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2" r:id="rId3"/>
  </p:sldMasterIdLst>
  <p:notesMasterIdLst>
    <p:notesMasterId r:id="rId81"/>
  </p:notesMasterIdLst>
  <p:sldIdLst>
    <p:sldId id="256" r:id="rId4"/>
    <p:sldId id="257" r:id="rId5"/>
    <p:sldId id="326" r:id="rId6"/>
    <p:sldId id="259" r:id="rId7"/>
    <p:sldId id="327" r:id="rId8"/>
    <p:sldId id="328" r:id="rId9"/>
    <p:sldId id="329" r:id="rId10"/>
    <p:sldId id="330" r:id="rId11"/>
    <p:sldId id="331" r:id="rId12"/>
    <p:sldId id="332" r:id="rId13"/>
    <p:sldId id="333" r:id="rId14"/>
    <p:sldId id="334" r:id="rId15"/>
    <p:sldId id="335" r:id="rId16"/>
    <p:sldId id="258"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Lst>
  <p:sldSz cx="7569200" cy="10699750"/>
  <p:notesSz cx="7569200" cy="10699750"/>
  <p:defaultTextStyle>
    <a:defPPr>
      <a:defRPr lang="es-ES"/>
    </a:defPPr>
    <a:lvl1pPr marL="0" algn="l" defTabSz="914121" rtl="0" eaLnBrk="1" latinLnBrk="0" hangingPunct="1">
      <a:defRPr sz="1800" kern="1200">
        <a:solidFill>
          <a:schemeClr val="tx1"/>
        </a:solidFill>
        <a:latin typeface="+mn-lt"/>
        <a:ea typeface="+mn-ea"/>
        <a:cs typeface="+mn-cs"/>
      </a:defRPr>
    </a:lvl1pPr>
    <a:lvl2pPr marL="457062" algn="l" defTabSz="914121" rtl="0" eaLnBrk="1" latinLnBrk="0" hangingPunct="1">
      <a:defRPr sz="1800" kern="1200">
        <a:solidFill>
          <a:schemeClr val="tx1"/>
        </a:solidFill>
        <a:latin typeface="+mn-lt"/>
        <a:ea typeface="+mn-ea"/>
        <a:cs typeface="+mn-cs"/>
      </a:defRPr>
    </a:lvl2pPr>
    <a:lvl3pPr marL="914121" algn="l" defTabSz="914121" rtl="0" eaLnBrk="1" latinLnBrk="0" hangingPunct="1">
      <a:defRPr sz="1800" kern="1200">
        <a:solidFill>
          <a:schemeClr val="tx1"/>
        </a:solidFill>
        <a:latin typeface="+mn-lt"/>
        <a:ea typeface="+mn-ea"/>
        <a:cs typeface="+mn-cs"/>
      </a:defRPr>
    </a:lvl3pPr>
    <a:lvl4pPr marL="1371184" algn="l" defTabSz="914121" rtl="0" eaLnBrk="1" latinLnBrk="0" hangingPunct="1">
      <a:defRPr sz="1800" kern="1200">
        <a:solidFill>
          <a:schemeClr val="tx1"/>
        </a:solidFill>
        <a:latin typeface="+mn-lt"/>
        <a:ea typeface="+mn-ea"/>
        <a:cs typeface="+mn-cs"/>
      </a:defRPr>
    </a:lvl4pPr>
    <a:lvl5pPr marL="1828246" algn="l" defTabSz="914121" rtl="0" eaLnBrk="1" latinLnBrk="0" hangingPunct="1">
      <a:defRPr sz="1800" kern="1200">
        <a:solidFill>
          <a:schemeClr val="tx1"/>
        </a:solidFill>
        <a:latin typeface="+mn-lt"/>
        <a:ea typeface="+mn-ea"/>
        <a:cs typeface="+mn-cs"/>
      </a:defRPr>
    </a:lvl5pPr>
    <a:lvl6pPr marL="2285306" algn="l" defTabSz="914121" rtl="0" eaLnBrk="1" latinLnBrk="0" hangingPunct="1">
      <a:defRPr sz="1800" kern="1200">
        <a:solidFill>
          <a:schemeClr val="tx1"/>
        </a:solidFill>
        <a:latin typeface="+mn-lt"/>
        <a:ea typeface="+mn-ea"/>
        <a:cs typeface="+mn-cs"/>
      </a:defRPr>
    </a:lvl6pPr>
    <a:lvl7pPr marL="2742368" algn="l" defTabSz="914121" rtl="0" eaLnBrk="1" latinLnBrk="0" hangingPunct="1">
      <a:defRPr sz="1800" kern="1200">
        <a:solidFill>
          <a:schemeClr val="tx1"/>
        </a:solidFill>
        <a:latin typeface="+mn-lt"/>
        <a:ea typeface="+mn-ea"/>
        <a:cs typeface="+mn-cs"/>
      </a:defRPr>
    </a:lvl7pPr>
    <a:lvl8pPr marL="3199430" algn="l" defTabSz="914121" rtl="0" eaLnBrk="1" latinLnBrk="0" hangingPunct="1">
      <a:defRPr sz="1800" kern="1200">
        <a:solidFill>
          <a:schemeClr val="tx1"/>
        </a:solidFill>
        <a:latin typeface="+mn-lt"/>
        <a:ea typeface="+mn-ea"/>
        <a:cs typeface="+mn-cs"/>
      </a:defRPr>
    </a:lvl8pPr>
    <a:lvl9pPr marL="3656491" algn="l" defTabSz="91412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B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94"/>
  </p:normalViewPr>
  <p:slideViewPr>
    <p:cSldViewPr>
      <p:cViewPr varScale="1">
        <p:scale>
          <a:sx n="77" d="100"/>
          <a:sy n="77" d="100"/>
        </p:scale>
        <p:origin x="2560" y="2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279775" cy="534988"/>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4287838" y="0"/>
            <a:ext cx="3279775" cy="534988"/>
          </a:xfrm>
          <a:prstGeom prst="rect">
            <a:avLst/>
          </a:prstGeom>
        </p:spPr>
        <p:txBody>
          <a:bodyPr vert="horz" lIns="91440" tIns="45720" rIns="91440" bIns="45720" rtlCol="0"/>
          <a:lstStyle>
            <a:lvl1pPr algn="r">
              <a:defRPr sz="1200"/>
            </a:lvl1pPr>
          </a:lstStyle>
          <a:p>
            <a:fld id="{DC37B9C0-F3A2-48F9-9CF7-E34638DE9422}" type="datetimeFigureOut">
              <a:rPr lang="es-ES" smtClean="0"/>
              <a:t>31/1/22</a:t>
            </a:fld>
            <a:endParaRPr lang="es-ES"/>
          </a:p>
        </p:txBody>
      </p:sp>
      <p:sp>
        <p:nvSpPr>
          <p:cNvPr id="4" name="3 Marcador de imagen de diapositiva"/>
          <p:cNvSpPr>
            <a:spLocks noGrp="1" noRot="1" noChangeAspect="1"/>
          </p:cNvSpPr>
          <p:nvPr>
            <p:ph type="sldImg" idx="2"/>
          </p:nvPr>
        </p:nvSpPr>
        <p:spPr>
          <a:xfrm>
            <a:off x="2365375" y="803275"/>
            <a:ext cx="2838450" cy="4011613"/>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757238" y="5083175"/>
            <a:ext cx="6054725" cy="4814888"/>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10163175"/>
            <a:ext cx="3279775" cy="534988"/>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4287838" y="10163175"/>
            <a:ext cx="3279775" cy="534988"/>
          </a:xfrm>
          <a:prstGeom prst="rect">
            <a:avLst/>
          </a:prstGeom>
        </p:spPr>
        <p:txBody>
          <a:bodyPr vert="horz" lIns="91440" tIns="45720" rIns="91440" bIns="45720" rtlCol="0" anchor="b"/>
          <a:lstStyle>
            <a:lvl1pPr algn="r">
              <a:defRPr sz="1200"/>
            </a:lvl1pPr>
          </a:lstStyle>
          <a:p>
            <a:fld id="{723A7E59-2BB0-4EF8-9318-EA74324E34A1}" type="slidenum">
              <a:rPr lang="es-ES" smtClean="0"/>
              <a:t>‹#›</a:t>
            </a:fld>
            <a:endParaRPr lang="es-ES"/>
          </a:p>
        </p:txBody>
      </p:sp>
    </p:spTree>
    <p:extLst>
      <p:ext uri="{BB962C8B-B14F-4D97-AF65-F5344CB8AC3E}">
        <p14:creationId xmlns:p14="http://schemas.microsoft.com/office/powerpoint/2010/main" val="2664764345"/>
      </p:ext>
    </p:extLst>
  </p:cSld>
  <p:clrMap bg1="lt1" tx1="dk1" bg2="lt2" tx2="dk2" accent1="accent1" accent2="accent2" accent3="accent3" accent4="accent4" accent5="accent5" accent6="accent6" hlink="hlink" folHlink="folHlink"/>
  <p:notesStyle>
    <a:lvl1pPr marL="0" algn="l" defTabSz="914121" rtl="0" eaLnBrk="1" latinLnBrk="0" hangingPunct="1">
      <a:defRPr sz="1200" kern="1200">
        <a:solidFill>
          <a:schemeClr val="tx1"/>
        </a:solidFill>
        <a:latin typeface="+mn-lt"/>
        <a:ea typeface="+mn-ea"/>
        <a:cs typeface="+mn-cs"/>
      </a:defRPr>
    </a:lvl1pPr>
    <a:lvl2pPr marL="457062" algn="l" defTabSz="914121" rtl="0" eaLnBrk="1" latinLnBrk="0" hangingPunct="1">
      <a:defRPr sz="1200" kern="1200">
        <a:solidFill>
          <a:schemeClr val="tx1"/>
        </a:solidFill>
        <a:latin typeface="+mn-lt"/>
        <a:ea typeface="+mn-ea"/>
        <a:cs typeface="+mn-cs"/>
      </a:defRPr>
    </a:lvl2pPr>
    <a:lvl3pPr marL="914121" algn="l" defTabSz="914121" rtl="0" eaLnBrk="1" latinLnBrk="0" hangingPunct="1">
      <a:defRPr sz="1200" kern="1200">
        <a:solidFill>
          <a:schemeClr val="tx1"/>
        </a:solidFill>
        <a:latin typeface="+mn-lt"/>
        <a:ea typeface="+mn-ea"/>
        <a:cs typeface="+mn-cs"/>
      </a:defRPr>
    </a:lvl3pPr>
    <a:lvl4pPr marL="1371184" algn="l" defTabSz="914121" rtl="0" eaLnBrk="1" latinLnBrk="0" hangingPunct="1">
      <a:defRPr sz="1200" kern="1200">
        <a:solidFill>
          <a:schemeClr val="tx1"/>
        </a:solidFill>
        <a:latin typeface="+mn-lt"/>
        <a:ea typeface="+mn-ea"/>
        <a:cs typeface="+mn-cs"/>
      </a:defRPr>
    </a:lvl4pPr>
    <a:lvl5pPr marL="1828246" algn="l" defTabSz="914121" rtl="0" eaLnBrk="1" latinLnBrk="0" hangingPunct="1">
      <a:defRPr sz="1200" kern="1200">
        <a:solidFill>
          <a:schemeClr val="tx1"/>
        </a:solidFill>
        <a:latin typeface="+mn-lt"/>
        <a:ea typeface="+mn-ea"/>
        <a:cs typeface="+mn-cs"/>
      </a:defRPr>
    </a:lvl5pPr>
    <a:lvl6pPr marL="2285306" algn="l" defTabSz="914121" rtl="0" eaLnBrk="1" latinLnBrk="0" hangingPunct="1">
      <a:defRPr sz="1200" kern="1200">
        <a:solidFill>
          <a:schemeClr val="tx1"/>
        </a:solidFill>
        <a:latin typeface="+mn-lt"/>
        <a:ea typeface="+mn-ea"/>
        <a:cs typeface="+mn-cs"/>
      </a:defRPr>
    </a:lvl6pPr>
    <a:lvl7pPr marL="2742368" algn="l" defTabSz="914121" rtl="0" eaLnBrk="1" latinLnBrk="0" hangingPunct="1">
      <a:defRPr sz="1200" kern="1200">
        <a:solidFill>
          <a:schemeClr val="tx1"/>
        </a:solidFill>
        <a:latin typeface="+mn-lt"/>
        <a:ea typeface="+mn-ea"/>
        <a:cs typeface="+mn-cs"/>
      </a:defRPr>
    </a:lvl7pPr>
    <a:lvl8pPr marL="3199430" algn="l" defTabSz="914121" rtl="0" eaLnBrk="1" latinLnBrk="0" hangingPunct="1">
      <a:defRPr sz="1200" kern="1200">
        <a:solidFill>
          <a:schemeClr val="tx1"/>
        </a:solidFill>
        <a:latin typeface="+mn-lt"/>
        <a:ea typeface="+mn-ea"/>
        <a:cs typeface="+mn-cs"/>
      </a:defRPr>
    </a:lvl8pPr>
    <a:lvl9pPr marL="3656491" algn="l" defTabSz="91412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6963" y="803275"/>
            <a:ext cx="2835275" cy="401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B18F50-0310-AA4E-AC87-7E68C46704F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1645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6963" y="803275"/>
            <a:ext cx="2835275" cy="401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B18F50-0310-AA4E-AC87-7E68C46704F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88684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6963" y="803275"/>
            <a:ext cx="2835275" cy="401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B18F50-0310-AA4E-AC87-7E68C46704F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0643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6963" y="803275"/>
            <a:ext cx="2835275" cy="401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B18F50-0310-AA4E-AC87-7E68C46704F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419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6963" y="803275"/>
            <a:ext cx="2835275" cy="401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B18F50-0310-AA4E-AC87-7E68C46704F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794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6963" y="803275"/>
            <a:ext cx="2835275" cy="401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B18F50-0310-AA4E-AC87-7E68C46704F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247821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6963" y="803275"/>
            <a:ext cx="2835275" cy="401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B18F50-0310-AA4E-AC87-7E68C46704F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57911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6963" y="803275"/>
            <a:ext cx="2835275" cy="401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B18F50-0310-AA4E-AC87-7E68C46704F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2651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691" y="3316922"/>
            <a:ext cx="6433820" cy="73910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5380" y="5991863"/>
            <a:ext cx="5298440" cy="27716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1/31/22</a:t>
            </a:fld>
            <a:endParaRPr lang="en-US"/>
          </a:p>
        </p:txBody>
      </p:sp>
      <p:sp>
        <p:nvSpPr>
          <p:cNvPr id="6" name="Holder 6"/>
          <p:cNvSpPr>
            <a:spLocks noGrp="1"/>
          </p:cNvSpPr>
          <p:nvPr>
            <p:ph type="sldNum" sz="quarter" idx="7"/>
          </p:nvPr>
        </p:nvSpPr>
        <p:spPr/>
        <p:txBody>
          <a:bodyPr lIns="0" tIns="0" rIns="0" bIns="0"/>
          <a:lstStyle>
            <a:lvl1pPr>
              <a:defRPr sz="700" b="0" i="0">
                <a:solidFill>
                  <a:srgbClr val="004448"/>
                </a:solidFill>
                <a:latin typeface="Microsoft Sans Serif"/>
                <a:cs typeface="Microsoft Sans Serif"/>
              </a:defRPr>
            </a:lvl1pPr>
          </a:lstStyle>
          <a:p>
            <a:pPr marL="43803">
              <a:spcBef>
                <a:spcPts val="30"/>
              </a:spcBef>
            </a:pPr>
            <a:fld id="{81D60167-4931-47E6-BA6A-407CBD079E47}" type="slidenum">
              <a:rPr lang="es-ES" spc="-5" smtClean="0"/>
              <a:pPr marL="43803">
                <a:spcBef>
                  <a:spcPts val="30"/>
                </a:spcBef>
              </a:pPr>
              <a:t>‹#›</a:t>
            </a:fld>
            <a:endParaRPr lang="es-ES" spc="-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1/31/22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700" b="0" i="0">
                <a:solidFill>
                  <a:srgbClr val="004449"/>
                </a:solidFill>
                <a:latin typeface="Arial"/>
                <a:cs typeface="Arial"/>
              </a:defRPr>
            </a:lvl1pPr>
          </a:lstStyle>
          <a:p>
            <a:pPr marL="38130">
              <a:spcBef>
                <a:spcPts val="55"/>
              </a:spcBef>
            </a:pPr>
            <a:fld id="{81D60167-4931-47E6-BA6A-407CBD079E47}" type="slidenum">
              <a:rPr lang="es-ES" spc="-45" smtClean="0"/>
              <a:pPr marL="38130">
                <a:spcBef>
                  <a:spcPts val="55"/>
                </a:spcBef>
              </a:pPr>
              <a:t>‹#›</a:t>
            </a:fld>
            <a:endParaRPr lang="es-ES" spc="-45" dirty="0"/>
          </a:p>
        </p:txBody>
      </p:sp>
    </p:spTree>
    <p:extLst>
      <p:ext uri="{BB962C8B-B14F-4D97-AF65-F5344CB8AC3E}">
        <p14:creationId xmlns:p14="http://schemas.microsoft.com/office/powerpoint/2010/main" val="3549910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8166" y="3316922"/>
            <a:ext cx="6439226" cy="7386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6334" y="5991860"/>
            <a:ext cx="530289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1/31/22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004449"/>
                </a:solidFill>
                <a:latin typeface="Arial"/>
                <a:cs typeface="Arial"/>
              </a:defRPr>
            </a:lvl1pPr>
          </a:lstStyle>
          <a:p>
            <a:pPr marL="38138">
              <a:spcBef>
                <a:spcPts val="55"/>
              </a:spcBef>
            </a:pPr>
            <a:fld id="{81D60167-4931-47E6-BA6A-407CBD079E47}" type="slidenum">
              <a:rPr lang="es-ES" spc="-45" smtClean="0"/>
              <a:pPr marL="38138">
                <a:spcBef>
                  <a:spcPts val="55"/>
                </a:spcBef>
              </a:pPr>
              <a:t>‹#›</a:t>
            </a:fld>
            <a:endParaRPr lang="es-ES" spc="-45" dirty="0"/>
          </a:p>
        </p:txBody>
      </p:sp>
    </p:spTree>
    <p:extLst>
      <p:ext uri="{BB962C8B-B14F-4D97-AF65-F5344CB8AC3E}">
        <p14:creationId xmlns:p14="http://schemas.microsoft.com/office/powerpoint/2010/main" val="2838091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5C15B"/>
                </a:solidFill>
                <a:latin typeface="DIN Condensed"/>
                <a:cs typeface="DIN Condense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1/31/22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004449"/>
                </a:solidFill>
                <a:latin typeface="Arial"/>
                <a:cs typeface="Arial"/>
              </a:defRPr>
            </a:lvl1pPr>
          </a:lstStyle>
          <a:p>
            <a:pPr marL="38138">
              <a:spcBef>
                <a:spcPts val="55"/>
              </a:spcBef>
            </a:pPr>
            <a:fld id="{81D60167-4931-47E6-BA6A-407CBD079E47}" type="slidenum">
              <a:rPr lang="es-ES" spc="-45" smtClean="0"/>
              <a:pPr marL="38138">
                <a:spcBef>
                  <a:spcPts val="55"/>
                </a:spcBef>
              </a:pPr>
              <a:t>‹#›</a:t>
            </a:fld>
            <a:endParaRPr lang="es-ES" spc="-45" dirty="0"/>
          </a:p>
        </p:txBody>
      </p:sp>
    </p:spTree>
    <p:extLst>
      <p:ext uri="{BB962C8B-B14F-4D97-AF65-F5344CB8AC3E}">
        <p14:creationId xmlns:p14="http://schemas.microsoft.com/office/powerpoint/2010/main" val="2302605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5C15B"/>
                </a:solidFill>
                <a:latin typeface="DIN Condensed"/>
                <a:cs typeface="DIN Condensed"/>
              </a:defRPr>
            </a:lvl1pPr>
          </a:lstStyle>
          <a:p>
            <a:endParaRPr/>
          </a:p>
        </p:txBody>
      </p:sp>
      <p:sp>
        <p:nvSpPr>
          <p:cNvPr id="3" name="Holder 3"/>
          <p:cNvSpPr>
            <a:spLocks noGrp="1"/>
          </p:cNvSpPr>
          <p:nvPr>
            <p:ph sz="half" idx="2"/>
          </p:nvPr>
        </p:nvSpPr>
        <p:spPr>
          <a:xfrm>
            <a:off x="725117" y="2544912"/>
            <a:ext cx="3021955" cy="184666"/>
          </a:xfrm>
          <a:prstGeom prst="rect">
            <a:avLst/>
          </a:prstGeom>
        </p:spPr>
        <p:txBody>
          <a:bodyPr wrap="square" lIns="0" tIns="0" rIns="0" bIns="0">
            <a:spAutoFit/>
          </a:bodyPr>
          <a:lstStyle>
            <a:lvl1pPr>
              <a:defRPr sz="1200" b="0" i="0">
                <a:solidFill>
                  <a:schemeClr val="bg1"/>
                </a:solidFill>
                <a:latin typeface="Arial"/>
                <a:cs typeface="Arial"/>
              </a:defRPr>
            </a:lvl1pPr>
          </a:lstStyle>
          <a:p>
            <a:endParaRPr/>
          </a:p>
        </p:txBody>
      </p:sp>
      <p:sp>
        <p:nvSpPr>
          <p:cNvPr id="4" name="Holder 4"/>
          <p:cNvSpPr>
            <a:spLocks noGrp="1"/>
          </p:cNvSpPr>
          <p:nvPr>
            <p:ph sz="half" idx="3"/>
          </p:nvPr>
        </p:nvSpPr>
        <p:spPr>
          <a:xfrm>
            <a:off x="4106791" y="2729172"/>
            <a:ext cx="3022591" cy="153888"/>
          </a:xfrm>
          <a:prstGeom prst="rect">
            <a:avLst/>
          </a:prstGeom>
        </p:spPr>
        <p:txBody>
          <a:bodyPr wrap="square" lIns="0" tIns="0" rIns="0" bIns="0">
            <a:spAutoFit/>
          </a:bodyPr>
          <a:lstStyle>
            <a:lvl1pPr>
              <a:defRPr sz="1000" b="0" i="0">
                <a:solidFill>
                  <a:srgbClr val="58595B"/>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1/31/22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700" b="0" i="0">
                <a:solidFill>
                  <a:srgbClr val="004449"/>
                </a:solidFill>
                <a:latin typeface="Arial"/>
                <a:cs typeface="Arial"/>
              </a:defRPr>
            </a:lvl1pPr>
          </a:lstStyle>
          <a:p>
            <a:pPr marL="38138">
              <a:spcBef>
                <a:spcPts val="55"/>
              </a:spcBef>
            </a:pPr>
            <a:fld id="{81D60167-4931-47E6-BA6A-407CBD079E47}" type="slidenum">
              <a:rPr lang="es-ES" spc="-45" smtClean="0"/>
              <a:pPr marL="38138">
                <a:spcBef>
                  <a:spcPts val="55"/>
                </a:spcBef>
              </a:pPr>
              <a:t>‹#›</a:t>
            </a:fld>
            <a:endParaRPr lang="es-ES" spc="-45" dirty="0"/>
          </a:p>
        </p:txBody>
      </p:sp>
    </p:spTree>
    <p:extLst>
      <p:ext uri="{BB962C8B-B14F-4D97-AF65-F5344CB8AC3E}">
        <p14:creationId xmlns:p14="http://schemas.microsoft.com/office/powerpoint/2010/main" val="3596722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5C15B"/>
                </a:solidFill>
                <a:latin typeface="DIN Condensed"/>
                <a:cs typeface="DIN Condense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1/31/22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700" b="0" i="0">
                <a:solidFill>
                  <a:srgbClr val="004449"/>
                </a:solidFill>
                <a:latin typeface="Arial"/>
                <a:cs typeface="Arial"/>
              </a:defRPr>
            </a:lvl1pPr>
          </a:lstStyle>
          <a:p>
            <a:pPr marL="38138">
              <a:spcBef>
                <a:spcPts val="55"/>
              </a:spcBef>
            </a:pPr>
            <a:fld id="{81D60167-4931-47E6-BA6A-407CBD079E47}" type="slidenum">
              <a:rPr lang="es-ES" spc="-45" smtClean="0"/>
              <a:pPr marL="38138">
                <a:spcBef>
                  <a:spcPts val="55"/>
                </a:spcBef>
              </a:pPr>
              <a:t>‹#›</a:t>
            </a:fld>
            <a:endParaRPr lang="es-ES" spc="-45" dirty="0"/>
          </a:p>
        </p:txBody>
      </p:sp>
    </p:spTree>
    <p:extLst>
      <p:ext uri="{BB962C8B-B14F-4D97-AF65-F5344CB8AC3E}">
        <p14:creationId xmlns:p14="http://schemas.microsoft.com/office/powerpoint/2010/main" val="4224000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1/31/22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700" b="0" i="0">
                <a:solidFill>
                  <a:srgbClr val="004449"/>
                </a:solidFill>
                <a:latin typeface="Arial"/>
                <a:cs typeface="Arial"/>
              </a:defRPr>
            </a:lvl1pPr>
          </a:lstStyle>
          <a:p>
            <a:pPr marL="38138">
              <a:spcBef>
                <a:spcPts val="55"/>
              </a:spcBef>
            </a:pPr>
            <a:fld id="{81D60167-4931-47E6-BA6A-407CBD079E47}" type="slidenum">
              <a:rPr lang="es-ES" spc="-45" smtClean="0"/>
              <a:pPr marL="38138">
                <a:spcBef>
                  <a:spcPts val="55"/>
                </a:spcBef>
              </a:pPr>
              <a:t>‹#›</a:t>
            </a:fld>
            <a:endParaRPr lang="es-ES" spc="-45" dirty="0"/>
          </a:p>
        </p:txBody>
      </p:sp>
    </p:spTree>
    <p:extLst>
      <p:ext uri="{BB962C8B-B14F-4D97-AF65-F5344CB8AC3E}">
        <p14:creationId xmlns:p14="http://schemas.microsoft.com/office/powerpoint/2010/main" val="2832106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 y="2779013"/>
            <a:ext cx="5621655" cy="4271645"/>
          </a:xfrm>
          <a:custGeom>
            <a:avLst/>
            <a:gdLst/>
            <a:ahLst/>
            <a:cxnLst/>
            <a:rect l="l" t="t" r="r" b="b"/>
            <a:pathLst>
              <a:path w="5621655" h="4271645">
                <a:moveTo>
                  <a:pt x="5621655" y="0"/>
                </a:moveTo>
                <a:lnTo>
                  <a:pt x="398145" y="0"/>
                </a:lnTo>
                <a:lnTo>
                  <a:pt x="0" y="10795"/>
                </a:lnTo>
                <a:lnTo>
                  <a:pt x="0" y="4271645"/>
                </a:lnTo>
                <a:lnTo>
                  <a:pt x="722630" y="4271645"/>
                </a:lnTo>
                <a:lnTo>
                  <a:pt x="3229610" y="4232910"/>
                </a:lnTo>
                <a:lnTo>
                  <a:pt x="4575810" y="3774440"/>
                </a:lnTo>
                <a:lnTo>
                  <a:pt x="5219700" y="2496820"/>
                </a:lnTo>
                <a:lnTo>
                  <a:pt x="5621655" y="0"/>
                </a:lnTo>
                <a:close/>
              </a:path>
            </a:pathLst>
          </a:custGeom>
          <a:solidFill>
            <a:srgbClr val="F5C15B"/>
          </a:solidFill>
        </p:spPr>
        <p:txBody>
          <a:bodyPr wrap="square" lIns="0" tIns="0" rIns="0" bIns="0" rtlCol="0"/>
          <a:lstStyle/>
          <a:p>
            <a:endParaRPr/>
          </a:p>
        </p:txBody>
      </p:sp>
      <p:sp>
        <p:nvSpPr>
          <p:cNvPr id="17" name="bg object 17"/>
          <p:cNvSpPr/>
          <p:nvPr/>
        </p:nvSpPr>
        <p:spPr>
          <a:xfrm>
            <a:off x="3" y="2784728"/>
            <a:ext cx="5615305" cy="4260850"/>
          </a:xfrm>
          <a:custGeom>
            <a:avLst/>
            <a:gdLst/>
            <a:ahLst/>
            <a:cxnLst/>
            <a:rect l="l" t="t" r="r" b="b"/>
            <a:pathLst>
              <a:path w="5615305" h="4260850">
                <a:moveTo>
                  <a:pt x="5615305" y="0"/>
                </a:moveTo>
                <a:lnTo>
                  <a:pt x="5213985" y="2491104"/>
                </a:lnTo>
                <a:lnTo>
                  <a:pt x="4570730" y="3765550"/>
                </a:lnTo>
                <a:lnTo>
                  <a:pt x="3226435" y="4222115"/>
                </a:lnTo>
                <a:lnTo>
                  <a:pt x="722630" y="4260850"/>
                </a:lnTo>
                <a:lnTo>
                  <a:pt x="0" y="4260850"/>
                </a:lnTo>
              </a:path>
            </a:pathLst>
          </a:custGeom>
          <a:ln w="3175">
            <a:solidFill>
              <a:srgbClr val="F5C15B"/>
            </a:solidFill>
          </a:ln>
        </p:spPr>
        <p:txBody>
          <a:bodyPr wrap="square" lIns="0" tIns="0" rIns="0" bIns="0" rtlCol="0"/>
          <a:lstStyle/>
          <a:p>
            <a:endParaRPr/>
          </a:p>
        </p:txBody>
      </p:sp>
      <p:sp>
        <p:nvSpPr>
          <p:cNvPr id="18" name="bg object 18"/>
          <p:cNvSpPr/>
          <p:nvPr/>
        </p:nvSpPr>
        <p:spPr>
          <a:xfrm>
            <a:off x="3" y="2784731"/>
            <a:ext cx="5615305" cy="10795"/>
          </a:xfrm>
          <a:custGeom>
            <a:avLst/>
            <a:gdLst/>
            <a:ahLst/>
            <a:cxnLst/>
            <a:rect l="l" t="t" r="r" b="b"/>
            <a:pathLst>
              <a:path w="5615305" h="10794">
                <a:moveTo>
                  <a:pt x="-1587" y="5397"/>
                </a:moveTo>
                <a:lnTo>
                  <a:pt x="5616892" y="5397"/>
                </a:lnTo>
              </a:path>
            </a:pathLst>
          </a:custGeom>
          <a:ln w="13970">
            <a:solidFill>
              <a:srgbClr val="F5C15B"/>
            </a:solidFill>
          </a:ln>
        </p:spPr>
        <p:txBody>
          <a:bodyPr wrap="square" lIns="0" tIns="0" rIns="0" bIns="0" rtlCol="0"/>
          <a:lstStyle/>
          <a:p>
            <a:endParaRPr/>
          </a:p>
        </p:txBody>
      </p:sp>
      <p:sp>
        <p:nvSpPr>
          <p:cNvPr id="19" name="bg object 19"/>
          <p:cNvSpPr/>
          <p:nvPr/>
        </p:nvSpPr>
        <p:spPr>
          <a:xfrm>
            <a:off x="0" y="446026"/>
            <a:ext cx="7560309" cy="4261485"/>
          </a:xfrm>
          <a:custGeom>
            <a:avLst/>
            <a:gdLst/>
            <a:ahLst/>
            <a:cxnLst/>
            <a:rect l="l" t="t" r="r" b="b"/>
            <a:pathLst>
              <a:path w="7560309" h="4261485">
                <a:moveTo>
                  <a:pt x="3500120" y="0"/>
                </a:moveTo>
                <a:lnTo>
                  <a:pt x="0" y="0"/>
                </a:lnTo>
                <a:lnTo>
                  <a:pt x="0" y="3924934"/>
                </a:lnTo>
                <a:lnTo>
                  <a:pt x="739140" y="4194809"/>
                </a:lnTo>
                <a:lnTo>
                  <a:pt x="3175635" y="4261484"/>
                </a:lnTo>
                <a:lnTo>
                  <a:pt x="7560310" y="4261484"/>
                </a:lnTo>
                <a:lnTo>
                  <a:pt x="7560310" y="916304"/>
                </a:lnTo>
                <a:lnTo>
                  <a:pt x="7347585" y="495934"/>
                </a:lnTo>
                <a:lnTo>
                  <a:pt x="6003925" y="39369"/>
                </a:lnTo>
                <a:lnTo>
                  <a:pt x="3500120" y="0"/>
                </a:lnTo>
                <a:close/>
              </a:path>
            </a:pathLst>
          </a:custGeom>
          <a:solidFill>
            <a:srgbClr val="004448"/>
          </a:solidFill>
        </p:spPr>
        <p:txBody>
          <a:bodyPr wrap="square" lIns="0" tIns="0" rIns="0" bIns="0" rtlCol="0"/>
          <a:lstStyle/>
          <a:p>
            <a:endParaRPr/>
          </a:p>
        </p:txBody>
      </p:sp>
      <p:pic>
        <p:nvPicPr>
          <p:cNvPr id="20" name="bg object 20"/>
          <p:cNvPicPr/>
          <p:nvPr/>
        </p:nvPicPr>
        <p:blipFill>
          <a:blip r:embed="rId2" cstate="screen">
            <a:extLst>
              <a:ext uri="{28A0092B-C50C-407E-A947-70E740481C1C}">
                <a14:useLocalDpi xmlns:a14="http://schemas.microsoft.com/office/drawing/2010/main"/>
              </a:ext>
            </a:extLst>
          </a:blip>
          <a:stretch>
            <a:fillRect/>
          </a:stretch>
        </p:blipFill>
        <p:spPr>
          <a:xfrm>
            <a:off x="2131062" y="4162046"/>
            <a:ext cx="5428615" cy="3929379"/>
          </a:xfrm>
          <a:prstGeom prst="rect">
            <a:avLst/>
          </a:prstGeom>
        </p:spPr>
      </p:pic>
      <p:sp>
        <p:nvSpPr>
          <p:cNvPr id="2" name="Holder 2"/>
          <p:cNvSpPr>
            <a:spLocks noGrp="1"/>
          </p:cNvSpPr>
          <p:nvPr>
            <p:ph type="title"/>
          </p:nvPr>
        </p:nvSpPr>
        <p:spPr/>
        <p:txBody>
          <a:bodyPr lIns="0" tIns="0" rIns="0" bIns="0"/>
          <a:lstStyle>
            <a:lvl1pPr>
              <a:defRPr sz="4800" b="1" i="0">
                <a:solidFill>
                  <a:srgbClr val="F5C15B"/>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1/31/22</a:t>
            </a:fld>
            <a:endParaRPr lang="en-US"/>
          </a:p>
        </p:txBody>
      </p:sp>
      <p:sp>
        <p:nvSpPr>
          <p:cNvPr id="6" name="Holder 6"/>
          <p:cNvSpPr>
            <a:spLocks noGrp="1"/>
          </p:cNvSpPr>
          <p:nvPr>
            <p:ph type="sldNum" sz="quarter" idx="7"/>
          </p:nvPr>
        </p:nvSpPr>
        <p:spPr/>
        <p:txBody>
          <a:bodyPr lIns="0" tIns="0" rIns="0" bIns="0"/>
          <a:lstStyle>
            <a:lvl1pPr>
              <a:defRPr sz="700" b="0" i="0">
                <a:solidFill>
                  <a:srgbClr val="004448"/>
                </a:solidFill>
                <a:latin typeface="Microsoft Sans Serif"/>
                <a:cs typeface="Microsoft Sans Serif"/>
              </a:defRPr>
            </a:lvl1pPr>
          </a:lstStyle>
          <a:p>
            <a:pPr marL="43803">
              <a:spcBef>
                <a:spcPts val="30"/>
              </a:spcBef>
            </a:pPr>
            <a:fld id="{81D60167-4931-47E6-BA6A-407CBD079E47}" type="slidenum">
              <a:rPr lang="es-ES" spc="-5" smtClean="0"/>
              <a:pPr marL="43803">
                <a:spcBef>
                  <a:spcPts val="30"/>
                </a:spcBef>
              </a:pPr>
              <a:t>‹#›</a:t>
            </a:fld>
            <a:endParaRPr lang="es-ES"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5C15B"/>
                </a:solidFill>
                <a:latin typeface="Calibri"/>
                <a:cs typeface="Calibri"/>
              </a:defRPr>
            </a:lvl1pPr>
          </a:lstStyle>
          <a:p>
            <a:endParaRPr/>
          </a:p>
        </p:txBody>
      </p:sp>
      <p:sp>
        <p:nvSpPr>
          <p:cNvPr id="3" name="Holder 3"/>
          <p:cNvSpPr>
            <a:spLocks noGrp="1"/>
          </p:cNvSpPr>
          <p:nvPr>
            <p:ph sz="half" idx="2"/>
          </p:nvPr>
        </p:nvSpPr>
        <p:spPr>
          <a:xfrm>
            <a:off x="378462" y="2460945"/>
            <a:ext cx="3292603" cy="27716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8137" y="2460945"/>
            <a:ext cx="3292603" cy="27716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1/31/22</a:t>
            </a:fld>
            <a:endParaRPr lang="en-US"/>
          </a:p>
        </p:txBody>
      </p:sp>
      <p:sp>
        <p:nvSpPr>
          <p:cNvPr id="7" name="Holder 7"/>
          <p:cNvSpPr>
            <a:spLocks noGrp="1"/>
          </p:cNvSpPr>
          <p:nvPr>
            <p:ph type="sldNum" sz="quarter" idx="7"/>
          </p:nvPr>
        </p:nvSpPr>
        <p:spPr/>
        <p:txBody>
          <a:bodyPr lIns="0" tIns="0" rIns="0" bIns="0"/>
          <a:lstStyle>
            <a:lvl1pPr>
              <a:defRPr sz="700" b="0" i="0">
                <a:solidFill>
                  <a:srgbClr val="004448"/>
                </a:solidFill>
                <a:latin typeface="Microsoft Sans Serif"/>
                <a:cs typeface="Microsoft Sans Serif"/>
              </a:defRPr>
            </a:lvl1pPr>
          </a:lstStyle>
          <a:p>
            <a:pPr marL="43803">
              <a:spcBef>
                <a:spcPts val="30"/>
              </a:spcBef>
            </a:pPr>
            <a:fld id="{81D60167-4931-47E6-BA6A-407CBD079E47}" type="slidenum">
              <a:rPr lang="es-ES" spc="-5" smtClean="0"/>
              <a:pPr marL="43803">
                <a:spcBef>
                  <a:spcPts val="30"/>
                </a:spcBef>
              </a:pPr>
              <a:t>‹#›</a:t>
            </a:fld>
            <a:endParaRPr lang="es-ES"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5C15B"/>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1/31/22</a:t>
            </a:fld>
            <a:endParaRPr lang="en-US"/>
          </a:p>
        </p:txBody>
      </p:sp>
      <p:sp>
        <p:nvSpPr>
          <p:cNvPr id="5" name="Holder 5"/>
          <p:cNvSpPr>
            <a:spLocks noGrp="1"/>
          </p:cNvSpPr>
          <p:nvPr>
            <p:ph type="sldNum" sz="quarter" idx="7"/>
          </p:nvPr>
        </p:nvSpPr>
        <p:spPr/>
        <p:txBody>
          <a:bodyPr lIns="0" tIns="0" rIns="0" bIns="0"/>
          <a:lstStyle>
            <a:lvl1pPr>
              <a:defRPr sz="700" b="0" i="0">
                <a:solidFill>
                  <a:srgbClr val="004448"/>
                </a:solidFill>
                <a:latin typeface="Microsoft Sans Serif"/>
                <a:cs typeface="Microsoft Sans Serif"/>
              </a:defRPr>
            </a:lvl1pPr>
          </a:lstStyle>
          <a:p>
            <a:pPr marL="43803">
              <a:spcBef>
                <a:spcPts val="30"/>
              </a:spcBef>
            </a:pPr>
            <a:fld id="{81D60167-4931-47E6-BA6A-407CBD079E47}" type="slidenum">
              <a:rPr lang="es-ES" spc="-5" smtClean="0"/>
              <a:pPr marL="43803">
                <a:spcBef>
                  <a:spcPts val="30"/>
                </a:spcBef>
              </a:pPr>
              <a:t>‹#›</a:t>
            </a:fld>
            <a:endParaRPr lang="es-ES"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1/31/22</a:t>
            </a:fld>
            <a:endParaRPr lang="en-US"/>
          </a:p>
        </p:txBody>
      </p:sp>
      <p:sp>
        <p:nvSpPr>
          <p:cNvPr id="4" name="Holder 4"/>
          <p:cNvSpPr>
            <a:spLocks noGrp="1"/>
          </p:cNvSpPr>
          <p:nvPr>
            <p:ph type="sldNum" sz="quarter" idx="7"/>
          </p:nvPr>
        </p:nvSpPr>
        <p:spPr/>
        <p:txBody>
          <a:bodyPr lIns="0" tIns="0" rIns="0" bIns="0"/>
          <a:lstStyle>
            <a:lvl1pPr>
              <a:defRPr sz="700" b="0" i="0">
                <a:solidFill>
                  <a:srgbClr val="004448"/>
                </a:solidFill>
                <a:latin typeface="Microsoft Sans Serif"/>
                <a:cs typeface="Microsoft Sans Serif"/>
              </a:defRPr>
            </a:lvl1pPr>
          </a:lstStyle>
          <a:p>
            <a:pPr marL="43803">
              <a:spcBef>
                <a:spcPts val="30"/>
              </a:spcBef>
            </a:pPr>
            <a:fld id="{81D60167-4931-47E6-BA6A-407CBD079E47}" type="slidenum">
              <a:rPr lang="es-ES" spc="-5" smtClean="0"/>
              <a:pPr marL="43803">
                <a:spcBef>
                  <a:spcPts val="30"/>
                </a:spcBef>
              </a:pPr>
              <a:t>‹#›</a:t>
            </a:fld>
            <a:endParaRPr lang="es-ES"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8166" y="3316922"/>
            <a:ext cx="6439226" cy="7386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6334" y="5991862"/>
            <a:ext cx="530289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1/31/22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004449"/>
                </a:solidFill>
                <a:latin typeface="Arial"/>
                <a:cs typeface="Arial"/>
              </a:defRPr>
            </a:lvl1pPr>
          </a:lstStyle>
          <a:p>
            <a:pPr marL="38130">
              <a:spcBef>
                <a:spcPts val="55"/>
              </a:spcBef>
            </a:pPr>
            <a:fld id="{81D60167-4931-47E6-BA6A-407CBD079E47}" type="slidenum">
              <a:rPr lang="es-ES" spc="-45" smtClean="0"/>
              <a:pPr marL="38130">
                <a:spcBef>
                  <a:spcPts val="55"/>
                </a:spcBef>
              </a:pPr>
              <a:t>‹#›</a:t>
            </a:fld>
            <a:endParaRPr lang="es-ES" spc="-45" dirty="0"/>
          </a:p>
        </p:txBody>
      </p:sp>
    </p:spTree>
    <p:extLst>
      <p:ext uri="{BB962C8B-B14F-4D97-AF65-F5344CB8AC3E}">
        <p14:creationId xmlns:p14="http://schemas.microsoft.com/office/powerpoint/2010/main" val="43565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5C15B"/>
                </a:solidFill>
                <a:latin typeface="DIN Condensed"/>
                <a:cs typeface="DIN Condense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1/31/22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rgbClr val="004449"/>
                </a:solidFill>
                <a:latin typeface="Arial"/>
                <a:cs typeface="Arial"/>
              </a:defRPr>
            </a:lvl1pPr>
          </a:lstStyle>
          <a:p>
            <a:pPr marL="38130">
              <a:spcBef>
                <a:spcPts val="55"/>
              </a:spcBef>
            </a:pPr>
            <a:fld id="{81D60167-4931-47E6-BA6A-407CBD079E47}" type="slidenum">
              <a:rPr lang="es-ES" spc="-45" smtClean="0"/>
              <a:pPr marL="38130">
                <a:spcBef>
                  <a:spcPts val="55"/>
                </a:spcBef>
              </a:pPr>
              <a:t>‹#›</a:t>
            </a:fld>
            <a:endParaRPr lang="es-ES" spc="-45" dirty="0"/>
          </a:p>
        </p:txBody>
      </p:sp>
    </p:spTree>
    <p:extLst>
      <p:ext uri="{BB962C8B-B14F-4D97-AF65-F5344CB8AC3E}">
        <p14:creationId xmlns:p14="http://schemas.microsoft.com/office/powerpoint/2010/main" val="3211123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5C15B"/>
                </a:solidFill>
                <a:latin typeface="DIN Condensed"/>
                <a:cs typeface="DIN Condensed"/>
              </a:defRPr>
            </a:lvl1pPr>
          </a:lstStyle>
          <a:p>
            <a:endParaRPr/>
          </a:p>
        </p:txBody>
      </p:sp>
      <p:sp>
        <p:nvSpPr>
          <p:cNvPr id="3" name="Holder 3"/>
          <p:cNvSpPr>
            <a:spLocks noGrp="1"/>
          </p:cNvSpPr>
          <p:nvPr>
            <p:ph sz="half" idx="2"/>
          </p:nvPr>
        </p:nvSpPr>
        <p:spPr>
          <a:xfrm>
            <a:off x="725119" y="2544912"/>
            <a:ext cx="3021955" cy="184666"/>
          </a:xfrm>
          <a:prstGeom prst="rect">
            <a:avLst/>
          </a:prstGeom>
        </p:spPr>
        <p:txBody>
          <a:bodyPr wrap="square" lIns="0" tIns="0" rIns="0" bIns="0">
            <a:spAutoFit/>
          </a:bodyPr>
          <a:lstStyle>
            <a:lvl1pPr>
              <a:defRPr sz="1200" b="0" i="0">
                <a:solidFill>
                  <a:schemeClr val="bg1"/>
                </a:solidFill>
                <a:latin typeface="Arial"/>
                <a:cs typeface="Arial"/>
              </a:defRPr>
            </a:lvl1pPr>
          </a:lstStyle>
          <a:p>
            <a:endParaRPr/>
          </a:p>
        </p:txBody>
      </p:sp>
      <p:sp>
        <p:nvSpPr>
          <p:cNvPr id="4" name="Holder 4"/>
          <p:cNvSpPr>
            <a:spLocks noGrp="1"/>
          </p:cNvSpPr>
          <p:nvPr>
            <p:ph sz="half" idx="3"/>
          </p:nvPr>
        </p:nvSpPr>
        <p:spPr>
          <a:xfrm>
            <a:off x="4106793" y="2729172"/>
            <a:ext cx="3022591" cy="153888"/>
          </a:xfrm>
          <a:prstGeom prst="rect">
            <a:avLst/>
          </a:prstGeom>
        </p:spPr>
        <p:txBody>
          <a:bodyPr wrap="square" lIns="0" tIns="0" rIns="0" bIns="0">
            <a:spAutoFit/>
          </a:bodyPr>
          <a:lstStyle>
            <a:lvl1pPr>
              <a:defRPr sz="1000" b="0" i="0">
                <a:solidFill>
                  <a:srgbClr val="58595B"/>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1/31/22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700" b="0" i="0">
                <a:solidFill>
                  <a:srgbClr val="004449"/>
                </a:solidFill>
                <a:latin typeface="Arial"/>
                <a:cs typeface="Arial"/>
              </a:defRPr>
            </a:lvl1pPr>
          </a:lstStyle>
          <a:p>
            <a:pPr marL="38130">
              <a:spcBef>
                <a:spcPts val="55"/>
              </a:spcBef>
            </a:pPr>
            <a:fld id="{81D60167-4931-47E6-BA6A-407CBD079E47}" type="slidenum">
              <a:rPr lang="es-ES" spc="-45" smtClean="0"/>
              <a:pPr marL="38130">
                <a:spcBef>
                  <a:spcPts val="55"/>
                </a:spcBef>
              </a:pPr>
              <a:t>‹#›</a:t>
            </a:fld>
            <a:endParaRPr lang="es-ES" spc="-45" dirty="0"/>
          </a:p>
        </p:txBody>
      </p:sp>
    </p:spTree>
    <p:extLst>
      <p:ext uri="{BB962C8B-B14F-4D97-AF65-F5344CB8AC3E}">
        <p14:creationId xmlns:p14="http://schemas.microsoft.com/office/powerpoint/2010/main" val="93927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F5C15B"/>
                </a:solidFill>
                <a:latin typeface="DIN Condensed"/>
                <a:cs typeface="DIN Condense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1/31/22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700" b="0" i="0">
                <a:solidFill>
                  <a:srgbClr val="004449"/>
                </a:solidFill>
                <a:latin typeface="Arial"/>
                <a:cs typeface="Arial"/>
              </a:defRPr>
            </a:lvl1pPr>
          </a:lstStyle>
          <a:p>
            <a:pPr marL="38130">
              <a:spcBef>
                <a:spcPts val="55"/>
              </a:spcBef>
            </a:pPr>
            <a:fld id="{81D60167-4931-47E6-BA6A-407CBD079E47}" type="slidenum">
              <a:rPr lang="es-ES" spc="-45" smtClean="0"/>
              <a:pPr marL="38130">
                <a:spcBef>
                  <a:spcPts val="55"/>
                </a:spcBef>
              </a:pPr>
              <a:t>‹#›</a:t>
            </a:fld>
            <a:endParaRPr lang="es-ES" spc="-45" dirty="0"/>
          </a:p>
        </p:txBody>
      </p:sp>
    </p:spTree>
    <p:extLst>
      <p:ext uri="{BB962C8B-B14F-4D97-AF65-F5344CB8AC3E}">
        <p14:creationId xmlns:p14="http://schemas.microsoft.com/office/powerpoint/2010/main" val="3778624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03172" y="1232664"/>
            <a:ext cx="644525" cy="756919"/>
          </a:xfrm>
          <a:prstGeom prst="rect">
            <a:avLst/>
          </a:prstGeom>
        </p:spPr>
        <p:txBody>
          <a:bodyPr wrap="square" lIns="0" tIns="0" rIns="0" bIns="0">
            <a:spAutoFit/>
          </a:bodyPr>
          <a:lstStyle>
            <a:lvl1pPr>
              <a:defRPr sz="4800" b="1" i="0">
                <a:solidFill>
                  <a:srgbClr val="F5C15B"/>
                </a:solidFill>
                <a:latin typeface="Calibri"/>
                <a:cs typeface="Calibri"/>
              </a:defRPr>
            </a:lvl1pPr>
          </a:lstStyle>
          <a:p>
            <a:endParaRPr/>
          </a:p>
        </p:txBody>
      </p:sp>
      <p:sp>
        <p:nvSpPr>
          <p:cNvPr id="3" name="Holder 3"/>
          <p:cNvSpPr>
            <a:spLocks noGrp="1"/>
          </p:cNvSpPr>
          <p:nvPr>
            <p:ph type="body" idx="1"/>
          </p:nvPr>
        </p:nvSpPr>
        <p:spPr>
          <a:xfrm>
            <a:off x="378460" y="2460945"/>
            <a:ext cx="6812280" cy="27716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3528" y="9950771"/>
            <a:ext cx="2422144" cy="277163"/>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463" y="9950771"/>
            <a:ext cx="1740916" cy="277163"/>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1/31/22</a:t>
            </a:fld>
            <a:endParaRPr lang="en-US"/>
          </a:p>
        </p:txBody>
      </p:sp>
      <p:sp>
        <p:nvSpPr>
          <p:cNvPr id="6" name="Holder 6"/>
          <p:cNvSpPr>
            <a:spLocks noGrp="1"/>
          </p:cNvSpPr>
          <p:nvPr>
            <p:ph type="sldNum" sz="quarter" idx="7"/>
          </p:nvPr>
        </p:nvSpPr>
        <p:spPr>
          <a:xfrm>
            <a:off x="7257291" y="10361921"/>
            <a:ext cx="180340" cy="215572"/>
          </a:xfrm>
          <a:prstGeom prst="rect">
            <a:avLst/>
          </a:prstGeom>
        </p:spPr>
        <p:txBody>
          <a:bodyPr wrap="square" lIns="0" tIns="0" rIns="0" bIns="0">
            <a:spAutoFit/>
          </a:bodyPr>
          <a:lstStyle>
            <a:lvl1pPr>
              <a:defRPr sz="700" b="0" i="0">
                <a:solidFill>
                  <a:srgbClr val="004448"/>
                </a:solidFill>
                <a:latin typeface="Microsoft Sans Serif"/>
                <a:cs typeface="Microsoft Sans Serif"/>
              </a:defRPr>
            </a:lvl1pPr>
          </a:lstStyle>
          <a:p>
            <a:pPr marL="43803">
              <a:spcBef>
                <a:spcPts val="30"/>
              </a:spcBef>
            </a:pPr>
            <a:fld id="{81D60167-4931-47E6-BA6A-407CBD079E47}" type="slidenum">
              <a:rPr lang="es-ES" spc="-5" smtClean="0"/>
              <a:pPr marL="43803">
                <a:spcBef>
                  <a:spcPts val="30"/>
                </a:spcBef>
              </a:pPr>
              <a:t>‹#›</a:t>
            </a:fld>
            <a:endParaRPr lang="es-ES"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062">
        <a:defRPr>
          <a:latin typeface="+mn-lt"/>
          <a:ea typeface="+mn-ea"/>
          <a:cs typeface="+mn-cs"/>
        </a:defRPr>
      </a:lvl2pPr>
      <a:lvl3pPr marL="914121">
        <a:defRPr>
          <a:latin typeface="+mn-lt"/>
          <a:ea typeface="+mn-ea"/>
          <a:cs typeface="+mn-cs"/>
        </a:defRPr>
      </a:lvl3pPr>
      <a:lvl4pPr marL="1371184">
        <a:defRPr>
          <a:latin typeface="+mn-lt"/>
          <a:ea typeface="+mn-ea"/>
          <a:cs typeface="+mn-cs"/>
        </a:defRPr>
      </a:lvl4pPr>
      <a:lvl5pPr marL="1828246">
        <a:defRPr>
          <a:latin typeface="+mn-lt"/>
          <a:ea typeface="+mn-ea"/>
          <a:cs typeface="+mn-cs"/>
        </a:defRPr>
      </a:lvl5pPr>
      <a:lvl6pPr marL="2285306">
        <a:defRPr>
          <a:latin typeface="+mn-lt"/>
          <a:ea typeface="+mn-ea"/>
          <a:cs typeface="+mn-cs"/>
        </a:defRPr>
      </a:lvl6pPr>
      <a:lvl7pPr marL="2742368">
        <a:defRPr>
          <a:latin typeface="+mn-lt"/>
          <a:ea typeface="+mn-ea"/>
          <a:cs typeface="+mn-cs"/>
        </a:defRPr>
      </a:lvl7pPr>
      <a:lvl8pPr marL="3199430">
        <a:defRPr>
          <a:latin typeface="+mn-lt"/>
          <a:ea typeface="+mn-ea"/>
          <a:cs typeface="+mn-cs"/>
        </a:defRPr>
      </a:lvl8pPr>
      <a:lvl9pPr marL="3656491">
        <a:defRPr>
          <a:latin typeface="+mn-lt"/>
          <a:ea typeface="+mn-ea"/>
          <a:cs typeface="+mn-cs"/>
        </a:defRPr>
      </a:lvl9pPr>
    </p:bodyStyle>
    <p:otherStyle>
      <a:lvl1pPr marL="0">
        <a:defRPr>
          <a:latin typeface="+mn-lt"/>
          <a:ea typeface="+mn-ea"/>
          <a:cs typeface="+mn-cs"/>
        </a:defRPr>
      </a:lvl1pPr>
      <a:lvl2pPr marL="457062">
        <a:defRPr>
          <a:latin typeface="+mn-lt"/>
          <a:ea typeface="+mn-ea"/>
          <a:cs typeface="+mn-cs"/>
        </a:defRPr>
      </a:lvl2pPr>
      <a:lvl3pPr marL="914121">
        <a:defRPr>
          <a:latin typeface="+mn-lt"/>
          <a:ea typeface="+mn-ea"/>
          <a:cs typeface="+mn-cs"/>
        </a:defRPr>
      </a:lvl3pPr>
      <a:lvl4pPr marL="1371184">
        <a:defRPr>
          <a:latin typeface="+mn-lt"/>
          <a:ea typeface="+mn-ea"/>
          <a:cs typeface="+mn-cs"/>
        </a:defRPr>
      </a:lvl4pPr>
      <a:lvl5pPr marL="1828246">
        <a:defRPr>
          <a:latin typeface="+mn-lt"/>
          <a:ea typeface="+mn-ea"/>
          <a:cs typeface="+mn-cs"/>
        </a:defRPr>
      </a:lvl5pPr>
      <a:lvl6pPr marL="2285306">
        <a:defRPr>
          <a:latin typeface="+mn-lt"/>
          <a:ea typeface="+mn-ea"/>
          <a:cs typeface="+mn-cs"/>
        </a:defRPr>
      </a:lvl6pPr>
      <a:lvl7pPr marL="2742368">
        <a:defRPr>
          <a:latin typeface="+mn-lt"/>
          <a:ea typeface="+mn-ea"/>
          <a:cs typeface="+mn-cs"/>
        </a:defRPr>
      </a:lvl7pPr>
      <a:lvl8pPr marL="3199430">
        <a:defRPr>
          <a:latin typeface="+mn-lt"/>
          <a:ea typeface="+mn-ea"/>
          <a:cs typeface="+mn-cs"/>
        </a:defRPr>
      </a:lvl8pPr>
      <a:lvl9pPr marL="365649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05156" y="1221760"/>
            <a:ext cx="480231" cy="757368"/>
          </a:xfrm>
          <a:prstGeom prst="rect">
            <a:avLst/>
          </a:prstGeom>
        </p:spPr>
        <p:txBody>
          <a:bodyPr wrap="square" lIns="0" tIns="0" rIns="0" bIns="0">
            <a:spAutoFit/>
          </a:bodyPr>
          <a:lstStyle>
            <a:lvl1pPr>
              <a:defRPr sz="4800" b="1" i="0">
                <a:solidFill>
                  <a:srgbClr val="F5C15B"/>
                </a:solidFill>
                <a:latin typeface="DIN Condensed"/>
                <a:cs typeface="DIN Condensed"/>
              </a:defRPr>
            </a:lvl1pPr>
          </a:lstStyle>
          <a:p>
            <a:endParaRPr/>
          </a:p>
        </p:txBody>
      </p:sp>
      <p:sp>
        <p:nvSpPr>
          <p:cNvPr id="3" name="Holder 3"/>
          <p:cNvSpPr>
            <a:spLocks noGrp="1"/>
          </p:cNvSpPr>
          <p:nvPr>
            <p:ph type="body" idx="1"/>
          </p:nvPr>
        </p:nvSpPr>
        <p:spPr>
          <a:xfrm>
            <a:off x="378780" y="2460945"/>
            <a:ext cx="681800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5693" y="9950769"/>
            <a:ext cx="2424179" cy="276999"/>
          </a:xfrm>
          <a:prstGeom prst="rect">
            <a:avLst/>
          </a:prstGeom>
        </p:spPr>
        <p:txBody>
          <a:bodyPr wrap="square" lIns="0" tIns="0" rIns="0" bIns="0">
            <a:spAutoFit/>
          </a:bodyPr>
          <a:lstStyle>
            <a:lvl1pPr algn="ctr">
              <a:defRPr>
                <a:solidFill>
                  <a:schemeClr val="tx1">
                    <a:tint val="75000"/>
                  </a:schemeClr>
                </a:solidFill>
              </a:defRPr>
            </a:lvl1pPr>
          </a:lstStyle>
          <a:p>
            <a:pPr defTabSz="915128"/>
            <a:endParaRPr lang="es-ES">
              <a:solidFill>
                <a:prstClr val="black">
                  <a:tint val="75000"/>
                </a:prstClr>
              </a:solidFill>
            </a:endParaRPr>
          </a:p>
        </p:txBody>
      </p:sp>
      <p:sp>
        <p:nvSpPr>
          <p:cNvPr id="5" name="Holder 5"/>
          <p:cNvSpPr>
            <a:spLocks noGrp="1"/>
          </p:cNvSpPr>
          <p:nvPr>
            <p:ph type="dt" sz="half" idx="6"/>
          </p:nvPr>
        </p:nvSpPr>
        <p:spPr>
          <a:xfrm>
            <a:off x="378778" y="9950769"/>
            <a:ext cx="1742378" cy="276999"/>
          </a:xfrm>
          <a:prstGeom prst="rect">
            <a:avLst/>
          </a:prstGeom>
        </p:spPr>
        <p:txBody>
          <a:bodyPr wrap="square" lIns="0" tIns="0" rIns="0" bIns="0">
            <a:spAutoFit/>
          </a:bodyPr>
          <a:lstStyle>
            <a:lvl1pPr algn="l">
              <a:defRPr>
                <a:solidFill>
                  <a:schemeClr val="tx1">
                    <a:tint val="75000"/>
                  </a:schemeClr>
                </a:solidFill>
              </a:defRPr>
            </a:lvl1pPr>
          </a:lstStyle>
          <a:p>
            <a:pPr defTabSz="915128"/>
            <a:fld id="{1D8BD707-D9CF-40AE-B4C6-C98DA3205C09}" type="datetimeFigureOut">
              <a:rPr lang="en-US" smtClean="0">
                <a:solidFill>
                  <a:prstClr val="black">
                    <a:tint val="75000"/>
                  </a:prstClr>
                </a:solidFill>
              </a:rPr>
              <a:pPr defTabSz="915128"/>
              <a:t>1/31/22</a:t>
            </a:fld>
            <a:endParaRPr lang="en-US">
              <a:solidFill>
                <a:prstClr val="black">
                  <a:tint val="75000"/>
                </a:prstClr>
              </a:solidFill>
            </a:endParaRPr>
          </a:p>
        </p:txBody>
      </p:sp>
      <p:sp>
        <p:nvSpPr>
          <p:cNvPr id="6" name="Holder 6"/>
          <p:cNvSpPr>
            <a:spLocks noGrp="1"/>
          </p:cNvSpPr>
          <p:nvPr>
            <p:ph type="sldNum" sz="quarter" idx="7"/>
          </p:nvPr>
        </p:nvSpPr>
        <p:spPr>
          <a:xfrm>
            <a:off x="7274642" y="10365581"/>
            <a:ext cx="178099" cy="107722"/>
          </a:xfrm>
          <a:prstGeom prst="rect">
            <a:avLst/>
          </a:prstGeom>
        </p:spPr>
        <p:txBody>
          <a:bodyPr wrap="square" lIns="0" tIns="0" rIns="0" bIns="0">
            <a:spAutoFit/>
          </a:bodyPr>
          <a:lstStyle>
            <a:lvl1pPr>
              <a:defRPr sz="700" b="0" i="0">
                <a:solidFill>
                  <a:srgbClr val="004449"/>
                </a:solidFill>
                <a:latin typeface="Arial"/>
                <a:cs typeface="Arial"/>
              </a:defRPr>
            </a:lvl1pPr>
          </a:lstStyle>
          <a:p>
            <a:pPr marL="38130" defTabSz="915128">
              <a:spcBef>
                <a:spcPts val="55"/>
              </a:spcBef>
            </a:pPr>
            <a:fld id="{81D60167-4931-47E6-BA6A-407CBD079E47}" type="slidenum">
              <a:rPr lang="es-ES" spc="-45" smtClean="0"/>
              <a:pPr marL="38130" defTabSz="915128">
                <a:spcBef>
                  <a:spcPts val="55"/>
                </a:spcBef>
              </a:pPr>
              <a:t>‹#›</a:t>
            </a:fld>
            <a:endParaRPr lang="es-ES" spc="-45" dirty="0"/>
          </a:p>
        </p:txBody>
      </p:sp>
    </p:spTree>
    <p:extLst>
      <p:ext uri="{BB962C8B-B14F-4D97-AF65-F5344CB8AC3E}">
        <p14:creationId xmlns:p14="http://schemas.microsoft.com/office/powerpoint/2010/main" val="11551150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565">
        <a:defRPr>
          <a:latin typeface="+mn-lt"/>
          <a:ea typeface="+mn-ea"/>
          <a:cs typeface="+mn-cs"/>
        </a:defRPr>
      </a:lvl2pPr>
      <a:lvl3pPr marL="915128">
        <a:defRPr>
          <a:latin typeface="+mn-lt"/>
          <a:ea typeface="+mn-ea"/>
          <a:cs typeface="+mn-cs"/>
        </a:defRPr>
      </a:lvl3pPr>
      <a:lvl4pPr marL="1372694">
        <a:defRPr>
          <a:latin typeface="+mn-lt"/>
          <a:ea typeface="+mn-ea"/>
          <a:cs typeface="+mn-cs"/>
        </a:defRPr>
      </a:lvl4pPr>
      <a:lvl5pPr marL="1830259">
        <a:defRPr>
          <a:latin typeface="+mn-lt"/>
          <a:ea typeface="+mn-ea"/>
          <a:cs typeface="+mn-cs"/>
        </a:defRPr>
      </a:lvl5pPr>
      <a:lvl6pPr marL="2287824">
        <a:defRPr>
          <a:latin typeface="+mn-lt"/>
          <a:ea typeface="+mn-ea"/>
          <a:cs typeface="+mn-cs"/>
        </a:defRPr>
      </a:lvl6pPr>
      <a:lvl7pPr marL="2745388">
        <a:defRPr>
          <a:latin typeface="+mn-lt"/>
          <a:ea typeface="+mn-ea"/>
          <a:cs typeface="+mn-cs"/>
        </a:defRPr>
      </a:lvl7pPr>
      <a:lvl8pPr marL="3202952">
        <a:defRPr>
          <a:latin typeface="+mn-lt"/>
          <a:ea typeface="+mn-ea"/>
          <a:cs typeface="+mn-cs"/>
        </a:defRPr>
      </a:lvl8pPr>
      <a:lvl9pPr marL="3660518">
        <a:defRPr>
          <a:latin typeface="+mn-lt"/>
          <a:ea typeface="+mn-ea"/>
          <a:cs typeface="+mn-cs"/>
        </a:defRPr>
      </a:lvl9pPr>
    </p:bodyStyle>
    <p:otherStyle>
      <a:lvl1pPr marL="0">
        <a:defRPr>
          <a:latin typeface="+mn-lt"/>
          <a:ea typeface="+mn-ea"/>
          <a:cs typeface="+mn-cs"/>
        </a:defRPr>
      </a:lvl1pPr>
      <a:lvl2pPr marL="457565">
        <a:defRPr>
          <a:latin typeface="+mn-lt"/>
          <a:ea typeface="+mn-ea"/>
          <a:cs typeface="+mn-cs"/>
        </a:defRPr>
      </a:lvl2pPr>
      <a:lvl3pPr marL="915128">
        <a:defRPr>
          <a:latin typeface="+mn-lt"/>
          <a:ea typeface="+mn-ea"/>
          <a:cs typeface="+mn-cs"/>
        </a:defRPr>
      </a:lvl3pPr>
      <a:lvl4pPr marL="1372694">
        <a:defRPr>
          <a:latin typeface="+mn-lt"/>
          <a:ea typeface="+mn-ea"/>
          <a:cs typeface="+mn-cs"/>
        </a:defRPr>
      </a:lvl4pPr>
      <a:lvl5pPr marL="1830259">
        <a:defRPr>
          <a:latin typeface="+mn-lt"/>
          <a:ea typeface="+mn-ea"/>
          <a:cs typeface="+mn-cs"/>
        </a:defRPr>
      </a:lvl5pPr>
      <a:lvl6pPr marL="2287824">
        <a:defRPr>
          <a:latin typeface="+mn-lt"/>
          <a:ea typeface="+mn-ea"/>
          <a:cs typeface="+mn-cs"/>
        </a:defRPr>
      </a:lvl6pPr>
      <a:lvl7pPr marL="2745388">
        <a:defRPr>
          <a:latin typeface="+mn-lt"/>
          <a:ea typeface="+mn-ea"/>
          <a:cs typeface="+mn-cs"/>
        </a:defRPr>
      </a:lvl7pPr>
      <a:lvl8pPr marL="3202952">
        <a:defRPr>
          <a:latin typeface="+mn-lt"/>
          <a:ea typeface="+mn-ea"/>
          <a:cs typeface="+mn-cs"/>
        </a:defRPr>
      </a:lvl8pPr>
      <a:lvl9pPr marL="366051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05154" y="1221758"/>
            <a:ext cx="480231" cy="757368"/>
          </a:xfrm>
          <a:prstGeom prst="rect">
            <a:avLst/>
          </a:prstGeom>
        </p:spPr>
        <p:txBody>
          <a:bodyPr wrap="square" lIns="0" tIns="0" rIns="0" bIns="0">
            <a:spAutoFit/>
          </a:bodyPr>
          <a:lstStyle>
            <a:lvl1pPr>
              <a:defRPr sz="4800" b="1" i="0">
                <a:solidFill>
                  <a:srgbClr val="F5C15B"/>
                </a:solidFill>
                <a:latin typeface="DIN Condensed"/>
                <a:cs typeface="DIN Condensed"/>
              </a:defRPr>
            </a:lvl1pPr>
          </a:lstStyle>
          <a:p>
            <a:endParaRPr/>
          </a:p>
        </p:txBody>
      </p:sp>
      <p:sp>
        <p:nvSpPr>
          <p:cNvPr id="3" name="Holder 3"/>
          <p:cNvSpPr>
            <a:spLocks noGrp="1"/>
          </p:cNvSpPr>
          <p:nvPr>
            <p:ph type="body" idx="1"/>
          </p:nvPr>
        </p:nvSpPr>
        <p:spPr>
          <a:xfrm>
            <a:off x="378778" y="2460943"/>
            <a:ext cx="681800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5691" y="9950767"/>
            <a:ext cx="2424179" cy="276999"/>
          </a:xfrm>
          <a:prstGeom prst="rect">
            <a:avLst/>
          </a:prstGeom>
        </p:spPr>
        <p:txBody>
          <a:bodyPr wrap="square" lIns="0" tIns="0" rIns="0" bIns="0">
            <a:spAutoFit/>
          </a:bodyPr>
          <a:lstStyle>
            <a:lvl1pPr algn="ctr">
              <a:defRPr>
                <a:solidFill>
                  <a:schemeClr val="tx1">
                    <a:tint val="75000"/>
                  </a:schemeClr>
                </a:solidFill>
              </a:defRPr>
            </a:lvl1pPr>
          </a:lstStyle>
          <a:p>
            <a:pPr defTabSz="915314"/>
            <a:endParaRPr>
              <a:solidFill>
                <a:prstClr val="black">
                  <a:tint val="75000"/>
                </a:prstClr>
              </a:solidFill>
            </a:endParaRPr>
          </a:p>
        </p:txBody>
      </p:sp>
      <p:sp>
        <p:nvSpPr>
          <p:cNvPr id="5" name="Holder 5"/>
          <p:cNvSpPr>
            <a:spLocks noGrp="1"/>
          </p:cNvSpPr>
          <p:nvPr>
            <p:ph type="dt" sz="half" idx="6"/>
          </p:nvPr>
        </p:nvSpPr>
        <p:spPr>
          <a:xfrm>
            <a:off x="378778" y="9950767"/>
            <a:ext cx="1742378" cy="276999"/>
          </a:xfrm>
          <a:prstGeom prst="rect">
            <a:avLst/>
          </a:prstGeom>
        </p:spPr>
        <p:txBody>
          <a:bodyPr wrap="square" lIns="0" tIns="0" rIns="0" bIns="0">
            <a:spAutoFit/>
          </a:bodyPr>
          <a:lstStyle>
            <a:lvl1pPr algn="l">
              <a:defRPr>
                <a:solidFill>
                  <a:schemeClr val="tx1">
                    <a:tint val="75000"/>
                  </a:schemeClr>
                </a:solidFill>
              </a:defRPr>
            </a:lvl1pPr>
          </a:lstStyle>
          <a:p>
            <a:pPr defTabSz="915314"/>
            <a:fld id="{1D8BD707-D9CF-40AE-B4C6-C98DA3205C09}" type="datetimeFigureOut">
              <a:rPr lang="en-US">
                <a:solidFill>
                  <a:prstClr val="black">
                    <a:tint val="75000"/>
                  </a:prstClr>
                </a:solidFill>
              </a:rPr>
              <a:pPr defTabSz="915314"/>
              <a:t>1/31/22</a:t>
            </a:fld>
            <a:endParaRPr lang="en-US">
              <a:solidFill>
                <a:prstClr val="black">
                  <a:tint val="75000"/>
                </a:prstClr>
              </a:solidFill>
            </a:endParaRPr>
          </a:p>
        </p:txBody>
      </p:sp>
      <p:sp>
        <p:nvSpPr>
          <p:cNvPr id="6" name="Holder 6"/>
          <p:cNvSpPr>
            <a:spLocks noGrp="1"/>
          </p:cNvSpPr>
          <p:nvPr>
            <p:ph type="sldNum" sz="quarter" idx="7"/>
          </p:nvPr>
        </p:nvSpPr>
        <p:spPr>
          <a:xfrm>
            <a:off x="7274640" y="10365581"/>
            <a:ext cx="178099" cy="107722"/>
          </a:xfrm>
          <a:prstGeom prst="rect">
            <a:avLst/>
          </a:prstGeom>
        </p:spPr>
        <p:txBody>
          <a:bodyPr wrap="square" lIns="0" tIns="0" rIns="0" bIns="0">
            <a:spAutoFit/>
          </a:bodyPr>
          <a:lstStyle>
            <a:lvl1pPr>
              <a:defRPr sz="700" b="0" i="0">
                <a:solidFill>
                  <a:srgbClr val="004449"/>
                </a:solidFill>
                <a:latin typeface="Arial"/>
                <a:cs typeface="Arial"/>
              </a:defRPr>
            </a:lvl1pPr>
          </a:lstStyle>
          <a:p>
            <a:pPr marL="38138" defTabSz="915314">
              <a:spcBef>
                <a:spcPts val="55"/>
              </a:spcBef>
            </a:pPr>
            <a:fld id="{81D60167-4931-47E6-BA6A-407CBD079E47}" type="slidenum">
              <a:rPr lang="es-ES" spc="-45" smtClean="0"/>
              <a:pPr marL="38138" defTabSz="915314">
                <a:spcBef>
                  <a:spcPts val="55"/>
                </a:spcBef>
              </a:pPr>
              <a:t>‹#›</a:t>
            </a:fld>
            <a:endParaRPr lang="es-ES" spc="-45" dirty="0"/>
          </a:p>
        </p:txBody>
      </p:sp>
    </p:spTree>
    <p:extLst>
      <p:ext uri="{BB962C8B-B14F-4D97-AF65-F5344CB8AC3E}">
        <p14:creationId xmlns:p14="http://schemas.microsoft.com/office/powerpoint/2010/main" val="5805642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657">
        <a:defRPr>
          <a:latin typeface="+mn-lt"/>
          <a:ea typeface="+mn-ea"/>
          <a:cs typeface="+mn-cs"/>
        </a:defRPr>
      </a:lvl2pPr>
      <a:lvl3pPr marL="915314">
        <a:defRPr>
          <a:latin typeface="+mn-lt"/>
          <a:ea typeface="+mn-ea"/>
          <a:cs typeface="+mn-cs"/>
        </a:defRPr>
      </a:lvl3pPr>
      <a:lvl4pPr marL="1372972">
        <a:defRPr>
          <a:latin typeface="+mn-lt"/>
          <a:ea typeface="+mn-ea"/>
          <a:cs typeface="+mn-cs"/>
        </a:defRPr>
      </a:lvl4pPr>
      <a:lvl5pPr marL="1830629">
        <a:defRPr>
          <a:latin typeface="+mn-lt"/>
          <a:ea typeface="+mn-ea"/>
          <a:cs typeface="+mn-cs"/>
        </a:defRPr>
      </a:lvl5pPr>
      <a:lvl6pPr marL="2288286">
        <a:defRPr>
          <a:latin typeface="+mn-lt"/>
          <a:ea typeface="+mn-ea"/>
          <a:cs typeface="+mn-cs"/>
        </a:defRPr>
      </a:lvl6pPr>
      <a:lvl7pPr marL="2745943">
        <a:defRPr>
          <a:latin typeface="+mn-lt"/>
          <a:ea typeface="+mn-ea"/>
          <a:cs typeface="+mn-cs"/>
        </a:defRPr>
      </a:lvl7pPr>
      <a:lvl8pPr marL="3203600">
        <a:defRPr>
          <a:latin typeface="+mn-lt"/>
          <a:ea typeface="+mn-ea"/>
          <a:cs typeface="+mn-cs"/>
        </a:defRPr>
      </a:lvl8pPr>
      <a:lvl9pPr marL="3661258">
        <a:defRPr>
          <a:latin typeface="+mn-lt"/>
          <a:ea typeface="+mn-ea"/>
          <a:cs typeface="+mn-cs"/>
        </a:defRPr>
      </a:lvl9pPr>
    </p:bodyStyle>
    <p:otherStyle>
      <a:lvl1pPr marL="0">
        <a:defRPr>
          <a:latin typeface="+mn-lt"/>
          <a:ea typeface="+mn-ea"/>
          <a:cs typeface="+mn-cs"/>
        </a:defRPr>
      </a:lvl1pPr>
      <a:lvl2pPr marL="457657">
        <a:defRPr>
          <a:latin typeface="+mn-lt"/>
          <a:ea typeface="+mn-ea"/>
          <a:cs typeface="+mn-cs"/>
        </a:defRPr>
      </a:lvl2pPr>
      <a:lvl3pPr marL="915314">
        <a:defRPr>
          <a:latin typeface="+mn-lt"/>
          <a:ea typeface="+mn-ea"/>
          <a:cs typeface="+mn-cs"/>
        </a:defRPr>
      </a:lvl3pPr>
      <a:lvl4pPr marL="1372972">
        <a:defRPr>
          <a:latin typeface="+mn-lt"/>
          <a:ea typeface="+mn-ea"/>
          <a:cs typeface="+mn-cs"/>
        </a:defRPr>
      </a:lvl4pPr>
      <a:lvl5pPr marL="1830629">
        <a:defRPr>
          <a:latin typeface="+mn-lt"/>
          <a:ea typeface="+mn-ea"/>
          <a:cs typeface="+mn-cs"/>
        </a:defRPr>
      </a:lvl5pPr>
      <a:lvl6pPr marL="2288286">
        <a:defRPr>
          <a:latin typeface="+mn-lt"/>
          <a:ea typeface="+mn-ea"/>
          <a:cs typeface="+mn-cs"/>
        </a:defRPr>
      </a:lvl6pPr>
      <a:lvl7pPr marL="2745943">
        <a:defRPr>
          <a:latin typeface="+mn-lt"/>
          <a:ea typeface="+mn-ea"/>
          <a:cs typeface="+mn-cs"/>
        </a:defRPr>
      </a:lvl7pPr>
      <a:lvl8pPr marL="3203600">
        <a:defRPr>
          <a:latin typeface="+mn-lt"/>
          <a:ea typeface="+mn-ea"/>
          <a:cs typeface="+mn-cs"/>
        </a:defRPr>
      </a:lvl8pPr>
      <a:lvl9pPr marL="366125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hyperlink" Target="https://europa.eu/expo2015/node/689"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ec.europa.eu/food/document/download/a1e1e2f1-dbe0-4b53-b1f0-7a20286db3bc_e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oecd.org/site/innovationstrategy/defininginn%20ovation.htm"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op.europa.eu/en/publication-detail/-/publication/ad1d6f21-0b2e-423f-9301-c608035e906"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slide" Target="slide71.xml"/><Relationship Id="rId3" Type="http://schemas.openxmlformats.org/officeDocument/2006/relationships/slide" Target="slide4.xml"/><Relationship Id="rId7" Type="http://schemas.openxmlformats.org/officeDocument/2006/relationships/slide" Target="slide41.xml"/><Relationship Id="rId12" Type="http://schemas.openxmlformats.org/officeDocument/2006/relationships/slide" Target="slide66.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slide" Target="slide29.xml"/><Relationship Id="rId11" Type="http://schemas.openxmlformats.org/officeDocument/2006/relationships/slide" Target="slide62.xml"/><Relationship Id="rId5" Type="http://schemas.openxmlformats.org/officeDocument/2006/relationships/slide" Target="slide23.xml"/><Relationship Id="rId10" Type="http://schemas.openxmlformats.org/officeDocument/2006/relationships/slide" Target="slide58.xml"/><Relationship Id="rId4" Type="http://schemas.openxmlformats.org/officeDocument/2006/relationships/slide" Target="slide16.xml"/><Relationship Id="rId9" Type="http://schemas.openxmlformats.org/officeDocument/2006/relationships/slide" Target="slide55.xml"/></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72.png"/><Relationship Id="rId7" Type="http://schemas.openxmlformats.org/officeDocument/2006/relationships/slide" Target="slide19.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7.xml"/><Relationship Id="rId4" Type="http://schemas.openxmlformats.org/officeDocument/2006/relationships/slide" Target="slide16.xml"/><Relationship Id="rId9" Type="http://schemas.openxmlformats.org/officeDocument/2006/relationships/slide" Target="slide21.xml"/></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7.png"/><Relationship Id="rId3" Type="http://schemas.openxmlformats.org/officeDocument/2006/relationships/image" Target="../media/image74.pn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jpe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image" Target="../media/image73.pn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5.pn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png"/></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26" Type="http://schemas.openxmlformats.org/officeDocument/2006/relationships/image" Target="../media/image96.png"/><Relationship Id="rId3" Type="http://schemas.openxmlformats.org/officeDocument/2006/relationships/image" Target="../media/image101.png"/><Relationship Id="rId21" Type="http://schemas.openxmlformats.org/officeDocument/2006/relationships/image" Target="../media/image94.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jpeg"/><Relationship Id="rId25" Type="http://schemas.openxmlformats.org/officeDocument/2006/relationships/image" Target="../media/image122.png"/><Relationship Id="rId2" Type="http://schemas.openxmlformats.org/officeDocument/2006/relationships/image" Target="../media/image100.png"/><Relationship Id="rId16" Type="http://schemas.openxmlformats.org/officeDocument/2006/relationships/image" Target="../media/image114.jpeg"/><Relationship Id="rId20"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1.png"/><Relationship Id="rId5" Type="http://schemas.openxmlformats.org/officeDocument/2006/relationships/image" Target="../media/image103.png"/><Relationship Id="rId15" Type="http://schemas.openxmlformats.org/officeDocument/2006/relationships/image" Target="../media/image113.jpeg"/><Relationship Id="rId23" Type="http://schemas.openxmlformats.org/officeDocument/2006/relationships/image" Target="../media/image120.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jpeg"/><Relationship Id="rId22" Type="http://schemas.openxmlformats.org/officeDocument/2006/relationships/image" Target="../media/image119.png"/><Relationship Id="rId27" Type="http://schemas.openxmlformats.org/officeDocument/2006/relationships/image" Target="../media/image123.png"/></Relationships>
</file>

<file path=ppt/slides/_rels/slide18.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11.png"/><Relationship Id="rId18" Type="http://schemas.openxmlformats.org/officeDocument/2006/relationships/image" Target="../media/image134.jpeg"/><Relationship Id="rId26" Type="http://schemas.openxmlformats.org/officeDocument/2006/relationships/image" Target="../media/image141.png"/><Relationship Id="rId3" Type="http://schemas.openxmlformats.org/officeDocument/2006/relationships/image" Target="../media/image107.png"/><Relationship Id="rId21" Type="http://schemas.openxmlformats.org/officeDocument/2006/relationships/image" Target="../media/image117.png"/><Relationship Id="rId7" Type="http://schemas.openxmlformats.org/officeDocument/2006/relationships/image" Target="../media/image127.png"/><Relationship Id="rId12" Type="http://schemas.openxmlformats.org/officeDocument/2006/relationships/image" Target="../media/image110.png"/><Relationship Id="rId17" Type="http://schemas.openxmlformats.org/officeDocument/2006/relationships/image" Target="../media/image133.jpeg"/><Relationship Id="rId25" Type="http://schemas.openxmlformats.org/officeDocument/2006/relationships/image" Target="../media/image140.png"/><Relationship Id="rId2" Type="http://schemas.openxmlformats.org/officeDocument/2006/relationships/image" Target="../media/image106.png"/><Relationship Id="rId16" Type="http://schemas.openxmlformats.org/officeDocument/2006/relationships/image" Target="../media/image132.jpeg"/><Relationship Id="rId20" Type="http://schemas.openxmlformats.org/officeDocument/2006/relationships/image" Target="../media/image136.png"/><Relationship Id="rId29" Type="http://schemas.openxmlformats.org/officeDocument/2006/relationships/image" Target="../media/image143.png"/><Relationship Id="rId1" Type="http://schemas.openxmlformats.org/officeDocument/2006/relationships/slideLayout" Target="../slideLayouts/slideLayout5.xml"/><Relationship Id="rId6" Type="http://schemas.openxmlformats.org/officeDocument/2006/relationships/image" Target="../media/image126.png"/><Relationship Id="rId11" Type="http://schemas.openxmlformats.org/officeDocument/2006/relationships/image" Target="../media/image129.png"/><Relationship Id="rId24" Type="http://schemas.openxmlformats.org/officeDocument/2006/relationships/image" Target="../media/image139.png"/><Relationship Id="rId5" Type="http://schemas.openxmlformats.org/officeDocument/2006/relationships/image" Target="../media/image125.png"/><Relationship Id="rId15" Type="http://schemas.openxmlformats.org/officeDocument/2006/relationships/image" Target="../media/image131.jpeg"/><Relationship Id="rId23" Type="http://schemas.openxmlformats.org/officeDocument/2006/relationships/image" Target="../media/image138.png"/><Relationship Id="rId28" Type="http://schemas.openxmlformats.org/officeDocument/2006/relationships/image" Target="../media/image94.png"/><Relationship Id="rId10" Type="http://schemas.openxmlformats.org/officeDocument/2006/relationships/image" Target="../media/image104.png"/><Relationship Id="rId19" Type="http://schemas.openxmlformats.org/officeDocument/2006/relationships/image" Target="../media/image135.png"/><Relationship Id="rId4" Type="http://schemas.openxmlformats.org/officeDocument/2006/relationships/image" Target="../media/image124.png"/><Relationship Id="rId9" Type="http://schemas.openxmlformats.org/officeDocument/2006/relationships/image" Target="../media/image102.png"/><Relationship Id="rId14" Type="http://schemas.openxmlformats.org/officeDocument/2006/relationships/image" Target="../media/image130.jpeg"/><Relationship Id="rId22" Type="http://schemas.openxmlformats.org/officeDocument/2006/relationships/image" Target="../media/image137.png"/><Relationship Id="rId27" Type="http://schemas.openxmlformats.org/officeDocument/2006/relationships/image" Target="../media/image142.png"/></Relationships>
</file>

<file path=ppt/slides/_rels/slide19.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1.jpeg"/><Relationship Id="rId18" Type="http://schemas.openxmlformats.org/officeDocument/2006/relationships/image" Target="../media/image156.png"/><Relationship Id="rId26" Type="http://schemas.openxmlformats.org/officeDocument/2006/relationships/image" Target="../media/image92.png"/><Relationship Id="rId3" Type="http://schemas.openxmlformats.org/officeDocument/2006/relationships/image" Target="../media/image145.png"/><Relationship Id="rId21" Type="http://schemas.openxmlformats.org/officeDocument/2006/relationships/image" Target="../media/image158.png"/><Relationship Id="rId7" Type="http://schemas.openxmlformats.org/officeDocument/2006/relationships/image" Target="../media/image148.png"/><Relationship Id="rId12" Type="http://schemas.openxmlformats.org/officeDocument/2006/relationships/image" Target="../media/image82.png"/><Relationship Id="rId17" Type="http://schemas.openxmlformats.org/officeDocument/2006/relationships/image" Target="../media/image155.png"/><Relationship Id="rId25" Type="http://schemas.openxmlformats.org/officeDocument/2006/relationships/image" Target="../media/image91.png"/><Relationship Id="rId2" Type="http://schemas.openxmlformats.org/officeDocument/2006/relationships/image" Target="../media/image144.png"/><Relationship Id="rId16" Type="http://schemas.openxmlformats.org/officeDocument/2006/relationships/image" Target="../media/image154.jpeg"/><Relationship Id="rId20" Type="http://schemas.openxmlformats.org/officeDocument/2006/relationships/image" Target="../media/image157.png"/><Relationship Id="rId29"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147.png"/><Relationship Id="rId11" Type="http://schemas.openxmlformats.org/officeDocument/2006/relationships/image" Target="../media/image81.png"/><Relationship Id="rId24" Type="http://schemas.openxmlformats.org/officeDocument/2006/relationships/image" Target="../media/image90.png"/><Relationship Id="rId5" Type="http://schemas.openxmlformats.org/officeDocument/2006/relationships/image" Target="../media/image146.png"/><Relationship Id="rId15" Type="http://schemas.openxmlformats.org/officeDocument/2006/relationships/image" Target="../media/image153.jpeg"/><Relationship Id="rId23" Type="http://schemas.openxmlformats.org/officeDocument/2006/relationships/image" Target="../media/image160.png"/><Relationship Id="rId28" Type="http://schemas.openxmlformats.org/officeDocument/2006/relationships/image" Target="../media/image161.png"/><Relationship Id="rId10" Type="http://schemas.openxmlformats.org/officeDocument/2006/relationships/image" Target="../media/image150.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75.png"/><Relationship Id="rId14" Type="http://schemas.openxmlformats.org/officeDocument/2006/relationships/image" Target="../media/image152.jpeg"/><Relationship Id="rId22" Type="http://schemas.openxmlformats.org/officeDocument/2006/relationships/image" Target="../media/image159.png"/><Relationship Id="rId27" Type="http://schemas.openxmlformats.org/officeDocument/2006/relationships/image" Target="../media/image93.png"/><Relationship Id="rId30"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45.png"/><Relationship Id="rId2" Type="http://schemas.openxmlformats.org/officeDocument/2006/relationships/image" Target="../media/image22.png"/><Relationship Id="rId16" Type="http://schemas.openxmlformats.org/officeDocument/2006/relationships/image" Target="../media/image36.jpeg"/><Relationship Id="rId20"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26.jpeg"/><Relationship Id="rId11" Type="http://schemas.openxmlformats.org/officeDocument/2006/relationships/image" Target="../media/image31.jpeg"/><Relationship Id="rId24" Type="http://schemas.openxmlformats.org/officeDocument/2006/relationships/image" Target="../media/image44.png"/><Relationship Id="rId5" Type="http://schemas.openxmlformats.org/officeDocument/2006/relationships/image" Target="../media/image25.jpeg"/><Relationship Id="rId15" Type="http://schemas.openxmlformats.org/officeDocument/2006/relationships/image" Target="../media/image35.jpeg"/><Relationship Id="rId23" Type="http://schemas.openxmlformats.org/officeDocument/2006/relationships/image" Target="../media/image43.png"/><Relationship Id="rId10" Type="http://schemas.openxmlformats.org/officeDocument/2006/relationships/image" Target="../media/image30.jpe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20.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67.png"/><Relationship Id="rId18" Type="http://schemas.openxmlformats.org/officeDocument/2006/relationships/image" Target="../media/image169.jpeg"/><Relationship Id="rId26" Type="http://schemas.openxmlformats.org/officeDocument/2006/relationships/image" Target="../media/image122.png"/><Relationship Id="rId3" Type="http://schemas.openxmlformats.org/officeDocument/2006/relationships/image" Target="../media/image162.png"/><Relationship Id="rId21" Type="http://schemas.openxmlformats.org/officeDocument/2006/relationships/image" Target="../media/image172.png"/><Relationship Id="rId7" Type="http://schemas.openxmlformats.org/officeDocument/2006/relationships/image" Target="../media/image146.png"/><Relationship Id="rId12" Type="http://schemas.openxmlformats.org/officeDocument/2006/relationships/image" Target="../media/image75.png"/><Relationship Id="rId17" Type="http://schemas.openxmlformats.org/officeDocument/2006/relationships/image" Target="../media/image82.png"/><Relationship Id="rId25" Type="http://schemas.openxmlformats.org/officeDocument/2006/relationships/image" Target="../media/image173.png"/><Relationship Id="rId2" Type="http://schemas.openxmlformats.org/officeDocument/2006/relationships/hyperlink" Target="https://oranmore.manna.aero/" TargetMode="External"/><Relationship Id="rId16" Type="http://schemas.openxmlformats.org/officeDocument/2006/relationships/image" Target="../media/image81.png"/><Relationship Id="rId20" Type="http://schemas.openxmlformats.org/officeDocument/2006/relationships/image" Target="../media/image171.jpeg"/><Relationship Id="rId1" Type="http://schemas.openxmlformats.org/officeDocument/2006/relationships/slideLayout" Target="../slideLayouts/slideLayout5.xml"/><Relationship Id="rId6" Type="http://schemas.openxmlformats.org/officeDocument/2006/relationships/image" Target="../media/image164.png"/><Relationship Id="rId11" Type="http://schemas.openxmlformats.org/officeDocument/2006/relationships/image" Target="../media/image166.png"/><Relationship Id="rId24" Type="http://schemas.openxmlformats.org/officeDocument/2006/relationships/image" Target="../media/image120.png"/><Relationship Id="rId5" Type="http://schemas.openxmlformats.org/officeDocument/2006/relationships/image" Target="../media/image102.png"/><Relationship Id="rId15" Type="http://schemas.openxmlformats.org/officeDocument/2006/relationships/image" Target="../media/image150.png"/><Relationship Id="rId23" Type="http://schemas.openxmlformats.org/officeDocument/2006/relationships/image" Target="../media/image119.png"/><Relationship Id="rId10" Type="http://schemas.openxmlformats.org/officeDocument/2006/relationships/image" Target="../media/image165.png"/><Relationship Id="rId19" Type="http://schemas.openxmlformats.org/officeDocument/2006/relationships/image" Target="../media/image170.jpeg"/><Relationship Id="rId4" Type="http://schemas.openxmlformats.org/officeDocument/2006/relationships/image" Target="../media/image163.png"/><Relationship Id="rId9" Type="http://schemas.openxmlformats.org/officeDocument/2006/relationships/image" Target="../media/image104.png"/><Relationship Id="rId14" Type="http://schemas.openxmlformats.org/officeDocument/2006/relationships/image" Target="../media/image168.png"/><Relationship Id="rId22" Type="http://schemas.openxmlformats.org/officeDocument/2006/relationships/image" Target="../media/image94.png"/></Relationships>
</file>

<file path=ppt/slides/_rels/slide21.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77.jpeg"/><Relationship Id="rId18" Type="http://schemas.openxmlformats.org/officeDocument/2006/relationships/image" Target="../media/image182.png"/><Relationship Id="rId26" Type="http://schemas.openxmlformats.org/officeDocument/2006/relationships/image" Target="../media/image99.png"/><Relationship Id="rId3" Type="http://schemas.openxmlformats.org/officeDocument/2006/relationships/image" Target="../media/image102.png"/><Relationship Id="rId21" Type="http://schemas.openxmlformats.org/officeDocument/2006/relationships/image" Target="../media/image91.png"/><Relationship Id="rId7" Type="http://schemas.openxmlformats.org/officeDocument/2006/relationships/image" Target="../media/image175.png"/><Relationship Id="rId12" Type="http://schemas.openxmlformats.org/officeDocument/2006/relationships/image" Target="../media/image82.png"/><Relationship Id="rId17" Type="http://schemas.openxmlformats.org/officeDocument/2006/relationships/image" Target="../media/image181.png"/><Relationship Id="rId25" Type="http://schemas.openxmlformats.org/officeDocument/2006/relationships/image" Target="../media/image185.png"/><Relationship Id="rId2" Type="http://schemas.openxmlformats.org/officeDocument/2006/relationships/image" Target="../media/image100.png"/><Relationship Id="rId16" Type="http://schemas.openxmlformats.org/officeDocument/2006/relationships/image" Target="../media/image180.jpeg"/><Relationship Id="rId20"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174.png"/><Relationship Id="rId11" Type="http://schemas.openxmlformats.org/officeDocument/2006/relationships/image" Target="../media/image81.png"/><Relationship Id="rId24" Type="http://schemas.openxmlformats.org/officeDocument/2006/relationships/image" Target="../media/image96.png"/><Relationship Id="rId5" Type="http://schemas.openxmlformats.org/officeDocument/2006/relationships/image" Target="../media/image147.png"/><Relationship Id="rId15" Type="http://schemas.openxmlformats.org/officeDocument/2006/relationships/image" Target="../media/image179.jpeg"/><Relationship Id="rId23" Type="http://schemas.openxmlformats.org/officeDocument/2006/relationships/image" Target="../media/image94.png"/><Relationship Id="rId10" Type="http://schemas.openxmlformats.org/officeDocument/2006/relationships/image" Target="../media/image150.png"/><Relationship Id="rId19" Type="http://schemas.openxmlformats.org/officeDocument/2006/relationships/image" Target="../media/image183.png"/><Relationship Id="rId4" Type="http://schemas.openxmlformats.org/officeDocument/2006/relationships/image" Target="../media/image146.png"/><Relationship Id="rId9" Type="http://schemas.openxmlformats.org/officeDocument/2006/relationships/image" Target="../media/image75.png"/><Relationship Id="rId14" Type="http://schemas.openxmlformats.org/officeDocument/2006/relationships/image" Target="../media/image178.jpeg"/><Relationship Id="rId22" Type="http://schemas.openxmlformats.org/officeDocument/2006/relationships/image" Target="../media/image184.png"/></Relationships>
</file>

<file path=ppt/slides/_rels/slide2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87.png"/><Relationship Id="rId7" Type="http://schemas.openxmlformats.org/officeDocument/2006/relationships/slide" Target="slide26.xml"/><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23.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13" Type="http://schemas.openxmlformats.org/officeDocument/2006/relationships/image" Target="../media/image198.png"/><Relationship Id="rId18" Type="http://schemas.openxmlformats.org/officeDocument/2006/relationships/image" Target="../media/image203.png"/><Relationship Id="rId26" Type="http://schemas.openxmlformats.org/officeDocument/2006/relationships/image" Target="../media/image211.png"/><Relationship Id="rId21" Type="http://schemas.openxmlformats.org/officeDocument/2006/relationships/image" Target="../media/image206.png"/><Relationship Id="rId34" Type="http://schemas.openxmlformats.org/officeDocument/2006/relationships/image" Target="../media/image216.jpe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202.png"/><Relationship Id="rId25" Type="http://schemas.openxmlformats.org/officeDocument/2006/relationships/image" Target="../media/image210.png"/><Relationship Id="rId33" Type="http://schemas.openxmlformats.org/officeDocument/2006/relationships/image" Target="../media/image215.jpeg"/><Relationship Id="rId38" Type="http://schemas.openxmlformats.org/officeDocument/2006/relationships/image" Target="../media/image92.png"/><Relationship Id="rId2" Type="http://schemas.openxmlformats.org/officeDocument/2006/relationships/image" Target="../media/image75.png"/><Relationship Id="rId16" Type="http://schemas.openxmlformats.org/officeDocument/2006/relationships/image" Target="../media/image201.png"/><Relationship Id="rId20" Type="http://schemas.openxmlformats.org/officeDocument/2006/relationships/image" Target="../media/image205.png"/><Relationship Id="rId29"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191.png"/><Relationship Id="rId11" Type="http://schemas.openxmlformats.org/officeDocument/2006/relationships/image" Target="../media/image196.png"/><Relationship Id="rId24" Type="http://schemas.openxmlformats.org/officeDocument/2006/relationships/image" Target="../media/image209.png"/><Relationship Id="rId32" Type="http://schemas.openxmlformats.org/officeDocument/2006/relationships/image" Target="../media/image214.jpeg"/><Relationship Id="rId37" Type="http://schemas.openxmlformats.org/officeDocument/2006/relationships/image" Target="../media/image91.png"/><Relationship Id="rId5" Type="http://schemas.openxmlformats.org/officeDocument/2006/relationships/image" Target="../media/image190.png"/><Relationship Id="rId15" Type="http://schemas.openxmlformats.org/officeDocument/2006/relationships/image" Target="../media/image200.png"/><Relationship Id="rId23" Type="http://schemas.openxmlformats.org/officeDocument/2006/relationships/image" Target="../media/image208.png"/><Relationship Id="rId28" Type="http://schemas.openxmlformats.org/officeDocument/2006/relationships/image" Target="../media/image81.png"/><Relationship Id="rId36" Type="http://schemas.openxmlformats.org/officeDocument/2006/relationships/image" Target="../media/image90.png"/><Relationship Id="rId10" Type="http://schemas.openxmlformats.org/officeDocument/2006/relationships/image" Target="../media/image195.png"/><Relationship Id="rId19" Type="http://schemas.openxmlformats.org/officeDocument/2006/relationships/image" Target="../media/image204.png"/><Relationship Id="rId31" Type="http://schemas.openxmlformats.org/officeDocument/2006/relationships/image" Target="../media/image213.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 Id="rId22" Type="http://schemas.openxmlformats.org/officeDocument/2006/relationships/image" Target="../media/image207.png"/><Relationship Id="rId27" Type="http://schemas.openxmlformats.org/officeDocument/2006/relationships/image" Target="../media/image102.png"/><Relationship Id="rId30" Type="http://schemas.openxmlformats.org/officeDocument/2006/relationships/image" Target="../media/image212.png"/><Relationship Id="rId35" Type="http://schemas.openxmlformats.org/officeDocument/2006/relationships/image" Target="../media/image217.png"/><Relationship Id="rId8" Type="http://schemas.openxmlformats.org/officeDocument/2006/relationships/image" Target="../media/image193.png"/><Relationship Id="rId3" Type="http://schemas.openxmlformats.org/officeDocument/2006/relationships/image" Target="../media/image188.png"/></Relationships>
</file>

<file path=ppt/slides/_rels/slide24.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218.png"/><Relationship Id="rId7" Type="http://schemas.openxmlformats.org/officeDocument/2006/relationships/image" Target="../media/image219.png"/><Relationship Id="rId2"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image" Target="../media/image165.png"/><Relationship Id="rId5" Type="http://schemas.openxmlformats.org/officeDocument/2006/relationships/image" Target="../media/image104.png"/><Relationship Id="rId10"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220.png"/></Relationships>
</file>

<file path=ppt/slides/_rels/slide25.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98.png"/><Relationship Id="rId18" Type="http://schemas.openxmlformats.org/officeDocument/2006/relationships/image" Target="../media/image231.png"/><Relationship Id="rId26" Type="http://schemas.openxmlformats.org/officeDocument/2006/relationships/image" Target="../media/image90.png"/><Relationship Id="rId3" Type="http://schemas.openxmlformats.org/officeDocument/2006/relationships/image" Target="../media/image221.png"/><Relationship Id="rId21" Type="http://schemas.openxmlformats.org/officeDocument/2006/relationships/image" Target="../media/image232.jpeg"/><Relationship Id="rId7" Type="http://schemas.openxmlformats.org/officeDocument/2006/relationships/image" Target="../media/image225.png"/><Relationship Id="rId12" Type="http://schemas.openxmlformats.org/officeDocument/2006/relationships/image" Target="../media/image230.png"/><Relationship Id="rId17" Type="http://schemas.openxmlformats.org/officeDocument/2006/relationships/image" Target="../media/image147.png"/><Relationship Id="rId25" Type="http://schemas.openxmlformats.org/officeDocument/2006/relationships/image" Target="../media/image236.png"/><Relationship Id="rId2" Type="http://schemas.openxmlformats.org/officeDocument/2006/relationships/image" Target="../media/image75.png"/><Relationship Id="rId16" Type="http://schemas.openxmlformats.org/officeDocument/2006/relationships/image" Target="../media/image104.png"/><Relationship Id="rId20"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224.png"/><Relationship Id="rId11" Type="http://schemas.openxmlformats.org/officeDocument/2006/relationships/image" Target="../media/image229.png"/><Relationship Id="rId24" Type="http://schemas.openxmlformats.org/officeDocument/2006/relationships/image" Target="../media/image235.png"/><Relationship Id="rId5" Type="http://schemas.openxmlformats.org/officeDocument/2006/relationships/image" Target="../media/image223.png"/><Relationship Id="rId15" Type="http://schemas.openxmlformats.org/officeDocument/2006/relationships/image" Target="../media/image146.png"/><Relationship Id="rId23" Type="http://schemas.openxmlformats.org/officeDocument/2006/relationships/image" Target="../media/image234.jpeg"/><Relationship Id="rId28" Type="http://schemas.openxmlformats.org/officeDocument/2006/relationships/image" Target="../media/image91.png"/><Relationship Id="rId10" Type="http://schemas.openxmlformats.org/officeDocument/2006/relationships/image" Target="../media/image228.png"/><Relationship Id="rId19" Type="http://schemas.openxmlformats.org/officeDocument/2006/relationships/image" Target="../media/image81.png"/><Relationship Id="rId4" Type="http://schemas.openxmlformats.org/officeDocument/2006/relationships/image" Target="../media/image222.png"/><Relationship Id="rId9" Type="http://schemas.openxmlformats.org/officeDocument/2006/relationships/image" Target="../media/image227.png"/><Relationship Id="rId14" Type="http://schemas.openxmlformats.org/officeDocument/2006/relationships/image" Target="../media/image102.png"/><Relationship Id="rId22" Type="http://schemas.openxmlformats.org/officeDocument/2006/relationships/image" Target="../media/image233.jpeg"/><Relationship Id="rId27" Type="http://schemas.openxmlformats.org/officeDocument/2006/relationships/image" Target="../media/image92.png"/></Relationships>
</file>

<file path=ppt/slides/_rels/slide26.xml.rels><?xml version="1.0" encoding="UTF-8" standalone="yes"?>
<Relationships xmlns="http://schemas.openxmlformats.org/package/2006/relationships"><Relationship Id="rId13" Type="http://schemas.openxmlformats.org/officeDocument/2006/relationships/image" Target="../media/image243.png"/><Relationship Id="rId18" Type="http://schemas.openxmlformats.org/officeDocument/2006/relationships/image" Target="../media/image248.png"/><Relationship Id="rId26" Type="http://schemas.openxmlformats.org/officeDocument/2006/relationships/image" Target="../media/image254.jpg"/><Relationship Id="rId3" Type="http://schemas.openxmlformats.org/officeDocument/2006/relationships/image" Target="../media/image237.png"/><Relationship Id="rId21" Type="http://schemas.openxmlformats.org/officeDocument/2006/relationships/image" Target="../media/image81.png"/><Relationship Id="rId34" Type="http://schemas.openxmlformats.org/officeDocument/2006/relationships/image" Target="../media/image92.png"/><Relationship Id="rId7" Type="http://schemas.openxmlformats.org/officeDocument/2006/relationships/image" Target="../media/image75.png"/><Relationship Id="rId12" Type="http://schemas.openxmlformats.org/officeDocument/2006/relationships/image" Target="../media/image242.png"/><Relationship Id="rId17" Type="http://schemas.openxmlformats.org/officeDocument/2006/relationships/image" Target="../media/image247.png"/><Relationship Id="rId25" Type="http://schemas.openxmlformats.org/officeDocument/2006/relationships/image" Target="../media/image253.jpeg"/><Relationship Id="rId33" Type="http://schemas.openxmlformats.org/officeDocument/2006/relationships/image" Target="../media/image91.png"/><Relationship Id="rId2" Type="http://schemas.openxmlformats.org/officeDocument/2006/relationships/image" Target="../media/image102.png"/><Relationship Id="rId16" Type="http://schemas.openxmlformats.org/officeDocument/2006/relationships/image" Target="../media/image246.png"/><Relationship Id="rId20" Type="http://schemas.openxmlformats.org/officeDocument/2006/relationships/image" Target="../media/image250.png"/><Relationship Id="rId29"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238.png"/><Relationship Id="rId11" Type="http://schemas.openxmlformats.org/officeDocument/2006/relationships/image" Target="../media/image241.png"/><Relationship Id="rId24" Type="http://schemas.openxmlformats.org/officeDocument/2006/relationships/image" Target="../media/image252.jpeg"/><Relationship Id="rId32" Type="http://schemas.openxmlformats.org/officeDocument/2006/relationships/image" Target="../media/image90.png"/><Relationship Id="rId5" Type="http://schemas.openxmlformats.org/officeDocument/2006/relationships/image" Target="../media/image104.png"/><Relationship Id="rId15" Type="http://schemas.openxmlformats.org/officeDocument/2006/relationships/image" Target="../media/image245.png"/><Relationship Id="rId23" Type="http://schemas.openxmlformats.org/officeDocument/2006/relationships/image" Target="../media/image251.jpeg"/><Relationship Id="rId28" Type="http://schemas.openxmlformats.org/officeDocument/2006/relationships/image" Target="../media/image235.png"/><Relationship Id="rId10" Type="http://schemas.openxmlformats.org/officeDocument/2006/relationships/image" Target="../media/image240.png"/><Relationship Id="rId19" Type="http://schemas.openxmlformats.org/officeDocument/2006/relationships/image" Target="../media/image249.png"/><Relationship Id="rId31" Type="http://schemas.openxmlformats.org/officeDocument/2006/relationships/image" Target="../media/image223.png"/><Relationship Id="rId4" Type="http://schemas.openxmlformats.org/officeDocument/2006/relationships/image" Target="../media/image146.png"/><Relationship Id="rId9" Type="http://schemas.openxmlformats.org/officeDocument/2006/relationships/image" Target="../media/image239.png"/><Relationship Id="rId14" Type="http://schemas.openxmlformats.org/officeDocument/2006/relationships/image" Target="../media/image244.png"/><Relationship Id="rId22" Type="http://schemas.openxmlformats.org/officeDocument/2006/relationships/image" Target="../media/image82.png"/><Relationship Id="rId27" Type="http://schemas.openxmlformats.org/officeDocument/2006/relationships/image" Target="../media/image255.png"/><Relationship Id="rId30" Type="http://schemas.openxmlformats.org/officeDocument/2006/relationships/image" Target="../media/image256.png"/><Relationship Id="rId8" Type="http://schemas.openxmlformats.org/officeDocument/2006/relationships/image" Target="../media/image222.png"/></Relationships>
</file>

<file path=ppt/slides/_rels/slide27.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3.png"/><Relationship Id="rId18" Type="http://schemas.openxmlformats.org/officeDocument/2006/relationships/image" Target="../media/image268.png"/><Relationship Id="rId26" Type="http://schemas.openxmlformats.org/officeDocument/2006/relationships/image" Target="../media/image274.png"/><Relationship Id="rId3" Type="http://schemas.openxmlformats.org/officeDocument/2006/relationships/image" Target="../media/image102.png"/><Relationship Id="rId21" Type="http://schemas.openxmlformats.org/officeDocument/2006/relationships/image" Target="../media/image269.jpeg"/><Relationship Id="rId7" Type="http://schemas.openxmlformats.org/officeDocument/2006/relationships/image" Target="../media/image165.png"/><Relationship Id="rId12" Type="http://schemas.openxmlformats.org/officeDocument/2006/relationships/image" Target="../media/image262.png"/><Relationship Id="rId17" Type="http://schemas.openxmlformats.org/officeDocument/2006/relationships/image" Target="../media/image267.png"/><Relationship Id="rId25" Type="http://schemas.openxmlformats.org/officeDocument/2006/relationships/image" Target="../media/image273.png"/><Relationship Id="rId2" Type="http://schemas.openxmlformats.org/officeDocument/2006/relationships/image" Target="../media/image257.png"/><Relationship Id="rId16" Type="http://schemas.openxmlformats.org/officeDocument/2006/relationships/image" Target="../media/image266.png"/><Relationship Id="rId20" Type="http://schemas.openxmlformats.org/officeDocument/2006/relationships/image" Target="../media/image82.png"/><Relationship Id="rId29" Type="http://schemas.openxmlformats.org/officeDocument/2006/relationships/image" Target="../media/image276.png"/><Relationship Id="rId1" Type="http://schemas.openxmlformats.org/officeDocument/2006/relationships/slideLayout" Target="../slideLayouts/slideLayout5.xml"/><Relationship Id="rId6" Type="http://schemas.openxmlformats.org/officeDocument/2006/relationships/image" Target="../media/image258.png"/><Relationship Id="rId11" Type="http://schemas.openxmlformats.org/officeDocument/2006/relationships/image" Target="../media/image261.png"/><Relationship Id="rId24" Type="http://schemas.openxmlformats.org/officeDocument/2006/relationships/image" Target="../media/image272.jpeg"/><Relationship Id="rId5" Type="http://schemas.openxmlformats.org/officeDocument/2006/relationships/image" Target="../media/image146.png"/><Relationship Id="rId15" Type="http://schemas.openxmlformats.org/officeDocument/2006/relationships/image" Target="../media/image265.png"/><Relationship Id="rId23" Type="http://schemas.openxmlformats.org/officeDocument/2006/relationships/image" Target="../media/image271.jpeg"/><Relationship Id="rId28" Type="http://schemas.openxmlformats.org/officeDocument/2006/relationships/image" Target="../media/image275.png"/><Relationship Id="rId10" Type="http://schemas.openxmlformats.org/officeDocument/2006/relationships/image" Target="../media/image75.png"/><Relationship Id="rId19" Type="http://schemas.openxmlformats.org/officeDocument/2006/relationships/image" Target="../media/image81.png"/><Relationship Id="rId31" Type="http://schemas.openxmlformats.org/officeDocument/2006/relationships/image" Target="../media/image122.png"/><Relationship Id="rId4" Type="http://schemas.openxmlformats.org/officeDocument/2006/relationships/image" Target="../media/image148.png"/><Relationship Id="rId9" Type="http://schemas.openxmlformats.org/officeDocument/2006/relationships/image" Target="../media/image260.png"/><Relationship Id="rId14" Type="http://schemas.openxmlformats.org/officeDocument/2006/relationships/image" Target="../media/image264.png"/><Relationship Id="rId22" Type="http://schemas.openxmlformats.org/officeDocument/2006/relationships/image" Target="../media/image270.jpeg"/><Relationship Id="rId27" Type="http://schemas.openxmlformats.org/officeDocument/2006/relationships/image" Target="../media/image94.png"/><Relationship Id="rId30" Type="http://schemas.openxmlformats.org/officeDocument/2006/relationships/image" Target="../media/image277.png"/></Relationships>
</file>

<file path=ppt/slides/_rels/slide28.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38.xml"/><Relationship Id="rId3" Type="http://schemas.openxmlformats.org/officeDocument/2006/relationships/image" Target="../media/image1.png"/><Relationship Id="rId7" Type="http://schemas.openxmlformats.org/officeDocument/2006/relationships/slide" Target="slide31.xml"/><Relationship Id="rId12" Type="http://schemas.openxmlformats.org/officeDocument/2006/relationships/slide" Target="slide36.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slide" Target="slide35.xml"/><Relationship Id="rId5" Type="http://schemas.openxmlformats.org/officeDocument/2006/relationships/slide" Target="slide29.xml"/><Relationship Id="rId10" Type="http://schemas.openxmlformats.org/officeDocument/2006/relationships/slide" Target="slide34.xml"/><Relationship Id="rId4" Type="http://schemas.openxmlformats.org/officeDocument/2006/relationships/image" Target="../media/image278.png"/><Relationship Id="rId9" Type="http://schemas.openxmlformats.org/officeDocument/2006/relationships/slide" Target="slide33.xml"/><Relationship Id="rId14" Type="http://schemas.openxmlformats.org/officeDocument/2006/relationships/slide" Target="slide39.xml"/></Relationships>
</file>

<file path=ppt/slides/_rels/slide29.xml.rels><?xml version="1.0" encoding="UTF-8" standalone="yes"?>
<Relationships xmlns="http://schemas.openxmlformats.org/package/2006/relationships"><Relationship Id="rId13" Type="http://schemas.openxmlformats.org/officeDocument/2006/relationships/image" Target="../media/image287.png"/><Relationship Id="rId18" Type="http://schemas.openxmlformats.org/officeDocument/2006/relationships/image" Target="../media/image292.png"/><Relationship Id="rId26" Type="http://schemas.openxmlformats.org/officeDocument/2006/relationships/image" Target="../media/image298.png"/><Relationship Id="rId3" Type="http://schemas.openxmlformats.org/officeDocument/2006/relationships/image" Target="../media/image146.png"/><Relationship Id="rId21" Type="http://schemas.openxmlformats.org/officeDocument/2006/relationships/image" Target="../media/image82.png"/><Relationship Id="rId34" Type="http://schemas.openxmlformats.org/officeDocument/2006/relationships/image" Target="../media/image92.png"/><Relationship Id="rId7" Type="http://schemas.openxmlformats.org/officeDocument/2006/relationships/image" Target="../media/image281.png"/><Relationship Id="rId12" Type="http://schemas.openxmlformats.org/officeDocument/2006/relationships/image" Target="../media/image286.png"/><Relationship Id="rId17" Type="http://schemas.openxmlformats.org/officeDocument/2006/relationships/image" Target="../media/image291.png"/><Relationship Id="rId25" Type="http://schemas.openxmlformats.org/officeDocument/2006/relationships/image" Target="../media/image297.jpeg"/><Relationship Id="rId33" Type="http://schemas.openxmlformats.org/officeDocument/2006/relationships/image" Target="../media/image91.png"/><Relationship Id="rId2" Type="http://schemas.openxmlformats.org/officeDocument/2006/relationships/image" Target="../media/image102.png"/><Relationship Id="rId16" Type="http://schemas.openxmlformats.org/officeDocument/2006/relationships/image" Target="../media/image290.png"/><Relationship Id="rId20" Type="http://schemas.openxmlformats.org/officeDocument/2006/relationships/image" Target="../media/image81.png"/><Relationship Id="rId29" Type="http://schemas.openxmlformats.org/officeDocument/2006/relationships/image" Target="../media/image210.png"/><Relationship Id="rId1" Type="http://schemas.openxmlformats.org/officeDocument/2006/relationships/slideLayout" Target="../slideLayouts/slideLayout5.xml"/><Relationship Id="rId6" Type="http://schemas.openxmlformats.org/officeDocument/2006/relationships/image" Target="../media/image75.png"/><Relationship Id="rId11" Type="http://schemas.openxmlformats.org/officeDocument/2006/relationships/image" Target="../media/image285.png"/><Relationship Id="rId24" Type="http://schemas.openxmlformats.org/officeDocument/2006/relationships/image" Target="../media/image296.jpeg"/><Relationship Id="rId32" Type="http://schemas.openxmlformats.org/officeDocument/2006/relationships/image" Target="../media/image90.png"/><Relationship Id="rId5" Type="http://schemas.openxmlformats.org/officeDocument/2006/relationships/image" Target="../media/image280.png"/><Relationship Id="rId15" Type="http://schemas.openxmlformats.org/officeDocument/2006/relationships/image" Target="../media/image289.png"/><Relationship Id="rId23" Type="http://schemas.openxmlformats.org/officeDocument/2006/relationships/image" Target="../media/image295.jpeg"/><Relationship Id="rId28" Type="http://schemas.openxmlformats.org/officeDocument/2006/relationships/image" Target="../media/image300.png"/><Relationship Id="rId10" Type="http://schemas.openxmlformats.org/officeDocument/2006/relationships/image" Target="../media/image284.png"/><Relationship Id="rId19" Type="http://schemas.openxmlformats.org/officeDocument/2006/relationships/image" Target="../media/image293.png"/><Relationship Id="rId31" Type="http://schemas.openxmlformats.org/officeDocument/2006/relationships/image" Target="../media/image168.png"/><Relationship Id="rId4" Type="http://schemas.openxmlformats.org/officeDocument/2006/relationships/image" Target="../media/image279.png"/><Relationship Id="rId9" Type="http://schemas.openxmlformats.org/officeDocument/2006/relationships/image" Target="../media/image283.png"/><Relationship Id="rId14" Type="http://schemas.openxmlformats.org/officeDocument/2006/relationships/image" Target="../media/image288.png"/><Relationship Id="rId22" Type="http://schemas.openxmlformats.org/officeDocument/2006/relationships/image" Target="../media/image294.jpeg"/><Relationship Id="rId27" Type="http://schemas.openxmlformats.org/officeDocument/2006/relationships/image" Target="../media/image299.png"/><Relationship Id="rId30" Type="http://schemas.openxmlformats.org/officeDocument/2006/relationships/image" Target="../media/image96.png"/><Relationship Id="rId8" Type="http://schemas.openxmlformats.org/officeDocument/2006/relationships/image" Target="../media/image2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3" Type="http://schemas.openxmlformats.org/officeDocument/2006/relationships/image" Target="../media/image305.png"/><Relationship Id="rId18" Type="http://schemas.openxmlformats.org/officeDocument/2006/relationships/image" Target="../media/image310.png"/><Relationship Id="rId26" Type="http://schemas.openxmlformats.org/officeDocument/2006/relationships/image" Target="../media/image318.png"/><Relationship Id="rId39" Type="http://schemas.openxmlformats.org/officeDocument/2006/relationships/image" Target="../media/image94.png"/><Relationship Id="rId21" Type="http://schemas.openxmlformats.org/officeDocument/2006/relationships/image" Target="../media/image313.png"/><Relationship Id="rId34" Type="http://schemas.openxmlformats.org/officeDocument/2006/relationships/image" Target="../media/image326.png"/><Relationship Id="rId42" Type="http://schemas.openxmlformats.org/officeDocument/2006/relationships/image" Target="../media/image327.png"/><Relationship Id="rId7" Type="http://schemas.openxmlformats.org/officeDocument/2006/relationships/image" Target="../media/image301.png"/><Relationship Id="rId2" Type="http://schemas.openxmlformats.org/officeDocument/2006/relationships/hyperlink" Target="https://www.facebook.com/photo?fbid=10159850077764838&amp;set=pcb.10159850130934838" TargetMode="External"/><Relationship Id="rId16" Type="http://schemas.openxmlformats.org/officeDocument/2006/relationships/image" Target="../media/image308.png"/><Relationship Id="rId20" Type="http://schemas.openxmlformats.org/officeDocument/2006/relationships/image" Target="../media/image312.png"/><Relationship Id="rId29" Type="http://schemas.openxmlformats.org/officeDocument/2006/relationships/image" Target="../media/image321.jpeg"/><Relationship Id="rId41" Type="http://schemas.openxmlformats.org/officeDocument/2006/relationships/image" Target="../media/image167.png"/><Relationship Id="rId1" Type="http://schemas.openxmlformats.org/officeDocument/2006/relationships/slideLayout" Target="../slideLayouts/slideLayout5.xml"/><Relationship Id="rId6" Type="http://schemas.openxmlformats.org/officeDocument/2006/relationships/hyperlink" Target="https://www.facebook.com/284314909837/videos/10151856424324838" TargetMode="External"/><Relationship Id="rId11" Type="http://schemas.openxmlformats.org/officeDocument/2006/relationships/image" Target="../media/image104.png"/><Relationship Id="rId24" Type="http://schemas.openxmlformats.org/officeDocument/2006/relationships/image" Target="../media/image316.png"/><Relationship Id="rId32" Type="http://schemas.openxmlformats.org/officeDocument/2006/relationships/image" Target="../media/image324.png"/><Relationship Id="rId37" Type="http://schemas.openxmlformats.org/officeDocument/2006/relationships/image" Target="../media/image184.png"/><Relationship Id="rId40" Type="http://schemas.openxmlformats.org/officeDocument/2006/relationships/image" Target="../media/image96.png"/><Relationship Id="rId5" Type="http://schemas.openxmlformats.org/officeDocument/2006/relationships/hyperlink" Target="https://www.facebook.com/284314909837/videos/10153284523529838" TargetMode="External"/><Relationship Id="rId15" Type="http://schemas.openxmlformats.org/officeDocument/2006/relationships/image" Target="../media/image307.png"/><Relationship Id="rId23" Type="http://schemas.openxmlformats.org/officeDocument/2006/relationships/image" Target="../media/image315.png"/><Relationship Id="rId28" Type="http://schemas.openxmlformats.org/officeDocument/2006/relationships/image" Target="../media/image320.jpeg"/><Relationship Id="rId36" Type="http://schemas.openxmlformats.org/officeDocument/2006/relationships/image" Target="../media/image91.png"/><Relationship Id="rId10" Type="http://schemas.openxmlformats.org/officeDocument/2006/relationships/image" Target="../media/image303.png"/><Relationship Id="rId19" Type="http://schemas.openxmlformats.org/officeDocument/2006/relationships/image" Target="../media/image311.png"/><Relationship Id="rId31" Type="http://schemas.openxmlformats.org/officeDocument/2006/relationships/image" Target="../media/image323.jpeg"/><Relationship Id="rId4" Type="http://schemas.openxmlformats.org/officeDocument/2006/relationships/hyperlink" Target="https://www.facebook.com/284314909837/videos/10155863602989838" TargetMode="External"/><Relationship Id="rId9" Type="http://schemas.openxmlformats.org/officeDocument/2006/relationships/image" Target="../media/image102.png"/><Relationship Id="rId14" Type="http://schemas.openxmlformats.org/officeDocument/2006/relationships/image" Target="../media/image306.png"/><Relationship Id="rId22" Type="http://schemas.openxmlformats.org/officeDocument/2006/relationships/image" Target="../media/image314.png"/><Relationship Id="rId27" Type="http://schemas.openxmlformats.org/officeDocument/2006/relationships/image" Target="../media/image319.png"/><Relationship Id="rId30" Type="http://schemas.openxmlformats.org/officeDocument/2006/relationships/image" Target="../media/image322.jpeg"/><Relationship Id="rId35" Type="http://schemas.openxmlformats.org/officeDocument/2006/relationships/image" Target="../media/image90.png"/><Relationship Id="rId43" Type="http://schemas.openxmlformats.org/officeDocument/2006/relationships/image" Target="../media/image328.png"/><Relationship Id="rId8" Type="http://schemas.openxmlformats.org/officeDocument/2006/relationships/image" Target="../media/image302.png"/><Relationship Id="rId3" Type="http://schemas.openxmlformats.org/officeDocument/2006/relationships/hyperlink" Target="https://www.facebook.com/RedDevilCatering/videos/10153501720549838" TargetMode="External"/><Relationship Id="rId12" Type="http://schemas.openxmlformats.org/officeDocument/2006/relationships/image" Target="../media/image304.png"/><Relationship Id="rId17" Type="http://schemas.openxmlformats.org/officeDocument/2006/relationships/image" Target="../media/image309.png"/><Relationship Id="rId25" Type="http://schemas.openxmlformats.org/officeDocument/2006/relationships/image" Target="../media/image317.png"/><Relationship Id="rId33" Type="http://schemas.openxmlformats.org/officeDocument/2006/relationships/image" Target="../media/image325.png"/><Relationship Id="rId38"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332.png"/><Relationship Id="rId13" Type="http://schemas.openxmlformats.org/officeDocument/2006/relationships/image" Target="../media/image337.png"/><Relationship Id="rId18" Type="http://schemas.openxmlformats.org/officeDocument/2006/relationships/image" Target="../media/image340.jpeg"/><Relationship Id="rId26" Type="http://schemas.openxmlformats.org/officeDocument/2006/relationships/image" Target="../media/image94.png"/><Relationship Id="rId3" Type="http://schemas.openxmlformats.org/officeDocument/2006/relationships/image" Target="../media/image303.png"/><Relationship Id="rId21" Type="http://schemas.openxmlformats.org/officeDocument/2006/relationships/image" Target="../media/image343.png"/><Relationship Id="rId7" Type="http://schemas.openxmlformats.org/officeDocument/2006/relationships/image" Target="../media/image331.png"/><Relationship Id="rId12" Type="http://schemas.openxmlformats.org/officeDocument/2006/relationships/image" Target="../media/image336.png"/><Relationship Id="rId17" Type="http://schemas.openxmlformats.org/officeDocument/2006/relationships/image" Target="../media/image339.jpeg"/><Relationship Id="rId25" Type="http://schemas.openxmlformats.org/officeDocument/2006/relationships/image" Target="../media/image121.png"/><Relationship Id="rId2" Type="http://schemas.openxmlformats.org/officeDocument/2006/relationships/image" Target="../media/image329.png"/><Relationship Id="rId16" Type="http://schemas.openxmlformats.org/officeDocument/2006/relationships/image" Target="../media/image319.png"/><Relationship Id="rId20" Type="http://schemas.openxmlformats.org/officeDocument/2006/relationships/image" Target="../media/image342.jpeg"/><Relationship Id="rId29" Type="http://schemas.openxmlformats.org/officeDocument/2006/relationships/image" Target="../media/image348.png"/><Relationship Id="rId1" Type="http://schemas.openxmlformats.org/officeDocument/2006/relationships/slideLayout" Target="../slideLayouts/slideLayout5.xml"/><Relationship Id="rId6" Type="http://schemas.openxmlformats.org/officeDocument/2006/relationships/image" Target="../media/image305.png"/><Relationship Id="rId11" Type="http://schemas.openxmlformats.org/officeDocument/2006/relationships/image" Target="../media/image335.png"/><Relationship Id="rId24" Type="http://schemas.openxmlformats.org/officeDocument/2006/relationships/image" Target="../media/image120.png"/><Relationship Id="rId5" Type="http://schemas.openxmlformats.org/officeDocument/2006/relationships/image" Target="../media/image330.png"/><Relationship Id="rId15" Type="http://schemas.openxmlformats.org/officeDocument/2006/relationships/image" Target="../media/image318.png"/><Relationship Id="rId23" Type="http://schemas.openxmlformats.org/officeDocument/2006/relationships/image" Target="../media/image345.png"/><Relationship Id="rId28" Type="http://schemas.openxmlformats.org/officeDocument/2006/relationships/image" Target="../media/image347.png"/><Relationship Id="rId10" Type="http://schemas.openxmlformats.org/officeDocument/2006/relationships/image" Target="../media/image334.png"/><Relationship Id="rId19" Type="http://schemas.openxmlformats.org/officeDocument/2006/relationships/image" Target="../media/image341.jpeg"/><Relationship Id="rId4" Type="http://schemas.openxmlformats.org/officeDocument/2006/relationships/image" Target="../media/image104.png"/><Relationship Id="rId9" Type="http://schemas.openxmlformats.org/officeDocument/2006/relationships/image" Target="../media/image333.png"/><Relationship Id="rId14" Type="http://schemas.openxmlformats.org/officeDocument/2006/relationships/image" Target="../media/image338.png"/><Relationship Id="rId22" Type="http://schemas.openxmlformats.org/officeDocument/2006/relationships/image" Target="../media/image344.png"/><Relationship Id="rId27" Type="http://schemas.openxmlformats.org/officeDocument/2006/relationships/image" Target="../media/image346.png"/></Relationships>
</file>

<file path=ppt/slides/_rels/slide32.xml.rels><?xml version="1.0" encoding="UTF-8" standalone="yes"?>
<Relationships xmlns="http://schemas.openxmlformats.org/package/2006/relationships"><Relationship Id="rId13" Type="http://schemas.openxmlformats.org/officeDocument/2006/relationships/image" Target="../media/image356.png"/><Relationship Id="rId18" Type="http://schemas.openxmlformats.org/officeDocument/2006/relationships/image" Target="../media/image361.png"/><Relationship Id="rId26" Type="http://schemas.openxmlformats.org/officeDocument/2006/relationships/image" Target="../media/image369.png"/><Relationship Id="rId21" Type="http://schemas.openxmlformats.org/officeDocument/2006/relationships/image" Target="../media/image364.png"/><Relationship Id="rId34" Type="http://schemas.openxmlformats.org/officeDocument/2006/relationships/image" Target="../media/image375.png"/><Relationship Id="rId7" Type="http://schemas.openxmlformats.org/officeDocument/2006/relationships/image" Target="../media/image303.png"/><Relationship Id="rId12" Type="http://schemas.openxmlformats.org/officeDocument/2006/relationships/image" Target="../media/image355.png"/><Relationship Id="rId17" Type="http://schemas.openxmlformats.org/officeDocument/2006/relationships/image" Target="../media/image360.png"/><Relationship Id="rId25" Type="http://schemas.openxmlformats.org/officeDocument/2006/relationships/image" Target="../media/image368.png"/><Relationship Id="rId33" Type="http://schemas.openxmlformats.org/officeDocument/2006/relationships/image" Target="../media/image374.png"/><Relationship Id="rId38" Type="http://schemas.openxmlformats.org/officeDocument/2006/relationships/image" Target="../media/image301.png"/><Relationship Id="rId2" Type="http://schemas.openxmlformats.org/officeDocument/2006/relationships/image" Target="../media/image77.png"/><Relationship Id="rId16" Type="http://schemas.openxmlformats.org/officeDocument/2006/relationships/image" Target="../media/image359.png"/><Relationship Id="rId20" Type="http://schemas.openxmlformats.org/officeDocument/2006/relationships/image" Target="../media/image363.png"/><Relationship Id="rId29"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352.png"/><Relationship Id="rId11" Type="http://schemas.openxmlformats.org/officeDocument/2006/relationships/image" Target="../media/image331.png"/><Relationship Id="rId24" Type="http://schemas.openxmlformats.org/officeDocument/2006/relationships/image" Target="../media/image367.png"/><Relationship Id="rId32" Type="http://schemas.openxmlformats.org/officeDocument/2006/relationships/image" Target="../media/image373.jpeg"/><Relationship Id="rId37" Type="http://schemas.openxmlformats.org/officeDocument/2006/relationships/image" Target="../media/image94.png"/><Relationship Id="rId5" Type="http://schemas.openxmlformats.org/officeDocument/2006/relationships/image" Target="../media/image351.png"/><Relationship Id="rId15" Type="http://schemas.openxmlformats.org/officeDocument/2006/relationships/image" Target="../media/image358.png"/><Relationship Id="rId23" Type="http://schemas.openxmlformats.org/officeDocument/2006/relationships/image" Target="../media/image366.png"/><Relationship Id="rId28" Type="http://schemas.openxmlformats.org/officeDocument/2006/relationships/image" Target="../media/image81.png"/><Relationship Id="rId36" Type="http://schemas.openxmlformats.org/officeDocument/2006/relationships/image" Target="../media/image117.png"/><Relationship Id="rId10" Type="http://schemas.openxmlformats.org/officeDocument/2006/relationships/image" Target="../media/image354.png"/><Relationship Id="rId19" Type="http://schemas.openxmlformats.org/officeDocument/2006/relationships/image" Target="../media/image362.png"/><Relationship Id="rId31" Type="http://schemas.openxmlformats.org/officeDocument/2006/relationships/image" Target="../media/image372.jpeg"/><Relationship Id="rId4" Type="http://schemas.openxmlformats.org/officeDocument/2006/relationships/image" Target="../media/image350.png"/><Relationship Id="rId9" Type="http://schemas.openxmlformats.org/officeDocument/2006/relationships/image" Target="../media/image75.png"/><Relationship Id="rId14" Type="http://schemas.openxmlformats.org/officeDocument/2006/relationships/image" Target="../media/image357.png"/><Relationship Id="rId22" Type="http://schemas.openxmlformats.org/officeDocument/2006/relationships/image" Target="../media/image365.png"/><Relationship Id="rId27" Type="http://schemas.openxmlformats.org/officeDocument/2006/relationships/image" Target="../media/image370.png"/><Relationship Id="rId30" Type="http://schemas.openxmlformats.org/officeDocument/2006/relationships/image" Target="../media/image371.jpeg"/><Relationship Id="rId35" Type="http://schemas.openxmlformats.org/officeDocument/2006/relationships/image" Target="../media/image376.png"/><Relationship Id="rId8" Type="http://schemas.openxmlformats.org/officeDocument/2006/relationships/image" Target="../media/image353.png"/><Relationship Id="rId3" Type="http://schemas.openxmlformats.org/officeDocument/2006/relationships/image" Target="../media/image349.png"/></Relationships>
</file>

<file path=ppt/slides/_rels/slide33.xml.rels><?xml version="1.0" encoding="UTF-8" standalone="yes"?>
<Relationships xmlns="http://schemas.openxmlformats.org/package/2006/relationships"><Relationship Id="rId13" Type="http://schemas.openxmlformats.org/officeDocument/2006/relationships/image" Target="../media/image386.png"/><Relationship Id="rId18" Type="http://schemas.openxmlformats.org/officeDocument/2006/relationships/image" Target="../media/image391.png"/><Relationship Id="rId26" Type="http://schemas.openxmlformats.org/officeDocument/2006/relationships/hyperlink" Target="https://www.facebook.com/1389687218017588/videos/317869292325762" TargetMode="External"/><Relationship Id="rId39" Type="http://schemas.openxmlformats.org/officeDocument/2006/relationships/image" Target="../media/image400.jpeg"/><Relationship Id="rId21" Type="http://schemas.openxmlformats.org/officeDocument/2006/relationships/hyperlink" Target="https://www.facebook.com/1389687218017588/videos/2297526287242718" TargetMode="External"/><Relationship Id="rId34" Type="http://schemas.openxmlformats.org/officeDocument/2006/relationships/image" Target="../media/image318.png"/><Relationship Id="rId42" Type="http://schemas.openxmlformats.org/officeDocument/2006/relationships/image" Target="../media/image403.png"/><Relationship Id="rId47" Type="http://schemas.openxmlformats.org/officeDocument/2006/relationships/image" Target="../media/image102.png"/><Relationship Id="rId50" Type="http://schemas.openxmlformats.org/officeDocument/2006/relationships/image" Target="../media/image405.png"/><Relationship Id="rId7" Type="http://schemas.openxmlformats.org/officeDocument/2006/relationships/image" Target="../media/image380.png"/><Relationship Id="rId2" Type="http://schemas.openxmlformats.org/officeDocument/2006/relationships/image" Target="../media/image305.png"/><Relationship Id="rId16" Type="http://schemas.openxmlformats.org/officeDocument/2006/relationships/image" Target="../media/image389.png"/><Relationship Id="rId29" Type="http://schemas.openxmlformats.org/officeDocument/2006/relationships/image" Target="../media/image393.png"/><Relationship Id="rId11" Type="http://schemas.openxmlformats.org/officeDocument/2006/relationships/image" Target="../media/image384.png"/><Relationship Id="rId24" Type="http://schemas.openxmlformats.org/officeDocument/2006/relationships/hyperlink" Target="https://www.facebook.com/1389687218017588/videos/1445928852203792" TargetMode="External"/><Relationship Id="rId32" Type="http://schemas.openxmlformats.org/officeDocument/2006/relationships/image" Target="../media/image396.png"/><Relationship Id="rId37" Type="http://schemas.openxmlformats.org/officeDocument/2006/relationships/image" Target="../media/image398.jpeg"/><Relationship Id="rId40" Type="http://schemas.openxmlformats.org/officeDocument/2006/relationships/image" Target="../media/image401.png"/><Relationship Id="rId45" Type="http://schemas.openxmlformats.org/officeDocument/2006/relationships/image" Target="../media/image120.png"/><Relationship Id="rId5" Type="http://schemas.openxmlformats.org/officeDocument/2006/relationships/image" Target="../media/image378.png"/><Relationship Id="rId15" Type="http://schemas.openxmlformats.org/officeDocument/2006/relationships/image" Target="../media/image388.png"/><Relationship Id="rId23" Type="http://schemas.openxmlformats.org/officeDocument/2006/relationships/hyperlink" Target="https://www.facebook.com/1389687218017588/videos/2810611875829684" TargetMode="External"/><Relationship Id="rId28" Type="http://schemas.openxmlformats.org/officeDocument/2006/relationships/hyperlink" Target="https://www.facebook.com/1389687218017588/videos/2018602681792702" TargetMode="External"/><Relationship Id="rId36" Type="http://schemas.openxmlformats.org/officeDocument/2006/relationships/image" Target="../media/image397.jpeg"/><Relationship Id="rId49" Type="http://schemas.openxmlformats.org/officeDocument/2006/relationships/image" Target="../media/image104.png"/><Relationship Id="rId10" Type="http://schemas.openxmlformats.org/officeDocument/2006/relationships/image" Target="../media/image383.png"/><Relationship Id="rId19" Type="http://schemas.openxmlformats.org/officeDocument/2006/relationships/image" Target="../media/image392.png"/><Relationship Id="rId31" Type="http://schemas.openxmlformats.org/officeDocument/2006/relationships/image" Target="../media/image395.png"/><Relationship Id="rId44" Type="http://schemas.openxmlformats.org/officeDocument/2006/relationships/image" Target="../media/image345.png"/><Relationship Id="rId4" Type="http://schemas.openxmlformats.org/officeDocument/2006/relationships/image" Target="../media/image377.png"/><Relationship Id="rId9" Type="http://schemas.openxmlformats.org/officeDocument/2006/relationships/image" Target="../media/image382.png"/><Relationship Id="rId14" Type="http://schemas.openxmlformats.org/officeDocument/2006/relationships/image" Target="../media/image387.png"/><Relationship Id="rId22" Type="http://schemas.openxmlformats.org/officeDocument/2006/relationships/hyperlink" Target="https://www.facebook.com/1389687218017588/videos/298354260818902" TargetMode="External"/><Relationship Id="rId27" Type="http://schemas.openxmlformats.org/officeDocument/2006/relationships/hyperlink" Target="https://www.facebook.com/1389687218017588/videos/841143059560926" TargetMode="External"/><Relationship Id="rId30" Type="http://schemas.openxmlformats.org/officeDocument/2006/relationships/image" Target="../media/image394.png"/><Relationship Id="rId35" Type="http://schemas.openxmlformats.org/officeDocument/2006/relationships/image" Target="../media/image319.png"/><Relationship Id="rId43" Type="http://schemas.openxmlformats.org/officeDocument/2006/relationships/image" Target="../media/image404.png"/><Relationship Id="rId48" Type="http://schemas.openxmlformats.org/officeDocument/2006/relationships/image" Target="../media/image303.png"/><Relationship Id="rId8" Type="http://schemas.openxmlformats.org/officeDocument/2006/relationships/image" Target="../media/image381.png"/><Relationship Id="rId3" Type="http://schemas.openxmlformats.org/officeDocument/2006/relationships/image" Target="../media/image96.png"/><Relationship Id="rId12" Type="http://schemas.openxmlformats.org/officeDocument/2006/relationships/image" Target="../media/image385.png"/><Relationship Id="rId17" Type="http://schemas.openxmlformats.org/officeDocument/2006/relationships/image" Target="../media/image390.png"/><Relationship Id="rId25" Type="http://schemas.openxmlformats.org/officeDocument/2006/relationships/hyperlink" Target="https://www.facebook.com/1389687218017588/videos/1460275947408920" TargetMode="External"/><Relationship Id="rId33" Type="http://schemas.openxmlformats.org/officeDocument/2006/relationships/image" Target="../media/image122.png"/><Relationship Id="rId38" Type="http://schemas.openxmlformats.org/officeDocument/2006/relationships/image" Target="../media/image399.jpeg"/><Relationship Id="rId46" Type="http://schemas.openxmlformats.org/officeDocument/2006/relationships/image" Target="../media/image121.png"/><Relationship Id="rId20" Type="http://schemas.openxmlformats.org/officeDocument/2006/relationships/hyperlink" Target="https://www.facebook.com/1389687218017588/videos/2031097730543197" TargetMode="External"/><Relationship Id="rId41" Type="http://schemas.openxmlformats.org/officeDocument/2006/relationships/image" Target="../media/image402.png"/><Relationship Id="rId1" Type="http://schemas.openxmlformats.org/officeDocument/2006/relationships/slideLayout" Target="../slideLayouts/slideLayout5.xml"/><Relationship Id="rId6" Type="http://schemas.openxmlformats.org/officeDocument/2006/relationships/image" Target="../media/image379.png"/></Relationships>
</file>

<file path=ppt/slides/_rels/slide34.xml.rels><?xml version="1.0" encoding="UTF-8" standalone="yes"?>
<Relationships xmlns="http://schemas.openxmlformats.org/package/2006/relationships"><Relationship Id="rId8" Type="http://schemas.openxmlformats.org/officeDocument/2006/relationships/image" Target="../media/image407.png"/><Relationship Id="rId13" Type="http://schemas.openxmlformats.org/officeDocument/2006/relationships/image" Target="../media/image81.png"/><Relationship Id="rId18" Type="http://schemas.openxmlformats.org/officeDocument/2006/relationships/image" Target="../media/image413.jpeg"/><Relationship Id="rId3" Type="http://schemas.openxmlformats.org/officeDocument/2006/relationships/image" Target="../media/image406.png"/><Relationship Id="rId21" Type="http://schemas.openxmlformats.org/officeDocument/2006/relationships/image" Target="../media/image94.png"/><Relationship Id="rId7" Type="http://schemas.openxmlformats.org/officeDocument/2006/relationships/image" Target="../media/image303.png"/><Relationship Id="rId12" Type="http://schemas.openxmlformats.org/officeDocument/2006/relationships/image" Target="../media/image409.png"/><Relationship Id="rId17" Type="http://schemas.openxmlformats.org/officeDocument/2006/relationships/image" Target="../media/image412.jpeg"/><Relationship Id="rId25" Type="http://schemas.openxmlformats.org/officeDocument/2006/relationships/image" Target="../media/image277.png"/><Relationship Id="rId2" Type="http://schemas.openxmlformats.org/officeDocument/2006/relationships/image" Target="../media/image102.png"/><Relationship Id="rId16" Type="http://schemas.openxmlformats.org/officeDocument/2006/relationships/image" Target="../media/image411.jpeg"/><Relationship Id="rId20" Type="http://schemas.openxmlformats.org/officeDocument/2006/relationships/image" Target="../media/image415.png"/><Relationship Id="rId1" Type="http://schemas.openxmlformats.org/officeDocument/2006/relationships/slideLayout" Target="../slideLayouts/slideLayout5.xml"/><Relationship Id="rId6" Type="http://schemas.openxmlformats.org/officeDocument/2006/relationships/image" Target="../media/image104.png"/><Relationship Id="rId11" Type="http://schemas.openxmlformats.org/officeDocument/2006/relationships/image" Target="../media/image256.png"/><Relationship Id="rId24" Type="http://schemas.openxmlformats.org/officeDocument/2006/relationships/image" Target="../media/image276.png"/><Relationship Id="rId5" Type="http://schemas.openxmlformats.org/officeDocument/2006/relationships/image" Target="../media/image279.png"/><Relationship Id="rId15" Type="http://schemas.openxmlformats.org/officeDocument/2006/relationships/image" Target="../media/image410.jpeg"/><Relationship Id="rId23" Type="http://schemas.openxmlformats.org/officeDocument/2006/relationships/image" Target="../media/image275.png"/><Relationship Id="rId10" Type="http://schemas.openxmlformats.org/officeDocument/2006/relationships/image" Target="../media/image75.png"/><Relationship Id="rId19" Type="http://schemas.openxmlformats.org/officeDocument/2006/relationships/image" Target="../media/image414.png"/><Relationship Id="rId4" Type="http://schemas.openxmlformats.org/officeDocument/2006/relationships/image" Target="../media/image146.png"/><Relationship Id="rId9" Type="http://schemas.openxmlformats.org/officeDocument/2006/relationships/image" Target="../media/image408.png"/><Relationship Id="rId14" Type="http://schemas.openxmlformats.org/officeDocument/2006/relationships/image" Target="../media/image82.png"/><Relationship Id="rId22" Type="http://schemas.openxmlformats.org/officeDocument/2006/relationships/image" Target="../media/image96.png"/></Relationships>
</file>

<file path=ppt/slides/_rels/slide35.xml.rels><?xml version="1.0" encoding="UTF-8" standalone="yes"?>
<Relationships xmlns="http://schemas.openxmlformats.org/package/2006/relationships"><Relationship Id="rId8" Type="http://schemas.openxmlformats.org/officeDocument/2006/relationships/image" Target="../media/image303.png"/><Relationship Id="rId13" Type="http://schemas.openxmlformats.org/officeDocument/2006/relationships/image" Target="../media/image421.jpeg"/><Relationship Id="rId18" Type="http://schemas.openxmlformats.org/officeDocument/2006/relationships/image" Target="../media/image426.png"/><Relationship Id="rId26" Type="http://schemas.openxmlformats.org/officeDocument/2006/relationships/image" Target="../media/image428.png"/><Relationship Id="rId3" Type="http://schemas.openxmlformats.org/officeDocument/2006/relationships/image" Target="../media/image75.png"/><Relationship Id="rId21" Type="http://schemas.openxmlformats.org/officeDocument/2006/relationships/image" Target="../media/image277.png"/><Relationship Id="rId7" Type="http://schemas.openxmlformats.org/officeDocument/2006/relationships/image" Target="../media/image418.png"/><Relationship Id="rId12" Type="http://schemas.openxmlformats.org/officeDocument/2006/relationships/image" Target="../media/image420.jpeg"/><Relationship Id="rId17" Type="http://schemas.openxmlformats.org/officeDocument/2006/relationships/image" Target="../media/image425.png"/><Relationship Id="rId25" Type="http://schemas.openxmlformats.org/officeDocument/2006/relationships/image" Target="../media/image99.png"/><Relationship Id="rId2" Type="http://schemas.openxmlformats.org/officeDocument/2006/relationships/image" Target="../media/image96.png"/><Relationship Id="rId16" Type="http://schemas.openxmlformats.org/officeDocument/2006/relationships/image" Target="../media/image424.png"/><Relationship Id="rId20" Type="http://schemas.openxmlformats.org/officeDocument/2006/relationships/image" Target="../media/image276.png"/><Relationship Id="rId1" Type="http://schemas.openxmlformats.org/officeDocument/2006/relationships/slideLayout" Target="../slideLayouts/slideLayout5.xml"/><Relationship Id="rId6" Type="http://schemas.openxmlformats.org/officeDocument/2006/relationships/image" Target="../media/image417.png"/><Relationship Id="rId11" Type="http://schemas.openxmlformats.org/officeDocument/2006/relationships/image" Target="../media/image419.jpeg"/><Relationship Id="rId24" Type="http://schemas.openxmlformats.org/officeDocument/2006/relationships/image" Target="../media/image427.png"/><Relationship Id="rId5" Type="http://schemas.openxmlformats.org/officeDocument/2006/relationships/image" Target="../media/image416.png"/><Relationship Id="rId15" Type="http://schemas.openxmlformats.org/officeDocument/2006/relationships/image" Target="../media/image423.png"/><Relationship Id="rId23" Type="http://schemas.openxmlformats.org/officeDocument/2006/relationships/image" Target="../media/image94.png"/><Relationship Id="rId10" Type="http://schemas.openxmlformats.org/officeDocument/2006/relationships/image" Target="../media/image82.png"/><Relationship Id="rId19" Type="http://schemas.openxmlformats.org/officeDocument/2006/relationships/image" Target="../media/image275.png"/><Relationship Id="rId4" Type="http://schemas.openxmlformats.org/officeDocument/2006/relationships/image" Target="../media/image331.png"/><Relationship Id="rId9" Type="http://schemas.openxmlformats.org/officeDocument/2006/relationships/image" Target="../media/image81.png"/><Relationship Id="rId14" Type="http://schemas.openxmlformats.org/officeDocument/2006/relationships/image" Target="../media/image422.jpeg"/><Relationship Id="rId22" Type="http://schemas.openxmlformats.org/officeDocument/2006/relationships/image" Target="../media/image122.png"/></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433.jpeg"/><Relationship Id="rId18" Type="http://schemas.openxmlformats.org/officeDocument/2006/relationships/image" Target="../media/image277.png"/><Relationship Id="rId3" Type="http://schemas.openxmlformats.org/officeDocument/2006/relationships/image" Target="../media/image102.png"/><Relationship Id="rId7" Type="http://schemas.openxmlformats.org/officeDocument/2006/relationships/image" Target="../media/image409.png"/><Relationship Id="rId12" Type="http://schemas.openxmlformats.org/officeDocument/2006/relationships/image" Target="../media/image432.jpeg"/><Relationship Id="rId17" Type="http://schemas.openxmlformats.org/officeDocument/2006/relationships/image" Target="../media/image276.png"/><Relationship Id="rId2" Type="http://schemas.openxmlformats.org/officeDocument/2006/relationships/image" Target="../media/image100.png"/><Relationship Id="rId16" Type="http://schemas.openxmlformats.org/officeDocument/2006/relationships/image" Target="../media/image275.png"/><Relationship Id="rId1" Type="http://schemas.openxmlformats.org/officeDocument/2006/relationships/slideLayout" Target="../slideLayouts/slideLayout5.xml"/><Relationship Id="rId6" Type="http://schemas.openxmlformats.org/officeDocument/2006/relationships/image" Target="../media/image429.png"/><Relationship Id="rId11" Type="http://schemas.openxmlformats.org/officeDocument/2006/relationships/image" Target="../media/image431.jpeg"/><Relationship Id="rId5" Type="http://schemas.openxmlformats.org/officeDocument/2006/relationships/image" Target="../media/image96.png"/><Relationship Id="rId15" Type="http://schemas.openxmlformats.org/officeDocument/2006/relationships/image" Target="../media/image435.png"/><Relationship Id="rId10" Type="http://schemas.openxmlformats.org/officeDocument/2006/relationships/image" Target="../media/image430.jpeg"/><Relationship Id="rId4" Type="http://schemas.openxmlformats.org/officeDocument/2006/relationships/image" Target="../media/image75.png"/><Relationship Id="rId9" Type="http://schemas.openxmlformats.org/officeDocument/2006/relationships/image" Target="../media/image82.png"/><Relationship Id="rId14" Type="http://schemas.openxmlformats.org/officeDocument/2006/relationships/image" Target="../media/image434.png"/></Relationships>
</file>

<file path=ppt/slides/_rels/slide37.xml.rels><?xml version="1.0" encoding="UTF-8" standalone="yes"?>
<Relationships xmlns="http://schemas.openxmlformats.org/package/2006/relationships"><Relationship Id="rId8" Type="http://schemas.openxmlformats.org/officeDocument/2006/relationships/image" Target="../media/image437.png"/><Relationship Id="rId3" Type="http://schemas.openxmlformats.org/officeDocument/2006/relationships/image" Target="../media/image436.png"/><Relationship Id="rId7" Type="http://schemas.openxmlformats.org/officeDocument/2006/relationships/image" Target="../media/image303.png"/><Relationship Id="rId2"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image" Target="../media/image279.png"/><Relationship Id="rId5" Type="http://schemas.openxmlformats.org/officeDocument/2006/relationships/image" Target="../media/image146.png"/><Relationship Id="rId10" Type="http://schemas.openxmlformats.org/officeDocument/2006/relationships/image" Target="../media/image439.png"/><Relationship Id="rId4" Type="http://schemas.openxmlformats.org/officeDocument/2006/relationships/image" Target="../media/image104.png"/><Relationship Id="rId9" Type="http://schemas.openxmlformats.org/officeDocument/2006/relationships/image" Target="../media/image438.png"/></Relationships>
</file>

<file path=ppt/slides/_rels/slide38.xml.rels><?xml version="1.0" encoding="UTF-8" standalone="yes"?>
<Relationships xmlns="http://schemas.openxmlformats.org/package/2006/relationships"><Relationship Id="rId8" Type="http://schemas.openxmlformats.org/officeDocument/2006/relationships/image" Target="../media/image409.png"/><Relationship Id="rId13" Type="http://schemas.openxmlformats.org/officeDocument/2006/relationships/image" Target="../media/image447.jpeg"/><Relationship Id="rId18" Type="http://schemas.openxmlformats.org/officeDocument/2006/relationships/image" Target="../media/image120.png"/><Relationship Id="rId3" Type="http://schemas.openxmlformats.org/officeDocument/2006/relationships/image" Target="../media/image104.png"/><Relationship Id="rId21" Type="http://schemas.openxmlformats.org/officeDocument/2006/relationships/image" Target="../media/image94.png"/><Relationship Id="rId7" Type="http://schemas.openxmlformats.org/officeDocument/2006/relationships/image" Target="../media/image442.png"/><Relationship Id="rId12" Type="http://schemas.openxmlformats.org/officeDocument/2006/relationships/image" Target="../media/image446.jpeg"/><Relationship Id="rId17" Type="http://schemas.openxmlformats.org/officeDocument/2006/relationships/image" Target="../media/image451.png"/><Relationship Id="rId2" Type="http://schemas.openxmlformats.org/officeDocument/2006/relationships/image" Target="../media/image102.png"/><Relationship Id="rId16" Type="http://schemas.openxmlformats.org/officeDocument/2006/relationships/image" Target="../media/image450.png"/><Relationship Id="rId20" Type="http://schemas.openxmlformats.org/officeDocument/2006/relationships/image" Target="../media/image452.png"/><Relationship Id="rId1" Type="http://schemas.openxmlformats.org/officeDocument/2006/relationships/slideLayout" Target="../slideLayouts/slideLayout5.xml"/><Relationship Id="rId6" Type="http://schemas.openxmlformats.org/officeDocument/2006/relationships/image" Target="../media/image75.png"/><Relationship Id="rId11" Type="http://schemas.openxmlformats.org/officeDocument/2006/relationships/image" Target="../media/image445.jpeg"/><Relationship Id="rId24" Type="http://schemas.openxmlformats.org/officeDocument/2006/relationships/image" Target="../media/image97.png"/><Relationship Id="rId5" Type="http://schemas.openxmlformats.org/officeDocument/2006/relationships/image" Target="../media/image441.png"/><Relationship Id="rId15" Type="http://schemas.openxmlformats.org/officeDocument/2006/relationships/image" Target="../media/image449.png"/><Relationship Id="rId23" Type="http://schemas.openxmlformats.org/officeDocument/2006/relationships/image" Target="../media/image328.png"/><Relationship Id="rId10" Type="http://schemas.openxmlformats.org/officeDocument/2006/relationships/image" Target="../media/image444.png"/><Relationship Id="rId19" Type="http://schemas.openxmlformats.org/officeDocument/2006/relationships/image" Target="../media/image121.png"/><Relationship Id="rId4" Type="http://schemas.openxmlformats.org/officeDocument/2006/relationships/image" Target="../media/image440.png"/><Relationship Id="rId9" Type="http://schemas.openxmlformats.org/officeDocument/2006/relationships/image" Target="../media/image443.png"/><Relationship Id="rId14" Type="http://schemas.openxmlformats.org/officeDocument/2006/relationships/image" Target="../media/image448.jpeg"/><Relationship Id="rId22" Type="http://schemas.openxmlformats.org/officeDocument/2006/relationships/image" Target="../media/image96.png"/></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458.png"/><Relationship Id="rId18" Type="http://schemas.openxmlformats.org/officeDocument/2006/relationships/image" Target="../media/image460.jpeg"/><Relationship Id="rId26" Type="http://schemas.openxmlformats.org/officeDocument/2006/relationships/image" Target="../media/image184.png"/><Relationship Id="rId3" Type="http://schemas.openxmlformats.org/officeDocument/2006/relationships/hyperlink" Target="https://www.facebook.com/110723163685014/videos/575807009831259" TargetMode="External"/><Relationship Id="rId21" Type="http://schemas.openxmlformats.org/officeDocument/2006/relationships/image" Target="../media/image463.jpeg"/><Relationship Id="rId7" Type="http://schemas.openxmlformats.org/officeDocument/2006/relationships/image" Target="../media/image455.png"/><Relationship Id="rId12" Type="http://schemas.openxmlformats.org/officeDocument/2006/relationships/image" Target="../media/image457.png"/><Relationship Id="rId17" Type="http://schemas.openxmlformats.org/officeDocument/2006/relationships/image" Target="../media/image319.png"/><Relationship Id="rId25" Type="http://schemas.openxmlformats.org/officeDocument/2006/relationships/image" Target="../media/image91.png"/><Relationship Id="rId2" Type="http://schemas.openxmlformats.org/officeDocument/2006/relationships/hyperlink" Target="https://www.facebook.com/watch/?v=678691959366400" TargetMode="External"/><Relationship Id="rId16" Type="http://schemas.openxmlformats.org/officeDocument/2006/relationships/image" Target="../media/image318.png"/><Relationship Id="rId20" Type="http://schemas.openxmlformats.org/officeDocument/2006/relationships/image" Target="../media/image462.jpeg"/><Relationship Id="rId29" Type="http://schemas.openxmlformats.org/officeDocument/2006/relationships/image" Target="../media/image327.png"/><Relationship Id="rId1" Type="http://schemas.openxmlformats.org/officeDocument/2006/relationships/slideLayout" Target="../slideLayouts/slideLayout5.xml"/><Relationship Id="rId6" Type="http://schemas.openxmlformats.org/officeDocument/2006/relationships/image" Target="../media/image454.png"/><Relationship Id="rId11" Type="http://schemas.openxmlformats.org/officeDocument/2006/relationships/image" Target="../media/image456.png"/><Relationship Id="rId24" Type="http://schemas.openxmlformats.org/officeDocument/2006/relationships/image" Target="../media/image90.png"/><Relationship Id="rId5" Type="http://schemas.openxmlformats.org/officeDocument/2006/relationships/image" Target="../media/image453.png"/><Relationship Id="rId15" Type="http://schemas.openxmlformats.org/officeDocument/2006/relationships/image" Target="../media/image305.png"/><Relationship Id="rId23" Type="http://schemas.openxmlformats.org/officeDocument/2006/relationships/image" Target="../media/image465.png"/><Relationship Id="rId28" Type="http://schemas.openxmlformats.org/officeDocument/2006/relationships/image" Target="../media/image221.png"/><Relationship Id="rId10" Type="http://schemas.openxmlformats.org/officeDocument/2006/relationships/image" Target="../media/image303.png"/><Relationship Id="rId19" Type="http://schemas.openxmlformats.org/officeDocument/2006/relationships/image" Target="../media/image461.jpeg"/><Relationship Id="rId4" Type="http://schemas.openxmlformats.org/officeDocument/2006/relationships/hyperlink" Target="https://www.facebook.com/110723163685014/videos/275483253583631" TargetMode="External"/><Relationship Id="rId9" Type="http://schemas.openxmlformats.org/officeDocument/2006/relationships/image" Target="../media/image104.png"/><Relationship Id="rId14" Type="http://schemas.openxmlformats.org/officeDocument/2006/relationships/image" Target="../media/image459.png"/><Relationship Id="rId22" Type="http://schemas.openxmlformats.org/officeDocument/2006/relationships/image" Target="../media/image464.png"/><Relationship Id="rId27"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40.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41.xml"/><Relationship Id="rId7" Type="http://schemas.openxmlformats.org/officeDocument/2006/relationships/slide" Target="slide45.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slide" Target="slide44.xml"/><Relationship Id="rId11" Type="http://schemas.openxmlformats.org/officeDocument/2006/relationships/slide" Target="slide49.xml"/><Relationship Id="rId5" Type="http://schemas.openxmlformats.org/officeDocument/2006/relationships/slide" Target="slide43.xml"/><Relationship Id="rId10" Type="http://schemas.openxmlformats.org/officeDocument/2006/relationships/slide" Target="slide48.xml"/><Relationship Id="rId4" Type="http://schemas.openxmlformats.org/officeDocument/2006/relationships/slide" Target="slide42.xml"/><Relationship Id="rId9" Type="http://schemas.openxmlformats.org/officeDocument/2006/relationships/slide" Target="slide47.xml"/></Relationships>
</file>

<file path=ppt/slides/_rels/slide41.xml.rels><?xml version="1.0" encoding="UTF-8" standalone="yes"?>
<Relationships xmlns="http://schemas.openxmlformats.org/package/2006/relationships"><Relationship Id="rId13" Type="http://schemas.openxmlformats.org/officeDocument/2006/relationships/image" Target="../media/image471.png"/><Relationship Id="rId18" Type="http://schemas.openxmlformats.org/officeDocument/2006/relationships/image" Target="../media/image476.png"/><Relationship Id="rId26" Type="http://schemas.openxmlformats.org/officeDocument/2006/relationships/image" Target="../media/image484.png"/><Relationship Id="rId39" Type="http://schemas.openxmlformats.org/officeDocument/2006/relationships/image" Target="../media/image90.png"/><Relationship Id="rId21" Type="http://schemas.openxmlformats.org/officeDocument/2006/relationships/image" Target="../media/image479.png"/><Relationship Id="rId34" Type="http://schemas.openxmlformats.org/officeDocument/2006/relationships/image" Target="../media/image490.png"/><Relationship Id="rId42" Type="http://schemas.openxmlformats.org/officeDocument/2006/relationships/image" Target="../media/image494.png"/><Relationship Id="rId7" Type="http://schemas.openxmlformats.org/officeDocument/2006/relationships/image" Target="../media/image147.png"/><Relationship Id="rId2" Type="http://schemas.openxmlformats.org/officeDocument/2006/relationships/image" Target="../media/image466.png"/><Relationship Id="rId16" Type="http://schemas.openxmlformats.org/officeDocument/2006/relationships/image" Target="../media/image474.png"/><Relationship Id="rId20" Type="http://schemas.openxmlformats.org/officeDocument/2006/relationships/image" Target="../media/image478.png"/><Relationship Id="rId29" Type="http://schemas.openxmlformats.org/officeDocument/2006/relationships/image" Target="../media/image485.jpeg"/><Relationship Id="rId41" Type="http://schemas.openxmlformats.org/officeDocument/2006/relationships/image" Target="../media/image184.png"/><Relationship Id="rId1" Type="http://schemas.openxmlformats.org/officeDocument/2006/relationships/slideLayout" Target="../slideLayouts/slideLayout5.xml"/><Relationship Id="rId6" Type="http://schemas.openxmlformats.org/officeDocument/2006/relationships/image" Target="../media/image104.png"/><Relationship Id="rId11" Type="http://schemas.openxmlformats.org/officeDocument/2006/relationships/image" Target="../media/image305.png"/><Relationship Id="rId24" Type="http://schemas.openxmlformats.org/officeDocument/2006/relationships/image" Target="../media/image482.png"/><Relationship Id="rId32" Type="http://schemas.openxmlformats.org/officeDocument/2006/relationships/image" Target="../media/image488.jpg"/><Relationship Id="rId37" Type="http://schemas.openxmlformats.org/officeDocument/2006/relationships/image" Target="../media/image493.png"/><Relationship Id="rId40" Type="http://schemas.openxmlformats.org/officeDocument/2006/relationships/image" Target="../media/image91.png"/><Relationship Id="rId5" Type="http://schemas.openxmlformats.org/officeDocument/2006/relationships/image" Target="../media/image165.png"/><Relationship Id="rId15" Type="http://schemas.openxmlformats.org/officeDocument/2006/relationships/image" Target="../media/image473.png"/><Relationship Id="rId23" Type="http://schemas.openxmlformats.org/officeDocument/2006/relationships/image" Target="../media/image481.png"/><Relationship Id="rId28" Type="http://schemas.openxmlformats.org/officeDocument/2006/relationships/image" Target="../media/image319.png"/><Relationship Id="rId36" Type="http://schemas.openxmlformats.org/officeDocument/2006/relationships/image" Target="../media/image492.png"/><Relationship Id="rId10" Type="http://schemas.openxmlformats.org/officeDocument/2006/relationships/image" Target="../media/image470.png"/><Relationship Id="rId19" Type="http://schemas.openxmlformats.org/officeDocument/2006/relationships/image" Target="../media/image477.png"/><Relationship Id="rId31" Type="http://schemas.openxmlformats.org/officeDocument/2006/relationships/image" Target="../media/image487.jpeg"/><Relationship Id="rId4" Type="http://schemas.openxmlformats.org/officeDocument/2006/relationships/image" Target="../media/image467.png"/><Relationship Id="rId9" Type="http://schemas.openxmlformats.org/officeDocument/2006/relationships/image" Target="../media/image469.png"/><Relationship Id="rId14" Type="http://schemas.openxmlformats.org/officeDocument/2006/relationships/image" Target="../media/image472.png"/><Relationship Id="rId22" Type="http://schemas.openxmlformats.org/officeDocument/2006/relationships/image" Target="../media/image480.png"/><Relationship Id="rId27" Type="http://schemas.openxmlformats.org/officeDocument/2006/relationships/image" Target="../media/image318.png"/><Relationship Id="rId30" Type="http://schemas.openxmlformats.org/officeDocument/2006/relationships/image" Target="../media/image486.jpg"/><Relationship Id="rId35" Type="http://schemas.openxmlformats.org/officeDocument/2006/relationships/image" Target="../media/image491.png"/><Relationship Id="rId8" Type="http://schemas.openxmlformats.org/officeDocument/2006/relationships/image" Target="../media/image468.png"/><Relationship Id="rId3" Type="http://schemas.openxmlformats.org/officeDocument/2006/relationships/image" Target="../media/image102.png"/><Relationship Id="rId12" Type="http://schemas.openxmlformats.org/officeDocument/2006/relationships/image" Target="../media/image331.png"/><Relationship Id="rId17" Type="http://schemas.openxmlformats.org/officeDocument/2006/relationships/image" Target="../media/image475.png"/><Relationship Id="rId25" Type="http://schemas.openxmlformats.org/officeDocument/2006/relationships/image" Target="../media/image483.png"/><Relationship Id="rId33" Type="http://schemas.openxmlformats.org/officeDocument/2006/relationships/image" Target="../media/image489.png"/><Relationship Id="rId38"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319.png"/><Relationship Id="rId13" Type="http://schemas.openxmlformats.org/officeDocument/2006/relationships/image" Target="../media/image500.png"/><Relationship Id="rId18" Type="http://schemas.openxmlformats.org/officeDocument/2006/relationships/image" Target="../media/image505.png"/><Relationship Id="rId3" Type="http://schemas.openxmlformats.org/officeDocument/2006/relationships/image" Target="../media/image148.png"/><Relationship Id="rId21" Type="http://schemas.openxmlformats.org/officeDocument/2006/relationships/image" Target="../media/image354.png"/><Relationship Id="rId7" Type="http://schemas.openxmlformats.org/officeDocument/2006/relationships/image" Target="../media/image318.png"/><Relationship Id="rId12" Type="http://schemas.openxmlformats.org/officeDocument/2006/relationships/image" Target="../media/image499.jpeg"/><Relationship Id="rId17" Type="http://schemas.openxmlformats.org/officeDocument/2006/relationships/image" Target="../media/image504.png"/><Relationship Id="rId2" Type="http://schemas.openxmlformats.org/officeDocument/2006/relationships/image" Target="../media/image102.png"/><Relationship Id="rId16" Type="http://schemas.openxmlformats.org/officeDocument/2006/relationships/image" Target="../media/image503.png"/><Relationship Id="rId20" Type="http://schemas.openxmlformats.org/officeDocument/2006/relationships/image" Target="../media/image506.png"/><Relationship Id="rId1" Type="http://schemas.openxmlformats.org/officeDocument/2006/relationships/slideLayout" Target="../slideLayouts/slideLayout5.xml"/><Relationship Id="rId6" Type="http://schemas.openxmlformats.org/officeDocument/2006/relationships/image" Target="../media/image331.png"/><Relationship Id="rId11" Type="http://schemas.openxmlformats.org/officeDocument/2006/relationships/image" Target="../media/image498.jpeg"/><Relationship Id="rId24" Type="http://schemas.openxmlformats.org/officeDocument/2006/relationships/image" Target="../media/image508.png"/><Relationship Id="rId5" Type="http://schemas.openxmlformats.org/officeDocument/2006/relationships/image" Target="../media/image305.png"/><Relationship Id="rId15" Type="http://schemas.openxmlformats.org/officeDocument/2006/relationships/image" Target="../media/image502.png"/><Relationship Id="rId23" Type="http://schemas.openxmlformats.org/officeDocument/2006/relationships/image" Target="../media/image507.png"/><Relationship Id="rId10" Type="http://schemas.openxmlformats.org/officeDocument/2006/relationships/image" Target="../media/image497.jpeg"/><Relationship Id="rId19" Type="http://schemas.openxmlformats.org/officeDocument/2006/relationships/image" Target="../media/image221.png"/><Relationship Id="rId4" Type="http://schemas.openxmlformats.org/officeDocument/2006/relationships/image" Target="../media/image495.png"/><Relationship Id="rId9" Type="http://schemas.openxmlformats.org/officeDocument/2006/relationships/image" Target="../media/image496.jpeg"/><Relationship Id="rId14" Type="http://schemas.openxmlformats.org/officeDocument/2006/relationships/image" Target="../media/image501.png"/><Relationship Id="rId22" Type="http://schemas.openxmlformats.org/officeDocument/2006/relationships/image" Target="../media/image96.png"/></Relationships>
</file>

<file path=ppt/slides/_rels/slide43.xml.rels><?xml version="1.0" encoding="UTF-8" standalone="yes"?>
<Relationships xmlns="http://schemas.openxmlformats.org/package/2006/relationships"><Relationship Id="rId8" Type="http://schemas.openxmlformats.org/officeDocument/2006/relationships/image" Target="../media/image513.png"/><Relationship Id="rId13" Type="http://schemas.openxmlformats.org/officeDocument/2006/relationships/image" Target="../media/image518.png"/><Relationship Id="rId18" Type="http://schemas.openxmlformats.org/officeDocument/2006/relationships/image" Target="../media/image521.png"/><Relationship Id="rId26" Type="http://schemas.openxmlformats.org/officeDocument/2006/relationships/image" Target="../media/image93.png"/><Relationship Id="rId3" Type="http://schemas.openxmlformats.org/officeDocument/2006/relationships/image" Target="../media/image509.png"/><Relationship Id="rId21" Type="http://schemas.openxmlformats.org/officeDocument/2006/relationships/image" Target="../media/image96.png"/><Relationship Id="rId7" Type="http://schemas.openxmlformats.org/officeDocument/2006/relationships/image" Target="../media/image512.jpeg"/><Relationship Id="rId12" Type="http://schemas.openxmlformats.org/officeDocument/2006/relationships/image" Target="../media/image517.png"/><Relationship Id="rId17" Type="http://schemas.openxmlformats.org/officeDocument/2006/relationships/image" Target="../media/image495.png"/><Relationship Id="rId25" Type="http://schemas.openxmlformats.org/officeDocument/2006/relationships/image" Target="../media/image184.png"/><Relationship Id="rId2" Type="http://schemas.openxmlformats.org/officeDocument/2006/relationships/image" Target="../media/image305.png"/><Relationship Id="rId16" Type="http://schemas.openxmlformats.org/officeDocument/2006/relationships/image" Target="../media/image520.png"/><Relationship Id="rId20" Type="http://schemas.openxmlformats.org/officeDocument/2006/relationships/image" Target="../media/image354.png"/><Relationship Id="rId1" Type="http://schemas.openxmlformats.org/officeDocument/2006/relationships/slideLayout" Target="../slideLayouts/slideLayout5.xml"/><Relationship Id="rId6" Type="http://schemas.openxmlformats.org/officeDocument/2006/relationships/image" Target="../media/image511.png"/><Relationship Id="rId11" Type="http://schemas.openxmlformats.org/officeDocument/2006/relationships/image" Target="../media/image516.png"/><Relationship Id="rId24" Type="http://schemas.openxmlformats.org/officeDocument/2006/relationships/image" Target="../media/image91.png"/><Relationship Id="rId5" Type="http://schemas.openxmlformats.org/officeDocument/2006/relationships/image" Target="../media/image510.png"/><Relationship Id="rId15" Type="http://schemas.openxmlformats.org/officeDocument/2006/relationships/image" Target="../media/image102.png"/><Relationship Id="rId23" Type="http://schemas.openxmlformats.org/officeDocument/2006/relationships/image" Target="../media/image90.png"/><Relationship Id="rId10" Type="http://schemas.openxmlformats.org/officeDocument/2006/relationships/image" Target="../media/image515.png"/><Relationship Id="rId19" Type="http://schemas.openxmlformats.org/officeDocument/2006/relationships/image" Target="../media/image221.png"/><Relationship Id="rId4" Type="http://schemas.openxmlformats.org/officeDocument/2006/relationships/image" Target="../media/image331.png"/><Relationship Id="rId9" Type="http://schemas.openxmlformats.org/officeDocument/2006/relationships/image" Target="../media/image514.png"/><Relationship Id="rId14" Type="http://schemas.openxmlformats.org/officeDocument/2006/relationships/image" Target="../media/image519.png"/><Relationship Id="rId22"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openxmlformats.org/officeDocument/2006/relationships/image" Target="../media/image526.png"/><Relationship Id="rId3" Type="http://schemas.openxmlformats.org/officeDocument/2006/relationships/image" Target="../media/image522.png"/><Relationship Id="rId7" Type="http://schemas.openxmlformats.org/officeDocument/2006/relationships/image" Target="../media/image305.png"/><Relationship Id="rId2"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525.png"/><Relationship Id="rId11" Type="http://schemas.openxmlformats.org/officeDocument/2006/relationships/image" Target="../media/image126.png"/><Relationship Id="rId5" Type="http://schemas.openxmlformats.org/officeDocument/2006/relationships/image" Target="../media/image524.png"/><Relationship Id="rId10" Type="http://schemas.openxmlformats.org/officeDocument/2006/relationships/image" Target="../media/image331.png"/><Relationship Id="rId4" Type="http://schemas.openxmlformats.org/officeDocument/2006/relationships/image" Target="../media/image523.png"/><Relationship Id="rId9" Type="http://schemas.openxmlformats.org/officeDocument/2006/relationships/image" Target="../media/image96.png"/></Relationships>
</file>

<file path=ppt/slides/_rels/slide45.xml.rels><?xml version="1.0" encoding="UTF-8" standalone="yes"?>
<Relationships xmlns="http://schemas.openxmlformats.org/package/2006/relationships"><Relationship Id="rId8" Type="http://schemas.openxmlformats.org/officeDocument/2006/relationships/image" Target="../media/image531.png"/><Relationship Id="rId13" Type="http://schemas.openxmlformats.org/officeDocument/2006/relationships/image" Target="../media/image536.png"/><Relationship Id="rId18" Type="http://schemas.openxmlformats.org/officeDocument/2006/relationships/image" Target="../media/image538.png"/><Relationship Id="rId3" Type="http://schemas.openxmlformats.org/officeDocument/2006/relationships/image" Target="../media/image528.png"/><Relationship Id="rId7" Type="http://schemas.openxmlformats.org/officeDocument/2006/relationships/image" Target="../media/image530.png"/><Relationship Id="rId12" Type="http://schemas.openxmlformats.org/officeDocument/2006/relationships/image" Target="../media/image535.png"/><Relationship Id="rId17" Type="http://schemas.openxmlformats.org/officeDocument/2006/relationships/image" Target="../media/image492.png"/><Relationship Id="rId2" Type="http://schemas.openxmlformats.org/officeDocument/2006/relationships/image" Target="../media/image527.png"/><Relationship Id="rId16" Type="http://schemas.openxmlformats.org/officeDocument/2006/relationships/image" Target="../media/image96.png"/><Relationship Id="rId20" Type="http://schemas.openxmlformats.org/officeDocument/2006/relationships/image" Target="../media/image539.png"/><Relationship Id="rId1" Type="http://schemas.openxmlformats.org/officeDocument/2006/relationships/slideLayout" Target="../slideLayouts/slideLayout5.xml"/><Relationship Id="rId6" Type="http://schemas.openxmlformats.org/officeDocument/2006/relationships/image" Target="../media/image331.png"/><Relationship Id="rId11" Type="http://schemas.openxmlformats.org/officeDocument/2006/relationships/image" Target="../media/image534.jpeg"/><Relationship Id="rId5" Type="http://schemas.openxmlformats.org/officeDocument/2006/relationships/image" Target="../media/image305.png"/><Relationship Id="rId15" Type="http://schemas.openxmlformats.org/officeDocument/2006/relationships/image" Target="../media/image537.png"/><Relationship Id="rId10" Type="http://schemas.openxmlformats.org/officeDocument/2006/relationships/image" Target="../media/image533.jpeg"/><Relationship Id="rId19" Type="http://schemas.openxmlformats.org/officeDocument/2006/relationships/image" Target="../media/image504.png"/><Relationship Id="rId4" Type="http://schemas.openxmlformats.org/officeDocument/2006/relationships/image" Target="../media/image529.png"/><Relationship Id="rId9" Type="http://schemas.openxmlformats.org/officeDocument/2006/relationships/image" Target="../media/image532.jpeg"/><Relationship Id="rId14" Type="http://schemas.openxmlformats.org/officeDocument/2006/relationships/image" Target="../media/image94.png"/></Relationships>
</file>

<file path=ppt/slides/_rels/slide46.xml.rels><?xml version="1.0" encoding="UTF-8" standalone="yes"?>
<Relationships xmlns="http://schemas.openxmlformats.org/package/2006/relationships"><Relationship Id="rId8" Type="http://schemas.openxmlformats.org/officeDocument/2006/relationships/image" Target="../media/image542.png"/><Relationship Id="rId13" Type="http://schemas.openxmlformats.org/officeDocument/2006/relationships/image" Target="../media/image545.png"/><Relationship Id="rId18" Type="http://schemas.openxmlformats.org/officeDocument/2006/relationships/image" Target="../media/image550.png"/><Relationship Id="rId26" Type="http://schemas.openxmlformats.org/officeDocument/2006/relationships/image" Target="../media/image539.png"/><Relationship Id="rId3" Type="http://schemas.openxmlformats.org/officeDocument/2006/relationships/image" Target="../media/image305.png"/><Relationship Id="rId21" Type="http://schemas.openxmlformats.org/officeDocument/2006/relationships/image" Target="../media/image346.png"/><Relationship Id="rId7" Type="http://schemas.openxmlformats.org/officeDocument/2006/relationships/image" Target="../media/image102.png"/><Relationship Id="rId12" Type="http://schemas.openxmlformats.org/officeDocument/2006/relationships/image" Target="../media/image544.png"/><Relationship Id="rId17" Type="http://schemas.openxmlformats.org/officeDocument/2006/relationships/image" Target="../media/image549.png"/><Relationship Id="rId25" Type="http://schemas.openxmlformats.org/officeDocument/2006/relationships/image" Target="../media/image555.png"/><Relationship Id="rId2" Type="http://schemas.openxmlformats.org/officeDocument/2006/relationships/image" Target="../media/image540.png"/><Relationship Id="rId16" Type="http://schemas.openxmlformats.org/officeDocument/2006/relationships/image" Target="../media/image548.jpeg"/><Relationship Id="rId20" Type="http://schemas.openxmlformats.org/officeDocument/2006/relationships/image" Target="../media/image552.png"/><Relationship Id="rId1" Type="http://schemas.openxmlformats.org/officeDocument/2006/relationships/slideLayout" Target="../slideLayouts/slideLayout5.xml"/><Relationship Id="rId6" Type="http://schemas.openxmlformats.org/officeDocument/2006/relationships/image" Target="../media/image541.png"/><Relationship Id="rId11" Type="http://schemas.openxmlformats.org/officeDocument/2006/relationships/image" Target="../media/image543.png"/><Relationship Id="rId24" Type="http://schemas.openxmlformats.org/officeDocument/2006/relationships/image" Target="../media/image538.png"/><Relationship Id="rId5" Type="http://schemas.openxmlformats.org/officeDocument/2006/relationships/image" Target="../media/image73.png"/><Relationship Id="rId15" Type="http://schemas.openxmlformats.org/officeDocument/2006/relationships/image" Target="../media/image547.png"/><Relationship Id="rId23" Type="http://schemas.openxmlformats.org/officeDocument/2006/relationships/image" Target="../media/image554.png"/><Relationship Id="rId10" Type="http://schemas.openxmlformats.org/officeDocument/2006/relationships/image" Target="../media/image147.png"/><Relationship Id="rId19" Type="http://schemas.openxmlformats.org/officeDocument/2006/relationships/image" Target="../media/image551.png"/><Relationship Id="rId4" Type="http://schemas.openxmlformats.org/officeDocument/2006/relationships/image" Target="../media/image167.png"/><Relationship Id="rId9" Type="http://schemas.openxmlformats.org/officeDocument/2006/relationships/image" Target="../media/image148.png"/><Relationship Id="rId14" Type="http://schemas.openxmlformats.org/officeDocument/2006/relationships/image" Target="../media/image546.jpeg"/><Relationship Id="rId22" Type="http://schemas.openxmlformats.org/officeDocument/2006/relationships/image" Target="../media/image553.png"/><Relationship Id="rId27" Type="http://schemas.openxmlformats.org/officeDocument/2006/relationships/image" Target="../media/image556.png"/></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561.png"/><Relationship Id="rId18" Type="http://schemas.openxmlformats.org/officeDocument/2006/relationships/image" Target="../media/image566.png"/><Relationship Id="rId26" Type="http://schemas.openxmlformats.org/officeDocument/2006/relationships/image" Target="../media/image44.png"/><Relationship Id="rId3" Type="http://schemas.openxmlformats.org/officeDocument/2006/relationships/image" Target="../media/image98.png"/><Relationship Id="rId21" Type="http://schemas.openxmlformats.org/officeDocument/2006/relationships/image" Target="../media/image167.png"/><Relationship Id="rId7" Type="http://schemas.openxmlformats.org/officeDocument/2006/relationships/image" Target="../media/image165.png"/><Relationship Id="rId12" Type="http://schemas.openxmlformats.org/officeDocument/2006/relationships/image" Target="../media/image560.png"/><Relationship Id="rId17" Type="http://schemas.openxmlformats.org/officeDocument/2006/relationships/image" Target="../media/image565.png"/><Relationship Id="rId25" Type="http://schemas.openxmlformats.org/officeDocument/2006/relationships/image" Target="../media/image43.png"/><Relationship Id="rId2" Type="http://schemas.openxmlformats.org/officeDocument/2006/relationships/image" Target="../media/image305.png"/><Relationship Id="rId16" Type="http://schemas.openxmlformats.org/officeDocument/2006/relationships/image" Target="../media/image564.jpeg"/><Relationship Id="rId20" Type="http://schemas.openxmlformats.org/officeDocument/2006/relationships/image" Target="../media/image568.png"/><Relationship Id="rId1" Type="http://schemas.openxmlformats.org/officeDocument/2006/relationships/slideLayout" Target="../slideLayouts/slideLayout5.xml"/><Relationship Id="rId6" Type="http://schemas.openxmlformats.org/officeDocument/2006/relationships/image" Target="../media/image467.png"/><Relationship Id="rId11" Type="http://schemas.openxmlformats.org/officeDocument/2006/relationships/image" Target="../media/image559.png"/><Relationship Id="rId24" Type="http://schemas.openxmlformats.org/officeDocument/2006/relationships/image" Target="../media/image569.png"/><Relationship Id="rId5" Type="http://schemas.openxmlformats.org/officeDocument/2006/relationships/image" Target="../media/image102.png"/><Relationship Id="rId15" Type="http://schemas.openxmlformats.org/officeDocument/2006/relationships/image" Target="../media/image563.jpeg"/><Relationship Id="rId23" Type="http://schemas.openxmlformats.org/officeDocument/2006/relationships/image" Target="../media/image99.png"/><Relationship Id="rId10" Type="http://schemas.openxmlformats.org/officeDocument/2006/relationships/image" Target="../media/image558.png"/><Relationship Id="rId19" Type="http://schemas.openxmlformats.org/officeDocument/2006/relationships/image" Target="../media/image567.png"/><Relationship Id="rId4" Type="http://schemas.openxmlformats.org/officeDocument/2006/relationships/image" Target="../media/image557.png"/><Relationship Id="rId9" Type="http://schemas.openxmlformats.org/officeDocument/2006/relationships/image" Target="../media/image147.png"/><Relationship Id="rId14" Type="http://schemas.openxmlformats.org/officeDocument/2006/relationships/image" Target="../media/image562.jpeg"/><Relationship Id="rId22" Type="http://schemas.openxmlformats.org/officeDocument/2006/relationships/image" Target="../media/image96.png"/><Relationship Id="rId27" Type="http://schemas.openxmlformats.org/officeDocument/2006/relationships/image" Target="../media/image570.png"/></Relationships>
</file>

<file path=ppt/slides/_rels/slide48.xml.rels><?xml version="1.0" encoding="UTF-8" standalone="yes"?>
<Relationships xmlns="http://schemas.openxmlformats.org/package/2006/relationships"><Relationship Id="rId8" Type="http://schemas.openxmlformats.org/officeDocument/2006/relationships/image" Target="../media/image573.png"/><Relationship Id="rId13" Type="http://schemas.openxmlformats.org/officeDocument/2006/relationships/image" Target="../media/image578.png"/><Relationship Id="rId3" Type="http://schemas.openxmlformats.org/officeDocument/2006/relationships/image" Target="../media/image106.png"/><Relationship Id="rId7" Type="http://schemas.openxmlformats.org/officeDocument/2006/relationships/image" Target="../media/image572.png"/><Relationship Id="rId12" Type="http://schemas.openxmlformats.org/officeDocument/2006/relationships/image" Target="../media/image577.png"/><Relationship Id="rId17" Type="http://schemas.openxmlformats.org/officeDocument/2006/relationships/image" Target="../media/image581.png"/><Relationship Id="rId2" Type="http://schemas.openxmlformats.org/officeDocument/2006/relationships/image" Target="../media/image102.png"/><Relationship Id="rId16" Type="http://schemas.openxmlformats.org/officeDocument/2006/relationships/image" Target="../media/image301.png"/><Relationship Id="rId1" Type="http://schemas.openxmlformats.org/officeDocument/2006/relationships/slideLayout" Target="../slideLayouts/slideLayout5.xml"/><Relationship Id="rId6" Type="http://schemas.openxmlformats.org/officeDocument/2006/relationships/image" Target="../media/image571.png"/><Relationship Id="rId11" Type="http://schemas.openxmlformats.org/officeDocument/2006/relationships/image" Target="../media/image576.png"/><Relationship Id="rId5" Type="http://schemas.openxmlformats.org/officeDocument/2006/relationships/image" Target="../media/image96.png"/><Relationship Id="rId15" Type="http://schemas.openxmlformats.org/officeDocument/2006/relationships/image" Target="../media/image580.png"/><Relationship Id="rId10" Type="http://schemas.openxmlformats.org/officeDocument/2006/relationships/image" Target="../media/image575.png"/><Relationship Id="rId4" Type="http://schemas.openxmlformats.org/officeDocument/2006/relationships/image" Target="../media/image160.png"/><Relationship Id="rId9" Type="http://schemas.openxmlformats.org/officeDocument/2006/relationships/image" Target="../media/image574.png"/><Relationship Id="rId14" Type="http://schemas.openxmlformats.org/officeDocument/2006/relationships/image" Target="../media/image579.png"/></Relationships>
</file>

<file path=ppt/slides/_rels/slide49.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560.png"/><Relationship Id="rId18" Type="http://schemas.openxmlformats.org/officeDocument/2006/relationships/image" Target="../media/image588.png"/><Relationship Id="rId3" Type="http://schemas.openxmlformats.org/officeDocument/2006/relationships/image" Target="../media/image165.png"/><Relationship Id="rId21" Type="http://schemas.openxmlformats.org/officeDocument/2006/relationships/image" Target="../media/image591.png"/><Relationship Id="rId7" Type="http://schemas.openxmlformats.org/officeDocument/2006/relationships/image" Target="../media/image583.png"/><Relationship Id="rId12" Type="http://schemas.openxmlformats.org/officeDocument/2006/relationships/image" Target="../media/image584.png"/><Relationship Id="rId17" Type="http://schemas.openxmlformats.org/officeDocument/2006/relationships/image" Target="../media/image587.png"/><Relationship Id="rId2" Type="http://schemas.openxmlformats.org/officeDocument/2006/relationships/image" Target="../media/image102.png"/><Relationship Id="rId16" Type="http://schemas.openxmlformats.org/officeDocument/2006/relationships/image" Target="../media/image586.png"/><Relationship Id="rId20" Type="http://schemas.openxmlformats.org/officeDocument/2006/relationships/image" Target="../media/image590.png"/><Relationship Id="rId1" Type="http://schemas.openxmlformats.org/officeDocument/2006/relationships/slideLayout" Target="../slideLayouts/slideLayout5.xml"/><Relationship Id="rId6" Type="http://schemas.openxmlformats.org/officeDocument/2006/relationships/image" Target="../media/image582.png"/><Relationship Id="rId11" Type="http://schemas.openxmlformats.org/officeDocument/2006/relationships/image" Target="../media/image395.png"/><Relationship Id="rId5" Type="http://schemas.openxmlformats.org/officeDocument/2006/relationships/image" Target="../media/image147.png"/><Relationship Id="rId15" Type="http://schemas.openxmlformats.org/officeDocument/2006/relationships/image" Target="../media/image585.png"/><Relationship Id="rId10" Type="http://schemas.openxmlformats.org/officeDocument/2006/relationships/image" Target="../media/image526.png"/><Relationship Id="rId19" Type="http://schemas.openxmlformats.org/officeDocument/2006/relationships/image" Target="../media/image589.png"/><Relationship Id="rId4" Type="http://schemas.openxmlformats.org/officeDocument/2006/relationships/image" Target="../media/image104.png"/><Relationship Id="rId9" Type="http://schemas.openxmlformats.org/officeDocument/2006/relationships/image" Target="../media/image442.png"/><Relationship Id="rId14" Type="http://schemas.openxmlformats.org/officeDocument/2006/relationships/image" Target="../media/image561.png"/><Relationship Id="rId22" Type="http://schemas.openxmlformats.org/officeDocument/2006/relationships/image" Target="../media/image569.png"/></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hyperlink" Target="https://www.youtube.com/watch?v=mQwEMnSfa4U" TargetMode="External"/><Relationship Id="rId1" Type="http://schemas.openxmlformats.org/officeDocument/2006/relationships/slideLayout" Target="../slideLayouts/slideLayout1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slide" Target="slide53.xml"/><Relationship Id="rId5" Type="http://schemas.openxmlformats.org/officeDocument/2006/relationships/slide" Target="slide52.xml"/><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13" Type="http://schemas.openxmlformats.org/officeDocument/2006/relationships/image" Target="../media/image596.png"/><Relationship Id="rId18" Type="http://schemas.openxmlformats.org/officeDocument/2006/relationships/image" Target="../media/image601.png"/><Relationship Id="rId26" Type="http://schemas.openxmlformats.org/officeDocument/2006/relationships/image" Target="../media/image607.png"/><Relationship Id="rId3" Type="http://schemas.openxmlformats.org/officeDocument/2006/relationships/image" Target="../media/image102.png"/><Relationship Id="rId21" Type="http://schemas.openxmlformats.org/officeDocument/2006/relationships/image" Target="../media/image604.png"/><Relationship Id="rId34" Type="http://schemas.openxmlformats.org/officeDocument/2006/relationships/image" Target="../media/image301.png"/><Relationship Id="rId7" Type="http://schemas.openxmlformats.org/officeDocument/2006/relationships/image" Target="../media/image593.png"/><Relationship Id="rId12" Type="http://schemas.openxmlformats.org/officeDocument/2006/relationships/image" Target="../media/image595.png"/><Relationship Id="rId17" Type="http://schemas.openxmlformats.org/officeDocument/2006/relationships/image" Target="../media/image600.png"/><Relationship Id="rId25" Type="http://schemas.openxmlformats.org/officeDocument/2006/relationships/image" Target="../media/image561.png"/><Relationship Id="rId33" Type="http://schemas.openxmlformats.org/officeDocument/2006/relationships/image" Target="../media/image591.png"/><Relationship Id="rId2" Type="http://schemas.openxmlformats.org/officeDocument/2006/relationships/image" Target="../media/image592.png"/><Relationship Id="rId16" Type="http://schemas.openxmlformats.org/officeDocument/2006/relationships/image" Target="../media/image599.png"/><Relationship Id="rId20" Type="http://schemas.openxmlformats.org/officeDocument/2006/relationships/image" Target="../media/image603.png"/><Relationship Id="rId29" Type="http://schemas.openxmlformats.org/officeDocument/2006/relationships/image" Target="../media/image610.png"/><Relationship Id="rId1" Type="http://schemas.openxmlformats.org/officeDocument/2006/relationships/slideLayout" Target="../slideLayouts/slideLayout5.xml"/><Relationship Id="rId6" Type="http://schemas.openxmlformats.org/officeDocument/2006/relationships/image" Target="../media/image582.png"/><Relationship Id="rId11" Type="http://schemas.openxmlformats.org/officeDocument/2006/relationships/image" Target="../media/image331.png"/><Relationship Id="rId24" Type="http://schemas.openxmlformats.org/officeDocument/2006/relationships/image" Target="../media/image560.png"/><Relationship Id="rId32" Type="http://schemas.openxmlformats.org/officeDocument/2006/relationships/image" Target="../media/image590.png"/><Relationship Id="rId5" Type="http://schemas.openxmlformats.org/officeDocument/2006/relationships/image" Target="../media/image147.png"/><Relationship Id="rId15" Type="http://schemas.openxmlformats.org/officeDocument/2006/relationships/image" Target="../media/image598.png"/><Relationship Id="rId23" Type="http://schemas.openxmlformats.org/officeDocument/2006/relationships/image" Target="../media/image606.png"/><Relationship Id="rId28" Type="http://schemas.openxmlformats.org/officeDocument/2006/relationships/image" Target="../media/image609.png"/><Relationship Id="rId10" Type="http://schemas.openxmlformats.org/officeDocument/2006/relationships/image" Target="../media/image96.png"/><Relationship Id="rId19" Type="http://schemas.openxmlformats.org/officeDocument/2006/relationships/image" Target="../media/image602.png"/><Relationship Id="rId31" Type="http://schemas.openxmlformats.org/officeDocument/2006/relationships/image" Target="../media/image612.png"/><Relationship Id="rId4" Type="http://schemas.openxmlformats.org/officeDocument/2006/relationships/image" Target="../media/image148.png"/><Relationship Id="rId9" Type="http://schemas.openxmlformats.org/officeDocument/2006/relationships/image" Target="../media/image594.png"/><Relationship Id="rId14" Type="http://schemas.openxmlformats.org/officeDocument/2006/relationships/image" Target="../media/image597.png"/><Relationship Id="rId22" Type="http://schemas.openxmlformats.org/officeDocument/2006/relationships/image" Target="../media/image605.png"/><Relationship Id="rId27" Type="http://schemas.openxmlformats.org/officeDocument/2006/relationships/image" Target="../media/image608.png"/><Relationship Id="rId30" Type="http://schemas.openxmlformats.org/officeDocument/2006/relationships/image" Target="../media/image611.png"/><Relationship Id="rId35" Type="http://schemas.openxmlformats.org/officeDocument/2006/relationships/image" Target="../media/image569.png"/><Relationship Id="rId8" Type="http://schemas.openxmlformats.org/officeDocument/2006/relationships/image" Target="../media/image305.png"/></Relationships>
</file>

<file path=ppt/slides/_rels/slide52.xml.rels><?xml version="1.0" encoding="UTF-8" standalone="yes"?>
<Relationships xmlns="http://schemas.openxmlformats.org/package/2006/relationships"><Relationship Id="rId8" Type="http://schemas.openxmlformats.org/officeDocument/2006/relationships/image" Target="../media/image442.png"/><Relationship Id="rId13" Type="http://schemas.openxmlformats.org/officeDocument/2006/relationships/image" Target="../media/image617.jpeg"/><Relationship Id="rId18" Type="http://schemas.openxmlformats.org/officeDocument/2006/relationships/image" Target="../media/image221.png"/><Relationship Id="rId3" Type="http://schemas.openxmlformats.org/officeDocument/2006/relationships/image" Target="../media/image102.png"/><Relationship Id="rId21" Type="http://schemas.openxmlformats.org/officeDocument/2006/relationships/image" Target="../media/image590.png"/><Relationship Id="rId7" Type="http://schemas.openxmlformats.org/officeDocument/2006/relationships/image" Target="../media/image305.png"/><Relationship Id="rId12" Type="http://schemas.openxmlformats.org/officeDocument/2006/relationships/image" Target="../media/image561.png"/><Relationship Id="rId17" Type="http://schemas.openxmlformats.org/officeDocument/2006/relationships/image" Target="../media/image621.png"/><Relationship Id="rId2" Type="http://schemas.openxmlformats.org/officeDocument/2006/relationships/image" Target="../media/image613.png"/><Relationship Id="rId16" Type="http://schemas.openxmlformats.org/officeDocument/2006/relationships/image" Target="../media/image620.png"/><Relationship Id="rId20" Type="http://schemas.openxmlformats.org/officeDocument/2006/relationships/image" Target="../media/image612.png"/><Relationship Id="rId1" Type="http://schemas.openxmlformats.org/officeDocument/2006/relationships/slideLayout" Target="../slideLayouts/slideLayout5.xml"/><Relationship Id="rId6" Type="http://schemas.openxmlformats.org/officeDocument/2006/relationships/image" Target="../media/image147.png"/><Relationship Id="rId11" Type="http://schemas.openxmlformats.org/officeDocument/2006/relationships/image" Target="../media/image560.png"/><Relationship Id="rId5" Type="http://schemas.openxmlformats.org/officeDocument/2006/relationships/image" Target="../media/image104.png"/><Relationship Id="rId15" Type="http://schemas.openxmlformats.org/officeDocument/2006/relationships/image" Target="../media/image619.jpeg"/><Relationship Id="rId10" Type="http://schemas.openxmlformats.org/officeDocument/2006/relationships/image" Target="../media/image616.png"/><Relationship Id="rId19" Type="http://schemas.openxmlformats.org/officeDocument/2006/relationships/image" Target="../media/image96.png"/><Relationship Id="rId4" Type="http://schemas.openxmlformats.org/officeDocument/2006/relationships/image" Target="../media/image614.png"/><Relationship Id="rId9" Type="http://schemas.openxmlformats.org/officeDocument/2006/relationships/image" Target="../media/image615.png"/><Relationship Id="rId14" Type="http://schemas.openxmlformats.org/officeDocument/2006/relationships/image" Target="../media/image618.jpeg"/><Relationship Id="rId22" Type="http://schemas.openxmlformats.org/officeDocument/2006/relationships/image" Target="../media/image591.png"/></Relationships>
</file>

<file path=ppt/slides/_rels/slide53.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561.png"/><Relationship Id="rId18" Type="http://schemas.openxmlformats.org/officeDocument/2006/relationships/image" Target="../media/image143.png"/><Relationship Id="rId3" Type="http://schemas.openxmlformats.org/officeDocument/2006/relationships/image" Target="../media/image622.png"/><Relationship Id="rId21" Type="http://schemas.openxmlformats.org/officeDocument/2006/relationships/image" Target="../media/image591.png"/><Relationship Id="rId7" Type="http://schemas.openxmlformats.org/officeDocument/2006/relationships/image" Target="../media/image623.png"/><Relationship Id="rId12" Type="http://schemas.openxmlformats.org/officeDocument/2006/relationships/image" Target="../media/image560.png"/><Relationship Id="rId17" Type="http://schemas.openxmlformats.org/officeDocument/2006/relationships/image" Target="../media/image630.png"/><Relationship Id="rId2" Type="http://schemas.openxmlformats.org/officeDocument/2006/relationships/image" Target="../media/image126.png"/><Relationship Id="rId16" Type="http://schemas.openxmlformats.org/officeDocument/2006/relationships/image" Target="../media/image629.png"/><Relationship Id="rId20" Type="http://schemas.openxmlformats.org/officeDocument/2006/relationships/image" Target="../media/image590.png"/><Relationship Id="rId1" Type="http://schemas.openxmlformats.org/officeDocument/2006/relationships/slideLayout" Target="../slideLayouts/slideLayout5.xml"/><Relationship Id="rId6" Type="http://schemas.openxmlformats.org/officeDocument/2006/relationships/image" Target="../media/image104.png"/><Relationship Id="rId11" Type="http://schemas.openxmlformats.org/officeDocument/2006/relationships/image" Target="../media/image626.png"/><Relationship Id="rId5" Type="http://schemas.openxmlformats.org/officeDocument/2006/relationships/image" Target="../media/image102.png"/><Relationship Id="rId15" Type="http://schemas.openxmlformats.org/officeDocument/2006/relationships/image" Target="../media/image628.jpeg"/><Relationship Id="rId10" Type="http://schemas.openxmlformats.org/officeDocument/2006/relationships/image" Target="../media/image625.png"/><Relationship Id="rId19" Type="http://schemas.openxmlformats.org/officeDocument/2006/relationships/image" Target="../media/image612.png"/><Relationship Id="rId4" Type="http://schemas.openxmlformats.org/officeDocument/2006/relationships/image" Target="../media/image527.png"/><Relationship Id="rId9" Type="http://schemas.openxmlformats.org/officeDocument/2006/relationships/image" Target="../media/image624.png"/><Relationship Id="rId14" Type="http://schemas.openxmlformats.org/officeDocument/2006/relationships/image" Target="../media/image627.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slide" Target="slide56.xml"/><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561.png"/><Relationship Id="rId18" Type="http://schemas.openxmlformats.org/officeDocument/2006/relationships/image" Target="../media/image637.png"/><Relationship Id="rId3" Type="http://schemas.openxmlformats.org/officeDocument/2006/relationships/image" Target="../media/image442.png"/><Relationship Id="rId21" Type="http://schemas.openxmlformats.org/officeDocument/2006/relationships/image" Target="../media/image640.png"/><Relationship Id="rId7" Type="http://schemas.openxmlformats.org/officeDocument/2006/relationships/image" Target="../media/image148.png"/><Relationship Id="rId12" Type="http://schemas.openxmlformats.org/officeDocument/2006/relationships/image" Target="../media/image560.png"/><Relationship Id="rId17" Type="http://schemas.openxmlformats.org/officeDocument/2006/relationships/image" Target="../media/image636.png"/><Relationship Id="rId2" Type="http://schemas.openxmlformats.org/officeDocument/2006/relationships/image" Target="../media/image305.png"/><Relationship Id="rId16" Type="http://schemas.openxmlformats.org/officeDocument/2006/relationships/image" Target="../media/image635.jpeg"/><Relationship Id="rId20" Type="http://schemas.openxmlformats.org/officeDocument/2006/relationships/image" Target="../media/image639.png"/><Relationship Id="rId1" Type="http://schemas.openxmlformats.org/officeDocument/2006/relationships/slideLayout" Target="../slideLayouts/slideLayout5.xml"/><Relationship Id="rId6" Type="http://schemas.openxmlformats.org/officeDocument/2006/relationships/image" Target="../media/image102.png"/><Relationship Id="rId11" Type="http://schemas.openxmlformats.org/officeDocument/2006/relationships/image" Target="../media/image632.png"/><Relationship Id="rId5" Type="http://schemas.openxmlformats.org/officeDocument/2006/relationships/hyperlink" Target="http://www.neantog.com/" TargetMode="External"/><Relationship Id="rId15" Type="http://schemas.openxmlformats.org/officeDocument/2006/relationships/image" Target="../media/image634.jpeg"/><Relationship Id="rId10" Type="http://schemas.openxmlformats.org/officeDocument/2006/relationships/image" Target="../media/image146.png"/><Relationship Id="rId19" Type="http://schemas.openxmlformats.org/officeDocument/2006/relationships/image" Target="../media/image638.png"/><Relationship Id="rId4" Type="http://schemas.openxmlformats.org/officeDocument/2006/relationships/image" Target="../media/image631.png"/><Relationship Id="rId9" Type="http://schemas.openxmlformats.org/officeDocument/2006/relationships/image" Target="../media/image165.png"/><Relationship Id="rId14" Type="http://schemas.openxmlformats.org/officeDocument/2006/relationships/image" Target="../media/image633.jpeg"/><Relationship Id="rId22" Type="http://schemas.openxmlformats.org/officeDocument/2006/relationships/image" Target="../media/image641.png"/></Relationships>
</file>

<file path=ppt/slides/_rels/slide56.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442.png"/><Relationship Id="rId3" Type="http://schemas.openxmlformats.org/officeDocument/2006/relationships/image" Target="../media/image643.png"/><Relationship Id="rId7" Type="http://schemas.openxmlformats.org/officeDocument/2006/relationships/image" Target="../media/image102.png"/><Relationship Id="rId12" Type="http://schemas.openxmlformats.org/officeDocument/2006/relationships/image" Target="../media/image648.png"/><Relationship Id="rId2" Type="http://schemas.openxmlformats.org/officeDocument/2006/relationships/image" Target="../media/image642.png"/><Relationship Id="rId16" Type="http://schemas.openxmlformats.org/officeDocument/2006/relationships/image" Target="../media/image650.png"/><Relationship Id="rId1" Type="http://schemas.openxmlformats.org/officeDocument/2006/relationships/slideLayout" Target="../slideLayouts/slideLayout5.xml"/><Relationship Id="rId6" Type="http://schemas.openxmlformats.org/officeDocument/2006/relationships/image" Target="../media/image645.png"/><Relationship Id="rId11" Type="http://schemas.openxmlformats.org/officeDocument/2006/relationships/image" Target="../media/image647.png"/><Relationship Id="rId5" Type="http://schemas.openxmlformats.org/officeDocument/2006/relationships/image" Target="../media/image644.png"/><Relationship Id="rId15" Type="http://schemas.openxmlformats.org/officeDocument/2006/relationships/image" Target="../media/image649.png"/><Relationship Id="rId10" Type="http://schemas.openxmlformats.org/officeDocument/2006/relationships/image" Target="../media/image646.png"/><Relationship Id="rId4" Type="http://schemas.openxmlformats.org/officeDocument/2006/relationships/image" Target="../media/image127.png"/><Relationship Id="rId9" Type="http://schemas.openxmlformats.org/officeDocument/2006/relationships/image" Target="../media/image409.png"/><Relationship Id="rId14" Type="http://schemas.openxmlformats.org/officeDocument/2006/relationships/image" Target="../media/image161.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1.png"/><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9.xml"/><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13" Type="http://schemas.openxmlformats.org/officeDocument/2006/relationships/image" Target="../media/image658.png"/><Relationship Id="rId18" Type="http://schemas.openxmlformats.org/officeDocument/2006/relationships/image" Target="../media/image663.png"/><Relationship Id="rId26" Type="http://schemas.openxmlformats.org/officeDocument/2006/relationships/image" Target="../media/image671.png"/><Relationship Id="rId21" Type="http://schemas.openxmlformats.org/officeDocument/2006/relationships/image" Target="../media/image666.png"/><Relationship Id="rId34" Type="http://schemas.openxmlformats.org/officeDocument/2006/relationships/image" Target="../media/image624.png"/><Relationship Id="rId7" Type="http://schemas.openxmlformats.org/officeDocument/2006/relationships/image" Target="../media/image147.png"/><Relationship Id="rId12" Type="http://schemas.openxmlformats.org/officeDocument/2006/relationships/image" Target="../media/image657.png"/><Relationship Id="rId17" Type="http://schemas.openxmlformats.org/officeDocument/2006/relationships/image" Target="../media/image662.png"/><Relationship Id="rId25" Type="http://schemas.openxmlformats.org/officeDocument/2006/relationships/image" Target="../media/image670.png"/><Relationship Id="rId33" Type="http://schemas.openxmlformats.org/officeDocument/2006/relationships/image" Target="../media/image377.png"/><Relationship Id="rId2" Type="http://schemas.openxmlformats.org/officeDocument/2006/relationships/image" Target="../media/image652.png"/><Relationship Id="rId16" Type="http://schemas.openxmlformats.org/officeDocument/2006/relationships/image" Target="../media/image661.png"/><Relationship Id="rId20" Type="http://schemas.openxmlformats.org/officeDocument/2006/relationships/image" Target="../media/image665.png"/><Relationship Id="rId29" Type="http://schemas.openxmlformats.org/officeDocument/2006/relationships/image" Target="../media/image561.png"/><Relationship Id="rId1" Type="http://schemas.openxmlformats.org/officeDocument/2006/relationships/slideLayout" Target="../slideLayouts/slideLayout5.xml"/><Relationship Id="rId6" Type="http://schemas.openxmlformats.org/officeDocument/2006/relationships/image" Target="../media/image104.png"/><Relationship Id="rId11" Type="http://schemas.openxmlformats.org/officeDocument/2006/relationships/image" Target="../media/image656.png"/><Relationship Id="rId24" Type="http://schemas.openxmlformats.org/officeDocument/2006/relationships/image" Target="../media/image669.png"/><Relationship Id="rId32" Type="http://schemas.openxmlformats.org/officeDocument/2006/relationships/image" Target="../media/image675.png"/><Relationship Id="rId37" Type="http://schemas.openxmlformats.org/officeDocument/2006/relationships/image" Target="../media/image591.png"/><Relationship Id="rId5" Type="http://schemas.openxmlformats.org/officeDocument/2006/relationships/image" Target="../media/image654.png"/><Relationship Id="rId15" Type="http://schemas.openxmlformats.org/officeDocument/2006/relationships/image" Target="../media/image660.png"/><Relationship Id="rId23" Type="http://schemas.openxmlformats.org/officeDocument/2006/relationships/image" Target="../media/image668.png"/><Relationship Id="rId28" Type="http://schemas.openxmlformats.org/officeDocument/2006/relationships/image" Target="../media/image560.png"/><Relationship Id="rId36" Type="http://schemas.openxmlformats.org/officeDocument/2006/relationships/image" Target="../media/image590.png"/><Relationship Id="rId10" Type="http://schemas.openxmlformats.org/officeDocument/2006/relationships/image" Target="../media/image409.png"/><Relationship Id="rId19" Type="http://schemas.openxmlformats.org/officeDocument/2006/relationships/image" Target="../media/image664.png"/><Relationship Id="rId31" Type="http://schemas.openxmlformats.org/officeDocument/2006/relationships/image" Target="../media/image674.png"/><Relationship Id="rId4" Type="http://schemas.openxmlformats.org/officeDocument/2006/relationships/image" Target="../media/image102.png"/><Relationship Id="rId9" Type="http://schemas.openxmlformats.org/officeDocument/2006/relationships/image" Target="../media/image305.png"/><Relationship Id="rId14" Type="http://schemas.openxmlformats.org/officeDocument/2006/relationships/image" Target="../media/image659.png"/><Relationship Id="rId22" Type="http://schemas.openxmlformats.org/officeDocument/2006/relationships/image" Target="../media/image667.png"/><Relationship Id="rId27" Type="http://schemas.openxmlformats.org/officeDocument/2006/relationships/image" Target="../media/image672.png"/><Relationship Id="rId30" Type="http://schemas.openxmlformats.org/officeDocument/2006/relationships/image" Target="../media/image673.png"/><Relationship Id="rId35" Type="http://schemas.openxmlformats.org/officeDocument/2006/relationships/image" Target="../media/image676.png"/><Relationship Id="rId8" Type="http://schemas.openxmlformats.org/officeDocument/2006/relationships/image" Target="../media/image655.png"/><Relationship Id="rId3" Type="http://schemas.openxmlformats.org/officeDocument/2006/relationships/image" Target="../media/image653.png"/></Relationships>
</file>

<file path=ppt/slides/_rels/slide59.xml.rels><?xml version="1.0" encoding="UTF-8" standalone="yes"?>
<Relationships xmlns="http://schemas.openxmlformats.org/package/2006/relationships"><Relationship Id="rId8" Type="http://schemas.openxmlformats.org/officeDocument/2006/relationships/image" Target="../media/image678.png"/><Relationship Id="rId13" Type="http://schemas.openxmlformats.org/officeDocument/2006/relationships/image" Target="../media/image679.png"/><Relationship Id="rId18" Type="http://schemas.openxmlformats.org/officeDocument/2006/relationships/image" Target="../media/image684.png"/><Relationship Id="rId26" Type="http://schemas.openxmlformats.org/officeDocument/2006/relationships/image" Target="../media/image687.png"/><Relationship Id="rId3" Type="http://schemas.openxmlformats.org/officeDocument/2006/relationships/image" Target="../media/image677.png"/><Relationship Id="rId21" Type="http://schemas.openxmlformats.org/officeDocument/2006/relationships/image" Target="../media/image591.png"/><Relationship Id="rId7" Type="http://schemas.openxmlformats.org/officeDocument/2006/relationships/image" Target="../media/image258.png"/><Relationship Id="rId12" Type="http://schemas.openxmlformats.org/officeDocument/2006/relationships/image" Target="../media/image561.png"/><Relationship Id="rId17" Type="http://schemas.openxmlformats.org/officeDocument/2006/relationships/image" Target="../media/image683.png"/><Relationship Id="rId25" Type="http://schemas.openxmlformats.org/officeDocument/2006/relationships/image" Target="../media/image96.png"/><Relationship Id="rId2" Type="http://schemas.openxmlformats.org/officeDocument/2006/relationships/image" Target="../media/image102.png"/><Relationship Id="rId16" Type="http://schemas.openxmlformats.org/officeDocument/2006/relationships/image" Target="../media/image682.png"/><Relationship Id="rId20" Type="http://schemas.openxmlformats.org/officeDocument/2006/relationships/image" Target="../media/image590.png"/><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560.png"/><Relationship Id="rId24" Type="http://schemas.openxmlformats.org/officeDocument/2006/relationships/image" Target="../media/image94.png"/><Relationship Id="rId5" Type="http://schemas.openxmlformats.org/officeDocument/2006/relationships/image" Target="../media/image231.png"/><Relationship Id="rId15" Type="http://schemas.openxmlformats.org/officeDocument/2006/relationships/image" Target="../media/image681.png"/><Relationship Id="rId23" Type="http://schemas.openxmlformats.org/officeDocument/2006/relationships/image" Target="../media/image686.png"/><Relationship Id="rId10" Type="http://schemas.openxmlformats.org/officeDocument/2006/relationships/image" Target="../media/image571.png"/><Relationship Id="rId19" Type="http://schemas.openxmlformats.org/officeDocument/2006/relationships/image" Target="../media/image676.png"/><Relationship Id="rId4" Type="http://schemas.openxmlformats.org/officeDocument/2006/relationships/image" Target="../media/image148.png"/><Relationship Id="rId9" Type="http://schemas.openxmlformats.org/officeDocument/2006/relationships/image" Target="../media/image305.png"/><Relationship Id="rId14" Type="http://schemas.openxmlformats.org/officeDocument/2006/relationships/image" Target="../media/image680.png"/><Relationship Id="rId22" Type="http://schemas.openxmlformats.org/officeDocument/2006/relationships/image" Target="../media/image68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3" Type="http://schemas.openxmlformats.org/officeDocument/2006/relationships/image" Target="../media/image694.png"/><Relationship Id="rId18" Type="http://schemas.openxmlformats.org/officeDocument/2006/relationships/image" Target="../media/image699.png"/><Relationship Id="rId26" Type="http://schemas.openxmlformats.org/officeDocument/2006/relationships/image" Target="../media/image705.jpeg"/><Relationship Id="rId3" Type="http://schemas.openxmlformats.org/officeDocument/2006/relationships/image" Target="../media/image102.png"/><Relationship Id="rId21" Type="http://schemas.openxmlformats.org/officeDocument/2006/relationships/image" Target="../media/image560.png"/><Relationship Id="rId34" Type="http://schemas.openxmlformats.org/officeDocument/2006/relationships/image" Target="../media/image686.png"/><Relationship Id="rId7" Type="http://schemas.openxmlformats.org/officeDocument/2006/relationships/image" Target="../media/image305.png"/><Relationship Id="rId12" Type="http://schemas.openxmlformats.org/officeDocument/2006/relationships/image" Target="../media/image693.png"/><Relationship Id="rId17" Type="http://schemas.openxmlformats.org/officeDocument/2006/relationships/image" Target="../media/image698.png"/><Relationship Id="rId25" Type="http://schemas.openxmlformats.org/officeDocument/2006/relationships/image" Target="../media/image704.jpeg"/><Relationship Id="rId33" Type="http://schemas.openxmlformats.org/officeDocument/2006/relationships/image" Target="../media/image591.png"/><Relationship Id="rId2" Type="http://schemas.openxmlformats.org/officeDocument/2006/relationships/image" Target="../media/image688.png"/><Relationship Id="rId16" Type="http://schemas.openxmlformats.org/officeDocument/2006/relationships/image" Target="../media/image697.png"/><Relationship Id="rId20" Type="http://schemas.openxmlformats.org/officeDocument/2006/relationships/image" Target="../media/image701.png"/><Relationship Id="rId29" Type="http://schemas.openxmlformats.org/officeDocument/2006/relationships/image" Target="../media/image683.png"/><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692.png"/><Relationship Id="rId24" Type="http://schemas.openxmlformats.org/officeDocument/2006/relationships/image" Target="../media/image703.jpeg"/><Relationship Id="rId32" Type="http://schemas.openxmlformats.org/officeDocument/2006/relationships/image" Target="../media/image590.png"/><Relationship Id="rId5" Type="http://schemas.openxmlformats.org/officeDocument/2006/relationships/image" Target="../media/image231.png"/><Relationship Id="rId15" Type="http://schemas.openxmlformats.org/officeDocument/2006/relationships/image" Target="../media/image696.png"/><Relationship Id="rId23" Type="http://schemas.openxmlformats.org/officeDocument/2006/relationships/image" Target="../media/image702.png"/><Relationship Id="rId28" Type="http://schemas.openxmlformats.org/officeDocument/2006/relationships/image" Target="../media/image682.png"/><Relationship Id="rId36" Type="http://schemas.openxmlformats.org/officeDocument/2006/relationships/image" Target="../media/image96.png"/><Relationship Id="rId10" Type="http://schemas.openxmlformats.org/officeDocument/2006/relationships/image" Target="../media/image691.png"/><Relationship Id="rId19" Type="http://schemas.openxmlformats.org/officeDocument/2006/relationships/image" Target="../media/image700.png"/><Relationship Id="rId31" Type="http://schemas.openxmlformats.org/officeDocument/2006/relationships/image" Target="../media/image676.png"/><Relationship Id="rId4" Type="http://schemas.openxmlformats.org/officeDocument/2006/relationships/image" Target="../media/image148.png"/><Relationship Id="rId9" Type="http://schemas.openxmlformats.org/officeDocument/2006/relationships/image" Target="../media/image690.png"/><Relationship Id="rId14" Type="http://schemas.openxmlformats.org/officeDocument/2006/relationships/image" Target="../media/image695.png"/><Relationship Id="rId22" Type="http://schemas.openxmlformats.org/officeDocument/2006/relationships/image" Target="../media/image561.png"/><Relationship Id="rId27" Type="http://schemas.openxmlformats.org/officeDocument/2006/relationships/image" Target="../media/image681.png"/><Relationship Id="rId30" Type="http://schemas.openxmlformats.org/officeDocument/2006/relationships/image" Target="../media/image706.png"/><Relationship Id="rId35" Type="http://schemas.openxmlformats.org/officeDocument/2006/relationships/image" Target="../media/image94.png"/><Relationship Id="rId8" Type="http://schemas.openxmlformats.org/officeDocument/2006/relationships/image" Target="../media/image689.png"/></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slide" Target="slide64.xml"/><Relationship Id="rId4" Type="http://schemas.openxmlformats.org/officeDocument/2006/relationships/slide" Target="slide63.xml"/></Relationships>
</file>

<file path=ppt/slides/_rels/slide62.xml.rels><?xml version="1.0" encoding="UTF-8" standalone="yes"?>
<Relationships xmlns="http://schemas.openxmlformats.org/package/2006/relationships"><Relationship Id="rId8" Type="http://schemas.openxmlformats.org/officeDocument/2006/relationships/image" Target="../media/image686.png"/><Relationship Id="rId13" Type="http://schemas.openxmlformats.org/officeDocument/2006/relationships/image" Target="../media/image712.png"/><Relationship Id="rId18" Type="http://schemas.openxmlformats.org/officeDocument/2006/relationships/image" Target="../media/image561.png"/><Relationship Id="rId26" Type="http://schemas.openxmlformats.org/officeDocument/2006/relationships/image" Target="../media/image612.png"/><Relationship Id="rId3" Type="http://schemas.openxmlformats.org/officeDocument/2006/relationships/image" Target="../media/image649.png"/><Relationship Id="rId21" Type="http://schemas.openxmlformats.org/officeDocument/2006/relationships/image" Target="../media/image718.jpeg"/><Relationship Id="rId7" Type="http://schemas.openxmlformats.org/officeDocument/2006/relationships/image" Target="../media/image305.png"/><Relationship Id="rId12" Type="http://schemas.openxmlformats.org/officeDocument/2006/relationships/image" Target="../media/image711.png"/><Relationship Id="rId17" Type="http://schemas.openxmlformats.org/officeDocument/2006/relationships/image" Target="../media/image560.png"/><Relationship Id="rId25" Type="http://schemas.openxmlformats.org/officeDocument/2006/relationships/image" Target="../media/image221.png"/><Relationship Id="rId2" Type="http://schemas.openxmlformats.org/officeDocument/2006/relationships/image" Target="../media/image96.png"/><Relationship Id="rId16" Type="http://schemas.openxmlformats.org/officeDocument/2006/relationships/image" Target="../media/image715.png"/><Relationship Id="rId20" Type="http://schemas.openxmlformats.org/officeDocument/2006/relationships/image" Target="../media/image717.jpeg"/><Relationship Id="rId1" Type="http://schemas.openxmlformats.org/officeDocument/2006/relationships/slideLayout" Target="../slideLayouts/slideLayout5.xml"/><Relationship Id="rId6" Type="http://schemas.openxmlformats.org/officeDocument/2006/relationships/image" Target="../media/image707.png"/><Relationship Id="rId11" Type="http://schemas.openxmlformats.org/officeDocument/2006/relationships/image" Target="../media/image710.png"/><Relationship Id="rId24" Type="http://schemas.openxmlformats.org/officeDocument/2006/relationships/image" Target="../media/image721.png"/><Relationship Id="rId5" Type="http://schemas.openxmlformats.org/officeDocument/2006/relationships/image" Target="../media/image104.png"/><Relationship Id="rId15" Type="http://schemas.openxmlformats.org/officeDocument/2006/relationships/image" Target="../media/image714.png"/><Relationship Id="rId23" Type="http://schemas.openxmlformats.org/officeDocument/2006/relationships/image" Target="../media/image720.png"/><Relationship Id="rId28" Type="http://schemas.openxmlformats.org/officeDocument/2006/relationships/image" Target="../media/image591.png"/><Relationship Id="rId10" Type="http://schemas.openxmlformats.org/officeDocument/2006/relationships/image" Target="../media/image709.png"/><Relationship Id="rId19" Type="http://schemas.openxmlformats.org/officeDocument/2006/relationships/image" Target="../media/image716.jpeg"/><Relationship Id="rId4" Type="http://schemas.openxmlformats.org/officeDocument/2006/relationships/image" Target="../media/image102.png"/><Relationship Id="rId9" Type="http://schemas.openxmlformats.org/officeDocument/2006/relationships/image" Target="../media/image708.png"/><Relationship Id="rId14" Type="http://schemas.openxmlformats.org/officeDocument/2006/relationships/image" Target="../media/image713.png"/><Relationship Id="rId22" Type="http://schemas.openxmlformats.org/officeDocument/2006/relationships/image" Target="../media/image719.png"/><Relationship Id="rId27" Type="http://schemas.openxmlformats.org/officeDocument/2006/relationships/image" Target="../media/image590.png"/></Relationships>
</file>

<file path=ppt/slides/_rels/slide63.xml.rels><?xml version="1.0" encoding="UTF-8" standalone="yes"?>
<Relationships xmlns="http://schemas.openxmlformats.org/package/2006/relationships"><Relationship Id="rId8" Type="http://schemas.openxmlformats.org/officeDocument/2006/relationships/image" Target="../media/image303.png"/><Relationship Id="rId13" Type="http://schemas.openxmlformats.org/officeDocument/2006/relationships/image" Target="../media/image561.png"/><Relationship Id="rId18" Type="http://schemas.openxmlformats.org/officeDocument/2006/relationships/image" Target="../media/image728.png"/><Relationship Id="rId3" Type="http://schemas.openxmlformats.org/officeDocument/2006/relationships/image" Target="../media/image722.png"/><Relationship Id="rId21" Type="http://schemas.openxmlformats.org/officeDocument/2006/relationships/image" Target="../media/image640.png"/><Relationship Id="rId7" Type="http://schemas.openxmlformats.org/officeDocument/2006/relationships/image" Target="../media/image231.png"/><Relationship Id="rId12" Type="http://schemas.openxmlformats.org/officeDocument/2006/relationships/image" Target="../media/image560.png"/><Relationship Id="rId17" Type="http://schemas.openxmlformats.org/officeDocument/2006/relationships/image" Target="../media/image727.jpeg"/><Relationship Id="rId25" Type="http://schemas.openxmlformats.org/officeDocument/2006/relationships/image" Target="../media/image733.png"/><Relationship Id="rId2" Type="http://schemas.openxmlformats.org/officeDocument/2006/relationships/hyperlink" Target="https://www.birminghammail.co.uk/whats-on/food-drink-news/digbeth-dining-club-launches-click-18209693" TargetMode="External"/><Relationship Id="rId16" Type="http://schemas.openxmlformats.org/officeDocument/2006/relationships/image" Target="../media/image726.jpeg"/><Relationship Id="rId20" Type="http://schemas.openxmlformats.org/officeDocument/2006/relationships/image" Target="../media/image730.png"/><Relationship Id="rId1" Type="http://schemas.openxmlformats.org/officeDocument/2006/relationships/slideLayout" Target="../slideLayouts/slideLayout5.xml"/><Relationship Id="rId6" Type="http://schemas.openxmlformats.org/officeDocument/2006/relationships/image" Target="../media/image148.png"/><Relationship Id="rId11" Type="http://schemas.openxmlformats.org/officeDocument/2006/relationships/image" Target="../media/image331.png"/><Relationship Id="rId24" Type="http://schemas.openxmlformats.org/officeDocument/2006/relationships/image" Target="../media/image732.png"/><Relationship Id="rId5" Type="http://schemas.openxmlformats.org/officeDocument/2006/relationships/image" Target="../media/image102.png"/><Relationship Id="rId15" Type="http://schemas.openxmlformats.org/officeDocument/2006/relationships/image" Target="../media/image725.jpeg"/><Relationship Id="rId23" Type="http://schemas.openxmlformats.org/officeDocument/2006/relationships/image" Target="../media/image731.png"/><Relationship Id="rId10" Type="http://schemas.openxmlformats.org/officeDocument/2006/relationships/image" Target="../media/image305.png"/><Relationship Id="rId19" Type="http://schemas.openxmlformats.org/officeDocument/2006/relationships/image" Target="../media/image729.png"/><Relationship Id="rId4" Type="http://schemas.openxmlformats.org/officeDocument/2006/relationships/image" Target="../media/image455.png"/><Relationship Id="rId9" Type="http://schemas.openxmlformats.org/officeDocument/2006/relationships/image" Target="../media/image723.png"/><Relationship Id="rId14" Type="http://schemas.openxmlformats.org/officeDocument/2006/relationships/image" Target="../media/image724.jpeg"/><Relationship Id="rId22" Type="http://schemas.openxmlformats.org/officeDocument/2006/relationships/image" Target="../media/image641.png"/></Relationships>
</file>

<file path=ppt/slides/_rels/slide64.xml.rels><?xml version="1.0" encoding="UTF-8" standalone="yes"?>
<Relationships xmlns="http://schemas.openxmlformats.org/package/2006/relationships"><Relationship Id="rId8" Type="http://schemas.openxmlformats.org/officeDocument/2006/relationships/image" Target="../media/image739.png"/><Relationship Id="rId13" Type="http://schemas.openxmlformats.org/officeDocument/2006/relationships/image" Target="../media/image740.png"/><Relationship Id="rId3" Type="http://schemas.openxmlformats.org/officeDocument/2006/relationships/image" Target="../media/image735.png"/><Relationship Id="rId7" Type="http://schemas.openxmlformats.org/officeDocument/2006/relationships/image" Target="../media/image738.png"/><Relationship Id="rId12" Type="http://schemas.openxmlformats.org/officeDocument/2006/relationships/image" Target="../media/image96.png"/><Relationship Id="rId2" Type="http://schemas.openxmlformats.org/officeDocument/2006/relationships/image" Target="../media/image734.png"/><Relationship Id="rId1" Type="http://schemas.openxmlformats.org/officeDocument/2006/relationships/slideLayout" Target="../slideLayouts/slideLayout5.xml"/><Relationship Id="rId6" Type="http://schemas.openxmlformats.org/officeDocument/2006/relationships/image" Target="../media/image737.png"/><Relationship Id="rId11" Type="http://schemas.openxmlformats.org/officeDocument/2006/relationships/image" Target="../media/image94.png"/><Relationship Id="rId5" Type="http://schemas.openxmlformats.org/officeDocument/2006/relationships/image" Target="../media/image736.png"/><Relationship Id="rId10" Type="http://schemas.openxmlformats.org/officeDocument/2006/relationships/image" Target="../media/image616.png"/><Relationship Id="rId4" Type="http://schemas.openxmlformats.org/officeDocument/2006/relationships/image" Target="../media/image649.png"/><Relationship Id="rId9" Type="http://schemas.openxmlformats.org/officeDocument/2006/relationships/image" Target="../media/image305.png"/></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slide" Target="slide69.xml"/><Relationship Id="rId5" Type="http://schemas.openxmlformats.org/officeDocument/2006/relationships/slide" Target="slide68.xml"/><Relationship Id="rId4" Type="http://schemas.openxmlformats.org/officeDocument/2006/relationships/slide" Target="slide67.xml"/></Relationships>
</file>

<file path=ppt/slides/_rels/slide66.xml.rels><?xml version="1.0" encoding="UTF-8" standalone="yes"?>
<Relationships xmlns="http://schemas.openxmlformats.org/package/2006/relationships"><Relationship Id="rId13" Type="http://schemas.openxmlformats.org/officeDocument/2006/relationships/image" Target="../media/image744.png"/><Relationship Id="rId18" Type="http://schemas.openxmlformats.org/officeDocument/2006/relationships/image" Target="../media/image749.png"/><Relationship Id="rId26" Type="http://schemas.openxmlformats.org/officeDocument/2006/relationships/image" Target="../media/image755.jpg"/><Relationship Id="rId3" Type="http://schemas.openxmlformats.org/officeDocument/2006/relationships/image" Target="../media/image104.png"/><Relationship Id="rId21" Type="http://schemas.openxmlformats.org/officeDocument/2006/relationships/image" Target="../media/image560.png"/><Relationship Id="rId7" Type="http://schemas.openxmlformats.org/officeDocument/2006/relationships/image" Target="../media/image305.png"/><Relationship Id="rId12" Type="http://schemas.openxmlformats.org/officeDocument/2006/relationships/image" Target="../media/image743.png"/><Relationship Id="rId17" Type="http://schemas.openxmlformats.org/officeDocument/2006/relationships/image" Target="../media/image748.png"/><Relationship Id="rId25" Type="http://schemas.openxmlformats.org/officeDocument/2006/relationships/image" Target="../media/image754.jpeg"/><Relationship Id="rId33" Type="http://schemas.openxmlformats.org/officeDocument/2006/relationships/image" Target="../media/image569.png"/><Relationship Id="rId2" Type="http://schemas.openxmlformats.org/officeDocument/2006/relationships/image" Target="../media/image102.png"/><Relationship Id="rId16" Type="http://schemas.openxmlformats.org/officeDocument/2006/relationships/image" Target="../media/image747.png"/><Relationship Id="rId20" Type="http://schemas.openxmlformats.org/officeDocument/2006/relationships/image" Target="../media/image751.png"/><Relationship Id="rId29" Type="http://schemas.openxmlformats.org/officeDocument/2006/relationships/image" Target="../media/image758.png"/><Relationship Id="rId1" Type="http://schemas.openxmlformats.org/officeDocument/2006/relationships/slideLayout" Target="../slideLayouts/slideLayout5.xml"/><Relationship Id="rId6" Type="http://schemas.openxmlformats.org/officeDocument/2006/relationships/image" Target="../media/image741.png"/><Relationship Id="rId11" Type="http://schemas.openxmlformats.org/officeDocument/2006/relationships/image" Target="../media/image331.png"/><Relationship Id="rId24" Type="http://schemas.openxmlformats.org/officeDocument/2006/relationships/image" Target="../media/image753.jpeg"/><Relationship Id="rId32" Type="http://schemas.openxmlformats.org/officeDocument/2006/relationships/image" Target="../media/image591.png"/><Relationship Id="rId5" Type="http://schemas.openxmlformats.org/officeDocument/2006/relationships/image" Target="../media/image146.png"/><Relationship Id="rId15" Type="http://schemas.openxmlformats.org/officeDocument/2006/relationships/image" Target="../media/image746.png"/><Relationship Id="rId23" Type="http://schemas.openxmlformats.org/officeDocument/2006/relationships/image" Target="../media/image752.jpeg"/><Relationship Id="rId28" Type="http://schemas.openxmlformats.org/officeDocument/2006/relationships/image" Target="../media/image757.png"/><Relationship Id="rId10" Type="http://schemas.openxmlformats.org/officeDocument/2006/relationships/image" Target="../media/image442.png"/><Relationship Id="rId19" Type="http://schemas.openxmlformats.org/officeDocument/2006/relationships/image" Target="../media/image750.png"/><Relationship Id="rId31" Type="http://schemas.openxmlformats.org/officeDocument/2006/relationships/image" Target="../media/image590.png"/><Relationship Id="rId4" Type="http://schemas.openxmlformats.org/officeDocument/2006/relationships/image" Target="../media/image303.png"/><Relationship Id="rId9" Type="http://schemas.openxmlformats.org/officeDocument/2006/relationships/image" Target="../media/image742.png"/><Relationship Id="rId14" Type="http://schemas.openxmlformats.org/officeDocument/2006/relationships/image" Target="../media/image745.png"/><Relationship Id="rId22" Type="http://schemas.openxmlformats.org/officeDocument/2006/relationships/image" Target="../media/image561.png"/><Relationship Id="rId27" Type="http://schemas.openxmlformats.org/officeDocument/2006/relationships/image" Target="../media/image756.png"/><Relationship Id="rId30" Type="http://schemas.openxmlformats.org/officeDocument/2006/relationships/image" Target="../media/image612.png"/><Relationship Id="rId8" Type="http://schemas.openxmlformats.org/officeDocument/2006/relationships/image" Target="../media/image167.png"/></Relationships>
</file>

<file path=ppt/slides/_rels/slide67.xml.rels><?xml version="1.0" encoding="UTF-8" standalone="yes"?>
<Relationships xmlns="http://schemas.openxmlformats.org/package/2006/relationships"><Relationship Id="rId8" Type="http://schemas.openxmlformats.org/officeDocument/2006/relationships/image" Target="../media/image571.png"/><Relationship Id="rId13" Type="http://schemas.openxmlformats.org/officeDocument/2006/relationships/image" Target="../media/image764.png"/><Relationship Id="rId18" Type="http://schemas.openxmlformats.org/officeDocument/2006/relationships/image" Target="../media/image769.jpeg"/><Relationship Id="rId26" Type="http://schemas.openxmlformats.org/officeDocument/2006/relationships/image" Target="../media/image641.png"/><Relationship Id="rId3" Type="http://schemas.openxmlformats.org/officeDocument/2006/relationships/image" Target="../media/image96.png"/><Relationship Id="rId21" Type="http://schemas.openxmlformats.org/officeDocument/2006/relationships/image" Target="../media/image772.png"/><Relationship Id="rId7" Type="http://schemas.openxmlformats.org/officeDocument/2006/relationships/image" Target="../media/image305.png"/><Relationship Id="rId12" Type="http://schemas.openxmlformats.org/officeDocument/2006/relationships/image" Target="../media/image763.png"/><Relationship Id="rId17" Type="http://schemas.openxmlformats.org/officeDocument/2006/relationships/image" Target="../media/image768.jpeg"/><Relationship Id="rId25" Type="http://schemas.openxmlformats.org/officeDocument/2006/relationships/image" Target="../media/image640.png"/><Relationship Id="rId2" Type="http://schemas.openxmlformats.org/officeDocument/2006/relationships/image" Target="../media/image507.png"/><Relationship Id="rId16" Type="http://schemas.openxmlformats.org/officeDocument/2006/relationships/image" Target="../media/image767.png"/><Relationship Id="rId20" Type="http://schemas.openxmlformats.org/officeDocument/2006/relationships/image" Target="../media/image771.jpg"/><Relationship Id="rId29" Type="http://schemas.openxmlformats.org/officeDocument/2006/relationships/image" Target="../media/image506.png"/><Relationship Id="rId1" Type="http://schemas.openxmlformats.org/officeDocument/2006/relationships/slideLayout" Target="../slideLayouts/slideLayout5.xml"/><Relationship Id="rId6" Type="http://schemas.openxmlformats.org/officeDocument/2006/relationships/image" Target="../media/image759.png"/><Relationship Id="rId11" Type="http://schemas.openxmlformats.org/officeDocument/2006/relationships/image" Target="../media/image762.png"/><Relationship Id="rId24" Type="http://schemas.openxmlformats.org/officeDocument/2006/relationships/image" Target="../media/image730.png"/><Relationship Id="rId5" Type="http://schemas.openxmlformats.org/officeDocument/2006/relationships/image" Target="../media/image104.png"/><Relationship Id="rId15" Type="http://schemas.openxmlformats.org/officeDocument/2006/relationships/image" Target="../media/image766.png"/><Relationship Id="rId23" Type="http://schemas.openxmlformats.org/officeDocument/2006/relationships/image" Target="../media/image774.png"/><Relationship Id="rId28" Type="http://schemas.openxmlformats.org/officeDocument/2006/relationships/image" Target="../media/image775.png"/><Relationship Id="rId10" Type="http://schemas.openxmlformats.org/officeDocument/2006/relationships/image" Target="../media/image761.png"/><Relationship Id="rId19" Type="http://schemas.openxmlformats.org/officeDocument/2006/relationships/image" Target="../media/image770.jpeg"/><Relationship Id="rId31" Type="http://schemas.openxmlformats.org/officeDocument/2006/relationships/image" Target="../media/image776.png"/><Relationship Id="rId4" Type="http://schemas.openxmlformats.org/officeDocument/2006/relationships/image" Target="../media/image102.png"/><Relationship Id="rId9" Type="http://schemas.openxmlformats.org/officeDocument/2006/relationships/image" Target="../media/image760.png"/><Relationship Id="rId14" Type="http://schemas.openxmlformats.org/officeDocument/2006/relationships/image" Target="../media/image765.png"/><Relationship Id="rId22" Type="http://schemas.openxmlformats.org/officeDocument/2006/relationships/image" Target="../media/image773.png"/><Relationship Id="rId27" Type="http://schemas.openxmlformats.org/officeDocument/2006/relationships/image" Target="../media/image631.png"/><Relationship Id="rId30" Type="http://schemas.openxmlformats.org/officeDocument/2006/relationships/image" Target="../media/image327.png"/></Relationships>
</file>

<file path=ppt/slides/_rels/slide68.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779.png"/><Relationship Id="rId18" Type="http://schemas.openxmlformats.org/officeDocument/2006/relationships/image" Target="../media/image784.png"/><Relationship Id="rId26" Type="http://schemas.openxmlformats.org/officeDocument/2006/relationships/image" Target="../media/image792.jpeg"/><Relationship Id="rId3" Type="http://schemas.openxmlformats.org/officeDocument/2006/relationships/image" Target="../media/image104.png"/><Relationship Id="rId21" Type="http://schemas.openxmlformats.org/officeDocument/2006/relationships/image" Target="../media/image787.png"/><Relationship Id="rId7" Type="http://schemas.openxmlformats.org/officeDocument/2006/relationships/image" Target="../media/image777.png"/><Relationship Id="rId12" Type="http://schemas.openxmlformats.org/officeDocument/2006/relationships/image" Target="../media/image778.png"/><Relationship Id="rId17" Type="http://schemas.openxmlformats.org/officeDocument/2006/relationships/image" Target="../media/image783.png"/><Relationship Id="rId25" Type="http://schemas.openxmlformats.org/officeDocument/2006/relationships/image" Target="../media/image791.jpeg"/><Relationship Id="rId2" Type="http://schemas.openxmlformats.org/officeDocument/2006/relationships/image" Target="../media/image102.png"/><Relationship Id="rId16" Type="http://schemas.openxmlformats.org/officeDocument/2006/relationships/image" Target="../media/image782.png"/><Relationship Id="rId20" Type="http://schemas.openxmlformats.org/officeDocument/2006/relationships/image" Target="../media/image786.png"/><Relationship Id="rId29" Type="http://schemas.openxmlformats.org/officeDocument/2006/relationships/image" Target="../media/image221.png"/><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96.png"/><Relationship Id="rId24" Type="http://schemas.openxmlformats.org/officeDocument/2006/relationships/image" Target="../media/image790.jpeg"/><Relationship Id="rId32" Type="http://schemas.openxmlformats.org/officeDocument/2006/relationships/image" Target="../media/image591.png"/><Relationship Id="rId5" Type="http://schemas.openxmlformats.org/officeDocument/2006/relationships/image" Target="../media/image303.png"/><Relationship Id="rId15" Type="http://schemas.openxmlformats.org/officeDocument/2006/relationships/image" Target="../media/image781.png"/><Relationship Id="rId23" Type="http://schemas.openxmlformats.org/officeDocument/2006/relationships/image" Target="../media/image789.jpeg"/><Relationship Id="rId28" Type="http://schemas.openxmlformats.org/officeDocument/2006/relationships/image" Target="../media/image794.png"/><Relationship Id="rId10" Type="http://schemas.openxmlformats.org/officeDocument/2006/relationships/image" Target="../media/image492.png"/><Relationship Id="rId19" Type="http://schemas.openxmlformats.org/officeDocument/2006/relationships/image" Target="../media/image785.png"/><Relationship Id="rId31" Type="http://schemas.openxmlformats.org/officeDocument/2006/relationships/image" Target="../media/image590.png"/><Relationship Id="rId4" Type="http://schemas.openxmlformats.org/officeDocument/2006/relationships/image" Target="../media/image165.png"/><Relationship Id="rId9" Type="http://schemas.openxmlformats.org/officeDocument/2006/relationships/image" Target="../media/image167.png"/><Relationship Id="rId14" Type="http://schemas.openxmlformats.org/officeDocument/2006/relationships/image" Target="../media/image780.png"/><Relationship Id="rId22" Type="http://schemas.openxmlformats.org/officeDocument/2006/relationships/image" Target="../media/image788.png"/><Relationship Id="rId27" Type="http://schemas.openxmlformats.org/officeDocument/2006/relationships/image" Target="../media/image793.png"/><Relationship Id="rId30" Type="http://schemas.openxmlformats.org/officeDocument/2006/relationships/image" Target="../media/image612.png"/></Relationships>
</file>

<file path=ppt/slides/_rels/slide69.xml.rels><?xml version="1.0" encoding="UTF-8" standalone="yes"?>
<Relationships xmlns="http://schemas.openxmlformats.org/package/2006/relationships"><Relationship Id="rId8" Type="http://schemas.openxmlformats.org/officeDocument/2006/relationships/image" Target="../media/image800.png"/><Relationship Id="rId13" Type="http://schemas.openxmlformats.org/officeDocument/2006/relationships/image" Target="../media/image303.png"/><Relationship Id="rId18" Type="http://schemas.openxmlformats.org/officeDocument/2006/relationships/image" Target="../media/image807.jpeg"/><Relationship Id="rId26" Type="http://schemas.openxmlformats.org/officeDocument/2006/relationships/image" Target="../media/image590.png"/><Relationship Id="rId3" Type="http://schemas.openxmlformats.org/officeDocument/2006/relationships/image" Target="../media/image795.png"/><Relationship Id="rId21" Type="http://schemas.openxmlformats.org/officeDocument/2006/relationships/image" Target="../media/image794.png"/><Relationship Id="rId7" Type="http://schemas.openxmlformats.org/officeDocument/2006/relationships/image" Target="../media/image799.png"/><Relationship Id="rId12" Type="http://schemas.openxmlformats.org/officeDocument/2006/relationships/image" Target="../media/image803.png"/><Relationship Id="rId17" Type="http://schemas.openxmlformats.org/officeDocument/2006/relationships/image" Target="../media/image806.jpeg"/><Relationship Id="rId25" Type="http://schemas.openxmlformats.org/officeDocument/2006/relationships/image" Target="../media/image612.png"/><Relationship Id="rId2" Type="http://schemas.openxmlformats.org/officeDocument/2006/relationships/image" Target="../media/image305.png"/><Relationship Id="rId16" Type="http://schemas.openxmlformats.org/officeDocument/2006/relationships/image" Target="../media/image805.png"/><Relationship Id="rId20" Type="http://schemas.openxmlformats.org/officeDocument/2006/relationships/image" Target="../media/image809.png"/><Relationship Id="rId1" Type="http://schemas.openxmlformats.org/officeDocument/2006/relationships/slideLayout" Target="../slideLayouts/slideLayout5.xml"/><Relationship Id="rId6" Type="http://schemas.openxmlformats.org/officeDocument/2006/relationships/image" Target="../media/image798.png"/><Relationship Id="rId11" Type="http://schemas.openxmlformats.org/officeDocument/2006/relationships/image" Target="../media/image102.png"/><Relationship Id="rId24" Type="http://schemas.openxmlformats.org/officeDocument/2006/relationships/image" Target="../media/image301.png"/><Relationship Id="rId5" Type="http://schemas.openxmlformats.org/officeDocument/2006/relationships/image" Target="../media/image797.png"/><Relationship Id="rId15" Type="http://schemas.openxmlformats.org/officeDocument/2006/relationships/image" Target="../media/image787.png"/><Relationship Id="rId23" Type="http://schemas.openxmlformats.org/officeDocument/2006/relationships/image" Target="../media/image96.png"/><Relationship Id="rId10" Type="http://schemas.openxmlformats.org/officeDocument/2006/relationships/image" Target="../media/image802.png"/><Relationship Id="rId19" Type="http://schemas.openxmlformats.org/officeDocument/2006/relationships/image" Target="../media/image808.jpeg"/><Relationship Id="rId4" Type="http://schemas.openxmlformats.org/officeDocument/2006/relationships/image" Target="../media/image796.png"/><Relationship Id="rId9" Type="http://schemas.openxmlformats.org/officeDocument/2006/relationships/image" Target="../media/image801.png"/><Relationship Id="rId14" Type="http://schemas.openxmlformats.org/officeDocument/2006/relationships/image" Target="../media/image804.png"/><Relationship Id="rId22" Type="http://schemas.openxmlformats.org/officeDocument/2006/relationships/image" Target="../media/image221.png"/><Relationship Id="rId27" Type="http://schemas.openxmlformats.org/officeDocument/2006/relationships/image" Target="../media/image591.png"/></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image" Target="../media/image70.png"/><Relationship Id="rId7" Type="http://schemas.openxmlformats.org/officeDocument/2006/relationships/slide" Target="slide74.xml"/><Relationship Id="rId2" Type="http://schemas.openxmlformats.org/officeDocument/2006/relationships/image" Target="../media/image810.png"/><Relationship Id="rId1" Type="http://schemas.openxmlformats.org/officeDocument/2006/relationships/slideLayout" Target="../slideLayouts/slideLayout2.xml"/><Relationship Id="rId6" Type="http://schemas.openxmlformats.org/officeDocument/2006/relationships/slide" Target="slide73.xml"/><Relationship Id="rId5" Type="http://schemas.openxmlformats.org/officeDocument/2006/relationships/slide" Target="slide72.xml"/><Relationship Id="rId4" Type="http://schemas.openxmlformats.org/officeDocument/2006/relationships/slide" Target="slide71.xml"/><Relationship Id="rId9" Type="http://schemas.openxmlformats.org/officeDocument/2006/relationships/slide" Target="slide76.xml"/></Relationships>
</file>

<file path=ppt/slides/_rels/slide71.xml.rels><?xml version="1.0" encoding="UTF-8" standalone="yes"?>
<Relationships xmlns="http://schemas.openxmlformats.org/package/2006/relationships"><Relationship Id="rId8" Type="http://schemas.openxmlformats.org/officeDocument/2006/relationships/image" Target="../media/image492.png"/><Relationship Id="rId13" Type="http://schemas.openxmlformats.org/officeDocument/2006/relationships/image" Target="../media/image817.png"/><Relationship Id="rId18" Type="http://schemas.openxmlformats.org/officeDocument/2006/relationships/image" Target="../media/image822.png"/><Relationship Id="rId3" Type="http://schemas.openxmlformats.org/officeDocument/2006/relationships/image" Target="../media/image812.png"/><Relationship Id="rId21" Type="http://schemas.openxmlformats.org/officeDocument/2006/relationships/image" Target="../media/image825.png"/><Relationship Id="rId7" Type="http://schemas.openxmlformats.org/officeDocument/2006/relationships/image" Target="../media/image167.png"/><Relationship Id="rId12" Type="http://schemas.openxmlformats.org/officeDocument/2006/relationships/image" Target="../media/image816.png"/><Relationship Id="rId17" Type="http://schemas.openxmlformats.org/officeDocument/2006/relationships/image" Target="../media/image821.png"/><Relationship Id="rId2" Type="http://schemas.openxmlformats.org/officeDocument/2006/relationships/image" Target="../media/image811.png"/><Relationship Id="rId16" Type="http://schemas.openxmlformats.org/officeDocument/2006/relationships/image" Target="../media/image820.png"/><Relationship Id="rId20" Type="http://schemas.openxmlformats.org/officeDocument/2006/relationships/image" Target="../media/image824.png"/><Relationship Id="rId1" Type="http://schemas.openxmlformats.org/officeDocument/2006/relationships/slideLayout" Target="../slideLayouts/slideLayout5.xml"/><Relationship Id="rId6" Type="http://schemas.openxmlformats.org/officeDocument/2006/relationships/image" Target="../media/image305.png"/><Relationship Id="rId11" Type="http://schemas.openxmlformats.org/officeDocument/2006/relationships/image" Target="../media/image815.png"/><Relationship Id="rId24" Type="http://schemas.openxmlformats.org/officeDocument/2006/relationships/image" Target="../media/image827.png"/><Relationship Id="rId5" Type="http://schemas.openxmlformats.org/officeDocument/2006/relationships/image" Target="../media/image102.png"/><Relationship Id="rId15" Type="http://schemas.openxmlformats.org/officeDocument/2006/relationships/image" Target="../media/image819.png"/><Relationship Id="rId23" Type="http://schemas.openxmlformats.org/officeDocument/2006/relationships/image" Target="../media/image96.png"/><Relationship Id="rId10" Type="http://schemas.openxmlformats.org/officeDocument/2006/relationships/image" Target="../media/image814.png"/><Relationship Id="rId19" Type="http://schemas.openxmlformats.org/officeDocument/2006/relationships/image" Target="../media/image823.png"/><Relationship Id="rId4" Type="http://schemas.openxmlformats.org/officeDocument/2006/relationships/image" Target="../media/image813.png"/><Relationship Id="rId9" Type="http://schemas.openxmlformats.org/officeDocument/2006/relationships/image" Target="../media/image571.png"/><Relationship Id="rId14" Type="http://schemas.openxmlformats.org/officeDocument/2006/relationships/image" Target="../media/image818.png"/><Relationship Id="rId22" Type="http://schemas.openxmlformats.org/officeDocument/2006/relationships/image" Target="../media/image826.png"/></Relationships>
</file>

<file path=ppt/slides/_rels/slide72.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571.png"/><Relationship Id="rId18" Type="http://schemas.openxmlformats.org/officeDocument/2006/relationships/image" Target="../media/image835.jpeg"/><Relationship Id="rId3" Type="http://schemas.openxmlformats.org/officeDocument/2006/relationships/image" Target="../media/image102.png"/><Relationship Id="rId21" Type="http://schemas.openxmlformats.org/officeDocument/2006/relationships/image" Target="../media/image838.png"/><Relationship Id="rId7" Type="http://schemas.openxmlformats.org/officeDocument/2006/relationships/image" Target="../media/image303.png"/><Relationship Id="rId12" Type="http://schemas.openxmlformats.org/officeDocument/2006/relationships/image" Target="../media/image832.png"/><Relationship Id="rId17" Type="http://schemas.openxmlformats.org/officeDocument/2006/relationships/image" Target="../media/image834.jpeg"/><Relationship Id="rId25" Type="http://schemas.openxmlformats.org/officeDocument/2006/relationships/image" Target="../media/image590.png"/><Relationship Id="rId2" Type="http://schemas.openxmlformats.org/officeDocument/2006/relationships/image" Target="../media/image828.png"/><Relationship Id="rId16" Type="http://schemas.openxmlformats.org/officeDocument/2006/relationships/image" Target="../media/image833.jpeg"/><Relationship Id="rId20" Type="http://schemas.openxmlformats.org/officeDocument/2006/relationships/image" Target="../media/image837.png"/><Relationship Id="rId1" Type="http://schemas.openxmlformats.org/officeDocument/2006/relationships/slideLayout" Target="../slideLayouts/slideLayout5.xml"/><Relationship Id="rId6" Type="http://schemas.openxmlformats.org/officeDocument/2006/relationships/image" Target="../media/image165.png"/><Relationship Id="rId11" Type="http://schemas.openxmlformats.org/officeDocument/2006/relationships/image" Target="../media/image831.png"/><Relationship Id="rId24" Type="http://schemas.openxmlformats.org/officeDocument/2006/relationships/image" Target="../media/image591.png"/><Relationship Id="rId5" Type="http://schemas.openxmlformats.org/officeDocument/2006/relationships/image" Target="../media/image104.png"/><Relationship Id="rId15" Type="http://schemas.openxmlformats.org/officeDocument/2006/relationships/image" Target="../media/image788.png"/><Relationship Id="rId23" Type="http://schemas.openxmlformats.org/officeDocument/2006/relationships/image" Target="../media/image839.png"/><Relationship Id="rId10" Type="http://schemas.openxmlformats.org/officeDocument/2006/relationships/image" Target="../media/image305.png"/><Relationship Id="rId19" Type="http://schemas.openxmlformats.org/officeDocument/2006/relationships/image" Target="../media/image836.jpeg"/><Relationship Id="rId4" Type="http://schemas.openxmlformats.org/officeDocument/2006/relationships/image" Target="../media/image829.png"/><Relationship Id="rId9" Type="http://schemas.openxmlformats.org/officeDocument/2006/relationships/image" Target="../media/image830.png"/><Relationship Id="rId14" Type="http://schemas.openxmlformats.org/officeDocument/2006/relationships/image" Target="../media/image787.png"/><Relationship Id="rId22" Type="http://schemas.openxmlformats.org/officeDocument/2006/relationships/image" Target="../media/image94.png"/></Relationships>
</file>

<file path=ppt/slides/_rels/slide73.xml.rels><?xml version="1.0" encoding="UTF-8" standalone="yes"?>
<Relationships xmlns="http://schemas.openxmlformats.org/package/2006/relationships"><Relationship Id="rId13" Type="http://schemas.openxmlformats.org/officeDocument/2006/relationships/image" Target="../media/image844.png"/><Relationship Id="rId18" Type="http://schemas.openxmlformats.org/officeDocument/2006/relationships/image" Target="../media/image847.png"/><Relationship Id="rId26" Type="http://schemas.openxmlformats.org/officeDocument/2006/relationships/image" Target="../media/image788.png"/><Relationship Id="rId39" Type="http://schemas.openxmlformats.org/officeDocument/2006/relationships/image" Target="../media/image569.png"/><Relationship Id="rId21" Type="http://schemas.openxmlformats.org/officeDocument/2006/relationships/image" Target="../media/image850.png"/><Relationship Id="rId34" Type="http://schemas.openxmlformats.org/officeDocument/2006/relationships/image" Target="../media/image861.png"/><Relationship Id="rId42" Type="http://schemas.openxmlformats.org/officeDocument/2006/relationships/image" Target="../media/image96.png"/><Relationship Id="rId7" Type="http://schemas.openxmlformats.org/officeDocument/2006/relationships/hyperlink" Target="https://www.facebook.com/watch/?v=2141333436145320" TargetMode="External"/><Relationship Id="rId2" Type="http://schemas.openxmlformats.org/officeDocument/2006/relationships/hyperlink" Target="https://www.facebook.com/1677902825821719/videos/2116077232004274" TargetMode="External"/><Relationship Id="rId16" Type="http://schemas.openxmlformats.org/officeDocument/2006/relationships/image" Target="../media/image845.png"/><Relationship Id="rId20" Type="http://schemas.openxmlformats.org/officeDocument/2006/relationships/image" Target="../media/image849.png"/><Relationship Id="rId29" Type="http://schemas.openxmlformats.org/officeDocument/2006/relationships/image" Target="../media/image856.jpeg"/><Relationship Id="rId41" Type="http://schemas.openxmlformats.org/officeDocument/2006/relationships/image" Target="../media/image492.png"/><Relationship Id="rId1" Type="http://schemas.openxmlformats.org/officeDocument/2006/relationships/slideLayout" Target="../slideLayouts/slideLayout5.xml"/><Relationship Id="rId6" Type="http://schemas.openxmlformats.org/officeDocument/2006/relationships/hyperlink" Target="https://www.facebook.com/watch/?v=2207866369234574" TargetMode="External"/><Relationship Id="rId11" Type="http://schemas.openxmlformats.org/officeDocument/2006/relationships/image" Target="../media/image843.png"/><Relationship Id="rId24" Type="http://schemas.openxmlformats.org/officeDocument/2006/relationships/image" Target="../media/image853.png"/><Relationship Id="rId32" Type="http://schemas.openxmlformats.org/officeDocument/2006/relationships/image" Target="../media/image859.png"/><Relationship Id="rId37" Type="http://schemas.openxmlformats.org/officeDocument/2006/relationships/image" Target="../media/image590.png"/><Relationship Id="rId40" Type="http://schemas.openxmlformats.org/officeDocument/2006/relationships/image" Target="../media/image236.png"/><Relationship Id="rId5" Type="http://schemas.openxmlformats.org/officeDocument/2006/relationships/hyperlink" Target="https://www.facebook.com/1677902825821719/videos/2140529942892336" TargetMode="External"/><Relationship Id="rId15" Type="http://schemas.openxmlformats.org/officeDocument/2006/relationships/image" Target="../media/image409.png"/><Relationship Id="rId23" Type="http://schemas.openxmlformats.org/officeDocument/2006/relationships/image" Target="../media/image852.png"/><Relationship Id="rId28" Type="http://schemas.openxmlformats.org/officeDocument/2006/relationships/image" Target="../media/image855.jpeg"/><Relationship Id="rId36" Type="http://schemas.openxmlformats.org/officeDocument/2006/relationships/image" Target="../media/image676.png"/><Relationship Id="rId10" Type="http://schemas.openxmlformats.org/officeDocument/2006/relationships/image" Target="../media/image842.png"/><Relationship Id="rId19" Type="http://schemas.openxmlformats.org/officeDocument/2006/relationships/image" Target="../media/image848.png"/><Relationship Id="rId31" Type="http://schemas.openxmlformats.org/officeDocument/2006/relationships/image" Target="../media/image858.png"/><Relationship Id="rId4" Type="http://schemas.openxmlformats.org/officeDocument/2006/relationships/hyperlink" Target="https://www.facebook.com/1677902825821719/videos/2019168181719966" TargetMode="External"/><Relationship Id="rId9" Type="http://schemas.openxmlformats.org/officeDocument/2006/relationships/image" Target="../media/image841.png"/><Relationship Id="rId14" Type="http://schemas.openxmlformats.org/officeDocument/2006/relationships/image" Target="../media/image305.png"/><Relationship Id="rId22" Type="http://schemas.openxmlformats.org/officeDocument/2006/relationships/image" Target="../media/image851.png"/><Relationship Id="rId27" Type="http://schemas.openxmlformats.org/officeDocument/2006/relationships/image" Target="../media/image854.png"/><Relationship Id="rId30" Type="http://schemas.openxmlformats.org/officeDocument/2006/relationships/image" Target="../media/image857.jpeg"/><Relationship Id="rId35" Type="http://schemas.openxmlformats.org/officeDocument/2006/relationships/image" Target="../media/image862.png"/><Relationship Id="rId8" Type="http://schemas.openxmlformats.org/officeDocument/2006/relationships/image" Target="../media/image840.png"/><Relationship Id="rId3" Type="http://schemas.openxmlformats.org/officeDocument/2006/relationships/hyperlink" Target="https://www.facebook.com/1677902825821719/videos/882750152194825" TargetMode="External"/><Relationship Id="rId12" Type="http://schemas.openxmlformats.org/officeDocument/2006/relationships/image" Target="../media/image303.png"/><Relationship Id="rId17" Type="http://schemas.openxmlformats.org/officeDocument/2006/relationships/image" Target="../media/image846.png"/><Relationship Id="rId25" Type="http://schemas.openxmlformats.org/officeDocument/2006/relationships/image" Target="../media/image787.png"/><Relationship Id="rId33" Type="http://schemas.openxmlformats.org/officeDocument/2006/relationships/image" Target="../media/image860.png"/><Relationship Id="rId38" Type="http://schemas.openxmlformats.org/officeDocument/2006/relationships/image" Target="../media/image591.png"/></Relationships>
</file>

<file path=ppt/slides/_rels/slide74.xml.rels><?xml version="1.0" encoding="UTF-8" standalone="yes"?>
<Relationships xmlns="http://schemas.openxmlformats.org/package/2006/relationships"><Relationship Id="rId8" Type="http://schemas.openxmlformats.org/officeDocument/2006/relationships/image" Target="../media/image866.png"/><Relationship Id="rId13" Type="http://schemas.openxmlformats.org/officeDocument/2006/relationships/image" Target="../media/image867.jpeg"/><Relationship Id="rId18" Type="http://schemas.openxmlformats.org/officeDocument/2006/relationships/image" Target="../media/image872.png"/><Relationship Id="rId3" Type="http://schemas.openxmlformats.org/officeDocument/2006/relationships/image" Target="../media/image864.png"/><Relationship Id="rId21" Type="http://schemas.openxmlformats.org/officeDocument/2006/relationships/image" Target="../media/image590.png"/><Relationship Id="rId7" Type="http://schemas.openxmlformats.org/officeDocument/2006/relationships/image" Target="../media/image303.png"/><Relationship Id="rId12" Type="http://schemas.openxmlformats.org/officeDocument/2006/relationships/image" Target="../media/image788.png"/><Relationship Id="rId17" Type="http://schemas.openxmlformats.org/officeDocument/2006/relationships/image" Target="../media/image871.png"/><Relationship Id="rId2" Type="http://schemas.openxmlformats.org/officeDocument/2006/relationships/image" Target="../media/image863.png"/><Relationship Id="rId16" Type="http://schemas.openxmlformats.org/officeDocument/2006/relationships/image" Target="../media/image870.jpeg"/><Relationship Id="rId20" Type="http://schemas.openxmlformats.org/officeDocument/2006/relationships/image" Target="../media/image676.png"/><Relationship Id="rId1" Type="http://schemas.openxmlformats.org/officeDocument/2006/relationships/slideLayout" Target="../slideLayouts/slideLayout5.xml"/><Relationship Id="rId6" Type="http://schemas.openxmlformats.org/officeDocument/2006/relationships/image" Target="../media/image104.png"/><Relationship Id="rId11" Type="http://schemas.openxmlformats.org/officeDocument/2006/relationships/image" Target="../media/image787.png"/><Relationship Id="rId24" Type="http://schemas.openxmlformats.org/officeDocument/2006/relationships/image" Target="../media/image96.png"/><Relationship Id="rId5" Type="http://schemas.openxmlformats.org/officeDocument/2006/relationships/image" Target="../media/image102.png"/><Relationship Id="rId15" Type="http://schemas.openxmlformats.org/officeDocument/2006/relationships/image" Target="../media/image869.jpeg"/><Relationship Id="rId23" Type="http://schemas.openxmlformats.org/officeDocument/2006/relationships/image" Target="../media/image94.png"/><Relationship Id="rId10" Type="http://schemas.openxmlformats.org/officeDocument/2006/relationships/image" Target="../media/image409.png"/><Relationship Id="rId19" Type="http://schemas.openxmlformats.org/officeDocument/2006/relationships/image" Target="../media/image873.png"/><Relationship Id="rId4" Type="http://schemas.openxmlformats.org/officeDocument/2006/relationships/image" Target="../media/image865.png"/><Relationship Id="rId9" Type="http://schemas.openxmlformats.org/officeDocument/2006/relationships/image" Target="../media/image305.png"/><Relationship Id="rId14" Type="http://schemas.openxmlformats.org/officeDocument/2006/relationships/image" Target="../media/image868.jpeg"/><Relationship Id="rId22" Type="http://schemas.openxmlformats.org/officeDocument/2006/relationships/image" Target="../media/image591.png"/></Relationships>
</file>

<file path=ppt/slides/_rels/slide75.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877.jpeg"/><Relationship Id="rId18" Type="http://schemas.openxmlformats.org/officeDocument/2006/relationships/image" Target="../media/image590.png"/><Relationship Id="rId3" Type="http://schemas.openxmlformats.org/officeDocument/2006/relationships/image" Target="../media/image104.png"/><Relationship Id="rId21" Type="http://schemas.openxmlformats.org/officeDocument/2006/relationships/image" Target="../media/image492.png"/><Relationship Id="rId7" Type="http://schemas.openxmlformats.org/officeDocument/2006/relationships/image" Target="../media/image874.png"/><Relationship Id="rId12" Type="http://schemas.openxmlformats.org/officeDocument/2006/relationships/image" Target="../media/image876.jpeg"/><Relationship Id="rId17" Type="http://schemas.openxmlformats.org/officeDocument/2006/relationships/image" Target="../media/image676.png"/><Relationship Id="rId2" Type="http://schemas.openxmlformats.org/officeDocument/2006/relationships/image" Target="../media/image102.png"/><Relationship Id="rId16" Type="http://schemas.openxmlformats.org/officeDocument/2006/relationships/image" Target="../media/image880.png"/><Relationship Id="rId20" Type="http://schemas.openxmlformats.org/officeDocument/2006/relationships/image" Target="../media/image221.png"/><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788.png"/><Relationship Id="rId5" Type="http://schemas.openxmlformats.org/officeDocument/2006/relationships/image" Target="../media/image303.png"/><Relationship Id="rId15" Type="http://schemas.openxmlformats.org/officeDocument/2006/relationships/image" Target="../media/image879.jpeg"/><Relationship Id="rId10" Type="http://schemas.openxmlformats.org/officeDocument/2006/relationships/image" Target="../media/image787.png"/><Relationship Id="rId19" Type="http://schemas.openxmlformats.org/officeDocument/2006/relationships/image" Target="../media/image591.png"/><Relationship Id="rId4" Type="http://schemas.openxmlformats.org/officeDocument/2006/relationships/image" Target="../media/image165.png"/><Relationship Id="rId9" Type="http://schemas.openxmlformats.org/officeDocument/2006/relationships/image" Target="../media/image875.png"/><Relationship Id="rId14" Type="http://schemas.openxmlformats.org/officeDocument/2006/relationships/image" Target="../media/image878.jpeg"/><Relationship Id="rId22" Type="http://schemas.openxmlformats.org/officeDocument/2006/relationships/image" Target="../media/image96.png"/></Relationships>
</file>

<file path=ppt/slides/_rels/slide76.xml.rels><?xml version="1.0" encoding="UTF-8" standalone="yes"?>
<Relationships xmlns="http://schemas.openxmlformats.org/package/2006/relationships"><Relationship Id="rId13" Type="http://schemas.openxmlformats.org/officeDocument/2006/relationships/image" Target="../media/image884.png"/><Relationship Id="rId18" Type="http://schemas.openxmlformats.org/officeDocument/2006/relationships/image" Target="../media/image889.png"/><Relationship Id="rId26" Type="http://schemas.openxmlformats.org/officeDocument/2006/relationships/image" Target="../media/image895.png"/><Relationship Id="rId3" Type="http://schemas.openxmlformats.org/officeDocument/2006/relationships/image" Target="../media/image102.png"/><Relationship Id="rId21" Type="http://schemas.openxmlformats.org/officeDocument/2006/relationships/image" Target="../media/image788.png"/><Relationship Id="rId7" Type="http://schemas.openxmlformats.org/officeDocument/2006/relationships/image" Target="../media/image303.png"/><Relationship Id="rId12" Type="http://schemas.openxmlformats.org/officeDocument/2006/relationships/image" Target="../media/image883.png"/><Relationship Id="rId17" Type="http://schemas.openxmlformats.org/officeDocument/2006/relationships/image" Target="../media/image888.png"/><Relationship Id="rId25" Type="http://schemas.openxmlformats.org/officeDocument/2006/relationships/image" Target="../media/image894.png"/><Relationship Id="rId33" Type="http://schemas.openxmlformats.org/officeDocument/2006/relationships/image" Target="../media/image591.png"/><Relationship Id="rId2" Type="http://schemas.openxmlformats.org/officeDocument/2006/relationships/image" Target="../media/image99.png"/><Relationship Id="rId16" Type="http://schemas.openxmlformats.org/officeDocument/2006/relationships/image" Target="../media/image887.png"/><Relationship Id="rId20" Type="http://schemas.openxmlformats.org/officeDocument/2006/relationships/image" Target="../media/image787.png"/><Relationship Id="rId29" Type="http://schemas.openxmlformats.org/officeDocument/2006/relationships/image" Target="../media/image492.png"/><Relationship Id="rId1" Type="http://schemas.openxmlformats.org/officeDocument/2006/relationships/slideLayout" Target="../slideLayouts/slideLayout5.xml"/><Relationship Id="rId6" Type="http://schemas.openxmlformats.org/officeDocument/2006/relationships/image" Target="../media/image165.png"/><Relationship Id="rId11" Type="http://schemas.openxmlformats.org/officeDocument/2006/relationships/image" Target="../media/image571.png"/><Relationship Id="rId24" Type="http://schemas.openxmlformats.org/officeDocument/2006/relationships/image" Target="../media/image893.jpeg"/><Relationship Id="rId32" Type="http://schemas.openxmlformats.org/officeDocument/2006/relationships/image" Target="../media/image590.png"/><Relationship Id="rId5" Type="http://schemas.openxmlformats.org/officeDocument/2006/relationships/image" Target="../media/image104.png"/><Relationship Id="rId15" Type="http://schemas.openxmlformats.org/officeDocument/2006/relationships/image" Target="../media/image886.png"/><Relationship Id="rId23" Type="http://schemas.openxmlformats.org/officeDocument/2006/relationships/image" Target="../media/image892.jpeg"/><Relationship Id="rId28" Type="http://schemas.openxmlformats.org/officeDocument/2006/relationships/image" Target="../media/image687.png"/><Relationship Id="rId10" Type="http://schemas.openxmlformats.org/officeDocument/2006/relationships/image" Target="../media/image305.png"/><Relationship Id="rId19" Type="http://schemas.openxmlformats.org/officeDocument/2006/relationships/image" Target="../media/image890.png"/><Relationship Id="rId31" Type="http://schemas.openxmlformats.org/officeDocument/2006/relationships/image" Target="../media/image612.png"/><Relationship Id="rId4" Type="http://schemas.openxmlformats.org/officeDocument/2006/relationships/image" Target="../media/image881.png"/><Relationship Id="rId9" Type="http://schemas.openxmlformats.org/officeDocument/2006/relationships/image" Target="../media/image882.png"/><Relationship Id="rId14" Type="http://schemas.openxmlformats.org/officeDocument/2006/relationships/image" Target="../media/image885.png"/><Relationship Id="rId22" Type="http://schemas.openxmlformats.org/officeDocument/2006/relationships/image" Target="../media/image891.jpeg"/><Relationship Id="rId27" Type="http://schemas.openxmlformats.org/officeDocument/2006/relationships/image" Target="../media/image94.png"/><Relationship Id="rId30" Type="http://schemas.openxmlformats.org/officeDocument/2006/relationships/image" Target="../media/image896.png"/><Relationship Id="rId8" Type="http://schemas.openxmlformats.org/officeDocument/2006/relationships/image" Target="../media/image146.png"/></Relationships>
</file>

<file path=ppt/slides/_rels/slide77.xml.rels><?xml version="1.0" encoding="UTF-8" standalone="yes"?>
<Relationships xmlns="http://schemas.openxmlformats.org/package/2006/relationships"><Relationship Id="rId13" Type="http://schemas.openxmlformats.org/officeDocument/2006/relationships/image" Target="../media/image908.jpeg"/><Relationship Id="rId18" Type="http://schemas.openxmlformats.org/officeDocument/2006/relationships/image" Target="../media/image912.png"/><Relationship Id="rId26" Type="http://schemas.openxmlformats.org/officeDocument/2006/relationships/image" Target="../media/image919.png"/><Relationship Id="rId3" Type="http://schemas.openxmlformats.org/officeDocument/2006/relationships/image" Target="../media/image898.png"/><Relationship Id="rId21" Type="http://schemas.openxmlformats.org/officeDocument/2006/relationships/image" Target="../media/image915.png"/><Relationship Id="rId34" Type="http://schemas.openxmlformats.org/officeDocument/2006/relationships/image" Target="../media/image923.png"/><Relationship Id="rId7" Type="http://schemas.openxmlformats.org/officeDocument/2006/relationships/image" Target="../media/image902.png"/><Relationship Id="rId12" Type="http://schemas.openxmlformats.org/officeDocument/2006/relationships/image" Target="../media/image907.jpeg"/><Relationship Id="rId17" Type="http://schemas.openxmlformats.org/officeDocument/2006/relationships/hyperlink" Target="http://www.foodinnovation.how/" TargetMode="External"/><Relationship Id="rId25" Type="http://schemas.openxmlformats.org/officeDocument/2006/relationships/image" Target="../media/image918.png"/><Relationship Id="rId33" Type="http://schemas.openxmlformats.org/officeDocument/2006/relationships/image" Target="../media/image18.png"/><Relationship Id="rId2" Type="http://schemas.openxmlformats.org/officeDocument/2006/relationships/image" Target="../media/image897.png"/><Relationship Id="rId16" Type="http://schemas.openxmlformats.org/officeDocument/2006/relationships/image" Target="../media/image911.jpeg"/><Relationship Id="rId20" Type="http://schemas.openxmlformats.org/officeDocument/2006/relationships/image" Target="../media/image914.png"/><Relationship Id="rId29"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901.png"/><Relationship Id="rId11" Type="http://schemas.openxmlformats.org/officeDocument/2006/relationships/image" Target="../media/image906.png"/><Relationship Id="rId24" Type="http://schemas.openxmlformats.org/officeDocument/2006/relationships/image" Target="../media/image917.png"/><Relationship Id="rId32" Type="http://schemas.openxmlformats.org/officeDocument/2006/relationships/image" Target="../media/image15.png"/><Relationship Id="rId5" Type="http://schemas.openxmlformats.org/officeDocument/2006/relationships/image" Target="../media/image900.png"/><Relationship Id="rId15" Type="http://schemas.openxmlformats.org/officeDocument/2006/relationships/image" Target="../media/image910.png"/><Relationship Id="rId23" Type="http://schemas.openxmlformats.org/officeDocument/2006/relationships/image" Target="../media/image916.png"/><Relationship Id="rId28" Type="http://schemas.openxmlformats.org/officeDocument/2006/relationships/image" Target="../media/image921.png"/><Relationship Id="rId10" Type="http://schemas.openxmlformats.org/officeDocument/2006/relationships/image" Target="../media/image905.png"/><Relationship Id="rId19" Type="http://schemas.openxmlformats.org/officeDocument/2006/relationships/image" Target="../media/image913.png"/><Relationship Id="rId31" Type="http://schemas.openxmlformats.org/officeDocument/2006/relationships/image" Target="../media/image922.png"/><Relationship Id="rId4" Type="http://schemas.openxmlformats.org/officeDocument/2006/relationships/image" Target="../media/image899.png"/><Relationship Id="rId9" Type="http://schemas.openxmlformats.org/officeDocument/2006/relationships/image" Target="../media/image904.png"/><Relationship Id="rId14" Type="http://schemas.openxmlformats.org/officeDocument/2006/relationships/image" Target="../media/image909.jpeg"/><Relationship Id="rId22" Type="http://schemas.openxmlformats.org/officeDocument/2006/relationships/image" Target="../media/image9.png"/><Relationship Id="rId27" Type="http://schemas.openxmlformats.org/officeDocument/2006/relationships/image" Target="../media/image920.png"/><Relationship Id="rId30" Type="http://schemas.openxmlformats.org/officeDocument/2006/relationships/image" Target="../media/image16.png"/><Relationship Id="rId35" Type="http://schemas.openxmlformats.org/officeDocument/2006/relationships/image" Target="../media/image924.png"/><Relationship Id="rId8" Type="http://schemas.openxmlformats.org/officeDocument/2006/relationships/image" Target="../media/image90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 y="2820545"/>
            <a:ext cx="7540625" cy="4504690"/>
            <a:chOff x="0" y="2820542"/>
            <a:chExt cx="7540625" cy="450469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2248535" y="3192991"/>
              <a:ext cx="5292090" cy="4132241"/>
            </a:xfrm>
            <a:prstGeom prst="rect">
              <a:avLst/>
            </a:prstGeom>
          </p:spPr>
        </p:pic>
        <p:sp>
          <p:nvSpPr>
            <p:cNvPr id="4" name="object 4"/>
            <p:cNvSpPr/>
            <p:nvPr/>
          </p:nvSpPr>
          <p:spPr>
            <a:xfrm>
              <a:off x="0" y="2820542"/>
              <a:ext cx="4014470" cy="2954655"/>
            </a:xfrm>
            <a:custGeom>
              <a:avLst/>
              <a:gdLst/>
              <a:ahLst/>
              <a:cxnLst/>
              <a:rect l="l" t="t" r="r" b="b"/>
              <a:pathLst>
                <a:path w="4014470" h="2954654">
                  <a:moveTo>
                    <a:pt x="0" y="2912192"/>
                  </a:moveTo>
                  <a:lnTo>
                    <a:pt x="0" y="2949021"/>
                  </a:lnTo>
                  <a:lnTo>
                    <a:pt x="1322705" y="2954655"/>
                  </a:lnTo>
                  <a:lnTo>
                    <a:pt x="1377950" y="2954655"/>
                  </a:lnTo>
                  <a:lnTo>
                    <a:pt x="1486535" y="2950845"/>
                  </a:lnTo>
                  <a:lnTo>
                    <a:pt x="1593215" y="2943225"/>
                  </a:lnTo>
                  <a:lnTo>
                    <a:pt x="1698625" y="2931795"/>
                  </a:lnTo>
                  <a:lnTo>
                    <a:pt x="1750060" y="2924810"/>
                  </a:lnTo>
                  <a:lnTo>
                    <a:pt x="1793239" y="2917825"/>
                  </a:lnTo>
                  <a:lnTo>
                    <a:pt x="1308100" y="2917825"/>
                  </a:lnTo>
                  <a:lnTo>
                    <a:pt x="0" y="2912192"/>
                  </a:lnTo>
                  <a:close/>
                </a:path>
                <a:path w="4014470" h="2954654">
                  <a:moveTo>
                    <a:pt x="4012565" y="36830"/>
                  </a:moveTo>
                  <a:lnTo>
                    <a:pt x="3979545" y="50165"/>
                  </a:lnTo>
                  <a:lnTo>
                    <a:pt x="3977640" y="72390"/>
                  </a:lnTo>
                  <a:lnTo>
                    <a:pt x="3974465" y="101600"/>
                  </a:lnTo>
                  <a:lnTo>
                    <a:pt x="3965575" y="181610"/>
                  </a:lnTo>
                  <a:lnTo>
                    <a:pt x="3958590" y="231140"/>
                  </a:lnTo>
                  <a:lnTo>
                    <a:pt x="3950335" y="287020"/>
                  </a:lnTo>
                  <a:lnTo>
                    <a:pt x="3940810" y="347980"/>
                  </a:lnTo>
                  <a:lnTo>
                    <a:pt x="3928745" y="413385"/>
                  </a:lnTo>
                  <a:lnTo>
                    <a:pt x="3915410" y="484505"/>
                  </a:lnTo>
                  <a:lnTo>
                    <a:pt x="3902075" y="548005"/>
                  </a:lnTo>
                  <a:lnTo>
                    <a:pt x="3888104" y="609600"/>
                  </a:lnTo>
                  <a:lnTo>
                    <a:pt x="3873500" y="669925"/>
                  </a:lnTo>
                  <a:lnTo>
                    <a:pt x="3858260" y="728980"/>
                  </a:lnTo>
                  <a:lnTo>
                    <a:pt x="3843020" y="786130"/>
                  </a:lnTo>
                  <a:lnTo>
                    <a:pt x="3827145" y="842010"/>
                  </a:lnTo>
                  <a:lnTo>
                    <a:pt x="3811270" y="896620"/>
                  </a:lnTo>
                  <a:lnTo>
                    <a:pt x="3794760" y="949325"/>
                  </a:lnTo>
                  <a:lnTo>
                    <a:pt x="3778250" y="1000125"/>
                  </a:lnTo>
                  <a:lnTo>
                    <a:pt x="3761740" y="1049655"/>
                  </a:lnTo>
                  <a:lnTo>
                    <a:pt x="3744595" y="1097280"/>
                  </a:lnTo>
                  <a:lnTo>
                    <a:pt x="3727450" y="1143000"/>
                  </a:lnTo>
                  <a:lnTo>
                    <a:pt x="3710940" y="1187450"/>
                  </a:lnTo>
                  <a:lnTo>
                    <a:pt x="3693795" y="1229995"/>
                  </a:lnTo>
                  <a:lnTo>
                    <a:pt x="3677285" y="1271270"/>
                  </a:lnTo>
                  <a:lnTo>
                    <a:pt x="3660775" y="1310640"/>
                  </a:lnTo>
                  <a:lnTo>
                    <a:pt x="3644265" y="1348105"/>
                  </a:lnTo>
                  <a:lnTo>
                    <a:pt x="3628390" y="1383665"/>
                  </a:lnTo>
                  <a:lnTo>
                    <a:pt x="3613150" y="1417955"/>
                  </a:lnTo>
                  <a:lnTo>
                    <a:pt x="3583304" y="1480185"/>
                  </a:lnTo>
                  <a:lnTo>
                    <a:pt x="3559175" y="1528445"/>
                  </a:lnTo>
                  <a:lnTo>
                    <a:pt x="3534410" y="1575435"/>
                  </a:lnTo>
                  <a:lnTo>
                    <a:pt x="3509010" y="1621790"/>
                  </a:lnTo>
                  <a:lnTo>
                    <a:pt x="3483610" y="1667510"/>
                  </a:lnTo>
                  <a:lnTo>
                    <a:pt x="3456940" y="1712595"/>
                  </a:lnTo>
                  <a:lnTo>
                    <a:pt x="3430270" y="1757045"/>
                  </a:lnTo>
                  <a:lnTo>
                    <a:pt x="3402965" y="1800225"/>
                  </a:lnTo>
                  <a:lnTo>
                    <a:pt x="3375025" y="1842770"/>
                  </a:lnTo>
                  <a:lnTo>
                    <a:pt x="3346450" y="1884680"/>
                  </a:lnTo>
                  <a:lnTo>
                    <a:pt x="3317240" y="1925955"/>
                  </a:lnTo>
                  <a:lnTo>
                    <a:pt x="3288029" y="1965960"/>
                  </a:lnTo>
                  <a:lnTo>
                    <a:pt x="3258185" y="2005330"/>
                  </a:lnTo>
                  <a:lnTo>
                    <a:pt x="3227070" y="2044065"/>
                  </a:lnTo>
                  <a:lnTo>
                    <a:pt x="3195955" y="2082165"/>
                  </a:lnTo>
                  <a:lnTo>
                    <a:pt x="3164205" y="2118995"/>
                  </a:lnTo>
                  <a:lnTo>
                    <a:pt x="3132455" y="2155190"/>
                  </a:lnTo>
                  <a:lnTo>
                    <a:pt x="3099435" y="2190750"/>
                  </a:lnTo>
                  <a:lnTo>
                    <a:pt x="3066415" y="2225040"/>
                  </a:lnTo>
                  <a:lnTo>
                    <a:pt x="3032760" y="2258695"/>
                  </a:lnTo>
                  <a:lnTo>
                    <a:pt x="2998470" y="2291715"/>
                  </a:lnTo>
                  <a:lnTo>
                    <a:pt x="2963545" y="2324100"/>
                  </a:lnTo>
                  <a:lnTo>
                    <a:pt x="2928620" y="2355215"/>
                  </a:lnTo>
                  <a:lnTo>
                    <a:pt x="2892425" y="2385695"/>
                  </a:lnTo>
                  <a:lnTo>
                    <a:pt x="2856230" y="2415540"/>
                  </a:lnTo>
                  <a:lnTo>
                    <a:pt x="2819400" y="2444115"/>
                  </a:lnTo>
                  <a:lnTo>
                    <a:pt x="2781935" y="2472055"/>
                  </a:lnTo>
                  <a:lnTo>
                    <a:pt x="2742565" y="2500630"/>
                  </a:lnTo>
                  <a:lnTo>
                    <a:pt x="2702560" y="2527935"/>
                  </a:lnTo>
                  <a:lnTo>
                    <a:pt x="2661920" y="2554605"/>
                  </a:lnTo>
                  <a:lnTo>
                    <a:pt x="2620645" y="2580005"/>
                  </a:lnTo>
                  <a:lnTo>
                    <a:pt x="2578735" y="2604770"/>
                  </a:lnTo>
                  <a:lnTo>
                    <a:pt x="2536190" y="2628265"/>
                  </a:lnTo>
                  <a:lnTo>
                    <a:pt x="2493010" y="2651125"/>
                  </a:lnTo>
                  <a:lnTo>
                    <a:pt x="2449830" y="2673350"/>
                  </a:lnTo>
                  <a:lnTo>
                    <a:pt x="2406015" y="2694305"/>
                  </a:lnTo>
                  <a:lnTo>
                    <a:pt x="2361565" y="2714625"/>
                  </a:lnTo>
                  <a:lnTo>
                    <a:pt x="2316480" y="2733675"/>
                  </a:lnTo>
                  <a:lnTo>
                    <a:pt x="2270760" y="2751455"/>
                  </a:lnTo>
                  <a:lnTo>
                    <a:pt x="2224405" y="2768600"/>
                  </a:lnTo>
                  <a:lnTo>
                    <a:pt x="2178050" y="2785110"/>
                  </a:lnTo>
                  <a:lnTo>
                    <a:pt x="2131060" y="2800350"/>
                  </a:lnTo>
                  <a:lnTo>
                    <a:pt x="2083435" y="2814955"/>
                  </a:lnTo>
                  <a:lnTo>
                    <a:pt x="2035175" y="2828290"/>
                  </a:lnTo>
                  <a:lnTo>
                    <a:pt x="1986280" y="2840990"/>
                  </a:lnTo>
                  <a:lnTo>
                    <a:pt x="1937385" y="2852420"/>
                  </a:lnTo>
                  <a:lnTo>
                    <a:pt x="1887220" y="2863215"/>
                  </a:lnTo>
                  <a:lnTo>
                    <a:pt x="1837055" y="2872740"/>
                  </a:lnTo>
                  <a:lnTo>
                    <a:pt x="1786255" y="2881630"/>
                  </a:lnTo>
                  <a:lnTo>
                    <a:pt x="1735455" y="2889250"/>
                  </a:lnTo>
                  <a:lnTo>
                    <a:pt x="1683385" y="2896235"/>
                  </a:lnTo>
                  <a:lnTo>
                    <a:pt x="1631314" y="2901950"/>
                  </a:lnTo>
                  <a:lnTo>
                    <a:pt x="1578610" y="2907030"/>
                  </a:lnTo>
                  <a:lnTo>
                    <a:pt x="1525905" y="2911475"/>
                  </a:lnTo>
                  <a:lnTo>
                    <a:pt x="1417955" y="2916555"/>
                  </a:lnTo>
                  <a:lnTo>
                    <a:pt x="1363345" y="2917825"/>
                  </a:lnTo>
                  <a:lnTo>
                    <a:pt x="1793239" y="2917825"/>
                  </a:lnTo>
                  <a:lnTo>
                    <a:pt x="1852295" y="2907665"/>
                  </a:lnTo>
                  <a:lnTo>
                    <a:pt x="1902460" y="2897505"/>
                  </a:lnTo>
                  <a:lnTo>
                    <a:pt x="1952625" y="2886710"/>
                  </a:lnTo>
                  <a:lnTo>
                    <a:pt x="2001520" y="2874645"/>
                  </a:lnTo>
                  <a:lnTo>
                    <a:pt x="2050414" y="2861945"/>
                  </a:lnTo>
                  <a:lnTo>
                    <a:pt x="2098675" y="2848610"/>
                  </a:lnTo>
                  <a:lnTo>
                    <a:pt x="2146300" y="2834005"/>
                  </a:lnTo>
                  <a:lnTo>
                    <a:pt x="2193925" y="2818130"/>
                  </a:lnTo>
                  <a:lnTo>
                    <a:pt x="2240280" y="2801620"/>
                  </a:lnTo>
                  <a:lnTo>
                    <a:pt x="2286635" y="2784475"/>
                  </a:lnTo>
                  <a:lnTo>
                    <a:pt x="2332355" y="2766060"/>
                  </a:lnTo>
                  <a:lnTo>
                    <a:pt x="2377440" y="2747010"/>
                  </a:lnTo>
                  <a:lnTo>
                    <a:pt x="2422525" y="2726690"/>
                  </a:lnTo>
                  <a:lnTo>
                    <a:pt x="2466340" y="2705735"/>
                  </a:lnTo>
                  <a:lnTo>
                    <a:pt x="2510155" y="2683510"/>
                  </a:lnTo>
                  <a:lnTo>
                    <a:pt x="2553335" y="2660650"/>
                  </a:lnTo>
                  <a:lnTo>
                    <a:pt x="2595880" y="2636520"/>
                  </a:lnTo>
                  <a:lnTo>
                    <a:pt x="2637790" y="2611755"/>
                  </a:lnTo>
                  <a:lnTo>
                    <a:pt x="2679065" y="2585720"/>
                  </a:lnTo>
                  <a:lnTo>
                    <a:pt x="2720340" y="2559050"/>
                  </a:lnTo>
                  <a:lnTo>
                    <a:pt x="2760345" y="2531110"/>
                  </a:lnTo>
                  <a:lnTo>
                    <a:pt x="2800350" y="2502535"/>
                  </a:lnTo>
                  <a:lnTo>
                    <a:pt x="2837815" y="2474595"/>
                  </a:lnTo>
                  <a:lnTo>
                    <a:pt x="2875280" y="2445385"/>
                  </a:lnTo>
                  <a:lnTo>
                    <a:pt x="2912110" y="2414905"/>
                  </a:lnTo>
                  <a:lnTo>
                    <a:pt x="2948305" y="2384425"/>
                  </a:lnTo>
                  <a:lnTo>
                    <a:pt x="2984500" y="2352675"/>
                  </a:lnTo>
                  <a:lnTo>
                    <a:pt x="3054350" y="2286635"/>
                  </a:lnTo>
                  <a:lnTo>
                    <a:pt x="3088640" y="2252345"/>
                  </a:lnTo>
                  <a:lnTo>
                    <a:pt x="3122295" y="2217420"/>
                  </a:lnTo>
                  <a:lnTo>
                    <a:pt x="3155315" y="2181225"/>
                  </a:lnTo>
                  <a:lnTo>
                    <a:pt x="3187700" y="2144395"/>
                  </a:lnTo>
                  <a:lnTo>
                    <a:pt x="3220085" y="2106930"/>
                  </a:lnTo>
                  <a:lnTo>
                    <a:pt x="3251200" y="2068830"/>
                  </a:lnTo>
                  <a:lnTo>
                    <a:pt x="3282315" y="2029460"/>
                  </a:lnTo>
                  <a:lnTo>
                    <a:pt x="3312795" y="1989455"/>
                  </a:lnTo>
                  <a:lnTo>
                    <a:pt x="3342640" y="1948815"/>
                  </a:lnTo>
                  <a:lnTo>
                    <a:pt x="3372485" y="1906905"/>
                  </a:lnTo>
                  <a:lnTo>
                    <a:pt x="3401060" y="1864995"/>
                  </a:lnTo>
                  <a:lnTo>
                    <a:pt x="3429635" y="1821815"/>
                  </a:lnTo>
                  <a:lnTo>
                    <a:pt x="3484245" y="1732915"/>
                  </a:lnTo>
                  <a:lnTo>
                    <a:pt x="3510915" y="1687195"/>
                  </a:lnTo>
                  <a:lnTo>
                    <a:pt x="3536950" y="1640840"/>
                  </a:lnTo>
                  <a:lnTo>
                    <a:pt x="3562350" y="1593850"/>
                  </a:lnTo>
                  <a:lnTo>
                    <a:pt x="3587750" y="1546225"/>
                  </a:lnTo>
                  <a:lnTo>
                    <a:pt x="3611879" y="1497330"/>
                  </a:lnTo>
                  <a:lnTo>
                    <a:pt x="3637915" y="1443355"/>
                  </a:lnTo>
                  <a:lnTo>
                    <a:pt x="3662679" y="1389380"/>
                  </a:lnTo>
                  <a:lnTo>
                    <a:pt x="3686175" y="1336040"/>
                  </a:lnTo>
                  <a:lnTo>
                    <a:pt x="3708400" y="1282065"/>
                  </a:lnTo>
                  <a:lnTo>
                    <a:pt x="3729990" y="1229360"/>
                  </a:lnTo>
                  <a:lnTo>
                    <a:pt x="3750310" y="1176655"/>
                  </a:lnTo>
                  <a:lnTo>
                    <a:pt x="3769995" y="1124585"/>
                  </a:lnTo>
                  <a:lnTo>
                    <a:pt x="3788410" y="1072515"/>
                  </a:lnTo>
                  <a:lnTo>
                    <a:pt x="3805554" y="1021715"/>
                  </a:lnTo>
                  <a:lnTo>
                    <a:pt x="3822065" y="971550"/>
                  </a:lnTo>
                  <a:lnTo>
                    <a:pt x="3837940" y="922020"/>
                  </a:lnTo>
                  <a:lnTo>
                    <a:pt x="3852545" y="873760"/>
                  </a:lnTo>
                  <a:lnTo>
                    <a:pt x="3865879" y="826135"/>
                  </a:lnTo>
                  <a:lnTo>
                    <a:pt x="3878579" y="779780"/>
                  </a:lnTo>
                  <a:lnTo>
                    <a:pt x="3890645" y="734060"/>
                  </a:lnTo>
                  <a:lnTo>
                    <a:pt x="3902075" y="690245"/>
                  </a:lnTo>
                  <a:lnTo>
                    <a:pt x="3912870" y="647700"/>
                  </a:lnTo>
                  <a:lnTo>
                    <a:pt x="3922395" y="606425"/>
                  </a:lnTo>
                  <a:lnTo>
                    <a:pt x="3931285" y="566420"/>
                  </a:lnTo>
                  <a:lnTo>
                    <a:pt x="3939540" y="527685"/>
                  </a:lnTo>
                  <a:lnTo>
                    <a:pt x="3963670" y="404495"/>
                  </a:lnTo>
                  <a:lnTo>
                    <a:pt x="3977640" y="324485"/>
                  </a:lnTo>
                  <a:lnTo>
                    <a:pt x="3988435" y="252095"/>
                  </a:lnTo>
                  <a:lnTo>
                    <a:pt x="3997325" y="188595"/>
                  </a:lnTo>
                  <a:lnTo>
                    <a:pt x="4003675" y="135255"/>
                  </a:lnTo>
                  <a:lnTo>
                    <a:pt x="4008120" y="92075"/>
                  </a:lnTo>
                  <a:lnTo>
                    <a:pt x="4012525" y="40640"/>
                  </a:lnTo>
                  <a:lnTo>
                    <a:pt x="4012565" y="36830"/>
                  </a:lnTo>
                  <a:close/>
                </a:path>
                <a:path w="4014470" h="2954654">
                  <a:moveTo>
                    <a:pt x="1070610" y="0"/>
                  </a:moveTo>
                  <a:lnTo>
                    <a:pt x="1017269" y="0"/>
                  </a:lnTo>
                  <a:lnTo>
                    <a:pt x="964565" y="1270"/>
                  </a:lnTo>
                  <a:lnTo>
                    <a:pt x="859790" y="6350"/>
                  </a:lnTo>
                  <a:lnTo>
                    <a:pt x="807720" y="10160"/>
                  </a:lnTo>
                  <a:lnTo>
                    <a:pt x="705485" y="20320"/>
                  </a:lnTo>
                  <a:lnTo>
                    <a:pt x="604520" y="34290"/>
                  </a:lnTo>
                  <a:lnTo>
                    <a:pt x="554990" y="42545"/>
                  </a:lnTo>
                  <a:lnTo>
                    <a:pt x="505459" y="51435"/>
                  </a:lnTo>
                  <a:lnTo>
                    <a:pt x="456565" y="60960"/>
                  </a:lnTo>
                  <a:lnTo>
                    <a:pt x="407670" y="71755"/>
                  </a:lnTo>
                  <a:lnTo>
                    <a:pt x="311785" y="95885"/>
                  </a:lnTo>
                  <a:lnTo>
                    <a:pt x="264795" y="109220"/>
                  </a:lnTo>
                  <a:lnTo>
                    <a:pt x="217804" y="123190"/>
                  </a:lnTo>
                  <a:lnTo>
                    <a:pt x="171450" y="138430"/>
                  </a:lnTo>
                  <a:lnTo>
                    <a:pt x="125095" y="154305"/>
                  </a:lnTo>
                  <a:lnTo>
                    <a:pt x="79375" y="170815"/>
                  </a:lnTo>
                  <a:lnTo>
                    <a:pt x="34290" y="188595"/>
                  </a:lnTo>
                  <a:lnTo>
                    <a:pt x="0" y="202600"/>
                  </a:lnTo>
                  <a:lnTo>
                    <a:pt x="0" y="241855"/>
                  </a:lnTo>
                  <a:lnTo>
                    <a:pt x="1270" y="241300"/>
                  </a:lnTo>
                  <a:lnTo>
                    <a:pt x="45720" y="222885"/>
                  </a:lnTo>
                  <a:lnTo>
                    <a:pt x="90805" y="205740"/>
                  </a:lnTo>
                  <a:lnTo>
                    <a:pt x="135890" y="189230"/>
                  </a:lnTo>
                  <a:lnTo>
                    <a:pt x="180975" y="173355"/>
                  </a:lnTo>
                  <a:lnTo>
                    <a:pt x="227329" y="158750"/>
                  </a:lnTo>
                  <a:lnTo>
                    <a:pt x="273685" y="144780"/>
                  </a:lnTo>
                  <a:lnTo>
                    <a:pt x="367665" y="119380"/>
                  </a:lnTo>
                  <a:lnTo>
                    <a:pt x="415290" y="107950"/>
                  </a:lnTo>
                  <a:lnTo>
                    <a:pt x="511809" y="87630"/>
                  </a:lnTo>
                  <a:lnTo>
                    <a:pt x="560705" y="78740"/>
                  </a:lnTo>
                  <a:lnTo>
                    <a:pt x="659765" y="63500"/>
                  </a:lnTo>
                  <a:lnTo>
                    <a:pt x="709295" y="57150"/>
                  </a:lnTo>
                  <a:lnTo>
                    <a:pt x="810895" y="46990"/>
                  </a:lnTo>
                  <a:lnTo>
                    <a:pt x="913765" y="40640"/>
                  </a:lnTo>
                  <a:lnTo>
                    <a:pt x="965835" y="38735"/>
                  </a:lnTo>
                  <a:lnTo>
                    <a:pt x="1017905" y="37465"/>
                  </a:lnTo>
                  <a:lnTo>
                    <a:pt x="1070610" y="36830"/>
                  </a:lnTo>
                  <a:lnTo>
                    <a:pt x="4012565" y="36830"/>
                  </a:lnTo>
                  <a:lnTo>
                    <a:pt x="4013200" y="33020"/>
                  </a:lnTo>
                  <a:lnTo>
                    <a:pt x="4014470" y="13335"/>
                  </a:lnTo>
                  <a:lnTo>
                    <a:pt x="1070610" y="0"/>
                  </a:lnTo>
                  <a:close/>
                </a:path>
              </a:pathLst>
            </a:custGeom>
            <a:solidFill>
              <a:srgbClr val="F5C15B"/>
            </a:solidFill>
          </p:spPr>
          <p:txBody>
            <a:bodyPr wrap="square" lIns="0" tIns="0" rIns="0" bIns="0" rtlCol="0"/>
            <a:lstStyle/>
            <a:p>
              <a:endParaRPr/>
            </a:p>
          </p:txBody>
        </p:sp>
      </p:grpSp>
      <p:grpSp>
        <p:nvGrpSpPr>
          <p:cNvPr id="5" name="object 5"/>
          <p:cNvGrpSpPr/>
          <p:nvPr/>
        </p:nvGrpSpPr>
        <p:grpSpPr>
          <a:xfrm>
            <a:off x="1045847" y="6196202"/>
            <a:ext cx="6514465" cy="3811270"/>
            <a:chOff x="1045844" y="6196202"/>
            <a:chExt cx="6514465" cy="3811270"/>
          </a:xfrm>
        </p:grpSpPr>
        <p:sp>
          <p:nvSpPr>
            <p:cNvPr id="6" name="object 6"/>
            <p:cNvSpPr/>
            <p:nvPr/>
          </p:nvSpPr>
          <p:spPr>
            <a:xfrm>
              <a:off x="2359025" y="7560817"/>
              <a:ext cx="5182235" cy="2427605"/>
            </a:xfrm>
            <a:custGeom>
              <a:avLst/>
              <a:gdLst/>
              <a:ahLst/>
              <a:cxnLst/>
              <a:rect l="l" t="t" r="r" b="b"/>
              <a:pathLst>
                <a:path w="5182234" h="2427604">
                  <a:moveTo>
                    <a:pt x="5182234" y="1797685"/>
                  </a:moveTo>
                  <a:lnTo>
                    <a:pt x="5060315" y="1008380"/>
                  </a:lnTo>
                  <a:lnTo>
                    <a:pt x="4709795" y="282575"/>
                  </a:lnTo>
                  <a:lnTo>
                    <a:pt x="3977004" y="22225"/>
                  </a:lnTo>
                  <a:lnTo>
                    <a:pt x="2613025" y="0"/>
                  </a:lnTo>
                  <a:lnTo>
                    <a:pt x="0" y="0"/>
                  </a:lnTo>
                  <a:lnTo>
                    <a:pt x="119380" y="1403350"/>
                  </a:lnTo>
                  <a:lnTo>
                    <a:pt x="412750" y="2124011"/>
                  </a:lnTo>
                  <a:lnTo>
                    <a:pt x="1109345" y="2389441"/>
                  </a:lnTo>
                  <a:lnTo>
                    <a:pt x="2436495" y="2427541"/>
                  </a:lnTo>
                  <a:lnTo>
                    <a:pt x="5182234" y="2427541"/>
                  </a:lnTo>
                </a:path>
              </a:pathLst>
            </a:custGeom>
            <a:ln w="38100">
              <a:solidFill>
                <a:srgbClr val="F5C15B"/>
              </a:solidFill>
            </a:ln>
          </p:spPr>
          <p:txBody>
            <a:bodyPr wrap="square" lIns="0" tIns="0" rIns="0" bIns="0" rtlCol="0"/>
            <a:lstStyle/>
            <a:p>
              <a:endParaRPr/>
            </a:p>
          </p:txBody>
        </p:sp>
        <p:sp>
          <p:nvSpPr>
            <p:cNvPr id="7" name="object 7"/>
            <p:cNvSpPr/>
            <p:nvPr/>
          </p:nvSpPr>
          <p:spPr>
            <a:xfrm>
              <a:off x="1045844" y="6196202"/>
              <a:ext cx="2159635" cy="2160270"/>
            </a:xfrm>
            <a:custGeom>
              <a:avLst/>
              <a:gdLst/>
              <a:ahLst/>
              <a:cxnLst/>
              <a:rect l="l" t="t" r="r" b="b"/>
              <a:pathLst>
                <a:path w="2159635" h="2160270">
                  <a:moveTo>
                    <a:pt x="1080135" y="0"/>
                  </a:moveTo>
                  <a:lnTo>
                    <a:pt x="1031875" y="1269"/>
                  </a:lnTo>
                  <a:lnTo>
                    <a:pt x="984250" y="4444"/>
                  </a:lnTo>
                  <a:lnTo>
                    <a:pt x="937260" y="9525"/>
                  </a:lnTo>
                  <a:lnTo>
                    <a:pt x="890905" y="16509"/>
                  </a:lnTo>
                  <a:lnTo>
                    <a:pt x="845185" y="26034"/>
                  </a:lnTo>
                  <a:lnTo>
                    <a:pt x="800100" y="36829"/>
                  </a:lnTo>
                  <a:lnTo>
                    <a:pt x="755650" y="49529"/>
                  </a:lnTo>
                  <a:lnTo>
                    <a:pt x="712469" y="64134"/>
                  </a:lnTo>
                  <a:lnTo>
                    <a:pt x="669925" y="80644"/>
                  </a:lnTo>
                  <a:lnTo>
                    <a:pt x="628015" y="99059"/>
                  </a:lnTo>
                  <a:lnTo>
                    <a:pt x="587375" y="118744"/>
                  </a:lnTo>
                  <a:lnTo>
                    <a:pt x="548005" y="140334"/>
                  </a:lnTo>
                  <a:lnTo>
                    <a:pt x="509270" y="163194"/>
                  </a:lnTo>
                  <a:lnTo>
                    <a:pt x="471170" y="187959"/>
                  </a:lnTo>
                  <a:lnTo>
                    <a:pt x="434975" y="213994"/>
                  </a:lnTo>
                  <a:lnTo>
                    <a:pt x="399415" y="241300"/>
                  </a:lnTo>
                  <a:lnTo>
                    <a:pt x="365125" y="270509"/>
                  </a:lnTo>
                  <a:lnTo>
                    <a:pt x="332105" y="300989"/>
                  </a:lnTo>
                  <a:lnTo>
                    <a:pt x="300355" y="332739"/>
                  </a:lnTo>
                  <a:lnTo>
                    <a:pt x="269875" y="365759"/>
                  </a:lnTo>
                  <a:lnTo>
                    <a:pt x="241300" y="400050"/>
                  </a:lnTo>
                  <a:lnTo>
                    <a:pt x="213360" y="434975"/>
                  </a:lnTo>
                  <a:lnTo>
                    <a:pt x="187325" y="471804"/>
                  </a:lnTo>
                  <a:lnTo>
                    <a:pt x="162560" y="509269"/>
                  </a:lnTo>
                  <a:lnTo>
                    <a:pt x="139700" y="548004"/>
                  </a:lnTo>
                  <a:lnTo>
                    <a:pt x="118110" y="588009"/>
                  </a:lnTo>
                  <a:lnTo>
                    <a:pt x="98425" y="628650"/>
                  </a:lnTo>
                  <a:lnTo>
                    <a:pt x="80645" y="670559"/>
                  </a:lnTo>
                  <a:lnTo>
                    <a:pt x="64135" y="713104"/>
                  </a:lnTo>
                  <a:lnTo>
                    <a:pt x="49530" y="756284"/>
                  </a:lnTo>
                  <a:lnTo>
                    <a:pt x="36195" y="800734"/>
                  </a:lnTo>
                  <a:lnTo>
                    <a:pt x="25400" y="845819"/>
                  </a:lnTo>
                  <a:lnTo>
                    <a:pt x="16510" y="891539"/>
                  </a:lnTo>
                  <a:lnTo>
                    <a:pt x="8890" y="937894"/>
                  </a:lnTo>
                  <a:lnTo>
                    <a:pt x="3810" y="984884"/>
                  </a:lnTo>
                  <a:lnTo>
                    <a:pt x="635" y="1031875"/>
                  </a:lnTo>
                  <a:lnTo>
                    <a:pt x="0" y="1080134"/>
                  </a:lnTo>
                  <a:lnTo>
                    <a:pt x="635" y="1128394"/>
                  </a:lnTo>
                  <a:lnTo>
                    <a:pt x="3810" y="1176019"/>
                  </a:lnTo>
                  <a:lnTo>
                    <a:pt x="8890" y="1223009"/>
                  </a:lnTo>
                  <a:lnTo>
                    <a:pt x="16510" y="1269364"/>
                  </a:lnTo>
                  <a:lnTo>
                    <a:pt x="25400" y="1315084"/>
                  </a:lnTo>
                  <a:lnTo>
                    <a:pt x="36195" y="1360169"/>
                  </a:lnTo>
                  <a:lnTo>
                    <a:pt x="49530" y="1403984"/>
                  </a:lnTo>
                  <a:lnTo>
                    <a:pt x="64135" y="1447799"/>
                  </a:lnTo>
                  <a:lnTo>
                    <a:pt x="80645" y="1490344"/>
                  </a:lnTo>
                  <a:lnTo>
                    <a:pt x="98425" y="1531619"/>
                  </a:lnTo>
                  <a:lnTo>
                    <a:pt x="118110" y="1572894"/>
                  </a:lnTo>
                  <a:lnTo>
                    <a:pt x="139700" y="1612264"/>
                  </a:lnTo>
                  <a:lnTo>
                    <a:pt x="162560" y="1650999"/>
                  </a:lnTo>
                  <a:lnTo>
                    <a:pt x="187325" y="1688464"/>
                  </a:lnTo>
                  <a:lnTo>
                    <a:pt x="213360" y="1725294"/>
                  </a:lnTo>
                  <a:lnTo>
                    <a:pt x="241300" y="1760854"/>
                  </a:lnTo>
                  <a:lnTo>
                    <a:pt x="269875" y="1795144"/>
                  </a:lnTo>
                  <a:lnTo>
                    <a:pt x="300355" y="1828164"/>
                  </a:lnTo>
                  <a:lnTo>
                    <a:pt x="332105" y="1859914"/>
                  </a:lnTo>
                  <a:lnTo>
                    <a:pt x="365125" y="1889759"/>
                  </a:lnTo>
                  <a:lnTo>
                    <a:pt x="399415" y="1918969"/>
                  </a:lnTo>
                  <a:lnTo>
                    <a:pt x="434975" y="1946274"/>
                  </a:lnTo>
                  <a:lnTo>
                    <a:pt x="471170" y="1972944"/>
                  </a:lnTo>
                  <a:lnTo>
                    <a:pt x="509270" y="1997074"/>
                  </a:lnTo>
                  <a:lnTo>
                    <a:pt x="548005" y="2020569"/>
                  </a:lnTo>
                  <a:lnTo>
                    <a:pt x="587375" y="2041524"/>
                  </a:lnTo>
                  <a:lnTo>
                    <a:pt x="628015" y="2061844"/>
                  </a:lnTo>
                  <a:lnTo>
                    <a:pt x="669925" y="2079624"/>
                  </a:lnTo>
                  <a:lnTo>
                    <a:pt x="712469" y="2096134"/>
                  </a:lnTo>
                  <a:lnTo>
                    <a:pt x="755650" y="2110740"/>
                  </a:lnTo>
                  <a:lnTo>
                    <a:pt x="800100" y="2123440"/>
                  </a:lnTo>
                  <a:lnTo>
                    <a:pt x="845185" y="2134869"/>
                  </a:lnTo>
                  <a:lnTo>
                    <a:pt x="890905" y="2143760"/>
                  </a:lnTo>
                  <a:lnTo>
                    <a:pt x="937260" y="2150744"/>
                  </a:lnTo>
                  <a:lnTo>
                    <a:pt x="984250" y="2155824"/>
                  </a:lnTo>
                  <a:lnTo>
                    <a:pt x="1031875" y="2158999"/>
                  </a:lnTo>
                  <a:lnTo>
                    <a:pt x="1080135" y="2160269"/>
                  </a:lnTo>
                  <a:lnTo>
                    <a:pt x="1127760" y="2158999"/>
                  </a:lnTo>
                  <a:lnTo>
                    <a:pt x="1175385" y="2155824"/>
                  </a:lnTo>
                  <a:lnTo>
                    <a:pt x="1222375" y="2150744"/>
                  </a:lnTo>
                  <a:lnTo>
                    <a:pt x="1268730" y="2143760"/>
                  </a:lnTo>
                  <a:lnTo>
                    <a:pt x="1314450" y="2134869"/>
                  </a:lnTo>
                  <a:lnTo>
                    <a:pt x="1359535" y="2123440"/>
                  </a:lnTo>
                  <a:lnTo>
                    <a:pt x="1403985" y="2110740"/>
                  </a:lnTo>
                  <a:lnTo>
                    <a:pt x="1447165" y="2096134"/>
                  </a:lnTo>
                  <a:lnTo>
                    <a:pt x="1489710" y="2079624"/>
                  </a:lnTo>
                  <a:lnTo>
                    <a:pt x="1531620" y="2061844"/>
                  </a:lnTo>
                  <a:lnTo>
                    <a:pt x="1572260" y="2041524"/>
                  </a:lnTo>
                  <a:lnTo>
                    <a:pt x="1611630" y="2020569"/>
                  </a:lnTo>
                  <a:lnTo>
                    <a:pt x="1650365" y="1997074"/>
                  </a:lnTo>
                  <a:lnTo>
                    <a:pt x="1688465" y="1972944"/>
                  </a:lnTo>
                  <a:lnTo>
                    <a:pt x="1724660" y="1946274"/>
                  </a:lnTo>
                  <a:lnTo>
                    <a:pt x="1760220" y="1918969"/>
                  </a:lnTo>
                  <a:lnTo>
                    <a:pt x="1794510" y="1889759"/>
                  </a:lnTo>
                  <a:lnTo>
                    <a:pt x="1827530" y="1859914"/>
                  </a:lnTo>
                  <a:lnTo>
                    <a:pt x="1859280" y="1828164"/>
                  </a:lnTo>
                  <a:lnTo>
                    <a:pt x="1889760" y="1795144"/>
                  </a:lnTo>
                  <a:lnTo>
                    <a:pt x="1918335" y="1760854"/>
                  </a:lnTo>
                  <a:lnTo>
                    <a:pt x="1946275" y="1725294"/>
                  </a:lnTo>
                  <a:lnTo>
                    <a:pt x="1972310" y="1688464"/>
                  </a:lnTo>
                  <a:lnTo>
                    <a:pt x="1997075" y="1650999"/>
                  </a:lnTo>
                  <a:lnTo>
                    <a:pt x="2019935" y="1612264"/>
                  </a:lnTo>
                  <a:lnTo>
                    <a:pt x="2041525" y="1572894"/>
                  </a:lnTo>
                  <a:lnTo>
                    <a:pt x="2061210" y="1531619"/>
                  </a:lnTo>
                  <a:lnTo>
                    <a:pt x="2079625" y="1490344"/>
                  </a:lnTo>
                  <a:lnTo>
                    <a:pt x="2095500" y="1447799"/>
                  </a:lnTo>
                  <a:lnTo>
                    <a:pt x="2110740" y="1403984"/>
                  </a:lnTo>
                  <a:lnTo>
                    <a:pt x="2123440" y="1360169"/>
                  </a:lnTo>
                  <a:lnTo>
                    <a:pt x="2134235" y="1315084"/>
                  </a:lnTo>
                  <a:lnTo>
                    <a:pt x="2143125" y="1269364"/>
                  </a:lnTo>
                  <a:lnTo>
                    <a:pt x="2150745" y="1223009"/>
                  </a:lnTo>
                  <a:lnTo>
                    <a:pt x="2155825" y="1176019"/>
                  </a:lnTo>
                  <a:lnTo>
                    <a:pt x="2159000" y="1128394"/>
                  </a:lnTo>
                  <a:lnTo>
                    <a:pt x="2159635" y="1080134"/>
                  </a:lnTo>
                  <a:lnTo>
                    <a:pt x="2159000" y="1031875"/>
                  </a:lnTo>
                  <a:lnTo>
                    <a:pt x="2155825" y="984884"/>
                  </a:lnTo>
                  <a:lnTo>
                    <a:pt x="2150745" y="937894"/>
                  </a:lnTo>
                  <a:lnTo>
                    <a:pt x="2143125" y="891539"/>
                  </a:lnTo>
                  <a:lnTo>
                    <a:pt x="2134235" y="845819"/>
                  </a:lnTo>
                  <a:lnTo>
                    <a:pt x="2123440" y="800734"/>
                  </a:lnTo>
                  <a:lnTo>
                    <a:pt x="2110740" y="756284"/>
                  </a:lnTo>
                  <a:lnTo>
                    <a:pt x="2095500" y="713104"/>
                  </a:lnTo>
                  <a:lnTo>
                    <a:pt x="2079625" y="670559"/>
                  </a:lnTo>
                  <a:lnTo>
                    <a:pt x="2061210" y="628650"/>
                  </a:lnTo>
                  <a:lnTo>
                    <a:pt x="2041525" y="588009"/>
                  </a:lnTo>
                  <a:lnTo>
                    <a:pt x="2019935" y="548004"/>
                  </a:lnTo>
                  <a:lnTo>
                    <a:pt x="1997075" y="509269"/>
                  </a:lnTo>
                  <a:lnTo>
                    <a:pt x="1972310" y="471804"/>
                  </a:lnTo>
                  <a:lnTo>
                    <a:pt x="1946275" y="434975"/>
                  </a:lnTo>
                  <a:lnTo>
                    <a:pt x="1918335" y="400050"/>
                  </a:lnTo>
                  <a:lnTo>
                    <a:pt x="1889760" y="365759"/>
                  </a:lnTo>
                  <a:lnTo>
                    <a:pt x="1859280" y="332739"/>
                  </a:lnTo>
                  <a:lnTo>
                    <a:pt x="1827530" y="300989"/>
                  </a:lnTo>
                  <a:lnTo>
                    <a:pt x="1794510" y="270509"/>
                  </a:lnTo>
                  <a:lnTo>
                    <a:pt x="1760220" y="241300"/>
                  </a:lnTo>
                  <a:lnTo>
                    <a:pt x="1724660" y="213994"/>
                  </a:lnTo>
                  <a:lnTo>
                    <a:pt x="1688465" y="187959"/>
                  </a:lnTo>
                  <a:lnTo>
                    <a:pt x="1650365" y="163194"/>
                  </a:lnTo>
                  <a:lnTo>
                    <a:pt x="1611630" y="140334"/>
                  </a:lnTo>
                  <a:lnTo>
                    <a:pt x="1572260" y="118744"/>
                  </a:lnTo>
                  <a:lnTo>
                    <a:pt x="1531620" y="99059"/>
                  </a:lnTo>
                  <a:lnTo>
                    <a:pt x="1489710" y="80644"/>
                  </a:lnTo>
                  <a:lnTo>
                    <a:pt x="1447165" y="64134"/>
                  </a:lnTo>
                  <a:lnTo>
                    <a:pt x="1403985" y="49529"/>
                  </a:lnTo>
                  <a:lnTo>
                    <a:pt x="1359535" y="36829"/>
                  </a:lnTo>
                  <a:lnTo>
                    <a:pt x="1314450" y="26034"/>
                  </a:lnTo>
                  <a:lnTo>
                    <a:pt x="1268730" y="16509"/>
                  </a:lnTo>
                  <a:lnTo>
                    <a:pt x="1222375" y="9525"/>
                  </a:lnTo>
                  <a:lnTo>
                    <a:pt x="1175385" y="4444"/>
                  </a:lnTo>
                  <a:lnTo>
                    <a:pt x="1127760" y="1269"/>
                  </a:lnTo>
                  <a:lnTo>
                    <a:pt x="1080135" y="0"/>
                  </a:lnTo>
                  <a:close/>
                </a:path>
              </a:pathLst>
            </a:custGeom>
            <a:solidFill>
              <a:srgbClr val="004448"/>
            </a:solidFill>
          </p:spPr>
          <p:txBody>
            <a:bodyPr wrap="square" lIns="0" tIns="0" rIns="0" bIns="0" rtlCol="0"/>
            <a:lstStyle/>
            <a:p>
              <a:endParaRPr/>
            </a:p>
          </p:txBody>
        </p:sp>
      </p:grpSp>
      <p:sp>
        <p:nvSpPr>
          <p:cNvPr id="8" name="object 8"/>
          <p:cNvSpPr txBox="1"/>
          <p:nvPr/>
        </p:nvSpPr>
        <p:spPr>
          <a:xfrm>
            <a:off x="3234054" y="7783829"/>
            <a:ext cx="406400" cy="939800"/>
          </a:xfrm>
          <a:prstGeom prst="rect">
            <a:avLst/>
          </a:prstGeom>
        </p:spPr>
        <p:txBody>
          <a:bodyPr vert="horz" wrap="square" lIns="0" tIns="12697" rIns="0" bIns="0" rtlCol="0">
            <a:spAutoFit/>
          </a:bodyPr>
          <a:lstStyle/>
          <a:p>
            <a:pPr marL="12697">
              <a:spcBef>
                <a:spcPts val="100"/>
              </a:spcBef>
            </a:pPr>
            <a:r>
              <a:rPr sz="6000" dirty="0">
                <a:solidFill>
                  <a:srgbClr val="F5C15B"/>
                </a:solidFill>
                <a:latin typeface="Arial Black"/>
                <a:cs typeface="Arial Black"/>
              </a:rPr>
              <a:t>“</a:t>
            </a:r>
            <a:endParaRPr sz="6000">
              <a:latin typeface="Arial Black"/>
              <a:cs typeface="Arial Black"/>
            </a:endParaRPr>
          </a:p>
        </p:txBody>
      </p:sp>
      <p:sp>
        <p:nvSpPr>
          <p:cNvPr id="9" name="object 9"/>
          <p:cNvSpPr txBox="1"/>
          <p:nvPr/>
        </p:nvSpPr>
        <p:spPr>
          <a:xfrm>
            <a:off x="375761" y="2805565"/>
            <a:ext cx="3908266" cy="1598665"/>
          </a:xfrm>
          <a:prstGeom prst="rect">
            <a:avLst/>
          </a:prstGeom>
        </p:spPr>
        <p:txBody>
          <a:bodyPr vert="horz" wrap="square" lIns="0" tIns="140928" rIns="0" bIns="0" rtlCol="0">
            <a:spAutoFit/>
          </a:bodyPr>
          <a:lstStyle/>
          <a:p>
            <a:pPr marL="12697" marR="5077">
              <a:lnSpc>
                <a:spcPct val="72700"/>
              </a:lnSpc>
              <a:spcBef>
                <a:spcPts val="1110"/>
              </a:spcBef>
            </a:pPr>
            <a:r>
              <a:rPr sz="3200" b="1" kern="0" dirty="0">
                <a:solidFill>
                  <a:srgbClr val="F5C15B"/>
                </a:solidFill>
                <a:latin typeface="Calibri" panose="020F0502020204030204" pitchFamily="34" charset="0"/>
                <a:ea typeface="+mj-ea"/>
                <a:cs typeface="Calibri" panose="020F0502020204030204" pitchFamily="34" charset="0"/>
              </a:rPr>
              <a:t>COMPENDIO</a:t>
            </a:r>
            <a:r>
              <a:rPr sz="3200" b="1" kern="0" dirty="0">
                <a:solidFill>
                  <a:srgbClr val="002060"/>
                </a:solidFill>
                <a:latin typeface="Calibri" panose="020F0502020204030204" pitchFamily="34" charset="0"/>
                <a:ea typeface="+mj-ea"/>
                <a:cs typeface="Calibri" panose="020F0502020204030204" pitchFamily="34" charset="0"/>
              </a:rPr>
              <a:t> DE  BUENAS  PRÁCTICAS  ALIMENTARIAS  SALUDABLES</a:t>
            </a:r>
            <a:r>
              <a:rPr sz="3200" b="1" kern="0" dirty="0">
                <a:solidFill>
                  <a:srgbClr val="F5C15B"/>
                </a:solidFill>
                <a:latin typeface="Calibri" panose="020F0502020204030204" pitchFamily="34" charset="0"/>
                <a:ea typeface="+mj-ea"/>
                <a:cs typeface="Calibri" panose="020F0502020204030204" pitchFamily="34" charset="0"/>
              </a:rPr>
              <a:t> </a:t>
            </a:r>
          </a:p>
        </p:txBody>
      </p:sp>
      <p:sp>
        <p:nvSpPr>
          <p:cNvPr id="11" name="object 11"/>
          <p:cNvSpPr txBox="1"/>
          <p:nvPr/>
        </p:nvSpPr>
        <p:spPr>
          <a:xfrm>
            <a:off x="3904872" y="7986521"/>
            <a:ext cx="3085465" cy="563880"/>
          </a:xfrm>
          <a:prstGeom prst="rect">
            <a:avLst/>
          </a:prstGeom>
        </p:spPr>
        <p:txBody>
          <a:bodyPr vert="horz" wrap="square" lIns="0" tIns="29836" rIns="0" bIns="0" rtlCol="0">
            <a:spAutoFit/>
          </a:bodyPr>
          <a:lstStyle/>
          <a:p>
            <a:pPr marL="12697" marR="5077">
              <a:lnSpc>
                <a:spcPts val="2080"/>
              </a:lnSpc>
              <a:spcBef>
                <a:spcPts val="235"/>
              </a:spcBef>
            </a:pPr>
            <a:r>
              <a:rPr spc="-60" dirty="0">
                <a:solidFill>
                  <a:srgbClr val="004448"/>
                </a:solidFill>
                <a:latin typeface="Microsoft Sans Serif"/>
                <a:cs typeface="Microsoft Sans Serif"/>
              </a:rPr>
              <a:t>Conozca</a:t>
            </a:r>
            <a:r>
              <a:rPr spc="-15" dirty="0">
                <a:solidFill>
                  <a:srgbClr val="004448"/>
                </a:solidFill>
                <a:latin typeface="Microsoft Sans Serif"/>
                <a:cs typeface="Microsoft Sans Serif"/>
              </a:rPr>
              <a:t> </a:t>
            </a:r>
            <a:r>
              <a:rPr spc="-60" dirty="0">
                <a:solidFill>
                  <a:srgbClr val="004448"/>
                </a:solidFill>
                <a:latin typeface="Microsoft Sans Serif"/>
                <a:cs typeface="Microsoft Sans Serif"/>
              </a:rPr>
              <a:t>una</a:t>
            </a:r>
            <a:r>
              <a:rPr spc="-10" dirty="0">
                <a:solidFill>
                  <a:srgbClr val="004448"/>
                </a:solidFill>
                <a:latin typeface="Microsoft Sans Serif"/>
                <a:cs typeface="Microsoft Sans Serif"/>
              </a:rPr>
              <a:t> </a:t>
            </a:r>
            <a:r>
              <a:rPr spc="-55" dirty="0">
                <a:solidFill>
                  <a:srgbClr val="004448"/>
                </a:solidFill>
                <a:latin typeface="Microsoft Sans Serif"/>
                <a:cs typeface="Microsoft Sans Serif"/>
              </a:rPr>
              <a:t>nueva</a:t>
            </a:r>
            <a:r>
              <a:rPr spc="-10" dirty="0">
                <a:solidFill>
                  <a:srgbClr val="004448"/>
                </a:solidFill>
                <a:latin typeface="Microsoft Sans Serif"/>
                <a:cs typeface="Microsoft Sans Serif"/>
              </a:rPr>
              <a:t> </a:t>
            </a:r>
            <a:r>
              <a:rPr spc="-50" dirty="0">
                <a:solidFill>
                  <a:srgbClr val="004448"/>
                </a:solidFill>
                <a:latin typeface="Microsoft Sans Serif"/>
                <a:cs typeface="Microsoft Sans Serif"/>
              </a:rPr>
              <a:t>generación </a:t>
            </a:r>
            <a:r>
              <a:rPr spc="-462" dirty="0">
                <a:solidFill>
                  <a:srgbClr val="004448"/>
                </a:solidFill>
                <a:latin typeface="Microsoft Sans Serif"/>
                <a:cs typeface="Microsoft Sans Serif"/>
              </a:rPr>
              <a:t> </a:t>
            </a:r>
            <a:r>
              <a:rPr spc="-60" dirty="0">
                <a:solidFill>
                  <a:srgbClr val="004448"/>
                </a:solidFill>
                <a:latin typeface="Microsoft Sans Serif"/>
                <a:cs typeface="Microsoft Sans Serif"/>
              </a:rPr>
              <a:t>d</a:t>
            </a:r>
            <a:r>
              <a:rPr spc="-65" dirty="0">
                <a:solidFill>
                  <a:srgbClr val="004448"/>
                </a:solidFill>
                <a:latin typeface="Microsoft Sans Serif"/>
                <a:cs typeface="Microsoft Sans Serif"/>
              </a:rPr>
              <a:t>e</a:t>
            </a:r>
            <a:r>
              <a:rPr spc="5" dirty="0">
                <a:solidFill>
                  <a:srgbClr val="004448"/>
                </a:solidFill>
                <a:latin typeface="Microsoft Sans Serif"/>
                <a:cs typeface="Microsoft Sans Serif"/>
              </a:rPr>
              <a:t> </a:t>
            </a:r>
            <a:r>
              <a:rPr spc="-60" dirty="0">
                <a:solidFill>
                  <a:srgbClr val="004448"/>
                </a:solidFill>
                <a:latin typeface="Microsoft Sans Serif"/>
                <a:cs typeface="Microsoft Sans Serif"/>
              </a:rPr>
              <a:t>e</a:t>
            </a:r>
            <a:r>
              <a:rPr spc="-160" dirty="0">
                <a:solidFill>
                  <a:srgbClr val="004448"/>
                </a:solidFill>
                <a:latin typeface="Microsoft Sans Serif"/>
                <a:cs typeface="Microsoft Sans Serif"/>
              </a:rPr>
              <a:t>m</a:t>
            </a:r>
            <a:r>
              <a:rPr spc="-120" dirty="0">
                <a:solidFill>
                  <a:srgbClr val="004448"/>
                </a:solidFill>
                <a:latin typeface="Microsoft Sans Serif"/>
                <a:cs typeface="Microsoft Sans Serif"/>
              </a:rPr>
              <a:t>p</a:t>
            </a:r>
            <a:r>
              <a:rPr spc="-55" dirty="0">
                <a:solidFill>
                  <a:srgbClr val="004448"/>
                </a:solidFill>
                <a:latin typeface="Microsoft Sans Serif"/>
                <a:cs typeface="Microsoft Sans Serif"/>
              </a:rPr>
              <a:t>r</a:t>
            </a:r>
            <a:r>
              <a:rPr spc="-110" dirty="0">
                <a:solidFill>
                  <a:srgbClr val="004448"/>
                </a:solidFill>
                <a:latin typeface="Microsoft Sans Serif"/>
                <a:cs typeface="Microsoft Sans Serif"/>
              </a:rPr>
              <a:t>e</a:t>
            </a:r>
            <a:r>
              <a:rPr spc="-95" dirty="0">
                <a:solidFill>
                  <a:srgbClr val="004448"/>
                </a:solidFill>
                <a:latin typeface="Microsoft Sans Serif"/>
                <a:cs typeface="Microsoft Sans Serif"/>
              </a:rPr>
              <a:t>s</a:t>
            </a:r>
            <a:r>
              <a:rPr spc="-120" dirty="0">
                <a:solidFill>
                  <a:srgbClr val="004448"/>
                </a:solidFill>
                <a:latin typeface="Microsoft Sans Serif"/>
                <a:cs typeface="Microsoft Sans Serif"/>
              </a:rPr>
              <a:t>a</a:t>
            </a:r>
            <a:r>
              <a:rPr spc="-100" dirty="0">
                <a:solidFill>
                  <a:srgbClr val="004448"/>
                </a:solidFill>
                <a:latin typeface="Microsoft Sans Serif"/>
                <a:cs typeface="Microsoft Sans Serif"/>
              </a:rPr>
              <a:t>s</a:t>
            </a:r>
            <a:r>
              <a:rPr spc="-15" dirty="0">
                <a:solidFill>
                  <a:srgbClr val="004448"/>
                </a:solidFill>
                <a:latin typeface="Microsoft Sans Serif"/>
                <a:cs typeface="Microsoft Sans Serif"/>
              </a:rPr>
              <a:t> </a:t>
            </a:r>
            <a:r>
              <a:rPr spc="-110" dirty="0">
                <a:solidFill>
                  <a:srgbClr val="004448"/>
                </a:solidFill>
                <a:latin typeface="Microsoft Sans Serif"/>
                <a:cs typeface="Microsoft Sans Serif"/>
              </a:rPr>
              <a:t>de</a:t>
            </a:r>
            <a:r>
              <a:rPr spc="-35" dirty="0">
                <a:solidFill>
                  <a:srgbClr val="004448"/>
                </a:solidFill>
                <a:latin typeface="Microsoft Sans Serif"/>
                <a:cs typeface="Microsoft Sans Serif"/>
              </a:rPr>
              <a:t> </a:t>
            </a:r>
            <a:r>
              <a:rPr spc="-100" dirty="0">
                <a:solidFill>
                  <a:srgbClr val="004448"/>
                </a:solidFill>
                <a:latin typeface="Microsoft Sans Serif"/>
                <a:cs typeface="Microsoft Sans Serif"/>
              </a:rPr>
              <a:t>s</a:t>
            </a:r>
            <a:r>
              <a:rPr spc="-120" dirty="0">
                <a:solidFill>
                  <a:srgbClr val="004448"/>
                </a:solidFill>
                <a:latin typeface="Microsoft Sans Serif"/>
                <a:cs typeface="Microsoft Sans Serif"/>
              </a:rPr>
              <a:t>e</a:t>
            </a:r>
            <a:r>
              <a:rPr spc="-55" dirty="0">
                <a:solidFill>
                  <a:srgbClr val="004448"/>
                </a:solidFill>
                <a:latin typeface="Microsoft Sans Serif"/>
                <a:cs typeface="Microsoft Sans Serif"/>
              </a:rPr>
              <a:t>r</a:t>
            </a:r>
            <a:r>
              <a:rPr spc="-85" dirty="0">
                <a:solidFill>
                  <a:srgbClr val="004448"/>
                </a:solidFill>
                <a:latin typeface="Microsoft Sans Serif"/>
                <a:cs typeface="Microsoft Sans Serif"/>
              </a:rPr>
              <a:t>vic</a:t>
            </a:r>
            <a:r>
              <a:rPr spc="-40" dirty="0">
                <a:solidFill>
                  <a:srgbClr val="004448"/>
                </a:solidFill>
                <a:latin typeface="Microsoft Sans Serif"/>
                <a:cs typeface="Microsoft Sans Serif"/>
              </a:rPr>
              <a:t>i</a:t>
            </a:r>
            <a:r>
              <a:rPr spc="-110" dirty="0">
                <a:solidFill>
                  <a:srgbClr val="004448"/>
                </a:solidFill>
                <a:latin typeface="Microsoft Sans Serif"/>
                <a:cs typeface="Microsoft Sans Serif"/>
              </a:rPr>
              <a:t>o</a:t>
            </a:r>
            <a:r>
              <a:rPr spc="-100" dirty="0">
                <a:solidFill>
                  <a:srgbClr val="004448"/>
                </a:solidFill>
                <a:latin typeface="Microsoft Sans Serif"/>
                <a:cs typeface="Microsoft Sans Serif"/>
              </a:rPr>
              <a:t>s</a:t>
            </a:r>
            <a:endParaRPr>
              <a:latin typeface="Microsoft Sans Serif"/>
              <a:cs typeface="Microsoft Sans Serif"/>
            </a:endParaRPr>
          </a:p>
        </p:txBody>
      </p:sp>
      <p:sp>
        <p:nvSpPr>
          <p:cNvPr id="12" name="object 12"/>
          <p:cNvSpPr txBox="1"/>
          <p:nvPr/>
        </p:nvSpPr>
        <p:spPr>
          <a:xfrm>
            <a:off x="3261489" y="8513826"/>
            <a:ext cx="3733165" cy="299720"/>
          </a:xfrm>
          <a:prstGeom prst="rect">
            <a:avLst/>
          </a:prstGeom>
        </p:spPr>
        <p:txBody>
          <a:bodyPr vert="horz" wrap="square" lIns="0" tIns="12697" rIns="0" bIns="0" rtlCol="0">
            <a:spAutoFit/>
          </a:bodyPr>
          <a:lstStyle/>
          <a:p>
            <a:pPr marL="12697">
              <a:spcBef>
                <a:spcPts val="100"/>
              </a:spcBef>
            </a:pPr>
            <a:r>
              <a:rPr spc="-120" dirty="0">
                <a:solidFill>
                  <a:srgbClr val="004448"/>
                </a:solidFill>
                <a:latin typeface="Microsoft Sans Serif"/>
                <a:cs typeface="Microsoft Sans Serif"/>
              </a:rPr>
              <a:t>a</a:t>
            </a:r>
            <a:r>
              <a:rPr spc="-55" dirty="0">
                <a:solidFill>
                  <a:srgbClr val="004448"/>
                </a:solidFill>
                <a:latin typeface="Microsoft Sans Serif"/>
                <a:cs typeface="Microsoft Sans Serif"/>
              </a:rPr>
              <a:t>l</a:t>
            </a:r>
            <a:r>
              <a:rPr spc="-40" dirty="0">
                <a:solidFill>
                  <a:srgbClr val="004448"/>
                </a:solidFill>
                <a:latin typeface="Microsoft Sans Serif"/>
                <a:cs typeface="Microsoft Sans Serif"/>
              </a:rPr>
              <a:t>i</a:t>
            </a:r>
            <a:r>
              <a:rPr spc="-160" dirty="0">
                <a:solidFill>
                  <a:srgbClr val="004448"/>
                </a:solidFill>
                <a:latin typeface="Microsoft Sans Serif"/>
                <a:cs typeface="Microsoft Sans Serif"/>
              </a:rPr>
              <a:t>m</a:t>
            </a:r>
            <a:r>
              <a:rPr spc="-105" dirty="0">
                <a:solidFill>
                  <a:srgbClr val="004448"/>
                </a:solidFill>
                <a:latin typeface="Microsoft Sans Serif"/>
                <a:cs typeface="Microsoft Sans Serif"/>
              </a:rPr>
              <a:t>e</a:t>
            </a:r>
            <a:r>
              <a:rPr spc="-110" dirty="0">
                <a:solidFill>
                  <a:srgbClr val="004448"/>
                </a:solidFill>
                <a:latin typeface="Microsoft Sans Serif"/>
                <a:cs typeface="Microsoft Sans Serif"/>
              </a:rPr>
              <a:t>n</a:t>
            </a:r>
            <a:r>
              <a:rPr spc="-50" dirty="0">
                <a:solidFill>
                  <a:srgbClr val="004448"/>
                </a:solidFill>
                <a:latin typeface="Microsoft Sans Serif"/>
                <a:cs typeface="Microsoft Sans Serif"/>
              </a:rPr>
              <a:t>t</a:t>
            </a:r>
            <a:r>
              <a:rPr spc="-120" dirty="0">
                <a:solidFill>
                  <a:srgbClr val="004448"/>
                </a:solidFill>
                <a:latin typeface="Microsoft Sans Serif"/>
                <a:cs typeface="Microsoft Sans Serif"/>
              </a:rPr>
              <a:t>a</a:t>
            </a:r>
            <a:r>
              <a:rPr spc="-70" dirty="0">
                <a:solidFill>
                  <a:srgbClr val="004448"/>
                </a:solidFill>
                <a:latin typeface="Microsoft Sans Serif"/>
                <a:cs typeface="Microsoft Sans Serif"/>
              </a:rPr>
              <a:t>r</a:t>
            </a:r>
            <a:r>
              <a:rPr spc="-35" dirty="0">
                <a:solidFill>
                  <a:srgbClr val="004448"/>
                </a:solidFill>
                <a:latin typeface="Microsoft Sans Serif"/>
                <a:cs typeface="Microsoft Sans Serif"/>
              </a:rPr>
              <a:t>i</a:t>
            </a:r>
            <a:r>
              <a:rPr spc="-120" dirty="0">
                <a:solidFill>
                  <a:srgbClr val="004448"/>
                </a:solidFill>
                <a:latin typeface="Microsoft Sans Serif"/>
                <a:cs typeface="Microsoft Sans Serif"/>
              </a:rPr>
              <a:t>o</a:t>
            </a:r>
            <a:r>
              <a:rPr spc="-80" dirty="0">
                <a:solidFill>
                  <a:srgbClr val="004448"/>
                </a:solidFill>
                <a:latin typeface="Microsoft Sans Serif"/>
                <a:cs typeface="Microsoft Sans Serif"/>
              </a:rPr>
              <a:t>s</a:t>
            </a:r>
            <a:r>
              <a:rPr spc="-55" dirty="0">
                <a:solidFill>
                  <a:srgbClr val="004448"/>
                </a:solidFill>
                <a:latin typeface="Microsoft Sans Serif"/>
                <a:cs typeface="Microsoft Sans Serif"/>
              </a:rPr>
              <a:t>,</a:t>
            </a:r>
            <a:r>
              <a:rPr spc="-30" dirty="0">
                <a:solidFill>
                  <a:srgbClr val="004448"/>
                </a:solidFill>
                <a:latin typeface="Microsoft Sans Serif"/>
                <a:cs typeface="Microsoft Sans Serif"/>
              </a:rPr>
              <a:t> </a:t>
            </a:r>
            <a:r>
              <a:rPr spc="-110" dirty="0">
                <a:solidFill>
                  <a:srgbClr val="004448"/>
                </a:solidFill>
                <a:latin typeface="Microsoft Sans Serif"/>
                <a:cs typeface="Microsoft Sans Serif"/>
              </a:rPr>
              <a:t>que</a:t>
            </a:r>
            <a:r>
              <a:rPr spc="-30" dirty="0">
                <a:solidFill>
                  <a:srgbClr val="004448"/>
                </a:solidFill>
                <a:latin typeface="Microsoft Sans Serif"/>
                <a:cs typeface="Microsoft Sans Serif"/>
              </a:rPr>
              <a:t> </a:t>
            </a:r>
            <a:r>
              <a:rPr spc="-95" dirty="0">
                <a:solidFill>
                  <a:srgbClr val="004448"/>
                </a:solidFill>
                <a:latin typeface="Microsoft Sans Serif"/>
                <a:cs typeface="Microsoft Sans Serif"/>
              </a:rPr>
              <a:t>s</a:t>
            </a:r>
            <a:r>
              <a:rPr spc="-110" dirty="0">
                <a:solidFill>
                  <a:srgbClr val="004448"/>
                </a:solidFill>
                <a:latin typeface="Microsoft Sans Serif"/>
                <a:cs typeface="Microsoft Sans Serif"/>
              </a:rPr>
              <a:t>e</a:t>
            </a:r>
            <a:r>
              <a:rPr spc="-35" dirty="0">
                <a:solidFill>
                  <a:srgbClr val="004448"/>
                </a:solidFill>
                <a:latin typeface="Microsoft Sans Serif"/>
                <a:cs typeface="Microsoft Sans Serif"/>
              </a:rPr>
              <a:t> </a:t>
            </a:r>
            <a:r>
              <a:rPr spc="-110" dirty="0">
                <a:solidFill>
                  <a:srgbClr val="004448"/>
                </a:solidFill>
                <a:latin typeface="Microsoft Sans Serif"/>
                <a:cs typeface="Microsoft Sans Serif"/>
              </a:rPr>
              <a:t>adap</a:t>
            </a:r>
            <a:r>
              <a:rPr spc="-50" dirty="0">
                <a:solidFill>
                  <a:srgbClr val="004448"/>
                </a:solidFill>
                <a:latin typeface="Microsoft Sans Serif"/>
                <a:cs typeface="Microsoft Sans Serif"/>
              </a:rPr>
              <a:t>t</a:t>
            </a:r>
            <a:r>
              <a:rPr spc="-110" dirty="0">
                <a:solidFill>
                  <a:srgbClr val="004448"/>
                </a:solidFill>
                <a:latin typeface="Microsoft Sans Serif"/>
                <a:cs typeface="Microsoft Sans Serif"/>
              </a:rPr>
              <a:t>an</a:t>
            </a:r>
            <a:r>
              <a:rPr spc="-25" dirty="0">
                <a:solidFill>
                  <a:srgbClr val="004448"/>
                </a:solidFill>
                <a:latin typeface="Microsoft Sans Serif"/>
                <a:cs typeface="Microsoft Sans Serif"/>
              </a:rPr>
              <a:t> </a:t>
            </a:r>
            <a:r>
              <a:rPr spc="-110" dirty="0">
                <a:solidFill>
                  <a:srgbClr val="004448"/>
                </a:solidFill>
                <a:latin typeface="Microsoft Sans Serif"/>
                <a:cs typeface="Microsoft Sans Serif"/>
              </a:rPr>
              <a:t>a</a:t>
            </a:r>
            <a:r>
              <a:rPr spc="-35" dirty="0">
                <a:solidFill>
                  <a:srgbClr val="004448"/>
                </a:solidFill>
                <a:latin typeface="Microsoft Sans Serif"/>
                <a:cs typeface="Microsoft Sans Serif"/>
              </a:rPr>
              <a:t> </a:t>
            </a:r>
            <a:r>
              <a:rPr spc="-110" dirty="0">
                <a:solidFill>
                  <a:srgbClr val="004448"/>
                </a:solidFill>
                <a:latin typeface="Microsoft Sans Serif"/>
                <a:cs typeface="Microsoft Sans Serif"/>
              </a:rPr>
              <a:t>un</a:t>
            </a:r>
            <a:r>
              <a:rPr spc="-30" dirty="0">
                <a:solidFill>
                  <a:srgbClr val="004448"/>
                </a:solidFill>
                <a:latin typeface="Microsoft Sans Serif"/>
                <a:cs typeface="Microsoft Sans Serif"/>
              </a:rPr>
              <a:t> </a:t>
            </a:r>
            <a:r>
              <a:rPr spc="-95" dirty="0">
                <a:solidFill>
                  <a:srgbClr val="004448"/>
                </a:solidFill>
                <a:latin typeface="Microsoft Sans Serif"/>
                <a:cs typeface="Microsoft Sans Serif"/>
              </a:rPr>
              <a:t>s</a:t>
            </a:r>
            <a:r>
              <a:rPr spc="-120" dirty="0">
                <a:solidFill>
                  <a:srgbClr val="004448"/>
                </a:solidFill>
                <a:latin typeface="Microsoft Sans Serif"/>
                <a:cs typeface="Microsoft Sans Serif"/>
              </a:rPr>
              <a:t>e</a:t>
            </a:r>
            <a:r>
              <a:rPr spc="-95" dirty="0">
                <a:solidFill>
                  <a:srgbClr val="004448"/>
                </a:solidFill>
                <a:latin typeface="Microsoft Sans Serif"/>
                <a:cs typeface="Microsoft Sans Serif"/>
              </a:rPr>
              <a:t>c</a:t>
            </a:r>
            <a:r>
              <a:rPr spc="-50" dirty="0">
                <a:solidFill>
                  <a:srgbClr val="004448"/>
                </a:solidFill>
                <a:latin typeface="Microsoft Sans Serif"/>
                <a:cs typeface="Microsoft Sans Serif"/>
              </a:rPr>
              <a:t>t</a:t>
            </a:r>
            <a:r>
              <a:rPr spc="-120" dirty="0">
                <a:solidFill>
                  <a:srgbClr val="004448"/>
                </a:solidFill>
                <a:latin typeface="Microsoft Sans Serif"/>
                <a:cs typeface="Microsoft Sans Serif"/>
              </a:rPr>
              <a:t>o</a:t>
            </a:r>
            <a:r>
              <a:rPr spc="-65" dirty="0">
                <a:solidFill>
                  <a:srgbClr val="004448"/>
                </a:solidFill>
                <a:latin typeface="Microsoft Sans Serif"/>
                <a:cs typeface="Microsoft Sans Serif"/>
              </a:rPr>
              <a:t>r</a:t>
            </a:r>
            <a:endParaRPr>
              <a:latin typeface="Microsoft Sans Serif"/>
              <a:cs typeface="Microsoft Sans Serif"/>
            </a:endParaRPr>
          </a:p>
        </p:txBody>
      </p:sp>
      <p:sp>
        <p:nvSpPr>
          <p:cNvPr id="13" name="object 13"/>
          <p:cNvSpPr txBox="1"/>
          <p:nvPr/>
        </p:nvSpPr>
        <p:spPr>
          <a:xfrm>
            <a:off x="3261489" y="8777481"/>
            <a:ext cx="3795395" cy="563880"/>
          </a:xfrm>
          <a:prstGeom prst="rect">
            <a:avLst/>
          </a:prstGeom>
        </p:spPr>
        <p:txBody>
          <a:bodyPr vert="horz" wrap="square" lIns="0" tIns="29836" rIns="0" bIns="0" rtlCol="0">
            <a:spAutoFit/>
          </a:bodyPr>
          <a:lstStyle/>
          <a:p>
            <a:pPr marL="12697" marR="5077">
              <a:lnSpc>
                <a:spcPts val="2080"/>
              </a:lnSpc>
              <a:spcBef>
                <a:spcPts val="235"/>
              </a:spcBef>
            </a:pPr>
            <a:r>
              <a:rPr spc="-110" dirty="0">
                <a:solidFill>
                  <a:srgbClr val="004448"/>
                </a:solidFill>
                <a:latin typeface="Microsoft Sans Serif"/>
                <a:cs typeface="Microsoft Sans Serif"/>
              </a:rPr>
              <a:t>d</a:t>
            </a:r>
            <a:r>
              <a:rPr spc="-120" dirty="0">
                <a:solidFill>
                  <a:srgbClr val="004448"/>
                </a:solidFill>
                <a:latin typeface="Microsoft Sans Serif"/>
                <a:cs typeface="Microsoft Sans Serif"/>
              </a:rPr>
              <a:t>e</a:t>
            </a:r>
            <a:r>
              <a:rPr spc="-95" dirty="0">
                <a:solidFill>
                  <a:srgbClr val="004448"/>
                </a:solidFill>
                <a:latin typeface="Microsoft Sans Serif"/>
                <a:cs typeface="Microsoft Sans Serif"/>
              </a:rPr>
              <a:t>s</a:t>
            </a:r>
            <a:r>
              <a:rPr spc="-110" dirty="0">
                <a:solidFill>
                  <a:srgbClr val="004448"/>
                </a:solidFill>
                <a:latin typeface="Microsoft Sans Serif"/>
                <a:cs typeface="Microsoft Sans Serif"/>
              </a:rPr>
              <a:t>a</a:t>
            </a:r>
            <a:r>
              <a:rPr spc="-60" dirty="0">
                <a:solidFill>
                  <a:srgbClr val="004448"/>
                </a:solidFill>
                <a:latin typeface="Microsoft Sans Serif"/>
                <a:cs typeface="Microsoft Sans Serif"/>
              </a:rPr>
              <a:t>f</a:t>
            </a:r>
            <a:r>
              <a:rPr spc="-45" dirty="0">
                <a:solidFill>
                  <a:srgbClr val="004448"/>
                </a:solidFill>
                <a:latin typeface="Microsoft Sans Serif"/>
                <a:cs typeface="Microsoft Sans Serif"/>
              </a:rPr>
              <a:t>i</a:t>
            </a:r>
            <a:r>
              <a:rPr spc="-110" dirty="0">
                <a:solidFill>
                  <a:srgbClr val="004448"/>
                </a:solidFill>
                <a:latin typeface="Microsoft Sans Serif"/>
                <a:cs typeface="Microsoft Sans Serif"/>
              </a:rPr>
              <a:t>a</a:t>
            </a:r>
            <a:r>
              <a:rPr spc="-105" dirty="0">
                <a:solidFill>
                  <a:srgbClr val="004448"/>
                </a:solidFill>
                <a:latin typeface="Microsoft Sans Serif"/>
                <a:cs typeface="Microsoft Sans Serif"/>
              </a:rPr>
              <a:t>n</a:t>
            </a:r>
            <a:r>
              <a:rPr spc="-75" dirty="0">
                <a:solidFill>
                  <a:srgbClr val="004448"/>
                </a:solidFill>
                <a:latin typeface="Microsoft Sans Serif"/>
                <a:cs typeface="Microsoft Sans Serif"/>
              </a:rPr>
              <a:t>te</a:t>
            </a:r>
            <a:r>
              <a:rPr spc="-55" dirty="0">
                <a:solidFill>
                  <a:srgbClr val="004448"/>
                </a:solidFill>
                <a:latin typeface="Microsoft Sans Serif"/>
                <a:cs typeface="Microsoft Sans Serif"/>
              </a:rPr>
              <a:t>,</a:t>
            </a:r>
            <a:r>
              <a:rPr spc="-30" dirty="0">
                <a:solidFill>
                  <a:srgbClr val="004448"/>
                </a:solidFill>
                <a:latin typeface="Microsoft Sans Serif"/>
                <a:cs typeface="Microsoft Sans Serif"/>
              </a:rPr>
              <a:t> </a:t>
            </a:r>
            <a:r>
              <a:rPr spc="-110" dirty="0">
                <a:solidFill>
                  <a:srgbClr val="004448"/>
                </a:solidFill>
                <a:latin typeface="Microsoft Sans Serif"/>
                <a:cs typeface="Microsoft Sans Serif"/>
              </a:rPr>
              <a:t>en</a:t>
            </a:r>
            <a:r>
              <a:rPr spc="-30" dirty="0">
                <a:solidFill>
                  <a:srgbClr val="004448"/>
                </a:solidFill>
                <a:latin typeface="Microsoft Sans Serif"/>
                <a:cs typeface="Microsoft Sans Serif"/>
              </a:rPr>
              <a:t> </a:t>
            </a:r>
            <a:r>
              <a:rPr spc="-55" dirty="0">
                <a:solidFill>
                  <a:srgbClr val="004448"/>
                </a:solidFill>
                <a:latin typeface="Microsoft Sans Serif"/>
                <a:cs typeface="Microsoft Sans Serif"/>
              </a:rPr>
              <a:t>r</a:t>
            </a:r>
            <a:r>
              <a:rPr spc="-110" dirty="0">
                <a:solidFill>
                  <a:srgbClr val="004448"/>
                </a:solidFill>
                <a:latin typeface="Microsoft Sans Serif"/>
                <a:cs typeface="Microsoft Sans Serif"/>
              </a:rPr>
              <a:t>á</a:t>
            </a:r>
            <a:r>
              <a:rPr spc="-120" dirty="0">
                <a:solidFill>
                  <a:srgbClr val="004448"/>
                </a:solidFill>
                <a:latin typeface="Microsoft Sans Serif"/>
                <a:cs typeface="Microsoft Sans Serif"/>
              </a:rPr>
              <a:t>p</a:t>
            </a:r>
            <a:r>
              <a:rPr spc="-45" dirty="0">
                <a:solidFill>
                  <a:srgbClr val="004448"/>
                </a:solidFill>
                <a:latin typeface="Microsoft Sans Serif"/>
                <a:cs typeface="Microsoft Sans Serif"/>
              </a:rPr>
              <a:t>i</a:t>
            </a:r>
            <a:r>
              <a:rPr spc="-110" dirty="0">
                <a:solidFill>
                  <a:srgbClr val="004448"/>
                </a:solidFill>
                <a:latin typeface="Microsoft Sans Serif"/>
                <a:cs typeface="Microsoft Sans Serif"/>
              </a:rPr>
              <a:t>da</a:t>
            </a:r>
            <a:r>
              <a:rPr spc="-35" dirty="0">
                <a:solidFill>
                  <a:srgbClr val="004448"/>
                </a:solidFill>
                <a:latin typeface="Microsoft Sans Serif"/>
                <a:cs typeface="Microsoft Sans Serif"/>
              </a:rPr>
              <a:t> </a:t>
            </a:r>
            <a:r>
              <a:rPr spc="-110" dirty="0">
                <a:solidFill>
                  <a:srgbClr val="004448"/>
                </a:solidFill>
                <a:latin typeface="Microsoft Sans Serif"/>
                <a:cs typeface="Microsoft Sans Serif"/>
              </a:rPr>
              <a:t>e</a:t>
            </a:r>
            <a:r>
              <a:rPr spc="-95" dirty="0">
                <a:solidFill>
                  <a:srgbClr val="004448"/>
                </a:solidFill>
                <a:latin typeface="Microsoft Sans Serif"/>
                <a:cs typeface="Microsoft Sans Serif"/>
              </a:rPr>
              <a:t>v</a:t>
            </a:r>
            <a:r>
              <a:rPr spc="-120" dirty="0">
                <a:solidFill>
                  <a:srgbClr val="004448"/>
                </a:solidFill>
                <a:latin typeface="Microsoft Sans Serif"/>
                <a:cs typeface="Microsoft Sans Serif"/>
              </a:rPr>
              <a:t>o</a:t>
            </a:r>
            <a:r>
              <a:rPr spc="-45" dirty="0">
                <a:solidFill>
                  <a:srgbClr val="004448"/>
                </a:solidFill>
                <a:latin typeface="Microsoft Sans Serif"/>
                <a:cs typeface="Microsoft Sans Serif"/>
              </a:rPr>
              <a:t>l</a:t>
            </a:r>
            <a:r>
              <a:rPr spc="-120" dirty="0">
                <a:solidFill>
                  <a:srgbClr val="004448"/>
                </a:solidFill>
                <a:latin typeface="Microsoft Sans Serif"/>
                <a:cs typeface="Microsoft Sans Serif"/>
              </a:rPr>
              <a:t>u</a:t>
            </a:r>
            <a:r>
              <a:rPr spc="-105" dirty="0">
                <a:solidFill>
                  <a:srgbClr val="004448"/>
                </a:solidFill>
                <a:latin typeface="Microsoft Sans Serif"/>
                <a:cs typeface="Microsoft Sans Serif"/>
              </a:rPr>
              <a:t>c</a:t>
            </a:r>
            <a:r>
              <a:rPr spc="-40" dirty="0">
                <a:solidFill>
                  <a:srgbClr val="004448"/>
                </a:solidFill>
                <a:latin typeface="Microsoft Sans Serif"/>
                <a:cs typeface="Microsoft Sans Serif"/>
              </a:rPr>
              <a:t>i</a:t>
            </a:r>
            <a:r>
              <a:rPr spc="-110" dirty="0">
                <a:solidFill>
                  <a:srgbClr val="004448"/>
                </a:solidFill>
                <a:latin typeface="Microsoft Sans Serif"/>
                <a:cs typeface="Microsoft Sans Serif"/>
              </a:rPr>
              <a:t>ó</a:t>
            </a:r>
            <a:r>
              <a:rPr spc="-80" dirty="0">
                <a:solidFill>
                  <a:srgbClr val="004448"/>
                </a:solidFill>
                <a:latin typeface="Microsoft Sans Serif"/>
                <a:cs typeface="Microsoft Sans Serif"/>
              </a:rPr>
              <a:t>n</a:t>
            </a:r>
            <a:r>
              <a:rPr spc="-55" dirty="0">
                <a:solidFill>
                  <a:srgbClr val="004448"/>
                </a:solidFill>
                <a:latin typeface="Microsoft Sans Serif"/>
                <a:cs typeface="Microsoft Sans Serif"/>
              </a:rPr>
              <a:t>,</a:t>
            </a:r>
            <a:r>
              <a:rPr spc="-30" dirty="0">
                <a:solidFill>
                  <a:srgbClr val="004448"/>
                </a:solidFill>
                <a:latin typeface="Microsoft Sans Serif"/>
                <a:cs typeface="Microsoft Sans Serif"/>
              </a:rPr>
              <a:t> </a:t>
            </a:r>
            <a:r>
              <a:rPr spc="-105" dirty="0">
                <a:solidFill>
                  <a:srgbClr val="004448"/>
                </a:solidFill>
                <a:latin typeface="Microsoft Sans Serif"/>
                <a:cs typeface="Microsoft Sans Serif"/>
              </a:rPr>
              <a:t>d</a:t>
            </a:r>
            <a:r>
              <a:rPr spc="-110" dirty="0">
                <a:solidFill>
                  <a:srgbClr val="004448"/>
                </a:solidFill>
                <a:latin typeface="Microsoft Sans Serif"/>
                <a:cs typeface="Microsoft Sans Serif"/>
              </a:rPr>
              <a:t>e</a:t>
            </a:r>
            <a:r>
              <a:rPr spc="-30" dirty="0">
                <a:solidFill>
                  <a:srgbClr val="004448"/>
                </a:solidFill>
                <a:latin typeface="Microsoft Sans Serif"/>
                <a:cs typeface="Microsoft Sans Serif"/>
              </a:rPr>
              <a:t> </a:t>
            </a:r>
            <a:r>
              <a:rPr spc="-50" dirty="0">
                <a:solidFill>
                  <a:srgbClr val="004448"/>
                </a:solidFill>
                <a:latin typeface="Microsoft Sans Serif"/>
                <a:cs typeface="Microsoft Sans Serif"/>
              </a:rPr>
              <a:t>f</a:t>
            </a:r>
            <a:r>
              <a:rPr spc="-120" dirty="0">
                <a:solidFill>
                  <a:srgbClr val="004448"/>
                </a:solidFill>
                <a:latin typeface="Microsoft Sans Serif"/>
                <a:cs typeface="Microsoft Sans Serif"/>
              </a:rPr>
              <a:t>o</a:t>
            </a:r>
            <a:r>
              <a:rPr spc="-55" dirty="0">
                <a:solidFill>
                  <a:srgbClr val="004448"/>
                </a:solidFill>
                <a:latin typeface="Microsoft Sans Serif"/>
                <a:cs typeface="Microsoft Sans Serif"/>
              </a:rPr>
              <a:t>r</a:t>
            </a:r>
            <a:r>
              <a:rPr spc="-90" dirty="0">
                <a:solidFill>
                  <a:srgbClr val="004448"/>
                </a:solidFill>
                <a:latin typeface="Microsoft Sans Serif"/>
                <a:cs typeface="Microsoft Sans Serif"/>
              </a:rPr>
              <a:t>ma  re</a:t>
            </a:r>
            <a:r>
              <a:rPr spc="-95" dirty="0">
                <a:solidFill>
                  <a:srgbClr val="004448"/>
                </a:solidFill>
                <a:latin typeface="Microsoft Sans Serif"/>
                <a:cs typeface="Microsoft Sans Serif"/>
              </a:rPr>
              <a:t>s</a:t>
            </a:r>
            <a:r>
              <a:rPr spc="-110" dirty="0">
                <a:solidFill>
                  <a:srgbClr val="004448"/>
                </a:solidFill>
                <a:latin typeface="Microsoft Sans Serif"/>
                <a:cs typeface="Microsoft Sans Serif"/>
              </a:rPr>
              <a:t>pon</a:t>
            </a:r>
            <a:r>
              <a:rPr spc="-95" dirty="0">
                <a:solidFill>
                  <a:srgbClr val="004448"/>
                </a:solidFill>
                <a:latin typeface="Microsoft Sans Serif"/>
                <a:cs typeface="Microsoft Sans Serif"/>
              </a:rPr>
              <a:t>s</a:t>
            </a:r>
            <a:r>
              <a:rPr spc="-110" dirty="0">
                <a:solidFill>
                  <a:srgbClr val="004448"/>
                </a:solidFill>
                <a:latin typeface="Microsoft Sans Serif"/>
                <a:cs typeface="Microsoft Sans Serif"/>
              </a:rPr>
              <a:t>a</a:t>
            </a:r>
            <a:r>
              <a:rPr spc="-120" dirty="0">
                <a:solidFill>
                  <a:srgbClr val="004448"/>
                </a:solidFill>
                <a:latin typeface="Microsoft Sans Serif"/>
                <a:cs typeface="Microsoft Sans Serif"/>
              </a:rPr>
              <a:t>b</a:t>
            </a:r>
            <a:r>
              <a:rPr spc="-45" dirty="0">
                <a:solidFill>
                  <a:srgbClr val="004448"/>
                </a:solidFill>
                <a:latin typeface="Microsoft Sans Serif"/>
                <a:cs typeface="Microsoft Sans Serif"/>
              </a:rPr>
              <a:t>l</a:t>
            </a:r>
            <a:r>
              <a:rPr spc="-120" dirty="0">
                <a:solidFill>
                  <a:srgbClr val="004448"/>
                </a:solidFill>
                <a:latin typeface="Microsoft Sans Serif"/>
                <a:cs typeface="Microsoft Sans Serif"/>
              </a:rPr>
              <a:t>e</a:t>
            </a:r>
            <a:r>
              <a:rPr spc="-55" dirty="0">
                <a:solidFill>
                  <a:srgbClr val="004448"/>
                </a:solidFill>
                <a:latin typeface="Microsoft Sans Serif"/>
                <a:cs typeface="Microsoft Sans Serif"/>
              </a:rPr>
              <a:t>,</a:t>
            </a:r>
            <a:r>
              <a:rPr spc="-20" dirty="0">
                <a:solidFill>
                  <a:srgbClr val="004448"/>
                </a:solidFill>
                <a:latin typeface="Microsoft Sans Serif"/>
                <a:cs typeface="Microsoft Sans Serif"/>
              </a:rPr>
              <a:t> </a:t>
            </a:r>
            <a:r>
              <a:rPr spc="-120" dirty="0">
                <a:solidFill>
                  <a:srgbClr val="004448"/>
                </a:solidFill>
                <a:latin typeface="Microsoft Sans Serif"/>
                <a:cs typeface="Microsoft Sans Serif"/>
              </a:rPr>
              <a:t>é</a:t>
            </a:r>
            <a:r>
              <a:rPr spc="-60" dirty="0">
                <a:solidFill>
                  <a:srgbClr val="004448"/>
                </a:solidFill>
                <a:latin typeface="Microsoft Sans Serif"/>
                <a:cs typeface="Microsoft Sans Serif"/>
              </a:rPr>
              <a:t>t</a:t>
            </a:r>
            <a:r>
              <a:rPr spc="-45" dirty="0">
                <a:solidFill>
                  <a:srgbClr val="004448"/>
                </a:solidFill>
                <a:latin typeface="Microsoft Sans Serif"/>
                <a:cs typeface="Microsoft Sans Serif"/>
              </a:rPr>
              <a:t>i</a:t>
            </a:r>
            <a:r>
              <a:rPr spc="-95" dirty="0">
                <a:solidFill>
                  <a:srgbClr val="004448"/>
                </a:solidFill>
                <a:latin typeface="Microsoft Sans Serif"/>
                <a:cs typeface="Microsoft Sans Serif"/>
              </a:rPr>
              <a:t>c</a:t>
            </a:r>
            <a:r>
              <a:rPr spc="-110" dirty="0">
                <a:solidFill>
                  <a:srgbClr val="004448"/>
                </a:solidFill>
                <a:latin typeface="Microsoft Sans Serif"/>
                <a:cs typeface="Microsoft Sans Serif"/>
              </a:rPr>
              <a:t>a</a:t>
            </a:r>
            <a:r>
              <a:rPr spc="-30" dirty="0">
                <a:solidFill>
                  <a:srgbClr val="004448"/>
                </a:solidFill>
                <a:latin typeface="Microsoft Sans Serif"/>
                <a:cs typeface="Microsoft Sans Serif"/>
              </a:rPr>
              <a:t> </a:t>
            </a:r>
            <a:r>
              <a:rPr spc="-100" dirty="0">
                <a:solidFill>
                  <a:srgbClr val="004448"/>
                </a:solidFill>
                <a:latin typeface="Microsoft Sans Serif"/>
                <a:cs typeface="Microsoft Sans Serif"/>
              </a:rPr>
              <a:t>y</a:t>
            </a:r>
            <a:r>
              <a:rPr spc="-40" dirty="0">
                <a:solidFill>
                  <a:srgbClr val="004448"/>
                </a:solidFill>
                <a:latin typeface="Microsoft Sans Serif"/>
                <a:cs typeface="Microsoft Sans Serif"/>
              </a:rPr>
              <a:t> </a:t>
            </a:r>
            <a:r>
              <a:rPr spc="-55" dirty="0">
                <a:solidFill>
                  <a:srgbClr val="004448"/>
                </a:solidFill>
                <a:latin typeface="Microsoft Sans Serif"/>
                <a:cs typeface="Microsoft Sans Serif"/>
              </a:rPr>
              <a:t>r</a:t>
            </a:r>
            <a:r>
              <a:rPr spc="-110" dirty="0">
                <a:solidFill>
                  <a:srgbClr val="004448"/>
                </a:solidFill>
                <a:latin typeface="Microsoft Sans Serif"/>
                <a:cs typeface="Microsoft Sans Serif"/>
              </a:rPr>
              <a:t>en</a:t>
            </a:r>
            <a:r>
              <a:rPr spc="-50" dirty="0">
                <a:solidFill>
                  <a:srgbClr val="004448"/>
                </a:solidFill>
                <a:latin typeface="Microsoft Sans Serif"/>
                <a:cs typeface="Microsoft Sans Serif"/>
              </a:rPr>
              <a:t>t</a:t>
            </a:r>
            <a:r>
              <a:rPr spc="-110" dirty="0">
                <a:solidFill>
                  <a:srgbClr val="004448"/>
                </a:solidFill>
                <a:latin typeface="Microsoft Sans Serif"/>
                <a:cs typeface="Microsoft Sans Serif"/>
              </a:rPr>
              <a:t>a</a:t>
            </a:r>
            <a:r>
              <a:rPr spc="-120" dirty="0">
                <a:solidFill>
                  <a:srgbClr val="004448"/>
                </a:solidFill>
                <a:latin typeface="Microsoft Sans Serif"/>
                <a:cs typeface="Microsoft Sans Serif"/>
              </a:rPr>
              <a:t>b</a:t>
            </a:r>
            <a:r>
              <a:rPr spc="-45" dirty="0">
                <a:solidFill>
                  <a:srgbClr val="004448"/>
                </a:solidFill>
                <a:latin typeface="Microsoft Sans Serif"/>
                <a:cs typeface="Microsoft Sans Serif"/>
              </a:rPr>
              <a:t>l</a:t>
            </a:r>
            <a:r>
              <a:rPr spc="-110" dirty="0">
                <a:solidFill>
                  <a:srgbClr val="004448"/>
                </a:solidFill>
                <a:latin typeface="Microsoft Sans Serif"/>
                <a:cs typeface="Microsoft Sans Serif"/>
              </a:rPr>
              <a:t>e</a:t>
            </a:r>
            <a:endParaRPr>
              <a:latin typeface="Microsoft Sans Serif"/>
              <a:cs typeface="Microsoft Sans Serif"/>
            </a:endParaRPr>
          </a:p>
        </p:txBody>
      </p:sp>
      <p:sp>
        <p:nvSpPr>
          <p:cNvPr id="14" name="object 14"/>
          <p:cNvSpPr txBox="1"/>
          <p:nvPr/>
        </p:nvSpPr>
        <p:spPr>
          <a:xfrm>
            <a:off x="1825501" y="10176767"/>
            <a:ext cx="1976755" cy="330835"/>
          </a:xfrm>
          <a:prstGeom prst="rect">
            <a:avLst/>
          </a:prstGeom>
        </p:spPr>
        <p:txBody>
          <a:bodyPr vert="horz" wrap="square" lIns="0" tIns="12697" rIns="0" bIns="0" rtlCol="0">
            <a:spAutoFit/>
          </a:bodyPr>
          <a:lstStyle/>
          <a:p>
            <a:pPr marL="12697" marR="5077" algn="just">
              <a:spcBef>
                <a:spcPts val="100"/>
              </a:spcBef>
            </a:pPr>
            <a:r>
              <a:rPr sz="500" dirty="0">
                <a:solidFill>
                  <a:srgbClr val="57585B"/>
                </a:solidFill>
                <a:latin typeface="Microsoft Sans Serif"/>
                <a:cs typeface="Microsoft Sans Serif"/>
              </a:rPr>
              <a:t>This</a:t>
            </a:r>
            <a:r>
              <a:rPr sz="500" spc="5" dirty="0">
                <a:solidFill>
                  <a:srgbClr val="57585B"/>
                </a:solidFill>
                <a:latin typeface="Microsoft Sans Serif"/>
                <a:cs typeface="Microsoft Sans Serif"/>
              </a:rPr>
              <a:t> </a:t>
            </a:r>
            <a:r>
              <a:rPr sz="500" spc="-5" dirty="0">
                <a:solidFill>
                  <a:srgbClr val="57585B"/>
                </a:solidFill>
                <a:latin typeface="Microsoft Sans Serif"/>
                <a:cs typeface="Microsoft Sans Serif"/>
              </a:rPr>
              <a:t>project</a:t>
            </a:r>
            <a:r>
              <a:rPr sz="500" dirty="0">
                <a:solidFill>
                  <a:srgbClr val="57585B"/>
                </a:solidFill>
                <a:latin typeface="Microsoft Sans Serif"/>
                <a:cs typeface="Microsoft Sans Serif"/>
              </a:rPr>
              <a:t> </a:t>
            </a:r>
            <a:r>
              <a:rPr sz="500" spc="-5" dirty="0">
                <a:solidFill>
                  <a:srgbClr val="57585B"/>
                </a:solidFill>
                <a:latin typeface="Microsoft Sans Serif"/>
                <a:cs typeface="Microsoft Sans Serif"/>
              </a:rPr>
              <a:t>has</a:t>
            </a:r>
            <a:r>
              <a:rPr sz="500" dirty="0">
                <a:solidFill>
                  <a:srgbClr val="57585B"/>
                </a:solidFill>
                <a:latin typeface="Microsoft Sans Serif"/>
                <a:cs typeface="Microsoft Sans Serif"/>
              </a:rPr>
              <a:t> </a:t>
            </a:r>
            <a:r>
              <a:rPr sz="500" spc="-5" dirty="0">
                <a:solidFill>
                  <a:srgbClr val="57585B"/>
                </a:solidFill>
                <a:latin typeface="Microsoft Sans Serif"/>
                <a:cs typeface="Microsoft Sans Serif"/>
              </a:rPr>
              <a:t>been</a:t>
            </a:r>
            <a:r>
              <a:rPr sz="500" dirty="0">
                <a:solidFill>
                  <a:srgbClr val="57585B"/>
                </a:solidFill>
                <a:latin typeface="Microsoft Sans Serif"/>
                <a:cs typeface="Microsoft Sans Serif"/>
              </a:rPr>
              <a:t> funded</a:t>
            </a:r>
            <a:r>
              <a:rPr sz="500" spc="5" dirty="0">
                <a:solidFill>
                  <a:srgbClr val="57585B"/>
                </a:solidFill>
                <a:latin typeface="Microsoft Sans Serif"/>
                <a:cs typeface="Microsoft Sans Serif"/>
              </a:rPr>
              <a:t> </a:t>
            </a:r>
            <a:r>
              <a:rPr sz="500" spc="-5" dirty="0">
                <a:solidFill>
                  <a:srgbClr val="57585B"/>
                </a:solidFill>
                <a:latin typeface="Microsoft Sans Serif"/>
                <a:cs typeface="Microsoft Sans Serif"/>
              </a:rPr>
              <a:t>with</a:t>
            </a:r>
            <a:r>
              <a:rPr sz="500" dirty="0">
                <a:solidFill>
                  <a:srgbClr val="57585B"/>
                </a:solidFill>
                <a:latin typeface="Microsoft Sans Serif"/>
                <a:cs typeface="Microsoft Sans Serif"/>
              </a:rPr>
              <a:t> </a:t>
            </a:r>
            <a:r>
              <a:rPr sz="500" spc="-5" dirty="0">
                <a:solidFill>
                  <a:srgbClr val="57585B"/>
                </a:solidFill>
                <a:latin typeface="Microsoft Sans Serif"/>
                <a:cs typeface="Microsoft Sans Serif"/>
              </a:rPr>
              <a:t>support</a:t>
            </a:r>
            <a:r>
              <a:rPr sz="500" dirty="0">
                <a:solidFill>
                  <a:srgbClr val="57585B"/>
                </a:solidFill>
                <a:latin typeface="Microsoft Sans Serif"/>
                <a:cs typeface="Microsoft Sans Serif"/>
              </a:rPr>
              <a:t> from</a:t>
            </a:r>
            <a:r>
              <a:rPr sz="500" spc="5" dirty="0">
                <a:solidFill>
                  <a:srgbClr val="57585B"/>
                </a:solidFill>
                <a:latin typeface="Microsoft Sans Serif"/>
                <a:cs typeface="Microsoft Sans Serif"/>
              </a:rPr>
              <a:t> </a:t>
            </a:r>
            <a:r>
              <a:rPr sz="500" spc="-5" dirty="0">
                <a:solidFill>
                  <a:srgbClr val="57585B"/>
                </a:solidFill>
                <a:latin typeface="Microsoft Sans Serif"/>
                <a:cs typeface="Microsoft Sans Serif"/>
              </a:rPr>
              <a:t>the</a:t>
            </a:r>
            <a:r>
              <a:rPr sz="500" dirty="0">
                <a:solidFill>
                  <a:srgbClr val="57585B"/>
                </a:solidFill>
                <a:latin typeface="Microsoft Sans Serif"/>
                <a:cs typeface="Microsoft Sans Serif"/>
              </a:rPr>
              <a:t> </a:t>
            </a:r>
            <a:r>
              <a:rPr sz="500" spc="-5" dirty="0">
                <a:solidFill>
                  <a:srgbClr val="57585B"/>
                </a:solidFill>
                <a:latin typeface="Microsoft Sans Serif"/>
                <a:cs typeface="Microsoft Sans Serif"/>
              </a:rPr>
              <a:t>European </a:t>
            </a:r>
            <a:r>
              <a:rPr sz="500" dirty="0">
                <a:solidFill>
                  <a:srgbClr val="57585B"/>
                </a:solidFill>
                <a:latin typeface="Microsoft Sans Serif"/>
                <a:cs typeface="Microsoft Sans Serif"/>
              </a:rPr>
              <a:t> </a:t>
            </a:r>
            <a:r>
              <a:rPr sz="500" spc="-15" dirty="0">
                <a:solidFill>
                  <a:srgbClr val="57585B"/>
                </a:solidFill>
                <a:latin typeface="Microsoft Sans Serif"/>
                <a:cs typeface="Microsoft Sans Serif"/>
              </a:rPr>
              <a:t>Commission. This publication [communication] reflects </a:t>
            </a:r>
            <a:r>
              <a:rPr sz="500" spc="-20" dirty="0">
                <a:solidFill>
                  <a:srgbClr val="57585B"/>
                </a:solidFill>
                <a:latin typeface="Microsoft Sans Serif"/>
                <a:cs typeface="Microsoft Sans Serif"/>
              </a:rPr>
              <a:t>the </a:t>
            </a:r>
            <a:r>
              <a:rPr sz="500" spc="-15" dirty="0">
                <a:solidFill>
                  <a:srgbClr val="57585B"/>
                </a:solidFill>
                <a:latin typeface="Microsoft Sans Serif"/>
                <a:cs typeface="Microsoft Sans Serif"/>
              </a:rPr>
              <a:t>views </a:t>
            </a:r>
            <a:r>
              <a:rPr sz="500" spc="-10" dirty="0">
                <a:solidFill>
                  <a:srgbClr val="57585B"/>
                </a:solidFill>
                <a:latin typeface="Microsoft Sans Serif"/>
                <a:cs typeface="Microsoft Sans Serif"/>
              </a:rPr>
              <a:t>only </a:t>
            </a:r>
            <a:r>
              <a:rPr sz="500" spc="-5" dirty="0">
                <a:solidFill>
                  <a:srgbClr val="57585B"/>
                </a:solidFill>
                <a:latin typeface="Microsoft Sans Serif"/>
                <a:cs typeface="Microsoft Sans Serif"/>
              </a:rPr>
              <a:t>of </a:t>
            </a:r>
            <a:r>
              <a:rPr sz="500" dirty="0">
                <a:solidFill>
                  <a:srgbClr val="57585B"/>
                </a:solidFill>
                <a:latin typeface="Microsoft Sans Serif"/>
                <a:cs typeface="Microsoft Sans Serif"/>
              </a:rPr>
              <a:t> </a:t>
            </a:r>
            <a:r>
              <a:rPr sz="500" spc="-15" dirty="0">
                <a:solidFill>
                  <a:srgbClr val="57585B"/>
                </a:solidFill>
                <a:latin typeface="Microsoft Sans Serif"/>
                <a:cs typeface="Microsoft Sans Serif"/>
              </a:rPr>
              <a:t>the </a:t>
            </a:r>
            <a:r>
              <a:rPr sz="500" spc="-10" dirty="0">
                <a:solidFill>
                  <a:srgbClr val="57585B"/>
                </a:solidFill>
                <a:latin typeface="Microsoft Sans Serif"/>
                <a:cs typeface="Microsoft Sans Serif"/>
              </a:rPr>
              <a:t>author, </a:t>
            </a:r>
            <a:r>
              <a:rPr sz="500" spc="-20" dirty="0">
                <a:solidFill>
                  <a:srgbClr val="57585B"/>
                </a:solidFill>
                <a:latin typeface="Microsoft Sans Serif"/>
                <a:cs typeface="Microsoft Sans Serif"/>
              </a:rPr>
              <a:t>and the Commission </a:t>
            </a:r>
            <a:r>
              <a:rPr sz="500" spc="-15" dirty="0">
                <a:solidFill>
                  <a:srgbClr val="57585B"/>
                </a:solidFill>
                <a:latin typeface="Microsoft Sans Serif"/>
                <a:cs typeface="Microsoft Sans Serif"/>
              </a:rPr>
              <a:t>cannot </a:t>
            </a:r>
            <a:r>
              <a:rPr sz="500" spc="-20" dirty="0">
                <a:solidFill>
                  <a:srgbClr val="57585B"/>
                </a:solidFill>
                <a:latin typeface="Microsoft Sans Serif"/>
                <a:cs typeface="Microsoft Sans Serif"/>
              </a:rPr>
              <a:t>be </a:t>
            </a:r>
            <a:r>
              <a:rPr sz="500" spc="-15" dirty="0">
                <a:solidFill>
                  <a:srgbClr val="57585B"/>
                </a:solidFill>
                <a:latin typeface="Microsoft Sans Serif"/>
                <a:cs typeface="Microsoft Sans Serif"/>
              </a:rPr>
              <a:t>held responsible </a:t>
            </a:r>
            <a:r>
              <a:rPr sz="500" spc="-20" dirty="0">
                <a:solidFill>
                  <a:srgbClr val="57585B"/>
                </a:solidFill>
                <a:latin typeface="Microsoft Sans Serif"/>
                <a:cs typeface="Microsoft Sans Serif"/>
              </a:rPr>
              <a:t>for </a:t>
            </a:r>
            <a:r>
              <a:rPr sz="500" spc="-15" dirty="0">
                <a:solidFill>
                  <a:srgbClr val="57585B"/>
                </a:solidFill>
                <a:latin typeface="Microsoft Sans Serif"/>
                <a:cs typeface="Microsoft Sans Serif"/>
              </a:rPr>
              <a:t>any use </a:t>
            </a:r>
            <a:r>
              <a:rPr sz="500" spc="-10" dirty="0">
                <a:solidFill>
                  <a:srgbClr val="57585B"/>
                </a:solidFill>
                <a:latin typeface="Microsoft Sans Serif"/>
                <a:cs typeface="Microsoft Sans Serif"/>
              </a:rPr>
              <a:t> </a:t>
            </a:r>
            <a:r>
              <a:rPr sz="500" spc="-20" dirty="0">
                <a:solidFill>
                  <a:srgbClr val="57585B"/>
                </a:solidFill>
                <a:latin typeface="Microsoft Sans Serif"/>
                <a:cs typeface="Microsoft Sans Serif"/>
              </a:rPr>
              <a:t>which</a:t>
            </a:r>
            <a:r>
              <a:rPr sz="500" spc="65" dirty="0">
                <a:solidFill>
                  <a:srgbClr val="57585B"/>
                </a:solidFill>
                <a:latin typeface="Microsoft Sans Serif"/>
                <a:cs typeface="Microsoft Sans Serif"/>
              </a:rPr>
              <a:t> </a:t>
            </a:r>
            <a:r>
              <a:rPr sz="500" spc="-15" dirty="0">
                <a:solidFill>
                  <a:srgbClr val="57585B"/>
                </a:solidFill>
                <a:latin typeface="Microsoft Sans Serif"/>
                <a:cs typeface="Microsoft Sans Serif"/>
              </a:rPr>
              <a:t>may</a:t>
            </a:r>
            <a:r>
              <a:rPr sz="500" spc="25" dirty="0">
                <a:solidFill>
                  <a:srgbClr val="57585B"/>
                </a:solidFill>
                <a:latin typeface="Microsoft Sans Serif"/>
                <a:cs typeface="Microsoft Sans Serif"/>
              </a:rPr>
              <a:t> </a:t>
            </a:r>
            <a:r>
              <a:rPr sz="500" spc="-20" dirty="0">
                <a:solidFill>
                  <a:srgbClr val="57585B"/>
                </a:solidFill>
                <a:latin typeface="Microsoft Sans Serif"/>
                <a:cs typeface="Microsoft Sans Serif"/>
              </a:rPr>
              <a:t>be</a:t>
            </a:r>
            <a:r>
              <a:rPr sz="500" spc="65" dirty="0">
                <a:solidFill>
                  <a:srgbClr val="57585B"/>
                </a:solidFill>
                <a:latin typeface="Microsoft Sans Serif"/>
                <a:cs typeface="Microsoft Sans Serif"/>
              </a:rPr>
              <a:t> </a:t>
            </a:r>
            <a:r>
              <a:rPr sz="500" spc="-20" dirty="0">
                <a:solidFill>
                  <a:srgbClr val="57585B"/>
                </a:solidFill>
                <a:latin typeface="Microsoft Sans Serif"/>
                <a:cs typeface="Microsoft Sans Serif"/>
              </a:rPr>
              <a:t>made</a:t>
            </a:r>
            <a:r>
              <a:rPr sz="500" spc="50" dirty="0">
                <a:solidFill>
                  <a:srgbClr val="57585B"/>
                </a:solidFill>
                <a:latin typeface="Microsoft Sans Serif"/>
                <a:cs typeface="Microsoft Sans Serif"/>
              </a:rPr>
              <a:t> </a:t>
            </a:r>
            <a:r>
              <a:rPr sz="500" spc="-5" dirty="0">
                <a:solidFill>
                  <a:srgbClr val="57585B"/>
                </a:solidFill>
                <a:latin typeface="Microsoft Sans Serif"/>
                <a:cs typeface="Microsoft Sans Serif"/>
              </a:rPr>
              <a:t>of</a:t>
            </a:r>
            <a:r>
              <a:rPr sz="500" spc="20" dirty="0">
                <a:solidFill>
                  <a:srgbClr val="57585B"/>
                </a:solidFill>
                <a:latin typeface="Microsoft Sans Serif"/>
                <a:cs typeface="Microsoft Sans Serif"/>
              </a:rPr>
              <a:t> </a:t>
            </a:r>
            <a:r>
              <a:rPr sz="500" spc="-20" dirty="0">
                <a:solidFill>
                  <a:srgbClr val="57585B"/>
                </a:solidFill>
                <a:latin typeface="Microsoft Sans Serif"/>
                <a:cs typeface="Microsoft Sans Serif"/>
              </a:rPr>
              <a:t>the</a:t>
            </a:r>
            <a:r>
              <a:rPr sz="500" spc="75" dirty="0">
                <a:solidFill>
                  <a:srgbClr val="57585B"/>
                </a:solidFill>
                <a:latin typeface="Microsoft Sans Serif"/>
                <a:cs typeface="Microsoft Sans Serif"/>
              </a:rPr>
              <a:t> </a:t>
            </a:r>
            <a:r>
              <a:rPr sz="500" spc="-20" dirty="0">
                <a:solidFill>
                  <a:srgbClr val="57585B"/>
                </a:solidFill>
                <a:latin typeface="Microsoft Sans Serif"/>
                <a:cs typeface="Microsoft Sans Serif"/>
              </a:rPr>
              <a:t>information</a:t>
            </a:r>
            <a:r>
              <a:rPr sz="500" spc="75" dirty="0">
                <a:solidFill>
                  <a:srgbClr val="57585B"/>
                </a:solidFill>
                <a:latin typeface="Microsoft Sans Serif"/>
                <a:cs typeface="Microsoft Sans Serif"/>
              </a:rPr>
              <a:t> </a:t>
            </a:r>
            <a:r>
              <a:rPr sz="500" spc="-20" dirty="0">
                <a:solidFill>
                  <a:srgbClr val="57585B"/>
                </a:solidFill>
                <a:latin typeface="Microsoft Sans Serif"/>
                <a:cs typeface="Microsoft Sans Serif"/>
              </a:rPr>
              <a:t>contained</a:t>
            </a:r>
            <a:r>
              <a:rPr sz="500" spc="75" dirty="0">
                <a:solidFill>
                  <a:srgbClr val="57585B"/>
                </a:solidFill>
                <a:latin typeface="Microsoft Sans Serif"/>
                <a:cs typeface="Microsoft Sans Serif"/>
              </a:rPr>
              <a:t> </a:t>
            </a:r>
            <a:r>
              <a:rPr sz="500" spc="-15" dirty="0">
                <a:solidFill>
                  <a:srgbClr val="57585B"/>
                </a:solidFill>
                <a:latin typeface="Microsoft Sans Serif"/>
                <a:cs typeface="Microsoft Sans Serif"/>
              </a:rPr>
              <a:t>thereinof</a:t>
            </a:r>
            <a:endParaRPr sz="500">
              <a:latin typeface="Microsoft Sans Serif"/>
              <a:cs typeface="Microsoft Sans Serif"/>
            </a:endParaRPr>
          </a:p>
        </p:txBody>
      </p:sp>
      <p:pic>
        <p:nvPicPr>
          <p:cNvPr id="15" name="object 15"/>
          <p:cNvPicPr/>
          <p:nvPr/>
        </p:nvPicPr>
        <p:blipFill>
          <a:blip r:embed="rId3" cstate="screen">
            <a:extLst>
              <a:ext uri="{28A0092B-C50C-407E-A947-70E740481C1C}">
                <a14:useLocalDpi xmlns:a14="http://schemas.microsoft.com/office/drawing/2010/main"/>
              </a:ext>
            </a:extLst>
          </a:blip>
          <a:stretch>
            <a:fillRect/>
          </a:stretch>
        </p:blipFill>
        <p:spPr>
          <a:xfrm>
            <a:off x="457203" y="10232964"/>
            <a:ext cx="1281557" cy="288290"/>
          </a:xfrm>
          <a:prstGeom prst="rect">
            <a:avLst/>
          </a:prstGeom>
        </p:spPr>
      </p:pic>
      <p:grpSp>
        <p:nvGrpSpPr>
          <p:cNvPr id="16" name="object 16"/>
          <p:cNvGrpSpPr/>
          <p:nvPr/>
        </p:nvGrpSpPr>
        <p:grpSpPr>
          <a:xfrm>
            <a:off x="593725" y="582040"/>
            <a:ext cx="989965" cy="1303020"/>
            <a:chOff x="593725" y="582040"/>
            <a:chExt cx="989965" cy="1303020"/>
          </a:xfrm>
        </p:grpSpPr>
        <p:sp>
          <p:nvSpPr>
            <p:cNvPr id="17" name="object 17"/>
            <p:cNvSpPr/>
            <p:nvPr/>
          </p:nvSpPr>
          <p:spPr>
            <a:xfrm>
              <a:off x="595630" y="582040"/>
              <a:ext cx="986790" cy="431800"/>
            </a:xfrm>
            <a:custGeom>
              <a:avLst/>
              <a:gdLst/>
              <a:ahLst/>
              <a:cxnLst/>
              <a:rect l="l" t="t" r="r" b="b"/>
              <a:pathLst>
                <a:path w="986790" h="431800">
                  <a:moveTo>
                    <a:pt x="986789" y="0"/>
                  </a:moveTo>
                  <a:lnTo>
                    <a:pt x="498475" y="0"/>
                  </a:lnTo>
                  <a:lnTo>
                    <a:pt x="243204" y="3810"/>
                  </a:lnTo>
                  <a:lnTo>
                    <a:pt x="106679" y="50165"/>
                  </a:lnTo>
                  <a:lnTo>
                    <a:pt x="41275" y="179070"/>
                  </a:lnTo>
                  <a:lnTo>
                    <a:pt x="0" y="431800"/>
                  </a:lnTo>
                  <a:lnTo>
                    <a:pt x="531495" y="431800"/>
                  </a:lnTo>
                  <a:lnTo>
                    <a:pt x="779780" y="424815"/>
                  </a:lnTo>
                  <a:lnTo>
                    <a:pt x="909955" y="377825"/>
                  </a:lnTo>
                  <a:lnTo>
                    <a:pt x="964564" y="249555"/>
                  </a:lnTo>
                  <a:lnTo>
                    <a:pt x="986789" y="0"/>
                  </a:lnTo>
                  <a:close/>
                </a:path>
              </a:pathLst>
            </a:custGeom>
            <a:solidFill>
              <a:srgbClr val="004448"/>
            </a:solidFill>
          </p:spPr>
          <p:txBody>
            <a:bodyPr wrap="square" lIns="0" tIns="0" rIns="0" bIns="0" rtlCol="0"/>
            <a:lstStyle/>
            <a:p>
              <a:endParaRPr/>
            </a:p>
          </p:txBody>
        </p:sp>
        <p:sp>
          <p:nvSpPr>
            <p:cNvPr id="18" name="object 18"/>
            <p:cNvSpPr/>
            <p:nvPr/>
          </p:nvSpPr>
          <p:spPr>
            <a:xfrm>
              <a:off x="593725" y="1450085"/>
              <a:ext cx="989965" cy="434975"/>
            </a:xfrm>
            <a:custGeom>
              <a:avLst/>
              <a:gdLst/>
              <a:ahLst/>
              <a:cxnLst/>
              <a:rect l="l" t="t" r="r" b="b"/>
              <a:pathLst>
                <a:path w="989965" h="434975">
                  <a:moveTo>
                    <a:pt x="989965" y="0"/>
                  </a:moveTo>
                  <a:lnTo>
                    <a:pt x="499744" y="0"/>
                  </a:lnTo>
                  <a:lnTo>
                    <a:pt x="244475" y="4445"/>
                  </a:lnTo>
                  <a:lnTo>
                    <a:pt x="107315" y="50800"/>
                  </a:lnTo>
                  <a:lnTo>
                    <a:pt x="41275" y="180975"/>
                  </a:lnTo>
                  <a:lnTo>
                    <a:pt x="0" y="434975"/>
                  </a:lnTo>
                  <a:lnTo>
                    <a:pt x="533400" y="434975"/>
                  </a:lnTo>
                  <a:lnTo>
                    <a:pt x="781685" y="427990"/>
                  </a:lnTo>
                  <a:lnTo>
                    <a:pt x="912494" y="380365"/>
                  </a:lnTo>
                  <a:lnTo>
                    <a:pt x="967740" y="251460"/>
                  </a:lnTo>
                  <a:lnTo>
                    <a:pt x="989965" y="0"/>
                  </a:lnTo>
                  <a:close/>
                </a:path>
              </a:pathLst>
            </a:custGeom>
            <a:solidFill>
              <a:srgbClr val="3E6E6F"/>
            </a:solidFill>
          </p:spPr>
          <p:txBody>
            <a:bodyPr wrap="square" lIns="0" tIns="0" rIns="0" bIns="0" rtlCol="0"/>
            <a:lstStyle/>
            <a:p>
              <a:endParaRPr/>
            </a:p>
          </p:txBody>
        </p:sp>
        <p:sp>
          <p:nvSpPr>
            <p:cNvPr id="19" name="object 19"/>
            <p:cNvSpPr/>
            <p:nvPr/>
          </p:nvSpPr>
          <p:spPr>
            <a:xfrm>
              <a:off x="593725" y="1015110"/>
              <a:ext cx="989330" cy="434340"/>
            </a:xfrm>
            <a:custGeom>
              <a:avLst/>
              <a:gdLst/>
              <a:ahLst/>
              <a:cxnLst/>
              <a:rect l="l" t="t" r="r" b="b"/>
              <a:pathLst>
                <a:path w="989330" h="434340">
                  <a:moveTo>
                    <a:pt x="532765" y="0"/>
                  </a:moveTo>
                  <a:lnTo>
                    <a:pt x="0" y="0"/>
                  </a:lnTo>
                  <a:lnTo>
                    <a:pt x="40640" y="254000"/>
                  </a:lnTo>
                  <a:lnTo>
                    <a:pt x="106679" y="384175"/>
                  </a:lnTo>
                  <a:lnTo>
                    <a:pt x="243840" y="430529"/>
                  </a:lnTo>
                  <a:lnTo>
                    <a:pt x="499744" y="434340"/>
                  </a:lnTo>
                  <a:lnTo>
                    <a:pt x="989330" y="434340"/>
                  </a:lnTo>
                  <a:lnTo>
                    <a:pt x="967105" y="183515"/>
                  </a:lnTo>
                  <a:lnTo>
                    <a:pt x="911860" y="53975"/>
                  </a:lnTo>
                  <a:lnTo>
                    <a:pt x="781685" y="6985"/>
                  </a:lnTo>
                  <a:lnTo>
                    <a:pt x="532765" y="0"/>
                  </a:lnTo>
                  <a:close/>
                </a:path>
              </a:pathLst>
            </a:custGeom>
            <a:solidFill>
              <a:srgbClr val="F5C15B"/>
            </a:solidFill>
          </p:spPr>
          <p:txBody>
            <a:bodyPr wrap="square" lIns="0" tIns="0" rIns="0" bIns="0" rtlCol="0"/>
            <a:lstStyle/>
            <a:p>
              <a:endParaRPr/>
            </a:p>
          </p:txBody>
        </p:sp>
        <p:sp>
          <p:nvSpPr>
            <p:cNvPr id="20" name="object 20"/>
            <p:cNvSpPr/>
            <p:nvPr/>
          </p:nvSpPr>
          <p:spPr>
            <a:xfrm>
              <a:off x="593725" y="1015110"/>
              <a:ext cx="882015" cy="234950"/>
            </a:xfrm>
            <a:custGeom>
              <a:avLst/>
              <a:gdLst/>
              <a:ahLst/>
              <a:cxnLst/>
              <a:rect l="l" t="t" r="r" b="b"/>
              <a:pathLst>
                <a:path w="882015" h="234950">
                  <a:moveTo>
                    <a:pt x="532765" y="0"/>
                  </a:moveTo>
                  <a:lnTo>
                    <a:pt x="0" y="0"/>
                  </a:lnTo>
                  <a:lnTo>
                    <a:pt x="499109" y="187325"/>
                  </a:lnTo>
                  <a:lnTo>
                    <a:pt x="587375" y="222885"/>
                  </a:lnTo>
                  <a:lnTo>
                    <a:pt x="648969" y="234950"/>
                  </a:lnTo>
                  <a:lnTo>
                    <a:pt x="713740" y="222885"/>
                  </a:lnTo>
                  <a:lnTo>
                    <a:pt x="810260" y="187325"/>
                  </a:lnTo>
                  <a:lnTo>
                    <a:pt x="882015" y="156210"/>
                  </a:lnTo>
                  <a:lnTo>
                    <a:pt x="854710" y="125095"/>
                  </a:lnTo>
                  <a:lnTo>
                    <a:pt x="823594" y="95885"/>
                  </a:lnTo>
                  <a:lnTo>
                    <a:pt x="788035" y="69215"/>
                  </a:lnTo>
                  <a:lnTo>
                    <a:pt x="747394" y="46354"/>
                  </a:lnTo>
                  <a:lnTo>
                    <a:pt x="702310" y="26670"/>
                  </a:lnTo>
                  <a:lnTo>
                    <a:pt x="651510" y="12065"/>
                  </a:lnTo>
                  <a:lnTo>
                    <a:pt x="594994" y="3175"/>
                  </a:lnTo>
                  <a:lnTo>
                    <a:pt x="532765" y="0"/>
                  </a:lnTo>
                  <a:close/>
                </a:path>
              </a:pathLst>
            </a:custGeom>
            <a:solidFill>
              <a:srgbClr val="CC912F"/>
            </a:solidFill>
          </p:spPr>
          <p:txBody>
            <a:bodyPr wrap="square" lIns="0" tIns="0" rIns="0" bIns="0" rtlCol="0"/>
            <a:lstStyle/>
            <a:p>
              <a:endParaRPr/>
            </a:p>
          </p:txBody>
        </p:sp>
      </p:grpSp>
      <p:sp>
        <p:nvSpPr>
          <p:cNvPr id="21" name="object 21"/>
          <p:cNvSpPr/>
          <p:nvPr/>
        </p:nvSpPr>
        <p:spPr>
          <a:xfrm>
            <a:off x="1654813" y="596267"/>
            <a:ext cx="371475" cy="1292860"/>
          </a:xfrm>
          <a:custGeom>
            <a:avLst/>
            <a:gdLst/>
            <a:ahLst/>
            <a:cxnLst/>
            <a:rect l="l" t="t" r="r" b="b"/>
            <a:pathLst>
              <a:path w="371475" h="1292860">
                <a:moveTo>
                  <a:pt x="368300" y="547751"/>
                </a:moveTo>
                <a:lnTo>
                  <a:pt x="52070" y="547751"/>
                </a:lnTo>
                <a:lnTo>
                  <a:pt x="52070" y="486791"/>
                </a:lnTo>
                <a:lnTo>
                  <a:pt x="2540" y="486791"/>
                </a:lnTo>
                <a:lnTo>
                  <a:pt x="2540" y="663321"/>
                </a:lnTo>
                <a:lnTo>
                  <a:pt x="52070" y="663321"/>
                </a:lnTo>
                <a:lnTo>
                  <a:pt x="52070" y="601091"/>
                </a:lnTo>
                <a:lnTo>
                  <a:pt x="368300" y="601091"/>
                </a:lnTo>
                <a:lnTo>
                  <a:pt x="368300" y="547751"/>
                </a:lnTo>
                <a:close/>
              </a:path>
              <a:path w="371475" h="1292860">
                <a:moveTo>
                  <a:pt x="368300" y="305181"/>
                </a:moveTo>
                <a:lnTo>
                  <a:pt x="240665" y="333756"/>
                </a:lnTo>
                <a:lnTo>
                  <a:pt x="240665" y="383921"/>
                </a:lnTo>
                <a:lnTo>
                  <a:pt x="240665" y="437261"/>
                </a:lnTo>
                <a:lnTo>
                  <a:pt x="107950" y="410591"/>
                </a:lnTo>
                <a:lnTo>
                  <a:pt x="107950" y="409956"/>
                </a:lnTo>
                <a:lnTo>
                  <a:pt x="240665" y="383921"/>
                </a:lnTo>
                <a:lnTo>
                  <a:pt x="240665" y="333756"/>
                </a:lnTo>
                <a:lnTo>
                  <a:pt x="2540" y="387731"/>
                </a:lnTo>
                <a:lnTo>
                  <a:pt x="2540" y="432181"/>
                </a:lnTo>
                <a:lnTo>
                  <a:pt x="368300" y="515366"/>
                </a:lnTo>
                <a:lnTo>
                  <a:pt x="368300" y="462026"/>
                </a:lnTo>
                <a:lnTo>
                  <a:pt x="289560" y="446151"/>
                </a:lnTo>
                <a:lnTo>
                  <a:pt x="289560" y="437261"/>
                </a:lnTo>
                <a:lnTo>
                  <a:pt x="289560" y="373761"/>
                </a:lnTo>
                <a:lnTo>
                  <a:pt x="368300" y="357886"/>
                </a:lnTo>
                <a:lnTo>
                  <a:pt x="368300" y="305181"/>
                </a:lnTo>
                <a:close/>
              </a:path>
              <a:path w="371475" h="1292860">
                <a:moveTo>
                  <a:pt x="368300" y="223901"/>
                </a:moveTo>
                <a:lnTo>
                  <a:pt x="2540" y="223901"/>
                </a:lnTo>
                <a:lnTo>
                  <a:pt x="2540" y="277241"/>
                </a:lnTo>
                <a:lnTo>
                  <a:pt x="368300" y="277241"/>
                </a:lnTo>
                <a:lnTo>
                  <a:pt x="368300" y="223901"/>
                </a:lnTo>
                <a:close/>
              </a:path>
              <a:path w="371475" h="1292860">
                <a:moveTo>
                  <a:pt x="368300" y="0"/>
                </a:moveTo>
                <a:lnTo>
                  <a:pt x="2540" y="0"/>
                </a:lnTo>
                <a:lnTo>
                  <a:pt x="2540" y="53340"/>
                </a:lnTo>
                <a:lnTo>
                  <a:pt x="222885" y="53340"/>
                </a:lnTo>
                <a:lnTo>
                  <a:pt x="222885" y="54610"/>
                </a:lnTo>
                <a:lnTo>
                  <a:pt x="2540" y="134620"/>
                </a:lnTo>
                <a:lnTo>
                  <a:pt x="2540" y="186055"/>
                </a:lnTo>
                <a:lnTo>
                  <a:pt x="368300" y="186055"/>
                </a:lnTo>
                <a:lnTo>
                  <a:pt x="368300" y="132715"/>
                </a:lnTo>
                <a:lnTo>
                  <a:pt x="148590" y="132715"/>
                </a:lnTo>
                <a:lnTo>
                  <a:pt x="148590" y="131445"/>
                </a:lnTo>
                <a:lnTo>
                  <a:pt x="368300" y="50165"/>
                </a:lnTo>
                <a:lnTo>
                  <a:pt x="368300" y="0"/>
                </a:lnTo>
                <a:close/>
              </a:path>
              <a:path w="371475" h="1292860">
                <a:moveTo>
                  <a:pt x="371475" y="1201801"/>
                </a:moveTo>
                <a:lnTo>
                  <a:pt x="370840" y="1189736"/>
                </a:lnTo>
                <a:lnTo>
                  <a:pt x="369570" y="1178306"/>
                </a:lnTo>
                <a:lnTo>
                  <a:pt x="367030" y="1168146"/>
                </a:lnTo>
                <a:lnTo>
                  <a:pt x="365239" y="1163701"/>
                </a:lnTo>
                <a:lnTo>
                  <a:pt x="363220" y="1158621"/>
                </a:lnTo>
                <a:lnTo>
                  <a:pt x="333375" y="1124966"/>
                </a:lnTo>
                <a:lnTo>
                  <a:pt x="297180" y="1112901"/>
                </a:lnTo>
                <a:lnTo>
                  <a:pt x="275590" y="1110361"/>
                </a:lnTo>
                <a:lnTo>
                  <a:pt x="245110" y="1110361"/>
                </a:lnTo>
                <a:lnTo>
                  <a:pt x="236855" y="1111631"/>
                </a:lnTo>
                <a:lnTo>
                  <a:pt x="228600" y="1112266"/>
                </a:lnTo>
                <a:lnTo>
                  <a:pt x="189230" y="1127506"/>
                </a:lnTo>
                <a:lnTo>
                  <a:pt x="163830" y="1166241"/>
                </a:lnTo>
                <a:lnTo>
                  <a:pt x="145415" y="1213866"/>
                </a:lnTo>
                <a:lnTo>
                  <a:pt x="142875" y="1218946"/>
                </a:lnTo>
                <a:lnTo>
                  <a:pt x="112395" y="1236726"/>
                </a:lnTo>
                <a:lnTo>
                  <a:pt x="86995" y="1236726"/>
                </a:lnTo>
                <a:lnTo>
                  <a:pt x="53340" y="1214501"/>
                </a:lnTo>
                <a:lnTo>
                  <a:pt x="52070" y="1208151"/>
                </a:lnTo>
                <a:lnTo>
                  <a:pt x="52070" y="1201166"/>
                </a:lnTo>
                <a:lnTo>
                  <a:pt x="71755" y="1168146"/>
                </a:lnTo>
                <a:lnTo>
                  <a:pt x="87630" y="1163701"/>
                </a:lnTo>
                <a:lnTo>
                  <a:pt x="107950" y="1163701"/>
                </a:lnTo>
                <a:lnTo>
                  <a:pt x="107950" y="1110361"/>
                </a:lnTo>
                <a:lnTo>
                  <a:pt x="82550" y="1110361"/>
                </a:lnTo>
                <a:lnTo>
                  <a:pt x="66675" y="1111631"/>
                </a:lnTo>
                <a:lnTo>
                  <a:pt x="26035" y="1133856"/>
                </a:lnTo>
                <a:lnTo>
                  <a:pt x="3810" y="1171321"/>
                </a:lnTo>
                <a:lnTo>
                  <a:pt x="0" y="1189101"/>
                </a:lnTo>
                <a:lnTo>
                  <a:pt x="0" y="1210056"/>
                </a:lnTo>
                <a:lnTo>
                  <a:pt x="12065" y="1247521"/>
                </a:lnTo>
                <a:lnTo>
                  <a:pt x="43815" y="1277366"/>
                </a:lnTo>
                <a:lnTo>
                  <a:pt x="89535" y="1290066"/>
                </a:lnTo>
                <a:lnTo>
                  <a:pt x="99695" y="1290066"/>
                </a:lnTo>
                <a:lnTo>
                  <a:pt x="144780" y="1283716"/>
                </a:lnTo>
                <a:lnTo>
                  <a:pt x="177800" y="1260856"/>
                </a:lnTo>
                <a:lnTo>
                  <a:pt x="191541" y="1236726"/>
                </a:lnTo>
                <a:lnTo>
                  <a:pt x="193675" y="1232281"/>
                </a:lnTo>
                <a:lnTo>
                  <a:pt x="212090" y="1187831"/>
                </a:lnTo>
                <a:lnTo>
                  <a:pt x="247015" y="1163701"/>
                </a:lnTo>
                <a:lnTo>
                  <a:pt x="280035" y="1163701"/>
                </a:lnTo>
                <a:lnTo>
                  <a:pt x="317500" y="1185926"/>
                </a:lnTo>
                <a:lnTo>
                  <a:pt x="318770" y="1192911"/>
                </a:lnTo>
                <a:lnTo>
                  <a:pt x="318770" y="1201801"/>
                </a:lnTo>
                <a:lnTo>
                  <a:pt x="295275" y="1237361"/>
                </a:lnTo>
                <a:lnTo>
                  <a:pt x="281305" y="1239901"/>
                </a:lnTo>
                <a:lnTo>
                  <a:pt x="265430" y="1239901"/>
                </a:lnTo>
                <a:lnTo>
                  <a:pt x="265430" y="1292606"/>
                </a:lnTo>
                <a:lnTo>
                  <a:pt x="294005" y="1292606"/>
                </a:lnTo>
                <a:lnTo>
                  <a:pt x="302260" y="1291336"/>
                </a:lnTo>
                <a:lnTo>
                  <a:pt x="340360" y="1272286"/>
                </a:lnTo>
                <a:lnTo>
                  <a:pt x="367665" y="1229741"/>
                </a:lnTo>
                <a:lnTo>
                  <a:pt x="370840" y="1211326"/>
                </a:lnTo>
                <a:lnTo>
                  <a:pt x="371475" y="1201801"/>
                </a:lnTo>
                <a:close/>
              </a:path>
              <a:path w="371475" h="1292860">
                <a:moveTo>
                  <a:pt x="371475" y="983996"/>
                </a:moveTo>
                <a:lnTo>
                  <a:pt x="361315" y="943356"/>
                </a:lnTo>
                <a:lnTo>
                  <a:pt x="333375" y="912241"/>
                </a:lnTo>
                <a:lnTo>
                  <a:pt x="295275" y="898271"/>
                </a:lnTo>
                <a:lnTo>
                  <a:pt x="2540" y="898271"/>
                </a:lnTo>
                <a:lnTo>
                  <a:pt x="2540" y="951611"/>
                </a:lnTo>
                <a:lnTo>
                  <a:pt x="281305" y="951611"/>
                </a:lnTo>
                <a:lnTo>
                  <a:pt x="290195" y="952246"/>
                </a:lnTo>
                <a:lnTo>
                  <a:pt x="318770" y="975106"/>
                </a:lnTo>
                <a:lnTo>
                  <a:pt x="318770" y="993521"/>
                </a:lnTo>
                <a:lnTo>
                  <a:pt x="281305" y="1017016"/>
                </a:lnTo>
                <a:lnTo>
                  <a:pt x="2540" y="1017016"/>
                </a:lnTo>
                <a:lnTo>
                  <a:pt x="2540" y="1070356"/>
                </a:lnTo>
                <a:lnTo>
                  <a:pt x="286385" y="1070356"/>
                </a:lnTo>
                <a:lnTo>
                  <a:pt x="295275" y="1069721"/>
                </a:lnTo>
                <a:lnTo>
                  <a:pt x="333375" y="1055751"/>
                </a:lnTo>
                <a:lnTo>
                  <a:pt x="361315" y="1024636"/>
                </a:lnTo>
                <a:lnTo>
                  <a:pt x="370840" y="992886"/>
                </a:lnTo>
                <a:lnTo>
                  <a:pt x="371475" y="983996"/>
                </a:lnTo>
                <a:close/>
              </a:path>
              <a:path w="371475" h="1292860">
                <a:moveTo>
                  <a:pt x="371475" y="767461"/>
                </a:moveTo>
                <a:lnTo>
                  <a:pt x="370840" y="755396"/>
                </a:lnTo>
                <a:lnTo>
                  <a:pt x="369570" y="743966"/>
                </a:lnTo>
                <a:lnTo>
                  <a:pt x="367030" y="733806"/>
                </a:lnTo>
                <a:lnTo>
                  <a:pt x="364985" y="728726"/>
                </a:lnTo>
                <a:lnTo>
                  <a:pt x="363220" y="724281"/>
                </a:lnTo>
                <a:lnTo>
                  <a:pt x="333375" y="690626"/>
                </a:lnTo>
                <a:lnTo>
                  <a:pt x="297180" y="678561"/>
                </a:lnTo>
                <a:lnTo>
                  <a:pt x="264160" y="675386"/>
                </a:lnTo>
                <a:lnTo>
                  <a:pt x="254635" y="676021"/>
                </a:lnTo>
                <a:lnTo>
                  <a:pt x="245110" y="676021"/>
                </a:lnTo>
                <a:lnTo>
                  <a:pt x="200660" y="685546"/>
                </a:lnTo>
                <a:lnTo>
                  <a:pt x="171450" y="715391"/>
                </a:lnTo>
                <a:lnTo>
                  <a:pt x="145415" y="779526"/>
                </a:lnTo>
                <a:lnTo>
                  <a:pt x="142875" y="784606"/>
                </a:lnTo>
                <a:lnTo>
                  <a:pt x="112395" y="802386"/>
                </a:lnTo>
                <a:lnTo>
                  <a:pt x="93345" y="802386"/>
                </a:lnTo>
                <a:lnTo>
                  <a:pt x="53340" y="779526"/>
                </a:lnTo>
                <a:lnTo>
                  <a:pt x="52070" y="773811"/>
                </a:lnTo>
                <a:lnTo>
                  <a:pt x="52070" y="766826"/>
                </a:lnTo>
                <a:lnTo>
                  <a:pt x="71755" y="733806"/>
                </a:lnTo>
                <a:lnTo>
                  <a:pt x="96520" y="728726"/>
                </a:lnTo>
                <a:lnTo>
                  <a:pt x="107950" y="728726"/>
                </a:lnTo>
                <a:lnTo>
                  <a:pt x="107950" y="675386"/>
                </a:lnTo>
                <a:lnTo>
                  <a:pt x="82550" y="675386"/>
                </a:lnTo>
                <a:lnTo>
                  <a:pt x="66675" y="677291"/>
                </a:lnTo>
                <a:lnTo>
                  <a:pt x="26035" y="699516"/>
                </a:lnTo>
                <a:lnTo>
                  <a:pt x="3810" y="736346"/>
                </a:lnTo>
                <a:lnTo>
                  <a:pt x="0" y="754761"/>
                </a:lnTo>
                <a:lnTo>
                  <a:pt x="0" y="775716"/>
                </a:lnTo>
                <a:lnTo>
                  <a:pt x="12065" y="813181"/>
                </a:lnTo>
                <a:lnTo>
                  <a:pt x="43815" y="843026"/>
                </a:lnTo>
                <a:lnTo>
                  <a:pt x="89535" y="855726"/>
                </a:lnTo>
                <a:lnTo>
                  <a:pt x="99695" y="855726"/>
                </a:lnTo>
                <a:lnTo>
                  <a:pt x="144780" y="849376"/>
                </a:lnTo>
                <a:lnTo>
                  <a:pt x="177800" y="826516"/>
                </a:lnTo>
                <a:lnTo>
                  <a:pt x="191541" y="802386"/>
                </a:lnTo>
                <a:lnTo>
                  <a:pt x="193675" y="797941"/>
                </a:lnTo>
                <a:lnTo>
                  <a:pt x="212090" y="752856"/>
                </a:lnTo>
                <a:lnTo>
                  <a:pt x="226060" y="734441"/>
                </a:lnTo>
                <a:lnTo>
                  <a:pt x="229870" y="731901"/>
                </a:lnTo>
                <a:lnTo>
                  <a:pt x="234950" y="730631"/>
                </a:lnTo>
                <a:lnTo>
                  <a:pt x="247015" y="729361"/>
                </a:lnTo>
                <a:lnTo>
                  <a:pt x="255270" y="728726"/>
                </a:lnTo>
                <a:lnTo>
                  <a:pt x="273050" y="728726"/>
                </a:lnTo>
                <a:lnTo>
                  <a:pt x="280035" y="729361"/>
                </a:lnTo>
                <a:lnTo>
                  <a:pt x="293370" y="729996"/>
                </a:lnTo>
                <a:lnTo>
                  <a:pt x="318770" y="758571"/>
                </a:lnTo>
                <a:lnTo>
                  <a:pt x="318770" y="767461"/>
                </a:lnTo>
                <a:lnTo>
                  <a:pt x="295275" y="803021"/>
                </a:lnTo>
                <a:lnTo>
                  <a:pt x="288925" y="804926"/>
                </a:lnTo>
                <a:lnTo>
                  <a:pt x="265430" y="804926"/>
                </a:lnTo>
                <a:lnTo>
                  <a:pt x="265430" y="858266"/>
                </a:lnTo>
                <a:lnTo>
                  <a:pt x="294005" y="858266"/>
                </a:lnTo>
                <a:lnTo>
                  <a:pt x="310515" y="854456"/>
                </a:lnTo>
                <a:lnTo>
                  <a:pt x="346075" y="832231"/>
                </a:lnTo>
                <a:lnTo>
                  <a:pt x="367665" y="795401"/>
                </a:lnTo>
                <a:lnTo>
                  <a:pt x="370840" y="776986"/>
                </a:lnTo>
                <a:lnTo>
                  <a:pt x="371475" y="767461"/>
                </a:lnTo>
                <a:close/>
              </a:path>
            </a:pathLst>
          </a:custGeom>
          <a:solidFill>
            <a:srgbClr val="004448"/>
          </a:solidFill>
        </p:spPr>
        <p:txBody>
          <a:bodyPr wrap="square" lIns="0" tIns="0" rIns="0" bIns="0" rtlCol="0"/>
          <a:lstStyle/>
          <a:p>
            <a:endParaRPr/>
          </a:p>
        </p:txBody>
      </p:sp>
      <p:sp>
        <p:nvSpPr>
          <p:cNvPr id="22" name="object 22"/>
          <p:cNvSpPr/>
          <p:nvPr/>
        </p:nvSpPr>
        <p:spPr>
          <a:xfrm>
            <a:off x="2134235" y="1062992"/>
            <a:ext cx="19050" cy="151765"/>
          </a:xfrm>
          <a:custGeom>
            <a:avLst/>
            <a:gdLst/>
            <a:ahLst/>
            <a:cxnLst/>
            <a:rect l="l" t="t" r="r" b="b"/>
            <a:pathLst>
              <a:path w="19050" h="151765">
                <a:moveTo>
                  <a:pt x="19050" y="0"/>
                </a:moveTo>
                <a:lnTo>
                  <a:pt x="0" y="0"/>
                </a:lnTo>
                <a:lnTo>
                  <a:pt x="0" y="151765"/>
                </a:lnTo>
                <a:lnTo>
                  <a:pt x="19050" y="151765"/>
                </a:lnTo>
                <a:lnTo>
                  <a:pt x="19050" y="0"/>
                </a:lnTo>
                <a:close/>
              </a:path>
            </a:pathLst>
          </a:custGeom>
          <a:solidFill>
            <a:srgbClr val="004448"/>
          </a:solidFill>
        </p:spPr>
        <p:txBody>
          <a:bodyPr wrap="square" lIns="0" tIns="0" rIns="0" bIns="0" rtlCol="0"/>
          <a:lstStyle/>
          <a:p>
            <a:endParaRPr/>
          </a:p>
        </p:txBody>
      </p:sp>
      <p:pic>
        <p:nvPicPr>
          <p:cNvPr id="23" name="object 23"/>
          <p:cNvPicPr/>
          <p:nvPr/>
        </p:nvPicPr>
        <p:blipFill>
          <a:blip r:embed="rId4" cstate="screen">
            <a:extLst>
              <a:ext uri="{28A0092B-C50C-407E-A947-70E740481C1C}">
                <a14:useLocalDpi xmlns:a14="http://schemas.microsoft.com/office/drawing/2010/main"/>
              </a:ext>
            </a:extLst>
          </a:blip>
          <a:stretch>
            <a:fillRect/>
          </a:stretch>
        </p:blipFill>
        <p:spPr>
          <a:xfrm>
            <a:off x="2202817" y="1062395"/>
            <a:ext cx="106681" cy="152361"/>
          </a:xfrm>
          <a:prstGeom prst="rect">
            <a:avLst/>
          </a:prstGeom>
        </p:spPr>
      </p:pic>
      <p:grpSp>
        <p:nvGrpSpPr>
          <p:cNvPr id="24" name="object 24"/>
          <p:cNvGrpSpPr/>
          <p:nvPr/>
        </p:nvGrpSpPr>
        <p:grpSpPr>
          <a:xfrm>
            <a:off x="2358389" y="1059817"/>
            <a:ext cx="1020444" cy="157480"/>
            <a:chOff x="2358389" y="1059814"/>
            <a:chExt cx="1020444" cy="157480"/>
          </a:xfrm>
        </p:grpSpPr>
        <p:pic>
          <p:nvPicPr>
            <p:cNvPr id="25" name="object 25"/>
            <p:cNvPicPr/>
            <p:nvPr/>
          </p:nvPicPr>
          <p:blipFill>
            <a:blip r:embed="rId5" cstate="screen">
              <a:extLst>
                <a:ext uri="{28A0092B-C50C-407E-A947-70E740481C1C}">
                  <a14:useLocalDpi xmlns:a14="http://schemas.microsoft.com/office/drawing/2010/main"/>
                </a:ext>
              </a:extLst>
            </a:blip>
            <a:stretch>
              <a:fillRect/>
            </a:stretch>
          </p:blipFill>
          <p:spPr>
            <a:xfrm>
              <a:off x="2358389" y="1062354"/>
              <a:ext cx="106680" cy="151765"/>
            </a:xfrm>
            <a:prstGeom prst="rect">
              <a:avLst/>
            </a:prstGeom>
          </p:spPr>
        </p:pic>
        <p:pic>
          <p:nvPicPr>
            <p:cNvPr id="26" name="object 26"/>
            <p:cNvPicPr/>
            <p:nvPr/>
          </p:nvPicPr>
          <p:blipFill>
            <a:blip r:embed="rId6" cstate="screen">
              <a:extLst>
                <a:ext uri="{28A0092B-C50C-407E-A947-70E740481C1C}">
                  <a14:useLocalDpi xmlns:a14="http://schemas.microsoft.com/office/drawing/2010/main"/>
                </a:ext>
              </a:extLst>
            </a:blip>
            <a:stretch>
              <a:fillRect/>
            </a:stretch>
          </p:blipFill>
          <p:spPr>
            <a:xfrm>
              <a:off x="2505074" y="1059814"/>
              <a:ext cx="503555" cy="157479"/>
            </a:xfrm>
            <a:prstGeom prst="rect">
              <a:avLst/>
            </a:prstGeom>
          </p:spPr>
        </p:pic>
        <p:pic>
          <p:nvPicPr>
            <p:cNvPr id="27" name="object 27"/>
            <p:cNvPicPr/>
            <p:nvPr/>
          </p:nvPicPr>
          <p:blipFill>
            <a:blip r:embed="rId7" cstate="screen">
              <a:extLst>
                <a:ext uri="{28A0092B-C50C-407E-A947-70E740481C1C}">
                  <a14:useLocalDpi xmlns:a14="http://schemas.microsoft.com/office/drawing/2010/main"/>
                </a:ext>
              </a:extLst>
            </a:blip>
            <a:stretch>
              <a:fillRect/>
            </a:stretch>
          </p:blipFill>
          <p:spPr>
            <a:xfrm>
              <a:off x="3044189" y="1059814"/>
              <a:ext cx="187325" cy="157479"/>
            </a:xfrm>
            <a:prstGeom prst="rect">
              <a:avLst/>
            </a:prstGeom>
          </p:spPr>
        </p:pic>
        <p:pic>
          <p:nvPicPr>
            <p:cNvPr id="28" name="object 28"/>
            <p:cNvPicPr/>
            <p:nvPr/>
          </p:nvPicPr>
          <p:blipFill>
            <a:blip r:embed="rId4" cstate="screen">
              <a:extLst>
                <a:ext uri="{28A0092B-C50C-407E-A947-70E740481C1C}">
                  <a14:useLocalDpi xmlns:a14="http://schemas.microsoft.com/office/drawing/2010/main"/>
                </a:ext>
              </a:extLst>
            </a:blip>
            <a:stretch>
              <a:fillRect/>
            </a:stretch>
          </p:blipFill>
          <p:spPr>
            <a:xfrm>
              <a:off x="3272154" y="1062354"/>
              <a:ext cx="106679" cy="151765"/>
            </a:xfrm>
            <a:prstGeom prst="rect">
              <a:avLst/>
            </a:prstGeom>
          </p:spPr>
        </p:pic>
      </p:grpSp>
      <p:grpSp>
        <p:nvGrpSpPr>
          <p:cNvPr id="29" name="object 29"/>
          <p:cNvGrpSpPr/>
          <p:nvPr/>
        </p:nvGrpSpPr>
        <p:grpSpPr>
          <a:xfrm>
            <a:off x="3481704" y="1059817"/>
            <a:ext cx="382270" cy="157480"/>
            <a:chOff x="3481704" y="1059814"/>
            <a:chExt cx="382270" cy="157480"/>
          </a:xfrm>
        </p:grpSpPr>
        <p:pic>
          <p:nvPicPr>
            <p:cNvPr id="30" name="object 30"/>
            <p:cNvPicPr/>
            <p:nvPr/>
          </p:nvPicPr>
          <p:blipFill>
            <a:blip r:embed="rId8" cstate="screen">
              <a:extLst>
                <a:ext uri="{28A0092B-C50C-407E-A947-70E740481C1C}">
                  <a14:useLocalDpi xmlns:a14="http://schemas.microsoft.com/office/drawing/2010/main"/>
                </a:ext>
              </a:extLst>
            </a:blip>
            <a:stretch>
              <a:fillRect/>
            </a:stretch>
          </p:blipFill>
          <p:spPr>
            <a:xfrm>
              <a:off x="3481704" y="1062354"/>
              <a:ext cx="86360" cy="151765"/>
            </a:xfrm>
            <a:prstGeom prst="rect">
              <a:avLst/>
            </a:prstGeom>
          </p:spPr>
        </p:pic>
        <p:pic>
          <p:nvPicPr>
            <p:cNvPr id="31" name="object 31"/>
            <p:cNvPicPr/>
            <p:nvPr/>
          </p:nvPicPr>
          <p:blipFill>
            <a:blip r:embed="rId9" cstate="screen">
              <a:extLst>
                <a:ext uri="{28A0092B-C50C-407E-A947-70E740481C1C}">
                  <a14:useLocalDpi xmlns:a14="http://schemas.microsoft.com/office/drawing/2010/main"/>
                </a:ext>
              </a:extLst>
            </a:blip>
            <a:stretch>
              <a:fillRect/>
            </a:stretch>
          </p:blipFill>
          <p:spPr>
            <a:xfrm>
              <a:off x="3592194" y="1059814"/>
              <a:ext cx="127635" cy="157479"/>
            </a:xfrm>
            <a:prstGeom prst="rect">
              <a:avLst/>
            </a:prstGeom>
          </p:spPr>
        </p:pic>
        <p:pic>
          <p:nvPicPr>
            <p:cNvPr id="32" name="object 32"/>
            <p:cNvPicPr/>
            <p:nvPr/>
          </p:nvPicPr>
          <p:blipFill>
            <a:blip r:embed="rId10" cstate="screen">
              <a:extLst>
                <a:ext uri="{28A0092B-C50C-407E-A947-70E740481C1C}">
                  <a14:useLocalDpi xmlns:a14="http://schemas.microsoft.com/office/drawing/2010/main"/>
                </a:ext>
              </a:extLst>
            </a:blip>
            <a:stretch>
              <a:fillRect/>
            </a:stretch>
          </p:blipFill>
          <p:spPr>
            <a:xfrm>
              <a:off x="3760469" y="1062354"/>
              <a:ext cx="103504" cy="151765"/>
            </a:xfrm>
            <a:prstGeom prst="rect">
              <a:avLst/>
            </a:prstGeom>
          </p:spPr>
        </p:pic>
      </p:grpSp>
      <p:sp>
        <p:nvSpPr>
          <p:cNvPr id="33" name="object 33"/>
          <p:cNvSpPr/>
          <p:nvPr/>
        </p:nvSpPr>
        <p:spPr>
          <a:xfrm>
            <a:off x="3938273" y="1062354"/>
            <a:ext cx="252095" cy="152400"/>
          </a:xfrm>
          <a:custGeom>
            <a:avLst/>
            <a:gdLst/>
            <a:ahLst/>
            <a:cxnLst/>
            <a:rect l="l" t="t" r="r" b="b"/>
            <a:pathLst>
              <a:path w="252095" h="152400">
                <a:moveTo>
                  <a:pt x="109855" y="0"/>
                </a:moveTo>
                <a:lnTo>
                  <a:pt x="0" y="0"/>
                </a:lnTo>
                <a:lnTo>
                  <a:pt x="0" y="16510"/>
                </a:lnTo>
                <a:lnTo>
                  <a:pt x="45720" y="16510"/>
                </a:lnTo>
                <a:lnTo>
                  <a:pt x="45720" y="152400"/>
                </a:lnTo>
                <a:lnTo>
                  <a:pt x="64135" y="152400"/>
                </a:lnTo>
                <a:lnTo>
                  <a:pt x="64135" y="16510"/>
                </a:lnTo>
                <a:lnTo>
                  <a:pt x="109855" y="16510"/>
                </a:lnTo>
                <a:lnTo>
                  <a:pt x="109855" y="0"/>
                </a:lnTo>
                <a:close/>
              </a:path>
              <a:path w="252095" h="152400">
                <a:moveTo>
                  <a:pt x="252095" y="64643"/>
                </a:moveTo>
                <a:lnTo>
                  <a:pt x="163830" y="64643"/>
                </a:lnTo>
                <a:lnTo>
                  <a:pt x="163830" y="1143"/>
                </a:lnTo>
                <a:lnTo>
                  <a:pt x="144780" y="1143"/>
                </a:lnTo>
                <a:lnTo>
                  <a:pt x="144780" y="64643"/>
                </a:lnTo>
                <a:lnTo>
                  <a:pt x="144780" y="81153"/>
                </a:lnTo>
                <a:lnTo>
                  <a:pt x="144780" y="152273"/>
                </a:lnTo>
                <a:lnTo>
                  <a:pt x="163830" y="152273"/>
                </a:lnTo>
                <a:lnTo>
                  <a:pt x="163830" y="81153"/>
                </a:lnTo>
                <a:lnTo>
                  <a:pt x="233045" y="81153"/>
                </a:lnTo>
                <a:lnTo>
                  <a:pt x="233045" y="151765"/>
                </a:lnTo>
                <a:lnTo>
                  <a:pt x="252095" y="151765"/>
                </a:lnTo>
                <a:lnTo>
                  <a:pt x="252095" y="81153"/>
                </a:lnTo>
                <a:lnTo>
                  <a:pt x="252095" y="80645"/>
                </a:lnTo>
                <a:lnTo>
                  <a:pt x="252095" y="64643"/>
                </a:lnTo>
                <a:close/>
              </a:path>
              <a:path w="252095" h="152400">
                <a:moveTo>
                  <a:pt x="252095" y="635"/>
                </a:moveTo>
                <a:lnTo>
                  <a:pt x="233045" y="635"/>
                </a:lnTo>
                <a:lnTo>
                  <a:pt x="233045" y="64135"/>
                </a:lnTo>
                <a:lnTo>
                  <a:pt x="252095" y="64135"/>
                </a:lnTo>
                <a:lnTo>
                  <a:pt x="252095" y="635"/>
                </a:lnTo>
                <a:close/>
              </a:path>
            </a:pathLst>
          </a:custGeom>
          <a:solidFill>
            <a:srgbClr val="004448"/>
          </a:solidFill>
        </p:spPr>
        <p:txBody>
          <a:bodyPr wrap="square" lIns="0" tIns="0" rIns="0" bIns="0" rtlCol="0"/>
          <a:lstStyle/>
          <a:p>
            <a:endParaRPr/>
          </a:p>
        </p:txBody>
      </p:sp>
      <p:pic>
        <p:nvPicPr>
          <p:cNvPr id="34" name="object 34"/>
          <p:cNvPicPr/>
          <p:nvPr/>
        </p:nvPicPr>
        <p:blipFill>
          <a:blip r:embed="rId11" cstate="screen">
            <a:extLst>
              <a:ext uri="{28A0092B-C50C-407E-A947-70E740481C1C}">
                <a14:useLocalDpi xmlns:a14="http://schemas.microsoft.com/office/drawing/2010/main"/>
              </a:ext>
            </a:extLst>
          </a:blip>
          <a:stretch>
            <a:fillRect/>
          </a:stretch>
        </p:blipFill>
        <p:spPr>
          <a:xfrm>
            <a:off x="4239895" y="1062405"/>
            <a:ext cx="88264" cy="151714"/>
          </a:xfrm>
          <a:prstGeom prst="rect">
            <a:avLst/>
          </a:prstGeom>
        </p:spPr>
      </p:pic>
      <p:grpSp>
        <p:nvGrpSpPr>
          <p:cNvPr id="35" name="object 35"/>
          <p:cNvGrpSpPr/>
          <p:nvPr/>
        </p:nvGrpSpPr>
        <p:grpSpPr>
          <a:xfrm>
            <a:off x="2124710" y="1280159"/>
            <a:ext cx="526415" cy="157480"/>
            <a:chOff x="2124710" y="1280159"/>
            <a:chExt cx="526415" cy="157480"/>
          </a:xfrm>
        </p:grpSpPr>
        <p:pic>
          <p:nvPicPr>
            <p:cNvPr id="36" name="object 36"/>
            <p:cNvPicPr/>
            <p:nvPr/>
          </p:nvPicPr>
          <p:blipFill>
            <a:blip r:embed="rId12" cstate="screen">
              <a:extLst>
                <a:ext uri="{28A0092B-C50C-407E-A947-70E740481C1C}">
                  <a14:useLocalDpi xmlns:a14="http://schemas.microsoft.com/office/drawing/2010/main"/>
                </a:ext>
              </a:extLst>
            </a:blip>
            <a:stretch>
              <a:fillRect/>
            </a:stretch>
          </p:blipFill>
          <p:spPr>
            <a:xfrm>
              <a:off x="2124710" y="1280159"/>
              <a:ext cx="231775" cy="157479"/>
            </a:xfrm>
            <a:prstGeom prst="rect">
              <a:avLst/>
            </a:prstGeom>
          </p:spPr>
        </p:pic>
        <p:pic>
          <p:nvPicPr>
            <p:cNvPr id="37" name="object 37"/>
            <p:cNvPicPr/>
            <p:nvPr/>
          </p:nvPicPr>
          <p:blipFill>
            <a:blip r:embed="rId9" cstate="screen">
              <a:extLst>
                <a:ext uri="{28A0092B-C50C-407E-A947-70E740481C1C}">
                  <a14:useLocalDpi xmlns:a14="http://schemas.microsoft.com/office/drawing/2010/main"/>
                </a:ext>
              </a:extLst>
            </a:blip>
            <a:stretch>
              <a:fillRect/>
            </a:stretch>
          </p:blipFill>
          <p:spPr>
            <a:xfrm>
              <a:off x="2381250" y="1280159"/>
              <a:ext cx="127635" cy="157479"/>
            </a:xfrm>
            <a:prstGeom prst="rect">
              <a:avLst/>
            </a:prstGeom>
          </p:spPr>
        </p:pic>
        <p:pic>
          <p:nvPicPr>
            <p:cNvPr id="38" name="object 38"/>
            <p:cNvPicPr/>
            <p:nvPr/>
          </p:nvPicPr>
          <p:blipFill>
            <a:blip r:embed="rId13" cstate="screen">
              <a:extLst>
                <a:ext uri="{28A0092B-C50C-407E-A947-70E740481C1C}">
                  <a14:useLocalDpi xmlns:a14="http://schemas.microsoft.com/office/drawing/2010/main"/>
                </a:ext>
              </a:extLst>
            </a:blip>
            <a:stretch>
              <a:fillRect/>
            </a:stretch>
          </p:blipFill>
          <p:spPr>
            <a:xfrm>
              <a:off x="2543175" y="1282699"/>
              <a:ext cx="107950" cy="151765"/>
            </a:xfrm>
            <a:prstGeom prst="rect">
              <a:avLst/>
            </a:prstGeom>
          </p:spPr>
        </p:pic>
      </p:grpSp>
      <p:grpSp>
        <p:nvGrpSpPr>
          <p:cNvPr id="39" name="object 39"/>
          <p:cNvGrpSpPr/>
          <p:nvPr/>
        </p:nvGrpSpPr>
        <p:grpSpPr>
          <a:xfrm>
            <a:off x="2722248" y="1280159"/>
            <a:ext cx="790575" cy="157480"/>
            <a:chOff x="2722245" y="1280159"/>
            <a:chExt cx="790575" cy="157480"/>
          </a:xfrm>
        </p:grpSpPr>
        <p:pic>
          <p:nvPicPr>
            <p:cNvPr id="40" name="object 40"/>
            <p:cNvPicPr/>
            <p:nvPr/>
          </p:nvPicPr>
          <p:blipFill>
            <a:blip r:embed="rId14" cstate="screen">
              <a:extLst>
                <a:ext uri="{28A0092B-C50C-407E-A947-70E740481C1C}">
                  <a14:useLocalDpi xmlns:a14="http://schemas.microsoft.com/office/drawing/2010/main"/>
                </a:ext>
              </a:extLst>
            </a:blip>
            <a:stretch>
              <a:fillRect/>
            </a:stretch>
          </p:blipFill>
          <p:spPr>
            <a:xfrm>
              <a:off x="2722245" y="1280159"/>
              <a:ext cx="103505" cy="157479"/>
            </a:xfrm>
            <a:prstGeom prst="rect">
              <a:avLst/>
            </a:prstGeom>
          </p:spPr>
        </p:pic>
        <p:pic>
          <p:nvPicPr>
            <p:cNvPr id="41" name="object 41"/>
            <p:cNvPicPr/>
            <p:nvPr/>
          </p:nvPicPr>
          <p:blipFill>
            <a:blip r:embed="rId15" cstate="screen">
              <a:extLst>
                <a:ext uri="{28A0092B-C50C-407E-A947-70E740481C1C}">
                  <a14:useLocalDpi xmlns:a14="http://schemas.microsoft.com/office/drawing/2010/main"/>
                </a:ext>
              </a:extLst>
            </a:blip>
            <a:stretch>
              <a:fillRect/>
            </a:stretch>
          </p:blipFill>
          <p:spPr>
            <a:xfrm>
              <a:off x="2856865" y="1282699"/>
              <a:ext cx="88900" cy="151765"/>
            </a:xfrm>
            <a:prstGeom prst="rect">
              <a:avLst/>
            </a:prstGeom>
          </p:spPr>
        </p:pic>
        <p:pic>
          <p:nvPicPr>
            <p:cNvPr id="42" name="object 42"/>
            <p:cNvPicPr/>
            <p:nvPr/>
          </p:nvPicPr>
          <p:blipFill>
            <a:blip r:embed="rId16" cstate="screen">
              <a:extLst>
                <a:ext uri="{28A0092B-C50C-407E-A947-70E740481C1C}">
                  <a14:useLocalDpi xmlns:a14="http://schemas.microsoft.com/office/drawing/2010/main"/>
                </a:ext>
              </a:extLst>
            </a:blip>
            <a:stretch>
              <a:fillRect/>
            </a:stretch>
          </p:blipFill>
          <p:spPr>
            <a:xfrm>
              <a:off x="2978785" y="1282699"/>
              <a:ext cx="229869" cy="151765"/>
            </a:xfrm>
            <a:prstGeom prst="rect">
              <a:avLst/>
            </a:prstGeom>
          </p:spPr>
        </p:pic>
        <p:pic>
          <p:nvPicPr>
            <p:cNvPr id="43" name="object 43"/>
            <p:cNvPicPr/>
            <p:nvPr/>
          </p:nvPicPr>
          <p:blipFill>
            <a:blip r:embed="rId17" cstate="screen">
              <a:extLst>
                <a:ext uri="{28A0092B-C50C-407E-A947-70E740481C1C}">
                  <a14:useLocalDpi xmlns:a14="http://schemas.microsoft.com/office/drawing/2010/main"/>
                </a:ext>
              </a:extLst>
            </a:blip>
            <a:stretch>
              <a:fillRect/>
            </a:stretch>
          </p:blipFill>
          <p:spPr>
            <a:xfrm>
              <a:off x="3230245" y="1280159"/>
              <a:ext cx="164465" cy="157479"/>
            </a:xfrm>
            <a:prstGeom prst="rect">
              <a:avLst/>
            </a:prstGeom>
          </p:spPr>
        </p:pic>
        <p:pic>
          <p:nvPicPr>
            <p:cNvPr id="44" name="object 44"/>
            <p:cNvPicPr/>
            <p:nvPr/>
          </p:nvPicPr>
          <p:blipFill>
            <a:blip r:embed="rId11" cstate="screen">
              <a:extLst>
                <a:ext uri="{28A0092B-C50C-407E-A947-70E740481C1C}">
                  <a14:useLocalDpi xmlns:a14="http://schemas.microsoft.com/office/drawing/2010/main"/>
                </a:ext>
              </a:extLst>
            </a:blip>
            <a:stretch>
              <a:fillRect/>
            </a:stretch>
          </p:blipFill>
          <p:spPr>
            <a:xfrm>
              <a:off x="3423920" y="1282699"/>
              <a:ext cx="88900" cy="151765"/>
            </a:xfrm>
            <a:prstGeom prst="rect">
              <a:avLst/>
            </a:prstGeom>
          </p:spPr>
        </p:pic>
      </p:grpSp>
      <p:grpSp>
        <p:nvGrpSpPr>
          <p:cNvPr id="45" name="object 45"/>
          <p:cNvGrpSpPr/>
          <p:nvPr/>
        </p:nvGrpSpPr>
        <p:grpSpPr>
          <a:xfrm>
            <a:off x="3583304" y="1280159"/>
            <a:ext cx="760095" cy="157480"/>
            <a:chOff x="3583304" y="1280159"/>
            <a:chExt cx="760095" cy="157480"/>
          </a:xfrm>
        </p:grpSpPr>
        <p:pic>
          <p:nvPicPr>
            <p:cNvPr id="46" name="object 46"/>
            <p:cNvPicPr/>
            <p:nvPr/>
          </p:nvPicPr>
          <p:blipFill>
            <a:blip r:embed="rId18" cstate="screen">
              <a:extLst>
                <a:ext uri="{28A0092B-C50C-407E-A947-70E740481C1C}">
                  <a14:useLocalDpi xmlns:a14="http://schemas.microsoft.com/office/drawing/2010/main"/>
                </a:ext>
              </a:extLst>
            </a:blip>
            <a:stretch>
              <a:fillRect/>
            </a:stretch>
          </p:blipFill>
          <p:spPr>
            <a:xfrm>
              <a:off x="3583304" y="1280159"/>
              <a:ext cx="103504" cy="157479"/>
            </a:xfrm>
            <a:prstGeom prst="rect">
              <a:avLst/>
            </a:prstGeom>
          </p:spPr>
        </p:pic>
        <p:pic>
          <p:nvPicPr>
            <p:cNvPr id="47" name="object 47"/>
            <p:cNvPicPr/>
            <p:nvPr/>
          </p:nvPicPr>
          <p:blipFill>
            <a:blip r:embed="rId15" cstate="screen">
              <a:extLst>
                <a:ext uri="{28A0092B-C50C-407E-A947-70E740481C1C}">
                  <a14:useLocalDpi xmlns:a14="http://schemas.microsoft.com/office/drawing/2010/main"/>
                </a:ext>
              </a:extLst>
            </a:blip>
            <a:stretch>
              <a:fillRect/>
            </a:stretch>
          </p:blipFill>
          <p:spPr>
            <a:xfrm>
              <a:off x="3717924" y="1282699"/>
              <a:ext cx="88900" cy="151765"/>
            </a:xfrm>
            <a:prstGeom prst="rect">
              <a:avLst/>
            </a:prstGeom>
          </p:spPr>
        </p:pic>
        <p:pic>
          <p:nvPicPr>
            <p:cNvPr id="48" name="object 48"/>
            <p:cNvPicPr/>
            <p:nvPr/>
          </p:nvPicPr>
          <p:blipFill>
            <a:blip r:embed="rId19" cstate="screen">
              <a:extLst>
                <a:ext uri="{28A0092B-C50C-407E-A947-70E740481C1C}">
                  <a14:useLocalDpi xmlns:a14="http://schemas.microsoft.com/office/drawing/2010/main"/>
                </a:ext>
              </a:extLst>
            </a:blip>
            <a:stretch>
              <a:fillRect/>
            </a:stretch>
          </p:blipFill>
          <p:spPr>
            <a:xfrm>
              <a:off x="3830954" y="1280159"/>
              <a:ext cx="374650" cy="157479"/>
            </a:xfrm>
            <a:prstGeom prst="rect">
              <a:avLst/>
            </a:prstGeom>
          </p:spPr>
        </p:pic>
        <p:pic>
          <p:nvPicPr>
            <p:cNvPr id="49" name="object 49"/>
            <p:cNvPicPr/>
            <p:nvPr/>
          </p:nvPicPr>
          <p:blipFill>
            <a:blip r:embed="rId20" cstate="screen">
              <a:extLst>
                <a:ext uri="{28A0092B-C50C-407E-A947-70E740481C1C}">
                  <a14:useLocalDpi xmlns:a14="http://schemas.microsoft.com/office/drawing/2010/main"/>
                </a:ext>
              </a:extLst>
            </a:blip>
            <a:stretch>
              <a:fillRect/>
            </a:stretch>
          </p:blipFill>
          <p:spPr>
            <a:xfrm>
              <a:off x="4239894" y="1282699"/>
              <a:ext cx="103504" cy="151765"/>
            </a:xfrm>
            <a:prstGeom prst="rect">
              <a:avLst/>
            </a:prstGeom>
          </p:spPr>
        </p:pic>
      </p:grpSp>
      <p:sp>
        <p:nvSpPr>
          <p:cNvPr id="50" name="object 50"/>
          <p:cNvSpPr/>
          <p:nvPr/>
        </p:nvSpPr>
        <p:spPr>
          <a:xfrm>
            <a:off x="7051932" y="9147812"/>
            <a:ext cx="361315" cy="422275"/>
          </a:xfrm>
          <a:custGeom>
            <a:avLst/>
            <a:gdLst/>
            <a:ahLst/>
            <a:cxnLst/>
            <a:rect l="l" t="t" r="r" b="b"/>
            <a:pathLst>
              <a:path w="361315" h="422275">
                <a:moveTo>
                  <a:pt x="166750" y="0"/>
                </a:moveTo>
                <a:lnTo>
                  <a:pt x="0" y="0"/>
                </a:lnTo>
                <a:lnTo>
                  <a:pt x="0" y="209042"/>
                </a:lnTo>
                <a:lnTo>
                  <a:pt x="79755" y="209042"/>
                </a:lnTo>
                <a:lnTo>
                  <a:pt x="77872" y="227280"/>
                </a:lnTo>
                <a:lnTo>
                  <a:pt x="60960" y="274447"/>
                </a:lnTo>
                <a:lnTo>
                  <a:pt x="20312" y="316111"/>
                </a:lnTo>
                <a:lnTo>
                  <a:pt x="0" y="330060"/>
                </a:lnTo>
                <a:lnTo>
                  <a:pt x="36068" y="422148"/>
                </a:lnTo>
                <a:lnTo>
                  <a:pt x="69260" y="400128"/>
                </a:lnTo>
                <a:lnTo>
                  <a:pt x="119882" y="351240"/>
                </a:lnTo>
                <a:lnTo>
                  <a:pt x="150195" y="294170"/>
                </a:lnTo>
                <a:lnTo>
                  <a:pt x="164915" y="218657"/>
                </a:lnTo>
                <a:lnTo>
                  <a:pt x="166750" y="173355"/>
                </a:lnTo>
                <a:lnTo>
                  <a:pt x="166750" y="0"/>
                </a:lnTo>
                <a:close/>
              </a:path>
              <a:path w="361315" h="422275">
                <a:moveTo>
                  <a:pt x="361188" y="0"/>
                </a:moveTo>
                <a:lnTo>
                  <a:pt x="194437" y="0"/>
                </a:lnTo>
                <a:lnTo>
                  <a:pt x="194437" y="209042"/>
                </a:lnTo>
                <a:lnTo>
                  <a:pt x="274193" y="209042"/>
                </a:lnTo>
                <a:lnTo>
                  <a:pt x="272291" y="227280"/>
                </a:lnTo>
                <a:lnTo>
                  <a:pt x="255397" y="274447"/>
                </a:lnTo>
                <a:lnTo>
                  <a:pt x="214749" y="316111"/>
                </a:lnTo>
                <a:lnTo>
                  <a:pt x="194437" y="330060"/>
                </a:lnTo>
                <a:lnTo>
                  <a:pt x="230377" y="422148"/>
                </a:lnTo>
                <a:lnTo>
                  <a:pt x="263644" y="400128"/>
                </a:lnTo>
                <a:lnTo>
                  <a:pt x="314317" y="351240"/>
                </a:lnTo>
                <a:lnTo>
                  <a:pt x="344632" y="294170"/>
                </a:lnTo>
                <a:lnTo>
                  <a:pt x="359352" y="218657"/>
                </a:lnTo>
                <a:lnTo>
                  <a:pt x="361188" y="173355"/>
                </a:lnTo>
                <a:lnTo>
                  <a:pt x="361188" y="0"/>
                </a:lnTo>
                <a:close/>
              </a:path>
            </a:pathLst>
          </a:custGeom>
          <a:solidFill>
            <a:srgbClr val="F4C15B"/>
          </a:solidFill>
        </p:spPr>
        <p:txBody>
          <a:bodyPr wrap="square" lIns="0" tIns="0" rIns="0" bIns="0" rtlCol="0"/>
          <a:lstStyle/>
          <a:p>
            <a:endParaRPr/>
          </a:p>
        </p:txBody>
      </p:sp>
      <p:pic>
        <p:nvPicPr>
          <p:cNvPr id="1026" name="Picture 2"/>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884363" y="3192994"/>
            <a:ext cx="5694362"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bject 10"/>
          <p:cNvSpPr txBox="1"/>
          <p:nvPr/>
        </p:nvSpPr>
        <p:spPr>
          <a:xfrm>
            <a:off x="1307468" y="6404778"/>
            <a:ext cx="1549400" cy="1743117"/>
          </a:xfrm>
          <a:prstGeom prst="rect">
            <a:avLst/>
          </a:prstGeom>
        </p:spPr>
        <p:txBody>
          <a:bodyPr vert="horz" wrap="square" lIns="0" tIns="54595" rIns="0" bIns="0" rtlCol="0">
            <a:spAutoFit/>
          </a:bodyPr>
          <a:lstStyle/>
          <a:p>
            <a:pPr marL="12697" marR="5077">
              <a:lnSpc>
                <a:spcPct val="86900"/>
              </a:lnSpc>
              <a:spcBef>
                <a:spcPts val="430"/>
              </a:spcBef>
            </a:pPr>
            <a:r>
              <a:rPr sz="2100" spc="-125" dirty="0">
                <a:solidFill>
                  <a:srgbClr val="FFFFFF"/>
                </a:solidFill>
                <a:latin typeface="Microsoft Sans Serif"/>
                <a:cs typeface="Microsoft Sans Serif"/>
              </a:rPr>
              <a:t>I</a:t>
            </a:r>
            <a:r>
              <a:rPr sz="2100" spc="-310" dirty="0">
                <a:solidFill>
                  <a:srgbClr val="FFFFFF"/>
                </a:solidFill>
                <a:latin typeface="Microsoft Sans Serif"/>
                <a:cs typeface="Microsoft Sans Serif"/>
              </a:rPr>
              <a:t>N</a:t>
            </a:r>
            <a:r>
              <a:rPr sz="2100" spc="-290" dirty="0">
                <a:solidFill>
                  <a:srgbClr val="FFFFFF"/>
                </a:solidFill>
                <a:latin typeface="Microsoft Sans Serif"/>
                <a:cs typeface="Microsoft Sans Serif"/>
              </a:rPr>
              <a:t>SP</a:t>
            </a:r>
            <a:r>
              <a:rPr sz="2100" spc="-125" dirty="0">
                <a:solidFill>
                  <a:srgbClr val="FFFFFF"/>
                </a:solidFill>
                <a:latin typeface="Microsoft Sans Serif"/>
                <a:cs typeface="Microsoft Sans Serif"/>
              </a:rPr>
              <a:t>I</a:t>
            </a:r>
            <a:r>
              <a:rPr sz="2100" spc="-310" dirty="0">
                <a:solidFill>
                  <a:srgbClr val="FFFFFF"/>
                </a:solidFill>
                <a:latin typeface="Microsoft Sans Serif"/>
                <a:cs typeface="Microsoft Sans Serif"/>
              </a:rPr>
              <a:t>R</a:t>
            </a:r>
            <a:r>
              <a:rPr sz="2100" spc="-290" dirty="0">
                <a:solidFill>
                  <a:srgbClr val="FFFFFF"/>
                </a:solidFill>
                <a:latin typeface="Microsoft Sans Serif"/>
                <a:cs typeface="Microsoft Sans Serif"/>
              </a:rPr>
              <a:t>A</a:t>
            </a:r>
            <a:r>
              <a:rPr sz="2100" spc="-300" dirty="0">
                <a:solidFill>
                  <a:srgbClr val="FFFFFF"/>
                </a:solidFill>
                <a:latin typeface="Microsoft Sans Serif"/>
                <a:cs typeface="Microsoft Sans Serif"/>
              </a:rPr>
              <a:t>D</a:t>
            </a:r>
            <a:r>
              <a:rPr sz="2100" spc="-340" dirty="0">
                <a:solidFill>
                  <a:srgbClr val="FFFFFF"/>
                </a:solidFill>
                <a:latin typeface="Microsoft Sans Serif"/>
                <a:cs typeface="Microsoft Sans Serif"/>
              </a:rPr>
              <a:t>O</a:t>
            </a:r>
            <a:r>
              <a:rPr sz="2100" spc="-95" dirty="0">
                <a:solidFill>
                  <a:srgbClr val="FFFFFF"/>
                </a:solidFill>
                <a:latin typeface="Microsoft Sans Serif"/>
                <a:cs typeface="Microsoft Sans Serif"/>
              </a:rPr>
              <a:t> </a:t>
            </a:r>
            <a:r>
              <a:rPr sz="2100" spc="-290" dirty="0">
                <a:solidFill>
                  <a:srgbClr val="FFFFFF"/>
                </a:solidFill>
                <a:latin typeface="Microsoft Sans Serif"/>
                <a:cs typeface="Microsoft Sans Serif"/>
              </a:rPr>
              <a:t>E</a:t>
            </a:r>
            <a:r>
              <a:rPr sz="2100" spc="-185" dirty="0">
                <a:solidFill>
                  <a:srgbClr val="FFFFFF"/>
                </a:solidFill>
                <a:latin typeface="Microsoft Sans Serif"/>
                <a:cs typeface="Microsoft Sans Serif"/>
              </a:rPr>
              <a:t>N  </a:t>
            </a:r>
            <a:r>
              <a:rPr sz="2100" spc="-185" dirty="0">
                <a:solidFill>
                  <a:srgbClr val="F5C15B"/>
                </a:solidFill>
                <a:latin typeface="Microsoft Sans Serif"/>
                <a:cs typeface="Microsoft Sans Serif"/>
              </a:rPr>
              <a:t>50</a:t>
            </a:r>
            <a:r>
              <a:rPr sz="2100" spc="-50" dirty="0">
                <a:solidFill>
                  <a:srgbClr val="F5C15B"/>
                </a:solidFill>
                <a:latin typeface="Microsoft Sans Serif"/>
                <a:cs typeface="Microsoft Sans Serif"/>
              </a:rPr>
              <a:t> </a:t>
            </a:r>
            <a:r>
              <a:rPr sz="2100" spc="-270" dirty="0">
                <a:solidFill>
                  <a:srgbClr val="F5C15B"/>
                </a:solidFill>
                <a:latin typeface="Microsoft Sans Serif"/>
                <a:cs typeface="Microsoft Sans Serif"/>
              </a:rPr>
              <a:t>M</a:t>
            </a:r>
            <a:r>
              <a:rPr sz="2100" spc="-229" dirty="0">
                <a:solidFill>
                  <a:srgbClr val="F5C15B"/>
                </a:solidFill>
                <a:latin typeface="Microsoft Sans Serif"/>
                <a:cs typeface="Microsoft Sans Serif"/>
              </a:rPr>
              <a:t>E</a:t>
            </a:r>
            <a:r>
              <a:rPr sz="2100" spc="-155" dirty="0">
                <a:solidFill>
                  <a:srgbClr val="F5C15B"/>
                </a:solidFill>
                <a:latin typeface="Microsoft Sans Serif"/>
                <a:cs typeface="Microsoft Sans Serif"/>
              </a:rPr>
              <a:t>J</a:t>
            </a:r>
            <a:r>
              <a:rPr sz="2100" spc="-245" dirty="0">
                <a:solidFill>
                  <a:srgbClr val="F5C15B"/>
                </a:solidFill>
                <a:latin typeface="Microsoft Sans Serif"/>
                <a:cs typeface="Microsoft Sans Serif"/>
              </a:rPr>
              <a:t>O</a:t>
            </a:r>
            <a:r>
              <a:rPr sz="2100" spc="-240" dirty="0">
                <a:solidFill>
                  <a:srgbClr val="F5C15B"/>
                </a:solidFill>
                <a:latin typeface="Microsoft Sans Serif"/>
                <a:cs typeface="Microsoft Sans Serif"/>
              </a:rPr>
              <a:t>R</a:t>
            </a:r>
            <a:r>
              <a:rPr sz="2100" spc="-215" dirty="0">
                <a:solidFill>
                  <a:srgbClr val="F5C15B"/>
                </a:solidFill>
                <a:latin typeface="Microsoft Sans Serif"/>
                <a:cs typeface="Microsoft Sans Serif"/>
              </a:rPr>
              <a:t>E</a:t>
            </a:r>
            <a:r>
              <a:rPr sz="2100" spc="-135" dirty="0">
                <a:solidFill>
                  <a:srgbClr val="F5C15B"/>
                </a:solidFill>
                <a:latin typeface="Microsoft Sans Serif"/>
                <a:cs typeface="Microsoft Sans Serif"/>
              </a:rPr>
              <a:t>S  </a:t>
            </a:r>
            <a:r>
              <a:rPr sz="2100" spc="-70" dirty="0">
                <a:solidFill>
                  <a:srgbClr val="F5C15B"/>
                </a:solidFill>
                <a:latin typeface="Microsoft Sans Serif"/>
                <a:cs typeface="Microsoft Sans Serif"/>
              </a:rPr>
              <a:t>PRACTICAS </a:t>
            </a:r>
            <a:r>
              <a:rPr sz="2100" spc="-65" dirty="0">
                <a:solidFill>
                  <a:srgbClr val="F5C15B"/>
                </a:solidFill>
                <a:latin typeface="Microsoft Sans Serif"/>
                <a:cs typeface="Microsoft Sans Serif"/>
              </a:rPr>
              <a:t> </a:t>
            </a:r>
            <a:r>
              <a:rPr sz="2100" spc="-310" dirty="0">
                <a:solidFill>
                  <a:srgbClr val="FFFFFF"/>
                </a:solidFill>
                <a:latin typeface="Microsoft Sans Serif"/>
                <a:cs typeface="Microsoft Sans Serif"/>
              </a:rPr>
              <a:t>D</a:t>
            </a:r>
            <a:r>
              <a:rPr sz="2100" spc="-295" dirty="0">
                <a:solidFill>
                  <a:srgbClr val="FFFFFF"/>
                </a:solidFill>
                <a:latin typeface="Microsoft Sans Serif"/>
                <a:cs typeface="Microsoft Sans Serif"/>
              </a:rPr>
              <a:t>E</a:t>
            </a:r>
            <a:r>
              <a:rPr sz="2100" spc="-90" dirty="0">
                <a:solidFill>
                  <a:srgbClr val="FFFFFF"/>
                </a:solidFill>
                <a:latin typeface="Microsoft Sans Serif"/>
                <a:cs typeface="Microsoft Sans Serif"/>
              </a:rPr>
              <a:t> </a:t>
            </a:r>
            <a:r>
              <a:rPr sz="2100" spc="-260" dirty="0">
                <a:solidFill>
                  <a:srgbClr val="FFFFFF"/>
                </a:solidFill>
                <a:latin typeface="Microsoft Sans Serif"/>
                <a:cs typeface="Microsoft Sans Serif"/>
              </a:rPr>
              <a:t>T</a:t>
            </a:r>
            <a:r>
              <a:rPr sz="2100" spc="-340" dirty="0">
                <a:solidFill>
                  <a:srgbClr val="FFFFFF"/>
                </a:solidFill>
                <a:latin typeface="Microsoft Sans Serif"/>
                <a:cs typeface="Microsoft Sans Serif"/>
              </a:rPr>
              <a:t>O</a:t>
            </a:r>
            <a:r>
              <a:rPr sz="2100" spc="-310" dirty="0">
                <a:solidFill>
                  <a:srgbClr val="FFFFFF"/>
                </a:solidFill>
                <a:latin typeface="Microsoft Sans Serif"/>
                <a:cs typeface="Microsoft Sans Serif"/>
              </a:rPr>
              <a:t>D</a:t>
            </a:r>
            <a:r>
              <a:rPr sz="2100" spc="-175" dirty="0">
                <a:solidFill>
                  <a:srgbClr val="FFFFFF"/>
                </a:solidFill>
                <a:latin typeface="Microsoft Sans Serif"/>
                <a:cs typeface="Microsoft Sans Serif"/>
              </a:rPr>
              <a:t>A  </a:t>
            </a:r>
            <a:r>
              <a:rPr sz="2100" spc="-80" dirty="0">
                <a:solidFill>
                  <a:srgbClr val="F5C15B"/>
                </a:solidFill>
                <a:latin typeface="Microsoft Sans Serif"/>
                <a:cs typeface="Microsoft Sans Serif"/>
              </a:rPr>
              <a:t>EUROPA</a:t>
            </a:r>
            <a:endParaRPr sz="2100" dirty="0">
              <a:latin typeface="Microsoft Sans Serif"/>
              <a:cs typeface="Microsoft Sans Serif"/>
            </a:endParaRPr>
          </a:p>
        </p:txBody>
      </p:sp>
      <p:sp>
        <p:nvSpPr>
          <p:cNvPr id="51" name="50 Rectángulo"/>
          <p:cNvSpPr/>
          <p:nvPr/>
        </p:nvSpPr>
        <p:spPr>
          <a:xfrm>
            <a:off x="375761" y="4404230"/>
            <a:ext cx="2671123" cy="2000548"/>
          </a:xfrm>
          <a:prstGeom prst="rect">
            <a:avLst/>
          </a:prstGeom>
        </p:spPr>
        <p:txBody>
          <a:bodyPr wrap="square">
            <a:spAutoFit/>
          </a:bodyPr>
          <a:lstStyle/>
          <a:p>
            <a:r>
              <a:rPr lang="es-ES" sz="3100" b="1" kern="0" dirty="0">
                <a:solidFill>
                  <a:srgbClr val="085156"/>
                </a:solidFill>
                <a:latin typeface="Calibri" panose="020F0502020204030204" pitchFamily="34" charset="0"/>
                <a:ea typeface="+mj-ea"/>
                <a:cs typeface="Calibri" panose="020F0502020204030204" pitchFamily="34" charset="0"/>
              </a:rPr>
              <a:t>Un recurso clave para los formadores de </a:t>
            </a:r>
            <a:r>
              <a:rPr lang="es-ES" sz="3100" b="1" kern="0" dirty="0">
                <a:solidFill>
                  <a:srgbClr val="FFC000"/>
                </a:solidFill>
                <a:latin typeface="Calibri" panose="020F0502020204030204" pitchFamily="34" charset="0"/>
                <a:ea typeface="+mj-ea"/>
                <a:cs typeface="Calibri" panose="020F0502020204030204" pitchFamily="34" charset="0"/>
              </a:rPr>
              <a:t>EFP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5961615-647A-B64E-8B9B-9F089051216F}"/>
              </a:ext>
            </a:extLst>
          </p:cNvPr>
          <p:cNvSpPr/>
          <p:nvPr/>
        </p:nvSpPr>
        <p:spPr>
          <a:xfrm>
            <a:off x="4013308" y="7958794"/>
            <a:ext cx="2308582" cy="101921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3" name="object 3"/>
          <p:cNvSpPr/>
          <p:nvPr/>
        </p:nvSpPr>
        <p:spPr>
          <a:xfrm>
            <a:off x="7161617" y="10240881"/>
            <a:ext cx="411535" cy="0"/>
          </a:xfrm>
          <a:custGeom>
            <a:avLst/>
            <a:gdLst/>
            <a:ahLst/>
            <a:cxnLst/>
            <a:rect l="l" t="t" r="r" b="b"/>
            <a:pathLst>
              <a:path w="410845">
                <a:moveTo>
                  <a:pt x="0" y="0"/>
                </a:moveTo>
                <a:lnTo>
                  <a:pt x="410400" y="0"/>
                </a:lnTo>
              </a:path>
            </a:pathLst>
          </a:custGeom>
          <a:ln w="12700">
            <a:solidFill>
              <a:srgbClr val="F5C15B"/>
            </a:solidFill>
          </a:ln>
        </p:spPr>
        <p:txBody>
          <a:bodyPr wrap="square" lIns="0" tIns="0" rIns="0" bIns="0" rtlCol="0"/>
          <a:lstStyle/>
          <a:p>
            <a:pPr defTabSz="915221"/>
            <a:endParaRPr>
              <a:solidFill>
                <a:prstClr val="black"/>
              </a:solidFill>
            </a:endParaRPr>
          </a:p>
        </p:txBody>
      </p:sp>
      <p:sp>
        <p:nvSpPr>
          <p:cNvPr id="22" name="object 22"/>
          <p:cNvSpPr txBox="1">
            <a:spLocks noGrp="1"/>
          </p:cNvSpPr>
          <p:nvPr>
            <p:ph type="sldNum" sz="quarter" idx="7"/>
          </p:nvPr>
        </p:nvSpPr>
        <p:spPr>
          <a:xfrm>
            <a:off x="7274641" y="10365581"/>
            <a:ext cx="178099" cy="114782"/>
          </a:xfrm>
          <a:prstGeom prst="rect">
            <a:avLst/>
          </a:prstGeom>
        </p:spPr>
        <p:txBody>
          <a:bodyPr vert="horz" wrap="square" lIns="0" tIns="6991" rIns="0" bIns="0" rtlCol="0">
            <a:spAutoFit/>
          </a:bodyPr>
          <a:lstStyle/>
          <a:p>
            <a:pPr marL="38134">
              <a:spcBef>
                <a:spcPts val="55"/>
              </a:spcBef>
            </a:pPr>
            <a:fld id="{81D60167-4931-47E6-BA6A-407CBD079E47}" type="slidenum">
              <a:rPr spc="-45" dirty="0"/>
              <a:pPr marL="38134">
                <a:spcBef>
                  <a:spcPts val="55"/>
                </a:spcBef>
              </a:pPr>
              <a:t>10</a:t>
            </a:fld>
            <a:endParaRPr spc="-45" dirty="0"/>
          </a:p>
        </p:txBody>
      </p:sp>
      <p:sp>
        <p:nvSpPr>
          <p:cNvPr id="9695" name="object 2">
            <a:extLst>
              <a:ext uri="{FF2B5EF4-FFF2-40B4-BE49-F238E27FC236}">
                <a16:creationId xmlns:a16="http://schemas.microsoft.com/office/drawing/2014/main" id="{A5E3D995-2DA6-7C49-9877-0CB478D22151}"/>
              </a:ext>
            </a:extLst>
          </p:cNvPr>
          <p:cNvSpPr txBox="1"/>
          <p:nvPr/>
        </p:nvSpPr>
        <p:spPr>
          <a:xfrm>
            <a:off x="7286689" y="7875313"/>
            <a:ext cx="107722" cy="2205394"/>
          </a:xfrm>
          <a:prstGeom prst="rect">
            <a:avLst/>
          </a:prstGeom>
        </p:spPr>
        <p:txBody>
          <a:bodyPr vert="vert270" wrap="square" lIns="0" tIns="6991" rIns="0" bIns="0" rtlCol="0">
            <a:spAutoFit/>
          </a:bodyPr>
          <a:lstStyle/>
          <a:p>
            <a:pPr marL="12712" defTabSz="915221">
              <a:spcBef>
                <a:spcPts val="55"/>
              </a:spcBef>
            </a:pPr>
            <a:r>
              <a:rPr sz="700" dirty="0">
                <a:solidFill>
                  <a:srgbClr val="004449"/>
                </a:solidFill>
                <a:cs typeface="Calibri" panose="020F0502020204030204" pitchFamily="34" charset="0"/>
              </a:rPr>
              <a:t>Good Practice Healthy Food Service Compendium for SMES</a:t>
            </a:r>
            <a:endParaRPr sz="700" dirty="0">
              <a:solidFill>
                <a:prstClr val="black"/>
              </a:solidFill>
              <a:cs typeface="Calibri" panose="020F0502020204030204" pitchFamily="34" charset="0"/>
            </a:endParaRPr>
          </a:p>
        </p:txBody>
      </p:sp>
      <p:sp>
        <p:nvSpPr>
          <p:cNvPr id="75" name="Text Placeholder 3">
            <a:extLst>
              <a:ext uri="{FF2B5EF4-FFF2-40B4-BE49-F238E27FC236}">
                <a16:creationId xmlns:a16="http://schemas.microsoft.com/office/drawing/2014/main" id="{DC2CDE55-36C4-AC4F-A030-501E617D43D2}"/>
              </a:ext>
            </a:extLst>
          </p:cNvPr>
          <p:cNvSpPr txBox="1">
            <a:spLocks/>
          </p:cNvSpPr>
          <p:nvPr/>
        </p:nvSpPr>
        <p:spPr>
          <a:xfrm>
            <a:off x="562307" y="1578008"/>
            <a:ext cx="6246078" cy="6321564"/>
          </a:xfrm>
          <a:prstGeom prst="rect">
            <a:avLst/>
          </a:prstGeom>
        </p:spPr>
        <p:txBody>
          <a:bodyPr vert="horz" lIns="91521" tIns="45762" rIns="91521" bIns="45762" numCol="2" spcCol="432388"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b="1" dirty="0">
                <a:solidFill>
                  <a:srgbClr val="416F70"/>
                </a:solidFill>
                <a:latin typeface="Calibri" panose="020F0502020204030204" pitchFamily="34" charset="0"/>
                <a:cs typeface="Calibri" panose="020F0502020204030204" pitchFamily="34" charset="0"/>
              </a:rPr>
              <a:t>El suministro de alimentos seguros, nutritivos, de </a:t>
            </a:r>
            <a:r>
              <a:rPr lang="es-ES" dirty="0">
                <a:latin typeface="Calibri" panose="020F0502020204030204" pitchFamily="34" charset="0"/>
                <a:cs typeface="Calibri" panose="020F0502020204030204" pitchFamily="34" charset="0"/>
              </a:rPr>
              <a:t>alta calidad y asequibles a los consumidores europeos es el objetivo central de la política de la UE, que abarca todas las fases de la cadena de suministro de alimentos de la UE, "de la granja a la mesa". Sus normas y requisitos pretenden garantizar un alto nivel de seguridad alimentaria y nutrición en un mercado global eficiente, competitivo, sostenible e innovador.</a:t>
            </a:r>
          </a:p>
          <a:p>
            <a:pPr algn="l"/>
            <a:endParaRPr lang="es-ES" dirty="0">
              <a:latin typeface="Calibri" panose="020F0502020204030204" pitchFamily="34" charset="0"/>
              <a:cs typeface="Calibri" panose="020F0502020204030204" pitchFamily="34" charset="0"/>
            </a:endParaRPr>
          </a:p>
          <a:p>
            <a:pPr algn="l"/>
            <a:r>
              <a:rPr lang="es-ES" dirty="0">
                <a:latin typeface="Calibri" panose="020F0502020204030204" pitchFamily="34" charset="0"/>
                <a:cs typeface="Calibri" panose="020F0502020204030204" pitchFamily="34" charset="0"/>
              </a:rPr>
              <a:t>Sin embargo, </a:t>
            </a:r>
            <a:r>
              <a:rPr lang="es-ES" b="1" dirty="0">
                <a:solidFill>
                  <a:srgbClr val="416F70"/>
                </a:solidFill>
                <a:latin typeface="Calibri" panose="020F0502020204030204" pitchFamily="34" charset="0"/>
                <a:cs typeface="Calibri" panose="020F0502020204030204" pitchFamily="34" charset="0"/>
              </a:rPr>
              <a:t>una serie de retos y riesgos emergentes </a:t>
            </a:r>
            <a:r>
              <a:rPr lang="es-ES" dirty="0">
                <a:latin typeface="Calibri" panose="020F0502020204030204" pitchFamily="34" charset="0"/>
                <a:cs typeface="Calibri" panose="020F0502020204030204" pitchFamily="34" charset="0"/>
              </a:rPr>
              <a:t>podrían poner en grave peligro el exitoso sistema alimentario europeo actual. Entre estos retos se encuentran los desequilibrios demográficos, el cambio climático, la escasez de recursos y energía, la ralentización de la productividad agrícola, la creciente concentración de la cadena de suministro, la volatilidad de los precios, el cambio de las tendencias dietéticas y la aparición de filamentos resistentes a los antibióticos.</a:t>
            </a:r>
          </a:p>
          <a:p>
            <a:r>
              <a:rPr lang="en-US" dirty="0">
                <a:solidFill>
                  <a:prstClr val="black"/>
                </a:solidFill>
                <a:latin typeface="Calibri" panose="020F0502020204030204" pitchFamily="34" charset="0"/>
                <a:cs typeface="Calibri" panose="020F0502020204030204" pitchFamily="34" charset="0"/>
              </a:rPr>
              <a:t> </a:t>
            </a:r>
            <a:endParaRPr lang="en-IE" dirty="0">
              <a:solidFill>
                <a:prstClr val="black"/>
              </a:solidFill>
              <a:latin typeface="Calibri" panose="020F0502020204030204" pitchFamily="34" charset="0"/>
              <a:cs typeface="Calibri" panose="020F0502020204030204" pitchFamily="34" charset="0"/>
            </a:endParaRPr>
          </a:p>
          <a:p>
            <a:r>
              <a:rPr lang="es-ES" b="1" dirty="0">
                <a:solidFill>
                  <a:srgbClr val="416F70"/>
                </a:solidFill>
                <a:latin typeface="Calibri" panose="020F0502020204030204" pitchFamily="34" charset="0"/>
                <a:cs typeface="Calibri" panose="020F0502020204030204" pitchFamily="34" charset="0"/>
              </a:rPr>
              <a:t>El análisis prospectivo "Cumplir con la seguridad alimentaria y la nutrición de la UE en 2050 - Escenarios de cambio futuro y respuestas políticas" </a:t>
            </a:r>
            <a:r>
              <a:rPr lang="es-ES" dirty="0">
                <a:latin typeface="Calibri" panose="020F0502020204030204" pitchFamily="34" charset="0"/>
                <a:cs typeface="Calibri" panose="020F0502020204030204" pitchFamily="34" charset="0"/>
              </a:rPr>
              <a:t>es un primer paso </a:t>
            </a:r>
            <a:r>
              <a:rPr lang="es-ES" b="1" dirty="0">
                <a:solidFill>
                  <a:srgbClr val="416F70"/>
                </a:solidFill>
                <a:latin typeface="Calibri" panose="020F0502020204030204" pitchFamily="34" charset="0"/>
                <a:cs typeface="Calibri" panose="020F0502020204030204" pitchFamily="34" charset="0"/>
              </a:rPr>
              <a:t>del proyecto de prospectiva de la Comisión para el desarrollo de la futura política alimentaria.</a:t>
            </a:r>
            <a:endParaRPr lang="en-IE" b="1" dirty="0">
              <a:solidFill>
                <a:srgbClr val="416F70"/>
              </a:solidFill>
              <a:latin typeface="Calibri" panose="020F0502020204030204" pitchFamily="34" charset="0"/>
              <a:cs typeface="Calibri" panose="020F0502020204030204" pitchFamily="34" charset="0"/>
            </a:endParaRPr>
          </a:p>
          <a:p>
            <a:endParaRPr lang="en-IE" b="1" dirty="0">
              <a:solidFill>
                <a:srgbClr val="416F70"/>
              </a:solidFill>
              <a:latin typeface="Calibri" panose="020F0502020204030204" pitchFamily="34" charset="0"/>
              <a:cs typeface="Calibri" panose="020F0502020204030204" pitchFamily="34" charset="0"/>
            </a:endParaRPr>
          </a:p>
          <a:p>
            <a:pPr algn="l"/>
            <a:r>
              <a:rPr lang="es-ES" sz="1200" b="1" dirty="0">
                <a:solidFill>
                  <a:srgbClr val="416F70"/>
                </a:solidFill>
                <a:latin typeface="Calibri" panose="020F0502020204030204" pitchFamily="34" charset="0"/>
                <a:cs typeface="Calibri" panose="020F0502020204030204" pitchFamily="34" charset="0"/>
              </a:rPr>
              <a:t>EL PROYECTO PRETENDE OFRECER UNA VISIÓN Y ORIENTACIÓN PARA LA FUTURA ELABORACIÓN DE POLÍTICAS Y LA INVESTIGACIÓN QUE SUSTENTA LA POLÍTICA DE LA UE EN ESTE ÁMBITO, IDENTIFICANDO LAS:</a:t>
            </a:r>
          </a:p>
          <a:p>
            <a:pPr algn="l"/>
            <a:r>
              <a:rPr lang="es-ES" dirty="0">
                <a:solidFill>
                  <a:prstClr val="black"/>
                </a:solidFill>
                <a:latin typeface="Calibri" panose="020F0502020204030204" pitchFamily="34" charset="0"/>
                <a:cs typeface="Calibri" panose="020F0502020204030204" pitchFamily="34" charset="0"/>
              </a:rPr>
              <a:t>desafíos críticos para el marco legislativo alimentario de la UE;</a:t>
            </a:r>
          </a:p>
          <a:p>
            <a:pPr marL="171450" indent="-171450" algn="l">
              <a:buFont typeface="Arial" panose="020B0604020202020204" pitchFamily="34" charset="0"/>
              <a:buChar char="•"/>
            </a:pPr>
            <a:r>
              <a:rPr lang="es-ES" dirty="0">
                <a:solidFill>
                  <a:prstClr val="black"/>
                </a:solidFill>
                <a:latin typeface="Calibri" panose="020F0502020204030204" pitchFamily="34" charset="0"/>
                <a:cs typeface="Calibri" panose="020F0502020204030204" pitchFamily="34" charset="0"/>
              </a:rPr>
              <a:t>evolución futura de los retos (en los años 2020, 2030 y 2050)</a:t>
            </a:r>
          </a:p>
          <a:p>
            <a:pPr marL="171450" indent="-171450" algn="l">
              <a:buFont typeface="Arial" panose="020B0604020202020204" pitchFamily="34" charset="0"/>
              <a:buChar char="•"/>
            </a:pPr>
            <a:r>
              <a:rPr lang="es-ES" dirty="0">
                <a:solidFill>
                  <a:prstClr val="black"/>
                </a:solidFill>
                <a:latin typeface="Calibri" panose="020F0502020204030204" pitchFamily="34" charset="0"/>
                <a:cs typeface="Calibri" panose="020F0502020204030204" pitchFamily="34" charset="0"/>
              </a:rPr>
              <a:t>repercusiones de los retos actuales en el marco legislativo alimentario de la UE</a:t>
            </a:r>
          </a:p>
          <a:p>
            <a:pPr marL="171450" indent="-171450" algn="l">
              <a:buFont typeface="Arial" panose="020B0604020202020204" pitchFamily="34" charset="0"/>
              <a:buChar char="•"/>
            </a:pPr>
            <a:r>
              <a:rPr lang="es-ES" dirty="0">
                <a:solidFill>
                  <a:prstClr val="black"/>
                </a:solidFill>
                <a:latin typeface="Calibri" panose="020F0502020204030204" pitchFamily="34" charset="0"/>
                <a:cs typeface="Calibri" panose="020F0502020204030204" pitchFamily="34" charset="0"/>
              </a:rPr>
              <a:t>posibles cambios críticos en el marco actual necesarios para mantener los elevados estándares existentes.</a:t>
            </a:r>
          </a:p>
          <a:p>
            <a:pPr algn="l"/>
            <a:endParaRPr lang="es-ES" sz="1200" b="1" dirty="0">
              <a:solidFill>
                <a:prstClr val="black"/>
              </a:solidFill>
              <a:latin typeface="Calibri" panose="020F0502020204030204" pitchFamily="34" charset="0"/>
              <a:cs typeface="Calibri" panose="020F0502020204030204" pitchFamily="34" charset="0"/>
            </a:endParaRPr>
          </a:p>
          <a:p>
            <a:pPr algn="l"/>
            <a:r>
              <a:rPr lang="es-ES" sz="1200" b="1" dirty="0">
                <a:solidFill>
                  <a:prstClr val="black"/>
                </a:solidFill>
                <a:latin typeface="Calibri" panose="020F0502020204030204" pitchFamily="34" charset="0"/>
                <a:cs typeface="Calibri" panose="020F0502020204030204" pitchFamily="34" charset="0"/>
              </a:rPr>
              <a:t>PARA MÁS INFORMACIÓN:</a:t>
            </a:r>
          </a:p>
          <a:p>
            <a:pPr marL="171450" indent="-171450" algn="l">
              <a:buFont typeface="Arial" panose="020B0604020202020204" pitchFamily="34" charset="0"/>
              <a:buChar char="•"/>
            </a:pPr>
            <a:r>
              <a:rPr lang="en-US" dirty="0">
                <a:solidFill>
                  <a:prstClr val="black"/>
                </a:solidFill>
                <a:latin typeface="Calibri" panose="020F0502020204030204" pitchFamily="34" charset="0"/>
                <a:cs typeface="Calibri" panose="020F0502020204030204" pitchFamily="34" charset="0"/>
              </a:rPr>
              <a:t>2015: </a:t>
            </a:r>
            <a:r>
              <a:rPr lang="en-US" dirty="0">
                <a:solidFill>
                  <a:srgbClr val="085156"/>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r>
              <a:rPr lang="en-US" u="sng" dirty="0">
                <a:solidFill>
                  <a:srgbClr val="085156"/>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Conference on the future of food</a:t>
            </a:r>
            <a:r>
              <a:rPr lang="en-US" dirty="0">
                <a:solidFill>
                  <a:srgbClr val="085156"/>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en-US" u="sng" dirty="0">
                <a:solidFill>
                  <a:srgbClr val="085156"/>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safety and nutrition</a:t>
            </a:r>
            <a:r>
              <a:rPr lang="en-US" dirty="0">
                <a:solidFill>
                  <a:srgbClr val="416F70"/>
                </a:solidFill>
                <a:latin typeface="Calibri" panose="020F0502020204030204" pitchFamily="34" charset="0"/>
                <a:cs typeface="Calibri" panose="020F0502020204030204" pitchFamily="34" charset="0"/>
              </a:rPr>
              <a:t>" </a:t>
            </a:r>
            <a:r>
              <a:rPr lang="en-US" dirty="0" err="1">
                <a:solidFill>
                  <a:prstClr val="black"/>
                </a:solidFill>
                <a:latin typeface="Calibri" panose="020F0502020204030204" pitchFamily="34" charset="0"/>
                <a:cs typeface="Calibri" panose="020F0502020204030204" pitchFamily="34" charset="0"/>
              </a:rPr>
              <a:t>en</a:t>
            </a:r>
            <a:r>
              <a:rPr lang="en-US" dirty="0">
                <a:solidFill>
                  <a:prstClr val="black"/>
                </a:solidFill>
                <a:latin typeface="Calibri" panose="020F0502020204030204" pitchFamily="34" charset="0"/>
                <a:cs typeface="Calibri" panose="020F0502020204030204" pitchFamily="34" charset="0"/>
              </a:rPr>
              <a:t> EXPO Milano</a:t>
            </a:r>
            <a:endParaRPr lang="en-IE" dirty="0">
              <a:solidFill>
                <a:prstClr val="black"/>
              </a:solidFill>
              <a:latin typeface="Calibri" panose="020F0502020204030204" pitchFamily="34" charset="0"/>
              <a:cs typeface="Calibri" panose="020F0502020204030204" pitchFamily="34" charset="0"/>
            </a:endParaRPr>
          </a:p>
          <a:p>
            <a:pPr marL="171603" indent="-171603">
              <a:buFont typeface="Arial" panose="020B0604020202020204" pitchFamily="34" charset="0"/>
              <a:buChar char="•"/>
            </a:pPr>
            <a:r>
              <a:rPr lang="en-US" dirty="0">
                <a:solidFill>
                  <a:prstClr val="black"/>
                </a:solidFill>
                <a:latin typeface="Calibri" panose="020F0502020204030204" pitchFamily="34" charset="0"/>
                <a:cs typeface="Calibri" panose="020F0502020204030204" pitchFamily="34" charset="0"/>
              </a:rPr>
              <a:t>2013</a:t>
            </a:r>
            <a:r>
              <a:rPr lang="en-US" dirty="0">
                <a:solidFill>
                  <a:srgbClr val="0000FF"/>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a:t>
            </a:r>
            <a:r>
              <a:rPr lang="en-US" u="sng" dirty="0">
                <a:solidFill>
                  <a:srgbClr val="085156"/>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Foresight analysis on "Delivering on EU Food Safety and Nutrition in 2050 - Scenarios of future change and policy responses“</a:t>
            </a:r>
            <a:endParaRPr lang="en-US" u="sng" dirty="0">
              <a:solidFill>
                <a:srgbClr val="085156"/>
              </a:solidFill>
              <a:latin typeface="Calibri" panose="020F0502020204030204" pitchFamily="34" charset="0"/>
              <a:cs typeface="Calibri" panose="020F0502020204030204" pitchFamily="34" charset="0"/>
            </a:endParaRPr>
          </a:p>
          <a:p>
            <a:endParaRPr lang="en-IE" dirty="0">
              <a:solidFill>
                <a:prstClr val="black"/>
              </a:solidFill>
              <a:latin typeface="Calibri" panose="020F0502020204030204" pitchFamily="34" charset="0"/>
              <a:cs typeface="Calibri" panose="020F0502020204030204" pitchFamily="34" charset="0"/>
            </a:endParaRPr>
          </a:p>
          <a:p>
            <a:r>
              <a:rPr lang="es-ES" dirty="0">
                <a:solidFill>
                  <a:prstClr val="black"/>
                </a:solidFill>
                <a:latin typeface="Calibri" panose="020F0502020204030204" pitchFamily="34" charset="0"/>
                <a:cs typeface="Calibri" panose="020F0502020204030204" pitchFamily="34" charset="0"/>
              </a:rPr>
              <a:t>La estrategia </a:t>
            </a:r>
            <a:r>
              <a:rPr lang="en-US" u="sng" dirty="0">
                <a:solidFill>
                  <a:srgbClr val="002060"/>
                </a:solidFill>
                <a:latin typeface="Calibri" panose="020F0502020204030204" pitchFamily="34" charset="0"/>
                <a:cs typeface="Calibri" panose="020F0502020204030204" pitchFamily="34" charset="0"/>
              </a:rPr>
              <a:t>The Farm to Fork </a:t>
            </a:r>
            <a:r>
              <a:rPr lang="es-ES" dirty="0">
                <a:solidFill>
                  <a:prstClr val="black"/>
                </a:solidFill>
                <a:latin typeface="Calibri" panose="020F0502020204030204" pitchFamily="34" charset="0"/>
                <a:cs typeface="Calibri" panose="020F0502020204030204" pitchFamily="34" charset="0"/>
              </a:rPr>
              <a:t>está en el centro del </a:t>
            </a:r>
            <a:r>
              <a:rPr lang="es-ES" u="sng" dirty="0">
                <a:solidFill>
                  <a:prstClr val="black"/>
                </a:solidFill>
                <a:latin typeface="Calibri" panose="020F0502020204030204" pitchFamily="34" charset="0"/>
                <a:cs typeface="Calibri" panose="020F0502020204030204" pitchFamily="34" charset="0"/>
              </a:rPr>
              <a:t>"Green </a:t>
            </a:r>
            <a:r>
              <a:rPr lang="es-ES" u="sng" dirty="0" err="1">
                <a:solidFill>
                  <a:prstClr val="black"/>
                </a:solidFill>
                <a:latin typeface="Calibri" panose="020F0502020204030204" pitchFamily="34" charset="0"/>
                <a:cs typeface="Calibri" panose="020F0502020204030204" pitchFamily="34" charset="0"/>
              </a:rPr>
              <a:t>Deal</a:t>
            </a:r>
            <a:r>
              <a:rPr lang="es-ES" u="sng" dirty="0">
                <a:solidFill>
                  <a:prstClr val="black"/>
                </a:solidFill>
                <a:latin typeface="Calibri" panose="020F0502020204030204" pitchFamily="34" charset="0"/>
                <a:cs typeface="Calibri" panose="020F0502020204030204" pitchFamily="34" charset="0"/>
              </a:rPr>
              <a:t>" </a:t>
            </a:r>
            <a:r>
              <a:rPr lang="es-ES" dirty="0">
                <a:solidFill>
                  <a:prstClr val="black"/>
                </a:solidFill>
                <a:latin typeface="Calibri" panose="020F0502020204030204" pitchFamily="34" charset="0"/>
                <a:cs typeface="Calibri" panose="020F0502020204030204" pitchFamily="34" charset="0"/>
              </a:rPr>
              <a:t>europeo, cuyo objetivo es hacer que los sistemas alimentarios sean justos, saludables y respetuosos con el medio ambiente. Los sistemas alimentarios no pueden ser resistentes a crisis como la pandemia de COVID-19 si no son sostenibles. Tenemos que rediseñar nuestros sistemas alimentarios, que hoy en día son responsables de casi un tercio de las emisiones mundiales de gases de efecto invernadero, consumen grandes cantidades de recursos naturales, provocan la pérdida de biodiversidad y tienen efectos negativos en la salud (debido a la desnutrición y la sobrealimentación) y no permiten obtener rendimientos económicos y medios de vida justos para todos los actores, en particular para los productores primarios.</a:t>
            </a:r>
            <a:endParaRPr lang="en-IE" dirty="0">
              <a:solidFill>
                <a:prstClr val="black"/>
              </a:solidFill>
              <a:latin typeface="Calibri" panose="020F0502020204030204" pitchFamily="34" charset="0"/>
              <a:cs typeface="Calibri" panose="020F0502020204030204" pitchFamily="34" charset="0"/>
            </a:endParaRPr>
          </a:p>
          <a:p>
            <a:r>
              <a:rPr lang="en-US" dirty="0">
                <a:solidFill>
                  <a:prstClr val="black"/>
                </a:solidFill>
                <a:latin typeface="Calibri" panose="020F0502020204030204" pitchFamily="34" charset="0"/>
                <a:cs typeface="Calibri" panose="020F0502020204030204" pitchFamily="34" charset="0"/>
              </a:rPr>
              <a:t> </a:t>
            </a:r>
            <a:endParaRPr lang="en-IE" dirty="0">
              <a:solidFill>
                <a:prstClr val="black"/>
              </a:solidFill>
              <a:latin typeface="Calibri" panose="020F0502020204030204" pitchFamily="34" charset="0"/>
              <a:cs typeface="Calibri" panose="020F0502020204030204" pitchFamily="34" charset="0"/>
            </a:endParaRPr>
          </a:p>
          <a:p>
            <a:r>
              <a:rPr lang="es-ES" dirty="0">
                <a:solidFill>
                  <a:prstClr val="black"/>
                </a:solidFill>
                <a:latin typeface="Calibri" panose="020F0502020204030204" pitchFamily="34" charset="0"/>
                <a:cs typeface="Calibri" panose="020F0502020204030204" pitchFamily="34" charset="0"/>
              </a:rPr>
              <a:t>Situar nuestros sistemas alimentarios en la senda de la sostenibilidad también trae consigo nuevas oportunidades para los operadores de la cadena de valor alimentaria. Las nuevas tecnologías y los descubrimientos científicos, combinados con el aumento de la conciencia pública y la demanda de alimentos sostenibles, beneficiarán a todas las partes interesadas.  </a:t>
            </a:r>
            <a:endParaRPr lang="en-IE" dirty="0">
              <a:solidFill>
                <a:prstClr val="black"/>
              </a:solidFill>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08B57B7B-DFFC-DE49-B2B3-0124F82A672D}"/>
              </a:ext>
            </a:extLst>
          </p:cNvPr>
          <p:cNvSpPr/>
          <p:nvPr/>
        </p:nvSpPr>
        <p:spPr>
          <a:xfrm>
            <a:off x="652178" y="450437"/>
            <a:ext cx="6773421" cy="646416"/>
          </a:xfrm>
          <a:prstGeom prst="rect">
            <a:avLst/>
          </a:prstGeom>
        </p:spPr>
        <p:txBody>
          <a:bodyPr wrap="square" lIns="91521" tIns="45762" rIns="91521" bIns="45762">
            <a:spAutoFit/>
          </a:bodyPr>
          <a:lstStyle/>
          <a:p>
            <a:pPr defTabSz="915221"/>
            <a:r>
              <a:rPr lang="es-ES" b="1" dirty="0">
                <a:solidFill>
                  <a:srgbClr val="416F70"/>
                </a:solidFill>
                <a:cs typeface="Calibri" panose="020F0502020204030204" pitchFamily="34" charset="0"/>
              </a:rPr>
              <a:t>LOS IMPULSORES DE LA POLÍTICA Y EL IMPACTO DE LOS CAMBIOS POLÍTICOS PARA EL SECTOR DE LA ALIMENTACIÓN</a:t>
            </a:r>
            <a:endParaRPr lang="en-IE" b="1" dirty="0">
              <a:solidFill>
                <a:srgbClr val="416F70"/>
              </a:solidFill>
              <a:cs typeface="Calibri" panose="020F0502020204030204" pitchFamily="34" charset="0"/>
            </a:endParaRPr>
          </a:p>
        </p:txBody>
      </p:sp>
      <p:cxnSp>
        <p:nvCxnSpPr>
          <p:cNvPr id="78" name="Straight Connector 77">
            <a:extLst>
              <a:ext uri="{FF2B5EF4-FFF2-40B4-BE49-F238E27FC236}">
                <a16:creationId xmlns:a16="http://schemas.microsoft.com/office/drawing/2014/main" id="{47A0D8C1-E171-8644-B346-BF355F3D16D8}"/>
              </a:ext>
            </a:extLst>
          </p:cNvPr>
          <p:cNvCxnSpPr>
            <a:cxnSpLocks/>
          </p:cNvCxnSpPr>
          <p:nvPr/>
        </p:nvCxnSpPr>
        <p:spPr>
          <a:xfrm flipV="1">
            <a:off x="591800" y="1232633"/>
            <a:ext cx="3033845" cy="1"/>
          </a:xfrm>
          <a:prstGeom prst="line">
            <a:avLst/>
          </a:prstGeom>
          <a:ln w="57150">
            <a:solidFill>
              <a:srgbClr val="F5C05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521EC08A-3460-6E43-B6D4-E8B164214CB1}"/>
              </a:ext>
            </a:extLst>
          </p:cNvPr>
          <p:cNvSpPr txBox="1">
            <a:spLocks/>
          </p:cNvSpPr>
          <p:nvPr/>
        </p:nvSpPr>
        <p:spPr>
          <a:xfrm>
            <a:off x="1232147" y="8750748"/>
            <a:ext cx="2530485" cy="2251506"/>
          </a:xfrm>
          <a:prstGeom prst="rect">
            <a:avLst/>
          </a:prstGeom>
        </p:spPr>
        <p:txBody>
          <a:bodyPr lIns="91521" tIns="45762" rIns="91521" bIns="45762"/>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5221"/>
            <a:r>
              <a:rPr lang="es-ES" sz="1600" i="1" dirty="0">
                <a:solidFill>
                  <a:srgbClr val="416F70"/>
                </a:solidFill>
                <a:cs typeface="Calibri" panose="020F0502020204030204" pitchFamily="34" charset="0"/>
              </a:rPr>
              <a:t>Cumplir con la seguridad alimentaria y la nutrición de la UE en 2050 - Escenarios de cambio futuro y respuestas políticas</a:t>
            </a:r>
            <a:endParaRPr lang="en-US" sz="1600" i="1" kern="0" dirty="0">
              <a:solidFill>
                <a:srgbClr val="416F70"/>
              </a:solidFill>
            </a:endParaRPr>
          </a:p>
        </p:txBody>
      </p:sp>
      <p:sp>
        <p:nvSpPr>
          <p:cNvPr id="12" name="Text Placeholder 7">
            <a:extLst>
              <a:ext uri="{FF2B5EF4-FFF2-40B4-BE49-F238E27FC236}">
                <a16:creationId xmlns:a16="http://schemas.microsoft.com/office/drawing/2014/main" id="{4E47C3DD-F862-D64B-A581-1AB8F8D23BB7}"/>
              </a:ext>
            </a:extLst>
          </p:cNvPr>
          <p:cNvSpPr txBox="1">
            <a:spLocks/>
          </p:cNvSpPr>
          <p:nvPr/>
        </p:nvSpPr>
        <p:spPr>
          <a:xfrm>
            <a:off x="2451997" y="7452331"/>
            <a:ext cx="1529332" cy="937161"/>
          </a:xfrm>
          <a:prstGeom prst="rect">
            <a:avLst/>
          </a:prstGeom>
        </p:spPr>
        <p:txBody>
          <a:bodyPr lIns="91521" tIns="45762" rIns="91521" bIns="45762">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n-US" kern="0">
                <a:solidFill>
                  <a:srgbClr val="416F70"/>
                </a:solidFill>
              </a:rPr>
              <a:t>“</a:t>
            </a:r>
            <a:endParaRPr lang="en-US" kern="0" dirty="0">
              <a:solidFill>
                <a:srgbClr val="416F70"/>
              </a:solidFill>
            </a:endParaRPr>
          </a:p>
        </p:txBody>
      </p:sp>
      <p:sp>
        <p:nvSpPr>
          <p:cNvPr id="13" name="Text Placeholder 6">
            <a:extLst>
              <a:ext uri="{FF2B5EF4-FFF2-40B4-BE49-F238E27FC236}">
                <a16:creationId xmlns:a16="http://schemas.microsoft.com/office/drawing/2014/main" id="{F2B8CD63-3A12-C949-9277-213DE485532C}"/>
              </a:ext>
            </a:extLst>
          </p:cNvPr>
          <p:cNvSpPr txBox="1">
            <a:spLocks/>
          </p:cNvSpPr>
          <p:nvPr/>
        </p:nvSpPr>
        <p:spPr>
          <a:xfrm>
            <a:off x="828513" y="8355519"/>
            <a:ext cx="642669" cy="1120035"/>
          </a:xfrm>
          <a:prstGeom prst="rect">
            <a:avLst/>
          </a:prstGeom>
        </p:spPr>
        <p:txBody>
          <a:bodyPr lIns="91521" tIns="45762" rIns="91521" bIns="45762">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n-US" sz="9600" kern="0" dirty="0">
                <a:solidFill>
                  <a:srgbClr val="F5C15B"/>
                </a:solidFill>
                <a:latin typeface="Times" pitchFamily="2" charset="0"/>
              </a:rPr>
              <a:t>“</a:t>
            </a:r>
          </a:p>
        </p:txBody>
      </p:sp>
      <p:sp>
        <p:nvSpPr>
          <p:cNvPr id="14" name="Text Placeholder 6">
            <a:extLst>
              <a:ext uri="{FF2B5EF4-FFF2-40B4-BE49-F238E27FC236}">
                <a16:creationId xmlns:a16="http://schemas.microsoft.com/office/drawing/2014/main" id="{E1DD9847-5780-C248-A711-83D7898A0A58}"/>
              </a:ext>
            </a:extLst>
          </p:cNvPr>
          <p:cNvSpPr txBox="1">
            <a:spLocks/>
          </p:cNvSpPr>
          <p:nvPr/>
        </p:nvSpPr>
        <p:spPr>
          <a:xfrm rot="10800000">
            <a:off x="3463267" y="9129281"/>
            <a:ext cx="642669" cy="1120035"/>
          </a:xfrm>
          <a:prstGeom prst="rect">
            <a:avLst/>
          </a:prstGeom>
        </p:spPr>
        <p:txBody>
          <a:bodyPr lIns="91521" tIns="45762" rIns="91521" bIns="45762">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n-US" sz="9600" kern="0" dirty="0">
                <a:solidFill>
                  <a:srgbClr val="F5C15B"/>
                </a:solidFill>
                <a:latin typeface="Times" pitchFamily="2" charset="0"/>
              </a:rPr>
              <a:t>“</a:t>
            </a:r>
          </a:p>
        </p:txBody>
      </p:sp>
      <p:sp>
        <p:nvSpPr>
          <p:cNvPr id="15" name="Freeform 14">
            <a:extLst>
              <a:ext uri="{FF2B5EF4-FFF2-40B4-BE49-F238E27FC236}">
                <a16:creationId xmlns:a16="http://schemas.microsoft.com/office/drawing/2014/main" id="{15AA5D47-6626-2746-BD35-802EC9E5F4FB}"/>
              </a:ext>
            </a:extLst>
          </p:cNvPr>
          <p:cNvSpPr/>
          <p:nvPr/>
        </p:nvSpPr>
        <p:spPr>
          <a:xfrm>
            <a:off x="-1863677" y="8170951"/>
            <a:ext cx="6897878" cy="3061380"/>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Tree>
    <p:extLst>
      <p:ext uri="{BB962C8B-B14F-4D97-AF65-F5344CB8AC3E}">
        <p14:creationId xmlns:p14="http://schemas.microsoft.com/office/powerpoint/2010/main" val="1965563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7161617" y="10240881"/>
            <a:ext cx="411535" cy="0"/>
          </a:xfrm>
          <a:custGeom>
            <a:avLst/>
            <a:gdLst/>
            <a:ahLst/>
            <a:cxnLst/>
            <a:rect l="l" t="t" r="r" b="b"/>
            <a:pathLst>
              <a:path w="410845">
                <a:moveTo>
                  <a:pt x="0" y="0"/>
                </a:moveTo>
                <a:lnTo>
                  <a:pt x="410400" y="0"/>
                </a:lnTo>
              </a:path>
            </a:pathLst>
          </a:custGeom>
          <a:ln w="12700">
            <a:solidFill>
              <a:srgbClr val="F5C15B"/>
            </a:solidFill>
          </a:ln>
        </p:spPr>
        <p:txBody>
          <a:bodyPr wrap="square" lIns="0" tIns="0" rIns="0" bIns="0" rtlCol="0"/>
          <a:lstStyle/>
          <a:p>
            <a:pPr defTabSz="915221"/>
            <a:endParaRPr>
              <a:solidFill>
                <a:prstClr val="black"/>
              </a:solidFill>
            </a:endParaRPr>
          </a:p>
        </p:txBody>
      </p:sp>
      <p:sp>
        <p:nvSpPr>
          <p:cNvPr id="22" name="object 22"/>
          <p:cNvSpPr txBox="1">
            <a:spLocks noGrp="1"/>
          </p:cNvSpPr>
          <p:nvPr>
            <p:ph type="sldNum" sz="quarter" idx="7"/>
          </p:nvPr>
        </p:nvSpPr>
        <p:spPr>
          <a:xfrm>
            <a:off x="7274641" y="10365581"/>
            <a:ext cx="178099" cy="114782"/>
          </a:xfrm>
          <a:prstGeom prst="rect">
            <a:avLst/>
          </a:prstGeom>
        </p:spPr>
        <p:txBody>
          <a:bodyPr vert="horz" wrap="square" lIns="0" tIns="6991" rIns="0" bIns="0" rtlCol="0">
            <a:spAutoFit/>
          </a:bodyPr>
          <a:lstStyle/>
          <a:p>
            <a:pPr marL="38134">
              <a:spcBef>
                <a:spcPts val="55"/>
              </a:spcBef>
            </a:pPr>
            <a:fld id="{81D60167-4931-47E6-BA6A-407CBD079E47}" type="slidenum">
              <a:rPr spc="-45" dirty="0"/>
              <a:pPr marL="38134">
                <a:spcBef>
                  <a:spcPts val="55"/>
                </a:spcBef>
              </a:pPr>
              <a:t>11</a:t>
            </a:fld>
            <a:endParaRPr spc="-45" dirty="0"/>
          </a:p>
        </p:txBody>
      </p:sp>
      <p:sp>
        <p:nvSpPr>
          <p:cNvPr id="9695" name="object 2">
            <a:extLst>
              <a:ext uri="{FF2B5EF4-FFF2-40B4-BE49-F238E27FC236}">
                <a16:creationId xmlns:a16="http://schemas.microsoft.com/office/drawing/2014/main" id="{A5E3D995-2DA6-7C49-9877-0CB478D22151}"/>
              </a:ext>
            </a:extLst>
          </p:cNvPr>
          <p:cNvSpPr txBox="1"/>
          <p:nvPr/>
        </p:nvSpPr>
        <p:spPr>
          <a:xfrm>
            <a:off x="7286689" y="7875313"/>
            <a:ext cx="107722" cy="2205394"/>
          </a:xfrm>
          <a:prstGeom prst="rect">
            <a:avLst/>
          </a:prstGeom>
        </p:spPr>
        <p:txBody>
          <a:bodyPr vert="vert270" wrap="square" lIns="0" tIns="6991" rIns="0" bIns="0" rtlCol="0">
            <a:spAutoFit/>
          </a:bodyPr>
          <a:lstStyle/>
          <a:p>
            <a:pPr marL="12712" defTabSz="915221">
              <a:spcBef>
                <a:spcPts val="55"/>
              </a:spcBef>
            </a:pPr>
            <a:r>
              <a:rPr sz="700" dirty="0">
                <a:solidFill>
                  <a:srgbClr val="004449"/>
                </a:solidFill>
                <a:cs typeface="Calibri" panose="020F0502020204030204" pitchFamily="34" charset="0"/>
              </a:rPr>
              <a:t>Good Practice Healthy Food Service Compendium for SMES</a:t>
            </a:r>
            <a:endParaRPr sz="700" dirty="0">
              <a:solidFill>
                <a:prstClr val="black"/>
              </a:solidFill>
              <a:cs typeface="Calibri" panose="020F0502020204030204" pitchFamily="34" charset="0"/>
            </a:endParaRPr>
          </a:p>
        </p:txBody>
      </p:sp>
      <p:sp>
        <p:nvSpPr>
          <p:cNvPr id="75" name="Text Placeholder 3">
            <a:extLst>
              <a:ext uri="{FF2B5EF4-FFF2-40B4-BE49-F238E27FC236}">
                <a16:creationId xmlns:a16="http://schemas.microsoft.com/office/drawing/2014/main" id="{DC2CDE55-36C4-AC4F-A030-501E617D43D2}"/>
              </a:ext>
            </a:extLst>
          </p:cNvPr>
          <p:cNvSpPr txBox="1">
            <a:spLocks/>
          </p:cNvSpPr>
          <p:nvPr/>
        </p:nvSpPr>
        <p:spPr>
          <a:xfrm>
            <a:off x="648871" y="4078261"/>
            <a:ext cx="6246078" cy="6175865"/>
          </a:xfrm>
          <a:prstGeom prst="rect">
            <a:avLst/>
          </a:prstGeom>
        </p:spPr>
        <p:txBody>
          <a:bodyPr vert="horz" lIns="91521" tIns="45762" rIns="91521" bIns="45762" numCol="2" spcCol="432388"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200" b="1" dirty="0">
                <a:solidFill>
                  <a:srgbClr val="416F70"/>
                </a:solidFill>
                <a:latin typeface="Calibri" panose="020F0502020204030204" pitchFamily="34" charset="0"/>
                <a:cs typeface="Calibri" panose="020F0502020204030204" pitchFamily="34" charset="0"/>
              </a:rPr>
              <a:t>LA ESTRATEGIA "DE LA GRANJA A LA MESA" TIENE COMO OBJETIVO ACELERAR NUESTRA TRANSICIÓN HACIA UN SISTEMA ALIMENTARIO SOSTENIBLE QUE DEBE:</a:t>
            </a:r>
          </a:p>
          <a:p>
            <a:pPr algn="l"/>
            <a:endParaRPr lang="en-IE" sz="1200" b="1" dirty="0">
              <a:solidFill>
                <a:srgbClr val="416F70"/>
              </a:solidFill>
              <a:latin typeface="Calibri" panose="020F0502020204030204" pitchFamily="34" charset="0"/>
              <a:cs typeface="Calibri" panose="020F0502020204030204" pitchFamily="34" charset="0"/>
            </a:endParaRPr>
          </a:p>
          <a:p>
            <a:pPr marL="171603" indent="-171603" algn="l">
              <a:buClr>
                <a:srgbClr val="F5C15B"/>
              </a:buClr>
              <a:buFont typeface="Arial" panose="020B0604020202020204" pitchFamily="34" charset="0"/>
              <a:buChar char="•"/>
            </a:pPr>
            <a:r>
              <a:rPr lang="es-ES" dirty="0">
                <a:solidFill>
                  <a:prstClr val="black"/>
                </a:solidFill>
                <a:latin typeface="Calibri" panose="020F0502020204030204" pitchFamily="34" charset="0"/>
                <a:cs typeface="Calibri" panose="020F0502020204030204" pitchFamily="34" charset="0"/>
              </a:rPr>
              <a:t>tener un impacto medioambiental neutro o positivo</a:t>
            </a:r>
          </a:p>
          <a:p>
            <a:pPr marL="171603" indent="-171603" algn="l">
              <a:buClr>
                <a:srgbClr val="F5C15B"/>
              </a:buClr>
              <a:buFont typeface="Arial" panose="020B0604020202020204" pitchFamily="34" charset="0"/>
              <a:buChar char="•"/>
            </a:pPr>
            <a:r>
              <a:rPr lang="es-ES" dirty="0">
                <a:solidFill>
                  <a:prstClr val="black"/>
                </a:solidFill>
                <a:latin typeface="Calibri" panose="020F0502020204030204" pitchFamily="34" charset="0"/>
                <a:cs typeface="Calibri" panose="020F0502020204030204" pitchFamily="34" charset="0"/>
              </a:rPr>
              <a:t>ayudar a mitigar el cambio climático y adaptarse a sus impactos</a:t>
            </a:r>
          </a:p>
          <a:p>
            <a:pPr marL="171603" indent="-171603" algn="l">
              <a:buClr>
                <a:srgbClr val="F5C15B"/>
              </a:buClr>
              <a:buFont typeface="Arial" panose="020B0604020202020204" pitchFamily="34" charset="0"/>
              <a:buChar char="•"/>
            </a:pPr>
            <a:r>
              <a:rPr lang="es-ES" dirty="0">
                <a:solidFill>
                  <a:prstClr val="black"/>
                </a:solidFill>
                <a:latin typeface="Calibri" panose="020F0502020204030204" pitchFamily="34" charset="0"/>
                <a:cs typeface="Calibri" panose="020F0502020204030204" pitchFamily="34" charset="0"/>
              </a:rPr>
              <a:t>invertir la pérdida de biodiversidad</a:t>
            </a:r>
          </a:p>
          <a:p>
            <a:pPr marL="171603" indent="-171603" algn="l">
              <a:buClr>
                <a:srgbClr val="F5C15B"/>
              </a:buClr>
              <a:buFont typeface="Arial" panose="020B0604020202020204" pitchFamily="34" charset="0"/>
              <a:buChar char="•"/>
            </a:pPr>
            <a:r>
              <a:rPr lang="es-ES" dirty="0">
                <a:solidFill>
                  <a:prstClr val="black"/>
                </a:solidFill>
                <a:latin typeface="Calibri" panose="020F0502020204030204" pitchFamily="34" charset="0"/>
                <a:cs typeface="Calibri" panose="020F0502020204030204" pitchFamily="34" charset="0"/>
              </a:rPr>
              <a:t>garantizar la seguridad alimentaria, la nutrición y la salud pública, asegurando que todo el mundo tenga acceso a alimentos suficientes, seguros, nutritivos y sostenibles</a:t>
            </a:r>
          </a:p>
          <a:p>
            <a:pPr marL="171603" indent="-171603" algn="l">
              <a:buClr>
                <a:srgbClr val="F5C15B"/>
              </a:buClr>
              <a:buFont typeface="Arial" panose="020B0604020202020204" pitchFamily="34" charset="0"/>
              <a:buChar char="•"/>
            </a:pPr>
            <a:r>
              <a:rPr lang="es-ES" dirty="0">
                <a:solidFill>
                  <a:prstClr val="black"/>
                </a:solidFill>
                <a:latin typeface="Calibri" panose="020F0502020204030204" pitchFamily="34" charset="0"/>
                <a:cs typeface="Calibri" panose="020F0502020204030204" pitchFamily="34" charset="0"/>
              </a:rPr>
              <a:t>preservar la asequibilidad de los alimentos, generando al mismo tiempo una rentabilidad económica más justa, fomentando la competitividad del sector de la oferta de la UE y promoviendo el comercio justo</a:t>
            </a:r>
            <a:endParaRPr lang="en-IE" dirty="0">
              <a:solidFill>
                <a:prstClr val="black"/>
              </a:solidFill>
              <a:latin typeface="Calibri" panose="020F0502020204030204" pitchFamily="34" charset="0"/>
              <a:cs typeface="Calibri" panose="020F0502020204030204" pitchFamily="34" charset="0"/>
            </a:endParaRPr>
          </a:p>
          <a:p>
            <a:r>
              <a:rPr lang="en-US" dirty="0">
                <a:solidFill>
                  <a:prstClr val="black"/>
                </a:solidFill>
                <a:latin typeface="Calibri" panose="020F0502020204030204" pitchFamily="34" charset="0"/>
                <a:cs typeface="Calibri" panose="020F0502020204030204" pitchFamily="34" charset="0"/>
              </a:rPr>
              <a:t> </a:t>
            </a:r>
            <a:endParaRPr lang="en-IE" dirty="0">
              <a:solidFill>
                <a:prstClr val="black"/>
              </a:solidFill>
              <a:latin typeface="Calibri" panose="020F0502020204030204" pitchFamily="34" charset="0"/>
              <a:cs typeface="Calibri" panose="020F0502020204030204" pitchFamily="34" charset="0"/>
            </a:endParaRPr>
          </a:p>
          <a:p>
            <a:pPr algn="l"/>
            <a:r>
              <a:rPr lang="es-ES" sz="1200" b="1" dirty="0">
                <a:solidFill>
                  <a:srgbClr val="416F70"/>
                </a:solidFill>
                <a:latin typeface="Calibri" panose="020F0502020204030204" pitchFamily="34" charset="0"/>
                <a:cs typeface="Calibri" panose="020F0502020204030204" pitchFamily="34" charset="0"/>
              </a:rPr>
              <a:t>¿CUÁL ES EL TRASFONDO POLÍTICO DE ESTE TRABAJO?</a:t>
            </a:r>
            <a:endParaRPr lang="en-IE" sz="1400" b="1" dirty="0">
              <a:solidFill>
                <a:srgbClr val="416F70"/>
              </a:solidFill>
              <a:latin typeface="Calibri" panose="020F0502020204030204" pitchFamily="34" charset="0"/>
              <a:cs typeface="Calibri" panose="020F0502020204030204" pitchFamily="34" charset="0"/>
            </a:endParaRPr>
          </a:p>
          <a:p>
            <a:r>
              <a:rPr lang="en-US" dirty="0">
                <a:solidFill>
                  <a:prstClr val="black"/>
                </a:solidFill>
                <a:latin typeface="Calibri" panose="020F0502020204030204" pitchFamily="34" charset="0"/>
                <a:cs typeface="Calibri" panose="020F0502020204030204" pitchFamily="34" charset="0"/>
              </a:rPr>
              <a:t>La</a:t>
            </a:r>
            <a:r>
              <a:rPr lang="es-ES" i="1" u="sng" dirty="0">
                <a:solidFill>
                  <a:srgbClr val="085156"/>
                </a:solidFill>
                <a:latin typeface="Calibri" panose="020F0502020204030204" pitchFamily="34" charset="0"/>
                <a:cs typeface="Calibri" panose="020F0502020204030204" pitchFamily="34" charset="0"/>
              </a:rPr>
              <a:t> Estrategia Europa 2020 -</a:t>
            </a:r>
            <a:r>
              <a:rPr lang="es-ES" i="1" dirty="0">
                <a:solidFill>
                  <a:srgbClr val="085156"/>
                </a:solidFill>
                <a:latin typeface="Calibri" panose="020F0502020204030204" pitchFamily="34" charset="0"/>
                <a:cs typeface="Calibri" panose="020F0502020204030204" pitchFamily="34" charset="0"/>
              </a:rPr>
              <a:t> Una Europa que utilice eficazmente los recursos </a:t>
            </a:r>
            <a:r>
              <a:rPr lang="es-ES" dirty="0">
                <a:solidFill>
                  <a:prstClr val="black"/>
                </a:solidFill>
                <a:latin typeface="Calibri" panose="020F0502020204030204" pitchFamily="34" charset="0"/>
                <a:cs typeface="Calibri" panose="020F0502020204030204" pitchFamily="34" charset="0"/>
              </a:rPr>
              <a:t>pide que se aumente la eficiencia de los recursos, para: "...encontrar nuevas formas de reducir los insumos, minimizar los residuos, mejorar la gestión de las existencias de recursos, cambiar los patrones de consumo, optimizar los procesos de producción, los métodos de gestión y empresariales, y mejorar la logística".</a:t>
            </a:r>
            <a:endParaRPr lang="en-IE" dirty="0">
              <a:solidFill>
                <a:prstClr val="black"/>
              </a:solidFill>
              <a:latin typeface="Calibri" panose="020F0502020204030204" pitchFamily="34" charset="0"/>
              <a:cs typeface="Calibri" panose="020F0502020204030204" pitchFamily="34" charset="0"/>
            </a:endParaRPr>
          </a:p>
          <a:p>
            <a:r>
              <a:rPr lang="en-US" dirty="0">
                <a:solidFill>
                  <a:prstClr val="black"/>
                </a:solidFill>
                <a:latin typeface="Calibri" panose="020F0502020204030204" pitchFamily="34" charset="0"/>
                <a:cs typeface="Calibri" panose="020F0502020204030204" pitchFamily="34" charset="0"/>
              </a:rPr>
              <a:t>La </a:t>
            </a:r>
            <a:r>
              <a:rPr lang="es-ES" i="1" u="sng" dirty="0">
                <a:solidFill>
                  <a:srgbClr val="085156"/>
                </a:solidFill>
                <a:latin typeface="Calibri" panose="020F0502020204030204" pitchFamily="34" charset="0"/>
                <a:cs typeface="Calibri" panose="020F0502020204030204" pitchFamily="34" charset="0"/>
              </a:rPr>
              <a:t>Hoja de ruta hacia una Europa </a:t>
            </a:r>
            <a:r>
              <a:rPr lang="es-ES" i="1" dirty="0">
                <a:solidFill>
                  <a:srgbClr val="085156"/>
                </a:solidFill>
                <a:latin typeface="Calibri" panose="020F0502020204030204" pitchFamily="34" charset="0"/>
                <a:cs typeface="Calibri" panose="020F0502020204030204" pitchFamily="34" charset="0"/>
              </a:rPr>
              <a:t>que utilice eficazmente los recursos </a:t>
            </a:r>
            <a:r>
              <a:rPr lang="es-ES" dirty="0">
                <a:solidFill>
                  <a:prstClr val="black"/>
                </a:solidFill>
                <a:latin typeface="Calibri" panose="020F0502020204030204" pitchFamily="34" charset="0"/>
                <a:cs typeface="Calibri" panose="020F0502020204030204" pitchFamily="34" charset="0"/>
              </a:rPr>
              <a:t>sigue en esta línea y subraya que nuestra base de recursos naturales se está viendo mermada por la creciente demanda mundial, destacando el sector alimentario como ámbito prioritario de actuación.</a:t>
            </a:r>
            <a:endParaRPr lang="en-IE" dirty="0">
              <a:solidFill>
                <a:prstClr val="black"/>
              </a:solidFill>
              <a:latin typeface="Calibri" panose="020F0502020204030204" pitchFamily="34" charset="0"/>
              <a:cs typeface="Calibri" panose="020F0502020204030204" pitchFamily="34" charset="0"/>
            </a:endParaRPr>
          </a:p>
          <a:p>
            <a:r>
              <a:rPr lang="es-ES" dirty="0">
                <a:solidFill>
                  <a:prstClr val="black"/>
                </a:solidFill>
                <a:latin typeface="Calibri" panose="020F0502020204030204" pitchFamily="34" charset="0"/>
                <a:cs typeface="Calibri" panose="020F0502020204030204" pitchFamily="34" charset="0"/>
              </a:rPr>
              <a:t>El informe del Parlamento Europeo de 2011 sobre </a:t>
            </a:r>
            <a:r>
              <a:rPr lang="es-ES" i="1" dirty="0">
                <a:solidFill>
                  <a:srgbClr val="085156"/>
                </a:solidFill>
                <a:latin typeface="Calibri" panose="020F0502020204030204" pitchFamily="34" charset="0"/>
                <a:cs typeface="Calibri" panose="020F0502020204030204" pitchFamily="34" charset="0"/>
              </a:rPr>
              <a:t>"Cómo evitar el desperdicio de alimentos: estrategias para una cadena alimentaria más eficiente en la UE" </a:t>
            </a:r>
            <a:r>
              <a:rPr lang="es-ES" dirty="0">
                <a:solidFill>
                  <a:prstClr val="black"/>
                </a:solidFill>
                <a:latin typeface="Calibri" panose="020F0502020204030204" pitchFamily="34" charset="0"/>
                <a:cs typeface="Calibri" panose="020F0502020204030204" pitchFamily="34" charset="0"/>
              </a:rPr>
              <a:t>también apoya firmemente la actuación en este ámbito.</a:t>
            </a:r>
            <a:endParaRPr lang="en-IE" dirty="0">
              <a:solidFill>
                <a:prstClr val="black"/>
              </a:solidFill>
              <a:latin typeface="Calibri" panose="020F0502020204030204" pitchFamily="34" charset="0"/>
              <a:cs typeface="Calibri" panose="020F0502020204030204" pitchFamily="34" charset="0"/>
            </a:endParaRPr>
          </a:p>
          <a:p>
            <a:r>
              <a:rPr lang="en-US" sz="1400" dirty="0">
                <a:solidFill>
                  <a:srgbClr val="416F70"/>
                </a:solidFill>
                <a:latin typeface="Calibri" panose="020F0502020204030204" pitchFamily="34" charset="0"/>
                <a:cs typeface="Calibri" panose="020F0502020204030204" pitchFamily="34" charset="0"/>
              </a:rPr>
              <a:t> </a:t>
            </a:r>
            <a:endParaRPr lang="en-IE" sz="1400" dirty="0">
              <a:solidFill>
                <a:srgbClr val="416F70"/>
              </a:solidFill>
              <a:latin typeface="Calibri" panose="020F0502020204030204" pitchFamily="34" charset="0"/>
              <a:cs typeface="Calibri" panose="020F0502020204030204" pitchFamily="34" charset="0"/>
            </a:endParaRPr>
          </a:p>
          <a:p>
            <a:r>
              <a:rPr lang="es-ES" sz="1200" b="1" dirty="0">
                <a:solidFill>
                  <a:srgbClr val="416F70"/>
                </a:solidFill>
                <a:latin typeface="Calibri" panose="020F0502020204030204" pitchFamily="34" charset="0"/>
                <a:cs typeface="Calibri" panose="020F0502020204030204" pitchFamily="34" charset="0"/>
              </a:rPr>
              <a:t>¿QUÉ IMPULSA NUESTRO SISTEMA ALIMENTARIO?</a:t>
            </a:r>
          </a:p>
          <a:p>
            <a:endParaRPr lang="en-IE" sz="1200" b="1" dirty="0">
              <a:solidFill>
                <a:srgbClr val="416F70"/>
              </a:solidFill>
              <a:latin typeface="Calibri" panose="020F0502020204030204" pitchFamily="34" charset="0"/>
              <a:cs typeface="Calibri" panose="020F0502020204030204" pitchFamily="34" charset="0"/>
            </a:endParaRPr>
          </a:p>
          <a:p>
            <a:r>
              <a:rPr lang="es-ES" dirty="0">
                <a:solidFill>
                  <a:prstClr val="black"/>
                </a:solidFill>
                <a:latin typeface="Calibri" panose="020F0502020204030204" pitchFamily="34" charset="0"/>
                <a:cs typeface="Calibri" panose="020F0502020204030204" pitchFamily="34" charset="0"/>
              </a:rPr>
              <a:t>El sistema alimentario es muy complejo y está impulsado por muchos factores económicos, culturales y medioambientales. Comprender mejor estos factores y su interacción podría ayudar a mejorar las políticas públicas. En el recuadro siguiente, a título informativo, figuran algunas de las principales presiones sobre el sistema alimentario y relacionadas con él. Se le dará la oportunidad de comentar y aportar su opinión/experiencia sobre estos temas.</a:t>
            </a:r>
          </a:p>
          <a:p>
            <a:r>
              <a:rPr lang="es-ES" dirty="0">
                <a:solidFill>
                  <a:prstClr val="black"/>
                </a:solidFill>
                <a:latin typeface="Calibri" panose="020F0502020204030204" pitchFamily="34" charset="0"/>
                <a:cs typeface="Calibri" panose="020F0502020204030204" pitchFamily="34" charset="0"/>
              </a:rPr>
              <a:t> </a:t>
            </a:r>
          </a:p>
          <a:p>
            <a:r>
              <a:rPr lang="es-ES" dirty="0">
                <a:solidFill>
                  <a:prstClr val="black"/>
                </a:solidFill>
                <a:latin typeface="Calibri" panose="020F0502020204030204" pitchFamily="34" charset="0"/>
                <a:cs typeface="Calibri" panose="020F0502020204030204" pitchFamily="34" charset="0"/>
              </a:rPr>
              <a:t>Al enseñar la importancia del contexto político, ayudará a sus alumnos a comprender el </a:t>
            </a:r>
            <a:r>
              <a:rPr lang="es-ES" dirty="0" err="1">
                <a:solidFill>
                  <a:prstClr val="black"/>
                </a:solidFill>
                <a:latin typeface="Calibri" panose="020F0502020204030204" pitchFamily="34" charset="0"/>
                <a:cs typeface="Calibri" panose="020F0502020204030204" pitchFamily="34" charset="0"/>
              </a:rPr>
              <a:t>macroentorno</a:t>
            </a:r>
            <a:r>
              <a:rPr lang="es-ES" dirty="0">
                <a:solidFill>
                  <a:prstClr val="black"/>
                </a:solidFill>
                <a:latin typeface="Calibri" panose="020F0502020204030204" pitchFamily="34" charset="0"/>
                <a:cs typeface="Calibri" panose="020F0502020204030204" pitchFamily="34" charset="0"/>
              </a:rPr>
              <a:t> en el que se desenvolverá su producto o servicio alimentario. Es la pieza de la visión de conjunto que cada PYME debe apreciar y de la que debe aprender. Hemos resumido las políticas clave que son importantes para sus alumnos. Utilice los hipervínculos para obtener más información.</a:t>
            </a:r>
            <a:endParaRPr lang="en-IE" dirty="0">
              <a:solidFill>
                <a:prstClr val="black"/>
              </a:solidFill>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346B1C92-5CAE-334D-9E3E-96766BD7621F}"/>
              </a:ext>
            </a:extLst>
          </p:cNvPr>
          <p:cNvSpPr/>
          <p:nvPr/>
        </p:nvSpPr>
        <p:spPr>
          <a:xfrm>
            <a:off x="4626656" y="2289827"/>
            <a:ext cx="1836704" cy="81088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11" name="Freeform 10">
            <a:extLst>
              <a:ext uri="{FF2B5EF4-FFF2-40B4-BE49-F238E27FC236}">
                <a16:creationId xmlns:a16="http://schemas.microsoft.com/office/drawing/2014/main" id="{A7425DA3-2182-0F45-8596-28DD7B09481A}"/>
              </a:ext>
            </a:extLst>
          </p:cNvPr>
          <p:cNvSpPr/>
          <p:nvPr/>
        </p:nvSpPr>
        <p:spPr>
          <a:xfrm>
            <a:off x="5699521" y="2877552"/>
            <a:ext cx="1140772" cy="506291"/>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pic>
        <p:nvPicPr>
          <p:cNvPr id="13" name="Picture Placeholder 2">
            <a:extLst>
              <a:ext uri="{FF2B5EF4-FFF2-40B4-BE49-F238E27FC236}">
                <a16:creationId xmlns:a16="http://schemas.microsoft.com/office/drawing/2014/main" id="{4429CBDE-B4BF-BE49-9B1F-98C94E9D6F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6840293" cy="3902990"/>
          </a:xfrm>
          <a:custGeom>
            <a:avLst/>
            <a:gdLst>
              <a:gd name="connsiteX0" fmla="*/ 2229678 w 6828816"/>
              <a:gd name="connsiteY0" fmla="*/ 0 h 3900674"/>
              <a:gd name="connsiteX1" fmla="*/ 2779640 w 6828816"/>
              <a:gd name="connsiteY1" fmla="*/ 0 h 3900674"/>
              <a:gd name="connsiteX2" fmla="*/ 2779640 w 6828816"/>
              <a:gd name="connsiteY2" fmla="*/ 2 h 3900674"/>
              <a:gd name="connsiteX3" fmla="*/ 6828816 w 6828816"/>
              <a:gd name="connsiteY3" fmla="*/ 2 h 3900674"/>
              <a:gd name="connsiteX4" fmla="*/ 6827346 w 6828816"/>
              <a:gd name="connsiteY4" fmla="*/ 29132 h 3900674"/>
              <a:gd name="connsiteX5" fmla="*/ 6239679 w 6828816"/>
              <a:gd name="connsiteY5" fmla="*/ 1795587 h 3900674"/>
              <a:gd name="connsiteX6" fmla="*/ 6128971 w 6828816"/>
              <a:gd name="connsiteY6" fmla="*/ 1967619 h 3900674"/>
              <a:gd name="connsiteX7" fmla="*/ 6131464 w 6828816"/>
              <a:gd name="connsiteY7" fmla="*/ 1967619 h 3900674"/>
              <a:gd name="connsiteX8" fmla="*/ 6042334 w 6828816"/>
              <a:gd name="connsiteY8" fmla="*/ 2098702 h 3900674"/>
              <a:gd name="connsiteX9" fmla="*/ 5906982 w 6828816"/>
              <a:gd name="connsiteY9" fmla="*/ 2278850 h 3900674"/>
              <a:gd name="connsiteX10" fmla="*/ 5898935 w 6828816"/>
              <a:gd name="connsiteY10" fmla="*/ 2288469 h 3900674"/>
              <a:gd name="connsiteX11" fmla="*/ 5611259 w 6828816"/>
              <a:gd name="connsiteY11" fmla="*/ 2288469 h 3900674"/>
              <a:gd name="connsiteX12" fmla="*/ 5611259 w 6828816"/>
              <a:gd name="connsiteY12" fmla="*/ 2288468 h 3900674"/>
              <a:gd name="connsiteX13" fmla="*/ 5496998 w 6828816"/>
              <a:gd name="connsiteY13" fmla="*/ 2288468 h 3900674"/>
              <a:gd name="connsiteX14" fmla="*/ 5496998 w 6828816"/>
              <a:gd name="connsiteY14" fmla="*/ 2288469 h 3900674"/>
              <a:gd name="connsiteX15" fmla="*/ 5417371 w 6828816"/>
              <a:gd name="connsiteY15" fmla="*/ 2292489 h 3900674"/>
              <a:gd name="connsiteX16" fmla="*/ 4761202 w 6828816"/>
              <a:gd name="connsiteY16" fmla="*/ 2693863 h 3900674"/>
              <a:gd name="connsiteX17" fmla="*/ 4753808 w 6828816"/>
              <a:gd name="connsiteY17" fmla="*/ 2705789 h 3900674"/>
              <a:gd name="connsiteX18" fmla="*/ 4750829 w 6828816"/>
              <a:gd name="connsiteY18" fmla="*/ 2710316 h 3900674"/>
              <a:gd name="connsiteX19" fmla="*/ 4619199 w 6828816"/>
              <a:gd name="connsiteY19" fmla="*/ 3092820 h 3900674"/>
              <a:gd name="connsiteX20" fmla="*/ 4618893 w 6828816"/>
              <a:gd name="connsiteY20" fmla="*/ 3098872 h 3900674"/>
              <a:gd name="connsiteX21" fmla="*/ 5045558 w 6828816"/>
              <a:gd name="connsiteY21" fmla="*/ 3098872 h 3900674"/>
              <a:gd name="connsiteX22" fmla="*/ 4916721 w 6828816"/>
              <a:gd name="connsiteY22" fmla="*/ 3189475 h 3900674"/>
              <a:gd name="connsiteX23" fmla="*/ 2985545 w 6828816"/>
              <a:gd name="connsiteY23" fmla="*/ 3881319 h 3900674"/>
              <a:gd name="connsiteX24" fmla="*/ 2602280 w 6828816"/>
              <a:gd name="connsiteY24" fmla="*/ 3900672 h 3900674"/>
              <a:gd name="connsiteX25" fmla="*/ 2602280 w 6828816"/>
              <a:gd name="connsiteY25" fmla="*/ 3900674 h 3900674"/>
              <a:gd name="connsiteX26" fmla="*/ 2052317 w 6828816"/>
              <a:gd name="connsiteY26" fmla="*/ 3900674 h 3900674"/>
              <a:gd name="connsiteX27" fmla="*/ 2052317 w 6828816"/>
              <a:gd name="connsiteY27" fmla="*/ 3900672 h 3900674"/>
              <a:gd name="connsiteX28" fmla="*/ 0 w 6828816"/>
              <a:gd name="connsiteY28" fmla="*/ 3900672 h 3900674"/>
              <a:gd name="connsiteX29" fmla="*/ 0 w 6828816"/>
              <a:gd name="connsiteY29" fmla="*/ 657260 h 3900674"/>
              <a:gd name="connsiteX30" fmla="*/ 29292 w 6828816"/>
              <a:gd name="connsiteY30" fmla="*/ 637957 h 3900674"/>
              <a:gd name="connsiteX31" fmla="*/ 1846414 w 6828816"/>
              <a:gd name="connsiteY31" fmla="*/ 19355 h 3900674"/>
              <a:gd name="connsiteX32" fmla="*/ 2229678 w 6828816"/>
              <a:gd name="connsiteY32" fmla="*/ 2 h 390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28816" h="3900674">
                <a:moveTo>
                  <a:pt x="2229678" y="0"/>
                </a:moveTo>
                <a:lnTo>
                  <a:pt x="2779640" y="0"/>
                </a:lnTo>
                <a:lnTo>
                  <a:pt x="2779640" y="2"/>
                </a:lnTo>
                <a:lnTo>
                  <a:pt x="6828816" y="2"/>
                </a:lnTo>
                <a:lnTo>
                  <a:pt x="6827346" y="29132"/>
                </a:lnTo>
                <a:cubicBezTo>
                  <a:pt x="6762234" y="670277"/>
                  <a:pt x="6555798" y="1269643"/>
                  <a:pt x="6239679" y="1795587"/>
                </a:cubicBezTo>
                <a:lnTo>
                  <a:pt x="6128971" y="1967619"/>
                </a:lnTo>
                <a:lnTo>
                  <a:pt x="6131464" y="1967619"/>
                </a:lnTo>
                <a:lnTo>
                  <a:pt x="6042334" y="2098702"/>
                </a:lnTo>
                <a:cubicBezTo>
                  <a:pt x="5998768" y="2159966"/>
                  <a:pt x="5953631" y="2220034"/>
                  <a:pt x="5906982" y="2278850"/>
                </a:cubicBezTo>
                <a:lnTo>
                  <a:pt x="5898935" y="2288469"/>
                </a:lnTo>
                <a:lnTo>
                  <a:pt x="5611259" y="2288469"/>
                </a:lnTo>
                <a:lnTo>
                  <a:pt x="5611259" y="2288468"/>
                </a:lnTo>
                <a:lnTo>
                  <a:pt x="5496998" y="2288468"/>
                </a:lnTo>
                <a:lnTo>
                  <a:pt x="5496998" y="2288469"/>
                </a:lnTo>
                <a:lnTo>
                  <a:pt x="5417371" y="2292489"/>
                </a:lnTo>
                <a:cubicBezTo>
                  <a:pt x="5142369" y="2320417"/>
                  <a:pt x="4904363" y="2473492"/>
                  <a:pt x="4761202" y="2693863"/>
                </a:cubicBezTo>
                <a:lnTo>
                  <a:pt x="4753808" y="2705789"/>
                </a:lnTo>
                <a:lnTo>
                  <a:pt x="4750829" y="2710316"/>
                </a:lnTo>
                <a:cubicBezTo>
                  <a:pt x="4679767" y="2823252"/>
                  <a:pt x="4633370" y="2953272"/>
                  <a:pt x="4619199" y="3092820"/>
                </a:cubicBezTo>
                <a:lnTo>
                  <a:pt x="4618893" y="3098872"/>
                </a:lnTo>
                <a:lnTo>
                  <a:pt x="5045558" y="3098872"/>
                </a:lnTo>
                <a:lnTo>
                  <a:pt x="4916721" y="3189475"/>
                </a:lnTo>
                <a:cubicBezTo>
                  <a:pt x="4352640" y="3564422"/>
                  <a:pt x="3694645" y="3809306"/>
                  <a:pt x="2985545" y="3881319"/>
                </a:cubicBezTo>
                <a:lnTo>
                  <a:pt x="2602280" y="3900672"/>
                </a:lnTo>
                <a:lnTo>
                  <a:pt x="2602280" y="3900674"/>
                </a:lnTo>
                <a:lnTo>
                  <a:pt x="2052317" y="3900674"/>
                </a:lnTo>
                <a:lnTo>
                  <a:pt x="2052317" y="3900672"/>
                </a:lnTo>
                <a:lnTo>
                  <a:pt x="0" y="3900672"/>
                </a:lnTo>
                <a:lnTo>
                  <a:pt x="0" y="657260"/>
                </a:lnTo>
                <a:lnTo>
                  <a:pt x="29292" y="637957"/>
                </a:lnTo>
                <a:cubicBezTo>
                  <a:pt x="567278" y="304370"/>
                  <a:pt x="1184586" y="86568"/>
                  <a:pt x="1846414" y="19355"/>
                </a:cubicBezTo>
                <a:lnTo>
                  <a:pt x="2229678" y="2"/>
                </a:lnTo>
                <a:close/>
              </a:path>
            </a:pathLst>
          </a:custGeom>
        </p:spPr>
      </p:pic>
    </p:spTree>
    <p:extLst>
      <p:ext uri="{BB962C8B-B14F-4D97-AF65-F5344CB8AC3E}">
        <p14:creationId xmlns:p14="http://schemas.microsoft.com/office/powerpoint/2010/main" val="294605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7A5FCE5-6EB6-E64A-89DA-F1259E563445}"/>
              </a:ext>
            </a:extLst>
          </p:cNvPr>
          <p:cNvSpPr/>
          <p:nvPr/>
        </p:nvSpPr>
        <p:spPr>
          <a:xfrm>
            <a:off x="17853" y="1"/>
            <a:ext cx="7533494" cy="3307407"/>
          </a:xfrm>
          <a:custGeom>
            <a:avLst/>
            <a:gdLst>
              <a:gd name="connsiteX0" fmla="*/ 0 w 7520854"/>
              <a:gd name="connsiteY0" fmla="*/ 0 h 3305444"/>
              <a:gd name="connsiteX1" fmla="*/ 7520854 w 7520854"/>
              <a:gd name="connsiteY1" fmla="*/ 0 h 3305444"/>
              <a:gd name="connsiteX2" fmla="*/ 7520854 w 7520854"/>
              <a:gd name="connsiteY2" fmla="*/ 2539833 h 3305444"/>
              <a:gd name="connsiteX3" fmla="*/ 7305031 w 7520854"/>
              <a:gd name="connsiteY3" fmla="*/ 2659834 h 3305444"/>
              <a:gd name="connsiteX4" fmla="*/ 5235633 w 7520854"/>
              <a:gd name="connsiteY4" fmla="*/ 3279464 h 3305444"/>
              <a:gd name="connsiteX5" fmla="*/ 4721177 w 7520854"/>
              <a:gd name="connsiteY5" fmla="*/ 3305441 h 3305444"/>
              <a:gd name="connsiteX6" fmla="*/ 4721177 w 7520854"/>
              <a:gd name="connsiteY6" fmla="*/ 3305444 h 3305444"/>
              <a:gd name="connsiteX7" fmla="*/ 3982961 w 7520854"/>
              <a:gd name="connsiteY7" fmla="*/ 3305444 h 3305444"/>
              <a:gd name="connsiteX8" fmla="*/ 3982961 w 7520854"/>
              <a:gd name="connsiteY8" fmla="*/ 3305441 h 3305444"/>
              <a:gd name="connsiteX9" fmla="*/ 0 w 7520854"/>
              <a:gd name="connsiteY9" fmla="*/ 3305441 h 3305444"/>
              <a:gd name="connsiteX10" fmla="*/ 0 w 7520854"/>
              <a:gd name="connsiteY10" fmla="*/ 0 h 33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0854" h="3305444">
                <a:moveTo>
                  <a:pt x="0" y="0"/>
                </a:moveTo>
                <a:lnTo>
                  <a:pt x="7520854" y="0"/>
                </a:lnTo>
                <a:lnTo>
                  <a:pt x="7520854" y="2539833"/>
                </a:lnTo>
                <a:lnTo>
                  <a:pt x="7305031" y="2659834"/>
                </a:lnTo>
                <a:cubicBezTo>
                  <a:pt x="6674753" y="2988726"/>
                  <a:pt x="5975942" y="3204282"/>
                  <a:pt x="5235633" y="3279464"/>
                </a:cubicBezTo>
                <a:lnTo>
                  <a:pt x="4721177" y="3305441"/>
                </a:lnTo>
                <a:lnTo>
                  <a:pt x="4721177" y="3305444"/>
                </a:lnTo>
                <a:lnTo>
                  <a:pt x="3982961" y="3305444"/>
                </a:lnTo>
                <a:lnTo>
                  <a:pt x="3982961" y="3305441"/>
                </a:lnTo>
                <a:lnTo>
                  <a:pt x="0" y="3305441"/>
                </a:lnTo>
                <a:lnTo>
                  <a:pt x="0" y="0"/>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521" tIns="45762" rIns="91521" bIns="45762" rtlCol="0" anchor="ctr">
            <a:noAutofit/>
          </a:bodyPr>
          <a:lstStyle/>
          <a:p>
            <a:pPr algn="ctr" defTabSz="915221"/>
            <a:endParaRPr lang="en-US" sz="1300">
              <a:solidFill>
                <a:prstClr val="white"/>
              </a:solidFill>
            </a:endParaRPr>
          </a:p>
        </p:txBody>
      </p:sp>
      <p:sp>
        <p:nvSpPr>
          <p:cNvPr id="3" name="object 3"/>
          <p:cNvSpPr/>
          <p:nvPr/>
        </p:nvSpPr>
        <p:spPr>
          <a:xfrm>
            <a:off x="7161617" y="10240881"/>
            <a:ext cx="411535" cy="0"/>
          </a:xfrm>
          <a:custGeom>
            <a:avLst/>
            <a:gdLst/>
            <a:ahLst/>
            <a:cxnLst/>
            <a:rect l="l" t="t" r="r" b="b"/>
            <a:pathLst>
              <a:path w="410845">
                <a:moveTo>
                  <a:pt x="0" y="0"/>
                </a:moveTo>
                <a:lnTo>
                  <a:pt x="410400" y="0"/>
                </a:lnTo>
              </a:path>
            </a:pathLst>
          </a:custGeom>
          <a:ln w="12700">
            <a:solidFill>
              <a:srgbClr val="F5C15B"/>
            </a:solidFill>
          </a:ln>
        </p:spPr>
        <p:txBody>
          <a:bodyPr wrap="square" lIns="0" tIns="0" rIns="0" bIns="0" rtlCol="0"/>
          <a:lstStyle/>
          <a:p>
            <a:pPr defTabSz="915221"/>
            <a:endParaRPr>
              <a:solidFill>
                <a:prstClr val="black"/>
              </a:solidFill>
            </a:endParaRPr>
          </a:p>
        </p:txBody>
      </p:sp>
      <p:sp>
        <p:nvSpPr>
          <p:cNvPr id="22" name="object 22"/>
          <p:cNvSpPr txBox="1">
            <a:spLocks noGrp="1"/>
          </p:cNvSpPr>
          <p:nvPr>
            <p:ph type="sldNum" sz="quarter" idx="7"/>
          </p:nvPr>
        </p:nvSpPr>
        <p:spPr>
          <a:xfrm>
            <a:off x="7274641" y="10365581"/>
            <a:ext cx="178099" cy="114782"/>
          </a:xfrm>
          <a:prstGeom prst="rect">
            <a:avLst/>
          </a:prstGeom>
        </p:spPr>
        <p:txBody>
          <a:bodyPr vert="horz" wrap="square" lIns="0" tIns="6991" rIns="0" bIns="0" rtlCol="0">
            <a:spAutoFit/>
          </a:bodyPr>
          <a:lstStyle/>
          <a:p>
            <a:pPr marL="38134">
              <a:spcBef>
                <a:spcPts val="55"/>
              </a:spcBef>
            </a:pPr>
            <a:fld id="{81D60167-4931-47E6-BA6A-407CBD079E47}" type="slidenum">
              <a:rPr spc="-45" dirty="0"/>
              <a:pPr marL="38134">
                <a:spcBef>
                  <a:spcPts val="55"/>
                </a:spcBef>
              </a:pPr>
              <a:t>12</a:t>
            </a:fld>
            <a:endParaRPr spc="-45" dirty="0"/>
          </a:p>
        </p:txBody>
      </p:sp>
      <p:sp>
        <p:nvSpPr>
          <p:cNvPr id="9695" name="object 2">
            <a:extLst>
              <a:ext uri="{FF2B5EF4-FFF2-40B4-BE49-F238E27FC236}">
                <a16:creationId xmlns:a16="http://schemas.microsoft.com/office/drawing/2014/main" id="{A5E3D995-2DA6-7C49-9877-0CB478D22151}"/>
              </a:ext>
            </a:extLst>
          </p:cNvPr>
          <p:cNvSpPr txBox="1"/>
          <p:nvPr/>
        </p:nvSpPr>
        <p:spPr>
          <a:xfrm>
            <a:off x="7286689" y="7875313"/>
            <a:ext cx="107722" cy="2205394"/>
          </a:xfrm>
          <a:prstGeom prst="rect">
            <a:avLst/>
          </a:prstGeom>
        </p:spPr>
        <p:txBody>
          <a:bodyPr vert="vert270" wrap="square" lIns="0" tIns="6991" rIns="0" bIns="0" rtlCol="0">
            <a:spAutoFit/>
          </a:bodyPr>
          <a:lstStyle/>
          <a:p>
            <a:pPr marL="12712" defTabSz="915221">
              <a:spcBef>
                <a:spcPts val="55"/>
              </a:spcBef>
            </a:pPr>
            <a:r>
              <a:rPr sz="700" dirty="0">
                <a:solidFill>
                  <a:srgbClr val="004449"/>
                </a:solidFill>
                <a:cs typeface="Calibri" panose="020F0502020204030204" pitchFamily="34" charset="0"/>
              </a:rPr>
              <a:t>Good Practice Healthy Food Service Compendium for SMES</a:t>
            </a:r>
            <a:endParaRPr sz="700" dirty="0">
              <a:solidFill>
                <a:prstClr val="black"/>
              </a:solidFill>
              <a:cs typeface="Calibri" panose="020F0502020204030204" pitchFamily="34" charset="0"/>
            </a:endParaRPr>
          </a:p>
        </p:txBody>
      </p:sp>
      <p:sp>
        <p:nvSpPr>
          <p:cNvPr id="17" name="Freeform 16">
            <a:extLst>
              <a:ext uri="{FF2B5EF4-FFF2-40B4-BE49-F238E27FC236}">
                <a16:creationId xmlns:a16="http://schemas.microsoft.com/office/drawing/2014/main" id="{B0B4C151-2A92-1943-93DD-94E8AAA7F8AE}"/>
              </a:ext>
            </a:extLst>
          </p:cNvPr>
          <p:cNvSpPr/>
          <p:nvPr/>
        </p:nvSpPr>
        <p:spPr>
          <a:xfrm>
            <a:off x="480739" y="7717504"/>
            <a:ext cx="5027271" cy="221948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18" name="Freeform 17">
            <a:extLst>
              <a:ext uri="{FF2B5EF4-FFF2-40B4-BE49-F238E27FC236}">
                <a16:creationId xmlns:a16="http://schemas.microsoft.com/office/drawing/2014/main" id="{75F4C0D6-753B-4A4C-BEEE-596AD6C15609}"/>
              </a:ext>
            </a:extLst>
          </p:cNvPr>
          <p:cNvSpPr/>
          <p:nvPr/>
        </p:nvSpPr>
        <p:spPr>
          <a:xfrm>
            <a:off x="4648122" y="7958291"/>
            <a:ext cx="2162629" cy="959807"/>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w="28575">
            <a:solidFill>
              <a:srgbClr val="085156"/>
            </a:solid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21" name="Text Placeholder 32">
            <a:extLst>
              <a:ext uri="{FF2B5EF4-FFF2-40B4-BE49-F238E27FC236}">
                <a16:creationId xmlns:a16="http://schemas.microsoft.com/office/drawing/2014/main" id="{E2AFEC5A-78A9-BA44-B08B-EBF7F21B661B}"/>
              </a:ext>
            </a:extLst>
          </p:cNvPr>
          <p:cNvSpPr txBox="1">
            <a:spLocks/>
          </p:cNvSpPr>
          <p:nvPr/>
        </p:nvSpPr>
        <p:spPr>
          <a:xfrm>
            <a:off x="655151" y="831382"/>
            <a:ext cx="2747807" cy="1500936"/>
          </a:xfrm>
          <a:prstGeom prst="rect">
            <a:avLst/>
          </a:prstGeom>
        </p:spPr>
        <p:txBody>
          <a:bodyPr lIns="91521" tIns="45762" rIns="91521" bIns="45762">
            <a:noAutofit/>
          </a:bodyPr>
          <a:lstStyle>
            <a:lvl1pPr marL="0" indent="0" algn="l">
              <a:lnSpc>
                <a:spcPts val="2580"/>
              </a:lnSpc>
              <a:spcBef>
                <a:spcPts val="0"/>
              </a:spcBef>
              <a:buNone/>
              <a:defRPr sz="2400" b="1" i="0">
                <a:solidFill>
                  <a:srgbClr val="085156"/>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sz="3000" dirty="0">
                <a:solidFill>
                  <a:prstClr val="white"/>
                </a:solidFill>
                <a:latin typeface="Calibri" panose="020F0502020204030204" pitchFamily="34" charset="0"/>
                <a:cs typeface="Calibri" panose="020F0502020204030204" pitchFamily="34" charset="0"/>
              </a:rPr>
              <a:t>DESARROLLO EMPRESARIAL BASADO EN LA INNOVACIÓN</a:t>
            </a:r>
            <a:endParaRPr lang="en-IE" sz="3000" dirty="0">
              <a:solidFill>
                <a:prstClr val="white"/>
              </a:solidFill>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22EBAECC-3DA0-9248-8710-C4C4AF33E9BD}"/>
              </a:ext>
            </a:extLst>
          </p:cNvPr>
          <p:cNvCxnSpPr>
            <a:cxnSpLocks/>
          </p:cNvCxnSpPr>
          <p:nvPr/>
        </p:nvCxnSpPr>
        <p:spPr>
          <a:xfrm>
            <a:off x="3555616" y="546426"/>
            <a:ext cx="0" cy="2287357"/>
          </a:xfrm>
          <a:prstGeom prst="line">
            <a:avLst/>
          </a:prstGeom>
          <a:ln w="28575">
            <a:solidFill>
              <a:srgbClr val="F5C05B"/>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4AE9E583-8F81-084B-B9F5-4382EF764368}"/>
              </a:ext>
            </a:extLst>
          </p:cNvPr>
          <p:cNvSpPr txBox="1">
            <a:spLocks/>
          </p:cNvSpPr>
          <p:nvPr/>
        </p:nvSpPr>
        <p:spPr>
          <a:xfrm>
            <a:off x="639010" y="3517621"/>
            <a:ext cx="6338056" cy="1984745"/>
          </a:xfrm>
          <a:prstGeom prst="rect">
            <a:avLst/>
          </a:prstGeom>
        </p:spPr>
        <p:txBody>
          <a:bodyPr lIns="91521" tIns="45762" rIns="91521" bIns="45762" numCol="1" spcCol="288259" anchor="t">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5221"/>
            <a:r>
              <a:rPr lang="es-ES" sz="1200" b="1" dirty="0">
                <a:solidFill>
                  <a:srgbClr val="004449"/>
                </a:solidFill>
                <a:latin typeface="Calibri" panose="020F0502020204030204" pitchFamily="34" charset="0"/>
                <a:cs typeface="Calibri" panose="020F0502020204030204" pitchFamily="34" charset="0"/>
              </a:rPr>
              <a:t>LA ENSEÑANZA DEL DESARROLLO EMPRESARIAL BASADO EN LA INNOVACIÓN </a:t>
            </a:r>
          </a:p>
          <a:p>
            <a:pPr algn="l" defTabSz="915221"/>
            <a:r>
              <a:rPr lang="es-ES" sz="1200" b="1" dirty="0">
                <a:solidFill>
                  <a:srgbClr val="004449"/>
                </a:solidFill>
                <a:latin typeface="Calibri" panose="020F0502020204030204" pitchFamily="34" charset="0"/>
                <a:cs typeface="Calibri" panose="020F0502020204030204" pitchFamily="34" charset="0"/>
              </a:rPr>
              <a:t>DESARROLLO EMPRESARIAL BASADO EN LA INNOVACIÓN DARÁ RESULTADOS MUY POTENTES:-</a:t>
            </a:r>
          </a:p>
          <a:p>
            <a:pPr algn="l" defTabSz="915221"/>
            <a:endParaRPr lang="en-IE" sz="1200" b="1" dirty="0">
              <a:solidFill>
                <a:srgbClr val="004449"/>
              </a:solidFill>
              <a:latin typeface="Calibri" panose="020F0502020204030204" pitchFamily="34" charset="0"/>
              <a:cs typeface="Calibri" panose="020F0502020204030204" pitchFamily="34" charset="0"/>
            </a:endParaRPr>
          </a:p>
          <a:p>
            <a:pPr marL="171603" indent="-171603" defTabSz="915221">
              <a:buClr>
                <a:srgbClr val="F5C15B"/>
              </a:buClr>
              <a:buFont typeface="Arial" panose="020B0604020202020204" pitchFamily="34" charset="0"/>
              <a:buChar char="•"/>
            </a:pPr>
            <a:r>
              <a:rPr lang="es-ES" dirty="0">
                <a:latin typeface="Calibri" panose="020F0502020204030204" pitchFamily="34" charset="0"/>
                <a:cs typeface="Calibri" panose="020F0502020204030204" pitchFamily="34" charset="0"/>
              </a:rPr>
              <a:t>La innovación es nada menos que la savia del desarrollo y el crecimiento a largo plazo. Su enseñanza debe reflejar que es un proceso, un viaje, no un destino. Nuestras Buenas Prácticas le darán ejemplos tangibles de 50 empresas en ese viaje.</a:t>
            </a:r>
          </a:p>
          <a:p>
            <a:pPr marL="171603" indent="-171603" defTabSz="915221">
              <a:buClr>
                <a:srgbClr val="F5C15B"/>
              </a:buClr>
              <a:buFont typeface="Arial" panose="020B0604020202020204" pitchFamily="34" charset="0"/>
              <a:buChar char="•"/>
            </a:pPr>
            <a:r>
              <a:rPr lang="es-ES" dirty="0">
                <a:latin typeface="Calibri" panose="020F0502020204030204" pitchFamily="34" charset="0"/>
                <a:cs typeface="Calibri" panose="020F0502020204030204" pitchFamily="34" charset="0"/>
              </a:rPr>
              <a:t>Los alumnos comprenderán la creación de nuevos procesos, experiencias, características, clientes, ofertas y modelos, pero a través de la lente especial del pensamiento innovador y la acción innovadora para satisfacer las necesidades de nuestros clientes</a:t>
            </a:r>
          </a:p>
          <a:p>
            <a:pPr marL="171603" indent="-171603" defTabSz="915221">
              <a:buClr>
                <a:srgbClr val="F5C15B"/>
              </a:buClr>
              <a:buFont typeface="Arial" panose="020B0604020202020204" pitchFamily="34" charset="0"/>
              <a:buChar char="•"/>
            </a:pPr>
            <a:r>
              <a:rPr lang="es-ES" dirty="0">
                <a:latin typeface="Calibri" panose="020F0502020204030204" pitchFamily="34" charset="0"/>
                <a:cs typeface="Calibri" panose="020F0502020204030204" pitchFamily="34" charset="0"/>
              </a:rPr>
              <a:t>Las mejores innovaciones se producen en la ejecución, no necesariamente en la idea inicial. Aprenda de nuestras 50 mejores prácticas que han aceptado el reto de pensar, adaptarse y ejecutar de forma diferente.</a:t>
            </a:r>
            <a:r>
              <a:rPr lang="en-US" dirty="0">
                <a:latin typeface="Calibri" panose="020F0502020204030204" pitchFamily="34" charset="0"/>
                <a:cs typeface="Calibri" panose="020F0502020204030204" pitchFamily="34" charset="0"/>
              </a:rPr>
              <a:t> </a:t>
            </a:r>
            <a:endParaRPr lang="en-IE" dirty="0">
              <a:latin typeface="Calibri" panose="020F0502020204030204" pitchFamily="34" charset="0"/>
              <a:cs typeface="Calibri" panose="020F0502020204030204" pitchFamily="34" charset="0"/>
            </a:endParaRPr>
          </a:p>
          <a:p>
            <a:pPr defTabSz="915221"/>
            <a:endParaRPr lang="en-IE" dirty="0">
              <a:latin typeface="Calibri" panose="020F0502020204030204" pitchFamily="34" charset="0"/>
              <a:cs typeface="Calibri" panose="020F0502020204030204" pitchFamily="34" charset="0"/>
            </a:endParaRPr>
          </a:p>
          <a:p>
            <a:pPr defTabSz="915221"/>
            <a:r>
              <a:rPr lang="es-ES" dirty="0">
                <a:latin typeface="Calibri" panose="020F0502020204030204" pitchFamily="34" charset="0"/>
                <a:cs typeface="Calibri" panose="020F0502020204030204" pitchFamily="34" charset="0"/>
              </a:rPr>
              <a:t>A grandes rasgos, la innovación como fenómeno puede definirse de diversas maneras en función de los distintos enfoques y metodología de las clasificaciones. Las definiciones básicas y los tipos de innovación son presentados por la Organización para la </a:t>
            </a:r>
            <a:r>
              <a:rPr lang="es-ES" u="sng" dirty="0">
                <a:latin typeface="Calibri" panose="020F0502020204030204" pitchFamily="34" charset="0"/>
                <a:cs typeface="Calibri" panose="020F0502020204030204" pitchFamily="34" charset="0"/>
              </a:rPr>
              <a:t>Cooperación y el Desarrollo Económico (OCDE</a:t>
            </a:r>
            <a:r>
              <a:rPr lang="es-ES" dirty="0">
                <a:latin typeface="Calibri" panose="020F0502020204030204" pitchFamily="34" charset="0"/>
                <a:cs typeface="Calibri" panose="020F0502020204030204" pitchFamily="34" charset="0"/>
              </a:rPr>
              <a:t>) en una serie de manuales. El manual más reciente, </a:t>
            </a:r>
            <a:r>
              <a:rPr lang="es-ES" u="sng" dirty="0">
                <a:latin typeface="Calibri" panose="020F0502020204030204" pitchFamily="34" charset="0"/>
                <a:cs typeface="Calibri" panose="020F0502020204030204" pitchFamily="34" charset="0"/>
              </a:rPr>
              <a:t>el Manual de Oslo (2018</a:t>
            </a:r>
            <a:r>
              <a:rPr lang="es-ES" dirty="0">
                <a:latin typeface="Calibri" panose="020F0502020204030204" pitchFamily="34" charset="0"/>
                <a:cs typeface="Calibri" panose="020F0502020204030204" pitchFamily="34" charset="0"/>
              </a:rPr>
              <a:t>), define la innovación como "un producto o proceso nuevo o mejorado (o una combinación de ellos) que difiere significativamente de los productos o procesos anteriores de la unidad y que se ha puesto a disposición de los usuarios potenciales (producto) o ha sido puesto en uso por la unidad (proceso) "2. La Comisión Europea, en su "Libro Verde sobre la innovación "3 , define el término "innovación" como sinónimo de producción, asimilación y uso satisfactorios de la novedad en las esferas económica y social. Las innovaciones ofrecen nuevas soluciones a los problemas y permiten así satisfacer las necesidades de los individuos y de la sociedad. La variedad de características de la innovación se expresa en muchas definiciones y autores diferentes. Las diferentes definiciones de innovación reflejan el amplio espectro de aspectos de la innovación. El análisis de los aspectos de la innovación muestra que, desde que se elaboraron las primeras definiciones de innovación, el debate sobre los aspectos de la innovación ha progresado sustancialmente -</a:t>
            </a:r>
            <a:endParaRPr lang="en-IE" dirty="0">
              <a:latin typeface="Calibri" panose="020F0502020204030204" pitchFamily="34" charset="0"/>
              <a:cs typeface="Calibri" panose="020F0502020204030204" pitchFamily="34" charset="0"/>
            </a:endParaRPr>
          </a:p>
        </p:txBody>
      </p:sp>
      <p:sp>
        <p:nvSpPr>
          <p:cNvPr id="14" name="Text Placeholder 32">
            <a:extLst>
              <a:ext uri="{FF2B5EF4-FFF2-40B4-BE49-F238E27FC236}">
                <a16:creationId xmlns:a16="http://schemas.microsoft.com/office/drawing/2014/main" id="{FE75B90F-3A69-9D49-9E63-6C657F0C8F1C}"/>
              </a:ext>
            </a:extLst>
          </p:cNvPr>
          <p:cNvSpPr txBox="1">
            <a:spLocks/>
          </p:cNvSpPr>
          <p:nvPr/>
        </p:nvSpPr>
        <p:spPr>
          <a:xfrm>
            <a:off x="3784600" y="762759"/>
            <a:ext cx="3217294" cy="1843915"/>
          </a:xfrm>
          <a:prstGeom prst="rect">
            <a:avLst/>
          </a:prstGeom>
        </p:spPr>
        <p:txBody>
          <a:bodyPr lIns="91521" tIns="45762" rIns="91521" bIns="45762" numCol="1" spcCol="288259"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dirty="0">
                <a:solidFill>
                  <a:prstClr val="white"/>
                </a:solidFill>
                <a:latin typeface="Calibri" panose="020F0502020204030204" pitchFamily="34" charset="0"/>
                <a:cs typeface="Calibri" panose="020F0502020204030204" pitchFamily="34" charset="0"/>
              </a:rPr>
              <a:t>Este proyecto se basa en la innovación dentro del sector de los servicios alimentarios, por lo que como educadores es importante que se entienda qué es la innovación. Se considera una nueva idea y/o una nueva forma de hacer las cosas. La innovación es esencial cuando se quiere mejorar los productos, los servicios, las ventas, reducir los costes o hacer más eficaces y eficientes los procesos de una organización.</a:t>
            </a:r>
            <a:endParaRPr lang="en-US" kern="0" dirty="0">
              <a:solidFill>
                <a:prstClr val="white"/>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FB52964-B04F-6649-983C-6F38DFBCD75C}"/>
              </a:ext>
            </a:extLst>
          </p:cNvPr>
          <p:cNvSpPr/>
          <p:nvPr/>
        </p:nvSpPr>
        <p:spPr>
          <a:xfrm>
            <a:off x="1978705" y="8117836"/>
            <a:ext cx="2034496" cy="1600523"/>
          </a:xfrm>
          <a:prstGeom prst="rect">
            <a:avLst/>
          </a:prstGeom>
        </p:spPr>
        <p:txBody>
          <a:bodyPr wrap="square" lIns="91521" tIns="45762" rIns="91521" bIns="45762">
            <a:spAutoFit/>
          </a:bodyPr>
          <a:lstStyle/>
          <a:p>
            <a:pPr algn="ctr" defTabSz="915221"/>
            <a:r>
              <a:rPr lang="es-ES" sz="1400" i="1" dirty="0">
                <a:solidFill>
                  <a:srgbClr val="004449"/>
                </a:solidFill>
                <a:ea typeface="Arial" panose="020B0604020202020204" pitchFamily="34" charset="0"/>
                <a:cs typeface="Calibri" panose="020F0502020204030204" pitchFamily="34" charset="0"/>
              </a:rPr>
              <a:t>la innovación se ve no sólo como proceso de cambio u objeto físico, sino también como instrumento de cambio y condición para este cambio </a:t>
            </a:r>
            <a:endParaRPr lang="en-US" sz="1400" i="1" dirty="0">
              <a:solidFill>
                <a:srgbClr val="004449"/>
              </a:solidFill>
              <a:cs typeface="Calibri" panose="020F0502020204030204" pitchFamily="34" charset="0"/>
            </a:endParaRPr>
          </a:p>
        </p:txBody>
      </p:sp>
      <p:sp>
        <p:nvSpPr>
          <p:cNvPr id="25" name="Text Placeholder 6">
            <a:extLst>
              <a:ext uri="{FF2B5EF4-FFF2-40B4-BE49-F238E27FC236}">
                <a16:creationId xmlns:a16="http://schemas.microsoft.com/office/drawing/2014/main" id="{FB2E6F46-12D6-834D-83E3-52E108DD07A0}"/>
              </a:ext>
            </a:extLst>
          </p:cNvPr>
          <p:cNvSpPr txBox="1">
            <a:spLocks/>
          </p:cNvSpPr>
          <p:nvPr/>
        </p:nvSpPr>
        <p:spPr>
          <a:xfrm>
            <a:off x="1494088" y="7981891"/>
            <a:ext cx="642669" cy="1120035"/>
          </a:xfrm>
          <a:prstGeom prst="rect">
            <a:avLst/>
          </a:prstGeom>
        </p:spPr>
        <p:txBody>
          <a:bodyPr lIns="91521" tIns="45762" rIns="91521" bIns="45762">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n-US" sz="9600" kern="0" dirty="0">
                <a:solidFill>
                  <a:srgbClr val="004449"/>
                </a:solidFill>
                <a:latin typeface="Times" pitchFamily="2" charset="0"/>
              </a:rPr>
              <a:t>“</a:t>
            </a:r>
          </a:p>
        </p:txBody>
      </p:sp>
      <p:sp>
        <p:nvSpPr>
          <p:cNvPr id="26" name="Text Placeholder 6">
            <a:extLst>
              <a:ext uri="{FF2B5EF4-FFF2-40B4-BE49-F238E27FC236}">
                <a16:creationId xmlns:a16="http://schemas.microsoft.com/office/drawing/2014/main" id="{64D117A1-B4DC-2C48-AC86-31E51A21F0F5}"/>
              </a:ext>
            </a:extLst>
          </p:cNvPr>
          <p:cNvSpPr txBox="1">
            <a:spLocks/>
          </p:cNvSpPr>
          <p:nvPr/>
        </p:nvSpPr>
        <p:spPr>
          <a:xfrm rot="10800000">
            <a:off x="3828575" y="8759515"/>
            <a:ext cx="642669" cy="1120035"/>
          </a:xfrm>
          <a:prstGeom prst="rect">
            <a:avLst/>
          </a:prstGeom>
        </p:spPr>
        <p:txBody>
          <a:bodyPr lIns="91521" tIns="45762" rIns="91521" bIns="45762">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n-US" sz="9600" kern="0" dirty="0">
                <a:solidFill>
                  <a:srgbClr val="004449"/>
                </a:solidFill>
                <a:latin typeface="Times" pitchFamily="2" charset="0"/>
              </a:rPr>
              <a:t>“</a:t>
            </a:r>
          </a:p>
        </p:txBody>
      </p:sp>
      <p:sp>
        <p:nvSpPr>
          <p:cNvPr id="34" name="Freeform 33">
            <a:extLst>
              <a:ext uri="{FF2B5EF4-FFF2-40B4-BE49-F238E27FC236}">
                <a16:creationId xmlns:a16="http://schemas.microsoft.com/office/drawing/2014/main" id="{74C08D63-E602-AE41-994F-836AC70109BD}"/>
              </a:ext>
            </a:extLst>
          </p:cNvPr>
          <p:cNvSpPr/>
          <p:nvPr/>
        </p:nvSpPr>
        <p:spPr>
          <a:xfrm>
            <a:off x="5005849" y="2743728"/>
            <a:ext cx="1836704" cy="81088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35" name="Freeform 34">
            <a:extLst>
              <a:ext uri="{FF2B5EF4-FFF2-40B4-BE49-F238E27FC236}">
                <a16:creationId xmlns:a16="http://schemas.microsoft.com/office/drawing/2014/main" id="{55D508BB-595D-1043-A5B9-6AFB011513E9}"/>
              </a:ext>
            </a:extLst>
          </p:cNvPr>
          <p:cNvSpPr/>
          <p:nvPr/>
        </p:nvSpPr>
        <p:spPr>
          <a:xfrm>
            <a:off x="5709532" y="3204009"/>
            <a:ext cx="1140772" cy="506291"/>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085156"/>
            </a:solid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36" name="Rectangle 35">
            <a:extLst>
              <a:ext uri="{FF2B5EF4-FFF2-40B4-BE49-F238E27FC236}">
                <a16:creationId xmlns:a16="http://schemas.microsoft.com/office/drawing/2014/main" id="{9BC087B1-8308-B047-B48A-002ADF50AC6D}"/>
              </a:ext>
            </a:extLst>
          </p:cNvPr>
          <p:cNvSpPr/>
          <p:nvPr/>
        </p:nvSpPr>
        <p:spPr>
          <a:xfrm>
            <a:off x="639010" y="10061961"/>
            <a:ext cx="6111514" cy="585122"/>
          </a:xfrm>
          <a:prstGeom prst="rect">
            <a:avLst/>
          </a:prstGeom>
        </p:spPr>
        <p:txBody>
          <a:bodyPr wrap="square" lIns="91521" tIns="45762" rIns="91521" bIns="45762">
            <a:spAutoFit/>
          </a:bodyPr>
          <a:lstStyle/>
          <a:p>
            <a:pPr defTabSz="915221"/>
            <a:r>
              <a:rPr lang="en-IE" sz="800" baseline="30000" dirty="0">
                <a:solidFill>
                  <a:srgbClr val="58595B"/>
                </a:solidFill>
                <a:cs typeface="Calibri" panose="020F0502020204030204" pitchFamily="34" charset="0"/>
              </a:rPr>
              <a:t>2</a:t>
            </a:r>
            <a:r>
              <a:rPr lang="en-IE" sz="800" dirty="0">
                <a:solidFill>
                  <a:srgbClr val="58595B"/>
                </a:solidFill>
                <a:cs typeface="Calibri" panose="020F0502020204030204" pitchFamily="34" charset="0"/>
              </a:rPr>
              <a:t> </a:t>
            </a:r>
            <a:r>
              <a:rPr lang="en-IE" sz="800" dirty="0">
                <a:solidFill>
                  <a:srgbClr val="58595B"/>
                </a:solidFill>
                <a:cs typeface="Calibri" panose="020F0502020204030204" pitchFamily="34" charset="0"/>
                <a:hlinkClick r:id="rId3">
                  <a:extLst>
                    <a:ext uri="{A12FA001-AC4F-418D-AE19-62706E023703}">
                      <ahyp:hlinkClr xmlns:ahyp="http://schemas.microsoft.com/office/drawing/2018/hyperlinkcolor" val="tx"/>
                    </a:ext>
                  </a:extLst>
                </a:hlinkClick>
              </a:rPr>
              <a:t>https://www.oecd.org/site/innovationstrategy/defininginn ovation.htm</a:t>
            </a:r>
            <a:endParaRPr lang="en-IE" sz="800" dirty="0">
              <a:solidFill>
                <a:srgbClr val="58595B"/>
              </a:solidFill>
              <a:cs typeface="Calibri" panose="020F0502020204030204" pitchFamily="34" charset="0"/>
            </a:endParaRPr>
          </a:p>
          <a:p>
            <a:pPr defTabSz="915221"/>
            <a:r>
              <a:rPr lang="en-IE" sz="800" baseline="30000" dirty="0">
                <a:solidFill>
                  <a:srgbClr val="58595B"/>
                </a:solidFill>
                <a:cs typeface="Calibri" panose="020F0502020204030204" pitchFamily="34" charset="0"/>
              </a:rPr>
              <a:t>3</a:t>
            </a:r>
            <a:r>
              <a:rPr lang="en-IE" sz="800" dirty="0">
                <a:solidFill>
                  <a:srgbClr val="58595B"/>
                </a:solidFill>
                <a:cs typeface="Calibri" panose="020F0502020204030204" pitchFamily="34" charset="0"/>
              </a:rPr>
              <a:t> </a:t>
            </a:r>
            <a:r>
              <a:rPr lang="en-IE" sz="800" dirty="0">
                <a:solidFill>
                  <a:srgbClr val="58595B"/>
                </a:solidFill>
                <a:cs typeface="Calibri" panose="020F0502020204030204" pitchFamily="34" charset="0"/>
                <a:hlinkClick r:id="rId4">
                  <a:extLst>
                    <a:ext uri="{A12FA001-AC4F-418D-AE19-62706E023703}">
                      <ahyp:hlinkClr xmlns:ahyp="http://schemas.microsoft.com/office/drawing/2018/hyperlinkcolor" val="tx"/>
                    </a:ext>
                  </a:extLst>
                </a:hlinkClick>
              </a:rPr>
              <a:t>https://op.europa.eu/en/publication-detail/-/publication/ad1d6f21-0b2e-423f-9301-c608035e906</a:t>
            </a:r>
            <a:endParaRPr lang="en-IE" sz="800" dirty="0">
              <a:solidFill>
                <a:srgbClr val="58595B"/>
              </a:solidFill>
              <a:cs typeface="Calibri" panose="020F0502020204030204" pitchFamily="34" charset="0"/>
            </a:endParaRPr>
          </a:p>
          <a:p>
            <a:pPr defTabSz="915221"/>
            <a:endParaRPr lang="en-IE" sz="800" dirty="0">
              <a:solidFill>
                <a:srgbClr val="58595B"/>
              </a:solidFill>
              <a:cs typeface="Calibri" panose="020F0502020204030204" pitchFamily="34" charset="0"/>
            </a:endParaRPr>
          </a:p>
          <a:p>
            <a:pPr defTabSz="915221"/>
            <a:endParaRPr lang="en-IE" sz="800" dirty="0">
              <a:solidFill>
                <a:srgbClr val="58595B"/>
              </a:solidFill>
              <a:cs typeface="Calibri" panose="020F0502020204030204" pitchFamily="34" charset="0"/>
            </a:endParaRPr>
          </a:p>
        </p:txBody>
      </p:sp>
    </p:spTree>
    <p:extLst>
      <p:ext uri="{BB962C8B-B14F-4D97-AF65-F5344CB8AC3E}">
        <p14:creationId xmlns:p14="http://schemas.microsoft.com/office/powerpoint/2010/main" val="1933517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Freeform 70">
            <a:extLst>
              <a:ext uri="{FF2B5EF4-FFF2-40B4-BE49-F238E27FC236}">
                <a16:creationId xmlns:a16="http://schemas.microsoft.com/office/drawing/2014/main" id="{48DD8E92-FFE6-0846-8B00-844BA9AA6550}"/>
              </a:ext>
            </a:extLst>
          </p:cNvPr>
          <p:cNvSpPr/>
          <p:nvPr/>
        </p:nvSpPr>
        <p:spPr>
          <a:xfrm>
            <a:off x="0" y="1073014"/>
            <a:ext cx="7569200" cy="3002423"/>
          </a:xfrm>
          <a:custGeom>
            <a:avLst/>
            <a:gdLst>
              <a:gd name="connsiteX0" fmla="*/ 0 w 7520854"/>
              <a:gd name="connsiteY0" fmla="*/ 0 h 3000641"/>
              <a:gd name="connsiteX1" fmla="*/ 7520854 w 7520854"/>
              <a:gd name="connsiteY1" fmla="*/ 0 h 3000641"/>
              <a:gd name="connsiteX2" fmla="*/ 7520854 w 7520854"/>
              <a:gd name="connsiteY2" fmla="*/ 2235030 h 3000641"/>
              <a:gd name="connsiteX3" fmla="*/ 7305031 w 7520854"/>
              <a:gd name="connsiteY3" fmla="*/ 2355031 h 3000641"/>
              <a:gd name="connsiteX4" fmla="*/ 5235633 w 7520854"/>
              <a:gd name="connsiteY4" fmla="*/ 2974661 h 3000641"/>
              <a:gd name="connsiteX5" fmla="*/ 4721177 w 7520854"/>
              <a:gd name="connsiteY5" fmla="*/ 3000638 h 3000641"/>
              <a:gd name="connsiteX6" fmla="*/ 4721177 w 7520854"/>
              <a:gd name="connsiteY6" fmla="*/ 3000641 h 3000641"/>
              <a:gd name="connsiteX7" fmla="*/ 3982961 w 7520854"/>
              <a:gd name="connsiteY7" fmla="*/ 3000641 h 3000641"/>
              <a:gd name="connsiteX8" fmla="*/ 3982961 w 7520854"/>
              <a:gd name="connsiteY8" fmla="*/ 3000638 h 3000641"/>
              <a:gd name="connsiteX9" fmla="*/ 0 w 7520854"/>
              <a:gd name="connsiteY9" fmla="*/ 3000638 h 3000641"/>
              <a:gd name="connsiteX10" fmla="*/ 0 w 7520854"/>
              <a:gd name="connsiteY10" fmla="*/ 0 h 300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0854" h="3000641">
                <a:moveTo>
                  <a:pt x="0" y="0"/>
                </a:moveTo>
                <a:lnTo>
                  <a:pt x="7520854" y="0"/>
                </a:lnTo>
                <a:lnTo>
                  <a:pt x="7520854" y="2235030"/>
                </a:lnTo>
                <a:lnTo>
                  <a:pt x="7305031" y="2355031"/>
                </a:lnTo>
                <a:cubicBezTo>
                  <a:pt x="6674753" y="2683923"/>
                  <a:pt x="5975942" y="2899479"/>
                  <a:pt x="5235633" y="2974661"/>
                </a:cubicBezTo>
                <a:lnTo>
                  <a:pt x="4721177" y="3000638"/>
                </a:lnTo>
                <a:lnTo>
                  <a:pt x="4721177" y="3000641"/>
                </a:lnTo>
                <a:lnTo>
                  <a:pt x="3982961" y="3000641"/>
                </a:lnTo>
                <a:lnTo>
                  <a:pt x="3982961" y="3000638"/>
                </a:lnTo>
                <a:lnTo>
                  <a:pt x="0" y="3000638"/>
                </a:lnTo>
                <a:lnTo>
                  <a:pt x="0" y="0"/>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521" tIns="45762" rIns="91521" bIns="45762" rtlCol="0" anchor="ctr">
            <a:noAutofit/>
          </a:bodyPr>
          <a:lstStyle/>
          <a:p>
            <a:pPr algn="ctr" defTabSz="915221"/>
            <a:endParaRPr lang="en-US" sz="1300">
              <a:solidFill>
                <a:prstClr val="white"/>
              </a:solidFill>
            </a:endParaRPr>
          </a:p>
        </p:txBody>
      </p:sp>
      <p:sp>
        <p:nvSpPr>
          <p:cNvPr id="35" name="Freeform 34">
            <a:extLst>
              <a:ext uri="{FF2B5EF4-FFF2-40B4-BE49-F238E27FC236}">
                <a16:creationId xmlns:a16="http://schemas.microsoft.com/office/drawing/2014/main" id="{7808C95B-E8DC-8346-BB6C-87F72FBE75C4}"/>
              </a:ext>
            </a:extLst>
          </p:cNvPr>
          <p:cNvSpPr/>
          <p:nvPr/>
        </p:nvSpPr>
        <p:spPr>
          <a:xfrm>
            <a:off x="35702" y="2498728"/>
            <a:ext cx="7569200" cy="3002423"/>
          </a:xfrm>
          <a:custGeom>
            <a:avLst/>
            <a:gdLst>
              <a:gd name="connsiteX0" fmla="*/ 0 w 7520854"/>
              <a:gd name="connsiteY0" fmla="*/ 0 h 3000641"/>
              <a:gd name="connsiteX1" fmla="*/ 7520854 w 7520854"/>
              <a:gd name="connsiteY1" fmla="*/ 0 h 3000641"/>
              <a:gd name="connsiteX2" fmla="*/ 7520854 w 7520854"/>
              <a:gd name="connsiteY2" fmla="*/ 2235030 h 3000641"/>
              <a:gd name="connsiteX3" fmla="*/ 7305031 w 7520854"/>
              <a:gd name="connsiteY3" fmla="*/ 2355031 h 3000641"/>
              <a:gd name="connsiteX4" fmla="*/ 5235633 w 7520854"/>
              <a:gd name="connsiteY4" fmla="*/ 2974661 h 3000641"/>
              <a:gd name="connsiteX5" fmla="*/ 4721177 w 7520854"/>
              <a:gd name="connsiteY5" fmla="*/ 3000638 h 3000641"/>
              <a:gd name="connsiteX6" fmla="*/ 4721177 w 7520854"/>
              <a:gd name="connsiteY6" fmla="*/ 3000641 h 3000641"/>
              <a:gd name="connsiteX7" fmla="*/ 3982961 w 7520854"/>
              <a:gd name="connsiteY7" fmla="*/ 3000641 h 3000641"/>
              <a:gd name="connsiteX8" fmla="*/ 3982961 w 7520854"/>
              <a:gd name="connsiteY8" fmla="*/ 3000638 h 3000641"/>
              <a:gd name="connsiteX9" fmla="*/ 0 w 7520854"/>
              <a:gd name="connsiteY9" fmla="*/ 3000638 h 3000641"/>
              <a:gd name="connsiteX10" fmla="*/ 0 w 7520854"/>
              <a:gd name="connsiteY10" fmla="*/ 0 h 300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0854" h="3000641">
                <a:moveTo>
                  <a:pt x="0" y="0"/>
                </a:moveTo>
                <a:lnTo>
                  <a:pt x="7520854" y="0"/>
                </a:lnTo>
                <a:lnTo>
                  <a:pt x="7520854" y="2235030"/>
                </a:lnTo>
                <a:lnTo>
                  <a:pt x="7305031" y="2355031"/>
                </a:lnTo>
                <a:cubicBezTo>
                  <a:pt x="6674753" y="2683923"/>
                  <a:pt x="5975942" y="2899479"/>
                  <a:pt x="5235633" y="2974661"/>
                </a:cubicBezTo>
                <a:lnTo>
                  <a:pt x="4721177" y="3000638"/>
                </a:lnTo>
                <a:lnTo>
                  <a:pt x="4721177" y="3000641"/>
                </a:lnTo>
                <a:lnTo>
                  <a:pt x="3982961" y="3000641"/>
                </a:lnTo>
                <a:lnTo>
                  <a:pt x="3982961" y="3000638"/>
                </a:lnTo>
                <a:lnTo>
                  <a:pt x="0" y="3000638"/>
                </a:lnTo>
                <a:lnTo>
                  <a:pt x="0" y="0"/>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521" tIns="45762" rIns="91521" bIns="45762" rtlCol="0" anchor="ctr">
            <a:noAutofit/>
          </a:bodyPr>
          <a:lstStyle/>
          <a:p>
            <a:pPr algn="ctr" defTabSz="915221"/>
            <a:endParaRPr lang="en-US" sz="1300">
              <a:solidFill>
                <a:prstClr val="white"/>
              </a:solidFill>
            </a:endParaRPr>
          </a:p>
        </p:txBody>
      </p:sp>
      <p:sp>
        <p:nvSpPr>
          <p:cNvPr id="3" name="object 3"/>
          <p:cNvSpPr/>
          <p:nvPr/>
        </p:nvSpPr>
        <p:spPr>
          <a:xfrm>
            <a:off x="7161617" y="10240881"/>
            <a:ext cx="411535" cy="0"/>
          </a:xfrm>
          <a:custGeom>
            <a:avLst/>
            <a:gdLst/>
            <a:ahLst/>
            <a:cxnLst/>
            <a:rect l="l" t="t" r="r" b="b"/>
            <a:pathLst>
              <a:path w="410845">
                <a:moveTo>
                  <a:pt x="0" y="0"/>
                </a:moveTo>
                <a:lnTo>
                  <a:pt x="410400" y="0"/>
                </a:lnTo>
              </a:path>
            </a:pathLst>
          </a:custGeom>
          <a:ln w="12700">
            <a:solidFill>
              <a:srgbClr val="F5C15B"/>
            </a:solidFill>
          </a:ln>
        </p:spPr>
        <p:txBody>
          <a:bodyPr wrap="square" lIns="0" tIns="0" rIns="0" bIns="0" rtlCol="0"/>
          <a:lstStyle/>
          <a:p>
            <a:pPr defTabSz="915221"/>
            <a:endParaRPr>
              <a:solidFill>
                <a:prstClr val="black"/>
              </a:solidFill>
            </a:endParaRPr>
          </a:p>
        </p:txBody>
      </p:sp>
      <p:sp>
        <p:nvSpPr>
          <p:cNvPr id="22" name="object 22"/>
          <p:cNvSpPr txBox="1">
            <a:spLocks noGrp="1"/>
          </p:cNvSpPr>
          <p:nvPr>
            <p:ph type="sldNum" sz="quarter" idx="7"/>
          </p:nvPr>
        </p:nvSpPr>
        <p:spPr>
          <a:xfrm>
            <a:off x="7274641" y="10365581"/>
            <a:ext cx="178099" cy="114782"/>
          </a:xfrm>
          <a:prstGeom prst="rect">
            <a:avLst/>
          </a:prstGeom>
        </p:spPr>
        <p:txBody>
          <a:bodyPr vert="horz" wrap="square" lIns="0" tIns="6991" rIns="0" bIns="0" rtlCol="0">
            <a:spAutoFit/>
          </a:bodyPr>
          <a:lstStyle/>
          <a:p>
            <a:pPr marL="38134">
              <a:spcBef>
                <a:spcPts val="55"/>
              </a:spcBef>
            </a:pPr>
            <a:fld id="{81D60167-4931-47E6-BA6A-407CBD079E47}" type="slidenum">
              <a:rPr spc="-45" dirty="0"/>
              <a:pPr marL="38134">
                <a:spcBef>
                  <a:spcPts val="55"/>
                </a:spcBef>
              </a:pPr>
              <a:t>13</a:t>
            </a:fld>
            <a:endParaRPr spc="-45" dirty="0"/>
          </a:p>
        </p:txBody>
      </p:sp>
      <p:sp>
        <p:nvSpPr>
          <p:cNvPr id="9695" name="object 2">
            <a:extLst>
              <a:ext uri="{FF2B5EF4-FFF2-40B4-BE49-F238E27FC236}">
                <a16:creationId xmlns:a16="http://schemas.microsoft.com/office/drawing/2014/main" id="{A5E3D995-2DA6-7C49-9877-0CB478D22151}"/>
              </a:ext>
            </a:extLst>
          </p:cNvPr>
          <p:cNvSpPr txBox="1"/>
          <p:nvPr/>
        </p:nvSpPr>
        <p:spPr>
          <a:xfrm>
            <a:off x="7286689" y="7875313"/>
            <a:ext cx="107722" cy="2205394"/>
          </a:xfrm>
          <a:prstGeom prst="rect">
            <a:avLst/>
          </a:prstGeom>
        </p:spPr>
        <p:txBody>
          <a:bodyPr vert="vert270" wrap="square" lIns="0" tIns="6991" rIns="0" bIns="0" rtlCol="0">
            <a:spAutoFit/>
          </a:bodyPr>
          <a:lstStyle/>
          <a:p>
            <a:pPr marL="12712" defTabSz="915221">
              <a:spcBef>
                <a:spcPts val="55"/>
              </a:spcBef>
            </a:pPr>
            <a:r>
              <a:rPr sz="700" dirty="0">
                <a:solidFill>
                  <a:srgbClr val="004449"/>
                </a:solidFill>
                <a:cs typeface="Calibri" panose="020F0502020204030204" pitchFamily="34" charset="0"/>
              </a:rPr>
              <a:t>Good Practice Healthy Food Service Compendium for SMES</a:t>
            </a:r>
            <a:endParaRPr sz="700" dirty="0">
              <a:solidFill>
                <a:prstClr val="black"/>
              </a:solidFill>
              <a:cs typeface="Calibri" panose="020F0502020204030204" pitchFamily="34" charset="0"/>
            </a:endParaRPr>
          </a:p>
        </p:txBody>
      </p:sp>
      <p:sp>
        <p:nvSpPr>
          <p:cNvPr id="27" name="Text Placeholder 32">
            <a:extLst>
              <a:ext uri="{FF2B5EF4-FFF2-40B4-BE49-F238E27FC236}">
                <a16:creationId xmlns:a16="http://schemas.microsoft.com/office/drawing/2014/main" id="{4801F3DA-67AE-B548-9980-43110C556EDA}"/>
              </a:ext>
            </a:extLst>
          </p:cNvPr>
          <p:cNvSpPr txBox="1">
            <a:spLocks/>
          </p:cNvSpPr>
          <p:nvPr/>
        </p:nvSpPr>
        <p:spPr>
          <a:xfrm>
            <a:off x="1019199" y="329922"/>
            <a:ext cx="5219812" cy="744045"/>
          </a:xfrm>
          <a:prstGeom prst="rect">
            <a:avLst/>
          </a:prstGeom>
        </p:spPr>
        <p:txBody>
          <a:bodyPr lIns="91521" tIns="45762" rIns="91521" bIns="45762">
            <a:noAutofit/>
          </a:bodyPr>
          <a:lstStyle>
            <a:lvl1pPr marL="0" indent="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5221"/>
            <a:r>
              <a:rPr lang="es-ES" sz="1800" dirty="0">
                <a:solidFill>
                  <a:srgbClr val="085156"/>
                </a:solidFill>
                <a:latin typeface="Calibri" panose="020F0502020204030204" pitchFamily="34" charset="0"/>
                <a:cs typeface="Calibri" panose="020F0502020204030204" pitchFamily="34" charset="0"/>
              </a:rPr>
              <a:t>ASÍ, LOS ASPECTOS DE LA INNOVACIÓN PUEDEN RESUMIRSE COMO SIGUE:</a:t>
            </a:r>
            <a:endParaRPr lang="en-US" sz="1800" dirty="0">
              <a:solidFill>
                <a:srgbClr val="085156"/>
              </a:solidFill>
              <a:latin typeface="Calibri" panose="020F0502020204030204" pitchFamily="34" charset="0"/>
              <a:cs typeface="Calibri" panose="020F0502020204030204" pitchFamily="34" charset="0"/>
            </a:endParaRPr>
          </a:p>
        </p:txBody>
      </p:sp>
      <p:sp>
        <p:nvSpPr>
          <p:cNvPr id="32" name="Text Placeholder 32">
            <a:extLst>
              <a:ext uri="{FF2B5EF4-FFF2-40B4-BE49-F238E27FC236}">
                <a16:creationId xmlns:a16="http://schemas.microsoft.com/office/drawing/2014/main" id="{8B937B82-F7D7-304D-928E-5C76DF89B77F}"/>
              </a:ext>
            </a:extLst>
          </p:cNvPr>
          <p:cNvSpPr txBox="1">
            <a:spLocks/>
          </p:cNvSpPr>
          <p:nvPr/>
        </p:nvSpPr>
        <p:spPr>
          <a:xfrm>
            <a:off x="580392" y="6146386"/>
            <a:ext cx="6411597" cy="3766822"/>
          </a:xfrm>
          <a:prstGeom prst="rect">
            <a:avLst/>
          </a:prstGeom>
        </p:spPr>
        <p:txBody>
          <a:bodyPr lIns="91521" tIns="45762" rIns="91521" bIns="45762" numCol="2" spcCol="288259" anchor="t">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kern="0" dirty="0">
                <a:latin typeface="Calibri" panose="020F0502020204030204" pitchFamily="34" charset="0"/>
                <a:cs typeface="Calibri" panose="020F0502020204030204" pitchFamily="34" charset="0"/>
              </a:rPr>
              <a:t>La clasificación de la innovación ha recorrido un largo camino y la última categorización de las innovaciones de acuerdo con la metodología de la OCDE puede resumirse como sigue: hay dos grandes tipos de innovación por:</a:t>
            </a:r>
          </a:p>
          <a:p>
            <a:pPr defTabSz="915221"/>
            <a:endParaRPr lang="es-ES" kern="0" dirty="0">
              <a:latin typeface="Calibri" panose="020F0502020204030204" pitchFamily="34" charset="0"/>
              <a:cs typeface="Calibri" panose="020F0502020204030204" pitchFamily="34" charset="0"/>
            </a:endParaRPr>
          </a:p>
          <a:p>
            <a:pPr marL="171450" indent="-171450" defTabSz="915221">
              <a:buFont typeface="Arial" panose="020B0604020202020204" pitchFamily="34" charset="0"/>
              <a:buChar char="•"/>
            </a:pPr>
            <a:r>
              <a:rPr lang="es-ES" kern="0" dirty="0">
                <a:latin typeface="Calibri" panose="020F0502020204030204" pitchFamily="34" charset="0"/>
                <a:cs typeface="Calibri" panose="020F0502020204030204" pitchFamily="34" charset="0"/>
              </a:rPr>
              <a:t>innovaciones que cambian los productos de la empresa (innovaciones de producto)</a:t>
            </a:r>
          </a:p>
          <a:p>
            <a:pPr marL="171450" indent="-171450" defTabSz="915221">
              <a:buFont typeface="Arial" panose="020B0604020202020204" pitchFamily="34" charset="0"/>
              <a:buChar char="•"/>
            </a:pPr>
            <a:r>
              <a:rPr lang="es-ES" kern="0" dirty="0">
                <a:latin typeface="Calibri" panose="020F0502020204030204" pitchFamily="34" charset="0"/>
                <a:cs typeface="Calibri" panose="020F0502020204030204" pitchFamily="34" charset="0"/>
              </a:rPr>
              <a:t>innovaciones que cambian los procesos de negocio de la empresa (innovaciones en los procesos de negocio)4.</a:t>
            </a:r>
            <a:r>
              <a:rPr lang="en-GB" kern="0" dirty="0">
                <a:latin typeface="Calibri" panose="020F0502020204030204" pitchFamily="34" charset="0"/>
                <a:cs typeface="Calibri" panose="020F0502020204030204" pitchFamily="34" charset="0"/>
              </a:rPr>
              <a:t> </a:t>
            </a:r>
          </a:p>
          <a:p>
            <a:pPr defTabSz="915221"/>
            <a:endParaRPr lang="en-GB" kern="0" dirty="0">
              <a:latin typeface="Calibri" panose="020F0502020204030204" pitchFamily="34" charset="0"/>
              <a:cs typeface="Calibri" panose="020F0502020204030204" pitchFamily="34" charset="0"/>
            </a:endParaRPr>
          </a:p>
          <a:p>
            <a:pPr defTabSz="915221"/>
            <a:r>
              <a:rPr lang="en-GB" b="1" kern="0" dirty="0" err="1">
                <a:solidFill>
                  <a:srgbClr val="085156"/>
                </a:solidFill>
                <a:latin typeface="Calibri" panose="020F0502020204030204" pitchFamily="34" charset="0"/>
                <a:cs typeface="Calibri" panose="020F0502020204030204" pitchFamily="34" charset="0"/>
              </a:rPr>
              <a:t>Innovación</a:t>
            </a:r>
            <a:r>
              <a:rPr lang="en-GB" b="1" kern="0" dirty="0">
                <a:solidFill>
                  <a:srgbClr val="085156"/>
                </a:solidFill>
                <a:latin typeface="Calibri" panose="020F0502020204030204" pitchFamily="34" charset="0"/>
                <a:cs typeface="Calibri" panose="020F0502020204030204" pitchFamily="34" charset="0"/>
              </a:rPr>
              <a:t> de </a:t>
            </a:r>
            <a:r>
              <a:rPr lang="en-GB" b="1" kern="0" dirty="0" err="1">
                <a:solidFill>
                  <a:srgbClr val="085156"/>
                </a:solidFill>
                <a:latin typeface="Calibri" panose="020F0502020204030204" pitchFamily="34" charset="0"/>
                <a:cs typeface="Calibri" panose="020F0502020204030204" pitchFamily="34" charset="0"/>
              </a:rPr>
              <a:t>productos</a:t>
            </a:r>
            <a:r>
              <a:rPr lang="en-GB" b="1" kern="0" dirty="0">
                <a:solidFill>
                  <a:srgbClr val="085156"/>
                </a:solidFill>
                <a:latin typeface="Calibri" panose="020F0502020204030204" pitchFamily="34" charset="0"/>
                <a:cs typeface="Calibri" panose="020F0502020204030204" pitchFamily="34" charset="0"/>
              </a:rPr>
              <a:t>/</a:t>
            </a:r>
            <a:r>
              <a:rPr lang="en-GB" b="1" kern="0" dirty="0" err="1">
                <a:solidFill>
                  <a:srgbClr val="085156"/>
                </a:solidFill>
                <a:latin typeface="Calibri" panose="020F0502020204030204" pitchFamily="34" charset="0"/>
                <a:cs typeface="Calibri" panose="020F0502020204030204" pitchFamily="34" charset="0"/>
              </a:rPr>
              <a:t>servicios</a:t>
            </a:r>
            <a:r>
              <a:rPr lang="en-GB" b="1" kern="0" dirty="0">
                <a:solidFill>
                  <a:srgbClr val="085156"/>
                </a:solidFill>
                <a:latin typeface="Calibri" panose="020F0502020204030204" pitchFamily="34" charset="0"/>
                <a:cs typeface="Calibri" panose="020F0502020204030204" pitchFamily="34" charset="0"/>
              </a:rPr>
              <a:t> </a:t>
            </a:r>
            <a:r>
              <a:rPr lang="es-ES" kern="0" dirty="0">
                <a:latin typeface="Calibri" panose="020F0502020204030204" pitchFamily="34" charset="0"/>
                <a:cs typeface="Calibri" panose="020F0502020204030204" pitchFamily="34" charset="0"/>
              </a:rPr>
              <a:t>es un bien o servicio nuevo o mejorado que difiere significativamente de los bienes o servicios anteriores de la empresa y que se ha introducido en el mercado. Las innovaciones de producto pueden referirse a dos tipos genéricos de productos: bienes y servicios:</a:t>
            </a:r>
          </a:p>
          <a:p>
            <a:pPr defTabSz="915221"/>
            <a:endParaRPr lang="es-ES" kern="0" dirty="0">
              <a:latin typeface="Calibri" panose="020F0502020204030204" pitchFamily="34" charset="0"/>
              <a:cs typeface="Calibri" panose="020F0502020204030204" pitchFamily="34" charset="0"/>
            </a:endParaRPr>
          </a:p>
          <a:p>
            <a:pPr marL="171450" indent="-171450" defTabSz="915221">
              <a:buFont typeface="Arial" panose="020B0604020202020204" pitchFamily="34" charset="0"/>
              <a:buChar char="•"/>
            </a:pPr>
            <a:r>
              <a:rPr lang="es-ES" kern="0" dirty="0">
                <a:latin typeface="Calibri" panose="020F0502020204030204" pitchFamily="34" charset="0"/>
                <a:cs typeface="Calibri" panose="020F0502020204030204" pitchFamily="34" charset="0"/>
              </a:rPr>
              <a:t>Los bienes incluyen objetos tangibles y algunos productos que capturan conocimientos sobre los que se pueden establecer derechos de propiedad y cuya titularidad puede transferirse mediante transacciones de mercado.</a:t>
            </a:r>
          </a:p>
          <a:p>
            <a:pPr defTabSz="915221"/>
            <a:endParaRPr lang="es-ES" kern="0" dirty="0">
              <a:latin typeface="Calibri" panose="020F0502020204030204" pitchFamily="34" charset="0"/>
              <a:cs typeface="Calibri" panose="020F0502020204030204" pitchFamily="34" charset="0"/>
            </a:endParaRPr>
          </a:p>
          <a:p>
            <a:pPr marL="171450" indent="-171450" defTabSz="915221">
              <a:buFont typeface="Arial" panose="020B0604020202020204" pitchFamily="34" charset="0"/>
              <a:buChar char="•"/>
            </a:pPr>
            <a:r>
              <a:rPr lang="es-ES" kern="0" dirty="0">
                <a:latin typeface="Calibri" panose="020F0502020204030204" pitchFamily="34" charset="0"/>
                <a:cs typeface="Calibri" panose="020F0502020204030204" pitchFamily="34" charset="0"/>
              </a:rPr>
              <a:t>Los servicios son actividades intangibles que se producen y consumen simultáneamente y que modifican las condiciones (por ejemplo, físicas, psicológicas, etc.) de los usuarios. El compromiso de los usuarios a través de su tiempo, su disponibilidad, su atención, la transmisión de información o su esfuerzo suele ser una condición necesaria que conduce a la coproducción de servicios por parte de los usuarios y de la empresa. Por tanto, los atributos o la experiencia de un servicio pueden depender de la aportación de los usuarios. Los servicios también pueden incluir algunos productos de captación de conocimientos.</a:t>
            </a:r>
            <a:endParaRPr lang="en-GB" kern="0" dirty="0">
              <a:latin typeface="Calibri" panose="020F0502020204030204" pitchFamily="34" charset="0"/>
              <a:cs typeface="Calibri" panose="020F0502020204030204" pitchFamily="34" charset="0"/>
            </a:endParaRPr>
          </a:p>
        </p:txBody>
      </p:sp>
      <p:sp>
        <p:nvSpPr>
          <p:cNvPr id="33" name="Text Placeholder 32">
            <a:extLst>
              <a:ext uri="{FF2B5EF4-FFF2-40B4-BE49-F238E27FC236}">
                <a16:creationId xmlns:a16="http://schemas.microsoft.com/office/drawing/2014/main" id="{88457E59-75EA-FF49-A562-A70A4241EB39}"/>
              </a:ext>
            </a:extLst>
          </p:cNvPr>
          <p:cNvSpPr txBox="1">
            <a:spLocks/>
          </p:cNvSpPr>
          <p:nvPr/>
        </p:nvSpPr>
        <p:spPr>
          <a:xfrm>
            <a:off x="1077122" y="1044796"/>
            <a:ext cx="6338056" cy="574178"/>
          </a:xfrm>
          <a:prstGeom prst="rect">
            <a:avLst/>
          </a:prstGeom>
        </p:spPr>
        <p:txBody>
          <a:bodyPr lIns="91521" tIns="45762" rIns="91521" bIns="45762" numCol="1" spcCol="288259" anchor="ctr">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sz="1200" dirty="0">
                <a:solidFill>
                  <a:prstClr val="white"/>
                </a:solidFill>
              </a:rPr>
              <a:t>la innovación como algo nuevo (objeto real: producto o servicio);</a:t>
            </a:r>
            <a:endParaRPr lang="en-IE" sz="1200" dirty="0">
              <a:solidFill>
                <a:prstClr val="white"/>
              </a:solidFill>
            </a:endParaRPr>
          </a:p>
        </p:txBody>
      </p:sp>
      <p:sp>
        <p:nvSpPr>
          <p:cNvPr id="34" name="Rectangle 33">
            <a:extLst>
              <a:ext uri="{FF2B5EF4-FFF2-40B4-BE49-F238E27FC236}">
                <a16:creationId xmlns:a16="http://schemas.microsoft.com/office/drawing/2014/main" id="{805AAAB6-8ADB-9348-AE42-84EF31D25B6C}"/>
              </a:ext>
            </a:extLst>
          </p:cNvPr>
          <p:cNvSpPr/>
          <p:nvPr/>
        </p:nvSpPr>
        <p:spPr>
          <a:xfrm>
            <a:off x="639010" y="10061962"/>
            <a:ext cx="6111514" cy="461939"/>
          </a:xfrm>
          <a:prstGeom prst="rect">
            <a:avLst/>
          </a:prstGeom>
        </p:spPr>
        <p:txBody>
          <a:bodyPr wrap="square" lIns="91521" tIns="45762" rIns="91521" bIns="45762">
            <a:spAutoFit/>
          </a:bodyPr>
          <a:lstStyle/>
          <a:p>
            <a:pPr defTabSz="915221"/>
            <a:r>
              <a:rPr lang="en-IE" sz="800" baseline="30000" dirty="0">
                <a:solidFill>
                  <a:srgbClr val="58595B"/>
                </a:solidFill>
                <a:cs typeface="Calibri" panose="020F0502020204030204" pitchFamily="34" charset="0"/>
              </a:rPr>
              <a:t>4</a:t>
            </a:r>
            <a:r>
              <a:rPr lang="en-IE" sz="800" dirty="0">
                <a:solidFill>
                  <a:srgbClr val="58595B"/>
                </a:solidFill>
                <a:cs typeface="Calibri" panose="020F0502020204030204" pitchFamily="34" charset="0"/>
              </a:rPr>
              <a:t> https://</a:t>
            </a:r>
            <a:r>
              <a:rPr lang="en-IE" sz="800" dirty="0" err="1">
                <a:solidFill>
                  <a:srgbClr val="58595B"/>
                </a:solidFill>
                <a:cs typeface="Calibri" panose="020F0502020204030204" pitchFamily="34" charset="0"/>
              </a:rPr>
              <a:t>www.oecd-ilibrary.org</a:t>
            </a:r>
            <a:r>
              <a:rPr lang="en-IE" sz="800" dirty="0">
                <a:solidFill>
                  <a:srgbClr val="58595B"/>
                </a:solidFill>
                <a:cs typeface="Calibri" panose="020F0502020204030204" pitchFamily="34" charset="0"/>
              </a:rPr>
              <a:t>/sites/9789264304604- </a:t>
            </a:r>
            <a:r>
              <a:rPr lang="en-IE" sz="800" dirty="0" err="1">
                <a:solidFill>
                  <a:srgbClr val="58595B"/>
                </a:solidFill>
                <a:cs typeface="Calibri" panose="020F0502020204030204" pitchFamily="34" charset="0"/>
              </a:rPr>
              <a:t>en</a:t>
            </a:r>
            <a:r>
              <a:rPr lang="en-IE" sz="800" dirty="0">
                <a:solidFill>
                  <a:srgbClr val="58595B"/>
                </a:solidFill>
                <a:cs typeface="Calibri" panose="020F0502020204030204" pitchFamily="34" charset="0"/>
              </a:rPr>
              <a:t>/1/1/4/</a:t>
            </a:r>
            <a:r>
              <a:rPr lang="en-IE" sz="800" dirty="0" err="1">
                <a:solidFill>
                  <a:srgbClr val="58595B"/>
                </a:solidFill>
                <a:cs typeface="Calibri" panose="020F0502020204030204" pitchFamily="34" charset="0"/>
              </a:rPr>
              <a:t>index.html?itemId</a:t>
            </a:r>
            <a:r>
              <a:rPr lang="en-IE" sz="800" dirty="0">
                <a:solidFill>
                  <a:srgbClr val="58595B"/>
                </a:solidFill>
                <a:cs typeface="Calibri" panose="020F0502020204030204" pitchFamily="34" charset="0"/>
              </a:rPr>
              <a:t>=/content/publication/978926 4304604</a:t>
            </a:r>
          </a:p>
          <a:p>
            <a:pPr defTabSz="915221"/>
            <a:endParaRPr lang="en-IE" sz="800" dirty="0">
              <a:solidFill>
                <a:srgbClr val="58595B"/>
              </a:solidFill>
              <a:cs typeface="Calibri" panose="020F0502020204030204" pitchFamily="34" charset="0"/>
            </a:endParaRPr>
          </a:p>
          <a:p>
            <a:pPr defTabSz="915221"/>
            <a:endParaRPr lang="en-IE" sz="800" dirty="0">
              <a:solidFill>
                <a:srgbClr val="58595B"/>
              </a:solidFill>
              <a:cs typeface="Calibri" panose="020F0502020204030204" pitchFamily="34" charset="0"/>
            </a:endParaRPr>
          </a:p>
        </p:txBody>
      </p:sp>
      <p:grpSp>
        <p:nvGrpSpPr>
          <p:cNvPr id="6" name="Group 5">
            <a:extLst>
              <a:ext uri="{FF2B5EF4-FFF2-40B4-BE49-F238E27FC236}">
                <a16:creationId xmlns:a16="http://schemas.microsoft.com/office/drawing/2014/main" id="{1B8A954B-8EEE-5B46-8243-8AB15FCD6358}"/>
              </a:ext>
            </a:extLst>
          </p:cNvPr>
          <p:cNvGrpSpPr/>
          <p:nvPr/>
        </p:nvGrpSpPr>
        <p:grpSpPr>
          <a:xfrm>
            <a:off x="0" y="1209907"/>
            <a:ext cx="7533494" cy="524274"/>
            <a:chOff x="0" y="1520596"/>
            <a:chExt cx="7520854" cy="523963"/>
          </a:xfrm>
        </p:grpSpPr>
        <p:cxnSp>
          <p:nvCxnSpPr>
            <p:cNvPr id="5" name="Straight Connector 4">
              <a:extLst>
                <a:ext uri="{FF2B5EF4-FFF2-40B4-BE49-F238E27FC236}">
                  <a16:creationId xmlns:a16="http://schemas.microsoft.com/office/drawing/2014/main" id="{ABF018EB-58C6-0043-A2F3-1AD7EC8B0AF7}"/>
                </a:ext>
              </a:extLst>
            </p:cNvPr>
            <p:cNvCxnSpPr/>
            <p:nvPr/>
          </p:nvCxnSpPr>
          <p:spPr>
            <a:xfrm flipH="1">
              <a:off x="415649" y="1917700"/>
              <a:ext cx="7105205" cy="0"/>
            </a:xfrm>
            <a:prstGeom prst="line">
              <a:avLst/>
            </a:prstGeom>
            <a:ln w="15875">
              <a:solidFill>
                <a:srgbClr val="F5C15B"/>
              </a:solidFill>
              <a:prstDash val="sysDash"/>
            </a:ln>
          </p:spPr>
          <p:style>
            <a:lnRef idx="1">
              <a:schemeClr val="accent1"/>
            </a:lnRef>
            <a:fillRef idx="0">
              <a:schemeClr val="accent1"/>
            </a:fillRef>
            <a:effectRef idx="0">
              <a:schemeClr val="accent1"/>
            </a:effectRef>
            <a:fontRef idx="minor">
              <a:schemeClr val="tx1"/>
            </a:fontRef>
          </p:style>
        </p:cxnSp>
        <p:sp>
          <p:nvSpPr>
            <p:cNvPr id="42" name="Freeform 41">
              <a:extLst>
                <a:ext uri="{FF2B5EF4-FFF2-40B4-BE49-F238E27FC236}">
                  <a16:creationId xmlns:a16="http://schemas.microsoft.com/office/drawing/2014/main" id="{DCD6F23D-5A91-8747-81AC-8E041F2FCD91}"/>
                </a:ext>
              </a:extLst>
            </p:cNvPr>
            <p:cNvSpPr/>
            <p:nvPr/>
          </p:nvSpPr>
          <p:spPr>
            <a:xfrm>
              <a:off x="0" y="1520596"/>
              <a:ext cx="762287" cy="473304"/>
            </a:xfrm>
            <a:custGeom>
              <a:avLst/>
              <a:gdLst>
                <a:gd name="connsiteX0" fmla="*/ 222722 w 831298"/>
                <a:gd name="connsiteY0" fmla="*/ 0 h 516153"/>
                <a:gd name="connsiteX1" fmla="*/ 295495 w 831298"/>
                <a:gd name="connsiteY1" fmla="*/ 0 h 516153"/>
                <a:gd name="connsiteX2" fmla="*/ 831298 w 831298"/>
                <a:gd name="connsiteY2" fmla="*/ 0 h 516153"/>
                <a:gd name="connsiteX3" fmla="*/ 831104 w 831298"/>
                <a:gd name="connsiteY3" fmla="*/ 3855 h 516153"/>
                <a:gd name="connsiteX4" fmla="*/ 753341 w 831298"/>
                <a:gd name="connsiteY4" fmla="*/ 237599 h 516153"/>
                <a:gd name="connsiteX5" fmla="*/ 738692 w 831298"/>
                <a:gd name="connsiteY5" fmla="*/ 260363 h 516153"/>
                <a:gd name="connsiteX6" fmla="*/ 739022 w 831298"/>
                <a:gd name="connsiteY6" fmla="*/ 260363 h 516153"/>
                <a:gd name="connsiteX7" fmla="*/ 727228 w 831298"/>
                <a:gd name="connsiteY7" fmla="*/ 277709 h 516153"/>
                <a:gd name="connsiteX8" fmla="*/ 322741 w 831298"/>
                <a:gd name="connsiteY8" fmla="*/ 513592 h 516153"/>
                <a:gd name="connsiteX9" fmla="*/ 272026 w 831298"/>
                <a:gd name="connsiteY9" fmla="*/ 516153 h 516153"/>
                <a:gd name="connsiteX10" fmla="*/ 199253 w 831298"/>
                <a:gd name="connsiteY10" fmla="*/ 516153 h 516153"/>
                <a:gd name="connsiteX11" fmla="*/ 0 w 831298"/>
                <a:gd name="connsiteY11" fmla="*/ 516153 h 516153"/>
                <a:gd name="connsiteX12" fmla="*/ 0 w 831298"/>
                <a:gd name="connsiteY12" fmla="*/ 51932 h 516153"/>
                <a:gd name="connsiteX13" fmla="*/ 45638 w 831298"/>
                <a:gd name="connsiteY13" fmla="*/ 30271 h 516153"/>
                <a:gd name="connsiteX14" fmla="*/ 172007 w 831298"/>
                <a:gd name="connsiteY14" fmla="*/ 2561 h 516153"/>
                <a:gd name="connsiteX15" fmla="*/ 222722 w 831298"/>
                <a:gd name="connsiteY15" fmla="*/ 0 h 5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298" h="516153">
                  <a:moveTo>
                    <a:pt x="222722" y="0"/>
                  </a:moveTo>
                  <a:lnTo>
                    <a:pt x="295495" y="0"/>
                  </a:lnTo>
                  <a:lnTo>
                    <a:pt x="831298" y="0"/>
                  </a:lnTo>
                  <a:lnTo>
                    <a:pt x="831104" y="3855"/>
                  </a:lnTo>
                  <a:cubicBezTo>
                    <a:pt x="822488" y="88694"/>
                    <a:pt x="795171" y="168004"/>
                    <a:pt x="753341" y="237599"/>
                  </a:cubicBezTo>
                  <a:lnTo>
                    <a:pt x="738692" y="260363"/>
                  </a:lnTo>
                  <a:lnTo>
                    <a:pt x="739022" y="260363"/>
                  </a:lnTo>
                  <a:lnTo>
                    <a:pt x="727228" y="277709"/>
                  </a:lnTo>
                  <a:cubicBezTo>
                    <a:pt x="634990" y="407415"/>
                    <a:pt x="489552" y="496651"/>
                    <a:pt x="322741" y="513592"/>
                  </a:cubicBezTo>
                  <a:lnTo>
                    <a:pt x="272026" y="516153"/>
                  </a:lnTo>
                  <a:lnTo>
                    <a:pt x="199253" y="516153"/>
                  </a:lnTo>
                  <a:lnTo>
                    <a:pt x="0" y="516153"/>
                  </a:lnTo>
                  <a:lnTo>
                    <a:pt x="0" y="51932"/>
                  </a:lnTo>
                  <a:lnTo>
                    <a:pt x="45638" y="30271"/>
                  </a:lnTo>
                  <a:cubicBezTo>
                    <a:pt x="85904" y="16437"/>
                    <a:pt x="128219" y="7008"/>
                    <a:pt x="172007" y="2561"/>
                  </a:cubicBezTo>
                  <a:lnTo>
                    <a:pt x="222722" y="0"/>
                  </a:lnTo>
                  <a:close/>
                </a:path>
              </a:pathLst>
            </a:custGeom>
            <a:solidFill>
              <a:srgbClr val="F5C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5221"/>
              <a:endParaRPr lang="en-US">
                <a:solidFill>
                  <a:prstClr val="white"/>
                </a:solidFill>
              </a:endParaRPr>
            </a:p>
          </p:txBody>
        </p:sp>
        <p:sp>
          <p:nvSpPr>
            <p:cNvPr id="43" name="Text Placeholder 32">
              <a:extLst>
                <a:ext uri="{FF2B5EF4-FFF2-40B4-BE49-F238E27FC236}">
                  <a16:creationId xmlns:a16="http://schemas.microsoft.com/office/drawing/2014/main" id="{18004904-027C-924C-8DB9-56F5AC5C7D7F}"/>
                </a:ext>
              </a:extLst>
            </p:cNvPr>
            <p:cNvSpPr txBox="1">
              <a:spLocks/>
            </p:cNvSpPr>
            <p:nvPr/>
          </p:nvSpPr>
          <p:spPr>
            <a:xfrm>
              <a:off x="134785" y="1571255"/>
              <a:ext cx="1214285" cy="473304"/>
            </a:xfrm>
            <a:prstGeom prst="rect">
              <a:avLst/>
            </a:prstGeom>
          </p:spPr>
          <p:txBody>
            <a:bodyPr>
              <a:noAutofit/>
            </a:bodyPr>
            <a:lstStyle>
              <a:lvl1pPr marL="0" indent="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5221"/>
              <a:r>
                <a:rPr lang="en-US" sz="1800" dirty="0">
                  <a:solidFill>
                    <a:prstClr val="white"/>
                  </a:solidFill>
                  <a:latin typeface="Calibri" panose="020F0502020204030204" pitchFamily="34" charset="0"/>
                  <a:cs typeface="Calibri" panose="020F0502020204030204" pitchFamily="34" charset="0"/>
                </a:rPr>
                <a:t>01</a:t>
              </a:r>
            </a:p>
          </p:txBody>
        </p:sp>
      </p:grpSp>
      <p:grpSp>
        <p:nvGrpSpPr>
          <p:cNvPr id="47" name="Group 46">
            <a:extLst>
              <a:ext uri="{FF2B5EF4-FFF2-40B4-BE49-F238E27FC236}">
                <a16:creationId xmlns:a16="http://schemas.microsoft.com/office/drawing/2014/main" id="{8B16305D-DD1C-1F43-8B71-848A5C4D7545}"/>
              </a:ext>
            </a:extLst>
          </p:cNvPr>
          <p:cNvGrpSpPr/>
          <p:nvPr/>
        </p:nvGrpSpPr>
        <p:grpSpPr>
          <a:xfrm>
            <a:off x="0" y="1801769"/>
            <a:ext cx="7533494" cy="524274"/>
            <a:chOff x="0" y="1520596"/>
            <a:chExt cx="7520854" cy="523963"/>
          </a:xfrm>
        </p:grpSpPr>
        <p:cxnSp>
          <p:nvCxnSpPr>
            <p:cNvPr id="48" name="Straight Connector 47">
              <a:extLst>
                <a:ext uri="{FF2B5EF4-FFF2-40B4-BE49-F238E27FC236}">
                  <a16:creationId xmlns:a16="http://schemas.microsoft.com/office/drawing/2014/main" id="{451A0A7C-D491-3640-836E-9337D2F878FA}"/>
                </a:ext>
              </a:extLst>
            </p:cNvPr>
            <p:cNvCxnSpPr/>
            <p:nvPr/>
          </p:nvCxnSpPr>
          <p:spPr>
            <a:xfrm flipH="1">
              <a:off x="415649" y="1917700"/>
              <a:ext cx="7105205" cy="0"/>
            </a:xfrm>
            <a:prstGeom prst="line">
              <a:avLst/>
            </a:prstGeom>
            <a:ln w="15875">
              <a:solidFill>
                <a:srgbClr val="F5C15B"/>
              </a:solidFill>
              <a:prstDash val="sysDash"/>
            </a:ln>
          </p:spPr>
          <p:style>
            <a:lnRef idx="1">
              <a:schemeClr val="accent1"/>
            </a:lnRef>
            <a:fillRef idx="0">
              <a:schemeClr val="accent1"/>
            </a:fillRef>
            <a:effectRef idx="0">
              <a:schemeClr val="accent1"/>
            </a:effectRef>
            <a:fontRef idx="minor">
              <a:schemeClr val="tx1"/>
            </a:fontRef>
          </p:style>
        </p:cxnSp>
        <p:sp>
          <p:nvSpPr>
            <p:cNvPr id="49" name="Freeform 48">
              <a:extLst>
                <a:ext uri="{FF2B5EF4-FFF2-40B4-BE49-F238E27FC236}">
                  <a16:creationId xmlns:a16="http://schemas.microsoft.com/office/drawing/2014/main" id="{C23895A6-56D1-DA41-AB5F-9AD4F94EF1CB}"/>
                </a:ext>
              </a:extLst>
            </p:cNvPr>
            <p:cNvSpPr/>
            <p:nvPr/>
          </p:nvSpPr>
          <p:spPr>
            <a:xfrm>
              <a:off x="0" y="1520596"/>
              <a:ext cx="762287" cy="473304"/>
            </a:xfrm>
            <a:custGeom>
              <a:avLst/>
              <a:gdLst>
                <a:gd name="connsiteX0" fmla="*/ 222722 w 831298"/>
                <a:gd name="connsiteY0" fmla="*/ 0 h 516153"/>
                <a:gd name="connsiteX1" fmla="*/ 295495 w 831298"/>
                <a:gd name="connsiteY1" fmla="*/ 0 h 516153"/>
                <a:gd name="connsiteX2" fmla="*/ 831298 w 831298"/>
                <a:gd name="connsiteY2" fmla="*/ 0 h 516153"/>
                <a:gd name="connsiteX3" fmla="*/ 831104 w 831298"/>
                <a:gd name="connsiteY3" fmla="*/ 3855 h 516153"/>
                <a:gd name="connsiteX4" fmla="*/ 753341 w 831298"/>
                <a:gd name="connsiteY4" fmla="*/ 237599 h 516153"/>
                <a:gd name="connsiteX5" fmla="*/ 738692 w 831298"/>
                <a:gd name="connsiteY5" fmla="*/ 260363 h 516153"/>
                <a:gd name="connsiteX6" fmla="*/ 739022 w 831298"/>
                <a:gd name="connsiteY6" fmla="*/ 260363 h 516153"/>
                <a:gd name="connsiteX7" fmla="*/ 727228 w 831298"/>
                <a:gd name="connsiteY7" fmla="*/ 277709 h 516153"/>
                <a:gd name="connsiteX8" fmla="*/ 322741 w 831298"/>
                <a:gd name="connsiteY8" fmla="*/ 513592 h 516153"/>
                <a:gd name="connsiteX9" fmla="*/ 272026 w 831298"/>
                <a:gd name="connsiteY9" fmla="*/ 516153 h 516153"/>
                <a:gd name="connsiteX10" fmla="*/ 199253 w 831298"/>
                <a:gd name="connsiteY10" fmla="*/ 516153 h 516153"/>
                <a:gd name="connsiteX11" fmla="*/ 0 w 831298"/>
                <a:gd name="connsiteY11" fmla="*/ 516153 h 516153"/>
                <a:gd name="connsiteX12" fmla="*/ 0 w 831298"/>
                <a:gd name="connsiteY12" fmla="*/ 51932 h 516153"/>
                <a:gd name="connsiteX13" fmla="*/ 45638 w 831298"/>
                <a:gd name="connsiteY13" fmla="*/ 30271 h 516153"/>
                <a:gd name="connsiteX14" fmla="*/ 172007 w 831298"/>
                <a:gd name="connsiteY14" fmla="*/ 2561 h 516153"/>
                <a:gd name="connsiteX15" fmla="*/ 222722 w 831298"/>
                <a:gd name="connsiteY15" fmla="*/ 0 h 5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298" h="516153">
                  <a:moveTo>
                    <a:pt x="222722" y="0"/>
                  </a:moveTo>
                  <a:lnTo>
                    <a:pt x="295495" y="0"/>
                  </a:lnTo>
                  <a:lnTo>
                    <a:pt x="831298" y="0"/>
                  </a:lnTo>
                  <a:lnTo>
                    <a:pt x="831104" y="3855"/>
                  </a:lnTo>
                  <a:cubicBezTo>
                    <a:pt x="822488" y="88694"/>
                    <a:pt x="795171" y="168004"/>
                    <a:pt x="753341" y="237599"/>
                  </a:cubicBezTo>
                  <a:lnTo>
                    <a:pt x="738692" y="260363"/>
                  </a:lnTo>
                  <a:lnTo>
                    <a:pt x="739022" y="260363"/>
                  </a:lnTo>
                  <a:lnTo>
                    <a:pt x="727228" y="277709"/>
                  </a:lnTo>
                  <a:cubicBezTo>
                    <a:pt x="634990" y="407415"/>
                    <a:pt x="489552" y="496651"/>
                    <a:pt x="322741" y="513592"/>
                  </a:cubicBezTo>
                  <a:lnTo>
                    <a:pt x="272026" y="516153"/>
                  </a:lnTo>
                  <a:lnTo>
                    <a:pt x="199253" y="516153"/>
                  </a:lnTo>
                  <a:lnTo>
                    <a:pt x="0" y="516153"/>
                  </a:lnTo>
                  <a:lnTo>
                    <a:pt x="0" y="51932"/>
                  </a:lnTo>
                  <a:lnTo>
                    <a:pt x="45638" y="30271"/>
                  </a:lnTo>
                  <a:cubicBezTo>
                    <a:pt x="85904" y="16437"/>
                    <a:pt x="128219" y="7008"/>
                    <a:pt x="172007" y="2561"/>
                  </a:cubicBezTo>
                  <a:lnTo>
                    <a:pt x="222722" y="0"/>
                  </a:lnTo>
                  <a:close/>
                </a:path>
              </a:pathLst>
            </a:custGeom>
            <a:solidFill>
              <a:srgbClr val="F5C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5221"/>
              <a:endParaRPr lang="en-US">
                <a:solidFill>
                  <a:prstClr val="white"/>
                </a:solidFill>
              </a:endParaRPr>
            </a:p>
          </p:txBody>
        </p:sp>
        <p:sp>
          <p:nvSpPr>
            <p:cNvPr id="50" name="Text Placeholder 32">
              <a:extLst>
                <a:ext uri="{FF2B5EF4-FFF2-40B4-BE49-F238E27FC236}">
                  <a16:creationId xmlns:a16="http://schemas.microsoft.com/office/drawing/2014/main" id="{B309B1BD-693A-2244-94DA-92D4EEA2F2A7}"/>
                </a:ext>
              </a:extLst>
            </p:cNvPr>
            <p:cNvSpPr txBox="1">
              <a:spLocks/>
            </p:cNvSpPr>
            <p:nvPr/>
          </p:nvSpPr>
          <p:spPr>
            <a:xfrm>
              <a:off x="134785" y="1571255"/>
              <a:ext cx="1214285" cy="473304"/>
            </a:xfrm>
            <a:prstGeom prst="rect">
              <a:avLst/>
            </a:prstGeom>
          </p:spPr>
          <p:txBody>
            <a:bodyPr>
              <a:noAutofit/>
            </a:bodyPr>
            <a:lstStyle>
              <a:lvl1pPr marL="0" indent="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5221"/>
              <a:r>
                <a:rPr lang="en-US" sz="1800" dirty="0">
                  <a:solidFill>
                    <a:prstClr val="white"/>
                  </a:solidFill>
                  <a:latin typeface="Calibri" panose="020F0502020204030204" pitchFamily="34" charset="0"/>
                  <a:cs typeface="Calibri" panose="020F0502020204030204" pitchFamily="34" charset="0"/>
                </a:rPr>
                <a:t>02</a:t>
              </a:r>
            </a:p>
          </p:txBody>
        </p:sp>
      </p:grpSp>
      <p:grpSp>
        <p:nvGrpSpPr>
          <p:cNvPr id="51" name="Group 50">
            <a:extLst>
              <a:ext uri="{FF2B5EF4-FFF2-40B4-BE49-F238E27FC236}">
                <a16:creationId xmlns:a16="http://schemas.microsoft.com/office/drawing/2014/main" id="{275245C0-2A71-3E4D-9F0D-9D244C636873}"/>
              </a:ext>
            </a:extLst>
          </p:cNvPr>
          <p:cNvGrpSpPr/>
          <p:nvPr/>
        </p:nvGrpSpPr>
        <p:grpSpPr>
          <a:xfrm>
            <a:off x="0" y="2393630"/>
            <a:ext cx="7533494" cy="524274"/>
            <a:chOff x="0" y="1520596"/>
            <a:chExt cx="7520854" cy="523963"/>
          </a:xfrm>
        </p:grpSpPr>
        <p:cxnSp>
          <p:nvCxnSpPr>
            <p:cNvPr id="52" name="Straight Connector 51">
              <a:extLst>
                <a:ext uri="{FF2B5EF4-FFF2-40B4-BE49-F238E27FC236}">
                  <a16:creationId xmlns:a16="http://schemas.microsoft.com/office/drawing/2014/main" id="{61AB9739-ABF4-264B-966B-73F2132CBD68}"/>
                </a:ext>
              </a:extLst>
            </p:cNvPr>
            <p:cNvCxnSpPr/>
            <p:nvPr/>
          </p:nvCxnSpPr>
          <p:spPr>
            <a:xfrm flipH="1">
              <a:off x="415649" y="1917700"/>
              <a:ext cx="7105205" cy="0"/>
            </a:xfrm>
            <a:prstGeom prst="line">
              <a:avLst/>
            </a:prstGeom>
            <a:ln w="15875">
              <a:solidFill>
                <a:srgbClr val="F5C15B"/>
              </a:solidFill>
              <a:prstDash val="sysDash"/>
            </a:ln>
          </p:spPr>
          <p:style>
            <a:lnRef idx="1">
              <a:schemeClr val="accent1"/>
            </a:lnRef>
            <a:fillRef idx="0">
              <a:schemeClr val="accent1"/>
            </a:fillRef>
            <a:effectRef idx="0">
              <a:schemeClr val="accent1"/>
            </a:effectRef>
            <a:fontRef idx="minor">
              <a:schemeClr val="tx1"/>
            </a:fontRef>
          </p:style>
        </p:cxnSp>
        <p:sp>
          <p:nvSpPr>
            <p:cNvPr id="53" name="Freeform 52">
              <a:extLst>
                <a:ext uri="{FF2B5EF4-FFF2-40B4-BE49-F238E27FC236}">
                  <a16:creationId xmlns:a16="http://schemas.microsoft.com/office/drawing/2014/main" id="{2098AB25-EDFB-514F-8730-AC73DA34B39D}"/>
                </a:ext>
              </a:extLst>
            </p:cNvPr>
            <p:cNvSpPr/>
            <p:nvPr/>
          </p:nvSpPr>
          <p:spPr>
            <a:xfrm>
              <a:off x="0" y="1520596"/>
              <a:ext cx="762287" cy="473304"/>
            </a:xfrm>
            <a:custGeom>
              <a:avLst/>
              <a:gdLst>
                <a:gd name="connsiteX0" fmla="*/ 222722 w 831298"/>
                <a:gd name="connsiteY0" fmla="*/ 0 h 516153"/>
                <a:gd name="connsiteX1" fmla="*/ 295495 w 831298"/>
                <a:gd name="connsiteY1" fmla="*/ 0 h 516153"/>
                <a:gd name="connsiteX2" fmla="*/ 831298 w 831298"/>
                <a:gd name="connsiteY2" fmla="*/ 0 h 516153"/>
                <a:gd name="connsiteX3" fmla="*/ 831104 w 831298"/>
                <a:gd name="connsiteY3" fmla="*/ 3855 h 516153"/>
                <a:gd name="connsiteX4" fmla="*/ 753341 w 831298"/>
                <a:gd name="connsiteY4" fmla="*/ 237599 h 516153"/>
                <a:gd name="connsiteX5" fmla="*/ 738692 w 831298"/>
                <a:gd name="connsiteY5" fmla="*/ 260363 h 516153"/>
                <a:gd name="connsiteX6" fmla="*/ 739022 w 831298"/>
                <a:gd name="connsiteY6" fmla="*/ 260363 h 516153"/>
                <a:gd name="connsiteX7" fmla="*/ 727228 w 831298"/>
                <a:gd name="connsiteY7" fmla="*/ 277709 h 516153"/>
                <a:gd name="connsiteX8" fmla="*/ 322741 w 831298"/>
                <a:gd name="connsiteY8" fmla="*/ 513592 h 516153"/>
                <a:gd name="connsiteX9" fmla="*/ 272026 w 831298"/>
                <a:gd name="connsiteY9" fmla="*/ 516153 h 516153"/>
                <a:gd name="connsiteX10" fmla="*/ 199253 w 831298"/>
                <a:gd name="connsiteY10" fmla="*/ 516153 h 516153"/>
                <a:gd name="connsiteX11" fmla="*/ 0 w 831298"/>
                <a:gd name="connsiteY11" fmla="*/ 516153 h 516153"/>
                <a:gd name="connsiteX12" fmla="*/ 0 w 831298"/>
                <a:gd name="connsiteY12" fmla="*/ 51932 h 516153"/>
                <a:gd name="connsiteX13" fmla="*/ 45638 w 831298"/>
                <a:gd name="connsiteY13" fmla="*/ 30271 h 516153"/>
                <a:gd name="connsiteX14" fmla="*/ 172007 w 831298"/>
                <a:gd name="connsiteY14" fmla="*/ 2561 h 516153"/>
                <a:gd name="connsiteX15" fmla="*/ 222722 w 831298"/>
                <a:gd name="connsiteY15" fmla="*/ 0 h 5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298" h="516153">
                  <a:moveTo>
                    <a:pt x="222722" y="0"/>
                  </a:moveTo>
                  <a:lnTo>
                    <a:pt x="295495" y="0"/>
                  </a:lnTo>
                  <a:lnTo>
                    <a:pt x="831298" y="0"/>
                  </a:lnTo>
                  <a:lnTo>
                    <a:pt x="831104" y="3855"/>
                  </a:lnTo>
                  <a:cubicBezTo>
                    <a:pt x="822488" y="88694"/>
                    <a:pt x="795171" y="168004"/>
                    <a:pt x="753341" y="237599"/>
                  </a:cubicBezTo>
                  <a:lnTo>
                    <a:pt x="738692" y="260363"/>
                  </a:lnTo>
                  <a:lnTo>
                    <a:pt x="739022" y="260363"/>
                  </a:lnTo>
                  <a:lnTo>
                    <a:pt x="727228" y="277709"/>
                  </a:lnTo>
                  <a:cubicBezTo>
                    <a:pt x="634990" y="407415"/>
                    <a:pt x="489552" y="496651"/>
                    <a:pt x="322741" y="513592"/>
                  </a:cubicBezTo>
                  <a:lnTo>
                    <a:pt x="272026" y="516153"/>
                  </a:lnTo>
                  <a:lnTo>
                    <a:pt x="199253" y="516153"/>
                  </a:lnTo>
                  <a:lnTo>
                    <a:pt x="0" y="516153"/>
                  </a:lnTo>
                  <a:lnTo>
                    <a:pt x="0" y="51932"/>
                  </a:lnTo>
                  <a:lnTo>
                    <a:pt x="45638" y="30271"/>
                  </a:lnTo>
                  <a:cubicBezTo>
                    <a:pt x="85904" y="16437"/>
                    <a:pt x="128219" y="7008"/>
                    <a:pt x="172007" y="2561"/>
                  </a:cubicBezTo>
                  <a:lnTo>
                    <a:pt x="222722" y="0"/>
                  </a:lnTo>
                  <a:close/>
                </a:path>
              </a:pathLst>
            </a:custGeom>
            <a:solidFill>
              <a:srgbClr val="F5C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5221"/>
              <a:endParaRPr lang="en-US">
                <a:solidFill>
                  <a:prstClr val="white"/>
                </a:solidFill>
              </a:endParaRPr>
            </a:p>
          </p:txBody>
        </p:sp>
        <p:sp>
          <p:nvSpPr>
            <p:cNvPr id="54" name="Text Placeholder 32">
              <a:extLst>
                <a:ext uri="{FF2B5EF4-FFF2-40B4-BE49-F238E27FC236}">
                  <a16:creationId xmlns:a16="http://schemas.microsoft.com/office/drawing/2014/main" id="{76F5C90A-A8AD-F844-9CB2-C04036B3CF36}"/>
                </a:ext>
              </a:extLst>
            </p:cNvPr>
            <p:cNvSpPr txBox="1">
              <a:spLocks/>
            </p:cNvSpPr>
            <p:nvPr/>
          </p:nvSpPr>
          <p:spPr>
            <a:xfrm>
              <a:off x="134785" y="1571255"/>
              <a:ext cx="1214285" cy="473304"/>
            </a:xfrm>
            <a:prstGeom prst="rect">
              <a:avLst/>
            </a:prstGeom>
          </p:spPr>
          <p:txBody>
            <a:bodyPr>
              <a:noAutofit/>
            </a:bodyPr>
            <a:lstStyle>
              <a:lvl1pPr marL="0" indent="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5221"/>
              <a:r>
                <a:rPr lang="en-US" sz="1800" dirty="0">
                  <a:solidFill>
                    <a:prstClr val="white"/>
                  </a:solidFill>
                  <a:latin typeface="Calibri" panose="020F0502020204030204" pitchFamily="34" charset="0"/>
                  <a:cs typeface="Calibri" panose="020F0502020204030204" pitchFamily="34" charset="0"/>
                </a:rPr>
                <a:t>03</a:t>
              </a:r>
            </a:p>
          </p:txBody>
        </p:sp>
      </p:grpSp>
      <p:grpSp>
        <p:nvGrpSpPr>
          <p:cNvPr id="55" name="Group 54">
            <a:extLst>
              <a:ext uri="{FF2B5EF4-FFF2-40B4-BE49-F238E27FC236}">
                <a16:creationId xmlns:a16="http://schemas.microsoft.com/office/drawing/2014/main" id="{2A67F811-2C19-6545-93EB-D1A1831A26F3}"/>
              </a:ext>
            </a:extLst>
          </p:cNvPr>
          <p:cNvGrpSpPr/>
          <p:nvPr/>
        </p:nvGrpSpPr>
        <p:grpSpPr>
          <a:xfrm>
            <a:off x="0" y="2985492"/>
            <a:ext cx="7533494" cy="524274"/>
            <a:chOff x="0" y="1520596"/>
            <a:chExt cx="7520854" cy="523963"/>
          </a:xfrm>
        </p:grpSpPr>
        <p:cxnSp>
          <p:nvCxnSpPr>
            <p:cNvPr id="56" name="Straight Connector 55">
              <a:extLst>
                <a:ext uri="{FF2B5EF4-FFF2-40B4-BE49-F238E27FC236}">
                  <a16:creationId xmlns:a16="http://schemas.microsoft.com/office/drawing/2014/main" id="{6A42EA92-FCB5-2E41-ACCA-79D671E1493F}"/>
                </a:ext>
              </a:extLst>
            </p:cNvPr>
            <p:cNvCxnSpPr/>
            <p:nvPr/>
          </p:nvCxnSpPr>
          <p:spPr>
            <a:xfrm flipH="1">
              <a:off x="415649" y="1917700"/>
              <a:ext cx="7105205" cy="0"/>
            </a:xfrm>
            <a:prstGeom prst="line">
              <a:avLst/>
            </a:prstGeom>
            <a:ln w="15875">
              <a:solidFill>
                <a:srgbClr val="F5C15B"/>
              </a:solidFill>
              <a:prstDash val="sysDash"/>
            </a:ln>
          </p:spPr>
          <p:style>
            <a:lnRef idx="1">
              <a:schemeClr val="accent1"/>
            </a:lnRef>
            <a:fillRef idx="0">
              <a:schemeClr val="accent1"/>
            </a:fillRef>
            <a:effectRef idx="0">
              <a:schemeClr val="accent1"/>
            </a:effectRef>
            <a:fontRef idx="minor">
              <a:schemeClr val="tx1"/>
            </a:fontRef>
          </p:style>
        </p:cxnSp>
        <p:sp>
          <p:nvSpPr>
            <p:cNvPr id="57" name="Freeform 56">
              <a:extLst>
                <a:ext uri="{FF2B5EF4-FFF2-40B4-BE49-F238E27FC236}">
                  <a16:creationId xmlns:a16="http://schemas.microsoft.com/office/drawing/2014/main" id="{B3234917-685D-984C-B747-A83839BB78E3}"/>
                </a:ext>
              </a:extLst>
            </p:cNvPr>
            <p:cNvSpPr/>
            <p:nvPr/>
          </p:nvSpPr>
          <p:spPr>
            <a:xfrm>
              <a:off x="0" y="1520596"/>
              <a:ext cx="762287" cy="473304"/>
            </a:xfrm>
            <a:custGeom>
              <a:avLst/>
              <a:gdLst>
                <a:gd name="connsiteX0" fmla="*/ 222722 w 831298"/>
                <a:gd name="connsiteY0" fmla="*/ 0 h 516153"/>
                <a:gd name="connsiteX1" fmla="*/ 295495 w 831298"/>
                <a:gd name="connsiteY1" fmla="*/ 0 h 516153"/>
                <a:gd name="connsiteX2" fmla="*/ 831298 w 831298"/>
                <a:gd name="connsiteY2" fmla="*/ 0 h 516153"/>
                <a:gd name="connsiteX3" fmla="*/ 831104 w 831298"/>
                <a:gd name="connsiteY3" fmla="*/ 3855 h 516153"/>
                <a:gd name="connsiteX4" fmla="*/ 753341 w 831298"/>
                <a:gd name="connsiteY4" fmla="*/ 237599 h 516153"/>
                <a:gd name="connsiteX5" fmla="*/ 738692 w 831298"/>
                <a:gd name="connsiteY5" fmla="*/ 260363 h 516153"/>
                <a:gd name="connsiteX6" fmla="*/ 739022 w 831298"/>
                <a:gd name="connsiteY6" fmla="*/ 260363 h 516153"/>
                <a:gd name="connsiteX7" fmla="*/ 727228 w 831298"/>
                <a:gd name="connsiteY7" fmla="*/ 277709 h 516153"/>
                <a:gd name="connsiteX8" fmla="*/ 322741 w 831298"/>
                <a:gd name="connsiteY8" fmla="*/ 513592 h 516153"/>
                <a:gd name="connsiteX9" fmla="*/ 272026 w 831298"/>
                <a:gd name="connsiteY9" fmla="*/ 516153 h 516153"/>
                <a:gd name="connsiteX10" fmla="*/ 199253 w 831298"/>
                <a:gd name="connsiteY10" fmla="*/ 516153 h 516153"/>
                <a:gd name="connsiteX11" fmla="*/ 0 w 831298"/>
                <a:gd name="connsiteY11" fmla="*/ 516153 h 516153"/>
                <a:gd name="connsiteX12" fmla="*/ 0 w 831298"/>
                <a:gd name="connsiteY12" fmla="*/ 51932 h 516153"/>
                <a:gd name="connsiteX13" fmla="*/ 45638 w 831298"/>
                <a:gd name="connsiteY13" fmla="*/ 30271 h 516153"/>
                <a:gd name="connsiteX14" fmla="*/ 172007 w 831298"/>
                <a:gd name="connsiteY14" fmla="*/ 2561 h 516153"/>
                <a:gd name="connsiteX15" fmla="*/ 222722 w 831298"/>
                <a:gd name="connsiteY15" fmla="*/ 0 h 5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298" h="516153">
                  <a:moveTo>
                    <a:pt x="222722" y="0"/>
                  </a:moveTo>
                  <a:lnTo>
                    <a:pt x="295495" y="0"/>
                  </a:lnTo>
                  <a:lnTo>
                    <a:pt x="831298" y="0"/>
                  </a:lnTo>
                  <a:lnTo>
                    <a:pt x="831104" y="3855"/>
                  </a:lnTo>
                  <a:cubicBezTo>
                    <a:pt x="822488" y="88694"/>
                    <a:pt x="795171" y="168004"/>
                    <a:pt x="753341" y="237599"/>
                  </a:cubicBezTo>
                  <a:lnTo>
                    <a:pt x="738692" y="260363"/>
                  </a:lnTo>
                  <a:lnTo>
                    <a:pt x="739022" y="260363"/>
                  </a:lnTo>
                  <a:lnTo>
                    <a:pt x="727228" y="277709"/>
                  </a:lnTo>
                  <a:cubicBezTo>
                    <a:pt x="634990" y="407415"/>
                    <a:pt x="489552" y="496651"/>
                    <a:pt x="322741" y="513592"/>
                  </a:cubicBezTo>
                  <a:lnTo>
                    <a:pt x="272026" y="516153"/>
                  </a:lnTo>
                  <a:lnTo>
                    <a:pt x="199253" y="516153"/>
                  </a:lnTo>
                  <a:lnTo>
                    <a:pt x="0" y="516153"/>
                  </a:lnTo>
                  <a:lnTo>
                    <a:pt x="0" y="51932"/>
                  </a:lnTo>
                  <a:lnTo>
                    <a:pt x="45638" y="30271"/>
                  </a:lnTo>
                  <a:cubicBezTo>
                    <a:pt x="85904" y="16437"/>
                    <a:pt x="128219" y="7008"/>
                    <a:pt x="172007" y="2561"/>
                  </a:cubicBezTo>
                  <a:lnTo>
                    <a:pt x="222722" y="0"/>
                  </a:lnTo>
                  <a:close/>
                </a:path>
              </a:pathLst>
            </a:custGeom>
            <a:solidFill>
              <a:srgbClr val="F5C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5221"/>
              <a:endParaRPr lang="en-US">
                <a:solidFill>
                  <a:prstClr val="white"/>
                </a:solidFill>
              </a:endParaRPr>
            </a:p>
          </p:txBody>
        </p:sp>
        <p:sp>
          <p:nvSpPr>
            <p:cNvPr id="58" name="Text Placeholder 32">
              <a:extLst>
                <a:ext uri="{FF2B5EF4-FFF2-40B4-BE49-F238E27FC236}">
                  <a16:creationId xmlns:a16="http://schemas.microsoft.com/office/drawing/2014/main" id="{E4830AAA-2A53-6D44-B0AD-38C5406EF7AC}"/>
                </a:ext>
              </a:extLst>
            </p:cNvPr>
            <p:cNvSpPr txBox="1">
              <a:spLocks/>
            </p:cNvSpPr>
            <p:nvPr/>
          </p:nvSpPr>
          <p:spPr>
            <a:xfrm>
              <a:off x="134785" y="1571255"/>
              <a:ext cx="1214285" cy="473304"/>
            </a:xfrm>
            <a:prstGeom prst="rect">
              <a:avLst/>
            </a:prstGeom>
          </p:spPr>
          <p:txBody>
            <a:bodyPr>
              <a:noAutofit/>
            </a:bodyPr>
            <a:lstStyle>
              <a:lvl1pPr marL="0" indent="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5221"/>
              <a:r>
                <a:rPr lang="en-US" sz="1800" dirty="0">
                  <a:solidFill>
                    <a:prstClr val="white"/>
                  </a:solidFill>
                  <a:latin typeface="Calibri" panose="020F0502020204030204" pitchFamily="34" charset="0"/>
                  <a:cs typeface="Calibri" panose="020F0502020204030204" pitchFamily="34" charset="0"/>
                </a:rPr>
                <a:t>04</a:t>
              </a:r>
            </a:p>
          </p:txBody>
        </p:sp>
      </p:grpSp>
      <p:grpSp>
        <p:nvGrpSpPr>
          <p:cNvPr id="59" name="Group 58">
            <a:extLst>
              <a:ext uri="{FF2B5EF4-FFF2-40B4-BE49-F238E27FC236}">
                <a16:creationId xmlns:a16="http://schemas.microsoft.com/office/drawing/2014/main" id="{0CAAEA24-55CF-2446-B527-96878FB7A12E}"/>
              </a:ext>
            </a:extLst>
          </p:cNvPr>
          <p:cNvGrpSpPr/>
          <p:nvPr/>
        </p:nvGrpSpPr>
        <p:grpSpPr>
          <a:xfrm>
            <a:off x="0" y="3577356"/>
            <a:ext cx="7533494" cy="524274"/>
            <a:chOff x="0" y="1520596"/>
            <a:chExt cx="7520854" cy="523963"/>
          </a:xfrm>
        </p:grpSpPr>
        <p:cxnSp>
          <p:nvCxnSpPr>
            <p:cNvPr id="60" name="Straight Connector 59">
              <a:extLst>
                <a:ext uri="{FF2B5EF4-FFF2-40B4-BE49-F238E27FC236}">
                  <a16:creationId xmlns:a16="http://schemas.microsoft.com/office/drawing/2014/main" id="{4BF6736A-8FFD-9442-A8D5-57B7FC33FEC3}"/>
                </a:ext>
              </a:extLst>
            </p:cNvPr>
            <p:cNvCxnSpPr/>
            <p:nvPr/>
          </p:nvCxnSpPr>
          <p:spPr>
            <a:xfrm flipH="1">
              <a:off x="415649" y="1917700"/>
              <a:ext cx="7105205" cy="0"/>
            </a:xfrm>
            <a:prstGeom prst="line">
              <a:avLst/>
            </a:prstGeom>
            <a:ln w="15875">
              <a:solidFill>
                <a:srgbClr val="F5C15B"/>
              </a:solidFill>
              <a:prstDash val="sysDash"/>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8DE9CB4C-1174-D047-B84B-4C6D72157728}"/>
                </a:ext>
              </a:extLst>
            </p:cNvPr>
            <p:cNvSpPr/>
            <p:nvPr/>
          </p:nvSpPr>
          <p:spPr>
            <a:xfrm>
              <a:off x="0" y="1520596"/>
              <a:ext cx="762287" cy="473304"/>
            </a:xfrm>
            <a:custGeom>
              <a:avLst/>
              <a:gdLst>
                <a:gd name="connsiteX0" fmla="*/ 222722 w 831298"/>
                <a:gd name="connsiteY0" fmla="*/ 0 h 516153"/>
                <a:gd name="connsiteX1" fmla="*/ 295495 w 831298"/>
                <a:gd name="connsiteY1" fmla="*/ 0 h 516153"/>
                <a:gd name="connsiteX2" fmla="*/ 831298 w 831298"/>
                <a:gd name="connsiteY2" fmla="*/ 0 h 516153"/>
                <a:gd name="connsiteX3" fmla="*/ 831104 w 831298"/>
                <a:gd name="connsiteY3" fmla="*/ 3855 h 516153"/>
                <a:gd name="connsiteX4" fmla="*/ 753341 w 831298"/>
                <a:gd name="connsiteY4" fmla="*/ 237599 h 516153"/>
                <a:gd name="connsiteX5" fmla="*/ 738692 w 831298"/>
                <a:gd name="connsiteY5" fmla="*/ 260363 h 516153"/>
                <a:gd name="connsiteX6" fmla="*/ 739022 w 831298"/>
                <a:gd name="connsiteY6" fmla="*/ 260363 h 516153"/>
                <a:gd name="connsiteX7" fmla="*/ 727228 w 831298"/>
                <a:gd name="connsiteY7" fmla="*/ 277709 h 516153"/>
                <a:gd name="connsiteX8" fmla="*/ 322741 w 831298"/>
                <a:gd name="connsiteY8" fmla="*/ 513592 h 516153"/>
                <a:gd name="connsiteX9" fmla="*/ 272026 w 831298"/>
                <a:gd name="connsiteY9" fmla="*/ 516153 h 516153"/>
                <a:gd name="connsiteX10" fmla="*/ 199253 w 831298"/>
                <a:gd name="connsiteY10" fmla="*/ 516153 h 516153"/>
                <a:gd name="connsiteX11" fmla="*/ 0 w 831298"/>
                <a:gd name="connsiteY11" fmla="*/ 516153 h 516153"/>
                <a:gd name="connsiteX12" fmla="*/ 0 w 831298"/>
                <a:gd name="connsiteY12" fmla="*/ 51932 h 516153"/>
                <a:gd name="connsiteX13" fmla="*/ 45638 w 831298"/>
                <a:gd name="connsiteY13" fmla="*/ 30271 h 516153"/>
                <a:gd name="connsiteX14" fmla="*/ 172007 w 831298"/>
                <a:gd name="connsiteY14" fmla="*/ 2561 h 516153"/>
                <a:gd name="connsiteX15" fmla="*/ 222722 w 831298"/>
                <a:gd name="connsiteY15" fmla="*/ 0 h 5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298" h="516153">
                  <a:moveTo>
                    <a:pt x="222722" y="0"/>
                  </a:moveTo>
                  <a:lnTo>
                    <a:pt x="295495" y="0"/>
                  </a:lnTo>
                  <a:lnTo>
                    <a:pt x="831298" y="0"/>
                  </a:lnTo>
                  <a:lnTo>
                    <a:pt x="831104" y="3855"/>
                  </a:lnTo>
                  <a:cubicBezTo>
                    <a:pt x="822488" y="88694"/>
                    <a:pt x="795171" y="168004"/>
                    <a:pt x="753341" y="237599"/>
                  </a:cubicBezTo>
                  <a:lnTo>
                    <a:pt x="738692" y="260363"/>
                  </a:lnTo>
                  <a:lnTo>
                    <a:pt x="739022" y="260363"/>
                  </a:lnTo>
                  <a:lnTo>
                    <a:pt x="727228" y="277709"/>
                  </a:lnTo>
                  <a:cubicBezTo>
                    <a:pt x="634990" y="407415"/>
                    <a:pt x="489552" y="496651"/>
                    <a:pt x="322741" y="513592"/>
                  </a:cubicBezTo>
                  <a:lnTo>
                    <a:pt x="272026" y="516153"/>
                  </a:lnTo>
                  <a:lnTo>
                    <a:pt x="199253" y="516153"/>
                  </a:lnTo>
                  <a:lnTo>
                    <a:pt x="0" y="516153"/>
                  </a:lnTo>
                  <a:lnTo>
                    <a:pt x="0" y="51932"/>
                  </a:lnTo>
                  <a:lnTo>
                    <a:pt x="45638" y="30271"/>
                  </a:lnTo>
                  <a:cubicBezTo>
                    <a:pt x="85904" y="16437"/>
                    <a:pt x="128219" y="7008"/>
                    <a:pt x="172007" y="2561"/>
                  </a:cubicBezTo>
                  <a:lnTo>
                    <a:pt x="222722" y="0"/>
                  </a:lnTo>
                  <a:close/>
                </a:path>
              </a:pathLst>
            </a:custGeom>
            <a:solidFill>
              <a:srgbClr val="F5C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5221"/>
              <a:endParaRPr lang="en-US">
                <a:solidFill>
                  <a:prstClr val="white"/>
                </a:solidFill>
              </a:endParaRPr>
            </a:p>
          </p:txBody>
        </p:sp>
        <p:sp>
          <p:nvSpPr>
            <p:cNvPr id="62" name="Text Placeholder 32">
              <a:extLst>
                <a:ext uri="{FF2B5EF4-FFF2-40B4-BE49-F238E27FC236}">
                  <a16:creationId xmlns:a16="http://schemas.microsoft.com/office/drawing/2014/main" id="{C776A7AD-52BD-224F-88FE-ADC615802886}"/>
                </a:ext>
              </a:extLst>
            </p:cNvPr>
            <p:cNvSpPr txBox="1">
              <a:spLocks/>
            </p:cNvSpPr>
            <p:nvPr/>
          </p:nvSpPr>
          <p:spPr>
            <a:xfrm>
              <a:off x="134785" y="1571255"/>
              <a:ext cx="1214285" cy="473304"/>
            </a:xfrm>
            <a:prstGeom prst="rect">
              <a:avLst/>
            </a:prstGeom>
          </p:spPr>
          <p:txBody>
            <a:bodyPr>
              <a:noAutofit/>
            </a:bodyPr>
            <a:lstStyle>
              <a:lvl1pPr marL="0" indent="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5221"/>
              <a:r>
                <a:rPr lang="en-US" sz="1800" dirty="0">
                  <a:solidFill>
                    <a:prstClr val="white"/>
                  </a:solidFill>
                  <a:latin typeface="Calibri" panose="020F0502020204030204" pitchFamily="34" charset="0"/>
                  <a:cs typeface="Calibri" panose="020F0502020204030204" pitchFamily="34" charset="0"/>
                </a:rPr>
                <a:t>05</a:t>
              </a:r>
            </a:p>
          </p:txBody>
        </p:sp>
      </p:grpSp>
      <p:grpSp>
        <p:nvGrpSpPr>
          <p:cNvPr id="63" name="Group 62">
            <a:extLst>
              <a:ext uri="{FF2B5EF4-FFF2-40B4-BE49-F238E27FC236}">
                <a16:creationId xmlns:a16="http://schemas.microsoft.com/office/drawing/2014/main" id="{006B0BF7-5935-204C-9803-8617450C0015}"/>
              </a:ext>
            </a:extLst>
          </p:cNvPr>
          <p:cNvGrpSpPr/>
          <p:nvPr/>
        </p:nvGrpSpPr>
        <p:grpSpPr>
          <a:xfrm>
            <a:off x="0" y="4169218"/>
            <a:ext cx="7533494" cy="524274"/>
            <a:chOff x="0" y="1520596"/>
            <a:chExt cx="7520854" cy="523963"/>
          </a:xfrm>
        </p:grpSpPr>
        <p:cxnSp>
          <p:nvCxnSpPr>
            <p:cNvPr id="64" name="Straight Connector 63">
              <a:extLst>
                <a:ext uri="{FF2B5EF4-FFF2-40B4-BE49-F238E27FC236}">
                  <a16:creationId xmlns:a16="http://schemas.microsoft.com/office/drawing/2014/main" id="{5A90629E-8B2A-7648-9210-19782B89443F}"/>
                </a:ext>
              </a:extLst>
            </p:cNvPr>
            <p:cNvCxnSpPr/>
            <p:nvPr/>
          </p:nvCxnSpPr>
          <p:spPr>
            <a:xfrm flipH="1">
              <a:off x="415649" y="1917700"/>
              <a:ext cx="7105205" cy="0"/>
            </a:xfrm>
            <a:prstGeom prst="line">
              <a:avLst/>
            </a:prstGeom>
            <a:ln w="15875">
              <a:solidFill>
                <a:srgbClr val="F5C15B"/>
              </a:solidFill>
              <a:prstDash val="sysDash"/>
            </a:ln>
          </p:spPr>
          <p:style>
            <a:lnRef idx="1">
              <a:schemeClr val="accent1"/>
            </a:lnRef>
            <a:fillRef idx="0">
              <a:schemeClr val="accent1"/>
            </a:fillRef>
            <a:effectRef idx="0">
              <a:schemeClr val="accent1"/>
            </a:effectRef>
            <a:fontRef idx="minor">
              <a:schemeClr val="tx1"/>
            </a:fontRef>
          </p:style>
        </p:cxnSp>
        <p:sp>
          <p:nvSpPr>
            <p:cNvPr id="65" name="Freeform 64">
              <a:extLst>
                <a:ext uri="{FF2B5EF4-FFF2-40B4-BE49-F238E27FC236}">
                  <a16:creationId xmlns:a16="http://schemas.microsoft.com/office/drawing/2014/main" id="{43993DFD-AEDA-DD4B-916E-82170F17BD16}"/>
                </a:ext>
              </a:extLst>
            </p:cNvPr>
            <p:cNvSpPr/>
            <p:nvPr/>
          </p:nvSpPr>
          <p:spPr>
            <a:xfrm>
              <a:off x="0" y="1520596"/>
              <a:ext cx="762287" cy="473304"/>
            </a:xfrm>
            <a:custGeom>
              <a:avLst/>
              <a:gdLst>
                <a:gd name="connsiteX0" fmla="*/ 222722 w 831298"/>
                <a:gd name="connsiteY0" fmla="*/ 0 h 516153"/>
                <a:gd name="connsiteX1" fmla="*/ 295495 w 831298"/>
                <a:gd name="connsiteY1" fmla="*/ 0 h 516153"/>
                <a:gd name="connsiteX2" fmla="*/ 831298 w 831298"/>
                <a:gd name="connsiteY2" fmla="*/ 0 h 516153"/>
                <a:gd name="connsiteX3" fmla="*/ 831104 w 831298"/>
                <a:gd name="connsiteY3" fmla="*/ 3855 h 516153"/>
                <a:gd name="connsiteX4" fmla="*/ 753341 w 831298"/>
                <a:gd name="connsiteY4" fmla="*/ 237599 h 516153"/>
                <a:gd name="connsiteX5" fmla="*/ 738692 w 831298"/>
                <a:gd name="connsiteY5" fmla="*/ 260363 h 516153"/>
                <a:gd name="connsiteX6" fmla="*/ 739022 w 831298"/>
                <a:gd name="connsiteY6" fmla="*/ 260363 h 516153"/>
                <a:gd name="connsiteX7" fmla="*/ 727228 w 831298"/>
                <a:gd name="connsiteY7" fmla="*/ 277709 h 516153"/>
                <a:gd name="connsiteX8" fmla="*/ 322741 w 831298"/>
                <a:gd name="connsiteY8" fmla="*/ 513592 h 516153"/>
                <a:gd name="connsiteX9" fmla="*/ 272026 w 831298"/>
                <a:gd name="connsiteY9" fmla="*/ 516153 h 516153"/>
                <a:gd name="connsiteX10" fmla="*/ 199253 w 831298"/>
                <a:gd name="connsiteY10" fmla="*/ 516153 h 516153"/>
                <a:gd name="connsiteX11" fmla="*/ 0 w 831298"/>
                <a:gd name="connsiteY11" fmla="*/ 516153 h 516153"/>
                <a:gd name="connsiteX12" fmla="*/ 0 w 831298"/>
                <a:gd name="connsiteY12" fmla="*/ 51932 h 516153"/>
                <a:gd name="connsiteX13" fmla="*/ 45638 w 831298"/>
                <a:gd name="connsiteY13" fmla="*/ 30271 h 516153"/>
                <a:gd name="connsiteX14" fmla="*/ 172007 w 831298"/>
                <a:gd name="connsiteY14" fmla="*/ 2561 h 516153"/>
                <a:gd name="connsiteX15" fmla="*/ 222722 w 831298"/>
                <a:gd name="connsiteY15" fmla="*/ 0 h 5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298" h="516153">
                  <a:moveTo>
                    <a:pt x="222722" y="0"/>
                  </a:moveTo>
                  <a:lnTo>
                    <a:pt x="295495" y="0"/>
                  </a:lnTo>
                  <a:lnTo>
                    <a:pt x="831298" y="0"/>
                  </a:lnTo>
                  <a:lnTo>
                    <a:pt x="831104" y="3855"/>
                  </a:lnTo>
                  <a:cubicBezTo>
                    <a:pt x="822488" y="88694"/>
                    <a:pt x="795171" y="168004"/>
                    <a:pt x="753341" y="237599"/>
                  </a:cubicBezTo>
                  <a:lnTo>
                    <a:pt x="738692" y="260363"/>
                  </a:lnTo>
                  <a:lnTo>
                    <a:pt x="739022" y="260363"/>
                  </a:lnTo>
                  <a:lnTo>
                    <a:pt x="727228" y="277709"/>
                  </a:lnTo>
                  <a:cubicBezTo>
                    <a:pt x="634990" y="407415"/>
                    <a:pt x="489552" y="496651"/>
                    <a:pt x="322741" y="513592"/>
                  </a:cubicBezTo>
                  <a:lnTo>
                    <a:pt x="272026" y="516153"/>
                  </a:lnTo>
                  <a:lnTo>
                    <a:pt x="199253" y="516153"/>
                  </a:lnTo>
                  <a:lnTo>
                    <a:pt x="0" y="516153"/>
                  </a:lnTo>
                  <a:lnTo>
                    <a:pt x="0" y="51932"/>
                  </a:lnTo>
                  <a:lnTo>
                    <a:pt x="45638" y="30271"/>
                  </a:lnTo>
                  <a:cubicBezTo>
                    <a:pt x="85904" y="16437"/>
                    <a:pt x="128219" y="7008"/>
                    <a:pt x="172007" y="2561"/>
                  </a:cubicBezTo>
                  <a:lnTo>
                    <a:pt x="222722" y="0"/>
                  </a:lnTo>
                  <a:close/>
                </a:path>
              </a:pathLst>
            </a:custGeom>
            <a:solidFill>
              <a:srgbClr val="F5C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5221"/>
              <a:endParaRPr lang="en-US">
                <a:solidFill>
                  <a:prstClr val="white"/>
                </a:solidFill>
              </a:endParaRPr>
            </a:p>
          </p:txBody>
        </p:sp>
        <p:sp>
          <p:nvSpPr>
            <p:cNvPr id="66" name="Text Placeholder 32">
              <a:extLst>
                <a:ext uri="{FF2B5EF4-FFF2-40B4-BE49-F238E27FC236}">
                  <a16:creationId xmlns:a16="http://schemas.microsoft.com/office/drawing/2014/main" id="{02384FA2-2011-874C-A59A-A97E0EE10BBA}"/>
                </a:ext>
              </a:extLst>
            </p:cNvPr>
            <p:cNvSpPr txBox="1">
              <a:spLocks/>
            </p:cNvSpPr>
            <p:nvPr/>
          </p:nvSpPr>
          <p:spPr>
            <a:xfrm>
              <a:off x="134785" y="1571255"/>
              <a:ext cx="1214285" cy="473304"/>
            </a:xfrm>
            <a:prstGeom prst="rect">
              <a:avLst/>
            </a:prstGeom>
          </p:spPr>
          <p:txBody>
            <a:bodyPr>
              <a:noAutofit/>
            </a:bodyPr>
            <a:lstStyle>
              <a:lvl1pPr marL="0" indent="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5221"/>
              <a:r>
                <a:rPr lang="en-US" sz="1800" dirty="0">
                  <a:solidFill>
                    <a:prstClr val="white"/>
                  </a:solidFill>
                  <a:latin typeface="Calibri" panose="020F0502020204030204" pitchFamily="34" charset="0"/>
                  <a:cs typeface="Calibri" panose="020F0502020204030204" pitchFamily="34" charset="0"/>
                </a:rPr>
                <a:t>06</a:t>
              </a:r>
            </a:p>
          </p:txBody>
        </p:sp>
      </p:grpSp>
      <p:grpSp>
        <p:nvGrpSpPr>
          <p:cNvPr id="67" name="Group 66">
            <a:extLst>
              <a:ext uri="{FF2B5EF4-FFF2-40B4-BE49-F238E27FC236}">
                <a16:creationId xmlns:a16="http://schemas.microsoft.com/office/drawing/2014/main" id="{0EE89755-A20A-1E4B-8298-18DD1C7E0542}"/>
              </a:ext>
            </a:extLst>
          </p:cNvPr>
          <p:cNvGrpSpPr/>
          <p:nvPr/>
        </p:nvGrpSpPr>
        <p:grpSpPr>
          <a:xfrm>
            <a:off x="0" y="4761078"/>
            <a:ext cx="6641736" cy="524274"/>
            <a:chOff x="0" y="1520596"/>
            <a:chExt cx="6630592" cy="523963"/>
          </a:xfrm>
        </p:grpSpPr>
        <p:cxnSp>
          <p:nvCxnSpPr>
            <p:cNvPr id="68" name="Straight Connector 67">
              <a:extLst>
                <a:ext uri="{FF2B5EF4-FFF2-40B4-BE49-F238E27FC236}">
                  <a16:creationId xmlns:a16="http://schemas.microsoft.com/office/drawing/2014/main" id="{2A11085D-EAE5-E74F-8ED8-BFA6E15343F0}"/>
                </a:ext>
              </a:extLst>
            </p:cNvPr>
            <p:cNvCxnSpPr>
              <a:cxnSpLocks/>
            </p:cNvCxnSpPr>
            <p:nvPr/>
          </p:nvCxnSpPr>
          <p:spPr>
            <a:xfrm flipH="1">
              <a:off x="415650" y="1917700"/>
              <a:ext cx="6214942" cy="0"/>
            </a:xfrm>
            <a:prstGeom prst="line">
              <a:avLst/>
            </a:prstGeom>
            <a:ln w="15875">
              <a:solidFill>
                <a:srgbClr val="F5C15B"/>
              </a:solidFill>
              <a:prstDash val="sysDash"/>
            </a:ln>
          </p:spPr>
          <p:style>
            <a:lnRef idx="1">
              <a:schemeClr val="accent1"/>
            </a:lnRef>
            <a:fillRef idx="0">
              <a:schemeClr val="accent1"/>
            </a:fillRef>
            <a:effectRef idx="0">
              <a:schemeClr val="accent1"/>
            </a:effectRef>
            <a:fontRef idx="minor">
              <a:schemeClr val="tx1"/>
            </a:fontRef>
          </p:style>
        </p:cxnSp>
        <p:sp>
          <p:nvSpPr>
            <p:cNvPr id="69" name="Freeform 68">
              <a:extLst>
                <a:ext uri="{FF2B5EF4-FFF2-40B4-BE49-F238E27FC236}">
                  <a16:creationId xmlns:a16="http://schemas.microsoft.com/office/drawing/2014/main" id="{3763389A-03C1-744A-A86C-2708A2CF4AF1}"/>
                </a:ext>
              </a:extLst>
            </p:cNvPr>
            <p:cNvSpPr/>
            <p:nvPr/>
          </p:nvSpPr>
          <p:spPr>
            <a:xfrm>
              <a:off x="0" y="1520596"/>
              <a:ext cx="762287" cy="473304"/>
            </a:xfrm>
            <a:custGeom>
              <a:avLst/>
              <a:gdLst>
                <a:gd name="connsiteX0" fmla="*/ 222722 w 831298"/>
                <a:gd name="connsiteY0" fmla="*/ 0 h 516153"/>
                <a:gd name="connsiteX1" fmla="*/ 295495 w 831298"/>
                <a:gd name="connsiteY1" fmla="*/ 0 h 516153"/>
                <a:gd name="connsiteX2" fmla="*/ 831298 w 831298"/>
                <a:gd name="connsiteY2" fmla="*/ 0 h 516153"/>
                <a:gd name="connsiteX3" fmla="*/ 831104 w 831298"/>
                <a:gd name="connsiteY3" fmla="*/ 3855 h 516153"/>
                <a:gd name="connsiteX4" fmla="*/ 753341 w 831298"/>
                <a:gd name="connsiteY4" fmla="*/ 237599 h 516153"/>
                <a:gd name="connsiteX5" fmla="*/ 738692 w 831298"/>
                <a:gd name="connsiteY5" fmla="*/ 260363 h 516153"/>
                <a:gd name="connsiteX6" fmla="*/ 739022 w 831298"/>
                <a:gd name="connsiteY6" fmla="*/ 260363 h 516153"/>
                <a:gd name="connsiteX7" fmla="*/ 727228 w 831298"/>
                <a:gd name="connsiteY7" fmla="*/ 277709 h 516153"/>
                <a:gd name="connsiteX8" fmla="*/ 322741 w 831298"/>
                <a:gd name="connsiteY8" fmla="*/ 513592 h 516153"/>
                <a:gd name="connsiteX9" fmla="*/ 272026 w 831298"/>
                <a:gd name="connsiteY9" fmla="*/ 516153 h 516153"/>
                <a:gd name="connsiteX10" fmla="*/ 199253 w 831298"/>
                <a:gd name="connsiteY10" fmla="*/ 516153 h 516153"/>
                <a:gd name="connsiteX11" fmla="*/ 0 w 831298"/>
                <a:gd name="connsiteY11" fmla="*/ 516153 h 516153"/>
                <a:gd name="connsiteX12" fmla="*/ 0 w 831298"/>
                <a:gd name="connsiteY12" fmla="*/ 51932 h 516153"/>
                <a:gd name="connsiteX13" fmla="*/ 45638 w 831298"/>
                <a:gd name="connsiteY13" fmla="*/ 30271 h 516153"/>
                <a:gd name="connsiteX14" fmla="*/ 172007 w 831298"/>
                <a:gd name="connsiteY14" fmla="*/ 2561 h 516153"/>
                <a:gd name="connsiteX15" fmla="*/ 222722 w 831298"/>
                <a:gd name="connsiteY15" fmla="*/ 0 h 5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298" h="516153">
                  <a:moveTo>
                    <a:pt x="222722" y="0"/>
                  </a:moveTo>
                  <a:lnTo>
                    <a:pt x="295495" y="0"/>
                  </a:lnTo>
                  <a:lnTo>
                    <a:pt x="831298" y="0"/>
                  </a:lnTo>
                  <a:lnTo>
                    <a:pt x="831104" y="3855"/>
                  </a:lnTo>
                  <a:cubicBezTo>
                    <a:pt x="822488" y="88694"/>
                    <a:pt x="795171" y="168004"/>
                    <a:pt x="753341" y="237599"/>
                  </a:cubicBezTo>
                  <a:lnTo>
                    <a:pt x="738692" y="260363"/>
                  </a:lnTo>
                  <a:lnTo>
                    <a:pt x="739022" y="260363"/>
                  </a:lnTo>
                  <a:lnTo>
                    <a:pt x="727228" y="277709"/>
                  </a:lnTo>
                  <a:cubicBezTo>
                    <a:pt x="634990" y="407415"/>
                    <a:pt x="489552" y="496651"/>
                    <a:pt x="322741" y="513592"/>
                  </a:cubicBezTo>
                  <a:lnTo>
                    <a:pt x="272026" y="516153"/>
                  </a:lnTo>
                  <a:lnTo>
                    <a:pt x="199253" y="516153"/>
                  </a:lnTo>
                  <a:lnTo>
                    <a:pt x="0" y="516153"/>
                  </a:lnTo>
                  <a:lnTo>
                    <a:pt x="0" y="51932"/>
                  </a:lnTo>
                  <a:lnTo>
                    <a:pt x="45638" y="30271"/>
                  </a:lnTo>
                  <a:cubicBezTo>
                    <a:pt x="85904" y="16437"/>
                    <a:pt x="128219" y="7008"/>
                    <a:pt x="172007" y="2561"/>
                  </a:cubicBezTo>
                  <a:lnTo>
                    <a:pt x="222722" y="0"/>
                  </a:lnTo>
                  <a:close/>
                </a:path>
              </a:pathLst>
            </a:custGeom>
            <a:solidFill>
              <a:srgbClr val="F5C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5221"/>
              <a:endParaRPr lang="en-US">
                <a:solidFill>
                  <a:prstClr val="white"/>
                </a:solidFill>
              </a:endParaRPr>
            </a:p>
          </p:txBody>
        </p:sp>
        <p:sp>
          <p:nvSpPr>
            <p:cNvPr id="70" name="Text Placeholder 32">
              <a:extLst>
                <a:ext uri="{FF2B5EF4-FFF2-40B4-BE49-F238E27FC236}">
                  <a16:creationId xmlns:a16="http://schemas.microsoft.com/office/drawing/2014/main" id="{FF5211DE-67AA-3B4F-8F2F-DFE1BD089A59}"/>
                </a:ext>
              </a:extLst>
            </p:cNvPr>
            <p:cNvSpPr txBox="1">
              <a:spLocks/>
            </p:cNvSpPr>
            <p:nvPr/>
          </p:nvSpPr>
          <p:spPr>
            <a:xfrm>
              <a:off x="134785" y="1571255"/>
              <a:ext cx="1214285" cy="473304"/>
            </a:xfrm>
            <a:prstGeom prst="rect">
              <a:avLst/>
            </a:prstGeom>
          </p:spPr>
          <p:txBody>
            <a:bodyPr>
              <a:noAutofit/>
            </a:bodyPr>
            <a:lstStyle>
              <a:lvl1pPr marL="0" indent="0" algn="ctr">
                <a:buNone/>
                <a:defRPr sz="2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5221"/>
              <a:r>
                <a:rPr lang="en-US" sz="1800" dirty="0">
                  <a:solidFill>
                    <a:prstClr val="white"/>
                  </a:solidFill>
                  <a:latin typeface="Calibri" panose="020F0502020204030204" pitchFamily="34" charset="0"/>
                  <a:cs typeface="Calibri" panose="020F0502020204030204" pitchFamily="34" charset="0"/>
                </a:rPr>
                <a:t>07</a:t>
              </a:r>
            </a:p>
          </p:txBody>
        </p:sp>
      </p:grpSp>
      <p:sp>
        <p:nvSpPr>
          <p:cNvPr id="73" name="Text Placeholder 32">
            <a:extLst>
              <a:ext uri="{FF2B5EF4-FFF2-40B4-BE49-F238E27FC236}">
                <a16:creationId xmlns:a16="http://schemas.microsoft.com/office/drawing/2014/main" id="{718CD103-D68F-8C41-9C76-78871F205E76}"/>
              </a:ext>
            </a:extLst>
          </p:cNvPr>
          <p:cNvSpPr txBox="1">
            <a:spLocks/>
          </p:cNvSpPr>
          <p:nvPr/>
        </p:nvSpPr>
        <p:spPr>
          <a:xfrm>
            <a:off x="1077122" y="1639367"/>
            <a:ext cx="6338056" cy="574178"/>
          </a:xfrm>
          <a:prstGeom prst="rect">
            <a:avLst/>
          </a:prstGeom>
        </p:spPr>
        <p:txBody>
          <a:bodyPr lIns="91521" tIns="45762" rIns="91521" bIns="45762" numCol="1" spcCol="288259" anchor="ctr">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sz="1200" dirty="0">
                <a:solidFill>
                  <a:prstClr val="white"/>
                </a:solidFill>
              </a:rPr>
              <a:t>la innovación como proceso de hacer, crear algo nuevo;</a:t>
            </a:r>
            <a:endParaRPr lang="en-IE" sz="1200" dirty="0">
              <a:solidFill>
                <a:prstClr val="white"/>
              </a:solidFill>
            </a:endParaRPr>
          </a:p>
        </p:txBody>
      </p:sp>
      <p:sp>
        <p:nvSpPr>
          <p:cNvPr id="74" name="Text Placeholder 32">
            <a:extLst>
              <a:ext uri="{FF2B5EF4-FFF2-40B4-BE49-F238E27FC236}">
                <a16:creationId xmlns:a16="http://schemas.microsoft.com/office/drawing/2014/main" id="{83280B53-F08F-8542-84B3-BD87784116DE}"/>
              </a:ext>
            </a:extLst>
          </p:cNvPr>
          <p:cNvSpPr txBox="1">
            <a:spLocks/>
          </p:cNvSpPr>
          <p:nvPr/>
        </p:nvSpPr>
        <p:spPr>
          <a:xfrm>
            <a:off x="1077122" y="2233938"/>
            <a:ext cx="6338056" cy="574178"/>
          </a:xfrm>
          <a:prstGeom prst="rect">
            <a:avLst/>
          </a:prstGeom>
        </p:spPr>
        <p:txBody>
          <a:bodyPr lIns="91521" tIns="45762" rIns="91521" bIns="45762" numCol="1" spcCol="288259" anchor="ctr">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sz="1200" dirty="0">
                <a:solidFill>
                  <a:prstClr val="white"/>
                </a:solidFill>
              </a:rPr>
              <a:t>la innovación como instrumento para hacer, crear algo nuevo;</a:t>
            </a:r>
            <a:endParaRPr lang="en-IE" sz="1200" dirty="0">
              <a:solidFill>
                <a:prstClr val="white"/>
              </a:solidFill>
            </a:endParaRPr>
          </a:p>
        </p:txBody>
      </p:sp>
      <p:sp>
        <p:nvSpPr>
          <p:cNvPr id="75" name="Text Placeholder 32">
            <a:extLst>
              <a:ext uri="{FF2B5EF4-FFF2-40B4-BE49-F238E27FC236}">
                <a16:creationId xmlns:a16="http://schemas.microsoft.com/office/drawing/2014/main" id="{394ED6F9-0A66-ED4A-AF5D-235BD7CA9CF3}"/>
              </a:ext>
            </a:extLst>
          </p:cNvPr>
          <p:cNvSpPr txBox="1">
            <a:spLocks/>
          </p:cNvSpPr>
          <p:nvPr/>
        </p:nvSpPr>
        <p:spPr>
          <a:xfrm>
            <a:off x="1077122" y="2828509"/>
            <a:ext cx="6338056" cy="574178"/>
          </a:xfrm>
          <a:prstGeom prst="rect">
            <a:avLst/>
          </a:prstGeom>
        </p:spPr>
        <p:txBody>
          <a:bodyPr lIns="91521" tIns="45762" rIns="91521" bIns="45762" numCol="1" spcCol="288259" anchor="ctr">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sz="1200" dirty="0">
                <a:solidFill>
                  <a:prstClr val="white"/>
                </a:solidFill>
              </a:rPr>
              <a:t>la innovación como condición (entorno) para hacer algo nuevo;</a:t>
            </a:r>
            <a:endParaRPr lang="en-IE" sz="1200" dirty="0">
              <a:solidFill>
                <a:prstClr val="white"/>
              </a:solidFill>
            </a:endParaRPr>
          </a:p>
        </p:txBody>
      </p:sp>
      <p:sp>
        <p:nvSpPr>
          <p:cNvPr id="76" name="Text Placeholder 32">
            <a:extLst>
              <a:ext uri="{FF2B5EF4-FFF2-40B4-BE49-F238E27FC236}">
                <a16:creationId xmlns:a16="http://schemas.microsoft.com/office/drawing/2014/main" id="{A20F22B1-6041-C94F-B14E-3B22293134D2}"/>
              </a:ext>
            </a:extLst>
          </p:cNvPr>
          <p:cNvSpPr txBox="1">
            <a:spLocks/>
          </p:cNvSpPr>
          <p:nvPr/>
        </p:nvSpPr>
        <p:spPr>
          <a:xfrm>
            <a:off x="1077122" y="3423081"/>
            <a:ext cx="6338056" cy="574178"/>
          </a:xfrm>
          <a:prstGeom prst="rect">
            <a:avLst/>
          </a:prstGeom>
        </p:spPr>
        <p:txBody>
          <a:bodyPr lIns="91521" tIns="45762" rIns="91521" bIns="45762" numCol="1" spcCol="288259" anchor="ctr">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sz="1200" dirty="0">
                <a:solidFill>
                  <a:prstClr val="white"/>
                </a:solidFill>
              </a:rPr>
              <a:t>innovación como idea (concepto) de algo nuevo;</a:t>
            </a:r>
            <a:endParaRPr lang="en-IE" sz="1200" dirty="0">
              <a:solidFill>
                <a:prstClr val="white"/>
              </a:solidFill>
            </a:endParaRPr>
          </a:p>
        </p:txBody>
      </p:sp>
      <p:sp>
        <p:nvSpPr>
          <p:cNvPr id="77" name="Text Placeholder 32">
            <a:extLst>
              <a:ext uri="{FF2B5EF4-FFF2-40B4-BE49-F238E27FC236}">
                <a16:creationId xmlns:a16="http://schemas.microsoft.com/office/drawing/2014/main" id="{970C58F2-7D63-9740-9D26-D3C1F3C6DB2B}"/>
              </a:ext>
            </a:extLst>
          </p:cNvPr>
          <p:cNvSpPr txBox="1">
            <a:spLocks/>
          </p:cNvSpPr>
          <p:nvPr/>
        </p:nvSpPr>
        <p:spPr>
          <a:xfrm>
            <a:off x="1077122" y="4017652"/>
            <a:ext cx="6338056" cy="574178"/>
          </a:xfrm>
          <a:prstGeom prst="rect">
            <a:avLst/>
          </a:prstGeom>
        </p:spPr>
        <p:txBody>
          <a:bodyPr lIns="91521" tIns="45762" rIns="91521" bIns="45762" numCol="1" spcCol="288259" anchor="ctr">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sz="1200" dirty="0">
                <a:solidFill>
                  <a:prstClr val="white"/>
                </a:solidFill>
              </a:rPr>
              <a:t>la innovación como capacidad humana para hacer algo nuevo;</a:t>
            </a:r>
            <a:endParaRPr lang="en-IE" sz="1200" dirty="0">
              <a:solidFill>
                <a:prstClr val="white"/>
              </a:solidFill>
            </a:endParaRPr>
          </a:p>
        </p:txBody>
      </p:sp>
      <p:sp>
        <p:nvSpPr>
          <p:cNvPr id="78" name="Text Placeholder 32">
            <a:extLst>
              <a:ext uri="{FF2B5EF4-FFF2-40B4-BE49-F238E27FC236}">
                <a16:creationId xmlns:a16="http://schemas.microsoft.com/office/drawing/2014/main" id="{B64B47B0-F34D-F245-B58B-D12DD9A45EF7}"/>
              </a:ext>
            </a:extLst>
          </p:cNvPr>
          <p:cNvSpPr txBox="1">
            <a:spLocks/>
          </p:cNvSpPr>
          <p:nvPr/>
        </p:nvSpPr>
        <p:spPr>
          <a:xfrm>
            <a:off x="1077122" y="4612222"/>
            <a:ext cx="6338056" cy="574178"/>
          </a:xfrm>
          <a:prstGeom prst="rect">
            <a:avLst/>
          </a:prstGeom>
        </p:spPr>
        <p:txBody>
          <a:bodyPr lIns="91521" tIns="45762" rIns="91521" bIns="45762" numCol="1" spcCol="288259" anchor="ctr">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sz="1200" dirty="0">
                <a:solidFill>
                  <a:prstClr val="white"/>
                </a:solidFill>
              </a:rPr>
              <a:t>la innovación como proceso de cambio</a:t>
            </a:r>
            <a:r>
              <a:rPr lang="en-US" sz="1200" dirty="0">
                <a:solidFill>
                  <a:prstClr val="white"/>
                </a:solidFill>
              </a:rPr>
              <a:t>.</a:t>
            </a:r>
            <a:endParaRPr lang="en-IE" sz="1200" dirty="0">
              <a:solidFill>
                <a:prstClr val="white"/>
              </a:solidFill>
            </a:endParaRPr>
          </a:p>
        </p:txBody>
      </p:sp>
    </p:spTree>
    <p:extLst>
      <p:ext uri="{BB962C8B-B14F-4D97-AF65-F5344CB8AC3E}">
        <p14:creationId xmlns:p14="http://schemas.microsoft.com/office/powerpoint/2010/main" val="3662681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70588" y="4501006"/>
            <a:ext cx="5544185" cy="0"/>
          </a:xfrm>
          <a:custGeom>
            <a:avLst/>
            <a:gdLst/>
            <a:ahLst/>
            <a:cxnLst/>
            <a:rect l="l" t="t" r="r" b="b"/>
            <a:pathLst>
              <a:path w="5544185">
                <a:moveTo>
                  <a:pt x="0" y="0"/>
                </a:moveTo>
                <a:lnTo>
                  <a:pt x="5544185" y="0"/>
                </a:lnTo>
              </a:path>
            </a:pathLst>
          </a:custGeom>
          <a:ln w="12700">
            <a:solidFill>
              <a:srgbClr val="F5C15B"/>
            </a:solidFill>
          </a:ln>
        </p:spPr>
        <p:txBody>
          <a:bodyPr wrap="square" lIns="0" tIns="0" rIns="0" bIns="0" rtlCol="0"/>
          <a:lstStyle/>
          <a:p>
            <a:endParaRPr/>
          </a:p>
        </p:txBody>
      </p:sp>
      <p:sp>
        <p:nvSpPr>
          <p:cNvPr id="3" name="object 3"/>
          <p:cNvSpPr/>
          <p:nvPr/>
        </p:nvSpPr>
        <p:spPr>
          <a:xfrm>
            <a:off x="870588" y="5022976"/>
            <a:ext cx="5544185" cy="0"/>
          </a:xfrm>
          <a:custGeom>
            <a:avLst/>
            <a:gdLst/>
            <a:ahLst/>
            <a:cxnLst/>
            <a:rect l="l" t="t" r="r" b="b"/>
            <a:pathLst>
              <a:path w="5544185">
                <a:moveTo>
                  <a:pt x="0" y="0"/>
                </a:moveTo>
                <a:lnTo>
                  <a:pt x="5544185" y="0"/>
                </a:lnTo>
              </a:path>
            </a:pathLst>
          </a:custGeom>
          <a:ln w="12700">
            <a:solidFill>
              <a:srgbClr val="F5C15B"/>
            </a:solidFill>
          </a:ln>
        </p:spPr>
        <p:txBody>
          <a:bodyPr wrap="square" lIns="0" tIns="0" rIns="0" bIns="0" rtlCol="0"/>
          <a:lstStyle/>
          <a:p>
            <a:endParaRPr/>
          </a:p>
        </p:txBody>
      </p:sp>
      <p:sp>
        <p:nvSpPr>
          <p:cNvPr id="4" name="object 4"/>
          <p:cNvSpPr/>
          <p:nvPr/>
        </p:nvSpPr>
        <p:spPr>
          <a:xfrm>
            <a:off x="870588" y="5544946"/>
            <a:ext cx="5544185" cy="0"/>
          </a:xfrm>
          <a:custGeom>
            <a:avLst/>
            <a:gdLst/>
            <a:ahLst/>
            <a:cxnLst/>
            <a:rect l="l" t="t" r="r" b="b"/>
            <a:pathLst>
              <a:path w="5544185">
                <a:moveTo>
                  <a:pt x="0" y="0"/>
                </a:moveTo>
                <a:lnTo>
                  <a:pt x="5544185" y="0"/>
                </a:lnTo>
              </a:path>
            </a:pathLst>
          </a:custGeom>
          <a:ln w="12700">
            <a:solidFill>
              <a:srgbClr val="F5C15B"/>
            </a:solidFill>
          </a:ln>
        </p:spPr>
        <p:txBody>
          <a:bodyPr wrap="square" lIns="0" tIns="0" rIns="0" bIns="0" rtlCol="0"/>
          <a:lstStyle/>
          <a:p>
            <a:endParaRPr/>
          </a:p>
        </p:txBody>
      </p:sp>
      <p:sp>
        <p:nvSpPr>
          <p:cNvPr id="5" name="object 5"/>
          <p:cNvSpPr/>
          <p:nvPr/>
        </p:nvSpPr>
        <p:spPr>
          <a:xfrm>
            <a:off x="870588" y="6066916"/>
            <a:ext cx="5544185" cy="0"/>
          </a:xfrm>
          <a:custGeom>
            <a:avLst/>
            <a:gdLst/>
            <a:ahLst/>
            <a:cxnLst/>
            <a:rect l="l" t="t" r="r" b="b"/>
            <a:pathLst>
              <a:path w="5544185">
                <a:moveTo>
                  <a:pt x="0" y="0"/>
                </a:moveTo>
                <a:lnTo>
                  <a:pt x="5544185" y="0"/>
                </a:lnTo>
              </a:path>
            </a:pathLst>
          </a:custGeom>
          <a:ln w="12700">
            <a:solidFill>
              <a:srgbClr val="F5C15B"/>
            </a:solidFill>
          </a:ln>
        </p:spPr>
        <p:txBody>
          <a:bodyPr wrap="square" lIns="0" tIns="0" rIns="0" bIns="0" rtlCol="0"/>
          <a:lstStyle/>
          <a:p>
            <a:endParaRPr/>
          </a:p>
        </p:txBody>
      </p:sp>
      <p:sp>
        <p:nvSpPr>
          <p:cNvPr id="6" name="object 6"/>
          <p:cNvSpPr/>
          <p:nvPr/>
        </p:nvSpPr>
        <p:spPr>
          <a:xfrm>
            <a:off x="870588" y="6588886"/>
            <a:ext cx="5544185" cy="0"/>
          </a:xfrm>
          <a:custGeom>
            <a:avLst/>
            <a:gdLst/>
            <a:ahLst/>
            <a:cxnLst/>
            <a:rect l="l" t="t" r="r" b="b"/>
            <a:pathLst>
              <a:path w="5544185">
                <a:moveTo>
                  <a:pt x="0" y="0"/>
                </a:moveTo>
                <a:lnTo>
                  <a:pt x="5544185" y="0"/>
                </a:lnTo>
              </a:path>
            </a:pathLst>
          </a:custGeom>
          <a:ln w="12700">
            <a:solidFill>
              <a:srgbClr val="F5C15B"/>
            </a:solidFill>
          </a:ln>
        </p:spPr>
        <p:txBody>
          <a:bodyPr wrap="square" lIns="0" tIns="0" rIns="0" bIns="0" rtlCol="0"/>
          <a:lstStyle/>
          <a:p>
            <a:endParaRPr/>
          </a:p>
        </p:txBody>
      </p:sp>
      <p:sp>
        <p:nvSpPr>
          <p:cNvPr id="7" name="object 7"/>
          <p:cNvSpPr/>
          <p:nvPr/>
        </p:nvSpPr>
        <p:spPr>
          <a:xfrm>
            <a:off x="870588" y="7110856"/>
            <a:ext cx="5544185" cy="0"/>
          </a:xfrm>
          <a:custGeom>
            <a:avLst/>
            <a:gdLst/>
            <a:ahLst/>
            <a:cxnLst/>
            <a:rect l="l" t="t" r="r" b="b"/>
            <a:pathLst>
              <a:path w="5544185">
                <a:moveTo>
                  <a:pt x="0" y="0"/>
                </a:moveTo>
                <a:lnTo>
                  <a:pt x="5544185" y="0"/>
                </a:lnTo>
              </a:path>
            </a:pathLst>
          </a:custGeom>
          <a:ln w="12700">
            <a:solidFill>
              <a:srgbClr val="F5C15B"/>
            </a:solidFill>
          </a:ln>
        </p:spPr>
        <p:txBody>
          <a:bodyPr wrap="square" lIns="0" tIns="0" rIns="0" bIns="0" rtlCol="0"/>
          <a:lstStyle/>
          <a:p>
            <a:endParaRPr/>
          </a:p>
        </p:txBody>
      </p:sp>
      <p:sp>
        <p:nvSpPr>
          <p:cNvPr id="8" name="object 8"/>
          <p:cNvSpPr/>
          <p:nvPr/>
        </p:nvSpPr>
        <p:spPr>
          <a:xfrm>
            <a:off x="870588" y="7632826"/>
            <a:ext cx="5544185" cy="0"/>
          </a:xfrm>
          <a:custGeom>
            <a:avLst/>
            <a:gdLst/>
            <a:ahLst/>
            <a:cxnLst/>
            <a:rect l="l" t="t" r="r" b="b"/>
            <a:pathLst>
              <a:path w="5544185">
                <a:moveTo>
                  <a:pt x="0" y="0"/>
                </a:moveTo>
                <a:lnTo>
                  <a:pt x="5544185" y="0"/>
                </a:lnTo>
              </a:path>
            </a:pathLst>
          </a:custGeom>
          <a:ln w="12700">
            <a:solidFill>
              <a:srgbClr val="F5C15B"/>
            </a:solidFill>
          </a:ln>
        </p:spPr>
        <p:txBody>
          <a:bodyPr wrap="square" lIns="0" tIns="0" rIns="0" bIns="0" rtlCol="0"/>
          <a:lstStyle/>
          <a:p>
            <a:endParaRPr/>
          </a:p>
        </p:txBody>
      </p:sp>
      <p:sp>
        <p:nvSpPr>
          <p:cNvPr id="9" name="object 9"/>
          <p:cNvSpPr/>
          <p:nvPr/>
        </p:nvSpPr>
        <p:spPr>
          <a:xfrm>
            <a:off x="870588" y="8154796"/>
            <a:ext cx="5544185" cy="0"/>
          </a:xfrm>
          <a:custGeom>
            <a:avLst/>
            <a:gdLst/>
            <a:ahLst/>
            <a:cxnLst/>
            <a:rect l="l" t="t" r="r" b="b"/>
            <a:pathLst>
              <a:path w="5544185">
                <a:moveTo>
                  <a:pt x="0" y="0"/>
                </a:moveTo>
                <a:lnTo>
                  <a:pt x="5544185" y="0"/>
                </a:lnTo>
              </a:path>
            </a:pathLst>
          </a:custGeom>
          <a:ln w="12700">
            <a:solidFill>
              <a:srgbClr val="F5C15B"/>
            </a:solidFill>
          </a:ln>
        </p:spPr>
        <p:txBody>
          <a:bodyPr wrap="square" lIns="0" tIns="0" rIns="0" bIns="0" rtlCol="0"/>
          <a:lstStyle/>
          <a:p>
            <a:endParaRPr/>
          </a:p>
        </p:txBody>
      </p:sp>
      <p:sp>
        <p:nvSpPr>
          <p:cNvPr id="10" name="object 10"/>
          <p:cNvSpPr/>
          <p:nvPr/>
        </p:nvSpPr>
        <p:spPr>
          <a:xfrm>
            <a:off x="857888" y="3456431"/>
            <a:ext cx="5544185" cy="0"/>
          </a:xfrm>
          <a:custGeom>
            <a:avLst/>
            <a:gdLst/>
            <a:ahLst/>
            <a:cxnLst/>
            <a:rect l="l" t="t" r="r" b="b"/>
            <a:pathLst>
              <a:path w="5544185">
                <a:moveTo>
                  <a:pt x="0" y="0"/>
                </a:moveTo>
                <a:lnTo>
                  <a:pt x="5544185" y="0"/>
                </a:lnTo>
              </a:path>
            </a:pathLst>
          </a:custGeom>
          <a:ln w="12700">
            <a:solidFill>
              <a:srgbClr val="F5C15B"/>
            </a:solidFill>
          </a:ln>
        </p:spPr>
        <p:txBody>
          <a:bodyPr wrap="square" lIns="0" tIns="0" rIns="0" bIns="0" rtlCol="0"/>
          <a:lstStyle/>
          <a:p>
            <a:endParaRPr/>
          </a:p>
        </p:txBody>
      </p:sp>
      <p:sp>
        <p:nvSpPr>
          <p:cNvPr id="11" name="object 11"/>
          <p:cNvSpPr/>
          <p:nvPr/>
        </p:nvSpPr>
        <p:spPr>
          <a:xfrm>
            <a:off x="857888" y="3979036"/>
            <a:ext cx="5544185" cy="0"/>
          </a:xfrm>
          <a:custGeom>
            <a:avLst/>
            <a:gdLst/>
            <a:ahLst/>
            <a:cxnLst/>
            <a:rect l="l" t="t" r="r" b="b"/>
            <a:pathLst>
              <a:path w="5544185">
                <a:moveTo>
                  <a:pt x="0" y="0"/>
                </a:moveTo>
                <a:lnTo>
                  <a:pt x="5544185" y="0"/>
                </a:lnTo>
              </a:path>
            </a:pathLst>
          </a:custGeom>
          <a:ln w="12700">
            <a:solidFill>
              <a:srgbClr val="F5C15B"/>
            </a:solidFill>
          </a:ln>
        </p:spPr>
        <p:txBody>
          <a:bodyPr wrap="square" lIns="0" tIns="0" rIns="0" bIns="0" rtlCol="0"/>
          <a:lstStyle/>
          <a:p>
            <a:endParaRPr/>
          </a:p>
        </p:txBody>
      </p:sp>
      <p:grpSp>
        <p:nvGrpSpPr>
          <p:cNvPr id="12" name="object 12"/>
          <p:cNvGrpSpPr/>
          <p:nvPr/>
        </p:nvGrpSpPr>
        <p:grpSpPr>
          <a:xfrm>
            <a:off x="3169288" y="9436191"/>
            <a:ext cx="3560445" cy="1250315"/>
            <a:chOff x="3169285" y="9436188"/>
            <a:chExt cx="3560445" cy="1250315"/>
          </a:xfrm>
        </p:grpSpPr>
        <p:sp>
          <p:nvSpPr>
            <p:cNvPr id="13" name="object 13"/>
            <p:cNvSpPr/>
            <p:nvPr/>
          </p:nvSpPr>
          <p:spPr>
            <a:xfrm>
              <a:off x="3175635" y="9442538"/>
              <a:ext cx="3547745" cy="1237615"/>
            </a:xfrm>
            <a:custGeom>
              <a:avLst/>
              <a:gdLst/>
              <a:ahLst/>
              <a:cxnLst/>
              <a:rect l="l" t="t" r="r" b="b"/>
              <a:pathLst>
                <a:path w="3547745" h="1237615">
                  <a:moveTo>
                    <a:pt x="0" y="1237617"/>
                  </a:moveTo>
                  <a:lnTo>
                    <a:pt x="94614" y="653415"/>
                  </a:lnTo>
                  <a:lnTo>
                    <a:pt x="334010" y="182880"/>
                  </a:lnTo>
                  <a:lnTo>
                    <a:pt x="833754" y="13970"/>
                  </a:lnTo>
                  <a:lnTo>
                    <a:pt x="1764664" y="0"/>
                  </a:lnTo>
                  <a:lnTo>
                    <a:pt x="3547744" y="0"/>
                  </a:lnTo>
                  <a:lnTo>
                    <a:pt x="3466465" y="909955"/>
                  </a:lnTo>
                  <a:lnTo>
                    <a:pt x="3326129" y="1237617"/>
                  </a:lnTo>
                </a:path>
              </a:pathLst>
            </a:custGeom>
            <a:ln w="12700">
              <a:solidFill>
                <a:srgbClr val="F5C15B"/>
              </a:solidFill>
            </a:ln>
          </p:spPr>
          <p:txBody>
            <a:bodyPr wrap="square" lIns="0" tIns="0" rIns="0" bIns="0" rtlCol="0"/>
            <a:lstStyle/>
            <a:p>
              <a:endParaRPr/>
            </a:p>
          </p:txBody>
        </p:sp>
        <p:pic>
          <p:nvPicPr>
            <p:cNvPr id="14" name="object 14"/>
            <p:cNvPicPr/>
            <p:nvPr/>
          </p:nvPicPr>
          <p:blipFill>
            <a:blip r:embed="rId2" cstate="screen">
              <a:extLst>
                <a:ext uri="{28A0092B-C50C-407E-A947-70E740481C1C}">
                  <a14:useLocalDpi xmlns:a14="http://schemas.microsoft.com/office/drawing/2010/main"/>
                </a:ext>
              </a:extLst>
            </a:blip>
            <a:stretch>
              <a:fillRect/>
            </a:stretch>
          </p:blipFill>
          <p:spPr>
            <a:xfrm>
              <a:off x="4081145" y="9721938"/>
              <a:ext cx="134620" cy="115569"/>
            </a:xfrm>
            <a:prstGeom prst="rect">
              <a:avLst/>
            </a:prstGeom>
          </p:spPr>
        </p:pic>
        <p:sp>
          <p:nvSpPr>
            <p:cNvPr id="15" name="object 15"/>
            <p:cNvSpPr/>
            <p:nvPr/>
          </p:nvSpPr>
          <p:spPr>
            <a:xfrm>
              <a:off x="4023995" y="9780358"/>
              <a:ext cx="217170" cy="282575"/>
            </a:xfrm>
            <a:custGeom>
              <a:avLst/>
              <a:gdLst/>
              <a:ahLst/>
              <a:cxnLst/>
              <a:rect l="l" t="t" r="r" b="b"/>
              <a:pathLst>
                <a:path w="217170" h="282575">
                  <a:moveTo>
                    <a:pt x="115569" y="0"/>
                  </a:moveTo>
                  <a:lnTo>
                    <a:pt x="107950" y="634"/>
                  </a:lnTo>
                  <a:lnTo>
                    <a:pt x="101600" y="4444"/>
                  </a:lnTo>
                  <a:lnTo>
                    <a:pt x="97154" y="11429"/>
                  </a:lnTo>
                  <a:lnTo>
                    <a:pt x="62864" y="106044"/>
                  </a:lnTo>
                  <a:lnTo>
                    <a:pt x="57150" y="107314"/>
                  </a:lnTo>
                  <a:lnTo>
                    <a:pt x="48894" y="104139"/>
                  </a:lnTo>
                  <a:lnTo>
                    <a:pt x="46354" y="102234"/>
                  </a:lnTo>
                  <a:lnTo>
                    <a:pt x="40639" y="82549"/>
                  </a:lnTo>
                  <a:lnTo>
                    <a:pt x="38734" y="74929"/>
                  </a:lnTo>
                  <a:lnTo>
                    <a:pt x="33019" y="69849"/>
                  </a:lnTo>
                  <a:lnTo>
                    <a:pt x="27304" y="67944"/>
                  </a:lnTo>
                  <a:lnTo>
                    <a:pt x="16509" y="66674"/>
                  </a:lnTo>
                  <a:lnTo>
                    <a:pt x="6350" y="69849"/>
                  </a:lnTo>
                  <a:lnTo>
                    <a:pt x="0" y="76834"/>
                  </a:lnTo>
                  <a:lnTo>
                    <a:pt x="0" y="88264"/>
                  </a:lnTo>
                  <a:lnTo>
                    <a:pt x="29844" y="241934"/>
                  </a:lnTo>
                  <a:lnTo>
                    <a:pt x="30479" y="243204"/>
                  </a:lnTo>
                  <a:lnTo>
                    <a:pt x="139064" y="282574"/>
                  </a:lnTo>
                  <a:lnTo>
                    <a:pt x="140969" y="281939"/>
                  </a:lnTo>
                  <a:lnTo>
                    <a:pt x="158114" y="243839"/>
                  </a:lnTo>
                  <a:lnTo>
                    <a:pt x="183514" y="224789"/>
                  </a:lnTo>
                  <a:lnTo>
                    <a:pt x="201294" y="208279"/>
                  </a:lnTo>
                  <a:lnTo>
                    <a:pt x="212089" y="191769"/>
                  </a:lnTo>
                  <a:lnTo>
                    <a:pt x="217169" y="173989"/>
                  </a:lnTo>
                  <a:lnTo>
                    <a:pt x="216534" y="158114"/>
                  </a:lnTo>
                  <a:lnTo>
                    <a:pt x="210819" y="146049"/>
                  </a:lnTo>
                  <a:lnTo>
                    <a:pt x="202564" y="138429"/>
                  </a:lnTo>
                  <a:lnTo>
                    <a:pt x="194944" y="134619"/>
                  </a:lnTo>
                  <a:lnTo>
                    <a:pt x="191769" y="133349"/>
                  </a:lnTo>
                  <a:lnTo>
                    <a:pt x="189864" y="130809"/>
                  </a:lnTo>
                  <a:lnTo>
                    <a:pt x="155575" y="106679"/>
                  </a:lnTo>
                  <a:lnTo>
                    <a:pt x="154939" y="106044"/>
                  </a:lnTo>
                  <a:lnTo>
                    <a:pt x="153669" y="105409"/>
                  </a:lnTo>
                  <a:lnTo>
                    <a:pt x="153669" y="104139"/>
                  </a:lnTo>
                  <a:lnTo>
                    <a:pt x="150494" y="96519"/>
                  </a:lnTo>
                  <a:lnTo>
                    <a:pt x="120650" y="80009"/>
                  </a:lnTo>
                  <a:lnTo>
                    <a:pt x="119379" y="80009"/>
                  </a:lnTo>
                  <a:lnTo>
                    <a:pt x="118109" y="78104"/>
                  </a:lnTo>
                  <a:lnTo>
                    <a:pt x="137159" y="26034"/>
                  </a:lnTo>
                  <a:lnTo>
                    <a:pt x="137794" y="17779"/>
                  </a:lnTo>
                  <a:lnTo>
                    <a:pt x="135254" y="10794"/>
                  </a:lnTo>
                  <a:lnTo>
                    <a:pt x="130175" y="5079"/>
                  </a:lnTo>
                  <a:lnTo>
                    <a:pt x="123189" y="1269"/>
                  </a:lnTo>
                  <a:lnTo>
                    <a:pt x="115569" y="0"/>
                  </a:lnTo>
                  <a:close/>
                </a:path>
              </a:pathLst>
            </a:custGeom>
            <a:solidFill>
              <a:srgbClr val="CC912F"/>
            </a:solidFill>
          </p:spPr>
          <p:txBody>
            <a:bodyPr wrap="square" lIns="0" tIns="0" rIns="0" bIns="0" rtlCol="0"/>
            <a:lstStyle/>
            <a:p>
              <a:endParaRPr/>
            </a:p>
          </p:txBody>
        </p:sp>
      </p:grpSp>
      <p:sp>
        <p:nvSpPr>
          <p:cNvPr id="16" name="object 16"/>
          <p:cNvSpPr txBox="1">
            <a:spLocks noGrp="1"/>
          </p:cNvSpPr>
          <p:nvPr>
            <p:ph type="title"/>
          </p:nvPr>
        </p:nvSpPr>
        <p:spPr>
          <a:xfrm>
            <a:off x="941631" y="1848357"/>
            <a:ext cx="1866264" cy="802640"/>
          </a:xfrm>
          <a:prstGeom prst="rect">
            <a:avLst/>
          </a:prstGeom>
        </p:spPr>
        <p:txBody>
          <a:bodyPr vert="horz" wrap="square" lIns="0" tIns="12697" rIns="0" bIns="0" rtlCol="0">
            <a:spAutoFit/>
          </a:bodyPr>
          <a:lstStyle/>
          <a:p>
            <a:pPr marL="12697">
              <a:spcBef>
                <a:spcPts val="100"/>
              </a:spcBef>
            </a:pPr>
            <a:r>
              <a:rPr sz="5100" dirty="0">
                <a:solidFill>
                  <a:srgbClr val="004448"/>
                </a:solidFill>
              </a:rPr>
              <a:t>ÍNDICE</a:t>
            </a:r>
            <a:endParaRPr sz="5100"/>
          </a:p>
        </p:txBody>
      </p:sp>
      <p:sp>
        <p:nvSpPr>
          <p:cNvPr id="17" name="object 17"/>
          <p:cNvSpPr txBox="1"/>
          <p:nvPr/>
        </p:nvSpPr>
        <p:spPr>
          <a:xfrm>
            <a:off x="1506985" y="3171189"/>
            <a:ext cx="1308735" cy="212350"/>
          </a:xfrm>
          <a:prstGeom prst="rect">
            <a:avLst/>
          </a:prstGeom>
        </p:spPr>
        <p:txBody>
          <a:bodyPr vert="horz" wrap="square" lIns="0" tIns="12062" rIns="0" bIns="0" rtlCol="0">
            <a:spAutoFit/>
          </a:bodyPr>
          <a:lstStyle/>
          <a:p>
            <a:pPr marL="12697">
              <a:spcBef>
                <a:spcPts val="95"/>
              </a:spcBef>
            </a:pPr>
            <a:r>
              <a:rPr sz="1300" spc="-5" dirty="0">
                <a:solidFill>
                  <a:srgbClr val="004448"/>
                </a:solidFill>
                <a:latin typeface="Microsoft Sans Serif"/>
                <a:cs typeface="Microsoft Sans Serif"/>
                <a:hlinkClick r:id="rId3" action="ppaction://hlinksldjump"/>
              </a:rPr>
              <a:t>INTRODUCCIÓN</a:t>
            </a:r>
            <a:endParaRPr sz="1300">
              <a:latin typeface="Microsoft Sans Serif"/>
              <a:cs typeface="Microsoft Sans Serif"/>
            </a:endParaRPr>
          </a:p>
        </p:txBody>
      </p:sp>
      <p:sp>
        <p:nvSpPr>
          <p:cNvPr id="18" name="object 18"/>
          <p:cNvSpPr txBox="1"/>
          <p:nvPr/>
        </p:nvSpPr>
        <p:spPr>
          <a:xfrm>
            <a:off x="6133341" y="3171189"/>
            <a:ext cx="117475" cy="212350"/>
          </a:xfrm>
          <a:prstGeom prst="rect">
            <a:avLst/>
          </a:prstGeom>
        </p:spPr>
        <p:txBody>
          <a:bodyPr vert="horz" wrap="square" lIns="0" tIns="12062" rIns="0" bIns="0" rtlCol="0">
            <a:spAutoFit/>
          </a:bodyPr>
          <a:lstStyle/>
          <a:p>
            <a:pPr marL="12697">
              <a:spcBef>
                <a:spcPts val="95"/>
              </a:spcBef>
            </a:pPr>
            <a:r>
              <a:rPr sz="1300" spc="-5" dirty="0">
                <a:solidFill>
                  <a:srgbClr val="004448"/>
                </a:solidFill>
                <a:latin typeface="Microsoft Sans Serif"/>
                <a:cs typeface="Microsoft Sans Serif"/>
                <a:hlinkClick r:id="rId3" action="ppaction://hlinksldjump"/>
              </a:rPr>
              <a:t>4</a:t>
            </a:r>
            <a:endParaRPr sz="1300">
              <a:latin typeface="Microsoft Sans Serif"/>
              <a:cs typeface="Microsoft Sans Serif"/>
            </a:endParaRPr>
          </a:p>
        </p:txBody>
      </p:sp>
      <p:sp>
        <p:nvSpPr>
          <p:cNvPr id="19" name="object 19"/>
          <p:cNvSpPr txBox="1"/>
          <p:nvPr/>
        </p:nvSpPr>
        <p:spPr>
          <a:xfrm>
            <a:off x="972108" y="3403218"/>
            <a:ext cx="2644140" cy="528320"/>
          </a:xfrm>
          <a:prstGeom prst="rect">
            <a:avLst/>
          </a:prstGeom>
        </p:spPr>
        <p:txBody>
          <a:bodyPr vert="horz" wrap="square" lIns="0" tIns="12697" rIns="0" bIns="0" rtlCol="0">
            <a:spAutoFit/>
          </a:bodyPr>
          <a:lstStyle/>
          <a:p>
            <a:pPr marL="12697">
              <a:spcBef>
                <a:spcPts val="100"/>
              </a:spcBef>
            </a:pPr>
            <a:r>
              <a:rPr sz="3300" b="1" spc="-5" dirty="0">
                <a:solidFill>
                  <a:srgbClr val="F5C15B"/>
                </a:solidFill>
                <a:latin typeface="Calibri"/>
                <a:cs typeface="Calibri"/>
              </a:rPr>
              <a:t>01</a:t>
            </a:r>
            <a:r>
              <a:rPr sz="3300" b="1" spc="50" dirty="0">
                <a:solidFill>
                  <a:srgbClr val="F5C15B"/>
                </a:solidFill>
                <a:latin typeface="Calibri"/>
                <a:cs typeface="Calibri"/>
              </a:rPr>
              <a:t> </a:t>
            </a:r>
            <a:r>
              <a:rPr sz="1300" spc="-140" dirty="0">
                <a:solidFill>
                  <a:srgbClr val="004448"/>
                </a:solidFill>
                <a:latin typeface="Microsoft Sans Serif"/>
                <a:cs typeface="Microsoft Sans Serif"/>
                <a:hlinkClick r:id="rId4" action="ppaction://hlinksldjump"/>
              </a:rPr>
              <a:t>RESTAURANTES/COMEDORES</a:t>
            </a:r>
            <a:endParaRPr sz="1300">
              <a:latin typeface="Microsoft Sans Serif"/>
              <a:cs typeface="Microsoft Sans Serif"/>
            </a:endParaRPr>
          </a:p>
        </p:txBody>
      </p:sp>
      <p:sp>
        <p:nvSpPr>
          <p:cNvPr id="20" name="object 20"/>
          <p:cNvSpPr txBox="1"/>
          <p:nvPr/>
        </p:nvSpPr>
        <p:spPr>
          <a:xfrm>
            <a:off x="6147056" y="3657726"/>
            <a:ext cx="102235" cy="212350"/>
          </a:xfrm>
          <a:prstGeom prst="rect">
            <a:avLst/>
          </a:prstGeom>
        </p:spPr>
        <p:txBody>
          <a:bodyPr vert="horz" wrap="square" lIns="0" tIns="12062" rIns="0" bIns="0" rtlCol="0">
            <a:spAutoFit/>
          </a:bodyPr>
          <a:lstStyle/>
          <a:p>
            <a:pPr marL="12697">
              <a:spcBef>
                <a:spcPts val="95"/>
              </a:spcBef>
            </a:pPr>
            <a:r>
              <a:rPr sz="1300" spc="-125" dirty="0">
                <a:solidFill>
                  <a:srgbClr val="004448"/>
                </a:solidFill>
                <a:latin typeface="Microsoft Sans Serif"/>
                <a:cs typeface="Microsoft Sans Serif"/>
                <a:hlinkClick r:id="rId4" action="ppaction://hlinksldjump"/>
              </a:rPr>
              <a:t>7</a:t>
            </a:r>
            <a:endParaRPr sz="1300">
              <a:latin typeface="Microsoft Sans Serif"/>
              <a:cs typeface="Microsoft Sans Serif"/>
            </a:endParaRPr>
          </a:p>
        </p:txBody>
      </p:sp>
      <p:sp>
        <p:nvSpPr>
          <p:cNvPr id="21" name="object 21"/>
          <p:cNvSpPr txBox="1"/>
          <p:nvPr/>
        </p:nvSpPr>
        <p:spPr>
          <a:xfrm>
            <a:off x="972108" y="3930522"/>
            <a:ext cx="2584450" cy="528320"/>
          </a:xfrm>
          <a:prstGeom prst="rect">
            <a:avLst/>
          </a:prstGeom>
        </p:spPr>
        <p:txBody>
          <a:bodyPr vert="horz" wrap="square" lIns="0" tIns="12697" rIns="0" bIns="0" rtlCol="0">
            <a:spAutoFit/>
          </a:bodyPr>
          <a:lstStyle/>
          <a:p>
            <a:pPr marL="12697">
              <a:spcBef>
                <a:spcPts val="100"/>
              </a:spcBef>
            </a:pPr>
            <a:r>
              <a:rPr sz="3300" b="1" spc="-5" dirty="0">
                <a:solidFill>
                  <a:srgbClr val="F5C15B"/>
                </a:solidFill>
                <a:latin typeface="Calibri"/>
                <a:cs typeface="Calibri"/>
              </a:rPr>
              <a:t>02</a:t>
            </a:r>
            <a:r>
              <a:rPr sz="3300" b="1" spc="100" dirty="0">
                <a:solidFill>
                  <a:srgbClr val="F5C15B"/>
                </a:solidFill>
                <a:latin typeface="Calibri"/>
                <a:cs typeface="Calibri"/>
              </a:rPr>
              <a:t> </a:t>
            </a:r>
            <a:r>
              <a:rPr sz="1300" spc="-50" dirty="0">
                <a:solidFill>
                  <a:srgbClr val="004448"/>
                </a:solidFill>
                <a:latin typeface="Microsoft Sans Serif"/>
                <a:cs typeface="Microsoft Sans Serif"/>
                <a:hlinkClick r:id="rId5" action="ppaction://hlinksldjump"/>
              </a:rPr>
              <a:t>CAFÉ/COMIDA</a:t>
            </a:r>
            <a:r>
              <a:rPr sz="1300" spc="-5" dirty="0">
                <a:solidFill>
                  <a:srgbClr val="004448"/>
                </a:solidFill>
                <a:latin typeface="Microsoft Sans Serif"/>
                <a:cs typeface="Microsoft Sans Serif"/>
                <a:hlinkClick r:id="rId5" action="ppaction://hlinksldjump"/>
              </a:rPr>
              <a:t> </a:t>
            </a:r>
            <a:r>
              <a:rPr sz="1300" spc="-50" dirty="0">
                <a:solidFill>
                  <a:srgbClr val="004448"/>
                </a:solidFill>
                <a:latin typeface="Microsoft Sans Serif"/>
                <a:cs typeface="Microsoft Sans Serif"/>
                <a:hlinkClick r:id="rId5" action="ppaction://hlinksldjump"/>
              </a:rPr>
              <a:t>CALLEJERA</a:t>
            </a:r>
            <a:endParaRPr sz="1300">
              <a:latin typeface="Microsoft Sans Serif"/>
              <a:cs typeface="Microsoft Sans Serif"/>
            </a:endParaRPr>
          </a:p>
        </p:txBody>
      </p:sp>
      <p:sp>
        <p:nvSpPr>
          <p:cNvPr id="22" name="object 22"/>
          <p:cNvSpPr txBox="1"/>
          <p:nvPr/>
        </p:nvSpPr>
        <p:spPr>
          <a:xfrm>
            <a:off x="6133338" y="4185030"/>
            <a:ext cx="199390" cy="212350"/>
          </a:xfrm>
          <a:prstGeom prst="rect">
            <a:avLst/>
          </a:prstGeom>
        </p:spPr>
        <p:txBody>
          <a:bodyPr vert="horz" wrap="square" lIns="0" tIns="12062" rIns="0" bIns="0" rtlCol="0">
            <a:spAutoFit/>
          </a:bodyPr>
          <a:lstStyle/>
          <a:p>
            <a:pPr marL="12697">
              <a:spcBef>
                <a:spcPts val="95"/>
              </a:spcBef>
            </a:pPr>
            <a:r>
              <a:rPr sz="1300" spc="-45" dirty="0">
                <a:solidFill>
                  <a:srgbClr val="004448"/>
                </a:solidFill>
                <a:latin typeface="Microsoft Sans Serif"/>
                <a:cs typeface="Microsoft Sans Serif"/>
                <a:hlinkClick r:id="rId5" action="ppaction://hlinksldjump"/>
              </a:rPr>
              <a:t>14</a:t>
            </a:r>
            <a:endParaRPr sz="1300">
              <a:latin typeface="Microsoft Sans Serif"/>
              <a:cs typeface="Microsoft Sans Serif"/>
            </a:endParaRPr>
          </a:p>
        </p:txBody>
      </p:sp>
      <p:sp>
        <p:nvSpPr>
          <p:cNvPr id="23" name="object 23"/>
          <p:cNvSpPr txBox="1"/>
          <p:nvPr/>
        </p:nvSpPr>
        <p:spPr>
          <a:xfrm>
            <a:off x="972111" y="4451730"/>
            <a:ext cx="4512310" cy="528320"/>
          </a:xfrm>
          <a:prstGeom prst="rect">
            <a:avLst/>
          </a:prstGeom>
        </p:spPr>
        <p:txBody>
          <a:bodyPr vert="horz" wrap="square" lIns="0" tIns="12697" rIns="0" bIns="0" rtlCol="0">
            <a:spAutoFit/>
          </a:bodyPr>
          <a:lstStyle/>
          <a:p>
            <a:pPr marL="12697">
              <a:spcBef>
                <a:spcPts val="100"/>
              </a:spcBef>
            </a:pPr>
            <a:r>
              <a:rPr sz="3300" b="1" spc="-5" dirty="0">
                <a:solidFill>
                  <a:srgbClr val="F5C15B"/>
                </a:solidFill>
                <a:latin typeface="Calibri"/>
                <a:cs typeface="Calibri"/>
              </a:rPr>
              <a:t>0</a:t>
            </a:r>
            <a:r>
              <a:rPr sz="3300" b="1" dirty="0">
                <a:solidFill>
                  <a:srgbClr val="F5C15B"/>
                </a:solidFill>
                <a:latin typeface="Calibri"/>
                <a:cs typeface="Calibri"/>
              </a:rPr>
              <a:t>3</a:t>
            </a:r>
            <a:r>
              <a:rPr sz="3300" b="1" spc="125" dirty="0">
                <a:solidFill>
                  <a:srgbClr val="F5C15B"/>
                </a:solidFill>
                <a:latin typeface="Calibri"/>
                <a:cs typeface="Calibri"/>
              </a:rPr>
              <a:t> </a:t>
            </a:r>
            <a:r>
              <a:rPr sz="1300" spc="-200" dirty="0">
                <a:solidFill>
                  <a:srgbClr val="004448"/>
                </a:solidFill>
                <a:latin typeface="Microsoft Sans Serif"/>
                <a:cs typeface="Microsoft Sans Serif"/>
                <a:hlinkClick r:id="rId6" action="ppaction://hlinksldjump"/>
              </a:rPr>
              <a:t>C</a:t>
            </a:r>
            <a:r>
              <a:rPr sz="1300" spc="-185" dirty="0">
                <a:solidFill>
                  <a:srgbClr val="004448"/>
                </a:solidFill>
                <a:latin typeface="Microsoft Sans Serif"/>
                <a:cs typeface="Microsoft Sans Serif"/>
                <a:hlinkClick r:id="rId6" action="ppaction://hlinksldjump"/>
              </a:rPr>
              <a:t>A</a:t>
            </a:r>
            <a:r>
              <a:rPr sz="1300" spc="-155" dirty="0">
                <a:solidFill>
                  <a:srgbClr val="004448"/>
                </a:solidFill>
                <a:latin typeface="Microsoft Sans Serif"/>
                <a:cs typeface="Microsoft Sans Serif"/>
                <a:hlinkClick r:id="rId6" action="ppaction://hlinksldjump"/>
              </a:rPr>
              <a:t>T</a:t>
            </a:r>
            <a:r>
              <a:rPr sz="1300" spc="-175" dirty="0">
                <a:solidFill>
                  <a:srgbClr val="004448"/>
                </a:solidFill>
                <a:latin typeface="Microsoft Sans Serif"/>
                <a:cs typeface="Microsoft Sans Serif"/>
                <a:hlinkClick r:id="rId6" action="ppaction://hlinksldjump"/>
              </a:rPr>
              <a:t>E</a:t>
            </a:r>
            <a:r>
              <a:rPr sz="1300" spc="-200" dirty="0">
                <a:solidFill>
                  <a:srgbClr val="004448"/>
                </a:solidFill>
                <a:latin typeface="Microsoft Sans Serif"/>
                <a:cs typeface="Microsoft Sans Serif"/>
                <a:hlinkClick r:id="rId6" action="ppaction://hlinksldjump"/>
              </a:rPr>
              <a:t>R</a:t>
            </a:r>
            <a:r>
              <a:rPr sz="1300" spc="-80" dirty="0">
                <a:solidFill>
                  <a:srgbClr val="004448"/>
                </a:solidFill>
                <a:latin typeface="Microsoft Sans Serif"/>
                <a:cs typeface="Microsoft Sans Serif"/>
                <a:hlinkClick r:id="rId6" action="ppaction://hlinksldjump"/>
              </a:rPr>
              <a:t>I</a:t>
            </a:r>
            <a:r>
              <a:rPr sz="1300" spc="-185" dirty="0">
                <a:solidFill>
                  <a:srgbClr val="004448"/>
                </a:solidFill>
                <a:latin typeface="Microsoft Sans Serif"/>
                <a:cs typeface="Microsoft Sans Serif"/>
                <a:hlinkClick r:id="rId6" action="ppaction://hlinksldjump"/>
              </a:rPr>
              <a:t>N</a:t>
            </a:r>
            <a:r>
              <a:rPr sz="1300" spc="-215" dirty="0">
                <a:solidFill>
                  <a:srgbClr val="004448"/>
                </a:solidFill>
                <a:latin typeface="Microsoft Sans Serif"/>
                <a:cs typeface="Microsoft Sans Serif"/>
                <a:hlinkClick r:id="rId6" action="ppaction://hlinksldjump"/>
              </a:rPr>
              <a:t>G</a:t>
            </a:r>
            <a:r>
              <a:rPr sz="1300" spc="-35" dirty="0">
                <a:solidFill>
                  <a:srgbClr val="004448"/>
                </a:solidFill>
                <a:latin typeface="Microsoft Sans Serif"/>
                <a:cs typeface="Microsoft Sans Serif"/>
                <a:hlinkClick r:id="rId6" action="ppaction://hlinksldjump"/>
              </a:rPr>
              <a:t> </a:t>
            </a:r>
            <a:r>
              <a:rPr sz="1300" spc="-195" dirty="0">
                <a:solidFill>
                  <a:srgbClr val="004448"/>
                </a:solidFill>
                <a:latin typeface="Microsoft Sans Serif"/>
                <a:cs typeface="Microsoft Sans Serif"/>
                <a:hlinkClick r:id="rId6" action="ppaction://hlinksldjump"/>
              </a:rPr>
              <a:t>EN</a:t>
            </a:r>
            <a:r>
              <a:rPr sz="1300" spc="-55" dirty="0">
                <a:solidFill>
                  <a:srgbClr val="004448"/>
                </a:solidFill>
                <a:latin typeface="Microsoft Sans Serif"/>
                <a:cs typeface="Microsoft Sans Serif"/>
                <a:hlinkClick r:id="rId6" action="ppaction://hlinksldjump"/>
              </a:rPr>
              <a:t> </a:t>
            </a:r>
            <a:r>
              <a:rPr sz="1300" spc="-140" dirty="0">
                <a:solidFill>
                  <a:srgbClr val="004448"/>
                </a:solidFill>
                <a:latin typeface="Microsoft Sans Serif"/>
                <a:cs typeface="Microsoft Sans Serif"/>
                <a:hlinkClick r:id="rId6" action="ppaction://hlinksldjump"/>
              </a:rPr>
              <a:t>L</a:t>
            </a:r>
            <a:r>
              <a:rPr sz="1300" spc="-200" dirty="0">
                <a:solidFill>
                  <a:srgbClr val="004448"/>
                </a:solidFill>
                <a:latin typeface="Microsoft Sans Serif"/>
                <a:cs typeface="Microsoft Sans Serif"/>
                <a:hlinkClick r:id="rId6" action="ppaction://hlinksldjump"/>
              </a:rPr>
              <a:t>UG</a:t>
            </a:r>
            <a:r>
              <a:rPr sz="1300" spc="-175" dirty="0">
                <a:solidFill>
                  <a:srgbClr val="004448"/>
                </a:solidFill>
                <a:latin typeface="Microsoft Sans Serif"/>
                <a:cs typeface="Microsoft Sans Serif"/>
                <a:hlinkClick r:id="rId6" action="ppaction://hlinksldjump"/>
              </a:rPr>
              <a:t>A</a:t>
            </a:r>
            <a:r>
              <a:rPr sz="1300" spc="-190" dirty="0">
                <a:solidFill>
                  <a:srgbClr val="004448"/>
                </a:solidFill>
                <a:latin typeface="Microsoft Sans Serif"/>
                <a:cs typeface="Microsoft Sans Serif"/>
                <a:hlinkClick r:id="rId6" action="ppaction://hlinksldjump"/>
              </a:rPr>
              <a:t>R</a:t>
            </a:r>
            <a:r>
              <a:rPr sz="1300" spc="-175" dirty="0">
                <a:solidFill>
                  <a:srgbClr val="004448"/>
                </a:solidFill>
                <a:latin typeface="Microsoft Sans Serif"/>
                <a:cs typeface="Microsoft Sans Serif"/>
                <a:hlinkClick r:id="rId6" action="ppaction://hlinksldjump"/>
              </a:rPr>
              <a:t>E</a:t>
            </a:r>
            <a:r>
              <a:rPr sz="1300" spc="-185" dirty="0">
                <a:solidFill>
                  <a:srgbClr val="004448"/>
                </a:solidFill>
                <a:latin typeface="Microsoft Sans Serif"/>
                <a:cs typeface="Microsoft Sans Serif"/>
                <a:hlinkClick r:id="rId6" action="ppaction://hlinksldjump"/>
              </a:rPr>
              <a:t>S</a:t>
            </a:r>
            <a:r>
              <a:rPr sz="1300" spc="-60" dirty="0">
                <a:solidFill>
                  <a:srgbClr val="004448"/>
                </a:solidFill>
                <a:latin typeface="Microsoft Sans Serif"/>
                <a:cs typeface="Microsoft Sans Serif"/>
                <a:hlinkClick r:id="rId6" action="ppaction://hlinksldjump"/>
              </a:rPr>
              <a:t> </a:t>
            </a:r>
            <a:r>
              <a:rPr sz="1300" spc="-190" dirty="0">
                <a:solidFill>
                  <a:srgbClr val="004448"/>
                </a:solidFill>
                <a:latin typeface="Microsoft Sans Serif"/>
                <a:cs typeface="Microsoft Sans Serif"/>
                <a:hlinkClick r:id="rId6" action="ppaction://hlinksldjump"/>
              </a:rPr>
              <a:t>D</a:t>
            </a:r>
            <a:r>
              <a:rPr sz="1300" spc="-185" dirty="0">
                <a:solidFill>
                  <a:srgbClr val="004448"/>
                </a:solidFill>
                <a:latin typeface="Microsoft Sans Serif"/>
                <a:cs typeface="Microsoft Sans Serif"/>
                <a:hlinkClick r:id="rId6" action="ppaction://hlinksldjump"/>
              </a:rPr>
              <a:t>E</a:t>
            </a:r>
            <a:r>
              <a:rPr sz="1300" spc="-65" dirty="0">
                <a:solidFill>
                  <a:srgbClr val="004448"/>
                </a:solidFill>
                <a:latin typeface="Microsoft Sans Serif"/>
                <a:cs typeface="Microsoft Sans Serif"/>
                <a:hlinkClick r:id="rId6" action="ppaction://hlinksldjump"/>
              </a:rPr>
              <a:t> </a:t>
            </a:r>
            <a:r>
              <a:rPr sz="1300" spc="-150" dirty="0">
                <a:solidFill>
                  <a:srgbClr val="004448"/>
                </a:solidFill>
                <a:latin typeface="Microsoft Sans Serif"/>
                <a:cs typeface="Microsoft Sans Serif"/>
                <a:hlinkClick r:id="rId6" action="ppaction://hlinksldjump"/>
              </a:rPr>
              <a:t>T</a:t>
            </a:r>
            <a:r>
              <a:rPr sz="1300" spc="-190" dirty="0">
                <a:solidFill>
                  <a:srgbClr val="004448"/>
                </a:solidFill>
                <a:latin typeface="Microsoft Sans Serif"/>
                <a:cs typeface="Microsoft Sans Serif"/>
                <a:hlinkClick r:id="rId6" action="ppaction://hlinksldjump"/>
              </a:rPr>
              <a:t>R</a:t>
            </a:r>
            <a:r>
              <a:rPr sz="1300" spc="-185" dirty="0">
                <a:solidFill>
                  <a:srgbClr val="004448"/>
                </a:solidFill>
                <a:latin typeface="Microsoft Sans Serif"/>
                <a:cs typeface="Microsoft Sans Serif"/>
                <a:hlinkClick r:id="rId6" action="ppaction://hlinksldjump"/>
              </a:rPr>
              <a:t>A</a:t>
            </a:r>
            <a:r>
              <a:rPr sz="1300" spc="-175" dirty="0">
                <a:solidFill>
                  <a:srgbClr val="004448"/>
                </a:solidFill>
                <a:latin typeface="Microsoft Sans Serif"/>
                <a:cs typeface="Microsoft Sans Serif"/>
                <a:hlinkClick r:id="rId6" action="ppaction://hlinksldjump"/>
              </a:rPr>
              <a:t>B</a:t>
            </a:r>
            <a:r>
              <a:rPr sz="1300" spc="-185" dirty="0">
                <a:solidFill>
                  <a:srgbClr val="004448"/>
                </a:solidFill>
                <a:latin typeface="Microsoft Sans Serif"/>
                <a:cs typeface="Microsoft Sans Serif"/>
                <a:hlinkClick r:id="rId6" action="ppaction://hlinksldjump"/>
              </a:rPr>
              <a:t>A</a:t>
            </a:r>
            <a:r>
              <a:rPr sz="1300" spc="-130" dirty="0">
                <a:solidFill>
                  <a:srgbClr val="004448"/>
                </a:solidFill>
                <a:latin typeface="Microsoft Sans Serif"/>
                <a:cs typeface="Microsoft Sans Serif"/>
                <a:hlinkClick r:id="rId6" action="ppaction://hlinksldjump"/>
              </a:rPr>
              <a:t>J</a:t>
            </a:r>
            <a:r>
              <a:rPr sz="1300" spc="-204" dirty="0">
                <a:solidFill>
                  <a:srgbClr val="004448"/>
                </a:solidFill>
                <a:latin typeface="Microsoft Sans Serif"/>
                <a:cs typeface="Microsoft Sans Serif"/>
                <a:hlinkClick r:id="rId6" action="ppaction://hlinksldjump"/>
              </a:rPr>
              <a:t>O</a:t>
            </a:r>
            <a:r>
              <a:rPr sz="1300" spc="-70" dirty="0">
                <a:solidFill>
                  <a:srgbClr val="004448"/>
                </a:solidFill>
                <a:latin typeface="Microsoft Sans Serif"/>
                <a:cs typeface="Microsoft Sans Serif"/>
                <a:hlinkClick r:id="rId6" action="ppaction://hlinksldjump"/>
              </a:rPr>
              <a:t>/</a:t>
            </a:r>
            <a:r>
              <a:rPr sz="1300" spc="-185" dirty="0">
                <a:solidFill>
                  <a:srgbClr val="004448"/>
                </a:solidFill>
                <a:latin typeface="Microsoft Sans Serif"/>
                <a:cs typeface="Microsoft Sans Serif"/>
                <a:hlinkClick r:id="rId6" action="ppaction://hlinksldjump"/>
              </a:rPr>
              <a:t>S</a:t>
            </a:r>
            <a:r>
              <a:rPr sz="1300" spc="-175" dirty="0">
                <a:solidFill>
                  <a:srgbClr val="004448"/>
                </a:solidFill>
                <a:latin typeface="Microsoft Sans Serif"/>
                <a:cs typeface="Microsoft Sans Serif"/>
                <a:hlinkClick r:id="rId6" action="ppaction://hlinksldjump"/>
              </a:rPr>
              <a:t>E</a:t>
            </a:r>
            <a:r>
              <a:rPr sz="1300" spc="-190" dirty="0">
                <a:solidFill>
                  <a:srgbClr val="004448"/>
                </a:solidFill>
                <a:latin typeface="Microsoft Sans Serif"/>
                <a:cs typeface="Microsoft Sans Serif"/>
                <a:hlinkClick r:id="rId6" action="ppaction://hlinksldjump"/>
              </a:rPr>
              <a:t>R</a:t>
            </a:r>
            <a:r>
              <a:rPr sz="1300" spc="-130" dirty="0">
                <a:solidFill>
                  <a:srgbClr val="004448"/>
                </a:solidFill>
                <a:latin typeface="Microsoft Sans Serif"/>
                <a:cs typeface="Microsoft Sans Serif"/>
                <a:hlinkClick r:id="rId6" action="ppaction://hlinksldjump"/>
              </a:rPr>
              <a:t>VI</a:t>
            </a:r>
            <a:r>
              <a:rPr sz="1300" spc="-185" dirty="0">
                <a:solidFill>
                  <a:srgbClr val="004448"/>
                </a:solidFill>
                <a:latin typeface="Microsoft Sans Serif"/>
                <a:cs typeface="Microsoft Sans Serif"/>
                <a:hlinkClick r:id="rId6" action="ppaction://hlinksldjump"/>
              </a:rPr>
              <a:t>C</a:t>
            </a:r>
            <a:r>
              <a:rPr sz="1300" spc="-70" dirty="0">
                <a:solidFill>
                  <a:srgbClr val="004448"/>
                </a:solidFill>
                <a:latin typeface="Microsoft Sans Serif"/>
                <a:cs typeface="Microsoft Sans Serif"/>
                <a:hlinkClick r:id="rId6" action="ppaction://hlinksldjump"/>
              </a:rPr>
              <a:t>I</a:t>
            </a:r>
            <a:r>
              <a:rPr sz="1300" spc="-215" dirty="0">
                <a:solidFill>
                  <a:srgbClr val="004448"/>
                </a:solidFill>
                <a:latin typeface="Microsoft Sans Serif"/>
                <a:cs typeface="Microsoft Sans Serif"/>
                <a:hlinkClick r:id="rId6" action="ppaction://hlinksldjump"/>
              </a:rPr>
              <a:t>O</a:t>
            </a:r>
            <a:r>
              <a:rPr sz="1300" spc="-55" dirty="0">
                <a:solidFill>
                  <a:srgbClr val="004448"/>
                </a:solidFill>
                <a:latin typeface="Microsoft Sans Serif"/>
                <a:cs typeface="Microsoft Sans Serif"/>
                <a:hlinkClick r:id="rId6" action="ppaction://hlinksldjump"/>
              </a:rPr>
              <a:t> </a:t>
            </a:r>
            <a:r>
              <a:rPr sz="1300" spc="-185" dirty="0">
                <a:solidFill>
                  <a:srgbClr val="004448"/>
                </a:solidFill>
                <a:latin typeface="Microsoft Sans Serif"/>
                <a:cs typeface="Microsoft Sans Serif"/>
                <a:hlinkClick r:id="rId6" action="ppaction://hlinksldjump"/>
              </a:rPr>
              <a:t>A</a:t>
            </a:r>
            <a:r>
              <a:rPr sz="1300" spc="-45" dirty="0">
                <a:solidFill>
                  <a:srgbClr val="004448"/>
                </a:solidFill>
                <a:latin typeface="Microsoft Sans Serif"/>
                <a:cs typeface="Microsoft Sans Serif"/>
                <a:hlinkClick r:id="rId6" action="ppaction://hlinksldjump"/>
              </a:rPr>
              <a:t> </a:t>
            </a:r>
            <a:r>
              <a:rPr sz="1300" spc="-200" dirty="0">
                <a:solidFill>
                  <a:srgbClr val="004448"/>
                </a:solidFill>
                <a:latin typeface="Microsoft Sans Serif"/>
                <a:cs typeface="Microsoft Sans Serif"/>
                <a:hlinkClick r:id="rId6" action="ppaction://hlinksldjump"/>
              </a:rPr>
              <a:t>D</a:t>
            </a:r>
            <a:r>
              <a:rPr sz="1300" spc="-210" dirty="0">
                <a:solidFill>
                  <a:srgbClr val="004448"/>
                </a:solidFill>
                <a:latin typeface="Microsoft Sans Serif"/>
                <a:cs typeface="Microsoft Sans Serif"/>
                <a:hlinkClick r:id="rId6" action="ppaction://hlinksldjump"/>
              </a:rPr>
              <a:t>OM</a:t>
            </a:r>
            <a:r>
              <a:rPr sz="1300" spc="-80" dirty="0">
                <a:solidFill>
                  <a:srgbClr val="004448"/>
                </a:solidFill>
                <a:latin typeface="Microsoft Sans Serif"/>
                <a:cs typeface="Microsoft Sans Serif"/>
                <a:hlinkClick r:id="rId6" action="ppaction://hlinksldjump"/>
              </a:rPr>
              <a:t>I</a:t>
            </a:r>
            <a:r>
              <a:rPr sz="1300" spc="-195" dirty="0">
                <a:solidFill>
                  <a:srgbClr val="004448"/>
                </a:solidFill>
                <a:latin typeface="Microsoft Sans Serif"/>
                <a:cs typeface="Microsoft Sans Serif"/>
                <a:hlinkClick r:id="rId6" action="ppaction://hlinksldjump"/>
              </a:rPr>
              <a:t>C</a:t>
            </a:r>
            <a:r>
              <a:rPr sz="1300" spc="-80" dirty="0">
                <a:solidFill>
                  <a:srgbClr val="004448"/>
                </a:solidFill>
                <a:latin typeface="Microsoft Sans Serif"/>
                <a:cs typeface="Microsoft Sans Serif"/>
                <a:hlinkClick r:id="rId6" action="ppaction://hlinksldjump"/>
              </a:rPr>
              <a:t>I</a:t>
            </a:r>
            <a:r>
              <a:rPr sz="1300" spc="-150" dirty="0">
                <a:solidFill>
                  <a:srgbClr val="004448"/>
                </a:solidFill>
                <a:latin typeface="Microsoft Sans Serif"/>
                <a:cs typeface="Microsoft Sans Serif"/>
                <a:hlinkClick r:id="rId6" action="ppaction://hlinksldjump"/>
              </a:rPr>
              <a:t>L</a:t>
            </a:r>
            <a:r>
              <a:rPr sz="1300" spc="-70" dirty="0">
                <a:solidFill>
                  <a:srgbClr val="004448"/>
                </a:solidFill>
                <a:latin typeface="Microsoft Sans Serif"/>
                <a:cs typeface="Microsoft Sans Serif"/>
                <a:hlinkClick r:id="rId6" action="ppaction://hlinksldjump"/>
              </a:rPr>
              <a:t>I</a:t>
            </a:r>
            <a:r>
              <a:rPr sz="1300" spc="-215" dirty="0">
                <a:solidFill>
                  <a:srgbClr val="004448"/>
                </a:solidFill>
                <a:latin typeface="Microsoft Sans Serif"/>
                <a:cs typeface="Microsoft Sans Serif"/>
                <a:hlinkClick r:id="rId6" action="ppaction://hlinksldjump"/>
              </a:rPr>
              <a:t>O</a:t>
            </a:r>
            <a:endParaRPr sz="1300">
              <a:latin typeface="Microsoft Sans Serif"/>
              <a:cs typeface="Microsoft Sans Serif"/>
            </a:endParaRPr>
          </a:p>
        </p:txBody>
      </p:sp>
      <p:sp>
        <p:nvSpPr>
          <p:cNvPr id="24" name="object 24"/>
          <p:cNvSpPr txBox="1"/>
          <p:nvPr/>
        </p:nvSpPr>
        <p:spPr>
          <a:xfrm>
            <a:off x="6160773" y="4706238"/>
            <a:ext cx="172085" cy="212350"/>
          </a:xfrm>
          <a:prstGeom prst="rect">
            <a:avLst/>
          </a:prstGeom>
        </p:spPr>
        <p:txBody>
          <a:bodyPr vert="horz" wrap="square" lIns="0" tIns="12062" rIns="0" bIns="0" rtlCol="0">
            <a:spAutoFit/>
          </a:bodyPr>
          <a:lstStyle/>
          <a:p>
            <a:pPr marL="12697">
              <a:spcBef>
                <a:spcPts val="95"/>
              </a:spcBef>
            </a:pPr>
            <a:r>
              <a:rPr sz="1300" spc="-150" dirty="0">
                <a:solidFill>
                  <a:srgbClr val="004448"/>
                </a:solidFill>
                <a:latin typeface="Microsoft Sans Serif"/>
                <a:cs typeface="Microsoft Sans Serif"/>
                <a:hlinkClick r:id="rId6" action="ppaction://hlinksldjump"/>
              </a:rPr>
              <a:t>20</a:t>
            </a:r>
            <a:endParaRPr sz="1300">
              <a:latin typeface="Microsoft Sans Serif"/>
              <a:cs typeface="Microsoft Sans Serif"/>
            </a:endParaRPr>
          </a:p>
        </p:txBody>
      </p:sp>
      <p:sp>
        <p:nvSpPr>
          <p:cNvPr id="25" name="object 25"/>
          <p:cNvSpPr txBox="1"/>
          <p:nvPr/>
        </p:nvSpPr>
        <p:spPr>
          <a:xfrm>
            <a:off x="972111" y="4971414"/>
            <a:ext cx="4048760" cy="528320"/>
          </a:xfrm>
          <a:prstGeom prst="rect">
            <a:avLst/>
          </a:prstGeom>
        </p:spPr>
        <p:txBody>
          <a:bodyPr vert="horz" wrap="square" lIns="0" tIns="12697" rIns="0" bIns="0" rtlCol="0">
            <a:spAutoFit/>
          </a:bodyPr>
          <a:lstStyle/>
          <a:p>
            <a:pPr marL="12697">
              <a:spcBef>
                <a:spcPts val="100"/>
              </a:spcBef>
            </a:pPr>
            <a:r>
              <a:rPr sz="3300" b="1" spc="-5" dirty="0">
                <a:solidFill>
                  <a:srgbClr val="F5C15B"/>
                </a:solidFill>
                <a:latin typeface="Calibri"/>
                <a:cs typeface="Calibri"/>
              </a:rPr>
              <a:t>0</a:t>
            </a:r>
            <a:r>
              <a:rPr sz="3300" b="1" dirty="0">
                <a:solidFill>
                  <a:srgbClr val="F5C15B"/>
                </a:solidFill>
                <a:latin typeface="Calibri"/>
                <a:cs typeface="Calibri"/>
              </a:rPr>
              <a:t>4</a:t>
            </a:r>
            <a:r>
              <a:rPr sz="3300" b="1" spc="125" dirty="0">
                <a:solidFill>
                  <a:srgbClr val="F5C15B"/>
                </a:solidFill>
                <a:latin typeface="Calibri"/>
                <a:cs typeface="Calibri"/>
              </a:rPr>
              <a:t> </a:t>
            </a:r>
            <a:r>
              <a:rPr sz="1300" spc="-200" dirty="0">
                <a:solidFill>
                  <a:srgbClr val="004448"/>
                </a:solidFill>
                <a:latin typeface="Microsoft Sans Serif"/>
                <a:cs typeface="Microsoft Sans Serif"/>
              </a:rPr>
              <a:t>R</a:t>
            </a:r>
            <a:r>
              <a:rPr sz="1300" spc="-175" dirty="0">
                <a:solidFill>
                  <a:srgbClr val="004448"/>
                </a:solidFill>
                <a:latin typeface="Microsoft Sans Serif"/>
                <a:cs typeface="Microsoft Sans Serif"/>
              </a:rPr>
              <a:t>ESP</a:t>
            </a:r>
            <a:r>
              <a:rPr sz="1300" spc="-185" dirty="0">
                <a:solidFill>
                  <a:srgbClr val="004448"/>
                </a:solidFill>
                <a:latin typeface="Microsoft Sans Serif"/>
                <a:cs typeface="Microsoft Sans Serif"/>
              </a:rPr>
              <a:t>E</a:t>
            </a:r>
            <a:r>
              <a:rPr sz="1300" spc="-165" dirty="0">
                <a:solidFill>
                  <a:srgbClr val="004448"/>
                </a:solidFill>
                <a:latin typeface="Microsoft Sans Serif"/>
                <a:cs typeface="Microsoft Sans Serif"/>
              </a:rPr>
              <a:t>T</a:t>
            </a:r>
            <a:r>
              <a:rPr sz="1300" spc="-190" dirty="0">
                <a:solidFill>
                  <a:srgbClr val="004448"/>
                </a:solidFill>
                <a:latin typeface="Microsoft Sans Serif"/>
                <a:cs typeface="Microsoft Sans Serif"/>
              </a:rPr>
              <a:t>U</a:t>
            </a:r>
            <a:r>
              <a:rPr sz="1300" spc="-210" dirty="0">
                <a:solidFill>
                  <a:srgbClr val="004448"/>
                </a:solidFill>
                <a:latin typeface="Microsoft Sans Serif"/>
                <a:cs typeface="Microsoft Sans Serif"/>
              </a:rPr>
              <a:t>O</a:t>
            </a:r>
            <a:r>
              <a:rPr sz="1300" spc="-175" dirty="0">
                <a:solidFill>
                  <a:srgbClr val="004448"/>
                </a:solidFill>
                <a:latin typeface="Microsoft Sans Serif"/>
                <a:cs typeface="Microsoft Sans Serif"/>
              </a:rPr>
              <a:t>S</a:t>
            </a:r>
            <a:r>
              <a:rPr sz="1300" spc="-200" dirty="0">
                <a:solidFill>
                  <a:srgbClr val="004448"/>
                </a:solidFill>
                <a:latin typeface="Microsoft Sans Serif"/>
                <a:cs typeface="Microsoft Sans Serif"/>
              </a:rPr>
              <a:t>O</a:t>
            </a:r>
            <a:r>
              <a:rPr sz="1300" spc="-70" dirty="0">
                <a:solidFill>
                  <a:srgbClr val="004448"/>
                </a:solidFill>
                <a:latin typeface="Microsoft Sans Serif"/>
                <a:cs typeface="Microsoft Sans Serif"/>
              </a:rPr>
              <a:t>/</a:t>
            </a:r>
            <a:r>
              <a:rPr sz="1300" spc="-185" dirty="0">
                <a:solidFill>
                  <a:srgbClr val="004448"/>
                </a:solidFill>
                <a:latin typeface="Microsoft Sans Serif"/>
                <a:cs typeface="Microsoft Sans Serif"/>
              </a:rPr>
              <a:t>S</a:t>
            </a:r>
            <a:r>
              <a:rPr sz="1300" spc="-200" dirty="0">
                <a:solidFill>
                  <a:srgbClr val="004448"/>
                </a:solidFill>
                <a:latin typeface="Microsoft Sans Serif"/>
                <a:cs typeface="Microsoft Sans Serif"/>
              </a:rPr>
              <a:t>O</a:t>
            </a:r>
            <a:r>
              <a:rPr sz="1300" spc="-185" dirty="0">
                <a:solidFill>
                  <a:srgbClr val="004448"/>
                </a:solidFill>
                <a:latin typeface="Microsoft Sans Serif"/>
                <a:cs typeface="Microsoft Sans Serif"/>
              </a:rPr>
              <a:t>S</a:t>
            </a:r>
            <a:r>
              <a:rPr sz="1300" spc="-165" dirty="0">
                <a:solidFill>
                  <a:srgbClr val="004448"/>
                </a:solidFill>
                <a:latin typeface="Microsoft Sans Serif"/>
                <a:cs typeface="Microsoft Sans Serif"/>
              </a:rPr>
              <a:t>T</a:t>
            </a:r>
            <a:r>
              <a:rPr sz="1300" spc="-175" dirty="0">
                <a:solidFill>
                  <a:srgbClr val="004448"/>
                </a:solidFill>
                <a:latin typeface="Microsoft Sans Serif"/>
                <a:cs typeface="Microsoft Sans Serif"/>
              </a:rPr>
              <a:t>E</a:t>
            </a:r>
            <a:r>
              <a:rPr sz="1300" spc="-200" dirty="0">
                <a:solidFill>
                  <a:srgbClr val="004448"/>
                </a:solidFill>
                <a:latin typeface="Microsoft Sans Serif"/>
                <a:cs typeface="Microsoft Sans Serif"/>
              </a:rPr>
              <a:t>N</a:t>
            </a:r>
            <a:r>
              <a:rPr sz="1300" spc="-70" dirty="0">
                <a:solidFill>
                  <a:srgbClr val="004448"/>
                </a:solidFill>
                <a:latin typeface="Microsoft Sans Serif"/>
                <a:cs typeface="Microsoft Sans Serif"/>
              </a:rPr>
              <a:t>I</a:t>
            </a:r>
            <a:r>
              <a:rPr sz="1300" spc="-185" dirty="0">
                <a:solidFill>
                  <a:srgbClr val="004448"/>
                </a:solidFill>
                <a:latin typeface="Microsoft Sans Serif"/>
                <a:cs typeface="Microsoft Sans Serif"/>
              </a:rPr>
              <a:t>B</a:t>
            </a:r>
            <a:r>
              <a:rPr sz="1300" spc="-140" dirty="0">
                <a:solidFill>
                  <a:srgbClr val="004448"/>
                </a:solidFill>
                <a:latin typeface="Microsoft Sans Serif"/>
                <a:cs typeface="Microsoft Sans Serif"/>
              </a:rPr>
              <a:t>L</a:t>
            </a:r>
            <a:r>
              <a:rPr sz="1300" spc="-185" dirty="0">
                <a:solidFill>
                  <a:srgbClr val="004448"/>
                </a:solidFill>
                <a:latin typeface="Microsoft Sans Serif"/>
                <a:cs typeface="Microsoft Sans Serif"/>
              </a:rPr>
              <a:t>E</a:t>
            </a:r>
            <a:r>
              <a:rPr sz="1300" spc="-50" dirty="0">
                <a:solidFill>
                  <a:srgbClr val="004448"/>
                </a:solidFill>
                <a:latin typeface="Microsoft Sans Serif"/>
                <a:cs typeface="Microsoft Sans Serif"/>
              </a:rPr>
              <a:t> </a:t>
            </a:r>
            <a:r>
              <a:rPr sz="1300" spc="-190" dirty="0">
                <a:solidFill>
                  <a:srgbClr val="004448"/>
                </a:solidFill>
                <a:latin typeface="Microsoft Sans Serif"/>
                <a:cs typeface="Microsoft Sans Serif"/>
              </a:rPr>
              <a:t>C</a:t>
            </a:r>
            <a:r>
              <a:rPr sz="1300" spc="-210" dirty="0">
                <a:solidFill>
                  <a:srgbClr val="004448"/>
                </a:solidFill>
                <a:latin typeface="Microsoft Sans Serif"/>
                <a:cs typeface="Microsoft Sans Serif"/>
              </a:rPr>
              <a:t>O</a:t>
            </a:r>
            <a:r>
              <a:rPr sz="1300" spc="-200" dirty="0">
                <a:solidFill>
                  <a:srgbClr val="004448"/>
                </a:solidFill>
                <a:latin typeface="Microsoft Sans Serif"/>
                <a:cs typeface="Microsoft Sans Serif"/>
              </a:rPr>
              <a:t>N</a:t>
            </a:r>
            <a:r>
              <a:rPr sz="1300" spc="-45" dirty="0">
                <a:solidFill>
                  <a:srgbClr val="004448"/>
                </a:solidFill>
                <a:latin typeface="Microsoft Sans Serif"/>
                <a:cs typeface="Microsoft Sans Serif"/>
              </a:rPr>
              <a:t> </a:t>
            </a:r>
            <a:r>
              <a:rPr sz="1300" spc="-170" dirty="0">
                <a:solidFill>
                  <a:srgbClr val="004448"/>
                </a:solidFill>
                <a:latin typeface="Microsoft Sans Serif"/>
                <a:cs typeface="Microsoft Sans Serif"/>
              </a:rPr>
              <a:t>EL</a:t>
            </a:r>
            <a:r>
              <a:rPr sz="1300" spc="-45" dirty="0">
                <a:solidFill>
                  <a:srgbClr val="004448"/>
                </a:solidFill>
                <a:latin typeface="Microsoft Sans Serif"/>
                <a:cs typeface="Microsoft Sans Serif"/>
              </a:rPr>
              <a:t> </a:t>
            </a:r>
            <a:r>
              <a:rPr sz="1300" spc="-225" dirty="0">
                <a:solidFill>
                  <a:srgbClr val="004448"/>
                </a:solidFill>
                <a:latin typeface="Microsoft Sans Serif"/>
                <a:cs typeface="Microsoft Sans Serif"/>
              </a:rPr>
              <a:t>M</a:t>
            </a:r>
            <a:r>
              <a:rPr sz="1300" spc="-175" dirty="0">
                <a:solidFill>
                  <a:srgbClr val="004448"/>
                </a:solidFill>
                <a:latin typeface="Microsoft Sans Serif"/>
                <a:cs typeface="Microsoft Sans Serif"/>
              </a:rPr>
              <a:t>E</a:t>
            </a:r>
            <a:r>
              <a:rPr sz="1300" spc="-200" dirty="0">
                <a:solidFill>
                  <a:srgbClr val="004448"/>
                </a:solidFill>
                <a:latin typeface="Microsoft Sans Serif"/>
                <a:cs typeface="Microsoft Sans Serif"/>
              </a:rPr>
              <a:t>D</a:t>
            </a:r>
            <a:r>
              <a:rPr sz="1300" spc="-145" dirty="0">
                <a:solidFill>
                  <a:srgbClr val="004448"/>
                </a:solidFill>
                <a:latin typeface="Microsoft Sans Serif"/>
                <a:cs typeface="Microsoft Sans Serif"/>
              </a:rPr>
              <a:t>IO</a:t>
            </a:r>
            <a:r>
              <a:rPr sz="1300" spc="-45" dirty="0">
                <a:solidFill>
                  <a:srgbClr val="004448"/>
                </a:solidFill>
                <a:latin typeface="Microsoft Sans Serif"/>
                <a:cs typeface="Microsoft Sans Serif"/>
              </a:rPr>
              <a:t> </a:t>
            </a:r>
            <a:r>
              <a:rPr sz="1300" spc="-185" dirty="0">
                <a:solidFill>
                  <a:srgbClr val="004448"/>
                </a:solidFill>
                <a:latin typeface="Microsoft Sans Serif"/>
                <a:cs typeface="Microsoft Sans Serif"/>
              </a:rPr>
              <a:t>A</a:t>
            </a:r>
            <a:r>
              <a:rPr sz="1300" spc="-210" dirty="0">
                <a:solidFill>
                  <a:srgbClr val="004448"/>
                </a:solidFill>
                <a:latin typeface="Microsoft Sans Serif"/>
                <a:cs typeface="Microsoft Sans Serif"/>
              </a:rPr>
              <a:t>M</a:t>
            </a:r>
            <a:r>
              <a:rPr sz="1300" spc="-185" dirty="0">
                <a:solidFill>
                  <a:srgbClr val="004448"/>
                </a:solidFill>
                <a:latin typeface="Microsoft Sans Serif"/>
                <a:cs typeface="Microsoft Sans Serif"/>
              </a:rPr>
              <a:t>B</a:t>
            </a:r>
            <a:r>
              <a:rPr sz="1300" spc="-70" dirty="0">
                <a:solidFill>
                  <a:srgbClr val="004448"/>
                </a:solidFill>
                <a:latin typeface="Microsoft Sans Serif"/>
                <a:cs typeface="Microsoft Sans Serif"/>
              </a:rPr>
              <a:t>I</a:t>
            </a:r>
            <a:r>
              <a:rPr sz="1300" spc="-195" dirty="0">
                <a:solidFill>
                  <a:srgbClr val="004448"/>
                </a:solidFill>
                <a:latin typeface="Microsoft Sans Serif"/>
                <a:cs typeface="Microsoft Sans Serif"/>
              </a:rPr>
              <a:t>EN</a:t>
            </a:r>
            <a:r>
              <a:rPr sz="1300" spc="-150" dirty="0">
                <a:solidFill>
                  <a:srgbClr val="004448"/>
                </a:solidFill>
                <a:latin typeface="Microsoft Sans Serif"/>
                <a:cs typeface="Microsoft Sans Serif"/>
              </a:rPr>
              <a:t>T</a:t>
            </a:r>
            <a:r>
              <a:rPr sz="1300" spc="-185" dirty="0">
                <a:solidFill>
                  <a:srgbClr val="004448"/>
                </a:solidFill>
                <a:latin typeface="Microsoft Sans Serif"/>
                <a:cs typeface="Microsoft Sans Serif"/>
              </a:rPr>
              <a:t>E</a:t>
            </a:r>
            <a:endParaRPr sz="1300" dirty="0">
              <a:latin typeface="Microsoft Sans Serif"/>
              <a:cs typeface="Microsoft Sans Serif"/>
            </a:endParaRPr>
          </a:p>
        </p:txBody>
      </p:sp>
      <p:sp>
        <p:nvSpPr>
          <p:cNvPr id="26" name="object 26"/>
          <p:cNvSpPr txBox="1"/>
          <p:nvPr/>
        </p:nvSpPr>
        <p:spPr>
          <a:xfrm>
            <a:off x="6160773" y="5225922"/>
            <a:ext cx="172085" cy="212350"/>
          </a:xfrm>
          <a:prstGeom prst="rect">
            <a:avLst/>
          </a:prstGeom>
        </p:spPr>
        <p:txBody>
          <a:bodyPr vert="horz" wrap="square" lIns="0" tIns="12062" rIns="0" bIns="0" rtlCol="0">
            <a:spAutoFit/>
          </a:bodyPr>
          <a:lstStyle/>
          <a:p>
            <a:pPr marL="12697">
              <a:spcBef>
                <a:spcPts val="95"/>
              </a:spcBef>
            </a:pPr>
            <a:r>
              <a:rPr sz="1300" spc="-150" dirty="0">
                <a:solidFill>
                  <a:srgbClr val="004448"/>
                </a:solidFill>
                <a:latin typeface="Microsoft Sans Serif"/>
                <a:cs typeface="Microsoft Sans Serif"/>
                <a:hlinkClick r:id="rId7" action="ppaction://hlinksldjump"/>
              </a:rPr>
              <a:t>32</a:t>
            </a:r>
            <a:endParaRPr sz="1300">
              <a:latin typeface="Microsoft Sans Serif"/>
              <a:cs typeface="Microsoft Sans Serif"/>
            </a:endParaRPr>
          </a:p>
        </p:txBody>
      </p:sp>
      <p:sp>
        <p:nvSpPr>
          <p:cNvPr id="27" name="object 27"/>
          <p:cNvSpPr txBox="1"/>
          <p:nvPr/>
        </p:nvSpPr>
        <p:spPr>
          <a:xfrm>
            <a:off x="972108" y="5492876"/>
            <a:ext cx="1420495" cy="528320"/>
          </a:xfrm>
          <a:prstGeom prst="rect">
            <a:avLst/>
          </a:prstGeom>
        </p:spPr>
        <p:txBody>
          <a:bodyPr vert="horz" wrap="square" lIns="0" tIns="12697" rIns="0" bIns="0" rtlCol="0">
            <a:spAutoFit/>
          </a:bodyPr>
          <a:lstStyle/>
          <a:p>
            <a:pPr marL="12697">
              <a:spcBef>
                <a:spcPts val="100"/>
              </a:spcBef>
            </a:pPr>
            <a:r>
              <a:rPr sz="3300" b="1" spc="-5" dirty="0">
                <a:solidFill>
                  <a:srgbClr val="F5C15B"/>
                </a:solidFill>
                <a:latin typeface="Calibri"/>
                <a:cs typeface="Calibri"/>
              </a:rPr>
              <a:t>05</a:t>
            </a:r>
            <a:r>
              <a:rPr sz="3300" b="1" spc="40" dirty="0">
                <a:solidFill>
                  <a:srgbClr val="F5C15B"/>
                </a:solidFill>
                <a:latin typeface="Calibri"/>
                <a:cs typeface="Calibri"/>
              </a:rPr>
              <a:t> </a:t>
            </a:r>
            <a:r>
              <a:rPr sz="1300" spc="-50" dirty="0">
                <a:solidFill>
                  <a:srgbClr val="004448"/>
                </a:solidFill>
                <a:latin typeface="Microsoft Sans Serif"/>
                <a:cs typeface="Microsoft Sans Serif"/>
                <a:hlinkClick r:id="rId8" action="ppaction://hlinksldjump"/>
              </a:rPr>
              <a:t>ARTESANO</a:t>
            </a:r>
            <a:endParaRPr sz="1300" dirty="0">
              <a:latin typeface="Microsoft Sans Serif"/>
              <a:cs typeface="Microsoft Sans Serif"/>
            </a:endParaRPr>
          </a:p>
        </p:txBody>
      </p:sp>
      <p:sp>
        <p:nvSpPr>
          <p:cNvPr id="28" name="object 28"/>
          <p:cNvSpPr txBox="1"/>
          <p:nvPr/>
        </p:nvSpPr>
        <p:spPr>
          <a:xfrm>
            <a:off x="6133338" y="5747384"/>
            <a:ext cx="199390" cy="212350"/>
          </a:xfrm>
          <a:prstGeom prst="rect">
            <a:avLst/>
          </a:prstGeom>
        </p:spPr>
        <p:txBody>
          <a:bodyPr vert="horz" wrap="square" lIns="0" tIns="12062" rIns="0" bIns="0" rtlCol="0">
            <a:spAutoFit/>
          </a:bodyPr>
          <a:lstStyle/>
          <a:p>
            <a:pPr marL="12697">
              <a:spcBef>
                <a:spcPts val="95"/>
              </a:spcBef>
            </a:pPr>
            <a:r>
              <a:rPr sz="1300" spc="-45" dirty="0">
                <a:solidFill>
                  <a:srgbClr val="004448"/>
                </a:solidFill>
                <a:latin typeface="Microsoft Sans Serif"/>
                <a:cs typeface="Microsoft Sans Serif"/>
                <a:hlinkClick r:id="rId8" action="ppaction://hlinksldjump"/>
              </a:rPr>
              <a:t>42</a:t>
            </a:r>
            <a:endParaRPr sz="1300">
              <a:latin typeface="Microsoft Sans Serif"/>
              <a:cs typeface="Microsoft Sans Serif"/>
            </a:endParaRPr>
          </a:p>
        </p:txBody>
      </p:sp>
      <p:sp>
        <p:nvSpPr>
          <p:cNvPr id="29" name="object 29"/>
          <p:cNvSpPr txBox="1"/>
          <p:nvPr/>
        </p:nvSpPr>
        <p:spPr>
          <a:xfrm>
            <a:off x="972108" y="6014084"/>
            <a:ext cx="1443990" cy="528320"/>
          </a:xfrm>
          <a:prstGeom prst="rect">
            <a:avLst/>
          </a:prstGeom>
        </p:spPr>
        <p:txBody>
          <a:bodyPr vert="horz" wrap="square" lIns="0" tIns="12697" rIns="0" bIns="0" rtlCol="0">
            <a:spAutoFit/>
          </a:bodyPr>
          <a:lstStyle/>
          <a:p>
            <a:pPr marL="12697">
              <a:spcBef>
                <a:spcPts val="100"/>
              </a:spcBef>
              <a:tabLst>
                <a:tab pos="578943" algn="l"/>
              </a:tabLst>
            </a:pPr>
            <a:r>
              <a:rPr sz="3300" b="1" spc="-5" dirty="0">
                <a:solidFill>
                  <a:srgbClr val="F5C15B"/>
                </a:solidFill>
                <a:latin typeface="Calibri"/>
                <a:cs typeface="Calibri"/>
              </a:rPr>
              <a:t>0</a:t>
            </a:r>
            <a:r>
              <a:rPr sz="3300" b="1" dirty="0">
                <a:solidFill>
                  <a:srgbClr val="F5C15B"/>
                </a:solidFill>
                <a:latin typeface="Calibri"/>
                <a:cs typeface="Calibri"/>
              </a:rPr>
              <a:t>6	</a:t>
            </a:r>
            <a:r>
              <a:rPr sz="1300" spc="-70" dirty="0">
                <a:solidFill>
                  <a:srgbClr val="004448"/>
                </a:solidFill>
                <a:latin typeface="Microsoft Sans Serif"/>
                <a:cs typeface="Microsoft Sans Serif"/>
                <a:hlinkClick r:id="rId9" action="ppaction://hlinksldjump"/>
              </a:rPr>
              <a:t>O</a:t>
            </a:r>
            <a:r>
              <a:rPr sz="1300" spc="-45" dirty="0">
                <a:solidFill>
                  <a:srgbClr val="004448"/>
                </a:solidFill>
                <a:latin typeface="Microsoft Sans Serif"/>
                <a:cs typeface="Microsoft Sans Serif"/>
                <a:hlinkClick r:id="rId9" action="ppaction://hlinksldjump"/>
              </a:rPr>
              <a:t>R</a:t>
            </a:r>
            <a:r>
              <a:rPr sz="1300" spc="-55" dirty="0">
                <a:solidFill>
                  <a:srgbClr val="004448"/>
                </a:solidFill>
                <a:latin typeface="Microsoft Sans Serif"/>
                <a:cs typeface="Microsoft Sans Serif"/>
                <a:hlinkClick r:id="rId9" action="ppaction://hlinksldjump"/>
              </a:rPr>
              <a:t>GÁ</a:t>
            </a:r>
            <a:r>
              <a:rPr sz="1300" spc="-45" dirty="0">
                <a:solidFill>
                  <a:srgbClr val="004448"/>
                </a:solidFill>
                <a:latin typeface="Microsoft Sans Serif"/>
                <a:cs typeface="Microsoft Sans Serif"/>
                <a:hlinkClick r:id="rId9" action="ppaction://hlinksldjump"/>
              </a:rPr>
              <a:t>N</a:t>
            </a:r>
            <a:r>
              <a:rPr sz="1300" spc="-25" dirty="0">
                <a:solidFill>
                  <a:srgbClr val="004448"/>
                </a:solidFill>
                <a:latin typeface="Microsoft Sans Serif"/>
                <a:cs typeface="Microsoft Sans Serif"/>
                <a:hlinkClick r:id="rId9" action="ppaction://hlinksldjump"/>
              </a:rPr>
              <a:t>I</a:t>
            </a:r>
            <a:r>
              <a:rPr sz="1300" spc="-50" dirty="0">
                <a:solidFill>
                  <a:srgbClr val="004448"/>
                </a:solidFill>
                <a:latin typeface="Microsoft Sans Serif"/>
                <a:cs typeface="Microsoft Sans Serif"/>
                <a:hlinkClick r:id="rId9" action="ppaction://hlinksldjump"/>
              </a:rPr>
              <a:t>C</a:t>
            </a:r>
            <a:r>
              <a:rPr sz="1300" spc="-70" dirty="0">
                <a:solidFill>
                  <a:srgbClr val="004448"/>
                </a:solidFill>
                <a:latin typeface="Microsoft Sans Serif"/>
                <a:cs typeface="Microsoft Sans Serif"/>
                <a:hlinkClick r:id="rId9" action="ppaction://hlinksldjump"/>
              </a:rPr>
              <a:t>O</a:t>
            </a:r>
            <a:endParaRPr sz="1300">
              <a:latin typeface="Microsoft Sans Serif"/>
              <a:cs typeface="Microsoft Sans Serif"/>
            </a:endParaRPr>
          </a:p>
        </p:txBody>
      </p:sp>
      <p:sp>
        <p:nvSpPr>
          <p:cNvPr id="30" name="object 30"/>
          <p:cNvSpPr txBox="1"/>
          <p:nvPr/>
        </p:nvSpPr>
        <p:spPr>
          <a:xfrm>
            <a:off x="6133338" y="6268592"/>
            <a:ext cx="199390" cy="212350"/>
          </a:xfrm>
          <a:prstGeom prst="rect">
            <a:avLst/>
          </a:prstGeom>
        </p:spPr>
        <p:txBody>
          <a:bodyPr vert="horz" wrap="square" lIns="0" tIns="12062" rIns="0" bIns="0" rtlCol="0">
            <a:spAutoFit/>
          </a:bodyPr>
          <a:lstStyle/>
          <a:p>
            <a:pPr marL="12697">
              <a:spcBef>
                <a:spcPts val="95"/>
              </a:spcBef>
            </a:pPr>
            <a:r>
              <a:rPr sz="1300" spc="-45" dirty="0">
                <a:solidFill>
                  <a:srgbClr val="004448"/>
                </a:solidFill>
                <a:latin typeface="Microsoft Sans Serif"/>
                <a:cs typeface="Microsoft Sans Serif"/>
                <a:hlinkClick r:id="rId9" action="ppaction://hlinksldjump"/>
              </a:rPr>
              <a:t>46</a:t>
            </a:r>
            <a:endParaRPr sz="1300">
              <a:latin typeface="Microsoft Sans Serif"/>
              <a:cs typeface="Microsoft Sans Serif"/>
            </a:endParaRPr>
          </a:p>
        </p:txBody>
      </p:sp>
      <p:sp>
        <p:nvSpPr>
          <p:cNvPr id="31" name="object 31"/>
          <p:cNvSpPr txBox="1"/>
          <p:nvPr/>
        </p:nvSpPr>
        <p:spPr>
          <a:xfrm>
            <a:off x="972111" y="6533768"/>
            <a:ext cx="1691639" cy="528320"/>
          </a:xfrm>
          <a:prstGeom prst="rect">
            <a:avLst/>
          </a:prstGeom>
        </p:spPr>
        <p:txBody>
          <a:bodyPr vert="horz" wrap="square" lIns="0" tIns="12697" rIns="0" bIns="0" rtlCol="0">
            <a:spAutoFit/>
          </a:bodyPr>
          <a:lstStyle/>
          <a:p>
            <a:pPr marL="12697">
              <a:spcBef>
                <a:spcPts val="100"/>
              </a:spcBef>
            </a:pPr>
            <a:r>
              <a:rPr sz="3300" b="1" spc="-5" dirty="0">
                <a:solidFill>
                  <a:srgbClr val="F5C15B"/>
                </a:solidFill>
                <a:latin typeface="Calibri"/>
                <a:cs typeface="Calibri"/>
              </a:rPr>
              <a:t>07</a:t>
            </a:r>
            <a:r>
              <a:rPr sz="3300" b="1" spc="70" dirty="0">
                <a:solidFill>
                  <a:srgbClr val="F5C15B"/>
                </a:solidFill>
                <a:latin typeface="Calibri"/>
                <a:cs typeface="Calibri"/>
              </a:rPr>
              <a:t> </a:t>
            </a:r>
            <a:r>
              <a:rPr sz="1300" spc="-50" dirty="0">
                <a:solidFill>
                  <a:srgbClr val="004448"/>
                </a:solidFill>
                <a:latin typeface="Microsoft Sans Serif"/>
                <a:cs typeface="Microsoft Sans Serif"/>
                <a:hlinkClick r:id="rId10" action="ppaction://hlinksldjump"/>
              </a:rPr>
              <a:t>VEGETARIANO</a:t>
            </a:r>
            <a:endParaRPr sz="1300">
              <a:latin typeface="Microsoft Sans Serif"/>
              <a:cs typeface="Microsoft Sans Serif"/>
            </a:endParaRPr>
          </a:p>
        </p:txBody>
      </p:sp>
      <p:sp>
        <p:nvSpPr>
          <p:cNvPr id="32" name="object 32"/>
          <p:cNvSpPr txBox="1"/>
          <p:nvPr/>
        </p:nvSpPr>
        <p:spPr>
          <a:xfrm>
            <a:off x="6133338" y="6788277"/>
            <a:ext cx="199390" cy="212350"/>
          </a:xfrm>
          <a:prstGeom prst="rect">
            <a:avLst/>
          </a:prstGeom>
        </p:spPr>
        <p:txBody>
          <a:bodyPr vert="horz" wrap="square" lIns="0" tIns="12062" rIns="0" bIns="0" rtlCol="0">
            <a:spAutoFit/>
          </a:bodyPr>
          <a:lstStyle/>
          <a:p>
            <a:pPr marL="12697">
              <a:spcBef>
                <a:spcPts val="95"/>
              </a:spcBef>
            </a:pPr>
            <a:r>
              <a:rPr sz="1300" spc="-45" dirty="0">
                <a:solidFill>
                  <a:srgbClr val="004448"/>
                </a:solidFill>
                <a:latin typeface="Microsoft Sans Serif"/>
                <a:cs typeface="Microsoft Sans Serif"/>
                <a:hlinkClick r:id="rId10" action="ppaction://hlinksldjump"/>
              </a:rPr>
              <a:t>49</a:t>
            </a:r>
            <a:endParaRPr sz="1300">
              <a:latin typeface="Microsoft Sans Serif"/>
              <a:cs typeface="Microsoft Sans Serif"/>
            </a:endParaRPr>
          </a:p>
        </p:txBody>
      </p:sp>
      <p:sp>
        <p:nvSpPr>
          <p:cNvPr id="33" name="object 33"/>
          <p:cNvSpPr txBox="1"/>
          <p:nvPr/>
        </p:nvSpPr>
        <p:spPr>
          <a:xfrm>
            <a:off x="972108" y="7054977"/>
            <a:ext cx="1068705" cy="528320"/>
          </a:xfrm>
          <a:prstGeom prst="rect">
            <a:avLst/>
          </a:prstGeom>
        </p:spPr>
        <p:txBody>
          <a:bodyPr vert="horz" wrap="square" lIns="0" tIns="12697" rIns="0" bIns="0" rtlCol="0">
            <a:spAutoFit/>
          </a:bodyPr>
          <a:lstStyle/>
          <a:p>
            <a:pPr marL="12697">
              <a:spcBef>
                <a:spcPts val="100"/>
              </a:spcBef>
              <a:tabLst>
                <a:tab pos="578943" algn="l"/>
              </a:tabLst>
            </a:pPr>
            <a:r>
              <a:rPr sz="3300" b="1" spc="-5" dirty="0">
                <a:solidFill>
                  <a:srgbClr val="F5C15B"/>
                </a:solidFill>
                <a:latin typeface="Calibri"/>
                <a:cs typeface="Calibri"/>
              </a:rPr>
              <a:t>0</a:t>
            </a:r>
            <a:r>
              <a:rPr sz="3300" b="1" dirty="0">
                <a:solidFill>
                  <a:srgbClr val="F5C15B"/>
                </a:solidFill>
                <a:latin typeface="Calibri"/>
                <a:cs typeface="Calibri"/>
              </a:rPr>
              <a:t>8	</a:t>
            </a:r>
            <a:r>
              <a:rPr sz="1300" spc="-60" dirty="0">
                <a:solidFill>
                  <a:srgbClr val="004448"/>
                </a:solidFill>
                <a:latin typeface="Microsoft Sans Serif"/>
                <a:cs typeface="Microsoft Sans Serif"/>
                <a:hlinkClick r:id="rId11" action="ppaction://hlinksldjump"/>
              </a:rPr>
              <a:t>É</a:t>
            </a:r>
            <a:r>
              <a:rPr sz="1300" spc="-45" dirty="0">
                <a:solidFill>
                  <a:srgbClr val="004448"/>
                </a:solidFill>
                <a:latin typeface="Microsoft Sans Serif"/>
                <a:cs typeface="Microsoft Sans Serif"/>
                <a:hlinkClick r:id="rId11" action="ppaction://hlinksldjump"/>
              </a:rPr>
              <a:t>T</a:t>
            </a:r>
            <a:r>
              <a:rPr sz="1300" spc="-25" dirty="0">
                <a:solidFill>
                  <a:srgbClr val="004448"/>
                </a:solidFill>
                <a:latin typeface="Microsoft Sans Serif"/>
                <a:cs typeface="Microsoft Sans Serif"/>
                <a:hlinkClick r:id="rId11" action="ppaction://hlinksldjump"/>
              </a:rPr>
              <a:t>I</a:t>
            </a:r>
            <a:r>
              <a:rPr sz="1300" spc="-50" dirty="0">
                <a:solidFill>
                  <a:srgbClr val="004448"/>
                </a:solidFill>
                <a:latin typeface="Microsoft Sans Serif"/>
                <a:cs typeface="Microsoft Sans Serif"/>
                <a:hlinkClick r:id="rId11" action="ppaction://hlinksldjump"/>
              </a:rPr>
              <a:t>C</a:t>
            </a:r>
            <a:r>
              <a:rPr sz="1300" spc="-70" dirty="0">
                <a:solidFill>
                  <a:srgbClr val="004448"/>
                </a:solidFill>
                <a:latin typeface="Microsoft Sans Serif"/>
                <a:cs typeface="Microsoft Sans Serif"/>
                <a:hlinkClick r:id="rId11" action="ppaction://hlinksldjump"/>
              </a:rPr>
              <a:t>O</a:t>
            </a:r>
            <a:endParaRPr sz="1300">
              <a:latin typeface="Microsoft Sans Serif"/>
              <a:cs typeface="Microsoft Sans Serif"/>
            </a:endParaRPr>
          </a:p>
        </p:txBody>
      </p:sp>
      <p:sp>
        <p:nvSpPr>
          <p:cNvPr id="34" name="object 34"/>
          <p:cNvSpPr txBox="1"/>
          <p:nvPr/>
        </p:nvSpPr>
        <p:spPr>
          <a:xfrm>
            <a:off x="6133338" y="7309484"/>
            <a:ext cx="199390" cy="212350"/>
          </a:xfrm>
          <a:prstGeom prst="rect">
            <a:avLst/>
          </a:prstGeom>
        </p:spPr>
        <p:txBody>
          <a:bodyPr vert="horz" wrap="square" lIns="0" tIns="12062" rIns="0" bIns="0" rtlCol="0">
            <a:spAutoFit/>
          </a:bodyPr>
          <a:lstStyle/>
          <a:p>
            <a:pPr marL="12697">
              <a:spcBef>
                <a:spcPts val="95"/>
              </a:spcBef>
            </a:pPr>
            <a:r>
              <a:rPr sz="1300" spc="-45" dirty="0">
                <a:solidFill>
                  <a:srgbClr val="004448"/>
                </a:solidFill>
                <a:latin typeface="Microsoft Sans Serif"/>
                <a:cs typeface="Microsoft Sans Serif"/>
                <a:hlinkClick r:id="rId11" action="ppaction://hlinksldjump"/>
              </a:rPr>
              <a:t>53</a:t>
            </a:r>
            <a:endParaRPr sz="1300">
              <a:latin typeface="Microsoft Sans Serif"/>
              <a:cs typeface="Microsoft Sans Serif"/>
            </a:endParaRPr>
          </a:p>
        </p:txBody>
      </p:sp>
      <p:sp>
        <p:nvSpPr>
          <p:cNvPr id="35" name="object 35"/>
          <p:cNvSpPr txBox="1"/>
          <p:nvPr/>
        </p:nvSpPr>
        <p:spPr>
          <a:xfrm>
            <a:off x="972108" y="7576565"/>
            <a:ext cx="1261110" cy="528320"/>
          </a:xfrm>
          <a:prstGeom prst="rect">
            <a:avLst/>
          </a:prstGeom>
        </p:spPr>
        <p:txBody>
          <a:bodyPr vert="horz" wrap="square" lIns="0" tIns="12697" rIns="0" bIns="0" rtlCol="0">
            <a:spAutoFit/>
          </a:bodyPr>
          <a:lstStyle/>
          <a:p>
            <a:pPr marL="12697">
              <a:spcBef>
                <a:spcPts val="100"/>
              </a:spcBef>
              <a:tabLst>
                <a:tab pos="578943" algn="l"/>
              </a:tabLst>
            </a:pPr>
            <a:r>
              <a:rPr sz="3300" b="1" spc="-5" dirty="0">
                <a:solidFill>
                  <a:srgbClr val="F5C15B"/>
                </a:solidFill>
                <a:latin typeface="Calibri"/>
                <a:cs typeface="Calibri"/>
              </a:rPr>
              <a:t>0</a:t>
            </a:r>
            <a:r>
              <a:rPr sz="3300" b="1" dirty="0">
                <a:solidFill>
                  <a:srgbClr val="F5C15B"/>
                </a:solidFill>
                <a:latin typeface="Calibri"/>
                <a:cs typeface="Calibri"/>
              </a:rPr>
              <a:t>9	</a:t>
            </a:r>
            <a:r>
              <a:rPr sz="1300" spc="-60" dirty="0">
                <a:solidFill>
                  <a:srgbClr val="004448"/>
                </a:solidFill>
                <a:latin typeface="Microsoft Sans Serif"/>
                <a:cs typeface="Microsoft Sans Serif"/>
                <a:hlinkClick r:id="rId12" action="ppaction://hlinksldjump"/>
              </a:rPr>
              <a:t>V</a:t>
            </a:r>
            <a:r>
              <a:rPr sz="1300" spc="-45" dirty="0">
                <a:solidFill>
                  <a:srgbClr val="004448"/>
                </a:solidFill>
                <a:latin typeface="Microsoft Sans Serif"/>
                <a:cs typeface="Microsoft Sans Serif"/>
                <a:hlinkClick r:id="rId12" action="ppaction://hlinksldjump"/>
              </a:rPr>
              <a:t>E</a:t>
            </a:r>
            <a:r>
              <a:rPr sz="1300" spc="-60" dirty="0">
                <a:solidFill>
                  <a:srgbClr val="004448"/>
                </a:solidFill>
                <a:latin typeface="Microsoft Sans Serif"/>
                <a:cs typeface="Microsoft Sans Serif"/>
                <a:hlinkClick r:id="rId12" action="ppaction://hlinksldjump"/>
              </a:rPr>
              <a:t>GA</a:t>
            </a:r>
            <a:r>
              <a:rPr sz="1300" spc="-40" dirty="0">
                <a:solidFill>
                  <a:srgbClr val="004448"/>
                </a:solidFill>
                <a:latin typeface="Microsoft Sans Serif"/>
                <a:cs typeface="Microsoft Sans Serif"/>
                <a:hlinkClick r:id="rId12" action="ppaction://hlinksldjump"/>
              </a:rPr>
              <a:t>N</a:t>
            </a:r>
            <a:r>
              <a:rPr sz="1300" spc="-70" dirty="0">
                <a:solidFill>
                  <a:srgbClr val="004448"/>
                </a:solidFill>
                <a:latin typeface="Microsoft Sans Serif"/>
                <a:cs typeface="Microsoft Sans Serif"/>
                <a:hlinkClick r:id="rId12" action="ppaction://hlinksldjump"/>
              </a:rPr>
              <a:t>O</a:t>
            </a:r>
            <a:endParaRPr sz="1300">
              <a:latin typeface="Microsoft Sans Serif"/>
              <a:cs typeface="Microsoft Sans Serif"/>
            </a:endParaRPr>
          </a:p>
        </p:txBody>
      </p:sp>
      <p:sp>
        <p:nvSpPr>
          <p:cNvPr id="36" name="object 36"/>
          <p:cNvSpPr txBox="1"/>
          <p:nvPr/>
        </p:nvSpPr>
        <p:spPr>
          <a:xfrm>
            <a:off x="6133338" y="7831074"/>
            <a:ext cx="199390" cy="212350"/>
          </a:xfrm>
          <a:prstGeom prst="rect">
            <a:avLst/>
          </a:prstGeom>
        </p:spPr>
        <p:txBody>
          <a:bodyPr vert="horz" wrap="square" lIns="0" tIns="12062" rIns="0" bIns="0" rtlCol="0">
            <a:spAutoFit/>
          </a:bodyPr>
          <a:lstStyle/>
          <a:p>
            <a:pPr marL="12697">
              <a:spcBef>
                <a:spcPts val="95"/>
              </a:spcBef>
            </a:pPr>
            <a:r>
              <a:rPr sz="1300" spc="-45" dirty="0">
                <a:solidFill>
                  <a:srgbClr val="004448"/>
                </a:solidFill>
                <a:latin typeface="Microsoft Sans Serif"/>
                <a:cs typeface="Microsoft Sans Serif"/>
                <a:hlinkClick r:id="rId12" action="ppaction://hlinksldjump"/>
              </a:rPr>
              <a:t>57</a:t>
            </a:r>
            <a:endParaRPr sz="1300">
              <a:latin typeface="Microsoft Sans Serif"/>
              <a:cs typeface="Microsoft Sans Serif"/>
            </a:endParaRPr>
          </a:p>
        </p:txBody>
      </p:sp>
      <p:sp>
        <p:nvSpPr>
          <p:cNvPr id="37" name="object 37"/>
          <p:cNvSpPr txBox="1"/>
          <p:nvPr/>
        </p:nvSpPr>
        <p:spPr>
          <a:xfrm>
            <a:off x="973635" y="8120633"/>
            <a:ext cx="4197350" cy="520652"/>
          </a:xfrm>
          <a:prstGeom prst="rect">
            <a:avLst/>
          </a:prstGeom>
        </p:spPr>
        <p:txBody>
          <a:bodyPr vert="horz" wrap="square" lIns="0" tIns="12697" rIns="0" bIns="0" rtlCol="0">
            <a:spAutoFit/>
          </a:bodyPr>
          <a:lstStyle/>
          <a:p>
            <a:pPr marL="12697">
              <a:spcBef>
                <a:spcPts val="100"/>
              </a:spcBef>
            </a:pPr>
            <a:r>
              <a:rPr lang="es-ES" sz="3300" b="1" u="sng" spc="-95" dirty="0">
                <a:solidFill>
                  <a:srgbClr val="F5C15B"/>
                </a:solidFill>
                <a:latin typeface="Calibri"/>
                <a:cs typeface="Calibri"/>
                <a:hlinkClick r:id="rId13" action="ppaction://hlinksldjump"/>
              </a:rPr>
              <a:t>10</a:t>
            </a:r>
            <a:r>
              <a:rPr sz="3300" b="1" spc="285" dirty="0">
                <a:solidFill>
                  <a:srgbClr val="F5C15B"/>
                </a:solidFill>
                <a:latin typeface="Calibri"/>
                <a:cs typeface="Calibri"/>
                <a:hlinkClick r:id="rId13" action="ppaction://hlinksldjump"/>
              </a:rPr>
              <a:t> </a:t>
            </a:r>
            <a:r>
              <a:rPr sz="1300" spc="-160" dirty="0">
                <a:solidFill>
                  <a:srgbClr val="004448"/>
                </a:solidFill>
                <a:latin typeface="Microsoft Sans Serif"/>
                <a:cs typeface="Microsoft Sans Serif"/>
                <a:hlinkClick r:id="rId13" action="ppaction://hlinksldjump"/>
              </a:rPr>
              <a:t>D</a:t>
            </a:r>
            <a:r>
              <a:rPr sz="1300" spc="-55" dirty="0">
                <a:solidFill>
                  <a:srgbClr val="004448"/>
                </a:solidFill>
                <a:latin typeface="Microsoft Sans Serif"/>
                <a:cs typeface="Microsoft Sans Serif"/>
                <a:hlinkClick r:id="rId13" action="ppaction://hlinksldjump"/>
              </a:rPr>
              <a:t>I</a:t>
            </a:r>
            <a:r>
              <a:rPr sz="1300" spc="-165" dirty="0">
                <a:solidFill>
                  <a:srgbClr val="004448"/>
                </a:solidFill>
                <a:latin typeface="Microsoft Sans Serif"/>
                <a:cs typeface="Microsoft Sans Serif"/>
                <a:hlinkClick r:id="rId13" action="ppaction://hlinksldjump"/>
              </a:rPr>
              <a:t>G</a:t>
            </a:r>
            <a:r>
              <a:rPr sz="1300" spc="-65" dirty="0">
                <a:solidFill>
                  <a:srgbClr val="004448"/>
                </a:solidFill>
                <a:latin typeface="Microsoft Sans Serif"/>
                <a:cs typeface="Microsoft Sans Serif"/>
                <a:hlinkClick r:id="rId13" action="ppaction://hlinksldjump"/>
              </a:rPr>
              <a:t>I</a:t>
            </a:r>
            <a:r>
              <a:rPr sz="1300" spc="-125" dirty="0">
                <a:solidFill>
                  <a:srgbClr val="004448"/>
                </a:solidFill>
                <a:latin typeface="Microsoft Sans Serif"/>
                <a:cs typeface="Microsoft Sans Serif"/>
                <a:hlinkClick r:id="rId13" action="ppaction://hlinksldjump"/>
              </a:rPr>
              <a:t>T</a:t>
            </a:r>
            <a:r>
              <a:rPr sz="1300" spc="-140" dirty="0">
                <a:solidFill>
                  <a:srgbClr val="004448"/>
                </a:solidFill>
                <a:latin typeface="Microsoft Sans Serif"/>
                <a:cs typeface="Microsoft Sans Serif"/>
                <a:hlinkClick r:id="rId13" action="ppaction://hlinksldjump"/>
              </a:rPr>
              <a:t>A</a:t>
            </a:r>
            <a:r>
              <a:rPr sz="1300" spc="-125" dirty="0">
                <a:solidFill>
                  <a:srgbClr val="004448"/>
                </a:solidFill>
                <a:latin typeface="Microsoft Sans Serif"/>
                <a:cs typeface="Microsoft Sans Serif"/>
                <a:hlinkClick r:id="rId13" action="ppaction://hlinksldjump"/>
              </a:rPr>
              <a:t>L</a:t>
            </a:r>
            <a:r>
              <a:rPr sz="1300" spc="-55" dirty="0">
                <a:solidFill>
                  <a:srgbClr val="004448"/>
                </a:solidFill>
                <a:latin typeface="Microsoft Sans Serif"/>
                <a:cs typeface="Microsoft Sans Serif"/>
                <a:hlinkClick r:id="rId13" action="ppaction://hlinksldjump"/>
              </a:rPr>
              <a:t>I</a:t>
            </a:r>
            <a:r>
              <a:rPr sz="1300" spc="-125" dirty="0">
                <a:solidFill>
                  <a:srgbClr val="004448"/>
                </a:solidFill>
                <a:latin typeface="Microsoft Sans Serif"/>
                <a:cs typeface="Microsoft Sans Serif"/>
                <a:hlinkClick r:id="rId13" action="ppaction://hlinksldjump"/>
              </a:rPr>
              <a:t>Z</a:t>
            </a:r>
            <a:r>
              <a:rPr sz="1300" spc="-140" dirty="0">
                <a:solidFill>
                  <a:srgbClr val="004448"/>
                </a:solidFill>
                <a:latin typeface="Microsoft Sans Serif"/>
                <a:cs typeface="Microsoft Sans Serif"/>
                <a:hlinkClick r:id="rId13" action="ppaction://hlinksldjump"/>
              </a:rPr>
              <a:t>A</a:t>
            </a:r>
            <a:r>
              <a:rPr sz="1300" spc="-160" dirty="0">
                <a:solidFill>
                  <a:srgbClr val="004448"/>
                </a:solidFill>
                <a:latin typeface="Microsoft Sans Serif"/>
                <a:cs typeface="Microsoft Sans Serif"/>
                <a:hlinkClick r:id="rId13" action="ppaction://hlinksldjump"/>
              </a:rPr>
              <a:t>C</a:t>
            </a:r>
            <a:r>
              <a:rPr sz="1300" spc="-55" dirty="0">
                <a:solidFill>
                  <a:srgbClr val="004448"/>
                </a:solidFill>
                <a:latin typeface="Microsoft Sans Serif"/>
                <a:cs typeface="Microsoft Sans Serif"/>
                <a:hlinkClick r:id="rId13" action="ppaction://hlinksldjump"/>
              </a:rPr>
              <a:t>I</a:t>
            </a:r>
            <a:r>
              <a:rPr sz="1300" spc="-165" dirty="0">
                <a:solidFill>
                  <a:srgbClr val="004448"/>
                </a:solidFill>
                <a:latin typeface="Microsoft Sans Serif"/>
                <a:cs typeface="Microsoft Sans Serif"/>
                <a:hlinkClick r:id="rId13" action="ppaction://hlinksldjump"/>
              </a:rPr>
              <a:t>Ó</a:t>
            </a:r>
            <a:r>
              <a:rPr sz="1300" spc="-140" dirty="0">
                <a:solidFill>
                  <a:srgbClr val="004448"/>
                </a:solidFill>
                <a:latin typeface="Microsoft Sans Serif"/>
                <a:cs typeface="Microsoft Sans Serif"/>
                <a:hlinkClick r:id="rId13" action="ppaction://hlinksldjump"/>
              </a:rPr>
              <a:t>N</a:t>
            </a:r>
            <a:r>
              <a:rPr sz="1300" spc="-55" dirty="0">
                <a:solidFill>
                  <a:srgbClr val="004448"/>
                </a:solidFill>
                <a:latin typeface="Microsoft Sans Serif"/>
                <a:cs typeface="Microsoft Sans Serif"/>
                <a:hlinkClick r:id="rId13" action="ppaction://hlinksldjump"/>
              </a:rPr>
              <a:t>/</a:t>
            </a:r>
            <a:r>
              <a:rPr sz="1300" spc="-140" dirty="0">
                <a:solidFill>
                  <a:srgbClr val="004448"/>
                </a:solidFill>
                <a:latin typeface="Microsoft Sans Serif"/>
                <a:cs typeface="Microsoft Sans Serif"/>
                <a:hlinkClick r:id="rId13" action="ppaction://hlinksldjump"/>
              </a:rPr>
              <a:t>RESPUEST</a:t>
            </a:r>
            <a:r>
              <a:rPr sz="1300" spc="-150" dirty="0">
                <a:solidFill>
                  <a:srgbClr val="004448"/>
                </a:solidFill>
                <a:latin typeface="Microsoft Sans Serif"/>
                <a:cs typeface="Microsoft Sans Serif"/>
                <a:hlinkClick r:id="rId13" action="ppaction://hlinksldjump"/>
              </a:rPr>
              <a:t>A</a:t>
            </a:r>
            <a:r>
              <a:rPr sz="1300" spc="-50" dirty="0">
                <a:solidFill>
                  <a:srgbClr val="004448"/>
                </a:solidFill>
                <a:latin typeface="Microsoft Sans Serif"/>
                <a:cs typeface="Microsoft Sans Serif"/>
                <a:hlinkClick r:id="rId13" action="ppaction://hlinksldjump"/>
              </a:rPr>
              <a:t> </a:t>
            </a:r>
            <a:r>
              <a:rPr sz="1300" spc="-140" dirty="0">
                <a:solidFill>
                  <a:srgbClr val="004448"/>
                </a:solidFill>
                <a:latin typeface="Microsoft Sans Serif"/>
                <a:cs typeface="Microsoft Sans Serif"/>
                <a:hlinkClick r:id="rId13" action="ppaction://hlinksldjump"/>
              </a:rPr>
              <a:t>INNOVADOR</a:t>
            </a:r>
            <a:r>
              <a:rPr sz="1300" spc="-150" dirty="0">
                <a:solidFill>
                  <a:srgbClr val="004448"/>
                </a:solidFill>
                <a:latin typeface="Microsoft Sans Serif"/>
                <a:cs typeface="Microsoft Sans Serif"/>
                <a:hlinkClick r:id="rId13" action="ppaction://hlinksldjump"/>
              </a:rPr>
              <a:t>A</a:t>
            </a:r>
            <a:r>
              <a:rPr sz="1300" spc="-70" dirty="0">
                <a:solidFill>
                  <a:srgbClr val="004448"/>
                </a:solidFill>
                <a:latin typeface="Microsoft Sans Serif"/>
                <a:cs typeface="Microsoft Sans Serif"/>
                <a:hlinkClick r:id="rId13" action="ppaction://hlinksldjump"/>
              </a:rPr>
              <a:t> </a:t>
            </a:r>
            <a:r>
              <a:rPr sz="1300" spc="-150" dirty="0">
                <a:solidFill>
                  <a:srgbClr val="004448"/>
                </a:solidFill>
                <a:latin typeface="Microsoft Sans Serif"/>
                <a:cs typeface="Microsoft Sans Serif"/>
                <a:hlinkClick r:id="rId13" action="ppaction://hlinksldjump"/>
              </a:rPr>
              <a:t>C</a:t>
            </a:r>
            <a:r>
              <a:rPr sz="1300" spc="-165" dirty="0">
                <a:solidFill>
                  <a:srgbClr val="004448"/>
                </a:solidFill>
                <a:latin typeface="Microsoft Sans Serif"/>
                <a:cs typeface="Microsoft Sans Serif"/>
                <a:hlinkClick r:id="rId13" action="ppaction://hlinksldjump"/>
              </a:rPr>
              <a:t>O</a:t>
            </a:r>
            <a:r>
              <a:rPr sz="1300" spc="-150" dirty="0">
                <a:solidFill>
                  <a:srgbClr val="004448"/>
                </a:solidFill>
                <a:latin typeface="Microsoft Sans Serif"/>
                <a:cs typeface="Microsoft Sans Serif"/>
                <a:hlinkClick r:id="rId13" action="ppaction://hlinksldjump"/>
              </a:rPr>
              <a:t>V</a:t>
            </a:r>
            <a:r>
              <a:rPr sz="1300" spc="-55" dirty="0">
                <a:solidFill>
                  <a:srgbClr val="004448"/>
                </a:solidFill>
                <a:latin typeface="Microsoft Sans Serif"/>
                <a:cs typeface="Microsoft Sans Serif"/>
                <a:hlinkClick r:id="rId13" action="ppaction://hlinksldjump"/>
              </a:rPr>
              <a:t>I</a:t>
            </a:r>
            <a:r>
              <a:rPr sz="1300" spc="-145" dirty="0">
                <a:solidFill>
                  <a:srgbClr val="004448"/>
                </a:solidFill>
                <a:latin typeface="Microsoft Sans Serif"/>
                <a:cs typeface="Microsoft Sans Serif"/>
                <a:hlinkClick r:id="rId13" action="ppaction://hlinksldjump"/>
              </a:rPr>
              <a:t>D</a:t>
            </a:r>
            <a:r>
              <a:rPr sz="1300" spc="-75" dirty="0">
                <a:solidFill>
                  <a:srgbClr val="004448"/>
                </a:solidFill>
                <a:latin typeface="Microsoft Sans Serif"/>
                <a:cs typeface="Microsoft Sans Serif"/>
                <a:hlinkClick r:id="rId13" action="ppaction://hlinksldjump"/>
              </a:rPr>
              <a:t>-</a:t>
            </a:r>
            <a:r>
              <a:rPr sz="1300" spc="-114" dirty="0">
                <a:solidFill>
                  <a:srgbClr val="004448"/>
                </a:solidFill>
                <a:latin typeface="Microsoft Sans Serif"/>
                <a:cs typeface="Microsoft Sans Serif"/>
                <a:hlinkClick r:id="rId13" action="ppaction://hlinksldjump"/>
              </a:rPr>
              <a:t>19</a:t>
            </a:r>
            <a:endParaRPr sz="1300" dirty="0">
              <a:latin typeface="Microsoft Sans Serif"/>
              <a:cs typeface="Microsoft Sans Serif"/>
            </a:endParaRPr>
          </a:p>
        </p:txBody>
      </p:sp>
      <p:sp>
        <p:nvSpPr>
          <p:cNvPr id="38" name="object 38"/>
          <p:cNvSpPr txBox="1"/>
          <p:nvPr/>
        </p:nvSpPr>
        <p:spPr>
          <a:xfrm>
            <a:off x="6151629" y="8375141"/>
            <a:ext cx="180975" cy="212350"/>
          </a:xfrm>
          <a:prstGeom prst="rect">
            <a:avLst/>
          </a:prstGeom>
        </p:spPr>
        <p:txBody>
          <a:bodyPr vert="horz" wrap="square" lIns="0" tIns="12062" rIns="0" bIns="0" rtlCol="0">
            <a:spAutoFit/>
          </a:bodyPr>
          <a:lstStyle/>
          <a:p>
            <a:pPr marL="12697">
              <a:spcBef>
                <a:spcPts val="95"/>
              </a:spcBef>
            </a:pPr>
            <a:r>
              <a:rPr sz="1300" spc="-114" dirty="0">
                <a:solidFill>
                  <a:srgbClr val="004448"/>
                </a:solidFill>
                <a:latin typeface="Microsoft Sans Serif"/>
                <a:cs typeface="Microsoft Sans Serif"/>
                <a:hlinkClick r:id="rId13" action="ppaction://hlinksldjump"/>
              </a:rPr>
              <a:t>63</a:t>
            </a:r>
            <a:endParaRPr sz="1300">
              <a:latin typeface="Microsoft Sans Serif"/>
              <a:cs typeface="Microsoft Sans Serif"/>
            </a:endParaRPr>
          </a:p>
        </p:txBody>
      </p:sp>
      <p:sp>
        <p:nvSpPr>
          <p:cNvPr id="39" name="object 39"/>
          <p:cNvSpPr txBox="1"/>
          <p:nvPr/>
        </p:nvSpPr>
        <p:spPr>
          <a:xfrm>
            <a:off x="4333113" y="9691827"/>
            <a:ext cx="2235200" cy="528320"/>
          </a:xfrm>
          <a:prstGeom prst="rect">
            <a:avLst/>
          </a:prstGeom>
        </p:spPr>
        <p:txBody>
          <a:bodyPr vert="horz" wrap="square" lIns="0" tIns="12697" rIns="0" bIns="0" rtlCol="0">
            <a:spAutoFit/>
          </a:bodyPr>
          <a:lstStyle/>
          <a:p>
            <a:pPr marL="12697" marR="5077">
              <a:spcBef>
                <a:spcPts val="100"/>
              </a:spcBef>
            </a:pPr>
            <a:r>
              <a:rPr sz="1100" spc="-114" dirty="0">
                <a:solidFill>
                  <a:srgbClr val="004448"/>
                </a:solidFill>
                <a:latin typeface="Microsoft Sans Serif"/>
                <a:cs typeface="Microsoft Sans Serif"/>
              </a:rPr>
              <a:t>EST</a:t>
            </a:r>
            <a:r>
              <a:rPr sz="1100" spc="-125" dirty="0">
                <a:solidFill>
                  <a:srgbClr val="004448"/>
                </a:solidFill>
                <a:latin typeface="Microsoft Sans Serif"/>
                <a:cs typeface="Microsoft Sans Serif"/>
              </a:rPr>
              <a:t>E</a:t>
            </a:r>
            <a:r>
              <a:rPr sz="1100" spc="-20" dirty="0">
                <a:solidFill>
                  <a:srgbClr val="004448"/>
                </a:solidFill>
                <a:latin typeface="Microsoft Sans Serif"/>
                <a:cs typeface="Microsoft Sans Serif"/>
              </a:rPr>
              <a:t> </a:t>
            </a:r>
            <a:r>
              <a:rPr sz="1100" spc="-140" dirty="0">
                <a:solidFill>
                  <a:srgbClr val="004448"/>
                </a:solidFill>
                <a:latin typeface="Microsoft Sans Serif"/>
                <a:cs typeface="Microsoft Sans Serif"/>
              </a:rPr>
              <a:t>M</a:t>
            </a:r>
            <a:r>
              <a:rPr sz="1100" spc="-125" dirty="0">
                <a:solidFill>
                  <a:srgbClr val="004448"/>
                </a:solidFill>
                <a:latin typeface="Microsoft Sans Serif"/>
                <a:cs typeface="Microsoft Sans Serif"/>
              </a:rPr>
              <a:t>EN</a:t>
            </a:r>
            <a:r>
              <a:rPr sz="1100" spc="-135" dirty="0">
                <a:solidFill>
                  <a:srgbClr val="004448"/>
                </a:solidFill>
                <a:latin typeface="Microsoft Sans Serif"/>
                <a:cs typeface="Microsoft Sans Serif"/>
              </a:rPr>
              <a:t>Ú</a:t>
            </a:r>
            <a:r>
              <a:rPr sz="1100" spc="-10" dirty="0">
                <a:solidFill>
                  <a:srgbClr val="004448"/>
                </a:solidFill>
                <a:latin typeface="Microsoft Sans Serif"/>
                <a:cs typeface="Microsoft Sans Serif"/>
              </a:rPr>
              <a:t> </a:t>
            </a:r>
            <a:r>
              <a:rPr sz="1100" spc="-114" dirty="0">
                <a:solidFill>
                  <a:srgbClr val="004448"/>
                </a:solidFill>
                <a:latin typeface="Microsoft Sans Serif"/>
                <a:cs typeface="Microsoft Sans Serif"/>
              </a:rPr>
              <a:t>E</a:t>
            </a:r>
            <a:r>
              <a:rPr sz="1100" spc="-125" dirty="0">
                <a:solidFill>
                  <a:srgbClr val="004448"/>
                </a:solidFill>
                <a:latin typeface="Microsoft Sans Serif"/>
                <a:cs typeface="Microsoft Sans Serif"/>
              </a:rPr>
              <a:t>S</a:t>
            </a:r>
            <a:r>
              <a:rPr sz="1100" spc="-25" dirty="0">
                <a:solidFill>
                  <a:srgbClr val="004448"/>
                </a:solidFill>
                <a:latin typeface="Microsoft Sans Serif"/>
                <a:cs typeface="Microsoft Sans Serif"/>
              </a:rPr>
              <a:t> </a:t>
            </a:r>
            <a:r>
              <a:rPr sz="1100" spc="-50" dirty="0">
                <a:solidFill>
                  <a:srgbClr val="004448"/>
                </a:solidFill>
                <a:latin typeface="Microsoft Sans Serif"/>
                <a:cs typeface="Microsoft Sans Serif"/>
              </a:rPr>
              <a:t>I</a:t>
            </a:r>
            <a:r>
              <a:rPr sz="1100" spc="-125" dirty="0">
                <a:solidFill>
                  <a:srgbClr val="004448"/>
                </a:solidFill>
                <a:latin typeface="Microsoft Sans Serif"/>
                <a:cs typeface="Microsoft Sans Serif"/>
              </a:rPr>
              <a:t>N</a:t>
            </a:r>
            <a:r>
              <a:rPr sz="1100" spc="-100" dirty="0">
                <a:solidFill>
                  <a:srgbClr val="004448"/>
                </a:solidFill>
                <a:latin typeface="Microsoft Sans Serif"/>
                <a:cs typeface="Microsoft Sans Serif"/>
              </a:rPr>
              <a:t>T</a:t>
            </a:r>
            <a:r>
              <a:rPr sz="1100" spc="-125" dirty="0">
                <a:solidFill>
                  <a:srgbClr val="004448"/>
                </a:solidFill>
                <a:latin typeface="Microsoft Sans Serif"/>
                <a:cs typeface="Microsoft Sans Serif"/>
              </a:rPr>
              <a:t>E</a:t>
            </a:r>
            <a:r>
              <a:rPr sz="1100" spc="-114" dirty="0">
                <a:solidFill>
                  <a:srgbClr val="004448"/>
                </a:solidFill>
                <a:latin typeface="Microsoft Sans Serif"/>
                <a:cs typeface="Microsoft Sans Serif"/>
              </a:rPr>
              <a:t>RA</a:t>
            </a:r>
            <a:r>
              <a:rPr sz="1100" spc="-125" dirty="0">
                <a:solidFill>
                  <a:srgbClr val="004448"/>
                </a:solidFill>
                <a:latin typeface="Microsoft Sans Serif"/>
                <a:cs typeface="Microsoft Sans Serif"/>
              </a:rPr>
              <a:t>C</a:t>
            </a:r>
            <a:r>
              <a:rPr sz="1100" spc="-100" dirty="0">
                <a:solidFill>
                  <a:srgbClr val="004448"/>
                </a:solidFill>
                <a:latin typeface="Microsoft Sans Serif"/>
                <a:cs typeface="Microsoft Sans Serif"/>
              </a:rPr>
              <a:t>T</a:t>
            </a:r>
            <a:r>
              <a:rPr sz="1100" spc="-50" dirty="0">
                <a:solidFill>
                  <a:srgbClr val="004448"/>
                </a:solidFill>
                <a:latin typeface="Microsoft Sans Serif"/>
                <a:cs typeface="Microsoft Sans Serif"/>
              </a:rPr>
              <a:t>I</a:t>
            </a:r>
            <a:r>
              <a:rPr sz="1100" spc="-114" dirty="0">
                <a:solidFill>
                  <a:srgbClr val="004448"/>
                </a:solidFill>
                <a:latin typeface="Microsoft Sans Serif"/>
                <a:cs typeface="Microsoft Sans Serif"/>
              </a:rPr>
              <a:t>V</a:t>
            </a:r>
            <a:r>
              <a:rPr sz="1100" spc="-140" dirty="0">
                <a:solidFill>
                  <a:srgbClr val="004448"/>
                </a:solidFill>
                <a:latin typeface="Microsoft Sans Serif"/>
                <a:cs typeface="Microsoft Sans Serif"/>
              </a:rPr>
              <a:t>O</a:t>
            </a:r>
            <a:r>
              <a:rPr sz="1100" spc="-55" dirty="0">
                <a:solidFill>
                  <a:srgbClr val="004448"/>
                </a:solidFill>
                <a:latin typeface="Microsoft Sans Serif"/>
                <a:cs typeface="Microsoft Sans Serif"/>
              </a:rPr>
              <a:t>,</a:t>
            </a:r>
            <a:r>
              <a:rPr sz="1100" spc="-30" dirty="0">
                <a:solidFill>
                  <a:srgbClr val="004448"/>
                </a:solidFill>
                <a:latin typeface="Microsoft Sans Serif"/>
                <a:cs typeface="Microsoft Sans Serif"/>
              </a:rPr>
              <a:t> </a:t>
            </a:r>
            <a:r>
              <a:rPr sz="1100" spc="-120" dirty="0">
                <a:solidFill>
                  <a:srgbClr val="004448"/>
                </a:solidFill>
                <a:latin typeface="Microsoft Sans Serif"/>
                <a:cs typeface="Microsoft Sans Serif"/>
              </a:rPr>
              <a:t>H</a:t>
            </a:r>
            <a:r>
              <a:rPr sz="1100" spc="-114" dirty="0">
                <a:solidFill>
                  <a:srgbClr val="004448"/>
                </a:solidFill>
                <a:latin typeface="Microsoft Sans Serif"/>
                <a:cs typeface="Microsoft Sans Serif"/>
              </a:rPr>
              <a:t>A</a:t>
            </a:r>
            <a:r>
              <a:rPr sz="1100" spc="-130" dirty="0">
                <a:solidFill>
                  <a:srgbClr val="004448"/>
                </a:solidFill>
                <a:latin typeface="Microsoft Sans Serif"/>
                <a:cs typeface="Microsoft Sans Serif"/>
              </a:rPr>
              <a:t>G</a:t>
            </a:r>
            <a:r>
              <a:rPr sz="1100" spc="-75" dirty="0">
                <a:solidFill>
                  <a:srgbClr val="004448"/>
                </a:solidFill>
                <a:latin typeface="Microsoft Sans Serif"/>
                <a:cs typeface="Microsoft Sans Serif"/>
              </a:rPr>
              <a:t>A  </a:t>
            </a:r>
            <a:r>
              <a:rPr sz="1100" spc="-125" dirty="0">
                <a:solidFill>
                  <a:srgbClr val="004448"/>
                </a:solidFill>
                <a:latin typeface="Microsoft Sans Serif"/>
                <a:cs typeface="Microsoft Sans Serif"/>
              </a:rPr>
              <a:t>C</a:t>
            </a:r>
            <a:r>
              <a:rPr sz="1100" spc="-100" dirty="0">
                <a:solidFill>
                  <a:srgbClr val="004448"/>
                </a:solidFill>
                <a:latin typeface="Microsoft Sans Serif"/>
                <a:cs typeface="Microsoft Sans Serif"/>
              </a:rPr>
              <a:t>L</a:t>
            </a:r>
            <a:r>
              <a:rPr sz="1100" spc="-95" dirty="0">
                <a:solidFill>
                  <a:srgbClr val="004448"/>
                </a:solidFill>
                <a:latin typeface="Microsoft Sans Serif"/>
                <a:cs typeface="Microsoft Sans Serif"/>
              </a:rPr>
              <a:t>IC</a:t>
            </a:r>
            <a:r>
              <a:rPr sz="1100" spc="-15" dirty="0">
                <a:solidFill>
                  <a:srgbClr val="004448"/>
                </a:solidFill>
                <a:latin typeface="Microsoft Sans Serif"/>
                <a:cs typeface="Microsoft Sans Serif"/>
              </a:rPr>
              <a:t> </a:t>
            </a:r>
            <a:r>
              <a:rPr sz="1100" spc="-114" dirty="0">
                <a:solidFill>
                  <a:srgbClr val="004448"/>
                </a:solidFill>
                <a:latin typeface="Microsoft Sans Serif"/>
                <a:cs typeface="Microsoft Sans Serif"/>
              </a:rPr>
              <a:t>P</a:t>
            </a:r>
            <a:r>
              <a:rPr sz="1100" spc="-125" dirty="0">
                <a:solidFill>
                  <a:srgbClr val="004448"/>
                </a:solidFill>
                <a:latin typeface="Microsoft Sans Serif"/>
                <a:cs typeface="Microsoft Sans Serif"/>
              </a:rPr>
              <a:t>A</a:t>
            </a:r>
            <a:r>
              <a:rPr sz="1100" spc="-114" dirty="0">
                <a:solidFill>
                  <a:srgbClr val="004448"/>
                </a:solidFill>
                <a:latin typeface="Microsoft Sans Serif"/>
                <a:cs typeface="Microsoft Sans Serif"/>
              </a:rPr>
              <a:t>R</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30" dirty="0">
                <a:solidFill>
                  <a:srgbClr val="004448"/>
                </a:solidFill>
                <a:latin typeface="Microsoft Sans Serif"/>
                <a:cs typeface="Microsoft Sans Serif"/>
              </a:rPr>
              <a:t>U</a:t>
            </a:r>
            <a:r>
              <a:rPr sz="1100" spc="-114" dirty="0">
                <a:solidFill>
                  <a:srgbClr val="004448"/>
                </a:solidFill>
                <a:latin typeface="Microsoft Sans Serif"/>
                <a:cs typeface="Microsoft Sans Serif"/>
              </a:rPr>
              <a:t>N</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20" dirty="0">
                <a:solidFill>
                  <a:srgbClr val="004448"/>
                </a:solidFill>
                <a:latin typeface="Microsoft Sans Serif"/>
                <a:cs typeface="Microsoft Sans Serif"/>
              </a:rPr>
              <a:t>N</a:t>
            </a:r>
            <a:r>
              <a:rPr sz="1100" spc="-114" dirty="0">
                <a:solidFill>
                  <a:srgbClr val="004448"/>
                </a:solidFill>
                <a:latin typeface="Microsoft Sans Serif"/>
                <a:cs typeface="Microsoft Sans Serif"/>
              </a:rPr>
              <a:t>AVE</a:t>
            </a:r>
            <a:r>
              <a:rPr sz="1100" spc="-130" dirty="0">
                <a:solidFill>
                  <a:srgbClr val="004448"/>
                </a:solidFill>
                <a:latin typeface="Microsoft Sans Serif"/>
                <a:cs typeface="Microsoft Sans Serif"/>
              </a:rPr>
              <a:t>G</a:t>
            </a:r>
            <a:r>
              <a:rPr sz="1100" spc="-125" dirty="0">
                <a:solidFill>
                  <a:srgbClr val="004448"/>
                </a:solidFill>
                <a:latin typeface="Microsoft Sans Serif"/>
                <a:cs typeface="Microsoft Sans Serif"/>
              </a:rPr>
              <a:t>A</a:t>
            </a:r>
            <a:r>
              <a:rPr sz="1100" spc="-114" dirty="0">
                <a:solidFill>
                  <a:srgbClr val="004448"/>
                </a:solidFill>
                <a:latin typeface="Microsoft Sans Serif"/>
                <a:cs typeface="Microsoft Sans Serif"/>
              </a:rPr>
              <a:t>C</a:t>
            </a:r>
            <a:r>
              <a:rPr sz="1100" spc="-50" dirty="0">
                <a:solidFill>
                  <a:srgbClr val="004448"/>
                </a:solidFill>
                <a:latin typeface="Microsoft Sans Serif"/>
                <a:cs typeface="Microsoft Sans Serif"/>
              </a:rPr>
              <a:t>I</a:t>
            </a:r>
            <a:r>
              <a:rPr sz="1100" spc="-140" dirty="0">
                <a:solidFill>
                  <a:srgbClr val="004448"/>
                </a:solidFill>
                <a:latin typeface="Microsoft Sans Serif"/>
                <a:cs typeface="Microsoft Sans Serif"/>
              </a:rPr>
              <a:t>Ó</a:t>
            </a:r>
            <a:r>
              <a:rPr sz="1100" spc="-135" dirty="0">
                <a:solidFill>
                  <a:srgbClr val="004448"/>
                </a:solidFill>
                <a:latin typeface="Microsoft Sans Serif"/>
                <a:cs typeface="Microsoft Sans Serif"/>
              </a:rPr>
              <a:t>N</a:t>
            </a:r>
            <a:r>
              <a:rPr sz="1100" spc="-20" dirty="0">
                <a:solidFill>
                  <a:srgbClr val="004448"/>
                </a:solidFill>
                <a:latin typeface="Microsoft Sans Serif"/>
                <a:cs typeface="Microsoft Sans Serif"/>
              </a:rPr>
              <a:t> </a:t>
            </a:r>
            <a:r>
              <a:rPr sz="1100" spc="-95" dirty="0">
                <a:solidFill>
                  <a:srgbClr val="004448"/>
                </a:solidFill>
                <a:latin typeface="Microsoft Sans Serif"/>
                <a:cs typeface="Microsoft Sans Serif"/>
              </a:rPr>
              <a:t>R</a:t>
            </a:r>
            <a:r>
              <a:rPr sz="1100" spc="-114" dirty="0">
                <a:solidFill>
                  <a:srgbClr val="004448"/>
                </a:solidFill>
                <a:latin typeface="Microsoft Sans Serif"/>
                <a:cs typeface="Microsoft Sans Serif"/>
              </a:rPr>
              <a:t>Á</a:t>
            </a:r>
            <a:r>
              <a:rPr sz="1100" spc="-125" dirty="0">
                <a:solidFill>
                  <a:srgbClr val="004448"/>
                </a:solidFill>
                <a:latin typeface="Microsoft Sans Serif"/>
                <a:cs typeface="Microsoft Sans Serif"/>
              </a:rPr>
              <a:t>P</a:t>
            </a:r>
            <a:r>
              <a:rPr sz="1100" spc="-45" dirty="0">
                <a:solidFill>
                  <a:srgbClr val="004448"/>
                </a:solidFill>
                <a:latin typeface="Microsoft Sans Serif"/>
                <a:cs typeface="Microsoft Sans Serif"/>
              </a:rPr>
              <a:t>I</a:t>
            </a:r>
            <a:r>
              <a:rPr sz="1100" spc="-114" dirty="0">
                <a:solidFill>
                  <a:srgbClr val="004448"/>
                </a:solidFill>
                <a:latin typeface="Microsoft Sans Serif"/>
                <a:cs typeface="Microsoft Sans Serif"/>
              </a:rPr>
              <a:t>D</a:t>
            </a:r>
            <a:r>
              <a:rPr sz="1100" spc="-90" dirty="0">
                <a:solidFill>
                  <a:srgbClr val="004448"/>
                </a:solidFill>
                <a:latin typeface="Microsoft Sans Serif"/>
                <a:cs typeface="Microsoft Sans Serif"/>
              </a:rPr>
              <a:t>A  Y</a:t>
            </a:r>
            <a:r>
              <a:rPr sz="1100" spc="-25" dirty="0">
                <a:solidFill>
                  <a:srgbClr val="004448"/>
                </a:solidFill>
                <a:latin typeface="Microsoft Sans Serif"/>
                <a:cs typeface="Microsoft Sans Serif"/>
              </a:rPr>
              <a:t> </a:t>
            </a:r>
            <a:r>
              <a:rPr sz="1100" spc="-105" dirty="0">
                <a:solidFill>
                  <a:srgbClr val="004448"/>
                </a:solidFill>
                <a:latin typeface="Microsoft Sans Serif"/>
                <a:cs typeface="Microsoft Sans Serif"/>
              </a:rPr>
              <a:t>F</a:t>
            </a:r>
            <a:r>
              <a:rPr sz="1100" spc="-125" dirty="0">
                <a:solidFill>
                  <a:srgbClr val="004448"/>
                </a:solidFill>
                <a:latin typeface="Microsoft Sans Serif"/>
                <a:cs typeface="Microsoft Sans Serif"/>
              </a:rPr>
              <a:t>Á</a:t>
            </a:r>
            <a:r>
              <a:rPr sz="1100" spc="-114" dirty="0">
                <a:solidFill>
                  <a:srgbClr val="004448"/>
                </a:solidFill>
                <a:latin typeface="Microsoft Sans Serif"/>
                <a:cs typeface="Microsoft Sans Serif"/>
              </a:rPr>
              <a:t>C</a:t>
            </a:r>
            <a:r>
              <a:rPr sz="1100" spc="-80" dirty="0">
                <a:solidFill>
                  <a:srgbClr val="004448"/>
                </a:solidFill>
                <a:latin typeface="Microsoft Sans Serif"/>
                <a:cs typeface="Microsoft Sans Serif"/>
              </a:rPr>
              <a:t>IL</a:t>
            </a:r>
            <a:endParaRPr sz="1100">
              <a:latin typeface="Microsoft Sans Serif"/>
              <a:cs typeface="Microsoft Sans Serif"/>
            </a:endParaRPr>
          </a:p>
        </p:txBody>
      </p:sp>
      <p:sp>
        <p:nvSpPr>
          <p:cNvPr id="40" name="object 40"/>
          <p:cNvSpPr/>
          <p:nvPr/>
        </p:nvSpPr>
        <p:spPr>
          <a:xfrm>
            <a:off x="7149468" y="10389551"/>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sp>
        <p:nvSpPr>
          <p:cNvPr id="41" name="object 41"/>
          <p:cNvSpPr/>
          <p:nvPr/>
        </p:nvSpPr>
        <p:spPr>
          <a:xfrm>
            <a:off x="0" y="445899"/>
            <a:ext cx="918210" cy="2726055"/>
          </a:xfrm>
          <a:custGeom>
            <a:avLst/>
            <a:gdLst/>
            <a:ahLst/>
            <a:cxnLst/>
            <a:rect l="l" t="t" r="r" b="b"/>
            <a:pathLst>
              <a:path w="918210" h="2726055">
                <a:moveTo>
                  <a:pt x="918210" y="0"/>
                </a:moveTo>
                <a:lnTo>
                  <a:pt x="0" y="0"/>
                </a:lnTo>
                <a:lnTo>
                  <a:pt x="0" y="2726054"/>
                </a:lnTo>
                <a:lnTo>
                  <a:pt x="387985" y="2585719"/>
                </a:lnTo>
                <a:lnTo>
                  <a:pt x="765175" y="1708150"/>
                </a:lnTo>
                <a:lnTo>
                  <a:pt x="918210" y="0"/>
                </a:lnTo>
                <a:close/>
              </a:path>
            </a:pathLst>
          </a:custGeom>
          <a:solidFill>
            <a:srgbClr val="3E6E6F"/>
          </a:solidFill>
        </p:spPr>
        <p:txBody>
          <a:bodyPr wrap="square" lIns="0" tIns="0" rIns="0" bIns="0" rtlCol="0"/>
          <a:lstStyle/>
          <a:p>
            <a:endParaRPr/>
          </a:p>
        </p:txBody>
      </p:sp>
      <p:sp>
        <p:nvSpPr>
          <p:cNvPr id="42" name="object 42"/>
          <p:cNvSpPr txBox="1"/>
          <p:nvPr/>
        </p:nvSpPr>
        <p:spPr>
          <a:xfrm>
            <a:off x="7277344" y="8038407"/>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45" dirty="0">
                <a:solidFill>
                  <a:srgbClr val="004448"/>
                </a:solidFill>
                <a:latin typeface="Microsoft Sans Serif"/>
                <a:cs typeface="Microsoft Sans Serif"/>
              </a:rPr>
              <a:t>Food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0"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43" name="object 43"/>
          <p:cNvSpPr txBox="1"/>
          <p:nvPr/>
        </p:nvSpPr>
        <p:spPr>
          <a:xfrm>
            <a:off x="7337555" y="10517370"/>
            <a:ext cx="69215" cy="111631"/>
          </a:xfrm>
          <a:prstGeom prst="rect">
            <a:avLst/>
          </a:prstGeom>
        </p:spPr>
        <p:txBody>
          <a:bodyPr vert="horz" wrap="square" lIns="0" tIns="3810" rIns="0" bIns="0" rtlCol="0">
            <a:spAutoFit/>
          </a:bodyPr>
          <a:lstStyle/>
          <a:p>
            <a:pPr marL="12697">
              <a:spcBef>
                <a:spcPts val="30"/>
              </a:spcBef>
            </a:pPr>
            <a:r>
              <a:rPr sz="700" spc="-50" dirty="0">
                <a:solidFill>
                  <a:srgbClr val="004448"/>
                </a:solidFill>
                <a:latin typeface="Microsoft Sans Serif"/>
                <a:cs typeface="Microsoft Sans Serif"/>
              </a:rPr>
              <a:t>3</a:t>
            </a:r>
            <a:endParaRPr sz="700">
              <a:latin typeface="Microsoft Sans Serif"/>
              <a:cs typeface="Microsoft Sans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4" y="446023"/>
            <a:ext cx="7562215" cy="7645400"/>
            <a:chOff x="-1587" y="446023"/>
            <a:chExt cx="7562215" cy="7645400"/>
          </a:xfrm>
        </p:grpSpPr>
        <p:sp>
          <p:nvSpPr>
            <p:cNvPr id="3" name="object 3"/>
            <p:cNvSpPr/>
            <p:nvPr/>
          </p:nvSpPr>
          <p:spPr>
            <a:xfrm>
              <a:off x="2966719" y="5874003"/>
              <a:ext cx="939165" cy="400050"/>
            </a:xfrm>
            <a:custGeom>
              <a:avLst/>
              <a:gdLst/>
              <a:ahLst/>
              <a:cxnLst/>
              <a:rect l="l" t="t" r="r" b="b"/>
              <a:pathLst>
                <a:path w="939164" h="400050">
                  <a:moveTo>
                    <a:pt x="204469" y="69850"/>
                  </a:moveTo>
                  <a:lnTo>
                    <a:pt x="0" y="69850"/>
                  </a:lnTo>
                  <a:lnTo>
                    <a:pt x="0" y="104139"/>
                  </a:lnTo>
                  <a:lnTo>
                    <a:pt x="173355" y="104139"/>
                  </a:lnTo>
                  <a:lnTo>
                    <a:pt x="173355" y="365759"/>
                  </a:lnTo>
                  <a:lnTo>
                    <a:pt x="0" y="365759"/>
                  </a:lnTo>
                  <a:lnTo>
                    <a:pt x="0" y="400050"/>
                  </a:lnTo>
                  <a:lnTo>
                    <a:pt x="204469" y="400050"/>
                  </a:lnTo>
                  <a:lnTo>
                    <a:pt x="204469" y="392429"/>
                  </a:lnTo>
                  <a:lnTo>
                    <a:pt x="208280" y="392429"/>
                  </a:lnTo>
                  <a:lnTo>
                    <a:pt x="208280" y="330834"/>
                  </a:lnTo>
                  <a:lnTo>
                    <a:pt x="622934" y="330834"/>
                  </a:lnTo>
                  <a:lnTo>
                    <a:pt x="664209" y="323214"/>
                  </a:lnTo>
                  <a:lnTo>
                    <a:pt x="701040" y="302894"/>
                  </a:lnTo>
                  <a:lnTo>
                    <a:pt x="708659" y="295909"/>
                  </a:lnTo>
                  <a:lnTo>
                    <a:pt x="208915" y="295909"/>
                  </a:lnTo>
                  <a:lnTo>
                    <a:pt x="208915" y="112394"/>
                  </a:lnTo>
                  <a:lnTo>
                    <a:pt x="259369" y="70484"/>
                  </a:lnTo>
                  <a:lnTo>
                    <a:pt x="204469" y="70484"/>
                  </a:lnTo>
                  <a:lnTo>
                    <a:pt x="204469" y="69850"/>
                  </a:lnTo>
                  <a:close/>
                </a:path>
                <a:path w="939164" h="400050">
                  <a:moveTo>
                    <a:pt x="904875" y="13334"/>
                  </a:moveTo>
                  <a:lnTo>
                    <a:pt x="904748" y="69850"/>
                  </a:lnTo>
                  <a:lnTo>
                    <a:pt x="678815" y="275589"/>
                  </a:lnTo>
                  <a:lnTo>
                    <a:pt x="638175" y="294639"/>
                  </a:lnTo>
                  <a:lnTo>
                    <a:pt x="622934" y="295909"/>
                  </a:lnTo>
                  <a:lnTo>
                    <a:pt x="708659" y="295909"/>
                  </a:lnTo>
                  <a:lnTo>
                    <a:pt x="911859" y="128269"/>
                  </a:lnTo>
                  <a:lnTo>
                    <a:pt x="929005" y="109854"/>
                  </a:lnTo>
                  <a:lnTo>
                    <a:pt x="938530" y="86994"/>
                  </a:lnTo>
                  <a:lnTo>
                    <a:pt x="938675" y="79375"/>
                  </a:lnTo>
                  <a:lnTo>
                    <a:pt x="939165" y="62229"/>
                  </a:lnTo>
                  <a:lnTo>
                    <a:pt x="918844" y="23494"/>
                  </a:lnTo>
                  <a:lnTo>
                    <a:pt x="904875" y="13334"/>
                  </a:lnTo>
                  <a:close/>
                </a:path>
                <a:path w="939164" h="400050">
                  <a:moveTo>
                    <a:pt x="603250" y="34925"/>
                  </a:moveTo>
                  <a:lnTo>
                    <a:pt x="547369" y="34925"/>
                  </a:lnTo>
                  <a:lnTo>
                    <a:pt x="557530" y="36829"/>
                  </a:lnTo>
                  <a:lnTo>
                    <a:pt x="566419" y="79375"/>
                  </a:lnTo>
                  <a:lnTo>
                    <a:pt x="434975" y="86994"/>
                  </a:lnTo>
                  <a:lnTo>
                    <a:pt x="398144" y="102234"/>
                  </a:lnTo>
                  <a:lnTo>
                    <a:pt x="382905" y="139064"/>
                  </a:lnTo>
                  <a:lnTo>
                    <a:pt x="386715" y="159384"/>
                  </a:lnTo>
                  <a:lnTo>
                    <a:pt x="398144" y="175894"/>
                  </a:lnTo>
                  <a:lnTo>
                    <a:pt x="414655" y="187325"/>
                  </a:lnTo>
                  <a:lnTo>
                    <a:pt x="434975" y="191134"/>
                  </a:lnTo>
                  <a:lnTo>
                    <a:pt x="647700" y="191134"/>
                  </a:lnTo>
                  <a:lnTo>
                    <a:pt x="650875" y="190500"/>
                  </a:lnTo>
                  <a:lnTo>
                    <a:pt x="654050" y="187959"/>
                  </a:lnTo>
                  <a:lnTo>
                    <a:pt x="698500" y="156844"/>
                  </a:lnTo>
                  <a:lnTo>
                    <a:pt x="425450" y="156844"/>
                  </a:lnTo>
                  <a:lnTo>
                    <a:pt x="417830" y="148589"/>
                  </a:lnTo>
                  <a:lnTo>
                    <a:pt x="417830" y="129539"/>
                  </a:lnTo>
                  <a:lnTo>
                    <a:pt x="425450" y="121919"/>
                  </a:lnTo>
                  <a:lnTo>
                    <a:pt x="548005" y="121919"/>
                  </a:lnTo>
                  <a:lnTo>
                    <a:pt x="572134" y="116839"/>
                  </a:lnTo>
                  <a:lnTo>
                    <a:pt x="591184" y="104139"/>
                  </a:lnTo>
                  <a:lnTo>
                    <a:pt x="604519" y="84454"/>
                  </a:lnTo>
                  <a:lnTo>
                    <a:pt x="608965" y="60959"/>
                  </a:lnTo>
                  <a:lnTo>
                    <a:pt x="608965" y="59054"/>
                  </a:lnTo>
                  <a:lnTo>
                    <a:pt x="603250" y="35559"/>
                  </a:lnTo>
                  <a:lnTo>
                    <a:pt x="603250" y="34925"/>
                  </a:lnTo>
                  <a:close/>
                </a:path>
                <a:path w="939164" h="400050">
                  <a:moveTo>
                    <a:pt x="869950" y="5079"/>
                  </a:moveTo>
                  <a:lnTo>
                    <a:pt x="857250" y="6984"/>
                  </a:lnTo>
                  <a:lnTo>
                    <a:pt x="844550" y="10794"/>
                  </a:lnTo>
                  <a:lnTo>
                    <a:pt x="833119" y="17779"/>
                  </a:lnTo>
                  <a:lnTo>
                    <a:pt x="638175" y="156844"/>
                  </a:lnTo>
                  <a:lnTo>
                    <a:pt x="698500" y="156844"/>
                  </a:lnTo>
                  <a:lnTo>
                    <a:pt x="852805" y="45719"/>
                  </a:lnTo>
                  <a:lnTo>
                    <a:pt x="858519" y="42544"/>
                  </a:lnTo>
                  <a:lnTo>
                    <a:pt x="864869" y="40639"/>
                  </a:lnTo>
                  <a:lnTo>
                    <a:pt x="871219" y="40004"/>
                  </a:lnTo>
                  <a:lnTo>
                    <a:pt x="904875" y="40004"/>
                  </a:lnTo>
                  <a:lnTo>
                    <a:pt x="904875" y="13334"/>
                  </a:lnTo>
                  <a:lnTo>
                    <a:pt x="896619" y="9525"/>
                  </a:lnTo>
                  <a:lnTo>
                    <a:pt x="883284" y="5714"/>
                  </a:lnTo>
                  <a:lnTo>
                    <a:pt x="869950" y="5079"/>
                  </a:lnTo>
                  <a:close/>
                </a:path>
                <a:path w="939164" h="400050">
                  <a:moveTo>
                    <a:pt x="546734" y="0"/>
                  </a:moveTo>
                  <a:lnTo>
                    <a:pt x="320675" y="0"/>
                  </a:lnTo>
                  <a:lnTo>
                    <a:pt x="277494" y="11429"/>
                  </a:lnTo>
                  <a:lnTo>
                    <a:pt x="204469" y="70484"/>
                  </a:lnTo>
                  <a:lnTo>
                    <a:pt x="259369" y="70484"/>
                  </a:lnTo>
                  <a:lnTo>
                    <a:pt x="287655" y="46989"/>
                  </a:lnTo>
                  <a:lnTo>
                    <a:pt x="547369" y="34925"/>
                  </a:lnTo>
                  <a:lnTo>
                    <a:pt x="603250" y="34925"/>
                  </a:lnTo>
                  <a:lnTo>
                    <a:pt x="589915" y="16509"/>
                  </a:lnTo>
                  <a:lnTo>
                    <a:pt x="570230" y="4444"/>
                  </a:lnTo>
                  <a:lnTo>
                    <a:pt x="546734" y="0"/>
                  </a:lnTo>
                  <a:close/>
                </a:path>
                <a:path w="939164" h="400050">
                  <a:moveTo>
                    <a:pt x="904875" y="40004"/>
                  </a:moveTo>
                  <a:lnTo>
                    <a:pt x="877569" y="40004"/>
                  </a:lnTo>
                  <a:lnTo>
                    <a:pt x="904875" y="67309"/>
                  </a:lnTo>
                  <a:lnTo>
                    <a:pt x="904875" y="40004"/>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3001009" y="6100063"/>
              <a:ext cx="104775" cy="104775"/>
            </a:xfrm>
            <a:prstGeom prst="rect">
              <a:avLst/>
            </a:prstGeom>
          </p:spPr>
        </p:pic>
        <p:sp>
          <p:nvSpPr>
            <p:cNvPr id="5" name="object 5"/>
            <p:cNvSpPr/>
            <p:nvPr/>
          </p:nvSpPr>
          <p:spPr>
            <a:xfrm>
              <a:off x="2966719" y="5230113"/>
              <a:ext cx="1043940" cy="678815"/>
            </a:xfrm>
            <a:custGeom>
              <a:avLst/>
              <a:gdLst/>
              <a:ahLst/>
              <a:cxnLst/>
              <a:rect l="l" t="t" r="r" b="b"/>
              <a:pathLst>
                <a:path w="1043939" h="678814">
                  <a:moveTo>
                    <a:pt x="1007744" y="539750"/>
                  </a:moveTo>
                  <a:lnTo>
                    <a:pt x="7619" y="539750"/>
                  </a:lnTo>
                  <a:lnTo>
                    <a:pt x="0" y="547370"/>
                  </a:lnTo>
                  <a:lnTo>
                    <a:pt x="0" y="556895"/>
                  </a:lnTo>
                  <a:lnTo>
                    <a:pt x="9525" y="604520"/>
                  </a:lnTo>
                  <a:lnTo>
                    <a:pt x="35560" y="643255"/>
                  </a:lnTo>
                  <a:lnTo>
                    <a:pt x="74294" y="669290"/>
                  </a:lnTo>
                  <a:lnTo>
                    <a:pt x="121919" y="678815"/>
                  </a:lnTo>
                  <a:lnTo>
                    <a:pt x="922019" y="678815"/>
                  </a:lnTo>
                  <a:lnTo>
                    <a:pt x="969644" y="669290"/>
                  </a:lnTo>
                  <a:lnTo>
                    <a:pt x="1007109" y="643890"/>
                  </a:lnTo>
                  <a:lnTo>
                    <a:pt x="121919" y="643890"/>
                  </a:lnTo>
                  <a:lnTo>
                    <a:pt x="92075" y="638810"/>
                  </a:lnTo>
                  <a:lnTo>
                    <a:pt x="66675" y="624205"/>
                  </a:lnTo>
                  <a:lnTo>
                    <a:pt x="47625" y="601980"/>
                  </a:lnTo>
                  <a:lnTo>
                    <a:pt x="36830" y="574040"/>
                  </a:lnTo>
                  <a:lnTo>
                    <a:pt x="1007744" y="574040"/>
                  </a:lnTo>
                  <a:lnTo>
                    <a:pt x="1007744" y="539750"/>
                  </a:lnTo>
                  <a:close/>
                </a:path>
                <a:path w="1043939" h="678814">
                  <a:moveTo>
                    <a:pt x="1036319" y="539750"/>
                  </a:moveTo>
                  <a:lnTo>
                    <a:pt x="1007744" y="539750"/>
                  </a:lnTo>
                  <a:lnTo>
                    <a:pt x="1007744" y="574040"/>
                  </a:lnTo>
                  <a:lnTo>
                    <a:pt x="996950" y="601980"/>
                  </a:lnTo>
                  <a:lnTo>
                    <a:pt x="977900" y="624205"/>
                  </a:lnTo>
                  <a:lnTo>
                    <a:pt x="952500" y="638810"/>
                  </a:lnTo>
                  <a:lnTo>
                    <a:pt x="922019" y="643890"/>
                  </a:lnTo>
                  <a:lnTo>
                    <a:pt x="1007109" y="643890"/>
                  </a:lnTo>
                  <a:lnTo>
                    <a:pt x="1008380" y="643255"/>
                  </a:lnTo>
                  <a:lnTo>
                    <a:pt x="1034415" y="604520"/>
                  </a:lnTo>
                  <a:lnTo>
                    <a:pt x="1040765" y="574040"/>
                  </a:lnTo>
                  <a:lnTo>
                    <a:pt x="1043940" y="556895"/>
                  </a:lnTo>
                  <a:lnTo>
                    <a:pt x="1043940" y="547370"/>
                  </a:lnTo>
                  <a:lnTo>
                    <a:pt x="1036319" y="539750"/>
                  </a:lnTo>
                  <a:close/>
                </a:path>
                <a:path w="1043939" h="678814">
                  <a:moveTo>
                    <a:pt x="539750" y="34925"/>
                  </a:moveTo>
                  <a:lnTo>
                    <a:pt x="504825" y="34925"/>
                  </a:lnTo>
                  <a:lnTo>
                    <a:pt x="504825" y="88265"/>
                  </a:lnTo>
                  <a:lnTo>
                    <a:pt x="473075" y="89535"/>
                  </a:lnTo>
                  <a:lnTo>
                    <a:pt x="425450" y="97790"/>
                  </a:lnTo>
                  <a:lnTo>
                    <a:pt x="379094" y="110490"/>
                  </a:lnTo>
                  <a:lnTo>
                    <a:pt x="335280" y="127635"/>
                  </a:lnTo>
                  <a:lnTo>
                    <a:pt x="294005" y="149225"/>
                  </a:lnTo>
                  <a:lnTo>
                    <a:pt x="255269" y="174625"/>
                  </a:lnTo>
                  <a:lnTo>
                    <a:pt x="219075" y="203835"/>
                  </a:lnTo>
                  <a:lnTo>
                    <a:pt x="186690" y="236855"/>
                  </a:lnTo>
                  <a:lnTo>
                    <a:pt x="156844" y="272415"/>
                  </a:lnTo>
                  <a:lnTo>
                    <a:pt x="131444" y="311150"/>
                  </a:lnTo>
                  <a:lnTo>
                    <a:pt x="109855" y="353060"/>
                  </a:lnTo>
                  <a:lnTo>
                    <a:pt x="92710" y="396875"/>
                  </a:lnTo>
                  <a:lnTo>
                    <a:pt x="80010" y="442595"/>
                  </a:lnTo>
                  <a:lnTo>
                    <a:pt x="72390" y="490220"/>
                  </a:lnTo>
                  <a:lnTo>
                    <a:pt x="69850" y="539750"/>
                  </a:lnTo>
                  <a:lnTo>
                    <a:pt x="104775" y="539750"/>
                  </a:lnTo>
                  <a:lnTo>
                    <a:pt x="107315" y="490855"/>
                  </a:lnTo>
                  <a:lnTo>
                    <a:pt x="115569" y="443865"/>
                  </a:lnTo>
                  <a:lnTo>
                    <a:pt x="128905" y="398780"/>
                  </a:lnTo>
                  <a:lnTo>
                    <a:pt x="146685" y="356235"/>
                  </a:lnTo>
                  <a:lnTo>
                    <a:pt x="169544" y="315595"/>
                  </a:lnTo>
                  <a:lnTo>
                    <a:pt x="196215" y="278765"/>
                  </a:lnTo>
                  <a:lnTo>
                    <a:pt x="226694" y="244475"/>
                  </a:lnTo>
                  <a:lnTo>
                    <a:pt x="260985" y="213995"/>
                  </a:lnTo>
                  <a:lnTo>
                    <a:pt x="298450" y="186690"/>
                  </a:lnTo>
                  <a:lnTo>
                    <a:pt x="338455" y="164465"/>
                  </a:lnTo>
                  <a:lnTo>
                    <a:pt x="381634" y="146050"/>
                  </a:lnTo>
                  <a:lnTo>
                    <a:pt x="426719" y="132715"/>
                  </a:lnTo>
                  <a:lnTo>
                    <a:pt x="473709" y="124460"/>
                  </a:lnTo>
                  <a:lnTo>
                    <a:pt x="521969" y="121920"/>
                  </a:lnTo>
                  <a:lnTo>
                    <a:pt x="694690" y="121920"/>
                  </a:lnTo>
                  <a:lnTo>
                    <a:pt x="664844" y="110490"/>
                  </a:lnTo>
                  <a:lnTo>
                    <a:pt x="619125" y="97790"/>
                  </a:lnTo>
                  <a:lnTo>
                    <a:pt x="571500" y="89535"/>
                  </a:lnTo>
                  <a:lnTo>
                    <a:pt x="539750" y="88265"/>
                  </a:lnTo>
                  <a:lnTo>
                    <a:pt x="539750" y="34925"/>
                  </a:lnTo>
                  <a:close/>
                </a:path>
                <a:path w="1043939" h="678814">
                  <a:moveTo>
                    <a:pt x="694690" y="121920"/>
                  </a:moveTo>
                  <a:lnTo>
                    <a:pt x="521969" y="121920"/>
                  </a:lnTo>
                  <a:lnTo>
                    <a:pt x="570865" y="124460"/>
                  </a:lnTo>
                  <a:lnTo>
                    <a:pt x="617855" y="132715"/>
                  </a:lnTo>
                  <a:lnTo>
                    <a:pt x="662940" y="146050"/>
                  </a:lnTo>
                  <a:lnTo>
                    <a:pt x="705484" y="164465"/>
                  </a:lnTo>
                  <a:lnTo>
                    <a:pt x="745490" y="186690"/>
                  </a:lnTo>
                  <a:lnTo>
                    <a:pt x="782955" y="213995"/>
                  </a:lnTo>
                  <a:lnTo>
                    <a:pt x="817244" y="244475"/>
                  </a:lnTo>
                  <a:lnTo>
                    <a:pt x="847725" y="278765"/>
                  </a:lnTo>
                  <a:lnTo>
                    <a:pt x="874394" y="315595"/>
                  </a:lnTo>
                  <a:lnTo>
                    <a:pt x="897255" y="356235"/>
                  </a:lnTo>
                  <a:lnTo>
                    <a:pt x="915034" y="398780"/>
                  </a:lnTo>
                  <a:lnTo>
                    <a:pt x="928369" y="443865"/>
                  </a:lnTo>
                  <a:lnTo>
                    <a:pt x="936625" y="490855"/>
                  </a:lnTo>
                  <a:lnTo>
                    <a:pt x="939800" y="539750"/>
                  </a:lnTo>
                  <a:lnTo>
                    <a:pt x="939800" y="367030"/>
                  </a:lnTo>
                  <a:lnTo>
                    <a:pt x="912494" y="311150"/>
                  </a:lnTo>
                  <a:lnTo>
                    <a:pt x="887094" y="272415"/>
                  </a:lnTo>
                  <a:lnTo>
                    <a:pt x="857884" y="236855"/>
                  </a:lnTo>
                  <a:lnTo>
                    <a:pt x="824865" y="203835"/>
                  </a:lnTo>
                  <a:lnTo>
                    <a:pt x="789305" y="174625"/>
                  </a:lnTo>
                  <a:lnTo>
                    <a:pt x="749934" y="149225"/>
                  </a:lnTo>
                  <a:lnTo>
                    <a:pt x="708659" y="127635"/>
                  </a:lnTo>
                  <a:lnTo>
                    <a:pt x="694690" y="121920"/>
                  </a:lnTo>
                  <a:close/>
                </a:path>
                <a:path w="1043939" h="678814">
                  <a:moveTo>
                    <a:pt x="939800" y="367030"/>
                  </a:moveTo>
                  <a:lnTo>
                    <a:pt x="939800" y="539750"/>
                  </a:lnTo>
                  <a:lnTo>
                    <a:pt x="974725" y="539750"/>
                  </a:lnTo>
                  <a:lnTo>
                    <a:pt x="971550" y="490220"/>
                  </a:lnTo>
                  <a:lnTo>
                    <a:pt x="963930" y="442595"/>
                  </a:lnTo>
                  <a:lnTo>
                    <a:pt x="951230" y="396875"/>
                  </a:lnTo>
                  <a:lnTo>
                    <a:pt x="939800" y="367030"/>
                  </a:lnTo>
                  <a:close/>
                </a:path>
                <a:path w="1043939" h="678814">
                  <a:moveTo>
                    <a:pt x="235585" y="285750"/>
                  </a:moveTo>
                  <a:lnTo>
                    <a:pt x="226694" y="295910"/>
                  </a:lnTo>
                  <a:lnTo>
                    <a:pt x="210185" y="317500"/>
                  </a:lnTo>
                  <a:lnTo>
                    <a:pt x="202565" y="328930"/>
                  </a:lnTo>
                  <a:lnTo>
                    <a:pt x="231140" y="348615"/>
                  </a:lnTo>
                  <a:lnTo>
                    <a:pt x="238760" y="337820"/>
                  </a:lnTo>
                  <a:lnTo>
                    <a:pt x="245744" y="327660"/>
                  </a:lnTo>
                  <a:lnTo>
                    <a:pt x="254000" y="318135"/>
                  </a:lnTo>
                  <a:lnTo>
                    <a:pt x="261619" y="308610"/>
                  </a:lnTo>
                  <a:lnTo>
                    <a:pt x="235585" y="285750"/>
                  </a:lnTo>
                  <a:close/>
                </a:path>
                <a:path w="1043939" h="678814">
                  <a:moveTo>
                    <a:pt x="521969" y="156845"/>
                  </a:moveTo>
                  <a:lnTo>
                    <a:pt x="473709" y="160020"/>
                  </a:lnTo>
                  <a:lnTo>
                    <a:pt x="426719" y="168910"/>
                  </a:lnTo>
                  <a:lnTo>
                    <a:pt x="381000" y="183515"/>
                  </a:lnTo>
                  <a:lnTo>
                    <a:pt x="337819" y="203835"/>
                  </a:lnTo>
                  <a:lnTo>
                    <a:pt x="297180" y="229870"/>
                  </a:lnTo>
                  <a:lnTo>
                    <a:pt x="260350" y="260350"/>
                  </a:lnTo>
                  <a:lnTo>
                    <a:pt x="283844" y="285750"/>
                  </a:lnTo>
                  <a:lnTo>
                    <a:pt x="325119" y="252730"/>
                  </a:lnTo>
                  <a:lnTo>
                    <a:pt x="370205" y="226695"/>
                  </a:lnTo>
                  <a:lnTo>
                    <a:pt x="418465" y="207010"/>
                  </a:lnTo>
                  <a:lnTo>
                    <a:pt x="469265" y="195580"/>
                  </a:lnTo>
                  <a:lnTo>
                    <a:pt x="521969" y="191770"/>
                  </a:lnTo>
                  <a:lnTo>
                    <a:pt x="521969" y="156845"/>
                  </a:lnTo>
                  <a:close/>
                </a:path>
                <a:path w="1043939" h="678814">
                  <a:moveTo>
                    <a:pt x="574040" y="0"/>
                  </a:moveTo>
                  <a:lnTo>
                    <a:pt x="469900" y="0"/>
                  </a:lnTo>
                  <a:lnTo>
                    <a:pt x="469900" y="34925"/>
                  </a:lnTo>
                  <a:lnTo>
                    <a:pt x="574040" y="34925"/>
                  </a:lnTo>
                  <a:lnTo>
                    <a:pt x="574040" y="0"/>
                  </a:lnTo>
                  <a:close/>
                </a:path>
              </a:pathLst>
            </a:custGeom>
            <a:solidFill>
              <a:srgbClr val="FFFFFF"/>
            </a:solidFill>
          </p:spPr>
          <p:txBody>
            <a:bodyPr wrap="square" lIns="0" tIns="0" rIns="0" bIns="0" rtlCol="0"/>
            <a:lstStyle/>
            <a:p>
              <a:endParaRPr/>
            </a:p>
          </p:txBody>
        </p:sp>
        <p:sp>
          <p:nvSpPr>
            <p:cNvPr id="6" name="object 6"/>
            <p:cNvSpPr/>
            <p:nvPr/>
          </p:nvSpPr>
          <p:spPr>
            <a:xfrm>
              <a:off x="0" y="1788413"/>
              <a:ext cx="1044575" cy="12700"/>
            </a:xfrm>
            <a:custGeom>
              <a:avLst/>
              <a:gdLst/>
              <a:ahLst/>
              <a:cxnLst/>
              <a:rect l="l" t="t" r="r" b="b"/>
              <a:pathLst>
                <a:path w="1044575" h="12700">
                  <a:moveTo>
                    <a:pt x="1044575" y="0"/>
                  </a:moveTo>
                  <a:lnTo>
                    <a:pt x="0" y="0"/>
                  </a:lnTo>
                  <a:lnTo>
                    <a:pt x="0" y="12700"/>
                  </a:lnTo>
                  <a:lnTo>
                    <a:pt x="1044575" y="12700"/>
                  </a:lnTo>
                  <a:lnTo>
                    <a:pt x="1044575" y="0"/>
                  </a:lnTo>
                  <a:close/>
                </a:path>
              </a:pathLst>
            </a:custGeom>
            <a:solidFill>
              <a:srgbClr val="F5C15B"/>
            </a:solidFill>
          </p:spPr>
          <p:txBody>
            <a:bodyPr wrap="square" lIns="0" tIns="0" rIns="0" bIns="0" rtlCol="0"/>
            <a:lstStyle/>
            <a:p>
              <a:endParaRPr/>
            </a:p>
          </p:txBody>
        </p:sp>
      </p:grpSp>
      <p:grpSp>
        <p:nvGrpSpPr>
          <p:cNvPr id="7" name="object 7"/>
          <p:cNvGrpSpPr/>
          <p:nvPr/>
        </p:nvGrpSpPr>
        <p:grpSpPr>
          <a:xfrm>
            <a:off x="2695350" y="9752726"/>
            <a:ext cx="4241165" cy="948055"/>
            <a:chOff x="2695347" y="9752723"/>
            <a:chExt cx="4241165" cy="948055"/>
          </a:xfrm>
        </p:grpSpPr>
        <p:sp>
          <p:nvSpPr>
            <p:cNvPr id="8" name="object 8"/>
            <p:cNvSpPr/>
            <p:nvPr/>
          </p:nvSpPr>
          <p:spPr>
            <a:xfrm>
              <a:off x="2701697" y="9759073"/>
              <a:ext cx="4228465" cy="935355"/>
            </a:xfrm>
            <a:custGeom>
              <a:avLst/>
              <a:gdLst/>
              <a:ahLst/>
              <a:cxnLst/>
              <a:rect l="l" t="t" r="r" b="b"/>
              <a:pathLst>
                <a:path w="4228465" h="935354">
                  <a:moveTo>
                    <a:pt x="0" y="934834"/>
                  </a:moveTo>
                  <a:lnTo>
                    <a:pt x="55091" y="653415"/>
                  </a:lnTo>
                  <a:lnTo>
                    <a:pt x="344397" y="182880"/>
                  </a:lnTo>
                  <a:lnTo>
                    <a:pt x="948282" y="13970"/>
                  </a:lnTo>
                  <a:lnTo>
                    <a:pt x="2073248" y="0"/>
                  </a:lnTo>
                  <a:lnTo>
                    <a:pt x="4228057" y="0"/>
                  </a:lnTo>
                  <a:lnTo>
                    <a:pt x="4129759" y="909951"/>
                  </a:lnTo>
                  <a:lnTo>
                    <a:pt x="4116766" y="934834"/>
                  </a:lnTo>
                </a:path>
              </a:pathLst>
            </a:custGeom>
            <a:ln w="12700">
              <a:solidFill>
                <a:srgbClr val="F5C15B"/>
              </a:solidFill>
            </a:ln>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3736721" y="10038473"/>
              <a:ext cx="162687" cy="115570"/>
            </a:xfrm>
            <a:prstGeom prst="rect">
              <a:avLst/>
            </a:prstGeom>
          </p:spPr>
        </p:pic>
        <p:sp>
          <p:nvSpPr>
            <p:cNvPr id="10" name="object 10"/>
            <p:cNvSpPr/>
            <p:nvPr/>
          </p:nvSpPr>
          <p:spPr>
            <a:xfrm>
              <a:off x="3667633" y="10096893"/>
              <a:ext cx="263525" cy="282575"/>
            </a:xfrm>
            <a:custGeom>
              <a:avLst/>
              <a:gdLst/>
              <a:ahLst/>
              <a:cxnLst/>
              <a:rect l="l" t="t" r="r" b="b"/>
              <a:pathLst>
                <a:path w="263525" h="282575">
                  <a:moveTo>
                    <a:pt x="140462" y="0"/>
                  </a:moveTo>
                  <a:lnTo>
                    <a:pt x="131190" y="635"/>
                  </a:lnTo>
                  <a:lnTo>
                    <a:pt x="123570" y="4445"/>
                  </a:lnTo>
                  <a:lnTo>
                    <a:pt x="117475" y="11430"/>
                  </a:lnTo>
                  <a:lnTo>
                    <a:pt x="75945" y="106045"/>
                  </a:lnTo>
                  <a:lnTo>
                    <a:pt x="69087" y="107315"/>
                  </a:lnTo>
                  <a:lnTo>
                    <a:pt x="59816" y="104140"/>
                  </a:lnTo>
                  <a:lnTo>
                    <a:pt x="56768" y="102235"/>
                  </a:lnTo>
                  <a:lnTo>
                    <a:pt x="49149" y="82550"/>
                  </a:lnTo>
                  <a:lnTo>
                    <a:pt x="46862" y="74930"/>
                  </a:lnTo>
                  <a:lnTo>
                    <a:pt x="40639" y="69850"/>
                  </a:lnTo>
                  <a:lnTo>
                    <a:pt x="33019" y="67945"/>
                  </a:lnTo>
                  <a:lnTo>
                    <a:pt x="20700" y="66675"/>
                  </a:lnTo>
                  <a:lnTo>
                    <a:pt x="8508" y="69850"/>
                  </a:lnTo>
                  <a:lnTo>
                    <a:pt x="762" y="76835"/>
                  </a:lnTo>
                  <a:lnTo>
                    <a:pt x="0" y="88265"/>
                  </a:lnTo>
                  <a:lnTo>
                    <a:pt x="36829" y="241935"/>
                  </a:lnTo>
                  <a:lnTo>
                    <a:pt x="37591" y="243205"/>
                  </a:lnTo>
                  <a:lnTo>
                    <a:pt x="168782" y="282575"/>
                  </a:lnTo>
                  <a:lnTo>
                    <a:pt x="171068" y="281940"/>
                  </a:lnTo>
                  <a:lnTo>
                    <a:pt x="191896" y="243840"/>
                  </a:lnTo>
                  <a:lnTo>
                    <a:pt x="222503" y="224790"/>
                  </a:lnTo>
                  <a:lnTo>
                    <a:pt x="243966" y="208280"/>
                  </a:lnTo>
                  <a:lnTo>
                    <a:pt x="257047" y="191770"/>
                  </a:lnTo>
                  <a:lnTo>
                    <a:pt x="263270" y="173990"/>
                  </a:lnTo>
                  <a:lnTo>
                    <a:pt x="262508" y="158115"/>
                  </a:lnTo>
                  <a:lnTo>
                    <a:pt x="255524" y="146050"/>
                  </a:lnTo>
                  <a:lnTo>
                    <a:pt x="245617" y="138430"/>
                  </a:lnTo>
                  <a:lnTo>
                    <a:pt x="232537" y="133350"/>
                  </a:lnTo>
                  <a:lnTo>
                    <a:pt x="229488" y="130810"/>
                  </a:lnTo>
                  <a:lnTo>
                    <a:pt x="188721" y="106680"/>
                  </a:lnTo>
                  <a:lnTo>
                    <a:pt x="187197" y="106045"/>
                  </a:lnTo>
                  <a:lnTo>
                    <a:pt x="186436" y="105410"/>
                  </a:lnTo>
                  <a:lnTo>
                    <a:pt x="186436" y="104140"/>
                  </a:lnTo>
                  <a:lnTo>
                    <a:pt x="182625" y="96520"/>
                  </a:lnTo>
                  <a:lnTo>
                    <a:pt x="146557" y="80010"/>
                  </a:lnTo>
                  <a:lnTo>
                    <a:pt x="145033" y="80010"/>
                  </a:lnTo>
                  <a:lnTo>
                    <a:pt x="142747" y="78105"/>
                  </a:lnTo>
                  <a:lnTo>
                    <a:pt x="165734" y="26035"/>
                  </a:lnTo>
                  <a:lnTo>
                    <a:pt x="167258" y="17780"/>
                  </a:lnTo>
                  <a:lnTo>
                    <a:pt x="164211" y="10795"/>
                  </a:lnTo>
                  <a:lnTo>
                    <a:pt x="158114" y="5080"/>
                  </a:lnTo>
                  <a:lnTo>
                    <a:pt x="149605" y="1270"/>
                  </a:lnTo>
                  <a:lnTo>
                    <a:pt x="140462" y="0"/>
                  </a:lnTo>
                  <a:close/>
                </a:path>
              </a:pathLst>
            </a:custGeom>
            <a:solidFill>
              <a:srgbClr val="CC912F"/>
            </a:solidFill>
          </p:spPr>
          <p:txBody>
            <a:bodyPr wrap="square" lIns="0" tIns="0" rIns="0" bIns="0" rtlCol="0"/>
            <a:lstStyle/>
            <a:p>
              <a:endParaRPr/>
            </a:p>
          </p:txBody>
        </p:sp>
      </p:grpSp>
      <p:sp>
        <p:nvSpPr>
          <p:cNvPr id="11" name="object 11"/>
          <p:cNvSpPr txBox="1">
            <a:spLocks noGrp="1"/>
          </p:cNvSpPr>
          <p:nvPr>
            <p:ph type="title"/>
          </p:nvPr>
        </p:nvSpPr>
        <p:spPr>
          <a:xfrm>
            <a:off x="1103172" y="1232664"/>
            <a:ext cx="3665854" cy="1847742"/>
          </a:xfrm>
          <a:prstGeom prst="rect">
            <a:avLst/>
          </a:prstGeom>
        </p:spPr>
        <p:txBody>
          <a:bodyPr vert="horz" wrap="square" lIns="0" tIns="12697" rIns="0" bIns="0" rtlCol="0">
            <a:spAutoFit/>
          </a:bodyPr>
          <a:lstStyle/>
          <a:p>
            <a:pPr marL="12697">
              <a:lnSpc>
                <a:spcPts val="5700"/>
              </a:lnSpc>
              <a:spcBef>
                <a:spcPts val="100"/>
              </a:spcBef>
            </a:pPr>
            <a:r>
              <a:rPr dirty="0"/>
              <a:t>01</a:t>
            </a:r>
          </a:p>
          <a:p>
            <a:pPr marL="12697" marR="5077">
              <a:lnSpc>
                <a:spcPts val="4187"/>
              </a:lnSpc>
              <a:spcBef>
                <a:spcPts val="165"/>
              </a:spcBef>
            </a:pPr>
            <a:r>
              <a:rPr sz="3600" b="0" spc="-135" dirty="0">
                <a:solidFill>
                  <a:srgbClr val="FFFFFF"/>
                </a:solidFill>
                <a:latin typeface="Microsoft Sans Serif"/>
                <a:cs typeface="Microsoft Sans Serif"/>
              </a:rPr>
              <a:t>R</a:t>
            </a:r>
            <a:r>
              <a:rPr sz="3600" b="0" spc="-125" dirty="0">
                <a:solidFill>
                  <a:srgbClr val="FFFFFF"/>
                </a:solidFill>
                <a:latin typeface="Microsoft Sans Serif"/>
                <a:cs typeface="Microsoft Sans Serif"/>
              </a:rPr>
              <a:t>ESTA</a:t>
            </a:r>
            <a:r>
              <a:rPr sz="3600" b="0" spc="-140" dirty="0">
                <a:solidFill>
                  <a:srgbClr val="FFFFFF"/>
                </a:solidFill>
                <a:latin typeface="Microsoft Sans Serif"/>
                <a:cs typeface="Microsoft Sans Serif"/>
              </a:rPr>
              <a:t>UR</a:t>
            </a:r>
            <a:r>
              <a:rPr sz="3600" b="0" spc="-120" dirty="0">
                <a:solidFill>
                  <a:srgbClr val="FFFFFF"/>
                </a:solidFill>
                <a:latin typeface="Microsoft Sans Serif"/>
                <a:cs typeface="Microsoft Sans Serif"/>
              </a:rPr>
              <a:t>A</a:t>
            </a:r>
            <a:r>
              <a:rPr sz="3600" b="0" spc="-135" dirty="0">
                <a:solidFill>
                  <a:srgbClr val="FFFFFF"/>
                </a:solidFill>
                <a:latin typeface="Microsoft Sans Serif"/>
                <a:cs typeface="Microsoft Sans Serif"/>
              </a:rPr>
              <a:t>N</a:t>
            </a:r>
            <a:r>
              <a:rPr sz="3600" b="0" spc="-120" dirty="0">
                <a:solidFill>
                  <a:srgbClr val="FFFFFF"/>
                </a:solidFill>
                <a:latin typeface="Microsoft Sans Serif"/>
                <a:cs typeface="Microsoft Sans Serif"/>
              </a:rPr>
              <a:t>T</a:t>
            </a:r>
            <a:r>
              <a:rPr sz="3600" b="0" spc="-105" dirty="0">
                <a:solidFill>
                  <a:srgbClr val="FFFFFF"/>
                </a:solidFill>
                <a:latin typeface="Microsoft Sans Serif"/>
                <a:cs typeface="Microsoft Sans Serif"/>
              </a:rPr>
              <a:t>E</a:t>
            </a:r>
            <a:r>
              <a:rPr sz="3600" b="0" spc="-140" dirty="0">
                <a:solidFill>
                  <a:srgbClr val="FFFFFF"/>
                </a:solidFill>
                <a:latin typeface="Microsoft Sans Serif"/>
                <a:cs typeface="Microsoft Sans Serif"/>
              </a:rPr>
              <a:t>S</a:t>
            </a:r>
            <a:r>
              <a:rPr sz="3600" b="0" spc="-55" dirty="0">
                <a:solidFill>
                  <a:srgbClr val="FFFFFF"/>
                </a:solidFill>
                <a:latin typeface="Microsoft Sans Serif"/>
                <a:cs typeface="Microsoft Sans Serif"/>
              </a:rPr>
              <a:t>/  </a:t>
            </a:r>
            <a:r>
              <a:rPr sz="3600" b="0" spc="-135" dirty="0">
                <a:solidFill>
                  <a:srgbClr val="FFFFFF"/>
                </a:solidFill>
                <a:latin typeface="Microsoft Sans Serif"/>
                <a:cs typeface="Microsoft Sans Serif"/>
              </a:rPr>
              <a:t>COMEDORES</a:t>
            </a:r>
            <a:endParaRPr sz="3600">
              <a:latin typeface="Microsoft Sans Serif"/>
              <a:cs typeface="Microsoft Sans Serif"/>
            </a:endParaRPr>
          </a:p>
        </p:txBody>
      </p:sp>
      <p:sp>
        <p:nvSpPr>
          <p:cNvPr id="12" name="object 12"/>
          <p:cNvSpPr txBox="1"/>
          <p:nvPr/>
        </p:nvSpPr>
        <p:spPr>
          <a:xfrm>
            <a:off x="780087" y="7652385"/>
            <a:ext cx="3061335" cy="243653"/>
          </a:xfrm>
          <a:prstGeom prst="rect">
            <a:avLst/>
          </a:prstGeom>
        </p:spPr>
        <p:txBody>
          <a:bodyPr vert="horz" wrap="square" lIns="0" tIns="12697" rIns="0" bIns="0" rtlCol="0">
            <a:spAutoFit/>
          </a:bodyPr>
          <a:lstStyle/>
          <a:p>
            <a:pPr marR="326291" algn="r">
              <a:lnSpc>
                <a:spcPts val="1035"/>
              </a:lnSpc>
              <a:spcBef>
                <a:spcPts val="100"/>
              </a:spcBef>
            </a:pPr>
            <a:r>
              <a:rPr sz="900" spc="-40" dirty="0">
                <a:solidFill>
                  <a:srgbClr val="004448"/>
                </a:solidFill>
                <a:latin typeface="Microsoft Sans Serif"/>
                <a:cs typeface="Microsoft Sans Serif"/>
              </a:rPr>
              <a:t>PAGE</a:t>
            </a:r>
            <a:endParaRPr sz="900">
              <a:latin typeface="Microsoft Sans Serif"/>
              <a:cs typeface="Microsoft Sans Serif"/>
            </a:endParaRPr>
          </a:p>
          <a:p>
            <a:pPr marL="12697">
              <a:lnSpc>
                <a:spcPts val="795"/>
              </a:lnSpc>
            </a:pPr>
            <a:r>
              <a:rPr sz="700" spc="-5" dirty="0">
                <a:solidFill>
                  <a:srgbClr val="F5C15B"/>
                </a:solidFill>
                <a:latin typeface="Microsoft Sans Serif"/>
                <a:cs typeface="Microsoft Sans Serif"/>
              </a:rPr>
              <a:t>...........................................................................................................................</a:t>
            </a:r>
            <a:endParaRPr sz="700">
              <a:latin typeface="Microsoft Sans Serif"/>
              <a:cs typeface="Microsoft Sans Serif"/>
            </a:endParaRPr>
          </a:p>
        </p:txBody>
      </p:sp>
      <p:sp>
        <p:nvSpPr>
          <p:cNvPr id="13" name="object 13"/>
          <p:cNvSpPr txBox="1"/>
          <p:nvPr/>
        </p:nvSpPr>
        <p:spPr>
          <a:xfrm>
            <a:off x="778560" y="7866126"/>
            <a:ext cx="1821180" cy="1864360"/>
          </a:xfrm>
          <a:prstGeom prst="rect">
            <a:avLst/>
          </a:prstGeom>
        </p:spPr>
        <p:txBody>
          <a:bodyPr vert="horz" wrap="square" lIns="0" tIns="12062" rIns="0" bIns="0" rtlCol="0">
            <a:spAutoFit/>
          </a:bodyPr>
          <a:lstStyle/>
          <a:p>
            <a:pPr marL="394851" indent="-382788">
              <a:lnSpc>
                <a:spcPts val="2487"/>
              </a:lnSpc>
              <a:spcBef>
                <a:spcPts val="95"/>
              </a:spcBef>
              <a:buClr>
                <a:srgbClr val="F5C15B"/>
              </a:buClr>
              <a:buSzPct val="169230"/>
              <a:buFont typeface="Calibri"/>
              <a:buAutoNum type="arabicPeriod"/>
              <a:tabLst>
                <a:tab pos="395485" algn="l"/>
              </a:tabLst>
            </a:pPr>
            <a:r>
              <a:rPr sz="1300" spc="-135" dirty="0">
                <a:solidFill>
                  <a:srgbClr val="004448"/>
                </a:solidFill>
                <a:latin typeface="Microsoft Sans Serif"/>
                <a:cs typeface="Microsoft Sans Serif"/>
                <a:hlinkClick r:id="rId4" action="ppaction://hlinksldjump"/>
              </a:rPr>
              <a:t>Z</a:t>
            </a:r>
            <a:r>
              <a:rPr sz="1300" spc="-150" dirty="0">
                <a:solidFill>
                  <a:srgbClr val="004448"/>
                </a:solidFill>
                <a:latin typeface="Microsoft Sans Serif"/>
                <a:cs typeface="Microsoft Sans Serif"/>
                <a:hlinkClick r:id="rId4" action="ppaction://hlinksldjump"/>
              </a:rPr>
              <a:t>U</a:t>
            </a:r>
            <a:r>
              <a:rPr sz="1300" spc="-160" dirty="0">
                <a:solidFill>
                  <a:srgbClr val="004448"/>
                </a:solidFill>
                <a:latin typeface="Microsoft Sans Serif"/>
                <a:cs typeface="Microsoft Sans Serif"/>
                <a:hlinkClick r:id="rId4" action="ppaction://hlinksldjump"/>
              </a:rPr>
              <a:t>RR</a:t>
            </a:r>
            <a:r>
              <a:rPr sz="1300" spc="-55" dirty="0">
                <a:solidFill>
                  <a:srgbClr val="004448"/>
                </a:solidFill>
                <a:latin typeface="Microsoft Sans Serif"/>
                <a:cs typeface="Microsoft Sans Serif"/>
                <a:hlinkClick r:id="rId4" action="ppaction://hlinksldjump"/>
              </a:rPr>
              <a:t>I</a:t>
            </a:r>
            <a:r>
              <a:rPr sz="1300" spc="-175" dirty="0">
                <a:solidFill>
                  <a:srgbClr val="004448"/>
                </a:solidFill>
                <a:latin typeface="Microsoft Sans Serif"/>
                <a:cs typeface="Microsoft Sans Serif"/>
                <a:hlinkClick r:id="rId4" action="ppaction://hlinksldjump"/>
              </a:rPr>
              <a:t>O</a:t>
            </a:r>
            <a:r>
              <a:rPr sz="1300" spc="-120" dirty="0">
                <a:solidFill>
                  <a:srgbClr val="004448"/>
                </a:solidFill>
                <a:latin typeface="Microsoft Sans Serif"/>
                <a:cs typeface="Microsoft Sans Serif"/>
                <a:hlinkClick r:id="rId4" action="ppaction://hlinksldjump"/>
              </a:rPr>
              <a:t>L</a:t>
            </a:r>
            <a:r>
              <a:rPr sz="1300" spc="-150" dirty="0">
                <a:solidFill>
                  <a:srgbClr val="004448"/>
                </a:solidFill>
                <a:latin typeface="Microsoft Sans Serif"/>
                <a:cs typeface="Microsoft Sans Serif"/>
                <a:hlinkClick r:id="rId4" action="ppaction://hlinksldjump"/>
              </a:rPr>
              <a:t>A</a:t>
            </a:r>
            <a:r>
              <a:rPr sz="1300" spc="-90" dirty="0">
                <a:solidFill>
                  <a:srgbClr val="004448"/>
                </a:solidFill>
                <a:latin typeface="Microsoft Sans Serif"/>
                <a:cs typeface="Microsoft Sans Serif"/>
                <a:hlinkClick r:id="rId4" action="ppaction://hlinksldjump"/>
              </a:rPr>
              <a:t> </a:t>
            </a:r>
            <a:r>
              <a:rPr sz="1300" spc="-125" dirty="0">
                <a:solidFill>
                  <a:srgbClr val="004448"/>
                </a:solidFill>
                <a:latin typeface="Microsoft Sans Serif"/>
                <a:cs typeface="Microsoft Sans Serif"/>
                <a:hlinkClick r:id="rId4" action="ppaction://hlinksldjump"/>
              </a:rPr>
              <a:t>IKASTOLA</a:t>
            </a:r>
            <a:endParaRPr sz="1300">
              <a:latin typeface="Microsoft Sans Serif"/>
              <a:cs typeface="Microsoft Sans Serif"/>
            </a:endParaRPr>
          </a:p>
          <a:p>
            <a:pPr marL="394851" indent="-382788">
              <a:lnSpc>
                <a:spcPts val="2317"/>
              </a:lnSpc>
              <a:buClr>
                <a:srgbClr val="F5C15B"/>
              </a:buClr>
              <a:buSzPct val="169230"/>
              <a:buFont typeface="Calibri"/>
              <a:buAutoNum type="arabicPeriod"/>
              <a:tabLst>
                <a:tab pos="395485" algn="l"/>
              </a:tabLst>
            </a:pPr>
            <a:r>
              <a:rPr sz="1300" spc="-10" dirty="0">
                <a:solidFill>
                  <a:srgbClr val="004448"/>
                </a:solidFill>
                <a:latin typeface="Microsoft Sans Serif"/>
                <a:cs typeface="Microsoft Sans Serif"/>
                <a:hlinkClick r:id="rId5" action="ppaction://hlinksldjump"/>
              </a:rPr>
              <a:t>KODILA</a:t>
            </a:r>
            <a:endParaRPr sz="1300">
              <a:latin typeface="Microsoft Sans Serif"/>
              <a:cs typeface="Microsoft Sans Serif"/>
            </a:endParaRPr>
          </a:p>
          <a:p>
            <a:pPr marL="394851" indent="-382788">
              <a:lnSpc>
                <a:spcPts val="2302"/>
              </a:lnSpc>
              <a:buClr>
                <a:srgbClr val="F5C15B"/>
              </a:buClr>
              <a:buSzPct val="169230"/>
              <a:buFont typeface="Calibri"/>
              <a:buAutoNum type="arabicPeriod"/>
              <a:tabLst>
                <a:tab pos="395485" algn="l"/>
              </a:tabLst>
            </a:pPr>
            <a:r>
              <a:rPr sz="1300" spc="-105" dirty="0">
                <a:solidFill>
                  <a:srgbClr val="004448"/>
                </a:solidFill>
                <a:latin typeface="Microsoft Sans Serif"/>
                <a:cs typeface="Microsoft Sans Serif"/>
                <a:hlinkClick r:id="rId6" action="ppaction://hlinksldjump"/>
              </a:rPr>
              <a:t>IN</a:t>
            </a:r>
            <a:r>
              <a:rPr sz="1300" spc="-160" dirty="0">
                <a:solidFill>
                  <a:srgbClr val="004448"/>
                </a:solidFill>
                <a:latin typeface="Microsoft Sans Serif"/>
                <a:cs typeface="Microsoft Sans Serif"/>
                <a:hlinkClick r:id="rId6" action="ppaction://hlinksldjump"/>
              </a:rPr>
              <a:t>N</a:t>
            </a:r>
            <a:r>
              <a:rPr sz="1300" spc="-70" dirty="0">
                <a:solidFill>
                  <a:srgbClr val="004448"/>
                </a:solidFill>
                <a:latin typeface="Microsoft Sans Serif"/>
                <a:cs typeface="Microsoft Sans Serif"/>
                <a:hlinkClick r:id="rId6" action="ppaction://hlinksldjump"/>
              </a:rPr>
              <a:t> </a:t>
            </a:r>
            <a:r>
              <a:rPr sz="1300" spc="-120" dirty="0">
                <a:solidFill>
                  <a:srgbClr val="004448"/>
                </a:solidFill>
                <a:latin typeface="Microsoft Sans Serif"/>
                <a:cs typeface="Microsoft Sans Serif"/>
                <a:hlinkClick r:id="rId6" action="ppaction://hlinksldjump"/>
              </a:rPr>
              <a:t>PRILE</a:t>
            </a:r>
            <a:r>
              <a:rPr sz="1300" spc="-130" dirty="0">
                <a:solidFill>
                  <a:srgbClr val="004448"/>
                </a:solidFill>
                <a:latin typeface="Microsoft Sans Serif"/>
                <a:cs typeface="Microsoft Sans Serif"/>
                <a:hlinkClick r:id="rId6" action="ppaction://hlinksldjump"/>
              </a:rPr>
              <a:t>Š</a:t>
            </a:r>
            <a:r>
              <a:rPr sz="1300" spc="-114" dirty="0">
                <a:solidFill>
                  <a:srgbClr val="004448"/>
                </a:solidFill>
                <a:latin typeface="Microsoft Sans Serif"/>
                <a:cs typeface="Microsoft Sans Serif"/>
                <a:hlinkClick r:id="rId6" action="ppaction://hlinksldjump"/>
              </a:rPr>
              <a:t>NIK</a:t>
            </a:r>
            <a:r>
              <a:rPr sz="1300" spc="-160" dirty="0">
                <a:solidFill>
                  <a:srgbClr val="004448"/>
                </a:solidFill>
                <a:latin typeface="Microsoft Sans Serif"/>
                <a:cs typeface="Microsoft Sans Serif"/>
                <a:hlinkClick r:id="rId6" action="ppaction://hlinksldjump"/>
              </a:rPr>
              <a:t>U</a:t>
            </a:r>
            <a:endParaRPr sz="1300">
              <a:latin typeface="Microsoft Sans Serif"/>
              <a:cs typeface="Microsoft Sans Serif"/>
            </a:endParaRPr>
          </a:p>
          <a:p>
            <a:pPr marL="394851" indent="-382788">
              <a:lnSpc>
                <a:spcPts val="2297"/>
              </a:lnSpc>
              <a:buClr>
                <a:srgbClr val="F5C15B"/>
              </a:buClr>
              <a:buSzPct val="169230"/>
              <a:buFont typeface="Calibri"/>
              <a:buAutoNum type="arabicPeriod"/>
              <a:tabLst>
                <a:tab pos="395485" algn="l"/>
              </a:tabLst>
            </a:pPr>
            <a:r>
              <a:rPr sz="1300" spc="-200" dirty="0">
                <a:solidFill>
                  <a:srgbClr val="004448"/>
                </a:solidFill>
                <a:latin typeface="Microsoft Sans Serif"/>
                <a:cs typeface="Microsoft Sans Serif"/>
                <a:hlinkClick r:id="rId7" action="ppaction://hlinksldjump"/>
              </a:rPr>
              <a:t>R</a:t>
            </a:r>
            <a:r>
              <a:rPr sz="1300" spc="-175" dirty="0">
                <a:solidFill>
                  <a:srgbClr val="004448"/>
                </a:solidFill>
                <a:latin typeface="Microsoft Sans Serif"/>
                <a:cs typeface="Microsoft Sans Serif"/>
                <a:hlinkClick r:id="rId7" action="ppaction://hlinksldjump"/>
              </a:rPr>
              <a:t>E</a:t>
            </a:r>
            <a:r>
              <a:rPr sz="1300" spc="-185" dirty="0">
                <a:solidFill>
                  <a:srgbClr val="004448"/>
                </a:solidFill>
                <a:latin typeface="Microsoft Sans Serif"/>
                <a:cs typeface="Microsoft Sans Serif"/>
                <a:hlinkClick r:id="rId7" action="ppaction://hlinksldjump"/>
              </a:rPr>
              <a:t>S</a:t>
            </a:r>
            <a:r>
              <a:rPr sz="1300" spc="-155" dirty="0">
                <a:solidFill>
                  <a:srgbClr val="004448"/>
                </a:solidFill>
                <a:latin typeface="Microsoft Sans Serif"/>
                <a:cs typeface="Microsoft Sans Serif"/>
                <a:hlinkClick r:id="rId7" action="ppaction://hlinksldjump"/>
              </a:rPr>
              <a:t>T</a:t>
            </a:r>
            <a:r>
              <a:rPr sz="1300" spc="-185" dirty="0">
                <a:solidFill>
                  <a:srgbClr val="004448"/>
                </a:solidFill>
                <a:latin typeface="Microsoft Sans Serif"/>
                <a:cs typeface="Microsoft Sans Serif"/>
                <a:hlinkClick r:id="rId7" action="ppaction://hlinksldjump"/>
              </a:rPr>
              <a:t>A</a:t>
            </a:r>
            <a:r>
              <a:rPr sz="1300" spc="-190" dirty="0">
                <a:solidFill>
                  <a:srgbClr val="004448"/>
                </a:solidFill>
                <a:latin typeface="Microsoft Sans Serif"/>
                <a:cs typeface="Microsoft Sans Serif"/>
                <a:hlinkClick r:id="rId7" action="ppaction://hlinksldjump"/>
              </a:rPr>
              <a:t>UR</a:t>
            </a:r>
            <a:r>
              <a:rPr sz="1300" spc="-185" dirty="0">
                <a:solidFill>
                  <a:srgbClr val="004448"/>
                </a:solidFill>
                <a:latin typeface="Microsoft Sans Serif"/>
                <a:cs typeface="Microsoft Sans Serif"/>
                <a:hlinkClick r:id="rId7" action="ppaction://hlinksldjump"/>
              </a:rPr>
              <a:t>ANT</a:t>
            </a:r>
            <a:r>
              <a:rPr sz="1300" spc="-45" dirty="0">
                <a:solidFill>
                  <a:srgbClr val="004448"/>
                </a:solidFill>
                <a:latin typeface="Microsoft Sans Serif"/>
                <a:cs typeface="Microsoft Sans Serif"/>
                <a:hlinkClick r:id="rId7" action="ppaction://hlinksldjump"/>
              </a:rPr>
              <a:t> </a:t>
            </a:r>
            <a:r>
              <a:rPr sz="1300" spc="-175" dirty="0">
                <a:solidFill>
                  <a:srgbClr val="004448"/>
                </a:solidFill>
                <a:latin typeface="Microsoft Sans Serif"/>
                <a:cs typeface="Microsoft Sans Serif"/>
                <a:hlinkClick r:id="rId7" action="ppaction://hlinksldjump"/>
              </a:rPr>
              <a:t>S</a:t>
            </a:r>
            <a:r>
              <a:rPr sz="1300" spc="-185" dirty="0">
                <a:solidFill>
                  <a:srgbClr val="004448"/>
                </a:solidFill>
                <a:latin typeface="Microsoft Sans Serif"/>
                <a:cs typeface="Microsoft Sans Serif"/>
                <a:hlinkClick r:id="rId7" action="ppaction://hlinksldjump"/>
              </a:rPr>
              <a:t>E</a:t>
            </a:r>
            <a:r>
              <a:rPr sz="1300" spc="-190" dirty="0">
                <a:solidFill>
                  <a:srgbClr val="004448"/>
                </a:solidFill>
                <a:latin typeface="Microsoft Sans Serif"/>
                <a:cs typeface="Microsoft Sans Serif"/>
                <a:hlinkClick r:id="rId7" action="ppaction://hlinksldjump"/>
              </a:rPr>
              <a:t>D</a:t>
            </a:r>
            <a:r>
              <a:rPr sz="1300" spc="-210" dirty="0">
                <a:solidFill>
                  <a:srgbClr val="004448"/>
                </a:solidFill>
                <a:latin typeface="Microsoft Sans Serif"/>
                <a:cs typeface="Microsoft Sans Serif"/>
                <a:hlinkClick r:id="rId7" action="ppaction://hlinksldjump"/>
              </a:rPr>
              <a:t>EM</a:t>
            </a:r>
            <a:endParaRPr sz="1300">
              <a:latin typeface="Microsoft Sans Serif"/>
              <a:cs typeface="Microsoft Sans Serif"/>
            </a:endParaRPr>
          </a:p>
          <a:p>
            <a:pPr marL="394851" indent="-382788">
              <a:lnSpc>
                <a:spcPts val="2447"/>
              </a:lnSpc>
              <a:buClr>
                <a:srgbClr val="F5C15B"/>
              </a:buClr>
              <a:buSzPct val="169230"/>
              <a:buFont typeface="Calibri"/>
              <a:buAutoNum type="arabicPeriod"/>
              <a:tabLst>
                <a:tab pos="395485" algn="l"/>
              </a:tabLst>
            </a:pPr>
            <a:r>
              <a:rPr sz="1300" spc="-150" dirty="0">
                <a:solidFill>
                  <a:srgbClr val="004448"/>
                </a:solidFill>
                <a:latin typeface="Microsoft Sans Serif"/>
                <a:cs typeface="Microsoft Sans Serif"/>
                <a:hlinkClick r:id="rId8" action="ppaction://hlinksldjump"/>
              </a:rPr>
              <a:t>C</a:t>
            </a:r>
            <a:r>
              <a:rPr sz="1300" spc="-130" dirty="0">
                <a:solidFill>
                  <a:srgbClr val="004448"/>
                </a:solidFill>
                <a:latin typeface="Microsoft Sans Serif"/>
                <a:cs typeface="Microsoft Sans Serif"/>
                <a:hlinkClick r:id="rId8" action="ppaction://hlinksldjump"/>
              </a:rPr>
              <a:t>A</a:t>
            </a:r>
            <a:r>
              <a:rPr sz="1300" spc="-175" dirty="0">
                <a:solidFill>
                  <a:srgbClr val="004448"/>
                </a:solidFill>
                <a:latin typeface="Microsoft Sans Serif"/>
                <a:cs typeface="Microsoft Sans Serif"/>
                <a:hlinkClick r:id="rId8" action="ppaction://hlinksldjump"/>
              </a:rPr>
              <a:t>M</a:t>
            </a:r>
            <a:r>
              <a:rPr sz="1300" spc="-55" dirty="0">
                <a:solidFill>
                  <a:srgbClr val="004448"/>
                </a:solidFill>
                <a:latin typeface="Microsoft Sans Serif"/>
                <a:cs typeface="Microsoft Sans Serif"/>
                <a:hlinkClick r:id="rId8" action="ppaction://hlinksldjump"/>
              </a:rPr>
              <a:t>I</a:t>
            </a:r>
            <a:r>
              <a:rPr sz="1300" spc="-114" dirty="0">
                <a:solidFill>
                  <a:srgbClr val="004448"/>
                </a:solidFill>
                <a:latin typeface="Microsoft Sans Serif"/>
                <a:cs typeface="Microsoft Sans Serif"/>
                <a:hlinkClick r:id="rId8" action="ppaction://hlinksldjump"/>
              </a:rPr>
              <a:t>L</a:t>
            </a:r>
            <a:r>
              <a:rPr sz="1300" spc="-150" dirty="0">
                <a:solidFill>
                  <a:srgbClr val="004448"/>
                </a:solidFill>
                <a:latin typeface="Microsoft Sans Serif"/>
                <a:cs typeface="Microsoft Sans Serif"/>
                <a:hlinkClick r:id="rId8" action="ppaction://hlinksldjump"/>
              </a:rPr>
              <a:t>E</a:t>
            </a:r>
            <a:r>
              <a:rPr sz="1300" spc="-65" dirty="0">
                <a:solidFill>
                  <a:srgbClr val="004448"/>
                </a:solidFill>
                <a:latin typeface="Microsoft Sans Serif"/>
                <a:cs typeface="Microsoft Sans Serif"/>
                <a:hlinkClick r:id="rId8" action="ppaction://hlinksldjump"/>
              </a:rPr>
              <a:t> </a:t>
            </a:r>
            <a:r>
              <a:rPr sz="1300" spc="-125" dirty="0">
                <a:solidFill>
                  <a:srgbClr val="004448"/>
                </a:solidFill>
                <a:latin typeface="Microsoft Sans Serif"/>
                <a:cs typeface="Microsoft Sans Serif"/>
                <a:hlinkClick r:id="rId8" action="ppaction://hlinksldjump"/>
              </a:rPr>
              <a:t>T</a:t>
            </a:r>
            <a:r>
              <a:rPr sz="1300" spc="-140" dirty="0">
                <a:solidFill>
                  <a:srgbClr val="004448"/>
                </a:solidFill>
                <a:latin typeface="Microsoft Sans Serif"/>
                <a:cs typeface="Microsoft Sans Serif"/>
                <a:hlinkClick r:id="rId8" action="ppaction://hlinksldjump"/>
              </a:rPr>
              <a:t>HA</a:t>
            </a:r>
            <a:r>
              <a:rPr sz="1300" spc="-65" dirty="0">
                <a:solidFill>
                  <a:srgbClr val="004448"/>
                </a:solidFill>
                <a:latin typeface="Microsoft Sans Serif"/>
                <a:cs typeface="Microsoft Sans Serif"/>
                <a:hlinkClick r:id="rId8" action="ppaction://hlinksldjump"/>
              </a:rPr>
              <a:t>I</a:t>
            </a:r>
            <a:endParaRPr sz="1300">
              <a:latin typeface="Microsoft Sans Serif"/>
              <a:cs typeface="Microsoft Sans Serif"/>
            </a:endParaRPr>
          </a:p>
          <a:p>
            <a:pPr marL="394851" indent="-382788">
              <a:lnSpc>
                <a:spcPts val="2620"/>
              </a:lnSpc>
              <a:buClr>
                <a:srgbClr val="F5C15B"/>
              </a:buClr>
              <a:buSzPct val="169230"/>
              <a:buFont typeface="Calibri"/>
              <a:buAutoNum type="arabicPeriod"/>
              <a:tabLst>
                <a:tab pos="395485" algn="l"/>
              </a:tabLst>
            </a:pPr>
            <a:r>
              <a:rPr sz="1300" spc="-140" dirty="0">
                <a:solidFill>
                  <a:srgbClr val="004448"/>
                </a:solidFill>
                <a:latin typeface="Microsoft Sans Serif"/>
                <a:cs typeface="Microsoft Sans Serif"/>
                <a:hlinkClick r:id="rId9" action="ppaction://hlinksldjump"/>
              </a:rPr>
              <a:t>S</a:t>
            </a:r>
            <a:r>
              <a:rPr sz="1300" spc="-165" dirty="0">
                <a:solidFill>
                  <a:srgbClr val="004448"/>
                </a:solidFill>
                <a:latin typeface="Microsoft Sans Serif"/>
                <a:cs typeface="Microsoft Sans Serif"/>
                <a:hlinkClick r:id="rId9" action="ppaction://hlinksldjump"/>
              </a:rPr>
              <a:t>O</a:t>
            </a:r>
            <a:r>
              <a:rPr sz="1300" spc="-140" dirty="0">
                <a:solidFill>
                  <a:srgbClr val="004448"/>
                </a:solidFill>
                <a:latin typeface="Microsoft Sans Serif"/>
                <a:cs typeface="Microsoft Sans Serif"/>
                <a:hlinkClick r:id="rId9" action="ppaction://hlinksldjump"/>
              </a:rPr>
              <a:t>U</a:t>
            </a:r>
            <a:r>
              <a:rPr sz="1300" spc="-125" dirty="0">
                <a:solidFill>
                  <a:srgbClr val="004448"/>
                </a:solidFill>
                <a:latin typeface="Microsoft Sans Serif"/>
                <a:cs typeface="Microsoft Sans Serif"/>
                <a:hlinkClick r:id="rId9" action="ppaction://hlinksldjump"/>
              </a:rPr>
              <a:t>L</a:t>
            </a:r>
            <a:r>
              <a:rPr sz="1300" spc="-70" dirty="0">
                <a:solidFill>
                  <a:srgbClr val="004448"/>
                </a:solidFill>
                <a:latin typeface="Microsoft Sans Serif"/>
                <a:cs typeface="Microsoft Sans Serif"/>
                <a:hlinkClick r:id="rId9" action="ppaction://hlinksldjump"/>
              </a:rPr>
              <a:t> </a:t>
            </a:r>
            <a:r>
              <a:rPr sz="1300" spc="-140" dirty="0">
                <a:solidFill>
                  <a:srgbClr val="004448"/>
                </a:solidFill>
                <a:latin typeface="Microsoft Sans Serif"/>
                <a:cs typeface="Microsoft Sans Serif"/>
                <a:hlinkClick r:id="rId9" action="ppaction://hlinksldjump"/>
              </a:rPr>
              <a:t>K</a:t>
            </a:r>
            <a:r>
              <a:rPr sz="1300" spc="-55" dirty="0">
                <a:solidFill>
                  <a:srgbClr val="004448"/>
                </a:solidFill>
                <a:latin typeface="Microsoft Sans Serif"/>
                <a:cs typeface="Microsoft Sans Serif"/>
                <a:hlinkClick r:id="rId9" action="ppaction://hlinksldjump"/>
              </a:rPr>
              <a:t>I</a:t>
            </a:r>
            <a:r>
              <a:rPr sz="1300" spc="-125" dirty="0">
                <a:solidFill>
                  <a:srgbClr val="004448"/>
                </a:solidFill>
                <a:latin typeface="Microsoft Sans Serif"/>
                <a:cs typeface="Microsoft Sans Serif"/>
                <a:hlinkClick r:id="rId9" action="ppaction://hlinksldjump"/>
              </a:rPr>
              <a:t>T</a:t>
            </a:r>
            <a:r>
              <a:rPr sz="1300" spc="-140" dirty="0">
                <a:solidFill>
                  <a:srgbClr val="004448"/>
                </a:solidFill>
                <a:latin typeface="Microsoft Sans Serif"/>
                <a:cs typeface="Microsoft Sans Serif"/>
                <a:hlinkClick r:id="rId9" action="ppaction://hlinksldjump"/>
              </a:rPr>
              <a:t>C</a:t>
            </a:r>
            <a:r>
              <a:rPr sz="1300" spc="-150" dirty="0">
                <a:solidFill>
                  <a:srgbClr val="004448"/>
                </a:solidFill>
                <a:latin typeface="Microsoft Sans Serif"/>
                <a:cs typeface="Microsoft Sans Serif"/>
                <a:hlinkClick r:id="rId9" action="ppaction://hlinksldjump"/>
              </a:rPr>
              <a:t>H</a:t>
            </a:r>
            <a:r>
              <a:rPr sz="1300" spc="-130" dirty="0">
                <a:solidFill>
                  <a:srgbClr val="004448"/>
                </a:solidFill>
                <a:latin typeface="Microsoft Sans Serif"/>
                <a:cs typeface="Microsoft Sans Serif"/>
                <a:hlinkClick r:id="rId9" action="ppaction://hlinksldjump"/>
              </a:rPr>
              <a:t>E</a:t>
            </a:r>
            <a:r>
              <a:rPr sz="1300" spc="-160" dirty="0">
                <a:solidFill>
                  <a:srgbClr val="004448"/>
                </a:solidFill>
                <a:latin typeface="Microsoft Sans Serif"/>
                <a:cs typeface="Microsoft Sans Serif"/>
                <a:hlinkClick r:id="rId9" action="ppaction://hlinksldjump"/>
              </a:rPr>
              <a:t>N</a:t>
            </a:r>
            <a:endParaRPr sz="1300">
              <a:latin typeface="Microsoft Sans Serif"/>
              <a:cs typeface="Microsoft Sans Serif"/>
            </a:endParaRPr>
          </a:p>
        </p:txBody>
      </p:sp>
      <p:sp>
        <p:nvSpPr>
          <p:cNvPr id="14" name="object 14"/>
          <p:cNvSpPr txBox="1"/>
          <p:nvPr/>
        </p:nvSpPr>
        <p:spPr>
          <a:xfrm>
            <a:off x="3316354" y="7880759"/>
            <a:ext cx="180975" cy="1826895"/>
          </a:xfrm>
          <a:prstGeom prst="rect">
            <a:avLst/>
          </a:prstGeom>
        </p:spPr>
        <p:txBody>
          <a:bodyPr vert="horz" wrap="square" lIns="0" tIns="111727" rIns="0" bIns="0" rtlCol="0">
            <a:spAutoFit/>
          </a:bodyPr>
          <a:lstStyle/>
          <a:p>
            <a:pPr marL="90143">
              <a:spcBef>
                <a:spcPts val="880"/>
              </a:spcBef>
            </a:pPr>
            <a:r>
              <a:rPr sz="1300" spc="-125" dirty="0">
                <a:solidFill>
                  <a:srgbClr val="004448"/>
                </a:solidFill>
                <a:latin typeface="Microsoft Sans Serif"/>
                <a:cs typeface="Microsoft Sans Serif"/>
                <a:hlinkClick r:id="rId4" action="ppaction://hlinksldjump"/>
              </a:rPr>
              <a:t>7</a:t>
            </a:r>
            <a:endParaRPr sz="1300">
              <a:latin typeface="Microsoft Sans Serif"/>
              <a:cs typeface="Microsoft Sans Serif"/>
            </a:endParaRPr>
          </a:p>
          <a:p>
            <a:pPr marL="76176">
              <a:spcBef>
                <a:spcPts val="780"/>
              </a:spcBef>
            </a:pPr>
            <a:r>
              <a:rPr sz="1300" spc="-5" dirty="0">
                <a:solidFill>
                  <a:srgbClr val="004448"/>
                </a:solidFill>
                <a:latin typeface="Microsoft Sans Serif"/>
                <a:cs typeface="Microsoft Sans Serif"/>
                <a:hlinkClick r:id="rId5" action="ppaction://hlinksldjump"/>
              </a:rPr>
              <a:t>8</a:t>
            </a:r>
            <a:endParaRPr sz="1300">
              <a:latin typeface="Microsoft Sans Serif"/>
              <a:cs typeface="Microsoft Sans Serif"/>
            </a:endParaRPr>
          </a:p>
          <a:p>
            <a:pPr marL="90143">
              <a:spcBef>
                <a:spcPts val="745"/>
              </a:spcBef>
            </a:pPr>
            <a:r>
              <a:rPr sz="1300" spc="-125" dirty="0">
                <a:solidFill>
                  <a:srgbClr val="004448"/>
                </a:solidFill>
                <a:latin typeface="Microsoft Sans Serif"/>
                <a:cs typeface="Microsoft Sans Serif"/>
                <a:hlinkClick r:id="rId6" action="ppaction://hlinksldjump"/>
              </a:rPr>
              <a:t>9</a:t>
            </a:r>
            <a:endParaRPr sz="1300">
              <a:latin typeface="Microsoft Sans Serif"/>
              <a:cs typeface="Microsoft Sans Serif"/>
            </a:endParaRPr>
          </a:p>
          <a:p>
            <a:pPr marL="21584">
              <a:spcBef>
                <a:spcPts val="740"/>
              </a:spcBef>
            </a:pPr>
            <a:r>
              <a:rPr sz="1300" spc="-150" dirty="0">
                <a:solidFill>
                  <a:srgbClr val="004448"/>
                </a:solidFill>
                <a:latin typeface="Microsoft Sans Serif"/>
                <a:cs typeface="Microsoft Sans Serif"/>
                <a:hlinkClick r:id="rId7" action="ppaction://hlinksldjump"/>
              </a:rPr>
              <a:t>10</a:t>
            </a:r>
            <a:endParaRPr sz="1300">
              <a:latin typeface="Microsoft Sans Serif"/>
              <a:cs typeface="Microsoft Sans Serif"/>
            </a:endParaRPr>
          </a:p>
          <a:p>
            <a:pPr marL="12697">
              <a:spcBef>
                <a:spcPts val="735"/>
              </a:spcBef>
            </a:pPr>
            <a:r>
              <a:rPr sz="1300" spc="-114" dirty="0">
                <a:solidFill>
                  <a:srgbClr val="004448"/>
                </a:solidFill>
                <a:latin typeface="Microsoft Sans Serif"/>
                <a:cs typeface="Microsoft Sans Serif"/>
                <a:hlinkClick r:id="rId8" action="ppaction://hlinksldjump"/>
              </a:rPr>
              <a:t>11</a:t>
            </a:r>
            <a:endParaRPr sz="1300">
              <a:latin typeface="Microsoft Sans Serif"/>
              <a:cs typeface="Microsoft Sans Serif"/>
            </a:endParaRPr>
          </a:p>
          <a:p>
            <a:pPr marL="12697">
              <a:spcBef>
                <a:spcPts val="1045"/>
              </a:spcBef>
            </a:pPr>
            <a:r>
              <a:rPr sz="1300" spc="-114" dirty="0">
                <a:solidFill>
                  <a:srgbClr val="004448"/>
                </a:solidFill>
                <a:latin typeface="Microsoft Sans Serif"/>
                <a:cs typeface="Microsoft Sans Serif"/>
                <a:hlinkClick r:id="rId9" action="ppaction://hlinksldjump"/>
              </a:rPr>
              <a:t>12</a:t>
            </a:r>
            <a:endParaRPr sz="1300">
              <a:latin typeface="Microsoft Sans Serif"/>
              <a:cs typeface="Microsoft Sans Serif"/>
            </a:endParaRPr>
          </a:p>
        </p:txBody>
      </p:sp>
      <p:sp>
        <p:nvSpPr>
          <p:cNvPr id="15" name="object 15"/>
          <p:cNvSpPr txBox="1"/>
          <p:nvPr/>
        </p:nvSpPr>
        <p:spPr>
          <a:xfrm>
            <a:off x="4128896" y="10009126"/>
            <a:ext cx="2444750" cy="465455"/>
          </a:xfrm>
          <a:prstGeom prst="rect">
            <a:avLst/>
          </a:prstGeom>
        </p:spPr>
        <p:txBody>
          <a:bodyPr vert="horz" wrap="square" lIns="0" tIns="12697" rIns="0" bIns="0" rtlCol="0">
            <a:spAutoFit/>
          </a:bodyPr>
          <a:lstStyle/>
          <a:p>
            <a:pPr marL="12697">
              <a:spcBef>
                <a:spcPts val="100"/>
              </a:spcBef>
            </a:pPr>
            <a:r>
              <a:rPr sz="1100" spc="-114" dirty="0">
                <a:solidFill>
                  <a:srgbClr val="004448"/>
                </a:solidFill>
                <a:latin typeface="Microsoft Sans Serif"/>
                <a:cs typeface="Microsoft Sans Serif"/>
              </a:rPr>
              <a:t>ÉST</a:t>
            </a:r>
            <a:r>
              <a:rPr sz="1100" spc="-125" dirty="0">
                <a:solidFill>
                  <a:srgbClr val="004448"/>
                </a:solidFill>
                <a:latin typeface="Microsoft Sans Serif"/>
                <a:cs typeface="Microsoft Sans Serif"/>
              </a:rPr>
              <a:t>E</a:t>
            </a:r>
            <a:r>
              <a:rPr sz="1100" spc="-20" dirty="0">
                <a:solidFill>
                  <a:srgbClr val="004448"/>
                </a:solidFill>
                <a:latin typeface="Microsoft Sans Serif"/>
                <a:cs typeface="Microsoft Sans Serif"/>
              </a:rPr>
              <a:t> </a:t>
            </a:r>
            <a:r>
              <a:rPr sz="1100" spc="-140" dirty="0">
                <a:solidFill>
                  <a:srgbClr val="004448"/>
                </a:solidFill>
                <a:latin typeface="Microsoft Sans Serif"/>
                <a:cs typeface="Microsoft Sans Serif"/>
              </a:rPr>
              <a:t>M</a:t>
            </a:r>
            <a:r>
              <a:rPr sz="1100" spc="-125" dirty="0">
                <a:solidFill>
                  <a:srgbClr val="004448"/>
                </a:solidFill>
                <a:latin typeface="Microsoft Sans Serif"/>
                <a:cs typeface="Microsoft Sans Serif"/>
              </a:rPr>
              <a:t>EN</a:t>
            </a:r>
            <a:r>
              <a:rPr sz="1100" spc="-135" dirty="0">
                <a:solidFill>
                  <a:srgbClr val="004448"/>
                </a:solidFill>
                <a:latin typeface="Microsoft Sans Serif"/>
                <a:cs typeface="Microsoft Sans Serif"/>
              </a:rPr>
              <a:t>Ú</a:t>
            </a:r>
            <a:r>
              <a:rPr sz="1100" spc="-10" dirty="0">
                <a:solidFill>
                  <a:srgbClr val="004448"/>
                </a:solidFill>
                <a:latin typeface="Microsoft Sans Serif"/>
                <a:cs typeface="Microsoft Sans Serif"/>
              </a:rPr>
              <a:t> </a:t>
            </a:r>
            <a:r>
              <a:rPr sz="1100" spc="-114" dirty="0">
                <a:solidFill>
                  <a:srgbClr val="004448"/>
                </a:solidFill>
                <a:latin typeface="Microsoft Sans Serif"/>
                <a:cs typeface="Microsoft Sans Serif"/>
              </a:rPr>
              <a:t>E</a:t>
            </a:r>
            <a:r>
              <a:rPr sz="1100" spc="-125" dirty="0">
                <a:solidFill>
                  <a:srgbClr val="004448"/>
                </a:solidFill>
                <a:latin typeface="Microsoft Sans Serif"/>
                <a:cs typeface="Microsoft Sans Serif"/>
              </a:rPr>
              <a:t>S</a:t>
            </a:r>
            <a:r>
              <a:rPr sz="1100" spc="-25" dirty="0">
                <a:solidFill>
                  <a:srgbClr val="004448"/>
                </a:solidFill>
                <a:latin typeface="Microsoft Sans Serif"/>
                <a:cs typeface="Microsoft Sans Serif"/>
              </a:rPr>
              <a:t> </a:t>
            </a:r>
            <a:r>
              <a:rPr sz="1100" spc="-50" dirty="0">
                <a:solidFill>
                  <a:srgbClr val="004448"/>
                </a:solidFill>
                <a:latin typeface="Microsoft Sans Serif"/>
                <a:cs typeface="Microsoft Sans Serif"/>
              </a:rPr>
              <a:t>I</a:t>
            </a:r>
            <a:r>
              <a:rPr sz="1100" spc="-125" dirty="0">
                <a:solidFill>
                  <a:srgbClr val="004448"/>
                </a:solidFill>
                <a:latin typeface="Microsoft Sans Serif"/>
                <a:cs typeface="Microsoft Sans Serif"/>
              </a:rPr>
              <a:t>N</a:t>
            </a:r>
            <a:r>
              <a:rPr sz="1100" spc="-100" dirty="0">
                <a:solidFill>
                  <a:srgbClr val="004448"/>
                </a:solidFill>
                <a:latin typeface="Microsoft Sans Serif"/>
                <a:cs typeface="Microsoft Sans Serif"/>
              </a:rPr>
              <a:t>T</a:t>
            </a:r>
            <a:r>
              <a:rPr sz="1100" spc="-125" dirty="0">
                <a:solidFill>
                  <a:srgbClr val="004448"/>
                </a:solidFill>
                <a:latin typeface="Microsoft Sans Serif"/>
                <a:cs typeface="Microsoft Sans Serif"/>
              </a:rPr>
              <a:t>E</a:t>
            </a:r>
            <a:r>
              <a:rPr sz="1100" spc="-114" dirty="0">
                <a:solidFill>
                  <a:srgbClr val="004448"/>
                </a:solidFill>
                <a:latin typeface="Microsoft Sans Serif"/>
                <a:cs typeface="Microsoft Sans Serif"/>
              </a:rPr>
              <a:t>RA</a:t>
            </a:r>
            <a:r>
              <a:rPr sz="1100" spc="-125" dirty="0">
                <a:solidFill>
                  <a:srgbClr val="004448"/>
                </a:solidFill>
                <a:latin typeface="Microsoft Sans Serif"/>
                <a:cs typeface="Microsoft Sans Serif"/>
              </a:rPr>
              <a:t>C</a:t>
            </a:r>
            <a:r>
              <a:rPr sz="1100" spc="-100" dirty="0">
                <a:solidFill>
                  <a:srgbClr val="004448"/>
                </a:solidFill>
                <a:latin typeface="Microsoft Sans Serif"/>
                <a:cs typeface="Microsoft Sans Serif"/>
              </a:rPr>
              <a:t>T</a:t>
            </a:r>
            <a:r>
              <a:rPr sz="1100" spc="-50" dirty="0">
                <a:solidFill>
                  <a:srgbClr val="004448"/>
                </a:solidFill>
                <a:latin typeface="Microsoft Sans Serif"/>
                <a:cs typeface="Microsoft Sans Serif"/>
              </a:rPr>
              <a:t>I</a:t>
            </a:r>
            <a:r>
              <a:rPr sz="1100" spc="-114" dirty="0">
                <a:solidFill>
                  <a:srgbClr val="004448"/>
                </a:solidFill>
                <a:latin typeface="Microsoft Sans Serif"/>
                <a:cs typeface="Microsoft Sans Serif"/>
              </a:rPr>
              <a:t>V</a:t>
            </a:r>
            <a:r>
              <a:rPr sz="1100" spc="-140" dirty="0">
                <a:solidFill>
                  <a:srgbClr val="004448"/>
                </a:solidFill>
                <a:latin typeface="Microsoft Sans Serif"/>
                <a:cs typeface="Microsoft Sans Serif"/>
              </a:rPr>
              <a:t>O</a:t>
            </a:r>
            <a:r>
              <a:rPr sz="1100" spc="-55" dirty="0">
                <a:solidFill>
                  <a:srgbClr val="004448"/>
                </a:solidFill>
                <a:latin typeface="Microsoft Sans Serif"/>
                <a:cs typeface="Microsoft Sans Serif"/>
              </a:rPr>
              <a:t>,</a:t>
            </a:r>
            <a:r>
              <a:rPr sz="1100" spc="-30" dirty="0">
                <a:solidFill>
                  <a:srgbClr val="004448"/>
                </a:solidFill>
                <a:latin typeface="Microsoft Sans Serif"/>
                <a:cs typeface="Microsoft Sans Serif"/>
              </a:rPr>
              <a:t> </a:t>
            </a:r>
            <a:r>
              <a:rPr sz="1100" spc="-120" dirty="0">
                <a:solidFill>
                  <a:srgbClr val="004448"/>
                </a:solidFill>
                <a:latin typeface="Microsoft Sans Serif"/>
                <a:cs typeface="Microsoft Sans Serif"/>
              </a:rPr>
              <a:t>H</a:t>
            </a:r>
            <a:r>
              <a:rPr sz="1100" spc="-114" dirty="0">
                <a:solidFill>
                  <a:srgbClr val="004448"/>
                </a:solidFill>
                <a:latin typeface="Microsoft Sans Serif"/>
                <a:cs typeface="Microsoft Sans Serif"/>
              </a:rPr>
              <a:t>A</a:t>
            </a:r>
            <a:r>
              <a:rPr sz="1100" spc="-130" dirty="0">
                <a:solidFill>
                  <a:srgbClr val="004448"/>
                </a:solidFill>
                <a:latin typeface="Microsoft Sans Serif"/>
                <a:cs typeface="Microsoft Sans Serif"/>
              </a:rPr>
              <a:t>G</a:t>
            </a:r>
            <a:r>
              <a:rPr sz="1100" spc="-125" dirty="0">
                <a:solidFill>
                  <a:srgbClr val="004448"/>
                </a:solidFill>
                <a:latin typeface="Microsoft Sans Serif"/>
                <a:cs typeface="Microsoft Sans Serif"/>
              </a:rPr>
              <a:t>A</a:t>
            </a:r>
            <a:r>
              <a:rPr sz="1100" spc="-15" dirty="0">
                <a:solidFill>
                  <a:srgbClr val="004448"/>
                </a:solidFill>
                <a:latin typeface="Microsoft Sans Serif"/>
                <a:cs typeface="Microsoft Sans Serif"/>
              </a:rPr>
              <a:t> </a:t>
            </a:r>
            <a:r>
              <a:rPr sz="1100" spc="-114" dirty="0">
                <a:solidFill>
                  <a:srgbClr val="004448"/>
                </a:solidFill>
                <a:latin typeface="Microsoft Sans Serif"/>
                <a:cs typeface="Microsoft Sans Serif"/>
              </a:rPr>
              <a:t>C</a:t>
            </a:r>
            <a:r>
              <a:rPr sz="1100" spc="-100" dirty="0">
                <a:solidFill>
                  <a:srgbClr val="004448"/>
                </a:solidFill>
                <a:latin typeface="Microsoft Sans Serif"/>
                <a:cs typeface="Microsoft Sans Serif"/>
              </a:rPr>
              <a:t>L</a:t>
            </a:r>
            <a:r>
              <a:rPr sz="1100" spc="-50" dirty="0">
                <a:solidFill>
                  <a:srgbClr val="004448"/>
                </a:solidFill>
                <a:latin typeface="Microsoft Sans Serif"/>
                <a:cs typeface="Microsoft Sans Serif"/>
              </a:rPr>
              <a:t>I</a:t>
            </a:r>
            <a:r>
              <a:rPr sz="1100" spc="-135" dirty="0">
                <a:solidFill>
                  <a:srgbClr val="004448"/>
                </a:solidFill>
                <a:latin typeface="Microsoft Sans Serif"/>
                <a:cs typeface="Microsoft Sans Serif"/>
              </a:rPr>
              <a:t>C</a:t>
            </a:r>
            <a:endParaRPr sz="1100">
              <a:latin typeface="Microsoft Sans Serif"/>
              <a:cs typeface="Microsoft Sans Serif"/>
            </a:endParaRPr>
          </a:p>
          <a:p>
            <a:pPr marL="12697">
              <a:spcBef>
                <a:spcPts val="819"/>
              </a:spcBef>
            </a:pPr>
            <a:r>
              <a:rPr sz="1100" spc="-114" dirty="0">
                <a:solidFill>
                  <a:srgbClr val="004448"/>
                </a:solidFill>
                <a:latin typeface="Microsoft Sans Serif"/>
                <a:cs typeface="Microsoft Sans Serif"/>
              </a:rPr>
              <a:t>P</a:t>
            </a:r>
            <a:r>
              <a:rPr sz="1100" spc="-125" dirty="0">
                <a:solidFill>
                  <a:srgbClr val="004448"/>
                </a:solidFill>
                <a:latin typeface="Microsoft Sans Serif"/>
                <a:cs typeface="Microsoft Sans Serif"/>
              </a:rPr>
              <a:t>A</a:t>
            </a:r>
            <a:r>
              <a:rPr sz="1100" spc="-114" dirty="0">
                <a:solidFill>
                  <a:srgbClr val="004448"/>
                </a:solidFill>
                <a:latin typeface="Microsoft Sans Serif"/>
                <a:cs typeface="Microsoft Sans Serif"/>
              </a:rPr>
              <a:t>R</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30" dirty="0">
                <a:solidFill>
                  <a:srgbClr val="004448"/>
                </a:solidFill>
                <a:latin typeface="Microsoft Sans Serif"/>
                <a:cs typeface="Microsoft Sans Serif"/>
              </a:rPr>
              <a:t>U</a:t>
            </a:r>
            <a:r>
              <a:rPr sz="1100" spc="-114" dirty="0">
                <a:solidFill>
                  <a:srgbClr val="004448"/>
                </a:solidFill>
                <a:latin typeface="Microsoft Sans Serif"/>
                <a:cs typeface="Microsoft Sans Serif"/>
              </a:rPr>
              <a:t>N</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20" dirty="0">
                <a:solidFill>
                  <a:srgbClr val="004448"/>
                </a:solidFill>
                <a:latin typeface="Microsoft Sans Serif"/>
                <a:cs typeface="Microsoft Sans Serif"/>
              </a:rPr>
              <a:t>N</a:t>
            </a:r>
            <a:r>
              <a:rPr sz="1100" spc="-114" dirty="0">
                <a:solidFill>
                  <a:srgbClr val="004448"/>
                </a:solidFill>
                <a:latin typeface="Microsoft Sans Serif"/>
                <a:cs typeface="Microsoft Sans Serif"/>
              </a:rPr>
              <a:t>AVE</a:t>
            </a:r>
            <a:r>
              <a:rPr sz="1100" spc="-130" dirty="0">
                <a:solidFill>
                  <a:srgbClr val="004448"/>
                </a:solidFill>
                <a:latin typeface="Microsoft Sans Serif"/>
                <a:cs typeface="Microsoft Sans Serif"/>
              </a:rPr>
              <a:t>G</a:t>
            </a:r>
            <a:r>
              <a:rPr sz="1100" spc="-125" dirty="0">
                <a:solidFill>
                  <a:srgbClr val="004448"/>
                </a:solidFill>
                <a:latin typeface="Microsoft Sans Serif"/>
                <a:cs typeface="Microsoft Sans Serif"/>
              </a:rPr>
              <a:t>A</a:t>
            </a:r>
            <a:r>
              <a:rPr sz="1100" spc="-114" dirty="0">
                <a:solidFill>
                  <a:srgbClr val="004448"/>
                </a:solidFill>
                <a:latin typeface="Microsoft Sans Serif"/>
                <a:cs typeface="Microsoft Sans Serif"/>
              </a:rPr>
              <a:t>C</a:t>
            </a:r>
            <a:r>
              <a:rPr sz="1100" spc="-100" dirty="0">
                <a:solidFill>
                  <a:srgbClr val="004448"/>
                </a:solidFill>
                <a:latin typeface="Microsoft Sans Serif"/>
                <a:cs typeface="Microsoft Sans Serif"/>
              </a:rPr>
              <a:t>IÓ</a:t>
            </a:r>
            <a:r>
              <a:rPr sz="1100" spc="-135" dirty="0">
                <a:solidFill>
                  <a:srgbClr val="004448"/>
                </a:solidFill>
                <a:latin typeface="Microsoft Sans Serif"/>
                <a:cs typeface="Microsoft Sans Serif"/>
              </a:rPr>
              <a:t>N</a:t>
            </a:r>
            <a:r>
              <a:rPr sz="1100" spc="-20" dirty="0">
                <a:solidFill>
                  <a:srgbClr val="004448"/>
                </a:solidFill>
                <a:latin typeface="Microsoft Sans Serif"/>
                <a:cs typeface="Microsoft Sans Serif"/>
              </a:rPr>
              <a:t> </a:t>
            </a:r>
            <a:r>
              <a:rPr sz="1100" spc="-120" dirty="0">
                <a:solidFill>
                  <a:srgbClr val="004448"/>
                </a:solidFill>
                <a:latin typeface="Microsoft Sans Serif"/>
                <a:cs typeface="Microsoft Sans Serif"/>
              </a:rPr>
              <a:t>R</a:t>
            </a:r>
            <a:r>
              <a:rPr sz="1100" spc="-114" dirty="0">
                <a:solidFill>
                  <a:srgbClr val="004448"/>
                </a:solidFill>
                <a:latin typeface="Microsoft Sans Serif"/>
                <a:cs typeface="Microsoft Sans Serif"/>
              </a:rPr>
              <a:t>ÁP</a:t>
            </a:r>
            <a:r>
              <a:rPr sz="1100" spc="-55" dirty="0">
                <a:solidFill>
                  <a:srgbClr val="004448"/>
                </a:solidFill>
                <a:latin typeface="Microsoft Sans Serif"/>
                <a:cs typeface="Microsoft Sans Serif"/>
              </a:rPr>
              <a:t>I</a:t>
            </a:r>
            <a:r>
              <a:rPr sz="1100" spc="-120" dirty="0">
                <a:solidFill>
                  <a:srgbClr val="004448"/>
                </a:solidFill>
                <a:latin typeface="Microsoft Sans Serif"/>
                <a:cs typeface="Microsoft Sans Serif"/>
              </a:rPr>
              <a:t>D</a:t>
            </a:r>
            <a:r>
              <a:rPr sz="1100" spc="-125" dirty="0">
                <a:solidFill>
                  <a:srgbClr val="004448"/>
                </a:solidFill>
                <a:latin typeface="Microsoft Sans Serif"/>
                <a:cs typeface="Microsoft Sans Serif"/>
              </a:rPr>
              <a:t>A</a:t>
            </a:r>
            <a:r>
              <a:rPr sz="1100" dirty="0">
                <a:solidFill>
                  <a:srgbClr val="004448"/>
                </a:solidFill>
                <a:latin typeface="Microsoft Sans Serif"/>
                <a:cs typeface="Microsoft Sans Serif"/>
              </a:rPr>
              <a:t> </a:t>
            </a:r>
            <a:r>
              <a:rPr sz="1100" spc="-40" dirty="0">
                <a:solidFill>
                  <a:srgbClr val="004448"/>
                </a:solidFill>
                <a:latin typeface="Microsoft Sans Serif"/>
                <a:cs typeface="Microsoft Sans Serif"/>
              </a:rPr>
              <a:t> </a:t>
            </a:r>
            <a:r>
              <a:rPr sz="1100" spc="-125" dirty="0">
                <a:solidFill>
                  <a:srgbClr val="004448"/>
                </a:solidFill>
                <a:latin typeface="Microsoft Sans Serif"/>
                <a:cs typeface="Microsoft Sans Serif"/>
              </a:rPr>
              <a:t>Y</a:t>
            </a:r>
            <a:r>
              <a:rPr sz="1100" spc="-25" dirty="0">
                <a:solidFill>
                  <a:srgbClr val="004448"/>
                </a:solidFill>
                <a:latin typeface="Microsoft Sans Serif"/>
                <a:cs typeface="Microsoft Sans Serif"/>
              </a:rPr>
              <a:t> </a:t>
            </a:r>
            <a:r>
              <a:rPr sz="1100" spc="-105" dirty="0">
                <a:solidFill>
                  <a:srgbClr val="004448"/>
                </a:solidFill>
                <a:latin typeface="Microsoft Sans Serif"/>
                <a:cs typeface="Microsoft Sans Serif"/>
              </a:rPr>
              <a:t>F</a:t>
            </a:r>
            <a:r>
              <a:rPr sz="1100" spc="-125" dirty="0">
                <a:solidFill>
                  <a:srgbClr val="004448"/>
                </a:solidFill>
                <a:latin typeface="Microsoft Sans Serif"/>
                <a:cs typeface="Microsoft Sans Serif"/>
              </a:rPr>
              <a:t>Á</a:t>
            </a:r>
            <a:r>
              <a:rPr sz="1100" spc="-114" dirty="0">
                <a:solidFill>
                  <a:srgbClr val="004448"/>
                </a:solidFill>
                <a:latin typeface="Microsoft Sans Serif"/>
                <a:cs typeface="Microsoft Sans Serif"/>
              </a:rPr>
              <a:t>C</a:t>
            </a:r>
            <a:r>
              <a:rPr sz="1100" spc="-80" dirty="0">
                <a:solidFill>
                  <a:srgbClr val="004448"/>
                </a:solidFill>
                <a:latin typeface="Microsoft Sans Serif"/>
                <a:cs typeface="Microsoft Sans Serif"/>
              </a:rPr>
              <a:t>IL</a:t>
            </a:r>
            <a:endParaRPr sz="1100">
              <a:latin typeface="Microsoft Sans Serif"/>
              <a:cs typeface="Microsoft Sans Serif"/>
            </a:endParaRPr>
          </a:p>
        </p:txBody>
      </p:sp>
      <p:sp>
        <p:nvSpPr>
          <p:cNvPr id="16" name="object 16"/>
          <p:cNvSpPr txBox="1"/>
          <p:nvPr/>
        </p:nvSpPr>
        <p:spPr>
          <a:xfrm>
            <a:off x="6821426" y="10280395"/>
            <a:ext cx="606425" cy="233466"/>
          </a:xfrm>
          <a:prstGeom prst="rect">
            <a:avLst/>
          </a:prstGeom>
        </p:spPr>
        <p:txBody>
          <a:bodyPr vert="horz" wrap="square" lIns="0" tIns="63479" rIns="0" bIns="0" rtlCol="0">
            <a:spAutoFit/>
          </a:bodyPr>
          <a:lstStyle/>
          <a:p>
            <a:pPr marL="38088">
              <a:spcBef>
                <a:spcPts val="497"/>
              </a:spcBef>
              <a:tabLst>
                <a:tab pos="523716" algn="l"/>
              </a:tabLst>
            </a:pPr>
            <a:r>
              <a:rPr sz="1100" u="sng" spc="-40" dirty="0">
                <a:solidFill>
                  <a:srgbClr val="004448"/>
                </a:solidFill>
                <a:uFill>
                  <a:solidFill>
                    <a:srgbClr val="F5C15B"/>
                  </a:solidFill>
                </a:uFill>
                <a:latin typeface="Microsoft Sans Serif"/>
                <a:cs typeface="Microsoft Sans Serif"/>
              </a:rPr>
              <a:t> 	</a:t>
            </a:r>
            <a:r>
              <a:rPr sz="1000" spc="-75" baseline="-11904" dirty="0">
                <a:solidFill>
                  <a:srgbClr val="004448"/>
                </a:solidFill>
                <a:latin typeface="Microsoft Sans Serif"/>
                <a:cs typeface="Microsoft Sans Serif"/>
              </a:rPr>
              <a:t>6</a:t>
            </a:r>
            <a:endParaRPr sz="1000" baseline="-11904">
              <a:latin typeface="Microsoft Sans Serif"/>
              <a:cs typeface="Microsoft Sans Serif"/>
            </a:endParaRPr>
          </a:p>
        </p:txBody>
      </p:sp>
      <p:sp>
        <p:nvSpPr>
          <p:cNvPr id="17" name="object 17"/>
          <p:cNvSpPr txBox="1"/>
          <p:nvPr/>
        </p:nvSpPr>
        <p:spPr>
          <a:xfrm>
            <a:off x="7277344" y="8570286"/>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30"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15"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30" y="4915029"/>
            <a:ext cx="2877820" cy="1567815"/>
          </a:xfrm>
          <a:prstGeom prst="rect">
            <a:avLst/>
          </a:prstGeom>
        </p:spPr>
        <p:txBody>
          <a:bodyPr vert="horz" wrap="square" lIns="0" tIns="12697" rIns="0" bIns="0" rtlCol="0">
            <a:spAutoFit/>
          </a:bodyPr>
          <a:lstStyle/>
          <a:p>
            <a:pPr marL="29200" algn="just">
              <a:lnSpc>
                <a:spcPts val="1417"/>
              </a:lnSpc>
              <a:spcBef>
                <a:spcPts val="100"/>
              </a:spcBef>
            </a:pPr>
            <a:r>
              <a:rPr sz="1200"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a:t>
            </a:r>
            <a:r>
              <a:rPr sz="1200" dirty="0">
                <a:solidFill>
                  <a:srgbClr val="004448"/>
                </a:solidFill>
                <a:latin typeface="Microsoft Sans Serif"/>
                <a:cs typeface="Microsoft Sans Serif"/>
              </a:rPr>
              <a:t>e</a:t>
            </a:r>
            <a:r>
              <a:rPr sz="1200" spc="520" dirty="0">
                <a:solidFill>
                  <a:srgbClr val="004448"/>
                </a:solidFill>
                <a:latin typeface="Microsoft Sans Serif"/>
                <a:cs typeface="Microsoft Sans Serif"/>
              </a:rPr>
              <a:t>…</a:t>
            </a:r>
            <a:endParaRPr sz="1200">
              <a:latin typeface="Microsoft Sans Serif"/>
              <a:cs typeface="Microsoft Sans Serif"/>
            </a:endParaRPr>
          </a:p>
          <a:p>
            <a:pPr marL="12697" algn="just">
              <a:lnSpc>
                <a:spcPts val="1180"/>
              </a:lnSpc>
            </a:pPr>
            <a:r>
              <a:rPr sz="1000" spc="-5" dirty="0">
                <a:solidFill>
                  <a:srgbClr val="57585B"/>
                </a:solidFill>
                <a:latin typeface="Microsoft Sans Serif"/>
                <a:cs typeface="Microsoft Sans Serif"/>
              </a:rPr>
              <a:t>Zurriola</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Ikastola</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cooperativa</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centros</a:t>
            </a:r>
            <a:r>
              <a:rPr sz="1000" spc="5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endParaRPr sz="1000">
              <a:latin typeface="Microsoft Sans Serif"/>
              <a:cs typeface="Microsoft Sans Serif"/>
            </a:endParaRPr>
          </a:p>
          <a:p>
            <a:pPr marL="12697" marR="5077" algn="just">
              <a:lnSpc>
                <a:spcPct val="99300"/>
              </a:lnSpc>
              <a:spcBef>
                <a:spcPts val="5"/>
              </a:spcBef>
            </a:pPr>
            <a:r>
              <a:rPr sz="1000" spc="-5" dirty="0">
                <a:solidFill>
                  <a:srgbClr val="57585B"/>
                </a:solidFill>
                <a:latin typeface="Microsoft Sans Serif"/>
                <a:cs typeface="Microsoft Sans Serif"/>
              </a:rPr>
              <a:t>enseñanza primaria y </a:t>
            </a:r>
            <a:r>
              <a:rPr sz="1000" dirty="0">
                <a:solidFill>
                  <a:srgbClr val="57585B"/>
                </a:solidFill>
                <a:latin typeface="Microsoft Sans Serif"/>
                <a:cs typeface="Microsoft Sans Serif"/>
              </a:rPr>
              <a:t>secundaria del </a:t>
            </a:r>
            <a:r>
              <a:rPr sz="1000" spc="10" dirty="0">
                <a:solidFill>
                  <a:srgbClr val="57585B"/>
                </a:solidFill>
                <a:latin typeface="Microsoft Sans Serif"/>
                <a:cs typeface="Microsoft Sans Serif"/>
              </a:rPr>
              <a:t>País </a:t>
            </a:r>
            <a:r>
              <a:rPr sz="1000" dirty="0">
                <a:solidFill>
                  <a:srgbClr val="57585B"/>
                </a:solidFill>
                <a:latin typeface="Microsoft Sans Serif"/>
                <a:cs typeface="Microsoft Sans Serif"/>
              </a:rPr>
              <a:t>Vasco,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en la que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alumnos reciben una enseñanza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lengua materna, el euskera. La organización </a:t>
            </a:r>
            <a:r>
              <a:rPr sz="1000" dirty="0">
                <a:solidFill>
                  <a:srgbClr val="57585B"/>
                </a:solidFill>
                <a:latin typeface="Microsoft Sans Serif"/>
                <a:cs typeface="Microsoft Sans Serif"/>
              </a:rPr>
              <a:t>se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constituyó para ofrecer una educación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calidad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 </a:t>
            </a:r>
            <a:r>
              <a:rPr sz="1000" dirty="0">
                <a:solidFill>
                  <a:srgbClr val="57585B"/>
                </a:solidFill>
                <a:latin typeface="Microsoft Sans Serif"/>
                <a:cs typeface="Microsoft Sans Serif"/>
              </a:rPr>
              <a:t>euskera </a:t>
            </a:r>
            <a:r>
              <a:rPr sz="1000" spc="-5" dirty="0">
                <a:solidFill>
                  <a:srgbClr val="57585B"/>
                </a:solidFill>
                <a:latin typeface="Microsoft Sans Serif"/>
                <a:cs typeface="Microsoft Sans Serif"/>
              </a:rPr>
              <a:t>basada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 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mejora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los</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métodos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enseñanza. Zurriola Ikastola </a:t>
            </a:r>
            <a:r>
              <a:rPr sz="1000" dirty="0">
                <a:solidFill>
                  <a:srgbClr val="57585B"/>
                </a:solidFill>
                <a:latin typeface="Microsoft Sans Serif"/>
                <a:cs typeface="Microsoft Sans Serif"/>
              </a:rPr>
              <a:t>cuenta con </a:t>
            </a:r>
            <a:r>
              <a:rPr sz="1000" spc="-5" dirty="0">
                <a:solidFill>
                  <a:srgbClr val="57585B"/>
                </a:solidFill>
                <a:latin typeface="Microsoft Sans Serif"/>
                <a:cs typeface="Microsoft Sans Serif"/>
              </a:rPr>
              <a:t>varios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campus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atiende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educación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niveles:</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infantil,</a:t>
            </a:r>
            <a:r>
              <a:rPr sz="1000" spc="280" dirty="0">
                <a:solidFill>
                  <a:srgbClr val="57585B"/>
                </a:solidFill>
                <a:latin typeface="Microsoft Sans Serif"/>
                <a:cs typeface="Microsoft Sans Serif"/>
              </a:rPr>
              <a:t>  </a:t>
            </a:r>
            <a:r>
              <a:rPr sz="1000" spc="285" dirty="0">
                <a:solidFill>
                  <a:srgbClr val="57585B"/>
                </a:solidFill>
                <a:latin typeface="Microsoft Sans Serif"/>
                <a:cs typeface="Microsoft Sans Serif"/>
              </a:rPr>
              <a:t> </a:t>
            </a:r>
            <a:r>
              <a:rPr sz="1000" spc="-5" dirty="0">
                <a:solidFill>
                  <a:srgbClr val="57585B"/>
                </a:solidFill>
                <a:latin typeface="Microsoft Sans Serif"/>
                <a:cs typeface="Microsoft Sans Serif"/>
              </a:rPr>
              <a:t>primaria,</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secundaria</a:t>
            </a:r>
            <a:r>
              <a:rPr sz="1000" spc="285" dirty="0">
                <a:solidFill>
                  <a:srgbClr val="57585B"/>
                </a:solidFill>
                <a:latin typeface="Microsoft Sans Serif"/>
                <a:cs typeface="Microsoft Sans Serif"/>
              </a:rPr>
              <a:t>  </a:t>
            </a:r>
            <a:r>
              <a:rPr sz="1000" spc="29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p:txBody>
      </p:sp>
      <p:sp>
        <p:nvSpPr>
          <p:cNvPr id="3" name="object 3"/>
          <p:cNvSpPr txBox="1"/>
          <p:nvPr/>
        </p:nvSpPr>
        <p:spPr>
          <a:xfrm>
            <a:off x="706627" y="6457572"/>
            <a:ext cx="2874010" cy="480695"/>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57585B"/>
                </a:solidFill>
                <a:latin typeface="Microsoft Sans Serif"/>
                <a:cs typeface="Microsoft Sans Serif"/>
              </a:rPr>
              <a:t>bachillerato. Los alumnos pueden almorzar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comedor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cada</a:t>
            </a:r>
            <a:r>
              <a:rPr sz="1000" dirty="0">
                <a:solidFill>
                  <a:srgbClr val="57585B"/>
                </a:solidFill>
                <a:latin typeface="Microsoft Sans Serif"/>
                <a:cs typeface="Microsoft Sans Serif"/>
              </a:rPr>
              <a:t> campus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turnos</a:t>
            </a:r>
            <a:r>
              <a:rPr sz="1000" spc="260" dirty="0">
                <a:solidFill>
                  <a:srgbClr val="57585B"/>
                </a:solidFill>
                <a:latin typeface="Microsoft Sans Serif"/>
                <a:cs typeface="Microsoft Sans Serif"/>
              </a:rPr>
              <a:t>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organizan</a:t>
            </a:r>
            <a:r>
              <a:rPr sz="1000" spc="204"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edades.</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Hurra</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uno</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04"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tres</a:t>
            </a:r>
            <a:endParaRPr sz="1000">
              <a:latin typeface="Microsoft Sans Serif"/>
              <a:cs typeface="Microsoft Sans Serif"/>
            </a:endParaRPr>
          </a:p>
        </p:txBody>
      </p:sp>
      <p:sp>
        <p:nvSpPr>
          <p:cNvPr id="4" name="object 4"/>
          <p:cNvSpPr txBox="1"/>
          <p:nvPr/>
        </p:nvSpPr>
        <p:spPr>
          <a:xfrm>
            <a:off x="706630" y="6911723"/>
            <a:ext cx="2877185" cy="1087755"/>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57585B"/>
                </a:solidFill>
                <a:latin typeface="Microsoft Sans Serif"/>
                <a:cs typeface="Microsoft Sans Serif"/>
              </a:rPr>
              <a:t>campus con comedor: acoge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alumnos de </a:t>
            </a:r>
            <a:r>
              <a:rPr sz="1000" dirty="0">
                <a:solidFill>
                  <a:srgbClr val="57585B"/>
                </a:solidFill>
                <a:latin typeface="Microsoft Sans Serif"/>
                <a:cs typeface="Microsoft Sans Serif"/>
              </a:rPr>
              <a:t>1º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2º</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primaria,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secundaria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bachillerato.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comedor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atendido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equipo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cocineros profesionales, dirigidos por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directora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Junkal Manterola. El comedor proporciona a unos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seiscientos setenta alumnos el almuerzo </a:t>
            </a:r>
            <a:r>
              <a:rPr sz="1000" dirty="0">
                <a:solidFill>
                  <a:srgbClr val="57585B"/>
                </a:solidFill>
                <a:latin typeface="Microsoft Sans Serif"/>
                <a:cs typeface="Microsoft Sans Serif"/>
              </a:rPr>
              <a:t>semanal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lunes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viernes.</a:t>
            </a:r>
            <a:endParaRPr sz="1000">
              <a:latin typeface="Microsoft Sans Serif"/>
              <a:cs typeface="Microsoft Sans Serif"/>
            </a:endParaRPr>
          </a:p>
        </p:txBody>
      </p:sp>
      <p:sp>
        <p:nvSpPr>
          <p:cNvPr id="5" name="object 5"/>
          <p:cNvSpPr txBox="1"/>
          <p:nvPr/>
        </p:nvSpPr>
        <p:spPr>
          <a:xfrm>
            <a:off x="706630" y="8126729"/>
            <a:ext cx="2877820" cy="1569085"/>
          </a:xfrm>
          <a:prstGeom prst="rect">
            <a:avLst/>
          </a:prstGeom>
        </p:spPr>
        <p:txBody>
          <a:bodyPr vert="horz" wrap="square" lIns="0" tIns="12697" rIns="0" bIns="0" rtlCol="0">
            <a:spAutoFit/>
          </a:bodyPr>
          <a:lstStyle/>
          <a:p>
            <a:pPr marL="29200">
              <a:lnSpc>
                <a:spcPts val="1422"/>
              </a:lnSpc>
              <a:spcBef>
                <a:spcPts val="100"/>
              </a:spcBef>
            </a:pPr>
            <a:r>
              <a:rPr sz="1200" spc="-5" dirty="0">
                <a:solidFill>
                  <a:srgbClr val="004448"/>
                </a:solidFill>
                <a:latin typeface="Microsoft Sans Serif"/>
                <a:cs typeface="Microsoft Sans Serif"/>
              </a:rPr>
              <a:t>Problema</a:t>
            </a:r>
            <a:endParaRPr sz="1200">
              <a:latin typeface="Microsoft Sans Serif"/>
              <a:cs typeface="Microsoft Sans Serif"/>
            </a:endParaRPr>
          </a:p>
          <a:p>
            <a:pPr marL="12697" marR="5077" algn="just">
              <a:lnSpc>
                <a:spcPts val="1190"/>
              </a:lnSpc>
              <a:spcBef>
                <a:spcPts val="30"/>
              </a:spcBef>
            </a:pPr>
            <a:r>
              <a:rPr sz="1000" spc="-5" dirty="0">
                <a:solidFill>
                  <a:srgbClr val="57585B"/>
                </a:solidFill>
                <a:latin typeface="Microsoft Sans Serif"/>
                <a:cs typeface="Microsoft Sans Serif"/>
              </a:rPr>
              <a:t>Una de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dificultades a la hora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planificar los </a:t>
            </a:r>
            <a:r>
              <a:rPr sz="1000" dirty="0">
                <a:solidFill>
                  <a:srgbClr val="57585B"/>
                </a:solidFill>
                <a:latin typeface="Microsoft Sans Serif"/>
                <a:cs typeface="Microsoft Sans Serif"/>
              </a:rPr>
              <a:t> menús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escolares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vez</a:t>
            </a:r>
            <a:r>
              <a:rPr sz="1000" dirty="0">
                <a:solidFill>
                  <a:srgbClr val="57585B"/>
                </a:solidFill>
                <a:latin typeface="Microsoft Sans Serif"/>
                <a:cs typeface="Microsoft Sans Serif"/>
              </a:rPr>
              <a:t> hay</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más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alumnos</a:t>
            </a:r>
            <a:r>
              <a:rPr sz="1000" spc="72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710" dirty="0">
                <a:solidFill>
                  <a:srgbClr val="57585B"/>
                </a:solidFill>
                <a:latin typeface="Microsoft Sans Serif"/>
                <a:cs typeface="Microsoft Sans Serif"/>
              </a:rPr>
              <a:t> </a:t>
            </a:r>
            <a:r>
              <a:rPr sz="1000" spc="-5" dirty="0">
                <a:solidFill>
                  <a:srgbClr val="57585B"/>
                </a:solidFill>
                <a:latin typeface="Microsoft Sans Serif"/>
                <a:cs typeface="Microsoft Sans Serif"/>
              </a:rPr>
              <a:t>alergias</a:t>
            </a:r>
            <a:r>
              <a:rPr sz="1000" spc="730"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r>
              <a:rPr sz="1000" spc="710" dirty="0">
                <a:solidFill>
                  <a:srgbClr val="57585B"/>
                </a:solidFill>
                <a:latin typeface="Microsoft Sans Serif"/>
                <a:cs typeface="Microsoft Sans Serif"/>
              </a:rPr>
              <a:t> </a:t>
            </a:r>
            <a:r>
              <a:rPr sz="1000" spc="-5" dirty="0">
                <a:solidFill>
                  <a:srgbClr val="57585B"/>
                </a:solidFill>
                <a:latin typeface="Microsoft Sans Serif"/>
                <a:cs typeface="Microsoft Sans Serif"/>
              </a:rPr>
              <a:t>intolerancias</a:t>
            </a:r>
            <a:r>
              <a:rPr sz="1000" spc="735" dirty="0">
                <a:solidFill>
                  <a:srgbClr val="57585B"/>
                </a:solidFill>
                <a:latin typeface="Microsoft Sans Serif"/>
                <a:cs typeface="Microsoft Sans Serif"/>
              </a:rPr>
              <a:t> </a:t>
            </a:r>
            <a:r>
              <a:rPr sz="1000" dirty="0">
                <a:solidFill>
                  <a:srgbClr val="57585B"/>
                </a:solidFill>
                <a:latin typeface="Microsoft Sans Serif"/>
                <a:cs typeface="Microsoft Sans Serif"/>
              </a:rPr>
              <a:t>como</a:t>
            </a:r>
            <a:endParaRPr sz="1000">
              <a:latin typeface="Microsoft Sans Serif"/>
              <a:cs typeface="Microsoft Sans Serif"/>
            </a:endParaRPr>
          </a:p>
          <a:p>
            <a:pPr marL="12697" marR="5715" algn="just">
              <a:lnSpc>
                <a:spcPts val="1190"/>
              </a:lnSpc>
              <a:spcBef>
                <a:spcPts val="10"/>
              </a:spcBef>
            </a:pPr>
            <a:r>
              <a:rPr sz="1000" spc="-5" dirty="0">
                <a:solidFill>
                  <a:srgbClr val="57585B"/>
                </a:solidFill>
                <a:latin typeface="Microsoft Sans Serif"/>
                <a:cs typeface="Microsoft Sans Serif"/>
              </a:rPr>
              <a:t>alergias a la leche, frutos secos , al huevo o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intolerancia</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gluten</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enfermedad</a:t>
            </a:r>
            <a:r>
              <a:rPr sz="1000" spc="20" dirty="0">
                <a:solidFill>
                  <a:srgbClr val="57585B"/>
                </a:solidFill>
                <a:latin typeface="Microsoft Sans Serif"/>
                <a:cs typeface="Microsoft Sans Serif"/>
              </a:rPr>
              <a:t> </a:t>
            </a:r>
            <a:r>
              <a:rPr sz="1000" dirty="0">
                <a:solidFill>
                  <a:srgbClr val="57585B"/>
                </a:solidFill>
                <a:latin typeface="Microsoft Sans Serif"/>
                <a:cs typeface="Microsoft Sans Serif"/>
              </a:rPr>
              <a:t>celíaca.</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endParaRPr sz="1000">
              <a:latin typeface="Microsoft Sans Serif"/>
              <a:cs typeface="Microsoft Sans Serif"/>
            </a:endParaRPr>
          </a:p>
          <a:p>
            <a:pPr marL="12697" marR="9525" algn="just">
              <a:lnSpc>
                <a:spcPts val="1190"/>
              </a:lnSpc>
              <a:spcBef>
                <a:spcPts val="5"/>
              </a:spcBef>
            </a:pPr>
            <a:r>
              <a:rPr sz="1000" spc="-5" dirty="0">
                <a:solidFill>
                  <a:srgbClr val="57585B"/>
                </a:solidFill>
                <a:latin typeface="Microsoft Sans Serif"/>
                <a:cs typeface="Microsoft Sans Serif"/>
              </a:rPr>
              <a:t>casos</a:t>
            </a:r>
            <a:r>
              <a:rPr sz="1000" dirty="0">
                <a:solidFill>
                  <a:srgbClr val="57585B"/>
                </a:solidFill>
                <a:latin typeface="Microsoft Sans Serif"/>
                <a:cs typeface="Microsoft Sans Serif"/>
              </a:rPr>
              <a:t> más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graves,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alergias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tener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importantes consecuencias para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salud, por </a:t>
            </a:r>
            <a:r>
              <a:rPr sz="1000" spc="-10" dirty="0">
                <a:solidFill>
                  <a:srgbClr val="57585B"/>
                </a:solidFill>
                <a:latin typeface="Microsoft Sans Serif"/>
                <a:cs typeface="Microsoft Sans Serif"/>
              </a:rPr>
              <a:t>lo </a:t>
            </a:r>
            <a:r>
              <a:rPr sz="1000" spc="-5" dirty="0">
                <a:solidFill>
                  <a:srgbClr val="57585B"/>
                </a:solidFill>
                <a:latin typeface="Microsoft Sans Serif"/>
                <a:cs typeface="Microsoft Sans Serif"/>
              </a:rPr>
              <a:t> que</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esencial</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tenerlas</a:t>
            </a:r>
            <a:r>
              <a:rPr sz="1000" spc="165" dirty="0">
                <a:solidFill>
                  <a:srgbClr val="57585B"/>
                </a:solidFill>
                <a:latin typeface="Microsoft Sans Serif"/>
                <a:cs typeface="Microsoft Sans Serif"/>
              </a:rPr>
              <a:t> </a:t>
            </a:r>
            <a:r>
              <a:rPr sz="1000" dirty="0">
                <a:solidFill>
                  <a:srgbClr val="57585B"/>
                </a:solidFill>
                <a:latin typeface="Microsoft Sans Serif"/>
                <a:cs typeface="Microsoft Sans Serif"/>
              </a:rPr>
              <a:t>en</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cuenta</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7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hora</a:t>
            </a:r>
            <a:r>
              <a:rPr sz="1000" spc="17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endParaRPr sz="1000">
              <a:latin typeface="Microsoft Sans Serif"/>
              <a:cs typeface="Microsoft Sans Serif"/>
            </a:endParaRPr>
          </a:p>
          <a:p>
            <a:pPr marL="12697" algn="just">
              <a:lnSpc>
                <a:spcPts val="1160"/>
              </a:lnSpc>
            </a:pPr>
            <a:r>
              <a:rPr sz="1000" spc="-5" dirty="0">
                <a:solidFill>
                  <a:srgbClr val="57585B"/>
                </a:solidFill>
                <a:latin typeface="Microsoft Sans Serif"/>
                <a:cs typeface="Microsoft Sans Serif"/>
              </a:rPr>
              <a:t>planificar</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5" dirty="0">
                <a:solidFill>
                  <a:srgbClr val="57585B"/>
                </a:solidFill>
                <a:latin typeface="Microsoft Sans Serif"/>
                <a:cs typeface="Microsoft Sans Serif"/>
              </a:rPr>
              <a:t> </a:t>
            </a:r>
            <a:r>
              <a:rPr sz="1000" dirty="0">
                <a:solidFill>
                  <a:srgbClr val="57585B"/>
                </a:solidFill>
                <a:latin typeface="Microsoft Sans Serif"/>
                <a:cs typeface="Microsoft Sans Serif"/>
              </a:rPr>
              <a:t>menús.</a:t>
            </a:r>
            <a:endParaRPr sz="1000">
              <a:latin typeface="Microsoft Sans Serif"/>
              <a:cs typeface="Microsoft Sans Serif"/>
            </a:endParaRPr>
          </a:p>
        </p:txBody>
      </p:sp>
      <p:sp>
        <p:nvSpPr>
          <p:cNvPr id="6" name="object 6"/>
          <p:cNvSpPr txBox="1"/>
          <p:nvPr/>
        </p:nvSpPr>
        <p:spPr>
          <a:xfrm>
            <a:off x="4099943" y="2561589"/>
            <a:ext cx="3021330" cy="141668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Acción</a:t>
            </a:r>
            <a:endParaRPr sz="1200">
              <a:latin typeface="Microsoft Sans Serif"/>
              <a:cs typeface="Microsoft Sans Serif"/>
            </a:endParaRPr>
          </a:p>
          <a:p>
            <a:pPr marL="12697" marR="6347" algn="just">
              <a:lnSpc>
                <a:spcPts val="1190"/>
              </a:lnSpc>
              <a:spcBef>
                <a:spcPts val="35"/>
              </a:spcBef>
            </a:pPr>
            <a:r>
              <a:rPr sz="1000" spc="-5" dirty="0">
                <a:solidFill>
                  <a:srgbClr val="57585B"/>
                </a:solidFill>
                <a:latin typeface="Microsoft Sans Serif"/>
                <a:cs typeface="Microsoft Sans Serif"/>
              </a:rPr>
              <a:t>Para tener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cuenta las necesidades dietéticas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 los alumnos, el personal de cocina </a:t>
            </a:r>
            <a:r>
              <a:rPr sz="1000" dirty="0">
                <a:solidFill>
                  <a:srgbClr val="57585B"/>
                </a:solidFill>
                <a:latin typeface="Microsoft Sans Serif"/>
                <a:cs typeface="Microsoft Sans Serif"/>
              </a:rPr>
              <a:t>toma </a:t>
            </a:r>
            <a:r>
              <a:rPr sz="1000" spc="-5" dirty="0">
                <a:solidFill>
                  <a:srgbClr val="57585B"/>
                </a:solidFill>
                <a:latin typeface="Microsoft Sans Serif"/>
                <a:cs typeface="Microsoft Sans Serif"/>
              </a:rPr>
              <a:t>esta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información</a:t>
            </a:r>
            <a:r>
              <a:rPr sz="1000" spc="55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509" dirty="0">
                <a:solidFill>
                  <a:srgbClr val="57585B"/>
                </a:solidFill>
                <a:latin typeface="Microsoft Sans Serif"/>
                <a:cs typeface="Microsoft Sans Serif"/>
              </a:rPr>
              <a:t> </a:t>
            </a:r>
            <a:r>
              <a:rPr sz="1000" dirty="0">
                <a:solidFill>
                  <a:srgbClr val="57585B"/>
                </a:solidFill>
                <a:latin typeface="Microsoft Sans Serif"/>
                <a:cs typeface="Microsoft Sans Serif"/>
              </a:rPr>
              <a:t>crea  </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menús  </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535" dirty="0">
                <a:solidFill>
                  <a:srgbClr val="57585B"/>
                </a:solidFill>
                <a:latin typeface="Microsoft Sans Serif"/>
                <a:cs typeface="Microsoft Sans Serif"/>
              </a:rPr>
              <a:t> </a:t>
            </a:r>
            <a:r>
              <a:rPr sz="1000" dirty="0">
                <a:solidFill>
                  <a:srgbClr val="57585B"/>
                </a:solidFill>
                <a:latin typeface="Microsoft Sans Serif"/>
                <a:cs typeface="Microsoft Sans Serif"/>
              </a:rPr>
              <a:t>torno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540" dirty="0">
                <a:solidFill>
                  <a:srgbClr val="57585B"/>
                </a:solidFill>
                <a:latin typeface="Microsoft Sans Serif"/>
                <a:cs typeface="Microsoft Sans Serif"/>
              </a:rPr>
              <a:t> </a:t>
            </a:r>
            <a:r>
              <a:rPr sz="1000" spc="-5" dirty="0">
                <a:solidFill>
                  <a:srgbClr val="57585B"/>
                </a:solidFill>
                <a:latin typeface="Microsoft Sans Serif"/>
                <a:cs typeface="Microsoft Sans Serif"/>
              </a:rPr>
              <a:t>ella.</a:t>
            </a:r>
            <a:r>
              <a:rPr sz="1000" spc="54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endParaRPr sz="1000">
              <a:latin typeface="Microsoft Sans Serif"/>
              <a:cs typeface="Microsoft Sans Serif"/>
            </a:endParaRPr>
          </a:p>
          <a:p>
            <a:pPr marL="12697" marR="5077" algn="just">
              <a:lnSpc>
                <a:spcPts val="1190"/>
              </a:lnSpc>
              <a:spcBef>
                <a:spcPts val="5"/>
              </a:spcBef>
            </a:pPr>
            <a:r>
              <a:rPr sz="1000" spc="-5" dirty="0">
                <a:solidFill>
                  <a:srgbClr val="57585B"/>
                </a:solidFill>
                <a:latin typeface="Microsoft Sans Serif"/>
                <a:cs typeface="Microsoft Sans Serif"/>
              </a:rPr>
              <a:t>continuación, presentan </a:t>
            </a:r>
            <a:r>
              <a:rPr sz="1000" dirty="0">
                <a:solidFill>
                  <a:srgbClr val="57585B"/>
                </a:solidFill>
                <a:latin typeface="Microsoft Sans Serif"/>
                <a:cs typeface="Microsoft Sans Serif"/>
              </a:rPr>
              <a:t>estos menús </a:t>
            </a:r>
            <a:r>
              <a:rPr sz="1000" spc="-5" dirty="0">
                <a:solidFill>
                  <a:srgbClr val="57585B"/>
                </a:solidFill>
                <a:latin typeface="Microsoft Sans Serif"/>
                <a:cs typeface="Microsoft Sans Serif"/>
              </a:rPr>
              <a:t>a Itsas Natura,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525" dirty="0">
                <a:solidFill>
                  <a:srgbClr val="57585B"/>
                </a:solidFill>
                <a:latin typeface="Microsoft Sans Serif"/>
                <a:cs typeface="Microsoft Sans Serif"/>
              </a:rPr>
              <a:t> </a:t>
            </a:r>
            <a:r>
              <a:rPr sz="1000" dirty="0">
                <a:solidFill>
                  <a:srgbClr val="57585B"/>
                </a:solidFill>
                <a:latin typeface="Microsoft Sans Serif"/>
                <a:cs typeface="Microsoft Sans Serif"/>
              </a:rPr>
              <a:t>empresa</a:t>
            </a:r>
            <a:r>
              <a:rPr sz="1000" spc="53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530"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ofrece</a:t>
            </a:r>
            <a:r>
              <a:rPr sz="1000" spc="53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530" dirty="0">
                <a:solidFill>
                  <a:srgbClr val="57585B"/>
                </a:solidFill>
                <a:latin typeface="Microsoft Sans Serif"/>
                <a:cs typeface="Microsoft Sans Serif"/>
              </a:rPr>
              <a:t> </a:t>
            </a:r>
            <a:r>
              <a:rPr sz="1000" spc="-5" dirty="0">
                <a:solidFill>
                  <a:srgbClr val="57585B"/>
                </a:solidFill>
                <a:latin typeface="Microsoft Sans Serif"/>
                <a:cs typeface="Microsoft Sans Serif"/>
              </a:rPr>
              <a:t>asesoramiento</a:t>
            </a:r>
            <a:r>
              <a:rPr sz="1000" spc="55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endParaRPr sz="1000">
              <a:latin typeface="Microsoft Sans Serif"/>
              <a:cs typeface="Microsoft Sans Serif"/>
            </a:endParaRPr>
          </a:p>
          <a:p>
            <a:pPr marL="12697" marR="5715" algn="just">
              <a:lnSpc>
                <a:spcPts val="1190"/>
              </a:lnSpc>
              <a:spcBef>
                <a:spcPts val="10"/>
              </a:spcBef>
            </a:pPr>
            <a:r>
              <a:rPr sz="1000" spc="-5" dirty="0">
                <a:solidFill>
                  <a:srgbClr val="57585B"/>
                </a:solidFill>
                <a:latin typeface="Microsoft Sans Serif"/>
                <a:cs typeface="Microsoft Sans Serif"/>
              </a:rPr>
              <a:t>materia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seguridad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higiene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alimentaria.</a:t>
            </a:r>
            <a:r>
              <a:rPr sz="1000" dirty="0">
                <a:solidFill>
                  <a:srgbClr val="57585B"/>
                </a:solidFill>
                <a:latin typeface="Microsoft Sans Serif"/>
                <a:cs typeface="Microsoft Sans Serif"/>
              </a:rPr>
              <a:t> Un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nutricionista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revisa 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menús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asegurar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alumnos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dieta</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equilibrada.</a:t>
            </a:r>
            <a:endParaRPr sz="1000">
              <a:latin typeface="Microsoft Sans Serif"/>
              <a:cs typeface="Microsoft Sans Serif"/>
            </a:endParaRPr>
          </a:p>
        </p:txBody>
      </p:sp>
      <p:sp>
        <p:nvSpPr>
          <p:cNvPr id="7" name="object 7"/>
          <p:cNvSpPr txBox="1"/>
          <p:nvPr/>
        </p:nvSpPr>
        <p:spPr>
          <a:xfrm>
            <a:off x="4099943" y="4116453"/>
            <a:ext cx="3018155" cy="50800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Resultado</a:t>
            </a:r>
            <a:endParaRPr sz="1200">
              <a:latin typeface="Microsoft Sans Serif"/>
              <a:cs typeface="Microsoft Sans Serif"/>
            </a:endParaRPr>
          </a:p>
          <a:p>
            <a:pPr marL="12697" marR="5077">
              <a:lnSpc>
                <a:spcPts val="1190"/>
              </a:lnSpc>
              <a:spcBef>
                <a:spcPts val="30"/>
              </a:spcBef>
            </a:pPr>
            <a:r>
              <a:rPr sz="1000" spc="-5" dirty="0">
                <a:solidFill>
                  <a:srgbClr val="57585B"/>
                </a:solidFill>
                <a:latin typeface="Microsoft Sans Serif"/>
                <a:cs typeface="Microsoft Sans Serif"/>
              </a:rPr>
              <a:t>Se</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hace</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a:t>
            </a:r>
            <a:r>
              <a:rPr sz="1000" spc="12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posible</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satisfacer</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requisitos </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dietéticos</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generales;</a:t>
            </a:r>
            <a:r>
              <a:rPr sz="1000" spc="13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alumnos</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alergias</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u</a:t>
            </a:r>
            <a:endParaRPr sz="1000">
              <a:latin typeface="Microsoft Sans Serif"/>
              <a:cs typeface="Microsoft Sans Serif"/>
            </a:endParaRPr>
          </a:p>
        </p:txBody>
      </p:sp>
      <p:sp>
        <p:nvSpPr>
          <p:cNvPr id="8" name="object 8"/>
          <p:cNvSpPr txBox="1"/>
          <p:nvPr/>
        </p:nvSpPr>
        <p:spPr>
          <a:xfrm>
            <a:off x="4099943" y="4599561"/>
            <a:ext cx="3021330" cy="1389380"/>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otras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afecciones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reciben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especiales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adaptadas,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tiempo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consigue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dieta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equilibrada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alumnos.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escuela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distribuye una copia del </a:t>
            </a:r>
            <a:r>
              <a:rPr sz="1000" dirty="0">
                <a:solidFill>
                  <a:srgbClr val="57585B"/>
                </a:solidFill>
                <a:latin typeface="Microsoft Sans Serif"/>
                <a:cs typeface="Microsoft Sans Serif"/>
              </a:rPr>
              <a:t>menú, </a:t>
            </a:r>
            <a:r>
              <a:rPr sz="1000" spc="-5" dirty="0">
                <a:solidFill>
                  <a:srgbClr val="57585B"/>
                </a:solidFill>
                <a:latin typeface="Microsoft Sans Serif"/>
                <a:cs typeface="Microsoft Sans Serif"/>
              </a:rPr>
              <a:t>con consejos sobre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planificación</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cenas</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proporcionen</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niños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adolescentes una nutrición adecuada durante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etapa de crecimiento.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spc="245" dirty="0">
                <a:solidFill>
                  <a:srgbClr val="57585B"/>
                </a:solidFill>
                <a:latin typeface="Microsoft Sans Serif"/>
                <a:cs typeface="Microsoft Sans Serif"/>
              </a:rPr>
              <a:t> </a:t>
            </a:r>
            <a:r>
              <a:rPr sz="1000" dirty="0">
                <a:solidFill>
                  <a:srgbClr val="57585B"/>
                </a:solidFill>
                <a:latin typeface="Microsoft Sans Serif"/>
                <a:cs typeface="Microsoft Sans Serif"/>
              </a:rPr>
              <a:t>espíritu</a:t>
            </a:r>
            <a:r>
              <a:rPr sz="1000" spc="265" dirty="0">
                <a:solidFill>
                  <a:srgbClr val="57585B"/>
                </a:solidFill>
                <a:latin typeface="Microsoft Sans Serif"/>
                <a:cs typeface="Microsoft Sans Serif"/>
              </a:rPr>
              <a:t> </a:t>
            </a:r>
            <a:r>
              <a:rPr sz="1000" spc="-5" dirty="0">
                <a:solidFill>
                  <a:srgbClr val="57585B"/>
                </a:solidFill>
                <a:latin typeface="Microsoft Sans Serif"/>
                <a:cs typeface="Microsoft Sans Serif"/>
              </a:rPr>
              <a:t>de la escuela es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que</a:t>
            </a:r>
            <a:r>
              <a:rPr sz="1000" spc="90" dirty="0">
                <a:solidFill>
                  <a:srgbClr val="57585B"/>
                </a:solidFill>
                <a:latin typeface="Microsoft Sans Serif"/>
                <a:cs typeface="Microsoft Sans Serif"/>
              </a:rPr>
              <a:t> </a:t>
            </a:r>
            <a:r>
              <a:rPr sz="1000" dirty="0">
                <a:solidFill>
                  <a:srgbClr val="57585B"/>
                </a:solidFill>
                <a:latin typeface="Microsoft Sans Serif"/>
                <a:cs typeface="Microsoft Sans Serif"/>
              </a:rPr>
              <a:t>no</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basta</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alimentar</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9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alumnos,</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sino</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esencial</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enseñarles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alimentarse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sí</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mismos</a:t>
            </a:r>
            <a:endParaRPr sz="1000">
              <a:latin typeface="Microsoft Sans Serif"/>
              <a:cs typeface="Microsoft Sans Serif"/>
            </a:endParaRPr>
          </a:p>
        </p:txBody>
      </p:sp>
      <p:sp>
        <p:nvSpPr>
          <p:cNvPr id="9" name="object 9"/>
          <p:cNvSpPr txBox="1"/>
          <p:nvPr/>
        </p:nvSpPr>
        <p:spPr>
          <a:xfrm>
            <a:off x="4099943" y="6131432"/>
            <a:ext cx="3023235" cy="96393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9525">
              <a:lnSpc>
                <a:spcPts val="1190"/>
              </a:lnSpc>
              <a:spcBef>
                <a:spcPts val="30"/>
              </a:spcBef>
            </a:pPr>
            <a:r>
              <a:rPr sz="1000" spc="-5" dirty="0">
                <a:solidFill>
                  <a:srgbClr val="57585B"/>
                </a:solidFill>
                <a:latin typeface="Microsoft Sans Serif"/>
                <a:cs typeface="Microsoft Sans Serif"/>
              </a:rPr>
              <a:t>Las</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comidas</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están</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diseñadas</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satisfacer</a:t>
            </a:r>
            <a:r>
              <a:rPr sz="1000" spc="9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necesidades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nutricionales</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95" dirty="0">
                <a:solidFill>
                  <a:srgbClr val="57585B"/>
                </a:solidFill>
                <a:latin typeface="Microsoft Sans Serif"/>
                <a:cs typeface="Microsoft Sans Serif"/>
              </a:rPr>
              <a:t> </a:t>
            </a:r>
            <a:r>
              <a:rPr sz="1000" dirty="0">
                <a:solidFill>
                  <a:srgbClr val="57585B"/>
                </a:solidFill>
                <a:latin typeface="Microsoft Sans Serif"/>
                <a:cs typeface="Microsoft Sans Serif"/>
              </a:rPr>
              <a:t>cada</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etapa</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escolar</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marR="5077">
              <a:lnSpc>
                <a:spcPts val="1190"/>
              </a:lnSpc>
              <a:spcBef>
                <a:spcPts val="10"/>
              </a:spcBef>
            </a:pP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alumnos.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Proporcionan</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dieta</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equilibrada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garantizan</a:t>
            </a:r>
            <a:r>
              <a:rPr sz="1000" spc="8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cantidades</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suficientes</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hidratos</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a:lnSpc>
                <a:spcPts val="1160"/>
              </a:lnSpc>
            </a:pPr>
            <a:r>
              <a:rPr sz="1000" spc="-5" dirty="0">
                <a:solidFill>
                  <a:srgbClr val="57585B"/>
                </a:solidFill>
                <a:latin typeface="Microsoft Sans Serif"/>
                <a:cs typeface="Microsoft Sans Serif"/>
              </a:rPr>
              <a:t>carbono,</a:t>
            </a:r>
            <a:r>
              <a:rPr sz="1000" spc="20" dirty="0">
                <a:solidFill>
                  <a:srgbClr val="57585B"/>
                </a:solidFill>
                <a:latin typeface="Microsoft Sans Serif"/>
                <a:cs typeface="Microsoft Sans Serif"/>
              </a:rPr>
              <a:t> </a:t>
            </a:r>
            <a:r>
              <a:rPr sz="1000" dirty="0">
                <a:solidFill>
                  <a:srgbClr val="57585B"/>
                </a:solidFill>
                <a:latin typeface="Microsoft Sans Serif"/>
                <a:cs typeface="Microsoft Sans Serif"/>
              </a:rPr>
              <a:t>lípidos,</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proteínas,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vitaminas</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minerales.</a:t>
            </a:r>
            <a:endParaRPr sz="1000">
              <a:latin typeface="Microsoft Sans Serif"/>
              <a:cs typeface="Microsoft Sans Serif"/>
            </a:endParaRPr>
          </a:p>
        </p:txBody>
      </p:sp>
      <p:sp>
        <p:nvSpPr>
          <p:cNvPr id="10" name="object 10"/>
          <p:cNvSpPr txBox="1"/>
          <p:nvPr/>
        </p:nvSpPr>
        <p:spPr>
          <a:xfrm>
            <a:off x="4099943" y="7236332"/>
            <a:ext cx="3022600" cy="111379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ts val="1190"/>
              </a:lnSpc>
              <a:spcBef>
                <a:spcPts val="30"/>
              </a:spcBef>
            </a:pPr>
            <a:r>
              <a:rPr sz="1000" spc="-5" dirty="0">
                <a:solidFill>
                  <a:srgbClr val="57585B"/>
                </a:solidFill>
                <a:latin typeface="Microsoft Sans Serif"/>
                <a:cs typeface="Microsoft Sans Serif"/>
              </a:rPr>
              <a:t>Todas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 dirty="0">
                <a:solidFill>
                  <a:srgbClr val="57585B"/>
                </a:solidFill>
                <a:latin typeface="Microsoft Sans Serif"/>
                <a:cs typeface="Microsoft Sans Serif"/>
              </a:rPr>
              <a:t> comidas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buena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calidad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se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elaboran de </a:t>
            </a:r>
            <a:r>
              <a:rPr sz="1000" dirty="0">
                <a:solidFill>
                  <a:srgbClr val="57585B"/>
                </a:solidFill>
                <a:latin typeface="Microsoft Sans Serif"/>
                <a:cs typeface="Microsoft Sans Serif"/>
              </a:rPr>
              <a:t>forma </a:t>
            </a:r>
            <a:r>
              <a:rPr sz="1000" spc="-5" dirty="0">
                <a:solidFill>
                  <a:srgbClr val="57585B"/>
                </a:solidFill>
                <a:latin typeface="Microsoft Sans Serif"/>
                <a:cs typeface="Microsoft Sans Serif"/>
              </a:rPr>
              <a:t>responsable, dando ejemplo a los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alumnos.</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planificar</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las</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antelación</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a:p>
            <a:pPr marL="12697" marR="8252" algn="just">
              <a:lnSpc>
                <a:spcPts val="1190"/>
              </a:lnSpc>
              <a:spcBef>
                <a:spcPts val="10"/>
              </a:spcBef>
            </a:pPr>
            <a:r>
              <a:rPr sz="1000" spc="-5" dirty="0">
                <a:solidFill>
                  <a:srgbClr val="57585B"/>
                </a:solidFill>
                <a:latin typeface="Microsoft Sans Serif"/>
                <a:cs typeface="Microsoft Sans Serif"/>
              </a:rPr>
              <a:t>tener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cuenta las necesidades individuales de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alumnos,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cocina evita el exceso de preparación</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desperdicio</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platos.</a:t>
            </a:r>
            <a:endParaRPr sz="1000">
              <a:latin typeface="Microsoft Sans Serif"/>
              <a:cs typeface="Microsoft Sans Serif"/>
            </a:endParaRPr>
          </a:p>
        </p:txBody>
      </p:sp>
      <p:sp>
        <p:nvSpPr>
          <p:cNvPr id="11" name="object 11"/>
          <p:cNvSpPr txBox="1"/>
          <p:nvPr/>
        </p:nvSpPr>
        <p:spPr>
          <a:xfrm>
            <a:off x="4099943" y="8454389"/>
            <a:ext cx="3018790" cy="820419"/>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nSpc>
                <a:spcPts val="1210"/>
              </a:lnSpc>
              <a:spcBef>
                <a:spcPts val="15"/>
              </a:spcBef>
            </a:pPr>
            <a:r>
              <a:rPr sz="1000" spc="-5" dirty="0">
                <a:solidFill>
                  <a:srgbClr val="57585B"/>
                </a:solidFill>
                <a:latin typeface="Microsoft Sans Serif"/>
                <a:cs typeface="Microsoft Sans Serif"/>
              </a:rPr>
              <a:t>La</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escuela</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inculca</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importancia</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1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hábitos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alimentarios</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8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85" dirty="0">
                <a:solidFill>
                  <a:srgbClr val="57585B"/>
                </a:solidFill>
                <a:latin typeface="Microsoft Sans Serif"/>
                <a:cs typeface="Microsoft Sans Serif"/>
              </a:rPr>
              <a:t> </a:t>
            </a:r>
            <a:r>
              <a:rPr sz="1000" dirty="0">
                <a:solidFill>
                  <a:srgbClr val="57585B"/>
                </a:solidFill>
                <a:latin typeface="Microsoft Sans Serif"/>
                <a:cs typeface="Microsoft Sans Serif"/>
              </a:rPr>
              <a:t>consumo</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responsable.</a:t>
            </a:r>
            <a:endParaRPr sz="1000">
              <a:latin typeface="Microsoft Sans Serif"/>
              <a:cs typeface="Microsoft Sans Serif"/>
            </a:endParaRPr>
          </a:p>
          <a:p>
            <a:pPr marL="12697" marR="5077">
              <a:lnSpc>
                <a:spcPts val="1210"/>
              </a:lnSpc>
              <a:spcBef>
                <a:spcPts val="15"/>
              </a:spcBef>
            </a:pPr>
            <a:r>
              <a:rPr sz="1000" spc="-5" dirty="0">
                <a:solidFill>
                  <a:srgbClr val="57585B"/>
                </a:solidFill>
                <a:latin typeface="Microsoft Sans Serif"/>
                <a:cs typeface="Microsoft Sans Serif"/>
              </a:rPr>
              <a:t>Se</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esfuerzan</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atender</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6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alumnos</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necesidades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dietéticas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especiales</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sin</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alienarlos.</a:t>
            </a:r>
            <a:endParaRPr sz="1000">
              <a:latin typeface="Microsoft Sans Serif"/>
              <a:cs typeface="Microsoft Sans Serif"/>
            </a:endParaRPr>
          </a:p>
        </p:txBody>
      </p:sp>
      <p:sp>
        <p:nvSpPr>
          <p:cNvPr id="12" name="object 12"/>
          <p:cNvSpPr txBox="1"/>
          <p:nvPr/>
        </p:nvSpPr>
        <p:spPr>
          <a:xfrm>
            <a:off x="4099940" y="9412937"/>
            <a:ext cx="3025140" cy="65913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Requisitos</a:t>
            </a:r>
            <a:r>
              <a:rPr sz="1200" spc="-10" dirty="0">
                <a:solidFill>
                  <a:srgbClr val="004448"/>
                </a:solidFill>
                <a:latin typeface="Microsoft Sans Serif"/>
                <a:cs typeface="Microsoft Sans Serif"/>
              </a:rPr>
              <a:t> </a:t>
            </a:r>
            <a:r>
              <a:rPr sz="1200" spc="-5" dirty="0">
                <a:solidFill>
                  <a:srgbClr val="004448"/>
                </a:solidFill>
                <a:latin typeface="Microsoft Sans Serif"/>
                <a:cs typeface="Microsoft Sans Serif"/>
              </a:rPr>
              <a:t>Dietéticos</a:t>
            </a:r>
            <a:endParaRPr sz="1200">
              <a:latin typeface="Microsoft Sans Serif"/>
              <a:cs typeface="Microsoft Sans Serif"/>
            </a:endParaRPr>
          </a:p>
          <a:p>
            <a:pPr marL="41263">
              <a:lnSpc>
                <a:spcPts val="1180"/>
              </a:lnSpc>
            </a:pPr>
            <a:r>
              <a:rPr sz="1000" spc="-5" dirty="0">
                <a:solidFill>
                  <a:srgbClr val="57585B"/>
                </a:solidFill>
                <a:latin typeface="Microsoft Sans Serif"/>
                <a:cs typeface="Microsoft Sans Serif"/>
              </a:rPr>
              <a:t>Los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platos</a:t>
            </a:r>
            <a:r>
              <a:rPr sz="1000" spc="130"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adaptan</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las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necesidades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dietéticas</a:t>
            </a:r>
            <a:endParaRPr sz="1000">
              <a:latin typeface="Microsoft Sans Serif"/>
              <a:cs typeface="Microsoft Sans Serif"/>
            </a:endParaRPr>
          </a:p>
          <a:p>
            <a:pPr marL="41263" marR="5077">
              <a:lnSpc>
                <a:spcPts val="1190"/>
              </a:lnSpc>
              <a:spcBef>
                <a:spcPts val="45"/>
              </a:spcBef>
            </a:pPr>
            <a:r>
              <a:rPr sz="1000" spc="-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niños.</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La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escuela</a:t>
            </a:r>
            <a:r>
              <a:rPr sz="1000" spc="30"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adapta</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aquellos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sufren</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alergias,</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intolerancias</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otras</a:t>
            </a:r>
            <a:r>
              <a:rPr sz="1000" spc="35" dirty="0">
                <a:solidFill>
                  <a:srgbClr val="57585B"/>
                </a:solidFill>
                <a:latin typeface="Microsoft Sans Serif"/>
                <a:cs typeface="Microsoft Sans Serif"/>
              </a:rPr>
              <a:t> </a:t>
            </a:r>
            <a:r>
              <a:rPr sz="1000" dirty="0">
                <a:solidFill>
                  <a:srgbClr val="57585B"/>
                </a:solidFill>
                <a:latin typeface="Microsoft Sans Serif"/>
                <a:cs typeface="Microsoft Sans Serif"/>
              </a:rPr>
              <a:t>condiciones.</a:t>
            </a:r>
            <a:endParaRPr sz="1000">
              <a:latin typeface="Microsoft Sans Serif"/>
              <a:cs typeface="Microsoft Sans Serif"/>
            </a:endParaRPr>
          </a:p>
        </p:txBody>
      </p:sp>
      <p:grpSp>
        <p:nvGrpSpPr>
          <p:cNvPr id="13" name="object 13"/>
          <p:cNvGrpSpPr/>
          <p:nvPr/>
        </p:nvGrpSpPr>
        <p:grpSpPr>
          <a:xfrm>
            <a:off x="451484" y="2522349"/>
            <a:ext cx="3590290" cy="2159000"/>
            <a:chOff x="451484" y="2522346"/>
            <a:chExt cx="3590290" cy="2159000"/>
          </a:xfrm>
        </p:grpSpPr>
        <p:pic>
          <p:nvPicPr>
            <p:cNvPr id="14" name="object 14"/>
            <p:cNvPicPr/>
            <p:nvPr/>
          </p:nvPicPr>
          <p:blipFill>
            <a:blip r:embed="rId2" cstate="screen">
              <a:extLst>
                <a:ext uri="{28A0092B-C50C-407E-A947-70E740481C1C}">
                  <a14:useLocalDpi xmlns:a14="http://schemas.microsoft.com/office/drawing/2010/main"/>
                </a:ext>
              </a:extLst>
            </a:blip>
            <a:stretch>
              <a:fillRect/>
            </a:stretch>
          </p:blipFill>
          <p:spPr>
            <a:xfrm>
              <a:off x="3825239" y="2622410"/>
              <a:ext cx="216535" cy="220230"/>
            </a:xfrm>
            <a:prstGeom prst="rect">
              <a:avLst/>
            </a:prstGeom>
          </p:spPr>
        </p:pic>
        <p:pic>
          <p:nvPicPr>
            <p:cNvPr id="15" name="object 15"/>
            <p:cNvPicPr/>
            <p:nvPr/>
          </p:nvPicPr>
          <p:blipFill>
            <a:blip r:embed="rId3" cstate="screen">
              <a:extLst>
                <a:ext uri="{28A0092B-C50C-407E-A947-70E740481C1C}">
                  <a14:useLocalDpi xmlns:a14="http://schemas.microsoft.com/office/drawing/2010/main"/>
                </a:ext>
              </a:extLst>
            </a:blip>
            <a:stretch>
              <a:fillRect/>
            </a:stretch>
          </p:blipFill>
          <p:spPr>
            <a:xfrm>
              <a:off x="3827144" y="4432744"/>
              <a:ext cx="214629" cy="248602"/>
            </a:xfrm>
            <a:prstGeom prst="rect">
              <a:avLst/>
            </a:prstGeom>
          </p:spPr>
        </p:pic>
        <p:sp>
          <p:nvSpPr>
            <p:cNvPr id="16" name="object 16"/>
            <p:cNvSpPr/>
            <p:nvPr/>
          </p:nvSpPr>
          <p:spPr>
            <a:xfrm>
              <a:off x="652779" y="2522346"/>
              <a:ext cx="3131820" cy="2158365"/>
            </a:xfrm>
            <a:custGeom>
              <a:avLst/>
              <a:gdLst/>
              <a:ahLst/>
              <a:cxnLst/>
              <a:rect l="l" t="t" r="r" b="b"/>
              <a:pathLst>
                <a:path w="3131820" h="2158365">
                  <a:moveTo>
                    <a:pt x="3030855" y="0"/>
                  </a:moveTo>
                  <a:lnTo>
                    <a:pt x="100965" y="0"/>
                  </a:lnTo>
                  <a:lnTo>
                    <a:pt x="61595" y="8889"/>
                  </a:lnTo>
                  <a:lnTo>
                    <a:pt x="29845" y="34289"/>
                  </a:lnTo>
                  <a:lnTo>
                    <a:pt x="8254" y="72389"/>
                  </a:lnTo>
                  <a:lnTo>
                    <a:pt x="0" y="118617"/>
                  </a:lnTo>
                  <a:lnTo>
                    <a:pt x="0" y="2040254"/>
                  </a:lnTo>
                  <a:lnTo>
                    <a:pt x="8254" y="2085847"/>
                  </a:lnTo>
                  <a:lnTo>
                    <a:pt x="29845" y="2123947"/>
                  </a:lnTo>
                  <a:lnTo>
                    <a:pt x="61595" y="2149220"/>
                  </a:lnTo>
                  <a:lnTo>
                    <a:pt x="100965" y="2158237"/>
                  </a:lnTo>
                  <a:lnTo>
                    <a:pt x="3030855" y="2158237"/>
                  </a:lnTo>
                  <a:lnTo>
                    <a:pt x="3070224" y="2149220"/>
                  </a:lnTo>
                  <a:lnTo>
                    <a:pt x="3101974" y="2123947"/>
                  </a:lnTo>
                  <a:lnTo>
                    <a:pt x="3123565" y="2085847"/>
                  </a:lnTo>
                  <a:lnTo>
                    <a:pt x="3131820" y="2040254"/>
                  </a:lnTo>
                  <a:lnTo>
                    <a:pt x="3131820" y="118617"/>
                  </a:lnTo>
                  <a:lnTo>
                    <a:pt x="3123565" y="72389"/>
                  </a:lnTo>
                  <a:lnTo>
                    <a:pt x="3101974" y="34289"/>
                  </a:lnTo>
                  <a:lnTo>
                    <a:pt x="3070224" y="8889"/>
                  </a:lnTo>
                  <a:lnTo>
                    <a:pt x="3030855" y="0"/>
                  </a:lnTo>
                  <a:close/>
                </a:path>
              </a:pathLst>
            </a:custGeom>
            <a:solidFill>
              <a:srgbClr val="004448"/>
            </a:solidFill>
          </p:spPr>
          <p:txBody>
            <a:bodyPr wrap="square" lIns="0" tIns="0" rIns="0" bIns="0" rtlCol="0"/>
            <a:lstStyle/>
            <a:p>
              <a:endParaRPr/>
            </a:p>
          </p:txBody>
        </p:sp>
        <p:pic>
          <p:nvPicPr>
            <p:cNvPr id="17" name="object 17"/>
            <p:cNvPicPr/>
            <p:nvPr/>
          </p:nvPicPr>
          <p:blipFill>
            <a:blip r:embed="rId4" cstate="screen">
              <a:extLst>
                <a:ext uri="{28A0092B-C50C-407E-A947-70E740481C1C}">
                  <a14:useLocalDpi xmlns:a14="http://schemas.microsoft.com/office/drawing/2010/main"/>
                </a:ext>
              </a:extLst>
            </a:blip>
            <a:stretch>
              <a:fillRect/>
            </a:stretch>
          </p:blipFill>
          <p:spPr>
            <a:xfrm>
              <a:off x="451484" y="2622333"/>
              <a:ext cx="214629" cy="222465"/>
            </a:xfrm>
            <a:prstGeom prst="rect">
              <a:avLst/>
            </a:prstGeom>
          </p:spPr>
        </p:pic>
        <p:pic>
          <p:nvPicPr>
            <p:cNvPr id="18" name="object 18"/>
            <p:cNvPicPr/>
            <p:nvPr/>
          </p:nvPicPr>
          <p:blipFill>
            <a:blip r:embed="rId5" cstate="screen">
              <a:extLst>
                <a:ext uri="{28A0092B-C50C-407E-A947-70E740481C1C}">
                  <a14:useLocalDpi xmlns:a14="http://schemas.microsoft.com/office/drawing/2010/main"/>
                </a:ext>
              </a:extLst>
            </a:blip>
            <a:stretch>
              <a:fillRect/>
            </a:stretch>
          </p:blipFill>
          <p:spPr>
            <a:xfrm>
              <a:off x="746671" y="2552953"/>
              <a:ext cx="2009482" cy="142875"/>
            </a:xfrm>
            <a:prstGeom prst="rect">
              <a:avLst/>
            </a:prstGeom>
          </p:spPr>
        </p:pic>
      </p:grpSp>
      <p:sp>
        <p:nvSpPr>
          <p:cNvPr id="19" name="object 19"/>
          <p:cNvSpPr txBox="1"/>
          <p:nvPr/>
        </p:nvSpPr>
        <p:spPr>
          <a:xfrm>
            <a:off x="723699" y="2688084"/>
            <a:ext cx="3018790" cy="1863725"/>
          </a:xfrm>
          <a:prstGeom prst="rect">
            <a:avLst/>
          </a:prstGeom>
        </p:spPr>
        <p:txBody>
          <a:bodyPr vert="horz" wrap="square" lIns="0" tIns="10792" rIns="0" bIns="0" rtlCol="0">
            <a:spAutoFit/>
          </a:bodyPr>
          <a:lstStyle/>
          <a:p>
            <a:pPr marL="12697" marR="5077" algn="just">
              <a:lnSpc>
                <a:spcPct val="100600"/>
              </a:lnSpc>
              <a:spcBef>
                <a:spcPts val="85"/>
              </a:spcBef>
            </a:pPr>
            <a:r>
              <a:rPr sz="1000" spc="-5" dirty="0">
                <a:solidFill>
                  <a:srgbClr val="FFFFFF"/>
                </a:solidFill>
                <a:latin typeface="Microsoft Sans Serif"/>
                <a:cs typeface="Microsoft Sans Serif"/>
              </a:rPr>
              <a:t>Este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proyecto</a:t>
            </a:r>
            <a:r>
              <a:rPr sz="1000" dirty="0">
                <a:solidFill>
                  <a:srgbClr val="FFFFFF"/>
                </a:solidFill>
                <a:latin typeface="Microsoft Sans Serif"/>
                <a:cs typeface="Microsoft Sans Serif"/>
              </a:rPr>
              <a:t> está</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transformando</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a:t>
            </a:r>
            <a:r>
              <a:rPr sz="1000" spc="-5" dirty="0">
                <a:solidFill>
                  <a:srgbClr val="FFFFFF"/>
                </a:solidFill>
                <a:latin typeface="Microsoft Sans Serif"/>
                <a:cs typeface="Microsoft Sans Serif"/>
              </a:rPr>
              <a:t> comidas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escolares. Las comidas servidas </a:t>
            </a:r>
            <a:r>
              <a:rPr sz="1000" dirty="0">
                <a:solidFill>
                  <a:srgbClr val="FFFFFF"/>
                </a:solidFill>
                <a:latin typeface="Microsoft Sans Serif"/>
                <a:cs typeface="Microsoft Sans Serif"/>
              </a:rPr>
              <a:t>se </a:t>
            </a:r>
            <a:r>
              <a:rPr sz="1000" spc="-5" dirty="0">
                <a:solidFill>
                  <a:srgbClr val="FFFFFF"/>
                </a:solidFill>
                <a:latin typeface="Microsoft Sans Serif"/>
                <a:cs typeface="Microsoft Sans Serif"/>
              </a:rPr>
              <a:t>han planificado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previamente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se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han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adaptado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5" dirty="0">
                <a:solidFill>
                  <a:srgbClr val="FFFFFF"/>
                </a:solidFill>
                <a:latin typeface="Microsoft Sans Serif"/>
                <a:cs typeface="Microsoft Sans Serif"/>
              </a:rPr>
              <a:t> requisitos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nutricionales</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los</a:t>
            </a:r>
            <a:r>
              <a:rPr sz="1000" spc="80" dirty="0">
                <a:solidFill>
                  <a:srgbClr val="FFFFFF"/>
                </a:solidFill>
                <a:latin typeface="Microsoft Sans Serif"/>
                <a:cs typeface="Microsoft Sans Serif"/>
              </a:rPr>
              <a:t> </a:t>
            </a:r>
            <a:r>
              <a:rPr sz="1000" spc="-5" dirty="0">
                <a:solidFill>
                  <a:srgbClr val="FFFFFF"/>
                </a:solidFill>
                <a:latin typeface="Microsoft Sans Serif"/>
                <a:cs typeface="Microsoft Sans Serif"/>
              </a:rPr>
              <a:t>alumnos,</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spc="80" dirty="0">
                <a:solidFill>
                  <a:srgbClr val="FFFFFF"/>
                </a:solidFill>
                <a:latin typeface="Microsoft Sans Serif"/>
                <a:cs typeface="Microsoft Sans Serif"/>
              </a:rPr>
              <a:t> </a:t>
            </a:r>
            <a:r>
              <a:rPr sz="1000" spc="-5" dirty="0">
                <a:solidFill>
                  <a:srgbClr val="FFFFFF"/>
                </a:solidFill>
                <a:latin typeface="Microsoft Sans Serif"/>
                <a:cs typeface="Microsoft Sans Serif"/>
              </a:rPr>
              <a:t>alergias</a:t>
            </a:r>
            <a:r>
              <a:rPr sz="1000" spc="8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alimentarias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y a cualquier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otra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necesidad especial que puedan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tener.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Aunque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escuela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atiende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grupos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numerosos, todos los alumnos reciben </a:t>
            </a:r>
            <a:r>
              <a:rPr sz="1000" dirty="0">
                <a:solidFill>
                  <a:srgbClr val="FFFFFF"/>
                </a:solidFill>
                <a:latin typeface="Microsoft Sans Serif"/>
                <a:cs typeface="Microsoft Sans Serif"/>
              </a:rPr>
              <a:t>comidas </a:t>
            </a:r>
            <a:r>
              <a:rPr sz="1000" spc="-5" dirty="0">
                <a:solidFill>
                  <a:srgbClr val="FFFFFF"/>
                </a:solidFill>
                <a:latin typeface="Microsoft Sans Serif"/>
                <a:cs typeface="Microsoft Sans Serif"/>
              </a:rPr>
              <a:t>que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les </a:t>
            </a:r>
            <a:r>
              <a:rPr sz="1000" spc="-5" dirty="0">
                <a:solidFill>
                  <a:srgbClr val="FFFFFF"/>
                </a:solidFill>
                <a:latin typeface="Microsoft Sans Serif"/>
                <a:cs typeface="Microsoft Sans Serif"/>
              </a:rPr>
              <a:t>proporcionan una nutrición adecuada </a:t>
            </a:r>
            <a:r>
              <a:rPr sz="1000" spc="-15" dirty="0">
                <a:solidFill>
                  <a:srgbClr val="FFFFFF"/>
                </a:solidFill>
                <a:latin typeface="Microsoft Sans Serif"/>
                <a:cs typeface="Microsoft Sans Serif"/>
              </a:rPr>
              <a:t>y, </a:t>
            </a:r>
            <a:r>
              <a:rPr sz="1000" spc="-5" dirty="0">
                <a:solidFill>
                  <a:srgbClr val="FFFFFF"/>
                </a:solidFill>
                <a:latin typeface="Microsoft Sans Serif"/>
                <a:cs typeface="Microsoft Sans Serif"/>
              </a:rPr>
              <a:t>al </a:t>
            </a:r>
            <a:r>
              <a:rPr sz="1000" dirty="0">
                <a:solidFill>
                  <a:srgbClr val="FFFFFF"/>
                </a:solidFill>
                <a:latin typeface="Microsoft Sans Serif"/>
                <a:cs typeface="Microsoft Sans Serif"/>
              </a:rPr>
              <a:t>mismo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tiempo, </a:t>
            </a:r>
            <a:r>
              <a:rPr sz="1000" spc="-10" dirty="0">
                <a:solidFill>
                  <a:srgbClr val="FFFFFF"/>
                </a:solidFill>
                <a:latin typeface="Microsoft Sans Serif"/>
                <a:cs typeface="Microsoft Sans Serif"/>
              </a:rPr>
              <a:t>les </a:t>
            </a:r>
            <a:r>
              <a:rPr sz="1000" spc="-5" dirty="0">
                <a:solidFill>
                  <a:srgbClr val="FFFFFF"/>
                </a:solidFill>
                <a:latin typeface="Microsoft Sans Serif"/>
                <a:cs typeface="Microsoft Sans Serif"/>
              </a:rPr>
              <a:t>inculcan hábitos alimentarios saludables.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Así,</a:t>
            </a:r>
            <a:r>
              <a:rPr sz="1000" spc="95" dirty="0">
                <a:solidFill>
                  <a:srgbClr val="FFFFFF"/>
                </a:solidFill>
                <a:latin typeface="Microsoft Sans Serif"/>
                <a:cs typeface="Microsoft Sans Serif"/>
              </a:rPr>
              <a:t> </a:t>
            </a:r>
            <a:r>
              <a:rPr sz="1000" spc="-5" dirty="0">
                <a:solidFill>
                  <a:srgbClr val="FFFFFF"/>
                </a:solidFill>
                <a:latin typeface="Microsoft Sans Serif"/>
                <a:cs typeface="Microsoft Sans Serif"/>
              </a:rPr>
              <a:t>prevalece</a:t>
            </a:r>
            <a:r>
              <a:rPr sz="1000" spc="1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spc="100" dirty="0">
                <a:solidFill>
                  <a:srgbClr val="FFFFFF"/>
                </a:solidFill>
                <a:latin typeface="Microsoft Sans Serif"/>
                <a:cs typeface="Microsoft Sans Serif"/>
              </a:rPr>
              <a:t> </a:t>
            </a:r>
            <a:r>
              <a:rPr sz="1000" spc="-5" dirty="0">
                <a:solidFill>
                  <a:srgbClr val="FFFFFF"/>
                </a:solidFill>
                <a:latin typeface="Microsoft Sans Serif"/>
                <a:cs typeface="Microsoft Sans Serif"/>
              </a:rPr>
              <a:t>ética</a:t>
            </a:r>
            <a:r>
              <a:rPr sz="1000" spc="100"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r>
              <a:rPr sz="1000" spc="1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spc="85"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alimentación</a:t>
            </a:r>
            <a:r>
              <a:rPr sz="1000" spc="90"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saludable, </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se </a:t>
            </a:r>
            <a:r>
              <a:rPr sz="1000" spc="-5" dirty="0">
                <a:solidFill>
                  <a:srgbClr val="FFFFFF"/>
                </a:solidFill>
                <a:latin typeface="Microsoft Sans Serif"/>
                <a:cs typeface="Microsoft Sans Serif"/>
              </a:rPr>
              <a:t>asegura que el aumento de </a:t>
            </a:r>
            <a:r>
              <a:rPr sz="1000" spc="-10" dirty="0">
                <a:solidFill>
                  <a:srgbClr val="FFFFFF"/>
                </a:solidFill>
                <a:latin typeface="Microsoft Sans Serif"/>
                <a:cs typeface="Microsoft Sans Serif"/>
              </a:rPr>
              <a:t>las </a:t>
            </a:r>
            <a:r>
              <a:rPr sz="1000" spc="-5" dirty="0">
                <a:solidFill>
                  <a:srgbClr val="FFFFFF"/>
                </a:solidFill>
                <a:latin typeface="Microsoft Sans Serif"/>
                <a:cs typeface="Microsoft Sans Serif"/>
              </a:rPr>
              <a:t>cantidades no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afecte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su</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calidad</a:t>
            </a:r>
            <a:r>
              <a:rPr sz="1000" spc="2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contenido</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nutricional.</a:t>
            </a:r>
            <a:endParaRPr sz="1000">
              <a:latin typeface="Microsoft Sans Serif"/>
              <a:cs typeface="Microsoft Sans Serif"/>
            </a:endParaRPr>
          </a:p>
        </p:txBody>
      </p:sp>
      <p:sp>
        <p:nvSpPr>
          <p:cNvPr id="20" name="object 20"/>
          <p:cNvSpPr/>
          <p:nvPr/>
        </p:nvSpPr>
        <p:spPr>
          <a:xfrm>
            <a:off x="7149468" y="10394556"/>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21" name="object 21"/>
          <p:cNvGrpSpPr/>
          <p:nvPr/>
        </p:nvGrpSpPr>
        <p:grpSpPr>
          <a:xfrm>
            <a:off x="541655" y="9834590"/>
            <a:ext cx="3204210" cy="841375"/>
            <a:chOff x="541655" y="9834587"/>
            <a:chExt cx="3204210" cy="841375"/>
          </a:xfrm>
        </p:grpSpPr>
        <p:pic>
          <p:nvPicPr>
            <p:cNvPr id="22" name="object 22"/>
            <p:cNvPicPr/>
            <p:nvPr/>
          </p:nvPicPr>
          <p:blipFill>
            <a:blip r:embed="rId6" cstate="screen">
              <a:extLst>
                <a:ext uri="{28A0092B-C50C-407E-A947-70E740481C1C}">
                  <a14:useLocalDpi xmlns:a14="http://schemas.microsoft.com/office/drawing/2010/main"/>
                </a:ext>
              </a:extLst>
            </a:blip>
            <a:stretch>
              <a:fillRect/>
            </a:stretch>
          </p:blipFill>
          <p:spPr>
            <a:xfrm>
              <a:off x="739775" y="10316347"/>
              <a:ext cx="153034" cy="101969"/>
            </a:xfrm>
            <a:prstGeom prst="rect">
              <a:avLst/>
            </a:prstGeom>
          </p:spPr>
        </p:pic>
        <p:pic>
          <p:nvPicPr>
            <p:cNvPr id="23" name="object 23"/>
            <p:cNvPicPr/>
            <p:nvPr/>
          </p:nvPicPr>
          <p:blipFill>
            <a:blip r:embed="rId7" cstate="screen">
              <a:extLst>
                <a:ext uri="{28A0092B-C50C-407E-A947-70E740481C1C}">
                  <a14:useLocalDpi xmlns:a14="http://schemas.microsoft.com/office/drawing/2010/main"/>
                </a:ext>
              </a:extLst>
            </a:blip>
            <a:stretch>
              <a:fillRect/>
            </a:stretch>
          </p:blipFill>
          <p:spPr>
            <a:xfrm>
              <a:off x="739775" y="10065613"/>
              <a:ext cx="248284" cy="250736"/>
            </a:xfrm>
            <a:prstGeom prst="rect">
              <a:avLst/>
            </a:prstGeom>
          </p:spPr>
        </p:pic>
        <p:sp>
          <p:nvSpPr>
            <p:cNvPr id="24" name="object 24"/>
            <p:cNvSpPr/>
            <p:nvPr/>
          </p:nvSpPr>
          <p:spPr>
            <a:xfrm>
              <a:off x="541655" y="9834587"/>
              <a:ext cx="3204210" cy="841375"/>
            </a:xfrm>
            <a:custGeom>
              <a:avLst/>
              <a:gdLst/>
              <a:ahLst/>
              <a:cxnLst/>
              <a:rect l="l" t="t" r="r" b="b"/>
              <a:pathLst>
                <a:path w="3204210" h="841375">
                  <a:moveTo>
                    <a:pt x="3202940" y="12801"/>
                  </a:moveTo>
                  <a:lnTo>
                    <a:pt x="1299209" y="12801"/>
                  </a:lnTo>
                  <a:lnTo>
                    <a:pt x="3181985" y="17729"/>
                  </a:lnTo>
                  <a:lnTo>
                    <a:pt x="3178174" y="38912"/>
                  </a:lnTo>
                  <a:lnTo>
                    <a:pt x="3158490" y="118224"/>
                  </a:lnTo>
                  <a:lnTo>
                    <a:pt x="3140710" y="172402"/>
                  </a:lnTo>
                  <a:lnTo>
                    <a:pt x="3122295" y="219202"/>
                  </a:lnTo>
                  <a:lnTo>
                    <a:pt x="3102610" y="263537"/>
                  </a:lnTo>
                  <a:lnTo>
                    <a:pt x="3081655" y="305904"/>
                  </a:lnTo>
                  <a:lnTo>
                    <a:pt x="3059430" y="345313"/>
                  </a:lnTo>
                  <a:lnTo>
                    <a:pt x="3037205" y="382257"/>
                  </a:lnTo>
                  <a:lnTo>
                    <a:pt x="3014345" y="416737"/>
                  </a:lnTo>
                  <a:lnTo>
                    <a:pt x="2991485" y="448271"/>
                  </a:lnTo>
                  <a:lnTo>
                    <a:pt x="2948305" y="503936"/>
                  </a:lnTo>
                  <a:lnTo>
                    <a:pt x="2899410" y="558609"/>
                  </a:lnTo>
                  <a:lnTo>
                    <a:pt x="2868930" y="589153"/>
                  </a:lnTo>
                  <a:lnTo>
                    <a:pt x="2837815" y="619201"/>
                  </a:lnTo>
                  <a:lnTo>
                    <a:pt x="2805430" y="647776"/>
                  </a:lnTo>
                  <a:lnTo>
                    <a:pt x="2771774" y="675360"/>
                  </a:lnTo>
                  <a:lnTo>
                    <a:pt x="2736849" y="702449"/>
                  </a:lnTo>
                  <a:lnTo>
                    <a:pt x="2700655" y="728065"/>
                  </a:lnTo>
                  <a:lnTo>
                    <a:pt x="2663190" y="752701"/>
                  </a:lnTo>
                  <a:lnTo>
                    <a:pt x="2625090" y="776838"/>
                  </a:lnTo>
                  <a:lnTo>
                    <a:pt x="2585720" y="799499"/>
                  </a:lnTo>
                  <a:lnTo>
                    <a:pt x="2545080" y="821173"/>
                  </a:lnTo>
                  <a:lnTo>
                    <a:pt x="2505075" y="840878"/>
                  </a:lnTo>
                  <a:lnTo>
                    <a:pt x="2538730" y="840878"/>
                  </a:lnTo>
                  <a:lnTo>
                    <a:pt x="2599690" y="809350"/>
                  </a:lnTo>
                  <a:lnTo>
                    <a:pt x="2639695" y="786198"/>
                  </a:lnTo>
                  <a:lnTo>
                    <a:pt x="2678430" y="762060"/>
                  </a:lnTo>
                  <a:lnTo>
                    <a:pt x="2715895" y="736937"/>
                  </a:lnTo>
                  <a:lnTo>
                    <a:pt x="2752724" y="710831"/>
                  </a:lnTo>
                  <a:lnTo>
                    <a:pt x="2788285" y="683729"/>
                  </a:lnTo>
                  <a:lnTo>
                    <a:pt x="2821940" y="655662"/>
                  </a:lnTo>
                  <a:lnTo>
                    <a:pt x="2854960" y="626097"/>
                  </a:lnTo>
                  <a:lnTo>
                    <a:pt x="2886710" y="596049"/>
                  </a:lnTo>
                  <a:lnTo>
                    <a:pt x="2917190" y="565023"/>
                  </a:lnTo>
                  <a:lnTo>
                    <a:pt x="2946399" y="533488"/>
                  </a:lnTo>
                  <a:lnTo>
                    <a:pt x="2980690" y="493102"/>
                  </a:lnTo>
                  <a:lnTo>
                    <a:pt x="3011170" y="452704"/>
                  </a:lnTo>
                  <a:lnTo>
                    <a:pt x="3039110" y="413296"/>
                  </a:lnTo>
                  <a:lnTo>
                    <a:pt x="3063874" y="374865"/>
                  </a:lnTo>
                  <a:lnTo>
                    <a:pt x="3086099" y="336943"/>
                  </a:lnTo>
                  <a:lnTo>
                    <a:pt x="3105785" y="300977"/>
                  </a:lnTo>
                  <a:lnTo>
                    <a:pt x="3122930" y="266001"/>
                  </a:lnTo>
                  <a:lnTo>
                    <a:pt x="3150235" y="202946"/>
                  </a:lnTo>
                  <a:lnTo>
                    <a:pt x="3182620" y="108369"/>
                  </a:lnTo>
                  <a:lnTo>
                    <a:pt x="3195320" y="57137"/>
                  </a:lnTo>
                  <a:lnTo>
                    <a:pt x="3201670" y="23634"/>
                  </a:lnTo>
                  <a:lnTo>
                    <a:pt x="3202940" y="12801"/>
                  </a:lnTo>
                  <a:close/>
                </a:path>
                <a:path w="3204210" h="841375">
                  <a:moveTo>
                    <a:pt x="1299209" y="0"/>
                  </a:moveTo>
                  <a:lnTo>
                    <a:pt x="1243330" y="482"/>
                  </a:lnTo>
                  <a:lnTo>
                    <a:pt x="1188084" y="1968"/>
                  </a:lnTo>
                  <a:lnTo>
                    <a:pt x="1133475" y="4432"/>
                  </a:lnTo>
                  <a:lnTo>
                    <a:pt x="1079500" y="7874"/>
                  </a:lnTo>
                  <a:lnTo>
                    <a:pt x="1026794" y="11823"/>
                  </a:lnTo>
                  <a:lnTo>
                    <a:pt x="974089" y="16738"/>
                  </a:lnTo>
                  <a:lnTo>
                    <a:pt x="922019" y="22161"/>
                  </a:lnTo>
                  <a:lnTo>
                    <a:pt x="871219" y="29057"/>
                  </a:lnTo>
                  <a:lnTo>
                    <a:pt x="821055" y="36449"/>
                  </a:lnTo>
                  <a:lnTo>
                    <a:pt x="771525" y="44335"/>
                  </a:lnTo>
                  <a:lnTo>
                    <a:pt x="722630" y="53695"/>
                  </a:lnTo>
                  <a:lnTo>
                    <a:pt x="674370" y="63538"/>
                  </a:lnTo>
                  <a:lnTo>
                    <a:pt x="626745" y="74383"/>
                  </a:lnTo>
                  <a:lnTo>
                    <a:pt x="580390" y="85712"/>
                  </a:lnTo>
                  <a:lnTo>
                    <a:pt x="534670" y="98018"/>
                  </a:lnTo>
                  <a:lnTo>
                    <a:pt x="489585" y="111328"/>
                  </a:lnTo>
                  <a:lnTo>
                    <a:pt x="445135" y="125120"/>
                  </a:lnTo>
                  <a:lnTo>
                    <a:pt x="401320" y="139890"/>
                  </a:lnTo>
                  <a:lnTo>
                    <a:pt x="358775" y="155663"/>
                  </a:lnTo>
                  <a:lnTo>
                    <a:pt x="314325" y="173393"/>
                  </a:lnTo>
                  <a:lnTo>
                    <a:pt x="269875" y="191617"/>
                  </a:lnTo>
                  <a:lnTo>
                    <a:pt x="227329" y="211328"/>
                  </a:lnTo>
                  <a:lnTo>
                    <a:pt x="185420" y="231521"/>
                  </a:lnTo>
                  <a:lnTo>
                    <a:pt x="144145" y="252704"/>
                  </a:lnTo>
                  <a:lnTo>
                    <a:pt x="104140" y="274866"/>
                  </a:lnTo>
                  <a:lnTo>
                    <a:pt x="64770" y="298018"/>
                  </a:lnTo>
                  <a:lnTo>
                    <a:pt x="26670" y="322160"/>
                  </a:lnTo>
                  <a:lnTo>
                    <a:pt x="0" y="339890"/>
                  </a:lnTo>
                  <a:lnTo>
                    <a:pt x="0" y="359105"/>
                  </a:lnTo>
                  <a:lnTo>
                    <a:pt x="4445" y="355663"/>
                  </a:lnTo>
                  <a:lnTo>
                    <a:pt x="41275" y="331025"/>
                  </a:lnTo>
                  <a:lnTo>
                    <a:pt x="79375" y="307378"/>
                  </a:lnTo>
                  <a:lnTo>
                    <a:pt x="118110" y="284721"/>
                  </a:lnTo>
                  <a:lnTo>
                    <a:pt x="157479" y="263042"/>
                  </a:lnTo>
                  <a:lnTo>
                    <a:pt x="198120" y="241871"/>
                  </a:lnTo>
                  <a:lnTo>
                    <a:pt x="240029" y="221665"/>
                  </a:lnTo>
                  <a:lnTo>
                    <a:pt x="282575" y="202463"/>
                  </a:lnTo>
                  <a:lnTo>
                    <a:pt x="325755" y="184226"/>
                  </a:lnTo>
                  <a:lnTo>
                    <a:pt x="369570" y="166992"/>
                  </a:lnTo>
                  <a:lnTo>
                    <a:pt x="412114" y="151231"/>
                  </a:lnTo>
                  <a:lnTo>
                    <a:pt x="455295" y="136944"/>
                  </a:lnTo>
                  <a:lnTo>
                    <a:pt x="499110" y="123151"/>
                  </a:lnTo>
                  <a:lnTo>
                    <a:pt x="543560" y="109842"/>
                  </a:lnTo>
                  <a:lnTo>
                    <a:pt x="588645" y="97536"/>
                  </a:lnTo>
                  <a:lnTo>
                    <a:pt x="635000" y="86207"/>
                  </a:lnTo>
                  <a:lnTo>
                    <a:pt x="681355" y="75857"/>
                  </a:lnTo>
                  <a:lnTo>
                    <a:pt x="728980" y="66001"/>
                  </a:lnTo>
                  <a:lnTo>
                    <a:pt x="777240" y="57137"/>
                  </a:lnTo>
                  <a:lnTo>
                    <a:pt x="826769" y="49250"/>
                  </a:lnTo>
                  <a:lnTo>
                    <a:pt x="876300" y="41871"/>
                  </a:lnTo>
                  <a:lnTo>
                    <a:pt x="926464" y="35458"/>
                  </a:lnTo>
                  <a:lnTo>
                    <a:pt x="977900" y="29552"/>
                  </a:lnTo>
                  <a:lnTo>
                    <a:pt x="1029969" y="24625"/>
                  </a:lnTo>
                  <a:lnTo>
                    <a:pt x="1082039" y="20688"/>
                  </a:lnTo>
                  <a:lnTo>
                    <a:pt x="1189355" y="15265"/>
                  </a:lnTo>
                  <a:lnTo>
                    <a:pt x="1299209" y="12801"/>
                  </a:lnTo>
                  <a:lnTo>
                    <a:pt x="3202940" y="12801"/>
                  </a:lnTo>
                  <a:lnTo>
                    <a:pt x="3203574" y="11328"/>
                  </a:lnTo>
                  <a:lnTo>
                    <a:pt x="3204210" y="4432"/>
                  </a:lnTo>
                  <a:lnTo>
                    <a:pt x="1299209" y="0"/>
                  </a:lnTo>
                  <a:close/>
                </a:path>
              </a:pathLst>
            </a:custGeom>
            <a:solidFill>
              <a:srgbClr val="F5C15B"/>
            </a:solidFill>
          </p:spPr>
          <p:txBody>
            <a:bodyPr wrap="square" lIns="0" tIns="0" rIns="0" bIns="0" rtlCol="0"/>
            <a:lstStyle/>
            <a:p>
              <a:endParaRPr/>
            </a:p>
          </p:txBody>
        </p:sp>
        <p:pic>
          <p:nvPicPr>
            <p:cNvPr id="25" name="object 25"/>
            <p:cNvPicPr/>
            <p:nvPr/>
          </p:nvPicPr>
          <p:blipFill>
            <a:blip r:embed="rId8" cstate="screen">
              <a:extLst>
                <a:ext uri="{28A0092B-C50C-407E-A947-70E740481C1C}">
                  <a14:useLocalDpi xmlns:a14="http://schemas.microsoft.com/office/drawing/2010/main"/>
                </a:ext>
              </a:extLst>
            </a:blip>
            <a:stretch>
              <a:fillRect/>
            </a:stretch>
          </p:blipFill>
          <p:spPr>
            <a:xfrm>
              <a:off x="1263015" y="10171532"/>
              <a:ext cx="144144" cy="111822"/>
            </a:xfrm>
            <a:prstGeom prst="rect">
              <a:avLst/>
            </a:prstGeom>
          </p:spPr>
        </p:pic>
        <p:sp>
          <p:nvSpPr>
            <p:cNvPr id="26" name="object 26"/>
            <p:cNvSpPr/>
            <p:nvPr/>
          </p:nvSpPr>
          <p:spPr>
            <a:xfrm>
              <a:off x="1284859" y="10000792"/>
              <a:ext cx="339090" cy="143510"/>
            </a:xfrm>
            <a:custGeom>
              <a:avLst/>
              <a:gdLst/>
              <a:ahLst/>
              <a:cxnLst/>
              <a:rect l="l" t="t" r="r" b="b"/>
              <a:pathLst>
                <a:path w="339090" h="143509">
                  <a:moveTo>
                    <a:pt x="12191" y="74701"/>
                  </a:moveTo>
                  <a:lnTo>
                    <a:pt x="0" y="75895"/>
                  </a:lnTo>
                  <a:lnTo>
                    <a:pt x="127" y="83185"/>
                  </a:lnTo>
                  <a:lnTo>
                    <a:pt x="1904" y="89725"/>
                  </a:lnTo>
                  <a:lnTo>
                    <a:pt x="32893" y="112801"/>
                  </a:lnTo>
                  <a:lnTo>
                    <a:pt x="48768" y="112801"/>
                  </a:lnTo>
                  <a:lnTo>
                    <a:pt x="55142" y="111366"/>
                  </a:lnTo>
                  <a:lnTo>
                    <a:pt x="66293" y="105676"/>
                  </a:lnTo>
                  <a:lnTo>
                    <a:pt x="70612" y="101676"/>
                  </a:lnTo>
                  <a:lnTo>
                    <a:pt x="71690" y="99860"/>
                  </a:lnTo>
                  <a:lnTo>
                    <a:pt x="35559" y="99860"/>
                  </a:lnTo>
                  <a:lnTo>
                    <a:pt x="30606" y="98780"/>
                  </a:lnTo>
                  <a:lnTo>
                    <a:pt x="21716" y="94462"/>
                  </a:lnTo>
                  <a:lnTo>
                    <a:pt x="18415" y="91630"/>
                  </a:lnTo>
                  <a:lnTo>
                    <a:pt x="14096" y="84645"/>
                  </a:lnTo>
                  <a:lnTo>
                    <a:pt x="12827" y="80162"/>
                  </a:lnTo>
                  <a:lnTo>
                    <a:pt x="12191" y="74701"/>
                  </a:lnTo>
                  <a:close/>
                </a:path>
                <a:path w="339090" h="143509">
                  <a:moveTo>
                    <a:pt x="45465" y="0"/>
                  </a:moveTo>
                  <a:lnTo>
                    <a:pt x="31622" y="0"/>
                  </a:lnTo>
                  <a:lnTo>
                    <a:pt x="25653" y="1231"/>
                  </a:lnTo>
                  <a:lnTo>
                    <a:pt x="14859" y="6197"/>
                  </a:lnTo>
                  <a:lnTo>
                    <a:pt x="10668" y="9829"/>
                  </a:lnTo>
                  <a:lnTo>
                    <a:pt x="5079" y="19405"/>
                  </a:lnTo>
                  <a:lnTo>
                    <a:pt x="3682" y="24549"/>
                  </a:lnTo>
                  <a:lnTo>
                    <a:pt x="3682" y="35064"/>
                  </a:lnTo>
                  <a:lnTo>
                    <a:pt x="4825" y="39598"/>
                  </a:lnTo>
                  <a:lnTo>
                    <a:pt x="9397" y="47688"/>
                  </a:lnTo>
                  <a:lnTo>
                    <a:pt x="12953" y="51066"/>
                  </a:lnTo>
                  <a:lnTo>
                    <a:pt x="17653" y="53797"/>
                  </a:lnTo>
                  <a:lnTo>
                    <a:pt x="21209" y="55930"/>
                  </a:lnTo>
                  <a:lnTo>
                    <a:pt x="27559" y="58204"/>
                  </a:lnTo>
                  <a:lnTo>
                    <a:pt x="45593" y="63017"/>
                  </a:lnTo>
                  <a:lnTo>
                    <a:pt x="51434" y="64782"/>
                  </a:lnTo>
                  <a:lnTo>
                    <a:pt x="58165" y="67665"/>
                  </a:lnTo>
                  <a:lnTo>
                    <a:pt x="61087" y="69811"/>
                  </a:lnTo>
                  <a:lnTo>
                    <a:pt x="64643" y="74917"/>
                  </a:lnTo>
                  <a:lnTo>
                    <a:pt x="65531" y="77901"/>
                  </a:lnTo>
                  <a:lnTo>
                    <a:pt x="65531" y="84709"/>
                  </a:lnTo>
                  <a:lnTo>
                    <a:pt x="64643" y="87820"/>
                  </a:lnTo>
                  <a:lnTo>
                    <a:pt x="62737" y="90665"/>
                  </a:lnTo>
                  <a:lnTo>
                    <a:pt x="60959" y="93522"/>
                  </a:lnTo>
                  <a:lnTo>
                    <a:pt x="58165" y="95770"/>
                  </a:lnTo>
                  <a:lnTo>
                    <a:pt x="50546" y="99034"/>
                  </a:lnTo>
                  <a:lnTo>
                    <a:pt x="46100" y="99860"/>
                  </a:lnTo>
                  <a:lnTo>
                    <a:pt x="71690" y="99860"/>
                  </a:lnTo>
                  <a:lnTo>
                    <a:pt x="73659" y="96545"/>
                  </a:lnTo>
                  <a:lnTo>
                    <a:pt x="76581" y="91414"/>
                  </a:lnTo>
                  <a:lnTo>
                    <a:pt x="78104" y="85940"/>
                  </a:lnTo>
                  <a:lnTo>
                    <a:pt x="78104" y="74282"/>
                  </a:lnTo>
                  <a:lnTo>
                    <a:pt x="29082" y="43891"/>
                  </a:lnTo>
                  <a:lnTo>
                    <a:pt x="22478" y="41300"/>
                  </a:lnTo>
                  <a:lnTo>
                    <a:pt x="20065" y="38760"/>
                  </a:lnTo>
                  <a:lnTo>
                    <a:pt x="17525" y="36233"/>
                  </a:lnTo>
                  <a:lnTo>
                    <a:pt x="16256" y="33007"/>
                  </a:lnTo>
                  <a:lnTo>
                    <a:pt x="16267" y="24549"/>
                  </a:lnTo>
                  <a:lnTo>
                    <a:pt x="18034" y="20713"/>
                  </a:lnTo>
                  <a:lnTo>
                    <a:pt x="25146" y="14325"/>
                  </a:lnTo>
                  <a:lnTo>
                    <a:pt x="30860" y="12725"/>
                  </a:lnTo>
                  <a:lnTo>
                    <a:pt x="68746" y="12725"/>
                  </a:lnTo>
                  <a:lnTo>
                    <a:pt x="67309" y="10337"/>
                  </a:lnTo>
                  <a:lnTo>
                    <a:pt x="63118" y="6502"/>
                  </a:lnTo>
                  <a:lnTo>
                    <a:pt x="51943" y="1295"/>
                  </a:lnTo>
                  <a:lnTo>
                    <a:pt x="45465" y="0"/>
                  </a:lnTo>
                  <a:close/>
                </a:path>
                <a:path w="339090" h="143509">
                  <a:moveTo>
                    <a:pt x="68746" y="12725"/>
                  </a:moveTo>
                  <a:lnTo>
                    <a:pt x="46354" y="12725"/>
                  </a:lnTo>
                  <a:lnTo>
                    <a:pt x="52069" y="14478"/>
                  </a:lnTo>
                  <a:lnTo>
                    <a:pt x="55879" y="18008"/>
                  </a:lnTo>
                  <a:lnTo>
                    <a:pt x="59816" y="21526"/>
                  </a:lnTo>
                  <a:lnTo>
                    <a:pt x="61975" y="26733"/>
                  </a:lnTo>
                  <a:lnTo>
                    <a:pt x="62737" y="33629"/>
                  </a:lnTo>
                  <a:lnTo>
                    <a:pt x="75184" y="32588"/>
                  </a:lnTo>
                  <a:lnTo>
                    <a:pt x="74929" y="26187"/>
                  </a:lnTo>
                  <a:lnTo>
                    <a:pt x="73278" y="20459"/>
                  </a:lnTo>
                  <a:lnTo>
                    <a:pt x="70357" y="15405"/>
                  </a:lnTo>
                  <a:lnTo>
                    <a:pt x="68746" y="12725"/>
                  </a:lnTo>
                  <a:close/>
                </a:path>
                <a:path w="339090" h="143509">
                  <a:moveTo>
                    <a:pt x="104902" y="1854"/>
                  </a:moveTo>
                  <a:lnTo>
                    <a:pt x="92837" y="1854"/>
                  </a:lnTo>
                  <a:lnTo>
                    <a:pt x="92837" y="17259"/>
                  </a:lnTo>
                  <a:lnTo>
                    <a:pt x="104902" y="17259"/>
                  </a:lnTo>
                  <a:lnTo>
                    <a:pt x="104902" y="1854"/>
                  </a:lnTo>
                  <a:close/>
                </a:path>
                <a:path w="339090" h="143509">
                  <a:moveTo>
                    <a:pt x="104902" y="31915"/>
                  </a:moveTo>
                  <a:lnTo>
                    <a:pt x="92837" y="31915"/>
                  </a:lnTo>
                  <a:lnTo>
                    <a:pt x="92837" y="110947"/>
                  </a:lnTo>
                  <a:lnTo>
                    <a:pt x="104902" y="110947"/>
                  </a:lnTo>
                  <a:lnTo>
                    <a:pt x="104902" y="31915"/>
                  </a:lnTo>
                  <a:close/>
                </a:path>
                <a:path w="339090" h="143509">
                  <a:moveTo>
                    <a:pt x="122554" y="117500"/>
                  </a:moveTo>
                  <a:lnTo>
                    <a:pt x="142112" y="143014"/>
                  </a:lnTo>
                  <a:lnTo>
                    <a:pt x="157860" y="143014"/>
                  </a:lnTo>
                  <a:lnTo>
                    <a:pt x="163829" y="141528"/>
                  </a:lnTo>
                  <a:lnTo>
                    <a:pt x="168656" y="138557"/>
                  </a:lnTo>
                  <a:lnTo>
                    <a:pt x="173609" y="135572"/>
                  </a:lnTo>
                  <a:lnTo>
                    <a:pt x="176808" y="131927"/>
                  </a:lnTo>
                  <a:lnTo>
                    <a:pt x="145415" y="131927"/>
                  </a:lnTo>
                  <a:lnTo>
                    <a:pt x="141350" y="130695"/>
                  </a:lnTo>
                  <a:lnTo>
                    <a:pt x="138303" y="128206"/>
                  </a:lnTo>
                  <a:lnTo>
                    <a:pt x="136144" y="126377"/>
                  </a:lnTo>
                  <a:lnTo>
                    <a:pt x="134747" y="123444"/>
                  </a:lnTo>
                  <a:lnTo>
                    <a:pt x="134238" y="119430"/>
                  </a:lnTo>
                  <a:lnTo>
                    <a:pt x="122554" y="117500"/>
                  </a:lnTo>
                  <a:close/>
                </a:path>
                <a:path w="339090" h="143509">
                  <a:moveTo>
                    <a:pt x="182744" y="100609"/>
                  </a:moveTo>
                  <a:lnTo>
                    <a:pt x="170560" y="100609"/>
                  </a:lnTo>
                  <a:lnTo>
                    <a:pt x="170489" y="110947"/>
                  </a:lnTo>
                  <a:lnTo>
                    <a:pt x="170306" y="115062"/>
                  </a:lnTo>
                  <a:lnTo>
                    <a:pt x="156209" y="131927"/>
                  </a:lnTo>
                  <a:lnTo>
                    <a:pt x="176808" y="131927"/>
                  </a:lnTo>
                  <a:lnTo>
                    <a:pt x="182558" y="108784"/>
                  </a:lnTo>
                  <a:lnTo>
                    <a:pt x="182744" y="100609"/>
                  </a:lnTo>
                  <a:close/>
                </a:path>
                <a:path w="339090" h="143509">
                  <a:moveTo>
                    <a:pt x="159257" y="30137"/>
                  </a:moveTo>
                  <a:lnTo>
                    <a:pt x="144653" y="30137"/>
                  </a:lnTo>
                  <a:lnTo>
                    <a:pt x="139191" y="31864"/>
                  </a:lnTo>
                  <a:lnTo>
                    <a:pt x="129793" y="38811"/>
                  </a:lnTo>
                  <a:lnTo>
                    <a:pt x="126237" y="43738"/>
                  </a:lnTo>
                  <a:lnTo>
                    <a:pt x="123825" y="50114"/>
                  </a:lnTo>
                  <a:lnTo>
                    <a:pt x="121284" y="56489"/>
                  </a:lnTo>
                  <a:lnTo>
                    <a:pt x="120141" y="63449"/>
                  </a:lnTo>
                  <a:lnTo>
                    <a:pt x="120141" y="70980"/>
                  </a:lnTo>
                  <a:lnTo>
                    <a:pt x="137842" y="108005"/>
                  </a:lnTo>
                  <a:lnTo>
                    <a:pt x="150875" y="110947"/>
                  </a:lnTo>
                  <a:lnTo>
                    <a:pt x="158750" y="110947"/>
                  </a:lnTo>
                  <a:lnTo>
                    <a:pt x="165227" y="107492"/>
                  </a:lnTo>
                  <a:lnTo>
                    <a:pt x="170560" y="100609"/>
                  </a:lnTo>
                  <a:lnTo>
                    <a:pt x="182744" y="100609"/>
                  </a:lnTo>
                  <a:lnTo>
                    <a:pt x="182753" y="99860"/>
                  </a:lnTo>
                  <a:lnTo>
                    <a:pt x="146431" y="99860"/>
                  </a:lnTo>
                  <a:lnTo>
                    <a:pt x="141731" y="97472"/>
                  </a:lnTo>
                  <a:lnTo>
                    <a:pt x="134365" y="87947"/>
                  </a:lnTo>
                  <a:lnTo>
                    <a:pt x="132509" y="80581"/>
                  </a:lnTo>
                  <a:lnTo>
                    <a:pt x="132460" y="60490"/>
                  </a:lnTo>
                  <a:lnTo>
                    <a:pt x="134365" y="53314"/>
                  </a:lnTo>
                  <a:lnTo>
                    <a:pt x="138175" y="48475"/>
                  </a:lnTo>
                  <a:lnTo>
                    <a:pt x="141859" y="43637"/>
                  </a:lnTo>
                  <a:lnTo>
                    <a:pt x="146431" y="41224"/>
                  </a:lnTo>
                  <a:lnTo>
                    <a:pt x="171547" y="41224"/>
                  </a:lnTo>
                  <a:lnTo>
                    <a:pt x="166243" y="33909"/>
                  </a:lnTo>
                  <a:lnTo>
                    <a:pt x="159257" y="30137"/>
                  </a:lnTo>
                  <a:close/>
                </a:path>
                <a:path w="339090" h="143509">
                  <a:moveTo>
                    <a:pt x="171547" y="41224"/>
                  </a:moveTo>
                  <a:lnTo>
                    <a:pt x="157225" y="41224"/>
                  </a:lnTo>
                  <a:lnTo>
                    <a:pt x="161851" y="43637"/>
                  </a:lnTo>
                  <a:lnTo>
                    <a:pt x="165734" y="48590"/>
                  </a:lnTo>
                  <a:lnTo>
                    <a:pt x="169672" y="53505"/>
                  </a:lnTo>
                  <a:lnTo>
                    <a:pt x="171497" y="60490"/>
                  </a:lnTo>
                  <a:lnTo>
                    <a:pt x="162178" y="97485"/>
                  </a:lnTo>
                  <a:lnTo>
                    <a:pt x="157479" y="99860"/>
                  </a:lnTo>
                  <a:lnTo>
                    <a:pt x="182753" y="99860"/>
                  </a:lnTo>
                  <a:lnTo>
                    <a:pt x="182753" y="41440"/>
                  </a:lnTo>
                  <a:lnTo>
                    <a:pt x="171703" y="41440"/>
                  </a:lnTo>
                  <a:lnTo>
                    <a:pt x="171547" y="41224"/>
                  </a:lnTo>
                  <a:close/>
                </a:path>
                <a:path w="339090" h="143509">
                  <a:moveTo>
                    <a:pt x="182753" y="31915"/>
                  </a:moveTo>
                  <a:lnTo>
                    <a:pt x="171703" y="31915"/>
                  </a:lnTo>
                  <a:lnTo>
                    <a:pt x="171703" y="41440"/>
                  </a:lnTo>
                  <a:lnTo>
                    <a:pt x="182753" y="41440"/>
                  </a:lnTo>
                  <a:lnTo>
                    <a:pt x="182753" y="31915"/>
                  </a:lnTo>
                  <a:close/>
                </a:path>
                <a:path w="339090" h="143509">
                  <a:moveTo>
                    <a:pt x="212725" y="31915"/>
                  </a:moveTo>
                  <a:lnTo>
                    <a:pt x="200659" y="31915"/>
                  </a:lnTo>
                  <a:lnTo>
                    <a:pt x="200712" y="87452"/>
                  </a:lnTo>
                  <a:lnTo>
                    <a:pt x="220725" y="112737"/>
                  </a:lnTo>
                  <a:lnTo>
                    <a:pt x="225044" y="112737"/>
                  </a:lnTo>
                  <a:lnTo>
                    <a:pt x="231753" y="111899"/>
                  </a:lnTo>
                  <a:lnTo>
                    <a:pt x="237759" y="109386"/>
                  </a:lnTo>
                  <a:lnTo>
                    <a:pt x="243028" y="105199"/>
                  </a:lnTo>
                  <a:lnTo>
                    <a:pt x="246100" y="101193"/>
                  </a:lnTo>
                  <a:lnTo>
                    <a:pt x="223774" y="101193"/>
                  </a:lnTo>
                  <a:lnTo>
                    <a:pt x="220725" y="100190"/>
                  </a:lnTo>
                  <a:lnTo>
                    <a:pt x="218312" y="98183"/>
                  </a:lnTo>
                  <a:lnTo>
                    <a:pt x="215772" y="96177"/>
                  </a:lnTo>
                  <a:lnTo>
                    <a:pt x="214249" y="93408"/>
                  </a:lnTo>
                  <a:lnTo>
                    <a:pt x="212978" y="87452"/>
                  </a:lnTo>
                  <a:lnTo>
                    <a:pt x="212725" y="82740"/>
                  </a:lnTo>
                  <a:lnTo>
                    <a:pt x="212725" y="31915"/>
                  </a:lnTo>
                  <a:close/>
                </a:path>
                <a:path w="339090" h="143509">
                  <a:moveTo>
                    <a:pt x="258318" y="99339"/>
                  </a:moveTo>
                  <a:lnTo>
                    <a:pt x="247522" y="99339"/>
                  </a:lnTo>
                  <a:lnTo>
                    <a:pt x="247522" y="110947"/>
                  </a:lnTo>
                  <a:lnTo>
                    <a:pt x="258318" y="110947"/>
                  </a:lnTo>
                  <a:lnTo>
                    <a:pt x="258318" y="99339"/>
                  </a:lnTo>
                  <a:close/>
                </a:path>
                <a:path w="339090" h="143509">
                  <a:moveTo>
                    <a:pt x="258318" y="31915"/>
                  </a:moveTo>
                  <a:lnTo>
                    <a:pt x="246253" y="31915"/>
                  </a:lnTo>
                  <a:lnTo>
                    <a:pt x="246253" y="81013"/>
                  </a:lnTo>
                  <a:lnTo>
                    <a:pt x="245618" y="86156"/>
                  </a:lnTo>
                  <a:lnTo>
                    <a:pt x="231012" y="101193"/>
                  </a:lnTo>
                  <a:lnTo>
                    <a:pt x="246100" y="101193"/>
                  </a:lnTo>
                  <a:lnTo>
                    <a:pt x="247522" y="99339"/>
                  </a:lnTo>
                  <a:lnTo>
                    <a:pt x="258318" y="99339"/>
                  </a:lnTo>
                  <a:lnTo>
                    <a:pt x="258318" y="31915"/>
                  </a:lnTo>
                  <a:close/>
                </a:path>
                <a:path w="339090" h="143509">
                  <a:moveTo>
                    <a:pt x="306324" y="30137"/>
                  </a:moveTo>
                  <a:lnTo>
                    <a:pt x="275463" y="54394"/>
                  </a:lnTo>
                  <a:lnTo>
                    <a:pt x="273226" y="71285"/>
                  </a:lnTo>
                  <a:lnTo>
                    <a:pt x="273250" y="73266"/>
                  </a:lnTo>
                  <a:lnTo>
                    <a:pt x="293020" y="110064"/>
                  </a:lnTo>
                  <a:lnTo>
                    <a:pt x="306959" y="112737"/>
                  </a:lnTo>
                  <a:lnTo>
                    <a:pt x="315213" y="112737"/>
                  </a:lnTo>
                  <a:lnTo>
                    <a:pt x="322072" y="110502"/>
                  </a:lnTo>
                  <a:lnTo>
                    <a:pt x="332573" y="101714"/>
                  </a:lnTo>
                  <a:lnTo>
                    <a:pt x="301116" y="101714"/>
                  </a:lnTo>
                  <a:lnTo>
                    <a:pt x="296163" y="99415"/>
                  </a:lnTo>
                  <a:lnTo>
                    <a:pt x="288290" y="90182"/>
                  </a:lnTo>
                  <a:lnTo>
                    <a:pt x="286003" y="83540"/>
                  </a:lnTo>
                  <a:lnTo>
                    <a:pt x="285622" y="74853"/>
                  </a:lnTo>
                  <a:lnTo>
                    <a:pt x="338581" y="74853"/>
                  </a:lnTo>
                  <a:lnTo>
                    <a:pt x="338709" y="73266"/>
                  </a:lnTo>
                  <a:lnTo>
                    <a:pt x="338709" y="71285"/>
                  </a:lnTo>
                  <a:lnTo>
                    <a:pt x="338250" y="63842"/>
                  </a:lnTo>
                  <a:lnTo>
                    <a:pt x="286257" y="63842"/>
                  </a:lnTo>
                  <a:lnTo>
                    <a:pt x="286638" y="56946"/>
                  </a:lnTo>
                  <a:lnTo>
                    <a:pt x="288797" y="51435"/>
                  </a:lnTo>
                  <a:lnTo>
                    <a:pt x="292580" y="47212"/>
                  </a:lnTo>
                  <a:lnTo>
                    <a:pt x="296291" y="43205"/>
                  </a:lnTo>
                  <a:lnTo>
                    <a:pt x="300990" y="41148"/>
                  </a:lnTo>
                  <a:lnTo>
                    <a:pt x="329842" y="41148"/>
                  </a:lnTo>
                  <a:lnTo>
                    <a:pt x="329691" y="40919"/>
                  </a:lnTo>
                  <a:lnTo>
                    <a:pt x="324808" y="36202"/>
                  </a:lnTo>
                  <a:lnTo>
                    <a:pt x="319293" y="32832"/>
                  </a:lnTo>
                  <a:lnTo>
                    <a:pt x="313136" y="30810"/>
                  </a:lnTo>
                  <a:lnTo>
                    <a:pt x="306324" y="30137"/>
                  </a:lnTo>
                  <a:close/>
                </a:path>
                <a:path w="339090" h="143509">
                  <a:moveTo>
                    <a:pt x="325881" y="85496"/>
                  </a:moveTo>
                  <a:lnTo>
                    <a:pt x="323977" y="91147"/>
                  </a:lnTo>
                  <a:lnTo>
                    <a:pt x="321563" y="95275"/>
                  </a:lnTo>
                  <a:lnTo>
                    <a:pt x="315213" y="100431"/>
                  </a:lnTo>
                  <a:lnTo>
                    <a:pt x="311531" y="101714"/>
                  </a:lnTo>
                  <a:lnTo>
                    <a:pt x="332573" y="101714"/>
                  </a:lnTo>
                  <a:lnTo>
                    <a:pt x="332740" y="101574"/>
                  </a:lnTo>
                  <a:lnTo>
                    <a:pt x="336302" y="95275"/>
                  </a:lnTo>
                  <a:lnTo>
                    <a:pt x="338328" y="87210"/>
                  </a:lnTo>
                  <a:lnTo>
                    <a:pt x="325881" y="85496"/>
                  </a:lnTo>
                  <a:close/>
                </a:path>
                <a:path w="339090" h="143509">
                  <a:moveTo>
                    <a:pt x="329842" y="41148"/>
                  </a:moveTo>
                  <a:lnTo>
                    <a:pt x="312547" y="41148"/>
                  </a:lnTo>
                  <a:lnTo>
                    <a:pt x="317627" y="43726"/>
                  </a:lnTo>
                  <a:lnTo>
                    <a:pt x="321437" y="48882"/>
                  </a:lnTo>
                  <a:lnTo>
                    <a:pt x="323850" y="52209"/>
                  </a:lnTo>
                  <a:lnTo>
                    <a:pt x="325374" y="57200"/>
                  </a:lnTo>
                  <a:lnTo>
                    <a:pt x="326009" y="63842"/>
                  </a:lnTo>
                  <a:lnTo>
                    <a:pt x="338250" y="63842"/>
                  </a:lnTo>
                  <a:lnTo>
                    <a:pt x="338139" y="62050"/>
                  </a:lnTo>
                  <a:lnTo>
                    <a:pt x="336438" y="53911"/>
                  </a:lnTo>
                  <a:lnTo>
                    <a:pt x="333619" y="46867"/>
                  </a:lnTo>
                  <a:lnTo>
                    <a:pt x="329842" y="41148"/>
                  </a:lnTo>
                  <a:close/>
                </a:path>
              </a:pathLst>
            </a:custGeom>
            <a:solidFill>
              <a:srgbClr val="004448"/>
            </a:solidFill>
          </p:spPr>
          <p:txBody>
            <a:bodyPr wrap="square" lIns="0" tIns="0" rIns="0" bIns="0" rtlCol="0"/>
            <a:lstStyle/>
            <a:p>
              <a:endParaRPr/>
            </a:p>
          </p:txBody>
        </p:sp>
        <p:pic>
          <p:nvPicPr>
            <p:cNvPr id="27" name="object 27"/>
            <p:cNvPicPr/>
            <p:nvPr/>
          </p:nvPicPr>
          <p:blipFill>
            <a:blip r:embed="rId9" cstate="screen">
              <a:extLst>
                <a:ext uri="{28A0092B-C50C-407E-A947-70E740481C1C}">
                  <a14:useLocalDpi xmlns:a14="http://schemas.microsoft.com/office/drawing/2010/main"/>
                </a:ext>
              </a:extLst>
            </a:blip>
            <a:stretch>
              <a:fillRect/>
            </a:stretch>
          </p:blipFill>
          <p:spPr>
            <a:xfrm>
              <a:off x="1665351" y="10002646"/>
              <a:ext cx="630301" cy="110883"/>
            </a:xfrm>
            <a:prstGeom prst="rect">
              <a:avLst/>
            </a:prstGeom>
          </p:spPr>
        </p:pic>
        <p:sp>
          <p:nvSpPr>
            <p:cNvPr id="28" name="object 28"/>
            <p:cNvSpPr/>
            <p:nvPr/>
          </p:nvSpPr>
          <p:spPr>
            <a:xfrm>
              <a:off x="2322322" y="10000715"/>
              <a:ext cx="1395095" cy="113030"/>
            </a:xfrm>
            <a:custGeom>
              <a:avLst/>
              <a:gdLst/>
              <a:ahLst/>
              <a:cxnLst/>
              <a:rect l="l" t="t" r="r" b="b"/>
              <a:pathLst>
                <a:path w="1395095" h="113029">
                  <a:moveTo>
                    <a:pt x="77597" y="98145"/>
                  </a:moveTo>
                  <a:lnTo>
                    <a:pt x="14859" y="98145"/>
                  </a:lnTo>
                  <a:lnTo>
                    <a:pt x="20828" y="90487"/>
                  </a:lnTo>
                  <a:lnTo>
                    <a:pt x="75946" y="14808"/>
                  </a:lnTo>
                  <a:lnTo>
                    <a:pt x="75946" y="1930"/>
                  </a:lnTo>
                  <a:lnTo>
                    <a:pt x="5588" y="1930"/>
                  </a:lnTo>
                  <a:lnTo>
                    <a:pt x="5588" y="14808"/>
                  </a:lnTo>
                  <a:lnTo>
                    <a:pt x="60452" y="14808"/>
                  </a:lnTo>
                  <a:lnTo>
                    <a:pt x="57150" y="18478"/>
                  </a:lnTo>
                  <a:lnTo>
                    <a:pt x="53848" y="22796"/>
                  </a:lnTo>
                  <a:lnTo>
                    <a:pt x="0" y="97624"/>
                  </a:lnTo>
                  <a:lnTo>
                    <a:pt x="0" y="111023"/>
                  </a:lnTo>
                  <a:lnTo>
                    <a:pt x="77597" y="111023"/>
                  </a:lnTo>
                  <a:lnTo>
                    <a:pt x="77597" y="98145"/>
                  </a:lnTo>
                  <a:close/>
                </a:path>
                <a:path w="1395095" h="113029">
                  <a:moveTo>
                    <a:pt x="169037" y="1930"/>
                  </a:moveTo>
                  <a:lnTo>
                    <a:pt x="156083" y="1930"/>
                  </a:lnTo>
                  <a:lnTo>
                    <a:pt x="156070" y="64960"/>
                  </a:lnTo>
                  <a:lnTo>
                    <a:pt x="155689" y="74358"/>
                  </a:lnTo>
                  <a:lnTo>
                    <a:pt x="139065" y="99860"/>
                  </a:lnTo>
                  <a:lnTo>
                    <a:pt x="123952" y="99860"/>
                  </a:lnTo>
                  <a:lnTo>
                    <a:pt x="107175" y="85826"/>
                  </a:lnTo>
                  <a:lnTo>
                    <a:pt x="105537" y="81343"/>
                  </a:lnTo>
                  <a:lnTo>
                    <a:pt x="104775" y="74358"/>
                  </a:lnTo>
                  <a:lnTo>
                    <a:pt x="104775" y="1930"/>
                  </a:lnTo>
                  <a:lnTo>
                    <a:pt x="91821" y="1930"/>
                  </a:lnTo>
                  <a:lnTo>
                    <a:pt x="91821" y="64960"/>
                  </a:lnTo>
                  <a:lnTo>
                    <a:pt x="92036" y="72771"/>
                  </a:lnTo>
                  <a:lnTo>
                    <a:pt x="113919" y="111125"/>
                  </a:lnTo>
                  <a:lnTo>
                    <a:pt x="121412" y="112877"/>
                  </a:lnTo>
                  <a:lnTo>
                    <a:pt x="140081" y="112877"/>
                  </a:lnTo>
                  <a:lnTo>
                    <a:pt x="147701" y="110858"/>
                  </a:lnTo>
                  <a:lnTo>
                    <a:pt x="159385" y="102781"/>
                  </a:lnTo>
                  <a:lnTo>
                    <a:pt x="161632" y="99860"/>
                  </a:lnTo>
                  <a:lnTo>
                    <a:pt x="163449" y="97523"/>
                  </a:lnTo>
                  <a:lnTo>
                    <a:pt x="169037" y="64960"/>
                  </a:lnTo>
                  <a:lnTo>
                    <a:pt x="169037" y="1930"/>
                  </a:lnTo>
                  <a:close/>
                </a:path>
                <a:path w="1395095" h="113029">
                  <a:moveTo>
                    <a:pt x="277368" y="111023"/>
                  </a:moveTo>
                  <a:lnTo>
                    <a:pt x="256921" y="75526"/>
                  </a:lnTo>
                  <a:lnTo>
                    <a:pt x="243916" y="62585"/>
                  </a:lnTo>
                  <a:lnTo>
                    <a:pt x="241681" y="61391"/>
                  </a:lnTo>
                  <a:lnTo>
                    <a:pt x="251079" y="59944"/>
                  </a:lnTo>
                  <a:lnTo>
                    <a:pt x="258064" y="56578"/>
                  </a:lnTo>
                  <a:lnTo>
                    <a:pt x="262636" y="51269"/>
                  </a:lnTo>
                  <a:lnTo>
                    <a:pt x="263626" y="50076"/>
                  </a:lnTo>
                  <a:lnTo>
                    <a:pt x="267081" y="45961"/>
                  </a:lnTo>
                  <a:lnTo>
                    <a:pt x="269367" y="39433"/>
                  </a:lnTo>
                  <a:lnTo>
                    <a:pt x="269367" y="25692"/>
                  </a:lnTo>
                  <a:lnTo>
                    <a:pt x="267970" y="20218"/>
                  </a:lnTo>
                  <a:lnTo>
                    <a:pt x="265303" y="15252"/>
                  </a:lnTo>
                  <a:lnTo>
                    <a:pt x="264579" y="13982"/>
                  </a:lnTo>
                  <a:lnTo>
                    <a:pt x="262509" y="10287"/>
                  </a:lnTo>
                  <a:lnTo>
                    <a:pt x="258953" y="6832"/>
                  </a:lnTo>
                  <a:lnTo>
                    <a:pt x="255905" y="5524"/>
                  </a:lnTo>
                  <a:lnTo>
                    <a:pt x="255905" y="26543"/>
                  </a:lnTo>
                  <a:lnTo>
                    <a:pt x="255905" y="35217"/>
                  </a:lnTo>
                  <a:lnTo>
                    <a:pt x="237744" y="50076"/>
                  </a:lnTo>
                  <a:lnTo>
                    <a:pt x="203835" y="50076"/>
                  </a:lnTo>
                  <a:lnTo>
                    <a:pt x="203835" y="13982"/>
                  </a:lnTo>
                  <a:lnTo>
                    <a:pt x="242189" y="13982"/>
                  </a:lnTo>
                  <a:lnTo>
                    <a:pt x="247523" y="15646"/>
                  </a:lnTo>
                  <a:lnTo>
                    <a:pt x="250952" y="18973"/>
                  </a:lnTo>
                  <a:lnTo>
                    <a:pt x="254254" y="22301"/>
                  </a:lnTo>
                  <a:lnTo>
                    <a:pt x="255905" y="26543"/>
                  </a:lnTo>
                  <a:lnTo>
                    <a:pt x="255905" y="5524"/>
                  </a:lnTo>
                  <a:lnTo>
                    <a:pt x="249809" y="2908"/>
                  </a:lnTo>
                  <a:lnTo>
                    <a:pt x="243205" y="1930"/>
                  </a:lnTo>
                  <a:lnTo>
                    <a:pt x="190881" y="1930"/>
                  </a:lnTo>
                  <a:lnTo>
                    <a:pt x="190881" y="111023"/>
                  </a:lnTo>
                  <a:lnTo>
                    <a:pt x="203835" y="111023"/>
                  </a:lnTo>
                  <a:lnTo>
                    <a:pt x="203835" y="62585"/>
                  </a:lnTo>
                  <a:lnTo>
                    <a:pt x="222250" y="62585"/>
                  </a:lnTo>
                  <a:lnTo>
                    <a:pt x="232029" y="66001"/>
                  </a:lnTo>
                  <a:lnTo>
                    <a:pt x="234061" y="67386"/>
                  </a:lnTo>
                  <a:lnTo>
                    <a:pt x="236220" y="69824"/>
                  </a:lnTo>
                  <a:lnTo>
                    <a:pt x="238633" y="73291"/>
                  </a:lnTo>
                  <a:lnTo>
                    <a:pt x="241173" y="76771"/>
                  </a:lnTo>
                  <a:lnTo>
                    <a:pt x="244221" y="81775"/>
                  </a:lnTo>
                  <a:lnTo>
                    <a:pt x="248031" y="88328"/>
                  </a:lnTo>
                  <a:lnTo>
                    <a:pt x="261112" y="111023"/>
                  </a:lnTo>
                  <a:lnTo>
                    <a:pt x="277368" y="111023"/>
                  </a:lnTo>
                  <a:close/>
                </a:path>
                <a:path w="1395095" h="113029">
                  <a:moveTo>
                    <a:pt x="376428" y="111023"/>
                  </a:moveTo>
                  <a:lnTo>
                    <a:pt x="355981" y="75526"/>
                  </a:lnTo>
                  <a:lnTo>
                    <a:pt x="342976" y="62585"/>
                  </a:lnTo>
                  <a:lnTo>
                    <a:pt x="340741" y="61391"/>
                  </a:lnTo>
                  <a:lnTo>
                    <a:pt x="350139" y="59944"/>
                  </a:lnTo>
                  <a:lnTo>
                    <a:pt x="357124" y="56578"/>
                  </a:lnTo>
                  <a:lnTo>
                    <a:pt x="361696" y="51269"/>
                  </a:lnTo>
                  <a:lnTo>
                    <a:pt x="362686" y="50076"/>
                  </a:lnTo>
                  <a:lnTo>
                    <a:pt x="366141" y="45961"/>
                  </a:lnTo>
                  <a:lnTo>
                    <a:pt x="368427" y="39433"/>
                  </a:lnTo>
                  <a:lnTo>
                    <a:pt x="368427" y="25692"/>
                  </a:lnTo>
                  <a:lnTo>
                    <a:pt x="367030" y="20218"/>
                  </a:lnTo>
                  <a:lnTo>
                    <a:pt x="364363" y="15252"/>
                  </a:lnTo>
                  <a:lnTo>
                    <a:pt x="363639" y="13982"/>
                  </a:lnTo>
                  <a:lnTo>
                    <a:pt x="361569" y="10287"/>
                  </a:lnTo>
                  <a:lnTo>
                    <a:pt x="358013" y="6832"/>
                  </a:lnTo>
                  <a:lnTo>
                    <a:pt x="354965" y="5524"/>
                  </a:lnTo>
                  <a:lnTo>
                    <a:pt x="354965" y="26543"/>
                  </a:lnTo>
                  <a:lnTo>
                    <a:pt x="354965" y="35217"/>
                  </a:lnTo>
                  <a:lnTo>
                    <a:pt x="336804" y="50076"/>
                  </a:lnTo>
                  <a:lnTo>
                    <a:pt x="302895" y="50076"/>
                  </a:lnTo>
                  <a:lnTo>
                    <a:pt x="302895" y="13982"/>
                  </a:lnTo>
                  <a:lnTo>
                    <a:pt x="341249" y="13982"/>
                  </a:lnTo>
                  <a:lnTo>
                    <a:pt x="346583" y="15646"/>
                  </a:lnTo>
                  <a:lnTo>
                    <a:pt x="350012" y="18973"/>
                  </a:lnTo>
                  <a:lnTo>
                    <a:pt x="353314" y="22301"/>
                  </a:lnTo>
                  <a:lnTo>
                    <a:pt x="354965" y="26543"/>
                  </a:lnTo>
                  <a:lnTo>
                    <a:pt x="354965" y="5524"/>
                  </a:lnTo>
                  <a:lnTo>
                    <a:pt x="348869" y="2908"/>
                  </a:lnTo>
                  <a:lnTo>
                    <a:pt x="342265" y="1930"/>
                  </a:lnTo>
                  <a:lnTo>
                    <a:pt x="289941" y="1930"/>
                  </a:lnTo>
                  <a:lnTo>
                    <a:pt x="289941" y="111023"/>
                  </a:lnTo>
                  <a:lnTo>
                    <a:pt x="302895" y="111023"/>
                  </a:lnTo>
                  <a:lnTo>
                    <a:pt x="302895" y="62585"/>
                  </a:lnTo>
                  <a:lnTo>
                    <a:pt x="321310" y="62585"/>
                  </a:lnTo>
                  <a:lnTo>
                    <a:pt x="331089" y="66001"/>
                  </a:lnTo>
                  <a:lnTo>
                    <a:pt x="333121" y="67386"/>
                  </a:lnTo>
                  <a:lnTo>
                    <a:pt x="335280" y="69824"/>
                  </a:lnTo>
                  <a:lnTo>
                    <a:pt x="337693" y="73291"/>
                  </a:lnTo>
                  <a:lnTo>
                    <a:pt x="340233" y="76771"/>
                  </a:lnTo>
                  <a:lnTo>
                    <a:pt x="343281" y="81775"/>
                  </a:lnTo>
                  <a:lnTo>
                    <a:pt x="347091" y="88328"/>
                  </a:lnTo>
                  <a:lnTo>
                    <a:pt x="360172" y="111023"/>
                  </a:lnTo>
                  <a:lnTo>
                    <a:pt x="376428" y="111023"/>
                  </a:lnTo>
                  <a:close/>
                </a:path>
                <a:path w="1395095" h="113029">
                  <a:moveTo>
                    <a:pt x="402463" y="1930"/>
                  </a:moveTo>
                  <a:lnTo>
                    <a:pt x="389509" y="1930"/>
                  </a:lnTo>
                  <a:lnTo>
                    <a:pt x="389509" y="111023"/>
                  </a:lnTo>
                  <a:lnTo>
                    <a:pt x="402463" y="111023"/>
                  </a:lnTo>
                  <a:lnTo>
                    <a:pt x="402463" y="1930"/>
                  </a:lnTo>
                  <a:close/>
                </a:path>
                <a:path w="1395095" h="113029">
                  <a:moveTo>
                    <a:pt x="516877" y="56553"/>
                  </a:moveTo>
                  <a:lnTo>
                    <a:pt x="504063" y="15862"/>
                  </a:lnTo>
                  <a:lnTo>
                    <a:pt x="503326" y="15100"/>
                  </a:lnTo>
                  <a:lnTo>
                    <a:pt x="503326" y="58115"/>
                  </a:lnTo>
                  <a:lnTo>
                    <a:pt x="502831" y="66484"/>
                  </a:lnTo>
                  <a:lnTo>
                    <a:pt x="476783" y="99822"/>
                  </a:lnTo>
                  <a:lnTo>
                    <a:pt x="469773" y="100533"/>
                  </a:lnTo>
                  <a:lnTo>
                    <a:pt x="462889" y="99822"/>
                  </a:lnTo>
                  <a:lnTo>
                    <a:pt x="436956" y="67462"/>
                  </a:lnTo>
                  <a:lnTo>
                    <a:pt x="436372" y="58115"/>
                  </a:lnTo>
                  <a:lnTo>
                    <a:pt x="436981" y="46685"/>
                  </a:lnTo>
                  <a:lnTo>
                    <a:pt x="463384" y="13081"/>
                  </a:lnTo>
                  <a:lnTo>
                    <a:pt x="470027" y="12420"/>
                  </a:lnTo>
                  <a:lnTo>
                    <a:pt x="476504" y="12420"/>
                  </a:lnTo>
                  <a:lnTo>
                    <a:pt x="503237" y="46685"/>
                  </a:lnTo>
                  <a:lnTo>
                    <a:pt x="503326" y="58115"/>
                  </a:lnTo>
                  <a:lnTo>
                    <a:pt x="503326" y="15100"/>
                  </a:lnTo>
                  <a:lnTo>
                    <a:pt x="469900" y="0"/>
                  </a:lnTo>
                  <a:lnTo>
                    <a:pt x="459994" y="965"/>
                  </a:lnTo>
                  <a:lnTo>
                    <a:pt x="426224" y="33680"/>
                  </a:lnTo>
                  <a:lnTo>
                    <a:pt x="422910" y="58115"/>
                  </a:lnTo>
                  <a:lnTo>
                    <a:pt x="423265" y="64985"/>
                  </a:lnTo>
                  <a:lnTo>
                    <a:pt x="439953" y="101396"/>
                  </a:lnTo>
                  <a:lnTo>
                    <a:pt x="469900" y="112877"/>
                  </a:lnTo>
                  <a:lnTo>
                    <a:pt x="478409" y="112877"/>
                  </a:lnTo>
                  <a:lnTo>
                    <a:pt x="486410" y="110642"/>
                  </a:lnTo>
                  <a:lnTo>
                    <a:pt x="493776" y="106146"/>
                  </a:lnTo>
                  <a:lnTo>
                    <a:pt x="498970" y="102387"/>
                  </a:lnTo>
                  <a:lnTo>
                    <a:pt x="500811" y="100533"/>
                  </a:lnTo>
                  <a:lnTo>
                    <a:pt x="503516" y="97828"/>
                  </a:lnTo>
                  <a:lnTo>
                    <a:pt x="516509" y="64719"/>
                  </a:lnTo>
                  <a:lnTo>
                    <a:pt x="516877" y="56553"/>
                  </a:lnTo>
                  <a:close/>
                </a:path>
                <a:path w="1395095" h="113029">
                  <a:moveTo>
                    <a:pt x="594360" y="98145"/>
                  </a:moveTo>
                  <a:lnTo>
                    <a:pt x="545973" y="98145"/>
                  </a:lnTo>
                  <a:lnTo>
                    <a:pt x="545973" y="1930"/>
                  </a:lnTo>
                  <a:lnTo>
                    <a:pt x="533019" y="1930"/>
                  </a:lnTo>
                  <a:lnTo>
                    <a:pt x="533019" y="111023"/>
                  </a:lnTo>
                  <a:lnTo>
                    <a:pt x="594360" y="111023"/>
                  </a:lnTo>
                  <a:lnTo>
                    <a:pt x="594360" y="98145"/>
                  </a:lnTo>
                  <a:close/>
                </a:path>
                <a:path w="1395095" h="113029">
                  <a:moveTo>
                    <a:pt x="690880" y="111023"/>
                  </a:moveTo>
                  <a:lnTo>
                    <a:pt x="678713" y="77978"/>
                  </a:lnTo>
                  <a:lnTo>
                    <a:pt x="674395" y="66230"/>
                  </a:lnTo>
                  <a:lnTo>
                    <a:pt x="660654" y="28892"/>
                  </a:lnTo>
                  <a:lnTo>
                    <a:pt x="660654" y="66230"/>
                  </a:lnTo>
                  <a:lnTo>
                    <a:pt x="627253" y="66230"/>
                  </a:lnTo>
                  <a:lnTo>
                    <a:pt x="638048" y="34226"/>
                  </a:lnTo>
                  <a:lnTo>
                    <a:pt x="640334" y="27330"/>
                  </a:lnTo>
                  <a:lnTo>
                    <a:pt x="642112" y="20383"/>
                  </a:lnTo>
                  <a:lnTo>
                    <a:pt x="643382" y="13385"/>
                  </a:lnTo>
                  <a:lnTo>
                    <a:pt x="644906" y="19291"/>
                  </a:lnTo>
                  <a:lnTo>
                    <a:pt x="647192" y="26835"/>
                  </a:lnTo>
                  <a:lnTo>
                    <a:pt x="650367" y="36017"/>
                  </a:lnTo>
                  <a:lnTo>
                    <a:pt x="660654" y="66230"/>
                  </a:lnTo>
                  <a:lnTo>
                    <a:pt x="660654" y="28892"/>
                  </a:lnTo>
                  <a:lnTo>
                    <a:pt x="654951" y="13385"/>
                  </a:lnTo>
                  <a:lnTo>
                    <a:pt x="650748" y="1930"/>
                  </a:lnTo>
                  <a:lnTo>
                    <a:pt x="636651" y="1930"/>
                  </a:lnTo>
                  <a:lnTo>
                    <a:pt x="598932" y="111023"/>
                  </a:lnTo>
                  <a:lnTo>
                    <a:pt x="612775" y="111023"/>
                  </a:lnTo>
                  <a:lnTo>
                    <a:pt x="623570" y="77978"/>
                  </a:lnTo>
                  <a:lnTo>
                    <a:pt x="664591" y="77978"/>
                  </a:lnTo>
                  <a:lnTo>
                    <a:pt x="676021" y="111023"/>
                  </a:lnTo>
                  <a:lnTo>
                    <a:pt x="690880" y="111023"/>
                  </a:lnTo>
                  <a:close/>
                </a:path>
                <a:path w="1395095" h="113029">
                  <a:moveTo>
                    <a:pt x="748411" y="1930"/>
                  </a:moveTo>
                  <a:lnTo>
                    <a:pt x="735457" y="1930"/>
                  </a:lnTo>
                  <a:lnTo>
                    <a:pt x="735457" y="111023"/>
                  </a:lnTo>
                  <a:lnTo>
                    <a:pt x="748411" y="111023"/>
                  </a:lnTo>
                  <a:lnTo>
                    <a:pt x="748411" y="1930"/>
                  </a:lnTo>
                  <a:close/>
                </a:path>
                <a:path w="1395095" h="113029">
                  <a:moveTo>
                    <a:pt x="853440" y="111023"/>
                  </a:moveTo>
                  <a:lnTo>
                    <a:pt x="816902" y="55803"/>
                  </a:lnTo>
                  <a:lnTo>
                    <a:pt x="810514" y="46139"/>
                  </a:lnTo>
                  <a:lnTo>
                    <a:pt x="851662" y="1930"/>
                  </a:lnTo>
                  <a:lnTo>
                    <a:pt x="834009" y="1930"/>
                  </a:lnTo>
                  <a:lnTo>
                    <a:pt x="785241" y="56032"/>
                  </a:lnTo>
                  <a:lnTo>
                    <a:pt x="785241" y="1930"/>
                  </a:lnTo>
                  <a:lnTo>
                    <a:pt x="772287" y="1930"/>
                  </a:lnTo>
                  <a:lnTo>
                    <a:pt x="772287" y="111023"/>
                  </a:lnTo>
                  <a:lnTo>
                    <a:pt x="785241" y="111023"/>
                  </a:lnTo>
                  <a:lnTo>
                    <a:pt x="785241" y="73215"/>
                  </a:lnTo>
                  <a:lnTo>
                    <a:pt x="801154" y="56032"/>
                  </a:lnTo>
                  <a:lnTo>
                    <a:pt x="801370" y="55803"/>
                  </a:lnTo>
                  <a:lnTo>
                    <a:pt x="836295" y="111023"/>
                  </a:lnTo>
                  <a:lnTo>
                    <a:pt x="853440" y="111023"/>
                  </a:lnTo>
                  <a:close/>
                </a:path>
                <a:path w="1395095" h="113029">
                  <a:moveTo>
                    <a:pt x="945388" y="111023"/>
                  </a:moveTo>
                  <a:lnTo>
                    <a:pt x="933221" y="77978"/>
                  </a:lnTo>
                  <a:lnTo>
                    <a:pt x="928903" y="66230"/>
                  </a:lnTo>
                  <a:lnTo>
                    <a:pt x="915162" y="28892"/>
                  </a:lnTo>
                  <a:lnTo>
                    <a:pt x="915162" y="66230"/>
                  </a:lnTo>
                  <a:lnTo>
                    <a:pt x="881761" y="66230"/>
                  </a:lnTo>
                  <a:lnTo>
                    <a:pt x="892556" y="34226"/>
                  </a:lnTo>
                  <a:lnTo>
                    <a:pt x="894842" y="27330"/>
                  </a:lnTo>
                  <a:lnTo>
                    <a:pt x="896620" y="20383"/>
                  </a:lnTo>
                  <a:lnTo>
                    <a:pt x="897890" y="13385"/>
                  </a:lnTo>
                  <a:lnTo>
                    <a:pt x="899414" y="19291"/>
                  </a:lnTo>
                  <a:lnTo>
                    <a:pt x="901700" y="26835"/>
                  </a:lnTo>
                  <a:lnTo>
                    <a:pt x="904875" y="36017"/>
                  </a:lnTo>
                  <a:lnTo>
                    <a:pt x="915162" y="66230"/>
                  </a:lnTo>
                  <a:lnTo>
                    <a:pt x="915162" y="28892"/>
                  </a:lnTo>
                  <a:lnTo>
                    <a:pt x="909459" y="13385"/>
                  </a:lnTo>
                  <a:lnTo>
                    <a:pt x="905256" y="1930"/>
                  </a:lnTo>
                  <a:lnTo>
                    <a:pt x="891159" y="1930"/>
                  </a:lnTo>
                  <a:lnTo>
                    <a:pt x="853440" y="111023"/>
                  </a:lnTo>
                  <a:lnTo>
                    <a:pt x="867283" y="111023"/>
                  </a:lnTo>
                  <a:lnTo>
                    <a:pt x="878078" y="77978"/>
                  </a:lnTo>
                  <a:lnTo>
                    <a:pt x="919099" y="77978"/>
                  </a:lnTo>
                  <a:lnTo>
                    <a:pt x="930529" y="111023"/>
                  </a:lnTo>
                  <a:lnTo>
                    <a:pt x="945388" y="111023"/>
                  </a:lnTo>
                  <a:close/>
                </a:path>
                <a:path w="1395095" h="113029">
                  <a:moveTo>
                    <a:pt x="1029462" y="74358"/>
                  </a:moveTo>
                  <a:lnTo>
                    <a:pt x="980440" y="43967"/>
                  </a:lnTo>
                  <a:lnTo>
                    <a:pt x="973836" y="41376"/>
                  </a:lnTo>
                  <a:lnTo>
                    <a:pt x="971423" y="38836"/>
                  </a:lnTo>
                  <a:lnTo>
                    <a:pt x="968870" y="36309"/>
                  </a:lnTo>
                  <a:lnTo>
                    <a:pt x="967613" y="33083"/>
                  </a:lnTo>
                  <a:lnTo>
                    <a:pt x="967613" y="24625"/>
                  </a:lnTo>
                  <a:lnTo>
                    <a:pt x="969391" y="20789"/>
                  </a:lnTo>
                  <a:lnTo>
                    <a:pt x="976503" y="14401"/>
                  </a:lnTo>
                  <a:lnTo>
                    <a:pt x="982218" y="12801"/>
                  </a:lnTo>
                  <a:lnTo>
                    <a:pt x="997712" y="12801"/>
                  </a:lnTo>
                  <a:lnTo>
                    <a:pt x="1003427" y="14554"/>
                  </a:lnTo>
                  <a:lnTo>
                    <a:pt x="1007237" y="18084"/>
                  </a:lnTo>
                  <a:lnTo>
                    <a:pt x="1011174" y="21602"/>
                  </a:lnTo>
                  <a:lnTo>
                    <a:pt x="1013333" y="26809"/>
                  </a:lnTo>
                  <a:lnTo>
                    <a:pt x="1014095" y="33705"/>
                  </a:lnTo>
                  <a:lnTo>
                    <a:pt x="1026541" y="32664"/>
                  </a:lnTo>
                  <a:lnTo>
                    <a:pt x="1026287" y="26263"/>
                  </a:lnTo>
                  <a:lnTo>
                    <a:pt x="1024636" y="20535"/>
                  </a:lnTo>
                  <a:lnTo>
                    <a:pt x="1021715" y="15481"/>
                  </a:lnTo>
                  <a:lnTo>
                    <a:pt x="1020102" y="12801"/>
                  </a:lnTo>
                  <a:lnTo>
                    <a:pt x="1018667" y="10414"/>
                  </a:lnTo>
                  <a:lnTo>
                    <a:pt x="1014476" y="6578"/>
                  </a:lnTo>
                  <a:lnTo>
                    <a:pt x="1003300" y="1371"/>
                  </a:lnTo>
                  <a:lnTo>
                    <a:pt x="996823" y="76"/>
                  </a:lnTo>
                  <a:lnTo>
                    <a:pt x="982980" y="76"/>
                  </a:lnTo>
                  <a:lnTo>
                    <a:pt x="955040" y="24625"/>
                  </a:lnTo>
                  <a:lnTo>
                    <a:pt x="955040" y="35140"/>
                  </a:lnTo>
                  <a:lnTo>
                    <a:pt x="956170" y="39674"/>
                  </a:lnTo>
                  <a:lnTo>
                    <a:pt x="960755" y="47764"/>
                  </a:lnTo>
                  <a:lnTo>
                    <a:pt x="964311" y="51142"/>
                  </a:lnTo>
                  <a:lnTo>
                    <a:pt x="969010" y="53873"/>
                  </a:lnTo>
                  <a:lnTo>
                    <a:pt x="972566" y="56007"/>
                  </a:lnTo>
                  <a:lnTo>
                    <a:pt x="978916" y="58280"/>
                  </a:lnTo>
                  <a:lnTo>
                    <a:pt x="996950" y="63093"/>
                  </a:lnTo>
                  <a:lnTo>
                    <a:pt x="1002792" y="64858"/>
                  </a:lnTo>
                  <a:lnTo>
                    <a:pt x="1009523" y="67741"/>
                  </a:lnTo>
                  <a:lnTo>
                    <a:pt x="1012444" y="69888"/>
                  </a:lnTo>
                  <a:lnTo>
                    <a:pt x="1016000" y="74993"/>
                  </a:lnTo>
                  <a:lnTo>
                    <a:pt x="1016889" y="77978"/>
                  </a:lnTo>
                  <a:lnTo>
                    <a:pt x="1016889" y="84785"/>
                  </a:lnTo>
                  <a:lnTo>
                    <a:pt x="1016000" y="87896"/>
                  </a:lnTo>
                  <a:lnTo>
                    <a:pt x="1014095" y="90741"/>
                  </a:lnTo>
                  <a:lnTo>
                    <a:pt x="1012317" y="93599"/>
                  </a:lnTo>
                  <a:lnTo>
                    <a:pt x="1009523" y="95846"/>
                  </a:lnTo>
                  <a:lnTo>
                    <a:pt x="1001903" y="99110"/>
                  </a:lnTo>
                  <a:lnTo>
                    <a:pt x="997445" y="99936"/>
                  </a:lnTo>
                  <a:lnTo>
                    <a:pt x="986917" y="99936"/>
                  </a:lnTo>
                  <a:lnTo>
                    <a:pt x="963549" y="74777"/>
                  </a:lnTo>
                  <a:lnTo>
                    <a:pt x="951344" y="75971"/>
                  </a:lnTo>
                  <a:lnTo>
                    <a:pt x="976871" y="111442"/>
                  </a:lnTo>
                  <a:lnTo>
                    <a:pt x="984250" y="112877"/>
                  </a:lnTo>
                  <a:lnTo>
                    <a:pt x="1000125" y="112877"/>
                  </a:lnTo>
                  <a:lnTo>
                    <a:pt x="1006487" y="111442"/>
                  </a:lnTo>
                  <a:lnTo>
                    <a:pt x="1017651" y="105752"/>
                  </a:lnTo>
                  <a:lnTo>
                    <a:pt x="1021969" y="101752"/>
                  </a:lnTo>
                  <a:lnTo>
                    <a:pt x="1023035" y="99936"/>
                  </a:lnTo>
                  <a:lnTo>
                    <a:pt x="1025017" y="96621"/>
                  </a:lnTo>
                  <a:lnTo>
                    <a:pt x="1027938" y="91490"/>
                  </a:lnTo>
                  <a:lnTo>
                    <a:pt x="1029462" y="86017"/>
                  </a:lnTo>
                  <a:lnTo>
                    <a:pt x="1029462" y="74358"/>
                  </a:lnTo>
                  <a:close/>
                </a:path>
                <a:path w="1395095" h="113029">
                  <a:moveTo>
                    <a:pt x="1117600" y="1930"/>
                  </a:moveTo>
                  <a:lnTo>
                    <a:pt x="1039749" y="1930"/>
                  </a:lnTo>
                  <a:lnTo>
                    <a:pt x="1039749" y="14808"/>
                  </a:lnTo>
                  <a:lnTo>
                    <a:pt x="1072134" y="14808"/>
                  </a:lnTo>
                  <a:lnTo>
                    <a:pt x="1072134" y="111023"/>
                  </a:lnTo>
                  <a:lnTo>
                    <a:pt x="1085088" y="111023"/>
                  </a:lnTo>
                  <a:lnTo>
                    <a:pt x="1085088" y="14808"/>
                  </a:lnTo>
                  <a:lnTo>
                    <a:pt x="1117600" y="14808"/>
                  </a:lnTo>
                  <a:lnTo>
                    <a:pt x="1117600" y="1930"/>
                  </a:lnTo>
                  <a:close/>
                </a:path>
                <a:path w="1395095" h="113029">
                  <a:moveTo>
                    <a:pt x="1220965" y="56553"/>
                  </a:moveTo>
                  <a:lnTo>
                    <a:pt x="1208151" y="15862"/>
                  </a:lnTo>
                  <a:lnTo>
                    <a:pt x="1207414" y="15100"/>
                  </a:lnTo>
                  <a:lnTo>
                    <a:pt x="1207414" y="58115"/>
                  </a:lnTo>
                  <a:lnTo>
                    <a:pt x="1206919" y="66484"/>
                  </a:lnTo>
                  <a:lnTo>
                    <a:pt x="1180871" y="99822"/>
                  </a:lnTo>
                  <a:lnTo>
                    <a:pt x="1173861" y="100533"/>
                  </a:lnTo>
                  <a:lnTo>
                    <a:pt x="1166977" y="99822"/>
                  </a:lnTo>
                  <a:lnTo>
                    <a:pt x="1141044" y="67462"/>
                  </a:lnTo>
                  <a:lnTo>
                    <a:pt x="1140460" y="58115"/>
                  </a:lnTo>
                  <a:lnTo>
                    <a:pt x="1141069" y="46685"/>
                  </a:lnTo>
                  <a:lnTo>
                    <a:pt x="1167472" y="13081"/>
                  </a:lnTo>
                  <a:lnTo>
                    <a:pt x="1174115" y="12420"/>
                  </a:lnTo>
                  <a:lnTo>
                    <a:pt x="1180592" y="12420"/>
                  </a:lnTo>
                  <a:lnTo>
                    <a:pt x="1207325" y="46685"/>
                  </a:lnTo>
                  <a:lnTo>
                    <a:pt x="1207414" y="58115"/>
                  </a:lnTo>
                  <a:lnTo>
                    <a:pt x="1207414" y="15100"/>
                  </a:lnTo>
                  <a:lnTo>
                    <a:pt x="1173988" y="0"/>
                  </a:lnTo>
                  <a:lnTo>
                    <a:pt x="1164082" y="965"/>
                  </a:lnTo>
                  <a:lnTo>
                    <a:pt x="1130312" y="33680"/>
                  </a:lnTo>
                  <a:lnTo>
                    <a:pt x="1126998" y="58115"/>
                  </a:lnTo>
                  <a:lnTo>
                    <a:pt x="1127353" y="64985"/>
                  </a:lnTo>
                  <a:lnTo>
                    <a:pt x="1144041" y="101396"/>
                  </a:lnTo>
                  <a:lnTo>
                    <a:pt x="1173988" y="112877"/>
                  </a:lnTo>
                  <a:lnTo>
                    <a:pt x="1182497" y="112877"/>
                  </a:lnTo>
                  <a:lnTo>
                    <a:pt x="1190498" y="110642"/>
                  </a:lnTo>
                  <a:lnTo>
                    <a:pt x="1197864" y="106146"/>
                  </a:lnTo>
                  <a:lnTo>
                    <a:pt x="1203058" y="102387"/>
                  </a:lnTo>
                  <a:lnTo>
                    <a:pt x="1204899" y="100533"/>
                  </a:lnTo>
                  <a:lnTo>
                    <a:pt x="1207604" y="97828"/>
                  </a:lnTo>
                  <a:lnTo>
                    <a:pt x="1220584" y="64719"/>
                  </a:lnTo>
                  <a:lnTo>
                    <a:pt x="1220965" y="56553"/>
                  </a:lnTo>
                  <a:close/>
                </a:path>
                <a:path w="1395095" h="113029">
                  <a:moveTo>
                    <a:pt x="1298448" y="98145"/>
                  </a:moveTo>
                  <a:lnTo>
                    <a:pt x="1250061" y="98145"/>
                  </a:lnTo>
                  <a:lnTo>
                    <a:pt x="1250061" y="1930"/>
                  </a:lnTo>
                  <a:lnTo>
                    <a:pt x="1237107" y="1930"/>
                  </a:lnTo>
                  <a:lnTo>
                    <a:pt x="1237107" y="111023"/>
                  </a:lnTo>
                  <a:lnTo>
                    <a:pt x="1298448" y="111023"/>
                  </a:lnTo>
                  <a:lnTo>
                    <a:pt x="1298448" y="98145"/>
                  </a:lnTo>
                  <a:close/>
                </a:path>
                <a:path w="1395095" h="113029">
                  <a:moveTo>
                    <a:pt x="1394968" y="111023"/>
                  </a:moveTo>
                  <a:lnTo>
                    <a:pt x="1382801" y="77978"/>
                  </a:lnTo>
                  <a:lnTo>
                    <a:pt x="1378483" y="66230"/>
                  </a:lnTo>
                  <a:lnTo>
                    <a:pt x="1364742" y="28892"/>
                  </a:lnTo>
                  <a:lnTo>
                    <a:pt x="1364742" y="66230"/>
                  </a:lnTo>
                  <a:lnTo>
                    <a:pt x="1331341" y="66230"/>
                  </a:lnTo>
                  <a:lnTo>
                    <a:pt x="1342136" y="34226"/>
                  </a:lnTo>
                  <a:lnTo>
                    <a:pt x="1344422" y="27330"/>
                  </a:lnTo>
                  <a:lnTo>
                    <a:pt x="1346200" y="20383"/>
                  </a:lnTo>
                  <a:lnTo>
                    <a:pt x="1347470" y="13385"/>
                  </a:lnTo>
                  <a:lnTo>
                    <a:pt x="1348994" y="19291"/>
                  </a:lnTo>
                  <a:lnTo>
                    <a:pt x="1351280" y="26835"/>
                  </a:lnTo>
                  <a:lnTo>
                    <a:pt x="1354455" y="36017"/>
                  </a:lnTo>
                  <a:lnTo>
                    <a:pt x="1364742" y="66230"/>
                  </a:lnTo>
                  <a:lnTo>
                    <a:pt x="1364742" y="28892"/>
                  </a:lnTo>
                  <a:lnTo>
                    <a:pt x="1359039" y="13385"/>
                  </a:lnTo>
                  <a:lnTo>
                    <a:pt x="1354836" y="1930"/>
                  </a:lnTo>
                  <a:lnTo>
                    <a:pt x="1340739" y="1930"/>
                  </a:lnTo>
                  <a:lnTo>
                    <a:pt x="1303020" y="111023"/>
                  </a:lnTo>
                  <a:lnTo>
                    <a:pt x="1316863" y="111023"/>
                  </a:lnTo>
                  <a:lnTo>
                    <a:pt x="1327658" y="77978"/>
                  </a:lnTo>
                  <a:lnTo>
                    <a:pt x="1368679" y="77978"/>
                  </a:lnTo>
                  <a:lnTo>
                    <a:pt x="1380109" y="111023"/>
                  </a:lnTo>
                  <a:lnTo>
                    <a:pt x="1394968" y="111023"/>
                  </a:lnTo>
                  <a:close/>
                </a:path>
              </a:pathLst>
            </a:custGeom>
            <a:solidFill>
              <a:srgbClr val="004448"/>
            </a:solidFill>
          </p:spPr>
          <p:txBody>
            <a:bodyPr wrap="square" lIns="0" tIns="0" rIns="0" bIns="0" rtlCol="0"/>
            <a:lstStyle/>
            <a:p>
              <a:endParaRPr/>
            </a:p>
          </p:txBody>
        </p:sp>
      </p:grpSp>
      <p:grpSp>
        <p:nvGrpSpPr>
          <p:cNvPr id="29" name="object 29"/>
          <p:cNvGrpSpPr/>
          <p:nvPr/>
        </p:nvGrpSpPr>
        <p:grpSpPr>
          <a:xfrm>
            <a:off x="0" y="0"/>
            <a:ext cx="7277100" cy="2600960"/>
            <a:chOff x="0" y="0"/>
            <a:chExt cx="7277100" cy="2600960"/>
          </a:xfrm>
        </p:grpSpPr>
        <p:sp>
          <p:nvSpPr>
            <p:cNvPr id="30" name="object 30"/>
            <p:cNvSpPr/>
            <p:nvPr/>
          </p:nvSpPr>
          <p:spPr>
            <a:xfrm>
              <a:off x="0" y="0"/>
              <a:ext cx="5220970" cy="1316990"/>
            </a:xfrm>
            <a:custGeom>
              <a:avLst/>
              <a:gdLst/>
              <a:ahLst/>
              <a:cxnLst/>
              <a:rect l="l" t="t" r="r" b="b"/>
              <a:pathLst>
                <a:path w="5220970" h="1316990">
                  <a:moveTo>
                    <a:pt x="5220482" y="0"/>
                  </a:moveTo>
                  <a:lnTo>
                    <a:pt x="0" y="0"/>
                  </a:lnTo>
                  <a:lnTo>
                    <a:pt x="0" y="1316989"/>
                  </a:lnTo>
                  <a:lnTo>
                    <a:pt x="2537460" y="1316989"/>
                  </a:lnTo>
                  <a:lnTo>
                    <a:pt x="4064635" y="1275079"/>
                  </a:lnTo>
                  <a:lnTo>
                    <a:pt x="4865370" y="984249"/>
                  </a:lnTo>
                  <a:lnTo>
                    <a:pt x="5203190" y="195579"/>
                  </a:lnTo>
                  <a:lnTo>
                    <a:pt x="5220482" y="0"/>
                  </a:lnTo>
                  <a:close/>
                </a:path>
              </a:pathLst>
            </a:custGeom>
            <a:solidFill>
              <a:srgbClr val="004448"/>
            </a:solidFill>
          </p:spPr>
          <p:txBody>
            <a:bodyPr wrap="square" lIns="0" tIns="0" rIns="0" bIns="0" rtlCol="0"/>
            <a:lstStyle/>
            <a:p>
              <a:endParaRPr/>
            </a:p>
          </p:txBody>
        </p:sp>
        <p:pic>
          <p:nvPicPr>
            <p:cNvPr id="31" name="object 31"/>
            <p:cNvPicPr/>
            <p:nvPr/>
          </p:nvPicPr>
          <p:blipFill>
            <a:blip r:embed="rId10" cstate="screen">
              <a:extLst>
                <a:ext uri="{28A0092B-C50C-407E-A947-70E740481C1C}">
                  <a14:useLocalDpi xmlns:a14="http://schemas.microsoft.com/office/drawing/2010/main"/>
                </a:ext>
              </a:extLst>
            </a:blip>
            <a:stretch>
              <a:fillRect/>
            </a:stretch>
          </p:blipFill>
          <p:spPr>
            <a:xfrm>
              <a:off x="4612640" y="610869"/>
              <a:ext cx="2395855" cy="1587500"/>
            </a:xfrm>
            <a:prstGeom prst="rect">
              <a:avLst/>
            </a:prstGeom>
          </p:spPr>
        </p:pic>
        <p:sp>
          <p:nvSpPr>
            <p:cNvPr id="32" name="object 32"/>
            <p:cNvSpPr/>
            <p:nvPr/>
          </p:nvSpPr>
          <p:spPr>
            <a:xfrm>
              <a:off x="4613275" y="62166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33" name="object 33"/>
            <p:cNvPicPr/>
            <p:nvPr/>
          </p:nvPicPr>
          <p:blipFill>
            <a:blip r:embed="rId11" cstate="screen">
              <a:extLst>
                <a:ext uri="{28A0092B-C50C-407E-A947-70E740481C1C}">
                  <a14:useLocalDpi xmlns:a14="http://schemas.microsoft.com/office/drawing/2010/main"/>
                </a:ext>
              </a:extLst>
            </a:blip>
            <a:stretch>
              <a:fillRect/>
            </a:stretch>
          </p:blipFill>
          <p:spPr>
            <a:xfrm>
              <a:off x="4321175" y="2202179"/>
              <a:ext cx="2955925" cy="86995"/>
            </a:xfrm>
            <a:prstGeom prst="rect">
              <a:avLst/>
            </a:prstGeom>
          </p:spPr>
        </p:pic>
        <p:pic>
          <p:nvPicPr>
            <p:cNvPr id="34" name="object 34"/>
            <p:cNvPicPr/>
            <p:nvPr/>
          </p:nvPicPr>
          <p:blipFill>
            <a:blip r:embed="rId12" cstate="screen">
              <a:extLst>
                <a:ext uri="{28A0092B-C50C-407E-A947-70E740481C1C}">
                  <a14:useLocalDpi xmlns:a14="http://schemas.microsoft.com/office/drawing/2010/main"/>
                </a:ext>
              </a:extLst>
            </a:blip>
            <a:stretch>
              <a:fillRect/>
            </a:stretch>
          </p:blipFill>
          <p:spPr>
            <a:xfrm>
              <a:off x="4672965" y="706119"/>
              <a:ext cx="2276475" cy="1408429"/>
            </a:xfrm>
            <a:prstGeom prst="rect">
              <a:avLst/>
            </a:prstGeom>
          </p:spPr>
        </p:pic>
        <p:sp>
          <p:nvSpPr>
            <p:cNvPr id="35" name="object 35"/>
            <p:cNvSpPr/>
            <p:nvPr/>
          </p:nvSpPr>
          <p:spPr>
            <a:xfrm>
              <a:off x="6097904" y="171449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6" name="object 36"/>
            <p:cNvSpPr/>
            <p:nvPr/>
          </p:nvSpPr>
          <p:spPr>
            <a:xfrm>
              <a:off x="6063615" y="1681479"/>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4"/>
                  </a:lnTo>
                  <a:lnTo>
                    <a:pt x="149860" y="87629"/>
                  </a:lnTo>
                  <a:lnTo>
                    <a:pt x="116205" y="116839"/>
                  </a:lnTo>
                  <a:lnTo>
                    <a:pt x="86995" y="149225"/>
                  </a:lnTo>
                  <a:lnTo>
                    <a:pt x="60960" y="184784"/>
                  </a:lnTo>
                  <a:lnTo>
                    <a:pt x="38735" y="222884"/>
                  </a:lnTo>
                  <a:lnTo>
                    <a:pt x="21589" y="264795"/>
                  </a:lnTo>
                  <a:lnTo>
                    <a:pt x="8889" y="308609"/>
                  </a:lnTo>
                  <a:lnTo>
                    <a:pt x="1905" y="353695"/>
                  </a:lnTo>
                  <a:lnTo>
                    <a:pt x="0" y="398145"/>
                  </a:lnTo>
                  <a:lnTo>
                    <a:pt x="3810" y="441959"/>
                  </a:lnTo>
                  <a:lnTo>
                    <a:pt x="12064" y="484504"/>
                  </a:lnTo>
                  <a:lnTo>
                    <a:pt x="25400" y="525145"/>
                  </a:lnTo>
                  <a:lnTo>
                    <a:pt x="43180" y="564514"/>
                  </a:lnTo>
                  <a:lnTo>
                    <a:pt x="66039" y="601979"/>
                  </a:lnTo>
                  <a:lnTo>
                    <a:pt x="92075" y="636270"/>
                  </a:lnTo>
                  <a:lnTo>
                    <a:pt x="122555" y="668020"/>
                  </a:lnTo>
                  <a:lnTo>
                    <a:pt x="156210" y="696595"/>
                  </a:lnTo>
                  <a:lnTo>
                    <a:pt x="193675" y="721359"/>
                  </a:lnTo>
                  <a:lnTo>
                    <a:pt x="233680" y="742314"/>
                  </a:lnTo>
                  <a:lnTo>
                    <a:pt x="276860" y="758825"/>
                  </a:lnTo>
                  <a:lnTo>
                    <a:pt x="323214" y="770889"/>
                  </a:lnTo>
                  <a:lnTo>
                    <a:pt x="370205" y="777239"/>
                  </a:lnTo>
                  <a:lnTo>
                    <a:pt x="416560" y="779145"/>
                  </a:lnTo>
                  <a:lnTo>
                    <a:pt x="462280" y="775970"/>
                  </a:lnTo>
                  <a:lnTo>
                    <a:pt x="507364" y="767714"/>
                  </a:lnTo>
                  <a:lnTo>
                    <a:pt x="549910" y="755014"/>
                  </a:lnTo>
                  <a:lnTo>
                    <a:pt x="591185" y="737870"/>
                  </a:lnTo>
                  <a:lnTo>
                    <a:pt x="629919" y="716279"/>
                  </a:lnTo>
                  <a:lnTo>
                    <a:pt x="666114" y="690879"/>
                  </a:lnTo>
                  <a:lnTo>
                    <a:pt x="699135" y="662304"/>
                  </a:lnTo>
                  <a:lnTo>
                    <a:pt x="728980" y="629920"/>
                  </a:lnTo>
                  <a:lnTo>
                    <a:pt x="755014" y="594359"/>
                  </a:lnTo>
                  <a:lnTo>
                    <a:pt x="776605" y="555625"/>
                  </a:lnTo>
                  <a:lnTo>
                    <a:pt x="794385" y="514350"/>
                  </a:lnTo>
                  <a:lnTo>
                    <a:pt x="807085" y="470534"/>
                  </a:lnTo>
                  <a:lnTo>
                    <a:pt x="814069" y="425450"/>
                  </a:lnTo>
                  <a:lnTo>
                    <a:pt x="815975" y="381000"/>
                  </a:lnTo>
                  <a:lnTo>
                    <a:pt x="812164" y="337184"/>
                  </a:lnTo>
                  <a:lnTo>
                    <a:pt x="803275" y="294639"/>
                  </a:lnTo>
                  <a:lnTo>
                    <a:pt x="789939" y="253364"/>
                  </a:lnTo>
                  <a:lnTo>
                    <a:pt x="772160" y="213995"/>
                  </a:lnTo>
                  <a:lnTo>
                    <a:pt x="749935" y="177164"/>
                  </a:lnTo>
                  <a:lnTo>
                    <a:pt x="723264" y="142875"/>
                  </a:lnTo>
                  <a:lnTo>
                    <a:pt x="693419" y="111125"/>
                  </a:lnTo>
                  <a:lnTo>
                    <a:pt x="659764" y="82550"/>
                  </a:lnTo>
                  <a:lnTo>
                    <a:pt x="622300" y="57784"/>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37" name="object 37"/>
            <p:cNvSpPr/>
            <p:nvPr/>
          </p:nvSpPr>
          <p:spPr>
            <a:xfrm>
              <a:off x="520700" y="0"/>
              <a:ext cx="12700" cy="1067435"/>
            </a:xfrm>
            <a:custGeom>
              <a:avLst/>
              <a:gdLst/>
              <a:ahLst/>
              <a:cxnLst/>
              <a:rect l="l" t="t" r="r" b="b"/>
              <a:pathLst>
                <a:path w="12700" h="1067435">
                  <a:moveTo>
                    <a:pt x="0" y="1067434"/>
                  </a:moveTo>
                  <a:lnTo>
                    <a:pt x="12700" y="1067434"/>
                  </a:lnTo>
                  <a:lnTo>
                    <a:pt x="12700" y="0"/>
                  </a:lnTo>
                  <a:lnTo>
                    <a:pt x="0" y="0"/>
                  </a:lnTo>
                  <a:lnTo>
                    <a:pt x="0" y="1067434"/>
                  </a:lnTo>
                  <a:close/>
                </a:path>
              </a:pathLst>
            </a:custGeom>
            <a:solidFill>
              <a:srgbClr val="FFFFFF"/>
            </a:solidFill>
          </p:spPr>
          <p:txBody>
            <a:bodyPr wrap="square" lIns="0" tIns="0" rIns="0" bIns="0" rtlCol="0"/>
            <a:lstStyle/>
            <a:p>
              <a:endParaRPr/>
            </a:p>
          </p:txBody>
        </p:sp>
        <p:pic>
          <p:nvPicPr>
            <p:cNvPr id="38" name="object 38"/>
            <p:cNvPicPr/>
            <p:nvPr/>
          </p:nvPicPr>
          <p:blipFill>
            <a:blip r:embed="rId13" cstate="screen">
              <a:extLst>
                <a:ext uri="{28A0092B-C50C-407E-A947-70E740481C1C}">
                  <a14:useLocalDpi xmlns:a14="http://schemas.microsoft.com/office/drawing/2010/main"/>
                </a:ext>
              </a:extLst>
            </a:blip>
            <a:stretch>
              <a:fillRect/>
            </a:stretch>
          </p:blipFill>
          <p:spPr>
            <a:xfrm>
              <a:off x="158153" y="463295"/>
              <a:ext cx="219494" cy="213867"/>
            </a:xfrm>
            <a:prstGeom prst="rect">
              <a:avLst/>
            </a:prstGeom>
          </p:spPr>
        </p:pic>
        <p:sp>
          <p:nvSpPr>
            <p:cNvPr id="39" name="object 39"/>
            <p:cNvSpPr/>
            <p:nvPr/>
          </p:nvSpPr>
          <p:spPr>
            <a:xfrm>
              <a:off x="591718" y="466597"/>
              <a:ext cx="2519045" cy="217170"/>
            </a:xfrm>
            <a:custGeom>
              <a:avLst/>
              <a:gdLst/>
              <a:ahLst/>
              <a:cxnLst/>
              <a:rect l="l" t="t" r="r" b="b"/>
              <a:pathLst>
                <a:path w="2519045" h="217170">
                  <a:moveTo>
                    <a:pt x="140754" y="188341"/>
                  </a:moveTo>
                  <a:lnTo>
                    <a:pt x="27076" y="188341"/>
                  </a:lnTo>
                  <a:lnTo>
                    <a:pt x="37896" y="173609"/>
                  </a:lnTo>
                  <a:lnTo>
                    <a:pt x="137833" y="28321"/>
                  </a:lnTo>
                  <a:lnTo>
                    <a:pt x="137833" y="3683"/>
                  </a:lnTo>
                  <a:lnTo>
                    <a:pt x="10325" y="3683"/>
                  </a:lnTo>
                  <a:lnTo>
                    <a:pt x="10325" y="28321"/>
                  </a:lnTo>
                  <a:lnTo>
                    <a:pt x="109664" y="28321"/>
                  </a:lnTo>
                  <a:lnTo>
                    <a:pt x="105219" y="33883"/>
                  </a:lnTo>
                  <a:lnTo>
                    <a:pt x="100672" y="39865"/>
                  </a:lnTo>
                  <a:lnTo>
                    <a:pt x="95986" y="46316"/>
                  </a:lnTo>
                  <a:lnTo>
                    <a:pt x="91198" y="53213"/>
                  </a:lnTo>
                  <a:lnTo>
                    <a:pt x="0" y="187452"/>
                  </a:lnTo>
                  <a:lnTo>
                    <a:pt x="0" y="213106"/>
                  </a:lnTo>
                  <a:lnTo>
                    <a:pt x="140754" y="213106"/>
                  </a:lnTo>
                  <a:lnTo>
                    <a:pt x="140754" y="188341"/>
                  </a:lnTo>
                  <a:close/>
                </a:path>
                <a:path w="2519045" h="217170">
                  <a:moveTo>
                    <a:pt x="306997" y="3683"/>
                  </a:moveTo>
                  <a:lnTo>
                    <a:pt x="283438" y="3683"/>
                  </a:lnTo>
                  <a:lnTo>
                    <a:pt x="283425" y="124714"/>
                  </a:lnTo>
                  <a:lnTo>
                    <a:pt x="282740" y="142646"/>
                  </a:lnTo>
                  <a:lnTo>
                    <a:pt x="265925" y="183883"/>
                  </a:lnTo>
                  <a:lnTo>
                    <a:pt x="235343" y="191655"/>
                  </a:lnTo>
                  <a:lnTo>
                    <a:pt x="197713" y="173355"/>
                  </a:lnTo>
                  <a:lnTo>
                    <a:pt x="190538" y="124714"/>
                  </a:lnTo>
                  <a:lnTo>
                    <a:pt x="190538" y="3683"/>
                  </a:lnTo>
                  <a:lnTo>
                    <a:pt x="166979" y="3683"/>
                  </a:lnTo>
                  <a:lnTo>
                    <a:pt x="166979" y="124714"/>
                  </a:lnTo>
                  <a:lnTo>
                    <a:pt x="167398" y="140436"/>
                  </a:lnTo>
                  <a:lnTo>
                    <a:pt x="177736" y="186220"/>
                  </a:lnTo>
                  <a:lnTo>
                    <a:pt x="214668" y="214109"/>
                  </a:lnTo>
                  <a:lnTo>
                    <a:pt x="237413" y="216662"/>
                  </a:lnTo>
                  <a:lnTo>
                    <a:pt x="249656" y="215950"/>
                  </a:lnTo>
                  <a:lnTo>
                    <a:pt x="286308" y="198742"/>
                  </a:lnTo>
                  <a:lnTo>
                    <a:pt x="303580" y="164719"/>
                  </a:lnTo>
                  <a:lnTo>
                    <a:pt x="306997" y="124714"/>
                  </a:lnTo>
                  <a:lnTo>
                    <a:pt x="306997" y="3683"/>
                  </a:lnTo>
                  <a:close/>
                </a:path>
                <a:path w="2519045" h="217170">
                  <a:moveTo>
                    <a:pt x="502183" y="213106"/>
                  </a:moveTo>
                  <a:lnTo>
                    <a:pt x="471220" y="156083"/>
                  </a:lnTo>
                  <a:lnTo>
                    <a:pt x="448424" y="124841"/>
                  </a:lnTo>
                  <a:lnTo>
                    <a:pt x="441604" y="120142"/>
                  </a:lnTo>
                  <a:lnTo>
                    <a:pt x="437451" y="117856"/>
                  </a:lnTo>
                  <a:lnTo>
                    <a:pt x="475348" y="98425"/>
                  </a:lnTo>
                  <a:lnTo>
                    <a:pt x="476846" y="96139"/>
                  </a:lnTo>
                  <a:lnTo>
                    <a:pt x="480707" y="90309"/>
                  </a:lnTo>
                  <a:lnTo>
                    <a:pt x="484543" y="81343"/>
                  </a:lnTo>
                  <a:lnTo>
                    <a:pt x="486841" y="71539"/>
                  </a:lnTo>
                  <a:lnTo>
                    <a:pt x="487616" y="60833"/>
                  </a:lnTo>
                  <a:lnTo>
                    <a:pt x="487146" y="52362"/>
                  </a:lnTo>
                  <a:lnTo>
                    <a:pt x="471551" y="17106"/>
                  </a:lnTo>
                  <a:lnTo>
                    <a:pt x="463321" y="10960"/>
                  </a:lnTo>
                  <a:lnTo>
                    <a:pt x="463321" y="60833"/>
                  </a:lnTo>
                  <a:lnTo>
                    <a:pt x="463321" y="67564"/>
                  </a:lnTo>
                  <a:lnTo>
                    <a:pt x="433870" y="95123"/>
                  </a:lnTo>
                  <a:lnTo>
                    <a:pt x="419481" y="96139"/>
                  </a:lnTo>
                  <a:lnTo>
                    <a:pt x="368846" y="96139"/>
                  </a:lnTo>
                  <a:lnTo>
                    <a:pt x="368846" y="26797"/>
                  </a:lnTo>
                  <a:lnTo>
                    <a:pt x="425196" y="26797"/>
                  </a:lnTo>
                  <a:lnTo>
                    <a:pt x="461022" y="47294"/>
                  </a:lnTo>
                  <a:lnTo>
                    <a:pt x="463321" y="60833"/>
                  </a:lnTo>
                  <a:lnTo>
                    <a:pt x="463321" y="10960"/>
                  </a:lnTo>
                  <a:lnTo>
                    <a:pt x="424218" y="3683"/>
                  </a:lnTo>
                  <a:lnTo>
                    <a:pt x="345287" y="3683"/>
                  </a:lnTo>
                  <a:lnTo>
                    <a:pt x="345287" y="213106"/>
                  </a:lnTo>
                  <a:lnTo>
                    <a:pt x="368846" y="213106"/>
                  </a:lnTo>
                  <a:lnTo>
                    <a:pt x="368846" y="120142"/>
                  </a:lnTo>
                  <a:lnTo>
                    <a:pt x="402234" y="120142"/>
                  </a:lnTo>
                  <a:lnTo>
                    <a:pt x="435559" y="146240"/>
                  </a:lnTo>
                  <a:lnTo>
                    <a:pt x="472554" y="213106"/>
                  </a:lnTo>
                  <a:lnTo>
                    <a:pt x="502183" y="213106"/>
                  </a:lnTo>
                  <a:close/>
                </a:path>
                <a:path w="2519045" h="217170">
                  <a:moveTo>
                    <a:pt x="680440" y="213106"/>
                  </a:moveTo>
                  <a:lnTo>
                    <a:pt x="649528" y="156083"/>
                  </a:lnTo>
                  <a:lnTo>
                    <a:pt x="626732" y="124841"/>
                  </a:lnTo>
                  <a:lnTo>
                    <a:pt x="619912" y="120142"/>
                  </a:lnTo>
                  <a:lnTo>
                    <a:pt x="615772" y="117856"/>
                  </a:lnTo>
                  <a:lnTo>
                    <a:pt x="653656" y="98425"/>
                  </a:lnTo>
                  <a:lnTo>
                    <a:pt x="655154" y="96139"/>
                  </a:lnTo>
                  <a:lnTo>
                    <a:pt x="659015" y="90309"/>
                  </a:lnTo>
                  <a:lnTo>
                    <a:pt x="662851" y="81343"/>
                  </a:lnTo>
                  <a:lnTo>
                    <a:pt x="665149" y="71539"/>
                  </a:lnTo>
                  <a:lnTo>
                    <a:pt x="665924" y="60833"/>
                  </a:lnTo>
                  <a:lnTo>
                    <a:pt x="665454" y="52362"/>
                  </a:lnTo>
                  <a:lnTo>
                    <a:pt x="649859" y="17106"/>
                  </a:lnTo>
                  <a:lnTo>
                    <a:pt x="641629" y="10960"/>
                  </a:lnTo>
                  <a:lnTo>
                    <a:pt x="641629" y="60833"/>
                  </a:lnTo>
                  <a:lnTo>
                    <a:pt x="641629" y="67564"/>
                  </a:lnTo>
                  <a:lnTo>
                    <a:pt x="612178" y="95123"/>
                  </a:lnTo>
                  <a:lnTo>
                    <a:pt x="597789" y="96139"/>
                  </a:lnTo>
                  <a:lnTo>
                    <a:pt x="547154" y="96139"/>
                  </a:lnTo>
                  <a:lnTo>
                    <a:pt x="547154" y="26797"/>
                  </a:lnTo>
                  <a:lnTo>
                    <a:pt x="603504" y="26797"/>
                  </a:lnTo>
                  <a:lnTo>
                    <a:pt x="639330" y="47294"/>
                  </a:lnTo>
                  <a:lnTo>
                    <a:pt x="641629" y="60833"/>
                  </a:lnTo>
                  <a:lnTo>
                    <a:pt x="641629" y="10960"/>
                  </a:lnTo>
                  <a:lnTo>
                    <a:pt x="602526" y="3683"/>
                  </a:lnTo>
                  <a:lnTo>
                    <a:pt x="523595" y="3683"/>
                  </a:lnTo>
                  <a:lnTo>
                    <a:pt x="523595" y="213106"/>
                  </a:lnTo>
                  <a:lnTo>
                    <a:pt x="547154" y="213106"/>
                  </a:lnTo>
                  <a:lnTo>
                    <a:pt x="547154" y="120142"/>
                  </a:lnTo>
                  <a:lnTo>
                    <a:pt x="580542" y="120142"/>
                  </a:lnTo>
                  <a:lnTo>
                    <a:pt x="613867" y="146240"/>
                  </a:lnTo>
                  <a:lnTo>
                    <a:pt x="650862" y="213106"/>
                  </a:lnTo>
                  <a:lnTo>
                    <a:pt x="680440" y="213106"/>
                  </a:lnTo>
                  <a:close/>
                </a:path>
                <a:path w="2519045" h="217170">
                  <a:moveTo>
                    <a:pt x="730605" y="3683"/>
                  </a:moveTo>
                  <a:lnTo>
                    <a:pt x="707110" y="3683"/>
                  </a:lnTo>
                  <a:lnTo>
                    <a:pt x="707110" y="213106"/>
                  </a:lnTo>
                  <a:lnTo>
                    <a:pt x="730605" y="213106"/>
                  </a:lnTo>
                  <a:lnTo>
                    <a:pt x="730605" y="3683"/>
                  </a:lnTo>
                  <a:close/>
                </a:path>
                <a:path w="2519045" h="217170">
                  <a:moveTo>
                    <a:pt x="933157" y="108458"/>
                  </a:moveTo>
                  <a:lnTo>
                    <a:pt x="927379" y="65265"/>
                  </a:lnTo>
                  <a:lnTo>
                    <a:pt x="910094" y="30391"/>
                  </a:lnTo>
                  <a:lnTo>
                    <a:pt x="908913" y="29095"/>
                  </a:lnTo>
                  <a:lnTo>
                    <a:pt x="908913" y="108458"/>
                  </a:lnTo>
                  <a:lnTo>
                    <a:pt x="907834" y="127584"/>
                  </a:lnTo>
                  <a:lnTo>
                    <a:pt x="891768" y="170942"/>
                  </a:lnTo>
                  <a:lnTo>
                    <a:pt x="847953" y="192913"/>
                  </a:lnTo>
                  <a:lnTo>
                    <a:pt x="835431" y="191554"/>
                  </a:lnTo>
                  <a:lnTo>
                    <a:pt x="796937" y="159270"/>
                  </a:lnTo>
                  <a:lnTo>
                    <a:pt x="787247" y="111506"/>
                  </a:lnTo>
                  <a:lnTo>
                    <a:pt x="788365" y="89585"/>
                  </a:lnTo>
                  <a:lnTo>
                    <a:pt x="805281" y="44069"/>
                  </a:lnTo>
                  <a:lnTo>
                    <a:pt x="848334" y="23749"/>
                  </a:lnTo>
                  <a:lnTo>
                    <a:pt x="856894" y="24422"/>
                  </a:lnTo>
                  <a:lnTo>
                    <a:pt x="892530" y="46951"/>
                  </a:lnTo>
                  <a:lnTo>
                    <a:pt x="907084" y="84556"/>
                  </a:lnTo>
                  <a:lnTo>
                    <a:pt x="908913" y="108458"/>
                  </a:lnTo>
                  <a:lnTo>
                    <a:pt x="908913" y="29095"/>
                  </a:lnTo>
                  <a:lnTo>
                    <a:pt x="871613" y="3454"/>
                  </a:lnTo>
                  <a:lnTo>
                    <a:pt x="848207" y="0"/>
                  </a:lnTo>
                  <a:lnTo>
                    <a:pt x="830224" y="1841"/>
                  </a:lnTo>
                  <a:lnTo>
                    <a:pt x="786739" y="29464"/>
                  </a:lnTo>
                  <a:lnTo>
                    <a:pt x="768908" y="64630"/>
                  </a:lnTo>
                  <a:lnTo>
                    <a:pt x="762990" y="111125"/>
                  </a:lnTo>
                  <a:lnTo>
                    <a:pt x="763612" y="124752"/>
                  </a:lnTo>
                  <a:lnTo>
                    <a:pt x="773150" y="163322"/>
                  </a:lnTo>
                  <a:lnTo>
                    <a:pt x="803122" y="202438"/>
                  </a:lnTo>
                  <a:lnTo>
                    <a:pt x="848080" y="216662"/>
                  </a:lnTo>
                  <a:lnTo>
                    <a:pt x="859485" y="215861"/>
                  </a:lnTo>
                  <a:lnTo>
                    <a:pt x="900760" y="196469"/>
                  </a:lnTo>
                  <a:lnTo>
                    <a:pt x="927061" y="152692"/>
                  </a:lnTo>
                  <a:lnTo>
                    <a:pt x="933043" y="111506"/>
                  </a:lnTo>
                  <a:lnTo>
                    <a:pt x="933157" y="108458"/>
                  </a:lnTo>
                  <a:close/>
                </a:path>
                <a:path w="2519045" h="217170">
                  <a:moveTo>
                    <a:pt x="1072362" y="188341"/>
                  </a:moveTo>
                  <a:lnTo>
                    <a:pt x="984732" y="188341"/>
                  </a:lnTo>
                  <a:lnTo>
                    <a:pt x="984732" y="3683"/>
                  </a:lnTo>
                  <a:lnTo>
                    <a:pt x="961110" y="3683"/>
                  </a:lnTo>
                  <a:lnTo>
                    <a:pt x="961110" y="213106"/>
                  </a:lnTo>
                  <a:lnTo>
                    <a:pt x="1072362" y="213106"/>
                  </a:lnTo>
                  <a:lnTo>
                    <a:pt x="1072362" y="188341"/>
                  </a:lnTo>
                  <a:close/>
                </a:path>
                <a:path w="2519045" h="217170">
                  <a:moveTo>
                    <a:pt x="1246352" y="213106"/>
                  </a:moveTo>
                  <a:lnTo>
                    <a:pt x="1224292" y="149733"/>
                  </a:lnTo>
                  <a:lnTo>
                    <a:pt x="1216418" y="127127"/>
                  </a:lnTo>
                  <a:lnTo>
                    <a:pt x="1191488" y="55511"/>
                  </a:lnTo>
                  <a:lnTo>
                    <a:pt x="1191488" y="127127"/>
                  </a:lnTo>
                  <a:lnTo>
                    <a:pt x="1131163" y="127127"/>
                  </a:lnTo>
                  <a:lnTo>
                    <a:pt x="1150721" y="65659"/>
                  </a:lnTo>
                  <a:lnTo>
                    <a:pt x="1153591" y="55740"/>
                  </a:lnTo>
                  <a:lnTo>
                    <a:pt x="1156144" y="45758"/>
                  </a:lnTo>
                  <a:lnTo>
                    <a:pt x="1158354" y="35737"/>
                  </a:lnTo>
                  <a:lnTo>
                    <a:pt x="1160246" y="25654"/>
                  </a:lnTo>
                  <a:lnTo>
                    <a:pt x="1162596" y="34734"/>
                  </a:lnTo>
                  <a:lnTo>
                    <a:pt x="1165491" y="44996"/>
                  </a:lnTo>
                  <a:lnTo>
                    <a:pt x="1168933" y="56451"/>
                  </a:lnTo>
                  <a:lnTo>
                    <a:pt x="1172946" y="69088"/>
                  </a:lnTo>
                  <a:lnTo>
                    <a:pt x="1191488" y="127127"/>
                  </a:lnTo>
                  <a:lnTo>
                    <a:pt x="1191488" y="55511"/>
                  </a:lnTo>
                  <a:lnTo>
                    <a:pt x="1181100" y="25654"/>
                  </a:lnTo>
                  <a:lnTo>
                    <a:pt x="1173454" y="3683"/>
                  </a:lnTo>
                  <a:lnTo>
                    <a:pt x="1148181" y="3683"/>
                  </a:lnTo>
                  <a:lnTo>
                    <a:pt x="1079728" y="213106"/>
                  </a:lnTo>
                  <a:lnTo>
                    <a:pt x="1104747" y="213106"/>
                  </a:lnTo>
                  <a:lnTo>
                    <a:pt x="1124305" y="149733"/>
                  </a:lnTo>
                  <a:lnTo>
                    <a:pt x="1198727" y="149733"/>
                  </a:lnTo>
                  <a:lnTo>
                    <a:pt x="1219555" y="213106"/>
                  </a:lnTo>
                  <a:lnTo>
                    <a:pt x="1246352" y="213106"/>
                  </a:lnTo>
                  <a:close/>
                </a:path>
                <a:path w="2519045" h="217170">
                  <a:moveTo>
                    <a:pt x="1349349" y="3683"/>
                  </a:moveTo>
                  <a:lnTo>
                    <a:pt x="1325854" y="3683"/>
                  </a:lnTo>
                  <a:lnTo>
                    <a:pt x="1325854" y="213106"/>
                  </a:lnTo>
                  <a:lnTo>
                    <a:pt x="1349349" y="213106"/>
                  </a:lnTo>
                  <a:lnTo>
                    <a:pt x="1349349" y="3683"/>
                  </a:lnTo>
                  <a:close/>
                </a:path>
                <a:path w="2519045" h="217170">
                  <a:moveTo>
                    <a:pt x="1536547" y="213106"/>
                  </a:moveTo>
                  <a:lnTo>
                    <a:pt x="1470164" y="107061"/>
                  </a:lnTo>
                  <a:lnTo>
                    <a:pt x="1458569" y="88519"/>
                  </a:lnTo>
                  <a:lnTo>
                    <a:pt x="1533372" y="3683"/>
                  </a:lnTo>
                  <a:lnTo>
                    <a:pt x="1501368" y="3683"/>
                  </a:lnTo>
                  <a:lnTo>
                    <a:pt x="1412976" y="107569"/>
                  </a:lnTo>
                  <a:lnTo>
                    <a:pt x="1412976" y="3683"/>
                  </a:lnTo>
                  <a:lnTo>
                    <a:pt x="1389354" y="3683"/>
                  </a:lnTo>
                  <a:lnTo>
                    <a:pt x="1389354" y="213106"/>
                  </a:lnTo>
                  <a:lnTo>
                    <a:pt x="1412976" y="213106"/>
                  </a:lnTo>
                  <a:lnTo>
                    <a:pt x="1412976" y="140589"/>
                  </a:lnTo>
                  <a:lnTo>
                    <a:pt x="1441615" y="107569"/>
                  </a:lnTo>
                  <a:lnTo>
                    <a:pt x="1442059" y="107061"/>
                  </a:lnTo>
                  <a:lnTo>
                    <a:pt x="1505559" y="213106"/>
                  </a:lnTo>
                  <a:lnTo>
                    <a:pt x="1536547" y="213106"/>
                  </a:lnTo>
                  <a:close/>
                </a:path>
                <a:path w="2519045" h="217170">
                  <a:moveTo>
                    <a:pt x="1703552" y="213106"/>
                  </a:moveTo>
                  <a:lnTo>
                    <a:pt x="1681492" y="149733"/>
                  </a:lnTo>
                  <a:lnTo>
                    <a:pt x="1673618" y="127127"/>
                  </a:lnTo>
                  <a:lnTo>
                    <a:pt x="1648688" y="55511"/>
                  </a:lnTo>
                  <a:lnTo>
                    <a:pt x="1648688" y="127127"/>
                  </a:lnTo>
                  <a:lnTo>
                    <a:pt x="1588363" y="127127"/>
                  </a:lnTo>
                  <a:lnTo>
                    <a:pt x="1607921" y="65659"/>
                  </a:lnTo>
                  <a:lnTo>
                    <a:pt x="1610791" y="55740"/>
                  </a:lnTo>
                  <a:lnTo>
                    <a:pt x="1613344" y="45758"/>
                  </a:lnTo>
                  <a:lnTo>
                    <a:pt x="1615554" y="35737"/>
                  </a:lnTo>
                  <a:lnTo>
                    <a:pt x="1617446" y="25654"/>
                  </a:lnTo>
                  <a:lnTo>
                    <a:pt x="1619796" y="34734"/>
                  </a:lnTo>
                  <a:lnTo>
                    <a:pt x="1622691" y="44996"/>
                  </a:lnTo>
                  <a:lnTo>
                    <a:pt x="1626133" y="56451"/>
                  </a:lnTo>
                  <a:lnTo>
                    <a:pt x="1630146" y="69088"/>
                  </a:lnTo>
                  <a:lnTo>
                    <a:pt x="1648688" y="127127"/>
                  </a:lnTo>
                  <a:lnTo>
                    <a:pt x="1648688" y="55511"/>
                  </a:lnTo>
                  <a:lnTo>
                    <a:pt x="1638300" y="25654"/>
                  </a:lnTo>
                  <a:lnTo>
                    <a:pt x="1630654" y="3683"/>
                  </a:lnTo>
                  <a:lnTo>
                    <a:pt x="1605254" y="3683"/>
                  </a:lnTo>
                  <a:lnTo>
                    <a:pt x="1536928" y="213106"/>
                  </a:lnTo>
                  <a:lnTo>
                    <a:pt x="1561947" y="213106"/>
                  </a:lnTo>
                  <a:lnTo>
                    <a:pt x="1581505" y="149733"/>
                  </a:lnTo>
                  <a:lnTo>
                    <a:pt x="1655927" y="149733"/>
                  </a:lnTo>
                  <a:lnTo>
                    <a:pt x="1676755" y="213106"/>
                  </a:lnTo>
                  <a:lnTo>
                    <a:pt x="1703552" y="213106"/>
                  </a:lnTo>
                  <a:close/>
                </a:path>
                <a:path w="2519045" h="217170">
                  <a:moveTo>
                    <a:pt x="1856333" y="153924"/>
                  </a:moveTo>
                  <a:lnTo>
                    <a:pt x="1839468" y="112407"/>
                  </a:lnTo>
                  <a:lnTo>
                    <a:pt x="1799793" y="93103"/>
                  </a:lnTo>
                  <a:lnTo>
                    <a:pt x="1786610" y="89408"/>
                  </a:lnTo>
                  <a:lnTo>
                    <a:pt x="1773605" y="85623"/>
                  </a:lnTo>
                  <a:lnTo>
                    <a:pt x="1744065" y="63500"/>
                  </a:lnTo>
                  <a:lnTo>
                    <a:pt x="1744065" y="47231"/>
                  </a:lnTo>
                  <a:lnTo>
                    <a:pt x="1775079" y="25095"/>
                  </a:lnTo>
                  <a:lnTo>
                    <a:pt x="1785086" y="24511"/>
                  </a:lnTo>
                  <a:lnTo>
                    <a:pt x="1794675" y="25158"/>
                  </a:lnTo>
                  <a:lnTo>
                    <a:pt x="1826907" y="55346"/>
                  </a:lnTo>
                  <a:lnTo>
                    <a:pt x="1828393" y="64643"/>
                  </a:lnTo>
                  <a:lnTo>
                    <a:pt x="1850999" y="62611"/>
                  </a:lnTo>
                  <a:lnTo>
                    <a:pt x="1838807" y="24511"/>
                  </a:lnTo>
                  <a:lnTo>
                    <a:pt x="1802714" y="1968"/>
                  </a:lnTo>
                  <a:lnTo>
                    <a:pt x="1784070" y="127"/>
                  </a:lnTo>
                  <a:lnTo>
                    <a:pt x="1775307" y="571"/>
                  </a:lnTo>
                  <a:lnTo>
                    <a:pt x="1738490" y="16002"/>
                  </a:lnTo>
                  <a:lnTo>
                    <a:pt x="1721459" y="57785"/>
                  </a:lnTo>
                  <a:lnTo>
                    <a:pt x="1721840" y="64846"/>
                  </a:lnTo>
                  <a:lnTo>
                    <a:pt x="1740636" y="99237"/>
                  </a:lnTo>
                  <a:lnTo>
                    <a:pt x="1781022" y="116459"/>
                  </a:lnTo>
                  <a:lnTo>
                    <a:pt x="1792211" y="119672"/>
                  </a:lnTo>
                  <a:lnTo>
                    <a:pt x="1801228" y="122453"/>
                  </a:lnTo>
                  <a:lnTo>
                    <a:pt x="1833600" y="149733"/>
                  </a:lnTo>
                  <a:lnTo>
                    <a:pt x="1833600" y="162687"/>
                  </a:lnTo>
                  <a:lnTo>
                    <a:pt x="1831949" y="168656"/>
                  </a:lnTo>
                  <a:lnTo>
                    <a:pt x="1828520" y="174117"/>
                  </a:lnTo>
                  <a:lnTo>
                    <a:pt x="1825218" y="179705"/>
                  </a:lnTo>
                  <a:lnTo>
                    <a:pt x="1820138" y="183896"/>
                  </a:lnTo>
                  <a:lnTo>
                    <a:pt x="1806295" y="190246"/>
                  </a:lnTo>
                  <a:lnTo>
                    <a:pt x="1798421" y="191770"/>
                  </a:lnTo>
                  <a:lnTo>
                    <a:pt x="1789404" y="191770"/>
                  </a:lnTo>
                  <a:lnTo>
                    <a:pt x="1748002" y="176022"/>
                  </a:lnTo>
                  <a:lnTo>
                    <a:pt x="1736826" y="143510"/>
                  </a:lnTo>
                  <a:lnTo>
                    <a:pt x="1714601" y="145796"/>
                  </a:lnTo>
                  <a:lnTo>
                    <a:pt x="1724380" y="183515"/>
                  </a:lnTo>
                  <a:lnTo>
                    <a:pt x="1758645" y="212001"/>
                  </a:lnTo>
                  <a:lnTo>
                    <a:pt x="1790547" y="216662"/>
                  </a:lnTo>
                  <a:lnTo>
                    <a:pt x="1799932" y="216141"/>
                  </a:lnTo>
                  <a:lnTo>
                    <a:pt x="1838274" y="198589"/>
                  </a:lnTo>
                  <a:lnTo>
                    <a:pt x="1844090" y="191770"/>
                  </a:lnTo>
                  <a:lnTo>
                    <a:pt x="1848205" y="185420"/>
                  </a:lnTo>
                  <a:lnTo>
                    <a:pt x="1851774" y="177952"/>
                  </a:lnTo>
                  <a:lnTo>
                    <a:pt x="1854314" y="170205"/>
                  </a:lnTo>
                  <a:lnTo>
                    <a:pt x="1855825" y="162191"/>
                  </a:lnTo>
                  <a:lnTo>
                    <a:pt x="1856333" y="153924"/>
                  </a:lnTo>
                  <a:close/>
                </a:path>
                <a:path w="2519045" h="217170">
                  <a:moveTo>
                    <a:pt x="2016480" y="3683"/>
                  </a:moveTo>
                  <a:lnTo>
                    <a:pt x="1875383" y="3683"/>
                  </a:lnTo>
                  <a:lnTo>
                    <a:pt x="1875383" y="28321"/>
                  </a:lnTo>
                  <a:lnTo>
                    <a:pt x="1934057" y="28321"/>
                  </a:lnTo>
                  <a:lnTo>
                    <a:pt x="1934057" y="213106"/>
                  </a:lnTo>
                  <a:lnTo>
                    <a:pt x="1957552" y="213106"/>
                  </a:lnTo>
                  <a:lnTo>
                    <a:pt x="1957552" y="28321"/>
                  </a:lnTo>
                  <a:lnTo>
                    <a:pt x="2016480" y="28321"/>
                  </a:lnTo>
                  <a:lnTo>
                    <a:pt x="2016480" y="3683"/>
                  </a:lnTo>
                  <a:close/>
                </a:path>
                <a:path w="2519045" h="217170">
                  <a:moveTo>
                    <a:pt x="2202650" y="108458"/>
                  </a:moveTo>
                  <a:lnTo>
                    <a:pt x="2196871" y="65265"/>
                  </a:lnTo>
                  <a:lnTo>
                    <a:pt x="2179586" y="30391"/>
                  </a:lnTo>
                  <a:lnTo>
                    <a:pt x="2178405" y="29095"/>
                  </a:lnTo>
                  <a:lnTo>
                    <a:pt x="2178405" y="108458"/>
                  </a:lnTo>
                  <a:lnTo>
                    <a:pt x="2177326" y="127584"/>
                  </a:lnTo>
                  <a:lnTo>
                    <a:pt x="2161260" y="170942"/>
                  </a:lnTo>
                  <a:lnTo>
                    <a:pt x="2117445" y="192913"/>
                  </a:lnTo>
                  <a:lnTo>
                    <a:pt x="2104923" y="191554"/>
                  </a:lnTo>
                  <a:lnTo>
                    <a:pt x="2066429" y="159270"/>
                  </a:lnTo>
                  <a:lnTo>
                    <a:pt x="2056739" y="111506"/>
                  </a:lnTo>
                  <a:lnTo>
                    <a:pt x="2057857" y="89585"/>
                  </a:lnTo>
                  <a:lnTo>
                    <a:pt x="2074773" y="44069"/>
                  </a:lnTo>
                  <a:lnTo>
                    <a:pt x="2117826" y="23749"/>
                  </a:lnTo>
                  <a:lnTo>
                    <a:pt x="2126386" y="24422"/>
                  </a:lnTo>
                  <a:lnTo>
                    <a:pt x="2162010" y="46951"/>
                  </a:lnTo>
                  <a:lnTo>
                    <a:pt x="2176576" y="84556"/>
                  </a:lnTo>
                  <a:lnTo>
                    <a:pt x="2178405" y="108458"/>
                  </a:lnTo>
                  <a:lnTo>
                    <a:pt x="2178405" y="29095"/>
                  </a:lnTo>
                  <a:lnTo>
                    <a:pt x="2141105" y="3454"/>
                  </a:lnTo>
                  <a:lnTo>
                    <a:pt x="2117699" y="0"/>
                  </a:lnTo>
                  <a:lnTo>
                    <a:pt x="2099716" y="1841"/>
                  </a:lnTo>
                  <a:lnTo>
                    <a:pt x="2056231" y="29464"/>
                  </a:lnTo>
                  <a:lnTo>
                    <a:pt x="2038400" y="64630"/>
                  </a:lnTo>
                  <a:lnTo>
                    <a:pt x="2032482" y="111125"/>
                  </a:lnTo>
                  <a:lnTo>
                    <a:pt x="2033104" y="124752"/>
                  </a:lnTo>
                  <a:lnTo>
                    <a:pt x="2042642" y="163322"/>
                  </a:lnTo>
                  <a:lnTo>
                    <a:pt x="2072614" y="202438"/>
                  </a:lnTo>
                  <a:lnTo>
                    <a:pt x="2117572" y="216662"/>
                  </a:lnTo>
                  <a:lnTo>
                    <a:pt x="2128977" y="215861"/>
                  </a:lnTo>
                  <a:lnTo>
                    <a:pt x="2170252" y="196469"/>
                  </a:lnTo>
                  <a:lnTo>
                    <a:pt x="2196554" y="152692"/>
                  </a:lnTo>
                  <a:lnTo>
                    <a:pt x="2202535" y="111506"/>
                  </a:lnTo>
                  <a:lnTo>
                    <a:pt x="2202650" y="108458"/>
                  </a:lnTo>
                  <a:close/>
                </a:path>
                <a:path w="2519045" h="217170">
                  <a:moveTo>
                    <a:pt x="2343378" y="188341"/>
                  </a:moveTo>
                  <a:lnTo>
                    <a:pt x="2255748" y="188341"/>
                  </a:lnTo>
                  <a:lnTo>
                    <a:pt x="2255748" y="3683"/>
                  </a:lnTo>
                  <a:lnTo>
                    <a:pt x="2232126" y="3683"/>
                  </a:lnTo>
                  <a:lnTo>
                    <a:pt x="2232126" y="213106"/>
                  </a:lnTo>
                  <a:lnTo>
                    <a:pt x="2343378" y="213106"/>
                  </a:lnTo>
                  <a:lnTo>
                    <a:pt x="2343378" y="188341"/>
                  </a:lnTo>
                  <a:close/>
                </a:path>
                <a:path w="2519045" h="217170">
                  <a:moveTo>
                    <a:pt x="2518892" y="213106"/>
                  </a:moveTo>
                  <a:lnTo>
                    <a:pt x="2496832" y="149733"/>
                  </a:lnTo>
                  <a:lnTo>
                    <a:pt x="2488958" y="127127"/>
                  </a:lnTo>
                  <a:lnTo>
                    <a:pt x="2464028" y="55511"/>
                  </a:lnTo>
                  <a:lnTo>
                    <a:pt x="2464028" y="127127"/>
                  </a:lnTo>
                  <a:lnTo>
                    <a:pt x="2403703" y="127127"/>
                  </a:lnTo>
                  <a:lnTo>
                    <a:pt x="2423261" y="65659"/>
                  </a:lnTo>
                  <a:lnTo>
                    <a:pt x="2426131" y="55740"/>
                  </a:lnTo>
                  <a:lnTo>
                    <a:pt x="2428684" y="45758"/>
                  </a:lnTo>
                  <a:lnTo>
                    <a:pt x="2430894" y="35737"/>
                  </a:lnTo>
                  <a:lnTo>
                    <a:pt x="2432786" y="25654"/>
                  </a:lnTo>
                  <a:lnTo>
                    <a:pt x="2435136" y="34734"/>
                  </a:lnTo>
                  <a:lnTo>
                    <a:pt x="2438031" y="44996"/>
                  </a:lnTo>
                  <a:lnTo>
                    <a:pt x="2441473" y="56451"/>
                  </a:lnTo>
                  <a:lnTo>
                    <a:pt x="2445486" y="69088"/>
                  </a:lnTo>
                  <a:lnTo>
                    <a:pt x="2464028" y="127127"/>
                  </a:lnTo>
                  <a:lnTo>
                    <a:pt x="2464028" y="55511"/>
                  </a:lnTo>
                  <a:lnTo>
                    <a:pt x="2453640" y="25654"/>
                  </a:lnTo>
                  <a:lnTo>
                    <a:pt x="2445994" y="3683"/>
                  </a:lnTo>
                  <a:lnTo>
                    <a:pt x="2420594" y="3683"/>
                  </a:lnTo>
                  <a:lnTo>
                    <a:pt x="2352268" y="213106"/>
                  </a:lnTo>
                  <a:lnTo>
                    <a:pt x="2377287" y="213106"/>
                  </a:lnTo>
                  <a:lnTo>
                    <a:pt x="2396845" y="149733"/>
                  </a:lnTo>
                  <a:lnTo>
                    <a:pt x="2471267" y="149733"/>
                  </a:lnTo>
                  <a:lnTo>
                    <a:pt x="2492095" y="213106"/>
                  </a:lnTo>
                  <a:lnTo>
                    <a:pt x="2518892" y="213106"/>
                  </a:lnTo>
                  <a:close/>
                </a:path>
              </a:pathLst>
            </a:custGeom>
            <a:solidFill>
              <a:srgbClr val="FFFFFF"/>
            </a:solidFill>
          </p:spPr>
          <p:txBody>
            <a:bodyPr wrap="square" lIns="0" tIns="0" rIns="0" bIns="0" rtlCol="0"/>
            <a:lstStyle/>
            <a:p>
              <a:endParaRPr/>
            </a:p>
          </p:txBody>
        </p:sp>
        <p:pic>
          <p:nvPicPr>
            <p:cNvPr id="40" name="object 40"/>
            <p:cNvPicPr/>
            <p:nvPr/>
          </p:nvPicPr>
          <p:blipFill>
            <a:blip r:embed="rId14" cstate="screen">
              <a:extLst>
                <a:ext uri="{28A0092B-C50C-407E-A947-70E740481C1C}">
                  <a14:useLocalDpi xmlns:a14="http://schemas.microsoft.com/office/drawing/2010/main"/>
                </a:ext>
              </a:extLst>
            </a:blip>
            <a:stretch>
              <a:fillRect/>
            </a:stretch>
          </p:blipFill>
          <p:spPr>
            <a:xfrm>
              <a:off x="619556" y="792225"/>
              <a:ext cx="1280109" cy="131952"/>
            </a:xfrm>
            <a:prstGeom prst="rect">
              <a:avLst/>
            </a:prstGeom>
          </p:spPr>
        </p:pic>
        <p:sp>
          <p:nvSpPr>
            <p:cNvPr id="41" name="object 41"/>
            <p:cNvSpPr/>
            <p:nvPr/>
          </p:nvSpPr>
          <p:spPr>
            <a:xfrm>
              <a:off x="460324" y="1556257"/>
              <a:ext cx="278765" cy="128270"/>
            </a:xfrm>
            <a:custGeom>
              <a:avLst/>
              <a:gdLst/>
              <a:ahLst/>
              <a:cxnLst/>
              <a:rect l="l" t="t" r="r" b="b"/>
              <a:pathLst>
                <a:path w="278765" h="128269">
                  <a:moveTo>
                    <a:pt x="44030" y="11810"/>
                  </a:moveTo>
                  <a:lnTo>
                    <a:pt x="31407" y="11810"/>
                  </a:lnTo>
                  <a:lnTo>
                    <a:pt x="31407" y="100329"/>
                  </a:lnTo>
                  <a:lnTo>
                    <a:pt x="44030" y="100329"/>
                  </a:lnTo>
                  <a:lnTo>
                    <a:pt x="44030" y="11810"/>
                  </a:lnTo>
                  <a:close/>
                </a:path>
                <a:path w="278765" h="128269">
                  <a:moveTo>
                    <a:pt x="75577" y="0"/>
                  </a:moveTo>
                  <a:lnTo>
                    <a:pt x="0" y="0"/>
                  </a:lnTo>
                  <a:lnTo>
                    <a:pt x="0" y="11810"/>
                  </a:lnTo>
                  <a:lnTo>
                    <a:pt x="75577" y="11810"/>
                  </a:lnTo>
                  <a:lnTo>
                    <a:pt x="75577" y="0"/>
                  </a:lnTo>
                  <a:close/>
                </a:path>
                <a:path w="278765" h="128269">
                  <a:moveTo>
                    <a:pt x="98196" y="0"/>
                  </a:moveTo>
                  <a:lnTo>
                    <a:pt x="86486" y="0"/>
                  </a:lnTo>
                  <a:lnTo>
                    <a:pt x="86486" y="14097"/>
                  </a:lnTo>
                  <a:lnTo>
                    <a:pt x="98196" y="14097"/>
                  </a:lnTo>
                  <a:lnTo>
                    <a:pt x="98196" y="0"/>
                  </a:lnTo>
                  <a:close/>
                </a:path>
                <a:path w="278765" h="128269">
                  <a:moveTo>
                    <a:pt x="98196" y="27685"/>
                  </a:moveTo>
                  <a:lnTo>
                    <a:pt x="86486" y="27685"/>
                  </a:lnTo>
                  <a:lnTo>
                    <a:pt x="86486" y="100329"/>
                  </a:lnTo>
                  <a:lnTo>
                    <a:pt x="98196" y="100329"/>
                  </a:lnTo>
                  <a:lnTo>
                    <a:pt x="98196" y="27685"/>
                  </a:lnTo>
                  <a:close/>
                </a:path>
                <a:path w="278765" h="128269">
                  <a:moveTo>
                    <a:pt x="126047" y="27685"/>
                  </a:moveTo>
                  <a:lnTo>
                    <a:pt x="115379" y="27685"/>
                  </a:lnTo>
                  <a:lnTo>
                    <a:pt x="115379" y="128143"/>
                  </a:lnTo>
                  <a:lnTo>
                    <a:pt x="127088" y="128143"/>
                  </a:lnTo>
                  <a:lnTo>
                    <a:pt x="127088" y="92836"/>
                  </a:lnTo>
                  <a:lnTo>
                    <a:pt x="166266" y="92836"/>
                  </a:lnTo>
                  <a:lnTo>
                    <a:pt x="167110" y="91821"/>
                  </a:lnTo>
                  <a:lnTo>
                    <a:pt x="139344" y="91821"/>
                  </a:lnTo>
                  <a:lnTo>
                    <a:pt x="134988" y="89661"/>
                  </a:lnTo>
                  <a:lnTo>
                    <a:pt x="131381" y="85090"/>
                  </a:lnTo>
                  <a:lnTo>
                    <a:pt x="127787" y="80645"/>
                  </a:lnTo>
                  <a:lnTo>
                    <a:pt x="125983" y="73786"/>
                  </a:lnTo>
                  <a:lnTo>
                    <a:pt x="125983" y="54991"/>
                  </a:lnTo>
                  <a:lnTo>
                    <a:pt x="127901" y="47878"/>
                  </a:lnTo>
                  <a:lnTo>
                    <a:pt x="131737" y="43052"/>
                  </a:lnTo>
                  <a:lnTo>
                    <a:pt x="135572" y="38100"/>
                  </a:lnTo>
                  <a:lnTo>
                    <a:pt x="137433" y="37083"/>
                  </a:lnTo>
                  <a:lnTo>
                    <a:pt x="126047" y="37083"/>
                  </a:lnTo>
                  <a:lnTo>
                    <a:pt x="126047" y="27685"/>
                  </a:lnTo>
                  <a:close/>
                </a:path>
                <a:path w="278765" h="128269">
                  <a:moveTo>
                    <a:pt x="166266" y="92836"/>
                  </a:moveTo>
                  <a:lnTo>
                    <a:pt x="127088" y="92836"/>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6"/>
                  </a:lnTo>
                  <a:close/>
                </a:path>
                <a:path w="278765" h="128269">
                  <a:moveTo>
                    <a:pt x="167528" y="35686"/>
                  </a:moveTo>
                  <a:lnTo>
                    <a:pt x="149999" y="35686"/>
                  </a:lnTo>
                  <a:lnTo>
                    <a:pt x="154330" y="37973"/>
                  </a:lnTo>
                  <a:lnTo>
                    <a:pt x="161569" y="47117"/>
                  </a:lnTo>
                  <a:lnTo>
                    <a:pt x="163385" y="54101"/>
                  </a:lnTo>
                  <a:lnTo>
                    <a:pt x="163385" y="73025"/>
                  </a:lnTo>
                  <a:lnTo>
                    <a:pt x="161531" y="80264"/>
                  </a:lnTo>
                  <a:lnTo>
                    <a:pt x="157822" y="84835"/>
                  </a:lnTo>
                  <a:lnTo>
                    <a:pt x="154114" y="89534"/>
                  </a:lnTo>
                  <a:lnTo>
                    <a:pt x="149656" y="91821"/>
                  </a:lnTo>
                  <a:lnTo>
                    <a:pt x="167110" y="91821"/>
                  </a:lnTo>
                  <a:lnTo>
                    <a:pt x="169011" y="89534"/>
                  </a:lnTo>
                  <a:lnTo>
                    <a:pt x="174078" y="77597"/>
                  </a:lnTo>
                  <a:lnTo>
                    <a:pt x="175348" y="70866"/>
                  </a:lnTo>
                  <a:lnTo>
                    <a:pt x="175348" y="56515"/>
                  </a:lnTo>
                  <a:lnTo>
                    <a:pt x="174205" y="50165"/>
                  </a:lnTo>
                  <a:lnTo>
                    <a:pt x="169608" y="38480"/>
                  </a:lnTo>
                  <a:lnTo>
                    <a:pt x="167528" y="35686"/>
                  </a:lnTo>
                  <a:close/>
                </a:path>
                <a:path w="278765" h="128269">
                  <a:moveTo>
                    <a:pt x="151980" y="26034"/>
                  </a:moveTo>
                  <a:lnTo>
                    <a:pt x="141566" y="26034"/>
                  </a:lnTo>
                  <a:lnTo>
                    <a:pt x="137731" y="26924"/>
                  </a:lnTo>
                  <a:lnTo>
                    <a:pt x="134569" y="28701"/>
                  </a:lnTo>
                  <a:lnTo>
                    <a:pt x="131406" y="30606"/>
                  </a:lnTo>
                  <a:lnTo>
                    <a:pt x="128562" y="33400"/>
                  </a:lnTo>
                  <a:lnTo>
                    <a:pt x="126047" y="37083"/>
                  </a:lnTo>
                  <a:lnTo>
                    <a:pt x="137433" y="37083"/>
                  </a:lnTo>
                  <a:lnTo>
                    <a:pt x="139992" y="35686"/>
                  </a:lnTo>
                  <a:lnTo>
                    <a:pt x="167528" y="35686"/>
                  </a:lnTo>
                  <a:lnTo>
                    <a:pt x="166204" y="33908"/>
                  </a:lnTo>
                  <a:lnTo>
                    <a:pt x="157175" y="27558"/>
                  </a:lnTo>
                  <a:lnTo>
                    <a:pt x="151980" y="26034"/>
                  </a:lnTo>
                  <a:close/>
                </a:path>
                <a:path w="278765" h="128269">
                  <a:moveTo>
                    <a:pt x="226059" y="26034"/>
                  </a:moveTo>
                  <a:lnTo>
                    <a:pt x="208025" y="26034"/>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4"/>
                  </a:lnTo>
                  <a:lnTo>
                    <a:pt x="201993" y="84835"/>
                  </a:lnTo>
                  <a:lnTo>
                    <a:pt x="198145" y="80264"/>
                  </a:lnTo>
                  <a:lnTo>
                    <a:pt x="196214" y="73278"/>
                  </a:lnTo>
                  <a:lnTo>
                    <a:pt x="210718" y="36195"/>
                  </a:lnTo>
                  <a:lnTo>
                    <a:pt x="240130" y="36195"/>
                  </a:lnTo>
                  <a:lnTo>
                    <a:pt x="239852" y="35814"/>
                  </a:lnTo>
                  <a:lnTo>
                    <a:pt x="233819" y="29209"/>
                  </a:lnTo>
                  <a:lnTo>
                    <a:pt x="226059" y="26034"/>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5"/>
                  </a:lnTo>
                  <a:lnTo>
                    <a:pt x="227215" y="89534"/>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5"/>
                  </a:moveTo>
                  <a:lnTo>
                    <a:pt x="264934" y="27685"/>
                  </a:lnTo>
                  <a:lnTo>
                    <a:pt x="264934" y="41655"/>
                  </a:lnTo>
                  <a:lnTo>
                    <a:pt x="278269" y="41655"/>
                  </a:lnTo>
                  <a:lnTo>
                    <a:pt x="278269" y="27685"/>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42" name="object 42"/>
            <p:cNvPicPr/>
            <p:nvPr/>
          </p:nvPicPr>
          <p:blipFill>
            <a:blip r:embed="rId15" cstate="screen">
              <a:extLst>
                <a:ext uri="{28A0092B-C50C-407E-A947-70E740481C1C}">
                  <a14:useLocalDpi xmlns:a14="http://schemas.microsoft.com/office/drawing/2010/main"/>
                </a:ext>
              </a:extLst>
            </a:blip>
            <a:stretch>
              <a:fillRect/>
            </a:stretch>
          </p:blipFill>
          <p:spPr>
            <a:xfrm>
              <a:off x="921029" y="1554479"/>
              <a:ext cx="1799183" cy="103758"/>
            </a:xfrm>
            <a:prstGeom prst="rect">
              <a:avLst/>
            </a:prstGeom>
          </p:spPr>
        </p:pic>
        <p:pic>
          <p:nvPicPr>
            <p:cNvPr id="43" name="object 43"/>
            <p:cNvPicPr/>
            <p:nvPr/>
          </p:nvPicPr>
          <p:blipFill>
            <a:blip r:embed="rId16" cstate="screen">
              <a:extLst>
                <a:ext uri="{28A0092B-C50C-407E-A947-70E740481C1C}">
                  <a14:useLocalDpi xmlns:a14="http://schemas.microsoft.com/office/drawing/2010/main"/>
                </a:ext>
              </a:extLst>
            </a:blip>
            <a:stretch>
              <a:fillRect/>
            </a:stretch>
          </p:blipFill>
          <p:spPr>
            <a:xfrm>
              <a:off x="467474" y="1715642"/>
              <a:ext cx="247777" cy="102616"/>
            </a:xfrm>
            <a:prstGeom prst="rect">
              <a:avLst/>
            </a:prstGeom>
          </p:spPr>
        </p:pic>
        <p:pic>
          <p:nvPicPr>
            <p:cNvPr id="44" name="object 44"/>
            <p:cNvPicPr/>
            <p:nvPr/>
          </p:nvPicPr>
          <p:blipFill>
            <a:blip r:embed="rId17" cstate="screen">
              <a:extLst>
                <a:ext uri="{28A0092B-C50C-407E-A947-70E740481C1C}">
                  <a14:useLocalDpi xmlns:a14="http://schemas.microsoft.com/office/drawing/2010/main"/>
                </a:ext>
              </a:extLst>
            </a:blip>
            <a:stretch>
              <a:fillRect/>
            </a:stretch>
          </p:blipFill>
          <p:spPr>
            <a:xfrm>
              <a:off x="924941" y="1715642"/>
              <a:ext cx="1722120" cy="128778"/>
            </a:xfrm>
            <a:prstGeom prst="rect">
              <a:avLst/>
            </a:prstGeom>
          </p:spPr>
        </p:pic>
        <p:sp>
          <p:nvSpPr>
            <p:cNvPr id="45" name="object 45"/>
            <p:cNvSpPr/>
            <p:nvPr/>
          </p:nvSpPr>
          <p:spPr>
            <a:xfrm>
              <a:off x="461429" y="1932613"/>
              <a:ext cx="36195" cy="12700"/>
            </a:xfrm>
            <a:custGeom>
              <a:avLst/>
              <a:gdLst/>
              <a:ahLst/>
              <a:cxnLst/>
              <a:rect l="l" t="t" r="r" b="b"/>
              <a:pathLst>
                <a:path w="36195" h="12700">
                  <a:moveTo>
                    <a:pt x="35966" y="0"/>
                  </a:moveTo>
                  <a:lnTo>
                    <a:pt x="0" y="0"/>
                  </a:lnTo>
                  <a:lnTo>
                    <a:pt x="0" y="12391"/>
                  </a:lnTo>
                  <a:lnTo>
                    <a:pt x="35966" y="12391"/>
                  </a:lnTo>
                  <a:lnTo>
                    <a:pt x="35966" y="0"/>
                  </a:lnTo>
                  <a:close/>
                </a:path>
              </a:pathLst>
            </a:custGeom>
            <a:solidFill>
              <a:srgbClr val="57585B"/>
            </a:solidFill>
          </p:spPr>
          <p:txBody>
            <a:bodyPr wrap="square" lIns="0" tIns="0" rIns="0" bIns="0" rtlCol="0"/>
            <a:lstStyle/>
            <a:p>
              <a:endParaRPr/>
            </a:p>
          </p:txBody>
        </p:sp>
        <p:pic>
          <p:nvPicPr>
            <p:cNvPr id="46" name="object 46"/>
            <p:cNvPicPr/>
            <p:nvPr/>
          </p:nvPicPr>
          <p:blipFill>
            <a:blip r:embed="rId18" cstate="screen">
              <a:extLst>
                <a:ext uri="{28A0092B-C50C-407E-A947-70E740481C1C}">
                  <a14:useLocalDpi xmlns:a14="http://schemas.microsoft.com/office/drawing/2010/main"/>
                </a:ext>
              </a:extLst>
            </a:blip>
            <a:stretch>
              <a:fillRect/>
            </a:stretch>
          </p:blipFill>
          <p:spPr>
            <a:xfrm>
              <a:off x="543953" y="1872995"/>
              <a:ext cx="839203" cy="103758"/>
            </a:xfrm>
            <a:prstGeom prst="rect">
              <a:avLst/>
            </a:prstGeom>
          </p:spPr>
        </p:pic>
        <p:pic>
          <p:nvPicPr>
            <p:cNvPr id="47" name="object 47"/>
            <p:cNvPicPr/>
            <p:nvPr/>
          </p:nvPicPr>
          <p:blipFill>
            <a:blip r:embed="rId19" cstate="screen">
              <a:extLst>
                <a:ext uri="{28A0092B-C50C-407E-A947-70E740481C1C}">
                  <a14:useLocalDpi xmlns:a14="http://schemas.microsoft.com/office/drawing/2010/main"/>
                </a:ext>
              </a:extLst>
            </a:blip>
            <a:stretch>
              <a:fillRect/>
            </a:stretch>
          </p:blipFill>
          <p:spPr>
            <a:xfrm>
              <a:off x="6404054" y="1796192"/>
              <a:ext cx="242363" cy="184753"/>
            </a:xfrm>
            <a:prstGeom prst="rect">
              <a:avLst/>
            </a:prstGeom>
          </p:spPr>
        </p:pic>
        <p:pic>
          <p:nvPicPr>
            <p:cNvPr id="48" name="object 48"/>
            <p:cNvPicPr/>
            <p:nvPr/>
          </p:nvPicPr>
          <p:blipFill>
            <a:blip r:embed="rId20" cstate="screen">
              <a:extLst>
                <a:ext uri="{28A0092B-C50C-407E-A947-70E740481C1C}">
                  <a14:useLocalDpi xmlns:a14="http://schemas.microsoft.com/office/drawing/2010/main"/>
                </a:ext>
              </a:extLst>
            </a:blip>
            <a:stretch>
              <a:fillRect/>
            </a:stretch>
          </p:blipFill>
          <p:spPr>
            <a:xfrm>
              <a:off x="6380734" y="2020823"/>
              <a:ext cx="204088" cy="172126"/>
            </a:xfrm>
            <a:prstGeom prst="rect">
              <a:avLst/>
            </a:prstGeom>
          </p:spPr>
        </p:pic>
        <p:pic>
          <p:nvPicPr>
            <p:cNvPr id="49" name="object 49"/>
            <p:cNvPicPr/>
            <p:nvPr/>
          </p:nvPicPr>
          <p:blipFill>
            <a:blip r:embed="rId21" cstate="screen">
              <a:extLst>
                <a:ext uri="{28A0092B-C50C-407E-A947-70E740481C1C}">
                  <a14:useLocalDpi xmlns:a14="http://schemas.microsoft.com/office/drawing/2010/main"/>
                </a:ext>
              </a:extLst>
            </a:blip>
            <a:stretch>
              <a:fillRect/>
            </a:stretch>
          </p:blipFill>
          <p:spPr>
            <a:xfrm>
              <a:off x="6364478" y="2255011"/>
              <a:ext cx="152780" cy="168782"/>
            </a:xfrm>
            <a:prstGeom prst="rect">
              <a:avLst/>
            </a:prstGeom>
          </p:spPr>
        </p:pic>
        <p:sp>
          <p:nvSpPr>
            <p:cNvPr id="50" name="object 50"/>
            <p:cNvSpPr/>
            <p:nvPr/>
          </p:nvSpPr>
          <p:spPr>
            <a:xfrm>
              <a:off x="6249670" y="1948433"/>
              <a:ext cx="429259" cy="453390"/>
            </a:xfrm>
            <a:custGeom>
              <a:avLst/>
              <a:gdLst/>
              <a:ahLst/>
              <a:cxnLst/>
              <a:rect l="l" t="t" r="r" b="b"/>
              <a:pathLst>
                <a:path w="429259" h="453389">
                  <a:moveTo>
                    <a:pt x="178562" y="258318"/>
                  </a:moveTo>
                  <a:lnTo>
                    <a:pt x="73291" y="350126"/>
                  </a:lnTo>
                  <a:lnTo>
                    <a:pt x="61976" y="366014"/>
                  </a:lnTo>
                  <a:lnTo>
                    <a:pt x="60934" y="359994"/>
                  </a:lnTo>
                  <a:lnTo>
                    <a:pt x="27940" y="226187"/>
                  </a:lnTo>
                  <a:lnTo>
                    <a:pt x="0" y="220345"/>
                  </a:lnTo>
                  <a:lnTo>
                    <a:pt x="45339" y="378841"/>
                  </a:lnTo>
                  <a:lnTo>
                    <a:pt x="71882" y="384429"/>
                  </a:lnTo>
                  <a:lnTo>
                    <a:pt x="87452" y="366014"/>
                  </a:lnTo>
                  <a:lnTo>
                    <a:pt x="178562" y="258318"/>
                  </a:lnTo>
                  <a:close/>
                </a:path>
                <a:path w="429259" h="453389">
                  <a:moveTo>
                    <a:pt x="231902" y="269621"/>
                  </a:moveTo>
                  <a:lnTo>
                    <a:pt x="205994" y="264160"/>
                  </a:lnTo>
                  <a:lnTo>
                    <a:pt x="183311" y="370916"/>
                  </a:lnTo>
                  <a:lnTo>
                    <a:pt x="175768" y="406527"/>
                  </a:lnTo>
                  <a:lnTo>
                    <a:pt x="201549" y="411988"/>
                  </a:lnTo>
                  <a:lnTo>
                    <a:pt x="231902" y="269621"/>
                  </a:lnTo>
                  <a:close/>
                </a:path>
                <a:path w="429259" h="453389">
                  <a:moveTo>
                    <a:pt x="238633" y="32893"/>
                  </a:moveTo>
                  <a:lnTo>
                    <a:pt x="83947" y="0"/>
                  </a:lnTo>
                  <a:lnTo>
                    <a:pt x="82677" y="5588"/>
                  </a:lnTo>
                  <a:lnTo>
                    <a:pt x="80391" y="16764"/>
                  </a:lnTo>
                  <a:lnTo>
                    <a:pt x="144653" y="30480"/>
                  </a:lnTo>
                  <a:lnTo>
                    <a:pt x="117983" y="156083"/>
                  </a:lnTo>
                  <a:lnTo>
                    <a:pt x="143764" y="161544"/>
                  </a:lnTo>
                  <a:lnTo>
                    <a:pt x="170434" y="35941"/>
                  </a:lnTo>
                  <a:lnTo>
                    <a:pt x="235077" y="49657"/>
                  </a:lnTo>
                  <a:lnTo>
                    <a:pt x="236220" y="44069"/>
                  </a:lnTo>
                  <a:lnTo>
                    <a:pt x="237490" y="38481"/>
                  </a:lnTo>
                  <a:lnTo>
                    <a:pt x="237998" y="35941"/>
                  </a:lnTo>
                  <a:lnTo>
                    <a:pt x="238633" y="32893"/>
                  </a:lnTo>
                  <a:close/>
                </a:path>
                <a:path w="429259" h="453389">
                  <a:moveTo>
                    <a:pt x="420243" y="309626"/>
                  </a:moveTo>
                  <a:lnTo>
                    <a:pt x="383832" y="301879"/>
                  </a:lnTo>
                  <a:lnTo>
                    <a:pt x="279146" y="279654"/>
                  </a:lnTo>
                  <a:lnTo>
                    <a:pt x="256387" y="386473"/>
                  </a:lnTo>
                  <a:lnTo>
                    <a:pt x="248793" y="422021"/>
                  </a:lnTo>
                  <a:lnTo>
                    <a:pt x="394576" y="453009"/>
                  </a:lnTo>
                  <a:lnTo>
                    <a:pt x="396875" y="441833"/>
                  </a:lnTo>
                  <a:lnTo>
                    <a:pt x="398145" y="436245"/>
                  </a:lnTo>
                  <a:lnTo>
                    <a:pt x="278257" y="410718"/>
                  </a:lnTo>
                  <a:lnTo>
                    <a:pt x="288544" y="362331"/>
                  </a:lnTo>
                  <a:lnTo>
                    <a:pt x="396621" y="385191"/>
                  </a:lnTo>
                  <a:lnTo>
                    <a:pt x="397751" y="379603"/>
                  </a:lnTo>
                  <a:lnTo>
                    <a:pt x="398907" y="374142"/>
                  </a:lnTo>
                  <a:lnTo>
                    <a:pt x="400050" y="368554"/>
                  </a:lnTo>
                  <a:lnTo>
                    <a:pt x="371043" y="362331"/>
                  </a:lnTo>
                  <a:lnTo>
                    <a:pt x="292100" y="345567"/>
                  </a:lnTo>
                  <a:lnTo>
                    <a:pt x="294398" y="334645"/>
                  </a:lnTo>
                  <a:lnTo>
                    <a:pt x="299059" y="312813"/>
                  </a:lnTo>
                  <a:lnTo>
                    <a:pt x="301371" y="301879"/>
                  </a:lnTo>
                  <a:lnTo>
                    <a:pt x="416687" y="326390"/>
                  </a:lnTo>
                  <a:lnTo>
                    <a:pt x="417957" y="320802"/>
                  </a:lnTo>
                  <a:lnTo>
                    <a:pt x="420243" y="309626"/>
                  </a:lnTo>
                  <a:close/>
                </a:path>
                <a:path w="429259" h="453389">
                  <a:moveTo>
                    <a:pt x="429196" y="126860"/>
                  </a:moveTo>
                  <a:lnTo>
                    <a:pt x="413727" y="89077"/>
                  </a:lnTo>
                  <a:lnTo>
                    <a:pt x="402602" y="78219"/>
                  </a:lnTo>
                  <a:lnTo>
                    <a:pt x="402602" y="125196"/>
                  </a:lnTo>
                  <a:lnTo>
                    <a:pt x="402450" y="133362"/>
                  </a:lnTo>
                  <a:lnTo>
                    <a:pt x="383273" y="173863"/>
                  </a:lnTo>
                  <a:lnTo>
                    <a:pt x="336207" y="187172"/>
                  </a:lnTo>
                  <a:lnTo>
                    <a:pt x="322072" y="185166"/>
                  </a:lnTo>
                  <a:lnTo>
                    <a:pt x="286334" y="168795"/>
                  </a:lnTo>
                  <a:lnTo>
                    <a:pt x="265899" y="128498"/>
                  </a:lnTo>
                  <a:lnTo>
                    <a:pt x="265976" y="126860"/>
                  </a:lnTo>
                  <a:lnTo>
                    <a:pt x="278041" y="89077"/>
                  </a:lnTo>
                  <a:lnTo>
                    <a:pt x="320687" y="68224"/>
                  </a:lnTo>
                  <a:lnTo>
                    <a:pt x="333527" y="68262"/>
                  </a:lnTo>
                  <a:lnTo>
                    <a:pt x="372922" y="79883"/>
                  </a:lnTo>
                  <a:lnTo>
                    <a:pt x="399529" y="109855"/>
                  </a:lnTo>
                  <a:lnTo>
                    <a:pt x="402602" y="125196"/>
                  </a:lnTo>
                  <a:lnTo>
                    <a:pt x="402602" y="78219"/>
                  </a:lnTo>
                  <a:lnTo>
                    <a:pt x="363308" y="57365"/>
                  </a:lnTo>
                  <a:lnTo>
                    <a:pt x="311683" y="51028"/>
                  </a:lnTo>
                  <a:lnTo>
                    <a:pt x="294462" y="53911"/>
                  </a:lnTo>
                  <a:lnTo>
                    <a:pt x="253936" y="79413"/>
                  </a:lnTo>
                  <a:lnTo>
                    <a:pt x="239395" y="119037"/>
                  </a:lnTo>
                  <a:lnTo>
                    <a:pt x="239598" y="128498"/>
                  </a:lnTo>
                  <a:lnTo>
                    <a:pt x="254927" y="165582"/>
                  </a:lnTo>
                  <a:lnTo>
                    <a:pt x="293141" y="193294"/>
                  </a:lnTo>
                  <a:lnTo>
                    <a:pt x="331406" y="203390"/>
                  </a:lnTo>
                  <a:lnTo>
                    <a:pt x="343827" y="204317"/>
                  </a:lnTo>
                  <a:lnTo>
                    <a:pt x="356031" y="204050"/>
                  </a:lnTo>
                  <a:lnTo>
                    <a:pt x="399199" y="190500"/>
                  </a:lnTo>
                  <a:lnTo>
                    <a:pt x="424751" y="158115"/>
                  </a:lnTo>
                  <a:lnTo>
                    <a:pt x="429107" y="137998"/>
                  </a:lnTo>
                  <a:lnTo>
                    <a:pt x="429196" y="126860"/>
                  </a:lnTo>
                  <a:close/>
                </a:path>
              </a:pathLst>
            </a:custGeom>
            <a:solidFill>
              <a:srgbClr val="FFFFFF"/>
            </a:solidFill>
          </p:spPr>
          <p:txBody>
            <a:bodyPr wrap="square" lIns="0" tIns="0" rIns="0" bIns="0" rtlCol="0"/>
            <a:lstStyle/>
            <a:p>
              <a:endParaRPr/>
            </a:p>
          </p:txBody>
        </p:sp>
        <p:pic>
          <p:nvPicPr>
            <p:cNvPr id="51" name="object 51"/>
            <p:cNvPicPr/>
            <p:nvPr/>
          </p:nvPicPr>
          <p:blipFill>
            <a:blip r:embed="rId22" cstate="screen">
              <a:extLst>
                <a:ext uri="{28A0092B-C50C-407E-A947-70E740481C1C}">
                  <a14:useLocalDpi xmlns:a14="http://schemas.microsoft.com/office/drawing/2010/main"/>
                </a:ext>
              </a:extLst>
            </a:blip>
            <a:stretch>
              <a:fillRect/>
            </a:stretch>
          </p:blipFill>
          <p:spPr>
            <a:xfrm>
              <a:off x="6294246" y="2416428"/>
              <a:ext cx="251078" cy="184403"/>
            </a:xfrm>
            <a:prstGeom prst="rect">
              <a:avLst/>
            </a:prstGeom>
          </p:spPr>
        </p:pic>
      </p:grpSp>
      <p:pic>
        <p:nvPicPr>
          <p:cNvPr id="52" name="object 52"/>
          <p:cNvPicPr/>
          <p:nvPr/>
        </p:nvPicPr>
        <p:blipFill>
          <a:blip r:embed="rId23" cstate="screen">
            <a:extLst>
              <a:ext uri="{28A0092B-C50C-407E-A947-70E740481C1C}">
                <a14:useLocalDpi xmlns:a14="http://schemas.microsoft.com/office/drawing/2010/main"/>
              </a:ext>
            </a:extLst>
          </a:blip>
          <a:stretch>
            <a:fillRect/>
          </a:stretch>
        </p:blipFill>
        <p:spPr>
          <a:xfrm>
            <a:off x="451484" y="4929888"/>
            <a:ext cx="213982" cy="213995"/>
          </a:xfrm>
          <a:prstGeom prst="rect">
            <a:avLst/>
          </a:prstGeom>
        </p:spPr>
      </p:pic>
      <p:pic>
        <p:nvPicPr>
          <p:cNvPr id="53" name="object 53"/>
          <p:cNvPicPr/>
          <p:nvPr/>
        </p:nvPicPr>
        <p:blipFill>
          <a:blip r:embed="rId24" cstate="screen">
            <a:extLst>
              <a:ext uri="{28A0092B-C50C-407E-A947-70E740481C1C}">
                <a14:useLocalDpi xmlns:a14="http://schemas.microsoft.com/office/drawing/2010/main"/>
              </a:ext>
            </a:extLst>
          </a:blip>
          <a:stretch>
            <a:fillRect/>
          </a:stretch>
        </p:blipFill>
        <p:spPr>
          <a:xfrm>
            <a:off x="457200" y="8135949"/>
            <a:ext cx="213995" cy="252272"/>
          </a:xfrm>
          <a:prstGeom prst="rect">
            <a:avLst/>
          </a:prstGeom>
        </p:spPr>
      </p:pic>
      <p:pic>
        <p:nvPicPr>
          <p:cNvPr id="54" name="object 54"/>
          <p:cNvPicPr/>
          <p:nvPr/>
        </p:nvPicPr>
        <p:blipFill>
          <a:blip r:embed="rId25" cstate="screen">
            <a:extLst>
              <a:ext uri="{28A0092B-C50C-407E-A947-70E740481C1C}">
                <a14:useLocalDpi xmlns:a14="http://schemas.microsoft.com/office/drawing/2010/main"/>
              </a:ext>
            </a:extLst>
          </a:blip>
          <a:stretch>
            <a:fillRect/>
          </a:stretch>
        </p:blipFill>
        <p:spPr>
          <a:xfrm>
            <a:off x="3811273" y="8548677"/>
            <a:ext cx="213995" cy="195275"/>
          </a:xfrm>
          <a:prstGeom prst="rect">
            <a:avLst/>
          </a:prstGeom>
        </p:spPr>
      </p:pic>
      <p:pic>
        <p:nvPicPr>
          <p:cNvPr id="55" name="object 55"/>
          <p:cNvPicPr/>
          <p:nvPr/>
        </p:nvPicPr>
        <p:blipFill>
          <a:blip r:embed="rId26" cstate="screen">
            <a:extLst>
              <a:ext uri="{28A0092B-C50C-407E-A947-70E740481C1C}">
                <a14:useLocalDpi xmlns:a14="http://schemas.microsoft.com/office/drawing/2010/main"/>
              </a:ext>
            </a:extLst>
          </a:blip>
          <a:stretch>
            <a:fillRect/>
          </a:stretch>
        </p:blipFill>
        <p:spPr>
          <a:xfrm>
            <a:off x="3807462" y="7415317"/>
            <a:ext cx="214629" cy="221576"/>
          </a:xfrm>
          <a:prstGeom prst="rect">
            <a:avLst/>
          </a:prstGeom>
        </p:spPr>
      </p:pic>
      <p:pic>
        <p:nvPicPr>
          <p:cNvPr id="56" name="object 56"/>
          <p:cNvPicPr/>
          <p:nvPr/>
        </p:nvPicPr>
        <p:blipFill>
          <a:blip r:embed="rId27" cstate="screen">
            <a:extLst>
              <a:ext uri="{28A0092B-C50C-407E-A947-70E740481C1C}">
                <a14:useLocalDpi xmlns:a14="http://schemas.microsoft.com/office/drawing/2010/main"/>
              </a:ext>
            </a:extLst>
          </a:blip>
          <a:stretch>
            <a:fillRect/>
          </a:stretch>
        </p:blipFill>
        <p:spPr>
          <a:xfrm>
            <a:off x="3811907" y="6342166"/>
            <a:ext cx="212725" cy="209257"/>
          </a:xfrm>
          <a:prstGeom prst="rect">
            <a:avLst/>
          </a:prstGeom>
        </p:spPr>
      </p:pic>
      <p:pic>
        <p:nvPicPr>
          <p:cNvPr id="57" name="object 57"/>
          <p:cNvPicPr/>
          <p:nvPr/>
        </p:nvPicPr>
        <p:blipFill>
          <a:blip r:embed="rId28" cstate="screen">
            <a:extLst>
              <a:ext uri="{28A0092B-C50C-407E-A947-70E740481C1C}">
                <a14:useLocalDpi xmlns:a14="http://schemas.microsoft.com/office/drawing/2010/main"/>
              </a:ext>
            </a:extLst>
          </a:blip>
          <a:stretch>
            <a:fillRect/>
          </a:stretch>
        </p:blipFill>
        <p:spPr>
          <a:xfrm>
            <a:off x="3839848" y="9475177"/>
            <a:ext cx="156781" cy="228600"/>
          </a:xfrm>
          <a:prstGeom prst="rect">
            <a:avLst/>
          </a:prstGeom>
        </p:spPr>
      </p:pic>
      <p:sp>
        <p:nvSpPr>
          <p:cNvPr id="58" name="object 58"/>
          <p:cNvSpPr txBox="1"/>
          <p:nvPr/>
        </p:nvSpPr>
        <p:spPr>
          <a:xfrm>
            <a:off x="7277344" y="8023168"/>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4447158"/>
            <a:ext cx="3016885" cy="1570990"/>
          </a:xfrm>
          <a:prstGeom prst="rect">
            <a:avLst/>
          </a:prstGeom>
        </p:spPr>
        <p:txBody>
          <a:bodyPr vert="horz" wrap="square" lIns="0" tIns="12697" rIns="0" bIns="0" rtlCol="0">
            <a:spAutoFit/>
          </a:bodyPr>
          <a:lstStyle/>
          <a:p>
            <a:pPr marL="12697" algn="just">
              <a:lnSpc>
                <a:spcPts val="1422"/>
              </a:lnSpc>
              <a:spcBef>
                <a:spcPts val="100"/>
              </a:spcBef>
            </a:pPr>
            <a:r>
              <a:rPr sz="1200"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a:t>
            </a:r>
            <a:r>
              <a:rPr sz="1200" dirty="0">
                <a:solidFill>
                  <a:srgbClr val="004448"/>
                </a:solidFill>
                <a:latin typeface="Microsoft Sans Serif"/>
                <a:cs typeface="Microsoft Sans Serif"/>
              </a:rPr>
              <a:t>e</a:t>
            </a:r>
            <a:r>
              <a:rPr sz="1200" spc="520" dirty="0">
                <a:solidFill>
                  <a:srgbClr val="004448"/>
                </a:solidFill>
                <a:latin typeface="Microsoft Sans Serif"/>
                <a:cs typeface="Microsoft Sans Serif"/>
              </a:rPr>
              <a:t>…</a:t>
            </a:r>
            <a:endParaRPr sz="1200">
              <a:latin typeface="Microsoft Sans Serif"/>
              <a:cs typeface="Microsoft Sans Serif"/>
            </a:endParaRPr>
          </a:p>
          <a:p>
            <a:pPr marL="12697" algn="just">
              <a:lnSpc>
                <a:spcPts val="1185"/>
              </a:lnSpc>
            </a:pPr>
            <a:r>
              <a:rPr sz="1000" spc="-5" dirty="0">
                <a:solidFill>
                  <a:srgbClr val="57585B"/>
                </a:solidFill>
                <a:latin typeface="Microsoft Sans Serif"/>
                <a:cs typeface="Microsoft Sans Serif"/>
              </a:rPr>
              <a:t>La</a:t>
            </a:r>
            <a:r>
              <a:rPr sz="1000" spc="65" dirty="0">
                <a:solidFill>
                  <a:srgbClr val="57585B"/>
                </a:solidFill>
                <a:latin typeface="Microsoft Sans Serif"/>
                <a:cs typeface="Microsoft Sans Serif"/>
              </a:rPr>
              <a:t> </a:t>
            </a:r>
            <a:r>
              <a:rPr sz="1000" dirty="0">
                <a:solidFill>
                  <a:srgbClr val="57585B"/>
                </a:solidFill>
                <a:latin typeface="Microsoft Sans Serif"/>
                <a:cs typeface="Microsoft Sans Serif"/>
              </a:rPr>
              <a:t>jamonería</a:t>
            </a:r>
            <a:r>
              <a:rPr sz="1000" spc="65" dirty="0">
                <a:solidFill>
                  <a:srgbClr val="57585B"/>
                </a:solidFill>
                <a:latin typeface="Microsoft Sans Serif"/>
                <a:cs typeface="Microsoft Sans Serif"/>
              </a:rPr>
              <a:t> </a:t>
            </a:r>
            <a:r>
              <a:rPr sz="1000" spc="-10" dirty="0">
                <a:solidFill>
                  <a:srgbClr val="57585B"/>
                </a:solidFill>
                <a:latin typeface="Microsoft Sans Serif"/>
                <a:cs typeface="Microsoft Sans Serif"/>
              </a:rPr>
              <a:t>Kodila</a:t>
            </a:r>
            <a:r>
              <a:rPr sz="1000" spc="70" dirty="0">
                <a:solidFill>
                  <a:srgbClr val="57585B"/>
                </a:solidFill>
                <a:latin typeface="Microsoft Sans Serif"/>
                <a:cs typeface="Microsoft Sans Serif"/>
              </a:rPr>
              <a:t> </a:t>
            </a:r>
            <a:r>
              <a:rPr sz="1000" dirty="0">
                <a:solidFill>
                  <a:srgbClr val="57585B"/>
                </a:solidFill>
                <a:latin typeface="Microsoft Sans Serif"/>
                <a:cs typeface="Microsoft Sans Serif"/>
              </a:rPr>
              <a:t>Gourmet</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no</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sólo</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tienda.</a:t>
            </a:r>
            <a:endParaRPr sz="1000">
              <a:latin typeface="Microsoft Sans Serif"/>
              <a:cs typeface="Microsoft Sans Serif"/>
            </a:endParaRPr>
          </a:p>
          <a:p>
            <a:pPr marL="12697" marR="5077" algn="just">
              <a:lnSpc>
                <a:spcPct val="99500"/>
              </a:lnSpc>
              <a:spcBef>
                <a:spcPts val="5"/>
              </a:spcBef>
            </a:pPr>
            <a:r>
              <a:rPr sz="1000" spc="-5" dirty="0">
                <a:solidFill>
                  <a:srgbClr val="57585B"/>
                </a:solidFill>
                <a:latin typeface="Microsoft Sans Serif"/>
                <a:cs typeface="Microsoft Sans Serif"/>
              </a:rPr>
              <a:t>Es una </a:t>
            </a:r>
            <a:r>
              <a:rPr sz="1000" dirty="0">
                <a:solidFill>
                  <a:srgbClr val="57585B"/>
                </a:solidFill>
                <a:latin typeface="Microsoft Sans Serif"/>
                <a:cs typeface="Microsoft Sans Serif"/>
              </a:rPr>
              <a:t>empresa </a:t>
            </a:r>
            <a:r>
              <a:rPr sz="1000" spc="-5" dirty="0">
                <a:solidFill>
                  <a:srgbClr val="57585B"/>
                </a:solidFill>
                <a:latin typeface="Microsoft Sans Serif"/>
                <a:cs typeface="Microsoft Sans Serif"/>
              </a:rPr>
              <a:t>familiar de tercera generación que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combina</a:t>
            </a:r>
            <a:r>
              <a:rPr sz="1000" spc="150" dirty="0">
                <a:solidFill>
                  <a:srgbClr val="57585B"/>
                </a:solidFill>
                <a:latin typeface="Microsoft Sans Serif"/>
                <a:cs typeface="Microsoft Sans Serif"/>
              </a:rPr>
              <a:t> </a:t>
            </a:r>
            <a:r>
              <a:rPr sz="1000" dirty="0">
                <a:solidFill>
                  <a:srgbClr val="57585B"/>
                </a:solidFill>
                <a:latin typeface="Microsoft Sans Serif"/>
                <a:cs typeface="Microsoft Sans Serif"/>
              </a:rPr>
              <a:t>carnicería,</a:t>
            </a:r>
            <a:r>
              <a:rPr sz="1000" spc="155" dirty="0">
                <a:solidFill>
                  <a:srgbClr val="57585B"/>
                </a:solidFill>
                <a:latin typeface="Microsoft Sans Serif"/>
                <a:cs typeface="Microsoft Sans Serif"/>
              </a:rPr>
              <a:t> </a:t>
            </a:r>
            <a:r>
              <a:rPr sz="1000" dirty="0">
                <a:solidFill>
                  <a:srgbClr val="57585B"/>
                </a:solidFill>
                <a:latin typeface="Microsoft Sans Serif"/>
                <a:cs typeface="Microsoft Sans Serif"/>
              </a:rPr>
              <a:t>curado</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ahumado,</a:t>
            </a:r>
            <a:r>
              <a:rPr sz="1000" spc="155" dirty="0">
                <a:solidFill>
                  <a:srgbClr val="57585B"/>
                </a:solidFill>
                <a:latin typeface="Microsoft Sans Serif"/>
                <a:cs typeface="Microsoft Sans Serif"/>
              </a:rPr>
              <a:t> </a:t>
            </a:r>
            <a:r>
              <a:rPr sz="1000" dirty="0">
                <a:solidFill>
                  <a:srgbClr val="57585B"/>
                </a:solidFill>
                <a:latin typeface="Microsoft Sans Serif"/>
                <a:cs typeface="Microsoft Sans Serif"/>
              </a:rPr>
              <a:t>charcutería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un restaurante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gran prestigio. </a:t>
            </a:r>
            <a:r>
              <a:rPr sz="1000" dirty="0">
                <a:solidFill>
                  <a:srgbClr val="57585B"/>
                </a:solidFill>
                <a:latin typeface="Microsoft Sans Serif"/>
                <a:cs typeface="Microsoft Sans Serif"/>
              </a:rPr>
              <a:t>Janez-Janko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esposa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Helena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frente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esta</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empresa.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Mantienen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tradiciones familiares y culturales en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 el negocio. Su principal objetivo es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carne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cerdo y todos son de origen local para garantizar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calidad</a:t>
            </a:r>
            <a:r>
              <a:rPr sz="1000" spc="750" dirty="0">
                <a:solidFill>
                  <a:srgbClr val="57585B"/>
                </a:solidFill>
                <a:latin typeface="Microsoft Sans Serif"/>
                <a:cs typeface="Microsoft Sans Serif"/>
              </a:rPr>
              <a:t> </a:t>
            </a:r>
            <a:r>
              <a:rPr sz="1000" spc="-5" dirty="0">
                <a:solidFill>
                  <a:srgbClr val="57585B"/>
                </a:solidFill>
                <a:latin typeface="Microsoft Sans Serif"/>
                <a:cs typeface="Microsoft Sans Serif"/>
              </a:rPr>
              <a:t>adecuada</a:t>
            </a:r>
            <a:r>
              <a:rPr sz="1000" spc="76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a:t>
            </a:r>
            <a:r>
              <a:rPr sz="1000" spc="760" dirty="0">
                <a:solidFill>
                  <a:srgbClr val="57585B"/>
                </a:solidFill>
                <a:latin typeface="Microsoft Sans Serif"/>
                <a:cs typeface="Microsoft Sans Serif"/>
              </a:rPr>
              <a:t> </a:t>
            </a:r>
            <a:r>
              <a:rPr sz="1000" spc="-5" dirty="0">
                <a:solidFill>
                  <a:srgbClr val="57585B"/>
                </a:solidFill>
                <a:latin typeface="Microsoft Sans Serif"/>
                <a:cs typeface="Microsoft Sans Serif"/>
              </a:rPr>
              <a:t>No</a:t>
            </a:r>
            <a:r>
              <a:rPr sz="1000" spc="755" dirty="0">
                <a:solidFill>
                  <a:srgbClr val="57585B"/>
                </a:solidFill>
                <a:latin typeface="Microsoft Sans Serif"/>
                <a:cs typeface="Microsoft Sans Serif"/>
              </a:rPr>
              <a:t> </a:t>
            </a:r>
            <a:r>
              <a:rPr sz="1000" spc="-5" dirty="0">
                <a:solidFill>
                  <a:srgbClr val="57585B"/>
                </a:solidFill>
                <a:latin typeface="Microsoft Sans Serif"/>
                <a:cs typeface="Microsoft Sans Serif"/>
              </a:rPr>
              <a:t>obstante,</a:t>
            </a:r>
            <a:endParaRPr sz="1000">
              <a:latin typeface="Microsoft Sans Serif"/>
              <a:cs typeface="Microsoft Sans Serif"/>
            </a:endParaRPr>
          </a:p>
        </p:txBody>
      </p:sp>
      <p:sp>
        <p:nvSpPr>
          <p:cNvPr id="3" name="object 3"/>
          <p:cNvSpPr txBox="1"/>
          <p:nvPr/>
        </p:nvSpPr>
        <p:spPr>
          <a:xfrm>
            <a:off x="723391" y="5991225"/>
            <a:ext cx="3016250" cy="166157"/>
          </a:xfrm>
          <a:prstGeom prst="rect">
            <a:avLst/>
          </a:prstGeom>
        </p:spPr>
        <p:txBody>
          <a:bodyPr vert="horz" wrap="square" lIns="0" tIns="12062" rIns="0" bIns="0" rtlCol="0">
            <a:spAutoFit/>
          </a:bodyPr>
          <a:lstStyle/>
          <a:p>
            <a:pPr marL="12697">
              <a:spcBef>
                <a:spcPts val="95"/>
              </a:spcBef>
              <a:tabLst>
                <a:tab pos="618936" algn="l"/>
                <a:tab pos="1111548" algn="l"/>
                <a:tab pos="1585115" algn="l"/>
                <a:tab pos="1880934" algn="l"/>
                <a:tab pos="2445278" algn="l"/>
                <a:tab pos="2663017" algn="l"/>
              </a:tabLst>
            </a:pPr>
            <a:r>
              <a:rPr sz="1000" spc="-10" dirty="0">
                <a:solidFill>
                  <a:srgbClr val="57585B"/>
                </a:solidFill>
                <a:latin typeface="Microsoft Sans Serif"/>
                <a:cs typeface="Microsoft Sans Serif"/>
              </a:rPr>
              <a:t>ta</a:t>
            </a:r>
            <a:r>
              <a:rPr sz="1000" spc="15" dirty="0">
                <a:solidFill>
                  <a:srgbClr val="57585B"/>
                </a:solidFill>
                <a:latin typeface="Microsoft Sans Serif"/>
                <a:cs typeface="Microsoft Sans Serif"/>
              </a:rPr>
              <a:t>m</a:t>
            </a:r>
            <a:r>
              <a:rPr sz="1000" spc="-10" dirty="0">
                <a:solidFill>
                  <a:srgbClr val="57585B"/>
                </a:solidFill>
                <a:latin typeface="Microsoft Sans Serif"/>
                <a:cs typeface="Microsoft Sans Serif"/>
              </a:rPr>
              <a:t>b</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én</a:t>
            </a:r>
            <a:r>
              <a:rPr sz="1000" dirty="0">
                <a:solidFill>
                  <a:srgbClr val="57585B"/>
                </a:solidFill>
                <a:latin typeface="Microsoft Sans Serif"/>
                <a:cs typeface="Microsoft Sans Serif"/>
              </a:rPr>
              <a:t>	s</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r</a:t>
            </a:r>
            <a:r>
              <a:rPr sz="1000" spc="-15" dirty="0">
                <a:solidFill>
                  <a:srgbClr val="57585B"/>
                </a:solidFill>
                <a:latin typeface="Microsoft Sans Serif"/>
                <a:cs typeface="Microsoft Sans Serif"/>
              </a:rPr>
              <a:t>v</a:t>
            </a:r>
            <a:r>
              <a:rPr sz="1000" dirty="0">
                <a:solidFill>
                  <a:srgbClr val="57585B"/>
                </a:solidFill>
                <a:latin typeface="Microsoft Sans Serif"/>
                <a:cs typeface="Microsoft Sans Serif"/>
              </a:rPr>
              <a:t>e</a:t>
            </a:r>
            <a:r>
              <a:rPr sz="1000" spc="-5" dirty="0">
                <a:solidFill>
                  <a:srgbClr val="57585B"/>
                </a:solidFill>
                <a:latin typeface="Microsoft Sans Serif"/>
                <a:cs typeface="Microsoft Sans Serif"/>
              </a:rPr>
              <a:t>n</a:t>
            </a:r>
            <a:r>
              <a:rPr sz="1000" dirty="0">
                <a:solidFill>
                  <a:srgbClr val="57585B"/>
                </a:solidFill>
                <a:latin typeface="Microsoft Sans Serif"/>
                <a:cs typeface="Microsoft Sans Serif"/>
              </a:rPr>
              <a:t>	c</a:t>
            </a:r>
            <a:r>
              <a:rPr sz="1000" spc="-5" dirty="0">
                <a:solidFill>
                  <a:srgbClr val="57585B"/>
                </a:solidFill>
                <a:latin typeface="Microsoft Sans Serif"/>
                <a:cs typeface="Microsoft Sans Serif"/>
              </a:rPr>
              <a:t>arne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v</a:t>
            </a:r>
            <a:r>
              <a:rPr sz="1000" spc="-5" dirty="0">
                <a:solidFill>
                  <a:srgbClr val="57585B"/>
                </a:solidFill>
                <a:latin typeface="Microsoft Sans Serif"/>
                <a:cs typeface="Microsoft Sans Serif"/>
              </a:rPr>
              <a:t>ac</a:t>
            </a:r>
            <a:r>
              <a:rPr sz="1000" dirty="0">
                <a:solidFill>
                  <a:srgbClr val="57585B"/>
                </a:solidFill>
                <a:latin typeface="Microsoft Sans Serif"/>
                <a:cs typeface="Microsoft Sans Serif"/>
              </a:rPr>
              <a:t>u</a:t>
            </a:r>
            <a:r>
              <a:rPr sz="1000" spc="-5" dirty="0">
                <a:solidFill>
                  <a:srgbClr val="57585B"/>
                </a:solidFill>
                <a:latin typeface="Microsoft Sans Serif"/>
                <a:cs typeface="Microsoft Sans Serif"/>
              </a:rPr>
              <a:t>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a:t>
            </a:r>
            <a:r>
              <a:rPr sz="1000" spc="-15" dirty="0">
                <a:solidFill>
                  <a:srgbClr val="57585B"/>
                </a:solidFill>
                <a:latin typeface="Microsoft Sans Serif"/>
                <a:cs typeface="Microsoft Sans Serif"/>
              </a:rPr>
              <a:t>l</a:t>
            </a:r>
            <a:r>
              <a:rPr sz="1000" dirty="0">
                <a:solidFill>
                  <a:srgbClr val="57585B"/>
                </a:solidFill>
                <a:latin typeface="Microsoft Sans Serif"/>
                <a:cs typeface="Microsoft Sans Serif"/>
              </a:rPr>
              <a:t>a</a:t>
            </a:r>
            <a:r>
              <a:rPr sz="1000" spc="-5" dirty="0">
                <a:solidFill>
                  <a:srgbClr val="57585B"/>
                </a:solidFill>
                <a:latin typeface="Microsoft Sans Serif"/>
                <a:cs typeface="Microsoft Sans Serif"/>
              </a:rPr>
              <a:t>t</a:t>
            </a:r>
            <a:r>
              <a:rPr sz="1000" dirty="0">
                <a:solidFill>
                  <a:srgbClr val="57585B"/>
                </a:solidFill>
                <a:latin typeface="Microsoft Sans Serif"/>
                <a:cs typeface="Microsoft Sans Serif"/>
              </a:rPr>
              <a:t>o</a:t>
            </a:r>
            <a:r>
              <a:rPr sz="1000" spc="-5" dirty="0">
                <a:solidFill>
                  <a:srgbClr val="57585B"/>
                </a:solidFill>
                <a:latin typeface="Microsoft Sans Serif"/>
                <a:cs typeface="Microsoft Sans Serif"/>
              </a:rPr>
              <a:t>s</a:t>
            </a:r>
            <a:endParaRPr sz="1000">
              <a:latin typeface="Microsoft Sans Serif"/>
              <a:cs typeface="Microsoft Sans Serif"/>
            </a:endParaRPr>
          </a:p>
        </p:txBody>
      </p:sp>
      <p:sp>
        <p:nvSpPr>
          <p:cNvPr id="4" name="object 4"/>
          <p:cNvSpPr txBox="1"/>
          <p:nvPr/>
        </p:nvSpPr>
        <p:spPr>
          <a:xfrm>
            <a:off x="723391" y="6142100"/>
            <a:ext cx="3013710" cy="480695"/>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57585B"/>
                </a:solidFill>
                <a:latin typeface="Microsoft Sans Serif"/>
                <a:cs typeface="Microsoft Sans Serif"/>
              </a:rPr>
              <a:t>vegetarianos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primera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calidad.</a:t>
            </a:r>
            <a:r>
              <a:rPr sz="1000" dirty="0">
                <a:solidFill>
                  <a:srgbClr val="57585B"/>
                </a:solidFill>
                <a:latin typeface="Microsoft Sans Serif"/>
                <a:cs typeface="Microsoft Sans Serif"/>
              </a:rPr>
              <a:t> 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cuanto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carne de cerdo, evitan </a:t>
            </a:r>
            <a:r>
              <a:rPr sz="1000" dirty="0">
                <a:solidFill>
                  <a:srgbClr val="57585B"/>
                </a:solidFill>
                <a:latin typeface="Microsoft Sans Serif"/>
                <a:cs typeface="Microsoft Sans Serif"/>
              </a:rPr>
              <a:t>todos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métodos artificiales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29" dirty="0">
                <a:solidFill>
                  <a:srgbClr val="57585B"/>
                </a:solidFill>
                <a:latin typeface="Microsoft Sans Serif"/>
                <a:cs typeface="Microsoft Sans Serif"/>
              </a:rPr>
              <a:t> </a:t>
            </a:r>
            <a:r>
              <a:rPr sz="1000" dirty="0">
                <a:solidFill>
                  <a:srgbClr val="57585B"/>
                </a:solidFill>
                <a:latin typeface="Microsoft Sans Serif"/>
                <a:cs typeface="Microsoft Sans Serif"/>
              </a:rPr>
              <a:t>curado</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ahumado</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35"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229" dirty="0">
                <a:solidFill>
                  <a:srgbClr val="57585B"/>
                </a:solidFill>
                <a:latin typeface="Microsoft Sans Serif"/>
                <a:cs typeface="Microsoft Sans Serif"/>
              </a:rPr>
              <a:t> </a:t>
            </a:r>
            <a:r>
              <a:rPr sz="1000" spc="-5" dirty="0">
                <a:solidFill>
                  <a:srgbClr val="57585B"/>
                </a:solidFill>
                <a:latin typeface="Microsoft Sans Serif"/>
                <a:cs typeface="Microsoft Sans Serif"/>
              </a:rPr>
              <a:t>experimentado</a:t>
            </a:r>
            <a:r>
              <a:rPr sz="1000" spc="229"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equipo</a:t>
            </a:r>
            <a:endParaRPr sz="1000">
              <a:latin typeface="Microsoft Sans Serif"/>
              <a:cs typeface="Microsoft Sans Serif"/>
            </a:endParaRPr>
          </a:p>
        </p:txBody>
      </p:sp>
      <p:sp>
        <p:nvSpPr>
          <p:cNvPr id="5" name="object 5"/>
          <p:cNvSpPr txBox="1"/>
          <p:nvPr/>
        </p:nvSpPr>
        <p:spPr>
          <a:xfrm>
            <a:off x="723394" y="6597776"/>
            <a:ext cx="3018155" cy="479425"/>
          </a:xfrm>
          <a:prstGeom prst="rect">
            <a:avLst/>
          </a:prstGeom>
        </p:spPr>
        <p:txBody>
          <a:bodyPr vert="horz" wrap="square" lIns="0" tIns="17774" rIns="0" bIns="0" rtlCol="0">
            <a:spAutoFit/>
          </a:bodyPr>
          <a:lstStyle/>
          <a:p>
            <a:pPr marL="12697" marR="5077" algn="just">
              <a:lnSpc>
                <a:spcPts val="1190"/>
              </a:lnSpc>
              <a:spcBef>
                <a:spcPts val="140"/>
              </a:spcBef>
            </a:pPr>
            <a:r>
              <a:rPr sz="1000" spc="-10" dirty="0">
                <a:solidFill>
                  <a:srgbClr val="57585B"/>
                </a:solidFill>
                <a:latin typeface="Microsoft Sans Serif"/>
                <a:cs typeface="Microsoft Sans Serif"/>
              </a:rPr>
              <a:t>utiliza </a:t>
            </a:r>
            <a:r>
              <a:rPr sz="1000" spc="-5" dirty="0">
                <a:solidFill>
                  <a:srgbClr val="57585B"/>
                </a:solidFill>
                <a:latin typeface="Microsoft Sans Serif"/>
                <a:cs typeface="Microsoft Sans Serif"/>
              </a:rPr>
              <a:t>sal local eslovena y ahumadores tradicionales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mejorados</a:t>
            </a:r>
            <a:r>
              <a:rPr sz="1000" dirty="0">
                <a:solidFill>
                  <a:srgbClr val="57585B"/>
                </a:solidFill>
                <a:latin typeface="Microsoft Sans Serif"/>
                <a:cs typeface="Microsoft Sans Serif"/>
              </a:rPr>
              <a:t> químicamente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grandes</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cámaras.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lema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"cuando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sabes</a:t>
            </a:r>
            <a:r>
              <a:rPr sz="1000" spc="2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comes”</a:t>
            </a:r>
            <a:endParaRPr sz="1000">
              <a:latin typeface="Microsoft Sans Serif"/>
              <a:cs typeface="Microsoft Sans Serif"/>
            </a:endParaRPr>
          </a:p>
        </p:txBody>
      </p:sp>
      <p:sp>
        <p:nvSpPr>
          <p:cNvPr id="6" name="object 6"/>
          <p:cNvSpPr txBox="1"/>
          <p:nvPr/>
        </p:nvSpPr>
        <p:spPr>
          <a:xfrm>
            <a:off x="721871" y="7211911"/>
            <a:ext cx="3017520" cy="984250"/>
          </a:xfrm>
          <a:prstGeom prst="rect">
            <a:avLst/>
          </a:prstGeom>
        </p:spPr>
        <p:txBody>
          <a:bodyPr vert="horz" wrap="square" lIns="0" tIns="21584" rIns="0" bIns="0" rtlCol="0">
            <a:spAutoFit/>
          </a:bodyPr>
          <a:lstStyle/>
          <a:p>
            <a:pPr marL="12697">
              <a:spcBef>
                <a:spcPts val="17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3967" marR="5077" algn="just">
              <a:lnSpc>
                <a:spcPct val="99600"/>
              </a:lnSpc>
              <a:spcBef>
                <a:spcPts val="60"/>
              </a:spcBef>
            </a:pPr>
            <a:r>
              <a:rPr sz="1000" spc="-10" dirty="0">
                <a:solidFill>
                  <a:srgbClr val="57585B"/>
                </a:solidFill>
                <a:latin typeface="Microsoft Sans Serif"/>
                <a:cs typeface="Microsoft Sans Serif"/>
              </a:rPr>
              <a:t>El </a:t>
            </a:r>
            <a:r>
              <a:rPr sz="1000" dirty="0">
                <a:solidFill>
                  <a:srgbClr val="57585B"/>
                </a:solidFill>
                <a:latin typeface="Microsoft Sans Serif"/>
                <a:cs typeface="Microsoft Sans Serif"/>
              </a:rPr>
              <a:t>jamón </a:t>
            </a:r>
            <a:r>
              <a:rPr sz="1000" spc="-5" dirty="0">
                <a:solidFill>
                  <a:srgbClr val="57585B"/>
                </a:solidFill>
                <a:latin typeface="Microsoft Sans Serif"/>
                <a:cs typeface="Microsoft Sans Serif"/>
              </a:rPr>
              <a:t>y todos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demás productos de carne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cerdo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elaborados a partir de cerdos criados en 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zona y sin conservantes artificiales, gluten, lactosa ni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ahumados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potenciados</a:t>
            </a:r>
            <a:r>
              <a:rPr sz="1000" dirty="0">
                <a:solidFill>
                  <a:srgbClr val="57585B"/>
                </a:solidFill>
                <a:latin typeface="Microsoft Sans Serif"/>
                <a:cs typeface="Microsoft Sans Serif"/>
              </a:rPr>
              <a:t> químicamente.</a:t>
            </a:r>
            <a:r>
              <a:rPr sz="1000" spc="270" dirty="0">
                <a:solidFill>
                  <a:srgbClr val="57585B"/>
                </a:solidFill>
                <a:latin typeface="Microsoft Sans Serif"/>
                <a:cs typeface="Microsoft Sans Serif"/>
              </a:rPr>
              <a:t> </a:t>
            </a:r>
            <a:r>
              <a:rPr sz="1000" spc="-5" dirty="0">
                <a:solidFill>
                  <a:srgbClr val="57585B"/>
                </a:solidFill>
                <a:latin typeface="Microsoft Sans Serif"/>
                <a:cs typeface="Microsoft Sans Serif"/>
              </a:rPr>
              <a:t>Su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restaurante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atiende</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vegetarianos.</a:t>
            </a:r>
            <a:endParaRPr sz="1000">
              <a:latin typeface="Microsoft Sans Serif"/>
              <a:cs typeface="Microsoft Sans Serif"/>
            </a:endParaRPr>
          </a:p>
        </p:txBody>
      </p:sp>
      <p:sp>
        <p:nvSpPr>
          <p:cNvPr id="7" name="object 7"/>
          <p:cNvSpPr txBox="1"/>
          <p:nvPr/>
        </p:nvSpPr>
        <p:spPr>
          <a:xfrm>
            <a:off x="4101468" y="2604261"/>
            <a:ext cx="3019425" cy="141668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6982" algn="just">
              <a:lnSpc>
                <a:spcPts val="1190"/>
              </a:lnSpc>
              <a:spcBef>
                <a:spcPts val="25"/>
              </a:spcBef>
            </a:pPr>
            <a:r>
              <a:rPr sz="1000" spc="-5" dirty="0">
                <a:solidFill>
                  <a:srgbClr val="57585B"/>
                </a:solidFill>
                <a:latin typeface="Microsoft Sans Serif"/>
                <a:cs typeface="Microsoft Sans Serif"/>
              </a:rPr>
              <a:t>A pesar del mayor precio </a:t>
            </a:r>
            <a:r>
              <a:rPr sz="1000"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carne,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cerdos </a:t>
            </a:r>
            <a:r>
              <a:rPr sz="1000" dirty="0">
                <a:solidFill>
                  <a:srgbClr val="57585B"/>
                </a:solidFill>
                <a:latin typeface="Microsoft Sans Serif"/>
                <a:cs typeface="Microsoft Sans Serif"/>
              </a:rPr>
              <a:t>son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80" dirty="0">
                <a:solidFill>
                  <a:srgbClr val="57585B"/>
                </a:solidFill>
                <a:latin typeface="Microsoft Sans Serif"/>
                <a:cs typeface="Microsoft Sans Serif"/>
              </a:rPr>
              <a:t> </a:t>
            </a:r>
            <a:r>
              <a:rPr sz="1000" spc="-5" dirty="0">
                <a:solidFill>
                  <a:srgbClr val="57585B"/>
                </a:solidFill>
                <a:latin typeface="Microsoft Sans Serif"/>
                <a:cs typeface="Microsoft Sans Serif"/>
              </a:rPr>
              <a:t>origen</a:t>
            </a:r>
            <a:r>
              <a:rPr sz="1000" spc="385"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a:t>
            </a:r>
            <a:r>
              <a:rPr sz="1000" spc="39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Esto</a:t>
            </a:r>
            <a:r>
              <a:rPr sz="1000" spc="390" dirty="0">
                <a:solidFill>
                  <a:srgbClr val="57585B"/>
                </a:solidFill>
                <a:latin typeface="Microsoft Sans Serif"/>
                <a:cs typeface="Microsoft Sans Serif"/>
              </a:rPr>
              <a:t> </a:t>
            </a:r>
            <a:r>
              <a:rPr sz="1000" spc="-5" dirty="0">
                <a:solidFill>
                  <a:srgbClr val="57585B"/>
                </a:solidFill>
                <a:latin typeface="Microsoft Sans Serif"/>
                <a:cs typeface="Microsoft Sans Serif"/>
              </a:rPr>
              <a:t>garantiza</a:t>
            </a:r>
            <a:r>
              <a:rPr sz="1000" spc="39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390" dirty="0">
                <a:solidFill>
                  <a:srgbClr val="57585B"/>
                </a:solidFill>
                <a:latin typeface="Microsoft Sans Serif"/>
                <a:cs typeface="Microsoft Sans Serif"/>
              </a:rPr>
              <a:t> </a:t>
            </a:r>
            <a:r>
              <a:rPr sz="1000" spc="-5" dirty="0">
                <a:solidFill>
                  <a:srgbClr val="57585B"/>
                </a:solidFill>
                <a:latin typeface="Microsoft Sans Serif"/>
                <a:cs typeface="Microsoft Sans Serif"/>
              </a:rPr>
              <a:t>calidad,</a:t>
            </a:r>
            <a:r>
              <a:rPr sz="1000" spc="409"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37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endParaRPr sz="1000">
              <a:latin typeface="Microsoft Sans Serif"/>
              <a:cs typeface="Microsoft Sans Serif"/>
            </a:endParaRPr>
          </a:p>
          <a:p>
            <a:pPr marL="12697" marR="5077" algn="just">
              <a:lnSpc>
                <a:spcPts val="1190"/>
              </a:lnSpc>
              <a:spcBef>
                <a:spcPts val="10"/>
              </a:spcBef>
            </a:pPr>
            <a:r>
              <a:rPr sz="1000" spc="-5" dirty="0">
                <a:solidFill>
                  <a:srgbClr val="57585B"/>
                </a:solidFill>
                <a:latin typeface="Microsoft Sans Serif"/>
                <a:cs typeface="Microsoft Sans Serif"/>
              </a:rPr>
              <a:t>kilómetros de alimentación son </a:t>
            </a:r>
            <a:r>
              <a:rPr sz="1000" spc="5" dirty="0">
                <a:solidFill>
                  <a:srgbClr val="57585B"/>
                </a:solidFill>
                <a:latin typeface="Microsoft Sans Serif"/>
                <a:cs typeface="Microsoft Sans Serif"/>
              </a:rPr>
              <a:t>mínimos, </a:t>
            </a:r>
            <a:r>
              <a:rPr sz="1000" spc="-5" dirty="0">
                <a:solidFill>
                  <a:srgbClr val="57585B"/>
                </a:solidFill>
                <a:latin typeface="Microsoft Sans Serif"/>
                <a:cs typeface="Microsoft Sans Serif"/>
              </a:rPr>
              <a:t>reduciendo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27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90" dirty="0">
                <a:solidFill>
                  <a:srgbClr val="57585B"/>
                </a:solidFill>
                <a:latin typeface="Microsoft Sans Serif"/>
                <a:cs typeface="Microsoft Sans Serif"/>
              </a:rPr>
              <a:t> </a:t>
            </a:r>
            <a:r>
              <a:rPr sz="1000" spc="-5" dirty="0">
                <a:solidFill>
                  <a:srgbClr val="57585B"/>
                </a:solidFill>
                <a:latin typeface="Microsoft Sans Serif"/>
                <a:cs typeface="Microsoft Sans Serif"/>
              </a:rPr>
              <a:t>huella</a:t>
            </a:r>
            <a:r>
              <a:rPr sz="1000" spc="29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295" dirty="0">
                <a:solidFill>
                  <a:srgbClr val="57585B"/>
                </a:solidFill>
                <a:latin typeface="Microsoft Sans Serif"/>
                <a:cs typeface="Microsoft Sans Serif"/>
              </a:rPr>
              <a:t> </a:t>
            </a:r>
            <a:r>
              <a:rPr sz="1000" dirty="0">
                <a:solidFill>
                  <a:srgbClr val="57585B"/>
                </a:solidFill>
                <a:latin typeface="Microsoft Sans Serif"/>
                <a:cs typeface="Microsoft Sans Serif"/>
              </a:rPr>
              <a:t>carbono</a:t>
            </a:r>
            <a:r>
              <a:rPr sz="1000" spc="29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9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29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spc="31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9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endParaRPr sz="1000">
              <a:latin typeface="Microsoft Sans Serif"/>
              <a:cs typeface="Microsoft Sans Serif"/>
            </a:endParaRPr>
          </a:p>
          <a:p>
            <a:pPr marL="12697" marR="6347" algn="just">
              <a:lnSpc>
                <a:spcPts val="1190"/>
              </a:lnSpc>
              <a:spcBef>
                <a:spcPts val="10"/>
              </a:spcBef>
            </a:pPr>
            <a:r>
              <a:rPr sz="1000" spc="-5" dirty="0">
                <a:solidFill>
                  <a:srgbClr val="57585B"/>
                </a:solidFill>
                <a:latin typeface="Microsoft Sans Serif"/>
                <a:cs typeface="Microsoft Sans Serif"/>
              </a:rPr>
              <a:t>arquitectura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fábrica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jamones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utilizaron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materiales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cuidadosamente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seleccionados,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basados</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soluciones</a:t>
            </a:r>
            <a:r>
              <a:rPr sz="1000" spc="25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diseño</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pragmáticas</a:t>
            </a:r>
            <a:r>
              <a:rPr sz="1000" spc="25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endParaRPr sz="1000">
              <a:latin typeface="Microsoft Sans Serif"/>
              <a:cs typeface="Microsoft Sans Serif"/>
            </a:endParaRPr>
          </a:p>
          <a:p>
            <a:pPr marL="12697" algn="just">
              <a:lnSpc>
                <a:spcPts val="1160"/>
              </a:lnSpc>
            </a:pPr>
            <a:r>
              <a:rPr sz="1000" spc="-5" dirty="0">
                <a:solidFill>
                  <a:srgbClr val="57585B"/>
                </a:solidFill>
                <a:latin typeface="Microsoft Sans Serif"/>
                <a:cs typeface="Microsoft Sans Serif"/>
              </a:rPr>
              <a:t>patrimonio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arquitectónico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entorno.</a:t>
            </a:r>
            <a:endParaRPr sz="1000">
              <a:latin typeface="Microsoft Sans Serif"/>
              <a:cs typeface="Microsoft Sans Serif"/>
            </a:endParaRPr>
          </a:p>
        </p:txBody>
      </p:sp>
      <p:sp>
        <p:nvSpPr>
          <p:cNvPr id="8" name="object 8"/>
          <p:cNvSpPr txBox="1"/>
          <p:nvPr/>
        </p:nvSpPr>
        <p:spPr>
          <a:xfrm>
            <a:off x="4101465" y="4149978"/>
            <a:ext cx="3021330" cy="1238250"/>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La </a:t>
            </a:r>
            <a:r>
              <a:rPr sz="1000" dirty="0">
                <a:solidFill>
                  <a:srgbClr val="57585B"/>
                </a:solidFill>
                <a:latin typeface="Microsoft Sans Serif"/>
                <a:cs typeface="Microsoft Sans Serif"/>
              </a:rPr>
              <a:t>empresa </a:t>
            </a:r>
            <a:r>
              <a:rPr sz="1000" spc="-10" dirty="0">
                <a:solidFill>
                  <a:srgbClr val="57585B"/>
                </a:solidFill>
                <a:latin typeface="Microsoft Sans Serif"/>
                <a:cs typeface="Microsoft Sans Serif"/>
              </a:rPr>
              <a:t>Kodila vigila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forma </a:t>
            </a:r>
            <a:r>
              <a:rPr sz="1000" spc="-5" dirty="0">
                <a:solidFill>
                  <a:srgbClr val="57585B"/>
                </a:solidFill>
                <a:latin typeface="Microsoft Sans Serif"/>
                <a:cs typeface="Microsoft Sans Serif"/>
              </a:rPr>
              <a:t>constantemente al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personal para que comprenda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importancia 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manipulación responsable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los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sigue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principio "de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cabeza a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pies". Esto significa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también preparan productos cárnicos utilizando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partes del cerdo </a:t>
            </a:r>
            <a:r>
              <a:rPr sz="1000" dirty="0">
                <a:solidFill>
                  <a:srgbClr val="57585B"/>
                </a:solidFill>
                <a:latin typeface="Microsoft Sans Serif"/>
                <a:cs typeface="Microsoft Sans Serif"/>
              </a:rPr>
              <a:t>menos </a:t>
            </a:r>
            <a:r>
              <a:rPr sz="1000" spc="-5" dirty="0">
                <a:solidFill>
                  <a:srgbClr val="57585B"/>
                </a:solidFill>
                <a:latin typeface="Microsoft Sans Serif"/>
                <a:cs typeface="Microsoft Sans Serif"/>
              </a:rPr>
              <a:t>conocidas, pero </a:t>
            </a:r>
            <a:r>
              <a:rPr sz="1000" dirty="0">
                <a:solidFill>
                  <a:srgbClr val="57585B"/>
                </a:solidFill>
                <a:latin typeface="Microsoft Sans Serif"/>
                <a:cs typeface="Microsoft Sans Serif"/>
              </a:rPr>
              <a:t>con un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alto</a:t>
            </a:r>
            <a:r>
              <a:rPr sz="1000" spc="-5" dirty="0">
                <a:solidFill>
                  <a:srgbClr val="57585B"/>
                </a:solidFill>
                <a:latin typeface="Microsoft Sans Serif"/>
                <a:cs typeface="Microsoft Sans Serif"/>
              </a:rPr>
              <a:t> contenido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nutrientes.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1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minimiza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desperdicio</a:t>
            </a:r>
            <a:r>
              <a:rPr sz="1000" spc="15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promueve</a:t>
            </a:r>
            <a:r>
              <a:rPr sz="1000" spc="175"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uso</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6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endParaRPr sz="1000">
              <a:latin typeface="Microsoft Sans Serif"/>
              <a:cs typeface="Microsoft Sans Serif"/>
            </a:endParaRPr>
          </a:p>
        </p:txBody>
      </p:sp>
      <p:sp>
        <p:nvSpPr>
          <p:cNvPr id="9" name="object 9"/>
          <p:cNvSpPr txBox="1"/>
          <p:nvPr/>
        </p:nvSpPr>
        <p:spPr>
          <a:xfrm>
            <a:off x="4101468" y="5363085"/>
            <a:ext cx="3020695" cy="935355"/>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tradicionales,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que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5" dirty="0">
                <a:solidFill>
                  <a:srgbClr val="57585B"/>
                </a:solidFill>
                <a:latin typeface="Microsoft Sans Serif"/>
                <a:cs typeface="Microsoft Sans Serif"/>
              </a:rPr>
              <a:t> consumían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habitualmente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el pasado. El director </a:t>
            </a:r>
            <a:r>
              <a:rPr sz="1000" dirty="0">
                <a:solidFill>
                  <a:srgbClr val="57585B"/>
                </a:solidFill>
                <a:latin typeface="Microsoft Sans Serif"/>
                <a:cs typeface="Microsoft Sans Serif"/>
              </a:rPr>
              <a:t>Janez- Janko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Kodila es también uno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los principales </a:t>
            </a:r>
            <a:r>
              <a:rPr sz="1000" dirty="0">
                <a:solidFill>
                  <a:srgbClr val="57585B"/>
                </a:solidFill>
                <a:latin typeface="Microsoft Sans Serif"/>
                <a:cs typeface="Microsoft Sans Serif"/>
              </a:rPr>
              <a:t>impulsores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protección </a:t>
            </a:r>
            <a:r>
              <a:rPr sz="1000"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spc="245" dirty="0">
                <a:solidFill>
                  <a:srgbClr val="57585B"/>
                </a:solidFill>
                <a:latin typeface="Microsoft Sans Serif"/>
                <a:cs typeface="Microsoft Sans Serif"/>
              </a:rPr>
              <a:t> </a:t>
            </a:r>
            <a:r>
              <a:rPr sz="1000" dirty="0">
                <a:solidFill>
                  <a:srgbClr val="57585B"/>
                </a:solidFill>
                <a:latin typeface="Microsoft Sans Serif"/>
                <a:cs typeface="Microsoft Sans Serif"/>
              </a:rPr>
              <a:t>jamón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 Prekmurje (región este de Eslovenia) ha obtenido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protección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UE</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gracias</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compromiso.</a:t>
            </a:r>
            <a:endParaRPr sz="1000">
              <a:latin typeface="Microsoft Sans Serif"/>
              <a:cs typeface="Microsoft Sans Serif"/>
            </a:endParaRPr>
          </a:p>
        </p:txBody>
      </p:sp>
      <p:sp>
        <p:nvSpPr>
          <p:cNvPr id="10" name="object 10"/>
          <p:cNvSpPr txBox="1"/>
          <p:nvPr/>
        </p:nvSpPr>
        <p:spPr>
          <a:xfrm>
            <a:off x="4101465" y="6434711"/>
            <a:ext cx="3021330" cy="126428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ts val="1190"/>
              </a:lnSpc>
              <a:spcBef>
                <a:spcPts val="25"/>
              </a:spcBef>
            </a:pP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empresa </a:t>
            </a:r>
            <a:r>
              <a:rPr sz="1000" spc="-5" dirty="0">
                <a:solidFill>
                  <a:srgbClr val="57585B"/>
                </a:solidFill>
                <a:latin typeface="Microsoft Sans Serif"/>
                <a:cs typeface="Microsoft Sans Serif"/>
              </a:rPr>
              <a:t>emplea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entorno</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comparten</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sentido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patrimonio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hospitalidad</a:t>
            </a:r>
            <a:r>
              <a:rPr sz="1000" spc="32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315" dirty="0">
                <a:solidFill>
                  <a:srgbClr val="57585B"/>
                </a:solidFill>
                <a:latin typeface="Microsoft Sans Serif"/>
                <a:cs typeface="Microsoft Sans Serif"/>
              </a:rPr>
              <a:t> </a:t>
            </a:r>
            <a:r>
              <a:rPr sz="1000" spc="-5" dirty="0">
                <a:solidFill>
                  <a:srgbClr val="57585B"/>
                </a:solidFill>
                <a:latin typeface="Microsoft Sans Serif"/>
                <a:cs typeface="Microsoft Sans Serif"/>
              </a:rPr>
              <a:t>través</a:t>
            </a:r>
            <a:r>
              <a:rPr sz="1000" spc="3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35"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31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trabajo.</a:t>
            </a:r>
            <a:r>
              <a:rPr sz="1000" spc="3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Debido</a:t>
            </a:r>
            <a:r>
              <a:rPr sz="1000" spc="31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315"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endParaRPr sz="1000">
              <a:latin typeface="Microsoft Sans Serif"/>
              <a:cs typeface="Microsoft Sans Serif"/>
            </a:endParaRPr>
          </a:p>
          <a:p>
            <a:pPr marL="12697" marR="7620" algn="just">
              <a:lnSpc>
                <a:spcPts val="1190"/>
              </a:lnSpc>
              <a:spcBef>
                <a:spcPts val="10"/>
              </a:spcBef>
            </a:pPr>
            <a:r>
              <a:rPr sz="1000" spc="-5" dirty="0">
                <a:solidFill>
                  <a:srgbClr val="57585B"/>
                </a:solidFill>
                <a:latin typeface="Microsoft Sans Serif"/>
                <a:cs typeface="Microsoft Sans Serif"/>
              </a:rPr>
              <a:t>actitud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ejemplar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hacia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empleados,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director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Jamez-Janko</a:t>
            </a:r>
            <a:r>
              <a:rPr sz="1000" spc="345" dirty="0">
                <a:solidFill>
                  <a:srgbClr val="57585B"/>
                </a:solidFill>
                <a:latin typeface="Microsoft Sans Serif"/>
                <a:cs typeface="Microsoft Sans Serif"/>
              </a:rPr>
              <a:t> </a:t>
            </a:r>
            <a:r>
              <a:rPr sz="1000" spc="960" dirty="0">
                <a:solidFill>
                  <a:srgbClr val="57585B"/>
                </a:solidFill>
                <a:latin typeface="Microsoft Sans Serif"/>
                <a:cs typeface="Microsoft Sans Serif"/>
              </a:rPr>
              <a:t> </a:t>
            </a:r>
            <a:r>
              <a:rPr sz="1000" spc="-5" dirty="0">
                <a:solidFill>
                  <a:srgbClr val="57585B"/>
                </a:solidFill>
                <a:latin typeface="Microsoft Sans Serif"/>
                <a:cs typeface="Microsoft Sans Serif"/>
              </a:rPr>
              <a:t>Kodila</a:t>
            </a:r>
            <a:r>
              <a:rPr sz="1000" spc="350" dirty="0">
                <a:solidFill>
                  <a:srgbClr val="57585B"/>
                </a:solidFill>
                <a:latin typeface="Microsoft Sans Serif"/>
                <a:cs typeface="Microsoft Sans Serif"/>
              </a:rPr>
              <a:t>  </a:t>
            </a:r>
            <a:r>
              <a:rPr sz="1000" spc="355" dirty="0">
                <a:solidFill>
                  <a:srgbClr val="57585B"/>
                </a:solidFill>
                <a:latin typeface="Microsoft Sans Serif"/>
                <a:cs typeface="Microsoft Sans Serif"/>
              </a:rPr>
              <a:t> </a:t>
            </a:r>
            <a:r>
              <a:rPr sz="1000" spc="-5" dirty="0">
                <a:solidFill>
                  <a:srgbClr val="57585B"/>
                </a:solidFill>
                <a:latin typeface="Microsoft Sans Serif"/>
                <a:cs typeface="Microsoft Sans Serif"/>
              </a:rPr>
              <a:t>ha</a:t>
            </a:r>
            <a:r>
              <a:rPr sz="1000" spc="345" dirty="0">
                <a:solidFill>
                  <a:srgbClr val="57585B"/>
                </a:solidFill>
                <a:latin typeface="Microsoft Sans Serif"/>
                <a:cs typeface="Microsoft Sans Serif"/>
              </a:rPr>
              <a:t>  </a:t>
            </a:r>
            <a:r>
              <a:rPr sz="1000" spc="350" dirty="0">
                <a:solidFill>
                  <a:srgbClr val="57585B"/>
                </a:solidFill>
                <a:latin typeface="Microsoft Sans Serif"/>
                <a:cs typeface="Microsoft Sans Serif"/>
              </a:rPr>
              <a:t> </a:t>
            </a:r>
            <a:r>
              <a:rPr sz="1000" spc="-5" dirty="0">
                <a:solidFill>
                  <a:srgbClr val="57585B"/>
                </a:solidFill>
                <a:latin typeface="Microsoft Sans Serif"/>
                <a:cs typeface="Microsoft Sans Serif"/>
              </a:rPr>
              <a:t>sido</a:t>
            </a:r>
            <a:r>
              <a:rPr sz="1000" spc="350" dirty="0">
                <a:solidFill>
                  <a:srgbClr val="57585B"/>
                </a:solidFill>
                <a:latin typeface="Microsoft Sans Serif"/>
                <a:cs typeface="Microsoft Sans Serif"/>
              </a:rPr>
              <a:t>   </a:t>
            </a:r>
            <a:r>
              <a:rPr sz="1000" spc="-5" dirty="0">
                <a:solidFill>
                  <a:srgbClr val="57585B"/>
                </a:solidFill>
                <a:latin typeface="Microsoft Sans Serif"/>
                <a:cs typeface="Microsoft Sans Serif"/>
              </a:rPr>
              <a:t>nombrado</a:t>
            </a:r>
            <a:endParaRPr sz="1000">
              <a:latin typeface="Microsoft Sans Serif"/>
              <a:cs typeface="Microsoft Sans Serif"/>
            </a:endParaRPr>
          </a:p>
          <a:p>
            <a:pPr marL="12697" marR="8887" algn="just">
              <a:lnSpc>
                <a:spcPts val="1190"/>
              </a:lnSpc>
              <a:spcBef>
                <a:spcPts val="5"/>
              </a:spcBef>
            </a:pPr>
            <a:r>
              <a:rPr sz="1000" spc="-5" dirty="0">
                <a:solidFill>
                  <a:srgbClr val="57585B"/>
                </a:solidFill>
                <a:latin typeface="Microsoft Sans Serif"/>
                <a:cs typeface="Microsoft Sans Serif"/>
              </a:rPr>
              <a:t>repetidamente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mejor</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artesano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región</a:t>
            </a:r>
            <a:r>
              <a:rPr sz="1000" dirty="0">
                <a:solidFill>
                  <a:srgbClr val="57585B"/>
                </a:solidFill>
                <a:latin typeface="Microsoft Sans Serif"/>
                <a:cs typeface="Microsoft Sans Serif"/>
              </a:rPr>
              <a:t> 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Prekmurje.</a:t>
            </a:r>
            <a:endParaRPr sz="1000">
              <a:latin typeface="Microsoft Sans Serif"/>
              <a:cs typeface="Microsoft Sans Serif"/>
            </a:endParaRPr>
          </a:p>
        </p:txBody>
      </p:sp>
      <p:sp>
        <p:nvSpPr>
          <p:cNvPr id="11" name="object 11"/>
          <p:cNvSpPr txBox="1"/>
          <p:nvPr/>
        </p:nvSpPr>
        <p:spPr>
          <a:xfrm>
            <a:off x="4101465" y="7832600"/>
            <a:ext cx="3021330" cy="810260"/>
          </a:xfrm>
          <a:prstGeom prst="rect">
            <a:avLst/>
          </a:prstGeom>
        </p:spPr>
        <p:txBody>
          <a:bodyPr vert="horz" wrap="square" lIns="0" tIns="12697" rIns="0" bIns="0" rtlCol="0">
            <a:spAutoFit/>
          </a:bodyPr>
          <a:lstStyle/>
          <a:p>
            <a:pPr marL="12697">
              <a:lnSpc>
                <a:spcPts val="1417"/>
              </a:lnSpc>
              <a:spcBef>
                <a:spcPts val="100"/>
              </a:spcBef>
            </a:pPr>
            <a:r>
              <a:rPr sz="1200" spc="-10" dirty="0">
                <a:solidFill>
                  <a:srgbClr val="004448"/>
                </a:solidFill>
                <a:latin typeface="Microsoft Sans Serif"/>
                <a:cs typeface="Microsoft Sans Serif"/>
              </a:rPr>
              <a:t>Requisitos </a:t>
            </a:r>
            <a:r>
              <a:rPr sz="1200" spc="-5" dirty="0">
                <a:solidFill>
                  <a:srgbClr val="004448"/>
                </a:solidFill>
                <a:latin typeface="Microsoft Sans Serif"/>
                <a:cs typeface="Microsoft Sans Serif"/>
              </a:rPr>
              <a:t>dietéticos</a:t>
            </a:r>
            <a:endParaRPr sz="1200">
              <a:latin typeface="Microsoft Sans Serif"/>
              <a:cs typeface="Microsoft Sans Serif"/>
            </a:endParaRPr>
          </a:p>
          <a:p>
            <a:pPr marL="12697" marR="5077">
              <a:lnSpc>
                <a:spcPts val="1190"/>
              </a:lnSpc>
              <a:spcBef>
                <a:spcPts val="25"/>
              </a:spcBef>
              <a:tabLst>
                <a:tab pos="325656" algn="l"/>
                <a:tab pos="1140750" algn="l"/>
                <a:tab pos="1858716" algn="l"/>
                <a:tab pos="2461783" algn="l"/>
              </a:tabLst>
            </a:pPr>
            <a:r>
              <a:rPr sz="1000" spc="-5" dirty="0">
                <a:solidFill>
                  <a:srgbClr val="57585B"/>
                </a:solidFill>
                <a:latin typeface="Microsoft Sans Serif"/>
                <a:cs typeface="Microsoft Sans Serif"/>
              </a:rPr>
              <a:t>Perfiles</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especiales: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ecológicos,</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 </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te</a:t>
            </a:r>
            <a:r>
              <a:rPr sz="1000" spc="10" dirty="0">
                <a:solidFill>
                  <a:srgbClr val="57585B"/>
                </a:solidFill>
                <a:latin typeface="Microsoft Sans Serif"/>
                <a:cs typeface="Microsoft Sans Serif"/>
              </a:rPr>
              <a:t>m</a:t>
            </a:r>
            <a:r>
              <a:rPr sz="1000" spc="-5" dirty="0">
                <a:solidFill>
                  <a:srgbClr val="57585B"/>
                </a:solidFill>
                <a:latin typeface="Microsoft Sans Serif"/>
                <a:cs typeface="Microsoft Sans Serif"/>
              </a:rPr>
              <a:t>p</a:t>
            </a:r>
            <a:r>
              <a:rPr sz="1000" spc="-10" dirty="0">
                <a:solidFill>
                  <a:srgbClr val="57585B"/>
                </a:solidFill>
                <a:latin typeface="Microsoft Sans Serif"/>
                <a:cs typeface="Microsoft Sans Serif"/>
              </a:rPr>
              <a:t>o</a:t>
            </a:r>
            <a:r>
              <a:rPr sz="1000" spc="-5" dirty="0">
                <a:solidFill>
                  <a:srgbClr val="57585B"/>
                </a:solidFill>
                <a:latin typeface="Microsoft Sans Serif"/>
                <a:cs typeface="Microsoft Sans Serif"/>
              </a:rPr>
              <a:t>ra</a:t>
            </a:r>
            <a:r>
              <a:rPr sz="1000" spc="-10" dirty="0">
                <a:solidFill>
                  <a:srgbClr val="57585B"/>
                </a:solidFill>
                <a:latin typeface="Microsoft Sans Serif"/>
                <a:cs typeface="Microsoft Sans Serif"/>
              </a:rPr>
              <a:t>d</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a:t>
            </a:r>
            <a:r>
              <a:rPr sz="1000" spc="-15" dirty="0">
                <a:solidFill>
                  <a:srgbClr val="57585B"/>
                </a:solidFill>
                <a:latin typeface="Microsoft Sans Serif"/>
                <a:cs typeface="Microsoft Sans Serif"/>
              </a:rPr>
              <a:t>li</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a:t>
            </a:r>
            <a:r>
              <a:rPr sz="1000" spc="-5" dirty="0">
                <a:solidFill>
                  <a:srgbClr val="57585B"/>
                </a:solidFill>
                <a:latin typeface="Microsoft Sans Serif"/>
                <a:cs typeface="Microsoft Sans Serif"/>
              </a:rPr>
              <a:t>os</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ocales,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spc="-15" dirty="0">
                <a:solidFill>
                  <a:srgbClr val="57585B"/>
                </a:solidFill>
                <a:latin typeface="Microsoft Sans Serif"/>
                <a:cs typeface="Microsoft Sans Serif"/>
              </a:rPr>
              <a:t>i</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tos</a:t>
            </a:r>
            <a:endParaRPr sz="1000">
              <a:latin typeface="Microsoft Sans Serif"/>
              <a:cs typeface="Microsoft Sans Serif"/>
            </a:endParaRPr>
          </a:p>
          <a:p>
            <a:pPr marL="12697" marR="7620">
              <a:lnSpc>
                <a:spcPts val="1190"/>
              </a:lnSpc>
              <a:spcBef>
                <a:spcPts val="10"/>
              </a:spcBef>
            </a:pPr>
            <a:r>
              <a:rPr sz="1000" spc="-5" dirty="0">
                <a:solidFill>
                  <a:srgbClr val="57585B"/>
                </a:solidFill>
                <a:latin typeface="Microsoft Sans Serif"/>
                <a:cs typeface="Microsoft Sans Serif"/>
              </a:rPr>
              <a:t>patrimoniales,</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sin</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gluten,</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ahumado</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sin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conservantes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artificiales,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sin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lactosa.</a:t>
            </a:r>
            <a:endParaRPr sz="1000">
              <a:latin typeface="Microsoft Sans Serif"/>
              <a:cs typeface="Microsoft Sans Serif"/>
            </a:endParaRPr>
          </a:p>
        </p:txBody>
      </p:sp>
      <p:sp>
        <p:nvSpPr>
          <p:cNvPr id="12" name="object 12"/>
          <p:cNvSpPr txBox="1"/>
          <p:nvPr/>
        </p:nvSpPr>
        <p:spPr>
          <a:xfrm>
            <a:off x="4099943" y="8772905"/>
            <a:ext cx="2729230" cy="346440"/>
          </a:xfrm>
          <a:prstGeom prst="rect">
            <a:avLst/>
          </a:prstGeom>
        </p:spPr>
        <p:txBody>
          <a:bodyPr vert="horz" wrap="square" lIns="0" tIns="12697" rIns="0" bIns="0" rtlCol="0">
            <a:spAutoFit/>
          </a:bodyPr>
          <a:lstStyle/>
          <a:p>
            <a:pPr marL="12697">
              <a:lnSpc>
                <a:spcPts val="1437"/>
              </a:lnSpc>
              <a:spcBef>
                <a:spcPts val="100"/>
              </a:spcBef>
            </a:pPr>
            <a:r>
              <a:rPr sz="1200" spc="-5" dirty="0">
                <a:solidFill>
                  <a:srgbClr val="004448"/>
                </a:solidFill>
                <a:latin typeface="Microsoft Sans Serif"/>
                <a:cs typeface="Microsoft Sans Serif"/>
              </a:rPr>
              <a:t>Uso</a:t>
            </a:r>
            <a:r>
              <a:rPr sz="1200" dirty="0">
                <a:solidFill>
                  <a:srgbClr val="004448"/>
                </a:solidFill>
                <a:latin typeface="Microsoft Sans Serif"/>
                <a:cs typeface="Microsoft Sans Serif"/>
              </a:rPr>
              <a:t> </a:t>
            </a:r>
            <a:r>
              <a:rPr sz="1200" spc="-5" dirty="0">
                <a:solidFill>
                  <a:srgbClr val="004448"/>
                </a:solidFill>
                <a:latin typeface="Microsoft Sans Serif"/>
                <a:cs typeface="Microsoft Sans Serif"/>
              </a:rPr>
              <a:t>de la</a:t>
            </a:r>
            <a:r>
              <a:rPr sz="1200" spc="5" dirty="0">
                <a:solidFill>
                  <a:srgbClr val="004448"/>
                </a:solidFill>
                <a:latin typeface="Microsoft Sans Serif"/>
                <a:cs typeface="Microsoft Sans Serif"/>
              </a:rPr>
              <a:t> </a:t>
            </a:r>
            <a:r>
              <a:rPr sz="1200" dirty="0">
                <a:solidFill>
                  <a:srgbClr val="004448"/>
                </a:solidFill>
                <a:latin typeface="Microsoft Sans Serif"/>
                <a:cs typeface="Microsoft Sans Serif"/>
              </a:rPr>
              <a:t>tecnología</a:t>
            </a:r>
            <a:endParaRPr sz="1200">
              <a:latin typeface="Microsoft Sans Serif"/>
              <a:cs typeface="Microsoft Sans Serif"/>
            </a:endParaRPr>
          </a:p>
          <a:p>
            <a:pPr marL="13967">
              <a:lnSpc>
                <a:spcPts val="1200"/>
              </a:lnSpc>
            </a:pPr>
            <a:r>
              <a:rPr sz="1000" spc="-5" dirty="0">
                <a:solidFill>
                  <a:srgbClr val="57585B"/>
                </a:solidFill>
                <a:latin typeface="Microsoft Sans Serif"/>
                <a:cs typeface="Microsoft Sans Serif"/>
              </a:rPr>
              <a:t>Pago</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sin</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efectivo,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sitio</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web,</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entrega</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domicilio.</a:t>
            </a:r>
            <a:endParaRPr sz="1000">
              <a:latin typeface="Microsoft Sans Serif"/>
              <a:cs typeface="Microsoft Sans Serif"/>
            </a:endParaRPr>
          </a:p>
        </p:txBody>
      </p:sp>
      <p:pic>
        <p:nvPicPr>
          <p:cNvPr id="13" name="object 13"/>
          <p:cNvPicPr/>
          <p:nvPr/>
        </p:nvPicPr>
        <p:blipFill>
          <a:blip r:embed="rId2" cstate="screen">
            <a:extLst>
              <a:ext uri="{28A0092B-C50C-407E-A947-70E740481C1C}">
                <a14:useLocalDpi xmlns:a14="http://schemas.microsoft.com/office/drawing/2010/main"/>
              </a:ext>
            </a:extLst>
          </a:blip>
          <a:stretch>
            <a:fillRect/>
          </a:stretch>
        </p:blipFill>
        <p:spPr>
          <a:xfrm>
            <a:off x="457200" y="7227480"/>
            <a:ext cx="212725" cy="198970"/>
          </a:xfrm>
          <a:prstGeom prst="rect">
            <a:avLst/>
          </a:prstGeom>
        </p:spPr>
      </p:pic>
      <p:pic>
        <p:nvPicPr>
          <p:cNvPr id="14" name="object 14"/>
          <p:cNvPicPr/>
          <p:nvPr/>
        </p:nvPicPr>
        <p:blipFill>
          <a:blip r:embed="rId3" cstate="screen">
            <a:extLst>
              <a:ext uri="{28A0092B-C50C-407E-A947-70E740481C1C}">
                <a14:useLocalDpi xmlns:a14="http://schemas.microsoft.com/office/drawing/2010/main"/>
              </a:ext>
            </a:extLst>
          </a:blip>
          <a:stretch>
            <a:fillRect/>
          </a:stretch>
        </p:blipFill>
        <p:spPr>
          <a:xfrm>
            <a:off x="3808732" y="8785862"/>
            <a:ext cx="213995" cy="184150"/>
          </a:xfrm>
          <a:prstGeom prst="rect">
            <a:avLst/>
          </a:prstGeom>
        </p:spPr>
      </p:pic>
      <p:sp>
        <p:nvSpPr>
          <p:cNvPr id="15" name="object 15"/>
          <p:cNvSpPr/>
          <p:nvPr/>
        </p:nvSpPr>
        <p:spPr>
          <a:xfrm>
            <a:off x="7149468" y="9816096"/>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6" name="object 16"/>
          <p:cNvGrpSpPr/>
          <p:nvPr/>
        </p:nvGrpSpPr>
        <p:grpSpPr>
          <a:xfrm>
            <a:off x="457203" y="9192008"/>
            <a:ext cx="2520315" cy="1223645"/>
            <a:chOff x="457200" y="9192005"/>
            <a:chExt cx="2520315" cy="1223645"/>
          </a:xfrm>
        </p:grpSpPr>
        <p:pic>
          <p:nvPicPr>
            <p:cNvPr id="17" name="object 17"/>
            <p:cNvPicPr/>
            <p:nvPr/>
          </p:nvPicPr>
          <p:blipFill>
            <a:blip r:embed="rId4" cstate="screen">
              <a:extLst>
                <a:ext uri="{28A0092B-C50C-407E-A947-70E740481C1C}">
                  <a14:useLocalDpi xmlns:a14="http://schemas.microsoft.com/office/drawing/2010/main"/>
                </a:ext>
              </a:extLst>
            </a:blip>
            <a:stretch>
              <a:fillRect/>
            </a:stretch>
          </p:blipFill>
          <p:spPr>
            <a:xfrm>
              <a:off x="655320" y="9952697"/>
              <a:ext cx="153035" cy="131445"/>
            </a:xfrm>
            <a:prstGeom prst="rect">
              <a:avLst/>
            </a:prstGeom>
          </p:spPr>
        </p:pic>
        <p:sp>
          <p:nvSpPr>
            <p:cNvPr id="18" name="object 18"/>
            <p:cNvSpPr/>
            <p:nvPr/>
          </p:nvSpPr>
          <p:spPr>
            <a:xfrm>
              <a:off x="589914" y="10019372"/>
              <a:ext cx="248285" cy="323215"/>
            </a:xfrm>
            <a:custGeom>
              <a:avLst/>
              <a:gdLst/>
              <a:ahLst/>
              <a:cxnLst/>
              <a:rect l="l" t="t" r="r" b="b"/>
              <a:pathLst>
                <a:path w="248284" h="323215">
                  <a:moveTo>
                    <a:pt x="132079" y="0"/>
                  </a:moveTo>
                  <a:lnTo>
                    <a:pt x="123825" y="1270"/>
                  </a:lnTo>
                  <a:lnTo>
                    <a:pt x="116204" y="5715"/>
                  </a:lnTo>
                  <a:lnTo>
                    <a:pt x="111125" y="13335"/>
                  </a:lnTo>
                  <a:lnTo>
                    <a:pt x="71754" y="121285"/>
                  </a:lnTo>
                  <a:lnTo>
                    <a:pt x="65404" y="123190"/>
                  </a:lnTo>
                  <a:lnTo>
                    <a:pt x="55879" y="119380"/>
                  </a:lnTo>
                  <a:lnTo>
                    <a:pt x="53339" y="116840"/>
                  </a:lnTo>
                  <a:lnTo>
                    <a:pt x="46354" y="94615"/>
                  </a:lnTo>
                  <a:lnTo>
                    <a:pt x="44450" y="85725"/>
                  </a:lnTo>
                  <a:lnTo>
                    <a:pt x="38100" y="80645"/>
                  </a:lnTo>
                  <a:lnTo>
                    <a:pt x="31114" y="78105"/>
                  </a:lnTo>
                  <a:lnTo>
                    <a:pt x="19050" y="76200"/>
                  </a:lnTo>
                  <a:lnTo>
                    <a:pt x="7619" y="80010"/>
                  </a:lnTo>
                  <a:lnTo>
                    <a:pt x="634" y="88265"/>
                  </a:lnTo>
                  <a:lnTo>
                    <a:pt x="0" y="100965"/>
                  </a:lnTo>
                  <a:lnTo>
                    <a:pt x="34289" y="276860"/>
                  </a:lnTo>
                  <a:lnTo>
                    <a:pt x="35559" y="277495"/>
                  </a:lnTo>
                  <a:lnTo>
                    <a:pt x="159384" y="323215"/>
                  </a:lnTo>
                  <a:lnTo>
                    <a:pt x="161289" y="321945"/>
                  </a:lnTo>
                  <a:lnTo>
                    <a:pt x="180975" y="278765"/>
                  </a:lnTo>
                  <a:lnTo>
                    <a:pt x="210184" y="257175"/>
                  </a:lnTo>
                  <a:lnTo>
                    <a:pt x="229869" y="238125"/>
                  </a:lnTo>
                  <a:lnTo>
                    <a:pt x="241934" y="219075"/>
                  </a:lnTo>
                  <a:lnTo>
                    <a:pt x="248284" y="199390"/>
                  </a:lnTo>
                  <a:lnTo>
                    <a:pt x="247650" y="180340"/>
                  </a:lnTo>
                  <a:lnTo>
                    <a:pt x="240665" y="167640"/>
                  </a:lnTo>
                  <a:lnTo>
                    <a:pt x="231140" y="158750"/>
                  </a:lnTo>
                  <a:lnTo>
                    <a:pt x="222250" y="153670"/>
                  </a:lnTo>
                  <a:lnTo>
                    <a:pt x="219075" y="152400"/>
                  </a:lnTo>
                  <a:lnTo>
                    <a:pt x="188594" y="123190"/>
                  </a:lnTo>
                  <a:lnTo>
                    <a:pt x="177164" y="121920"/>
                  </a:lnTo>
                  <a:lnTo>
                    <a:pt x="175894" y="120650"/>
                  </a:lnTo>
                  <a:lnTo>
                    <a:pt x="175894" y="119380"/>
                  </a:lnTo>
                  <a:lnTo>
                    <a:pt x="172084" y="110490"/>
                  </a:lnTo>
                  <a:lnTo>
                    <a:pt x="136525" y="91440"/>
                  </a:lnTo>
                  <a:lnTo>
                    <a:pt x="135254" y="89535"/>
                  </a:lnTo>
                  <a:lnTo>
                    <a:pt x="156844" y="29845"/>
                  </a:lnTo>
                  <a:lnTo>
                    <a:pt x="157479" y="20955"/>
                  </a:lnTo>
                  <a:lnTo>
                    <a:pt x="154939" y="12700"/>
                  </a:lnTo>
                  <a:lnTo>
                    <a:pt x="149225" y="6350"/>
                  </a:lnTo>
                  <a:lnTo>
                    <a:pt x="140969" y="1905"/>
                  </a:lnTo>
                  <a:lnTo>
                    <a:pt x="132079" y="0"/>
                  </a:lnTo>
                  <a:close/>
                </a:path>
              </a:pathLst>
            </a:custGeom>
            <a:solidFill>
              <a:srgbClr val="CC912F"/>
            </a:solidFill>
          </p:spPr>
          <p:txBody>
            <a:bodyPr wrap="square" lIns="0" tIns="0" rIns="0" bIns="0" rtlCol="0"/>
            <a:lstStyle/>
            <a:p>
              <a:endParaRPr/>
            </a:p>
          </p:txBody>
        </p:sp>
        <p:pic>
          <p:nvPicPr>
            <p:cNvPr id="19" name="object 19"/>
            <p:cNvPicPr/>
            <p:nvPr/>
          </p:nvPicPr>
          <p:blipFill>
            <a:blip r:embed="rId5" cstate="screen">
              <a:extLst>
                <a:ext uri="{28A0092B-C50C-407E-A947-70E740481C1C}">
                  <a14:useLocalDpi xmlns:a14="http://schemas.microsoft.com/office/drawing/2010/main"/>
                </a:ext>
              </a:extLst>
            </a:blip>
            <a:stretch>
              <a:fillRect/>
            </a:stretch>
          </p:blipFill>
          <p:spPr>
            <a:xfrm>
              <a:off x="1193165" y="9619957"/>
              <a:ext cx="78105" cy="155575"/>
            </a:xfrm>
            <a:prstGeom prst="rect">
              <a:avLst/>
            </a:prstGeom>
          </p:spPr>
        </p:pic>
        <p:sp>
          <p:nvSpPr>
            <p:cNvPr id="20" name="object 20"/>
            <p:cNvSpPr/>
            <p:nvPr/>
          </p:nvSpPr>
          <p:spPr>
            <a:xfrm>
              <a:off x="457200" y="9192005"/>
              <a:ext cx="2520315" cy="1223645"/>
            </a:xfrm>
            <a:custGeom>
              <a:avLst/>
              <a:gdLst/>
              <a:ahLst/>
              <a:cxnLst/>
              <a:rect l="l" t="t" r="r" b="b"/>
              <a:pathLst>
                <a:path w="2520315" h="1223645">
                  <a:moveTo>
                    <a:pt x="2519045" y="16509"/>
                  </a:moveTo>
                  <a:lnTo>
                    <a:pt x="948690" y="16509"/>
                  </a:lnTo>
                  <a:lnTo>
                    <a:pt x="2501900" y="22859"/>
                  </a:lnTo>
                  <a:lnTo>
                    <a:pt x="2498725" y="50164"/>
                  </a:lnTo>
                  <a:lnTo>
                    <a:pt x="2492375" y="93979"/>
                  </a:lnTo>
                  <a:lnTo>
                    <a:pt x="2482850" y="152399"/>
                  </a:lnTo>
                  <a:lnTo>
                    <a:pt x="2468245" y="222249"/>
                  </a:lnTo>
                  <a:lnTo>
                    <a:pt x="2453005" y="282536"/>
                  </a:lnTo>
                  <a:lnTo>
                    <a:pt x="2436495" y="339686"/>
                  </a:lnTo>
                  <a:lnTo>
                    <a:pt x="2419350" y="394296"/>
                  </a:lnTo>
                  <a:lnTo>
                    <a:pt x="2401570" y="445096"/>
                  </a:lnTo>
                  <a:lnTo>
                    <a:pt x="2383155" y="492721"/>
                  </a:lnTo>
                  <a:lnTo>
                    <a:pt x="2364105" y="537171"/>
                  </a:lnTo>
                  <a:lnTo>
                    <a:pt x="2345690" y="577811"/>
                  </a:lnTo>
                  <a:lnTo>
                    <a:pt x="2327275" y="615276"/>
                  </a:lnTo>
                  <a:lnTo>
                    <a:pt x="2310130" y="649566"/>
                  </a:lnTo>
                  <a:lnTo>
                    <a:pt x="2265680" y="727036"/>
                  </a:lnTo>
                  <a:lnTo>
                    <a:pt x="2236470" y="772756"/>
                  </a:lnTo>
                  <a:lnTo>
                    <a:pt x="2205990" y="816571"/>
                  </a:lnTo>
                  <a:lnTo>
                    <a:pt x="2174240" y="859116"/>
                  </a:lnTo>
                  <a:lnTo>
                    <a:pt x="2141220" y="899756"/>
                  </a:lnTo>
                  <a:lnTo>
                    <a:pt x="2106930" y="938491"/>
                  </a:lnTo>
                  <a:lnTo>
                    <a:pt x="2071370" y="975956"/>
                  </a:lnTo>
                  <a:lnTo>
                    <a:pt x="2033905" y="1010881"/>
                  </a:lnTo>
                  <a:lnTo>
                    <a:pt x="1995805" y="1044536"/>
                  </a:lnTo>
                  <a:lnTo>
                    <a:pt x="1955800" y="1076921"/>
                  </a:lnTo>
                  <a:lnTo>
                    <a:pt x="1915160" y="1106766"/>
                  </a:lnTo>
                  <a:lnTo>
                    <a:pt x="1873250" y="1135341"/>
                  </a:lnTo>
                  <a:lnTo>
                    <a:pt x="1832610" y="1160106"/>
                  </a:lnTo>
                  <a:lnTo>
                    <a:pt x="1790700" y="1182966"/>
                  </a:lnTo>
                  <a:lnTo>
                    <a:pt x="1748155" y="1205191"/>
                  </a:lnTo>
                  <a:lnTo>
                    <a:pt x="1707514" y="1223606"/>
                  </a:lnTo>
                  <a:lnTo>
                    <a:pt x="1748155" y="1223606"/>
                  </a:lnTo>
                  <a:lnTo>
                    <a:pt x="1800225" y="1197571"/>
                  </a:lnTo>
                  <a:lnTo>
                    <a:pt x="1842135" y="1174076"/>
                  </a:lnTo>
                  <a:lnTo>
                    <a:pt x="1882775" y="1149311"/>
                  </a:lnTo>
                  <a:lnTo>
                    <a:pt x="1922145" y="1122641"/>
                  </a:lnTo>
                  <a:lnTo>
                    <a:pt x="1960245" y="1094701"/>
                  </a:lnTo>
                  <a:lnTo>
                    <a:pt x="1997710" y="1065491"/>
                  </a:lnTo>
                  <a:lnTo>
                    <a:pt x="2033905" y="1034376"/>
                  </a:lnTo>
                  <a:lnTo>
                    <a:pt x="2068830" y="1001356"/>
                  </a:lnTo>
                  <a:lnTo>
                    <a:pt x="2103120" y="967701"/>
                  </a:lnTo>
                  <a:lnTo>
                    <a:pt x="2136140" y="931506"/>
                  </a:lnTo>
                  <a:lnTo>
                    <a:pt x="2167255" y="894676"/>
                  </a:lnTo>
                  <a:lnTo>
                    <a:pt x="2198370" y="855941"/>
                  </a:lnTo>
                  <a:lnTo>
                    <a:pt x="2227580" y="815936"/>
                  </a:lnTo>
                  <a:lnTo>
                    <a:pt x="2255520" y="774661"/>
                  </a:lnTo>
                  <a:lnTo>
                    <a:pt x="2282825" y="731481"/>
                  </a:lnTo>
                  <a:lnTo>
                    <a:pt x="2308860" y="687666"/>
                  </a:lnTo>
                  <a:lnTo>
                    <a:pt x="2336800" y="635596"/>
                  </a:lnTo>
                  <a:lnTo>
                    <a:pt x="2361565" y="583526"/>
                  </a:lnTo>
                  <a:lnTo>
                    <a:pt x="2384425" y="532726"/>
                  </a:lnTo>
                  <a:lnTo>
                    <a:pt x="2405380" y="483196"/>
                  </a:lnTo>
                  <a:lnTo>
                    <a:pt x="2423160" y="434301"/>
                  </a:lnTo>
                  <a:lnTo>
                    <a:pt x="2439035" y="387946"/>
                  </a:lnTo>
                  <a:lnTo>
                    <a:pt x="2453640" y="342861"/>
                  </a:lnTo>
                  <a:lnTo>
                    <a:pt x="2465705" y="300951"/>
                  </a:lnTo>
                  <a:lnTo>
                    <a:pt x="2475865" y="261581"/>
                  </a:lnTo>
                  <a:lnTo>
                    <a:pt x="2502535" y="139699"/>
                  </a:lnTo>
                  <a:lnTo>
                    <a:pt x="2512695" y="73659"/>
                  </a:lnTo>
                  <a:lnTo>
                    <a:pt x="2517775" y="30479"/>
                  </a:lnTo>
                  <a:lnTo>
                    <a:pt x="2519045" y="16509"/>
                  </a:lnTo>
                  <a:close/>
                </a:path>
                <a:path w="2520315" h="1223645">
                  <a:moveTo>
                    <a:pt x="948055" y="0"/>
                  </a:moveTo>
                  <a:lnTo>
                    <a:pt x="894080" y="1269"/>
                  </a:lnTo>
                  <a:lnTo>
                    <a:pt x="841375" y="3809"/>
                  </a:lnTo>
                  <a:lnTo>
                    <a:pt x="789305" y="8254"/>
                  </a:lnTo>
                  <a:lnTo>
                    <a:pt x="737869" y="14604"/>
                  </a:lnTo>
                  <a:lnTo>
                    <a:pt x="687069" y="21589"/>
                  </a:lnTo>
                  <a:lnTo>
                    <a:pt x="636905" y="30479"/>
                  </a:lnTo>
                  <a:lnTo>
                    <a:pt x="588010" y="41274"/>
                  </a:lnTo>
                  <a:lnTo>
                    <a:pt x="539750" y="52704"/>
                  </a:lnTo>
                  <a:lnTo>
                    <a:pt x="492125" y="66039"/>
                  </a:lnTo>
                  <a:lnTo>
                    <a:pt x="445769" y="81279"/>
                  </a:lnTo>
                  <a:lnTo>
                    <a:pt x="400050" y="97154"/>
                  </a:lnTo>
                  <a:lnTo>
                    <a:pt x="354965" y="114934"/>
                  </a:lnTo>
                  <a:lnTo>
                    <a:pt x="311150" y="133984"/>
                  </a:lnTo>
                  <a:lnTo>
                    <a:pt x="267970" y="154939"/>
                  </a:lnTo>
                  <a:lnTo>
                    <a:pt x="226059" y="177164"/>
                  </a:lnTo>
                  <a:lnTo>
                    <a:pt x="184150" y="200659"/>
                  </a:lnTo>
                  <a:lnTo>
                    <a:pt x="142240" y="226694"/>
                  </a:lnTo>
                  <a:lnTo>
                    <a:pt x="100965" y="254596"/>
                  </a:lnTo>
                  <a:lnTo>
                    <a:pt x="60325" y="284441"/>
                  </a:lnTo>
                  <a:lnTo>
                    <a:pt x="20954" y="315556"/>
                  </a:lnTo>
                  <a:lnTo>
                    <a:pt x="0" y="333336"/>
                  </a:lnTo>
                  <a:lnTo>
                    <a:pt x="0" y="355561"/>
                  </a:lnTo>
                  <a:lnTo>
                    <a:pt x="32384" y="328256"/>
                  </a:lnTo>
                  <a:lnTo>
                    <a:pt x="71120" y="297776"/>
                  </a:lnTo>
                  <a:lnTo>
                    <a:pt x="111125" y="268566"/>
                  </a:lnTo>
                  <a:lnTo>
                    <a:pt x="151765" y="241261"/>
                  </a:lnTo>
                  <a:lnTo>
                    <a:pt x="193675" y="215264"/>
                  </a:lnTo>
                  <a:lnTo>
                    <a:pt x="234315" y="191769"/>
                  </a:lnTo>
                  <a:lnTo>
                    <a:pt x="276225" y="170179"/>
                  </a:lnTo>
                  <a:lnTo>
                    <a:pt x="318770" y="149224"/>
                  </a:lnTo>
                  <a:lnTo>
                    <a:pt x="361950" y="130809"/>
                  </a:lnTo>
                  <a:lnTo>
                    <a:pt x="406400" y="113029"/>
                  </a:lnTo>
                  <a:lnTo>
                    <a:pt x="451484" y="97154"/>
                  </a:lnTo>
                  <a:lnTo>
                    <a:pt x="497840" y="82549"/>
                  </a:lnTo>
                  <a:lnTo>
                    <a:pt x="544830" y="69214"/>
                  </a:lnTo>
                  <a:lnTo>
                    <a:pt x="592455" y="57784"/>
                  </a:lnTo>
                  <a:lnTo>
                    <a:pt x="640715" y="46989"/>
                  </a:lnTo>
                  <a:lnTo>
                    <a:pt x="690244" y="38734"/>
                  </a:lnTo>
                  <a:lnTo>
                    <a:pt x="740410" y="31114"/>
                  </a:lnTo>
                  <a:lnTo>
                    <a:pt x="791210" y="25399"/>
                  </a:lnTo>
                  <a:lnTo>
                    <a:pt x="842644" y="20954"/>
                  </a:lnTo>
                  <a:lnTo>
                    <a:pt x="895350" y="18414"/>
                  </a:lnTo>
                  <a:lnTo>
                    <a:pt x="948690" y="16509"/>
                  </a:lnTo>
                  <a:lnTo>
                    <a:pt x="2519045" y="16509"/>
                  </a:lnTo>
                  <a:lnTo>
                    <a:pt x="2519680" y="14604"/>
                  </a:lnTo>
                  <a:lnTo>
                    <a:pt x="2520315" y="5714"/>
                  </a:lnTo>
                  <a:lnTo>
                    <a:pt x="948055" y="0"/>
                  </a:lnTo>
                  <a:close/>
                </a:path>
              </a:pathLst>
            </a:custGeom>
            <a:solidFill>
              <a:srgbClr val="F5C15B"/>
            </a:solidFill>
          </p:spPr>
          <p:txBody>
            <a:bodyPr wrap="square" lIns="0" tIns="0" rIns="0" bIns="0" rtlCol="0"/>
            <a:lstStyle/>
            <a:p>
              <a:endParaRPr/>
            </a:p>
          </p:txBody>
        </p:sp>
        <p:pic>
          <p:nvPicPr>
            <p:cNvPr id="21" name="object 21"/>
            <p:cNvPicPr/>
            <p:nvPr/>
          </p:nvPicPr>
          <p:blipFill>
            <a:blip r:embed="rId6" cstate="screen">
              <a:extLst>
                <a:ext uri="{28A0092B-C50C-407E-A947-70E740481C1C}">
                  <a14:useLocalDpi xmlns:a14="http://schemas.microsoft.com/office/drawing/2010/main"/>
                </a:ext>
              </a:extLst>
            </a:blip>
            <a:stretch>
              <a:fillRect/>
            </a:stretch>
          </p:blipFill>
          <p:spPr>
            <a:xfrm>
              <a:off x="1418589" y="9626307"/>
              <a:ext cx="144144" cy="144144"/>
            </a:xfrm>
            <a:prstGeom prst="rect">
              <a:avLst/>
            </a:prstGeom>
          </p:spPr>
        </p:pic>
        <p:pic>
          <p:nvPicPr>
            <p:cNvPr id="22" name="object 22"/>
            <p:cNvPicPr/>
            <p:nvPr/>
          </p:nvPicPr>
          <p:blipFill>
            <a:blip r:embed="rId7" cstate="screen">
              <a:extLst>
                <a:ext uri="{28A0092B-C50C-407E-A947-70E740481C1C}">
                  <a14:useLocalDpi xmlns:a14="http://schemas.microsoft.com/office/drawing/2010/main"/>
                </a:ext>
              </a:extLst>
            </a:blip>
            <a:stretch>
              <a:fillRect/>
            </a:stretch>
          </p:blipFill>
          <p:spPr>
            <a:xfrm>
              <a:off x="1187602" y="9359137"/>
              <a:ext cx="1428851" cy="143065"/>
            </a:xfrm>
            <a:prstGeom prst="rect">
              <a:avLst/>
            </a:prstGeom>
          </p:spPr>
        </p:pic>
      </p:grpSp>
      <p:grpSp>
        <p:nvGrpSpPr>
          <p:cNvPr id="23" name="object 23"/>
          <p:cNvGrpSpPr/>
          <p:nvPr/>
        </p:nvGrpSpPr>
        <p:grpSpPr>
          <a:xfrm>
            <a:off x="457203" y="2552191"/>
            <a:ext cx="3587115" cy="1892300"/>
            <a:chOff x="457200" y="2552191"/>
            <a:chExt cx="3587115" cy="1892300"/>
          </a:xfrm>
        </p:grpSpPr>
        <p:sp>
          <p:nvSpPr>
            <p:cNvPr id="24" name="object 24"/>
            <p:cNvSpPr/>
            <p:nvPr/>
          </p:nvSpPr>
          <p:spPr>
            <a:xfrm>
              <a:off x="689609" y="2552191"/>
              <a:ext cx="3096260" cy="1892300"/>
            </a:xfrm>
            <a:custGeom>
              <a:avLst/>
              <a:gdLst/>
              <a:ahLst/>
              <a:cxnLst/>
              <a:rect l="l" t="t" r="r" b="b"/>
              <a:pathLst>
                <a:path w="3096260" h="1892300">
                  <a:moveTo>
                    <a:pt x="2995294" y="0"/>
                  </a:moveTo>
                  <a:lnTo>
                    <a:pt x="100965" y="0"/>
                  </a:lnTo>
                  <a:lnTo>
                    <a:pt x="61595" y="9651"/>
                  </a:lnTo>
                  <a:lnTo>
                    <a:pt x="29845" y="34798"/>
                  </a:lnTo>
                  <a:lnTo>
                    <a:pt x="8255" y="71882"/>
                  </a:lnTo>
                  <a:lnTo>
                    <a:pt x="0" y="117856"/>
                  </a:lnTo>
                  <a:lnTo>
                    <a:pt x="0" y="1774063"/>
                  </a:lnTo>
                  <a:lnTo>
                    <a:pt x="8255" y="1820037"/>
                  </a:lnTo>
                  <a:lnTo>
                    <a:pt x="29845" y="1857121"/>
                  </a:lnTo>
                  <a:lnTo>
                    <a:pt x="61595" y="1882267"/>
                  </a:lnTo>
                  <a:lnTo>
                    <a:pt x="100965" y="1891919"/>
                  </a:lnTo>
                  <a:lnTo>
                    <a:pt x="2995294" y="1891919"/>
                  </a:lnTo>
                  <a:lnTo>
                    <a:pt x="3034665" y="1882267"/>
                  </a:lnTo>
                  <a:lnTo>
                    <a:pt x="3066415" y="1857121"/>
                  </a:lnTo>
                  <a:lnTo>
                    <a:pt x="3088004" y="1820037"/>
                  </a:lnTo>
                  <a:lnTo>
                    <a:pt x="3096260" y="1774063"/>
                  </a:lnTo>
                  <a:lnTo>
                    <a:pt x="3096260" y="117856"/>
                  </a:lnTo>
                  <a:lnTo>
                    <a:pt x="3088004" y="71882"/>
                  </a:lnTo>
                  <a:lnTo>
                    <a:pt x="3066415" y="34798"/>
                  </a:lnTo>
                  <a:lnTo>
                    <a:pt x="3034665" y="9651"/>
                  </a:lnTo>
                  <a:lnTo>
                    <a:pt x="2995294" y="0"/>
                  </a:lnTo>
                  <a:close/>
                </a:path>
              </a:pathLst>
            </a:custGeom>
            <a:solidFill>
              <a:srgbClr val="004448"/>
            </a:solidFill>
          </p:spPr>
          <p:txBody>
            <a:bodyPr wrap="square" lIns="0" tIns="0" rIns="0" bIns="0" rtlCol="0"/>
            <a:lstStyle/>
            <a:p>
              <a:endParaRPr/>
            </a:p>
          </p:txBody>
        </p:sp>
        <p:pic>
          <p:nvPicPr>
            <p:cNvPr id="25" name="object 25"/>
            <p:cNvPicPr/>
            <p:nvPr/>
          </p:nvPicPr>
          <p:blipFill>
            <a:blip r:embed="rId8" cstate="screen">
              <a:extLst>
                <a:ext uri="{28A0092B-C50C-407E-A947-70E740481C1C}">
                  <a14:useLocalDpi xmlns:a14="http://schemas.microsoft.com/office/drawing/2010/main"/>
                </a:ext>
              </a:extLst>
            </a:blip>
            <a:stretch>
              <a:fillRect/>
            </a:stretch>
          </p:blipFill>
          <p:spPr>
            <a:xfrm>
              <a:off x="457200" y="2633014"/>
              <a:ext cx="214629" cy="220929"/>
            </a:xfrm>
            <a:prstGeom prst="rect">
              <a:avLst/>
            </a:prstGeom>
          </p:spPr>
        </p:pic>
        <p:pic>
          <p:nvPicPr>
            <p:cNvPr id="26" name="object 26"/>
            <p:cNvPicPr/>
            <p:nvPr/>
          </p:nvPicPr>
          <p:blipFill>
            <a:blip r:embed="rId9" cstate="screen">
              <a:extLst>
                <a:ext uri="{28A0092B-C50C-407E-A947-70E740481C1C}">
                  <a14:useLocalDpi xmlns:a14="http://schemas.microsoft.com/office/drawing/2010/main"/>
                </a:ext>
              </a:extLst>
            </a:blip>
            <a:stretch>
              <a:fillRect/>
            </a:stretch>
          </p:blipFill>
          <p:spPr>
            <a:xfrm>
              <a:off x="3829050" y="2594469"/>
              <a:ext cx="215264" cy="259473"/>
            </a:xfrm>
            <a:prstGeom prst="rect">
              <a:avLst/>
            </a:prstGeom>
          </p:spPr>
        </p:pic>
        <p:pic>
          <p:nvPicPr>
            <p:cNvPr id="27" name="object 27"/>
            <p:cNvPicPr/>
            <p:nvPr/>
          </p:nvPicPr>
          <p:blipFill>
            <a:blip r:embed="rId10" cstate="screen">
              <a:extLst>
                <a:ext uri="{28A0092B-C50C-407E-A947-70E740481C1C}">
                  <a14:useLocalDpi xmlns:a14="http://schemas.microsoft.com/office/drawing/2010/main"/>
                </a:ext>
              </a:extLst>
            </a:blip>
            <a:stretch>
              <a:fillRect/>
            </a:stretch>
          </p:blipFill>
          <p:spPr>
            <a:xfrm>
              <a:off x="777735" y="2621279"/>
              <a:ext cx="771918" cy="141604"/>
            </a:xfrm>
            <a:prstGeom prst="rect">
              <a:avLst/>
            </a:prstGeom>
          </p:spPr>
        </p:pic>
        <p:pic>
          <p:nvPicPr>
            <p:cNvPr id="28" name="object 28"/>
            <p:cNvPicPr/>
            <p:nvPr/>
          </p:nvPicPr>
          <p:blipFill>
            <a:blip r:embed="rId11" cstate="screen">
              <a:extLst>
                <a:ext uri="{28A0092B-C50C-407E-A947-70E740481C1C}">
                  <a14:useLocalDpi xmlns:a14="http://schemas.microsoft.com/office/drawing/2010/main"/>
                </a:ext>
              </a:extLst>
            </a:blip>
            <a:stretch>
              <a:fillRect/>
            </a:stretch>
          </p:blipFill>
          <p:spPr>
            <a:xfrm>
              <a:off x="1603375" y="2620009"/>
              <a:ext cx="1293876" cy="141224"/>
            </a:xfrm>
            <a:prstGeom prst="rect">
              <a:avLst/>
            </a:prstGeom>
          </p:spPr>
        </p:pic>
      </p:grpSp>
      <p:sp>
        <p:nvSpPr>
          <p:cNvPr id="29" name="object 29"/>
          <p:cNvSpPr txBox="1"/>
          <p:nvPr/>
        </p:nvSpPr>
        <p:spPr>
          <a:xfrm>
            <a:off x="729795" y="2752089"/>
            <a:ext cx="3017520" cy="1540510"/>
          </a:xfrm>
          <a:prstGeom prst="rect">
            <a:avLst/>
          </a:prstGeom>
        </p:spPr>
        <p:txBody>
          <a:bodyPr vert="horz" wrap="square" lIns="0" tIns="12697" rIns="0" bIns="0" rtlCol="0">
            <a:spAutoFit/>
          </a:bodyPr>
          <a:lstStyle/>
          <a:p>
            <a:pPr marL="12697" marR="5077" indent="22854" algn="just">
              <a:lnSpc>
                <a:spcPct val="99400"/>
              </a:lnSpc>
              <a:spcBef>
                <a:spcPts val="100"/>
              </a:spcBef>
            </a:pPr>
            <a:r>
              <a:rPr sz="1000" spc="-5" dirty="0">
                <a:solidFill>
                  <a:srgbClr val="FFFFFF"/>
                </a:solidFill>
                <a:latin typeface="Microsoft Sans Serif"/>
                <a:cs typeface="Microsoft Sans Serif"/>
              </a:rPr>
              <a:t>La familia Kodila es </a:t>
            </a:r>
            <a:r>
              <a:rPr sz="1000" spc="5" dirty="0">
                <a:solidFill>
                  <a:srgbClr val="FFFFFF"/>
                </a:solidFill>
                <a:latin typeface="Microsoft Sans Serif"/>
                <a:cs typeface="Microsoft Sans Serif"/>
              </a:rPr>
              <a:t>muy </a:t>
            </a:r>
            <a:r>
              <a:rPr sz="1000" spc="-5" dirty="0">
                <a:solidFill>
                  <a:srgbClr val="FFFFFF"/>
                </a:solidFill>
                <a:latin typeface="Microsoft Sans Serif"/>
                <a:cs typeface="Microsoft Sans Serif"/>
              </a:rPr>
              <a:t>consciente de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huella 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carbono </a:t>
            </a:r>
            <a:r>
              <a:rPr sz="1000" dirty="0">
                <a:solidFill>
                  <a:srgbClr val="FFFFFF"/>
                </a:solidFill>
                <a:latin typeface="Microsoft Sans Serif"/>
                <a:cs typeface="Microsoft Sans Serif"/>
              </a:rPr>
              <a:t>de su </a:t>
            </a:r>
            <a:r>
              <a:rPr sz="1000" spc="-5" dirty="0">
                <a:solidFill>
                  <a:srgbClr val="FFFFFF"/>
                </a:solidFill>
                <a:latin typeface="Microsoft Sans Serif"/>
                <a:cs typeface="Microsoft Sans Serif"/>
              </a:rPr>
              <a:t>negocio y </a:t>
            </a:r>
            <a:r>
              <a:rPr sz="1000" spc="5" dirty="0">
                <a:solidFill>
                  <a:srgbClr val="FFFFFF"/>
                </a:solidFill>
                <a:latin typeface="Microsoft Sans Serif"/>
                <a:cs typeface="Microsoft Sans Serif"/>
              </a:rPr>
              <a:t>se </a:t>
            </a:r>
            <a:r>
              <a:rPr sz="1000" spc="-5" dirty="0">
                <a:solidFill>
                  <a:srgbClr val="FFFFFF"/>
                </a:solidFill>
                <a:latin typeface="Microsoft Sans Serif"/>
                <a:cs typeface="Microsoft Sans Serif"/>
              </a:rPr>
              <a:t>esfuerza por minimizar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impacto.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Utilizan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cadena</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suministro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corta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todo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ganado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productos</a:t>
            </a:r>
            <a:r>
              <a:rPr sz="1000" dirty="0">
                <a:solidFill>
                  <a:srgbClr val="FFFFFF"/>
                </a:solidFill>
                <a:latin typeface="Microsoft Sans Serif"/>
                <a:cs typeface="Microsoft Sans Serif"/>
              </a:rPr>
              <a:t> frescos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consiguen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minimizar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desperdicio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Creen</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245" dirty="0">
                <a:solidFill>
                  <a:srgbClr val="FFFFFF"/>
                </a:solidFill>
                <a:latin typeface="Microsoft Sans Serif"/>
                <a:cs typeface="Microsoft Sans Serif"/>
              </a:rPr>
              <a:t> </a:t>
            </a:r>
            <a:r>
              <a:rPr sz="1000" spc="-5" dirty="0">
                <a:solidFill>
                  <a:srgbClr val="FFFFFF"/>
                </a:solidFill>
                <a:latin typeface="Microsoft Sans Serif"/>
                <a:cs typeface="Microsoft Sans Serif"/>
              </a:rPr>
              <a:t>importancia del origen </a:t>
            </a:r>
            <a:r>
              <a:rPr sz="1000" dirty="0">
                <a:solidFill>
                  <a:srgbClr val="FFFFFF"/>
                </a:solidFill>
                <a:latin typeface="Microsoft Sans Serif"/>
                <a:cs typeface="Microsoft Sans Serif"/>
              </a:rPr>
              <a:t>de </a:t>
            </a:r>
            <a:r>
              <a:rPr sz="1000" spc="-5" dirty="0">
                <a:solidFill>
                  <a:srgbClr val="FFFFFF"/>
                </a:solidFill>
                <a:latin typeface="Microsoft Sans Serif"/>
                <a:cs typeface="Microsoft Sans Serif"/>
              </a:rPr>
              <a:t>los alimentos </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patrimonio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culinario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son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excelentes</a:t>
            </a:r>
            <a:r>
              <a:rPr sz="1000" dirty="0">
                <a:solidFill>
                  <a:srgbClr val="FFFFFF"/>
                </a:solidFill>
                <a:latin typeface="Microsoft Sans Serif"/>
                <a:cs typeface="Microsoft Sans Serif"/>
              </a:rPr>
              <a:t> en</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la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promoción de productos alimentarios, ingredientes 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recetas locales. Mantienen </a:t>
            </a:r>
            <a:r>
              <a:rPr sz="1000" spc="-10" dirty="0">
                <a:solidFill>
                  <a:srgbClr val="FFFFFF"/>
                </a:solidFill>
                <a:latin typeface="Microsoft Sans Serif"/>
                <a:cs typeface="Microsoft Sans Serif"/>
              </a:rPr>
              <a:t>vivas </a:t>
            </a:r>
            <a:r>
              <a:rPr sz="1000" spc="-5" dirty="0">
                <a:solidFill>
                  <a:srgbClr val="FFFFFF"/>
                </a:solidFill>
                <a:latin typeface="Microsoft Sans Serif"/>
                <a:cs typeface="Microsoft Sans Serif"/>
              </a:rPr>
              <a:t>estas tradiciones al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contar</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con</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empleados</a:t>
            </a:r>
            <a:r>
              <a:rPr sz="1000" spc="25" dirty="0">
                <a:solidFill>
                  <a:srgbClr val="FFFFFF"/>
                </a:solidFill>
                <a:latin typeface="Microsoft Sans Serif"/>
                <a:cs typeface="Microsoft Sans Serif"/>
              </a:rPr>
              <a:t> </a:t>
            </a:r>
            <a:r>
              <a:rPr sz="1000" spc="-5" dirty="0">
                <a:solidFill>
                  <a:srgbClr val="FFFFFF"/>
                </a:solidFill>
                <a:latin typeface="Microsoft Sans Serif"/>
                <a:cs typeface="Microsoft Sans Serif"/>
              </a:rPr>
              <a:t>locales</a:t>
            </a:r>
            <a:r>
              <a:rPr sz="1000" spc="20" dirty="0">
                <a:solidFill>
                  <a:srgbClr val="FFFFFF"/>
                </a:solidFill>
                <a:latin typeface="Microsoft Sans Serif"/>
                <a:cs typeface="Microsoft Sans Serif"/>
              </a:rPr>
              <a:t> </a:t>
            </a:r>
            <a:r>
              <a:rPr sz="1000" spc="-5" dirty="0">
                <a:solidFill>
                  <a:srgbClr val="FFFFFF"/>
                </a:solidFill>
                <a:latin typeface="Microsoft Sans Serif"/>
                <a:cs typeface="Microsoft Sans Serif"/>
              </a:rPr>
              <a:t>cualificados</a:t>
            </a:r>
            <a:endParaRPr sz="1000">
              <a:latin typeface="Microsoft Sans Serif"/>
              <a:cs typeface="Microsoft Sans Serif"/>
            </a:endParaRPr>
          </a:p>
        </p:txBody>
      </p:sp>
      <p:grpSp>
        <p:nvGrpSpPr>
          <p:cNvPr id="30" name="object 30"/>
          <p:cNvGrpSpPr/>
          <p:nvPr/>
        </p:nvGrpSpPr>
        <p:grpSpPr>
          <a:xfrm>
            <a:off x="0" y="0"/>
            <a:ext cx="7277100" cy="2573655"/>
            <a:chOff x="0" y="0"/>
            <a:chExt cx="7277100" cy="2573655"/>
          </a:xfrm>
        </p:grpSpPr>
        <p:sp>
          <p:nvSpPr>
            <p:cNvPr id="31" name="object 31"/>
            <p:cNvSpPr/>
            <p:nvPr/>
          </p:nvSpPr>
          <p:spPr>
            <a:xfrm>
              <a:off x="0" y="0"/>
              <a:ext cx="5220970" cy="1319530"/>
            </a:xfrm>
            <a:custGeom>
              <a:avLst/>
              <a:gdLst/>
              <a:ahLst/>
              <a:cxnLst/>
              <a:rect l="l" t="t" r="r" b="b"/>
              <a:pathLst>
                <a:path w="5220970" h="1319530">
                  <a:moveTo>
                    <a:pt x="5220760" y="0"/>
                  </a:moveTo>
                  <a:lnTo>
                    <a:pt x="0" y="0"/>
                  </a:lnTo>
                  <a:lnTo>
                    <a:pt x="0" y="1319529"/>
                  </a:lnTo>
                  <a:lnTo>
                    <a:pt x="2537460" y="1319529"/>
                  </a:lnTo>
                  <a:lnTo>
                    <a:pt x="4064635" y="1278254"/>
                  </a:lnTo>
                  <a:lnTo>
                    <a:pt x="4865370" y="987424"/>
                  </a:lnTo>
                  <a:lnTo>
                    <a:pt x="5203190" y="198119"/>
                  </a:lnTo>
                  <a:lnTo>
                    <a:pt x="5220760" y="0"/>
                  </a:lnTo>
                  <a:close/>
                </a:path>
              </a:pathLst>
            </a:custGeom>
            <a:solidFill>
              <a:srgbClr val="004448"/>
            </a:solidFill>
          </p:spPr>
          <p:txBody>
            <a:bodyPr wrap="square" lIns="0" tIns="0" rIns="0" bIns="0" rtlCol="0"/>
            <a:lstStyle/>
            <a:p>
              <a:endParaRPr/>
            </a:p>
          </p:txBody>
        </p:sp>
        <p:pic>
          <p:nvPicPr>
            <p:cNvPr id="32" name="object 32"/>
            <p:cNvPicPr/>
            <p:nvPr/>
          </p:nvPicPr>
          <p:blipFill>
            <a:blip r:embed="rId12" cstate="screen">
              <a:extLst>
                <a:ext uri="{28A0092B-C50C-407E-A947-70E740481C1C}">
                  <a14:useLocalDpi xmlns:a14="http://schemas.microsoft.com/office/drawing/2010/main"/>
                </a:ext>
              </a:extLst>
            </a:blip>
            <a:stretch>
              <a:fillRect/>
            </a:stretch>
          </p:blipFill>
          <p:spPr>
            <a:xfrm>
              <a:off x="4612640" y="614679"/>
              <a:ext cx="2395855" cy="1587500"/>
            </a:xfrm>
            <a:prstGeom prst="rect">
              <a:avLst/>
            </a:prstGeom>
          </p:spPr>
        </p:pic>
        <p:sp>
          <p:nvSpPr>
            <p:cNvPr id="33" name="object 33"/>
            <p:cNvSpPr/>
            <p:nvPr/>
          </p:nvSpPr>
          <p:spPr>
            <a:xfrm>
              <a:off x="4613275" y="624839"/>
              <a:ext cx="2395220" cy="1580515"/>
            </a:xfrm>
            <a:custGeom>
              <a:avLst/>
              <a:gdLst/>
              <a:ahLst/>
              <a:cxnLst/>
              <a:rect l="l" t="t" r="r" b="b"/>
              <a:pathLst>
                <a:path w="2395220" h="1580514">
                  <a:moveTo>
                    <a:pt x="2322829" y="0"/>
                  </a:moveTo>
                  <a:lnTo>
                    <a:pt x="73025" y="0"/>
                  </a:lnTo>
                  <a:lnTo>
                    <a:pt x="48895" y="5079"/>
                  </a:lnTo>
                  <a:lnTo>
                    <a:pt x="28575" y="17779"/>
                  </a:lnTo>
                  <a:lnTo>
                    <a:pt x="15239" y="37465"/>
                  </a:lnTo>
                  <a:lnTo>
                    <a:pt x="10795" y="61595"/>
                  </a:lnTo>
                  <a:lnTo>
                    <a:pt x="10795" y="1576704"/>
                  </a:lnTo>
                  <a:lnTo>
                    <a:pt x="0" y="1576704"/>
                  </a:lnTo>
                  <a:lnTo>
                    <a:pt x="0" y="1580515"/>
                  </a:lnTo>
                  <a:lnTo>
                    <a:pt x="2395220" y="1580515"/>
                  </a:lnTo>
                  <a:lnTo>
                    <a:pt x="2395220" y="1576704"/>
                  </a:lnTo>
                  <a:lnTo>
                    <a:pt x="2385059" y="1576704"/>
                  </a:lnTo>
                  <a:lnTo>
                    <a:pt x="2385059" y="61595"/>
                  </a:lnTo>
                  <a:lnTo>
                    <a:pt x="2379979" y="37465"/>
                  </a:lnTo>
                  <a:lnTo>
                    <a:pt x="2366645" y="17779"/>
                  </a:lnTo>
                  <a:lnTo>
                    <a:pt x="2346959" y="5079"/>
                  </a:lnTo>
                  <a:lnTo>
                    <a:pt x="2322829" y="0"/>
                  </a:lnTo>
                  <a:close/>
                </a:path>
              </a:pathLst>
            </a:custGeom>
            <a:solidFill>
              <a:srgbClr val="010303"/>
            </a:solidFill>
          </p:spPr>
          <p:txBody>
            <a:bodyPr wrap="square" lIns="0" tIns="0" rIns="0" bIns="0" rtlCol="0"/>
            <a:lstStyle/>
            <a:p>
              <a:endParaRPr/>
            </a:p>
          </p:txBody>
        </p:sp>
        <p:pic>
          <p:nvPicPr>
            <p:cNvPr id="34" name="object 34"/>
            <p:cNvPicPr/>
            <p:nvPr/>
          </p:nvPicPr>
          <p:blipFill>
            <a:blip r:embed="rId13" cstate="screen">
              <a:extLst>
                <a:ext uri="{28A0092B-C50C-407E-A947-70E740481C1C}">
                  <a14:useLocalDpi xmlns:a14="http://schemas.microsoft.com/office/drawing/2010/main"/>
                </a:ext>
              </a:extLst>
            </a:blip>
            <a:stretch>
              <a:fillRect/>
            </a:stretch>
          </p:blipFill>
          <p:spPr>
            <a:xfrm>
              <a:off x="4321175" y="2205354"/>
              <a:ext cx="2955925" cy="86995"/>
            </a:xfrm>
            <a:prstGeom prst="rect">
              <a:avLst/>
            </a:prstGeom>
          </p:spPr>
        </p:pic>
        <p:pic>
          <p:nvPicPr>
            <p:cNvPr id="35" name="object 35"/>
            <p:cNvPicPr/>
            <p:nvPr/>
          </p:nvPicPr>
          <p:blipFill>
            <a:blip r:embed="rId14" cstate="screen">
              <a:extLst>
                <a:ext uri="{28A0092B-C50C-407E-A947-70E740481C1C}">
                  <a14:useLocalDpi xmlns:a14="http://schemas.microsoft.com/office/drawing/2010/main"/>
                </a:ext>
              </a:extLst>
            </a:blip>
            <a:stretch>
              <a:fillRect/>
            </a:stretch>
          </p:blipFill>
          <p:spPr>
            <a:xfrm>
              <a:off x="4672329" y="709294"/>
              <a:ext cx="1656714" cy="806450"/>
            </a:xfrm>
            <a:prstGeom prst="rect">
              <a:avLst/>
            </a:prstGeom>
          </p:spPr>
        </p:pic>
        <p:pic>
          <p:nvPicPr>
            <p:cNvPr id="36" name="object 36"/>
            <p:cNvPicPr/>
            <p:nvPr/>
          </p:nvPicPr>
          <p:blipFill>
            <a:blip r:embed="rId15" cstate="screen">
              <a:extLst>
                <a:ext uri="{28A0092B-C50C-407E-A947-70E740481C1C}">
                  <a14:useLocalDpi xmlns:a14="http://schemas.microsoft.com/office/drawing/2010/main"/>
                </a:ext>
              </a:extLst>
            </a:blip>
            <a:stretch>
              <a:fillRect/>
            </a:stretch>
          </p:blipFill>
          <p:spPr>
            <a:xfrm>
              <a:off x="6327140" y="709294"/>
              <a:ext cx="622300" cy="1209040"/>
            </a:xfrm>
            <a:prstGeom prst="rect">
              <a:avLst/>
            </a:prstGeom>
          </p:spPr>
        </p:pic>
        <p:pic>
          <p:nvPicPr>
            <p:cNvPr id="37" name="object 37"/>
            <p:cNvPicPr/>
            <p:nvPr/>
          </p:nvPicPr>
          <p:blipFill>
            <a:blip r:embed="rId16" cstate="screen">
              <a:extLst>
                <a:ext uri="{28A0092B-C50C-407E-A947-70E740481C1C}">
                  <a14:useLocalDpi xmlns:a14="http://schemas.microsoft.com/office/drawing/2010/main"/>
                </a:ext>
              </a:extLst>
            </a:blip>
            <a:stretch>
              <a:fillRect/>
            </a:stretch>
          </p:blipFill>
          <p:spPr>
            <a:xfrm>
              <a:off x="4672329" y="1513204"/>
              <a:ext cx="1656714" cy="604520"/>
            </a:xfrm>
            <a:prstGeom prst="rect">
              <a:avLst/>
            </a:prstGeom>
          </p:spPr>
        </p:pic>
        <p:pic>
          <p:nvPicPr>
            <p:cNvPr id="38" name="object 38"/>
            <p:cNvPicPr/>
            <p:nvPr/>
          </p:nvPicPr>
          <p:blipFill>
            <a:blip r:embed="rId17" cstate="screen">
              <a:extLst>
                <a:ext uri="{28A0092B-C50C-407E-A947-70E740481C1C}">
                  <a14:useLocalDpi xmlns:a14="http://schemas.microsoft.com/office/drawing/2010/main"/>
                </a:ext>
              </a:extLst>
            </a:blip>
            <a:stretch>
              <a:fillRect/>
            </a:stretch>
          </p:blipFill>
          <p:spPr>
            <a:xfrm>
              <a:off x="6327140" y="1915794"/>
              <a:ext cx="622300" cy="201929"/>
            </a:xfrm>
            <a:prstGeom prst="rect">
              <a:avLst/>
            </a:prstGeom>
          </p:spPr>
        </p:pic>
        <p:sp>
          <p:nvSpPr>
            <p:cNvPr id="39" name="object 39"/>
            <p:cNvSpPr/>
            <p:nvPr/>
          </p:nvSpPr>
          <p:spPr>
            <a:xfrm>
              <a:off x="6097904" y="171830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0" name="object 40"/>
            <p:cNvSpPr/>
            <p:nvPr/>
          </p:nvSpPr>
          <p:spPr>
            <a:xfrm>
              <a:off x="6063615" y="1685289"/>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5"/>
                  </a:lnTo>
                  <a:lnTo>
                    <a:pt x="149225" y="88265"/>
                  </a:lnTo>
                  <a:lnTo>
                    <a:pt x="116205" y="116840"/>
                  </a:lnTo>
                  <a:lnTo>
                    <a:pt x="86995" y="149225"/>
                  </a:lnTo>
                  <a:lnTo>
                    <a:pt x="60960" y="184785"/>
                  </a:lnTo>
                  <a:lnTo>
                    <a:pt x="38735" y="223520"/>
                  </a:lnTo>
                  <a:lnTo>
                    <a:pt x="21589" y="264795"/>
                  </a:lnTo>
                  <a:lnTo>
                    <a:pt x="8889" y="308610"/>
                  </a:lnTo>
                  <a:lnTo>
                    <a:pt x="1905" y="353695"/>
                  </a:lnTo>
                  <a:lnTo>
                    <a:pt x="0" y="398145"/>
                  </a:lnTo>
                  <a:lnTo>
                    <a:pt x="3810" y="441960"/>
                  </a:lnTo>
                  <a:lnTo>
                    <a:pt x="12064" y="484504"/>
                  </a:lnTo>
                  <a:lnTo>
                    <a:pt x="25400" y="525779"/>
                  </a:lnTo>
                  <a:lnTo>
                    <a:pt x="43180" y="565150"/>
                  </a:lnTo>
                  <a:lnTo>
                    <a:pt x="66039" y="601979"/>
                  </a:lnTo>
                  <a:lnTo>
                    <a:pt x="92075" y="636270"/>
                  </a:lnTo>
                  <a:lnTo>
                    <a:pt x="122555" y="668020"/>
                  </a:lnTo>
                  <a:lnTo>
                    <a:pt x="156210" y="696595"/>
                  </a:lnTo>
                  <a:lnTo>
                    <a:pt x="193675" y="721360"/>
                  </a:lnTo>
                  <a:lnTo>
                    <a:pt x="233680" y="742315"/>
                  </a:lnTo>
                  <a:lnTo>
                    <a:pt x="276860" y="758825"/>
                  </a:lnTo>
                  <a:lnTo>
                    <a:pt x="323214" y="770890"/>
                  </a:lnTo>
                  <a:lnTo>
                    <a:pt x="370205" y="777875"/>
                  </a:lnTo>
                  <a:lnTo>
                    <a:pt x="416560" y="779145"/>
                  </a:lnTo>
                  <a:lnTo>
                    <a:pt x="462280" y="775970"/>
                  </a:lnTo>
                  <a:lnTo>
                    <a:pt x="507364" y="767715"/>
                  </a:lnTo>
                  <a:lnTo>
                    <a:pt x="549910" y="755015"/>
                  </a:lnTo>
                  <a:lnTo>
                    <a:pt x="591185" y="737870"/>
                  </a:lnTo>
                  <a:lnTo>
                    <a:pt x="629919" y="716279"/>
                  </a:lnTo>
                  <a:lnTo>
                    <a:pt x="666114" y="691515"/>
                  </a:lnTo>
                  <a:lnTo>
                    <a:pt x="699135" y="662304"/>
                  </a:lnTo>
                  <a:lnTo>
                    <a:pt x="728980" y="629920"/>
                  </a:lnTo>
                  <a:lnTo>
                    <a:pt x="755014" y="594360"/>
                  </a:lnTo>
                  <a:lnTo>
                    <a:pt x="776605" y="556260"/>
                  </a:lnTo>
                  <a:lnTo>
                    <a:pt x="794385" y="514985"/>
                  </a:lnTo>
                  <a:lnTo>
                    <a:pt x="807085" y="470535"/>
                  </a:lnTo>
                  <a:lnTo>
                    <a:pt x="814069" y="425450"/>
                  </a:lnTo>
                  <a:lnTo>
                    <a:pt x="815975" y="381000"/>
                  </a:lnTo>
                  <a:lnTo>
                    <a:pt x="812164" y="337185"/>
                  </a:lnTo>
                  <a:lnTo>
                    <a:pt x="803275" y="294640"/>
                  </a:lnTo>
                  <a:lnTo>
                    <a:pt x="789939" y="254000"/>
                  </a:lnTo>
                  <a:lnTo>
                    <a:pt x="772160" y="214629"/>
                  </a:lnTo>
                  <a:lnTo>
                    <a:pt x="749935" y="177165"/>
                  </a:lnTo>
                  <a:lnTo>
                    <a:pt x="723264" y="142875"/>
                  </a:lnTo>
                  <a:lnTo>
                    <a:pt x="693419" y="111125"/>
                  </a:lnTo>
                  <a:lnTo>
                    <a:pt x="659764" y="83185"/>
                  </a:lnTo>
                  <a:lnTo>
                    <a:pt x="622300" y="57785"/>
                  </a:lnTo>
                  <a:lnTo>
                    <a:pt x="581660" y="37465"/>
                  </a:lnTo>
                  <a:lnTo>
                    <a:pt x="538480" y="20320"/>
                  </a:lnTo>
                  <a:lnTo>
                    <a:pt x="492760" y="8254"/>
                  </a:lnTo>
                  <a:lnTo>
                    <a:pt x="445769" y="1904"/>
                  </a:lnTo>
                  <a:lnTo>
                    <a:pt x="398780" y="0"/>
                  </a:lnTo>
                  <a:close/>
                </a:path>
              </a:pathLst>
            </a:custGeom>
            <a:solidFill>
              <a:srgbClr val="CC912F"/>
            </a:solidFill>
          </p:spPr>
          <p:txBody>
            <a:bodyPr wrap="square" lIns="0" tIns="0" rIns="0" bIns="0" rtlCol="0"/>
            <a:lstStyle/>
            <a:p>
              <a:endParaRPr/>
            </a:p>
          </p:txBody>
        </p:sp>
        <p:sp>
          <p:nvSpPr>
            <p:cNvPr id="41" name="object 41"/>
            <p:cNvSpPr/>
            <p:nvPr/>
          </p:nvSpPr>
          <p:spPr>
            <a:xfrm>
              <a:off x="520700" y="0"/>
              <a:ext cx="12700" cy="1070610"/>
            </a:xfrm>
            <a:custGeom>
              <a:avLst/>
              <a:gdLst/>
              <a:ahLst/>
              <a:cxnLst/>
              <a:rect l="l" t="t" r="r" b="b"/>
              <a:pathLst>
                <a:path w="12700" h="1070610">
                  <a:moveTo>
                    <a:pt x="0" y="1070609"/>
                  </a:moveTo>
                  <a:lnTo>
                    <a:pt x="12700" y="1070609"/>
                  </a:lnTo>
                  <a:lnTo>
                    <a:pt x="12700" y="0"/>
                  </a:lnTo>
                  <a:lnTo>
                    <a:pt x="0" y="0"/>
                  </a:lnTo>
                  <a:lnTo>
                    <a:pt x="0" y="1070609"/>
                  </a:lnTo>
                  <a:close/>
                </a:path>
              </a:pathLst>
            </a:custGeom>
            <a:solidFill>
              <a:srgbClr val="FFFFFF"/>
            </a:solidFill>
          </p:spPr>
          <p:txBody>
            <a:bodyPr wrap="square" lIns="0" tIns="0" rIns="0" bIns="0" rtlCol="0"/>
            <a:lstStyle/>
            <a:p>
              <a:endParaRPr/>
            </a:p>
          </p:txBody>
        </p:sp>
        <p:sp>
          <p:nvSpPr>
            <p:cNvPr id="42" name="object 42"/>
            <p:cNvSpPr/>
            <p:nvPr/>
          </p:nvSpPr>
          <p:spPr>
            <a:xfrm>
              <a:off x="158762" y="466343"/>
              <a:ext cx="267970" cy="213995"/>
            </a:xfrm>
            <a:custGeom>
              <a:avLst/>
              <a:gdLst/>
              <a:ahLst/>
              <a:cxnLst/>
              <a:rect l="l" t="t" r="r" b="b"/>
              <a:pathLst>
                <a:path w="267970" h="213995">
                  <a:moveTo>
                    <a:pt x="61455" y="0"/>
                  </a:moveTo>
                  <a:lnTo>
                    <a:pt x="20952" y="19079"/>
                  </a:lnTo>
                  <a:lnTo>
                    <a:pt x="3862" y="59483"/>
                  </a:lnTo>
                  <a:lnTo>
                    <a:pt x="0" y="107061"/>
                  </a:lnTo>
                  <a:lnTo>
                    <a:pt x="1164" y="134465"/>
                  </a:lnTo>
                  <a:lnTo>
                    <a:pt x="10485" y="177034"/>
                  </a:lnTo>
                  <a:lnTo>
                    <a:pt x="37120" y="208438"/>
                  </a:lnTo>
                  <a:lnTo>
                    <a:pt x="61455" y="213868"/>
                  </a:lnTo>
                  <a:lnTo>
                    <a:pt x="71363" y="213104"/>
                  </a:lnTo>
                  <a:lnTo>
                    <a:pt x="103402" y="192786"/>
                  </a:lnTo>
                  <a:lnTo>
                    <a:pt x="61455" y="192786"/>
                  </a:lnTo>
                  <a:lnTo>
                    <a:pt x="53801" y="191714"/>
                  </a:lnTo>
                  <a:lnTo>
                    <a:pt x="26496" y="149923"/>
                  </a:lnTo>
                  <a:lnTo>
                    <a:pt x="23787" y="107061"/>
                  </a:lnTo>
                  <a:lnTo>
                    <a:pt x="24534" y="83274"/>
                  </a:lnTo>
                  <a:lnTo>
                    <a:pt x="35737" y="36322"/>
                  </a:lnTo>
                  <a:lnTo>
                    <a:pt x="61201" y="21336"/>
                  </a:lnTo>
                  <a:lnTo>
                    <a:pt x="103655" y="21336"/>
                  </a:lnTo>
                  <a:lnTo>
                    <a:pt x="103003" y="20339"/>
                  </a:lnTo>
                  <a:lnTo>
                    <a:pt x="68811" y="426"/>
                  </a:lnTo>
                  <a:lnTo>
                    <a:pt x="61455" y="0"/>
                  </a:lnTo>
                  <a:close/>
                </a:path>
                <a:path w="267970" h="213995">
                  <a:moveTo>
                    <a:pt x="103655" y="21336"/>
                  </a:moveTo>
                  <a:lnTo>
                    <a:pt x="61201" y="21336"/>
                  </a:lnTo>
                  <a:lnTo>
                    <a:pt x="68971" y="22387"/>
                  </a:lnTo>
                  <a:lnTo>
                    <a:pt x="76071" y="25558"/>
                  </a:lnTo>
                  <a:lnTo>
                    <a:pt x="96419" y="63992"/>
                  </a:lnTo>
                  <a:lnTo>
                    <a:pt x="99136" y="107061"/>
                  </a:lnTo>
                  <a:lnTo>
                    <a:pt x="98455" y="130653"/>
                  </a:lnTo>
                  <a:lnTo>
                    <a:pt x="88265" y="175641"/>
                  </a:lnTo>
                  <a:lnTo>
                    <a:pt x="61455" y="192786"/>
                  </a:lnTo>
                  <a:lnTo>
                    <a:pt x="103402" y="192786"/>
                  </a:lnTo>
                  <a:lnTo>
                    <a:pt x="119087" y="154281"/>
                  </a:lnTo>
                  <a:lnTo>
                    <a:pt x="122923" y="107061"/>
                  </a:lnTo>
                  <a:lnTo>
                    <a:pt x="122658" y="92249"/>
                  </a:lnTo>
                  <a:lnTo>
                    <a:pt x="116357" y="48668"/>
                  </a:lnTo>
                  <a:lnTo>
                    <a:pt x="106984" y="26416"/>
                  </a:lnTo>
                  <a:lnTo>
                    <a:pt x="103655" y="21336"/>
                  </a:lnTo>
                  <a:close/>
                </a:path>
                <a:path w="267970" h="213995">
                  <a:moveTo>
                    <a:pt x="255457" y="21336"/>
                  </a:moveTo>
                  <a:lnTo>
                    <a:pt x="208407" y="21336"/>
                  </a:lnTo>
                  <a:lnTo>
                    <a:pt x="215940" y="21980"/>
                  </a:lnTo>
                  <a:lnTo>
                    <a:pt x="222729" y="23923"/>
                  </a:lnTo>
                  <a:lnTo>
                    <a:pt x="243890" y="57531"/>
                  </a:lnTo>
                  <a:lnTo>
                    <a:pt x="243216" y="64962"/>
                  </a:lnTo>
                  <a:lnTo>
                    <a:pt x="217312" y="107775"/>
                  </a:lnTo>
                  <a:lnTo>
                    <a:pt x="182244" y="141606"/>
                  </a:lnTo>
                  <a:lnTo>
                    <a:pt x="174088" y="149812"/>
                  </a:lnTo>
                  <a:lnTo>
                    <a:pt x="148775" y="185380"/>
                  </a:lnTo>
                  <a:lnTo>
                    <a:pt x="143167" y="204089"/>
                  </a:lnTo>
                  <a:lnTo>
                    <a:pt x="143344" y="210312"/>
                  </a:lnTo>
                  <a:lnTo>
                    <a:pt x="267944" y="210312"/>
                  </a:lnTo>
                  <a:lnTo>
                    <a:pt x="267944" y="185547"/>
                  </a:lnTo>
                  <a:lnTo>
                    <a:pt x="175488" y="185547"/>
                  </a:lnTo>
                  <a:lnTo>
                    <a:pt x="178054" y="180975"/>
                  </a:lnTo>
                  <a:lnTo>
                    <a:pt x="212001" y="145288"/>
                  </a:lnTo>
                  <a:lnTo>
                    <a:pt x="223590" y="134193"/>
                  </a:lnTo>
                  <a:lnTo>
                    <a:pt x="252677" y="101790"/>
                  </a:lnTo>
                  <a:lnTo>
                    <a:pt x="267690" y="66548"/>
                  </a:lnTo>
                  <a:lnTo>
                    <a:pt x="267637" y="57531"/>
                  </a:lnTo>
                  <a:lnTo>
                    <a:pt x="266700" y="46285"/>
                  </a:lnTo>
                  <a:lnTo>
                    <a:pt x="263731" y="35417"/>
                  </a:lnTo>
                  <a:lnTo>
                    <a:pt x="258785" y="25572"/>
                  </a:lnTo>
                  <a:lnTo>
                    <a:pt x="255457" y="21336"/>
                  </a:lnTo>
                  <a:close/>
                </a:path>
                <a:path w="267970" h="213995">
                  <a:moveTo>
                    <a:pt x="208915" y="0"/>
                  </a:moveTo>
                  <a:lnTo>
                    <a:pt x="166103" y="15494"/>
                  </a:lnTo>
                  <a:lnTo>
                    <a:pt x="147713" y="60579"/>
                  </a:lnTo>
                  <a:lnTo>
                    <a:pt x="171500" y="63246"/>
                  </a:lnTo>
                  <a:lnTo>
                    <a:pt x="172184" y="53959"/>
                  </a:lnTo>
                  <a:lnTo>
                    <a:pt x="174104" y="45720"/>
                  </a:lnTo>
                  <a:lnTo>
                    <a:pt x="208407" y="21336"/>
                  </a:lnTo>
                  <a:lnTo>
                    <a:pt x="255457" y="21336"/>
                  </a:lnTo>
                  <a:lnTo>
                    <a:pt x="251866" y="16764"/>
                  </a:lnTo>
                  <a:lnTo>
                    <a:pt x="243253" y="9429"/>
                  </a:lnTo>
                  <a:lnTo>
                    <a:pt x="233224" y="4191"/>
                  </a:lnTo>
                  <a:lnTo>
                    <a:pt x="221778" y="1047"/>
                  </a:lnTo>
                  <a:lnTo>
                    <a:pt x="208915" y="0"/>
                  </a:lnTo>
                  <a:close/>
                </a:path>
              </a:pathLst>
            </a:custGeom>
            <a:solidFill>
              <a:srgbClr val="F4C15B"/>
            </a:solidFill>
          </p:spPr>
          <p:txBody>
            <a:bodyPr wrap="square" lIns="0" tIns="0" rIns="0" bIns="0" rtlCol="0"/>
            <a:lstStyle/>
            <a:p>
              <a:endParaRPr/>
            </a:p>
          </p:txBody>
        </p:sp>
        <p:sp>
          <p:nvSpPr>
            <p:cNvPr id="43" name="object 43"/>
            <p:cNvSpPr/>
            <p:nvPr/>
          </p:nvSpPr>
          <p:spPr>
            <a:xfrm>
              <a:off x="596887" y="469518"/>
              <a:ext cx="944880" cy="217170"/>
            </a:xfrm>
            <a:custGeom>
              <a:avLst/>
              <a:gdLst/>
              <a:ahLst/>
              <a:cxnLst/>
              <a:rect l="l" t="t" r="r" b="b"/>
              <a:pathLst>
                <a:path w="944880" h="217170">
                  <a:moveTo>
                    <a:pt x="24942" y="3810"/>
                  </a:moveTo>
                  <a:lnTo>
                    <a:pt x="0" y="3810"/>
                  </a:lnTo>
                  <a:lnTo>
                    <a:pt x="0" y="213233"/>
                  </a:lnTo>
                  <a:lnTo>
                    <a:pt x="24942" y="213233"/>
                  </a:lnTo>
                  <a:lnTo>
                    <a:pt x="24942" y="140589"/>
                  </a:lnTo>
                  <a:lnTo>
                    <a:pt x="55334" y="107696"/>
                  </a:lnTo>
                  <a:lnTo>
                    <a:pt x="24942" y="107696"/>
                  </a:lnTo>
                  <a:lnTo>
                    <a:pt x="24942" y="3810"/>
                  </a:lnTo>
                  <a:close/>
                </a:path>
                <a:path w="944880" h="217170">
                  <a:moveTo>
                    <a:pt x="85577" y="107188"/>
                  </a:moveTo>
                  <a:lnTo>
                    <a:pt x="55803" y="107188"/>
                  </a:lnTo>
                  <a:lnTo>
                    <a:pt x="122923" y="213233"/>
                  </a:lnTo>
                  <a:lnTo>
                    <a:pt x="155841" y="213233"/>
                  </a:lnTo>
                  <a:lnTo>
                    <a:pt x="85577" y="107188"/>
                  </a:lnTo>
                  <a:close/>
                </a:path>
                <a:path w="944880" h="217170">
                  <a:moveTo>
                    <a:pt x="152374" y="3810"/>
                  </a:moveTo>
                  <a:lnTo>
                    <a:pt x="118554" y="3810"/>
                  </a:lnTo>
                  <a:lnTo>
                    <a:pt x="24942" y="107696"/>
                  </a:lnTo>
                  <a:lnTo>
                    <a:pt x="55334" y="107696"/>
                  </a:lnTo>
                  <a:lnTo>
                    <a:pt x="55803" y="107188"/>
                  </a:lnTo>
                  <a:lnTo>
                    <a:pt x="85577" y="107188"/>
                  </a:lnTo>
                  <a:lnTo>
                    <a:pt x="73291" y="88646"/>
                  </a:lnTo>
                  <a:lnTo>
                    <a:pt x="152374" y="3810"/>
                  </a:lnTo>
                  <a:close/>
                </a:path>
                <a:path w="944880" h="217170">
                  <a:moveTo>
                    <a:pt x="258965" y="0"/>
                  </a:moveTo>
                  <a:lnTo>
                    <a:pt x="207421" y="16662"/>
                  </a:lnTo>
                  <a:lnTo>
                    <a:pt x="174998" y="64754"/>
                  </a:lnTo>
                  <a:lnTo>
                    <a:pt x="168694" y="111252"/>
                  </a:lnTo>
                  <a:lnTo>
                    <a:pt x="169370" y="124872"/>
                  </a:lnTo>
                  <a:lnTo>
                    <a:pt x="179501" y="163449"/>
                  </a:lnTo>
                  <a:lnTo>
                    <a:pt x="201415" y="194756"/>
                  </a:lnTo>
                  <a:lnTo>
                    <a:pt x="245884" y="215905"/>
                  </a:lnTo>
                  <a:lnTo>
                    <a:pt x="258838" y="216789"/>
                  </a:lnTo>
                  <a:lnTo>
                    <a:pt x="270909" y="215979"/>
                  </a:lnTo>
                  <a:lnTo>
                    <a:pt x="314623" y="196597"/>
                  </a:lnTo>
                  <a:lnTo>
                    <a:pt x="318201" y="193040"/>
                  </a:lnTo>
                  <a:lnTo>
                    <a:pt x="258711" y="193040"/>
                  </a:lnTo>
                  <a:lnTo>
                    <a:pt x="245460" y="191678"/>
                  </a:lnTo>
                  <a:lnTo>
                    <a:pt x="212737" y="171323"/>
                  </a:lnTo>
                  <a:lnTo>
                    <a:pt x="195556" y="129567"/>
                  </a:lnTo>
                  <a:lnTo>
                    <a:pt x="194411" y="111633"/>
                  </a:lnTo>
                  <a:lnTo>
                    <a:pt x="195606" y="89701"/>
                  </a:lnTo>
                  <a:lnTo>
                    <a:pt x="213512" y="44196"/>
                  </a:lnTo>
                  <a:lnTo>
                    <a:pt x="259092" y="23875"/>
                  </a:lnTo>
                  <a:lnTo>
                    <a:pt x="318131" y="23875"/>
                  </a:lnTo>
                  <a:lnTo>
                    <a:pt x="315887" y="21538"/>
                  </a:lnTo>
                  <a:lnTo>
                    <a:pt x="306031" y="13970"/>
                  </a:lnTo>
                  <a:lnTo>
                    <a:pt x="295230" y="7875"/>
                  </a:lnTo>
                  <a:lnTo>
                    <a:pt x="283784" y="3508"/>
                  </a:lnTo>
                  <a:lnTo>
                    <a:pt x="271695" y="879"/>
                  </a:lnTo>
                  <a:lnTo>
                    <a:pt x="258965" y="0"/>
                  </a:lnTo>
                  <a:close/>
                </a:path>
                <a:path w="944880" h="217170">
                  <a:moveTo>
                    <a:pt x="318131" y="23875"/>
                  </a:moveTo>
                  <a:lnTo>
                    <a:pt x="259092" y="23875"/>
                  </a:lnTo>
                  <a:lnTo>
                    <a:pt x="268188" y="24540"/>
                  </a:lnTo>
                  <a:lnTo>
                    <a:pt x="276826" y="26527"/>
                  </a:lnTo>
                  <a:lnTo>
                    <a:pt x="311142" y="55008"/>
                  </a:lnTo>
                  <a:lnTo>
                    <a:pt x="322778" y="96279"/>
                  </a:lnTo>
                  <a:lnTo>
                    <a:pt x="323258" y="108839"/>
                  </a:lnTo>
                  <a:lnTo>
                    <a:pt x="322127" y="127760"/>
                  </a:lnTo>
                  <a:lnTo>
                    <a:pt x="305066" y="171069"/>
                  </a:lnTo>
                  <a:lnTo>
                    <a:pt x="272128" y="191682"/>
                  </a:lnTo>
                  <a:lnTo>
                    <a:pt x="258711" y="193040"/>
                  </a:lnTo>
                  <a:lnTo>
                    <a:pt x="318201" y="193040"/>
                  </a:lnTo>
                  <a:lnTo>
                    <a:pt x="342468" y="152862"/>
                  </a:lnTo>
                  <a:lnTo>
                    <a:pt x="348977" y="108712"/>
                  </a:lnTo>
                  <a:lnTo>
                    <a:pt x="348295" y="93529"/>
                  </a:lnTo>
                  <a:lnTo>
                    <a:pt x="337985" y="52578"/>
                  </a:lnTo>
                  <a:lnTo>
                    <a:pt x="324499" y="30511"/>
                  </a:lnTo>
                  <a:lnTo>
                    <a:pt x="318131" y="23875"/>
                  </a:lnTo>
                  <a:close/>
                </a:path>
                <a:path w="944880" h="217170">
                  <a:moveTo>
                    <a:pt x="445439" y="3810"/>
                  </a:moveTo>
                  <a:lnTo>
                    <a:pt x="380504" y="3810"/>
                  </a:lnTo>
                  <a:lnTo>
                    <a:pt x="380504" y="213233"/>
                  </a:lnTo>
                  <a:lnTo>
                    <a:pt x="448525" y="213233"/>
                  </a:lnTo>
                  <a:lnTo>
                    <a:pt x="456832" y="213016"/>
                  </a:lnTo>
                  <a:lnTo>
                    <a:pt x="495096" y="203835"/>
                  </a:lnTo>
                  <a:lnTo>
                    <a:pt x="512332" y="188468"/>
                  </a:lnTo>
                  <a:lnTo>
                    <a:pt x="405447" y="188468"/>
                  </a:lnTo>
                  <a:lnTo>
                    <a:pt x="405447" y="28448"/>
                  </a:lnTo>
                  <a:lnTo>
                    <a:pt x="512835" y="28448"/>
                  </a:lnTo>
                  <a:lnTo>
                    <a:pt x="506641" y="21844"/>
                  </a:lnTo>
                  <a:lnTo>
                    <a:pt x="464823" y="4556"/>
                  </a:lnTo>
                  <a:lnTo>
                    <a:pt x="455781" y="3998"/>
                  </a:lnTo>
                  <a:lnTo>
                    <a:pt x="445439" y="3810"/>
                  </a:lnTo>
                  <a:close/>
                </a:path>
                <a:path w="944880" h="217170">
                  <a:moveTo>
                    <a:pt x="512835" y="28448"/>
                  </a:moveTo>
                  <a:lnTo>
                    <a:pt x="445046" y="28448"/>
                  </a:lnTo>
                  <a:lnTo>
                    <a:pt x="455407" y="28729"/>
                  </a:lnTo>
                  <a:lnTo>
                    <a:pt x="464240" y="29559"/>
                  </a:lnTo>
                  <a:lnTo>
                    <a:pt x="500926" y="56388"/>
                  </a:lnTo>
                  <a:lnTo>
                    <a:pt x="510628" y="106934"/>
                  </a:lnTo>
                  <a:lnTo>
                    <a:pt x="510319" y="118369"/>
                  </a:lnTo>
                  <a:lnTo>
                    <a:pt x="499752" y="162242"/>
                  </a:lnTo>
                  <a:lnTo>
                    <a:pt x="469146" y="186324"/>
                  </a:lnTo>
                  <a:lnTo>
                    <a:pt x="445693" y="188468"/>
                  </a:lnTo>
                  <a:lnTo>
                    <a:pt x="512332" y="188468"/>
                  </a:lnTo>
                  <a:lnTo>
                    <a:pt x="531329" y="149606"/>
                  </a:lnTo>
                  <a:lnTo>
                    <a:pt x="536346" y="107315"/>
                  </a:lnTo>
                  <a:lnTo>
                    <a:pt x="535884" y="93714"/>
                  </a:lnTo>
                  <a:lnTo>
                    <a:pt x="524788" y="47150"/>
                  </a:lnTo>
                  <a:lnTo>
                    <a:pt x="513629" y="29295"/>
                  </a:lnTo>
                  <a:lnTo>
                    <a:pt x="512835" y="28448"/>
                  </a:lnTo>
                  <a:close/>
                </a:path>
                <a:path w="944880" h="217170">
                  <a:moveTo>
                    <a:pt x="598665" y="3810"/>
                  </a:moveTo>
                  <a:lnTo>
                    <a:pt x="573722" y="3810"/>
                  </a:lnTo>
                  <a:lnTo>
                    <a:pt x="573722" y="213233"/>
                  </a:lnTo>
                  <a:lnTo>
                    <a:pt x="598665" y="213233"/>
                  </a:lnTo>
                  <a:lnTo>
                    <a:pt x="598665" y="3810"/>
                  </a:lnTo>
                  <a:close/>
                </a:path>
                <a:path w="944880" h="217170">
                  <a:moveTo>
                    <a:pt x="666546" y="3810"/>
                  </a:moveTo>
                  <a:lnTo>
                    <a:pt x="641604" y="3810"/>
                  </a:lnTo>
                  <a:lnTo>
                    <a:pt x="641604" y="213233"/>
                  </a:lnTo>
                  <a:lnTo>
                    <a:pt x="759345" y="213233"/>
                  </a:lnTo>
                  <a:lnTo>
                    <a:pt x="759345" y="188468"/>
                  </a:lnTo>
                  <a:lnTo>
                    <a:pt x="666546" y="188468"/>
                  </a:lnTo>
                  <a:lnTo>
                    <a:pt x="666546" y="3810"/>
                  </a:lnTo>
                  <a:close/>
                </a:path>
                <a:path w="944880" h="217170">
                  <a:moveTo>
                    <a:pt x="867549" y="3810"/>
                  </a:moveTo>
                  <a:lnTo>
                    <a:pt x="840625" y="3810"/>
                  </a:lnTo>
                  <a:lnTo>
                    <a:pt x="768235" y="213233"/>
                  </a:lnTo>
                  <a:lnTo>
                    <a:pt x="794778" y="213233"/>
                  </a:lnTo>
                  <a:lnTo>
                    <a:pt x="815479" y="149860"/>
                  </a:lnTo>
                  <a:lnTo>
                    <a:pt x="921310" y="149860"/>
                  </a:lnTo>
                  <a:lnTo>
                    <a:pt x="912989" y="127254"/>
                  </a:lnTo>
                  <a:lnTo>
                    <a:pt x="822591" y="127254"/>
                  </a:lnTo>
                  <a:lnTo>
                    <a:pt x="843292" y="65786"/>
                  </a:lnTo>
                  <a:lnTo>
                    <a:pt x="846416" y="55856"/>
                  </a:lnTo>
                  <a:lnTo>
                    <a:pt x="849134" y="45878"/>
                  </a:lnTo>
                  <a:lnTo>
                    <a:pt x="851472" y="35853"/>
                  </a:lnTo>
                  <a:lnTo>
                    <a:pt x="853452" y="25781"/>
                  </a:lnTo>
                  <a:lnTo>
                    <a:pt x="875637" y="25781"/>
                  </a:lnTo>
                  <a:lnTo>
                    <a:pt x="867549" y="3810"/>
                  </a:lnTo>
                  <a:close/>
                </a:path>
                <a:path w="944880" h="217170">
                  <a:moveTo>
                    <a:pt x="921310" y="149860"/>
                  </a:moveTo>
                  <a:lnTo>
                    <a:pt x="894219" y="149860"/>
                  </a:lnTo>
                  <a:lnTo>
                    <a:pt x="916190" y="213233"/>
                  </a:lnTo>
                  <a:lnTo>
                    <a:pt x="944638" y="213233"/>
                  </a:lnTo>
                  <a:lnTo>
                    <a:pt x="921310" y="149860"/>
                  </a:lnTo>
                  <a:close/>
                </a:path>
                <a:path w="944880" h="217170">
                  <a:moveTo>
                    <a:pt x="875637" y="25781"/>
                  </a:moveTo>
                  <a:lnTo>
                    <a:pt x="853452" y="25781"/>
                  </a:lnTo>
                  <a:lnTo>
                    <a:pt x="855931" y="34853"/>
                  </a:lnTo>
                  <a:lnTo>
                    <a:pt x="858993" y="45116"/>
                  </a:lnTo>
                  <a:lnTo>
                    <a:pt x="862650" y="56570"/>
                  </a:lnTo>
                  <a:lnTo>
                    <a:pt x="886472" y="127254"/>
                  </a:lnTo>
                  <a:lnTo>
                    <a:pt x="912989" y="127254"/>
                  </a:lnTo>
                  <a:lnTo>
                    <a:pt x="875637" y="25781"/>
                  </a:lnTo>
                  <a:close/>
                </a:path>
              </a:pathLst>
            </a:custGeom>
            <a:solidFill>
              <a:srgbClr val="FFFFFF"/>
            </a:solidFill>
          </p:spPr>
          <p:txBody>
            <a:bodyPr wrap="square" lIns="0" tIns="0" rIns="0" bIns="0" rtlCol="0"/>
            <a:lstStyle/>
            <a:p>
              <a:endParaRPr/>
            </a:p>
          </p:txBody>
        </p:sp>
        <p:pic>
          <p:nvPicPr>
            <p:cNvPr id="44" name="object 44"/>
            <p:cNvPicPr/>
            <p:nvPr/>
          </p:nvPicPr>
          <p:blipFill>
            <a:blip r:embed="rId18" cstate="screen">
              <a:extLst>
                <a:ext uri="{28A0092B-C50C-407E-A947-70E740481C1C}">
                  <a14:useLocalDpi xmlns:a14="http://schemas.microsoft.com/office/drawing/2010/main"/>
                </a:ext>
              </a:extLst>
            </a:blip>
            <a:stretch>
              <a:fillRect/>
            </a:stretch>
          </p:blipFill>
          <p:spPr>
            <a:xfrm>
              <a:off x="614883" y="798956"/>
              <a:ext cx="1348917" cy="165100"/>
            </a:xfrm>
            <a:prstGeom prst="rect">
              <a:avLst/>
            </a:prstGeom>
          </p:spPr>
        </p:pic>
        <p:pic>
          <p:nvPicPr>
            <p:cNvPr id="45" name="object 45"/>
            <p:cNvPicPr/>
            <p:nvPr/>
          </p:nvPicPr>
          <p:blipFill>
            <a:blip r:embed="rId19" cstate="screen">
              <a:extLst>
                <a:ext uri="{28A0092B-C50C-407E-A947-70E740481C1C}">
                  <a14:useLocalDpi xmlns:a14="http://schemas.microsoft.com/office/drawing/2010/main"/>
                </a:ext>
              </a:extLst>
            </a:blip>
            <a:stretch>
              <a:fillRect/>
            </a:stretch>
          </p:blipFill>
          <p:spPr>
            <a:xfrm>
              <a:off x="460324" y="1618741"/>
              <a:ext cx="248894" cy="128143"/>
            </a:xfrm>
            <a:prstGeom prst="rect">
              <a:avLst/>
            </a:prstGeom>
          </p:spPr>
        </p:pic>
        <p:pic>
          <p:nvPicPr>
            <p:cNvPr id="46" name="object 46"/>
            <p:cNvPicPr/>
            <p:nvPr/>
          </p:nvPicPr>
          <p:blipFill>
            <a:blip r:embed="rId20" cstate="screen">
              <a:extLst>
                <a:ext uri="{28A0092B-C50C-407E-A947-70E740481C1C}">
                  <a14:useLocalDpi xmlns:a14="http://schemas.microsoft.com/office/drawing/2010/main"/>
                </a:ext>
              </a:extLst>
            </a:blip>
            <a:stretch>
              <a:fillRect/>
            </a:stretch>
          </p:blipFill>
          <p:spPr>
            <a:xfrm>
              <a:off x="801535" y="1645919"/>
              <a:ext cx="2526245" cy="131572"/>
            </a:xfrm>
            <a:prstGeom prst="rect">
              <a:avLst/>
            </a:prstGeom>
          </p:spPr>
        </p:pic>
      </p:grpSp>
      <p:sp>
        <p:nvSpPr>
          <p:cNvPr id="47" name="object 47"/>
          <p:cNvSpPr txBox="1"/>
          <p:nvPr/>
        </p:nvSpPr>
        <p:spPr>
          <a:xfrm>
            <a:off x="444500" y="1735585"/>
            <a:ext cx="988060"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País:</a:t>
            </a:r>
            <a:r>
              <a:rPr sz="1100" spc="-35" dirty="0">
                <a:solidFill>
                  <a:srgbClr val="004448"/>
                </a:solidFill>
                <a:latin typeface="Microsoft Sans Serif"/>
                <a:cs typeface="Microsoft Sans Serif"/>
              </a:rPr>
              <a:t> </a:t>
            </a:r>
            <a:r>
              <a:rPr sz="1100" spc="-5" dirty="0">
                <a:solidFill>
                  <a:srgbClr val="57585B"/>
                </a:solidFill>
                <a:latin typeface="Microsoft Sans Serif"/>
                <a:cs typeface="Microsoft Sans Serif"/>
              </a:rPr>
              <a:t>Eslovenia</a:t>
            </a:r>
            <a:endParaRPr sz="1100">
              <a:latin typeface="Microsoft Sans Serif"/>
              <a:cs typeface="Microsoft Sans Serif"/>
            </a:endParaRPr>
          </a:p>
        </p:txBody>
      </p:sp>
      <p:pic>
        <p:nvPicPr>
          <p:cNvPr id="48" name="object 48"/>
          <p:cNvPicPr/>
          <p:nvPr/>
        </p:nvPicPr>
        <p:blipFill>
          <a:blip r:embed="rId21" cstate="screen">
            <a:extLst>
              <a:ext uri="{28A0092B-C50C-407E-A947-70E740481C1C}">
                <a14:useLocalDpi xmlns:a14="http://schemas.microsoft.com/office/drawing/2010/main"/>
              </a:ext>
            </a:extLst>
          </a:blip>
          <a:stretch>
            <a:fillRect/>
          </a:stretch>
        </p:blipFill>
        <p:spPr>
          <a:xfrm>
            <a:off x="451484" y="4473196"/>
            <a:ext cx="213982" cy="213995"/>
          </a:xfrm>
          <a:prstGeom prst="rect">
            <a:avLst/>
          </a:prstGeom>
        </p:spPr>
      </p:pic>
      <p:grpSp>
        <p:nvGrpSpPr>
          <p:cNvPr id="49" name="object 49"/>
          <p:cNvGrpSpPr/>
          <p:nvPr/>
        </p:nvGrpSpPr>
        <p:grpSpPr>
          <a:xfrm>
            <a:off x="463829" y="1805336"/>
            <a:ext cx="6215380" cy="805180"/>
            <a:chOff x="463829" y="1805336"/>
            <a:chExt cx="6215380" cy="805180"/>
          </a:xfrm>
        </p:grpSpPr>
        <p:sp>
          <p:nvSpPr>
            <p:cNvPr id="50" name="object 50"/>
            <p:cNvSpPr/>
            <p:nvPr/>
          </p:nvSpPr>
          <p:spPr>
            <a:xfrm>
              <a:off x="463829" y="1952243"/>
              <a:ext cx="554990" cy="104139"/>
            </a:xfrm>
            <a:custGeom>
              <a:avLst/>
              <a:gdLst/>
              <a:ahLst/>
              <a:cxnLst/>
              <a:rect l="l" t="t" r="r" b="b"/>
              <a:pathLst>
                <a:path w="554990" h="104139">
                  <a:moveTo>
                    <a:pt x="54546" y="0"/>
                  </a:moveTo>
                  <a:lnTo>
                    <a:pt x="36601" y="0"/>
                  </a:lnTo>
                  <a:lnTo>
                    <a:pt x="28892" y="2032"/>
                  </a:lnTo>
                  <a:lnTo>
                    <a:pt x="1425" y="36528"/>
                  </a:lnTo>
                  <a:lnTo>
                    <a:pt x="0" y="51181"/>
                  </a:lnTo>
                  <a:lnTo>
                    <a:pt x="316" y="58227"/>
                  </a:lnTo>
                  <a:lnTo>
                    <a:pt x="19748" y="97155"/>
                  </a:lnTo>
                  <a:lnTo>
                    <a:pt x="44818" y="103759"/>
                  </a:lnTo>
                  <a:lnTo>
                    <a:pt x="51978" y="103233"/>
                  </a:lnTo>
                  <a:lnTo>
                    <a:pt x="58564" y="101647"/>
                  </a:lnTo>
                  <a:lnTo>
                    <a:pt x="64576" y="98990"/>
                  </a:lnTo>
                  <a:lnTo>
                    <a:pt x="70015" y="95250"/>
                  </a:lnTo>
                  <a:lnTo>
                    <a:pt x="72793" y="92456"/>
                  </a:lnTo>
                  <a:lnTo>
                    <a:pt x="37960" y="92456"/>
                  </a:lnTo>
                  <a:lnTo>
                    <a:pt x="32562" y="90932"/>
                  </a:lnTo>
                  <a:lnTo>
                    <a:pt x="22593" y="84582"/>
                  </a:lnTo>
                  <a:lnTo>
                    <a:pt x="18923" y="79883"/>
                  </a:lnTo>
                  <a:lnTo>
                    <a:pt x="16560" y="73406"/>
                  </a:lnTo>
                  <a:lnTo>
                    <a:pt x="14198" y="67056"/>
                  </a:lnTo>
                  <a:lnTo>
                    <a:pt x="13017" y="59690"/>
                  </a:lnTo>
                  <a:lnTo>
                    <a:pt x="13017" y="44450"/>
                  </a:lnTo>
                  <a:lnTo>
                    <a:pt x="37426" y="11430"/>
                  </a:lnTo>
                  <a:lnTo>
                    <a:pt x="73034" y="11430"/>
                  </a:lnTo>
                  <a:lnTo>
                    <a:pt x="69075" y="7747"/>
                  </a:lnTo>
                  <a:lnTo>
                    <a:pt x="62572" y="2540"/>
                  </a:lnTo>
                  <a:lnTo>
                    <a:pt x="54546" y="0"/>
                  </a:lnTo>
                  <a:close/>
                </a:path>
                <a:path w="554990" h="104139">
                  <a:moveTo>
                    <a:pt x="71678" y="66929"/>
                  </a:moveTo>
                  <a:lnTo>
                    <a:pt x="69938" y="75311"/>
                  </a:lnTo>
                  <a:lnTo>
                    <a:pt x="66624" y="81788"/>
                  </a:lnTo>
                  <a:lnTo>
                    <a:pt x="61721" y="85979"/>
                  </a:lnTo>
                  <a:lnTo>
                    <a:pt x="56819" y="90297"/>
                  </a:lnTo>
                  <a:lnTo>
                    <a:pt x="50838" y="92456"/>
                  </a:lnTo>
                  <a:lnTo>
                    <a:pt x="72793" y="92456"/>
                  </a:lnTo>
                  <a:lnTo>
                    <a:pt x="74772" y="90465"/>
                  </a:lnTo>
                  <a:lnTo>
                    <a:pt x="78738" y="84693"/>
                  </a:lnTo>
                  <a:lnTo>
                    <a:pt x="81911" y="77944"/>
                  </a:lnTo>
                  <a:lnTo>
                    <a:pt x="84289" y="70231"/>
                  </a:lnTo>
                  <a:lnTo>
                    <a:pt x="71678" y="66929"/>
                  </a:lnTo>
                  <a:close/>
                </a:path>
                <a:path w="554990" h="104139">
                  <a:moveTo>
                    <a:pt x="73034" y="11430"/>
                  </a:moveTo>
                  <a:lnTo>
                    <a:pt x="51130" y="11430"/>
                  </a:lnTo>
                  <a:lnTo>
                    <a:pt x="56413" y="13081"/>
                  </a:lnTo>
                  <a:lnTo>
                    <a:pt x="64820" y="19685"/>
                  </a:lnTo>
                  <a:lnTo>
                    <a:pt x="68033" y="25019"/>
                  </a:lnTo>
                  <a:lnTo>
                    <a:pt x="70243" y="32385"/>
                  </a:lnTo>
                  <a:lnTo>
                    <a:pt x="82664" y="29210"/>
                  </a:lnTo>
                  <a:lnTo>
                    <a:pt x="80378" y="22659"/>
                  </a:lnTo>
                  <a:lnTo>
                    <a:pt x="77338" y="16891"/>
                  </a:lnTo>
                  <a:lnTo>
                    <a:pt x="73582" y="11939"/>
                  </a:lnTo>
                  <a:lnTo>
                    <a:pt x="73034" y="11430"/>
                  </a:lnTo>
                  <a:close/>
                </a:path>
                <a:path w="554990" h="104139">
                  <a:moveTo>
                    <a:pt x="134162" y="27813"/>
                  </a:moveTo>
                  <a:lnTo>
                    <a:pt x="116128" y="27813"/>
                  </a:lnTo>
                  <a:lnTo>
                    <a:pt x="108889" y="30480"/>
                  </a:lnTo>
                  <a:lnTo>
                    <a:pt x="92278" y="65786"/>
                  </a:lnTo>
                  <a:lnTo>
                    <a:pt x="92837" y="74406"/>
                  </a:lnTo>
                  <a:lnTo>
                    <a:pt x="124675" y="103759"/>
                  </a:lnTo>
                  <a:lnTo>
                    <a:pt x="130695" y="103759"/>
                  </a:lnTo>
                  <a:lnTo>
                    <a:pt x="136258" y="102235"/>
                  </a:lnTo>
                  <a:lnTo>
                    <a:pt x="146443" y="96393"/>
                  </a:lnTo>
                  <a:lnTo>
                    <a:pt x="149034" y="93599"/>
                  </a:lnTo>
                  <a:lnTo>
                    <a:pt x="118821" y="93599"/>
                  </a:lnTo>
                  <a:lnTo>
                    <a:pt x="113957" y="91313"/>
                  </a:lnTo>
                  <a:lnTo>
                    <a:pt x="110096" y="86614"/>
                  </a:lnTo>
                  <a:lnTo>
                    <a:pt x="106248" y="82042"/>
                  </a:lnTo>
                  <a:lnTo>
                    <a:pt x="104317" y="75057"/>
                  </a:lnTo>
                  <a:lnTo>
                    <a:pt x="118821" y="37973"/>
                  </a:lnTo>
                  <a:lnTo>
                    <a:pt x="148233" y="37973"/>
                  </a:lnTo>
                  <a:lnTo>
                    <a:pt x="147954" y="37592"/>
                  </a:lnTo>
                  <a:lnTo>
                    <a:pt x="141922" y="30988"/>
                  </a:lnTo>
                  <a:lnTo>
                    <a:pt x="134162" y="27813"/>
                  </a:lnTo>
                  <a:close/>
                </a:path>
                <a:path w="554990" h="104139">
                  <a:moveTo>
                    <a:pt x="148233" y="37973"/>
                  </a:moveTo>
                  <a:lnTo>
                    <a:pt x="130441" y="37973"/>
                  </a:lnTo>
                  <a:lnTo>
                    <a:pt x="135254" y="40259"/>
                  </a:lnTo>
                  <a:lnTo>
                    <a:pt x="139141" y="44958"/>
                  </a:lnTo>
                  <a:lnTo>
                    <a:pt x="143027" y="49530"/>
                  </a:lnTo>
                  <a:lnTo>
                    <a:pt x="144942" y="56334"/>
                  </a:lnTo>
                  <a:lnTo>
                    <a:pt x="144923" y="75057"/>
                  </a:lnTo>
                  <a:lnTo>
                    <a:pt x="143027" y="82042"/>
                  </a:lnTo>
                  <a:lnTo>
                    <a:pt x="139179" y="86614"/>
                  </a:lnTo>
                  <a:lnTo>
                    <a:pt x="135318" y="91313"/>
                  </a:lnTo>
                  <a:lnTo>
                    <a:pt x="130479" y="93599"/>
                  </a:lnTo>
                  <a:lnTo>
                    <a:pt x="149034" y="93599"/>
                  </a:lnTo>
                  <a:lnTo>
                    <a:pt x="156997" y="64770"/>
                  </a:lnTo>
                  <a:lnTo>
                    <a:pt x="156431" y="56576"/>
                  </a:lnTo>
                  <a:lnTo>
                    <a:pt x="154733" y="49323"/>
                  </a:lnTo>
                  <a:lnTo>
                    <a:pt x="151907" y="42999"/>
                  </a:lnTo>
                  <a:lnTo>
                    <a:pt x="148233" y="37973"/>
                  </a:lnTo>
                  <a:close/>
                </a:path>
                <a:path w="554990" h="104139">
                  <a:moveTo>
                    <a:pt x="181851" y="29464"/>
                  </a:moveTo>
                  <a:lnTo>
                    <a:pt x="171310" y="29464"/>
                  </a:lnTo>
                  <a:lnTo>
                    <a:pt x="171310" y="102108"/>
                  </a:lnTo>
                  <a:lnTo>
                    <a:pt x="183019" y="102108"/>
                  </a:lnTo>
                  <a:lnTo>
                    <a:pt x="183092" y="52832"/>
                  </a:lnTo>
                  <a:lnTo>
                    <a:pt x="184835" y="46736"/>
                  </a:lnTo>
                  <a:lnTo>
                    <a:pt x="192074" y="40132"/>
                  </a:lnTo>
                  <a:lnTo>
                    <a:pt x="193068" y="39750"/>
                  </a:lnTo>
                  <a:lnTo>
                    <a:pt x="181851" y="39750"/>
                  </a:lnTo>
                  <a:lnTo>
                    <a:pt x="181851" y="29464"/>
                  </a:lnTo>
                  <a:close/>
                </a:path>
                <a:path w="554990" h="104139">
                  <a:moveTo>
                    <a:pt x="224618" y="38481"/>
                  </a:moveTo>
                  <a:lnTo>
                    <a:pt x="204482" y="38481"/>
                  </a:lnTo>
                  <a:lnTo>
                    <a:pt x="207200" y="39243"/>
                  </a:lnTo>
                  <a:lnTo>
                    <a:pt x="209524" y="40640"/>
                  </a:lnTo>
                  <a:lnTo>
                    <a:pt x="215734" y="52832"/>
                  </a:lnTo>
                  <a:lnTo>
                    <a:pt x="215734" y="102108"/>
                  </a:lnTo>
                  <a:lnTo>
                    <a:pt x="227444" y="102108"/>
                  </a:lnTo>
                  <a:lnTo>
                    <a:pt x="227444" y="51689"/>
                  </a:lnTo>
                  <a:lnTo>
                    <a:pt x="227228" y="47752"/>
                  </a:lnTo>
                  <a:lnTo>
                    <a:pt x="226098" y="41910"/>
                  </a:lnTo>
                  <a:lnTo>
                    <a:pt x="224878" y="38862"/>
                  </a:lnTo>
                  <a:lnTo>
                    <a:pt x="224618" y="38481"/>
                  </a:lnTo>
                  <a:close/>
                </a:path>
                <a:path w="554990" h="104139">
                  <a:moveTo>
                    <a:pt x="208000" y="27813"/>
                  </a:moveTo>
                  <a:lnTo>
                    <a:pt x="194246" y="27813"/>
                  </a:lnTo>
                  <a:lnTo>
                    <a:pt x="186918" y="31750"/>
                  </a:lnTo>
                  <a:lnTo>
                    <a:pt x="181851" y="39750"/>
                  </a:lnTo>
                  <a:lnTo>
                    <a:pt x="193068" y="39750"/>
                  </a:lnTo>
                  <a:lnTo>
                    <a:pt x="196380" y="38481"/>
                  </a:lnTo>
                  <a:lnTo>
                    <a:pt x="224618" y="38481"/>
                  </a:lnTo>
                  <a:lnTo>
                    <a:pt x="221411" y="33782"/>
                  </a:lnTo>
                  <a:lnTo>
                    <a:pt x="218808" y="31750"/>
                  </a:lnTo>
                  <a:lnTo>
                    <a:pt x="215315" y="30099"/>
                  </a:lnTo>
                  <a:lnTo>
                    <a:pt x="211823" y="28575"/>
                  </a:lnTo>
                  <a:lnTo>
                    <a:pt x="208000" y="27813"/>
                  </a:lnTo>
                  <a:close/>
                </a:path>
                <a:path w="554990" h="104139">
                  <a:moveTo>
                    <a:pt x="258254" y="38989"/>
                  </a:moveTo>
                  <a:lnTo>
                    <a:pt x="246608" y="38989"/>
                  </a:lnTo>
                  <a:lnTo>
                    <a:pt x="246710" y="89281"/>
                  </a:lnTo>
                  <a:lnTo>
                    <a:pt x="258622" y="103124"/>
                  </a:lnTo>
                  <a:lnTo>
                    <a:pt x="265468" y="103124"/>
                  </a:lnTo>
                  <a:lnTo>
                    <a:pt x="268427" y="102743"/>
                  </a:lnTo>
                  <a:lnTo>
                    <a:pt x="271716" y="101981"/>
                  </a:lnTo>
                  <a:lnTo>
                    <a:pt x="270105" y="91567"/>
                  </a:lnTo>
                  <a:lnTo>
                    <a:pt x="263156" y="91567"/>
                  </a:lnTo>
                  <a:lnTo>
                    <a:pt x="261823" y="91313"/>
                  </a:lnTo>
                  <a:lnTo>
                    <a:pt x="259956" y="90043"/>
                  </a:lnTo>
                  <a:lnTo>
                    <a:pt x="259283" y="89281"/>
                  </a:lnTo>
                  <a:lnTo>
                    <a:pt x="258457" y="87249"/>
                  </a:lnTo>
                  <a:lnTo>
                    <a:pt x="258254" y="84963"/>
                  </a:lnTo>
                  <a:lnTo>
                    <a:pt x="258254" y="38989"/>
                  </a:lnTo>
                  <a:close/>
                </a:path>
                <a:path w="554990" h="104139">
                  <a:moveTo>
                    <a:pt x="270027" y="91059"/>
                  </a:moveTo>
                  <a:lnTo>
                    <a:pt x="267906" y="91440"/>
                  </a:lnTo>
                  <a:lnTo>
                    <a:pt x="266192" y="91567"/>
                  </a:lnTo>
                  <a:lnTo>
                    <a:pt x="270105" y="91567"/>
                  </a:lnTo>
                  <a:lnTo>
                    <a:pt x="270027" y="91059"/>
                  </a:lnTo>
                  <a:close/>
                </a:path>
                <a:path w="554990" h="104139">
                  <a:moveTo>
                    <a:pt x="270027" y="29464"/>
                  </a:moveTo>
                  <a:lnTo>
                    <a:pt x="238023" y="29464"/>
                  </a:lnTo>
                  <a:lnTo>
                    <a:pt x="238023" y="38989"/>
                  </a:lnTo>
                  <a:lnTo>
                    <a:pt x="270027" y="38989"/>
                  </a:lnTo>
                  <a:lnTo>
                    <a:pt x="270027" y="29464"/>
                  </a:lnTo>
                  <a:close/>
                </a:path>
                <a:path w="554990" h="104139">
                  <a:moveTo>
                    <a:pt x="258254" y="4064"/>
                  </a:moveTo>
                  <a:lnTo>
                    <a:pt x="246608" y="11430"/>
                  </a:lnTo>
                  <a:lnTo>
                    <a:pt x="246608" y="29464"/>
                  </a:lnTo>
                  <a:lnTo>
                    <a:pt x="258254" y="29464"/>
                  </a:lnTo>
                  <a:lnTo>
                    <a:pt x="258254" y="4064"/>
                  </a:lnTo>
                  <a:close/>
                </a:path>
                <a:path w="554990" h="104139">
                  <a:moveTo>
                    <a:pt x="334590" y="37973"/>
                  </a:moveTo>
                  <a:lnTo>
                    <a:pt x="314452" y="37973"/>
                  </a:lnTo>
                  <a:lnTo>
                    <a:pt x="318897" y="39370"/>
                  </a:lnTo>
                  <a:lnTo>
                    <a:pt x="321881" y="42164"/>
                  </a:lnTo>
                  <a:lnTo>
                    <a:pt x="324104" y="44196"/>
                  </a:lnTo>
                  <a:lnTo>
                    <a:pt x="325208" y="47752"/>
                  </a:lnTo>
                  <a:lnTo>
                    <a:pt x="325132" y="56007"/>
                  </a:lnTo>
                  <a:lnTo>
                    <a:pt x="320675" y="57658"/>
                  </a:lnTo>
                  <a:lnTo>
                    <a:pt x="313715" y="59055"/>
                  </a:lnTo>
                  <a:lnTo>
                    <a:pt x="304266" y="60198"/>
                  </a:lnTo>
                  <a:lnTo>
                    <a:pt x="299618" y="60833"/>
                  </a:lnTo>
                  <a:lnTo>
                    <a:pt x="277075" y="79375"/>
                  </a:lnTo>
                  <a:lnTo>
                    <a:pt x="277075" y="89027"/>
                  </a:lnTo>
                  <a:lnTo>
                    <a:pt x="279107" y="93980"/>
                  </a:lnTo>
                  <a:lnTo>
                    <a:pt x="287261" y="101854"/>
                  </a:lnTo>
                  <a:lnTo>
                    <a:pt x="293090" y="103759"/>
                  </a:lnTo>
                  <a:lnTo>
                    <a:pt x="305282" y="103759"/>
                  </a:lnTo>
                  <a:lnTo>
                    <a:pt x="309587" y="102997"/>
                  </a:lnTo>
                  <a:lnTo>
                    <a:pt x="317601" y="99695"/>
                  </a:lnTo>
                  <a:lnTo>
                    <a:pt x="321779" y="97028"/>
                  </a:lnTo>
                  <a:lnTo>
                    <a:pt x="324992" y="94107"/>
                  </a:lnTo>
                  <a:lnTo>
                    <a:pt x="298932" y="94107"/>
                  </a:lnTo>
                  <a:lnTo>
                    <a:pt x="295465" y="92964"/>
                  </a:lnTo>
                  <a:lnTo>
                    <a:pt x="290741" y="88646"/>
                  </a:lnTo>
                  <a:lnTo>
                    <a:pt x="289667" y="86106"/>
                  </a:lnTo>
                  <a:lnTo>
                    <a:pt x="289560" y="80391"/>
                  </a:lnTo>
                  <a:lnTo>
                    <a:pt x="290106" y="78486"/>
                  </a:lnTo>
                  <a:lnTo>
                    <a:pt x="314515" y="68961"/>
                  </a:lnTo>
                  <a:lnTo>
                    <a:pt x="320890" y="67437"/>
                  </a:lnTo>
                  <a:lnTo>
                    <a:pt x="325132" y="65659"/>
                  </a:lnTo>
                  <a:lnTo>
                    <a:pt x="336969" y="65659"/>
                  </a:lnTo>
                  <a:lnTo>
                    <a:pt x="336867" y="47752"/>
                  </a:lnTo>
                  <a:lnTo>
                    <a:pt x="336778" y="45974"/>
                  </a:lnTo>
                  <a:lnTo>
                    <a:pt x="336384" y="43815"/>
                  </a:lnTo>
                  <a:lnTo>
                    <a:pt x="335699" y="40513"/>
                  </a:lnTo>
                  <a:lnTo>
                    <a:pt x="334590" y="37973"/>
                  </a:lnTo>
                  <a:close/>
                </a:path>
                <a:path w="554990" h="104139">
                  <a:moveTo>
                    <a:pt x="337682" y="93091"/>
                  </a:moveTo>
                  <a:lnTo>
                    <a:pt x="326110" y="93091"/>
                  </a:lnTo>
                  <a:lnTo>
                    <a:pt x="326466" y="96520"/>
                  </a:lnTo>
                  <a:lnTo>
                    <a:pt x="327176" y="99314"/>
                  </a:lnTo>
                  <a:lnTo>
                    <a:pt x="327301" y="99695"/>
                  </a:lnTo>
                  <a:lnTo>
                    <a:pt x="328460" y="102108"/>
                  </a:lnTo>
                  <a:lnTo>
                    <a:pt x="340677" y="102108"/>
                  </a:lnTo>
                  <a:lnTo>
                    <a:pt x="339204" y="99314"/>
                  </a:lnTo>
                  <a:lnTo>
                    <a:pt x="338226" y="96393"/>
                  </a:lnTo>
                  <a:lnTo>
                    <a:pt x="337682" y="93091"/>
                  </a:lnTo>
                  <a:close/>
                </a:path>
                <a:path w="554990" h="104139">
                  <a:moveTo>
                    <a:pt x="336969" y="65659"/>
                  </a:moveTo>
                  <a:lnTo>
                    <a:pt x="325132" y="65659"/>
                  </a:lnTo>
                  <a:lnTo>
                    <a:pt x="325054" y="76073"/>
                  </a:lnTo>
                  <a:lnTo>
                    <a:pt x="324510" y="79629"/>
                  </a:lnTo>
                  <a:lnTo>
                    <a:pt x="321602" y="86106"/>
                  </a:lnTo>
                  <a:lnTo>
                    <a:pt x="319024" y="88900"/>
                  </a:lnTo>
                  <a:lnTo>
                    <a:pt x="315518" y="90932"/>
                  </a:lnTo>
                  <a:lnTo>
                    <a:pt x="312000" y="93091"/>
                  </a:lnTo>
                  <a:lnTo>
                    <a:pt x="307987" y="94107"/>
                  </a:lnTo>
                  <a:lnTo>
                    <a:pt x="324992" y="94107"/>
                  </a:lnTo>
                  <a:lnTo>
                    <a:pt x="326110" y="93091"/>
                  </a:lnTo>
                  <a:lnTo>
                    <a:pt x="337682" y="93091"/>
                  </a:lnTo>
                  <a:lnTo>
                    <a:pt x="337223" y="90297"/>
                  </a:lnTo>
                  <a:lnTo>
                    <a:pt x="337067" y="85852"/>
                  </a:lnTo>
                  <a:lnTo>
                    <a:pt x="336969" y="65659"/>
                  </a:lnTo>
                  <a:close/>
                </a:path>
                <a:path w="554990" h="104139">
                  <a:moveTo>
                    <a:pt x="316141" y="27813"/>
                  </a:moveTo>
                  <a:lnTo>
                    <a:pt x="304304" y="27813"/>
                  </a:lnTo>
                  <a:lnTo>
                    <a:pt x="299085" y="28575"/>
                  </a:lnTo>
                  <a:lnTo>
                    <a:pt x="294576" y="30353"/>
                  </a:lnTo>
                  <a:lnTo>
                    <a:pt x="290055" y="32004"/>
                  </a:lnTo>
                  <a:lnTo>
                    <a:pt x="286613" y="34417"/>
                  </a:lnTo>
                  <a:lnTo>
                    <a:pt x="281851" y="40767"/>
                  </a:lnTo>
                  <a:lnTo>
                    <a:pt x="280136" y="44958"/>
                  </a:lnTo>
                  <a:lnTo>
                    <a:pt x="279095" y="50165"/>
                  </a:lnTo>
                  <a:lnTo>
                    <a:pt x="290537" y="51816"/>
                  </a:lnTo>
                  <a:lnTo>
                    <a:pt x="291795" y="46609"/>
                  </a:lnTo>
                  <a:lnTo>
                    <a:pt x="293738" y="43053"/>
                  </a:lnTo>
                  <a:lnTo>
                    <a:pt x="298983" y="38989"/>
                  </a:lnTo>
                  <a:lnTo>
                    <a:pt x="303047" y="37973"/>
                  </a:lnTo>
                  <a:lnTo>
                    <a:pt x="334590" y="37973"/>
                  </a:lnTo>
                  <a:lnTo>
                    <a:pt x="334479" y="37719"/>
                  </a:lnTo>
                  <a:lnTo>
                    <a:pt x="332752" y="35433"/>
                  </a:lnTo>
                  <a:lnTo>
                    <a:pt x="331012" y="33274"/>
                  </a:lnTo>
                  <a:lnTo>
                    <a:pt x="328307" y="31369"/>
                  </a:lnTo>
                  <a:lnTo>
                    <a:pt x="324612" y="29972"/>
                  </a:lnTo>
                  <a:lnTo>
                    <a:pt x="320929" y="28448"/>
                  </a:lnTo>
                  <a:lnTo>
                    <a:pt x="316141" y="27813"/>
                  </a:lnTo>
                  <a:close/>
                </a:path>
                <a:path w="554990" h="104139">
                  <a:moveTo>
                    <a:pt x="391121" y="27813"/>
                  </a:moveTo>
                  <a:lnTo>
                    <a:pt x="377685" y="27813"/>
                  </a:lnTo>
                  <a:lnTo>
                    <a:pt x="372186" y="29210"/>
                  </a:lnTo>
                  <a:lnTo>
                    <a:pt x="367131" y="32131"/>
                  </a:lnTo>
                  <a:lnTo>
                    <a:pt x="362077" y="35179"/>
                  </a:lnTo>
                  <a:lnTo>
                    <a:pt x="358317" y="39497"/>
                  </a:lnTo>
                  <a:lnTo>
                    <a:pt x="355854" y="45466"/>
                  </a:lnTo>
                  <a:lnTo>
                    <a:pt x="353377" y="51308"/>
                  </a:lnTo>
                  <a:lnTo>
                    <a:pt x="352145" y="58166"/>
                  </a:lnTo>
                  <a:lnTo>
                    <a:pt x="352145" y="66040"/>
                  </a:lnTo>
                  <a:lnTo>
                    <a:pt x="374103" y="103759"/>
                  </a:lnTo>
                  <a:lnTo>
                    <a:pt x="391096" y="103759"/>
                  </a:lnTo>
                  <a:lnTo>
                    <a:pt x="397459" y="101346"/>
                  </a:lnTo>
                  <a:lnTo>
                    <a:pt x="406001" y="93599"/>
                  </a:lnTo>
                  <a:lnTo>
                    <a:pt x="377698" y="93599"/>
                  </a:lnTo>
                  <a:lnTo>
                    <a:pt x="373062" y="91440"/>
                  </a:lnTo>
                  <a:lnTo>
                    <a:pt x="365950" y="82550"/>
                  </a:lnTo>
                  <a:lnTo>
                    <a:pt x="364172" y="75438"/>
                  </a:lnTo>
                  <a:lnTo>
                    <a:pt x="364172" y="56007"/>
                  </a:lnTo>
                  <a:lnTo>
                    <a:pt x="366014" y="49022"/>
                  </a:lnTo>
                  <a:lnTo>
                    <a:pt x="373392" y="40132"/>
                  </a:lnTo>
                  <a:lnTo>
                    <a:pt x="378180" y="37846"/>
                  </a:lnTo>
                  <a:lnTo>
                    <a:pt x="406861" y="37846"/>
                  </a:lnTo>
                  <a:lnTo>
                    <a:pt x="402031" y="33782"/>
                  </a:lnTo>
                  <a:lnTo>
                    <a:pt x="397256" y="29718"/>
                  </a:lnTo>
                  <a:lnTo>
                    <a:pt x="391121" y="27813"/>
                  </a:lnTo>
                  <a:close/>
                </a:path>
                <a:path w="554990" h="104139">
                  <a:moveTo>
                    <a:pt x="400786" y="75438"/>
                  </a:moveTo>
                  <a:lnTo>
                    <a:pt x="399961" y="81661"/>
                  </a:lnTo>
                  <a:lnTo>
                    <a:pt x="398017" y="86233"/>
                  </a:lnTo>
                  <a:lnTo>
                    <a:pt x="391858" y="92075"/>
                  </a:lnTo>
                  <a:lnTo>
                    <a:pt x="388023" y="93599"/>
                  </a:lnTo>
                  <a:lnTo>
                    <a:pt x="406001" y="93599"/>
                  </a:lnTo>
                  <a:lnTo>
                    <a:pt x="407822" y="91948"/>
                  </a:lnTo>
                  <a:lnTo>
                    <a:pt x="411048" y="85344"/>
                  </a:lnTo>
                  <a:lnTo>
                    <a:pt x="412305" y="77089"/>
                  </a:lnTo>
                  <a:lnTo>
                    <a:pt x="400786" y="75438"/>
                  </a:lnTo>
                  <a:close/>
                </a:path>
                <a:path w="554990" h="104139">
                  <a:moveTo>
                    <a:pt x="406861" y="37846"/>
                  </a:moveTo>
                  <a:lnTo>
                    <a:pt x="387972" y="37846"/>
                  </a:lnTo>
                  <a:lnTo>
                    <a:pt x="391299" y="39116"/>
                  </a:lnTo>
                  <a:lnTo>
                    <a:pt x="394055" y="41529"/>
                  </a:lnTo>
                  <a:lnTo>
                    <a:pt x="396811" y="44069"/>
                  </a:lnTo>
                  <a:lnTo>
                    <a:pt x="398729" y="47752"/>
                  </a:lnTo>
                  <a:lnTo>
                    <a:pt x="399808" y="52578"/>
                  </a:lnTo>
                  <a:lnTo>
                    <a:pt x="411200" y="50800"/>
                  </a:lnTo>
                  <a:lnTo>
                    <a:pt x="409854" y="43434"/>
                  </a:lnTo>
                  <a:lnTo>
                    <a:pt x="406861" y="37846"/>
                  </a:lnTo>
                  <a:close/>
                </a:path>
                <a:path w="554990" h="104139">
                  <a:moveTo>
                    <a:pt x="435038" y="38989"/>
                  </a:moveTo>
                  <a:lnTo>
                    <a:pt x="423392" y="38989"/>
                  </a:lnTo>
                  <a:lnTo>
                    <a:pt x="423494" y="89281"/>
                  </a:lnTo>
                  <a:lnTo>
                    <a:pt x="435406" y="103124"/>
                  </a:lnTo>
                  <a:lnTo>
                    <a:pt x="442252" y="103124"/>
                  </a:lnTo>
                  <a:lnTo>
                    <a:pt x="445211" y="102743"/>
                  </a:lnTo>
                  <a:lnTo>
                    <a:pt x="448500" y="101981"/>
                  </a:lnTo>
                  <a:lnTo>
                    <a:pt x="446889" y="91567"/>
                  </a:lnTo>
                  <a:lnTo>
                    <a:pt x="439940" y="91567"/>
                  </a:lnTo>
                  <a:lnTo>
                    <a:pt x="438607" y="91313"/>
                  </a:lnTo>
                  <a:lnTo>
                    <a:pt x="436740" y="90043"/>
                  </a:lnTo>
                  <a:lnTo>
                    <a:pt x="436067" y="89281"/>
                  </a:lnTo>
                  <a:lnTo>
                    <a:pt x="435241" y="87249"/>
                  </a:lnTo>
                  <a:lnTo>
                    <a:pt x="435038" y="84963"/>
                  </a:lnTo>
                  <a:lnTo>
                    <a:pt x="435038" y="38989"/>
                  </a:lnTo>
                  <a:close/>
                </a:path>
                <a:path w="554990" h="104139">
                  <a:moveTo>
                    <a:pt x="446811" y="91059"/>
                  </a:moveTo>
                  <a:lnTo>
                    <a:pt x="444690" y="91440"/>
                  </a:lnTo>
                  <a:lnTo>
                    <a:pt x="442976" y="91567"/>
                  </a:lnTo>
                  <a:lnTo>
                    <a:pt x="446889" y="91567"/>
                  </a:lnTo>
                  <a:lnTo>
                    <a:pt x="446811" y="91059"/>
                  </a:lnTo>
                  <a:close/>
                </a:path>
                <a:path w="554990" h="104139">
                  <a:moveTo>
                    <a:pt x="446811" y="29464"/>
                  </a:moveTo>
                  <a:lnTo>
                    <a:pt x="414807" y="29464"/>
                  </a:lnTo>
                  <a:lnTo>
                    <a:pt x="414807" y="38989"/>
                  </a:lnTo>
                  <a:lnTo>
                    <a:pt x="446811" y="38989"/>
                  </a:lnTo>
                  <a:lnTo>
                    <a:pt x="446811" y="29464"/>
                  </a:lnTo>
                  <a:close/>
                </a:path>
                <a:path w="554990" h="104139">
                  <a:moveTo>
                    <a:pt x="435038" y="4064"/>
                  </a:moveTo>
                  <a:lnTo>
                    <a:pt x="423392" y="11430"/>
                  </a:lnTo>
                  <a:lnTo>
                    <a:pt x="423392" y="29464"/>
                  </a:lnTo>
                  <a:lnTo>
                    <a:pt x="435038" y="29464"/>
                  </a:lnTo>
                  <a:lnTo>
                    <a:pt x="435038" y="4064"/>
                  </a:lnTo>
                  <a:close/>
                </a:path>
                <a:path w="554990" h="104139">
                  <a:moveTo>
                    <a:pt x="474408" y="29464"/>
                  </a:moveTo>
                  <a:lnTo>
                    <a:pt x="461073" y="29464"/>
                  </a:lnTo>
                  <a:lnTo>
                    <a:pt x="461073" y="43434"/>
                  </a:lnTo>
                  <a:lnTo>
                    <a:pt x="474408" y="43434"/>
                  </a:lnTo>
                  <a:lnTo>
                    <a:pt x="474408" y="29464"/>
                  </a:lnTo>
                  <a:close/>
                </a:path>
                <a:path w="554990" h="104139">
                  <a:moveTo>
                    <a:pt x="474408" y="88011"/>
                  </a:moveTo>
                  <a:lnTo>
                    <a:pt x="461073" y="88011"/>
                  </a:lnTo>
                  <a:lnTo>
                    <a:pt x="461073" y="102108"/>
                  </a:lnTo>
                  <a:lnTo>
                    <a:pt x="474408" y="102108"/>
                  </a:lnTo>
                  <a:lnTo>
                    <a:pt x="474408" y="88011"/>
                  </a:lnTo>
                  <a:close/>
                </a:path>
                <a:path w="554990" h="104139">
                  <a:moveTo>
                    <a:pt x="531926" y="27813"/>
                  </a:moveTo>
                  <a:lnTo>
                    <a:pt x="513892" y="27813"/>
                  </a:lnTo>
                  <a:lnTo>
                    <a:pt x="506653" y="30480"/>
                  </a:lnTo>
                  <a:lnTo>
                    <a:pt x="490042" y="65786"/>
                  </a:lnTo>
                  <a:lnTo>
                    <a:pt x="490601" y="74406"/>
                  </a:lnTo>
                  <a:lnTo>
                    <a:pt x="522439" y="103759"/>
                  </a:lnTo>
                  <a:lnTo>
                    <a:pt x="528459" y="103759"/>
                  </a:lnTo>
                  <a:lnTo>
                    <a:pt x="534022" y="102235"/>
                  </a:lnTo>
                  <a:lnTo>
                    <a:pt x="544207" y="96393"/>
                  </a:lnTo>
                  <a:lnTo>
                    <a:pt x="546798" y="93599"/>
                  </a:lnTo>
                  <a:lnTo>
                    <a:pt x="516585" y="93599"/>
                  </a:lnTo>
                  <a:lnTo>
                    <a:pt x="511721" y="91313"/>
                  </a:lnTo>
                  <a:lnTo>
                    <a:pt x="507860" y="86614"/>
                  </a:lnTo>
                  <a:lnTo>
                    <a:pt x="504012" y="82042"/>
                  </a:lnTo>
                  <a:lnTo>
                    <a:pt x="502081" y="75057"/>
                  </a:lnTo>
                  <a:lnTo>
                    <a:pt x="516585" y="37973"/>
                  </a:lnTo>
                  <a:lnTo>
                    <a:pt x="545997" y="37973"/>
                  </a:lnTo>
                  <a:lnTo>
                    <a:pt x="545719" y="37592"/>
                  </a:lnTo>
                  <a:lnTo>
                    <a:pt x="539686" y="30988"/>
                  </a:lnTo>
                  <a:lnTo>
                    <a:pt x="531926" y="27813"/>
                  </a:lnTo>
                  <a:close/>
                </a:path>
                <a:path w="554990" h="104139">
                  <a:moveTo>
                    <a:pt x="545997" y="37973"/>
                  </a:moveTo>
                  <a:lnTo>
                    <a:pt x="528205" y="37973"/>
                  </a:lnTo>
                  <a:lnTo>
                    <a:pt x="533019" y="40259"/>
                  </a:lnTo>
                  <a:lnTo>
                    <a:pt x="536905" y="44958"/>
                  </a:lnTo>
                  <a:lnTo>
                    <a:pt x="540791" y="49530"/>
                  </a:lnTo>
                  <a:lnTo>
                    <a:pt x="542706" y="56334"/>
                  </a:lnTo>
                  <a:lnTo>
                    <a:pt x="542687" y="75057"/>
                  </a:lnTo>
                  <a:lnTo>
                    <a:pt x="540791" y="82042"/>
                  </a:lnTo>
                  <a:lnTo>
                    <a:pt x="536943" y="86614"/>
                  </a:lnTo>
                  <a:lnTo>
                    <a:pt x="533082" y="91313"/>
                  </a:lnTo>
                  <a:lnTo>
                    <a:pt x="528243" y="93599"/>
                  </a:lnTo>
                  <a:lnTo>
                    <a:pt x="546798" y="93599"/>
                  </a:lnTo>
                  <a:lnTo>
                    <a:pt x="554761" y="64770"/>
                  </a:lnTo>
                  <a:lnTo>
                    <a:pt x="554195" y="56576"/>
                  </a:lnTo>
                  <a:lnTo>
                    <a:pt x="552497" y="49323"/>
                  </a:lnTo>
                  <a:lnTo>
                    <a:pt x="549671" y="42999"/>
                  </a:lnTo>
                  <a:lnTo>
                    <a:pt x="545997" y="37973"/>
                  </a:lnTo>
                  <a:close/>
                </a:path>
              </a:pathLst>
            </a:custGeom>
            <a:solidFill>
              <a:srgbClr val="004448"/>
            </a:solidFill>
          </p:spPr>
          <p:txBody>
            <a:bodyPr wrap="square" lIns="0" tIns="0" rIns="0" bIns="0" rtlCol="0"/>
            <a:lstStyle/>
            <a:p>
              <a:endParaRPr/>
            </a:p>
          </p:txBody>
        </p:sp>
        <p:sp>
          <p:nvSpPr>
            <p:cNvPr id="51" name="object 51"/>
            <p:cNvSpPr/>
            <p:nvPr/>
          </p:nvSpPr>
          <p:spPr>
            <a:xfrm>
              <a:off x="1097889" y="1954021"/>
              <a:ext cx="346075" cy="102235"/>
            </a:xfrm>
            <a:custGeom>
              <a:avLst/>
              <a:gdLst/>
              <a:ahLst/>
              <a:cxnLst/>
              <a:rect l="l" t="t" r="r" b="b"/>
              <a:pathLst>
                <a:path w="346075" h="102235">
                  <a:moveTo>
                    <a:pt x="11557" y="70230"/>
                  </a:moveTo>
                  <a:lnTo>
                    <a:pt x="177" y="71881"/>
                  </a:lnTo>
                  <a:lnTo>
                    <a:pt x="0" y="81787"/>
                  </a:lnTo>
                  <a:lnTo>
                    <a:pt x="2146" y="89407"/>
                  </a:lnTo>
                  <a:lnTo>
                    <a:pt x="11036" y="99567"/>
                  </a:lnTo>
                  <a:lnTo>
                    <a:pt x="17437" y="101980"/>
                  </a:lnTo>
                  <a:lnTo>
                    <a:pt x="31445" y="101980"/>
                  </a:lnTo>
                  <a:lnTo>
                    <a:pt x="36347" y="100837"/>
                  </a:lnTo>
                  <a:lnTo>
                    <a:pt x="44716" y="96011"/>
                  </a:lnTo>
                  <a:lnTo>
                    <a:pt x="47777" y="92455"/>
                  </a:lnTo>
                  <a:lnTo>
                    <a:pt x="48742" y="90169"/>
                  </a:lnTo>
                  <a:lnTo>
                    <a:pt x="21450" y="90169"/>
                  </a:lnTo>
                  <a:lnTo>
                    <a:pt x="18084" y="88772"/>
                  </a:lnTo>
                  <a:lnTo>
                    <a:pt x="13233" y="83184"/>
                  </a:lnTo>
                  <a:lnTo>
                    <a:pt x="11861" y="77850"/>
                  </a:lnTo>
                  <a:lnTo>
                    <a:pt x="11557" y="70230"/>
                  </a:lnTo>
                  <a:close/>
                </a:path>
                <a:path w="346075" h="102235">
                  <a:moveTo>
                    <a:pt x="52603" y="0"/>
                  </a:moveTo>
                  <a:lnTo>
                    <a:pt x="39979" y="0"/>
                  </a:lnTo>
                  <a:lnTo>
                    <a:pt x="39979" y="74802"/>
                  </a:lnTo>
                  <a:lnTo>
                    <a:pt x="39547" y="78993"/>
                  </a:lnTo>
                  <a:lnTo>
                    <a:pt x="37820" y="84327"/>
                  </a:lnTo>
                  <a:lnTo>
                    <a:pt x="36233" y="86359"/>
                  </a:lnTo>
                  <a:lnTo>
                    <a:pt x="31635" y="89407"/>
                  </a:lnTo>
                  <a:lnTo>
                    <a:pt x="28905" y="90169"/>
                  </a:lnTo>
                  <a:lnTo>
                    <a:pt x="48742" y="90169"/>
                  </a:lnTo>
                  <a:lnTo>
                    <a:pt x="51638" y="83311"/>
                  </a:lnTo>
                  <a:lnTo>
                    <a:pt x="52603" y="76707"/>
                  </a:lnTo>
                  <a:lnTo>
                    <a:pt x="52603" y="0"/>
                  </a:lnTo>
                  <a:close/>
                </a:path>
                <a:path w="346075" h="102235">
                  <a:moveTo>
                    <a:pt x="125726" y="36194"/>
                  </a:moveTo>
                  <a:lnTo>
                    <a:pt x="105587" y="36194"/>
                  </a:lnTo>
                  <a:lnTo>
                    <a:pt x="110032" y="37591"/>
                  </a:lnTo>
                  <a:lnTo>
                    <a:pt x="113017" y="40385"/>
                  </a:lnTo>
                  <a:lnTo>
                    <a:pt x="115239" y="42417"/>
                  </a:lnTo>
                  <a:lnTo>
                    <a:pt x="116344" y="45974"/>
                  </a:lnTo>
                  <a:lnTo>
                    <a:pt x="116268" y="54228"/>
                  </a:lnTo>
                  <a:lnTo>
                    <a:pt x="111810" y="55879"/>
                  </a:lnTo>
                  <a:lnTo>
                    <a:pt x="104851" y="57276"/>
                  </a:lnTo>
                  <a:lnTo>
                    <a:pt x="95402" y="58419"/>
                  </a:lnTo>
                  <a:lnTo>
                    <a:pt x="90754" y="59054"/>
                  </a:lnTo>
                  <a:lnTo>
                    <a:pt x="68211" y="77596"/>
                  </a:lnTo>
                  <a:lnTo>
                    <a:pt x="68211" y="87249"/>
                  </a:lnTo>
                  <a:lnTo>
                    <a:pt x="70243" y="92201"/>
                  </a:lnTo>
                  <a:lnTo>
                    <a:pt x="78397" y="100075"/>
                  </a:lnTo>
                  <a:lnTo>
                    <a:pt x="84226" y="101980"/>
                  </a:lnTo>
                  <a:lnTo>
                    <a:pt x="96418" y="101980"/>
                  </a:lnTo>
                  <a:lnTo>
                    <a:pt x="100723" y="101218"/>
                  </a:lnTo>
                  <a:lnTo>
                    <a:pt x="108737" y="97916"/>
                  </a:lnTo>
                  <a:lnTo>
                    <a:pt x="112915" y="95250"/>
                  </a:lnTo>
                  <a:lnTo>
                    <a:pt x="116128" y="92328"/>
                  </a:lnTo>
                  <a:lnTo>
                    <a:pt x="90068" y="92328"/>
                  </a:lnTo>
                  <a:lnTo>
                    <a:pt x="86601" y="91185"/>
                  </a:lnTo>
                  <a:lnTo>
                    <a:pt x="81876" y="86867"/>
                  </a:lnTo>
                  <a:lnTo>
                    <a:pt x="80803" y="84327"/>
                  </a:lnTo>
                  <a:lnTo>
                    <a:pt x="80695" y="78612"/>
                  </a:lnTo>
                  <a:lnTo>
                    <a:pt x="81241" y="76707"/>
                  </a:lnTo>
                  <a:lnTo>
                    <a:pt x="105651" y="67182"/>
                  </a:lnTo>
                  <a:lnTo>
                    <a:pt x="112026" y="65658"/>
                  </a:lnTo>
                  <a:lnTo>
                    <a:pt x="116268" y="63880"/>
                  </a:lnTo>
                  <a:lnTo>
                    <a:pt x="128104" y="63880"/>
                  </a:lnTo>
                  <a:lnTo>
                    <a:pt x="128003" y="45974"/>
                  </a:lnTo>
                  <a:lnTo>
                    <a:pt x="127914" y="44195"/>
                  </a:lnTo>
                  <a:lnTo>
                    <a:pt x="127520" y="42036"/>
                  </a:lnTo>
                  <a:lnTo>
                    <a:pt x="126834" y="38734"/>
                  </a:lnTo>
                  <a:lnTo>
                    <a:pt x="125726" y="36194"/>
                  </a:lnTo>
                  <a:close/>
                </a:path>
                <a:path w="346075" h="102235">
                  <a:moveTo>
                    <a:pt x="128818" y="91312"/>
                  </a:moveTo>
                  <a:lnTo>
                    <a:pt x="117246" y="91312"/>
                  </a:lnTo>
                  <a:lnTo>
                    <a:pt x="117602" y="94741"/>
                  </a:lnTo>
                  <a:lnTo>
                    <a:pt x="118312" y="97535"/>
                  </a:lnTo>
                  <a:lnTo>
                    <a:pt x="118437" y="97916"/>
                  </a:lnTo>
                  <a:lnTo>
                    <a:pt x="119595" y="100329"/>
                  </a:lnTo>
                  <a:lnTo>
                    <a:pt x="131813" y="100329"/>
                  </a:lnTo>
                  <a:lnTo>
                    <a:pt x="130340" y="97535"/>
                  </a:lnTo>
                  <a:lnTo>
                    <a:pt x="129362" y="94614"/>
                  </a:lnTo>
                  <a:lnTo>
                    <a:pt x="128818" y="91312"/>
                  </a:lnTo>
                  <a:close/>
                </a:path>
                <a:path w="346075" h="102235">
                  <a:moveTo>
                    <a:pt x="128104" y="63880"/>
                  </a:moveTo>
                  <a:lnTo>
                    <a:pt x="116268" y="63880"/>
                  </a:lnTo>
                  <a:lnTo>
                    <a:pt x="116190" y="74294"/>
                  </a:lnTo>
                  <a:lnTo>
                    <a:pt x="115646" y="77850"/>
                  </a:lnTo>
                  <a:lnTo>
                    <a:pt x="112737" y="84327"/>
                  </a:lnTo>
                  <a:lnTo>
                    <a:pt x="110159" y="87121"/>
                  </a:lnTo>
                  <a:lnTo>
                    <a:pt x="106654" y="89153"/>
                  </a:lnTo>
                  <a:lnTo>
                    <a:pt x="103136" y="91312"/>
                  </a:lnTo>
                  <a:lnTo>
                    <a:pt x="99123" y="92328"/>
                  </a:lnTo>
                  <a:lnTo>
                    <a:pt x="116128" y="92328"/>
                  </a:lnTo>
                  <a:lnTo>
                    <a:pt x="117246" y="91312"/>
                  </a:lnTo>
                  <a:lnTo>
                    <a:pt x="128818" y="91312"/>
                  </a:lnTo>
                  <a:lnTo>
                    <a:pt x="128358" y="88518"/>
                  </a:lnTo>
                  <a:lnTo>
                    <a:pt x="128202" y="84074"/>
                  </a:lnTo>
                  <a:lnTo>
                    <a:pt x="128104" y="63880"/>
                  </a:lnTo>
                  <a:close/>
                </a:path>
                <a:path w="346075" h="102235">
                  <a:moveTo>
                    <a:pt x="107276" y="26034"/>
                  </a:moveTo>
                  <a:lnTo>
                    <a:pt x="95440" y="26034"/>
                  </a:lnTo>
                  <a:lnTo>
                    <a:pt x="90220" y="26796"/>
                  </a:lnTo>
                  <a:lnTo>
                    <a:pt x="85712" y="28575"/>
                  </a:lnTo>
                  <a:lnTo>
                    <a:pt x="81191" y="30225"/>
                  </a:lnTo>
                  <a:lnTo>
                    <a:pt x="77749" y="32638"/>
                  </a:lnTo>
                  <a:lnTo>
                    <a:pt x="72986" y="38988"/>
                  </a:lnTo>
                  <a:lnTo>
                    <a:pt x="71272" y="43179"/>
                  </a:lnTo>
                  <a:lnTo>
                    <a:pt x="70231" y="48386"/>
                  </a:lnTo>
                  <a:lnTo>
                    <a:pt x="81673" y="50037"/>
                  </a:lnTo>
                  <a:lnTo>
                    <a:pt x="82931" y="44830"/>
                  </a:lnTo>
                  <a:lnTo>
                    <a:pt x="84874" y="41275"/>
                  </a:lnTo>
                  <a:lnTo>
                    <a:pt x="90119" y="37210"/>
                  </a:lnTo>
                  <a:lnTo>
                    <a:pt x="94183" y="36194"/>
                  </a:lnTo>
                  <a:lnTo>
                    <a:pt x="125726" y="36194"/>
                  </a:lnTo>
                  <a:lnTo>
                    <a:pt x="125615" y="35940"/>
                  </a:lnTo>
                  <a:lnTo>
                    <a:pt x="123888" y="33654"/>
                  </a:lnTo>
                  <a:lnTo>
                    <a:pt x="122148" y="31495"/>
                  </a:lnTo>
                  <a:lnTo>
                    <a:pt x="119443" y="29590"/>
                  </a:lnTo>
                  <a:lnTo>
                    <a:pt x="115747" y="28193"/>
                  </a:lnTo>
                  <a:lnTo>
                    <a:pt x="112064" y="26669"/>
                  </a:lnTo>
                  <a:lnTo>
                    <a:pt x="107276" y="26034"/>
                  </a:lnTo>
                  <a:close/>
                </a:path>
                <a:path w="346075" h="102235">
                  <a:moveTo>
                    <a:pt x="155867" y="27685"/>
                  </a:moveTo>
                  <a:lnTo>
                    <a:pt x="145326" y="27685"/>
                  </a:lnTo>
                  <a:lnTo>
                    <a:pt x="145326" y="100329"/>
                  </a:lnTo>
                  <a:lnTo>
                    <a:pt x="157035" y="100329"/>
                  </a:lnTo>
                  <a:lnTo>
                    <a:pt x="157108" y="51053"/>
                  </a:lnTo>
                  <a:lnTo>
                    <a:pt x="158851" y="44957"/>
                  </a:lnTo>
                  <a:lnTo>
                    <a:pt x="166090" y="38353"/>
                  </a:lnTo>
                  <a:lnTo>
                    <a:pt x="167084" y="37972"/>
                  </a:lnTo>
                  <a:lnTo>
                    <a:pt x="155867" y="37972"/>
                  </a:lnTo>
                  <a:lnTo>
                    <a:pt x="155867" y="27685"/>
                  </a:lnTo>
                  <a:close/>
                </a:path>
                <a:path w="346075" h="102235">
                  <a:moveTo>
                    <a:pt x="198640" y="36702"/>
                  </a:moveTo>
                  <a:lnTo>
                    <a:pt x="178460" y="36702"/>
                  </a:lnTo>
                  <a:lnTo>
                    <a:pt x="181254" y="37464"/>
                  </a:lnTo>
                  <a:lnTo>
                    <a:pt x="183540" y="38861"/>
                  </a:lnTo>
                  <a:lnTo>
                    <a:pt x="189763" y="51053"/>
                  </a:lnTo>
                  <a:lnTo>
                    <a:pt x="189763" y="100329"/>
                  </a:lnTo>
                  <a:lnTo>
                    <a:pt x="201447" y="100329"/>
                  </a:lnTo>
                  <a:lnTo>
                    <a:pt x="201447" y="49910"/>
                  </a:lnTo>
                  <a:lnTo>
                    <a:pt x="201193" y="45974"/>
                  </a:lnTo>
                  <a:lnTo>
                    <a:pt x="200812" y="43687"/>
                  </a:lnTo>
                  <a:lnTo>
                    <a:pt x="200177" y="40131"/>
                  </a:lnTo>
                  <a:lnTo>
                    <a:pt x="198907" y="37083"/>
                  </a:lnTo>
                  <a:lnTo>
                    <a:pt x="198640" y="36702"/>
                  </a:lnTo>
                  <a:close/>
                </a:path>
                <a:path w="346075" h="102235">
                  <a:moveTo>
                    <a:pt x="182016" y="26034"/>
                  </a:moveTo>
                  <a:lnTo>
                    <a:pt x="168262" y="26034"/>
                  </a:lnTo>
                  <a:lnTo>
                    <a:pt x="160934" y="29971"/>
                  </a:lnTo>
                  <a:lnTo>
                    <a:pt x="155867" y="37972"/>
                  </a:lnTo>
                  <a:lnTo>
                    <a:pt x="167084" y="37972"/>
                  </a:lnTo>
                  <a:lnTo>
                    <a:pt x="170395" y="36702"/>
                  </a:lnTo>
                  <a:lnTo>
                    <a:pt x="198640" y="36702"/>
                  </a:lnTo>
                  <a:lnTo>
                    <a:pt x="197129" y="34543"/>
                  </a:lnTo>
                  <a:lnTo>
                    <a:pt x="195478" y="32003"/>
                  </a:lnTo>
                  <a:lnTo>
                    <a:pt x="192811" y="29971"/>
                  </a:lnTo>
                  <a:lnTo>
                    <a:pt x="189382" y="28320"/>
                  </a:lnTo>
                  <a:lnTo>
                    <a:pt x="185826" y="26796"/>
                  </a:lnTo>
                  <a:lnTo>
                    <a:pt x="182016" y="26034"/>
                  </a:lnTo>
                  <a:close/>
                </a:path>
                <a:path w="346075" h="102235">
                  <a:moveTo>
                    <a:pt x="230276" y="0"/>
                  </a:moveTo>
                  <a:lnTo>
                    <a:pt x="218592" y="0"/>
                  </a:lnTo>
                  <a:lnTo>
                    <a:pt x="218592" y="100329"/>
                  </a:lnTo>
                  <a:lnTo>
                    <a:pt x="230276" y="100329"/>
                  </a:lnTo>
                  <a:lnTo>
                    <a:pt x="230276" y="71500"/>
                  </a:lnTo>
                  <a:lnTo>
                    <a:pt x="238531" y="63118"/>
                  </a:lnTo>
                  <a:lnTo>
                    <a:pt x="252072" y="63118"/>
                  </a:lnTo>
                  <a:lnTo>
                    <a:pt x="248275" y="57150"/>
                  </a:lnTo>
                  <a:lnTo>
                    <a:pt x="230276" y="57150"/>
                  </a:lnTo>
                  <a:lnTo>
                    <a:pt x="230276" y="0"/>
                  </a:lnTo>
                  <a:close/>
                </a:path>
                <a:path w="346075" h="102235">
                  <a:moveTo>
                    <a:pt x="252072" y="63118"/>
                  </a:moveTo>
                  <a:lnTo>
                    <a:pt x="238531" y="63118"/>
                  </a:lnTo>
                  <a:lnTo>
                    <a:pt x="261391" y="100329"/>
                  </a:lnTo>
                  <a:lnTo>
                    <a:pt x="275742" y="100329"/>
                  </a:lnTo>
                  <a:lnTo>
                    <a:pt x="252072" y="63118"/>
                  </a:lnTo>
                  <a:close/>
                </a:path>
                <a:path w="346075" h="102235">
                  <a:moveTo>
                    <a:pt x="273075" y="27685"/>
                  </a:moveTo>
                  <a:lnTo>
                    <a:pt x="257962" y="27685"/>
                  </a:lnTo>
                  <a:lnTo>
                    <a:pt x="230276" y="57150"/>
                  </a:lnTo>
                  <a:lnTo>
                    <a:pt x="248275" y="57150"/>
                  </a:lnTo>
                  <a:lnTo>
                    <a:pt x="246659" y="54609"/>
                  </a:lnTo>
                  <a:lnTo>
                    <a:pt x="273075" y="27685"/>
                  </a:lnTo>
                  <a:close/>
                </a:path>
                <a:path w="346075" h="102235">
                  <a:moveTo>
                    <a:pt x="323113" y="26034"/>
                  </a:moveTo>
                  <a:lnTo>
                    <a:pt x="305079" y="26034"/>
                  </a:lnTo>
                  <a:lnTo>
                    <a:pt x="297840" y="28701"/>
                  </a:lnTo>
                  <a:lnTo>
                    <a:pt x="281203" y="64007"/>
                  </a:lnTo>
                  <a:lnTo>
                    <a:pt x="281753" y="72628"/>
                  </a:lnTo>
                  <a:lnTo>
                    <a:pt x="313588" y="101980"/>
                  </a:lnTo>
                  <a:lnTo>
                    <a:pt x="319557" y="101980"/>
                  </a:lnTo>
                  <a:lnTo>
                    <a:pt x="325145" y="100456"/>
                  </a:lnTo>
                  <a:lnTo>
                    <a:pt x="335305" y="94614"/>
                  </a:lnTo>
                  <a:lnTo>
                    <a:pt x="337930" y="91820"/>
                  </a:lnTo>
                  <a:lnTo>
                    <a:pt x="307746" y="91820"/>
                  </a:lnTo>
                  <a:lnTo>
                    <a:pt x="302920" y="89534"/>
                  </a:lnTo>
                  <a:lnTo>
                    <a:pt x="295173" y="80263"/>
                  </a:lnTo>
                  <a:lnTo>
                    <a:pt x="293268" y="73278"/>
                  </a:lnTo>
                  <a:lnTo>
                    <a:pt x="293283" y="54556"/>
                  </a:lnTo>
                  <a:lnTo>
                    <a:pt x="295173" y="47751"/>
                  </a:lnTo>
                  <a:lnTo>
                    <a:pt x="298983" y="43052"/>
                  </a:lnTo>
                  <a:lnTo>
                    <a:pt x="302920" y="38480"/>
                  </a:lnTo>
                  <a:lnTo>
                    <a:pt x="307746" y="36194"/>
                  </a:lnTo>
                  <a:lnTo>
                    <a:pt x="337109" y="36194"/>
                  </a:lnTo>
                  <a:lnTo>
                    <a:pt x="336829" y="35813"/>
                  </a:lnTo>
                  <a:lnTo>
                    <a:pt x="330860" y="29209"/>
                  </a:lnTo>
                  <a:lnTo>
                    <a:pt x="323113" y="26034"/>
                  </a:lnTo>
                  <a:close/>
                </a:path>
                <a:path w="346075" h="102235">
                  <a:moveTo>
                    <a:pt x="337109" y="36194"/>
                  </a:moveTo>
                  <a:lnTo>
                    <a:pt x="319303" y="36194"/>
                  </a:lnTo>
                  <a:lnTo>
                    <a:pt x="324129" y="38480"/>
                  </a:lnTo>
                  <a:lnTo>
                    <a:pt x="331876" y="47751"/>
                  </a:lnTo>
                  <a:lnTo>
                    <a:pt x="333892" y="54556"/>
                  </a:lnTo>
                  <a:lnTo>
                    <a:pt x="333872" y="73278"/>
                  </a:lnTo>
                  <a:lnTo>
                    <a:pt x="331876" y="80263"/>
                  </a:lnTo>
                  <a:lnTo>
                    <a:pt x="328066" y="84835"/>
                  </a:lnTo>
                  <a:lnTo>
                    <a:pt x="324256" y="89534"/>
                  </a:lnTo>
                  <a:lnTo>
                    <a:pt x="319430" y="91820"/>
                  </a:lnTo>
                  <a:lnTo>
                    <a:pt x="337930" y="91820"/>
                  </a:lnTo>
                  <a:lnTo>
                    <a:pt x="345846" y="62991"/>
                  </a:lnTo>
                  <a:lnTo>
                    <a:pt x="345294" y="54798"/>
                  </a:lnTo>
                  <a:lnTo>
                    <a:pt x="343623" y="47545"/>
                  </a:lnTo>
                  <a:lnTo>
                    <a:pt x="340810" y="41221"/>
                  </a:lnTo>
                  <a:lnTo>
                    <a:pt x="337109" y="36194"/>
                  </a:lnTo>
                  <a:close/>
                </a:path>
              </a:pathLst>
            </a:custGeom>
            <a:solidFill>
              <a:srgbClr val="57585B"/>
            </a:solidFill>
          </p:spPr>
          <p:txBody>
            <a:bodyPr wrap="square" lIns="0" tIns="0" rIns="0" bIns="0" rtlCol="0"/>
            <a:lstStyle/>
            <a:p>
              <a:endParaRPr/>
            </a:p>
          </p:txBody>
        </p:sp>
        <p:pic>
          <p:nvPicPr>
            <p:cNvPr id="52" name="object 52"/>
            <p:cNvPicPr/>
            <p:nvPr/>
          </p:nvPicPr>
          <p:blipFill>
            <a:blip r:embed="rId22" cstate="screen">
              <a:extLst>
                <a:ext uri="{28A0092B-C50C-407E-A947-70E740481C1C}">
                  <a14:useLocalDpi xmlns:a14="http://schemas.microsoft.com/office/drawing/2010/main"/>
                </a:ext>
              </a:extLst>
            </a:blip>
            <a:stretch>
              <a:fillRect/>
            </a:stretch>
          </p:blipFill>
          <p:spPr>
            <a:xfrm>
              <a:off x="6404054" y="1805336"/>
              <a:ext cx="242236" cy="185134"/>
            </a:xfrm>
            <a:prstGeom prst="rect">
              <a:avLst/>
            </a:prstGeom>
          </p:spPr>
        </p:pic>
        <p:pic>
          <p:nvPicPr>
            <p:cNvPr id="53" name="object 53"/>
            <p:cNvPicPr/>
            <p:nvPr/>
          </p:nvPicPr>
          <p:blipFill>
            <a:blip r:embed="rId23" cstate="screen">
              <a:extLst>
                <a:ext uri="{28A0092B-C50C-407E-A947-70E740481C1C}">
                  <a14:useLocalDpi xmlns:a14="http://schemas.microsoft.com/office/drawing/2010/main"/>
                </a:ext>
              </a:extLst>
            </a:blip>
            <a:stretch>
              <a:fillRect/>
            </a:stretch>
          </p:blipFill>
          <p:spPr>
            <a:xfrm>
              <a:off x="6380606" y="2030602"/>
              <a:ext cx="204088" cy="172380"/>
            </a:xfrm>
            <a:prstGeom prst="rect">
              <a:avLst/>
            </a:prstGeom>
          </p:spPr>
        </p:pic>
        <p:pic>
          <p:nvPicPr>
            <p:cNvPr id="54" name="object 54"/>
            <p:cNvPicPr/>
            <p:nvPr/>
          </p:nvPicPr>
          <p:blipFill>
            <a:blip r:embed="rId24" cstate="screen">
              <a:extLst>
                <a:ext uri="{28A0092B-C50C-407E-A947-70E740481C1C}">
                  <a14:useLocalDpi xmlns:a14="http://schemas.microsoft.com/office/drawing/2010/main"/>
                </a:ext>
              </a:extLst>
            </a:blip>
            <a:stretch>
              <a:fillRect/>
            </a:stretch>
          </p:blipFill>
          <p:spPr>
            <a:xfrm>
              <a:off x="6364097" y="2265298"/>
              <a:ext cx="152907" cy="169036"/>
            </a:xfrm>
            <a:prstGeom prst="rect">
              <a:avLst/>
            </a:prstGeom>
          </p:spPr>
        </p:pic>
        <p:sp>
          <p:nvSpPr>
            <p:cNvPr id="55" name="object 55"/>
            <p:cNvSpPr/>
            <p:nvPr/>
          </p:nvSpPr>
          <p:spPr>
            <a:xfrm>
              <a:off x="6249797" y="1957577"/>
              <a:ext cx="429259" cy="452120"/>
            </a:xfrm>
            <a:custGeom>
              <a:avLst/>
              <a:gdLst/>
              <a:ahLst/>
              <a:cxnLst/>
              <a:rect l="l" t="t" r="r" b="b"/>
              <a:pathLst>
                <a:path w="429259" h="452119">
                  <a:moveTo>
                    <a:pt x="178562" y="257556"/>
                  </a:moveTo>
                  <a:lnTo>
                    <a:pt x="77470" y="343916"/>
                  </a:lnTo>
                  <a:lnTo>
                    <a:pt x="62103" y="364998"/>
                  </a:lnTo>
                  <a:lnTo>
                    <a:pt x="61048" y="359003"/>
                  </a:lnTo>
                  <a:lnTo>
                    <a:pt x="59817" y="352780"/>
                  </a:lnTo>
                  <a:lnTo>
                    <a:pt x="58381" y="346329"/>
                  </a:lnTo>
                  <a:lnTo>
                    <a:pt x="56769" y="339598"/>
                  </a:lnTo>
                  <a:lnTo>
                    <a:pt x="49542" y="311099"/>
                  </a:lnTo>
                  <a:lnTo>
                    <a:pt x="35153" y="254063"/>
                  </a:lnTo>
                  <a:lnTo>
                    <a:pt x="27940" y="225552"/>
                  </a:lnTo>
                  <a:lnTo>
                    <a:pt x="0" y="219583"/>
                  </a:lnTo>
                  <a:lnTo>
                    <a:pt x="34048" y="338175"/>
                  </a:lnTo>
                  <a:lnTo>
                    <a:pt x="45466" y="377698"/>
                  </a:lnTo>
                  <a:lnTo>
                    <a:pt x="71882" y="383413"/>
                  </a:lnTo>
                  <a:lnTo>
                    <a:pt x="87490" y="364998"/>
                  </a:lnTo>
                  <a:lnTo>
                    <a:pt x="178562" y="257556"/>
                  </a:lnTo>
                  <a:close/>
                </a:path>
                <a:path w="429259" h="452119">
                  <a:moveTo>
                    <a:pt x="231902" y="268986"/>
                  </a:moveTo>
                  <a:lnTo>
                    <a:pt x="205994" y="263398"/>
                  </a:lnTo>
                  <a:lnTo>
                    <a:pt x="175895" y="405511"/>
                  </a:lnTo>
                  <a:lnTo>
                    <a:pt x="201676" y="410972"/>
                  </a:lnTo>
                  <a:lnTo>
                    <a:pt x="209219" y="375450"/>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8991"/>
                  </a:moveTo>
                  <a:lnTo>
                    <a:pt x="383921" y="301244"/>
                  </a:lnTo>
                  <a:lnTo>
                    <a:pt x="279146" y="279019"/>
                  </a:lnTo>
                  <a:lnTo>
                    <a:pt x="256463" y="385483"/>
                  </a:lnTo>
                  <a:lnTo>
                    <a:pt x="248920" y="421005"/>
                  </a:lnTo>
                  <a:lnTo>
                    <a:pt x="394576" y="451993"/>
                  </a:lnTo>
                  <a:lnTo>
                    <a:pt x="395859" y="446405"/>
                  </a:lnTo>
                  <a:lnTo>
                    <a:pt x="398145" y="435229"/>
                  </a:lnTo>
                  <a:lnTo>
                    <a:pt x="278384" y="409702"/>
                  </a:lnTo>
                  <a:lnTo>
                    <a:pt x="288671" y="361442"/>
                  </a:lnTo>
                  <a:lnTo>
                    <a:pt x="396621" y="384302"/>
                  </a:lnTo>
                  <a:lnTo>
                    <a:pt x="397751" y="378841"/>
                  </a:lnTo>
                  <a:lnTo>
                    <a:pt x="399034" y="373253"/>
                  </a:lnTo>
                  <a:lnTo>
                    <a:pt x="400177" y="367665"/>
                  </a:lnTo>
                  <a:lnTo>
                    <a:pt x="370763" y="361442"/>
                  </a:lnTo>
                  <a:lnTo>
                    <a:pt x="292100" y="344678"/>
                  </a:lnTo>
                  <a:lnTo>
                    <a:pt x="294449" y="333832"/>
                  </a:lnTo>
                  <a:lnTo>
                    <a:pt x="296773" y="322973"/>
                  </a:lnTo>
                  <a:lnTo>
                    <a:pt x="301371" y="301244"/>
                  </a:lnTo>
                  <a:lnTo>
                    <a:pt x="416687" y="325755"/>
                  </a:lnTo>
                  <a:lnTo>
                    <a:pt x="417957" y="320167"/>
                  </a:lnTo>
                  <a:lnTo>
                    <a:pt x="420243" y="308991"/>
                  </a:lnTo>
                  <a:close/>
                </a:path>
                <a:path w="429259" h="452119">
                  <a:moveTo>
                    <a:pt x="429133" y="126669"/>
                  </a:moveTo>
                  <a:lnTo>
                    <a:pt x="413600" y="89014"/>
                  </a:lnTo>
                  <a:lnTo>
                    <a:pt x="402475" y="78206"/>
                  </a:lnTo>
                  <a:lnTo>
                    <a:pt x="402475" y="125069"/>
                  </a:lnTo>
                  <a:lnTo>
                    <a:pt x="402323" y="133235"/>
                  </a:lnTo>
                  <a:lnTo>
                    <a:pt x="383197" y="173558"/>
                  </a:lnTo>
                  <a:lnTo>
                    <a:pt x="336194" y="186791"/>
                  </a:lnTo>
                  <a:lnTo>
                    <a:pt x="322072" y="184785"/>
                  </a:lnTo>
                  <a:lnTo>
                    <a:pt x="286308" y="168465"/>
                  </a:lnTo>
                  <a:lnTo>
                    <a:pt x="265823" y="128257"/>
                  </a:lnTo>
                  <a:lnTo>
                    <a:pt x="265899" y="126669"/>
                  </a:lnTo>
                  <a:lnTo>
                    <a:pt x="277977" y="88938"/>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22" y="79286"/>
                  </a:lnTo>
                  <a:lnTo>
                    <a:pt x="239598" y="117233"/>
                  </a:lnTo>
                  <a:lnTo>
                    <a:pt x="239483" y="125069"/>
                  </a:lnTo>
                  <a:lnTo>
                    <a:pt x="239534" y="128257"/>
                  </a:lnTo>
                  <a:lnTo>
                    <a:pt x="254863" y="165214"/>
                  </a:lnTo>
                  <a:lnTo>
                    <a:pt x="293141" y="192925"/>
                  </a:lnTo>
                  <a:lnTo>
                    <a:pt x="331355" y="202996"/>
                  </a:lnTo>
                  <a:lnTo>
                    <a:pt x="343776" y="203885"/>
                  </a:lnTo>
                  <a:lnTo>
                    <a:pt x="356019" y="203619"/>
                  </a:lnTo>
                  <a:lnTo>
                    <a:pt x="399148" y="190169"/>
                  </a:lnTo>
                  <a:lnTo>
                    <a:pt x="424675" y="157835"/>
                  </a:lnTo>
                  <a:lnTo>
                    <a:pt x="429069" y="137756"/>
                  </a:lnTo>
                  <a:lnTo>
                    <a:pt x="429133" y="126669"/>
                  </a:lnTo>
                  <a:close/>
                </a:path>
              </a:pathLst>
            </a:custGeom>
            <a:solidFill>
              <a:srgbClr val="FFFFFF"/>
            </a:solidFill>
          </p:spPr>
          <p:txBody>
            <a:bodyPr wrap="square" lIns="0" tIns="0" rIns="0" bIns="0" rtlCol="0"/>
            <a:lstStyle/>
            <a:p>
              <a:endParaRPr/>
            </a:p>
          </p:txBody>
        </p:sp>
        <p:pic>
          <p:nvPicPr>
            <p:cNvPr id="56" name="object 56"/>
            <p:cNvPicPr/>
            <p:nvPr/>
          </p:nvPicPr>
          <p:blipFill>
            <a:blip r:embed="rId25" cstate="screen">
              <a:extLst>
                <a:ext uri="{28A0092B-C50C-407E-A947-70E740481C1C}">
                  <a14:useLocalDpi xmlns:a14="http://schemas.microsoft.com/office/drawing/2010/main"/>
                </a:ext>
              </a:extLst>
            </a:blip>
            <a:stretch>
              <a:fillRect/>
            </a:stretch>
          </p:blipFill>
          <p:spPr>
            <a:xfrm>
              <a:off x="6294120" y="2425953"/>
              <a:ext cx="251078" cy="184023"/>
            </a:xfrm>
            <a:prstGeom prst="rect">
              <a:avLst/>
            </a:prstGeom>
          </p:spPr>
        </p:pic>
      </p:grpSp>
      <p:pic>
        <p:nvPicPr>
          <p:cNvPr id="57" name="object 57"/>
          <p:cNvPicPr/>
          <p:nvPr/>
        </p:nvPicPr>
        <p:blipFill>
          <a:blip r:embed="rId26" cstate="screen">
            <a:extLst>
              <a:ext uri="{28A0092B-C50C-407E-A947-70E740481C1C}">
                <a14:useLocalDpi xmlns:a14="http://schemas.microsoft.com/office/drawing/2010/main"/>
              </a:ext>
            </a:extLst>
          </a:blip>
          <a:stretch>
            <a:fillRect/>
          </a:stretch>
        </p:blipFill>
        <p:spPr>
          <a:xfrm>
            <a:off x="3817620" y="6487975"/>
            <a:ext cx="213995" cy="195275"/>
          </a:xfrm>
          <a:prstGeom prst="rect">
            <a:avLst/>
          </a:prstGeom>
        </p:spPr>
      </p:pic>
      <p:pic>
        <p:nvPicPr>
          <p:cNvPr id="58" name="object 58"/>
          <p:cNvPicPr/>
          <p:nvPr/>
        </p:nvPicPr>
        <p:blipFill>
          <a:blip r:embed="rId27" cstate="screen">
            <a:extLst>
              <a:ext uri="{28A0092B-C50C-407E-A947-70E740481C1C}">
                <a14:useLocalDpi xmlns:a14="http://schemas.microsoft.com/office/drawing/2010/main"/>
              </a:ext>
            </a:extLst>
          </a:blip>
          <a:stretch>
            <a:fillRect/>
          </a:stretch>
        </p:blipFill>
        <p:spPr>
          <a:xfrm>
            <a:off x="3849373" y="7850251"/>
            <a:ext cx="156781" cy="228600"/>
          </a:xfrm>
          <a:prstGeom prst="rect">
            <a:avLst/>
          </a:prstGeom>
        </p:spPr>
      </p:pic>
      <p:sp>
        <p:nvSpPr>
          <p:cNvPr id="59" name="object 59"/>
          <p:cNvSpPr txBox="1"/>
          <p:nvPr/>
        </p:nvSpPr>
        <p:spPr>
          <a:xfrm>
            <a:off x="7277344" y="7484815"/>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60" name="object 60"/>
          <p:cNvSpPr txBox="1"/>
          <p:nvPr/>
        </p:nvSpPr>
        <p:spPr>
          <a:xfrm>
            <a:off x="7337555" y="9942518"/>
            <a:ext cx="69215" cy="111631"/>
          </a:xfrm>
          <a:prstGeom prst="rect">
            <a:avLst/>
          </a:prstGeom>
        </p:spPr>
        <p:txBody>
          <a:bodyPr vert="horz" wrap="square" lIns="0" tIns="3810" rIns="0" bIns="0" rtlCol="0">
            <a:spAutoFit/>
          </a:bodyPr>
          <a:lstStyle/>
          <a:p>
            <a:pPr marL="12697">
              <a:spcBef>
                <a:spcPts val="30"/>
              </a:spcBef>
            </a:pPr>
            <a:r>
              <a:rPr sz="700" spc="-50" dirty="0">
                <a:solidFill>
                  <a:srgbClr val="004448"/>
                </a:solidFill>
                <a:latin typeface="Microsoft Sans Serif"/>
                <a:cs typeface="Microsoft Sans Serif"/>
              </a:rPr>
              <a:t>8</a:t>
            </a:r>
            <a:endParaRPr sz="700">
              <a:latin typeface="Microsoft Sans Serif"/>
              <a:cs typeface="Microsoft Sans Serif"/>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3" y="2742183"/>
            <a:ext cx="3587115" cy="1917064"/>
            <a:chOff x="457200" y="2742183"/>
            <a:chExt cx="3587115" cy="1917064"/>
          </a:xfrm>
        </p:grpSpPr>
        <p:sp>
          <p:nvSpPr>
            <p:cNvPr id="3" name="object 3"/>
            <p:cNvSpPr/>
            <p:nvPr/>
          </p:nvSpPr>
          <p:spPr>
            <a:xfrm>
              <a:off x="689609" y="2742183"/>
              <a:ext cx="3096260" cy="1917064"/>
            </a:xfrm>
            <a:custGeom>
              <a:avLst/>
              <a:gdLst/>
              <a:ahLst/>
              <a:cxnLst/>
              <a:rect l="l" t="t" r="r" b="b"/>
              <a:pathLst>
                <a:path w="3096260" h="1917064">
                  <a:moveTo>
                    <a:pt x="2995294" y="0"/>
                  </a:moveTo>
                  <a:lnTo>
                    <a:pt x="100965" y="0"/>
                  </a:lnTo>
                  <a:lnTo>
                    <a:pt x="61595" y="9017"/>
                  </a:lnTo>
                  <a:lnTo>
                    <a:pt x="29845" y="34671"/>
                  </a:lnTo>
                  <a:lnTo>
                    <a:pt x="8255" y="72898"/>
                  </a:lnTo>
                  <a:lnTo>
                    <a:pt x="0" y="118745"/>
                  </a:lnTo>
                  <a:lnTo>
                    <a:pt x="0" y="1797558"/>
                  </a:lnTo>
                  <a:lnTo>
                    <a:pt x="8255" y="1844039"/>
                  </a:lnTo>
                  <a:lnTo>
                    <a:pt x="29845" y="1881632"/>
                  </a:lnTo>
                  <a:lnTo>
                    <a:pt x="61595" y="1907159"/>
                  </a:lnTo>
                  <a:lnTo>
                    <a:pt x="100965" y="1916938"/>
                  </a:lnTo>
                  <a:lnTo>
                    <a:pt x="2995294" y="1916938"/>
                  </a:lnTo>
                  <a:lnTo>
                    <a:pt x="3034665" y="1907159"/>
                  </a:lnTo>
                  <a:lnTo>
                    <a:pt x="3066415" y="1881632"/>
                  </a:lnTo>
                  <a:lnTo>
                    <a:pt x="3088004" y="1844039"/>
                  </a:lnTo>
                  <a:lnTo>
                    <a:pt x="3096260" y="1797558"/>
                  </a:lnTo>
                  <a:lnTo>
                    <a:pt x="3096260" y="118745"/>
                  </a:lnTo>
                  <a:lnTo>
                    <a:pt x="3088004" y="72898"/>
                  </a:lnTo>
                  <a:lnTo>
                    <a:pt x="3066415" y="34671"/>
                  </a:lnTo>
                  <a:lnTo>
                    <a:pt x="3034665" y="9017"/>
                  </a:lnTo>
                  <a:lnTo>
                    <a:pt x="2995294" y="0"/>
                  </a:lnTo>
                  <a:close/>
                </a:path>
              </a:pathLst>
            </a:custGeom>
            <a:solidFill>
              <a:srgbClr val="004448"/>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57200" y="2799308"/>
              <a:ext cx="214629" cy="223926"/>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3829050" y="2760230"/>
              <a:ext cx="215264" cy="263004"/>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753351" y="2776727"/>
              <a:ext cx="771918" cy="141604"/>
            </a:xfrm>
            <a:prstGeom prst="rect">
              <a:avLst/>
            </a:prstGeom>
          </p:spPr>
        </p:pic>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1578991" y="2775457"/>
              <a:ext cx="1293876" cy="141224"/>
            </a:xfrm>
            <a:prstGeom prst="rect">
              <a:avLst/>
            </a:prstGeom>
          </p:spPr>
        </p:pic>
      </p:grpSp>
      <p:sp>
        <p:nvSpPr>
          <p:cNvPr id="8" name="object 8"/>
          <p:cNvSpPr txBox="1"/>
          <p:nvPr/>
        </p:nvSpPr>
        <p:spPr>
          <a:xfrm>
            <a:off x="729792" y="2906016"/>
            <a:ext cx="3020060" cy="1691005"/>
          </a:xfrm>
          <a:prstGeom prst="rect">
            <a:avLst/>
          </a:prstGeom>
        </p:spPr>
        <p:txBody>
          <a:bodyPr vert="horz" wrap="square" lIns="0" tIns="13329" rIns="0" bIns="0" rtlCol="0">
            <a:spAutoFit/>
          </a:bodyPr>
          <a:lstStyle/>
          <a:p>
            <a:pPr marL="12697" marR="5077" algn="just">
              <a:lnSpc>
                <a:spcPct val="99300"/>
              </a:lnSpc>
              <a:spcBef>
                <a:spcPts val="105"/>
              </a:spcBef>
            </a:pPr>
            <a:r>
              <a:rPr sz="1000" spc="-5" dirty="0">
                <a:solidFill>
                  <a:srgbClr val="FFFFFF"/>
                </a:solidFill>
                <a:latin typeface="Microsoft Sans Serif"/>
                <a:cs typeface="Microsoft Sans Serif"/>
              </a:rPr>
              <a:t>Los productos </a:t>
            </a:r>
            <a:r>
              <a:rPr sz="1000" dirty="0">
                <a:solidFill>
                  <a:srgbClr val="FFFFFF"/>
                </a:solidFill>
                <a:latin typeface="Microsoft Sans Serif"/>
                <a:cs typeface="Microsoft Sans Serif"/>
              </a:rPr>
              <a:t>de su </a:t>
            </a:r>
            <a:r>
              <a:rPr sz="1000" spc="-5" dirty="0">
                <a:solidFill>
                  <a:srgbClr val="FFFFFF"/>
                </a:solidFill>
                <a:latin typeface="Microsoft Sans Serif"/>
                <a:cs typeface="Microsoft Sans Serif"/>
              </a:rPr>
              <a:t>huerto y </a:t>
            </a:r>
            <a:r>
              <a:rPr sz="1000" spc="5" dirty="0">
                <a:solidFill>
                  <a:srgbClr val="FFFFFF"/>
                </a:solidFill>
                <a:latin typeface="Microsoft Sans Serif"/>
                <a:cs typeface="Microsoft Sans Serif"/>
              </a:rPr>
              <a:t>jardín </a:t>
            </a:r>
            <a:r>
              <a:rPr sz="1000" dirty="0">
                <a:solidFill>
                  <a:srgbClr val="FFFFFF"/>
                </a:solidFill>
                <a:latin typeface="Microsoft Sans Serif"/>
                <a:cs typeface="Microsoft Sans Serif"/>
              </a:rPr>
              <a:t>se </a:t>
            </a:r>
            <a:r>
              <a:rPr sz="1000" spc="-5" dirty="0">
                <a:solidFill>
                  <a:srgbClr val="FFFFFF"/>
                </a:solidFill>
                <a:latin typeface="Microsoft Sans Serif"/>
                <a:cs typeface="Microsoft Sans Serif"/>
              </a:rPr>
              <a:t>utilizan </a:t>
            </a:r>
            <a:r>
              <a:rPr sz="1000" dirty="0">
                <a:solidFill>
                  <a:srgbClr val="FFFFFF"/>
                </a:solidFill>
                <a:latin typeface="Microsoft Sans Serif"/>
                <a:cs typeface="Microsoft Sans Serif"/>
              </a:rPr>
              <a:t>como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una propuesta de </a:t>
            </a:r>
            <a:r>
              <a:rPr sz="1000" dirty="0">
                <a:solidFill>
                  <a:srgbClr val="FFFFFF"/>
                </a:solidFill>
                <a:latin typeface="Microsoft Sans Serif"/>
                <a:cs typeface="Microsoft Sans Serif"/>
              </a:rPr>
              <a:t>venta </a:t>
            </a:r>
            <a:r>
              <a:rPr sz="1000" spc="-5" dirty="0">
                <a:solidFill>
                  <a:srgbClr val="FFFFFF"/>
                </a:solidFill>
                <a:latin typeface="Microsoft Sans Serif"/>
                <a:cs typeface="Microsoft Sans Serif"/>
              </a:rPr>
              <a:t>única de la posada. De </a:t>
            </a:r>
            <a:r>
              <a:rPr sz="1000" dirty="0">
                <a:solidFill>
                  <a:srgbClr val="FFFFFF"/>
                </a:solidFill>
                <a:latin typeface="Microsoft Sans Serif"/>
                <a:cs typeface="Microsoft Sans Serif"/>
              </a:rPr>
              <a:t>este </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modo,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posada produce de variedades antiguas 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recupera el patrimonio de la cultura alimentaria de su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zona. Al seguir una oferta de platos de temporada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diferenciada, son </a:t>
            </a:r>
            <a:r>
              <a:rPr sz="1000" dirty="0">
                <a:solidFill>
                  <a:srgbClr val="FFFFFF"/>
                </a:solidFill>
                <a:latin typeface="Microsoft Sans Serif"/>
                <a:cs typeface="Microsoft Sans Serif"/>
              </a:rPr>
              <a:t>más </a:t>
            </a:r>
            <a:r>
              <a:rPr sz="1000" spc="-5" dirty="0">
                <a:solidFill>
                  <a:srgbClr val="FFFFFF"/>
                </a:solidFill>
                <a:latin typeface="Microsoft Sans Serif"/>
                <a:cs typeface="Microsoft Sans Serif"/>
              </a:rPr>
              <a:t>sostenibles y puede seguir </a:t>
            </a:r>
            <a:r>
              <a:rPr sz="1000" spc="-10" dirty="0">
                <a:solidFill>
                  <a:srgbClr val="FFFFFF"/>
                </a:solidFill>
                <a:latin typeface="Microsoft Sans Serif"/>
                <a:cs typeface="Microsoft Sans Serif"/>
              </a:rPr>
              <a:t>el </a:t>
            </a:r>
            <a:r>
              <a:rPr sz="1000" spc="-5" dirty="0">
                <a:solidFill>
                  <a:srgbClr val="FFFFFF"/>
                </a:solidFill>
                <a:latin typeface="Microsoft Sans Serif"/>
                <a:cs typeface="Microsoft Sans Serif"/>
              </a:rPr>
              <a:t> principio </a:t>
            </a:r>
            <a:r>
              <a:rPr sz="1000" dirty="0">
                <a:solidFill>
                  <a:srgbClr val="FFFFFF"/>
                </a:solidFill>
                <a:latin typeface="Microsoft Sans Serif"/>
                <a:cs typeface="Microsoft Sans Serif"/>
              </a:rPr>
              <a:t>de </a:t>
            </a:r>
            <a:r>
              <a:rPr sz="1000" spc="-5" dirty="0">
                <a:solidFill>
                  <a:srgbClr val="FFFFFF"/>
                </a:solidFill>
                <a:latin typeface="Microsoft Sans Serif"/>
                <a:cs typeface="Microsoft Sans Serif"/>
              </a:rPr>
              <a:t>Residuo </a:t>
            </a:r>
            <a:r>
              <a:rPr sz="1000" dirty="0">
                <a:solidFill>
                  <a:srgbClr val="FFFFFF"/>
                </a:solidFill>
                <a:latin typeface="Microsoft Sans Serif"/>
                <a:cs typeface="Microsoft Sans Serif"/>
              </a:rPr>
              <a:t>Cero </a:t>
            </a:r>
            <a:r>
              <a:rPr sz="1000" spc="-5" dirty="0">
                <a:solidFill>
                  <a:srgbClr val="FFFFFF"/>
                </a:solidFill>
                <a:latin typeface="Microsoft Sans Serif"/>
                <a:cs typeface="Microsoft Sans Serif"/>
              </a:rPr>
              <a:t>(el Residuo Cero es un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conjunto </a:t>
            </a:r>
            <a:r>
              <a:rPr sz="1000" dirty="0">
                <a:solidFill>
                  <a:srgbClr val="FFFFFF"/>
                </a:solidFill>
                <a:latin typeface="Microsoft Sans Serif"/>
                <a:cs typeface="Microsoft Sans Serif"/>
              </a:rPr>
              <a:t>de </a:t>
            </a:r>
            <a:r>
              <a:rPr sz="1000" spc="-5" dirty="0">
                <a:solidFill>
                  <a:srgbClr val="FFFFFF"/>
                </a:solidFill>
                <a:latin typeface="Microsoft Sans Serif"/>
                <a:cs typeface="Microsoft Sans Serif"/>
              </a:rPr>
              <a:t>principios centrados en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prevención 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residuos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fomenta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 rediseño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ciclos</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vida de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recursos para que todos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productos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sean</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reutilizados).</a:t>
            </a:r>
            <a:endParaRPr sz="1000">
              <a:latin typeface="Microsoft Sans Serif"/>
              <a:cs typeface="Microsoft Sans Serif"/>
            </a:endParaRPr>
          </a:p>
        </p:txBody>
      </p:sp>
      <p:sp>
        <p:nvSpPr>
          <p:cNvPr id="9" name="object 9"/>
          <p:cNvSpPr txBox="1"/>
          <p:nvPr/>
        </p:nvSpPr>
        <p:spPr>
          <a:xfrm>
            <a:off x="723394" y="4797681"/>
            <a:ext cx="3018155" cy="1721485"/>
          </a:xfrm>
          <a:prstGeom prst="rect">
            <a:avLst/>
          </a:prstGeom>
        </p:spPr>
        <p:txBody>
          <a:bodyPr vert="horz" wrap="square" lIns="0" tIns="12697" rIns="0" bIns="0" rtlCol="0">
            <a:spAutoFit/>
          </a:bodyPr>
          <a:lstStyle/>
          <a:p>
            <a:pPr marL="12697" algn="just">
              <a:lnSpc>
                <a:spcPts val="1422"/>
              </a:lnSpc>
              <a:spcBef>
                <a:spcPts val="100"/>
              </a:spcBef>
            </a:pPr>
            <a:r>
              <a:rPr sz="1200"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a:t>
            </a:r>
            <a:r>
              <a:rPr sz="1200" dirty="0">
                <a:solidFill>
                  <a:srgbClr val="004448"/>
                </a:solidFill>
                <a:latin typeface="Microsoft Sans Serif"/>
                <a:cs typeface="Microsoft Sans Serif"/>
              </a:rPr>
              <a:t>e</a:t>
            </a:r>
            <a:r>
              <a:rPr sz="1200" spc="520" dirty="0">
                <a:solidFill>
                  <a:srgbClr val="004448"/>
                </a:solidFill>
                <a:latin typeface="Microsoft Sans Serif"/>
                <a:cs typeface="Microsoft Sans Serif"/>
              </a:rPr>
              <a:t>…</a:t>
            </a:r>
            <a:endParaRPr sz="1200">
              <a:latin typeface="Microsoft Sans Serif"/>
              <a:cs typeface="Microsoft Sans Serif"/>
            </a:endParaRPr>
          </a:p>
          <a:p>
            <a:pPr marL="12697" algn="just">
              <a:lnSpc>
                <a:spcPts val="1185"/>
              </a:lnSpc>
            </a:pPr>
            <a:r>
              <a:rPr sz="1000" spc="-5" dirty="0">
                <a:solidFill>
                  <a:srgbClr val="585858"/>
                </a:solidFill>
                <a:latin typeface="Microsoft Sans Serif"/>
                <a:cs typeface="Microsoft Sans Serif"/>
              </a:rPr>
              <a:t>La</a:t>
            </a:r>
            <a:r>
              <a:rPr sz="1000" spc="295" dirty="0">
                <a:solidFill>
                  <a:srgbClr val="585858"/>
                </a:solidFill>
                <a:latin typeface="Microsoft Sans Serif"/>
                <a:cs typeface="Microsoft Sans Serif"/>
              </a:rPr>
              <a:t> </a:t>
            </a:r>
            <a:r>
              <a:rPr sz="1000" spc="-5" dirty="0">
                <a:solidFill>
                  <a:srgbClr val="585858"/>
                </a:solidFill>
                <a:latin typeface="Microsoft Sans Serif"/>
                <a:cs typeface="Microsoft Sans Serif"/>
              </a:rPr>
              <a:t>posada</a:t>
            </a:r>
            <a:r>
              <a:rPr sz="1000" spc="310" dirty="0">
                <a:solidFill>
                  <a:srgbClr val="585858"/>
                </a:solidFill>
                <a:latin typeface="Microsoft Sans Serif"/>
                <a:cs typeface="Microsoft Sans Serif"/>
              </a:rPr>
              <a:t> </a:t>
            </a:r>
            <a:r>
              <a:rPr sz="1000" spc="-5" dirty="0">
                <a:solidFill>
                  <a:srgbClr val="585858"/>
                </a:solidFill>
                <a:latin typeface="Microsoft Sans Serif"/>
                <a:cs typeface="Microsoft Sans Serif"/>
              </a:rPr>
              <a:t>PreLešiku</a:t>
            </a:r>
            <a:r>
              <a:rPr sz="1000" spc="300" dirty="0">
                <a:solidFill>
                  <a:srgbClr val="585858"/>
                </a:solidFill>
                <a:latin typeface="Microsoft Sans Serif"/>
                <a:cs typeface="Microsoft Sans Serif"/>
              </a:rPr>
              <a:t> </a:t>
            </a:r>
            <a:r>
              <a:rPr sz="1000" dirty="0">
                <a:solidFill>
                  <a:srgbClr val="585858"/>
                </a:solidFill>
                <a:latin typeface="Microsoft Sans Serif"/>
                <a:cs typeface="Microsoft Sans Serif"/>
              </a:rPr>
              <a:t>se</a:t>
            </a:r>
            <a:r>
              <a:rPr sz="1000" spc="290" dirty="0">
                <a:solidFill>
                  <a:srgbClr val="585858"/>
                </a:solidFill>
                <a:latin typeface="Microsoft Sans Serif"/>
                <a:cs typeface="Microsoft Sans Serif"/>
              </a:rPr>
              <a:t> </a:t>
            </a:r>
            <a:r>
              <a:rPr sz="1000" spc="-5" dirty="0">
                <a:solidFill>
                  <a:srgbClr val="585858"/>
                </a:solidFill>
                <a:latin typeface="Microsoft Sans Serif"/>
                <a:cs typeface="Microsoft Sans Serif"/>
              </a:rPr>
              <a:t>fundó</a:t>
            </a:r>
            <a:r>
              <a:rPr sz="1000" spc="295" dirty="0">
                <a:solidFill>
                  <a:srgbClr val="585858"/>
                </a:solidFill>
                <a:latin typeface="Microsoft Sans Serif"/>
                <a:cs typeface="Microsoft Sans Serif"/>
              </a:rPr>
              <a:t> </a:t>
            </a:r>
            <a:r>
              <a:rPr sz="1000" spc="-5" dirty="0">
                <a:solidFill>
                  <a:srgbClr val="585858"/>
                </a:solidFill>
                <a:latin typeface="Microsoft Sans Serif"/>
                <a:cs typeface="Microsoft Sans Serif"/>
              </a:rPr>
              <a:t>en</a:t>
            </a:r>
            <a:r>
              <a:rPr sz="1000" spc="300" dirty="0">
                <a:solidFill>
                  <a:srgbClr val="585858"/>
                </a:solidFill>
                <a:latin typeface="Microsoft Sans Serif"/>
                <a:cs typeface="Microsoft Sans Serif"/>
              </a:rPr>
              <a:t> </a:t>
            </a:r>
            <a:r>
              <a:rPr sz="1000" spc="-5" dirty="0">
                <a:solidFill>
                  <a:srgbClr val="585858"/>
                </a:solidFill>
                <a:latin typeface="Microsoft Sans Serif"/>
                <a:cs typeface="Microsoft Sans Serif"/>
              </a:rPr>
              <a:t>1932</a:t>
            </a:r>
            <a:r>
              <a:rPr sz="1000" spc="310" dirty="0">
                <a:solidFill>
                  <a:srgbClr val="585858"/>
                </a:solidFill>
                <a:latin typeface="Microsoft Sans Serif"/>
                <a:cs typeface="Microsoft Sans Serif"/>
              </a:rPr>
              <a:t> </a:t>
            </a:r>
            <a:r>
              <a:rPr sz="1000" spc="-15" dirty="0">
                <a:solidFill>
                  <a:srgbClr val="585858"/>
                </a:solidFill>
                <a:latin typeface="Microsoft Sans Serif"/>
                <a:cs typeface="Microsoft Sans Serif"/>
              </a:rPr>
              <a:t>y,</a:t>
            </a:r>
            <a:r>
              <a:rPr sz="1000" spc="300" dirty="0">
                <a:solidFill>
                  <a:srgbClr val="585858"/>
                </a:solidFill>
                <a:latin typeface="Microsoft Sans Serif"/>
                <a:cs typeface="Microsoft Sans Serif"/>
              </a:rPr>
              <a:t> </a:t>
            </a:r>
            <a:r>
              <a:rPr sz="1000" dirty="0">
                <a:solidFill>
                  <a:srgbClr val="585858"/>
                </a:solidFill>
                <a:latin typeface="Microsoft Sans Serif"/>
                <a:cs typeface="Microsoft Sans Serif"/>
              </a:rPr>
              <a:t>como</a:t>
            </a:r>
            <a:endParaRPr sz="1000">
              <a:latin typeface="Microsoft Sans Serif"/>
              <a:cs typeface="Microsoft Sans Serif"/>
            </a:endParaRPr>
          </a:p>
          <a:p>
            <a:pPr marL="12697" marR="5077" algn="just">
              <a:lnSpc>
                <a:spcPct val="99400"/>
              </a:lnSpc>
              <a:spcBef>
                <a:spcPts val="5"/>
              </a:spcBef>
            </a:pPr>
            <a:r>
              <a:rPr sz="1000" spc="-5" dirty="0">
                <a:solidFill>
                  <a:srgbClr val="585858"/>
                </a:solidFill>
                <a:latin typeface="Microsoft Sans Serif"/>
                <a:cs typeface="Microsoft Sans Serif"/>
              </a:rPr>
              <a:t>negocio alimentario, </a:t>
            </a:r>
            <a:r>
              <a:rPr sz="1000" dirty="0">
                <a:solidFill>
                  <a:srgbClr val="585858"/>
                </a:solidFill>
                <a:latin typeface="Microsoft Sans Serif"/>
                <a:cs typeface="Microsoft Sans Serif"/>
              </a:rPr>
              <a:t>siempre </a:t>
            </a:r>
            <a:r>
              <a:rPr sz="1000" spc="-5" dirty="0">
                <a:solidFill>
                  <a:srgbClr val="585858"/>
                </a:solidFill>
                <a:latin typeface="Microsoft Sans Serif"/>
                <a:cs typeface="Microsoft Sans Serif"/>
              </a:rPr>
              <a:t>ha girado en </a:t>
            </a:r>
            <a:r>
              <a:rPr sz="1000" dirty="0">
                <a:solidFill>
                  <a:srgbClr val="585858"/>
                </a:solidFill>
                <a:latin typeface="Microsoft Sans Serif"/>
                <a:cs typeface="Microsoft Sans Serif"/>
              </a:rPr>
              <a:t>torno </a:t>
            </a:r>
            <a:r>
              <a:rPr sz="1000" spc="-5" dirty="0">
                <a:solidFill>
                  <a:srgbClr val="585858"/>
                </a:solidFill>
                <a:latin typeface="Microsoft Sans Serif"/>
                <a:cs typeface="Microsoft Sans Serif"/>
              </a:rPr>
              <a:t>a </a:t>
            </a:r>
            <a:r>
              <a:rPr sz="1000" dirty="0">
                <a:solidFill>
                  <a:srgbClr val="585858"/>
                </a:solidFill>
                <a:latin typeface="Microsoft Sans Serif"/>
                <a:cs typeface="Microsoft Sans Serif"/>
              </a:rPr>
              <a:t>su </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huerto. </a:t>
            </a:r>
            <a:r>
              <a:rPr sz="1000" spc="10" dirty="0">
                <a:solidFill>
                  <a:srgbClr val="585858"/>
                </a:solidFill>
                <a:latin typeface="Microsoft Sans Serif"/>
                <a:cs typeface="Microsoft Sans Serif"/>
              </a:rPr>
              <a:t>Aquí </a:t>
            </a:r>
            <a:r>
              <a:rPr sz="1000" spc="-5" dirty="0">
                <a:solidFill>
                  <a:srgbClr val="585858"/>
                </a:solidFill>
                <a:latin typeface="Microsoft Sans Serif"/>
                <a:cs typeface="Microsoft Sans Serif"/>
              </a:rPr>
              <a:t>cultivan árboles frutales, una serie de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verduras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temporada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hierbas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aromáticas.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Gestionan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huerto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forma</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respetuosa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el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medio ambiente mediante </a:t>
            </a:r>
            <a:r>
              <a:rPr sz="1000" spc="-10" dirty="0">
                <a:solidFill>
                  <a:srgbClr val="585858"/>
                </a:solidFill>
                <a:latin typeface="Microsoft Sans Serif"/>
                <a:cs typeface="Microsoft Sans Serif"/>
              </a:rPr>
              <a:t>la </a:t>
            </a:r>
            <a:r>
              <a:rPr sz="1000" spc="-5" dirty="0">
                <a:solidFill>
                  <a:srgbClr val="585858"/>
                </a:solidFill>
                <a:latin typeface="Microsoft Sans Serif"/>
                <a:cs typeface="Microsoft Sans Serif"/>
              </a:rPr>
              <a:t>recogida </a:t>
            </a:r>
            <a:r>
              <a:rPr sz="1000" dirty="0">
                <a:solidFill>
                  <a:srgbClr val="585858"/>
                </a:solidFill>
                <a:latin typeface="Microsoft Sans Serif"/>
                <a:cs typeface="Microsoft Sans Serif"/>
              </a:rPr>
              <a:t>de </a:t>
            </a:r>
            <a:r>
              <a:rPr sz="1000" spc="-5" dirty="0">
                <a:solidFill>
                  <a:srgbClr val="585858"/>
                </a:solidFill>
                <a:latin typeface="Microsoft Sans Serif"/>
                <a:cs typeface="Microsoft Sans Serif"/>
              </a:rPr>
              <a:t>agua y el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compostaje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orgánico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uso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semillas</a:t>
            </a:r>
            <a:r>
              <a:rPr sz="1000" dirty="0">
                <a:solidFill>
                  <a:srgbClr val="585858"/>
                </a:solidFill>
                <a:latin typeface="Microsoft Sans Serif"/>
                <a:cs typeface="Microsoft Sans Serif"/>
              </a:rPr>
              <a:t> no </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modificadas genéticamente. Se esfuerzan por ser </a:t>
            </a:r>
            <a:r>
              <a:rPr sz="1000" spc="-10" dirty="0">
                <a:solidFill>
                  <a:srgbClr val="585858"/>
                </a:solidFill>
                <a:latin typeface="Microsoft Sans Serif"/>
                <a:cs typeface="Microsoft Sans Serif"/>
              </a:rPr>
              <a:t>lo </a:t>
            </a:r>
            <a:r>
              <a:rPr sz="1000" spc="-5" dirty="0">
                <a:solidFill>
                  <a:srgbClr val="585858"/>
                </a:solidFill>
                <a:latin typeface="Microsoft Sans Serif"/>
                <a:cs typeface="Microsoft Sans Serif"/>
              </a:rPr>
              <a:t> más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autosuficientes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posible.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Hornean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sus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propios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productos</a:t>
            </a:r>
            <a:r>
              <a:rPr sz="1000" spc="55"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spc="25" dirty="0">
                <a:solidFill>
                  <a:srgbClr val="585858"/>
                </a:solidFill>
                <a:latin typeface="Microsoft Sans Serif"/>
                <a:cs typeface="Microsoft Sans Serif"/>
              </a:rPr>
              <a:t> </a:t>
            </a:r>
            <a:r>
              <a:rPr sz="1000" spc="-5" dirty="0">
                <a:solidFill>
                  <a:srgbClr val="585858"/>
                </a:solidFill>
                <a:latin typeface="Microsoft Sans Serif"/>
                <a:cs typeface="Microsoft Sans Serif"/>
              </a:rPr>
              <a:t>dependen</a:t>
            </a:r>
            <a:r>
              <a:rPr sz="1000" spc="4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40" dirty="0">
                <a:solidFill>
                  <a:srgbClr val="585858"/>
                </a:solidFill>
                <a:latin typeface="Microsoft Sans Serif"/>
                <a:cs typeface="Microsoft Sans Serif"/>
              </a:rPr>
              <a:t> </a:t>
            </a:r>
            <a:r>
              <a:rPr sz="1000" spc="-5" dirty="0">
                <a:solidFill>
                  <a:srgbClr val="585858"/>
                </a:solidFill>
                <a:latin typeface="Microsoft Sans Serif"/>
                <a:cs typeface="Microsoft Sans Serif"/>
              </a:rPr>
              <a:t>los</a:t>
            </a:r>
            <a:r>
              <a:rPr sz="1000" spc="45" dirty="0">
                <a:solidFill>
                  <a:srgbClr val="585858"/>
                </a:solidFill>
                <a:latin typeface="Microsoft Sans Serif"/>
                <a:cs typeface="Microsoft Sans Serif"/>
              </a:rPr>
              <a:t> </a:t>
            </a:r>
            <a:r>
              <a:rPr sz="1000" spc="-5" dirty="0">
                <a:solidFill>
                  <a:srgbClr val="585858"/>
                </a:solidFill>
                <a:latin typeface="Microsoft Sans Serif"/>
                <a:cs typeface="Microsoft Sans Serif"/>
              </a:rPr>
              <a:t>vecinos</a:t>
            </a:r>
            <a:r>
              <a:rPr sz="1000" spc="45" dirty="0">
                <a:solidFill>
                  <a:srgbClr val="585858"/>
                </a:solidFill>
                <a:latin typeface="Microsoft Sans Serif"/>
                <a:cs typeface="Microsoft Sans Serif"/>
              </a:rPr>
              <a:t> </a:t>
            </a:r>
            <a:r>
              <a:rPr sz="1000" spc="-5" dirty="0">
                <a:solidFill>
                  <a:srgbClr val="585858"/>
                </a:solidFill>
                <a:latin typeface="Microsoft Sans Serif"/>
                <a:cs typeface="Microsoft Sans Serif"/>
              </a:rPr>
              <a:t>para</a:t>
            </a:r>
            <a:r>
              <a:rPr sz="1000" spc="4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r>
              <a:rPr sz="1000" spc="40" dirty="0">
                <a:solidFill>
                  <a:srgbClr val="585858"/>
                </a:solidFill>
                <a:latin typeface="Microsoft Sans Serif"/>
                <a:cs typeface="Microsoft Sans Serif"/>
              </a:rPr>
              <a:t> </a:t>
            </a:r>
            <a:r>
              <a:rPr sz="1000" spc="-5" dirty="0">
                <a:solidFill>
                  <a:srgbClr val="585858"/>
                </a:solidFill>
                <a:latin typeface="Microsoft Sans Serif"/>
                <a:cs typeface="Microsoft Sans Serif"/>
              </a:rPr>
              <a:t>leche</a:t>
            </a:r>
            <a:r>
              <a:rPr sz="1000" spc="55"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endParaRPr sz="1000">
              <a:latin typeface="Microsoft Sans Serif"/>
              <a:cs typeface="Microsoft Sans Serif"/>
            </a:endParaRPr>
          </a:p>
        </p:txBody>
      </p:sp>
      <p:sp>
        <p:nvSpPr>
          <p:cNvPr id="10" name="object 10"/>
          <p:cNvSpPr txBox="1"/>
          <p:nvPr/>
        </p:nvSpPr>
        <p:spPr>
          <a:xfrm>
            <a:off x="723394" y="6492620"/>
            <a:ext cx="984885" cy="480695"/>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585858"/>
                </a:solidFill>
                <a:latin typeface="Microsoft Sans Serif"/>
                <a:cs typeface="Microsoft Sans Serif"/>
              </a:rPr>
              <a:t>otros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productos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acciones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tienen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minimizar</a:t>
            </a:r>
            <a:r>
              <a:rPr sz="1000" spc="40" dirty="0">
                <a:solidFill>
                  <a:srgbClr val="585858"/>
                </a:solidFill>
                <a:latin typeface="Microsoft Sans Serif"/>
                <a:cs typeface="Microsoft Sans Serif"/>
              </a:rPr>
              <a:t> </a:t>
            </a:r>
            <a:r>
              <a:rPr sz="1000" spc="-5" dirty="0">
                <a:solidFill>
                  <a:srgbClr val="585858"/>
                </a:solidFill>
                <a:latin typeface="Microsoft Sans Serif"/>
                <a:cs typeface="Microsoft Sans Serif"/>
              </a:rPr>
              <a:t>estas</a:t>
            </a:r>
            <a:endParaRPr sz="1000">
              <a:latin typeface="Microsoft Sans Serif"/>
              <a:cs typeface="Microsoft Sans Serif"/>
            </a:endParaRPr>
          </a:p>
        </p:txBody>
      </p:sp>
      <p:sp>
        <p:nvSpPr>
          <p:cNvPr id="11" name="object 11"/>
          <p:cNvSpPr txBox="1"/>
          <p:nvPr/>
        </p:nvSpPr>
        <p:spPr>
          <a:xfrm>
            <a:off x="1747980" y="6492620"/>
            <a:ext cx="1990725" cy="480695"/>
          </a:xfrm>
          <a:prstGeom prst="rect">
            <a:avLst/>
          </a:prstGeom>
        </p:spPr>
        <p:txBody>
          <a:bodyPr vert="horz" wrap="square" lIns="0" tIns="12697" rIns="0" bIns="0" rtlCol="0">
            <a:spAutoFit/>
          </a:bodyPr>
          <a:lstStyle/>
          <a:p>
            <a:pPr marL="12697" marR="5077" indent="36818" algn="just">
              <a:lnSpc>
                <a:spcPct val="99500"/>
              </a:lnSpc>
              <a:spcBef>
                <a:spcPts val="100"/>
              </a:spcBef>
            </a:pPr>
            <a:r>
              <a:rPr sz="1000" spc="-5" dirty="0">
                <a:solidFill>
                  <a:srgbClr val="585858"/>
                </a:solidFill>
                <a:latin typeface="Microsoft Sans Serif"/>
                <a:cs typeface="Microsoft Sans Serif"/>
              </a:rPr>
              <a:t>lácteos.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Su</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ética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que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las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consecuencias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dirty="0">
                <a:solidFill>
                  <a:srgbClr val="585858"/>
                </a:solidFill>
                <a:latin typeface="Microsoft Sans Serif"/>
                <a:cs typeface="Microsoft Sans Serif"/>
              </a:rPr>
              <a:t> su</a:t>
            </a:r>
            <a:r>
              <a:rPr sz="1000" spc="5" dirty="0">
                <a:solidFill>
                  <a:srgbClr val="585858"/>
                </a:solidFill>
                <a:latin typeface="Microsoft Sans Serif"/>
                <a:cs typeface="Microsoft Sans Serif"/>
              </a:rPr>
              <a:t> </a:t>
            </a:r>
            <a:r>
              <a:rPr sz="1000" dirty="0">
                <a:solidFill>
                  <a:srgbClr val="585858"/>
                </a:solidFill>
                <a:latin typeface="Microsoft Sans Serif"/>
                <a:cs typeface="Microsoft Sans Serif"/>
              </a:rPr>
              <a:t>filosofía</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es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consecuencias</a:t>
            </a:r>
            <a:r>
              <a:rPr sz="1000" spc="13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spc="85" dirty="0">
                <a:solidFill>
                  <a:srgbClr val="585858"/>
                </a:solidFill>
                <a:latin typeface="Microsoft Sans Serif"/>
                <a:cs typeface="Microsoft Sans Serif"/>
              </a:rPr>
              <a:t> </a:t>
            </a:r>
            <a:r>
              <a:rPr sz="1000" spc="-5" dirty="0">
                <a:solidFill>
                  <a:srgbClr val="585858"/>
                </a:solidFill>
                <a:latin typeface="Microsoft Sans Serif"/>
                <a:cs typeface="Microsoft Sans Serif"/>
              </a:rPr>
              <a:t>promover</a:t>
            </a:r>
            <a:r>
              <a:rPr sz="1000" spc="105" dirty="0">
                <a:solidFill>
                  <a:srgbClr val="585858"/>
                </a:solidFill>
                <a:latin typeface="Microsoft Sans Serif"/>
                <a:cs typeface="Microsoft Sans Serif"/>
              </a:rPr>
              <a:t> </a:t>
            </a:r>
            <a:r>
              <a:rPr sz="1000" dirty="0">
                <a:solidFill>
                  <a:srgbClr val="585858"/>
                </a:solidFill>
                <a:latin typeface="Microsoft Sans Serif"/>
                <a:cs typeface="Microsoft Sans Serif"/>
              </a:rPr>
              <a:t>su</a:t>
            </a:r>
            <a:endParaRPr sz="1000">
              <a:latin typeface="Microsoft Sans Serif"/>
              <a:cs typeface="Microsoft Sans Serif"/>
            </a:endParaRPr>
          </a:p>
        </p:txBody>
      </p:sp>
      <p:sp>
        <p:nvSpPr>
          <p:cNvPr id="12" name="object 12"/>
          <p:cNvSpPr txBox="1"/>
          <p:nvPr/>
        </p:nvSpPr>
        <p:spPr>
          <a:xfrm>
            <a:off x="723391" y="6948299"/>
            <a:ext cx="3016250" cy="328295"/>
          </a:xfrm>
          <a:prstGeom prst="rect">
            <a:avLst/>
          </a:prstGeom>
        </p:spPr>
        <p:txBody>
          <a:bodyPr vert="horz" wrap="square" lIns="0" tIns="17774" rIns="0" bIns="0" rtlCol="0">
            <a:spAutoFit/>
          </a:bodyPr>
          <a:lstStyle/>
          <a:p>
            <a:pPr marL="12697" marR="5077">
              <a:lnSpc>
                <a:spcPts val="1190"/>
              </a:lnSpc>
              <a:spcBef>
                <a:spcPts val="140"/>
              </a:spcBef>
              <a:tabLst>
                <a:tab pos="630364" algn="l"/>
                <a:tab pos="1171856" algn="l"/>
                <a:tab pos="1376263" algn="l"/>
                <a:tab pos="1853638" algn="l"/>
                <a:tab pos="2127875" algn="l"/>
                <a:tab pos="2393858" algn="l"/>
                <a:tab pos="2939159" algn="l"/>
              </a:tabLst>
            </a:pPr>
            <a:r>
              <a:rPr sz="1000" spc="-5" dirty="0">
                <a:solidFill>
                  <a:srgbClr val="585858"/>
                </a:solidFill>
                <a:latin typeface="Microsoft Sans Serif"/>
                <a:cs typeface="Microsoft Sans Serif"/>
              </a:rPr>
              <a:t>h</a:t>
            </a:r>
            <a:r>
              <a:rPr sz="1000" spc="-10" dirty="0">
                <a:solidFill>
                  <a:srgbClr val="585858"/>
                </a:solidFill>
                <a:latin typeface="Microsoft Sans Serif"/>
                <a:cs typeface="Microsoft Sans Serif"/>
              </a:rPr>
              <a:t>e</a:t>
            </a:r>
            <a:r>
              <a:rPr sz="1000" spc="-5" dirty="0">
                <a:solidFill>
                  <a:srgbClr val="585858"/>
                </a:solidFill>
                <a:latin typeface="Microsoft Sans Serif"/>
                <a:cs typeface="Microsoft Sans Serif"/>
              </a:rPr>
              <a:t>re</a:t>
            </a:r>
            <a:r>
              <a:rPr sz="1000" spc="-10" dirty="0">
                <a:solidFill>
                  <a:srgbClr val="585858"/>
                </a:solidFill>
                <a:latin typeface="Microsoft Sans Serif"/>
                <a:cs typeface="Microsoft Sans Serif"/>
              </a:rPr>
              <a:t>n</a:t>
            </a:r>
            <a:r>
              <a:rPr sz="1000" dirty="0">
                <a:solidFill>
                  <a:srgbClr val="585858"/>
                </a:solidFill>
                <a:latin typeface="Microsoft Sans Serif"/>
                <a:cs typeface="Microsoft Sans Serif"/>
              </a:rPr>
              <a:t>c</a:t>
            </a:r>
            <a:r>
              <a:rPr sz="1000" spc="-5" dirty="0">
                <a:solidFill>
                  <a:srgbClr val="585858"/>
                </a:solidFill>
                <a:latin typeface="Microsoft Sans Serif"/>
                <a:cs typeface="Microsoft Sans Serif"/>
              </a:rPr>
              <a:t>ia</a:t>
            </a:r>
            <a:r>
              <a:rPr sz="1000" dirty="0">
                <a:solidFill>
                  <a:srgbClr val="585858"/>
                </a:solidFill>
                <a:latin typeface="Microsoft Sans Serif"/>
                <a:cs typeface="Microsoft Sans Serif"/>
              </a:rPr>
              <a:t>	c</a:t>
            </a:r>
            <a:r>
              <a:rPr sz="1000" spc="-5" dirty="0">
                <a:solidFill>
                  <a:srgbClr val="585858"/>
                </a:solidFill>
                <a:latin typeface="Microsoft Sans Serif"/>
                <a:cs typeface="Microsoft Sans Serif"/>
              </a:rPr>
              <a:t>ultur</a:t>
            </a:r>
            <a:r>
              <a:rPr sz="1000" spc="5" dirty="0">
                <a:solidFill>
                  <a:srgbClr val="585858"/>
                </a:solidFill>
                <a:latin typeface="Microsoft Sans Serif"/>
                <a:cs typeface="Microsoft Sans Serif"/>
              </a:rPr>
              <a:t>a</a:t>
            </a:r>
            <a:r>
              <a:rPr sz="1000" spc="-10" dirty="0">
                <a:solidFill>
                  <a:srgbClr val="585858"/>
                </a:solidFill>
                <a:latin typeface="Microsoft Sans Serif"/>
                <a:cs typeface="Microsoft Sans Serif"/>
              </a:rPr>
              <a:t>l</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tr</a:t>
            </a:r>
            <a:r>
              <a:rPr sz="1000" dirty="0">
                <a:solidFill>
                  <a:srgbClr val="585858"/>
                </a:solidFill>
                <a:latin typeface="Microsoft Sans Serif"/>
                <a:cs typeface="Microsoft Sans Serif"/>
              </a:rPr>
              <a:t>a</a:t>
            </a:r>
            <a:r>
              <a:rPr sz="1000" spc="-15" dirty="0">
                <a:solidFill>
                  <a:srgbClr val="585858"/>
                </a:solidFill>
                <a:latin typeface="Microsoft Sans Serif"/>
                <a:cs typeface="Microsoft Sans Serif"/>
              </a:rPr>
              <a:t>v</a:t>
            </a:r>
            <a:r>
              <a:rPr sz="1000" spc="-5" dirty="0">
                <a:solidFill>
                  <a:srgbClr val="585858"/>
                </a:solidFill>
                <a:latin typeface="Microsoft Sans Serif"/>
                <a:cs typeface="Microsoft Sans Serif"/>
              </a:rPr>
              <a:t>és</a:t>
            </a:r>
            <a:r>
              <a:rPr sz="1000" dirty="0">
                <a:solidFill>
                  <a:srgbClr val="585858"/>
                </a:solidFill>
                <a:latin typeface="Microsoft Sans Serif"/>
                <a:cs typeface="Microsoft Sans Serif"/>
              </a:rPr>
              <a:t>	d</a:t>
            </a:r>
            <a:r>
              <a:rPr sz="1000" spc="-5" dirty="0">
                <a:solidFill>
                  <a:srgbClr val="585858"/>
                </a:solidFill>
                <a:latin typeface="Microsoft Sans Serif"/>
                <a:cs typeface="Microsoft Sans Serif"/>
              </a:rPr>
              <a:t>e</a:t>
            </a:r>
            <a:r>
              <a:rPr sz="1000" dirty="0">
                <a:solidFill>
                  <a:srgbClr val="585858"/>
                </a:solidFill>
                <a:latin typeface="Microsoft Sans Serif"/>
                <a:cs typeface="Microsoft Sans Serif"/>
              </a:rPr>
              <a:t>	s</a:t>
            </a:r>
            <a:r>
              <a:rPr sz="1000" spc="-5" dirty="0">
                <a:solidFill>
                  <a:srgbClr val="585858"/>
                </a:solidFill>
                <a:latin typeface="Microsoft Sans Serif"/>
                <a:cs typeface="Microsoft Sans Serif"/>
              </a:rPr>
              <a:t>u</a:t>
            </a:r>
            <a:r>
              <a:rPr sz="1000" dirty="0">
                <a:solidFill>
                  <a:srgbClr val="585858"/>
                </a:solidFill>
                <a:latin typeface="Microsoft Sans Serif"/>
                <a:cs typeface="Microsoft Sans Serif"/>
              </a:rPr>
              <a:t>	c</a:t>
            </a:r>
            <a:r>
              <a:rPr sz="1000" spc="-5" dirty="0">
                <a:solidFill>
                  <a:srgbClr val="585858"/>
                </a:solidFill>
                <a:latin typeface="Microsoft Sans Serif"/>
                <a:cs typeface="Microsoft Sans Serif"/>
              </a:rPr>
              <a:t>o</a:t>
            </a:r>
            <a:r>
              <a:rPr sz="1000" spc="10" dirty="0">
                <a:solidFill>
                  <a:srgbClr val="585858"/>
                </a:solidFill>
                <a:latin typeface="Microsoft Sans Serif"/>
                <a:cs typeface="Microsoft Sans Serif"/>
              </a:rPr>
              <a:t>m</a:t>
            </a:r>
            <a:r>
              <a:rPr sz="1000" spc="-15" dirty="0">
                <a:solidFill>
                  <a:srgbClr val="585858"/>
                </a:solidFill>
                <a:latin typeface="Microsoft Sans Serif"/>
                <a:cs typeface="Microsoft Sans Serif"/>
              </a:rPr>
              <a:t>i</a:t>
            </a:r>
            <a:r>
              <a:rPr sz="1000" spc="-5" dirty="0">
                <a:solidFill>
                  <a:srgbClr val="585858"/>
                </a:solidFill>
                <a:latin typeface="Microsoft Sans Serif"/>
                <a:cs typeface="Microsoft Sans Serif"/>
              </a:rPr>
              <a:t>da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y  hospitalidad.</a:t>
            </a:r>
            <a:endParaRPr sz="1000">
              <a:latin typeface="Microsoft Sans Serif"/>
              <a:cs typeface="Microsoft Sans Serif"/>
            </a:endParaRPr>
          </a:p>
        </p:txBody>
      </p:sp>
      <p:sp>
        <p:nvSpPr>
          <p:cNvPr id="13" name="object 13"/>
          <p:cNvSpPr txBox="1"/>
          <p:nvPr/>
        </p:nvSpPr>
        <p:spPr>
          <a:xfrm>
            <a:off x="721871" y="7419212"/>
            <a:ext cx="3017520" cy="141859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3967" marR="5715" algn="just">
              <a:lnSpc>
                <a:spcPts val="1190"/>
              </a:lnSpc>
              <a:spcBef>
                <a:spcPts val="35"/>
              </a:spcBef>
            </a:pPr>
            <a:r>
              <a:rPr sz="1000" spc="-10" dirty="0">
                <a:solidFill>
                  <a:srgbClr val="585858"/>
                </a:solidFill>
                <a:latin typeface="Microsoft Sans Serif"/>
                <a:cs typeface="Microsoft Sans Serif"/>
              </a:rPr>
              <a:t>Los</a:t>
            </a:r>
            <a:r>
              <a:rPr sz="1000" spc="-5" dirty="0">
                <a:solidFill>
                  <a:srgbClr val="585858"/>
                </a:solidFill>
                <a:latin typeface="Microsoft Sans Serif"/>
                <a:cs typeface="Microsoft Sans Serif"/>
              </a:rPr>
              <a:t> </a:t>
            </a:r>
            <a:r>
              <a:rPr sz="1000" spc="-10" dirty="0">
                <a:solidFill>
                  <a:srgbClr val="585858"/>
                </a:solidFill>
                <a:latin typeface="Microsoft Sans Serif"/>
                <a:cs typeface="Microsoft Sans Serif"/>
              </a:rPr>
              <a:t>propietarios</a:t>
            </a:r>
            <a:r>
              <a:rPr sz="1000" spc="-5" dirty="0">
                <a:solidFill>
                  <a:srgbClr val="585858"/>
                </a:solidFill>
                <a:latin typeface="Microsoft Sans Serif"/>
                <a:cs typeface="Microsoft Sans Serif"/>
              </a:rPr>
              <a:t> 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la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posada</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Pri</a:t>
            </a:r>
            <a:r>
              <a:rPr sz="1000" spc="-5" dirty="0">
                <a:solidFill>
                  <a:srgbClr val="585858"/>
                </a:solidFill>
                <a:latin typeface="Microsoft Sans Serif"/>
                <a:cs typeface="Microsoft Sans Serif"/>
              </a:rPr>
              <a:t> Lešniku</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son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conscientes</a:t>
            </a:r>
            <a:r>
              <a:rPr sz="1000" spc="21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204"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r>
              <a:rPr sz="1000" spc="215" dirty="0">
                <a:solidFill>
                  <a:srgbClr val="585858"/>
                </a:solidFill>
                <a:latin typeface="Microsoft Sans Serif"/>
                <a:cs typeface="Microsoft Sans Serif"/>
              </a:rPr>
              <a:t> </a:t>
            </a:r>
            <a:r>
              <a:rPr sz="1000" spc="-5" dirty="0">
                <a:solidFill>
                  <a:srgbClr val="585858"/>
                </a:solidFill>
                <a:latin typeface="Microsoft Sans Serif"/>
                <a:cs typeface="Microsoft Sans Serif"/>
              </a:rPr>
              <a:t>importancia</a:t>
            </a:r>
            <a:r>
              <a:rPr sz="1000" spc="195" dirty="0">
                <a:solidFill>
                  <a:srgbClr val="585858"/>
                </a:solidFill>
                <a:latin typeface="Microsoft Sans Serif"/>
                <a:cs typeface="Microsoft Sans Serif"/>
              </a:rPr>
              <a:t> </a:t>
            </a:r>
            <a:r>
              <a:rPr sz="1000" dirty="0">
                <a:solidFill>
                  <a:srgbClr val="585858"/>
                </a:solidFill>
                <a:latin typeface="Microsoft Sans Serif"/>
                <a:cs typeface="Microsoft Sans Serif"/>
              </a:rPr>
              <a:t>de</a:t>
            </a:r>
            <a:r>
              <a:rPr sz="1000" spc="195" dirty="0">
                <a:solidFill>
                  <a:srgbClr val="585858"/>
                </a:solidFill>
                <a:latin typeface="Microsoft Sans Serif"/>
                <a:cs typeface="Microsoft Sans Serif"/>
              </a:rPr>
              <a:t> </a:t>
            </a:r>
            <a:r>
              <a:rPr sz="1000" spc="-5" dirty="0">
                <a:solidFill>
                  <a:srgbClr val="585858"/>
                </a:solidFill>
                <a:latin typeface="Microsoft Sans Serif"/>
                <a:cs typeface="Microsoft Sans Serif"/>
              </a:rPr>
              <a:t>una</a:t>
            </a:r>
            <a:r>
              <a:rPr sz="1000" spc="210" dirty="0">
                <a:solidFill>
                  <a:srgbClr val="585858"/>
                </a:solidFill>
                <a:latin typeface="Microsoft Sans Serif"/>
                <a:cs typeface="Microsoft Sans Serif"/>
              </a:rPr>
              <a:t> </a:t>
            </a:r>
            <a:r>
              <a:rPr sz="1000" spc="-5" dirty="0">
                <a:solidFill>
                  <a:srgbClr val="585858"/>
                </a:solidFill>
                <a:latin typeface="Microsoft Sans Serif"/>
                <a:cs typeface="Microsoft Sans Serif"/>
              </a:rPr>
              <a:t>alimentación</a:t>
            </a:r>
            <a:endParaRPr sz="1000">
              <a:latin typeface="Microsoft Sans Serif"/>
              <a:cs typeface="Microsoft Sans Serif"/>
            </a:endParaRPr>
          </a:p>
          <a:p>
            <a:pPr marL="13967" marR="5715" algn="just">
              <a:lnSpc>
                <a:spcPts val="1190"/>
              </a:lnSpc>
              <a:spcBef>
                <a:spcPts val="10"/>
              </a:spcBef>
            </a:pPr>
            <a:r>
              <a:rPr sz="1000" spc="-5" dirty="0">
                <a:solidFill>
                  <a:srgbClr val="585858"/>
                </a:solidFill>
                <a:latin typeface="Microsoft Sans Serif"/>
                <a:cs typeface="Microsoft Sans Serif"/>
              </a:rPr>
              <a:t>sana</a:t>
            </a:r>
            <a:r>
              <a:rPr sz="1000" spc="175" dirty="0">
                <a:solidFill>
                  <a:srgbClr val="585858"/>
                </a:solidFill>
                <a:latin typeface="Microsoft Sans Serif"/>
                <a:cs typeface="Microsoft Sans Serif"/>
              </a:rPr>
              <a:t> </a:t>
            </a:r>
            <a:r>
              <a:rPr sz="1000" spc="-5" dirty="0">
                <a:solidFill>
                  <a:srgbClr val="585858"/>
                </a:solidFill>
                <a:latin typeface="Microsoft Sans Serif"/>
                <a:cs typeface="Microsoft Sans Serif"/>
              </a:rPr>
              <a:t>para</a:t>
            </a:r>
            <a:r>
              <a:rPr sz="1000" spc="185"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r>
              <a:rPr sz="1000" spc="180" dirty="0">
                <a:solidFill>
                  <a:srgbClr val="585858"/>
                </a:solidFill>
                <a:latin typeface="Microsoft Sans Serif"/>
                <a:cs typeface="Microsoft Sans Serif"/>
              </a:rPr>
              <a:t> </a:t>
            </a:r>
            <a:r>
              <a:rPr sz="1000" spc="-5" dirty="0">
                <a:solidFill>
                  <a:srgbClr val="585858"/>
                </a:solidFill>
                <a:latin typeface="Microsoft Sans Serif"/>
                <a:cs typeface="Microsoft Sans Serif"/>
              </a:rPr>
              <a:t>bienestar</a:t>
            </a:r>
            <a:r>
              <a:rPr sz="1000" spc="175" dirty="0">
                <a:solidFill>
                  <a:srgbClr val="585858"/>
                </a:solidFill>
                <a:latin typeface="Microsoft Sans Serif"/>
                <a:cs typeface="Microsoft Sans Serif"/>
              </a:rPr>
              <a:t> </a:t>
            </a:r>
            <a:r>
              <a:rPr sz="1000" dirty="0">
                <a:solidFill>
                  <a:srgbClr val="585858"/>
                </a:solidFill>
                <a:latin typeface="Microsoft Sans Serif"/>
                <a:cs typeface="Microsoft Sans Serif"/>
              </a:rPr>
              <a:t>de</a:t>
            </a:r>
            <a:r>
              <a:rPr sz="1000" spc="185" dirty="0">
                <a:solidFill>
                  <a:srgbClr val="585858"/>
                </a:solidFill>
                <a:latin typeface="Microsoft Sans Serif"/>
                <a:cs typeface="Microsoft Sans Serif"/>
              </a:rPr>
              <a:t> </a:t>
            </a:r>
            <a:r>
              <a:rPr sz="1000" spc="-10" dirty="0">
                <a:solidFill>
                  <a:srgbClr val="585858"/>
                </a:solidFill>
                <a:latin typeface="Microsoft Sans Serif"/>
                <a:cs typeface="Microsoft Sans Serif"/>
              </a:rPr>
              <a:t>los</a:t>
            </a:r>
            <a:r>
              <a:rPr sz="1000" spc="180" dirty="0">
                <a:solidFill>
                  <a:srgbClr val="585858"/>
                </a:solidFill>
                <a:latin typeface="Microsoft Sans Serif"/>
                <a:cs typeface="Microsoft Sans Serif"/>
              </a:rPr>
              <a:t> </a:t>
            </a:r>
            <a:r>
              <a:rPr sz="1000" spc="-5" dirty="0">
                <a:solidFill>
                  <a:srgbClr val="585858"/>
                </a:solidFill>
                <a:latin typeface="Microsoft Sans Serif"/>
                <a:cs typeface="Microsoft Sans Serif"/>
              </a:rPr>
              <a:t>huéspedes.</a:t>
            </a:r>
            <a:r>
              <a:rPr sz="1000" spc="175" dirty="0">
                <a:solidFill>
                  <a:srgbClr val="585858"/>
                </a:solidFill>
                <a:latin typeface="Microsoft Sans Serif"/>
                <a:cs typeface="Microsoft Sans Serif"/>
              </a:rPr>
              <a:t> </a:t>
            </a:r>
            <a:r>
              <a:rPr sz="1000" spc="-5" dirty="0">
                <a:solidFill>
                  <a:srgbClr val="585858"/>
                </a:solidFill>
                <a:latin typeface="Microsoft Sans Serif"/>
                <a:cs typeface="Microsoft Sans Serif"/>
              </a:rPr>
              <a:t>Por</a:t>
            </a:r>
            <a:r>
              <a:rPr sz="1000" spc="175" dirty="0">
                <a:solidFill>
                  <a:srgbClr val="585858"/>
                </a:solidFill>
                <a:latin typeface="Microsoft Sans Serif"/>
                <a:cs typeface="Microsoft Sans Serif"/>
              </a:rPr>
              <a:t> </a:t>
            </a:r>
            <a:r>
              <a:rPr sz="1000" spc="-5" dirty="0">
                <a:solidFill>
                  <a:srgbClr val="585858"/>
                </a:solidFill>
                <a:latin typeface="Microsoft Sans Serif"/>
                <a:cs typeface="Microsoft Sans Serif"/>
              </a:rPr>
              <a:t>ello, </a:t>
            </a:r>
            <a:r>
              <a:rPr sz="1000" spc="-254" dirty="0">
                <a:solidFill>
                  <a:srgbClr val="585858"/>
                </a:solidFill>
                <a:latin typeface="Microsoft Sans Serif"/>
                <a:cs typeface="Microsoft Sans Serif"/>
              </a:rPr>
              <a:t> </a:t>
            </a:r>
            <a:r>
              <a:rPr sz="1000" dirty="0">
                <a:solidFill>
                  <a:srgbClr val="585858"/>
                </a:solidFill>
                <a:latin typeface="Microsoft Sans Serif"/>
                <a:cs typeface="Microsoft Sans Serif"/>
              </a:rPr>
              <a:t>su </a:t>
            </a:r>
            <a:r>
              <a:rPr sz="1000" spc="-5" dirty="0">
                <a:solidFill>
                  <a:srgbClr val="585858"/>
                </a:solidFill>
                <a:latin typeface="Microsoft Sans Serif"/>
                <a:cs typeface="Microsoft Sans Serif"/>
              </a:rPr>
              <a:t>huerto es el pilar </a:t>
            </a:r>
            <a:r>
              <a:rPr sz="1000" dirty="0">
                <a:solidFill>
                  <a:srgbClr val="585858"/>
                </a:solidFill>
                <a:latin typeface="Microsoft Sans Serif"/>
                <a:cs typeface="Microsoft Sans Serif"/>
              </a:rPr>
              <a:t>de su </a:t>
            </a:r>
            <a:r>
              <a:rPr sz="1000" spc="-5" dirty="0">
                <a:solidFill>
                  <a:srgbClr val="585858"/>
                </a:solidFill>
                <a:latin typeface="Microsoft Sans Serif"/>
                <a:cs typeface="Microsoft Sans Serif"/>
              </a:rPr>
              <a:t>oferta desde hace casi un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siglo.</a:t>
            </a:r>
            <a:r>
              <a:rPr sz="1000" spc="509" dirty="0">
                <a:solidFill>
                  <a:srgbClr val="585858"/>
                </a:solidFill>
                <a:latin typeface="Microsoft Sans Serif"/>
                <a:cs typeface="Microsoft Sans Serif"/>
              </a:rPr>
              <a:t> </a:t>
            </a:r>
            <a:r>
              <a:rPr sz="1000" spc="-5" dirty="0">
                <a:solidFill>
                  <a:srgbClr val="585858"/>
                </a:solidFill>
                <a:latin typeface="Microsoft Sans Serif"/>
                <a:cs typeface="Microsoft Sans Serif"/>
              </a:rPr>
              <a:t>Con</a:t>
            </a:r>
            <a:r>
              <a:rPr sz="1000" spc="497" dirty="0">
                <a:solidFill>
                  <a:srgbClr val="585858"/>
                </a:solidFill>
                <a:latin typeface="Microsoft Sans Serif"/>
                <a:cs typeface="Microsoft Sans Serif"/>
              </a:rPr>
              <a:t> </a:t>
            </a:r>
            <a:r>
              <a:rPr sz="1000" spc="-5" dirty="0">
                <a:solidFill>
                  <a:srgbClr val="585858"/>
                </a:solidFill>
                <a:latin typeface="Microsoft Sans Serif"/>
                <a:cs typeface="Microsoft Sans Serif"/>
              </a:rPr>
              <a:t>la</a:t>
            </a:r>
            <a:r>
              <a:rPr sz="1000" spc="509" dirty="0">
                <a:solidFill>
                  <a:srgbClr val="585858"/>
                </a:solidFill>
                <a:latin typeface="Microsoft Sans Serif"/>
                <a:cs typeface="Microsoft Sans Serif"/>
              </a:rPr>
              <a:t> </a:t>
            </a:r>
            <a:r>
              <a:rPr sz="1000" spc="-5" dirty="0">
                <a:solidFill>
                  <a:srgbClr val="585858"/>
                </a:solidFill>
                <a:latin typeface="Microsoft Sans Serif"/>
                <a:cs typeface="Microsoft Sans Serif"/>
              </a:rPr>
              <a:t>biodiversidad</a:t>
            </a:r>
            <a:r>
              <a:rPr sz="1000" spc="52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spc="487" dirty="0">
                <a:solidFill>
                  <a:srgbClr val="585858"/>
                </a:solidFill>
                <a:latin typeface="Microsoft Sans Serif"/>
                <a:cs typeface="Microsoft Sans Serif"/>
              </a:rPr>
              <a:t> </a:t>
            </a:r>
            <a:r>
              <a:rPr sz="1000" spc="-5" dirty="0">
                <a:solidFill>
                  <a:srgbClr val="585858"/>
                </a:solidFill>
                <a:latin typeface="Microsoft Sans Serif"/>
                <a:cs typeface="Microsoft Sans Serif"/>
              </a:rPr>
              <a:t>la</a:t>
            </a:r>
            <a:r>
              <a:rPr sz="1000" spc="509" dirty="0">
                <a:solidFill>
                  <a:srgbClr val="585858"/>
                </a:solidFill>
                <a:latin typeface="Microsoft Sans Serif"/>
                <a:cs typeface="Microsoft Sans Serif"/>
              </a:rPr>
              <a:t> </a:t>
            </a:r>
            <a:r>
              <a:rPr sz="1000" spc="-5" dirty="0">
                <a:solidFill>
                  <a:srgbClr val="585858"/>
                </a:solidFill>
                <a:latin typeface="Microsoft Sans Serif"/>
                <a:cs typeface="Microsoft Sans Serif"/>
              </a:rPr>
              <a:t>producción</a:t>
            </a:r>
            <a:r>
              <a:rPr sz="1000" spc="505" dirty="0">
                <a:solidFill>
                  <a:srgbClr val="585858"/>
                </a:solidFill>
                <a:latin typeface="Microsoft Sans Serif"/>
                <a:cs typeface="Microsoft Sans Serif"/>
              </a:rPr>
              <a:t> </a:t>
            </a:r>
            <a:r>
              <a:rPr sz="1000" dirty="0">
                <a:solidFill>
                  <a:srgbClr val="585858"/>
                </a:solidFill>
                <a:latin typeface="Microsoft Sans Serif"/>
                <a:cs typeface="Microsoft Sans Serif"/>
              </a:rPr>
              <a:t>de</a:t>
            </a:r>
            <a:endParaRPr sz="1000">
              <a:latin typeface="Microsoft Sans Serif"/>
              <a:cs typeface="Microsoft Sans Serif"/>
            </a:endParaRPr>
          </a:p>
          <a:p>
            <a:pPr marL="13967" marR="5077" algn="just">
              <a:lnSpc>
                <a:spcPts val="1190"/>
              </a:lnSpc>
              <a:spcBef>
                <a:spcPts val="5"/>
              </a:spcBef>
            </a:pPr>
            <a:r>
              <a:rPr sz="1000" spc="-5" dirty="0">
                <a:solidFill>
                  <a:srgbClr val="585858"/>
                </a:solidFill>
                <a:latin typeface="Microsoft Sans Serif"/>
                <a:cs typeface="Microsoft Sans Serif"/>
              </a:rPr>
              <a:t>alimentos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naturales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in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situ,</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también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apoyan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esta </a:t>
            </a:r>
            <a:r>
              <a:rPr sz="1000" dirty="0">
                <a:solidFill>
                  <a:srgbClr val="585858"/>
                </a:solidFill>
                <a:latin typeface="Microsoft Sans Serif"/>
                <a:cs typeface="Microsoft Sans Serif"/>
              </a:rPr>
              <a:t> filosofía</a:t>
            </a:r>
            <a:r>
              <a:rPr sz="1000" spc="90"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spc="100" dirty="0">
                <a:solidFill>
                  <a:srgbClr val="585858"/>
                </a:solidFill>
                <a:latin typeface="Microsoft Sans Serif"/>
                <a:cs typeface="Microsoft Sans Serif"/>
              </a:rPr>
              <a:t> </a:t>
            </a:r>
            <a:r>
              <a:rPr sz="1000" spc="-5" dirty="0">
                <a:solidFill>
                  <a:srgbClr val="585858"/>
                </a:solidFill>
                <a:latin typeface="Microsoft Sans Serif"/>
                <a:cs typeface="Microsoft Sans Serif"/>
              </a:rPr>
              <a:t>través</a:t>
            </a:r>
            <a:r>
              <a:rPr sz="1000" spc="1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10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r>
              <a:rPr sz="1000" spc="95" dirty="0">
                <a:solidFill>
                  <a:srgbClr val="585858"/>
                </a:solidFill>
                <a:latin typeface="Microsoft Sans Serif"/>
                <a:cs typeface="Microsoft Sans Serif"/>
              </a:rPr>
              <a:t> </a:t>
            </a:r>
            <a:r>
              <a:rPr sz="1000" spc="-5" dirty="0">
                <a:solidFill>
                  <a:srgbClr val="585858"/>
                </a:solidFill>
                <a:latin typeface="Microsoft Sans Serif"/>
                <a:cs typeface="Microsoft Sans Serif"/>
              </a:rPr>
              <a:t>cuidadosa</a:t>
            </a:r>
            <a:r>
              <a:rPr sz="1000" spc="95" dirty="0">
                <a:solidFill>
                  <a:srgbClr val="585858"/>
                </a:solidFill>
                <a:latin typeface="Microsoft Sans Serif"/>
                <a:cs typeface="Microsoft Sans Serif"/>
              </a:rPr>
              <a:t> </a:t>
            </a:r>
            <a:r>
              <a:rPr sz="1000" spc="-5" dirty="0">
                <a:solidFill>
                  <a:srgbClr val="585858"/>
                </a:solidFill>
                <a:latin typeface="Microsoft Sans Serif"/>
                <a:cs typeface="Microsoft Sans Serif"/>
              </a:rPr>
              <a:t>selección</a:t>
            </a:r>
            <a:r>
              <a:rPr sz="1000" spc="95"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100" dirty="0">
                <a:solidFill>
                  <a:srgbClr val="585858"/>
                </a:solidFill>
                <a:latin typeface="Microsoft Sans Serif"/>
                <a:cs typeface="Microsoft Sans Serif"/>
              </a:rPr>
              <a:t> </a:t>
            </a:r>
            <a:r>
              <a:rPr sz="1000" spc="-5" dirty="0">
                <a:solidFill>
                  <a:srgbClr val="585858"/>
                </a:solidFill>
                <a:latin typeface="Microsoft Sans Serif"/>
                <a:cs typeface="Microsoft Sans Serif"/>
              </a:rPr>
              <a:t>otros</a:t>
            </a:r>
            <a:endParaRPr sz="1000">
              <a:latin typeface="Microsoft Sans Serif"/>
              <a:cs typeface="Microsoft Sans Serif"/>
            </a:endParaRPr>
          </a:p>
          <a:p>
            <a:pPr marL="13967" algn="just">
              <a:lnSpc>
                <a:spcPts val="1160"/>
              </a:lnSpc>
            </a:pPr>
            <a:r>
              <a:rPr sz="1000" spc="-5" dirty="0">
                <a:solidFill>
                  <a:srgbClr val="585858"/>
                </a:solidFill>
                <a:latin typeface="Microsoft Sans Serif"/>
                <a:cs typeface="Microsoft Sans Serif"/>
              </a:rPr>
              <a:t>proveedores</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locales</a:t>
            </a:r>
            <a:r>
              <a:rPr sz="1000" spc="10" dirty="0">
                <a:solidFill>
                  <a:srgbClr val="585858"/>
                </a:solidFill>
                <a:latin typeface="Microsoft Sans Serif"/>
                <a:cs typeface="Microsoft Sans Serif"/>
              </a:rPr>
              <a:t> </a:t>
            </a:r>
            <a:r>
              <a:rPr sz="1000" dirty="0">
                <a:solidFill>
                  <a:srgbClr val="585858"/>
                </a:solidFill>
                <a:latin typeface="Microsoft Sans Serif"/>
                <a:cs typeface="Microsoft Sans Serif"/>
              </a:rPr>
              <a:t>de</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mentalidad</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similar.</a:t>
            </a:r>
            <a:endParaRPr sz="1000">
              <a:latin typeface="Microsoft Sans Serif"/>
              <a:cs typeface="Microsoft Sans Serif"/>
            </a:endParaRPr>
          </a:p>
        </p:txBody>
      </p:sp>
      <p:sp>
        <p:nvSpPr>
          <p:cNvPr id="14" name="object 14"/>
          <p:cNvSpPr txBox="1"/>
          <p:nvPr/>
        </p:nvSpPr>
        <p:spPr>
          <a:xfrm>
            <a:off x="4101468" y="2741421"/>
            <a:ext cx="2994660" cy="156908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180"/>
              </a:lnSpc>
            </a:pPr>
            <a:r>
              <a:rPr sz="1000" spc="-10" dirty="0">
                <a:solidFill>
                  <a:srgbClr val="585858"/>
                </a:solidFill>
                <a:latin typeface="Microsoft Sans Serif"/>
                <a:cs typeface="Microsoft Sans Serif"/>
              </a:rPr>
              <a:t>El</a:t>
            </a:r>
            <a:r>
              <a:rPr sz="1000" spc="454" dirty="0">
                <a:solidFill>
                  <a:srgbClr val="585858"/>
                </a:solidFill>
                <a:latin typeface="Microsoft Sans Serif"/>
                <a:cs typeface="Microsoft Sans Serif"/>
              </a:rPr>
              <a:t> </a:t>
            </a:r>
            <a:r>
              <a:rPr sz="1000" spc="-5" dirty="0">
                <a:solidFill>
                  <a:srgbClr val="585858"/>
                </a:solidFill>
                <a:latin typeface="Microsoft Sans Serif"/>
                <a:cs typeface="Microsoft Sans Serif"/>
              </a:rPr>
              <a:t>enfoque</a:t>
            </a:r>
            <a:r>
              <a:rPr sz="1000" spc="462" dirty="0">
                <a:solidFill>
                  <a:srgbClr val="585858"/>
                </a:solidFill>
                <a:latin typeface="Microsoft Sans Serif"/>
                <a:cs typeface="Microsoft Sans Serif"/>
              </a:rPr>
              <a:t> </a:t>
            </a:r>
            <a:r>
              <a:rPr sz="1000" spc="-5" dirty="0">
                <a:solidFill>
                  <a:srgbClr val="585858"/>
                </a:solidFill>
                <a:latin typeface="Microsoft Sans Serif"/>
                <a:cs typeface="Microsoft Sans Serif"/>
              </a:rPr>
              <a:t>sostenible</a:t>
            </a:r>
            <a:r>
              <a:rPr sz="1000" spc="462" dirty="0">
                <a:solidFill>
                  <a:srgbClr val="585858"/>
                </a:solidFill>
                <a:latin typeface="Microsoft Sans Serif"/>
                <a:cs typeface="Microsoft Sans Serif"/>
              </a:rPr>
              <a:t> </a:t>
            </a:r>
            <a:r>
              <a:rPr sz="1000" spc="-5" dirty="0">
                <a:solidFill>
                  <a:srgbClr val="585858"/>
                </a:solidFill>
                <a:latin typeface="Microsoft Sans Serif"/>
                <a:cs typeface="Microsoft Sans Serif"/>
              </a:rPr>
              <a:t>del</a:t>
            </a:r>
            <a:r>
              <a:rPr sz="1000" spc="456" dirty="0">
                <a:solidFill>
                  <a:srgbClr val="585858"/>
                </a:solidFill>
                <a:latin typeface="Microsoft Sans Serif"/>
                <a:cs typeface="Microsoft Sans Serif"/>
              </a:rPr>
              <a:t> </a:t>
            </a:r>
            <a:r>
              <a:rPr sz="1000" spc="-5" dirty="0">
                <a:solidFill>
                  <a:srgbClr val="585858"/>
                </a:solidFill>
                <a:latin typeface="Microsoft Sans Serif"/>
                <a:cs typeface="Microsoft Sans Serif"/>
              </a:rPr>
              <a:t>funcionamiento</a:t>
            </a:r>
            <a:r>
              <a:rPr sz="1000" spc="462"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472"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endParaRPr sz="1000">
              <a:latin typeface="Microsoft Sans Serif"/>
              <a:cs typeface="Microsoft Sans Serif"/>
            </a:endParaRPr>
          </a:p>
          <a:p>
            <a:pPr marL="12697" marR="5077" algn="just">
              <a:lnSpc>
                <a:spcPct val="99500"/>
              </a:lnSpc>
              <a:spcBef>
                <a:spcPts val="5"/>
              </a:spcBef>
            </a:pPr>
            <a:r>
              <a:rPr sz="1000" spc="-5" dirty="0">
                <a:solidFill>
                  <a:srgbClr val="585858"/>
                </a:solidFill>
                <a:latin typeface="Microsoft Sans Serif"/>
                <a:cs typeface="Microsoft Sans Serif"/>
              </a:rPr>
              <a:t>posada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evidente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a:t>
            </a:r>
            <a:r>
              <a:rPr sz="1000" dirty="0">
                <a:solidFill>
                  <a:srgbClr val="585858"/>
                </a:solidFill>
                <a:latin typeface="Microsoft Sans Serif"/>
                <a:cs typeface="Microsoft Sans Serif"/>
              </a:rPr>
              <a:t> cada</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paso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su</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negocio </a:t>
            </a:r>
            <a:r>
              <a:rPr sz="1000" spc="-260" dirty="0">
                <a:solidFill>
                  <a:srgbClr val="585858"/>
                </a:solidFill>
                <a:latin typeface="Microsoft Sans Serif"/>
                <a:cs typeface="Microsoft Sans Serif"/>
              </a:rPr>
              <a:t> </a:t>
            </a:r>
            <a:r>
              <a:rPr sz="1000" spc="-5" dirty="0">
                <a:solidFill>
                  <a:srgbClr val="585858"/>
                </a:solidFill>
                <a:latin typeface="Microsoft Sans Serif"/>
                <a:cs typeface="Microsoft Sans Serif"/>
              </a:rPr>
              <a:t>alimentario.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Son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autosuficientes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a:t>
            </a:r>
            <a:r>
              <a:rPr sz="1000" dirty="0">
                <a:solidFill>
                  <a:srgbClr val="585858"/>
                </a:solidFill>
                <a:latin typeface="Microsoft Sans Serif"/>
                <a:cs typeface="Microsoft Sans Serif"/>
              </a:rPr>
              <a:t> muchos </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aspectos; recogen el agua de </a:t>
            </a:r>
            <a:r>
              <a:rPr sz="1000" spc="-10" dirty="0">
                <a:solidFill>
                  <a:srgbClr val="585858"/>
                </a:solidFill>
                <a:latin typeface="Microsoft Sans Serif"/>
                <a:cs typeface="Microsoft Sans Serif"/>
              </a:rPr>
              <a:t>la </a:t>
            </a:r>
            <a:r>
              <a:rPr sz="1000" spc="-5" dirty="0">
                <a:solidFill>
                  <a:srgbClr val="585858"/>
                </a:solidFill>
                <a:latin typeface="Microsoft Sans Serif"/>
                <a:cs typeface="Microsoft Sans Serif"/>
              </a:rPr>
              <a:t>lluvia para regar el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jardín, </a:t>
            </a:r>
            <a:r>
              <a:rPr sz="1000" spc="-5" dirty="0">
                <a:solidFill>
                  <a:srgbClr val="585858"/>
                </a:solidFill>
                <a:latin typeface="Microsoft Sans Serif"/>
                <a:cs typeface="Microsoft Sans Serif"/>
              </a:rPr>
              <a:t>todos </a:t>
            </a:r>
            <a:r>
              <a:rPr sz="1000" spc="-10" dirty="0">
                <a:solidFill>
                  <a:srgbClr val="585858"/>
                </a:solidFill>
                <a:latin typeface="Microsoft Sans Serif"/>
                <a:cs typeface="Microsoft Sans Serif"/>
              </a:rPr>
              <a:t>los </a:t>
            </a:r>
            <a:r>
              <a:rPr sz="1000" spc="-5" dirty="0">
                <a:solidFill>
                  <a:srgbClr val="585858"/>
                </a:solidFill>
                <a:latin typeface="Microsoft Sans Serif"/>
                <a:cs typeface="Microsoft Sans Serif"/>
              </a:rPr>
              <a:t>residuos orgánicos </a:t>
            </a:r>
            <a:r>
              <a:rPr sz="1000" dirty="0">
                <a:solidFill>
                  <a:srgbClr val="585858"/>
                </a:solidFill>
                <a:latin typeface="Microsoft Sans Serif"/>
                <a:cs typeface="Microsoft Sans Serif"/>
              </a:rPr>
              <a:t>se </a:t>
            </a:r>
            <a:r>
              <a:rPr sz="1000" spc="-5" dirty="0">
                <a:solidFill>
                  <a:srgbClr val="585858"/>
                </a:solidFill>
                <a:latin typeface="Microsoft Sans Serif"/>
                <a:cs typeface="Microsoft Sans Serif"/>
              </a:rPr>
              <a:t>convierten en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abono, y </a:t>
            </a:r>
            <a:r>
              <a:rPr sz="1000" spc="-10" dirty="0">
                <a:solidFill>
                  <a:srgbClr val="585858"/>
                </a:solidFill>
                <a:latin typeface="Microsoft Sans Serif"/>
                <a:cs typeface="Microsoft Sans Serif"/>
              </a:rPr>
              <a:t>la </a:t>
            </a:r>
            <a:r>
              <a:rPr sz="1000" spc="-5" dirty="0">
                <a:solidFill>
                  <a:srgbClr val="585858"/>
                </a:solidFill>
                <a:latin typeface="Microsoft Sans Serif"/>
                <a:cs typeface="Microsoft Sans Serif"/>
              </a:rPr>
              <a:t>cuidadosa planificación del </a:t>
            </a:r>
            <a:r>
              <a:rPr sz="1000" dirty="0">
                <a:solidFill>
                  <a:srgbClr val="585858"/>
                </a:solidFill>
                <a:latin typeface="Microsoft Sans Serif"/>
                <a:cs typeface="Microsoft Sans Serif"/>
              </a:rPr>
              <a:t>menú </a:t>
            </a:r>
            <a:r>
              <a:rPr sz="1000" spc="-5" dirty="0">
                <a:solidFill>
                  <a:srgbClr val="585858"/>
                </a:solidFill>
                <a:latin typeface="Microsoft Sans Serif"/>
                <a:cs typeface="Microsoft Sans Serif"/>
              </a:rPr>
              <a:t>y </a:t>
            </a:r>
            <a:r>
              <a:rPr sz="1000" spc="-10" dirty="0">
                <a:solidFill>
                  <a:srgbClr val="585858"/>
                </a:solidFill>
                <a:latin typeface="Microsoft Sans Serif"/>
                <a:cs typeface="Microsoft Sans Serif"/>
              </a:rPr>
              <a:t>la </a:t>
            </a:r>
            <a:r>
              <a:rPr sz="1000" spc="-5" dirty="0">
                <a:solidFill>
                  <a:srgbClr val="585858"/>
                </a:solidFill>
                <a:latin typeface="Microsoft Sans Serif"/>
                <a:cs typeface="Microsoft Sans Serif"/>
              </a:rPr>
              <a:t> preparación </a:t>
            </a:r>
            <a:r>
              <a:rPr sz="1000" dirty="0">
                <a:solidFill>
                  <a:srgbClr val="585858"/>
                </a:solidFill>
                <a:latin typeface="Microsoft Sans Serif"/>
                <a:cs typeface="Microsoft Sans Serif"/>
              </a:rPr>
              <a:t>de </a:t>
            </a:r>
            <a:r>
              <a:rPr sz="1000" spc="-5" dirty="0">
                <a:solidFill>
                  <a:srgbClr val="585858"/>
                </a:solidFill>
                <a:latin typeface="Microsoft Sans Serif"/>
                <a:cs typeface="Microsoft Sans Serif"/>
              </a:rPr>
              <a:t>las existencias de invierno apoyan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sus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esfuerzos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por</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conseguir</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un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nivel</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cero</a:t>
            </a:r>
            <a:r>
              <a:rPr sz="1000" dirty="0">
                <a:solidFill>
                  <a:srgbClr val="585858"/>
                </a:solidFill>
                <a:latin typeface="Microsoft Sans Serif"/>
                <a:cs typeface="Microsoft Sans Serif"/>
              </a:rPr>
              <a:t> de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residuos.</a:t>
            </a:r>
            <a:endParaRPr sz="1000">
              <a:latin typeface="Microsoft Sans Serif"/>
              <a:cs typeface="Microsoft Sans Serif"/>
            </a:endParaRPr>
          </a:p>
        </p:txBody>
      </p:sp>
      <p:sp>
        <p:nvSpPr>
          <p:cNvPr id="15" name="object 15"/>
          <p:cNvSpPr txBox="1"/>
          <p:nvPr/>
        </p:nvSpPr>
        <p:spPr>
          <a:xfrm>
            <a:off x="4099943" y="4451730"/>
            <a:ext cx="2998470" cy="963930"/>
          </a:xfrm>
          <a:prstGeom prst="rect">
            <a:avLst/>
          </a:prstGeom>
        </p:spPr>
        <p:txBody>
          <a:bodyPr vert="horz" wrap="square" lIns="0" tIns="12697" rIns="0" bIns="0" rtlCol="0">
            <a:spAutoFit/>
          </a:bodyPr>
          <a:lstStyle/>
          <a:p>
            <a:pPr marL="12697">
              <a:lnSpc>
                <a:spcPts val="142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3967" marR="5077" algn="just">
              <a:lnSpc>
                <a:spcPts val="1190"/>
              </a:lnSpc>
              <a:spcBef>
                <a:spcPts val="40"/>
              </a:spcBef>
            </a:pPr>
            <a:r>
              <a:rPr sz="1000" spc="-5" dirty="0">
                <a:solidFill>
                  <a:srgbClr val="585858"/>
                </a:solidFill>
                <a:latin typeface="Microsoft Sans Serif"/>
                <a:cs typeface="Microsoft Sans Serif"/>
              </a:rPr>
              <a:t>La </a:t>
            </a:r>
            <a:r>
              <a:rPr sz="1000" dirty="0">
                <a:solidFill>
                  <a:srgbClr val="585858"/>
                </a:solidFill>
                <a:latin typeface="Microsoft Sans Serif"/>
                <a:cs typeface="Microsoft Sans Serif"/>
              </a:rPr>
              <a:t>empresa </a:t>
            </a:r>
            <a:r>
              <a:rPr sz="1000" spc="-5" dirty="0">
                <a:solidFill>
                  <a:srgbClr val="585858"/>
                </a:solidFill>
                <a:latin typeface="Microsoft Sans Serif"/>
                <a:cs typeface="Microsoft Sans Serif"/>
              </a:rPr>
              <a:t>emplea a personas de la localidad, que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transmiten</a:t>
            </a:r>
            <a:r>
              <a:rPr sz="1000" spc="140"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r>
              <a:rPr sz="1000" spc="135" dirty="0">
                <a:solidFill>
                  <a:srgbClr val="585858"/>
                </a:solidFill>
                <a:latin typeface="Microsoft Sans Serif"/>
                <a:cs typeface="Microsoft Sans Serif"/>
              </a:rPr>
              <a:t> </a:t>
            </a:r>
            <a:r>
              <a:rPr sz="1000" dirty="0">
                <a:solidFill>
                  <a:srgbClr val="585858"/>
                </a:solidFill>
                <a:latin typeface="Microsoft Sans Serif"/>
                <a:cs typeface="Microsoft Sans Serif"/>
              </a:rPr>
              <a:t>mismo</a:t>
            </a:r>
            <a:r>
              <a:rPr sz="1000" spc="135" dirty="0">
                <a:solidFill>
                  <a:srgbClr val="585858"/>
                </a:solidFill>
                <a:latin typeface="Microsoft Sans Serif"/>
                <a:cs typeface="Microsoft Sans Serif"/>
              </a:rPr>
              <a:t> </a:t>
            </a:r>
            <a:r>
              <a:rPr sz="1000" spc="-5" dirty="0">
                <a:solidFill>
                  <a:srgbClr val="585858"/>
                </a:solidFill>
                <a:latin typeface="Microsoft Sans Serif"/>
                <a:cs typeface="Microsoft Sans Serif"/>
              </a:rPr>
              <a:t>sentido</a:t>
            </a:r>
            <a:r>
              <a:rPr sz="1000" spc="14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145" dirty="0">
                <a:solidFill>
                  <a:srgbClr val="585858"/>
                </a:solidFill>
                <a:latin typeface="Microsoft Sans Serif"/>
                <a:cs typeface="Microsoft Sans Serif"/>
              </a:rPr>
              <a:t> </a:t>
            </a:r>
            <a:r>
              <a:rPr sz="1000" spc="-10" dirty="0">
                <a:solidFill>
                  <a:srgbClr val="585858"/>
                </a:solidFill>
                <a:latin typeface="Microsoft Sans Serif"/>
                <a:cs typeface="Microsoft Sans Serif"/>
              </a:rPr>
              <a:t>las</a:t>
            </a:r>
            <a:r>
              <a:rPr sz="1000" spc="145" dirty="0">
                <a:solidFill>
                  <a:srgbClr val="585858"/>
                </a:solidFill>
                <a:latin typeface="Microsoft Sans Serif"/>
                <a:cs typeface="Microsoft Sans Serif"/>
              </a:rPr>
              <a:t> </a:t>
            </a:r>
            <a:r>
              <a:rPr sz="1000" spc="-5" dirty="0">
                <a:solidFill>
                  <a:srgbClr val="585858"/>
                </a:solidFill>
                <a:latin typeface="Microsoft Sans Serif"/>
                <a:cs typeface="Microsoft Sans Serif"/>
              </a:rPr>
              <a:t>tradiciones</a:t>
            </a:r>
            <a:r>
              <a:rPr sz="1000" spc="195"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spc="120" dirty="0">
                <a:solidFill>
                  <a:srgbClr val="585858"/>
                </a:solidFill>
                <a:latin typeface="Microsoft Sans Serif"/>
                <a:cs typeface="Microsoft Sans Serif"/>
              </a:rPr>
              <a:t> </a:t>
            </a:r>
            <a:r>
              <a:rPr sz="1000" spc="-5" dirty="0">
                <a:solidFill>
                  <a:srgbClr val="585858"/>
                </a:solidFill>
                <a:latin typeface="Microsoft Sans Serif"/>
                <a:cs typeface="Microsoft Sans Serif"/>
              </a:rPr>
              <a:t>la</a:t>
            </a:r>
            <a:endParaRPr sz="1000">
              <a:latin typeface="Microsoft Sans Serif"/>
              <a:cs typeface="Microsoft Sans Serif"/>
            </a:endParaRPr>
          </a:p>
          <a:p>
            <a:pPr marL="13967" marR="9525" algn="just">
              <a:lnSpc>
                <a:spcPts val="1190"/>
              </a:lnSpc>
              <a:spcBef>
                <a:spcPts val="5"/>
              </a:spcBef>
            </a:pPr>
            <a:r>
              <a:rPr sz="1000" spc="-5" dirty="0">
                <a:solidFill>
                  <a:srgbClr val="585858"/>
                </a:solidFill>
                <a:latin typeface="Microsoft Sans Serif"/>
                <a:cs typeface="Microsoft Sans Serif"/>
              </a:rPr>
              <a:t>hospitalidad</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través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su</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trabajo.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r>
              <a:rPr sz="1000" spc="-5" dirty="0">
                <a:solidFill>
                  <a:srgbClr val="585858"/>
                </a:solidFill>
                <a:latin typeface="Microsoft Sans Serif"/>
                <a:cs typeface="Microsoft Sans Serif"/>
              </a:rPr>
              <a:t> hora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seleccionar</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las</a:t>
            </a:r>
            <a:r>
              <a:rPr sz="1000" spc="-5" dirty="0">
                <a:solidFill>
                  <a:srgbClr val="585858"/>
                </a:solidFill>
                <a:latin typeface="Microsoft Sans Serif"/>
                <a:cs typeface="Microsoft Sans Serif"/>
              </a:rPr>
              <a:t> semillas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para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plantar,</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evitan</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las </a:t>
            </a:r>
            <a:r>
              <a:rPr sz="1000" spc="-5" dirty="0">
                <a:solidFill>
                  <a:srgbClr val="585858"/>
                </a:solidFill>
                <a:latin typeface="Microsoft Sans Serif"/>
                <a:cs typeface="Microsoft Sans Serif"/>
              </a:rPr>
              <a:t> modificadas</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genéticamente.</a:t>
            </a:r>
            <a:endParaRPr sz="1000">
              <a:latin typeface="Microsoft Sans Serif"/>
              <a:cs typeface="Microsoft Sans Serif"/>
            </a:endParaRPr>
          </a:p>
        </p:txBody>
      </p:sp>
      <p:sp>
        <p:nvSpPr>
          <p:cNvPr id="16" name="object 16"/>
          <p:cNvSpPr txBox="1"/>
          <p:nvPr/>
        </p:nvSpPr>
        <p:spPr>
          <a:xfrm>
            <a:off x="4101465" y="5556887"/>
            <a:ext cx="2993390" cy="358775"/>
          </a:xfrm>
          <a:prstGeom prst="rect">
            <a:avLst/>
          </a:prstGeom>
        </p:spPr>
        <p:txBody>
          <a:bodyPr vert="horz" wrap="square" lIns="0" tIns="12697" rIns="0" bIns="0" rtlCol="0">
            <a:spAutoFit/>
          </a:bodyPr>
          <a:lstStyle/>
          <a:p>
            <a:pPr marL="12697">
              <a:lnSpc>
                <a:spcPts val="1427"/>
              </a:lnSpc>
              <a:spcBef>
                <a:spcPts val="100"/>
              </a:spcBef>
            </a:pPr>
            <a:r>
              <a:rPr sz="1200" spc="-5" dirty="0">
                <a:solidFill>
                  <a:srgbClr val="004448"/>
                </a:solidFill>
                <a:latin typeface="Microsoft Sans Serif"/>
                <a:cs typeface="Microsoft Sans Serif"/>
              </a:rPr>
              <a:t>Requisitos</a:t>
            </a:r>
            <a:r>
              <a:rPr sz="1200" spc="-10" dirty="0">
                <a:solidFill>
                  <a:srgbClr val="004448"/>
                </a:solidFill>
                <a:latin typeface="Microsoft Sans Serif"/>
                <a:cs typeface="Microsoft Sans Serif"/>
              </a:rPr>
              <a:t> </a:t>
            </a:r>
            <a:r>
              <a:rPr sz="1200" spc="-5" dirty="0">
                <a:solidFill>
                  <a:srgbClr val="004448"/>
                </a:solidFill>
                <a:latin typeface="Microsoft Sans Serif"/>
                <a:cs typeface="Microsoft Sans Serif"/>
              </a:rPr>
              <a:t>Dieteticos</a:t>
            </a:r>
            <a:endParaRPr sz="1200">
              <a:latin typeface="Microsoft Sans Serif"/>
              <a:cs typeface="Microsoft Sans Serif"/>
            </a:endParaRPr>
          </a:p>
          <a:p>
            <a:pPr marL="12697">
              <a:lnSpc>
                <a:spcPts val="1190"/>
              </a:lnSpc>
              <a:tabLst>
                <a:tab pos="349145" algn="l"/>
                <a:tab pos="1017597" algn="l"/>
                <a:tab pos="1607968" algn="l"/>
                <a:tab pos="2387510" algn="l"/>
                <a:tab pos="2880756" algn="l"/>
              </a:tabLst>
            </a:pPr>
            <a:r>
              <a:rPr sz="1000" spc="-10" dirty="0">
                <a:solidFill>
                  <a:srgbClr val="585858"/>
                </a:solidFill>
                <a:latin typeface="Microsoft Sans Serif"/>
                <a:cs typeface="Microsoft Sans Serif"/>
              </a:rPr>
              <a:t>S</a:t>
            </a:r>
            <a:r>
              <a:rPr sz="1000" spc="-5" dirty="0">
                <a:solidFill>
                  <a:srgbClr val="585858"/>
                </a:solidFill>
                <a:latin typeface="Microsoft Sans Serif"/>
                <a:cs typeface="Microsoft Sans Serif"/>
              </a:rPr>
              <a:t>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atie</a:t>
            </a:r>
            <a:r>
              <a:rPr sz="1000" spc="-10" dirty="0">
                <a:solidFill>
                  <a:srgbClr val="585858"/>
                </a:solidFill>
                <a:latin typeface="Microsoft Sans Serif"/>
                <a:cs typeface="Microsoft Sans Serif"/>
              </a:rPr>
              <a:t>n</a:t>
            </a:r>
            <a:r>
              <a:rPr sz="1000" dirty="0">
                <a:solidFill>
                  <a:srgbClr val="585858"/>
                </a:solidFill>
                <a:latin typeface="Microsoft Sans Serif"/>
                <a:cs typeface="Microsoft Sans Serif"/>
              </a:rPr>
              <a:t>d</a:t>
            </a:r>
            <a:r>
              <a:rPr sz="1000" spc="-5" dirty="0">
                <a:solidFill>
                  <a:srgbClr val="585858"/>
                </a:solidFill>
                <a:latin typeface="Microsoft Sans Serif"/>
                <a:cs typeface="Microsoft Sans Serif"/>
              </a:rPr>
              <a:t>en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a:t>
            </a:r>
            <a:r>
              <a:rPr sz="1000" spc="-10" dirty="0">
                <a:solidFill>
                  <a:srgbClr val="585858"/>
                </a:solidFill>
                <a:latin typeface="Microsoft Sans Serif"/>
                <a:cs typeface="Microsoft Sans Serif"/>
              </a:rPr>
              <a:t>e</a:t>
            </a:r>
            <a:r>
              <a:rPr sz="1000" spc="-5" dirty="0">
                <a:solidFill>
                  <a:srgbClr val="585858"/>
                </a:solidFill>
                <a:latin typeface="Microsoft Sans Serif"/>
                <a:cs typeface="Microsoft Sans Serif"/>
              </a:rPr>
              <a:t>r</a:t>
            </a:r>
            <a:r>
              <a:rPr sz="1000" spc="5" dirty="0">
                <a:solidFill>
                  <a:srgbClr val="585858"/>
                </a:solidFill>
                <a:latin typeface="Microsoft Sans Serif"/>
                <a:cs typeface="Microsoft Sans Serif"/>
              </a:rPr>
              <a:t>f</a:t>
            </a:r>
            <a:r>
              <a:rPr sz="1000" spc="-15" dirty="0">
                <a:solidFill>
                  <a:srgbClr val="585858"/>
                </a:solidFill>
                <a:latin typeface="Microsoft Sans Serif"/>
                <a:cs typeface="Microsoft Sans Serif"/>
              </a:rPr>
              <a:t>il</a:t>
            </a:r>
            <a:r>
              <a:rPr sz="1000" spc="-5" dirty="0">
                <a:solidFill>
                  <a:srgbClr val="585858"/>
                </a:solidFill>
                <a:latin typeface="Microsoft Sans Serif"/>
                <a:cs typeface="Microsoft Sans Serif"/>
              </a:rPr>
              <a:t>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esp</a:t>
            </a:r>
            <a:r>
              <a:rPr sz="1000" spc="-10" dirty="0">
                <a:solidFill>
                  <a:srgbClr val="585858"/>
                </a:solidFill>
                <a:latin typeface="Microsoft Sans Serif"/>
                <a:cs typeface="Microsoft Sans Serif"/>
              </a:rPr>
              <a:t>e</a:t>
            </a:r>
            <a:r>
              <a:rPr sz="1000" dirty="0">
                <a:solidFill>
                  <a:srgbClr val="585858"/>
                </a:solidFill>
                <a:latin typeface="Microsoft Sans Serif"/>
                <a:cs typeface="Microsoft Sans Serif"/>
              </a:rPr>
              <a:t>c</a:t>
            </a:r>
            <a:r>
              <a:rPr sz="1000" spc="-5" dirty="0">
                <a:solidFill>
                  <a:srgbClr val="585858"/>
                </a:solidFill>
                <a:latin typeface="Microsoft Sans Serif"/>
                <a:cs typeface="Microsoft Sans Serif"/>
              </a:rPr>
              <a:t>i</a:t>
            </a:r>
            <a:r>
              <a:rPr sz="1000" spc="-10" dirty="0">
                <a:solidFill>
                  <a:srgbClr val="585858"/>
                </a:solidFill>
                <a:latin typeface="Microsoft Sans Serif"/>
                <a:cs typeface="Microsoft Sans Serif"/>
              </a:rPr>
              <a:t>a</a:t>
            </a:r>
            <a:r>
              <a:rPr sz="1000" spc="-15" dirty="0">
                <a:solidFill>
                  <a:srgbClr val="585858"/>
                </a:solidFill>
                <a:latin typeface="Microsoft Sans Serif"/>
                <a:cs typeface="Microsoft Sans Serif"/>
              </a:rPr>
              <a:t>l</a:t>
            </a:r>
            <a:r>
              <a:rPr sz="1000" spc="-5" dirty="0">
                <a:solidFill>
                  <a:srgbClr val="585858"/>
                </a:solidFill>
                <a:latin typeface="Microsoft Sans Serif"/>
                <a:cs typeface="Microsoft Sans Serif"/>
              </a:rPr>
              <a:t>es</a:t>
            </a:r>
            <a:r>
              <a:rPr sz="1000" dirty="0">
                <a:solidFill>
                  <a:srgbClr val="585858"/>
                </a:solidFill>
                <a:latin typeface="Microsoft Sans Serif"/>
                <a:cs typeface="Microsoft Sans Serif"/>
              </a:rPr>
              <a:t>	c</a:t>
            </a:r>
            <a:r>
              <a:rPr sz="1000" spc="-5" dirty="0">
                <a:solidFill>
                  <a:srgbClr val="585858"/>
                </a:solidFill>
                <a:latin typeface="Microsoft Sans Serif"/>
                <a:cs typeface="Microsoft Sans Serif"/>
              </a:rPr>
              <a:t>o</a:t>
            </a:r>
            <a:r>
              <a:rPr sz="1000" spc="10" dirty="0">
                <a:solidFill>
                  <a:srgbClr val="585858"/>
                </a:solidFill>
                <a:latin typeface="Microsoft Sans Serif"/>
                <a:cs typeface="Microsoft Sans Serif"/>
              </a:rPr>
              <a:t>m</a:t>
            </a:r>
            <a:r>
              <a:rPr sz="1000" spc="-5" dirty="0">
                <a:solidFill>
                  <a:srgbClr val="585858"/>
                </a:solidFill>
                <a:latin typeface="Microsoft Sans Serif"/>
                <a:cs typeface="Microsoft Sans Serif"/>
              </a:rPr>
              <a:t>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endParaRPr sz="1000">
              <a:latin typeface="Microsoft Sans Serif"/>
              <a:cs typeface="Microsoft Sans Serif"/>
            </a:endParaRPr>
          </a:p>
        </p:txBody>
      </p:sp>
      <p:sp>
        <p:nvSpPr>
          <p:cNvPr id="17" name="object 17"/>
          <p:cNvSpPr txBox="1"/>
          <p:nvPr/>
        </p:nvSpPr>
        <p:spPr>
          <a:xfrm>
            <a:off x="4101468" y="5890643"/>
            <a:ext cx="2994025" cy="328295"/>
          </a:xfrm>
          <a:prstGeom prst="rect">
            <a:avLst/>
          </a:prstGeom>
        </p:spPr>
        <p:txBody>
          <a:bodyPr vert="horz" wrap="square" lIns="0" tIns="17774" rIns="0" bIns="0" rtlCol="0">
            <a:spAutoFit/>
          </a:bodyPr>
          <a:lstStyle/>
          <a:p>
            <a:pPr marL="12697" marR="5077">
              <a:lnSpc>
                <a:spcPts val="1190"/>
              </a:lnSpc>
              <a:spcBef>
                <a:spcPts val="140"/>
              </a:spcBef>
            </a:pPr>
            <a:r>
              <a:rPr sz="1000" spc="-5" dirty="0">
                <a:solidFill>
                  <a:srgbClr val="585858"/>
                </a:solidFill>
                <a:latin typeface="Microsoft Sans Serif"/>
                <a:cs typeface="Microsoft Sans Serif"/>
              </a:rPr>
              <a:t>vegetariano,</a:t>
            </a:r>
            <a:r>
              <a:rPr sz="1000" spc="170"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r>
              <a:rPr sz="1000" spc="175" dirty="0">
                <a:solidFill>
                  <a:srgbClr val="585858"/>
                </a:solidFill>
                <a:latin typeface="Microsoft Sans Serif"/>
                <a:cs typeface="Microsoft Sans Serif"/>
              </a:rPr>
              <a:t> </a:t>
            </a:r>
            <a:r>
              <a:rPr sz="1000" spc="-5" dirty="0">
                <a:solidFill>
                  <a:srgbClr val="585858"/>
                </a:solidFill>
                <a:latin typeface="Microsoft Sans Serif"/>
                <a:cs typeface="Microsoft Sans Serif"/>
              </a:rPr>
              <a:t>vegano,</a:t>
            </a:r>
            <a:r>
              <a:rPr sz="1000" spc="170" dirty="0">
                <a:solidFill>
                  <a:srgbClr val="585858"/>
                </a:solidFill>
                <a:latin typeface="Microsoft Sans Serif"/>
                <a:cs typeface="Microsoft Sans Serif"/>
              </a:rPr>
              <a:t> </a:t>
            </a:r>
            <a:r>
              <a:rPr sz="1000" spc="-5" dirty="0">
                <a:solidFill>
                  <a:srgbClr val="585858"/>
                </a:solidFill>
                <a:latin typeface="Microsoft Sans Serif"/>
                <a:cs typeface="Microsoft Sans Serif"/>
              </a:rPr>
              <a:t>los</a:t>
            </a:r>
            <a:r>
              <a:rPr sz="1000" spc="175" dirty="0">
                <a:solidFill>
                  <a:srgbClr val="585858"/>
                </a:solidFill>
                <a:latin typeface="Microsoft Sans Serif"/>
                <a:cs typeface="Microsoft Sans Serif"/>
              </a:rPr>
              <a:t> </a:t>
            </a:r>
            <a:r>
              <a:rPr sz="1000" spc="-5" dirty="0">
                <a:solidFill>
                  <a:srgbClr val="585858"/>
                </a:solidFill>
                <a:latin typeface="Microsoft Sans Serif"/>
                <a:cs typeface="Microsoft Sans Serif"/>
              </a:rPr>
              <a:t>que</a:t>
            </a:r>
            <a:r>
              <a:rPr sz="1000" spc="170" dirty="0">
                <a:solidFill>
                  <a:srgbClr val="585858"/>
                </a:solidFill>
                <a:latin typeface="Microsoft Sans Serif"/>
                <a:cs typeface="Microsoft Sans Serif"/>
              </a:rPr>
              <a:t> </a:t>
            </a:r>
            <a:r>
              <a:rPr sz="1000" spc="-5" dirty="0">
                <a:solidFill>
                  <a:srgbClr val="585858"/>
                </a:solidFill>
                <a:latin typeface="Microsoft Sans Serif"/>
                <a:cs typeface="Microsoft Sans Serif"/>
              </a:rPr>
              <a:t>buscan</a:t>
            </a:r>
            <a:r>
              <a:rPr sz="1000" spc="165" dirty="0">
                <a:solidFill>
                  <a:srgbClr val="585858"/>
                </a:solidFill>
                <a:latin typeface="Microsoft Sans Serif"/>
                <a:cs typeface="Microsoft Sans Serif"/>
              </a:rPr>
              <a:t> </a:t>
            </a:r>
            <a:r>
              <a:rPr sz="1000" spc="-5" dirty="0">
                <a:solidFill>
                  <a:srgbClr val="585858"/>
                </a:solidFill>
                <a:latin typeface="Microsoft Sans Serif"/>
                <a:cs typeface="Microsoft Sans Serif"/>
              </a:rPr>
              <a:t>comida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orgánica</a:t>
            </a:r>
            <a:r>
              <a:rPr sz="1000" spc="40" dirty="0">
                <a:solidFill>
                  <a:srgbClr val="585858"/>
                </a:solidFill>
                <a:latin typeface="Microsoft Sans Serif"/>
                <a:cs typeface="Microsoft Sans Serif"/>
              </a:rPr>
              <a:t> </a:t>
            </a:r>
            <a:r>
              <a:rPr sz="1000" dirty="0">
                <a:solidFill>
                  <a:srgbClr val="585858"/>
                </a:solidFill>
                <a:latin typeface="Microsoft Sans Serif"/>
                <a:cs typeface="Microsoft Sans Serif"/>
              </a:rPr>
              <a:t>de</a:t>
            </a:r>
            <a:r>
              <a:rPr sz="1000" spc="45" dirty="0">
                <a:solidFill>
                  <a:srgbClr val="585858"/>
                </a:solidFill>
                <a:latin typeface="Microsoft Sans Serif"/>
                <a:cs typeface="Microsoft Sans Serif"/>
              </a:rPr>
              <a:t> </a:t>
            </a:r>
            <a:r>
              <a:rPr sz="1000" spc="-5" dirty="0">
                <a:solidFill>
                  <a:srgbClr val="585858"/>
                </a:solidFill>
                <a:latin typeface="Microsoft Sans Serif"/>
                <a:cs typeface="Microsoft Sans Serif"/>
              </a:rPr>
              <a:t>cosecha</a:t>
            </a:r>
            <a:r>
              <a:rPr sz="1000" spc="55" dirty="0">
                <a:solidFill>
                  <a:srgbClr val="585858"/>
                </a:solidFill>
                <a:latin typeface="Microsoft Sans Serif"/>
                <a:cs typeface="Microsoft Sans Serif"/>
              </a:rPr>
              <a:t> </a:t>
            </a:r>
            <a:r>
              <a:rPr sz="1000" spc="-5" dirty="0">
                <a:solidFill>
                  <a:srgbClr val="585858"/>
                </a:solidFill>
                <a:latin typeface="Microsoft Sans Serif"/>
                <a:cs typeface="Microsoft Sans Serif"/>
              </a:rPr>
              <a:t>propia,</a:t>
            </a:r>
            <a:r>
              <a:rPr sz="1000" spc="45" dirty="0">
                <a:solidFill>
                  <a:srgbClr val="585858"/>
                </a:solidFill>
                <a:latin typeface="Microsoft Sans Serif"/>
                <a:cs typeface="Microsoft Sans Serif"/>
              </a:rPr>
              <a:t> </a:t>
            </a:r>
            <a:r>
              <a:rPr sz="1000" dirty="0">
                <a:solidFill>
                  <a:srgbClr val="585858"/>
                </a:solidFill>
                <a:latin typeface="Microsoft Sans Serif"/>
                <a:cs typeface="Microsoft Sans Serif"/>
              </a:rPr>
              <a:t>menús</a:t>
            </a:r>
            <a:r>
              <a:rPr sz="1000" spc="5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40" dirty="0">
                <a:solidFill>
                  <a:srgbClr val="585858"/>
                </a:solidFill>
                <a:latin typeface="Microsoft Sans Serif"/>
                <a:cs typeface="Microsoft Sans Serif"/>
              </a:rPr>
              <a:t> </a:t>
            </a:r>
            <a:r>
              <a:rPr sz="1000" spc="-5" dirty="0">
                <a:solidFill>
                  <a:srgbClr val="585858"/>
                </a:solidFill>
                <a:latin typeface="Microsoft Sans Serif"/>
                <a:cs typeface="Microsoft Sans Serif"/>
              </a:rPr>
              <a:t>temporada</a:t>
            </a:r>
            <a:r>
              <a:rPr sz="1000" spc="45" dirty="0">
                <a:solidFill>
                  <a:srgbClr val="585858"/>
                </a:solidFill>
                <a:latin typeface="Microsoft Sans Serif"/>
                <a:cs typeface="Microsoft Sans Serif"/>
              </a:rPr>
              <a:t> </a:t>
            </a:r>
            <a:r>
              <a:rPr sz="1000" spc="-5" dirty="0">
                <a:solidFill>
                  <a:srgbClr val="585858"/>
                </a:solidFill>
                <a:latin typeface="Microsoft Sans Serif"/>
                <a:cs typeface="Microsoft Sans Serif"/>
              </a:rPr>
              <a:t>e</a:t>
            </a:r>
            <a:endParaRPr sz="1000">
              <a:latin typeface="Microsoft Sans Serif"/>
              <a:cs typeface="Microsoft Sans Serif"/>
            </a:endParaRPr>
          </a:p>
        </p:txBody>
      </p:sp>
      <p:sp>
        <p:nvSpPr>
          <p:cNvPr id="18" name="object 18"/>
          <p:cNvSpPr txBox="1"/>
          <p:nvPr/>
        </p:nvSpPr>
        <p:spPr>
          <a:xfrm>
            <a:off x="4101468" y="6192392"/>
            <a:ext cx="2995295" cy="330200"/>
          </a:xfrm>
          <a:prstGeom prst="rect">
            <a:avLst/>
          </a:prstGeom>
        </p:spPr>
        <p:txBody>
          <a:bodyPr vert="horz" wrap="square" lIns="0" tIns="12062" rIns="0" bIns="0" rtlCol="0">
            <a:spAutoFit/>
          </a:bodyPr>
          <a:lstStyle/>
          <a:p>
            <a:pPr marL="12697" marR="5077">
              <a:spcBef>
                <a:spcPts val="95"/>
              </a:spcBef>
            </a:pPr>
            <a:r>
              <a:rPr sz="1000" spc="-5" dirty="0">
                <a:solidFill>
                  <a:srgbClr val="585858"/>
                </a:solidFill>
                <a:latin typeface="Microsoft Sans Serif"/>
                <a:cs typeface="Microsoft Sans Serif"/>
              </a:rPr>
              <a:t>ingredientes</a:t>
            </a:r>
            <a:r>
              <a:rPr sz="1000" spc="220" dirty="0">
                <a:solidFill>
                  <a:srgbClr val="585858"/>
                </a:solidFill>
                <a:latin typeface="Microsoft Sans Serif"/>
                <a:cs typeface="Microsoft Sans Serif"/>
              </a:rPr>
              <a:t> </a:t>
            </a:r>
            <a:r>
              <a:rPr sz="1000" spc="-5" dirty="0">
                <a:solidFill>
                  <a:srgbClr val="585858"/>
                </a:solidFill>
                <a:latin typeface="Microsoft Sans Serif"/>
                <a:cs typeface="Microsoft Sans Serif"/>
              </a:rPr>
              <a:t>locales.</a:t>
            </a:r>
            <a:r>
              <a:rPr sz="1000" spc="215" dirty="0">
                <a:solidFill>
                  <a:srgbClr val="585858"/>
                </a:solidFill>
                <a:latin typeface="Microsoft Sans Serif"/>
                <a:cs typeface="Microsoft Sans Serif"/>
              </a:rPr>
              <a:t> </a:t>
            </a:r>
            <a:r>
              <a:rPr sz="1000" spc="-5" dirty="0">
                <a:solidFill>
                  <a:srgbClr val="585858"/>
                </a:solidFill>
                <a:latin typeface="Microsoft Sans Serif"/>
                <a:cs typeface="Microsoft Sans Serif"/>
              </a:rPr>
              <a:t>Toda</a:t>
            </a:r>
            <a:r>
              <a:rPr sz="1000" spc="215" dirty="0">
                <a:solidFill>
                  <a:srgbClr val="585858"/>
                </a:solidFill>
                <a:latin typeface="Microsoft Sans Serif"/>
                <a:cs typeface="Microsoft Sans Serif"/>
              </a:rPr>
              <a:t> </a:t>
            </a:r>
            <a:r>
              <a:rPr sz="1000" dirty="0">
                <a:solidFill>
                  <a:srgbClr val="585858"/>
                </a:solidFill>
                <a:latin typeface="Microsoft Sans Serif"/>
                <a:cs typeface="Microsoft Sans Serif"/>
              </a:rPr>
              <a:t>su</a:t>
            </a:r>
            <a:r>
              <a:rPr sz="1000" spc="235" dirty="0">
                <a:solidFill>
                  <a:srgbClr val="585858"/>
                </a:solidFill>
                <a:latin typeface="Microsoft Sans Serif"/>
                <a:cs typeface="Microsoft Sans Serif"/>
              </a:rPr>
              <a:t> </a:t>
            </a:r>
            <a:r>
              <a:rPr sz="1000" spc="-5" dirty="0">
                <a:solidFill>
                  <a:srgbClr val="585858"/>
                </a:solidFill>
                <a:latin typeface="Microsoft Sans Serif"/>
                <a:cs typeface="Microsoft Sans Serif"/>
              </a:rPr>
              <a:t>selección</a:t>
            </a:r>
            <a:r>
              <a:rPr sz="1000" spc="215"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215" dirty="0">
                <a:solidFill>
                  <a:srgbClr val="585858"/>
                </a:solidFill>
                <a:latin typeface="Microsoft Sans Serif"/>
                <a:cs typeface="Microsoft Sans Serif"/>
              </a:rPr>
              <a:t> </a:t>
            </a:r>
            <a:r>
              <a:rPr sz="1000" dirty="0">
                <a:solidFill>
                  <a:srgbClr val="585858"/>
                </a:solidFill>
                <a:latin typeface="Microsoft Sans Serif"/>
                <a:cs typeface="Microsoft Sans Serif"/>
              </a:rPr>
              <a:t>menús </a:t>
            </a:r>
            <a:r>
              <a:rPr sz="1000" spc="-250" dirty="0">
                <a:solidFill>
                  <a:srgbClr val="585858"/>
                </a:solidFill>
                <a:latin typeface="Microsoft Sans Serif"/>
                <a:cs typeface="Microsoft Sans Serif"/>
              </a:rPr>
              <a:t> </a:t>
            </a:r>
            <a:r>
              <a:rPr sz="1000" spc="-5" dirty="0">
                <a:solidFill>
                  <a:srgbClr val="585858"/>
                </a:solidFill>
                <a:latin typeface="Microsoft Sans Serif"/>
                <a:cs typeface="Microsoft Sans Serif"/>
              </a:rPr>
              <a:t>está</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orientada</a:t>
            </a:r>
            <a:r>
              <a:rPr sz="1000" spc="15"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una</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alimentación</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saludable.</a:t>
            </a:r>
            <a:endParaRPr sz="1000">
              <a:latin typeface="Microsoft Sans Serif"/>
              <a:cs typeface="Microsoft Sans Serif"/>
            </a:endParaRPr>
          </a:p>
        </p:txBody>
      </p:sp>
      <p:sp>
        <p:nvSpPr>
          <p:cNvPr id="19" name="object 19"/>
          <p:cNvSpPr txBox="1"/>
          <p:nvPr/>
        </p:nvSpPr>
        <p:spPr>
          <a:xfrm>
            <a:off x="4099940" y="6655691"/>
            <a:ext cx="2993390" cy="662305"/>
          </a:xfrm>
          <a:prstGeom prst="rect">
            <a:avLst/>
          </a:prstGeom>
        </p:spPr>
        <p:txBody>
          <a:bodyPr vert="horz" wrap="square" lIns="0" tIns="12697" rIns="0" bIns="0" rtlCol="0">
            <a:spAutoFit/>
          </a:bodyPr>
          <a:lstStyle/>
          <a:p>
            <a:pPr marL="12697">
              <a:lnSpc>
                <a:spcPts val="1427"/>
              </a:lnSpc>
              <a:spcBef>
                <a:spcPts val="100"/>
              </a:spcBef>
            </a:pPr>
            <a:r>
              <a:rPr sz="1200" spc="-5" dirty="0">
                <a:solidFill>
                  <a:srgbClr val="004448"/>
                </a:solidFill>
                <a:latin typeface="Microsoft Sans Serif"/>
                <a:cs typeface="Microsoft Sans Serif"/>
              </a:rPr>
              <a:t>Uso de</a:t>
            </a:r>
            <a:r>
              <a:rPr sz="1200" spc="-10" dirty="0">
                <a:solidFill>
                  <a:srgbClr val="004448"/>
                </a:solidFill>
                <a:latin typeface="Microsoft Sans Serif"/>
                <a:cs typeface="Microsoft Sans Serif"/>
              </a:rPr>
              <a:t> </a:t>
            </a:r>
            <a:r>
              <a:rPr sz="1200" dirty="0">
                <a:solidFill>
                  <a:srgbClr val="004448"/>
                </a:solidFill>
                <a:latin typeface="Microsoft Sans Serif"/>
                <a:cs typeface="Microsoft Sans Serif"/>
              </a:rPr>
              <a:t>tecnología</a:t>
            </a:r>
            <a:endParaRPr sz="1200">
              <a:latin typeface="Microsoft Sans Serif"/>
              <a:cs typeface="Microsoft Sans Serif"/>
            </a:endParaRPr>
          </a:p>
          <a:p>
            <a:pPr marL="13967" marR="5077">
              <a:lnSpc>
                <a:spcPts val="1190"/>
              </a:lnSpc>
              <a:spcBef>
                <a:spcPts val="40"/>
              </a:spcBef>
            </a:pPr>
            <a:r>
              <a:rPr sz="1000" spc="-5" dirty="0">
                <a:solidFill>
                  <a:srgbClr val="585858"/>
                </a:solidFill>
                <a:latin typeface="Microsoft Sans Serif"/>
                <a:cs typeface="Microsoft Sans Serif"/>
              </a:rPr>
              <a:t>Negocio</a:t>
            </a:r>
            <a:r>
              <a:rPr sz="1000" spc="195" dirty="0">
                <a:solidFill>
                  <a:srgbClr val="585858"/>
                </a:solidFill>
                <a:latin typeface="Microsoft Sans Serif"/>
                <a:cs typeface="Microsoft Sans Serif"/>
              </a:rPr>
              <a:t> </a:t>
            </a:r>
            <a:r>
              <a:rPr sz="1000" spc="-5" dirty="0">
                <a:solidFill>
                  <a:srgbClr val="585858"/>
                </a:solidFill>
                <a:latin typeface="Microsoft Sans Serif"/>
                <a:cs typeface="Microsoft Sans Serif"/>
              </a:rPr>
              <a:t>sin</a:t>
            </a:r>
            <a:r>
              <a:rPr sz="1000" spc="195" dirty="0">
                <a:solidFill>
                  <a:srgbClr val="585858"/>
                </a:solidFill>
                <a:latin typeface="Microsoft Sans Serif"/>
                <a:cs typeface="Microsoft Sans Serif"/>
              </a:rPr>
              <a:t> </a:t>
            </a:r>
            <a:r>
              <a:rPr sz="1000" spc="-5" dirty="0">
                <a:solidFill>
                  <a:srgbClr val="585858"/>
                </a:solidFill>
                <a:latin typeface="Microsoft Sans Serif"/>
                <a:cs typeface="Microsoft Sans Serif"/>
              </a:rPr>
              <a:t>efectivo,</a:t>
            </a:r>
            <a:r>
              <a:rPr sz="1000" spc="2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entrega</a:t>
            </a:r>
            <a:r>
              <a:rPr sz="1000" spc="195" dirty="0">
                <a:solidFill>
                  <a:srgbClr val="585858"/>
                </a:solidFill>
                <a:latin typeface="Microsoft Sans Serif"/>
                <a:cs typeface="Microsoft Sans Serif"/>
              </a:rPr>
              <a:t> </a:t>
            </a:r>
            <a:r>
              <a:rPr sz="1000" spc="-5" dirty="0">
                <a:solidFill>
                  <a:srgbClr val="585858"/>
                </a:solidFill>
                <a:latin typeface="Microsoft Sans Serif"/>
                <a:cs typeface="Microsoft Sans Serif"/>
              </a:rPr>
              <a:t>que</a:t>
            </a:r>
            <a:r>
              <a:rPr sz="1000" spc="200" dirty="0">
                <a:solidFill>
                  <a:srgbClr val="585858"/>
                </a:solidFill>
                <a:latin typeface="Microsoft Sans Serif"/>
                <a:cs typeface="Microsoft Sans Serif"/>
              </a:rPr>
              <a:t> </a:t>
            </a:r>
            <a:r>
              <a:rPr sz="1000" dirty="0">
                <a:solidFill>
                  <a:srgbClr val="585858"/>
                </a:solidFill>
                <a:latin typeface="Microsoft Sans Serif"/>
                <a:cs typeface="Microsoft Sans Serif"/>
              </a:rPr>
              <a:t>se</a:t>
            </a:r>
            <a:r>
              <a:rPr sz="1000" spc="195" dirty="0">
                <a:solidFill>
                  <a:srgbClr val="585858"/>
                </a:solidFill>
                <a:latin typeface="Microsoft Sans Serif"/>
                <a:cs typeface="Microsoft Sans Serif"/>
              </a:rPr>
              <a:t> </a:t>
            </a:r>
            <a:r>
              <a:rPr sz="1000" spc="-5" dirty="0">
                <a:solidFill>
                  <a:srgbClr val="585858"/>
                </a:solidFill>
                <a:latin typeface="Microsoft Sans Serif"/>
                <a:cs typeface="Microsoft Sans Serif"/>
              </a:rPr>
              <a:t>adapta</a:t>
            </a:r>
            <a:r>
              <a:rPr sz="1000" spc="200"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spc="195" dirty="0">
                <a:solidFill>
                  <a:srgbClr val="585858"/>
                </a:solidFill>
                <a:latin typeface="Microsoft Sans Serif"/>
                <a:cs typeface="Microsoft Sans Serif"/>
              </a:rPr>
              <a:t> </a:t>
            </a:r>
            <a:r>
              <a:rPr sz="1000" spc="-10" dirty="0">
                <a:solidFill>
                  <a:srgbClr val="585858"/>
                </a:solidFill>
                <a:latin typeface="Microsoft Sans Serif"/>
                <a:cs typeface="Microsoft Sans Serif"/>
              </a:rPr>
              <a:t>las </a:t>
            </a:r>
            <a:r>
              <a:rPr sz="1000" spc="-250" dirty="0">
                <a:solidFill>
                  <a:srgbClr val="585858"/>
                </a:solidFill>
                <a:latin typeface="Microsoft Sans Serif"/>
                <a:cs typeface="Microsoft Sans Serif"/>
              </a:rPr>
              <a:t> </a:t>
            </a:r>
            <a:r>
              <a:rPr sz="1000" spc="-5" dirty="0">
                <a:solidFill>
                  <a:srgbClr val="585858"/>
                </a:solidFill>
                <a:latin typeface="Microsoft Sans Serif"/>
                <a:cs typeface="Microsoft Sans Serif"/>
              </a:rPr>
              <a:t>necesidades</a:t>
            </a:r>
            <a:r>
              <a:rPr sz="1000" spc="15" dirty="0">
                <a:solidFill>
                  <a:srgbClr val="585858"/>
                </a:solidFill>
                <a:latin typeface="Microsoft Sans Serif"/>
                <a:cs typeface="Microsoft Sans Serif"/>
              </a:rPr>
              <a:t> </a:t>
            </a:r>
            <a:r>
              <a:rPr sz="1000" spc="-5" dirty="0">
                <a:solidFill>
                  <a:srgbClr val="585858"/>
                </a:solidFill>
                <a:latin typeface="Microsoft Sans Serif"/>
                <a:cs typeface="Microsoft Sans Serif"/>
              </a:rPr>
              <a:t>del</a:t>
            </a:r>
            <a:r>
              <a:rPr sz="1000" spc="260" dirty="0">
                <a:solidFill>
                  <a:srgbClr val="585858"/>
                </a:solidFill>
                <a:latin typeface="Microsoft Sans Serif"/>
                <a:cs typeface="Microsoft Sans Serif"/>
              </a:rPr>
              <a:t> </a:t>
            </a:r>
            <a:r>
              <a:rPr sz="1000" dirty="0">
                <a:solidFill>
                  <a:srgbClr val="585858"/>
                </a:solidFill>
                <a:latin typeface="Microsoft Sans Serif"/>
                <a:cs typeface="Microsoft Sans Serif"/>
              </a:rPr>
              <a:t>mercado:</a:t>
            </a:r>
            <a:r>
              <a:rPr sz="1000" spc="270" dirty="0">
                <a:solidFill>
                  <a:srgbClr val="585858"/>
                </a:solidFill>
                <a:latin typeface="Microsoft Sans Serif"/>
                <a:cs typeface="Microsoft Sans Serif"/>
              </a:rPr>
              <a:t> </a:t>
            </a:r>
            <a:r>
              <a:rPr sz="1000" spc="-5" dirty="0">
                <a:solidFill>
                  <a:srgbClr val="585858"/>
                </a:solidFill>
                <a:latin typeface="Microsoft Sans Serif"/>
                <a:cs typeface="Microsoft Sans Serif"/>
              </a:rPr>
              <a:t>ventas</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sin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contacto,</a:t>
            </a:r>
            <a:endParaRPr sz="1000">
              <a:latin typeface="Microsoft Sans Serif"/>
              <a:cs typeface="Microsoft Sans Serif"/>
            </a:endParaRPr>
          </a:p>
          <a:p>
            <a:pPr marL="13967">
              <a:lnSpc>
                <a:spcPts val="1160"/>
              </a:lnSpc>
            </a:pPr>
            <a:r>
              <a:rPr sz="1000" spc="-5" dirty="0">
                <a:solidFill>
                  <a:srgbClr val="585858"/>
                </a:solidFill>
                <a:latin typeface="Microsoft Sans Serif"/>
                <a:cs typeface="Microsoft Sans Serif"/>
              </a:rPr>
              <a:t>bicicletas</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eléctricas</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para</a:t>
            </a:r>
            <a:r>
              <a:rPr sz="1000" spc="10" dirty="0">
                <a:solidFill>
                  <a:srgbClr val="585858"/>
                </a:solidFill>
                <a:latin typeface="Microsoft Sans Serif"/>
                <a:cs typeface="Microsoft Sans Serif"/>
              </a:rPr>
              <a:t> </a:t>
            </a:r>
            <a:r>
              <a:rPr sz="1000" dirty="0">
                <a:solidFill>
                  <a:srgbClr val="585858"/>
                </a:solidFill>
                <a:latin typeface="Microsoft Sans Serif"/>
                <a:cs typeface="Microsoft Sans Serif"/>
              </a:rPr>
              <a:t>sus</a:t>
            </a:r>
            <a:r>
              <a:rPr sz="1000" spc="15" dirty="0">
                <a:solidFill>
                  <a:srgbClr val="585858"/>
                </a:solidFill>
                <a:latin typeface="Microsoft Sans Serif"/>
                <a:cs typeface="Microsoft Sans Serif"/>
              </a:rPr>
              <a:t> </a:t>
            </a:r>
            <a:r>
              <a:rPr sz="1000" spc="-5" dirty="0">
                <a:solidFill>
                  <a:srgbClr val="585858"/>
                </a:solidFill>
                <a:latin typeface="Microsoft Sans Serif"/>
                <a:cs typeface="Microsoft Sans Serif"/>
              </a:rPr>
              <a:t>huéspedes.</a:t>
            </a:r>
            <a:endParaRPr sz="1000">
              <a:latin typeface="Microsoft Sans Serif"/>
              <a:cs typeface="Microsoft Sans Serif"/>
            </a:endParaRPr>
          </a:p>
        </p:txBody>
      </p:sp>
      <p:pic>
        <p:nvPicPr>
          <p:cNvPr id="20" name="object 20"/>
          <p:cNvPicPr/>
          <p:nvPr/>
        </p:nvPicPr>
        <p:blipFill>
          <a:blip r:embed="rId6" cstate="screen">
            <a:extLst>
              <a:ext uri="{28A0092B-C50C-407E-A947-70E740481C1C}">
                <a14:useLocalDpi xmlns:a14="http://schemas.microsoft.com/office/drawing/2010/main"/>
              </a:ext>
            </a:extLst>
          </a:blip>
          <a:stretch>
            <a:fillRect/>
          </a:stretch>
        </p:blipFill>
        <p:spPr>
          <a:xfrm>
            <a:off x="469900" y="7395505"/>
            <a:ext cx="212725" cy="209257"/>
          </a:xfrm>
          <a:prstGeom prst="rect">
            <a:avLst/>
          </a:prstGeom>
        </p:spPr>
      </p:pic>
      <p:pic>
        <p:nvPicPr>
          <p:cNvPr id="21" name="object 21"/>
          <p:cNvPicPr/>
          <p:nvPr/>
        </p:nvPicPr>
        <p:blipFill>
          <a:blip r:embed="rId7" cstate="screen">
            <a:extLst>
              <a:ext uri="{28A0092B-C50C-407E-A947-70E740481C1C}">
                <a14:useLocalDpi xmlns:a14="http://schemas.microsoft.com/office/drawing/2010/main"/>
              </a:ext>
            </a:extLst>
          </a:blip>
          <a:stretch>
            <a:fillRect/>
          </a:stretch>
        </p:blipFill>
        <p:spPr>
          <a:xfrm>
            <a:off x="3850007" y="4466843"/>
            <a:ext cx="213995" cy="185928"/>
          </a:xfrm>
          <a:prstGeom prst="rect">
            <a:avLst/>
          </a:prstGeom>
        </p:spPr>
      </p:pic>
      <p:pic>
        <p:nvPicPr>
          <p:cNvPr id="22" name="object 22"/>
          <p:cNvPicPr/>
          <p:nvPr/>
        </p:nvPicPr>
        <p:blipFill>
          <a:blip r:embed="rId8" cstate="screen">
            <a:extLst>
              <a:ext uri="{28A0092B-C50C-407E-A947-70E740481C1C}">
                <a14:useLocalDpi xmlns:a14="http://schemas.microsoft.com/office/drawing/2010/main"/>
              </a:ext>
            </a:extLst>
          </a:blip>
          <a:stretch>
            <a:fillRect/>
          </a:stretch>
        </p:blipFill>
        <p:spPr>
          <a:xfrm>
            <a:off x="3850007" y="6667500"/>
            <a:ext cx="213995" cy="183134"/>
          </a:xfrm>
          <a:prstGeom prst="rect">
            <a:avLst/>
          </a:prstGeom>
        </p:spPr>
      </p:pic>
      <p:sp>
        <p:nvSpPr>
          <p:cNvPr id="23" name="object 23"/>
          <p:cNvSpPr/>
          <p:nvPr/>
        </p:nvSpPr>
        <p:spPr>
          <a:xfrm>
            <a:off x="7149468" y="10010711"/>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24" name="object 24"/>
          <p:cNvGrpSpPr/>
          <p:nvPr/>
        </p:nvGrpSpPr>
        <p:grpSpPr>
          <a:xfrm>
            <a:off x="533403" y="9378314"/>
            <a:ext cx="2901315" cy="1224280"/>
            <a:chOff x="533400" y="9378314"/>
            <a:chExt cx="2901315" cy="1224280"/>
          </a:xfrm>
        </p:grpSpPr>
        <p:pic>
          <p:nvPicPr>
            <p:cNvPr id="25" name="object 25"/>
            <p:cNvPicPr/>
            <p:nvPr/>
          </p:nvPicPr>
          <p:blipFill>
            <a:blip r:embed="rId9" cstate="screen">
              <a:extLst>
                <a:ext uri="{28A0092B-C50C-407E-A947-70E740481C1C}">
                  <a14:useLocalDpi xmlns:a14="http://schemas.microsoft.com/office/drawing/2010/main"/>
                </a:ext>
              </a:extLst>
            </a:blip>
            <a:stretch>
              <a:fillRect/>
            </a:stretch>
          </p:blipFill>
          <p:spPr>
            <a:xfrm>
              <a:off x="731520" y="10139057"/>
              <a:ext cx="153035" cy="131445"/>
            </a:xfrm>
            <a:prstGeom prst="rect">
              <a:avLst/>
            </a:prstGeom>
          </p:spPr>
        </p:pic>
        <p:sp>
          <p:nvSpPr>
            <p:cNvPr id="26" name="object 26"/>
            <p:cNvSpPr/>
            <p:nvPr/>
          </p:nvSpPr>
          <p:spPr>
            <a:xfrm>
              <a:off x="666114" y="10205732"/>
              <a:ext cx="248285" cy="323215"/>
            </a:xfrm>
            <a:custGeom>
              <a:avLst/>
              <a:gdLst/>
              <a:ahLst/>
              <a:cxnLst/>
              <a:rect l="l" t="t" r="r" b="b"/>
              <a:pathLst>
                <a:path w="248284" h="323215">
                  <a:moveTo>
                    <a:pt x="132079" y="0"/>
                  </a:moveTo>
                  <a:lnTo>
                    <a:pt x="123825" y="1269"/>
                  </a:lnTo>
                  <a:lnTo>
                    <a:pt x="116204" y="5714"/>
                  </a:lnTo>
                  <a:lnTo>
                    <a:pt x="111125" y="13334"/>
                  </a:lnTo>
                  <a:lnTo>
                    <a:pt x="71754" y="121284"/>
                  </a:lnTo>
                  <a:lnTo>
                    <a:pt x="65404" y="123189"/>
                  </a:lnTo>
                  <a:lnTo>
                    <a:pt x="55879" y="119379"/>
                  </a:lnTo>
                  <a:lnTo>
                    <a:pt x="53339" y="116839"/>
                  </a:lnTo>
                  <a:lnTo>
                    <a:pt x="46354" y="94614"/>
                  </a:lnTo>
                  <a:lnTo>
                    <a:pt x="44450" y="85724"/>
                  </a:lnTo>
                  <a:lnTo>
                    <a:pt x="38100" y="80644"/>
                  </a:lnTo>
                  <a:lnTo>
                    <a:pt x="31114" y="78104"/>
                  </a:lnTo>
                  <a:lnTo>
                    <a:pt x="19050" y="76199"/>
                  </a:lnTo>
                  <a:lnTo>
                    <a:pt x="7619" y="80009"/>
                  </a:lnTo>
                  <a:lnTo>
                    <a:pt x="634" y="88264"/>
                  </a:lnTo>
                  <a:lnTo>
                    <a:pt x="0" y="100964"/>
                  </a:lnTo>
                  <a:lnTo>
                    <a:pt x="34289" y="276859"/>
                  </a:lnTo>
                  <a:lnTo>
                    <a:pt x="35559" y="277494"/>
                  </a:lnTo>
                  <a:lnTo>
                    <a:pt x="159384" y="323214"/>
                  </a:lnTo>
                  <a:lnTo>
                    <a:pt x="161290" y="321944"/>
                  </a:lnTo>
                  <a:lnTo>
                    <a:pt x="180975" y="278764"/>
                  </a:lnTo>
                  <a:lnTo>
                    <a:pt x="210184" y="257174"/>
                  </a:lnTo>
                  <a:lnTo>
                    <a:pt x="229869" y="238124"/>
                  </a:lnTo>
                  <a:lnTo>
                    <a:pt x="241934" y="219074"/>
                  </a:lnTo>
                  <a:lnTo>
                    <a:pt x="248284" y="199389"/>
                  </a:lnTo>
                  <a:lnTo>
                    <a:pt x="247650" y="180339"/>
                  </a:lnTo>
                  <a:lnTo>
                    <a:pt x="240665" y="167639"/>
                  </a:lnTo>
                  <a:lnTo>
                    <a:pt x="231140" y="158749"/>
                  </a:lnTo>
                  <a:lnTo>
                    <a:pt x="222250" y="153669"/>
                  </a:lnTo>
                  <a:lnTo>
                    <a:pt x="219075" y="152399"/>
                  </a:lnTo>
                  <a:lnTo>
                    <a:pt x="188594" y="123189"/>
                  </a:lnTo>
                  <a:lnTo>
                    <a:pt x="177165" y="121919"/>
                  </a:lnTo>
                  <a:lnTo>
                    <a:pt x="175894" y="120649"/>
                  </a:lnTo>
                  <a:lnTo>
                    <a:pt x="175894" y="119379"/>
                  </a:lnTo>
                  <a:lnTo>
                    <a:pt x="172084" y="110489"/>
                  </a:lnTo>
                  <a:lnTo>
                    <a:pt x="136525" y="91439"/>
                  </a:lnTo>
                  <a:lnTo>
                    <a:pt x="135254" y="89534"/>
                  </a:lnTo>
                  <a:lnTo>
                    <a:pt x="156844" y="29844"/>
                  </a:lnTo>
                  <a:lnTo>
                    <a:pt x="157479" y="20954"/>
                  </a:lnTo>
                  <a:lnTo>
                    <a:pt x="154940" y="12699"/>
                  </a:lnTo>
                  <a:lnTo>
                    <a:pt x="149225" y="6349"/>
                  </a:lnTo>
                  <a:lnTo>
                    <a:pt x="140969" y="1904"/>
                  </a:lnTo>
                  <a:lnTo>
                    <a:pt x="132079" y="0"/>
                  </a:lnTo>
                  <a:close/>
                </a:path>
              </a:pathLst>
            </a:custGeom>
            <a:solidFill>
              <a:srgbClr val="CC912F"/>
            </a:solidFill>
          </p:spPr>
          <p:txBody>
            <a:bodyPr wrap="square" lIns="0" tIns="0" rIns="0" bIns="0" rtlCol="0"/>
            <a:lstStyle/>
            <a:p>
              <a:endParaRPr/>
            </a:p>
          </p:txBody>
        </p:sp>
        <p:sp>
          <p:nvSpPr>
            <p:cNvPr id="27" name="object 27"/>
            <p:cNvSpPr/>
            <p:nvPr/>
          </p:nvSpPr>
          <p:spPr>
            <a:xfrm>
              <a:off x="533400" y="9378314"/>
              <a:ext cx="2901315" cy="1224280"/>
            </a:xfrm>
            <a:custGeom>
              <a:avLst/>
              <a:gdLst/>
              <a:ahLst/>
              <a:cxnLst/>
              <a:rect l="l" t="t" r="r" b="b"/>
              <a:pathLst>
                <a:path w="2901315" h="1224279">
                  <a:moveTo>
                    <a:pt x="2900679" y="16510"/>
                  </a:moveTo>
                  <a:lnTo>
                    <a:pt x="1141095" y="16510"/>
                  </a:lnTo>
                  <a:lnTo>
                    <a:pt x="2880995" y="22860"/>
                  </a:lnTo>
                  <a:lnTo>
                    <a:pt x="2877820" y="50177"/>
                  </a:lnTo>
                  <a:lnTo>
                    <a:pt x="2870835" y="93992"/>
                  </a:lnTo>
                  <a:lnTo>
                    <a:pt x="2859404" y="152412"/>
                  </a:lnTo>
                  <a:lnTo>
                    <a:pt x="2842895" y="222262"/>
                  </a:lnTo>
                  <a:lnTo>
                    <a:pt x="2826385" y="282587"/>
                  </a:lnTo>
                  <a:lnTo>
                    <a:pt x="2807970" y="339737"/>
                  </a:lnTo>
                  <a:lnTo>
                    <a:pt x="2788285" y="394347"/>
                  </a:lnTo>
                  <a:lnTo>
                    <a:pt x="2767965" y="445147"/>
                  </a:lnTo>
                  <a:lnTo>
                    <a:pt x="2747645" y="492772"/>
                  </a:lnTo>
                  <a:lnTo>
                    <a:pt x="2726690" y="537222"/>
                  </a:lnTo>
                  <a:lnTo>
                    <a:pt x="2705735" y="577862"/>
                  </a:lnTo>
                  <a:lnTo>
                    <a:pt x="2685415" y="615327"/>
                  </a:lnTo>
                  <a:lnTo>
                    <a:pt x="2665730" y="649617"/>
                  </a:lnTo>
                  <a:lnTo>
                    <a:pt x="2618105" y="723277"/>
                  </a:lnTo>
                  <a:lnTo>
                    <a:pt x="2588260" y="765822"/>
                  </a:lnTo>
                  <a:lnTo>
                    <a:pt x="2557145" y="806462"/>
                  </a:lnTo>
                  <a:lnTo>
                    <a:pt x="2524125" y="845832"/>
                  </a:lnTo>
                  <a:lnTo>
                    <a:pt x="2490470" y="883932"/>
                  </a:lnTo>
                  <a:lnTo>
                    <a:pt x="2454910" y="920762"/>
                  </a:lnTo>
                  <a:lnTo>
                    <a:pt x="2418715" y="955687"/>
                  </a:lnTo>
                  <a:lnTo>
                    <a:pt x="2381250" y="989342"/>
                  </a:lnTo>
                  <a:lnTo>
                    <a:pt x="2341880" y="1021727"/>
                  </a:lnTo>
                  <a:lnTo>
                    <a:pt x="2301875" y="1052207"/>
                  </a:lnTo>
                  <a:lnTo>
                    <a:pt x="2260600" y="1081417"/>
                  </a:lnTo>
                  <a:lnTo>
                    <a:pt x="2218055" y="1109357"/>
                  </a:lnTo>
                  <a:lnTo>
                    <a:pt x="2174240" y="1135392"/>
                  </a:lnTo>
                  <a:lnTo>
                    <a:pt x="2134235" y="1157617"/>
                  </a:lnTo>
                  <a:lnTo>
                    <a:pt x="2092325" y="1178572"/>
                  </a:lnTo>
                  <a:lnTo>
                    <a:pt x="2049780" y="1197625"/>
                  </a:lnTo>
                  <a:lnTo>
                    <a:pt x="2006600" y="1216041"/>
                  </a:lnTo>
                  <a:lnTo>
                    <a:pt x="1987550" y="1223660"/>
                  </a:lnTo>
                  <a:lnTo>
                    <a:pt x="2033905" y="1223660"/>
                  </a:lnTo>
                  <a:lnTo>
                    <a:pt x="2102485" y="1192545"/>
                  </a:lnTo>
                  <a:lnTo>
                    <a:pt x="2144395" y="1171587"/>
                  </a:lnTo>
                  <a:lnTo>
                    <a:pt x="2185035" y="1149362"/>
                  </a:lnTo>
                  <a:lnTo>
                    <a:pt x="2229485" y="1122692"/>
                  </a:lnTo>
                  <a:lnTo>
                    <a:pt x="2272665" y="1094752"/>
                  </a:lnTo>
                  <a:lnTo>
                    <a:pt x="2314575" y="1065542"/>
                  </a:lnTo>
                  <a:lnTo>
                    <a:pt x="2355215" y="1034427"/>
                  </a:lnTo>
                  <a:lnTo>
                    <a:pt x="2394585" y="1001407"/>
                  </a:lnTo>
                  <a:lnTo>
                    <a:pt x="2432685" y="967752"/>
                  </a:lnTo>
                  <a:lnTo>
                    <a:pt x="2469515" y="931557"/>
                  </a:lnTo>
                  <a:lnTo>
                    <a:pt x="2505075" y="894727"/>
                  </a:lnTo>
                  <a:lnTo>
                    <a:pt x="2540000" y="855992"/>
                  </a:lnTo>
                  <a:lnTo>
                    <a:pt x="2573020" y="815987"/>
                  </a:lnTo>
                  <a:lnTo>
                    <a:pt x="2604770" y="774712"/>
                  </a:lnTo>
                  <a:lnTo>
                    <a:pt x="2635250" y="731532"/>
                  </a:lnTo>
                  <a:lnTo>
                    <a:pt x="2663825" y="687717"/>
                  </a:lnTo>
                  <a:lnTo>
                    <a:pt x="2695575" y="635647"/>
                  </a:lnTo>
                  <a:lnTo>
                    <a:pt x="2723515" y="583577"/>
                  </a:lnTo>
                  <a:lnTo>
                    <a:pt x="2749550" y="532777"/>
                  </a:lnTo>
                  <a:lnTo>
                    <a:pt x="2772410" y="483247"/>
                  </a:lnTo>
                  <a:lnTo>
                    <a:pt x="2792729" y="434352"/>
                  </a:lnTo>
                  <a:lnTo>
                    <a:pt x="2811145" y="387997"/>
                  </a:lnTo>
                  <a:lnTo>
                    <a:pt x="2827020" y="342912"/>
                  </a:lnTo>
                  <a:lnTo>
                    <a:pt x="2840354" y="301002"/>
                  </a:lnTo>
                  <a:lnTo>
                    <a:pt x="2851785" y="261632"/>
                  </a:lnTo>
                  <a:lnTo>
                    <a:pt x="2861945" y="224802"/>
                  </a:lnTo>
                  <a:lnTo>
                    <a:pt x="2881629" y="139712"/>
                  </a:lnTo>
                  <a:lnTo>
                    <a:pt x="2893695" y="73672"/>
                  </a:lnTo>
                  <a:lnTo>
                    <a:pt x="2899410" y="30480"/>
                  </a:lnTo>
                  <a:lnTo>
                    <a:pt x="2900679" y="16510"/>
                  </a:lnTo>
                  <a:close/>
                </a:path>
                <a:path w="2901315" h="1224279">
                  <a:moveTo>
                    <a:pt x="1141095" y="0"/>
                  </a:moveTo>
                  <a:lnTo>
                    <a:pt x="1086485" y="635"/>
                  </a:lnTo>
                  <a:lnTo>
                    <a:pt x="1033144" y="3175"/>
                  </a:lnTo>
                  <a:lnTo>
                    <a:pt x="980440" y="6350"/>
                  </a:lnTo>
                  <a:lnTo>
                    <a:pt x="928369" y="11430"/>
                  </a:lnTo>
                  <a:lnTo>
                    <a:pt x="876935" y="17145"/>
                  </a:lnTo>
                  <a:lnTo>
                    <a:pt x="826135" y="24130"/>
                  </a:lnTo>
                  <a:lnTo>
                    <a:pt x="775969" y="32385"/>
                  </a:lnTo>
                  <a:lnTo>
                    <a:pt x="726440" y="41910"/>
                  </a:lnTo>
                  <a:lnTo>
                    <a:pt x="678180" y="52082"/>
                  </a:lnTo>
                  <a:lnTo>
                    <a:pt x="630555" y="64147"/>
                  </a:lnTo>
                  <a:lnTo>
                    <a:pt x="583565" y="76847"/>
                  </a:lnTo>
                  <a:lnTo>
                    <a:pt x="537210" y="90817"/>
                  </a:lnTo>
                  <a:lnTo>
                    <a:pt x="491490" y="106692"/>
                  </a:lnTo>
                  <a:lnTo>
                    <a:pt x="447040" y="123202"/>
                  </a:lnTo>
                  <a:lnTo>
                    <a:pt x="402590" y="140347"/>
                  </a:lnTo>
                  <a:lnTo>
                    <a:pt x="360044" y="159397"/>
                  </a:lnTo>
                  <a:lnTo>
                    <a:pt x="317500" y="179717"/>
                  </a:lnTo>
                  <a:lnTo>
                    <a:pt x="275590" y="200672"/>
                  </a:lnTo>
                  <a:lnTo>
                    <a:pt x="231775" y="224802"/>
                  </a:lnTo>
                  <a:lnTo>
                    <a:pt x="188595" y="250837"/>
                  </a:lnTo>
                  <a:lnTo>
                    <a:pt x="146050" y="278142"/>
                  </a:lnTo>
                  <a:lnTo>
                    <a:pt x="104775" y="306082"/>
                  </a:lnTo>
                  <a:lnTo>
                    <a:pt x="64134" y="335927"/>
                  </a:lnTo>
                  <a:lnTo>
                    <a:pt x="24765" y="367042"/>
                  </a:lnTo>
                  <a:lnTo>
                    <a:pt x="0" y="388632"/>
                  </a:lnTo>
                  <a:lnTo>
                    <a:pt x="0" y="412127"/>
                  </a:lnTo>
                  <a:lnTo>
                    <a:pt x="634" y="411492"/>
                  </a:lnTo>
                  <a:lnTo>
                    <a:pt x="38100" y="379742"/>
                  </a:lnTo>
                  <a:lnTo>
                    <a:pt x="76834" y="348627"/>
                  </a:lnTo>
                  <a:lnTo>
                    <a:pt x="116840" y="319417"/>
                  </a:lnTo>
                  <a:lnTo>
                    <a:pt x="157479" y="291477"/>
                  </a:lnTo>
                  <a:lnTo>
                    <a:pt x="199390" y="264807"/>
                  </a:lnTo>
                  <a:lnTo>
                    <a:pt x="242570" y="239407"/>
                  </a:lnTo>
                  <a:lnTo>
                    <a:pt x="285750" y="215277"/>
                  </a:lnTo>
                  <a:lnTo>
                    <a:pt x="327025" y="194322"/>
                  </a:lnTo>
                  <a:lnTo>
                    <a:pt x="368934" y="174637"/>
                  </a:lnTo>
                  <a:lnTo>
                    <a:pt x="411480" y="155587"/>
                  </a:lnTo>
                  <a:lnTo>
                    <a:pt x="454659" y="138442"/>
                  </a:lnTo>
                  <a:lnTo>
                    <a:pt x="499109" y="121932"/>
                  </a:lnTo>
                  <a:lnTo>
                    <a:pt x="544194" y="106692"/>
                  </a:lnTo>
                  <a:lnTo>
                    <a:pt x="589915" y="92722"/>
                  </a:lnTo>
                  <a:lnTo>
                    <a:pt x="636269" y="80022"/>
                  </a:lnTo>
                  <a:lnTo>
                    <a:pt x="683894" y="68592"/>
                  </a:lnTo>
                  <a:lnTo>
                    <a:pt x="731519" y="57797"/>
                  </a:lnTo>
                  <a:lnTo>
                    <a:pt x="780415" y="48907"/>
                  </a:lnTo>
                  <a:lnTo>
                    <a:pt x="829944" y="40640"/>
                  </a:lnTo>
                  <a:lnTo>
                    <a:pt x="880110" y="33655"/>
                  </a:lnTo>
                  <a:lnTo>
                    <a:pt x="930910" y="27940"/>
                  </a:lnTo>
                  <a:lnTo>
                    <a:pt x="982344" y="23495"/>
                  </a:lnTo>
                  <a:lnTo>
                    <a:pt x="1034415" y="20320"/>
                  </a:lnTo>
                  <a:lnTo>
                    <a:pt x="1087755" y="17780"/>
                  </a:lnTo>
                  <a:lnTo>
                    <a:pt x="1141095" y="16510"/>
                  </a:lnTo>
                  <a:lnTo>
                    <a:pt x="2900679" y="16510"/>
                  </a:lnTo>
                  <a:lnTo>
                    <a:pt x="2900679" y="14605"/>
                  </a:lnTo>
                  <a:lnTo>
                    <a:pt x="2901315" y="5715"/>
                  </a:lnTo>
                  <a:lnTo>
                    <a:pt x="1141095" y="0"/>
                  </a:lnTo>
                  <a:close/>
                </a:path>
              </a:pathLst>
            </a:custGeom>
            <a:solidFill>
              <a:srgbClr val="F5C15B"/>
            </a:solidFill>
          </p:spPr>
          <p:txBody>
            <a:bodyPr wrap="square" lIns="0" tIns="0" rIns="0" bIns="0" rtlCol="0"/>
            <a:lstStyle/>
            <a:p>
              <a:endParaRPr/>
            </a:p>
          </p:txBody>
        </p:sp>
        <p:pic>
          <p:nvPicPr>
            <p:cNvPr id="28" name="object 28"/>
            <p:cNvPicPr/>
            <p:nvPr/>
          </p:nvPicPr>
          <p:blipFill>
            <a:blip r:embed="rId10" cstate="screen">
              <a:extLst>
                <a:ext uri="{28A0092B-C50C-407E-A947-70E740481C1C}">
                  <a14:useLocalDpi xmlns:a14="http://schemas.microsoft.com/office/drawing/2010/main"/>
                </a:ext>
              </a:extLst>
            </a:blip>
            <a:stretch>
              <a:fillRect/>
            </a:stretch>
          </p:blipFill>
          <p:spPr>
            <a:xfrm>
              <a:off x="1253490" y="9812667"/>
              <a:ext cx="144144" cy="144144"/>
            </a:xfrm>
            <a:prstGeom prst="rect">
              <a:avLst/>
            </a:prstGeom>
          </p:spPr>
        </p:pic>
        <p:sp>
          <p:nvSpPr>
            <p:cNvPr id="29" name="object 29"/>
            <p:cNvSpPr/>
            <p:nvPr/>
          </p:nvSpPr>
          <p:spPr>
            <a:xfrm>
              <a:off x="1263459" y="9545116"/>
              <a:ext cx="339090" cy="143510"/>
            </a:xfrm>
            <a:custGeom>
              <a:avLst/>
              <a:gdLst/>
              <a:ahLst/>
              <a:cxnLst/>
              <a:rect l="l" t="t" r="r" b="b"/>
              <a:pathLst>
                <a:path w="339090" h="143509">
                  <a:moveTo>
                    <a:pt x="12255" y="74701"/>
                  </a:moveTo>
                  <a:lnTo>
                    <a:pt x="0" y="75895"/>
                  </a:lnTo>
                  <a:lnTo>
                    <a:pt x="177" y="83185"/>
                  </a:lnTo>
                  <a:lnTo>
                    <a:pt x="1981" y="89725"/>
                  </a:lnTo>
                  <a:lnTo>
                    <a:pt x="32956" y="112801"/>
                  </a:lnTo>
                  <a:lnTo>
                    <a:pt x="48831" y="112801"/>
                  </a:lnTo>
                  <a:lnTo>
                    <a:pt x="55206" y="111366"/>
                  </a:lnTo>
                  <a:lnTo>
                    <a:pt x="66357" y="105676"/>
                  </a:lnTo>
                  <a:lnTo>
                    <a:pt x="70675" y="101676"/>
                  </a:lnTo>
                  <a:lnTo>
                    <a:pt x="71754" y="99860"/>
                  </a:lnTo>
                  <a:lnTo>
                    <a:pt x="35623" y="99860"/>
                  </a:lnTo>
                  <a:lnTo>
                    <a:pt x="30670" y="98780"/>
                  </a:lnTo>
                  <a:lnTo>
                    <a:pt x="21780" y="94462"/>
                  </a:lnTo>
                  <a:lnTo>
                    <a:pt x="18478" y="91630"/>
                  </a:lnTo>
                  <a:lnTo>
                    <a:pt x="14160" y="84645"/>
                  </a:lnTo>
                  <a:lnTo>
                    <a:pt x="12890" y="80162"/>
                  </a:lnTo>
                  <a:lnTo>
                    <a:pt x="12255" y="74701"/>
                  </a:lnTo>
                  <a:close/>
                </a:path>
                <a:path w="339090" h="143509">
                  <a:moveTo>
                    <a:pt x="45529" y="0"/>
                  </a:moveTo>
                  <a:lnTo>
                    <a:pt x="31686" y="0"/>
                  </a:lnTo>
                  <a:lnTo>
                    <a:pt x="25717" y="1231"/>
                  </a:lnTo>
                  <a:lnTo>
                    <a:pt x="14922" y="6197"/>
                  </a:lnTo>
                  <a:lnTo>
                    <a:pt x="10731" y="9829"/>
                  </a:lnTo>
                  <a:lnTo>
                    <a:pt x="5156" y="19405"/>
                  </a:lnTo>
                  <a:lnTo>
                    <a:pt x="3746" y="24549"/>
                  </a:lnTo>
                  <a:lnTo>
                    <a:pt x="3746" y="35064"/>
                  </a:lnTo>
                  <a:lnTo>
                    <a:pt x="4902" y="39598"/>
                  </a:lnTo>
                  <a:lnTo>
                    <a:pt x="9461" y="47688"/>
                  </a:lnTo>
                  <a:lnTo>
                    <a:pt x="13017" y="51066"/>
                  </a:lnTo>
                  <a:lnTo>
                    <a:pt x="17716" y="53797"/>
                  </a:lnTo>
                  <a:lnTo>
                    <a:pt x="21272" y="55930"/>
                  </a:lnTo>
                  <a:lnTo>
                    <a:pt x="27622" y="58204"/>
                  </a:lnTo>
                  <a:lnTo>
                    <a:pt x="45656" y="63017"/>
                  </a:lnTo>
                  <a:lnTo>
                    <a:pt x="51498" y="64782"/>
                  </a:lnTo>
                  <a:lnTo>
                    <a:pt x="58229" y="67665"/>
                  </a:lnTo>
                  <a:lnTo>
                    <a:pt x="61150" y="69811"/>
                  </a:lnTo>
                  <a:lnTo>
                    <a:pt x="64706" y="74917"/>
                  </a:lnTo>
                  <a:lnTo>
                    <a:pt x="65595" y="77901"/>
                  </a:lnTo>
                  <a:lnTo>
                    <a:pt x="65595" y="84709"/>
                  </a:lnTo>
                  <a:lnTo>
                    <a:pt x="64706" y="87820"/>
                  </a:lnTo>
                  <a:lnTo>
                    <a:pt x="62801" y="90665"/>
                  </a:lnTo>
                  <a:lnTo>
                    <a:pt x="61023" y="93522"/>
                  </a:lnTo>
                  <a:lnTo>
                    <a:pt x="58229" y="95770"/>
                  </a:lnTo>
                  <a:lnTo>
                    <a:pt x="50609" y="99034"/>
                  </a:lnTo>
                  <a:lnTo>
                    <a:pt x="46164" y="99860"/>
                  </a:lnTo>
                  <a:lnTo>
                    <a:pt x="71754" y="99860"/>
                  </a:lnTo>
                  <a:lnTo>
                    <a:pt x="73723" y="96545"/>
                  </a:lnTo>
                  <a:lnTo>
                    <a:pt x="76644" y="91414"/>
                  </a:lnTo>
                  <a:lnTo>
                    <a:pt x="78168" y="85940"/>
                  </a:lnTo>
                  <a:lnTo>
                    <a:pt x="78168" y="74282"/>
                  </a:lnTo>
                  <a:lnTo>
                    <a:pt x="29146" y="43891"/>
                  </a:lnTo>
                  <a:lnTo>
                    <a:pt x="22542" y="41300"/>
                  </a:lnTo>
                  <a:lnTo>
                    <a:pt x="20129" y="38760"/>
                  </a:lnTo>
                  <a:lnTo>
                    <a:pt x="17589" y="36233"/>
                  </a:lnTo>
                  <a:lnTo>
                    <a:pt x="16319" y="33007"/>
                  </a:lnTo>
                  <a:lnTo>
                    <a:pt x="16331" y="24549"/>
                  </a:lnTo>
                  <a:lnTo>
                    <a:pt x="18097" y="20713"/>
                  </a:lnTo>
                  <a:lnTo>
                    <a:pt x="25209" y="14325"/>
                  </a:lnTo>
                  <a:lnTo>
                    <a:pt x="30924" y="12725"/>
                  </a:lnTo>
                  <a:lnTo>
                    <a:pt x="68809" y="12725"/>
                  </a:lnTo>
                  <a:lnTo>
                    <a:pt x="67373" y="10337"/>
                  </a:lnTo>
                  <a:lnTo>
                    <a:pt x="63182" y="6502"/>
                  </a:lnTo>
                  <a:lnTo>
                    <a:pt x="52006" y="1295"/>
                  </a:lnTo>
                  <a:lnTo>
                    <a:pt x="45529" y="0"/>
                  </a:lnTo>
                  <a:close/>
                </a:path>
                <a:path w="339090" h="143509">
                  <a:moveTo>
                    <a:pt x="68809" y="12725"/>
                  </a:moveTo>
                  <a:lnTo>
                    <a:pt x="46418" y="12725"/>
                  </a:lnTo>
                  <a:lnTo>
                    <a:pt x="52133" y="14478"/>
                  </a:lnTo>
                  <a:lnTo>
                    <a:pt x="55943" y="18008"/>
                  </a:lnTo>
                  <a:lnTo>
                    <a:pt x="59880" y="21526"/>
                  </a:lnTo>
                  <a:lnTo>
                    <a:pt x="62039" y="26733"/>
                  </a:lnTo>
                  <a:lnTo>
                    <a:pt x="62801" y="33629"/>
                  </a:lnTo>
                  <a:lnTo>
                    <a:pt x="75247" y="32588"/>
                  </a:lnTo>
                  <a:lnTo>
                    <a:pt x="74993" y="26187"/>
                  </a:lnTo>
                  <a:lnTo>
                    <a:pt x="73342" y="20459"/>
                  </a:lnTo>
                  <a:lnTo>
                    <a:pt x="70421" y="15405"/>
                  </a:lnTo>
                  <a:lnTo>
                    <a:pt x="68809" y="12725"/>
                  </a:lnTo>
                  <a:close/>
                </a:path>
                <a:path w="339090" h="143509">
                  <a:moveTo>
                    <a:pt x="104965" y="1854"/>
                  </a:moveTo>
                  <a:lnTo>
                    <a:pt x="92900" y="1854"/>
                  </a:lnTo>
                  <a:lnTo>
                    <a:pt x="92900" y="17259"/>
                  </a:lnTo>
                  <a:lnTo>
                    <a:pt x="104965" y="17259"/>
                  </a:lnTo>
                  <a:lnTo>
                    <a:pt x="104965" y="1854"/>
                  </a:lnTo>
                  <a:close/>
                </a:path>
                <a:path w="339090" h="143509">
                  <a:moveTo>
                    <a:pt x="104965" y="31915"/>
                  </a:moveTo>
                  <a:lnTo>
                    <a:pt x="92900" y="31915"/>
                  </a:lnTo>
                  <a:lnTo>
                    <a:pt x="92900" y="110947"/>
                  </a:lnTo>
                  <a:lnTo>
                    <a:pt x="104965" y="110947"/>
                  </a:lnTo>
                  <a:lnTo>
                    <a:pt x="104965" y="31915"/>
                  </a:lnTo>
                  <a:close/>
                </a:path>
                <a:path w="339090" h="143509">
                  <a:moveTo>
                    <a:pt x="122618" y="117500"/>
                  </a:moveTo>
                  <a:lnTo>
                    <a:pt x="142176" y="143014"/>
                  </a:lnTo>
                  <a:lnTo>
                    <a:pt x="157924" y="143014"/>
                  </a:lnTo>
                  <a:lnTo>
                    <a:pt x="163893" y="141528"/>
                  </a:lnTo>
                  <a:lnTo>
                    <a:pt x="168719" y="138557"/>
                  </a:lnTo>
                  <a:lnTo>
                    <a:pt x="173672" y="135572"/>
                  </a:lnTo>
                  <a:lnTo>
                    <a:pt x="176871" y="131927"/>
                  </a:lnTo>
                  <a:lnTo>
                    <a:pt x="145478" y="131927"/>
                  </a:lnTo>
                  <a:lnTo>
                    <a:pt x="141414" y="130695"/>
                  </a:lnTo>
                  <a:lnTo>
                    <a:pt x="138366" y="128206"/>
                  </a:lnTo>
                  <a:lnTo>
                    <a:pt x="136207" y="126377"/>
                  </a:lnTo>
                  <a:lnTo>
                    <a:pt x="134810" y="123444"/>
                  </a:lnTo>
                  <a:lnTo>
                    <a:pt x="134302" y="119430"/>
                  </a:lnTo>
                  <a:lnTo>
                    <a:pt x="122618" y="117500"/>
                  </a:lnTo>
                  <a:close/>
                </a:path>
                <a:path w="339090" h="143509">
                  <a:moveTo>
                    <a:pt x="182807" y="100609"/>
                  </a:moveTo>
                  <a:lnTo>
                    <a:pt x="170624" y="100609"/>
                  </a:lnTo>
                  <a:lnTo>
                    <a:pt x="170552" y="110947"/>
                  </a:lnTo>
                  <a:lnTo>
                    <a:pt x="170370" y="115062"/>
                  </a:lnTo>
                  <a:lnTo>
                    <a:pt x="156273" y="131927"/>
                  </a:lnTo>
                  <a:lnTo>
                    <a:pt x="176871" y="131927"/>
                  </a:lnTo>
                  <a:lnTo>
                    <a:pt x="182622" y="108784"/>
                  </a:lnTo>
                  <a:lnTo>
                    <a:pt x="182807" y="100609"/>
                  </a:lnTo>
                  <a:close/>
                </a:path>
                <a:path w="339090" h="143509">
                  <a:moveTo>
                    <a:pt x="159321" y="30137"/>
                  </a:moveTo>
                  <a:lnTo>
                    <a:pt x="144716" y="30137"/>
                  </a:lnTo>
                  <a:lnTo>
                    <a:pt x="139255" y="31864"/>
                  </a:lnTo>
                  <a:lnTo>
                    <a:pt x="129857" y="38811"/>
                  </a:lnTo>
                  <a:lnTo>
                    <a:pt x="126301" y="43738"/>
                  </a:lnTo>
                  <a:lnTo>
                    <a:pt x="123888" y="50114"/>
                  </a:lnTo>
                  <a:lnTo>
                    <a:pt x="121348" y="56489"/>
                  </a:lnTo>
                  <a:lnTo>
                    <a:pt x="120205" y="63449"/>
                  </a:lnTo>
                  <a:lnTo>
                    <a:pt x="120205" y="70980"/>
                  </a:lnTo>
                  <a:lnTo>
                    <a:pt x="137906" y="108005"/>
                  </a:lnTo>
                  <a:lnTo>
                    <a:pt x="150939" y="110947"/>
                  </a:lnTo>
                  <a:lnTo>
                    <a:pt x="158813" y="110947"/>
                  </a:lnTo>
                  <a:lnTo>
                    <a:pt x="165290" y="107492"/>
                  </a:lnTo>
                  <a:lnTo>
                    <a:pt x="170624" y="100609"/>
                  </a:lnTo>
                  <a:lnTo>
                    <a:pt x="182807" y="100609"/>
                  </a:lnTo>
                  <a:lnTo>
                    <a:pt x="182816" y="99860"/>
                  </a:lnTo>
                  <a:lnTo>
                    <a:pt x="146494" y="99860"/>
                  </a:lnTo>
                  <a:lnTo>
                    <a:pt x="141795" y="97472"/>
                  </a:lnTo>
                  <a:lnTo>
                    <a:pt x="134429" y="87947"/>
                  </a:lnTo>
                  <a:lnTo>
                    <a:pt x="132572" y="80581"/>
                  </a:lnTo>
                  <a:lnTo>
                    <a:pt x="132524" y="60490"/>
                  </a:lnTo>
                  <a:lnTo>
                    <a:pt x="134429" y="53314"/>
                  </a:lnTo>
                  <a:lnTo>
                    <a:pt x="138239" y="48475"/>
                  </a:lnTo>
                  <a:lnTo>
                    <a:pt x="141922" y="43637"/>
                  </a:lnTo>
                  <a:lnTo>
                    <a:pt x="146494" y="41224"/>
                  </a:lnTo>
                  <a:lnTo>
                    <a:pt x="171610" y="41224"/>
                  </a:lnTo>
                  <a:lnTo>
                    <a:pt x="166306" y="33909"/>
                  </a:lnTo>
                  <a:lnTo>
                    <a:pt x="159321" y="30137"/>
                  </a:lnTo>
                  <a:close/>
                </a:path>
                <a:path w="339090" h="143509">
                  <a:moveTo>
                    <a:pt x="171610" y="41224"/>
                  </a:moveTo>
                  <a:lnTo>
                    <a:pt x="157289" y="41224"/>
                  </a:lnTo>
                  <a:lnTo>
                    <a:pt x="161915" y="43637"/>
                  </a:lnTo>
                  <a:lnTo>
                    <a:pt x="165798" y="48590"/>
                  </a:lnTo>
                  <a:lnTo>
                    <a:pt x="169735" y="53505"/>
                  </a:lnTo>
                  <a:lnTo>
                    <a:pt x="171560" y="60490"/>
                  </a:lnTo>
                  <a:lnTo>
                    <a:pt x="162242" y="97485"/>
                  </a:lnTo>
                  <a:lnTo>
                    <a:pt x="157543" y="99860"/>
                  </a:lnTo>
                  <a:lnTo>
                    <a:pt x="182816" y="99860"/>
                  </a:lnTo>
                  <a:lnTo>
                    <a:pt x="182816" y="41440"/>
                  </a:lnTo>
                  <a:lnTo>
                    <a:pt x="171767" y="41440"/>
                  </a:lnTo>
                  <a:lnTo>
                    <a:pt x="171610" y="41224"/>
                  </a:lnTo>
                  <a:close/>
                </a:path>
                <a:path w="339090" h="143509">
                  <a:moveTo>
                    <a:pt x="182816" y="31915"/>
                  </a:moveTo>
                  <a:lnTo>
                    <a:pt x="171767" y="31915"/>
                  </a:lnTo>
                  <a:lnTo>
                    <a:pt x="171767" y="41440"/>
                  </a:lnTo>
                  <a:lnTo>
                    <a:pt x="182816" y="41440"/>
                  </a:lnTo>
                  <a:lnTo>
                    <a:pt x="182816" y="31915"/>
                  </a:lnTo>
                  <a:close/>
                </a:path>
                <a:path w="339090" h="143509">
                  <a:moveTo>
                    <a:pt x="212788" y="31915"/>
                  </a:moveTo>
                  <a:lnTo>
                    <a:pt x="200723" y="31915"/>
                  </a:lnTo>
                  <a:lnTo>
                    <a:pt x="200776" y="87452"/>
                  </a:lnTo>
                  <a:lnTo>
                    <a:pt x="220789" y="112737"/>
                  </a:lnTo>
                  <a:lnTo>
                    <a:pt x="225107" y="112737"/>
                  </a:lnTo>
                  <a:lnTo>
                    <a:pt x="231816" y="111899"/>
                  </a:lnTo>
                  <a:lnTo>
                    <a:pt x="237823" y="109386"/>
                  </a:lnTo>
                  <a:lnTo>
                    <a:pt x="243091" y="105199"/>
                  </a:lnTo>
                  <a:lnTo>
                    <a:pt x="246164" y="101193"/>
                  </a:lnTo>
                  <a:lnTo>
                    <a:pt x="223837" y="101193"/>
                  </a:lnTo>
                  <a:lnTo>
                    <a:pt x="220789" y="100190"/>
                  </a:lnTo>
                  <a:lnTo>
                    <a:pt x="218376" y="98183"/>
                  </a:lnTo>
                  <a:lnTo>
                    <a:pt x="215836" y="96177"/>
                  </a:lnTo>
                  <a:lnTo>
                    <a:pt x="214312" y="93408"/>
                  </a:lnTo>
                  <a:lnTo>
                    <a:pt x="213042" y="87452"/>
                  </a:lnTo>
                  <a:lnTo>
                    <a:pt x="212788" y="82740"/>
                  </a:lnTo>
                  <a:lnTo>
                    <a:pt x="212788" y="31915"/>
                  </a:lnTo>
                  <a:close/>
                </a:path>
                <a:path w="339090" h="143509">
                  <a:moveTo>
                    <a:pt x="258381" y="99339"/>
                  </a:moveTo>
                  <a:lnTo>
                    <a:pt x="247586" y="99339"/>
                  </a:lnTo>
                  <a:lnTo>
                    <a:pt x="247586" y="110947"/>
                  </a:lnTo>
                  <a:lnTo>
                    <a:pt x="258381" y="110947"/>
                  </a:lnTo>
                  <a:lnTo>
                    <a:pt x="258381" y="99339"/>
                  </a:lnTo>
                  <a:close/>
                </a:path>
                <a:path w="339090" h="143509">
                  <a:moveTo>
                    <a:pt x="258381" y="31915"/>
                  </a:moveTo>
                  <a:lnTo>
                    <a:pt x="246316" y="31915"/>
                  </a:lnTo>
                  <a:lnTo>
                    <a:pt x="246316" y="81013"/>
                  </a:lnTo>
                  <a:lnTo>
                    <a:pt x="245681" y="86156"/>
                  </a:lnTo>
                  <a:lnTo>
                    <a:pt x="231076" y="101193"/>
                  </a:lnTo>
                  <a:lnTo>
                    <a:pt x="246164" y="101193"/>
                  </a:lnTo>
                  <a:lnTo>
                    <a:pt x="247586" y="99339"/>
                  </a:lnTo>
                  <a:lnTo>
                    <a:pt x="258381" y="99339"/>
                  </a:lnTo>
                  <a:lnTo>
                    <a:pt x="258381" y="31915"/>
                  </a:lnTo>
                  <a:close/>
                </a:path>
                <a:path w="339090" h="143509">
                  <a:moveTo>
                    <a:pt x="306387" y="30137"/>
                  </a:moveTo>
                  <a:lnTo>
                    <a:pt x="275526" y="54389"/>
                  </a:lnTo>
                  <a:lnTo>
                    <a:pt x="273289" y="71285"/>
                  </a:lnTo>
                  <a:lnTo>
                    <a:pt x="273313" y="73266"/>
                  </a:lnTo>
                  <a:lnTo>
                    <a:pt x="293084" y="110064"/>
                  </a:lnTo>
                  <a:lnTo>
                    <a:pt x="307022" y="112737"/>
                  </a:lnTo>
                  <a:lnTo>
                    <a:pt x="315277" y="112737"/>
                  </a:lnTo>
                  <a:lnTo>
                    <a:pt x="322135" y="110502"/>
                  </a:lnTo>
                  <a:lnTo>
                    <a:pt x="332636" y="101714"/>
                  </a:lnTo>
                  <a:lnTo>
                    <a:pt x="301180" y="101714"/>
                  </a:lnTo>
                  <a:lnTo>
                    <a:pt x="296227" y="99415"/>
                  </a:lnTo>
                  <a:lnTo>
                    <a:pt x="288353" y="90182"/>
                  </a:lnTo>
                  <a:lnTo>
                    <a:pt x="286067" y="83540"/>
                  </a:lnTo>
                  <a:lnTo>
                    <a:pt x="285686" y="74853"/>
                  </a:lnTo>
                  <a:lnTo>
                    <a:pt x="338645" y="74853"/>
                  </a:lnTo>
                  <a:lnTo>
                    <a:pt x="338772" y="71285"/>
                  </a:lnTo>
                  <a:lnTo>
                    <a:pt x="338313" y="63842"/>
                  </a:lnTo>
                  <a:lnTo>
                    <a:pt x="286321" y="63842"/>
                  </a:lnTo>
                  <a:lnTo>
                    <a:pt x="286702" y="56946"/>
                  </a:lnTo>
                  <a:lnTo>
                    <a:pt x="288861" y="51435"/>
                  </a:lnTo>
                  <a:lnTo>
                    <a:pt x="292645" y="47210"/>
                  </a:lnTo>
                  <a:lnTo>
                    <a:pt x="296354" y="43205"/>
                  </a:lnTo>
                  <a:lnTo>
                    <a:pt x="301053" y="41148"/>
                  </a:lnTo>
                  <a:lnTo>
                    <a:pt x="329906" y="41148"/>
                  </a:lnTo>
                  <a:lnTo>
                    <a:pt x="329755" y="40919"/>
                  </a:lnTo>
                  <a:lnTo>
                    <a:pt x="324871" y="36202"/>
                  </a:lnTo>
                  <a:lnTo>
                    <a:pt x="319357" y="32832"/>
                  </a:lnTo>
                  <a:lnTo>
                    <a:pt x="313199" y="30810"/>
                  </a:lnTo>
                  <a:lnTo>
                    <a:pt x="306387" y="30137"/>
                  </a:lnTo>
                  <a:close/>
                </a:path>
                <a:path w="339090" h="143509">
                  <a:moveTo>
                    <a:pt x="325945" y="85496"/>
                  </a:moveTo>
                  <a:lnTo>
                    <a:pt x="324040" y="91147"/>
                  </a:lnTo>
                  <a:lnTo>
                    <a:pt x="321627" y="95275"/>
                  </a:lnTo>
                  <a:lnTo>
                    <a:pt x="315277" y="100431"/>
                  </a:lnTo>
                  <a:lnTo>
                    <a:pt x="311594" y="101714"/>
                  </a:lnTo>
                  <a:lnTo>
                    <a:pt x="332636" y="101714"/>
                  </a:lnTo>
                  <a:lnTo>
                    <a:pt x="332803" y="101574"/>
                  </a:lnTo>
                  <a:lnTo>
                    <a:pt x="336365" y="95275"/>
                  </a:lnTo>
                  <a:lnTo>
                    <a:pt x="338391" y="87210"/>
                  </a:lnTo>
                  <a:lnTo>
                    <a:pt x="325945" y="85496"/>
                  </a:lnTo>
                  <a:close/>
                </a:path>
                <a:path w="339090" h="143509">
                  <a:moveTo>
                    <a:pt x="329906" y="41148"/>
                  </a:moveTo>
                  <a:lnTo>
                    <a:pt x="312610" y="41148"/>
                  </a:lnTo>
                  <a:lnTo>
                    <a:pt x="317690" y="43726"/>
                  </a:lnTo>
                  <a:lnTo>
                    <a:pt x="321500" y="48882"/>
                  </a:lnTo>
                  <a:lnTo>
                    <a:pt x="323913" y="52209"/>
                  </a:lnTo>
                  <a:lnTo>
                    <a:pt x="325437" y="57200"/>
                  </a:lnTo>
                  <a:lnTo>
                    <a:pt x="326072" y="63842"/>
                  </a:lnTo>
                  <a:lnTo>
                    <a:pt x="338313" y="63842"/>
                  </a:lnTo>
                  <a:lnTo>
                    <a:pt x="338202" y="62050"/>
                  </a:lnTo>
                  <a:lnTo>
                    <a:pt x="336502" y="53911"/>
                  </a:lnTo>
                  <a:lnTo>
                    <a:pt x="333682" y="46867"/>
                  </a:lnTo>
                  <a:lnTo>
                    <a:pt x="329906" y="41148"/>
                  </a:lnTo>
                  <a:close/>
                </a:path>
              </a:pathLst>
            </a:custGeom>
            <a:solidFill>
              <a:srgbClr val="004448"/>
            </a:solidFill>
          </p:spPr>
          <p:txBody>
            <a:bodyPr wrap="square" lIns="0" tIns="0" rIns="0" bIns="0" rtlCol="0"/>
            <a:lstStyle/>
            <a:p>
              <a:endParaRPr/>
            </a:p>
          </p:txBody>
        </p:sp>
        <p:pic>
          <p:nvPicPr>
            <p:cNvPr id="30" name="object 30"/>
            <p:cNvPicPr/>
            <p:nvPr/>
          </p:nvPicPr>
          <p:blipFill>
            <a:blip r:embed="rId11" cstate="screen">
              <a:extLst>
                <a:ext uri="{28A0092B-C50C-407E-A947-70E740481C1C}">
                  <a14:useLocalDpi xmlns:a14="http://schemas.microsoft.com/office/drawing/2010/main"/>
                </a:ext>
              </a:extLst>
            </a:blip>
            <a:stretch>
              <a:fillRect/>
            </a:stretch>
          </p:blipFill>
          <p:spPr>
            <a:xfrm>
              <a:off x="1695322" y="9546970"/>
              <a:ext cx="212089" cy="109093"/>
            </a:xfrm>
            <a:prstGeom prst="rect">
              <a:avLst/>
            </a:prstGeom>
          </p:spPr>
        </p:pic>
        <p:sp>
          <p:nvSpPr>
            <p:cNvPr id="31" name="object 31"/>
            <p:cNvSpPr/>
            <p:nvPr/>
          </p:nvSpPr>
          <p:spPr>
            <a:xfrm>
              <a:off x="1971929" y="9519881"/>
              <a:ext cx="1305560" cy="138430"/>
            </a:xfrm>
            <a:custGeom>
              <a:avLst/>
              <a:gdLst/>
              <a:ahLst/>
              <a:cxnLst/>
              <a:rect l="l" t="t" r="r" b="b"/>
              <a:pathLst>
                <a:path w="1305560" h="138429">
                  <a:moveTo>
                    <a:pt x="74930" y="53238"/>
                  </a:moveTo>
                  <a:lnTo>
                    <a:pt x="74041" y="48272"/>
                  </a:lnTo>
                  <a:lnTo>
                    <a:pt x="70294" y="39966"/>
                  </a:lnTo>
                  <a:lnTo>
                    <a:pt x="69977" y="39243"/>
                  </a:lnTo>
                  <a:lnTo>
                    <a:pt x="67437" y="35737"/>
                  </a:lnTo>
                  <a:lnTo>
                    <a:pt x="61595" y="31305"/>
                  </a:lnTo>
                  <a:lnTo>
                    <a:pt x="61595" y="54521"/>
                  </a:lnTo>
                  <a:lnTo>
                    <a:pt x="61595" y="65392"/>
                  </a:lnTo>
                  <a:lnTo>
                    <a:pt x="59817" y="70281"/>
                  </a:lnTo>
                  <a:lnTo>
                    <a:pt x="56261" y="73748"/>
                  </a:lnTo>
                  <a:lnTo>
                    <a:pt x="52832" y="77216"/>
                  </a:lnTo>
                  <a:lnTo>
                    <a:pt x="46863" y="78955"/>
                  </a:lnTo>
                  <a:lnTo>
                    <a:pt x="13081" y="78955"/>
                  </a:lnTo>
                  <a:lnTo>
                    <a:pt x="13081" y="39966"/>
                  </a:lnTo>
                  <a:lnTo>
                    <a:pt x="44069" y="39966"/>
                  </a:lnTo>
                  <a:lnTo>
                    <a:pt x="48133" y="40284"/>
                  </a:lnTo>
                  <a:lnTo>
                    <a:pt x="53721" y="41973"/>
                  </a:lnTo>
                  <a:lnTo>
                    <a:pt x="56388" y="44119"/>
                  </a:lnTo>
                  <a:lnTo>
                    <a:pt x="58420" y="47371"/>
                  </a:lnTo>
                  <a:lnTo>
                    <a:pt x="60579" y="50622"/>
                  </a:lnTo>
                  <a:lnTo>
                    <a:pt x="61595" y="54521"/>
                  </a:lnTo>
                  <a:lnTo>
                    <a:pt x="61595" y="31305"/>
                  </a:lnTo>
                  <a:lnTo>
                    <a:pt x="60833" y="30721"/>
                  </a:lnTo>
                  <a:lnTo>
                    <a:pt x="56896" y="29019"/>
                  </a:lnTo>
                  <a:lnTo>
                    <a:pt x="52070" y="28130"/>
                  </a:lnTo>
                  <a:lnTo>
                    <a:pt x="48514" y="27432"/>
                  </a:lnTo>
                  <a:lnTo>
                    <a:pt x="43561" y="27089"/>
                  </a:lnTo>
                  <a:lnTo>
                    <a:pt x="0" y="27089"/>
                  </a:lnTo>
                  <a:lnTo>
                    <a:pt x="0" y="136182"/>
                  </a:lnTo>
                  <a:lnTo>
                    <a:pt x="13081" y="136182"/>
                  </a:lnTo>
                  <a:lnTo>
                    <a:pt x="13081" y="91833"/>
                  </a:lnTo>
                  <a:lnTo>
                    <a:pt x="38227" y="91833"/>
                  </a:lnTo>
                  <a:lnTo>
                    <a:pt x="69672" y="78955"/>
                  </a:lnTo>
                  <a:lnTo>
                    <a:pt x="72263" y="75768"/>
                  </a:lnTo>
                  <a:lnTo>
                    <a:pt x="74930" y="67919"/>
                  </a:lnTo>
                  <a:lnTo>
                    <a:pt x="74930" y="53238"/>
                  </a:lnTo>
                  <a:close/>
                </a:path>
                <a:path w="1305560" h="138429">
                  <a:moveTo>
                    <a:pt x="178181" y="136182"/>
                  </a:moveTo>
                  <a:lnTo>
                    <a:pt x="157734" y="100685"/>
                  </a:lnTo>
                  <a:lnTo>
                    <a:pt x="144729" y="87744"/>
                  </a:lnTo>
                  <a:lnTo>
                    <a:pt x="142494" y="86550"/>
                  </a:lnTo>
                  <a:lnTo>
                    <a:pt x="151892" y="85102"/>
                  </a:lnTo>
                  <a:lnTo>
                    <a:pt x="158877" y="81737"/>
                  </a:lnTo>
                  <a:lnTo>
                    <a:pt x="163449" y="76428"/>
                  </a:lnTo>
                  <a:lnTo>
                    <a:pt x="164439" y="75234"/>
                  </a:lnTo>
                  <a:lnTo>
                    <a:pt x="167894" y="71120"/>
                  </a:lnTo>
                  <a:lnTo>
                    <a:pt x="170180" y="64592"/>
                  </a:lnTo>
                  <a:lnTo>
                    <a:pt x="170180" y="50850"/>
                  </a:lnTo>
                  <a:lnTo>
                    <a:pt x="168783" y="45377"/>
                  </a:lnTo>
                  <a:lnTo>
                    <a:pt x="166116" y="40411"/>
                  </a:lnTo>
                  <a:lnTo>
                    <a:pt x="165392" y="39141"/>
                  </a:lnTo>
                  <a:lnTo>
                    <a:pt x="163322" y="35445"/>
                  </a:lnTo>
                  <a:lnTo>
                    <a:pt x="159766" y="31991"/>
                  </a:lnTo>
                  <a:lnTo>
                    <a:pt x="156718" y="30683"/>
                  </a:lnTo>
                  <a:lnTo>
                    <a:pt x="156718" y="51701"/>
                  </a:lnTo>
                  <a:lnTo>
                    <a:pt x="156718" y="60375"/>
                  </a:lnTo>
                  <a:lnTo>
                    <a:pt x="138557" y="75234"/>
                  </a:lnTo>
                  <a:lnTo>
                    <a:pt x="104648" y="75234"/>
                  </a:lnTo>
                  <a:lnTo>
                    <a:pt x="104648" y="39141"/>
                  </a:lnTo>
                  <a:lnTo>
                    <a:pt x="143002" y="39141"/>
                  </a:lnTo>
                  <a:lnTo>
                    <a:pt x="148336" y="40805"/>
                  </a:lnTo>
                  <a:lnTo>
                    <a:pt x="151765" y="44132"/>
                  </a:lnTo>
                  <a:lnTo>
                    <a:pt x="155067" y="47459"/>
                  </a:lnTo>
                  <a:lnTo>
                    <a:pt x="156718" y="51701"/>
                  </a:lnTo>
                  <a:lnTo>
                    <a:pt x="156718" y="30683"/>
                  </a:lnTo>
                  <a:lnTo>
                    <a:pt x="150622" y="28067"/>
                  </a:lnTo>
                  <a:lnTo>
                    <a:pt x="144018" y="27089"/>
                  </a:lnTo>
                  <a:lnTo>
                    <a:pt x="91694" y="27089"/>
                  </a:lnTo>
                  <a:lnTo>
                    <a:pt x="91694" y="136182"/>
                  </a:lnTo>
                  <a:lnTo>
                    <a:pt x="104648" y="136182"/>
                  </a:lnTo>
                  <a:lnTo>
                    <a:pt x="104648" y="87744"/>
                  </a:lnTo>
                  <a:lnTo>
                    <a:pt x="123063" y="87744"/>
                  </a:lnTo>
                  <a:lnTo>
                    <a:pt x="132842" y="91160"/>
                  </a:lnTo>
                  <a:lnTo>
                    <a:pt x="134874" y="92544"/>
                  </a:lnTo>
                  <a:lnTo>
                    <a:pt x="137033" y="94983"/>
                  </a:lnTo>
                  <a:lnTo>
                    <a:pt x="139446" y="98450"/>
                  </a:lnTo>
                  <a:lnTo>
                    <a:pt x="141986" y="101930"/>
                  </a:lnTo>
                  <a:lnTo>
                    <a:pt x="145034" y="106934"/>
                  </a:lnTo>
                  <a:lnTo>
                    <a:pt x="148844" y="113487"/>
                  </a:lnTo>
                  <a:lnTo>
                    <a:pt x="161925" y="136182"/>
                  </a:lnTo>
                  <a:lnTo>
                    <a:pt x="178181" y="136182"/>
                  </a:lnTo>
                  <a:close/>
                </a:path>
                <a:path w="1305560" h="138429">
                  <a:moveTo>
                    <a:pt x="204216" y="27089"/>
                  </a:moveTo>
                  <a:lnTo>
                    <a:pt x="191262" y="27089"/>
                  </a:lnTo>
                  <a:lnTo>
                    <a:pt x="191262" y="136182"/>
                  </a:lnTo>
                  <a:lnTo>
                    <a:pt x="204216" y="136182"/>
                  </a:lnTo>
                  <a:lnTo>
                    <a:pt x="204216" y="27089"/>
                  </a:lnTo>
                  <a:close/>
                </a:path>
                <a:path w="1305560" h="138429">
                  <a:moveTo>
                    <a:pt x="289433" y="123304"/>
                  </a:moveTo>
                  <a:lnTo>
                    <a:pt x="241046" y="123304"/>
                  </a:lnTo>
                  <a:lnTo>
                    <a:pt x="241046" y="27089"/>
                  </a:lnTo>
                  <a:lnTo>
                    <a:pt x="228092" y="27089"/>
                  </a:lnTo>
                  <a:lnTo>
                    <a:pt x="228092" y="136182"/>
                  </a:lnTo>
                  <a:lnTo>
                    <a:pt x="289433" y="136182"/>
                  </a:lnTo>
                  <a:lnTo>
                    <a:pt x="289433" y="123304"/>
                  </a:lnTo>
                  <a:close/>
                </a:path>
                <a:path w="1305560" h="138429">
                  <a:moveTo>
                    <a:pt x="378333" y="123304"/>
                  </a:moveTo>
                  <a:lnTo>
                    <a:pt x="318135" y="123304"/>
                  </a:lnTo>
                  <a:lnTo>
                    <a:pt x="318135" y="86169"/>
                  </a:lnTo>
                  <a:lnTo>
                    <a:pt x="372364" y="86169"/>
                  </a:lnTo>
                  <a:lnTo>
                    <a:pt x="372364" y="73380"/>
                  </a:lnTo>
                  <a:lnTo>
                    <a:pt x="318135" y="73380"/>
                  </a:lnTo>
                  <a:lnTo>
                    <a:pt x="318135" y="39966"/>
                  </a:lnTo>
                  <a:lnTo>
                    <a:pt x="376047" y="39966"/>
                  </a:lnTo>
                  <a:lnTo>
                    <a:pt x="376047" y="27089"/>
                  </a:lnTo>
                  <a:lnTo>
                    <a:pt x="305054" y="27089"/>
                  </a:lnTo>
                  <a:lnTo>
                    <a:pt x="305054" y="136182"/>
                  </a:lnTo>
                  <a:lnTo>
                    <a:pt x="378333" y="136182"/>
                  </a:lnTo>
                  <a:lnTo>
                    <a:pt x="378333" y="123304"/>
                  </a:lnTo>
                  <a:close/>
                </a:path>
                <a:path w="1305560" h="138429">
                  <a:moveTo>
                    <a:pt x="450596" y="0"/>
                  </a:moveTo>
                  <a:lnTo>
                    <a:pt x="436880" y="0"/>
                  </a:lnTo>
                  <a:lnTo>
                    <a:pt x="429514" y="12649"/>
                  </a:lnTo>
                  <a:lnTo>
                    <a:pt x="422021" y="0"/>
                  </a:lnTo>
                  <a:lnTo>
                    <a:pt x="408178" y="0"/>
                  </a:lnTo>
                  <a:lnTo>
                    <a:pt x="422656" y="20840"/>
                  </a:lnTo>
                  <a:lnTo>
                    <a:pt x="435483" y="20840"/>
                  </a:lnTo>
                  <a:lnTo>
                    <a:pt x="441413" y="12649"/>
                  </a:lnTo>
                  <a:lnTo>
                    <a:pt x="450596" y="0"/>
                  </a:lnTo>
                  <a:close/>
                </a:path>
                <a:path w="1305560" h="138429">
                  <a:moveTo>
                    <a:pt x="470027" y="99517"/>
                  </a:moveTo>
                  <a:lnTo>
                    <a:pt x="421005" y="69126"/>
                  </a:lnTo>
                  <a:lnTo>
                    <a:pt x="414401" y="66535"/>
                  </a:lnTo>
                  <a:lnTo>
                    <a:pt x="411988" y="63995"/>
                  </a:lnTo>
                  <a:lnTo>
                    <a:pt x="409448" y="61468"/>
                  </a:lnTo>
                  <a:lnTo>
                    <a:pt x="408178" y="58242"/>
                  </a:lnTo>
                  <a:lnTo>
                    <a:pt x="408178" y="49784"/>
                  </a:lnTo>
                  <a:lnTo>
                    <a:pt x="409956" y="45948"/>
                  </a:lnTo>
                  <a:lnTo>
                    <a:pt x="417068" y="39560"/>
                  </a:lnTo>
                  <a:lnTo>
                    <a:pt x="422783" y="37960"/>
                  </a:lnTo>
                  <a:lnTo>
                    <a:pt x="438277" y="37960"/>
                  </a:lnTo>
                  <a:lnTo>
                    <a:pt x="443992" y="39712"/>
                  </a:lnTo>
                  <a:lnTo>
                    <a:pt x="447802" y="43243"/>
                  </a:lnTo>
                  <a:lnTo>
                    <a:pt x="451739" y="46761"/>
                  </a:lnTo>
                  <a:lnTo>
                    <a:pt x="453898" y="51968"/>
                  </a:lnTo>
                  <a:lnTo>
                    <a:pt x="454660" y="58864"/>
                  </a:lnTo>
                  <a:lnTo>
                    <a:pt x="467106" y="57823"/>
                  </a:lnTo>
                  <a:lnTo>
                    <a:pt x="466852" y="51422"/>
                  </a:lnTo>
                  <a:lnTo>
                    <a:pt x="465201" y="45694"/>
                  </a:lnTo>
                  <a:lnTo>
                    <a:pt x="462280" y="40640"/>
                  </a:lnTo>
                  <a:lnTo>
                    <a:pt x="460667" y="37960"/>
                  </a:lnTo>
                  <a:lnTo>
                    <a:pt x="459232" y="35572"/>
                  </a:lnTo>
                  <a:lnTo>
                    <a:pt x="455041" y="31737"/>
                  </a:lnTo>
                  <a:lnTo>
                    <a:pt x="443865" y="26530"/>
                  </a:lnTo>
                  <a:lnTo>
                    <a:pt x="437388" y="25234"/>
                  </a:lnTo>
                  <a:lnTo>
                    <a:pt x="423545" y="25234"/>
                  </a:lnTo>
                  <a:lnTo>
                    <a:pt x="395605" y="49784"/>
                  </a:lnTo>
                  <a:lnTo>
                    <a:pt x="395605" y="60299"/>
                  </a:lnTo>
                  <a:lnTo>
                    <a:pt x="396748" y="64833"/>
                  </a:lnTo>
                  <a:lnTo>
                    <a:pt x="401320" y="72923"/>
                  </a:lnTo>
                  <a:lnTo>
                    <a:pt x="404876" y="76301"/>
                  </a:lnTo>
                  <a:lnTo>
                    <a:pt x="409575" y="79032"/>
                  </a:lnTo>
                  <a:lnTo>
                    <a:pt x="413131" y="81165"/>
                  </a:lnTo>
                  <a:lnTo>
                    <a:pt x="419481" y="83439"/>
                  </a:lnTo>
                  <a:lnTo>
                    <a:pt x="437515" y="88252"/>
                  </a:lnTo>
                  <a:lnTo>
                    <a:pt x="443357" y="90017"/>
                  </a:lnTo>
                  <a:lnTo>
                    <a:pt x="450088" y="92900"/>
                  </a:lnTo>
                  <a:lnTo>
                    <a:pt x="453009" y="95046"/>
                  </a:lnTo>
                  <a:lnTo>
                    <a:pt x="456565" y="100152"/>
                  </a:lnTo>
                  <a:lnTo>
                    <a:pt x="457454" y="103136"/>
                  </a:lnTo>
                  <a:lnTo>
                    <a:pt x="457454" y="109943"/>
                  </a:lnTo>
                  <a:lnTo>
                    <a:pt x="456565" y="113055"/>
                  </a:lnTo>
                  <a:lnTo>
                    <a:pt x="454660" y="115900"/>
                  </a:lnTo>
                  <a:lnTo>
                    <a:pt x="452882" y="118757"/>
                  </a:lnTo>
                  <a:lnTo>
                    <a:pt x="450088" y="121005"/>
                  </a:lnTo>
                  <a:lnTo>
                    <a:pt x="442468" y="124269"/>
                  </a:lnTo>
                  <a:lnTo>
                    <a:pt x="438023" y="125095"/>
                  </a:lnTo>
                  <a:lnTo>
                    <a:pt x="427482" y="125095"/>
                  </a:lnTo>
                  <a:lnTo>
                    <a:pt x="404114" y="99936"/>
                  </a:lnTo>
                  <a:lnTo>
                    <a:pt x="391922" y="101130"/>
                  </a:lnTo>
                  <a:lnTo>
                    <a:pt x="417449" y="136601"/>
                  </a:lnTo>
                  <a:lnTo>
                    <a:pt x="424815" y="138036"/>
                  </a:lnTo>
                  <a:lnTo>
                    <a:pt x="440690" y="138036"/>
                  </a:lnTo>
                  <a:lnTo>
                    <a:pt x="447052" y="136601"/>
                  </a:lnTo>
                  <a:lnTo>
                    <a:pt x="458216" y="130911"/>
                  </a:lnTo>
                  <a:lnTo>
                    <a:pt x="462534" y="126911"/>
                  </a:lnTo>
                  <a:lnTo>
                    <a:pt x="463600" y="125095"/>
                  </a:lnTo>
                  <a:lnTo>
                    <a:pt x="465582" y="121780"/>
                  </a:lnTo>
                  <a:lnTo>
                    <a:pt x="468503" y="116649"/>
                  </a:lnTo>
                  <a:lnTo>
                    <a:pt x="470027" y="111175"/>
                  </a:lnTo>
                  <a:lnTo>
                    <a:pt x="470027" y="99517"/>
                  </a:lnTo>
                  <a:close/>
                </a:path>
                <a:path w="1305560" h="138429">
                  <a:moveTo>
                    <a:pt x="564896" y="27089"/>
                  </a:moveTo>
                  <a:lnTo>
                    <a:pt x="552450" y="27089"/>
                  </a:lnTo>
                  <a:lnTo>
                    <a:pt x="552450" y="112737"/>
                  </a:lnTo>
                  <a:lnTo>
                    <a:pt x="514946" y="50457"/>
                  </a:lnTo>
                  <a:lnTo>
                    <a:pt x="500888" y="27089"/>
                  </a:lnTo>
                  <a:lnTo>
                    <a:pt x="487553" y="27089"/>
                  </a:lnTo>
                  <a:lnTo>
                    <a:pt x="487553" y="136182"/>
                  </a:lnTo>
                  <a:lnTo>
                    <a:pt x="499999" y="136182"/>
                  </a:lnTo>
                  <a:lnTo>
                    <a:pt x="499999" y="50457"/>
                  </a:lnTo>
                  <a:lnTo>
                    <a:pt x="551561" y="136182"/>
                  </a:lnTo>
                  <a:lnTo>
                    <a:pt x="564896" y="136182"/>
                  </a:lnTo>
                  <a:lnTo>
                    <a:pt x="564896" y="112737"/>
                  </a:lnTo>
                  <a:lnTo>
                    <a:pt x="564896" y="27089"/>
                  </a:lnTo>
                  <a:close/>
                </a:path>
                <a:path w="1305560" h="138429">
                  <a:moveTo>
                    <a:pt x="600456" y="27089"/>
                  </a:moveTo>
                  <a:lnTo>
                    <a:pt x="587502" y="27089"/>
                  </a:lnTo>
                  <a:lnTo>
                    <a:pt x="587502" y="136182"/>
                  </a:lnTo>
                  <a:lnTo>
                    <a:pt x="600456" y="136182"/>
                  </a:lnTo>
                  <a:lnTo>
                    <a:pt x="600456" y="27089"/>
                  </a:lnTo>
                  <a:close/>
                </a:path>
                <a:path w="1305560" h="138429">
                  <a:moveTo>
                    <a:pt x="705485" y="136182"/>
                  </a:moveTo>
                  <a:lnTo>
                    <a:pt x="668947" y="80962"/>
                  </a:lnTo>
                  <a:lnTo>
                    <a:pt x="662559" y="71297"/>
                  </a:lnTo>
                  <a:lnTo>
                    <a:pt x="703707" y="27089"/>
                  </a:lnTo>
                  <a:lnTo>
                    <a:pt x="686054" y="27089"/>
                  </a:lnTo>
                  <a:lnTo>
                    <a:pt x="637286" y="81191"/>
                  </a:lnTo>
                  <a:lnTo>
                    <a:pt x="637286" y="27089"/>
                  </a:lnTo>
                  <a:lnTo>
                    <a:pt x="624332" y="27089"/>
                  </a:lnTo>
                  <a:lnTo>
                    <a:pt x="624332" y="136182"/>
                  </a:lnTo>
                  <a:lnTo>
                    <a:pt x="637286" y="136182"/>
                  </a:lnTo>
                  <a:lnTo>
                    <a:pt x="637286" y="98374"/>
                  </a:lnTo>
                  <a:lnTo>
                    <a:pt x="653199" y="81191"/>
                  </a:lnTo>
                  <a:lnTo>
                    <a:pt x="653415" y="80962"/>
                  </a:lnTo>
                  <a:lnTo>
                    <a:pt x="688340" y="136182"/>
                  </a:lnTo>
                  <a:lnTo>
                    <a:pt x="705485" y="136182"/>
                  </a:lnTo>
                  <a:close/>
                </a:path>
                <a:path w="1305560" h="138429">
                  <a:moveTo>
                    <a:pt x="793750" y="27089"/>
                  </a:moveTo>
                  <a:lnTo>
                    <a:pt x="780796" y="27089"/>
                  </a:lnTo>
                  <a:lnTo>
                    <a:pt x="780783" y="90119"/>
                  </a:lnTo>
                  <a:lnTo>
                    <a:pt x="780402" y="99517"/>
                  </a:lnTo>
                  <a:lnTo>
                    <a:pt x="763778" y="125018"/>
                  </a:lnTo>
                  <a:lnTo>
                    <a:pt x="748665" y="125018"/>
                  </a:lnTo>
                  <a:lnTo>
                    <a:pt x="731888" y="110985"/>
                  </a:lnTo>
                  <a:lnTo>
                    <a:pt x="730250" y="106502"/>
                  </a:lnTo>
                  <a:lnTo>
                    <a:pt x="729488" y="99517"/>
                  </a:lnTo>
                  <a:lnTo>
                    <a:pt x="729488" y="27089"/>
                  </a:lnTo>
                  <a:lnTo>
                    <a:pt x="716534" y="27089"/>
                  </a:lnTo>
                  <a:lnTo>
                    <a:pt x="716534" y="90119"/>
                  </a:lnTo>
                  <a:lnTo>
                    <a:pt x="716749" y="97929"/>
                  </a:lnTo>
                  <a:lnTo>
                    <a:pt x="738632" y="136283"/>
                  </a:lnTo>
                  <a:lnTo>
                    <a:pt x="746125" y="138036"/>
                  </a:lnTo>
                  <a:lnTo>
                    <a:pt x="764794" y="138036"/>
                  </a:lnTo>
                  <a:lnTo>
                    <a:pt x="772414" y="136017"/>
                  </a:lnTo>
                  <a:lnTo>
                    <a:pt x="784098" y="127939"/>
                  </a:lnTo>
                  <a:lnTo>
                    <a:pt x="786345" y="125018"/>
                  </a:lnTo>
                  <a:lnTo>
                    <a:pt x="788162" y="122682"/>
                  </a:lnTo>
                  <a:lnTo>
                    <a:pt x="793750" y="90119"/>
                  </a:lnTo>
                  <a:lnTo>
                    <a:pt x="793750" y="27089"/>
                  </a:lnTo>
                  <a:close/>
                </a:path>
                <a:path w="1305560" h="138429">
                  <a:moveTo>
                    <a:pt x="935482" y="27089"/>
                  </a:moveTo>
                  <a:lnTo>
                    <a:pt x="922528" y="27089"/>
                  </a:lnTo>
                  <a:lnTo>
                    <a:pt x="922528" y="71882"/>
                  </a:lnTo>
                  <a:lnTo>
                    <a:pt x="871474" y="71882"/>
                  </a:lnTo>
                  <a:lnTo>
                    <a:pt x="871474" y="27089"/>
                  </a:lnTo>
                  <a:lnTo>
                    <a:pt x="858393" y="27089"/>
                  </a:lnTo>
                  <a:lnTo>
                    <a:pt x="858393" y="136182"/>
                  </a:lnTo>
                  <a:lnTo>
                    <a:pt x="871474" y="136182"/>
                  </a:lnTo>
                  <a:lnTo>
                    <a:pt x="871474" y="84759"/>
                  </a:lnTo>
                  <a:lnTo>
                    <a:pt x="922528" y="84759"/>
                  </a:lnTo>
                  <a:lnTo>
                    <a:pt x="922528" y="136182"/>
                  </a:lnTo>
                  <a:lnTo>
                    <a:pt x="935482" y="136182"/>
                  </a:lnTo>
                  <a:lnTo>
                    <a:pt x="935482" y="84759"/>
                  </a:lnTo>
                  <a:lnTo>
                    <a:pt x="935482" y="71882"/>
                  </a:lnTo>
                  <a:lnTo>
                    <a:pt x="935482" y="27089"/>
                  </a:lnTo>
                  <a:close/>
                </a:path>
                <a:path w="1305560" h="138429">
                  <a:moveTo>
                    <a:pt x="966216" y="57150"/>
                  </a:moveTo>
                  <a:lnTo>
                    <a:pt x="954151" y="57150"/>
                  </a:lnTo>
                  <a:lnTo>
                    <a:pt x="954151" y="136182"/>
                  </a:lnTo>
                  <a:lnTo>
                    <a:pt x="966216" y="136182"/>
                  </a:lnTo>
                  <a:lnTo>
                    <a:pt x="966216" y="57150"/>
                  </a:lnTo>
                  <a:close/>
                </a:path>
                <a:path w="1305560" h="138429">
                  <a:moveTo>
                    <a:pt x="966216" y="27089"/>
                  </a:moveTo>
                  <a:lnTo>
                    <a:pt x="954151" y="27089"/>
                  </a:lnTo>
                  <a:lnTo>
                    <a:pt x="954151" y="42494"/>
                  </a:lnTo>
                  <a:lnTo>
                    <a:pt x="966216" y="42494"/>
                  </a:lnTo>
                  <a:lnTo>
                    <a:pt x="966216" y="27089"/>
                  </a:lnTo>
                  <a:close/>
                </a:path>
                <a:path w="1305560" h="138429">
                  <a:moveTo>
                    <a:pt x="1038733" y="108394"/>
                  </a:moveTo>
                  <a:lnTo>
                    <a:pt x="1037844" y="104584"/>
                  </a:lnTo>
                  <a:lnTo>
                    <a:pt x="1034034" y="98425"/>
                  </a:lnTo>
                  <a:lnTo>
                    <a:pt x="1031367" y="96088"/>
                  </a:lnTo>
                  <a:lnTo>
                    <a:pt x="1027874" y="94449"/>
                  </a:lnTo>
                  <a:lnTo>
                    <a:pt x="1024636" y="92862"/>
                  </a:lnTo>
                  <a:lnTo>
                    <a:pt x="1018667" y="90792"/>
                  </a:lnTo>
                  <a:lnTo>
                    <a:pt x="1004189" y="86474"/>
                  </a:lnTo>
                  <a:lnTo>
                    <a:pt x="1000633" y="85331"/>
                  </a:lnTo>
                  <a:lnTo>
                    <a:pt x="993394" y="78308"/>
                  </a:lnTo>
                  <a:lnTo>
                    <a:pt x="993394" y="73850"/>
                  </a:lnTo>
                  <a:lnTo>
                    <a:pt x="994537" y="71462"/>
                  </a:lnTo>
                  <a:lnTo>
                    <a:pt x="996950" y="69430"/>
                  </a:lnTo>
                  <a:lnTo>
                    <a:pt x="999236" y="67398"/>
                  </a:lnTo>
                  <a:lnTo>
                    <a:pt x="1003173" y="66382"/>
                  </a:lnTo>
                  <a:lnTo>
                    <a:pt x="1013460" y="66382"/>
                  </a:lnTo>
                  <a:lnTo>
                    <a:pt x="1017143" y="67525"/>
                  </a:lnTo>
                  <a:lnTo>
                    <a:pt x="1022223" y="72085"/>
                  </a:lnTo>
                  <a:lnTo>
                    <a:pt x="1023747" y="75260"/>
                  </a:lnTo>
                  <a:lnTo>
                    <a:pt x="1024255" y="79324"/>
                  </a:lnTo>
                  <a:lnTo>
                    <a:pt x="1036066" y="77546"/>
                  </a:lnTo>
                  <a:lnTo>
                    <a:pt x="1035304" y="72428"/>
                  </a:lnTo>
                  <a:lnTo>
                    <a:pt x="1033907" y="68351"/>
                  </a:lnTo>
                  <a:lnTo>
                    <a:pt x="1032675" y="66382"/>
                  </a:lnTo>
                  <a:lnTo>
                    <a:pt x="1032002" y="65303"/>
                  </a:lnTo>
                  <a:lnTo>
                    <a:pt x="1029970" y="62255"/>
                  </a:lnTo>
                  <a:lnTo>
                    <a:pt x="1026795" y="59829"/>
                  </a:lnTo>
                  <a:lnTo>
                    <a:pt x="1018413" y="56261"/>
                  </a:lnTo>
                  <a:lnTo>
                    <a:pt x="1013460" y="55372"/>
                  </a:lnTo>
                  <a:lnTo>
                    <a:pt x="1004189" y="55372"/>
                  </a:lnTo>
                  <a:lnTo>
                    <a:pt x="989838" y="60871"/>
                  </a:lnTo>
                  <a:lnTo>
                    <a:pt x="987298" y="62865"/>
                  </a:lnTo>
                  <a:lnTo>
                    <a:pt x="985393" y="65354"/>
                  </a:lnTo>
                  <a:lnTo>
                    <a:pt x="983869" y="68351"/>
                  </a:lnTo>
                  <a:lnTo>
                    <a:pt x="982472" y="71348"/>
                  </a:lnTo>
                  <a:lnTo>
                    <a:pt x="981710" y="74612"/>
                  </a:lnTo>
                  <a:lnTo>
                    <a:pt x="981710" y="82003"/>
                  </a:lnTo>
                  <a:lnTo>
                    <a:pt x="1017016" y="104533"/>
                  </a:lnTo>
                  <a:lnTo>
                    <a:pt x="1021207" y="106045"/>
                  </a:lnTo>
                  <a:lnTo>
                    <a:pt x="1022858" y="107238"/>
                  </a:lnTo>
                  <a:lnTo>
                    <a:pt x="1025144" y="108966"/>
                  </a:lnTo>
                  <a:lnTo>
                    <a:pt x="1026414" y="111353"/>
                  </a:lnTo>
                  <a:lnTo>
                    <a:pt x="1026414" y="117754"/>
                  </a:lnTo>
                  <a:lnTo>
                    <a:pt x="1025017" y="120688"/>
                  </a:lnTo>
                  <a:lnTo>
                    <a:pt x="1019683" y="125704"/>
                  </a:lnTo>
                  <a:lnTo>
                    <a:pt x="1015619" y="126949"/>
                  </a:lnTo>
                  <a:lnTo>
                    <a:pt x="1004570" y="126949"/>
                  </a:lnTo>
                  <a:lnTo>
                    <a:pt x="1000252" y="125539"/>
                  </a:lnTo>
                  <a:lnTo>
                    <a:pt x="994156" y="119888"/>
                  </a:lnTo>
                  <a:lnTo>
                    <a:pt x="992251" y="115811"/>
                  </a:lnTo>
                  <a:lnTo>
                    <a:pt x="991616" y="110502"/>
                  </a:lnTo>
                  <a:lnTo>
                    <a:pt x="979678" y="112598"/>
                  </a:lnTo>
                  <a:lnTo>
                    <a:pt x="981075" y="120980"/>
                  </a:lnTo>
                  <a:lnTo>
                    <a:pt x="984123" y="127304"/>
                  </a:lnTo>
                  <a:lnTo>
                    <a:pt x="993775" y="135839"/>
                  </a:lnTo>
                  <a:lnTo>
                    <a:pt x="1000887" y="137972"/>
                  </a:lnTo>
                  <a:lnTo>
                    <a:pt x="1015746" y="137972"/>
                  </a:lnTo>
                  <a:lnTo>
                    <a:pt x="1038631" y="117754"/>
                  </a:lnTo>
                  <a:lnTo>
                    <a:pt x="1038733" y="108394"/>
                  </a:lnTo>
                  <a:close/>
                </a:path>
                <a:path w="1305560" h="138429">
                  <a:moveTo>
                    <a:pt x="1079627" y="136029"/>
                  </a:moveTo>
                  <a:lnTo>
                    <a:pt x="1077925" y="124726"/>
                  </a:lnTo>
                  <a:lnTo>
                    <a:pt x="1077849" y="124206"/>
                  </a:lnTo>
                  <a:lnTo>
                    <a:pt x="1075690" y="124548"/>
                  </a:lnTo>
                  <a:lnTo>
                    <a:pt x="1073912" y="124726"/>
                  </a:lnTo>
                  <a:lnTo>
                    <a:pt x="1070864" y="124726"/>
                  </a:lnTo>
                  <a:lnTo>
                    <a:pt x="1065784" y="117602"/>
                  </a:lnTo>
                  <a:lnTo>
                    <a:pt x="1065784" y="67576"/>
                  </a:lnTo>
                  <a:lnTo>
                    <a:pt x="1077849" y="67576"/>
                  </a:lnTo>
                  <a:lnTo>
                    <a:pt x="1077849" y="57150"/>
                  </a:lnTo>
                  <a:lnTo>
                    <a:pt x="1065784" y="57150"/>
                  </a:lnTo>
                  <a:lnTo>
                    <a:pt x="1065784" y="29540"/>
                  </a:lnTo>
                  <a:lnTo>
                    <a:pt x="1053846" y="37579"/>
                  </a:lnTo>
                  <a:lnTo>
                    <a:pt x="1053846" y="57150"/>
                  </a:lnTo>
                  <a:lnTo>
                    <a:pt x="1044956" y="57150"/>
                  </a:lnTo>
                  <a:lnTo>
                    <a:pt x="1044956" y="67576"/>
                  </a:lnTo>
                  <a:lnTo>
                    <a:pt x="1053846" y="67576"/>
                  </a:lnTo>
                  <a:lnTo>
                    <a:pt x="1053922" y="122237"/>
                  </a:lnTo>
                  <a:lnTo>
                    <a:pt x="1054227" y="126352"/>
                  </a:lnTo>
                  <a:lnTo>
                    <a:pt x="1056259" y="131356"/>
                  </a:lnTo>
                  <a:lnTo>
                    <a:pt x="1057910" y="133375"/>
                  </a:lnTo>
                  <a:lnTo>
                    <a:pt x="1062736" y="136448"/>
                  </a:lnTo>
                  <a:lnTo>
                    <a:pt x="1066165" y="137223"/>
                  </a:lnTo>
                  <a:lnTo>
                    <a:pt x="1073277" y="137223"/>
                  </a:lnTo>
                  <a:lnTo>
                    <a:pt x="1076198" y="136829"/>
                  </a:lnTo>
                  <a:lnTo>
                    <a:pt x="1079627" y="136029"/>
                  </a:lnTo>
                  <a:close/>
                </a:path>
                <a:path w="1305560" h="138429">
                  <a:moveTo>
                    <a:pt x="1153414" y="95554"/>
                  </a:moveTo>
                  <a:lnTo>
                    <a:pt x="1152817" y="86652"/>
                  </a:lnTo>
                  <a:lnTo>
                    <a:pt x="1151039" y="78765"/>
                  </a:lnTo>
                  <a:lnTo>
                    <a:pt x="1148105" y="71907"/>
                  </a:lnTo>
                  <a:lnTo>
                    <a:pt x="1144295" y="66459"/>
                  </a:lnTo>
                  <a:lnTo>
                    <a:pt x="1144016" y="66052"/>
                  </a:lnTo>
                  <a:lnTo>
                    <a:pt x="1140955" y="63195"/>
                  </a:lnTo>
                  <a:lnTo>
                    <a:pt x="1140955" y="86410"/>
                  </a:lnTo>
                  <a:lnTo>
                    <a:pt x="1140904" y="106794"/>
                  </a:lnTo>
                  <a:lnTo>
                    <a:pt x="1138936" y="114300"/>
                  </a:lnTo>
                  <a:lnTo>
                    <a:pt x="1131036" y="124434"/>
                  </a:lnTo>
                  <a:lnTo>
                    <a:pt x="1126109" y="126949"/>
                  </a:lnTo>
                  <a:lnTo>
                    <a:pt x="1114044" y="126949"/>
                  </a:lnTo>
                  <a:lnTo>
                    <a:pt x="1109078" y="124421"/>
                  </a:lnTo>
                  <a:lnTo>
                    <a:pt x="1105027" y="119405"/>
                  </a:lnTo>
                  <a:lnTo>
                    <a:pt x="1101090" y="114363"/>
                  </a:lnTo>
                  <a:lnTo>
                    <a:pt x="1099058" y="106794"/>
                  </a:lnTo>
                  <a:lnTo>
                    <a:pt x="1099096" y="86410"/>
                  </a:lnTo>
                  <a:lnTo>
                    <a:pt x="1101090" y="78981"/>
                  </a:lnTo>
                  <a:lnTo>
                    <a:pt x="1105027" y="73977"/>
                  </a:lnTo>
                  <a:lnTo>
                    <a:pt x="1109091" y="68961"/>
                  </a:lnTo>
                  <a:lnTo>
                    <a:pt x="1114044" y="66459"/>
                  </a:lnTo>
                  <a:lnTo>
                    <a:pt x="1125982" y="66459"/>
                  </a:lnTo>
                  <a:lnTo>
                    <a:pt x="1130935" y="68973"/>
                  </a:lnTo>
                  <a:lnTo>
                    <a:pt x="1134999" y="74002"/>
                  </a:lnTo>
                  <a:lnTo>
                    <a:pt x="1138936" y="79044"/>
                  </a:lnTo>
                  <a:lnTo>
                    <a:pt x="1140955" y="86410"/>
                  </a:lnTo>
                  <a:lnTo>
                    <a:pt x="1140955" y="63195"/>
                  </a:lnTo>
                  <a:lnTo>
                    <a:pt x="1139012" y="61379"/>
                  </a:lnTo>
                  <a:lnTo>
                    <a:pt x="1133348" y="58051"/>
                  </a:lnTo>
                  <a:lnTo>
                    <a:pt x="1127010" y="56045"/>
                  </a:lnTo>
                  <a:lnTo>
                    <a:pt x="1120013" y="55372"/>
                  </a:lnTo>
                  <a:lnTo>
                    <a:pt x="1111250" y="55372"/>
                  </a:lnTo>
                  <a:lnTo>
                    <a:pt x="1087424" y="86410"/>
                  </a:lnTo>
                  <a:lnTo>
                    <a:pt x="1086739" y="96672"/>
                  </a:lnTo>
                  <a:lnTo>
                    <a:pt x="1087285" y="105727"/>
                  </a:lnTo>
                  <a:lnTo>
                    <a:pt x="1112926" y="137312"/>
                  </a:lnTo>
                  <a:lnTo>
                    <a:pt x="1120013" y="137972"/>
                  </a:lnTo>
                  <a:lnTo>
                    <a:pt x="1126236" y="137972"/>
                  </a:lnTo>
                  <a:lnTo>
                    <a:pt x="1131951" y="136359"/>
                  </a:lnTo>
                  <a:lnTo>
                    <a:pt x="1137285" y="133134"/>
                  </a:lnTo>
                  <a:lnTo>
                    <a:pt x="1142492" y="129908"/>
                  </a:lnTo>
                  <a:lnTo>
                    <a:pt x="1145133" y="126949"/>
                  </a:lnTo>
                  <a:lnTo>
                    <a:pt x="1146556" y="125374"/>
                  </a:lnTo>
                  <a:lnTo>
                    <a:pt x="1149286" y="119405"/>
                  </a:lnTo>
                  <a:lnTo>
                    <a:pt x="1152017" y="113715"/>
                  </a:lnTo>
                  <a:lnTo>
                    <a:pt x="1153350" y="106095"/>
                  </a:lnTo>
                  <a:lnTo>
                    <a:pt x="1153414" y="95554"/>
                  </a:lnTo>
                  <a:close/>
                </a:path>
                <a:path w="1305560" h="138429">
                  <a:moveTo>
                    <a:pt x="1205865" y="59690"/>
                  </a:moveTo>
                  <a:lnTo>
                    <a:pt x="1201674" y="56807"/>
                  </a:lnTo>
                  <a:lnTo>
                    <a:pt x="1197610" y="55372"/>
                  </a:lnTo>
                  <a:lnTo>
                    <a:pt x="1190752" y="55372"/>
                  </a:lnTo>
                  <a:lnTo>
                    <a:pt x="1188085" y="56261"/>
                  </a:lnTo>
                  <a:lnTo>
                    <a:pt x="1185799" y="58051"/>
                  </a:lnTo>
                  <a:lnTo>
                    <a:pt x="1183386" y="59829"/>
                  </a:lnTo>
                  <a:lnTo>
                    <a:pt x="1180846" y="63525"/>
                  </a:lnTo>
                  <a:lnTo>
                    <a:pt x="1178179" y="69138"/>
                  </a:lnTo>
                  <a:lnTo>
                    <a:pt x="1178179" y="57150"/>
                  </a:lnTo>
                  <a:lnTo>
                    <a:pt x="1167257" y="57150"/>
                  </a:lnTo>
                  <a:lnTo>
                    <a:pt x="1167257" y="136182"/>
                  </a:lnTo>
                  <a:lnTo>
                    <a:pt x="1179322" y="136182"/>
                  </a:lnTo>
                  <a:lnTo>
                    <a:pt x="1179322" y="89154"/>
                  </a:lnTo>
                  <a:lnTo>
                    <a:pt x="1179957" y="83947"/>
                  </a:lnTo>
                  <a:lnTo>
                    <a:pt x="1181354" y="79184"/>
                  </a:lnTo>
                  <a:lnTo>
                    <a:pt x="1182243" y="76060"/>
                  </a:lnTo>
                  <a:lnTo>
                    <a:pt x="1183767" y="73609"/>
                  </a:lnTo>
                  <a:lnTo>
                    <a:pt x="1185799" y="71856"/>
                  </a:lnTo>
                  <a:lnTo>
                    <a:pt x="1187958" y="70091"/>
                  </a:lnTo>
                  <a:lnTo>
                    <a:pt x="1190244" y="69215"/>
                  </a:lnTo>
                  <a:lnTo>
                    <a:pt x="1195832" y="69215"/>
                  </a:lnTo>
                  <a:lnTo>
                    <a:pt x="1198880" y="70180"/>
                  </a:lnTo>
                  <a:lnTo>
                    <a:pt x="1201801" y="72110"/>
                  </a:lnTo>
                  <a:lnTo>
                    <a:pt x="1202740" y="69215"/>
                  </a:lnTo>
                  <a:lnTo>
                    <a:pt x="1205865" y="59690"/>
                  </a:lnTo>
                  <a:close/>
                </a:path>
                <a:path w="1305560" h="138429">
                  <a:moveTo>
                    <a:pt x="1223772" y="57150"/>
                  </a:moveTo>
                  <a:lnTo>
                    <a:pt x="1211707" y="57150"/>
                  </a:lnTo>
                  <a:lnTo>
                    <a:pt x="1211707" y="136182"/>
                  </a:lnTo>
                  <a:lnTo>
                    <a:pt x="1223772" y="136182"/>
                  </a:lnTo>
                  <a:lnTo>
                    <a:pt x="1223772" y="57150"/>
                  </a:lnTo>
                  <a:close/>
                </a:path>
                <a:path w="1305560" h="138429">
                  <a:moveTo>
                    <a:pt x="1223772" y="27089"/>
                  </a:moveTo>
                  <a:lnTo>
                    <a:pt x="1211707" y="27089"/>
                  </a:lnTo>
                  <a:lnTo>
                    <a:pt x="1211707" y="42494"/>
                  </a:lnTo>
                  <a:lnTo>
                    <a:pt x="1223772" y="42494"/>
                  </a:lnTo>
                  <a:lnTo>
                    <a:pt x="1223772" y="27089"/>
                  </a:lnTo>
                  <a:close/>
                </a:path>
                <a:path w="1305560" h="138429">
                  <a:moveTo>
                    <a:pt x="1305039" y="136182"/>
                  </a:moveTo>
                  <a:lnTo>
                    <a:pt x="1301242" y="96520"/>
                  </a:lnTo>
                  <a:lnTo>
                    <a:pt x="1301242" y="79260"/>
                  </a:lnTo>
                  <a:lnTo>
                    <a:pt x="1300975" y="75133"/>
                  </a:lnTo>
                  <a:lnTo>
                    <a:pt x="1279779" y="55372"/>
                  </a:lnTo>
                  <a:lnTo>
                    <a:pt x="1267587" y="55372"/>
                  </a:lnTo>
                  <a:lnTo>
                    <a:pt x="1241552" y="79705"/>
                  </a:lnTo>
                  <a:lnTo>
                    <a:pt x="1253363" y="81483"/>
                  </a:lnTo>
                  <a:lnTo>
                    <a:pt x="1254633" y="75882"/>
                  </a:lnTo>
                  <a:lnTo>
                    <a:pt x="1256665" y="71970"/>
                  </a:lnTo>
                  <a:lnTo>
                    <a:pt x="1259332" y="69761"/>
                  </a:lnTo>
                  <a:lnTo>
                    <a:pt x="1262126" y="67564"/>
                  </a:lnTo>
                  <a:lnTo>
                    <a:pt x="1266317" y="66459"/>
                  </a:lnTo>
                  <a:lnTo>
                    <a:pt x="1278001" y="66459"/>
                  </a:lnTo>
                  <a:lnTo>
                    <a:pt x="1282573" y="67970"/>
                  </a:lnTo>
                  <a:lnTo>
                    <a:pt x="1285621" y="70993"/>
                  </a:lnTo>
                  <a:lnTo>
                    <a:pt x="1287907" y="73228"/>
                  </a:lnTo>
                  <a:lnTo>
                    <a:pt x="1289037" y="77076"/>
                  </a:lnTo>
                  <a:lnTo>
                    <a:pt x="1289037" y="86029"/>
                  </a:lnTo>
                  <a:lnTo>
                    <a:pt x="1289037" y="96520"/>
                  </a:lnTo>
                  <a:lnTo>
                    <a:pt x="1288961" y="107937"/>
                  </a:lnTo>
                  <a:lnTo>
                    <a:pt x="1288415" y="111798"/>
                  </a:lnTo>
                  <a:lnTo>
                    <a:pt x="1287018" y="114820"/>
                  </a:lnTo>
                  <a:lnTo>
                    <a:pt x="1285367" y="118745"/>
                  </a:lnTo>
                  <a:lnTo>
                    <a:pt x="1282687" y="121831"/>
                  </a:lnTo>
                  <a:lnTo>
                    <a:pt x="1279144" y="124091"/>
                  </a:lnTo>
                  <a:lnTo>
                    <a:pt x="1275461" y="126352"/>
                  </a:lnTo>
                  <a:lnTo>
                    <a:pt x="1271397" y="127469"/>
                  </a:lnTo>
                  <a:lnTo>
                    <a:pt x="1261999" y="127469"/>
                  </a:lnTo>
                  <a:lnTo>
                    <a:pt x="1258443" y="126288"/>
                  </a:lnTo>
                  <a:lnTo>
                    <a:pt x="1253617" y="121526"/>
                  </a:lnTo>
                  <a:lnTo>
                    <a:pt x="1252423" y="118745"/>
                  </a:lnTo>
                  <a:lnTo>
                    <a:pt x="1252347" y="112636"/>
                  </a:lnTo>
                  <a:lnTo>
                    <a:pt x="1252982" y="110515"/>
                  </a:lnTo>
                  <a:lnTo>
                    <a:pt x="1278128" y="100190"/>
                  </a:lnTo>
                  <a:lnTo>
                    <a:pt x="1284605" y="98501"/>
                  </a:lnTo>
                  <a:lnTo>
                    <a:pt x="1289037" y="96520"/>
                  </a:lnTo>
                  <a:lnTo>
                    <a:pt x="1289037" y="86029"/>
                  </a:lnTo>
                  <a:lnTo>
                    <a:pt x="1284478" y="87807"/>
                  </a:lnTo>
                  <a:lnTo>
                    <a:pt x="1277239" y="89344"/>
                  </a:lnTo>
                  <a:lnTo>
                    <a:pt x="1241933" y="104736"/>
                  </a:lnTo>
                  <a:lnTo>
                    <a:pt x="1240282" y="107937"/>
                  </a:lnTo>
                  <a:lnTo>
                    <a:pt x="1239520" y="111480"/>
                  </a:lnTo>
                  <a:lnTo>
                    <a:pt x="1239520" y="121945"/>
                  </a:lnTo>
                  <a:lnTo>
                    <a:pt x="1241679" y="127368"/>
                  </a:lnTo>
                  <a:lnTo>
                    <a:pt x="1250061" y="135851"/>
                  </a:lnTo>
                  <a:lnTo>
                    <a:pt x="1256030" y="137972"/>
                  </a:lnTo>
                  <a:lnTo>
                    <a:pt x="1268603" y="137972"/>
                  </a:lnTo>
                  <a:lnTo>
                    <a:pt x="1273048" y="137096"/>
                  </a:lnTo>
                  <a:lnTo>
                    <a:pt x="1281303" y="133629"/>
                  </a:lnTo>
                  <a:lnTo>
                    <a:pt x="1285494" y="130644"/>
                  </a:lnTo>
                  <a:lnTo>
                    <a:pt x="1288935" y="127469"/>
                  </a:lnTo>
                  <a:lnTo>
                    <a:pt x="1290066" y="126428"/>
                  </a:lnTo>
                  <a:lnTo>
                    <a:pt x="1290320" y="130149"/>
                  </a:lnTo>
                  <a:lnTo>
                    <a:pt x="1291209" y="133400"/>
                  </a:lnTo>
                  <a:lnTo>
                    <a:pt x="1292479" y="136182"/>
                  </a:lnTo>
                  <a:lnTo>
                    <a:pt x="1305039" y="136182"/>
                  </a:lnTo>
                  <a:close/>
                </a:path>
              </a:pathLst>
            </a:custGeom>
            <a:solidFill>
              <a:srgbClr val="004448"/>
            </a:solidFill>
          </p:spPr>
          <p:txBody>
            <a:bodyPr wrap="square" lIns="0" tIns="0" rIns="0" bIns="0" rtlCol="0"/>
            <a:lstStyle/>
            <a:p>
              <a:endParaRPr/>
            </a:p>
          </p:txBody>
        </p:sp>
      </p:grpSp>
      <p:grpSp>
        <p:nvGrpSpPr>
          <p:cNvPr id="32" name="object 32"/>
          <p:cNvGrpSpPr/>
          <p:nvPr/>
        </p:nvGrpSpPr>
        <p:grpSpPr>
          <a:xfrm>
            <a:off x="0" y="0"/>
            <a:ext cx="7277100" cy="2573655"/>
            <a:chOff x="0" y="0"/>
            <a:chExt cx="7277100" cy="2573655"/>
          </a:xfrm>
        </p:grpSpPr>
        <p:sp>
          <p:nvSpPr>
            <p:cNvPr id="33" name="object 33"/>
            <p:cNvSpPr/>
            <p:nvPr/>
          </p:nvSpPr>
          <p:spPr>
            <a:xfrm>
              <a:off x="0" y="0"/>
              <a:ext cx="5222875" cy="1344930"/>
            </a:xfrm>
            <a:custGeom>
              <a:avLst/>
              <a:gdLst/>
              <a:ahLst/>
              <a:cxnLst/>
              <a:rect l="l" t="t" r="r" b="b"/>
              <a:pathLst>
                <a:path w="5222875" h="1344930">
                  <a:moveTo>
                    <a:pt x="5222679" y="0"/>
                  </a:moveTo>
                  <a:lnTo>
                    <a:pt x="0" y="0"/>
                  </a:lnTo>
                  <a:lnTo>
                    <a:pt x="0" y="1344929"/>
                  </a:lnTo>
                  <a:lnTo>
                    <a:pt x="2537460" y="1344929"/>
                  </a:lnTo>
                  <a:lnTo>
                    <a:pt x="4064635" y="1303654"/>
                  </a:lnTo>
                  <a:lnTo>
                    <a:pt x="4865370" y="1012824"/>
                  </a:lnTo>
                  <a:lnTo>
                    <a:pt x="5203190" y="223519"/>
                  </a:lnTo>
                  <a:lnTo>
                    <a:pt x="5222679" y="0"/>
                  </a:lnTo>
                  <a:close/>
                </a:path>
              </a:pathLst>
            </a:custGeom>
            <a:solidFill>
              <a:srgbClr val="004448"/>
            </a:solidFill>
          </p:spPr>
          <p:txBody>
            <a:bodyPr wrap="square" lIns="0" tIns="0" rIns="0" bIns="0" rtlCol="0"/>
            <a:lstStyle/>
            <a:p>
              <a:endParaRPr/>
            </a:p>
          </p:txBody>
        </p:sp>
        <p:pic>
          <p:nvPicPr>
            <p:cNvPr id="34" name="object 34"/>
            <p:cNvPicPr/>
            <p:nvPr/>
          </p:nvPicPr>
          <p:blipFill>
            <a:blip r:embed="rId12" cstate="screen">
              <a:extLst>
                <a:ext uri="{28A0092B-C50C-407E-A947-70E740481C1C}">
                  <a14:useLocalDpi xmlns:a14="http://schemas.microsoft.com/office/drawing/2010/main"/>
                </a:ext>
              </a:extLst>
            </a:blip>
            <a:stretch>
              <a:fillRect/>
            </a:stretch>
          </p:blipFill>
          <p:spPr>
            <a:xfrm>
              <a:off x="4612640" y="614679"/>
              <a:ext cx="2395855" cy="1587500"/>
            </a:xfrm>
            <a:prstGeom prst="rect">
              <a:avLst/>
            </a:prstGeom>
          </p:spPr>
        </p:pic>
        <p:sp>
          <p:nvSpPr>
            <p:cNvPr id="35" name="object 35"/>
            <p:cNvSpPr/>
            <p:nvPr/>
          </p:nvSpPr>
          <p:spPr>
            <a:xfrm>
              <a:off x="4613275" y="624839"/>
              <a:ext cx="2395220" cy="1580515"/>
            </a:xfrm>
            <a:custGeom>
              <a:avLst/>
              <a:gdLst/>
              <a:ahLst/>
              <a:cxnLst/>
              <a:rect l="l" t="t" r="r" b="b"/>
              <a:pathLst>
                <a:path w="2395220" h="1580514">
                  <a:moveTo>
                    <a:pt x="2322829" y="0"/>
                  </a:moveTo>
                  <a:lnTo>
                    <a:pt x="73025" y="0"/>
                  </a:lnTo>
                  <a:lnTo>
                    <a:pt x="48895" y="5079"/>
                  </a:lnTo>
                  <a:lnTo>
                    <a:pt x="28575" y="17779"/>
                  </a:lnTo>
                  <a:lnTo>
                    <a:pt x="15239" y="37465"/>
                  </a:lnTo>
                  <a:lnTo>
                    <a:pt x="10795" y="61595"/>
                  </a:lnTo>
                  <a:lnTo>
                    <a:pt x="10795" y="1576704"/>
                  </a:lnTo>
                  <a:lnTo>
                    <a:pt x="0" y="1576704"/>
                  </a:lnTo>
                  <a:lnTo>
                    <a:pt x="0" y="1580515"/>
                  </a:lnTo>
                  <a:lnTo>
                    <a:pt x="2395220" y="1580515"/>
                  </a:lnTo>
                  <a:lnTo>
                    <a:pt x="2395220" y="1576704"/>
                  </a:lnTo>
                  <a:lnTo>
                    <a:pt x="2385059" y="1576704"/>
                  </a:lnTo>
                  <a:lnTo>
                    <a:pt x="2385059" y="61595"/>
                  </a:lnTo>
                  <a:lnTo>
                    <a:pt x="2379979" y="37465"/>
                  </a:lnTo>
                  <a:lnTo>
                    <a:pt x="2366645" y="17779"/>
                  </a:lnTo>
                  <a:lnTo>
                    <a:pt x="2346959" y="5079"/>
                  </a:lnTo>
                  <a:lnTo>
                    <a:pt x="2322829" y="0"/>
                  </a:lnTo>
                  <a:close/>
                </a:path>
              </a:pathLst>
            </a:custGeom>
            <a:solidFill>
              <a:srgbClr val="010303"/>
            </a:solidFill>
          </p:spPr>
          <p:txBody>
            <a:bodyPr wrap="square" lIns="0" tIns="0" rIns="0" bIns="0" rtlCol="0"/>
            <a:lstStyle/>
            <a:p>
              <a:endParaRPr/>
            </a:p>
          </p:txBody>
        </p:sp>
        <p:pic>
          <p:nvPicPr>
            <p:cNvPr id="36" name="object 36"/>
            <p:cNvPicPr/>
            <p:nvPr/>
          </p:nvPicPr>
          <p:blipFill>
            <a:blip r:embed="rId13" cstate="screen">
              <a:extLst>
                <a:ext uri="{28A0092B-C50C-407E-A947-70E740481C1C}">
                  <a14:useLocalDpi xmlns:a14="http://schemas.microsoft.com/office/drawing/2010/main"/>
                </a:ext>
              </a:extLst>
            </a:blip>
            <a:stretch>
              <a:fillRect/>
            </a:stretch>
          </p:blipFill>
          <p:spPr>
            <a:xfrm>
              <a:off x="4321175" y="2205354"/>
              <a:ext cx="2955925" cy="86995"/>
            </a:xfrm>
            <a:prstGeom prst="rect">
              <a:avLst/>
            </a:prstGeom>
          </p:spPr>
        </p:pic>
        <p:pic>
          <p:nvPicPr>
            <p:cNvPr id="37" name="object 37"/>
            <p:cNvPicPr/>
            <p:nvPr/>
          </p:nvPicPr>
          <p:blipFill>
            <a:blip r:embed="rId14" cstate="screen">
              <a:extLst>
                <a:ext uri="{28A0092B-C50C-407E-A947-70E740481C1C}">
                  <a14:useLocalDpi xmlns:a14="http://schemas.microsoft.com/office/drawing/2010/main"/>
                </a:ext>
              </a:extLst>
            </a:blip>
            <a:stretch>
              <a:fillRect/>
            </a:stretch>
          </p:blipFill>
          <p:spPr>
            <a:xfrm>
              <a:off x="4672329" y="709294"/>
              <a:ext cx="2276475" cy="425450"/>
            </a:xfrm>
            <a:prstGeom prst="rect">
              <a:avLst/>
            </a:prstGeom>
          </p:spPr>
        </p:pic>
        <p:pic>
          <p:nvPicPr>
            <p:cNvPr id="38" name="object 38"/>
            <p:cNvPicPr/>
            <p:nvPr/>
          </p:nvPicPr>
          <p:blipFill>
            <a:blip r:embed="rId15" cstate="screen">
              <a:extLst>
                <a:ext uri="{28A0092B-C50C-407E-A947-70E740481C1C}">
                  <a14:useLocalDpi xmlns:a14="http://schemas.microsoft.com/office/drawing/2010/main"/>
                </a:ext>
              </a:extLst>
            </a:blip>
            <a:stretch>
              <a:fillRect/>
            </a:stretch>
          </p:blipFill>
          <p:spPr>
            <a:xfrm>
              <a:off x="4672329" y="1936749"/>
              <a:ext cx="2276475" cy="180975"/>
            </a:xfrm>
            <a:prstGeom prst="rect">
              <a:avLst/>
            </a:prstGeom>
          </p:spPr>
        </p:pic>
        <p:pic>
          <p:nvPicPr>
            <p:cNvPr id="39" name="object 39"/>
            <p:cNvPicPr/>
            <p:nvPr/>
          </p:nvPicPr>
          <p:blipFill>
            <a:blip r:embed="rId16" cstate="screen">
              <a:extLst>
                <a:ext uri="{28A0092B-C50C-407E-A947-70E740481C1C}">
                  <a14:useLocalDpi xmlns:a14="http://schemas.microsoft.com/office/drawing/2010/main"/>
                </a:ext>
              </a:extLst>
            </a:blip>
            <a:stretch>
              <a:fillRect/>
            </a:stretch>
          </p:blipFill>
          <p:spPr>
            <a:xfrm>
              <a:off x="4672329" y="1134109"/>
              <a:ext cx="2070735" cy="603884"/>
            </a:xfrm>
            <a:prstGeom prst="rect">
              <a:avLst/>
            </a:prstGeom>
          </p:spPr>
        </p:pic>
        <p:pic>
          <p:nvPicPr>
            <p:cNvPr id="40" name="object 40"/>
            <p:cNvPicPr/>
            <p:nvPr/>
          </p:nvPicPr>
          <p:blipFill>
            <a:blip r:embed="rId17" cstate="screen">
              <a:extLst>
                <a:ext uri="{28A0092B-C50C-407E-A947-70E740481C1C}">
                  <a14:useLocalDpi xmlns:a14="http://schemas.microsoft.com/office/drawing/2010/main"/>
                </a:ext>
              </a:extLst>
            </a:blip>
            <a:stretch>
              <a:fillRect/>
            </a:stretch>
          </p:blipFill>
          <p:spPr>
            <a:xfrm>
              <a:off x="6741794" y="1134109"/>
              <a:ext cx="207645" cy="803275"/>
            </a:xfrm>
            <a:prstGeom prst="rect">
              <a:avLst/>
            </a:prstGeom>
          </p:spPr>
        </p:pic>
        <p:pic>
          <p:nvPicPr>
            <p:cNvPr id="41" name="object 41"/>
            <p:cNvPicPr/>
            <p:nvPr/>
          </p:nvPicPr>
          <p:blipFill>
            <a:blip r:embed="rId18" cstate="screen">
              <a:extLst>
                <a:ext uri="{28A0092B-C50C-407E-A947-70E740481C1C}">
                  <a14:useLocalDpi xmlns:a14="http://schemas.microsoft.com/office/drawing/2010/main"/>
                </a:ext>
              </a:extLst>
            </a:blip>
            <a:stretch>
              <a:fillRect/>
            </a:stretch>
          </p:blipFill>
          <p:spPr>
            <a:xfrm>
              <a:off x="4672329" y="1736089"/>
              <a:ext cx="2070735" cy="201295"/>
            </a:xfrm>
            <a:prstGeom prst="rect">
              <a:avLst/>
            </a:prstGeom>
          </p:spPr>
        </p:pic>
        <p:sp>
          <p:nvSpPr>
            <p:cNvPr id="42" name="object 42"/>
            <p:cNvSpPr/>
            <p:nvPr/>
          </p:nvSpPr>
          <p:spPr>
            <a:xfrm>
              <a:off x="6097904" y="171830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3" name="object 43"/>
            <p:cNvSpPr/>
            <p:nvPr/>
          </p:nvSpPr>
          <p:spPr>
            <a:xfrm>
              <a:off x="6063615" y="1685289"/>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5"/>
                  </a:lnTo>
                  <a:lnTo>
                    <a:pt x="149225" y="88265"/>
                  </a:lnTo>
                  <a:lnTo>
                    <a:pt x="116205" y="116840"/>
                  </a:lnTo>
                  <a:lnTo>
                    <a:pt x="86995" y="149225"/>
                  </a:lnTo>
                  <a:lnTo>
                    <a:pt x="60960" y="184785"/>
                  </a:lnTo>
                  <a:lnTo>
                    <a:pt x="38735" y="223520"/>
                  </a:lnTo>
                  <a:lnTo>
                    <a:pt x="21589" y="264795"/>
                  </a:lnTo>
                  <a:lnTo>
                    <a:pt x="8889" y="308610"/>
                  </a:lnTo>
                  <a:lnTo>
                    <a:pt x="1905" y="353695"/>
                  </a:lnTo>
                  <a:lnTo>
                    <a:pt x="0" y="398145"/>
                  </a:lnTo>
                  <a:lnTo>
                    <a:pt x="3810" y="441960"/>
                  </a:lnTo>
                  <a:lnTo>
                    <a:pt x="12064" y="484504"/>
                  </a:lnTo>
                  <a:lnTo>
                    <a:pt x="25400" y="525779"/>
                  </a:lnTo>
                  <a:lnTo>
                    <a:pt x="43180" y="565150"/>
                  </a:lnTo>
                  <a:lnTo>
                    <a:pt x="66039" y="601979"/>
                  </a:lnTo>
                  <a:lnTo>
                    <a:pt x="92075" y="636270"/>
                  </a:lnTo>
                  <a:lnTo>
                    <a:pt x="122555" y="668020"/>
                  </a:lnTo>
                  <a:lnTo>
                    <a:pt x="156210" y="696595"/>
                  </a:lnTo>
                  <a:lnTo>
                    <a:pt x="193675" y="721360"/>
                  </a:lnTo>
                  <a:lnTo>
                    <a:pt x="233680" y="742315"/>
                  </a:lnTo>
                  <a:lnTo>
                    <a:pt x="276860" y="758825"/>
                  </a:lnTo>
                  <a:lnTo>
                    <a:pt x="323214" y="770890"/>
                  </a:lnTo>
                  <a:lnTo>
                    <a:pt x="370205" y="777875"/>
                  </a:lnTo>
                  <a:lnTo>
                    <a:pt x="416560" y="779145"/>
                  </a:lnTo>
                  <a:lnTo>
                    <a:pt x="462280" y="775970"/>
                  </a:lnTo>
                  <a:lnTo>
                    <a:pt x="507364" y="767715"/>
                  </a:lnTo>
                  <a:lnTo>
                    <a:pt x="549910" y="755015"/>
                  </a:lnTo>
                  <a:lnTo>
                    <a:pt x="591185" y="737870"/>
                  </a:lnTo>
                  <a:lnTo>
                    <a:pt x="629919" y="716279"/>
                  </a:lnTo>
                  <a:lnTo>
                    <a:pt x="666114" y="691515"/>
                  </a:lnTo>
                  <a:lnTo>
                    <a:pt x="699135" y="662304"/>
                  </a:lnTo>
                  <a:lnTo>
                    <a:pt x="728980" y="629920"/>
                  </a:lnTo>
                  <a:lnTo>
                    <a:pt x="755014" y="594360"/>
                  </a:lnTo>
                  <a:lnTo>
                    <a:pt x="776605" y="556260"/>
                  </a:lnTo>
                  <a:lnTo>
                    <a:pt x="794385" y="514985"/>
                  </a:lnTo>
                  <a:lnTo>
                    <a:pt x="807085" y="470535"/>
                  </a:lnTo>
                  <a:lnTo>
                    <a:pt x="814069" y="425450"/>
                  </a:lnTo>
                  <a:lnTo>
                    <a:pt x="815975" y="381000"/>
                  </a:lnTo>
                  <a:lnTo>
                    <a:pt x="812164" y="337185"/>
                  </a:lnTo>
                  <a:lnTo>
                    <a:pt x="803275" y="294640"/>
                  </a:lnTo>
                  <a:lnTo>
                    <a:pt x="789939" y="254000"/>
                  </a:lnTo>
                  <a:lnTo>
                    <a:pt x="772160" y="214629"/>
                  </a:lnTo>
                  <a:lnTo>
                    <a:pt x="749935" y="177165"/>
                  </a:lnTo>
                  <a:lnTo>
                    <a:pt x="723264" y="142875"/>
                  </a:lnTo>
                  <a:lnTo>
                    <a:pt x="693419" y="111125"/>
                  </a:lnTo>
                  <a:lnTo>
                    <a:pt x="659764" y="83185"/>
                  </a:lnTo>
                  <a:lnTo>
                    <a:pt x="622300" y="57785"/>
                  </a:lnTo>
                  <a:lnTo>
                    <a:pt x="581660" y="37465"/>
                  </a:lnTo>
                  <a:lnTo>
                    <a:pt x="538480" y="20320"/>
                  </a:lnTo>
                  <a:lnTo>
                    <a:pt x="492760" y="8254"/>
                  </a:lnTo>
                  <a:lnTo>
                    <a:pt x="445769" y="1904"/>
                  </a:lnTo>
                  <a:lnTo>
                    <a:pt x="398780" y="0"/>
                  </a:lnTo>
                  <a:close/>
                </a:path>
              </a:pathLst>
            </a:custGeom>
            <a:solidFill>
              <a:srgbClr val="CC912F"/>
            </a:solidFill>
          </p:spPr>
          <p:txBody>
            <a:bodyPr wrap="square" lIns="0" tIns="0" rIns="0" bIns="0" rtlCol="0"/>
            <a:lstStyle/>
            <a:p>
              <a:endParaRPr/>
            </a:p>
          </p:txBody>
        </p:sp>
        <p:sp>
          <p:nvSpPr>
            <p:cNvPr id="44" name="object 44"/>
            <p:cNvSpPr/>
            <p:nvPr/>
          </p:nvSpPr>
          <p:spPr>
            <a:xfrm>
              <a:off x="520700" y="0"/>
              <a:ext cx="12700" cy="1070610"/>
            </a:xfrm>
            <a:custGeom>
              <a:avLst/>
              <a:gdLst/>
              <a:ahLst/>
              <a:cxnLst/>
              <a:rect l="l" t="t" r="r" b="b"/>
              <a:pathLst>
                <a:path w="12700" h="1070610">
                  <a:moveTo>
                    <a:pt x="0" y="1070609"/>
                  </a:moveTo>
                  <a:lnTo>
                    <a:pt x="12700" y="1070609"/>
                  </a:lnTo>
                  <a:lnTo>
                    <a:pt x="12700" y="0"/>
                  </a:lnTo>
                  <a:lnTo>
                    <a:pt x="0" y="0"/>
                  </a:lnTo>
                  <a:lnTo>
                    <a:pt x="0" y="1070609"/>
                  </a:lnTo>
                  <a:close/>
                </a:path>
              </a:pathLst>
            </a:custGeom>
            <a:solidFill>
              <a:srgbClr val="FFFFFF"/>
            </a:solidFill>
          </p:spPr>
          <p:txBody>
            <a:bodyPr wrap="square" lIns="0" tIns="0" rIns="0" bIns="0" rtlCol="0"/>
            <a:lstStyle/>
            <a:p>
              <a:endParaRPr/>
            </a:p>
          </p:txBody>
        </p:sp>
        <p:sp>
          <p:nvSpPr>
            <p:cNvPr id="45" name="object 45"/>
            <p:cNvSpPr/>
            <p:nvPr/>
          </p:nvSpPr>
          <p:spPr>
            <a:xfrm>
              <a:off x="158153" y="466343"/>
              <a:ext cx="255904" cy="213995"/>
            </a:xfrm>
            <a:custGeom>
              <a:avLst/>
              <a:gdLst/>
              <a:ahLst/>
              <a:cxnLst/>
              <a:rect l="l" t="t" r="r" b="b"/>
              <a:pathLst>
                <a:path w="255904" h="213995">
                  <a:moveTo>
                    <a:pt x="58051" y="0"/>
                  </a:moveTo>
                  <a:lnTo>
                    <a:pt x="19791" y="19079"/>
                  </a:lnTo>
                  <a:lnTo>
                    <a:pt x="3648" y="59483"/>
                  </a:lnTo>
                  <a:lnTo>
                    <a:pt x="0" y="107061"/>
                  </a:lnTo>
                  <a:lnTo>
                    <a:pt x="1100" y="134465"/>
                  </a:lnTo>
                  <a:lnTo>
                    <a:pt x="9901" y="177034"/>
                  </a:lnTo>
                  <a:lnTo>
                    <a:pt x="35064" y="208438"/>
                  </a:lnTo>
                  <a:lnTo>
                    <a:pt x="58051" y="213868"/>
                  </a:lnTo>
                  <a:lnTo>
                    <a:pt x="67404" y="213104"/>
                  </a:lnTo>
                  <a:lnTo>
                    <a:pt x="97659" y="192786"/>
                  </a:lnTo>
                  <a:lnTo>
                    <a:pt x="58051" y="192786"/>
                  </a:lnTo>
                  <a:lnTo>
                    <a:pt x="50819" y="191714"/>
                  </a:lnTo>
                  <a:lnTo>
                    <a:pt x="25025" y="149923"/>
                  </a:lnTo>
                  <a:lnTo>
                    <a:pt x="22466" y="107061"/>
                  </a:lnTo>
                  <a:lnTo>
                    <a:pt x="23171" y="83274"/>
                  </a:lnTo>
                  <a:lnTo>
                    <a:pt x="33756" y="36322"/>
                  </a:lnTo>
                  <a:lnTo>
                    <a:pt x="57810" y="21336"/>
                  </a:lnTo>
                  <a:lnTo>
                    <a:pt x="97897" y="21336"/>
                  </a:lnTo>
                  <a:lnTo>
                    <a:pt x="97281" y="20339"/>
                  </a:lnTo>
                  <a:lnTo>
                    <a:pt x="64995" y="426"/>
                  </a:lnTo>
                  <a:lnTo>
                    <a:pt x="58051" y="0"/>
                  </a:lnTo>
                  <a:close/>
                </a:path>
                <a:path w="255904" h="213995">
                  <a:moveTo>
                    <a:pt x="97897" y="21336"/>
                  </a:moveTo>
                  <a:lnTo>
                    <a:pt x="57810" y="21336"/>
                  </a:lnTo>
                  <a:lnTo>
                    <a:pt x="65144" y="22387"/>
                  </a:lnTo>
                  <a:lnTo>
                    <a:pt x="71848" y="25558"/>
                  </a:lnTo>
                  <a:lnTo>
                    <a:pt x="91066" y="63992"/>
                  </a:lnTo>
                  <a:lnTo>
                    <a:pt x="93637" y="107061"/>
                  </a:lnTo>
                  <a:lnTo>
                    <a:pt x="92992" y="130653"/>
                  </a:lnTo>
                  <a:lnTo>
                    <a:pt x="83362" y="175641"/>
                  </a:lnTo>
                  <a:lnTo>
                    <a:pt x="58051" y="192786"/>
                  </a:lnTo>
                  <a:lnTo>
                    <a:pt x="97659" y="192786"/>
                  </a:lnTo>
                  <a:lnTo>
                    <a:pt x="112481" y="154281"/>
                  </a:lnTo>
                  <a:lnTo>
                    <a:pt x="116103" y="107061"/>
                  </a:lnTo>
                  <a:lnTo>
                    <a:pt x="115851" y="92249"/>
                  </a:lnTo>
                  <a:lnTo>
                    <a:pt x="109899" y="48668"/>
                  </a:lnTo>
                  <a:lnTo>
                    <a:pt x="101041" y="26416"/>
                  </a:lnTo>
                  <a:lnTo>
                    <a:pt x="97897" y="21336"/>
                  </a:lnTo>
                  <a:close/>
                </a:path>
                <a:path w="255904" h="213995">
                  <a:moveTo>
                    <a:pt x="160667" y="151638"/>
                  </a:moveTo>
                  <a:lnTo>
                    <a:pt x="138798" y="155067"/>
                  </a:lnTo>
                  <a:lnTo>
                    <a:pt x="140724" y="167518"/>
                  </a:lnTo>
                  <a:lnTo>
                    <a:pt x="144313" y="178768"/>
                  </a:lnTo>
                  <a:lnTo>
                    <a:pt x="173947" y="209899"/>
                  </a:lnTo>
                  <a:lnTo>
                    <a:pt x="195389" y="213995"/>
                  </a:lnTo>
                  <a:lnTo>
                    <a:pt x="207827" y="212804"/>
                  </a:lnTo>
                  <a:lnTo>
                    <a:pt x="219138" y="209232"/>
                  </a:lnTo>
                  <a:lnTo>
                    <a:pt x="229325" y="203279"/>
                  </a:lnTo>
                  <a:lnTo>
                    <a:pt x="238391" y="194945"/>
                  </a:lnTo>
                  <a:lnTo>
                    <a:pt x="239988" y="192786"/>
                  </a:lnTo>
                  <a:lnTo>
                    <a:pt x="186855" y="192786"/>
                  </a:lnTo>
                  <a:lnTo>
                    <a:pt x="179501" y="189484"/>
                  </a:lnTo>
                  <a:lnTo>
                    <a:pt x="173469" y="183134"/>
                  </a:lnTo>
                  <a:lnTo>
                    <a:pt x="169281" y="177516"/>
                  </a:lnTo>
                  <a:lnTo>
                    <a:pt x="165749" y="170386"/>
                  </a:lnTo>
                  <a:lnTo>
                    <a:pt x="162854" y="161655"/>
                  </a:lnTo>
                  <a:lnTo>
                    <a:pt x="160667" y="151638"/>
                  </a:lnTo>
                  <a:close/>
                </a:path>
                <a:path w="255904" h="213995">
                  <a:moveTo>
                    <a:pt x="241652" y="108331"/>
                  </a:moveTo>
                  <a:lnTo>
                    <a:pt x="197332" y="108331"/>
                  </a:lnTo>
                  <a:lnTo>
                    <a:pt x="204590" y="109045"/>
                  </a:lnTo>
                  <a:lnTo>
                    <a:pt x="211180" y="111188"/>
                  </a:lnTo>
                  <a:lnTo>
                    <a:pt x="232194" y="148971"/>
                  </a:lnTo>
                  <a:lnTo>
                    <a:pt x="231529" y="157924"/>
                  </a:lnTo>
                  <a:lnTo>
                    <a:pt x="209740" y="189642"/>
                  </a:lnTo>
                  <a:lnTo>
                    <a:pt x="195516" y="192786"/>
                  </a:lnTo>
                  <a:lnTo>
                    <a:pt x="239988" y="192786"/>
                  </a:lnTo>
                  <a:lnTo>
                    <a:pt x="245825" y="184896"/>
                  </a:lnTo>
                  <a:lnTo>
                    <a:pt x="251136" y="173799"/>
                  </a:lnTo>
                  <a:lnTo>
                    <a:pt x="254322" y="161655"/>
                  </a:lnTo>
                  <a:lnTo>
                    <a:pt x="255384" y="148463"/>
                  </a:lnTo>
                  <a:lnTo>
                    <a:pt x="254838" y="138719"/>
                  </a:lnTo>
                  <a:lnTo>
                    <a:pt x="253201" y="129857"/>
                  </a:lnTo>
                  <a:lnTo>
                    <a:pt x="250471" y="121852"/>
                  </a:lnTo>
                  <a:lnTo>
                    <a:pt x="246646" y="114681"/>
                  </a:lnTo>
                  <a:lnTo>
                    <a:pt x="241834" y="108491"/>
                  </a:lnTo>
                  <a:lnTo>
                    <a:pt x="241652" y="108331"/>
                  </a:lnTo>
                  <a:close/>
                </a:path>
                <a:path w="255904" h="213995">
                  <a:moveTo>
                    <a:pt x="184340" y="88646"/>
                  </a:moveTo>
                  <a:lnTo>
                    <a:pt x="181914" y="111125"/>
                  </a:lnTo>
                  <a:lnTo>
                    <a:pt x="188074" y="109220"/>
                  </a:lnTo>
                  <a:lnTo>
                    <a:pt x="193205" y="108331"/>
                  </a:lnTo>
                  <a:lnTo>
                    <a:pt x="241652" y="108331"/>
                  </a:lnTo>
                  <a:lnTo>
                    <a:pt x="236140" y="103457"/>
                  </a:lnTo>
                  <a:lnTo>
                    <a:pt x="229565" y="99589"/>
                  </a:lnTo>
                  <a:lnTo>
                    <a:pt x="222110" y="96900"/>
                  </a:lnTo>
                  <a:lnTo>
                    <a:pt x="227813" y="93301"/>
                  </a:lnTo>
                  <a:lnTo>
                    <a:pt x="232770" y="89153"/>
                  </a:lnTo>
                  <a:lnTo>
                    <a:pt x="232997" y="88900"/>
                  </a:lnTo>
                  <a:lnTo>
                    <a:pt x="186969" y="88900"/>
                  </a:lnTo>
                  <a:lnTo>
                    <a:pt x="185801" y="88773"/>
                  </a:lnTo>
                  <a:lnTo>
                    <a:pt x="184340" y="88646"/>
                  </a:lnTo>
                  <a:close/>
                </a:path>
                <a:path w="255904" h="213995">
                  <a:moveTo>
                    <a:pt x="236378" y="21209"/>
                  </a:moveTo>
                  <a:lnTo>
                    <a:pt x="203619" y="21209"/>
                  </a:lnTo>
                  <a:lnTo>
                    <a:pt x="210616" y="24257"/>
                  </a:lnTo>
                  <a:lnTo>
                    <a:pt x="216152" y="30607"/>
                  </a:lnTo>
                  <a:lnTo>
                    <a:pt x="221462" y="36575"/>
                  </a:lnTo>
                  <a:lnTo>
                    <a:pt x="224180" y="44450"/>
                  </a:lnTo>
                  <a:lnTo>
                    <a:pt x="224127" y="54483"/>
                  </a:lnTo>
                  <a:lnTo>
                    <a:pt x="201137" y="86725"/>
                  </a:lnTo>
                  <a:lnTo>
                    <a:pt x="187871" y="88900"/>
                  </a:lnTo>
                  <a:lnTo>
                    <a:pt x="232997" y="88900"/>
                  </a:lnTo>
                  <a:lnTo>
                    <a:pt x="246646" y="54483"/>
                  </a:lnTo>
                  <a:lnTo>
                    <a:pt x="246239" y="47434"/>
                  </a:lnTo>
                  <a:lnTo>
                    <a:pt x="245019" y="40576"/>
                  </a:lnTo>
                  <a:lnTo>
                    <a:pt x="242987" y="33909"/>
                  </a:lnTo>
                  <a:lnTo>
                    <a:pt x="240144" y="27432"/>
                  </a:lnTo>
                  <a:lnTo>
                    <a:pt x="236536" y="21403"/>
                  </a:lnTo>
                  <a:lnTo>
                    <a:pt x="236378" y="21209"/>
                  </a:lnTo>
                  <a:close/>
                </a:path>
                <a:path w="255904" h="213995">
                  <a:moveTo>
                    <a:pt x="194551" y="0"/>
                  </a:moveTo>
                  <a:lnTo>
                    <a:pt x="152739" y="22084"/>
                  </a:lnTo>
                  <a:lnTo>
                    <a:pt x="140982" y="54356"/>
                  </a:lnTo>
                  <a:lnTo>
                    <a:pt x="162852" y="58800"/>
                  </a:lnTo>
                  <a:lnTo>
                    <a:pt x="164442" y="50020"/>
                  </a:lnTo>
                  <a:lnTo>
                    <a:pt x="166793" y="42370"/>
                  </a:lnTo>
                  <a:lnTo>
                    <a:pt x="169904" y="35887"/>
                  </a:lnTo>
                  <a:lnTo>
                    <a:pt x="173774" y="30607"/>
                  </a:lnTo>
                  <a:lnTo>
                    <a:pt x="179451" y="24257"/>
                  </a:lnTo>
                  <a:lnTo>
                    <a:pt x="186524" y="21209"/>
                  </a:lnTo>
                  <a:lnTo>
                    <a:pt x="236378" y="21209"/>
                  </a:lnTo>
                  <a:lnTo>
                    <a:pt x="232208" y="16065"/>
                  </a:lnTo>
                  <a:lnTo>
                    <a:pt x="201692" y="454"/>
                  </a:lnTo>
                  <a:lnTo>
                    <a:pt x="194551" y="0"/>
                  </a:lnTo>
                  <a:close/>
                </a:path>
              </a:pathLst>
            </a:custGeom>
            <a:solidFill>
              <a:srgbClr val="F4C15B"/>
            </a:solidFill>
          </p:spPr>
          <p:txBody>
            <a:bodyPr wrap="square" lIns="0" tIns="0" rIns="0" bIns="0" rtlCol="0"/>
            <a:lstStyle/>
            <a:p>
              <a:endParaRPr/>
            </a:p>
          </p:txBody>
        </p:sp>
        <p:sp>
          <p:nvSpPr>
            <p:cNvPr id="46" name="object 46"/>
            <p:cNvSpPr/>
            <p:nvPr/>
          </p:nvSpPr>
          <p:spPr>
            <a:xfrm>
              <a:off x="570306" y="421258"/>
              <a:ext cx="1927225" cy="265430"/>
            </a:xfrm>
            <a:custGeom>
              <a:avLst/>
              <a:gdLst/>
              <a:ahLst/>
              <a:cxnLst/>
              <a:rect l="l" t="t" r="r" b="b"/>
              <a:pathLst>
                <a:path w="1927225" h="265430">
                  <a:moveTo>
                    <a:pt x="23571" y="52070"/>
                  </a:moveTo>
                  <a:lnTo>
                    <a:pt x="0" y="52070"/>
                  </a:lnTo>
                  <a:lnTo>
                    <a:pt x="0" y="261493"/>
                  </a:lnTo>
                  <a:lnTo>
                    <a:pt x="23571" y="261493"/>
                  </a:lnTo>
                  <a:lnTo>
                    <a:pt x="23571" y="52070"/>
                  </a:lnTo>
                  <a:close/>
                </a:path>
                <a:path w="1927225" h="265430">
                  <a:moveTo>
                    <a:pt x="204597" y="52070"/>
                  </a:moveTo>
                  <a:lnTo>
                    <a:pt x="182016" y="52070"/>
                  </a:lnTo>
                  <a:lnTo>
                    <a:pt x="182016" y="216535"/>
                  </a:lnTo>
                  <a:lnTo>
                    <a:pt x="113995" y="96901"/>
                  </a:lnTo>
                  <a:lnTo>
                    <a:pt x="88506" y="52070"/>
                  </a:lnTo>
                  <a:lnTo>
                    <a:pt x="64338" y="52070"/>
                  </a:lnTo>
                  <a:lnTo>
                    <a:pt x="64338" y="261493"/>
                  </a:lnTo>
                  <a:lnTo>
                    <a:pt x="86918" y="261493"/>
                  </a:lnTo>
                  <a:lnTo>
                    <a:pt x="86918" y="96901"/>
                  </a:lnTo>
                  <a:lnTo>
                    <a:pt x="180428" y="261493"/>
                  </a:lnTo>
                  <a:lnTo>
                    <a:pt x="204597" y="261493"/>
                  </a:lnTo>
                  <a:lnTo>
                    <a:pt x="204597" y="216535"/>
                  </a:lnTo>
                  <a:lnTo>
                    <a:pt x="204597" y="52070"/>
                  </a:lnTo>
                  <a:close/>
                </a:path>
                <a:path w="1927225" h="265430">
                  <a:moveTo>
                    <a:pt x="382905" y="52070"/>
                  </a:moveTo>
                  <a:lnTo>
                    <a:pt x="360324" y="52070"/>
                  </a:lnTo>
                  <a:lnTo>
                    <a:pt x="360324" y="216535"/>
                  </a:lnTo>
                  <a:lnTo>
                    <a:pt x="292303" y="96901"/>
                  </a:lnTo>
                  <a:lnTo>
                    <a:pt x="266814" y="52070"/>
                  </a:lnTo>
                  <a:lnTo>
                    <a:pt x="242646" y="52070"/>
                  </a:lnTo>
                  <a:lnTo>
                    <a:pt x="242646" y="261493"/>
                  </a:lnTo>
                  <a:lnTo>
                    <a:pt x="265226" y="261493"/>
                  </a:lnTo>
                  <a:lnTo>
                    <a:pt x="265226" y="96901"/>
                  </a:lnTo>
                  <a:lnTo>
                    <a:pt x="358736" y="261493"/>
                  </a:lnTo>
                  <a:lnTo>
                    <a:pt x="382905" y="261493"/>
                  </a:lnTo>
                  <a:lnTo>
                    <a:pt x="382905" y="216535"/>
                  </a:lnTo>
                  <a:lnTo>
                    <a:pt x="382905" y="52070"/>
                  </a:lnTo>
                  <a:close/>
                </a:path>
                <a:path w="1927225" h="265430">
                  <a:moveTo>
                    <a:pt x="625665" y="112649"/>
                  </a:moveTo>
                  <a:lnTo>
                    <a:pt x="617232" y="76708"/>
                  </a:lnTo>
                  <a:lnTo>
                    <a:pt x="616661" y="75311"/>
                  </a:lnTo>
                  <a:lnTo>
                    <a:pt x="611911" y="68580"/>
                  </a:lnTo>
                  <a:lnTo>
                    <a:pt x="605993" y="63881"/>
                  </a:lnTo>
                  <a:lnTo>
                    <a:pt x="601383" y="60121"/>
                  </a:lnTo>
                  <a:lnTo>
                    <a:pt x="601383" y="104648"/>
                  </a:lnTo>
                  <a:lnTo>
                    <a:pt x="601383" y="113411"/>
                  </a:lnTo>
                  <a:lnTo>
                    <a:pt x="600773" y="122034"/>
                  </a:lnTo>
                  <a:lnTo>
                    <a:pt x="569950" y="151028"/>
                  </a:lnTo>
                  <a:lnTo>
                    <a:pt x="559358" y="151638"/>
                  </a:lnTo>
                  <a:lnTo>
                    <a:pt x="513334" y="151638"/>
                  </a:lnTo>
                  <a:lnTo>
                    <a:pt x="513334" y="76708"/>
                  </a:lnTo>
                  <a:lnTo>
                    <a:pt x="569556" y="76708"/>
                  </a:lnTo>
                  <a:lnTo>
                    <a:pt x="601383" y="104648"/>
                  </a:lnTo>
                  <a:lnTo>
                    <a:pt x="601383" y="60121"/>
                  </a:lnTo>
                  <a:lnTo>
                    <a:pt x="556933" y="52070"/>
                  </a:lnTo>
                  <a:lnTo>
                    <a:pt x="489775" y="52070"/>
                  </a:lnTo>
                  <a:lnTo>
                    <a:pt x="489775" y="261493"/>
                  </a:lnTo>
                  <a:lnTo>
                    <a:pt x="513334" y="261493"/>
                  </a:lnTo>
                  <a:lnTo>
                    <a:pt x="513334" y="176403"/>
                  </a:lnTo>
                  <a:lnTo>
                    <a:pt x="558990" y="176403"/>
                  </a:lnTo>
                  <a:lnTo>
                    <a:pt x="602526" y="165963"/>
                  </a:lnTo>
                  <a:lnTo>
                    <a:pt x="615238" y="151638"/>
                  </a:lnTo>
                  <a:lnTo>
                    <a:pt x="617537" y="148107"/>
                  </a:lnTo>
                  <a:lnTo>
                    <a:pt x="622046" y="137312"/>
                  </a:lnTo>
                  <a:lnTo>
                    <a:pt x="624751" y="125488"/>
                  </a:lnTo>
                  <a:lnTo>
                    <a:pt x="625665" y="112649"/>
                  </a:lnTo>
                  <a:close/>
                </a:path>
                <a:path w="1927225" h="265430">
                  <a:moveTo>
                    <a:pt x="813104" y="261493"/>
                  </a:moveTo>
                  <a:lnTo>
                    <a:pt x="782243" y="204470"/>
                  </a:lnTo>
                  <a:lnTo>
                    <a:pt x="759383" y="173228"/>
                  </a:lnTo>
                  <a:lnTo>
                    <a:pt x="752602" y="168529"/>
                  </a:lnTo>
                  <a:lnTo>
                    <a:pt x="748461" y="166243"/>
                  </a:lnTo>
                  <a:lnTo>
                    <a:pt x="786307" y="146812"/>
                  </a:lnTo>
                  <a:lnTo>
                    <a:pt x="787806" y="144526"/>
                  </a:lnTo>
                  <a:lnTo>
                    <a:pt x="791654" y="138696"/>
                  </a:lnTo>
                  <a:lnTo>
                    <a:pt x="795502" y="129730"/>
                  </a:lnTo>
                  <a:lnTo>
                    <a:pt x="797839" y="119926"/>
                  </a:lnTo>
                  <a:lnTo>
                    <a:pt x="798626" y="109220"/>
                  </a:lnTo>
                  <a:lnTo>
                    <a:pt x="798144" y="100749"/>
                  </a:lnTo>
                  <a:lnTo>
                    <a:pt x="782510" y="65493"/>
                  </a:lnTo>
                  <a:lnTo>
                    <a:pt x="774242" y="59334"/>
                  </a:lnTo>
                  <a:lnTo>
                    <a:pt x="774242" y="109220"/>
                  </a:lnTo>
                  <a:lnTo>
                    <a:pt x="774242" y="115951"/>
                  </a:lnTo>
                  <a:lnTo>
                    <a:pt x="744816" y="143510"/>
                  </a:lnTo>
                  <a:lnTo>
                    <a:pt x="730427" y="144526"/>
                  </a:lnTo>
                  <a:lnTo>
                    <a:pt x="679818" y="144526"/>
                  </a:lnTo>
                  <a:lnTo>
                    <a:pt x="679818" y="75184"/>
                  </a:lnTo>
                  <a:lnTo>
                    <a:pt x="736142" y="75184"/>
                  </a:lnTo>
                  <a:lnTo>
                    <a:pt x="771956" y="95681"/>
                  </a:lnTo>
                  <a:lnTo>
                    <a:pt x="774242" y="109220"/>
                  </a:lnTo>
                  <a:lnTo>
                    <a:pt x="774242" y="59334"/>
                  </a:lnTo>
                  <a:lnTo>
                    <a:pt x="735253" y="52070"/>
                  </a:lnTo>
                  <a:lnTo>
                    <a:pt x="656259" y="52070"/>
                  </a:lnTo>
                  <a:lnTo>
                    <a:pt x="656259" y="261493"/>
                  </a:lnTo>
                  <a:lnTo>
                    <a:pt x="679818" y="261493"/>
                  </a:lnTo>
                  <a:lnTo>
                    <a:pt x="679818" y="168529"/>
                  </a:lnTo>
                  <a:lnTo>
                    <a:pt x="713155" y="168529"/>
                  </a:lnTo>
                  <a:lnTo>
                    <a:pt x="746544" y="194627"/>
                  </a:lnTo>
                  <a:lnTo>
                    <a:pt x="783513" y="261493"/>
                  </a:lnTo>
                  <a:lnTo>
                    <a:pt x="813104" y="261493"/>
                  </a:lnTo>
                  <a:close/>
                </a:path>
                <a:path w="1927225" h="265430">
                  <a:moveTo>
                    <a:pt x="863269" y="52070"/>
                  </a:moveTo>
                  <a:lnTo>
                    <a:pt x="839774" y="52070"/>
                  </a:lnTo>
                  <a:lnTo>
                    <a:pt x="839774" y="261493"/>
                  </a:lnTo>
                  <a:lnTo>
                    <a:pt x="863269" y="261493"/>
                  </a:lnTo>
                  <a:lnTo>
                    <a:pt x="863269" y="52070"/>
                  </a:lnTo>
                  <a:close/>
                </a:path>
                <a:path w="1927225" h="265430">
                  <a:moveTo>
                    <a:pt x="1014526" y="236728"/>
                  </a:moveTo>
                  <a:lnTo>
                    <a:pt x="926896" y="236728"/>
                  </a:lnTo>
                  <a:lnTo>
                    <a:pt x="926896" y="52070"/>
                  </a:lnTo>
                  <a:lnTo>
                    <a:pt x="903274" y="52070"/>
                  </a:lnTo>
                  <a:lnTo>
                    <a:pt x="903274" y="261493"/>
                  </a:lnTo>
                  <a:lnTo>
                    <a:pt x="1014526" y="261493"/>
                  </a:lnTo>
                  <a:lnTo>
                    <a:pt x="1014526" y="236728"/>
                  </a:lnTo>
                  <a:close/>
                </a:path>
                <a:path w="1927225" h="265430">
                  <a:moveTo>
                    <a:pt x="1174800" y="236728"/>
                  </a:moveTo>
                  <a:lnTo>
                    <a:pt x="1065453" y="236728"/>
                  </a:lnTo>
                  <a:lnTo>
                    <a:pt x="1065453" y="165481"/>
                  </a:lnTo>
                  <a:lnTo>
                    <a:pt x="1164005" y="165481"/>
                  </a:lnTo>
                  <a:lnTo>
                    <a:pt x="1164005" y="140970"/>
                  </a:lnTo>
                  <a:lnTo>
                    <a:pt x="1065453" y="140970"/>
                  </a:lnTo>
                  <a:lnTo>
                    <a:pt x="1065453" y="76708"/>
                  </a:lnTo>
                  <a:lnTo>
                    <a:pt x="1170736" y="76708"/>
                  </a:lnTo>
                  <a:lnTo>
                    <a:pt x="1170736" y="52070"/>
                  </a:lnTo>
                  <a:lnTo>
                    <a:pt x="1041958" y="52070"/>
                  </a:lnTo>
                  <a:lnTo>
                    <a:pt x="1041958" y="261493"/>
                  </a:lnTo>
                  <a:lnTo>
                    <a:pt x="1174800" y="261493"/>
                  </a:lnTo>
                  <a:lnTo>
                    <a:pt x="1174800" y="236728"/>
                  </a:lnTo>
                  <a:close/>
                </a:path>
                <a:path w="1927225" h="265430">
                  <a:moveTo>
                    <a:pt x="1306118" y="0"/>
                  </a:moveTo>
                  <a:lnTo>
                    <a:pt x="1281353" y="0"/>
                  </a:lnTo>
                  <a:lnTo>
                    <a:pt x="1267891" y="24384"/>
                  </a:lnTo>
                  <a:lnTo>
                    <a:pt x="1254175" y="0"/>
                  </a:lnTo>
                  <a:lnTo>
                    <a:pt x="1229156" y="0"/>
                  </a:lnTo>
                  <a:lnTo>
                    <a:pt x="1255445" y="40005"/>
                  </a:lnTo>
                  <a:lnTo>
                    <a:pt x="1278686" y="40005"/>
                  </a:lnTo>
                  <a:lnTo>
                    <a:pt x="1289392" y="24384"/>
                  </a:lnTo>
                  <a:lnTo>
                    <a:pt x="1306118" y="0"/>
                  </a:lnTo>
                  <a:close/>
                </a:path>
                <a:path w="1927225" h="265430">
                  <a:moveTo>
                    <a:pt x="1341297" y="202311"/>
                  </a:moveTo>
                  <a:lnTo>
                    <a:pt x="1324432" y="160794"/>
                  </a:lnTo>
                  <a:lnTo>
                    <a:pt x="1284757" y="141516"/>
                  </a:lnTo>
                  <a:lnTo>
                    <a:pt x="1258570" y="134010"/>
                  </a:lnTo>
                  <a:lnTo>
                    <a:pt x="1248308" y="130276"/>
                  </a:lnTo>
                  <a:lnTo>
                    <a:pt x="1240802" y="126580"/>
                  </a:lnTo>
                  <a:lnTo>
                    <a:pt x="1236014" y="122936"/>
                  </a:lnTo>
                  <a:lnTo>
                    <a:pt x="1231442" y="118110"/>
                  </a:lnTo>
                  <a:lnTo>
                    <a:pt x="1229029" y="111887"/>
                  </a:lnTo>
                  <a:lnTo>
                    <a:pt x="1229029" y="95618"/>
                  </a:lnTo>
                  <a:lnTo>
                    <a:pt x="1260043" y="73482"/>
                  </a:lnTo>
                  <a:lnTo>
                    <a:pt x="1270050" y="72898"/>
                  </a:lnTo>
                  <a:lnTo>
                    <a:pt x="1279639" y="73545"/>
                  </a:lnTo>
                  <a:lnTo>
                    <a:pt x="1311871" y="103733"/>
                  </a:lnTo>
                  <a:lnTo>
                    <a:pt x="1313357" y="113030"/>
                  </a:lnTo>
                  <a:lnTo>
                    <a:pt x="1335963" y="110998"/>
                  </a:lnTo>
                  <a:lnTo>
                    <a:pt x="1323771" y="72898"/>
                  </a:lnTo>
                  <a:lnTo>
                    <a:pt x="1287678" y="50355"/>
                  </a:lnTo>
                  <a:lnTo>
                    <a:pt x="1269034" y="48514"/>
                  </a:lnTo>
                  <a:lnTo>
                    <a:pt x="1260271" y="48958"/>
                  </a:lnTo>
                  <a:lnTo>
                    <a:pt x="1223454" y="64389"/>
                  </a:lnTo>
                  <a:lnTo>
                    <a:pt x="1206423" y="106172"/>
                  </a:lnTo>
                  <a:lnTo>
                    <a:pt x="1206804" y="113233"/>
                  </a:lnTo>
                  <a:lnTo>
                    <a:pt x="1225600" y="147624"/>
                  </a:lnTo>
                  <a:lnTo>
                    <a:pt x="1265986" y="164846"/>
                  </a:lnTo>
                  <a:lnTo>
                    <a:pt x="1277175" y="168059"/>
                  </a:lnTo>
                  <a:lnTo>
                    <a:pt x="1286192" y="170840"/>
                  </a:lnTo>
                  <a:lnTo>
                    <a:pt x="1318564" y="198120"/>
                  </a:lnTo>
                  <a:lnTo>
                    <a:pt x="1318564" y="211074"/>
                  </a:lnTo>
                  <a:lnTo>
                    <a:pt x="1316913" y="217043"/>
                  </a:lnTo>
                  <a:lnTo>
                    <a:pt x="1313484" y="222504"/>
                  </a:lnTo>
                  <a:lnTo>
                    <a:pt x="1310182" y="228092"/>
                  </a:lnTo>
                  <a:lnTo>
                    <a:pt x="1305102" y="232410"/>
                  </a:lnTo>
                  <a:lnTo>
                    <a:pt x="1298117" y="235458"/>
                  </a:lnTo>
                  <a:lnTo>
                    <a:pt x="1291259" y="238633"/>
                  </a:lnTo>
                  <a:lnTo>
                    <a:pt x="1283385" y="240157"/>
                  </a:lnTo>
                  <a:lnTo>
                    <a:pt x="1274368" y="240157"/>
                  </a:lnTo>
                  <a:lnTo>
                    <a:pt x="1232966" y="224409"/>
                  </a:lnTo>
                  <a:lnTo>
                    <a:pt x="1221790" y="191897"/>
                  </a:lnTo>
                  <a:lnTo>
                    <a:pt x="1199565" y="194183"/>
                  </a:lnTo>
                  <a:lnTo>
                    <a:pt x="1209344" y="231902"/>
                  </a:lnTo>
                  <a:lnTo>
                    <a:pt x="1243609" y="260388"/>
                  </a:lnTo>
                  <a:lnTo>
                    <a:pt x="1275511" y="265049"/>
                  </a:lnTo>
                  <a:lnTo>
                    <a:pt x="1284897" y="264528"/>
                  </a:lnTo>
                  <a:lnTo>
                    <a:pt x="1323238" y="246976"/>
                  </a:lnTo>
                  <a:lnTo>
                    <a:pt x="1329055" y="240157"/>
                  </a:lnTo>
                  <a:lnTo>
                    <a:pt x="1333169" y="233807"/>
                  </a:lnTo>
                  <a:lnTo>
                    <a:pt x="1336738" y="226339"/>
                  </a:lnTo>
                  <a:lnTo>
                    <a:pt x="1339278" y="218592"/>
                  </a:lnTo>
                  <a:lnTo>
                    <a:pt x="1340789" y="210578"/>
                  </a:lnTo>
                  <a:lnTo>
                    <a:pt x="1341297" y="202311"/>
                  </a:lnTo>
                  <a:close/>
                </a:path>
                <a:path w="1927225" h="265430">
                  <a:moveTo>
                    <a:pt x="1513763" y="52070"/>
                  </a:moveTo>
                  <a:lnTo>
                    <a:pt x="1491157" y="52070"/>
                  </a:lnTo>
                  <a:lnTo>
                    <a:pt x="1491157" y="216535"/>
                  </a:lnTo>
                  <a:lnTo>
                    <a:pt x="1423060" y="96901"/>
                  </a:lnTo>
                  <a:lnTo>
                    <a:pt x="1397558" y="52070"/>
                  </a:lnTo>
                  <a:lnTo>
                    <a:pt x="1373428" y="52070"/>
                  </a:lnTo>
                  <a:lnTo>
                    <a:pt x="1373428" y="261493"/>
                  </a:lnTo>
                  <a:lnTo>
                    <a:pt x="1396034" y="261493"/>
                  </a:lnTo>
                  <a:lnTo>
                    <a:pt x="1396034" y="96901"/>
                  </a:lnTo>
                  <a:lnTo>
                    <a:pt x="1489506" y="261493"/>
                  </a:lnTo>
                  <a:lnTo>
                    <a:pt x="1513763" y="261493"/>
                  </a:lnTo>
                  <a:lnTo>
                    <a:pt x="1513763" y="216535"/>
                  </a:lnTo>
                  <a:lnTo>
                    <a:pt x="1513763" y="52070"/>
                  </a:lnTo>
                  <a:close/>
                </a:path>
                <a:path w="1927225" h="265430">
                  <a:moveTo>
                    <a:pt x="1581073" y="52070"/>
                  </a:moveTo>
                  <a:lnTo>
                    <a:pt x="1557578" y="52070"/>
                  </a:lnTo>
                  <a:lnTo>
                    <a:pt x="1557578" y="261493"/>
                  </a:lnTo>
                  <a:lnTo>
                    <a:pt x="1581073" y="261493"/>
                  </a:lnTo>
                  <a:lnTo>
                    <a:pt x="1581073" y="52070"/>
                  </a:lnTo>
                  <a:close/>
                </a:path>
                <a:path w="1927225" h="265430">
                  <a:moveTo>
                    <a:pt x="1768271" y="261493"/>
                  </a:moveTo>
                  <a:lnTo>
                    <a:pt x="1702003" y="155448"/>
                  </a:lnTo>
                  <a:lnTo>
                    <a:pt x="1690420" y="136906"/>
                  </a:lnTo>
                  <a:lnTo>
                    <a:pt x="1765096" y="52070"/>
                  </a:lnTo>
                  <a:lnTo>
                    <a:pt x="1733092" y="52070"/>
                  </a:lnTo>
                  <a:lnTo>
                    <a:pt x="1644700" y="155956"/>
                  </a:lnTo>
                  <a:lnTo>
                    <a:pt x="1644700" y="52070"/>
                  </a:lnTo>
                  <a:lnTo>
                    <a:pt x="1621078" y="52070"/>
                  </a:lnTo>
                  <a:lnTo>
                    <a:pt x="1621078" y="261493"/>
                  </a:lnTo>
                  <a:lnTo>
                    <a:pt x="1644700" y="261493"/>
                  </a:lnTo>
                  <a:lnTo>
                    <a:pt x="1644700" y="188849"/>
                  </a:lnTo>
                  <a:lnTo>
                    <a:pt x="1673339" y="155956"/>
                  </a:lnTo>
                  <a:lnTo>
                    <a:pt x="1673783" y="155448"/>
                  </a:lnTo>
                  <a:lnTo>
                    <a:pt x="1737283" y="261493"/>
                  </a:lnTo>
                  <a:lnTo>
                    <a:pt x="1768271" y="261493"/>
                  </a:lnTo>
                  <a:close/>
                </a:path>
                <a:path w="1927225" h="265430">
                  <a:moveTo>
                    <a:pt x="1927148" y="52070"/>
                  </a:moveTo>
                  <a:lnTo>
                    <a:pt x="1903526" y="52070"/>
                  </a:lnTo>
                  <a:lnTo>
                    <a:pt x="1903514" y="173101"/>
                  </a:lnTo>
                  <a:lnTo>
                    <a:pt x="1902828" y="190969"/>
                  </a:lnTo>
                  <a:lnTo>
                    <a:pt x="1886013" y="232270"/>
                  </a:lnTo>
                  <a:lnTo>
                    <a:pt x="1855393" y="240030"/>
                  </a:lnTo>
                  <a:lnTo>
                    <a:pt x="1848129" y="239610"/>
                  </a:lnTo>
                  <a:lnTo>
                    <a:pt x="1814880" y="213106"/>
                  </a:lnTo>
                  <a:lnTo>
                    <a:pt x="1810562" y="173101"/>
                  </a:lnTo>
                  <a:lnTo>
                    <a:pt x="1810562" y="52070"/>
                  </a:lnTo>
                  <a:lnTo>
                    <a:pt x="1787067" y="52070"/>
                  </a:lnTo>
                  <a:lnTo>
                    <a:pt x="1787067" y="173101"/>
                  </a:lnTo>
                  <a:lnTo>
                    <a:pt x="1787486" y="188823"/>
                  </a:lnTo>
                  <a:lnTo>
                    <a:pt x="1797850" y="234607"/>
                  </a:lnTo>
                  <a:lnTo>
                    <a:pt x="1834756" y="262547"/>
                  </a:lnTo>
                  <a:lnTo>
                    <a:pt x="1857552" y="265049"/>
                  </a:lnTo>
                  <a:lnTo>
                    <a:pt x="1869782" y="264337"/>
                  </a:lnTo>
                  <a:lnTo>
                    <a:pt x="1906384" y="247129"/>
                  </a:lnTo>
                  <a:lnTo>
                    <a:pt x="1923719" y="213106"/>
                  </a:lnTo>
                  <a:lnTo>
                    <a:pt x="1927148" y="173101"/>
                  </a:lnTo>
                  <a:lnTo>
                    <a:pt x="1927148" y="52070"/>
                  </a:lnTo>
                  <a:close/>
                </a:path>
              </a:pathLst>
            </a:custGeom>
            <a:solidFill>
              <a:srgbClr val="FFFFFF"/>
            </a:solidFill>
          </p:spPr>
          <p:txBody>
            <a:bodyPr wrap="square" lIns="0" tIns="0" rIns="0" bIns="0" rtlCol="0"/>
            <a:lstStyle/>
            <a:p>
              <a:endParaRPr/>
            </a:p>
          </p:txBody>
        </p:sp>
        <p:pic>
          <p:nvPicPr>
            <p:cNvPr id="47" name="object 47"/>
            <p:cNvPicPr/>
            <p:nvPr/>
          </p:nvPicPr>
          <p:blipFill>
            <a:blip r:embed="rId19" cstate="screen">
              <a:extLst>
                <a:ext uri="{28A0092B-C50C-407E-A947-70E740481C1C}">
                  <a14:useLocalDpi xmlns:a14="http://schemas.microsoft.com/office/drawing/2010/main"/>
                </a:ext>
              </a:extLst>
            </a:blip>
            <a:stretch>
              <a:fillRect/>
            </a:stretch>
          </p:blipFill>
          <p:spPr>
            <a:xfrm>
              <a:off x="621728" y="794257"/>
              <a:ext cx="2143315" cy="112775"/>
            </a:xfrm>
            <a:prstGeom prst="rect">
              <a:avLst/>
            </a:prstGeom>
          </p:spPr>
        </p:pic>
        <p:pic>
          <p:nvPicPr>
            <p:cNvPr id="48" name="object 48"/>
            <p:cNvPicPr/>
            <p:nvPr/>
          </p:nvPicPr>
          <p:blipFill>
            <a:blip r:embed="rId20" cstate="screen">
              <a:extLst>
                <a:ext uri="{28A0092B-C50C-407E-A947-70E740481C1C}">
                  <a14:useLocalDpi xmlns:a14="http://schemas.microsoft.com/office/drawing/2010/main"/>
                </a:ext>
              </a:extLst>
            </a:blip>
            <a:stretch>
              <a:fillRect/>
            </a:stretch>
          </p:blipFill>
          <p:spPr>
            <a:xfrm>
              <a:off x="620382" y="957706"/>
              <a:ext cx="2040267" cy="139319"/>
            </a:xfrm>
            <a:prstGeom prst="rect">
              <a:avLst/>
            </a:prstGeom>
          </p:spPr>
        </p:pic>
        <p:pic>
          <p:nvPicPr>
            <p:cNvPr id="49" name="object 49"/>
            <p:cNvPicPr/>
            <p:nvPr/>
          </p:nvPicPr>
          <p:blipFill>
            <a:blip r:embed="rId21" cstate="screen">
              <a:extLst>
                <a:ext uri="{28A0092B-C50C-407E-A947-70E740481C1C}">
                  <a14:useLocalDpi xmlns:a14="http://schemas.microsoft.com/office/drawing/2010/main"/>
                </a:ext>
              </a:extLst>
            </a:blip>
            <a:stretch>
              <a:fillRect/>
            </a:stretch>
          </p:blipFill>
          <p:spPr>
            <a:xfrm>
              <a:off x="460324" y="1618741"/>
              <a:ext cx="248894" cy="128143"/>
            </a:xfrm>
            <a:prstGeom prst="rect">
              <a:avLst/>
            </a:prstGeom>
          </p:spPr>
        </p:pic>
        <p:pic>
          <p:nvPicPr>
            <p:cNvPr id="50" name="object 50"/>
            <p:cNvPicPr/>
            <p:nvPr/>
          </p:nvPicPr>
          <p:blipFill>
            <a:blip r:embed="rId22" cstate="screen">
              <a:extLst>
                <a:ext uri="{28A0092B-C50C-407E-A947-70E740481C1C}">
                  <a14:useLocalDpi xmlns:a14="http://schemas.microsoft.com/office/drawing/2010/main"/>
                </a:ext>
              </a:extLst>
            </a:blip>
            <a:stretch>
              <a:fillRect/>
            </a:stretch>
          </p:blipFill>
          <p:spPr>
            <a:xfrm>
              <a:off x="1077074" y="1618741"/>
              <a:ext cx="433082" cy="101981"/>
            </a:xfrm>
            <a:prstGeom prst="rect">
              <a:avLst/>
            </a:prstGeom>
          </p:spPr>
        </p:pic>
      </p:grpSp>
      <p:sp>
        <p:nvSpPr>
          <p:cNvPr id="51" name="object 51"/>
          <p:cNvSpPr txBox="1"/>
          <p:nvPr/>
        </p:nvSpPr>
        <p:spPr>
          <a:xfrm>
            <a:off x="467359" y="1918464"/>
            <a:ext cx="988060"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País:</a:t>
            </a:r>
            <a:r>
              <a:rPr sz="1100" spc="-35" dirty="0">
                <a:solidFill>
                  <a:srgbClr val="004448"/>
                </a:solidFill>
                <a:latin typeface="Microsoft Sans Serif"/>
                <a:cs typeface="Microsoft Sans Serif"/>
              </a:rPr>
              <a:t> </a:t>
            </a:r>
            <a:r>
              <a:rPr sz="1100" spc="-5" dirty="0">
                <a:solidFill>
                  <a:srgbClr val="57585B"/>
                </a:solidFill>
                <a:latin typeface="Microsoft Sans Serif"/>
                <a:cs typeface="Microsoft Sans Serif"/>
              </a:rPr>
              <a:t>Eslovenia</a:t>
            </a:r>
            <a:endParaRPr sz="1100">
              <a:latin typeface="Microsoft Sans Serif"/>
              <a:cs typeface="Microsoft Sans Serif"/>
            </a:endParaRPr>
          </a:p>
        </p:txBody>
      </p:sp>
      <p:grpSp>
        <p:nvGrpSpPr>
          <p:cNvPr id="52" name="object 52"/>
          <p:cNvGrpSpPr/>
          <p:nvPr/>
        </p:nvGrpSpPr>
        <p:grpSpPr>
          <a:xfrm>
            <a:off x="486689" y="1942467"/>
            <a:ext cx="6192520" cy="803275"/>
            <a:chOff x="486689" y="1942464"/>
            <a:chExt cx="6192520" cy="803275"/>
          </a:xfrm>
        </p:grpSpPr>
        <p:pic>
          <p:nvPicPr>
            <p:cNvPr id="53" name="object 53"/>
            <p:cNvPicPr/>
            <p:nvPr/>
          </p:nvPicPr>
          <p:blipFill>
            <a:blip r:embed="rId23" cstate="screen">
              <a:extLst>
                <a:ext uri="{28A0092B-C50C-407E-A947-70E740481C1C}">
                  <a14:useLocalDpi xmlns:a14="http://schemas.microsoft.com/office/drawing/2010/main"/>
                </a:ext>
              </a:extLst>
            </a:blip>
            <a:stretch>
              <a:fillRect/>
            </a:stretch>
          </p:blipFill>
          <p:spPr>
            <a:xfrm>
              <a:off x="486689" y="2135123"/>
              <a:ext cx="538416" cy="103758"/>
            </a:xfrm>
            <a:prstGeom prst="rect">
              <a:avLst/>
            </a:prstGeom>
          </p:spPr>
        </p:pic>
        <p:sp>
          <p:nvSpPr>
            <p:cNvPr id="54" name="object 54"/>
            <p:cNvSpPr/>
            <p:nvPr/>
          </p:nvSpPr>
          <p:spPr>
            <a:xfrm>
              <a:off x="1106043" y="2136901"/>
              <a:ext cx="428625" cy="102235"/>
            </a:xfrm>
            <a:custGeom>
              <a:avLst/>
              <a:gdLst/>
              <a:ahLst/>
              <a:cxnLst/>
              <a:rect l="l" t="t" r="r" b="b"/>
              <a:pathLst>
                <a:path w="428625" h="102235">
                  <a:moveTo>
                    <a:pt x="73812" y="0"/>
                  </a:moveTo>
                  <a:lnTo>
                    <a:pt x="5524" y="0"/>
                  </a:lnTo>
                  <a:lnTo>
                    <a:pt x="5524" y="11810"/>
                  </a:lnTo>
                  <a:lnTo>
                    <a:pt x="58724" y="11810"/>
                  </a:lnTo>
                  <a:lnTo>
                    <a:pt x="55613" y="15239"/>
                  </a:lnTo>
                  <a:lnTo>
                    <a:pt x="52311" y="19176"/>
                  </a:lnTo>
                  <a:lnTo>
                    <a:pt x="0" y="88010"/>
                  </a:lnTo>
                  <a:lnTo>
                    <a:pt x="0" y="100329"/>
                  </a:lnTo>
                  <a:lnTo>
                    <a:pt x="75374" y="100329"/>
                  </a:lnTo>
                  <a:lnTo>
                    <a:pt x="75374" y="88519"/>
                  </a:lnTo>
                  <a:lnTo>
                    <a:pt x="14503" y="88519"/>
                  </a:lnTo>
                  <a:lnTo>
                    <a:pt x="20294" y="81406"/>
                  </a:lnTo>
                  <a:lnTo>
                    <a:pt x="73812" y="11810"/>
                  </a:lnTo>
                  <a:lnTo>
                    <a:pt x="73812" y="0"/>
                  </a:lnTo>
                  <a:close/>
                </a:path>
                <a:path w="428625" h="102235">
                  <a:moveTo>
                    <a:pt x="116027" y="26034"/>
                  </a:moveTo>
                  <a:lnTo>
                    <a:pt x="106184" y="26034"/>
                  </a:lnTo>
                  <a:lnTo>
                    <a:pt x="101041" y="27558"/>
                  </a:lnTo>
                  <a:lnTo>
                    <a:pt x="91846" y="33908"/>
                  </a:lnTo>
                  <a:lnTo>
                    <a:pt x="88404" y="38353"/>
                  </a:lnTo>
                  <a:lnTo>
                    <a:pt x="86106" y="44323"/>
                  </a:lnTo>
                  <a:lnTo>
                    <a:pt x="83807" y="50164"/>
                  </a:lnTo>
                  <a:lnTo>
                    <a:pt x="82651" y="56769"/>
                  </a:lnTo>
                  <a:lnTo>
                    <a:pt x="82651" y="71500"/>
                  </a:lnTo>
                  <a:lnTo>
                    <a:pt x="106870" y="101980"/>
                  </a:lnTo>
                  <a:lnTo>
                    <a:pt x="120878" y="101980"/>
                  </a:lnTo>
                  <a:lnTo>
                    <a:pt x="127317" y="98425"/>
                  </a:lnTo>
                  <a:lnTo>
                    <a:pt x="131314" y="91821"/>
                  </a:lnTo>
                  <a:lnTo>
                    <a:pt x="108407" y="91821"/>
                  </a:lnTo>
                  <a:lnTo>
                    <a:pt x="104012" y="89534"/>
                  </a:lnTo>
                  <a:lnTo>
                    <a:pt x="100279" y="84962"/>
                  </a:lnTo>
                  <a:lnTo>
                    <a:pt x="96558" y="80263"/>
                  </a:lnTo>
                  <a:lnTo>
                    <a:pt x="94691" y="73405"/>
                  </a:lnTo>
                  <a:lnTo>
                    <a:pt x="94691" y="54355"/>
                  </a:lnTo>
                  <a:lnTo>
                    <a:pt x="96431" y="47371"/>
                  </a:lnTo>
                  <a:lnTo>
                    <a:pt x="103416" y="38480"/>
                  </a:lnTo>
                  <a:lnTo>
                    <a:pt x="107759" y="36195"/>
                  </a:lnTo>
                  <a:lnTo>
                    <a:pt x="142557" y="36195"/>
                  </a:lnTo>
                  <a:lnTo>
                    <a:pt x="142557" y="35940"/>
                  </a:lnTo>
                  <a:lnTo>
                    <a:pt x="130911" y="35940"/>
                  </a:lnTo>
                  <a:lnTo>
                    <a:pt x="128879" y="33020"/>
                  </a:lnTo>
                  <a:lnTo>
                    <a:pt x="126237" y="30606"/>
                  </a:lnTo>
                  <a:lnTo>
                    <a:pt x="122986" y="28701"/>
                  </a:lnTo>
                  <a:lnTo>
                    <a:pt x="119722" y="26924"/>
                  </a:lnTo>
                  <a:lnTo>
                    <a:pt x="116027" y="26034"/>
                  </a:lnTo>
                  <a:close/>
                </a:path>
                <a:path w="428625" h="102235">
                  <a:moveTo>
                    <a:pt x="142557" y="91185"/>
                  </a:moveTo>
                  <a:lnTo>
                    <a:pt x="131698" y="91185"/>
                  </a:lnTo>
                  <a:lnTo>
                    <a:pt x="131698" y="100329"/>
                  </a:lnTo>
                  <a:lnTo>
                    <a:pt x="142557" y="100329"/>
                  </a:lnTo>
                  <a:lnTo>
                    <a:pt x="142557" y="91185"/>
                  </a:lnTo>
                  <a:close/>
                </a:path>
                <a:path w="428625" h="102235">
                  <a:moveTo>
                    <a:pt x="142557" y="36195"/>
                  </a:moveTo>
                  <a:lnTo>
                    <a:pt x="118300" y="36195"/>
                  </a:lnTo>
                  <a:lnTo>
                    <a:pt x="122783" y="38480"/>
                  </a:lnTo>
                  <a:lnTo>
                    <a:pt x="130073" y="47878"/>
                  </a:lnTo>
                  <a:lnTo>
                    <a:pt x="131889" y="55117"/>
                  </a:lnTo>
                  <a:lnTo>
                    <a:pt x="131889" y="74167"/>
                  </a:lnTo>
                  <a:lnTo>
                    <a:pt x="130098" y="80772"/>
                  </a:lnTo>
                  <a:lnTo>
                    <a:pt x="122948" y="89661"/>
                  </a:lnTo>
                  <a:lnTo>
                    <a:pt x="118605" y="91821"/>
                  </a:lnTo>
                  <a:lnTo>
                    <a:pt x="131314" y="91821"/>
                  </a:lnTo>
                  <a:lnTo>
                    <a:pt x="131698" y="91185"/>
                  </a:lnTo>
                  <a:lnTo>
                    <a:pt x="142557" y="91185"/>
                  </a:lnTo>
                  <a:lnTo>
                    <a:pt x="142557" y="36195"/>
                  </a:lnTo>
                  <a:close/>
                </a:path>
                <a:path w="428625" h="102235">
                  <a:moveTo>
                    <a:pt x="142557" y="0"/>
                  </a:moveTo>
                  <a:lnTo>
                    <a:pt x="130911" y="0"/>
                  </a:lnTo>
                  <a:lnTo>
                    <a:pt x="130911" y="35940"/>
                  </a:lnTo>
                  <a:lnTo>
                    <a:pt x="142557" y="35940"/>
                  </a:lnTo>
                  <a:lnTo>
                    <a:pt x="142557" y="0"/>
                  </a:lnTo>
                  <a:close/>
                </a:path>
                <a:path w="428625" h="102235">
                  <a:moveTo>
                    <a:pt x="196087" y="26034"/>
                  </a:moveTo>
                  <a:lnTo>
                    <a:pt x="177291" y="26034"/>
                  </a:lnTo>
                  <a:lnTo>
                    <a:pt x="169544" y="29336"/>
                  </a:lnTo>
                  <a:lnTo>
                    <a:pt x="154659" y="63880"/>
                  </a:lnTo>
                  <a:lnTo>
                    <a:pt x="154677" y="65658"/>
                  </a:lnTo>
                  <a:lnTo>
                    <a:pt x="173947" y="99520"/>
                  </a:lnTo>
                  <a:lnTo>
                    <a:pt x="187578" y="101980"/>
                  </a:lnTo>
                  <a:lnTo>
                    <a:pt x="195579" y="101980"/>
                  </a:lnTo>
                  <a:lnTo>
                    <a:pt x="202184" y="99949"/>
                  </a:lnTo>
                  <a:lnTo>
                    <a:pt x="207263" y="95757"/>
                  </a:lnTo>
                  <a:lnTo>
                    <a:pt x="212308" y="91821"/>
                  </a:lnTo>
                  <a:lnTo>
                    <a:pt x="181863" y="91821"/>
                  </a:lnTo>
                  <a:lnTo>
                    <a:pt x="177037" y="89661"/>
                  </a:lnTo>
                  <a:lnTo>
                    <a:pt x="173100" y="85471"/>
                  </a:lnTo>
                  <a:lnTo>
                    <a:pt x="169290" y="81279"/>
                  </a:lnTo>
                  <a:lnTo>
                    <a:pt x="167131" y="75056"/>
                  </a:lnTo>
                  <a:lnTo>
                    <a:pt x="166750" y="67182"/>
                  </a:lnTo>
                  <a:lnTo>
                    <a:pt x="218185" y="67182"/>
                  </a:lnTo>
                  <a:lnTo>
                    <a:pt x="218312" y="65658"/>
                  </a:lnTo>
                  <a:lnTo>
                    <a:pt x="218312" y="63880"/>
                  </a:lnTo>
                  <a:lnTo>
                    <a:pt x="217872" y="57023"/>
                  </a:lnTo>
                  <a:lnTo>
                    <a:pt x="167385" y="57023"/>
                  </a:lnTo>
                  <a:lnTo>
                    <a:pt x="167766" y="50673"/>
                  </a:lnTo>
                  <a:lnTo>
                    <a:pt x="169798" y="45592"/>
                  </a:lnTo>
                  <a:lnTo>
                    <a:pt x="177165" y="37973"/>
                  </a:lnTo>
                  <a:lnTo>
                    <a:pt x="181609" y="36067"/>
                  </a:lnTo>
                  <a:lnTo>
                    <a:pt x="209639" y="36067"/>
                  </a:lnTo>
                  <a:lnTo>
                    <a:pt x="203707" y="29336"/>
                  </a:lnTo>
                  <a:lnTo>
                    <a:pt x="196087" y="26034"/>
                  </a:lnTo>
                  <a:close/>
                </a:path>
                <a:path w="428625" h="102235">
                  <a:moveTo>
                    <a:pt x="205740" y="76961"/>
                  </a:moveTo>
                  <a:lnTo>
                    <a:pt x="191897" y="91821"/>
                  </a:lnTo>
                  <a:lnTo>
                    <a:pt x="212308" y="91821"/>
                  </a:lnTo>
                  <a:lnTo>
                    <a:pt x="212470" y="91694"/>
                  </a:lnTo>
                  <a:lnTo>
                    <a:pt x="216026" y="85978"/>
                  </a:lnTo>
                  <a:lnTo>
                    <a:pt x="217931" y="78485"/>
                  </a:lnTo>
                  <a:lnTo>
                    <a:pt x="205740" y="76961"/>
                  </a:lnTo>
                  <a:close/>
                </a:path>
                <a:path w="428625" h="102235">
                  <a:moveTo>
                    <a:pt x="209639" y="36067"/>
                  </a:moveTo>
                  <a:lnTo>
                    <a:pt x="192912" y="36067"/>
                  </a:lnTo>
                  <a:lnTo>
                    <a:pt x="197738" y="38480"/>
                  </a:lnTo>
                  <a:lnTo>
                    <a:pt x="201548" y="43179"/>
                  </a:lnTo>
                  <a:lnTo>
                    <a:pt x="203962" y="46227"/>
                  </a:lnTo>
                  <a:lnTo>
                    <a:pt x="205359" y="50926"/>
                  </a:lnTo>
                  <a:lnTo>
                    <a:pt x="205866" y="57023"/>
                  </a:lnTo>
                  <a:lnTo>
                    <a:pt x="217872" y="57023"/>
                  </a:lnTo>
                  <a:lnTo>
                    <a:pt x="217765" y="55354"/>
                  </a:lnTo>
                  <a:lnTo>
                    <a:pt x="216122" y="47863"/>
                  </a:lnTo>
                  <a:lnTo>
                    <a:pt x="213383" y="41396"/>
                  </a:lnTo>
                  <a:lnTo>
                    <a:pt x="209639" y="36067"/>
                  </a:lnTo>
                  <a:close/>
                </a:path>
                <a:path w="428625" h="102235">
                  <a:moveTo>
                    <a:pt x="242188" y="27685"/>
                  </a:moveTo>
                  <a:lnTo>
                    <a:pt x="231647" y="27685"/>
                  </a:lnTo>
                  <a:lnTo>
                    <a:pt x="231647" y="100329"/>
                  </a:lnTo>
                  <a:lnTo>
                    <a:pt x="243331" y="100329"/>
                  </a:lnTo>
                  <a:lnTo>
                    <a:pt x="243408" y="51053"/>
                  </a:lnTo>
                  <a:lnTo>
                    <a:pt x="245237" y="44957"/>
                  </a:lnTo>
                  <a:lnTo>
                    <a:pt x="248793" y="41655"/>
                  </a:lnTo>
                  <a:lnTo>
                    <a:pt x="252475" y="38353"/>
                  </a:lnTo>
                  <a:lnTo>
                    <a:pt x="253443" y="37973"/>
                  </a:lnTo>
                  <a:lnTo>
                    <a:pt x="242188" y="37973"/>
                  </a:lnTo>
                  <a:lnTo>
                    <a:pt x="242188" y="27685"/>
                  </a:lnTo>
                  <a:close/>
                </a:path>
                <a:path w="428625" h="102235">
                  <a:moveTo>
                    <a:pt x="284975" y="36702"/>
                  </a:moveTo>
                  <a:lnTo>
                    <a:pt x="264794" y="36702"/>
                  </a:lnTo>
                  <a:lnTo>
                    <a:pt x="267588" y="37464"/>
                  </a:lnTo>
                  <a:lnTo>
                    <a:pt x="269875" y="38861"/>
                  </a:lnTo>
                  <a:lnTo>
                    <a:pt x="276097" y="51053"/>
                  </a:lnTo>
                  <a:lnTo>
                    <a:pt x="276097" y="100329"/>
                  </a:lnTo>
                  <a:lnTo>
                    <a:pt x="287781" y="100329"/>
                  </a:lnTo>
                  <a:lnTo>
                    <a:pt x="287781" y="49910"/>
                  </a:lnTo>
                  <a:lnTo>
                    <a:pt x="287528" y="45974"/>
                  </a:lnTo>
                  <a:lnTo>
                    <a:pt x="287147" y="43687"/>
                  </a:lnTo>
                  <a:lnTo>
                    <a:pt x="286512" y="40131"/>
                  </a:lnTo>
                  <a:lnTo>
                    <a:pt x="285241" y="37083"/>
                  </a:lnTo>
                  <a:lnTo>
                    <a:pt x="284975" y="36702"/>
                  </a:lnTo>
                  <a:close/>
                </a:path>
                <a:path w="428625" h="102235">
                  <a:moveTo>
                    <a:pt x="268350" y="26034"/>
                  </a:moveTo>
                  <a:lnTo>
                    <a:pt x="254634" y="26034"/>
                  </a:lnTo>
                  <a:lnTo>
                    <a:pt x="247269" y="29972"/>
                  </a:lnTo>
                  <a:lnTo>
                    <a:pt x="242188" y="37973"/>
                  </a:lnTo>
                  <a:lnTo>
                    <a:pt x="253443" y="37973"/>
                  </a:lnTo>
                  <a:lnTo>
                    <a:pt x="256666" y="36702"/>
                  </a:lnTo>
                  <a:lnTo>
                    <a:pt x="284975" y="36702"/>
                  </a:lnTo>
                  <a:lnTo>
                    <a:pt x="283463" y="34544"/>
                  </a:lnTo>
                  <a:lnTo>
                    <a:pt x="281813" y="32003"/>
                  </a:lnTo>
                  <a:lnTo>
                    <a:pt x="279145" y="29972"/>
                  </a:lnTo>
                  <a:lnTo>
                    <a:pt x="275716" y="28321"/>
                  </a:lnTo>
                  <a:lnTo>
                    <a:pt x="272160" y="26797"/>
                  </a:lnTo>
                  <a:lnTo>
                    <a:pt x="268350" y="26034"/>
                  </a:lnTo>
                  <a:close/>
                </a:path>
                <a:path w="428625" h="102235">
                  <a:moveTo>
                    <a:pt x="316610" y="0"/>
                  </a:moveTo>
                  <a:lnTo>
                    <a:pt x="304926" y="0"/>
                  </a:lnTo>
                  <a:lnTo>
                    <a:pt x="304926" y="100329"/>
                  </a:lnTo>
                  <a:lnTo>
                    <a:pt x="316610" y="100329"/>
                  </a:lnTo>
                  <a:lnTo>
                    <a:pt x="316610" y="71500"/>
                  </a:lnTo>
                  <a:lnTo>
                    <a:pt x="324866" y="63119"/>
                  </a:lnTo>
                  <a:lnTo>
                    <a:pt x="338406" y="63119"/>
                  </a:lnTo>
                  <a:lnTo>
                    <a:pt x="334609" y="57150"/>
                  </a:lnTo>
                  <a:lnTo>
                    <a:pt x="316610" y="57150"/>
                  </a:lnTo>
                  <a:lnTo>
                    <a:pt x="316610" y="0"/>
                  </a:lnTo>
                  <a:close/>
                </a:path>
                <a:path w="428625" h="102235">
                  <a:moveTo>
                    <a:pt x="338406" y="63119"/>
                  </a:moveTo>
                  <a:lnTo>
                    <a:pt x="324866" y="63119"/>
                  </a:lnTo>
                  <a:lnTo>
                    <a:pt x="347725" y="100329"/>
                  </a:lnTo>
                  <a:lnTo>
                    <a:pt x="362076" y="100329"/>
                  </a:lnTo>
                  <a:lnTo>
                    <a:pt x="338406" y="63119"/>
                  </a:lnTo>
                  <a:close/>
                </a:path>
                <a:path w="428625" h="102235">
                  <a:moveTo>
                    <a:pt x="359409" y="27685"/>
                  </a:moveTo>
                  <a:lnTo>
                    <a:pt x="344297" y="27685"/>
                  </a:lnTo>
                  <a:lnTo>
                    <a:pt x="316610" y="57150"/>
                  </a:lnTo>
                  <a:lnTo>
                    <a:pt x="334609" y="57150"/>
                  </a:lnTo>
                  <a:lnTo>
                    <a:pt x="332994" y="54609"/>
                  </a:lnTo>
                  <a:lnTo>
                    <a:pt x="359409" y="27685"/>
                  </a:lnTo>
                  <a:close/>
                </a:path>
                <a:path w="428625" h="102235">
                  <a:moveTo>
                    <a:pt x="422378" y="36195"/>
                  </a:moveTo>
                  <a:lnTo>
                    <a:pt x="402209" y="36195"/>
                  </a:lnTo>
                  <a:lnTo>
                    <a:pt x="406653" y="37591"/>
                  </a:lnTo>
                  <a:lnTo>
                    <a:pt x="409701" y="40385"/>
                  </a:lnTo>
                  <a:lnTo>
                    <a:pt x="411860" y="42417"/>
                  </a:lnTo>
                  <a:lnTo>
                    <a:pt x="413003" y="45974"/>
                  </a:lnTo>
                  <a:lnTo>
                    <a:pt x="413003" y="52450"/>
                  </a:lnTo>
                  <a:lnTo>
                    <a:pt x="412876" y="54228"/>
                  </a:lnTo>
                  <a:lnTo>
                    <a:pt x="408431" y="55879"/>
                  </a:lnTo>
                  <a:lnTo>
                    <a:pt x="401447" y="57276"/>
                  </a:lnTo>
                  <a:lnTo>
                    <a:pt x="392048" y="58420"/>
                  </a:lnTo>
                  <a:lnTo>
                    <a:pt x="387350" y="59054"/>
                  </a:lnTo>
                  <a:lnTo>
                    <a:pt x="383920" y="59689"/>
                  </a:lnTo>
                  <a:lnTo>
                    <a:pt x="378459" y="61213"/>
                  </a:lnTo>
                  <a:lnTo>
                    <a:pt x="375666" y="62483"/>
                  </a:lnTo>
                  <a:lnTo>
                    <a:pt x="373253" y="64261"/>
                  </a:lnTo>
                  <a:lnTo>
                    <a:pt x="370713" y="66039"/>
                  </a:lnTo>
                  <a:lnTo>
                    <a:pt x="368681" y="68452"/>
                  </a:lnTo>
                  <a:lnTo>
                    <a:pt x="365632" y="74295"/>
                  </a:lnTo>
                  <a:lnTo>
                    <a:pt x="364870" y="77597"/>
                  </a:lnTo>
                  <a:lnTo>
                    <a:pt x="364870" y="87249"/>
                  </a:lnTo>
                  <a:lnTo>
                    <a:pt x="366903" y="92201"/>
                  </a:lnTo>
                  <a:lnTo>
                    <a:pt x="375031" y="100075"/>
                  </a:lnTo>
                  <a:lnTo>
                    <a:pt x="380872" y="101980"/>
                  </a:lnTo>
                  <a:lnTo>
                    <a:pt x="393065" y="101980"/>
                  </a:lnTo>
                  <a:lnTo>
                    <a:pt x="397382" y="101219"/>
                  </a:lnTo>
                  <a:lnTo>
                    <a:pt x="401319" y="99567"/>
                  </a:lnTo>
                  <a:lnTo>
                    <a:pt x="405384" y="97916"/>
                  </a:lnTo>
                  <a:lnTo>
                    <a:pt x="409575" y="95250"/>
                  </a:lnTo>
                  <a:lnTo>
                    <a:pt x="412778" y="92328"/>
                  </a:lnTo>
                  <a:lnTo>
                    <a:pt x="386715" y="92328"/>
                  </a:lnTo>
                  <a:lnTo>
                    <a:pt x="383285" y="91185"/>
                  </a:lnTo>
                  <a:lnTo>
                    <a:pt x="380872" y="89026"/>
                  </a:lnTo>
                  <a:lnTo>
                    <a:pt x="378587" y="86867"/>
                  </a:lnTo>
                  <a:lnTo>
                    <a:pt x="377432" y="84327"/>
                  </a:lnTo>
                  <a:lnTo>
                    <a:pt x="377316" y="78612"/>
                  </a:lnTo>
                  <a:lnTo>
                    <a:pt x="377825" y="76707"/>
                  </a:lnTo>
                  <a:lnTo>
                    <a:pt x="402335" y="67182"/>
                  </a:lnTo>
                  <a:lnTo>
                    <a:pt x="408685" y="65658"/>
                  </a:lnTo>
                  <a:lnTo>
                    <a:pt x="412876" y="63880"/>
                  </a:lnTo>
                  <a:lnTo>
                    <a:pt x="424815" y="63880"/>
                  </a:lnTo>
                  <a:lnTo>
                    <a:pt x="424815" y="48005"/>
                  </a:lnTo>
                  <a:lnTo>
                    <a:pt x="424560" y="44196"/>
                  </a:lnTo>
                  <a:lnTo>
                    <a:pt x="424179" y="42036"/>
                  </a:lnTo>
                  <a:lnTo>
                    <a:pt x="423418" y="38734"/>
                  </a:lnTo>
                  <a:lnTo>
                    <a:pt x="422378" y="36195"/>
                  </a:lnTo>
                  <a:close/>
                </a:path>
                <a:path w="428625" h="102235">
                  <a:moveTo>
                    <a:pt x="425418" y="91312"/>
                  </a:moveTo>
                  <a:lnTo>
                    <a:pt x="413893" y="91312"/>
                  </a:lnTo>
                  <a:lnTo>
                    <a:pt x="414273" y="94741"/>
                  </a:lnTo>
                  <a:lnTo>
                    <a:pt x="414972" y="97535"/>
                  </a:lnTo>
                  <a:lnTo>
                    <a:pt x="415093" y="97916"/>
                  </a:lnTo>
                  <a:lnTo>
                    <a:pt x="416178" y="100329"/>
                  </a:lnTo>
                  <a:lnTo>
                    <a:pt x="428497" y="100329"/>
                  </a:lnTo>
                  <a:lnTo>
                    <a:pt x="426973" y="97535"/>
                  </a:lnTo>
                  <a:lnTo>
                    <a:pt x="425957" y="94614"/>
                  </a:lnTo>
                  <a:lnTo>
                    <a:pt x="425418" y="91312"/>
                  </a:lnTo>
                  <a:close/>
                </a:path>
                <a:path w="428625" h="102235">
                  <a:moveTo>
                    <a:pt x="424815" y="63880"/>
                  </a:moveTo>
                  <a:lnTo>
                    <a:pt x="412876" y="63880"/>
                  </a:lnTo>
                  <a:lnTo>
                    <a:pt x="412797" y="74295"/>
                  </a:lnTo>
                  <a:lnTo>
                    <a:pt x="412241" y="77850"/>
                  </a:lnTo>
                  <a:lnTo>
                    <a:pt x="410972" y="80645"/>
                  </a:lnTo>
                  <a:lnTo>
                    <a:pt x="409447" y="84327"/>
                  </a:lnTo>
                  <a:lnTo>
                    <a:pt x="406781" y="87122"/>
                  </a:lnTo>
                  <a:lnTo>
                    <a:pt x="403351" y="89153"/>
                  </a:lnTo>
                  <a:lnTo>
                    <a:pt x="399795" y="91312"/>
                  </a:lnTo>
                  <a:lnTo>
                    <a:pt x="395731" y="92328"/>
                  </a:lnTo>
                  <a:lnTo>
                    <a:pt x="412778" y="92328"/>
                  </a:lnTo>
                  <a:lnTo>
                    <a:pt x="413893" y="91312"/>
                  </a:lnTo>
                  <a:lnTo>
                    <a:pt x="425418" y="91312"/>
                  </a:lnTo>
                  <a:lnTo>
                    <a:pt x="425148" y="89153"/>
                  </a:lnTo>
                  <a:lnTo>
                    <a:pt x="425024" y="87249"/>
                  </a:lnTo>
                  <a:lnTo>
                    <a:pt x="424913" y="84074"/>
                  </a:lnTo>
                  <a:lnTo>
                    <a:pt x="424815" y="63880"/>
                  </a:lnTo>
                  <a:close/>
                </a:path>
                <a:path w="428625" h="102235">
                  <a:moveTo>
                    <a:pt x="403987" y="26034"/>
                  </a:moveTo>
                  <a:lnTo>
                    <a:pt x="392048" y="26034"/>
                  </a:lnTo>
                  <a:lnTo>
                    <a:pt x="386841" y="26797"/>
                  </a:lnTo>
                  <a:lnTo>
                    <a:pt x="382397" y="28575"/>
                  </a:lnTo>
                  <a:lnTo>
                    <a:pt x="377825" y="30225"/>
                  </a:lnTo>
                  <a:lnTo>
                    <a:pt x="374395" y="32638"/>
                  </a:lnTo>
                  <a:lnTo>
                    <a:pt x="369569" y="38988"/>
                  </a:lnTo>
                  <a:lnTo>
                    <a:pt x="367919" y="43179"/>
                  </a:lnTo>
                  <a:lnTo>
                    <a:pt x="366903" y="48386"/>
                  </a:lnTo>
                  <a:lnTo>
                    <a:pt x="378332" y="50037"/>
                  </a:lnTo>
                  <a:lnTo>
                    <a:pt x="379603" y="44830"/>
                  </a:lnTo>
                  <a:lnTo>
                    <a:pt x="381507" y="41275"/>
                  </a:lnTo>
                  <a:lnTo>
                    <a:pt x="384175" y="39242"/>
                  </a:lnTo>
                  <a:lnTo>
                    <a:pt x="386715" y="37210"/>
                  </a:lnTo>
                  <a:lnTo>
                    <a:pt x="390778" y="36195"/>
                  </a:lnTo>
                  <a:lnTo>
                    <a:pt x="422378" y="36195"/>
                  </a:lnTo>
                  <a:lnTo>
                    <a:pt x="422275" y="35940"/>
                  </a:lnTo>
                  <a:lnTo>
                    <a:pt x="418845" y="31496"/>
                  </a:lnTo>
                  <a:lnTo>
                    <a:pt x="416051" y="29590"/>
                  </a:lnTo>
                  <a:lnTo>
                    <a:pt x="412369" y="28194"/>
                  </a:lnTo>
                  <a:lnTo>
                    <a:pt x="408685" y="26670"/>
                  </a:lnTo>
                  <a:lnTo>
                    <a:pt x="403987" y="26034"/>
                  </a:lnTo>
                  <a:close/>
                </a:path>
              </a:pathLst>
            </a:custGeom>
            <a:solidFill>
              <a:srgbClr val="57585B"/>
            </a:solidFill>
          </p:spPr>
          <p:txBody>
            <a:bodyPr wrap="square" lIns="0" tIns="0" rIns="0" bIns="0" rtlCol="0"/>
            <a:lstStyle/>
            <a:p>
              <a:endParaRPr/>
            </a:p>
          </p:txBody>
        </p:sp>
        <p:pic>
          <p:nvPicPr>
            <p:cNvPr id="55" name="object 55"/>
            <p:cNvPicPr/>
            <p:nvPr/>
          </p:nvPicPr>
          <p:blipFill>
            <a:blip r:embed="rId24" cstate="screen">
              <a:extLst>
                <a:ext uri="{28A0092B-C50C-407E-A947-70E740481C1C}">
                  <a14:useLocalDpi xmlns:a14="http://schemas.microsoft.com/office/drawing/2010/main"/>
                </a:ext>
              </a:extLst>
            </a:blip>
            <a:stretch>
              <a:fillRect/>
            </a:stretch>
          </p:blipFill>
          <p:spPr>
            <a:xfrm>
              <a:off x="6403784" y="1942464"/>
              <a:ext cx="242379" cy="184784"/>
            </a:xfrm>
            <a:prstGeom prst="rect">
              <a:avLst/>
            </a:prstGeom>
          </p:spPr>
        </p:pic>
        <p:pic>
          <p:nvPicPr>
            <p:cNvPr id="56" name="object 56"/>
            <p:cNvPicPr/>
            <p:nvPr/>
          </p:nvPicPr>
          <p:blipFill>
            <a:blip r:embed="rId25" cstate="screen">
              <a:extLst>
                <a:ext uri="{28A0092B-C50C-407E-A947-70E740481C1C}">
                  <a14:useLocalDpi xmlns:a14="http://schemas.microsoft.com/office/drawing/2010/main"/>
                </a:ext>
              </a:extLst>
            </a:blip>
            <a:stretch>
              <a:fillRect/>
            </a:stretch>
          </p:blipFill>
          <p:spPr>
            <a:xfrm>
              <a:off x="6380480" y="2167127"/>
              <a:ext cx="203962" cy="172073"/>
            </a:xfrm>
            <a:prstGeom prst="rect">
              <a:avLst/>
            </a:prstGeom>
          </p:spPr>
        </p:pic>
        <p:pic>
          <p:nvPicPr>
            <p:cNvPr id="57" name="object 57"/>
            <p:cNvPicPr/>
            <p:nvPr/>
          </p:nvPicPr>
          <p:blipFill>
            <a:blip r:embed="rId26" cstate="screen">
              <a:extLst>
                <a:ext uri="{28A0092B-C50C-407E-A947-70E740481C1C}">
                  <a14:useLocalDpi xmlns:a14="http://schemas.microsoft.com/office/drawing/2010/main"/>
                </a:ext>
              </a:extLst>
            </a:blip>
            <a:stretch>
              <a:fillRect/>
            </a:stretch>
          </p:blipFill>
          <p:spPr>
            <a:xfrm>
              <a:off x="6364096" y="2401315"/>
              <a:ext cx="152907" cy="168656"/>
            </a:xfrm>
            <a:prstGeom prst="rect">
              <a:avLst/>
            </a:prstGeom>
          </p:spPr>
        </p:pic>
        <p:sp>
          <p:nvSpPr>
            <p:cNvPr id="58" name="object 58"/>
            <p:cNvSpPr/>
            <p:nvPr/>
          </p:nvSpPr>
          <p:spPr>
            <a:xfrm>
              <a:off x="6249416" y="2094610"/>
              <a:ext cx="429259" cy="452755"/>
            </a:xfrm>
            <a:custGeom>
              <a:avLst/>
              <a:gdLst/>
              <a:ahLst/>
              <a:cxnLst/>
              <a:rect l="l" t="t" r="r" b="b"/>
              <a:pathLst>
                <a:path w="429259" h="452755">
                  <a:moveTo>
                    <a:pt x="178562" y="257810"/>
                  </a:moveTo>
                  <a:lnTo>
                    <a:pt x="77597" y="344170"/>
                  </a:lnTo>
                  <a:lnTo>
                    <a:pt x="62103" y="365252"/>
                  </a:lnTo>
                  <a:lnTo>
                    <a:pt x="61061" y="359232"/>
                  </a:lnTo>
                  <a:lnTo>
                    <a:pt x="49593" y="311251"/>
                  </a:lnTo>
                  <a:lnTo>
                    <a:pt x="27940" y="225806"/>
                  </a:lnTo>
                  <a:lnTo>
                    <a:pt x="0" y="219837"/>
                  </a:lnTo>
                  <a:lnTo>
                    <a:pt x="45466" y="377952"/>
                  </a:lnTo>
                  <a:lnTo>
                    <a:pt x="72009" y="383667"/>
                  </a:lnTo>
                  <a:lnTo>
                    <a:pt x="87591" y="365252"/>
                  </a:lnTo>
                  <a:lnTo>
                    <a:pt x="178562" y="257810"/>
                  </a:lnTo>
                  <a:close/>
                </a:path>
                <a:path w="429259" h="452755">
                  <a:moveTo>
                    <a:pt x="231902" y="269113"/>
                  </a:moveTo>
                  <a:lnTo>
                    <a:pt x="206121" y="263652"/>
                  </a:lnTo>
                  <a:lnTo>
                    <a:pt x="175895" y="405765"/>
                  </a:lnTo>
                  <a:lnTo>
                    <a:pt x="201676" y="411226"/>
                  </a:lnTo>
                  <a:lnTo>
                    <a:pt x="209270" y="375704"/>
                  </a:lnTo>
                  <a:lnTo>
                    <a:pt x="216928" y="339725"/>
                  </a:lnTo>
                  <a:lnTo>
                    <a:pt x="231902" y="269113"/>
                  </a:lnTo>
                  <a:close/>
                </a:path>
                <a:path w="429259" h="452755">
                  <a:moveTo>
                    <a:pt x="238633" y="32893"/>
                  </a:moveTo>
                  <a:lnTo>
                    <a:pt x="83820" y="0"/>
                  </a:lnTo>
                  <a:lnTo>
                    <a:pt x="82677" y="5588"/>
                  </a:lnTo>
                  <a:lnTo>
                    <a:pt x="81407" y="11176"/>
                  </a:lnTo>
                  <a:lnTo>
                    <a:pt x="80264" y="16764"/>
                  </a:lnTo>
                  <a:lnTo>
                    <a:pt x="144653" y="30480"/>
                  </a:lnTo>
                  <a:lnTo>
                    <a:pt x="117983" y="155829"/>
                  </a:lnTo>
                  <a:lnTo>
                    <a:pt x="143764" y="161290"/>
                  </a:lnTo>
                  <a:lnTo>
                    <a:pt x="170434" y="35941"/>
                  </a:lnTo>
                  <a:lnTo>
                    <a:pt x="235077" y="49657"/>
                  </a:lnTo>
                  <a:lnTo>
                    <a:pt x="237363" y="38481"/>
                  </a:lnTo>
                  <a:lnTo>
                    <a:pt x="237934" y="35941"/>
                  </a:lnTo>
                  <a:lnTo>
                    <a:pt x="238633" y="32893"/>
                  </a:lnTo>
                  <a:close/>
                </a:path>
                <a:path w="429259" h="452755">
                  <a:moveTo>
                    <a:pt x="420370" y="309118"/>
                  </a:moveTo>
                  <a:lnTo>
                    <a:pt x="383654" y="301371"/>
                  </a:lnTo>
                  <a:lnTo>
                    <a:pt x="279133" y="279146"/>
                  </a:lnTo>
                  <a:lnTo>
                    <a:pt x="271602" y="314706"/>
                  </a:lnTo>
                  <a:lnTo>
                    <a:pt x="256514" y="385737"/>
                  </a:lnTo>
                  <a:lnTo>
                    <a:pt x="248920" y="421259"/>
                  </a:lnTo>
                  <a:lnTo>
                    <a:pt x="394703" y="452247"/>
                  </a:lnTo>
                  <a:lnTo>
                    <a:pt x="397002" y="441071"/>
                  </a:lnTo>
                  <a:lnTo>
                    <a:pt x="398272" y="435483"/>
                  </a:lnTo>
                  <a:lnTo>
                    <a:pt x="278384" y="409956"/>
                  </a:lnTo>
                  <a:lnTo>
                    <a:pt x="288658" y="361569"/>
                  </a:lnTo>
                  <a:lnTo>
                    <a:pt x="396608" y="384556"/>
                  </a:lnTo>
                  <a:lnTo>
                    <a:pt x="397878" y="378968"/>
                  </a:lnTo>
                  <a:lnTo>
                    <a:pt x="399034" y="373380"/>
                  </a:lnTo>
                  <a:lnTo>
                    <a:pt x="400177" y="367919"/>
                  </a:lnTo>
                  <a:lnTo>
                    <a:pt x="370560" y="361569"/>
                  </a:lnTo>
                  <a:lnTo>
                    <a:pt x="292227" y="344932"/>
                  </a:lnTo>
                  <a:lnTo>
                    <a:pt x="299135" y="312305"/>
                  </a:lnTo>
                  <a:lnTo>
                    <a:pt x="301498" y="301371"/>
                  </a:lnTo>
                  <a:lnTo>
                    <a:pt x="416814" y="325882"/>
                  </a:lnTo>
                  <a:lnTo>
                    <a:pt x="419100" y="314680"/>
                  </a:lnTo>
                  <a:lnTo>
                    <a:pt x="420370" y="309118"/>
                  </a:lnTo>
                  <a:close/>
                </a:path>
                <a:path w="429259" h="452755">
                  <a:moveTo>
                    <a:pt x="429171" y="126796"/>
                  </a:moveTo>
                  <a:lnTo>
                    <a:pt x="413613" y="89065"/>
                  </a:lnTo>
                  <a:lnTo>
                    <a:pt x="402590" y="78359"/>
                  </a:lnTo>
                  <a:lnTo>
                    <a:pt x="402590" y="125196"/>
                  </a:lnTo>
                  <a:lnTo>
                    <a:pt x="402399" y="133362"/>
                  </a:lnTo>
                  <a:lnTo>
                    <a:pt x="383273" y="173685"/>
                  </a:lnTo>
                  <a:lnTo>
                    <a:pt x="336207" y="186918"/>
                  </a:lnTo>
                  <a:lnTo>
                    <a:pt x="322072" y="184912"/>
                  </a:lnTo>
                  <a:lnTo>
                    <a:pt x="286334" y="168643"/>
                  </a:lnTo>
                  <a:lnTo>
                    <a:pt x="265899" y="128384"/>
                  </a:lnTo>
                  <a:lnTo>
                    <a:pt x="265963" y="126796"/>
                  </a:lnTo>
                  <a:lnTo>
                    <a:pt x="278003" y="89065"/>
                  </a:lnTo>
                  <a:lnTo>
                    <a:pt x="320624" y="68224"/>
                  </a:lnTo>
                  <a:lnTo>
                    <a:pt x="333425" y="68262"/>
                  </a:lnTo>
                  <a:lnTo>
                    <a:pt x="372872" y="79946"/>
                  </a:lnTo>
                  <a:lnTo>
                    <a:pt x="399529" y="109855"/>
                  </a:lnTo>
                  <a:lnTo>
                    <a:pt x="402590" y="125196"/>
                  </a:lnTo>
                  <a:lnTo>
                    <a:pt x="402590" y="78359"/>
                  </a:lnTo>
                  <a:lnTo>
                    <a:pt x="396875" y="73787"/>
                  </a:lnTo>
                  <a:lnTo>
                    <a:pt x="388086" y="68224"/>
                  </a:lnTo>
                  <a:lnTo>
                    <a:pt x="386588" y="67271"/>
                  </a:lnTo>
                  <a:lnTo>
                    <a:pt x="350139" y="53975"/>
                  </a:lnTo>
                  <a:lnTo>
                    <a:pt x="311658" y="51028"/>
                  </a:lnTo>
                  <a:lnTo>
                    <a:pt x="294411" y="53911"/>
                  </a:lnTo>
                  <a:lnTo>
                    <a:pt x="253860" y="79413"/>
                  </a:lnTo>
                  <a:lnTo>
                    <a:pt x="239395" y="118973"/>
                  </a:lnTo>
                  <a:lnTo>
                    <a:pt x="239598" y="128384"/>
                  </a:lnTo>
                  <a:lnTo>
                    <a:pt x="254927" y="165341"/>
                  </a:lnTo>
                  <a:lnTo>
                    <a:pt x="293230" y="193040"/>
                  </a:lnTo>
                  <a:lnTo>
                    <a:pt x="331406" y="203136"/>
                  </a:lnTo>
                  <a:lnTo>
                    <a:pt x="343827" y="204063"/>
                  </a:lnTo>
                  <a:lnTo>
                    <a:pt x="356031" y="203796"/>
                  </a:lnTo>
                  <a:lnTo>
                    <a:pt x="399199" y="190373"/>
                  </a:lnTo>
                  <a:lnTo>
                    <a:pt x="424751" y="157962"/>
                  </a:lnTo>
                  <a:lnTo>
                    <a:pt x="429120" y="137883"/>
                  </a:lnTo>
                  <a:lnTo>
                    <a:pt x="429171" y="126796"/>
                  </a:lnTo>
                  <a:close/>
                </a:path>
              </a:pathLst>
            </a:custGeom>
            <a:solidFill>
              <a:srgbClr val="FFFFFF"/>
            </a:solidFill>
          </p:spPr>
          <p:txBody>
            <a:bodyPr wrap="square" lIns="0" tIns="0" rIns="0" bIns="0" rtlCol="0"/>
            <a:lstStyle/>
            <a:p>
              <a:endParaRPr/>
            </a:p>
          </p:txBody>
        </p:sp>
        <p:pic>
          <p:nvPicPr>
            <p:cNvPr id="59" name="object 59"/>
            <p:cNvPicPr/>
            <p:nvPr/>
          </p:nvPicPr>
          <p:blipFill>
            <a:blip r:embed="rId27" cstate="screen">
              <a:extLst>
                <a:ext uri="{28A0092B-C50C-407E-A947-70E740481C1C}">
                  <a14:useLocalDpi xmlns:a14="http://schemas.microsoft.com/office/drawing/2010/main"/>
                </a:ext>
              </a:extLst>
            </a:blip>
            <a:stretch>
              <a:fillRect/>
            </a:stretch>
          </p:blipFill>
          <p:spPr>
            <a:xfrm>
              <a:off x="6294120" y="2561589"/>
              <a:ext cx="251078" cy="184023"/>
            </a:xfrm>
            <a:prstGeom prst="rect">
              <a:avLst/>
            </a:prstGeom>
          </p:spPr>
        </p:pic>
      </p:grpSp>
      <p:pic>
        <p:nvPicPr>
          <p:cNvPr id="60" name="object 60"/>
          <p:cNvPicPr/>
          <p:nvPr/>
        </p:nvPicPr>
        <p:blipFill>
          <a:blip r:embed="rId28" cstate="screen">
            <a:extLst>
              <a:ext uri="{28A0092B-C50C-407E-A947-70E740481C1C}">
                <a14:useLocalDpi xmlns:a14="http://schemas.microsoft.com/office/drawing/2010/main"/>
              </a:ext>
            </a:extLst>
          </a:blip>
          <a:stretch>
            <a:fillRect/>
          </a:stretch>
        </p:blipFill>
        <p:spPr>
          <a:xfrm>
            <a:off x="451484" y="4811651"/>
            <a:ext cx="213982" cy="213995"/>
          </a:xfrm>
          <a:prstGeom prst="rect">
            <a:avLst/>
          </a:prstGeom>
        </p:spPr>
      </p:pic>
      <p:pic>
        <p:nvPicPr>
          <p:cNvPr id="61" name="object 61"/>
          <p:cNvPicPr/>
          <p:nvPr/>
        </p:nvPicPr>
        <p:blipFill>
          <a:blip r:embed="rId29" cstate="screen">
            <a:extLst>
              <a:ext uri="{28A0092B-C50C-407E-A947-70E740481C1C}">
                <a14:useLocalDpi xmlns:a14="http://schemas.microsoft.com/office/drawing/2010/main"/>
              </a:ext>
            </a:extLst>
          </a:blip>
          <a:stretch>
            <a:fillRect/>
          </a:stretch>
        </p:blipFill>
        <p:spPr>
          <a:xfrm>
            <a:off x="3852545" y="5550534"/>
            <a:ext cx="156781" cy="228600"/>
          </a:xfrm>
          <a:prstGeom prst="rect">
            <a:avLst/>
          </a:prstGeom>
        </p:spPr>
      </p:pic>
      <p:sp>
        <p:nvSpPr>
          <p:cNvPr id="62" name="object 62"/>
          <p:cNvSpPr txBox="1"/>
          <p:nvPr/>
        </p:nvSpPr>
        <p:spPr>
          <a:xfrm>
            <a:off x="7277344" y="7825050"/>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63" name="object 63"/>
          <p:cNvSpPr txBox="1"/>
          <p:nvPr/>
        </p:nvSpPr>
        <p:spPr>
          <a:xfrm>
            <a:off x="7337555" y="10139419"/>
            <a:ext cx="69215" cy="111631"/>
          </a:xfrm>
          <a:prstGeom prst="rect">
            <a:avLst/>
          </a:prstGeom>
        </p:spPr>
        <p:txBody>
          <a:bodyPr vert="horz" wrap="square" lIns="0" tIns="3810" rIns="0" bIns="0" rtlCol="0">
            <a:spAutoFit/>
          </a:bodyPr>
          <a:lstStyle/>
          <a:p>
            <a:pPr marL="12697">
              <a:spcBef>
                <a:spcPts val="30"/>
              </a:spcBef>
            </a:pPr>
            <a:r>
              <a:rPr sz="700" spc="-50" dirty="0">
                <a:solidFill>
                  <a:srgbClr val="004448"/>
                </a:solidFill>
                <a:latin typeface="Microsoft Sans Serif"/>
                <a:cs typeface="Microsoft Sans Serif"/>
              </a:rPr>
              <a:t>9</a:t>
            </a:r>
            <a:endParaRPr sz="700">
              <a:latin typeface="Microsoft Sans Serif"/>
              <a:cs typeface="Microsoft Sans Serif"/>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3973194"/>
            <a:ext cx="3016885" cy="811530"/>
          </a:xfrm>
          <a:prstGeom prst="rect">
            <a:avLst/>
          </a:prstGeom>
        </p:spPr>
        <p:txBody>
          <a:bodyPr vert="horz" wrap="square" lIns="0" tIns="12697" rIns="0" bIns="0" rtlCol="0">
            <a:spAutoFit/>
          </a:bodyPr>
          <a:lstStyle/>
          <a:p>
            <a:pPr marL="12697" algn="just">
              <a:lnSpc>
                <a:spcPts val="1417"/>
              </a:lnSpc>
              <a:spcBef>
                <a:spcPts val="100"/>
              </a:spcBef>
            </a:pPr>
            <a:r>
              <a:rPr sz="1200"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a:t>
            </a:r>
            <a:r>
              <a:rPr sz="1200" dirty="0">
                <a:solidFill>
                  <a:srgbClr val="004448"/>
                </a:solidFill>
                <a:latin typeface="Microsoft Sans Serif"/>
                <a:cs typeface="Microsoft Sans Serif"/>
              </a:rPr>
              <a:t>e</a:t>
            </a:r>
            <a:r>
              <a:rPr sz="1200" spc="520" dirty="0">
                <a:solidFill>
                  <a:srgbClr val="004448"/>
                </a:solidFill>
                <a:latin typeface="Microsoft Sans Serif"/>
                <a:cs typeface="Microsoft Sans Serif"/>
              </a:rPr>
              <a:t>…</a:t>
            </a:r>
            <a:endParaRPr sz="1200">
              <a:latin typeface="Microsoft Sans Serif"/>
              <a:cs typeface="Microsoft Sans Serif"/>
            </a:endParaRPr>
          </a:p>
          <a:p>
            <a:pPr marL="12697" algn="just">
              <a:lnSpc>
                <a:spcPts val="1180"/>
              </a:lnSpc>
            </a:pPr>
            <a:r>
              <a:rPr sz="1000" spc="-10" dirty="0">
                <a:solidFill>
                  <a:srgbClr val="57585B"/>
                </a:solidFill>
                <a:latin typeface="Microsoft Sans Serif"/>
                <a:cs typeface="Microsoft Sans Serif"/>
              </a:rPr>
              <a:t>El</a:t>
            </a:r>
            <a:r>
              <a:rPr sz="1000" spc="45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Restaurante</a:t>
            </a:r>
            <a:r>
              <a:rPr sz="1000" spc="462" dirty="0">
                <a:solidFill>
                  <a:srgbClr val="57585B"/>
                </a:solidFill>
                <a:latin typeface="Microsoft Sans Serif"/>
                <a:cs typeface="Microsoft Sans Serif"/>
              </a:rPr>
              <a:t> </a:t>
            </a:r>
            <a:r>
              <a:rPr sz="1000" spc="-5" dirty="0">
                <a:solidFill>
                  <a:srgbClr val="57585B"/>
                </a:solidFill>
                <a:latin typeface="Microsoft Sans Serif"/>
                <a:cs typeface="Microsoft Sans Serif"/>
              </a:rPr>
              <a:t>Sedem</a:t>
            </a:r>
            <a:r>
              <a:rPr sz="1000" spc="472" dirty="0">
                <a:solidFill>
                  <a:srgbClr val="57585B"/>
                </a:solidFill>
                <a:latin typeface="Microsoft Sans Serif"/>
                <a:cs typeface="Microsoft Sans Serif"/>
              </a:rPr>
              <a:t> </a:t>
            </a:r>
            <a:r>
              <a:rPr sz="1000" spc="-10" dirty="0">
                <a:solidFill>
                  <a:srgbClr val="57585B"/>
                </a:solidFill>
                <a:latin typeface="Microsoft Sans Serif"/>
                <a:cs typeface="Microsoft Sans Serif"/>
              </a:rPr>
              <a:t>es</a:t>
            </a:r>
            <a:r>
              <a:rPr sz="1000" spc="456"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450" dirty="0">
                <a:solidFill>
                  <a:srgbClr val="57585B"/>
                </a:solidFill>
                <a:latin typeface="Microsoft Sans Serif"/>
                <a:cs typeface="Microsoft Sans Serif"/>
              </a:rPr>
              <a:t> </a:t>
            </a:r>
            <a:r>
              <a:rPr sz="1000" spc="-5" dirty="0">
                <a:solidFill>
                  <a:srgbClr val="57585B"/>
                </a:solidFill>
                <a:latin typeface="Microsoft Sans Serif"/>
                <a:cs typeface="Microsoft Sans Serif"/>
              </a:rPr>
              <a:t>primer</a:t>
            </a:r>
            <a:r>
              <a:rPr sz="1000" spc="454"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restaurante</a:t>
            </a:r>
            <a:endParaRPr sz="1000">
              <a:latin typeface="Microsoft Sans Serif"/>
              <a:cs typeface="Microsoft Sans Serif"/>
            </a:endParaRPr>
          </a:p>
          <a:p>
            <a:pPr marL="12697" marR="5077" algn="just">
              <a:lnSpc>
                <a:spcPct val="99500"/>
              </a:lnSpc>
              <a:spcBef>
                <a:spcPts val="5"/>
              </a:spcBef>
            </a:pPr>
            <a:r>
              <a:rPr sz="1000" spc="-5" dirty="0">
                <a:solidFill>
                  <a:srgbClr val="57585B"/>
                </a:solidFill>
                <a:latin typeface="Microsoft Sans Serif"/>
                <a:cs typeface="Microsoft Sans Serif"/>
              </a:rPr>
              <a:t>escuela en Eslovenia que </a:t>
            </a:r>
            <a:r>
              <a:rPr sz="1000" dirty="0">
                <a:solidFill>
                  <a:srgbClr val="57585B"/>
                </a:solidFill>
                <a:latin typeface="Microsoft Sans Serif"/>
                <a:cs typeface="Microsoft Sans Serif"/>
              </a:rPr>
              <a:t>funciona </a:t>
            </a:r>
            <a:r>
              <a:rPr sz="1000" spc="-5" dirty="0">
                <a:solidFill>
                  <a:srgbClr val="57585B"/>
                </a:solidFill>
                <a:latin typeface="Microsoft Sans Serif"/>
                <a:cs typeface="Microsoft Sans Serif"/>
              </a:rPr>
              <a:t>de acuerdo a un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modelo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negocio</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diseñado de </a:t>
            </a:r>
            <a:r>
              <a:rPr sz="1000" dirty="0">
                <a:solidFill>
                  <a:srgbClr val="57585B"/>
                </a:solidFill>
                <a:latin typeface="Microsoft Sans Serif"/>
                <a:cs typeface="Microsoft Sans Serif"/>
              </a:rPr>
              <a:t>forma </a:t>
            </a:r>
            <a:r>
              <a:rPr sz="1000" spc="-5" dirty="0">
                <a:solidFill>
                  <a:srgbClr val="57585B"/>
                </a:solidFill>
                <a:latin typeface="Microsoft Sans Serif"/>
                <a:cs typeface="Microsoft Sans Serif"/>
              </a:rPr>
              <a:t>innovadora,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64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64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65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65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estudiantes</a:t>
            </a:r>
            <a:r>
              <a:rPr sz="1000" spc="655" dirty="0">
                <a:solidFill>
                  <a:srgbClr val="57585B"/>
                </a:solidFill>
                <a:latin typeface="Microsoft Sans Serif"/>
                <a:cs typeface="Microsoft Sans Serif"/>
              </a:rPr>
              <a:t> </a:t>
            </a:r>
            <a:r>
              <a:rPr sz="1000" spc="-5" dirty="0">
                <a:solidFill>
                  <a:srgbClr val="57585B"/>
                </a:solidFill>
                <a:latin typeface="Microsoft Sans Serif"/>
                <a:cs typeface="Microsoft Sans Serif"/>
              </a:rPr>
              <a:t>realizan</a:t>
            </a:r>
            <a:r>
              <a:rPr sz="1000" spc="65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650" dirty="0">
                <a:solidFill>
                  <a:srgbClr val="57585B"/>
                </a:solidFill>
                <a:latin typeface="Microsoft Sans Serif"/>
                <a:cs typeface="Microsoft Sans Serif"/>
              </a:rPr>
              <a:t> </a:t>
            </a:r>
            <a:r>
              <a:rPr sz="1000" dirty="0">
                <a:solidFill>
                  <a:srgbClr val="57585B"/>
                </a:solidFill>
                <a:latin typeface="Microsoft Sans Serif"/>
                <a:cs typeface="Microsoft Sans Serif"/>
              </a:rPr>
              <a:t>forma</a:t>
            </a:r>
            <a:endParaRPr sz="1000">
              <a:latin typeface="Microsoft Sans Serif"/>
              <a:cs typeface="Microsoft Sans Serif"/>
            </a:endParaRPr>
          </a:p>
        </p:txBody>
      </p:sp>
      <p:sp>
        <p:nvSpPr>
          <p:cNvPr id="3" name="object 3"/>
          <p:cNvSpPr txBox="1"/>
          <p:nvPr/>
        </p:nvSpPr>
        <p:spPr>
          <a:xfrm>
            <a:off x="723394" y="4758056"/>
            <a:ext cx="3013075" cy="166157"/>
          </a:xfrm>
          <a:prstGeom prst="rect">
            <a:avLst/>
          </a:prstGeom>
        </p:spPr>
        <p:txBody>
          <a:bodyPr vert="horz" wrap="square" lIns="0" tIns="12062" rIns="0" bIns="0" rtlCol="0">
            <a:spAutoFit/>
          </a:bodyPr>
          <a:lstStyle/>
          <a:p>
            <a:pPr marL="12697">
              <a:spcBef>
                <a:spcPts val="95"/>
              </a:spcBef>
              <a:tabLst>
                <a:tab pos="964906" algn="l"/>
                <a:tab pos="1434030" algn="l"/>
                <a:tab pos="1753339" algn="l"/>
                <a:tab pos="2264993" algn="l"/>
                <a:tab pos="2484636" algn="l"/>
              </a:tabLst>
            </a:pPr>
            <a:r>
              <a:rPr sz="1000" spc="-5" dirty="0">
                <a:solidFill>
                  <a:srgbClr val="57585B"/>
                </a:solidFill>
                <a:latin typeface="Microsoft Sans Serif"/>
                <a:cs typeface="Microsoft Sans Serif"/>
              </a:rPr>
              <a:t>independiente	todas	las	tareas	y	procesos</a:t>
            </a:r>
            <a:endParaRPr sz="1000">
              <a:latin typeface="Microsoft Sans Serif"/>
              <a:cs typeface="Microsoft Sans Serif"/>
            </a:endParaRPr>
          </a:p>
        </p:txBody>
      </p:sp>
      <p:sp>
        <p:nvSpPr>
          <p:cNvPr id="4" name="object 4"/>
          <p:cNvSpPr txBox="1"/>
          <p:nvPr/>
        </p:nvSpPr>
        <p:spPr>
          <a:xfrm>
            <a:off x="723394" y="4908930"/>
            <a:ext cx="3018155" cy="480695"/>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57585B"/>
                </a:solidFill>
                <a:latin typeface="Microsoft Sans Serif"/>
                <a:cs typeface="Microsoft Sans Serif"/>
              </a:rPr>
              <a:t>profesionales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bajo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supervisión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mentores.</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El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propio Restaurante Sedem en </a:t>
            </a:r>
            <a:r>
              <a:rPr sz="1000" spc="15" dirty="0">
                <a:solidFill>
                  <a:srgbClr val="57585B"/>
                </a:solidFill>
                <a:latin typeface="Microsoft Sans Serif"/>
                <a:cs typeface="Microsoft Sans Serif"/>
              </a:rPr>
              <a:t>sí, </a:t>
            </a:r>
            <a:r>
              <a:rPr sz="1000" spc="-5" dirty="0">
                <a:solidFill>
                  <a:srgbClr val="57585B"/>
                </a:solidFill>
                <a:latin typeface="Microsoft Sans Serif"/>
                <a:cs typeface="Microsoft Sans Serif"/>
              </a:rPr>
              <a:t>es un gran activo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escuela,</a:t>
            </a:r>
            <a:r>
              <a:rPr sz="1000" spc="85" dirty="0">
                <a:solidFill>
                  <a:srgbClr val="57585B"/>
                </a:solidFill>
                <a:latin typeface="Microsoft Sans Serif"/>
                <a:cs typeface="Microsoft Sans Serif"/>
              </a:rPr>
              <a:t> </a:t>
            </a:r>
            <a:r>
              <a:rPr sz="1000" spc="-15" dirty="0">
                <a:solidFill>
                  <a:srgbClr val="57585B"/>
                </a:solidFill>
                <a:latin typeface="Microsoft Sans Serif"/>
                <a:cs typeface="Microsoft Sans Serif"/>
              </a:rPr>
              <a:t>ya</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7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estudiantes</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llegan</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endParaRPr sz="1000">
              <a:latin typeface="Microsoft Sans Serif"/>
              <a:cs typeface="Microsoft Sans Serif"/>
            </a:endParaRPr>
          </a:p>
        </p:txBody>
      </p:sp>
      <p:sp>
        <p:nvSpPr>
          <p:cNvPr id="5" name="object 5"/>
          <p:cNvSpPr txBox="1"/>
          <p:nvPr/>
        </p:nvSpPr>
        <p:spPr>
          <a:xfrm>
            <a:off x="723391" y="5364606"/>
            <a:ext cx="3013710" cy="328930"/>
          </a:xfrm>
          <a:prstGeom prst="rect">
            <a:avLst/>
          </a:prstGeom>
        </p:spPr>
        <p:txBody>
          <a:bodyPr vert="horz" wrap="square" lIns="0" tIns="12062" rIns="0" bIns="0" rtlCol="0">
            <a:spAutoFit/>
          </a:bodyPr>
          <a:lstStyle/>
          <a:p>
            <a:pPr marL="12697" marR="5077">
              <a:spcBef>
                <a:spcPts val="95"/>
              </a:spcBef>
              <a:tabLst>
                <a:tab pos="533238" algn="l"/>
                <a:tab pos="849374" algn="l"/>
                <a:tab pos="1816185" algn="l"/>
                <a:tab pos="2414173" algn="l"/>
              </a:tabLst>
            </a:pPr>
            <a:r>
              <a:rPr sz="1000" spc="-5" dirty="0">
                <a:solidFill>
                  <a:srgbClr val="57585B"/>
                </a:solidFill>
                <a:latin typeface="Microsoft Sans Serif"/>
                <a:cs typeface="Microsoft Sans Serif"/>
              </a:rPr>
              <a:t>uti</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i</a:t>
            </a:r>
            <a:r>
              <a:rPr sz="1000" spc="-15" dirty="0">
                <a:solidFill>
                  <a:srgbClr val="57585B"/>
                </a:solidFill>
                <a:latin typeface="Microsoft Sans Serif"/>
                <a:cs typeface="Microsoft Sans Serif"/>
              </a:rPr>
              <a:t>z</a:t>
            </a:r>
            <a:r>
              <a:rPr sz="1000" spc="-5" dirty="0">
                <a:solidFill>
                  <a:srgbClr val="57585B"/>
                </a:solidFill>
                <a:latin typeface="Microsoft Sans Serif"/>
                <a:cs typeface="Microsoft Sans Serif"/>
              </a:rPr>
              <a:t>ar</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os</a:t>
            </a:r>
            <a:r>
              <a:rPr sz="1000" dirty="0">
                <a:solidFill>
                  <a:srgbClr val="57585B"/>
                </a:solidFill>
                <a:latin typeface="Microsoft Sans Serif"/>
                <a:cs typeface="Microsoft Sans Serif"/>
              </a:rPr>
              <a:t>	c</a:t>
            </a:r>
            <a:r>
              <a:rPr sz="1000" spc="-5" dirty="0">
                <a:solidFill>
                  <a:srgbClr val="57585B"/>
                </a:solidFill>
                <a:latin typeface="Microsoft Sans Serif"/>
                <a:cs typeface="Microsoft Sans Serif"/>
              </a:rPr>
              <a:t>o</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oc</a:t>
            </a:r>
            <a:r>
              <a:rPr sz="1000" spc="-15" dirty="0">
                <a:solidFill>
                  <a:srgbClr val="57585B"/>
                </a:solidFill>
                <a:latin typeface="Microsoft Sans Serif"/>
                <a:cs typeface="Microsoft Sans Serif"/>
              </a:rPr>
              <a:t>i</a:t>
            </a:r>
            <a:r>
              <a:rPr sz="1000" spc="15" dirty="0">
                <a:solidFill>
                  <a:srgbClr val="57585B"/>
                </a:solidFill>
                <a:latin typeface="Microsoft Sans Serif"/>
                <a:cs typeface="Microsoft Sans Serif"/>
              </a:rPr>
              <a:t>m</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a:t>
            </a:r>
            <a:r>
              <a:rPr sz="1000" spc="-5" dirty="0">
                <a:solidFill>
                  <a:srgbClr val="57585B"/>
                </a:solidFill>
                <a:latin typeface="Microsoft Sans Serif"/>
                <a:cs typeface="Microsoft Sans Serif"/>
              </a:rPr>
              <a: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te</a:t>
            </a:r>
            <a:r>
              <a:rPr sz="1000" spc="-10" dirty="0">
                <a:solidFill>
                  <a:srgbClr val="57585B"/>
                </a:solidFill>
                <a:latin typeface="Microsoft Sans Serif"/>
                <a:cs typeface="Microsoft Sans Serif"/>
              </a:rPr>
              <a:t>ó</a:t>
            </a:r>
            <a:r>
              <a:rPr sz="1000" spc="-5" dirty="0">
                <a:solidFill>
                  <a:srgbClr val="57585B"/>
                </a:solidFill>
                <a:latin typeface="Microsoft Sans Serif"/>
                <a:cs typeface="Microsoft Sans Serif"/>
              </a:rPr>
              <a:t>r</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d</a:t>
            </a:r>
            <a:r>
              <a:rPr sz="1000" spc="-5" dirty="0">
                <a:solidFill>
                  <a:srgbClr val="57585B"/>
                </a:solidFill>
                <a:latin typeface="Microsoft Sans Serif"/>
                <a:cs typeface="Microsoft Sans Serif"/>
              </a:rPr>
              <a:t>q</a:t>
            </a:r>
            <a:r>
              <a:rPr sz="1000" dirty="0">
                <a:solidFill>
                  <a:srgbClr val="57585B"/>
                </a:solidFill>
                <a:latin typeface="Microsoft Sans Serif"/>
                <a:cs typeface="Microsoft Sans Serif"/>
              </a:rPr>
              <a:t>u</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r</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d</a:t>
            </a:r>
            <a:r>
              <a:rPr sz="1000" spc="-5" dirty="0">
                <a:solidFill>
                  <a:srgbClr val="57585B"/>
                </a:solidFill>
                <a:latin typeface="Microsoft Sans Serif"/>
                <a:cs typeface="Microsoft Sans Serif"/>
              </a:rPr>
              <a:t>os  también</a:t>
            </a:r>
            <a:r>
              <a:rPr sz="1000" spc="12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25" dirty="0">
                <a:solidFill>
                  <a:srgbClr val="57585B"/>
                </a:solidFill>
                <a:latin typeface="Microsoft Sans Serif"/>
                <a:cs typeface="Microsoft Sans Serif"/>
              </a:rPr>
              <a:t> </a:t>
            </a:r>
            <a:r>
              <a:rPr sz="1000" dirty="0">
                <a:solidFill>
                  <a:srgbClr val="57585B"/>
                </a:solidFill>
                <a:latin typeface="Microsoft Sans Serif"/>
                <a:cs typeface="Microsoft Sans Serif"/>
              </a:rPr>
              <a:t>manera</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práctica.</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Se</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entrenan</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endParaRPr sz="1000">
              <a:latin typeface="Microsoft Sans Serif"/>
              <a:cs typeface="Microsoft Sans Serif"/>
            </a:endParaRPr>
          </a:p>
        </p:txBody>
      </p:sp>
      <p:sp>
        <p:nvSpPr>
          <p:cNvPr id="6" name="object 6"/>
          <p:cNvSpPr txBox="1"/>
          <p:nvPr/>
        </p:nvSpPr>
        <p:spPr>
          <a:xfrm>
            <a:off x="723391" y="5668138"/>
            <a:ext cx="3013710"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preparación</a:t>
            </a:r>
            <a:r>
              <a:rPr sz="1000" spc="44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45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456" dirty="0">
                <a:solidFill>
                  <a:srgbClr val="57585B"/>
                </a:solidFill>
                <a:latin typeface="Microsoft Sans Serif"/>
                <a:cs typeface="Microsoft Sans Serif"/>
              </a:rPr>
              <a:t> </a:t>
            </a:r>
            <a:r>
              <a:rPr sz="1000" spc="-5" dirty="0">
                <a:solidFill>
                  <a:srgbClr val="57585B"/>
                </a:solidFill>
                <a:latin typeface="Microsoft Sans Serif"/>
                <a:cs typeface="Microsoft Sans Serif"/>
              </a:rPr>
              <a:t>buen</a:t>
            </a:r>
            <a:r>
              <a:rPr sz="1000" spc="456" dirty="0">
                <a:solidFill>
                  <a:srgbClr val="57585B"/>
                </a:solidFill>
                <a:latin typeface="Microsoft Sans Serif"/>
                <a:cs typeface="Microsoft Sans Serif"/>
              </a:rPr>
              <a:t> </a:t>
            </a:r>
            <a:r>
              <a:rPr sz="1000" dirty="0">
                <a:solidFill>
                  <a:srgbClr val="57585B"/>
                </a:solidFill>
                <a:latin typeface="Microsoft Sans Serif"/>
                <a:cs typeface="Microsoft Sans Serif"/>
              </a:rPr>
              <a:t>café,</a:t>
            </a:r>
            <a:r>
              <a:rPr sz="1000" spc="445" dirty="0">
                <a:solidFill>
                  <a:srgbClr val="57585B"/>
                </a:solidFill>
                <a:latin typeface="Microsoft Sans Serif"/>
                <a:cs typeface="Microsoft Sans Serif"/>
              </a:rPr>
              <a:t> </a:t>
            </a:r>
            <a:r>
              <a:rPr sz="1000" spc="-5" dirty="0">
                <a:solidFill>
                  <a:srgbClr val="57585B"/>
                </a:solidFill>
                <a:latin typeface="Microsoft Sans Serif"/>
                <a:cs typeface="Microsoft Sans Serif"/>
              </a:rPr>
              <a:t>zumos</a:t>
            </a:r>
            <a:r>
              <a:rPr sz="1000" spc="454"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naturales,</a:t>
            </a:r>
            <a:endParaRPr sz="1000">
              <a:latin typeface="Microsoft Sans Serif"/>
              <a:cs typeface="Microsoft Sans Serif"/>
            </a:endParaRPr>
          </a:p>
        </p:txBody>
      </p:sp>
      <p:sp>
        <p:nvSpPr>
          <p:cNvPr id="7" name="object 7"/>
          <p:cNvSpPr txBox="1"/>
          <p:nvPr/>
        </p:nvSpPr>
        <p:spPr>
          <a:xfrm>
            <a:off x="723391" y="5819012"/>
            <a:ext cx="3014980" cy="166157"/>
          </a:xfrm>
          <a:prstGeom prst="rect">
            <a:avLst/>
          </a:prstGeom>
        </p:spPr>
        <p:txBody>
          <a:bodyPr vert="horz" wrap="square" lIns="0" tIns="12062" rIns="0" bIns="0" rtlCol="0">
            <a:spAutoFit/>
          </a:bodyPr>
          <a:lstStyle/>
          <a:p>
            <a:pPr marL="12697">
              <a:spcBef>
                <a:spcPts val="95"/>
              </a:spcBef>
              <a:tabLst>
                <a:tab pos="706542" algn="l"/>
                <a:tab pos="1181375" algn="l"/>
                <a:tab pos="1828246" algn="l"/>
                <a:tab pos="2403380" algn="l"/>
                <a:tab pos="2937889" algn="l"/>
              </a:tabLst>
            </a:pP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p</a:t>
            </a:r>
            <a:r>
              <a:rPr sz="1000" spc="-5" dirty="0">
                <a:solidFill>
                  <a:srgbClr val="57585B"/>
                </a:solidFill>
                <a:latin typeface="Microsoft Sans Serif"/>
                <a:cs typeface="Microsoft Sans Serif"/>
              </a:rPr>
              <a:t>re</a:t>
            </a:r>
            <a:r>
              <a:rPr sz="1000" dirty="0">
                <a:solidFill>
                  <a:srgbClr val="57585B"/>
                </a:solidFill>
                <a:latin typeface="Microsoft Sans Serif"/>
                <a:cs typeface="Microsoft Sans Serif"/>
              </a:rPr>
              <a:t>n</a:t>
            </a:r>
            <a:r>
              <a:rPr sz="1000" spc="-5" dirty="0">
                <a:solidFill>
                  <a:srgbClr val="57585B"/>
                </a:solidFill>
                <a:latin typeface="Microsoft Sans Serif"/>
                <a:cs typeface="Microsoft Sans Serif"/>
              </a:rPr>
              <a:t>d</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n</a:t>
            </a:r>
            <a:r>
              <a:rPr sz="1000" dirty="0">
                <a:solidFill>
                  <a:srgbClr val="57585B"/>
                </a:solidFill>
                <a:latin typeface="Microsoft Sans Serif"/>
                <a:cs typeface="Microsoft Sans Serif"/>
              </a:rPr>
              <a:t>	s</a:t>
            </a:r>
            <a:r>
              <a:rPr sz="1000" spc="-5" dirty="0">
                <a:solidFill>
                  <a:srgbClr val="57585B"/>
                </a:solidFill>
                <a:latin typeface="Microsoft Sans Serif"/>
                <a:cs typeface="Microsoft Sans Serif"/>
              </a:rPr>
              <a:t>o</a:t>
            </a:r>
            <a:r>
              <a:rPr sz="1000" spc="-10" dirty="0">
                <a:solidFill>
                  <a:srgbClr val="57585B"/>
                </a:solidFill>
                <a:latin typeface="Microsoft Sans Serif"/>
                <a:cs typeface="Microsoft Sans Serif"/>
              </a:rPr>
              <a:t>b</a:t>
            </a:r>
            <a:r>
              <a:rPr sz="1000" spc="-5" dirty="0">
                <a:solidFill>
                  <a:srgbClr val="57585B"/>
                </a:solidFill>
                <a:latin typeface="Microsoft Sans Serif"/>
                <a:cs typeface="Microsoft Sans Serif"/>
              </a:rPr>
              <a:t>re</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at</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rias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pri</a:t>
            </a:r>
            <a:r>
              <a:rPr sz="1000" spc="5" dirty="0">
                <a:solidFill>
                  <a:srgbClr val="57585B"/>
                </a:solidFill>
                <a:latin typeface="Microsoft Sans Serif"/>
                <a:cs typeface="Microsoft Sans Serif"/>
              </a:rPr>
              <a:t>m</a:t>
            </a:r>
            <a:r>
              <a:rPr sz="1000" spc="-5" dirty="0">
                <a:solidFill>
                  <a:srgbClr val="57585B"/>
                </a:solidFill>
                <a:latin typeface="Microsoft Sans Serif"/>
                <a:cs typeface="Microsoft Sans Serif"/>
              </a:rPr>
              <a:t>as,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s</a:t>
            </a:r>
            <a:r>
              <a:rPr sz="1000" spc="-5" dirty="0">
                <a:solidFill>
                  <a:srgbClr val="57585B"/>
                </a:solidFill>
                <a:latin typeface="Microsoft Sans Serif"/>
                <a:cs typeface="Microsoft Sans Serif"/>
              </a:rPr>
              <a:t>e</a:t>
            </a:r>
            <a:r>
              <a:rPr sz="1000" dirty="0">
                <a:solidFill>
                  <a:srgbClr val="57585B"/>
                </a:solidFill>
                <a:latin typeface="Microsoft Sans Serif"/>
                <a:cs typeface="Microsoft Sans Serif"/>
              </a:rPr>
              <a:t>ñ</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p:txBody>
      </p:sp>
      <p:sp>
        <p:nvSpPr>
          <p:cNvPr id="8" name="object 8"/>
          <p:cNvSpPr txBox="1"/>
          <p:nvPr/>
        </p:nvSpPr>
        <p:spPr>
          <a:xfrm>
            <a:off x="723394" y="5969890"/>
            <a:ext cx="2981325"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preparación</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menús,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platos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postres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todo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tipo.</a:t>
            </a:r>
            <a:endParaRPr sz="1000">
              <a:latin typeface="Microsoft Sans Serif"/>
              <a:cs typeface="Microsoft Sans Serif"/>
            </a:endParaRPr>
          </a:p>
        </p:txBody>
      </p:sp>
      <p:sp>
        <p:nvSpPr>
          <p:cNvPr id="9" name="object 9"/>
          <p:cNvSpPr txBox="1"/>
          <p:nvPr/>
        </p:nvSpPr>
        <p:spPr>
          <a:xfrm>
            <a:off x="723391" y="6271640"/>
            <a:ext cx="3016250" cy="631825"/>
          </a:xfrm>
          <a:prstGeom prst="rect">
            <a:avLst/>
          </a:prstGeom>
        </p:spPr>
        <p:txBody>
          <a:bodyPr vert="horz" wrap="square" lIns="0" tIns="13329" rIns="0" bIns="0" rtlCol="0">
            <a:spAutoFit/>
          </a:bodyPr>
          <a:lstStyle/>
          <a:p>
            <a:pPr marL="12697" marR="5077" algn="just">
              <a:lnSpc>
                <a:spcPct val="99300"/>
              </a:lnSpc>
              <a:spcBef>
                <a:spcPts val="105"/>
              </a:spcBef>
            </a:pPr>
            <a:r>
              <a:rPr sz="1000" spc="-5" dirty="0">
                <a:solidFill>
                  <a:srgbClr val="57585B"/>
                </a:solidFill>
                <a:latin typeface="Microsoft Sans Serif"/>
                <a:cs typeface="Microsoft Sans Serif"/>
              </a:rPr>
              <a:t>Desarrollan y refuerzan las habilidades para </a:t>
            </a:r>
            <a:r>
              <a:rPr sz="1000" spc="-10" dirty="0">
                <a:solidFill>
                  <a:srgbClr val="57585B"/>
                </a:solidFill>
                <a:latin typeface="Microsoft Sans Serif"/>
                <a:cs typeface="Microsoft Sans Serif"/>
              </a:rPr>
              <a:t>recibir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servir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invitados,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organizar</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espacio</a:t>
            </a:r>
            <a:r>
              <a:rPr sz="1000" spc="260" dirty="0">
                <a:solidFill>
                  <a:srgbClr val="57585B"/>
                </a:solidFill>
                <a:latin typeface="Microsoft Sans Serif"/>
                <a:cs typeface="Microsoft Sans Serif"/>
              </a:rPr>
              <a:t> </a:t>
            </a:r>
            <a:r>
              <a:rPr sz="1000" dirty="0">
                <a:solidFill>
                  <a:srgbClr val="57585B"/>
                </a:solidFill>
                <a:latin typeface="Microsoft Sans Serif"/>
                <a:cs typeface="Microsoft Sans Serif"/>
              </a:rPr>
              <a:t>de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trabajo, y trabajan sus propias ideas innovadoras. </a:t>
            </a:r>
            <a:r>
              <a:rPr sz="1000" spc="-10" dirty="0">
                <a:solidFill>
                  <a:srgbClr val="57585B"/>
                </a:solidFill>
                <a:latin typeface="Microsoft Sans Serif"/>
                <a:cs typeface="Microsoft Sans Serif"/>
              </a:rPr>
              <a:t>Al </a:t>
            </a:r>
            <a:r>
              <a:rPr sz="1000" spc="-5" dirty="0">
                <a:solidFill>
                  <a:srgbClr val="57585B"/>
                </a:solidFill>
                <a:latin typeface="Microsoft Sans Serif"/>
                <a:cs typeface="Microsoft Sans Serif"/>
              </a:rPr>
              <a:t> graduarse</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1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escuela</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muy</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importante</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endParaRPr sz="1000">
              <a:latin typeface="Microsoft Sans Serif"/>
              <a:cs typeface="Microsoft Sans Serif"/>
            </a:endParaRPr>
          </a:p>
        </p:txBody>
      </p:sp>
      <p:sp>
        <p:nvSpPr>
          <p:cNvPr id="10" name="object 10"/>
          <p:cNvSpPr txBox="1"/>
          <p:nvPr/>
        </p:nvSpPr>
        <p:spPr>
          <a:xfrm>
            <a:off x="723394" y="6878195"/>
            <a:ext cx="3015615" cy="328295"/>
          </a:xfrm>
          <a:prstGeom prst="rect">
            <a:avLst/>
          </a:prstGeom>
        </p:spPr>
        <p:txBody>
          <a:bodyPr vert="horz" wrap="square" lIns="0" tIns="17774" rIns="0" bIns="0" rtlCol="0">
            <a:spAutoFit/>
          </a:bodyPr>
          <a:lstStyle/>
          <a:p>
            <a:pPr marL="12697" marR="5077">
              <a:lnSpc>
                <a:spcPts val="1190"/>
              </a:lnSpc>
              <a:spcBef>
                <a:spcPts val="140"/>
              </a:spcBef>
              <a:tabLst>
                <a:tab pos="560534" algn="l"/>
                <a:tab pos="1338175" algn="l"/>
                <a:tab pos="1851098" algn="l"/>
                <a:tab pos="2219287" algn="l"/>
              </a:tabLst>
            </a:pPr>
            <a:r>
              <a:rPr sz="1000" dirty="0">
                <a:solidFill>
                  <a:srgbClr val="57585B"/>
                </a:solidFill>
                <a:latin typeface="Microsoft Sans Serif"/>
                <a:cs typeface="Microsoft Sans Serif"/>
              </a:rPr>
              <a:t>s</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p</a:t>
            </a:r>
            <a:r>
              <a:rPr sz="1000" spc="-5" dirty="0">
                <a:solidFill>
                  <a:srgbClr val="57585B"/>
                </a:solidFill>
                <a:latin typeface="Microsoft Sans Serif"/>
                <a:cs typeface="Microsoft Sans Serif"/>
              </a:rPr>
              <a:t>an</a:t>
            </a:r>
            <a:r>
              <a:rPr sz="1000" dirty="0">
                <a:solidFill>
                  <a:srgbClr val="57585B"/>
                </a:solidFill>
                <a:latin typeface="Microsoft Sans Serif"/>
                <a:cs typeface="Microsoft Sans Serif"/>
              </a:rPr>
              <a:t>	d</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m</a:t>
            </a:r>
            <a:r>
              <a:rPr sz="1000" spc="-5" dirty="0">
                <a:solidFill>
                  <a:srgbClr val="57585B"/>
                </a:solidFill>
                <a:latin typeface="Microsoft Sans Serif"/>
                <a:cs typeface="Microsoft Sans Serif"/>
              </a:rPr>
              <a:t>ostrar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a:t>
            </a:r>
            <a:r>
              <a:rPr sz="1000" spc="-10" dirty="0">
                <a:solidFill>
                  <a:srgbClr val="57585B"/>
                </a:solidFill>
                <a:latin typeface="Microsoft Sans Serif"/>
                <a:cs typeface="Microsoft Sans Serif"/>
              </a:rPr>
              <a:t>d</a:t>
            </a:r>
            <a:r>
              <a:rPr sz="1000" spc="-5" dirty="0">
                <a:solidFill>
                  <a:srgbClr val="57585B"/>
                </a:solidFill>
                <a:latin typeface="Microsoft Sans Serif"/>
                <a:cs typeface="Microsoft Sans Serif"/>
              </a:rPr>
              <a:t>as</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as</a:t>
            </a:r>
            <a:r>
              <a:rPr sz="1000" dirty="0">
                <a:solidFill>
                  <a:srgbClr val="57585B"/>
                </a:solidFill>
                <a:latin typeface="Microsoft Sans Serif"/>
                <a:cs typeface="Microsoft Sans Serif"/>
              </a:rPr>
              <a:t>	c</a:t>
            </a:r>
            <a:r>
              <a:rPr sz="1000" spc="-5" dirty="0">
                <a:solidFill>
                  <a:srgbClr val="57585B"/>
                </a:solidFill>
                <a:latin typeface="Microsoft Sans Serif"/>
                <a:cs typeface="Microsoft Sans Serif"/>
              </a:rPr>
              <a:t>o</a:t>
            </a:r>
            <a:r>
              <a:rPr sz="1000" spc="10" dirty="0">
                <a:solidFill>
                  <a:srgbClr val="57585B"/>
                </a:solidFill>
                <a:latin typeface="Microsoft Sans Serif"/>
                <a:cs typeface="Microsoft Sans Serif"/>
              </a:rPr>
              <a:t>m</a:t>
            </a:r>
            <a:r>
              <a:rPr sz="1000" spc="-5" dirty="0">
                <a:solidFill>
                  <a:srgbClr val="57585B"/>
                </a:solidFill>
                <a:latin typeface="Microsoft Sans Serif"/>
                <a:cs typeface="Microsoft Sans Serif"/>
              </a:rPr>
              <a:t>p</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te</a:t>
            </a:r>
            <a:r>
              <a:rPr sz="1000" spc="-10" dirty="0">
                <a:solidFill>
                  <a:srgbClr val="57585B"/>
                </a:solidFill>
                <a:latin typeface="Microsoft Sans Serif"/>
                <a:cs typeface="Microsoft Sans Serif"/>
              </a:rPr>
              <a:t>n</a:t>
            </a:r>
            <a:r>
              <a:rPr sz="1000"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as  profesionales</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adquiridas.</a:t>
            </a:r>
            <a:r>
              <a:rPr sz="1000" spc="240" dirty="0">
                <a:solidFill>
                  <a:srgbClr val="57585B"/>
                </a:solidFill>
                <a:latin typeface="Microsoft Sans Serif"/>
                <a:cs typeface="Microsoft Sans Serif"/>
              </a:rPr>
              <a:t> </a:t>
            </a:r>
            <a:r>
              <a:rPr sz="1000" spc="-5" dirty="0">
                <a:solidFill>
                  <a:srgbClr val="57585B"/>
                </a:solidFill>
                <a:latin typeface="Microsoft Sans Serif"/>
                <a:cs typeface="Microsoft Sans Serif"/>
              </a:rPr>
              <a:t>Bajo</a:t>
            </a:r>
            <a:r>
              <a:rPr sz="1000" spc="229"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35" dirty="0">
                <a:solidFill>
                  <a:srgbClr val="57585B"/>
                </a:solidFill>
                <a:latin typeface="Microsoft Sans Serif"/>
                <a:cs typeface="Microsoft Sans Serif"/>
              </a:rPr>
              <a:t> </a:t>
            </a:r>
            <a:r>
              <a:rPr sz="1000" spc="-5" dirty="0">
                <a:solidFill>
                  <a:srgbClr val="57585B"/>
                </a:solidFill>
                <a:latin typeface="Microsoft Sans Serif"/>
                <a:cs typeface="Microsoft Sans Serif"/>
              </a:rPr>
              <a:t>atenta</a:t>
            </a:r>
            <a:r>
              <a:rPr sz="1000" spc="229" dirty="0">
                <a:solidFill>
                  <a:srgbClr val="57585B"/>
                </a:solidFill>
                <a:latin typeface="Microsoft Sans Serif"/>
                <a:cs typeface="Microsoft Sans Serif"/>
              </a:rPr>
              <a:t> </a:t>
            </a:r>
            <a:r>
              <a:rPr sz="1000" spc="-5" dirty="0">
                <a:solidFill>
                  <a:srgbClr val="57585B"/>
                </a:solidFill>
                <a:latin typeface="Microsoft Sans Serif"/>
                <a:cs typeface="Microsoft Sans Serif"/>
              </a:rPr>
              <a:t>mirada</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p:txBody>
      </p:sp>
      <p:sp>
        <p:nvSpPr>
          <p:cNvPr id="11" name="object 11"/>
          <p:cNvSpPr txBox="1"/>
          <p:nvPr/>
        </p:nvSpPr>
        <p:spPr>
          <a:xfrm>
            <a:off x="723391" y="7181471"/>
            <a:ext cx="3016250" cy="1086485"/>
          </a:xfrm>
          <a:prstGeom prst="rect">
            <a:avLst/>
          </a:prstGeom>
        </p:spPr>
        <p:txBody>
          <a:bodyPr vert="horz" wrap="square" lIns="0" tIns="12697" rIns="0" bIns="0" rtlCol="0">
            <a:spAutoFit/>
          </a:bodyPr>
          <a:lstStyle/>
          <a:p>
            <a:pPr marL="12697" marR="5077" algn="just">
              <a:lnSpc>
                <a:spcPct val="99400"/>
              </a:lnSpc>
              <a:spcBef>
                <a:spcPts val="100"/>
              </a:spcBef>
            </a:pP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mentores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5" dirty="0">
                <a:solidFill>
                  <a:srgbClr val="57585B"/>
                </a:solidFill>
                <a:latin typeface="Microsoft Sans Serif"/>
                <a:cs typeface="Microsoft Sans Serif"/>
              </a:rPr>
              <a:t> restaurante,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adquieren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aún</a:t>
            </a:r>
            <a:r>
              <a:rPr sz="1000" dirty="0">
                <a:solidFill>
                  <a:srgbClr val="57585B"/>
                </a:solidFill>
                <a:latin typeface="Microsoft Sans Serif"/>
                <a:cs typeface="Microsoft Sans Serif"/>
              </a:rPr>
              <a:t> más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conocimientos y experiencia y </a:t>
            </a:r>
            <a:r>
              <a:rPr sz="1000" dirty="0">
                <a:solidFill>
                  <a:srgbClr val="57585B"/>
                </a:solidFill>
                <a:latin typeface="Microsoft Sans Serif"/>
                <a:cs typeface="Microsoft Sans Serif"/>
              </a:rPr>
              <a:t>están más </a:t>
            </a:r>
            <a:r>
              <a:rPr sz="1000" spc="-5" dirty="0">
                <a:solidFill>
                  <a:srgbClr val="57585B"/>
                </a:solidFill>
                <a:latin typeface="Microsoft Sans Serif"/>
                <a:cs typeface="Microsoft Sans Serif"/>
              </a:rPr>
              <a:t>seguros 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preparados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nuevos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descubrimientos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profesionales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creativos.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restaurante</a:t>
            </a:r>
            <a:r>
              <a:rPr sz="1000" dirty="0">
                <a:solidFill>
                  <a:srgbClr val="57585B"/>
                </a:solidFill>
                <a:latin typeface="Microsoft Sans Serif"/>
                <a:cs typeface="Microsoft Sans Serif"/>
              </a:rPr>
              <a:t> recibió</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una </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placa </a:t>
            </a:r>
            <a:r>
              <a:rPr sz="1000" spc="-5" dirty="0">
                <a:solidFill>
                  <a:srgbClr val="57585B"/>
                </a:solidFill>
                <a:latin typeface="Microsoft Sans Serif"/>
                <a:cs typeface="Microsoft Sans Serif"/>
              </a:rPr>
              <a:t>Michelin en 2020, </a:t>
            </a:r>
            <a:r>
              <a:rPr sz="1000" spc="-10" dirty="0">
                <a:solidFill>
                  <a:srgbClr val="57585B"/>
                </a:solidFill>
                <a:latin typeface="Microsoft Sans Serif"/>
                <a:cs typeface="Microsoft Sans Serif"/>
              </a:rPr>
              <a:t>lo </a:t>
            </a:r>
            <a:r>
              <a:rPr sz="1000" spc="-5" dirty="0">
                <a:solidFill>
                  <a:srgbClr val="57585B"/>
                </a:solidFill>
                <a:latin typeface="Microsoft Sans Serif"/>
                <a:cs typeface="Microsoft Sans Serif"/>
              </a:rPr>
              <a:t>que indica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calidad </a:t>
            </a:r>
            <a:r>
              <a:rPr sz="1000"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comida que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sirve. Esto es </a:t>
            </a:r>
            <a:r>
              <a:rPr sz="1000" spc="5" dirty="0">
                <a:solidFill>
                  <a:srgbClr val="57585B"/>
                </a:solidFill>
                <a:latin typeface="Microsoft Sans Serif"/>
                <a:cs typeface="Microsoft Sans Serif"/>
              </a:rPr>
              <a:t>muy </a:t>
            </a:r>
            <a:r>
              <a:rPr sz="1000" spc="-5" dirty="0">
                <a:solidFill>
                  <a:srgbClr val="57585B"/>
                </a:solidFill>
                <a:latin typeface="Microsoft Sans Serif"/>
                <a:cs typeface="Microsoft Sans Serif"/>
              </a:rPr>
              <a:t>alentador </a:t>
            </a:r>
            <a:r>
              <a:rPr sz="1000" dirty="0">
                <a:solidFill>
                  <a:srgbClr val="57585B"/>
                </a:solidFill>
                <a:latin typeface="Microsoft Sans Serif"/>
                <a:cs typeface="Microsoft Sans Serif"/>
              </a:rPr>
              <a:t>tanto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estudiantes</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como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mentores.</a:t>
            </a:r>
            <a:endParaRPr sz="1000">
              <a:latin typeface="Microsoft Sans Serif"/>
              <a:cs typeface="Microsoft Sans Serif"/>
            </a:endParaRPr>
          </a:p>
        </p:txBody>
      </p:sp>
      <p:sp>
        <p:nvSpPr>
          <p:cNvPr id="12" name="object 12"/>
          <p:cNvSpPr txBox="1"/>
          <p:nvPr/>
        </p:nvSpPr>
        <p:spPr>
          <a:xfrm>
            <a:off x="721871" y="8405624"/>
            <a:ext cx="3017520" cy="1120775"/>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3967" marR="5077" algn="just">
              <a:lnSpc>
                <a:spcPct val="99400"/>
              </a:lnSpc>
              <a:spcBef>
                <a:spcPts val="25"/>
              </a:spcBef>
            </a:pPr>
            <a:r>
              <a:rPr sz="1000" spc="-5" dirty="0">
                <a:solidFill>
                  <a:srgbClr val="57585B"/>
                </a:solidFill>
                <a:latin typeface="Microsoft Sans Serif"/>
                <a:cs typeface="Microsoft Sans Serif"/>
              </a:rPr>
              <a:t>Sedem fomenta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revitalización y reintroducción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platos tradicionales locales, dándoles una vuelta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tuerca. Se </a:t>
            </a:r>
            <a:r>
              <a:rPr sz="1000" dirty="0">
                <a:solidFill>
                  <a:srgbClr val="57585B"/>
                </a:solidFill>
                <a:latin typeface="Microsoft Sans Serif"/>
                <a:cs typeface="Microsoft Sans Serif"/>
              </a:rPr>
              <a:t>anima </a:t>
            </a:r>
            <a:r>
              <a:rPr sz="1000" spc="-5" dirty="0">
                <a:solidFill>
                  <a:srgbClr val="57585B"/>
                </a:solidFill>
                <a:latin typeface="Microsoft Sans Serif"/>
                <a:cs typeface="Microsoft Sans Serif"/>
              </a:rPr>
              <a:t>a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alumnos a tener en </a:t>
            </a:r>
            <a:r>
              <a:rPr sz="1000" dirty="0">
                <a:solidFill>
                  <a:srgbClr val="57585B"/>
                </a:solidFill>
                <a:latin typeface="Microsoft Sans Serif"/>
                <a:cs typeface="Microsoft Sans Serif"/>
              </a:rPr>
              <a:t>cuenta su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herencia culinaria, pero </a:t>
            </a:r>
            <a:r>
              <a:rPr sz="1000" dirty="0">
                <a:solidFill>
                  <a:srgbClr val="57585B"/>
                </a:solidFill>
                <a:latin typeface="Microsoft Sans Serif"/>
                <a:cs typeface="Microsoft Sans Serif"/>
              </a:rPr>
              <a:t>con </a:t>
            </a:r>
            <a:r>
              <a:rPr sz="1000" spc="-5" dirty="0">
                <a:solidFill>
                  <a:srgbClr val="57585B"/>
                </a:solidFill>
                <a:latin typeface="Microsoft Sans Serif"/>
                <a:cs typeface="Microsoft Sans Serif"/>
              </a:rPr>
              <a:t>un enfoque saludable.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Crean</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platos</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temporada </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elaboran</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nutricionalmente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equilibradas.</a:t>
            </a:r>
            <a:endParaRPr sz="1000">
              <a:latin typeface="Microsoft Sans Serif"/>
              <a:cs typeface="Microsoft Sans Serif"/>
            </a:endParaRPr>
          </a:p>
        </p:txBody>
      </p:sp>
      <p:sp>
        <p:nvSpPr>
          <p:cNvPr id="13" name="object 13"/>
          <p:cNvSpPr txBox="1"/>
          <p:nvPr/>
        </p:nvSpPr>
        <p:spPr>
          <a:xfrm>
            <a:off x="4101465" y="2561592"/>
            <a:ext cx="2993390" cy="1872614"/>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ts val="1190"/>
              </a:lnSpc>
              <a:spcBef>
                <a:spcPts val="35"/>
              </a:spcBef>
            </a:pPr>
            <a:r>
              <a:rPr sz="1000" spc="-10" dirty="0">
                <a:solidFill>
                  <a:srgbClr val="57585B"/>
                </a:solidFill>
                <a:latin typeface="Microsoft Sans Serif"/>
                <a:cs typeface="Microsoft Sans Serif"/>
              </a:rPr>
              <a:t>El </a:t>
            </a:r>
            <a:r>
              <a:rPr sz="1000" spc="-5" dirty="0">
                <a:solidFill>
                  <a:srgbClr val="57585B"/>
                </a:solidFill>
                <a:latin typeface="Microsoft Sans Serif"/>
                <a:cs typeface="Microsoft Sans Serif"/>
              </a:rPr>
              <a:t>patrimonio culinario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basa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la integración de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conocimientos y habilidades locales. Se trata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reforzar</a:t>
            </a:r>
            <a:r>
              <a:rPr sz="1000" spc="26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conciencia</a:t>
            </a:r>
            <a:r>
              <a:rPr sz="1000" spc="27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4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24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orgullo</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colectivos</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4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marR="5077" algn="just">
              <a:lnSpc>
                <a:spcPts val="1190"/>
              </a:lnSpc>
              <a:spcBef>
                <a:spcPts val="5"/>
              </a:spcBef>
            </a:pPr>
            <a:r>
              <a:rPr sz="1000" spc="-5" dirty="0">
                <a:solidFill>
                  <a:srgbClr val="57585B"/>
                </a:solidFill>
                <a:latin typeface="Microsoft Sans Serif"/>
                <a:cs typeface="Microsoft Sans Serif"/>
              </a:rPr>
              <a:t>promover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profesiones deficitarias en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ámbitos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44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454" dirty="0">
                <a:solidFill>
                  <a:srgbClr val="57585B"/>
                </a:solidFill>
                <a:latin typeface="Microsoft Sans Serif"/>
                <a:cs typeface="Microsoft Sans Serif"/>
              </a:rPr>
              <a:t> </a:t>
            </a:r>
            <a:r>
              <a:rPr sz="1000" spc="-5" dirty="0">
                <a:solidFill>
                  <a:srgbClr val="57585B"/>
                </a:solidFill>
                <a:latin typeface="Microsoft Sans Serif"/>
                <a:cs typeface="Microsoft Sans Serif"/>
              </a:rPr>
              <a:t>agricultura,</a:t>
            </a:r>
            <a:r>
              <a:rPr sz="1000" spc="4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440" dirty="0">
                <a:solidFill>
                  <a:srgbClr val="57585B"/>
                </a:solidFill>
                <a:latin typeface="Microsoft Sans Serif"/>
                <a:cs typeface="Microsoft Sans Serif"/>
              </a:rPr>
              <a:t> </a:t>
            </a:r>
            <a:r>
              <a:rPr sz="1000" dirty="0">
                <a:solidFill>
                  <a:srgbClr val="57585B"/>
                </a:solidFill>
                <a:latin typeface="Microsoft Sans Serif"/>
                <a:cs typeface="Microsoft Sans Serif"/>
              </a:rPr>
              <a:t>tecnología</a:t>
            </a:r>
            <a:r>
              <a:rPr sz="1000" spc="45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alimentaria</a:t>
            </a:r>
            <a:r>
              <a:rPr sz="1000" spc="472"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42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endParaRPr sz="1000">
              <a:latin typeface="Microsoft Sans Serif"/>
              <a:cs typeface="Microsoft Sans Serif"/>
            </a:endParaRPr>
          </a:p>
          <a:p>
            <a:pPr marL="12697" marR="5077" algn="just">
              <a:lnSpc>
                <a:spcPts val="1190"/>
              </a:lnSpc>
              <a:spcBef>
                <a:spcPts val="10"/>
              </a:spcBef>
            </a:pPr>
            <a:r>
              <a:rPr sz="1000" dirty="0">
                <a:solidFill>
                  <a:srgbClr val="57585B"/>
                </a:solidFill>
                <a:latin typeface="Microsoft Sans Serif"/>
                <a:cs typeface="Microsoft Sans Serif"/>
              </a:rPr>
              <a:t>hostelería </a:t>
            </a:r>
            <a:r>
              <a:rPr sz="1000" spc="-5" dirty="0">
                <a:solidFill>
                  <a:srgbClr val="57585B"/>
                </a:solidFill>
                <a:latin typeface="Microsoft Sans Serif"/>
                <a:cs typeface="Microsoft Sans Serif"/>
              </a:rPr>
              <a:t>entre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estudiantes y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consumidores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restaurante</a:t>
            </a:r>
            <a:r>
              <a:rPr sz="1000" dirty="0">
                <a:solidFill>
                  <a:srgbClr val="57585B"/>
                </a:solidFill>
                <a:latin typeface="Microsoft Sans Serif"/>
                <a:cs typeface="Microsoft Sans Serif"/>
              </a:rPr>
              <a:t> Sedem,</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mediante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promoción</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patrimonio</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culinario</a:t>
            </a:r>
            <a:r>
              <a:rPr sz="1000" spc="11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local</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través</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marR="6347" algn="just">
              <a:lnSpc>
                <a:spcPts val="1190"/>
              </a:lnSpc>
              <a:spcBef>
                <a:spcPts val="5"/>
              </a:spcBef>
            </a:pPr>
            <a:r>
              <a:rPr sz="1000" spc="-5" dirty="0">
                <a:solidFill>
                  <a:srgbClr val="57585B"/>
                </a:solidFill>
                <a:latin typeface="Microsoft Sans Serif"/>
                <a:cs typeface="Microsoft Sans Serif"/>
              </a:rPr>
              <a:t>una</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óptica</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moderna,</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fomenta</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uso</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 </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temporada,</a:t>
            </a:r>
            <a:r>
              <a:rPr sz="1000" spc="15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140"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traduce</a:t>
            </a:r>
            <a:r>
              <a:rPr sz="1000" spc="135" dirty="0">
                <a:solidFill>
                  <a:srgbClr val="57585B"/>
                </a:solidFill>
                <a:latin typeface="Microsoft Sans Serif"/>
                <a:cs typeface="Microsoft Sans Serif"/>
              </a:rPr>
              <a:t> </a:t>
            </a:r>
            <a:r>
              <a:rPr sz="1000" dirty="0">
                <a:solidFill>
                  <a:srgbClr val="57585B"/>
                </a:solidFill>
                <a:latin typeface="Microsoft Sans Serif"/>
                <a:cs typeface="Microsoft Sans Serif"/>
              </a:rPr>
              <a:t>en</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reducción</a:t>
            </a:r>
            <a:endParaRPr sz="1000">
              <a:latin typeface="Microsoft Sans Serif"/>
              <a:cs typeface="Microsoft Sans Serif"/>
            </a:endParaRPr>
          </a:p>
          <a:p>
            <a:pPr marL="12697" algn="just">
              <a:lnSpc>
                <a:spcPts val="1160"/>
              </a:lnSpc>
            </a:pPr>
            <a:r>
              <a:rPr sz="1000" spc="-5" dirty="0">
                <a:solidFill>
                  <a:srgbClr val="57585B"/>
                </a:solidFill>
                <a:latin typeface="Microsoft Sans Serif"/>
                <a:cs typeface="Microsoft Sans Serif"/>
              </a:rPr>
              <a:t>de 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huella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carbono.</a:t>
            </a:r>
            <a:endParaRPr sz="1000">
              <a:latin typeface="Microsoft Sans Serif"/>
              <a:cs typeface="Microsoft Sans Serif"/>
            </a:endParaRPr>
          </a:p>
        </p:txBody>
      </p:sp>
      <p:sp>
        <p:nvSpPr>
          <p:cNvPr id="14" name="object 14"/>
          <p:cNvSpPr txBox="1"/>
          <p:nvPr/>
        </p:nvSpPr>
        <p:spPr>
          <a:xfrm>
            <a:off x="4101468" y="4567554"/>
            <a:ext cx="3018155" cy="81153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nSpc>
                <a:spcPts val="1190"/>
              </a:lnSpc>
              <a:spcBef>
                <a:spcPts val="35"/>
              </a:spcBef>
              <a:tabLst>
                <a:tab pos="572596" algn="l"/>
                <a:tab pos="998552" algn="l"/>
                <a:tab pos="1341347" algn="l"/>
                <a:tab pos="2065663" algn="l"/>
                <a:tab pos="2294194" algn="l"/>
                <a:tab pos="2834416" algn="l"/>
              </a:tabLst>
            </a:pPr>
            <a:r>
              <a:rPr sz="1000" spc="-5" dirty="0">
                <a:solidFill>
                  <a:srgbClr val="57585B"/>
                </a:solidFill>
                <a:latin typeface="Microsoft Sans Serif"/>
                <a:cs typeface="Microsoft Sans Serif"/>
              </a:rPr>
              <a:t>La</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escuela</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70" dirty="0">
                <a:solidFill>
                  <a:srgbClr val="57585B"/>
                </a:solidFill>
                <a:latin typeface="Microsoft Sans Serif"/>
                <a:cs typeface="Microsoft Sans Serif"/>
              </a:rPr>
              <a:t> </a:t>
            </a:r>
            <a:r>
              <a:rPr sz="1000" dirty="0">
                <a:solidFill>
                  <a:srgbClr val="57585B"/>
                </a:solidFill>
                <a:latin typeface="Microsoft Sans Serif"/>
                <a:cs typeface="Microsoft Sans Serif"/>
              </a:rPr>
              <a:t>hostelería</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emplea</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mentores</a:t>
            </a:r>
            <a:r>
              <a:rPr sz="1000" spc="8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tor</a:t>
            </a:r>
            <a:r>
              <a:rPr sz="1000" spc="5" dirty="0">
                <a:solidFill>
                  <a:srgbClr val="57585B"/>
                </a:solidFill>
                <a:latin typeface="Microsoft Sans Serif"/>
                <a:cs typeface="Microsoft Sans Serif"/>
              </a:rPr>
              <a:t>n</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oc</a:t>
            </a:r>
            <a:r>
              <a:rPr sz="1000" dirty="0">
                <a:solidFill>
                  <a:srgbClr val="57585B"/>
                </a:solidFill>
                <a:latin typeface="Microsoft Sans Serif"/>
                <a:cs typeface="Microsoft Sans Serif"/>
              </a:rPr>
              <a:t>a</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a:t>
            </a:r>
            <a:r>
              <a:rPr sz="1000" dirty="0">
                <a:solidFill>
                  <a:srgbClr val="57585B"/>
                </a:solidFill>
                <a:latin typeface="Microsoft Sans Serif"/>
                <a:cs typeface="Microsoft Sans Serif"/>
              </a:rPr>
              <a:t>	q</a:t>
            </a:r>
            <a:r>
              <a:rPr sz="1000" spc="-5" dirty="0">
                <a:solidFill>
                  <a:srgbClr val="57585B"/>
                </a:solidFill>
                <a:latin typeface="Microsoft Sans Serif"/>
                <a:cs typeface="Microsoft Sans Serif"/>
              </a:rPr>
              <a:t>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t>
            </a:r>
            <a:r>
              <a:rPr sz="1000" dirty="0">
                <a:solidFill>
                  <a:srgbClr val="57585B"/>
                </a:solidFill>
                <a:latin typeface="Microsoft Sans Serif"/>
                <a:cs typeface="Microsoft Sans Serif"/>
              </a:rPr>
              <a:t>an</a:t>
            </a:r>
            <a:r>
              <a:rPr sz="1000" spc="-15" dirty="0">
                <a:solidFill>
                  <a:srgbClr val="57585B"/>
                </a:solidFill>
                <a:latin typeface="Microsoft Sans Serif"/>
                <a:cs typeface="Microsoft Sans Serif"/>
              </a:rPr>
              <a:t>s</a:t>
            </a:r>
            <a:r>
              <a:rPr sz="1000" spc="15" dirty="0">
                <a:solidFill>
                  <a:srgbClr val="57585B"/>
                </a:solidFill>
                <a:latin typeface="Microsoft Sans Serif"/>
                <a:cs typeface="Microsoft Sans Serif"/>
              </a:rPr>
              <a:t>m</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ntido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a:t>
            </a:r>
            <a:r>
              <a:rPr sz="1000" dirty="0">
                <a:solidFill>
                  <a:srgbClr val="57585B"/>
                </a:solidFill>
                <a:latin typeface="Microsoft Sans Serif"/>
                <a:cs typeface="Microsoft Sans Serif"/>
              </a:rPr>
              <a:t>e</a:t>
            </a:r>
            <a:r>
              <a:rPr sz="1000" spc="-10" dirty="0">
                <a:solidFill>
                  <a:srgbClr val="57585B"/>
                </a:solidFill>
                <a:latin typeface="Microsoft Sans Serif"/>
                <a:cs typeface="Microsoft Sans Serif"/>
              </a:rPr>
              <a:t>l</a:t>
            </a:r>
            <a:endParaRPr sz="1000">
              <a:latin typeface="Microsoft Sans Serif"/>
              <a:cs typeface="Microsoft Sans Serif"/>
            </a:endParaRPr>
          </a:p>
          <a:p>
            <a:pPr marL="12697" marR="5077">
              <a:lnSpc>
                <a:spcPts val="1190"/>
              </a:lnSpc>
              <a:spcBef>
                <a:spcPts val="5"/>
              </a:spcBef>
              <a:tabLst>
                <a:tab pos="887462" algn="l"/>
                <a:tab pos="1248032" algn="l"/>
                <a:tab pos="1886013" algn="l"/>
                <a:tab pos="2578588" algn="l"/>
                <a:tab pos="2904244" algn="l"/>
              </a:tabLst>
            </a:pPr>
            <a:r>
              <a:rPr sz="1000" spc="-5" dirty="0">
                <a:solidFill>
                  <a:srgbClr val="57585B"/>
                </a:solidFill>
                <a:latin typeface="Microsoft Sans Serif"/>
                <a:cs typeface="Microsoft Sans Serif"/>
              </a:rPr>
              <a:t>patrimonio</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1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hospitalidad</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través</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dirty="0">
                <a:solidFill>
                  <a:srgbClr val="57585B"/>
                </a:solidFill>
                <a:latin typeface="Microsoft Sans Serif"/>
                <a:cs typeface="Microsoft Sans Serif"/>
              </a:rPr>
              <a:t>s</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ñ</a:t>
            </a:r>
            <a:r>
              <a:rPr sz="1000" dirty="0">
                <a:solidFill>
                  <a:srgbClr val="57585B"/>
                </a:solidFill>
                <a:latin typeface="Microsoft Sans Serif"/>
                <a:cs typeface="Microsoft Sans Serif"/>
              </a:rPr>
              <a:t>an</a:t>
            </a:r>
            <a:r>
              <a:rPr sz="1000" spc="-15" dirty="0">
                <a:solidFill>
                  <a:srgbClr val="57585B"/>
                </a:solidFill>
                <a:latin typeface="Microsoft Sans Serif"/>
                <a:cs typeface="Microsoft Sans Serif"/>
              </a:rPr>
              <a:t>z</a:t>
            </a:r>
            <a:r>
              <a:rPr sz="1000" spc="-5" dirty="0">
                <a:solidFill>
                  <a:srgbClr val="57585B"/>
                </a:solidFill>
                <a:latin typeface="Microsoft Sans Serif"/>
                <a:cs typeface="Microsoft Sans Serif"/>
              </a:rPr>
              <a:t>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t>
            </a:r>
            <a:r>
              <a:rPr sz="1000" spc="-10" dirty="0">
                <a:solidFill>
                  <a:srgbClr val="57585B"/>
                </a:solidFill>
                <a:latin typeface="Microsoft Sans Serif"/>
                <a:cs typeface="Microsoft Sans Serif"/>
              </a:rPr>
              <a:t>o</a:t>
            </a:r>
            <a:r>
              <a:rPr sz="1000" spc="-5" dirty="0">
                <a:solidFill>
                  <a:srgbClr val="57585B"/>
                </a:solidFill>
                <a:latin typeface="Microsoft Sans Serif"/>
                <a:cs typeface="Microsoft Sans Serif"/>
              </a:rPr>
              <a:t>s</a:t>
            </a:r>
            <a:r>
              <a:rPr sz="1000" dirty="0">
                <a:solidFill>
                  <a:srgbClr val="57585B"/>
                </a:solidFill>
                <a:latin typeface="Microsoft Sans Serif"/>
                <a:cs typeface="Microsoft Sans Serif"/>
              </a:rPr>
              <a:t>	a</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u</a:t>
            </a:r>
            <a:r>
              <a:rPr sz="1000" spc="10" dirty="0">
                <a:solidFill>
                  <a:srgbClr val="57585B"/>
                </a:solidFill>
                <a:latin typeface="Microsoft Sans Serif"/>
                <a:cs typeface="Microsoft Sans Serif"/>
              </a:rPr>
              <a:t>m</a:t>
            </a:r>
            <a:r>
              <a:rPr sz="1000" spc="-5" dirty="0">
                <a:solidFill>
                  <a:srgbClr val="57585B"/>
                </a:solidFill>
                <a:latin typeface="Microsoft Sans Serif"/>
                <a:cs typeface="Microsoft Sans Serif"/>
              </a:rPr>
              <a:t>n</a:t>
            </a:r>
            <a:r>
              <a:rPr sz="1000" spc="-10" dirty="0">
                <a:solidFill>
                  <a:srgbClr val="57585B"/>
                </a:solidFill>
                <a:latin typeface="Microsoft Sans Serif"/>
                <a:cs typeface="Microsoft Sans Serif"/>
              </a:rPr>
              <a:t>o</a:t>
            </a:r>
            <a:r>
              <a:rPr sz="1000" spc="-5"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p</a:t>
            </a:r>
            <a:r>
              <a:rPr sz="1000" spc="-5" dirty="0">
                <a:solidFill>
                  <a:srgbClr val="57585B"/>
                </a:solidFill>
                <a:latin typeface="Microsoft Sans Serif"/>
                <a:cs typeface="Microsoft Sans Serif"/>
              </a:rPr>
              <a:t>r</a:t>
            </a:r>
            <a:r>
              <a:rPr sz="1000" dirty="0">
                <a:solidFill>
                  <a:srgbClr val="57585B"/>
                </a:solidFill>
                <a:latin typeface="Microsoft Sans Serif"/>
                <a:cs typeface="Microsoft Sans Serif"/>
              </a:rPr>
              <a:t>e</a:t>
            </a:r>
            <a:r>
              <a:rPr sz="1000" spc="-5" dirty="0">
                <a:solidFill>
                  <a:srgbClr val="57585B"/>
                </a:solidFill>
                <a:latin typeface="Microsoft Sans Serif"/>
                <a:cs typeface="Microsoft Sans Serif"/>
              </a:rPr>
              <a:t>n</a:t>
            </a:r>
            <a:r>
              <a:rPr sz="1000" spc="-10" dirty="0">
                <a:solidFill>
                  <a:srgbClr val="57585B"/>
                </a:solidFill>
                <a:latin typeface="Microsoft Sans Serif"/>
                <a:cs typeface="Microsoft Sans Serif"/>
              </a:rPr>
              <a:t>d</a:t>
            </a:r>
            <a:r>
              <a:rPr sz="1000" dirty="0">
                <a:solidFill>
                  <a:srgbClr val="57585B"/>
                </a:solidFill>
                <a:latin typeface="Microsoft Sans Serif"/>
                <a:cs typeface="Microsoft Sans Serif"/>
              </a:rPr>
              <a:t>e</a:t>
            </a:r>
            <a:r>
              <a:rPr sz="1000" spc="-5" dirty="0">
                <a:solidFill>
                  <a:srgbClr val="57585B"/>
                </a:solidFill>
                <a:latin typeface="Microsoft Sans Serif"/>
                <a:cs typeface="Microsoft Sans Serif"/>
              </a:rPr>
              <a:t>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as</a:t>
            </a:r>
            <a:r>
              <a:rPr sz="1000" spc="45" dirty="0">
                <a:solidFill>
                  <a:srgbClr val="57585B"/>
                </a:solidFill>
                <a:latin typeface="Microsoft Sans Serif"/>
                <a:cs typeface="Microsoft Sans Serif"/>
              </a:rPr>
              <a:t>í</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endParaRPr sz="1000">
              <a:latin typeface="Microsoft Sans Serif"/>
              <a:cs typeface="Microsoft Sans Serif"/>
            </a:endParaRPr>
          </a:p>
        </p:txBody>
      </p:sp>
      <p:sp>
        <p:nvSpPr>
          <p:cNvPr id="15" name="object 15"/>
          <p:cNvSpPr txBox="1"/>
          <p:nvPr/>
        </p:nvSpPr>
        <p:spPr>
          <a:xfrm>
            <a:off x="4101468" y="5353938"/>
            <a:ext cx="3019425" cy="935355"/>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necesidad del patrimonio gastronómico local, </a:t>
            </a:r>
            <a:r>
              <a:rPr sz="1000" dirty="0">
                <a:solidFill>
                  <a:srgbClr val="57585B"/>
                </a:solidFill>
                <a:latin typeface="Microsoft Sans Serif"/>
                <a:cs typeface="Microsoft Sans Serif"/>
              </a:rPr>
              <a:t>cómo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reintroducir platos olvidados y el uso correcto de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restaurante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abierto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público</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ofrece</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enfoque</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honesto</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clientes,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tener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cocina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muy</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abierta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visualmente.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spc="240" dirty="0">
                <a:solidFill>
                  <a:srgbClr val="57585B"/>
                </a:solidFill>
                <a:latin typeface="Microsoft Sans Serif"/>
                <a:cs typeface="Microsoft Sans Serif"/>
              </a:rPr>
              <a:t> </a:t>
            </a:r>
            <a:r>
              <a:rPr sz="1000" spc="-5" dirty="0">
                <a:solidFill>
                  <a:srgbClr val="57585B"/>
                </a:solidFill>
                <a:latin typeface="Microsoft Sans Serif"/>
                <a:cs typeface="Microsoft Sans Serif"/>
              </a:rPr>
              <a:t>cuentan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terraza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ajardinada,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endParaRPr sz="1000">
              <a:latin typeface="Microsoft Sans Serif"/>
              <a:cs typeface="Microsoft Sans Serif"/>
            </a:endParaRPr>
          </a:p>
        </p:txBody>
      </p:sp>
      <p:sp>
        <p:nvSpPr>
          <p:cNvPr id="16" name="object 16"/>
          <p:cNvSpPr txBox="1"/>
          <p:nvPr/>
        </p:nvSpPr>
        <p:spPr>
          <a:xfrm>
            <a:off x="4101468" y="6262496"/>
            <a:ext cx="3019425" cy="330200"/>
          </a:xfrm>
          <a:prstGeom prst="rect">
            <a:avLst/>
          </a:prstGeom>
        </p:spPr>
        <p:txBody>
          <a:bodyPr vert="horz" wrap="square" lIns="0" tIns="12062" rIns="0" bIns="0" rtlCol="0">
            <a:spAutoFit/>
          </a:bodyPr>
          <a:lstStyle/>
          <a:p>
            <a:pPr marL="12697" marR="5077">
              <a:spcBef>
                <a:spcPts val="95"/>
              </a:spcBef>
            </a:pPr>
            <a:r>
              <a:rPr sz="1000" spc="-5" dirty="0">
                <a:solidFill>
                  <a:srgbClr val="57585B"/>
                </a:solidFill>
                <a:latin typeface="Microsoft Sans Serif"/>
                <a:cs typeface="Microsoft Sans Serif"/>
              </a:rPr>
              <a:t>actúa</a:t>
            </a:r>
            <a:r>
              <a:rPr sz="1000" spc="180" dirty="0">
                <a:solidFill>
                  <a:srgbClr val="57585B"/>
                </a:solidFill>
                <a:latin typeface="Microsoft Sans Serif"/>
                <a:cs typeface="Microsoft Sans Serif"/>
              </a:rPr>
              <a:t> </a:t>
            </a:r>
            <a:r>
              <a:rPr sz="1000" dirty="0">
                <a:solidFill>
                  <a:srgbClr val="57585B"/>
                </a:solidFill>
                <a:latin typeface="Microsoft Sans Serif"/>
                <a:cs typeface="Microsoft Sans Serif"/>
              </a:rPr>
              <a:t>como</a:t>
            </a:r>
            <a:r>
              <a:rPr sz="1000" spc="18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oasis</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verde</a:t>
            </a:r>
            <a:r>
              <a:rPr sz="1000" spc="204"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medio</a:t>
            </a:r>
            <a:r>
              <a:rPr sz="1000" spc="18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8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85" dirty="0">
                <a:solidFill>
                  <a:srgbClr val="57585B"/>
                </a:solidFill>
                <a:latin typeface="Microsoft Sans Serif"/>
                <a:cs typeface="Microsoft Sans Serif"/>
              </a:rPr>
              <a:t> </a:t>
            </a:r>
            <a:r>
              <a:rPr sz="1000" spc="-5" dirty="0">
                <a:solidFill>
                  <a:srgbClr val="57585B"/>
                </a:solidFill>
                <a:latin typeface="Microsoft Sans Serif"/>
                <a:cs typeface="Microsoft Sans Serif"/>
              </a:rPr>
              <a:t>ciudad </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dando</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un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bocado</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descanso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comensales.</a:t>
            </a:r>
            <a:endParaRPr sz="1000">
              <a:latin typeface="Microsoft Sans Serif"/>
              <a:cs typeface="Microsoft Sans Serif"/>
            </a:endParaRPr>
          </a:p>
        </p:txBody>
      </p:sp>
      <p:sp>
        <p:nvSpPr>
          <p:cNvPr id="17" name="object 17"/>
          <p:cNvSpPr txBox="1"/>
          <p:nvPr/>
        </p:nvSpPr>
        <p:spPr>
          <a:xfrm>
            <a:off x="4101465" y="6727316"/>
            <a:ext cx="2993390" cy="1266190"/>
          </a:xfrm>
          <a:prstGeom prst="rect">
            <a:avLst/>
          </a:prstGeom>
        </p:spPr>
        <p:txBody>
          <a:bodyPr vert="horz" wrap="square" lIns="0" tIns="12697" rIns="0" bIns="0" rtlCol="0">
            <a:spAutoFit/>
          </a:bodyPr>
          <a:lstStyle/>
          <a:p>
            <a:pPr marL="12697" algn="just">
              <a:lnSpc>
                <a:spcPts val="1422"/>
              </a:lnSpc>
              <a:spcBef>
                <a:spcPts val="100"/>
              </a:spcBef>
            </a:pPr>
            <a:r>
              <a:rPr sz="1200" spc="-5" dirty="0">
                <a:solidFill>
                  <a:srgbClr val="004448"/>
                </a:solidFill>
                <a:latin typeface="Microsoft Sans Serif"/>
                <a:cs typeface="Microsoft Sans Serif"/>
              </a:rPr>
              <a:t>Requisitos</a:t>
            </a:r>
            <a:r>
              <a:rPr sz="1200" spc="-10" dirty="0">
                <a:solidFill>
                  <a:srgbClr val="004448"/>
                </a:solidFill>
                <a:latin typeface="Microsoft Sans Serif"/>
                <a:cs typeface="Microsoft Sans Serif"/>
              </a:rPr>
              <a:t> </a:t>
            </a:r>
            <a:r>
              <a:rPr sz="1200" spc="-5" dirty="0">
                <a:solidFill>
                  <a:srgbClr val="004448"/>
                </a:solidFill>
                <a:latin typeface="Microsoft Sans Serif"/>
                <a:cs typeface="Microsoft Sans Serif"/>
              </a:rPr>
              <a:t>Dietéticos</a:t>
            </a:r>
            <a:endParaRPr sz="1200">
              <a:latin typeface="Microsoft Sans Serif"/>
              <a:cs typeface="Microsoft Sans Serif"/>
            </a:endParaRPr>
          </a:p>
          <a:p>
            <a:pPr marL="12697" marR="5077" algn="just">
              <a:lnSpc>
                <a:spcPts val="1190"/>
              </a:lnSpc>
              <a:spcBef>
                <a:spcPts val="30"/>
              </a:spcBef>
            </a:pP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restaurante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tiene</a:t>
            </a:r>
            <a:r>
              <a:rPr sz="1000" dirty="0">
                <a:solidFill>
                  <a:srgbClr val="57585B"/>
                </a:solidFill>
                <a:latin typeface="Microsoft Sans Serif"/>
                <a:cs typeface="Microsoft Sans Serif"/>
              </a:rPr>
              <a:t> 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cuenta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perfiles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dietéticos: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a:t>
            </a:r>
            <a:r>
              <a:rPr sz="1000" dirty="0">
                <a:solidFill>
                  <a:srgbClr val="57585B"/>
                </a:solidFill>
                <a:latin typeface="Microsoft Sans Serif"/>
                <a:cs typeface="Microsoft Sans Serif"/>
              </a:rPr>
              <a:t> 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temporada,</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recetas</a:t>
            </a:r>
            <a:r>
              <a:rPr sz="1000" spc="3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30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65" dirty="0">
                <a:solidFill>
                  <a:srgbClr val="57585B"/>
                </a:solidFill>
                <a:latin typeface="Microsoft Sans Serif"/>
                <a:cs typeface="Microsoft Sans Serif"/>
              </a:rPr>
              <a:t> </a:t>
            </a:r>
            <a:r>
              <a:rPr sz="1000" spc="-5" dirty="0">
                <a:solidFill>
                  <a:srgbClr val="57585B"/>
                </a:solidFill>
                <a:latin typeface="Microsoft Sans Serif"/>
                <a:cs typeface="Microsoft Sans Serif"/>
              </a:rPr>
              <a:t>platos</a:t>
            </a:r>
            <a:r>
              <a:rPr sz="1000" spc="305" dirty="0">
                <a:solidFill>
                  <a:srgbClr val="57585B"/>
                </a:solidFill>
                <a:latin typeface="Microsoft Sans Serif"/>
                <a:cs typeface="Microsoft Sans Serif"/>
              </a:rPr>
              <a:t> </a:t>
            </a:r>
            <a:r>
              <a:rPr sz="1000" spc="-5" dirty="0">
                <a:solidFill>
                  <a:srgbClr val="57585B"/>
                </a:solidFill>
                <a:latin typeface="Microsoft Sans Serif"/>
                <a:cs typeface="Microsoft Sans Serif"/>
              </a:rPr>
              <a:t>vegetarianos,</a:t>
            </a:r>
            <a:endParaRPr sz="1000">
              <a:latin typeface="Microsoft Sans Serif"/>
              <a:cs typeface="Microsoft Sans Serif"/>
            </a:endParaRPr>
          </a:p>
          <a:p>
            <a:pPr marL="12697" marR="5077" algn="just">
              <a:lnSpc>
                <a:spcPts val="1190"/>
              </a:lnSpc>
              <a:spcBef>
                <a:spcPts val="10"/>
              </a:spcBef>
            </a:pPr>
            <a:r>
              <a:rPr sz="1000" spc="-5" dirty="0">
                <a:solidFill>
                  <a:srgbClr val="57585B"/>
                </a:solidFill>
                <a:latin typeface="Microsoft Sans Serif"/>
                <a:cs typeface="Microsoft Sans Serif"/>
              </a:rPr>
              <a:t>todo </a:t>
            </a:r>
            <a:r>
              <a:rPr sz="1000" spc="-10" dirty="0">
                <a:solidFill>
                  <a:srgbClr val="57585B"/>
                </a:solidFill>
                <a:latin typeface="Microsoft Sans Serif"/>
                <a:cs typeface="Microsoft Sans Serif"/>
              </a:rPr>
              <a:t>ello </a:t>
            </a:r>
            <a:r>
              <a:rPr sz="1000" spc="-5" dirty="0">
                <a:solidFill>
                  <a:srgbClr val="57585B"/>
                </a:solidFill>
                <a:latin typeface="Microsoft Sans Serif"/>
                <a:cs typeface="Microsoft Sans Serif"/>
              </a:rPr>
              <a:t>con el fin de mejorar o innovar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recetas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tradicionales en versiones más saludables. Ofrecen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desayunos,</a:t>
            </a:r>
            <a:r>
              <a:rPr sz="1000" spc="355" dirty="0">
                <a:solidFill>
                  <a:srgbClr val="57585B"/>
                </a:solidFill>
                <a:latin typeface="Microsoft Sans Serif"/>
                <a:cs typeface="Microsoft Sans Serif"/>
              </a:rPr>
              <a:t> </a:t>
            </a:r>
            <a:r>
              <a:rPr sz="1000" spc="-5" dirty="0">
                <a:solidFill>
                  <a:srgbClr val="57585B"/>
                </a:solidFill>
                <a:latin typeface="Microsoft Sans Serif"/>
                <a:cs typeface="Microsoft Sans Serif"/>
              </a:rPr>
              <a:t>almuerzos</a:t>
            </a:r>
            <a:r>
              <a:rPr sz="1000" spc="37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335" dirty="0">
                <a:solidFill>
                  <a:srgbClr val="57585B"/>
                </a:solidFill>
                <a:latin typeface="Microsoft Sans Serif"/>
                <a:cs typeface="Microsoft Sans Serif"/>
              </a:rPr>
              <a:t> </a:t>
            </a:r>
            <a:r>
              <a:rPr sz="1000" spc="-5" dirty="0">
                <a:solidFill>
                  <a:srgbClr val="57585B"/>
                </a:solidFill>
                <a:latin typeface="Microsoft Sans Serif"/>
                <a:cs typeface="Microsoft Sans Serif"/>
              </a:rPr>
              <a:t>cenas</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alternativas,</a:t>
            </a:r>
            <a:r>
              <a:rPr sz="1000" spc="355" dirty="0">
                <a:solidFill>
                  <a:srgbClr val="57585B"/>
                </a:solidFill>
                <a:latin typeface="Microsoft Sans Serif"/>
                <a:cs typeface="Microsoft Sans Serif"/>
              </a:rPr>
              <a:t> </a:t>
            </a:r>
            <a:r>
              <a:rPr sz="1000" spc="-5" dirty="0">
                <a:solidFill>
                  <a:srgbClr val="57585B"/>
                </a:solidFill>
                <a:latin typeface="Microsoft Sans Serif"/>
                <a:cs typeface="Microsoft Sans Serif"/>
              </a:rPr>
              <a:t>pero</a:t>
            </a:r>
            <a:endParaRPr sz="1000">
              <a:latin typeface="Microsoft Sans Serif"/>
              <a:cs typeface="Microsoft Sans Serif"/>
            </a:endParaRPr>
          </a:p>
          <a:p>
            <a:pPr marL="12697" algn="just">
              <a:lnSpc>
                <a:spcPts val="1160"/>
              </a:lnSpc>
            </a:pPr>
            <a:r>
              <a:rPr sz="1000" spc="-5" dirty="0">
                <a:solidFill>
                  <a:srgbClr val="57585B"/>
                </a:solidFill>
                <a:latin typeface="Microsoft Sans Serif"/>
                <a:cs typeface="Microsoft Sans Serif"/>
              </a:rPr>
              <a:t>todos</a:t>
            </a:r>
            <a:r>
              <a:rPr sz="1000" dirty="0">
                <a:solidFill>
                  <a:srgbClr val="57585B"/>
                </a:solidFill>
                <a:latin typeface="Microsoft Sans Serif"/>
                <a:cs typeface="Microsoft Sans Serif"/>
              </a:rPr>
              <a:t> como </a:t>
            </a:r>
            <a:r>
              <a:rPr sz="1000" spc="-5" dirty="0">
                <a:solidFill>
                  <a:srgbClr val="57585B"/>
                </a:solidFill>
                <a:latin typeface="Microsoft Sans Serif"/>
                <a:cs typeface="Microsoft Sans Serif"/>
              </a:rPr>
              <a:t>comidas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equilibradas.</a:t>
            </a:r>
            <a:endParaRPr sz="1000">
              <a:latin typeface="Microsoft Sans Serif"/>
              <a:cs typeface="Microsoft Sans Serif"/>
            </a:endParaRPr>
          </a:p>
        </p:txBody>
      </p:sp>
      <p:sp>
        <p:nvSpPr>
          <p:cNvPr id="18" name="object 18"/>
          <p:cNvSpPr txBox="1"/>
          <p:nvPr/>
        </p:nvSpPr>
        <p:spPr>
          <a:xfrm>
            <a:off x="4099940" y="8123684"/>
            <a:ext cx="2993390" cy="671978"/>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Uso</a:t>
            </a:r>
            <a:r>
              <a:rPr sz="1200" spc="-25" dirty="0">
                <a:solidFill>
                  <a:srgbClr val="004448"/>
                </a:solidFill>
                <a:latin typeface="Microsoft Sans Serif"/>
                <a:cs typeface="Microsoft Sans Serif"/>
              </a:rPr>
              <a:t> </a:t>
            </a:r>
            <a:r>
              <a:rPr sz="1200" spc="-5" dirty="0">
                <a:solidFill>
                  <a:srgbClr val="004448"/>
                </a:solidFill>
                <a:latin typeface="Microsoft Sans Serif"/>
                <a:cs typeface="Microsoft Sans Serif"/>
              </a:rPr>
              <a:t>de</a:t>
            </a:r>
            <a:r>
              <a:rPr sz="1200" dirty="0">
                <a:solidFill>
                  <a:srgbClr val="004448"/>
                </a:solidFill>
                <a:latin typeface="Microsoft Sans Serif"/>
                <a:cs typeface="Microsoft Sans Serif"/>
              </a:rPr>
              <a:t> tecnología</a:t>
            </a:r>
            <a:endParaRPr sz="1200">
              <a:latin typeface="Microsoft Sans Serif"/>
              <a:cs typeface="Microsoft Sans Serif"/>
            </a:endParaRPr>
          </a:p>
          <a:p>
            <a:pPr marL="13967" marR="5077">
              <a:lnSpc>
                <a:spcPts val="1190"/>
              </a:lnSpc>
              <a:spcBef>
                <a:spcPts val="55"/>
              </a:spcBef>
            </a:pPr>
            <a:r>
              <a:rPr sz="1000" spc="-5" dirty="0">
                <a:solidFill>
                  <a:srgbClr val="57585B"/>
                </a:solidFill>
                <a:latin typeface="Microsoft Sans Serif"/>
                <a:cs typeface="Microsoft Sans Serif"/>
              </a:rPr>
              <a:t>Sitio</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web,</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pago</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entrega</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sin</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efectivo</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adapta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demanda.</a:t>
            </a:r>
            <a:endParaRPr sz="1000">
              <a:latin typeface="Microsoft Sans Serif"/>
              <a:cs typeface="Microsoft Sans Serif"/>
            </a:endParaRPr>
          </a:p>
          <a:p>
            <a:pPr marL="13967">
              <a:lnSpc>
                <a:spcPts val="1150"/>
              </a:lnSpc>
            </a:pPr>
            <a:r>
              <a:rPr sz="1000" spc="-40" dirty="0">
                <a:solidFill>
                  <a:srgbClr val="57585B"/>
                </a:solidFill>
                <a:latin typeface="Microsoft Sans Serif"/>
                <a:cs typeface="Microsoft Sans Serif"/>
              </a:rPr>
              <a:t>.</a:t>
            </a:r>
            <a:endParaRPr sz="1000">
              <a:latin typeface="Microsoft Sans Serif"/>
              <a:cs typeface="Microsoft Sans Serif"/>
            </a:endParaRPr>
          </a:p>
        </p:txBody>
      </p:sp>
      <p:pic>
        <p:nvPicPr>
          <p:cNvPr id="19" name="object 19"/>
          <p:cNvPicPr/>
          <p:nvPr/>
        </p:nvPicPr>
        <p:blipFill>
          <a:blip r:embed="rId2" cstate="screen">
            <a:extLst>
              <a:ext uri="{28A0092B-C50C-407E-A947-70E740481C1C}">
                <a14:useLocalDpi xmlns:a14="http://schemas.microsoft.com/office/drawing/2010/main"/>
              </a:ext>
            </a:extLst>
          </a:blip>
          <a:stretch>
            <a:fillRect/>
          </a:stretch>
        </p:blipFill>
        <p:spPr>
          <a:xfrm>
            <a:off x="469900" y="8404859"/>
            <a:ext cx="212725" cy="202056"/>
          </a:xfrm>
          <a:prstGeom prst="rect">
            <a:avLst/>
          </a:prstGeom>
        </p:spPr>
      </p:pic>
      <p:pic>
        <p:nvPicPr>
          <p:cNvPr id="20" name="object 20"/>
          <p:cNvPicPr/>
          <p:nvPr/>
        </p:nvPicPr>
        <p:blipFill>
          <a:blip r:embed="rId3" cstate="screen">
            <a:extLst>
              <a:ext uri="{28A0092B-C50C-407E-A947-70E740481C1C}">
                <a14:useLocalDpi xmlns:a14="http://schemas.microsoft.com/office/drawing/2010/main"/>
              </a:ext>
            </a:extLst>
          </a:blip>
          <a:stretch>
            <a:fillRect/>
          </a:stretch>
        </p:blipFill>
        <p:spPr>
          <a:xfrm>
            <a:off x="3832228" y="8135111"/>
            <a:ext cx="213995" cy="185166"/>
          </a:xfrm>
          <a:prstGeom prst="rect">
            <a:avLst/>
          </a:prstGeom>
        </p:spPr>
      </p:pic>
      <p:sp>
        <p:nvSpPr>
          <p:cNvPr id="21" name="object 21"/>
          <p:cNvSpPr/>
          <p:nvPr/>
        </p:nvSpPr>
        <p:spPr>
          <a:xfrm>
            <a:off x="7149468" y="10390593"/>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22" name="object 22"/>
          <p:cNvGrpSpPr/>
          <p:nvPr/>
        </p:nvGrpSpPr>
        <p:grpSpPr>
          <a:xfrm>
            <a:off x="711203" y="9511753"/>
            <a:ext cx="2494915" cy="1182370"/>
            <a:chOff x="711200" y="9511753"/>
            <a:chExt cx="2494915" cy="1182370"/>
          </a:xfrm>
        </p:grpSpPr>
        <p:pic>
          <p:nvPicPr>
            <p:cNvPr id="23" name="object 23"/>
            <p:cNvPicPr/>
            <p:nvPr/>
          </p:nvPicPr>
          <p:blipFill>
            <a:blip r:embed="rId4" cstate="screen">
              <a:extLst>
                <a:ext uri="{28A0092B-C50C-407E-A947-70E740481C1C}">
                  <a14:useLocalDpi xmlns:a14="http://schemas.microsoft.com/office/drawing/2010/main"/>
                </a:ext>
              </a:extLst>
            </a:blip>
            <a:stretch>
              <a:fillRect/>
            </a:stretch>
          </p:blipFill>
          <p:spPr>
            <a:xfrm>
              <a:off x="909320" y="10258513"/>
              <a:ext cx="153034" cy="131445"/>
            </a:xfrm>
            <a:prstGeom prst="rect">
              <a:avLst/>
            </a:prstGeom>
          </p:spPr>
        </p:pic>
        <p:sp>
          <p:nvSpPr>
            <p:cNvPr id="24" name="object 24"/>
            <p:cNvSpPr/>
            <p:nvPr/>
          </p:nvSpPr>
          <p:spPr>
            <a:xfrm>
              <a:off x="843914" y="10325188"/>
              <a:ext cx="248285" cy="323215"/>
            </a:xfrm>
            <a:custGeom>
              <a:avLst/>
              <a:gdLst/>
              <a:ahLst/>
              <a:cxnLst/>
              <a:rect l="l" t="t" r="r" b="b"/>
              <a:pathLst>
                <a:path w="248284" h="323215">
                  <a:moveTo>
                    <a:pt x="132079" y="0"/>
                  </a:moveTo>
                  <a:lnTo>
                    <a:pt x="123825" y="1270"/>
                  </a:lnTo>
                  <a:lnTo>
                    <a:pt x="116204" y="5715"/>
                  </a:lnTo>
                  <a:lnTo>
                    <a:pt x="111125" y="13335"/>
                  </a:lnTo>
                  <a:lnTo>
                    <a:pt x="71754" y="121285"/>
                  </a:lnTo>
                  <a:lnTo>
                    <a:pt x="65404" y="123190"/>
                  </a:lnTo>
                  <a:lnTo>
                    <a:pt x="55879" y="119380"/>
                  </a:lnTo>
                  <a:lnTo>
                    <a:pt x="53340" y="116840"/>
                  </a:lnTo>
                  <a:lnTo>
                    <a:pt x="46354" y="94615"/>
                  </a:lnTo>
                  <a:lnTo>
                    <a:pt x="44450" y="85725"/>
                  </a:lnTo>
                  <a:lnTo>
                    <a:pt x="38100" y="80645"/>
                  </a:lnTo>
                  <a:lnTo>
                    <a:pt x="31115" y="78105"/>
                  </a:lnTo>
                  <a:lnTo>
                    <a:pt x="19050" y="76200"/>
                  </a:lnTo>
                  <a:lnTo>
                    <a:pt x="7619" y="80010"/>
                  </a:lnTo>
                  <a:lnTo>
                    <a:pt x="634" y="88265"/>
                  </a:lnTo>
                  <a:lnTo>
                    <a:pt x="0" y="100965"/>
                  </a:lnTo>
                  <a:lnTo>
                    <a:pt x="34290" y="276857"/>
                  </a:lnTo>
                  <a:lnTo>
                    <a:pt x="35559" y="277492"/>
                  </a:lnTo>
                  <a:lnTo>
                    <a:pt x="159384" y="323212"/>
                  </a:lnTo>
                  <a:lnTo>
                    <a:pt x="161290" y="321942"/>
                  </a:lnTo>
                  <a:lnTo>
                    <a:pt x="180975" y="278762"/>
                  </a:lnTo>
                  <a:lnTo>
                    <a:pt x="210184" y="257172"/>
                  </a:lnTo>
                  <a:lnTo>
                    <a:pt x="229869" y="238125"/>
                  </a:lnTo>
                  <a:lnTo>
                    <a:pt x="241934" y="219075"/>
                  </a:lnTo>
                  <a:lnTo>
                    <a:pt x="248284" y="199390"/>
                  </a:lnTo>
                  <a:lnTo>
                    <a:pt x="247650" y="180340"/>
                  </a:lnTo>
                  <a:lnTo>
                    <a:pt x="240665" y="167640"/>
                  </a:lnTo>
                  <a:lnTo>
                    <a:pt x="231140" y="158750"/>
                  </a:lnTo>
                  <a:lnTo>
                    <a:pt x="222250" y="153670"/>
                  </a:lnTo>
                  <a:lnTo>
                    <a:pt x="219075" y="152400"/>
                  </a:lnTo>
                  <a:lnTo>
                    <a:pt x="188594" y="123190"/>
                  </a:lnTo>
                  <a:lnTo>
                    <a:pt x="177165" y="121920"/>
                  </a:lnTo>
                  <a:lnTo>
                    <a:pt x="175894" y="120650"/>
                  </a:lnTo>
                  <a:lnTo>
                    <a:pt x="175894" y="119380"/>
                  </a:lnTo>
                  <a:lnTo>
                    <a:pt x="172084" y="110490"/>
                  </a:lnTo>
                  <a:lnTo>
                    <a:pt x="136525" y="91440"/>
                  </a:lnTo>
                  <a:lnTo>
                    <a:pt x="135254" y="89535"/>
                  </a:lnTo>
                  <a:lnTo>
                    <a:pt x="156844" y="29845"/>
                  </a:lnTo>
                  <a:lnTo>
                    <a:pt x="157479" y="20955"/>
                  </a:lnTo>
                  <a:lnTo>
                    <a:pt x="154940" y="12700"/>
                  </a:lnTo>
                  <a:lnTo>
                    <a:pt x="149225" y="6350"/>
                  </a:lnTo>
                  <a:lnTo>
                    <a:pt x="140969" y="1905"/>
                  </a:lnTo>
                  <a:lnTo>
                    <a:pt x="132079" y="0"/>
                  </a:lnTo>
                  <a:close/>
                </a:path>
              </a:pathLst>
            </a:custGeom>
            <a:solidFill>
              <a:srgbClr val="CC912F"/>
            </a:solidFill>
          </p:spPr>
          <p:txBody>
            <a:bodyPr wrap="square" lIns="0" tIns="0" rIns="0" bIns="0" rtlCol="0"/>
            <a:lstStyle/>
            <a:p>
              <a:endParaRPr/>
            </a:p>
          </p:txBody>
        </p:sp>
        <p:pic>
          <p:nvPicPr>
            <p:cNvPr id="25" name="object 25"/>
            <p:cNvPicPr/>
            <p:nvPr/>
          </p:nvPicPr>
          <p:blipFill>
            <a:blip r:embed="rId5" cstate="screen">
              <a:extLst>
                <a:ext uri="{28A0092B-C50C-407E-A947-70E740481C1C}">
                  <a14:useLocalDpi xmlns:a14="http://schemas.microsoft.com/office/drawing/2010/main"/>
                </a:ext>
              </a:extLst>
            </a:blip>
            <a:stretch>
              <a:fillRect/>
            </a:stretch>
          </p:blipFill>
          <p:spPr>
            <a:xfrm>
              <a:off x="1654810" y="9942283"/>
              <a:ext cx="172085" cy="161925"/>
            </a:xfrm>
            <a:prstGeom prst="rect">
              <a:avLst/>
            </a:prstGeom>
          </p:spPr>
        </p:pic>
        <p:pic>
          <p:nvPicPr>
            <p:cNvPr id="26" name="object 26"/>
            <p:cNvPicPr/>
            <p:nvPr/>
          </p:nvPicPr>
          <p:blipFill>
            <a:blip r:embed="rId6" cstate="screen">
              <a:extLst>
                <a:ext uri="{28A0092B-C50C-407E-A947-70E740481C1C}">
                  <a14:useLocalDpi xmlns:a14="http://schemas.microsoft.com/office/drawing/2010/main"/>
                </a:ext>
              </a:extLst>
            </a:blip>
            <a:stretch>
              <a:fillRect/>
            </a:stretch>
          </p:blipFill>
          <p:spPr>
            <a:xfrm>
              <a:off x="1422400" y="9939743"/>
              <a:ext cx="78105" cy="155575"/>
            </a:xfrm>
            <a:prstGeom prst="rect">
              <a:avLst/>
            </a:prstGeom>
          </p:spPr>
        </p:pic>
        <p:sp>
          <p:nvSpPr>
            <p:cNvPr id="27" name="object 27"/>
            <p:cNvSpPr/>
            <p:nvPr/>
          </p:nvSpPr>
          <p:spPr>
            <a:xfrm>
              <a:off x="711200" y="9511753"/>
              <a:ext cx="2494915" cy="1182370"/>
            </a:xfrm>
            <a:custGeom>
              <a:avLst/>
              <a:gdLst/>
              <a:ahLst/>
              <a:cxnLst/>
              <a:rect l="l" t="t" r="r" b="b"/>
              <a:pathLst>
                <a:path w="2494915" h="1182370">
                  <a:moveTo>
                    <a:pt x="2493645" y="17144"/>
                  </a:moveTo>
                  <a:lnTo>
                    <a:pt x="923289" y="17144"/>
                  </a:lnTo>
                  <a:lnTo>
                    <a:pt x="2476500" y="22859"/>
                  </a:lnTo>
                  <a:lnTo>
                    <a:pt x="2473325" y="50164"/>
                  </a:lnTo>
                  <a:lnTo>
                    <a:pt x="2466975" y="93979"/>
                  </a:lnTo>
                  <a:lnTo>
                    <a:pt x="2457450" y="152399"/>
                  </a:lnTo>
                  <a:lnTo>
                    <a:pt x="2442845" y="222249"/>
                  </a:lnTo>
                  <a:lnTo>
                    <a:pt x="2427605" y="282574"/>
                  </a:lnTo>
                  <a:lnTo>
                    <a:pt x="2411095" y="339724"/>
                  </a:lnTo>
                  <a:lnTo>
                    <a:pt x="2393950" y="394334"/>
                  </a:lnTo>
                  <a:lnTo>
                    <a:pt x="2376170" y="445134"/>
                  </a:lnTo>
                  <a:lnTo>
                    <a:pt x="2357755" y="492759"/>
                  </a:lnTo>
                  <a:lnTo>
                    <a:pt x="2338705" y="537209"/>
                  </a:lnTo>
                  <a:lnTo>
                    <a:pt x="2320290" y="577849"/>
                  </a:lnTo>
                  <a:lnTo>
                    <a:pt x="2302510" y="615314"/>
                  </a:lnTo>
                  <a:lnTo>
                    <a:pt x="2284730" y="649604"/>
                  </a:lnTo>
                  <a:lnTo>
                    <a:pt x="2240280" y="727074"/>
                  </a:lnTo>
                  <a:lnTo>
                    <a:pt x="2211070" y="772794"/>
                  </a:lnTo>
                  <a:lnTo>
                    <a:pt x="2180590" y="816609"/>
                  </a:lnTo>
                  <a:lnTo>
                    <a:pt x="2148840" y="859154"/>
                  </a:lnTo>
                  <a:lnTo>
                    <a:pt x="2115820" y="899794"/>
                  </a:lnTo>
                  <a:lnTo>
                    <a:pt x="2081530" y="938529"/>
                  </a:lnTo>
                  <a:lnTo>
                    <a:pt x="2045970" y="975994"/>
                  </a:lnTo>
                  <a:lnTo>
                    <a:pt x="2008505" y="1010919"/>
                  </a:lnTo>
                  <a:lnTo>
                    <a:pt x="1970405" y="1044574"/>
                  </a:lnTo>
                  <a:lnTo>
                    <a:pt x="1930400" y="1076956"/>
                  </a:lnTo>
                  <a:lnTo>
                    <a:pt x="1889760" y="1106801"/>
                  </a:lnTo>
                  <a:lnTo>
                    <a:pt x="1847850" y="1135376"/>
                  </a:lnTo>
                  <a:lnTo>
                    <a:pt x="1807210" y="1160141"/>
                  </a:lnTo>
                  <a:lnTo>
                    <a:pt x="1766853" y="1182154"/>
                  </a:lnTo>
                  <a:lnTo>
                    <a:pt x="1802389" y="1182154"/>
                  </a:lnTo>
                  <a:lnTo>
                    <a:pt x="1857375" y="1149346"/>
                  </a:lnTo>
                  <a:lnTo>
                    <a:pt x="1896745" y="1122676"/>
                  </a:lnTo>
                  <a:lnTo>
                    <a:pt x="1934845" y="1094737"/>
                  </a:lnTo>
                  <a:lnTo>
                    <a:pt x="1972310" y="1065526"/>
                  </a:lnTo>
                  <a:lnTo>
                    <a:pt x="2008505" y="1034414"/>
                  </a:lnTo>
                  <a:lnTo>
                    <a:pt x="2043430" y="1001394"/>
                  </a:lnTo>
                  <a:lnTo>
                    <a:pt x="2077720" y="967739"/>
                  </a:lnTo>
                  <a:lnTo>
                    <a:pt x="2110740" y="932179"/>
                  </a:lnTo>
                  <a:lnTo>
                    <a:pt x="2141855" y="894714"/>
                  </a:lnTo>
                  <a:lnTo>
                    <a:pt x="2172970" y="855979"/>
                  </a:lnTo>
                  <a:lnTo>
                    <a:pt x="2202180" y="815974"/>
                  </a:lnTo>
                  <a:lnTo>
                    <a:pt x="2230120" y="774699"/>
                  </a:lnTo>
                  <a:lnTo>
                    <a:pt x="2257425" y="731519"/>
                  </a:lnTo>
                  <a:lnTo>
                    <a:pt x="2283460" y="687704"/>
                  </a:lnTo>
                  <a:lnTo>
                    <a:pt x="2311400" y="635634"/>
                  </a:lnTo>
                  <a:lnTo>
                    <a:pt x="2336165" y="583564"/>
                  </a:lnTo>
                  <a:lnTo>
                    <a:pt x="2359025" y="532764"/>
                  </a:lnTo>
                  <a:lnTo>
                    <a:pt x="2379980" y="483234"/>
                  </a:lnTo>
                  <a:lnTo>
                    <a:pt x="2397760" y="434339"/>
                  </a:lnTo>
                  <a:lnTo>
                    <a:pt x="2413635" y="387984"/>
                  </a:lnTo>
                  <a:lnTo>
                    <a:pt x="2428240" y="342899"/>
                  </a:lnTo>
                  <a:lnTo>
                    <a:pt x="2440305" y="300989"/>
                  </a:lnTo>
                  <a:lnTo>
                    <a:pt x="2450465" y="261619"/>
                  </a:lnTo>
                  <a:lnTo>
                    <a:pt x="2477135" y="140334"/>
                  </a:lnTo>
                  <a:lnTo>
                    <a:pt x="2487295" y="73659"/>
                  </a:lnTo>
                  <a:lnTo>
                    <a:pt x="2492375" y="30479"/>
                  </a:lnTo>
                  <a:lnTo>
                    <a:pt x="2493645" y="17144"/>
                  </a:lnTo>
                  <a:close/>
                </a:path>
                <a:path w="2494915" h="1182370">
                  <a:moveTo>
                    <a:pt x="922655" y="0"/>
                  </a:moveTo>
                  <a:lnTo>
                    <a:pt x="868680" y="1269"/>
                  </a:lnTo>
                  <a:lnTo>
                    <a:pt x="815975" y="4444"/>
                  </a:lnTo>
                  <a:lnTo>
                    <a:pt x="763905" y="8254"/>
                  </a:lnTo>
                  <a:lnTo>
                    <a:pt x="712469" y="14604"/>
                  </a:lnTo>
                  <a:lnTo>
                    <a:pt x="661669" y="21589"/>
                  </a:lnTo>
                  <a:lnTo>
                    <a:pt x="611505" y="30479"/>
                  </a:lnTo>
                  <a:lnTo>
                    <a:pt x="562610" y="41274"/>
                  </a:lnTo>
                  <a:lnTo>
                    <a:pt x="514350" y="52704"/>
                  </a:lnTo>
                  <a:lnTo>
                    <a:pt x="466725" y="66039"/>
                  </a:lnTo>
                  <a:lnTo>
                    <a:pt x="420369" y="81279"/>
                  </a:lnTo>
                  <a:lnTo>
                    <a:pt x="374650" y="97154"/>
                  </a:lnTo>
                  <a:lnTo>
                    <a:pt x="329565" y="114934"/>
                  </a:lnTo>
                  <a:lnTo>
                    <a:pt x="285750" y="133984"/>
                  </a:lnTo>
                  <a:lnTo>
                    <a:pt x="242569" y="154939"/>
                  </a:lnTo>
                  <a:lnTo>
                    <a:pt x="200659" y="177164"/>
                  </a:lnTo>
                  <a:lnTo>
                    <a:pt x="158750" y="200659"/>
                  </a:lnTo>
                  <a:lnTo>
                    <a:pt x="116840" y="227329"/>
                  </a:lnTo>
                  <a:lnTo>
                    <a:pt x="75565" y="254634"/>
                  </a:lnTo>
                  <a:lnTo>
                    <a:pt x="34925" y="284479"/>
                  </a:lnTo>
                  <a:lnTo>
                    <a:pt x="0" y="311784"/>
                  </a:lnTo>
                  <a:lnTo>
                    <a:pt x="0" y="334009"/>
                  </a:lnTo>
                  <a:lnTo>
                    <a:pt x="6984" y="328294"/>
                  </a:lnTo>
                  <a:lnTo>
                    <a:pt x="45720" y="297814"/>
                  </a:lnTo>
                  <a:lnTo>
                    <a:pt x="85725" y="268604"/>
                  </a:lnTo>
                  <a:lnTo>
                    <a:pt x="126365" y="241299"/>
                  </a:lnTo>
                  <a:lnTo>
                    <a:pt x="168275" y="215264"/>
                  </a:lnTo>
                  <a:lnTo>
                    <a:pt x="208915" y="191769"/>
                  </a:lnTo>
                  <a:lnTo>
                    <a:pt x="250825" y="170179"/>
                  </a:lnTo>
                  <a:lnTo>
                    <a:pt x="293369" y="149859"/>
                  </a:lnTo>
                  <a:lnTo>
                    <a:pt x="336550" y="130809"/>
                  </a:lnTo>
                  <a:lnTo>
                    <a:pt x="381000" y="113029"/>
                  </a:lnTo>
                  <a:lnTo>
                    <a:pt x="426084" y="97154"/>
                  </a:lnTo>
                  <a:lnTo>
                    <a:pt x="472440" y="82549"/>
                  </a:lnTo>
                  <a:lnTo>
                    <a:pt x="519430" y="69214"/>
                  </a:lnTo>
                  <a:lnTo>
                    <a:pt x="567055" y="57784"/>
                  </a:lnTo>
                  <a:lnTo>
                    <a:pt x="615315" y="47624"/>
                  </a:lnTo>
                  <a:lnTo>
                    <a:pt x="664844" y="38734"/>
                  </a:lnTo>
                  <a:lnTo>
                    <a:pt x="715010" y="31114"/>
                  </a:lnTo>
                  <a:lnTo>
                    <a:pt x="765810" y="25399"/>
                  </a:lnTo>
                  <a:lnTo>
                    <a:pt x="817244" y="20954"/>
                  </a:lnTo>
                  <a:lnTo>
                    <a:pt x="869950" y="18414"/>
                  </a:lnTo>
                  <a:lnTo>
                    <a:pt x="923289" y="17144"/>
                  </a:lnTo>
                  <a:lnTo>
                    <a:pt x="2493645" y="17144"/>
                  </a:lnTo>
                  <a:lnTo>
                    <a:pt x="2494280" y="14604"/>
                  </a:lnTo>
                  <a:lnTo>
                    <a:pt x="2494915" y="5714"/>
                  </a:lnTo>
                  <a:lnTo>
                    <a:pt x="922655" y="0"/>
                  </a:lnTo>
                  <a:close/>
                </a:path>
              </a:pathLst>
            </a:custGeom>
            <a:solidFill>
              <a:srgbClr val="F5C15B"/>
            </a:solidFill>
          </p:spPr>
          <p:txBody>
            <a:bodyPr wrap="square" lIns="0" tIns="0" rIns="0" bIns="0" rtlCol="0"/>
            <a:lstStyle/>
            <a:p>
              <a:endParaRPr/>
            </a:p>
          </p:txBody>
        </p:sp>
        <p:pic>
          <p:nvPicPr>
            <p:cNvPr id="28" name="object 28"/>
            <p:cNvPicPr/>
            <p:nvPr/>
          </p:nvPicPr>
          <p:blipFill>
            <a:blip r:embed="rId7" cstate="screen">
              <a:extLst>
                <a:ext uri="{28A0092B-C50C-407E-A947-70E740481C1C}">
                  <a14:useLocalDpi xmlns:a14="http://schemas.microsoft.com/office/drawing/2010/main"/>
                </a:ext>
              </a:extLst>
            </a:blip>
            <a:stretch>
              <a:fillRect/>
            </a:stretch>
          </p:blipFill>
          <p:spPr>
            <a:xfrm>
              <a:off x="1955800" y="9951173"/>
              <a:ext cx="144144" cy="144145"/>
            </a:xfrm>
            <a:prstGeom prst="rect">
              <a:avLst/>
            </a:prstGeom>
          </p:spPr>
        </p:pic>
        <p:pic>
          <p:nvPicPr>
            <p:cNvPr id="29" name="object 29"/>
            <p:cNvPicPr/>
            <p:nvPr/>
          </p:nvPicPr>
          <p:blipFill>
            <a:blip r:embed="rId8" cstate="screen">
              <a:extLst>
                <a:ext uri="{28A0092B-C50C-407E-A947-70E740481C1C}">
                  <a14:useLocalDpi xmlns:a14="http://schemas.microsoft.com/office/drawing/2010/main"/>
                </a:ext>
              </a:extLst>
            </a:blip>
            <a:stretch>
              <a:fillRect/>
            </a:stretch>
          </p:blipFill>
          <p:spPr>
            <a:xfrm>
              <a:off x="1390015" y="9769144"/>
              <a:ext cx="902335" cy="143014"/>
            </a:xfrm>
            <a:prstGeom prst="rect">
              <a:avLst/>
            </a:prstGeom>
          </p:spPr>
        </p:pic>
        <p:sp>
          <p:nvSpPr>
            <p:cNvPr id="30" name="object 30"/>
            <p:cNvSpPr/>
            <p:nvPr/>
          </p:nvSpPr>
          <p:spPr>
            <a:xfrm>
              <a:off x="2356357" y="9770998"/>
              <a:ext cx="448309" cy="111125"/>
            </a:xfrm>
            <a:custGeom>
              <a:avLst/>
              <a:gdLst/>
              <a:ahLst/>
              <a:cxnLst/>
              <a:rect l="l" t="t" r="r" b="b"/>
              <a:pathLst>
                <a:path w="448310" h="111125">
                  <a:moveTo>
                    <a:pt x="13081" y="0"/>
                  </a:moveTo>
                  <a:lnTo>
                    <a:pt x="0" y="0"/>
                  </a:lnTo>
                  <a:lnTo>
                    <a:pt x="0" y="109092"/>
                  </a:lnTo>
                  <a:lnTo>
                    <a:pt x="13081" y="109092"/>
                  </a:lnTo>
                  <a:lnTo>
                    <a:pt x="13081" y="57670"/>
                  </a:lnTo>
                  <a:lnTo>
                    <a:pt x="77089" y="57670"/>
                  </a:lnTo>
                  <a:lnTo>
                    <a:pt x="77089" y="44792"/>
                  </a:lnTo>
                  <a:lnTo>
                    <a:pt x="13081" y="44792"/>
                  </a:lnTo>
                  <a:lnTo>
                    <a:pt x="13081" y="0"/>
                  </a:lnTo>
                  <a:close/>
                </a:path>
                <a:path w="448310" h="111125">
                  <a:moveTo>
                    <a:pt x="77089" y="57670"/>
                  </a:moveTo>
                  <a:lnTo>
                    <a:pt x="64135" y="57670"/>
                  </a:lnTo>
                  <a:lnTo>
                    <a:pt x="64135" y="109092"/>
                  </a:lnTo>
                  <a:lnTo>
                    <a:pt x="77089" y="109092"/>
                  </a:lnTo>
                  <a:lnTo>
                    <a:pt x="77089" y="57670"/>
                  </a:lnTo>
                  <a:close/>
                </a:path>
                <a:path w="448310" h="111125">
                  <a:moveTo>
                    <a:pt x="77089" y="0"/>
                  </a:moveTo>
                  <a:lnTo>
                    <a:pt x="64135" y="0"/>
                  </a:lnTo>
                  <a:lnTo>
                    <a:pt x="64135" y="44792"/>
                  </a:lnTo>
                  <a:lnTo>
                    <a:pt x="77089" y="44792"/>
                  </a:lnTo>
                  <a:lnTo>
                    <a:pt x="77089" y="0"/>
                  </a:lnTo>
                  <a:close/>
                </a:path>
                <a:path w="448310" h="111125">
                  <a:moveTo>
                    <a:pt x="107823" y="0"/>
                  </a:moveTo>
                  <a:lnTo>
                    <a:pt x="95758" y="0"/>
                  </a:lnTo>
                  <a:lnTo>
                    <a:pt x="95758" y="15405"/>
                  </a:lnTo>
                  <a:lnTo>
                    <a:pt x="107823" y="15405"/>
                  </a:lnTo>
                  <a:lnTo>
                    <a:pt x="107823" y="0"/>
                  </a:lnTo>
                  <a:close/>
                </a:path>
                <a:path w="448310" h="111125">
                  <a:moveTo>
                    <a:pt x="107823" y="30060"/>
                  </a:moveTo>
                  <a:lnTo>
                    <a:pt x="95758" y="30060"/>
                  </a:lnTo>
                  <a:lnTo>
                    <a:pt x="95758" y="109092"/>
                  </a:lnTo>
                  <a:lnTo>
                    <a:pt x="107823" y="109092"/>
                  </a:lnTo>
                  <a:lnTo>
                    <a:pt x="107823" y="30060"/>
                  </a:lnTo>
                  <a:close/>
                </a:path>
                <a:path w="448310" h="111125">
                  <a:moveTo>
                    <a:pt x="134747" y="83413"/>
                  </a:moveTo>
                  <a:lnTo>
                    <a:pt x="122809" y="85509"/>
                  </a:lnTo>
                  <a:lnTo>
                    <a:pt x="124206" y="93891"/>
                  </a:lnTo>
                  <a:lnTo>
                    <a:pt x="127254" y="100215"/>
                  </a:lnTo>
                  <a:lnTo>
                    <a:pt x="136906" y="108750"/>
                  </a:lnTo>
                  <a:lnTo>
                    <a:pt x="144018" y="110883"/>
                  </a:lnTo>
                  <a:lnTo>
                    <a:pt x="158877" y="110883"/>
                  </a:lnTo>
                  <a:lnTo>
                    <a:pt x="163830" y="109804"/>
                  </a:lnTo>
                  <a:lnTo>
                    <a:pt x="172719" y="105486"/>
                  </a:lnTo>
                  <a:lnTo>
                    <a:pt x="176022" y="102438"/>
                  </a:lnTo>
                  <a:lnTo>
                    <a:pt x="177597" y="99860"/>
                  </a:lnTo>
                  <a:lnTo>
                    <a:pt x="147700" y="99860"/>
                  </a:lnTo>
                  <a:lnTo>
                    <a:pt x="143383" y="98450"/>
                  </a:lnTo>
                  <a:lnTo>
                    <a:pt x="137287" y="92798"/>
                  </a:lnTo>
                  <a:lnTo>
                    <a:pt x="135381" y="88722"/>
                  </a:lnTo>
                  <a:lnTo>
                    <a:pt x="134747" y="83413"/>
                  </a:lnTo>
                  <a:close/>
                </a:path>
                <a:path w="448310" h="111125">
                  <a:moveTo>
                    <a:pt x="156591" y="28282"/>
                  </a:moveTo>
                  <a:lnTo>
                    <a:pt x="147319" y="28282"/>
                  </a:lnTo>
                  <a:lnTo>
                    <a:pt x="143891" y="28816"/>
                  </a:lnTo>
                  <a:lnTo>
                    <a:pt x="140589" y="29883"/>
                  </a:lnTo>
                  <a:lnTo>
                    <a:pt x="137414" y="30949"/>
                  </a:lnTo>
                  <a:lnTo>
                    <a:pt x="134874" y="32245"/>
                  </a:lnTo>
                  <a:lnTo>
                    <a:pt x="132969" y="33781"/>
                  </a:lnTo>
                  <a:lnTo>
                    <a:pt x="130429" y="35775"/>
                  </a:lnTo>
                  <a:lnTo>
                    <a:pt x="128524" y="38265"/>
                  </a:lnTo>
                  <a:lnTo>
                    <a:pt x="127000" y="41262"/>
                  </a:lnTo>
                  <a:lnTo>
                    <a:pt x="125603" y="44259"/>
                  </a:lnTo>
                  <a:lnTo>
                    <a:pt x="124841" y="47523"/>
                  </a:lnTo>
                  <a:lnTo>
                    <a:pt x="124841" y="54914"/>
                  </a:lnTo>
                  <a:lnTo>
                    <a:pt x="160147" y="77444"/>
                  </a:lnTo>
                  <a:lnTo>
                    <a:pt x="164337" y="78955"/>
                  </a:lnTo>
                  <a:lnTo>
                    <a:pt x="165989" y="80149"/>
                  </a:lnTo>
                  <a:lnTo>
                    <a:pt x="168275" y="81876"/>
                  </a:lnTo>
                  <a:lnTo>
                    <a:pt x="169544" y="84264"/>
                  </a:lnTo>
                  <a:lnTo>
                    <a:pt x="169544" y="90665"/>
                  </a:lnTo>
                  <a:lnTo>
                    <a:pt x="168148" y="93598"/>
                  </a:lnTo>
                  <a:lnTo>
                    <a:pt x="162814" y="98615"/>
                  </a:lnTo>
                  <a:lnTo>
                    <a:pt x="158750" y="99860"/>
                  </a:lnTo>
                  <a:lnTo>
                    <a:pt x="177597" y="99860"/>
                  </a:lnTo>
                  <a:lnTo>
                    <a:pt x="178457" y="98450"/>
                  </a:lnTo>
                  <a:lnTo>
                    <a:pt x="180721" y="94538"/>
                  </a:lnTo>
                  <a:lnTo>
                    <a:pt x="181774" y="90665"/>
                  </a:lnTo>
                  <a:lnTo>
                    <a:pt x="181864" y="81305"/>
                  </a:lnTo>
                  <a:lnTo>
                    <a:pt x="180975" y="77495"/>
                  </a:lnTo>
                  <a:lnTo>
                    <a:pt x="177165" y="71335"/>
                  </a:lnTo>
                  <a:lnTo>
                    <a:pt x="174498" y="68999"/>
                  </a:lnTo>
                  <a:lnTo>
                    <a:pt x="171017" y="67360"/>
                  </a:lnTo>
                  <a:lnTo>
                    <a:pt x="167767" y="65773"/>
                  </a:lnTo>
                  <a:lnTo>
                    <a:pt x="161798" y="63703"/>
                  </a:lnTo>
                  <a:lnTo>
                    <a:pt x="147319" y="59385"/>
                  </a:lnTo>
                  <a:lnTo>
                    <a:pt x="143764" y="58242"/>
                  </a:lnTo>
                  <a:lnTo>
                    <a:pt x="136525" y="51219"/>
                  </a:lnTo>
                  <a:lnTo>
                    <a:pt x="136525" y="46761"/>
                  </a:lnTo>
                  <a:lnTo>
                    <a:pt x="137668" y="44373"/>
                  </a:lnTo>
                  <a:lnTo>
                    <a:pt x="140081" y="42341"/>
                  </a:lnTo>
                  <a:lnTo>
                    <a:pt x="142367" y="40309"/>
                  </a:lnTo>
                  <a:lnTo>
                    <a:pt x="146304" y="39293"/>
                  </a:lnTo>
                  <a:lnTo>
                    <a:pt x="175807" y="39293"/>
                  </a:lnTo>
                  <a:lnTo>
                    <a:pt x="175133" y="38214"/>
                  </a:lnTo>
                  <a:lnTo>
                    <a:pt x="173100" y="35166"/>
                  </a:lnTo>
                  <a:lnTo>
                    <a:pt x="169925" y="32740"/>
                  </a:lnTo>
                  <a:lnTo>
                    <a:pt x="161544" y="29171"/>
                  </a:lnTo>
                  <a:lnTo>
                    <a:pt x="156591" y="28282"/>
                  </a:lnTo>
                  <a:close/>
                </a:path>
                <a:path w="448310" h="111125">
                  <a:moveTo>
                    <a:pt x="175807" y="39293"/>
                  </a:moveTo>
                  <a:lnTo>
                    <a:pt x="156591" y="39293"/>
                  </a:lnTo>
                  <a:lnTo>
                    <a:pt x="160274" y="40436"/>
                  </a:lnTo>
                  <a:lnTo>
                    <a:pt x="165354" y="44996"/>
                  </a:lnTo>
                  <a:lnTo>
                    <a:pt x="166878" y="48171"/>
                  </a:lnTo>
                  <a:lnTo>
                    <a:pt x="167386" y="52235"/>
                  </a:lnTo>
                  <a:lnTo>
                    <a:pt x="179197" y="50457"/>
                  </a:lnTo>
                  <a:lnTo>
                    <a:pt x="178435" y="45338"/>
                  </a:lnTo>
                  <a:lnTo>
                    <a:pt x="177037" y="41262"/>
                  </a:lnTo>
                  <a:lnTo>
                    <a:pt x="175807" y="39293"/>
                  </a:lnTo>
                  <a:close/>
                </a:path>
                <a:path w="448310" h="111125">
                  <a:moveTo>
                    <a:pt x="208915" y="40487"/>
                  </a:moveTo>
                  <a:lnTo>
                    <a:pt x="196977" y="40487"/>
                  </a:lnTo>
                  <a:lnTo>
                    <a:pt x="197060" y="95148"/>
                  </a:lnTo>
                  <a:lnTo>
                    <a:pt x="209296" y="110134"/>
                  </a:lnTo>
                  <a:lnTo>
                    <a:pt x="216408" y="110134"/>
                  </a:lnTo>
                  <a:lnTo>
                    <a:pt x="219329" y="109740"/>
                  </a:lnTo>
                  <a:lnTo>
                    <a:pt x="222758" y="108940"/>
                  </a:lnTo>
                  <a:lnTo>
                    <a:pt x="221058" y="97637"/>
                  </a:lnTo>
                  <a:lnTo>
                    <a:pt x="213994" y="97637"/>
                  </a:lnTo>
                  <a:lnTo>
                    <a:pt x="212598" y="97307"/>
                  </a:lnTo>
                  <a:lnTo>
                    <a:pt x="208915" y="90512"/>
                  </a:lnTo>
                  <a:lnTo>
                    <a:pt x="208915" y="40487"/>
                  </a:lnTo>
                  <a:close/>
                </a:path>
                <a:path w="448310" h="111125">
                  <a:moveTo>
                    <a:pt x="220980" y="97116"/>
                  </a:moveTo>
                  <a:lnTo>
                    <a:pt x="218821" y="97459"/>
                  </a:lnTo>
                  <a:lnTo>
                    <a:pt x="217043" y="97637"/>
                  </a:lnTo>
                  <a:lnTo>
                    <a:pt x="221058" y="97637"/>
                  </a:lnTo>
                  <a:lnTo>
                    <a:pt x="220980" y="97116"/>
                  </a:lnTo>
                  <a:close/>
                </a:path>
                <a:path w="448310" h="111125">
                  <a:moveTo>
                    <a:pt x="220980" y="30060"/>
                  </a:moveTo>
                  <a:lnTo>
                    <a:pt x="188087" y="30060"/>
                  </a:lnTo>
                  <a:lnTo>
                    <a:pt x="188087" y="40487"/>
                  </a:lnTo>
                  <a:lnTo>
                    <a:pt x="220980" y="40487"/>
                  </a:lnTo>
                  <a:lnTo>
                    <a:pt x="220980" y="30060"/>
                  </a:lnTo>
                  <a:close/>
                </a:path>
                <a:path w="448310" h="111125">
                  <a:moveTo>
                    <a:pt x="208915" y="2451"/>
                  </a:moveTo>
                  <a:lnTo>
                    <a:pt x="196977" y="10490"/>
                  </a:lnTo>
                  <a:lnTo>
                    <a:pt x="196977" y="30060"/>
                  </a:lnTo>
                  <a:lnTo>
                    <a:pt x="208915" y="30060"/>
                  </a:lnTo>
                  <a:lnTo>
                    <a:pt x="208915" y="2451"/>
                  </a:lnTo>
                  <a:close/>
                </a:path>
                <a:path w="448310" h="111125">
                  <a:moveTo>
                    <a:pt x="263144" y="28282"/>
                  </a:moveTo>
                  <a:lnTo>
                    <a:pt x="254381" y="28282"/>
                  </a:lnTo>
                  <a:lnTo>
                    <a:pt x="247015" y="31203"/>
                  </a:lnTo>
                  <a:lnTo>
                    <a:pt x="229869" y="69583"/>
                  </a:lnTo>
                  <a:lnTo>
                    <a:pt x="230419" y="78638"/>
                  </a:lnTo>
                  <a:lnTo>
                    <a:pt x="256069" y="110217"/>
                  </a:lnTo>
                  <a:lnTo>
                    <a:pt x="263144" y="110883"/>
                  </a:lnTo>
                  <a:lnTo>
                    <a:pt x="269367" y="110883"/>
                  </a:lnTo>
                  <a:lnTo>
                    <a:pt x="275081" y="109270"/>
                  </a:lnTo>
                  <a:lnTo>
                    <a:pt x="280416" y="106044"/>
                  </a:lnTo>
                  <a:lnTo>
                    <a:pt x="285623" y="102819"/>
                  </a:lnTo>
                  <a:lnTo>
                    <a:pt x="288275" y="99860"/>
                  </a:lnTo>
                  <a:lnTo>
                    <a:pt x="257175" y="99860"/>
                  </a:lnTo>
                  <a:lnTo>
                    <a:pt x="252211" y="97332"/>
                  </a:lnTo>
                  <a:lnTo>
                    <a:pt x="248158" y="92316"/>
                  </a:lnTo>
                  <a:lnTo>
                    <a:pt x="244221" y="87274"/>
                  </a:lnTo>
                  <a:lnTo>
                    <a:pt x="242189" y="79705"/>
                  </a:lnTo>
                  <a:lnTo>
                    <a:pt x="242228" y="59314"/>
                  </a:lnTo>
                  <a:lnTo>
                    <a:pt x="244221" y="51892"/>
                  </a:lnTo>
                  <a:lnTo>
                    <a:pt x="248158" y="46888"/>
                  </a:lnTo>
                  <a:lnTo>
                    <a:pt x="252222" y="41871"/>
                  </a:lnTo>
                  <a:lnTo>
                    <a:pt x="257175" y="39369"/>
                  </a:lnTo>
                  <a:lnTo>
                    <a:pt x="287431" y="39369"/>
                  </a:lnTo>
                  <a:lnTo>
                    <a:pt x="287147" y="38963"/>
                  </a:lnTo>
                  <a:lnTo>
                    <a:pt x="282146" y="34289"/>
                  </a:lnTo>
                  <a:lnTo>
                    <a:pt x="276479" y="30951"/>
                  </a:lnTo>
                  <a:lnTo>
                    <a:pt x="270144" y="28949"/>
                  </a:lnTo>
                  <a:lnTo>
                    <a:pt x="263144" y="28282"/>
                  </a:lnTo>
                  <a:close/>
                </a:path>
                <a:path w="448310" h="111125">
                  <a:moveTo>
                    <a:pt x="287431" y="39369"/>
                  </a:moveTo>
                  <a:lnTo>
                    <a:pt x="269113" y="39369"/>
                  </a:lnTo>
                  <a:lnTo>
                    <a:pt x="274066" y="41884"/>
                  </a:lnTo>
                  <a:lnTo>
                    <a:pt x="278130" y="46913"/>
                  </a:lnTo>
                  <a:lnTo>
                    <a:pt x="282067" y="51955"/>
                  </a:lnTo>
                  <a:lnTo>
                    <a:pt x="284086" y="59314"/>
                  </a:lnTo>
                  <a:lnTo>
                    <a:pt x="284045" y="79705"/>
                  </a:lnTo>
                  <a:lnTo>
                    <a:pt x="282067" y="87210"/>
                  </a:lnTo>
                  <a:lnTo>
                    <a:pt x="274168" y="97345"/>
                  </a:lnTo>
                  <a:lnTo>
                    <a:pt x="269240" y="99860"/>
                  </a:lnTo>
                  <a:lnTo>
                    <a:pt x="288275" y="99860"/>
                  </a:lnTo>
                  <a:lnTo>
                    <a:pt x="289687" y="98285"/>
                  </a:lnTo>
                  <a:lnTo>
                    <a:pt x="292420" y="92316"/>
                  </a:lnTo>
                  <a:lnTo>
                    <a:pt x="295148" y="86626"/>
                  </a:lnTo>
                  <a:lnTo>
                    <a:pt x="296481" y="79000"/>
                  </a:lnTo>
                  <a:lnTo>
                    <a:pt x="296544" y="68465"/>
                  </a:lnTo>
                  <a:lnTo>
                    <a:pt x="295951" y="59557"/>
                  </a:lnTo>
                  <a:lnTo>
                    <a:pt x="294179" y="51671"/>
                  </a:lnTo>
                  <a:lnTo>
                    <a:pt x="291240" y="44807"/>
                  </a:lnTo>
                  <a:lnTo>
                    <a:pt x="287431" y="39369"/>
                  </a:lnTo>
                  <a:close/>
                </a:path>
                <a:path w="448310" h="111125">
                  <a:moveTo>
                    <a:pt x="321310" y="30060"/>
                  </a:moveTo>
                  <a:lnTo>
                    <a:pt x="310388" y="30060"/>
                  </a:lnTo>
                  <a:lnTo>
                    <a:pt x="310388" y="109092"/>
                  </a:lnTo>
                  <a:lnTo>
                    <a:pt x="322453" y="109092"/>
                  </a:lnTo>
                  <a:lnTo>
                    <a:pt x="322453" y="62064"/>
                  </a:lnTo>
                  <a:lnTo>
                    <a:pt x="323088" y="56857"/>
                  </a:lnTo>
                  <a:lnTo>
                    <a:pt x="324485" y="52095"/>
                  </a:lnTo>
                  <a:lnTo>
                    <a:pt x="325374" y="48971"/>
                  </a:lnTo>
                  <a:lnTo>
                    <a:pt x="326898" y="46520"/>
                  </a:lnTo>
                  <a:lnTo>
                    <a:pt x="328930" y="44767"/>
                  </a:lnTo>
                  <a:lnTo>
                    <a:pt x="331089" y="43002"/>
                  </a:lnTo>
                  <a:lnTo>
                    <a:pt x="333375" y="42125"/>
                  </a:lnTo>
                  <a:lnTo>
                    <a:pt x="345879" y="42125"/>
                  </a:lnTo>
                  <a:lnTo>
                    <a:pt x="321310" y="42049"/>
                  </a:lnTo>
                  <a:lnTo>
                    <a:pt x="321310" y="30060"/>
                  </a:lnTo>
                  <a:close/>
                </a:path>
                <a:path w="448310" h="111125">
                  <a:moveTo>
                    <a:pt x="345879" y="42125"/>
                  </a:moveTo>
                  <a:lnTo>
                    <a:pt x="338963" y="42125"/>
                  </a:lnTo>
                  <a:lnTo>
                    <a:pt x="342011" y="43091"/>
                  </a:lnTo>
                  <a:lnTo>
                    <a:pt x="344931" y="45021"/>
                  </a:lnTo>
                  <a:lnTo>
                    <a:pt x="345879" y="42125"/>
                  </a:lnTo>
                  <a:close/>
                </a:path>
                <a:path w="448310" h="111125">
                  <a:moveTo>
                    <a:pt x="340741" y="28282"/>
                  </a:moveTo>
                  <a:lnTo>
                    <a:pt x="333883" y="28282"/>
                  </a:lnTo>
                  <a:lnTo>
                    <a:pt x="331216" y="29171"/>
                  </a:lnTo>
                  <a:lnTo>
                    <a:pt x="328930" y="30962"/>
                  </a:lnTo>
                  <a:lnTo>
                    <a:pt x="326517" y="32740"/>
                  </a:lnTo>
                  <a:lnTo>
                    <a:pt x="323977" y="36436"/>
                  </a:lnTo>
                  <a:lnTo>
                    <a:pt x="321310" y="42049"/>
                  </a:lnTo>
                  <a:lnTo>
                    <a:pt x="345904" y="42049"/>
                  </a:lnTo>
                  <a:lnTo>
                    <a:pt x="348996" y="32600"/>
                  </a:lnTo>
                  <a:lnTo>
                    <a:pt x="344805" y="29717"/>
                  </a:lnTo>
                  <a:lnTo>
                    <a:pt x="340741" y="28282"/>
                  </a:lnTo>
                  <a:close/>
                </a:path>
                <a:path w="448310" h="111125">
                  <a:moveTo>
                    <a:pt x="366903" y="0"/>
                  </a:moveTo>
                  <a:lnTo>
                    <a:pt x="354838" y="0"/>
                  </a:lnTo>
                  <a:lnTo>
                    <a:pt x="354838" y="15405"/>
                  </a:lnTo>
                  <a:lnTo>
                    <a:pt x="366903" y="15405"/>
                  </a:lnTo>
                  <a:lnTo>
                    <a:pt x="366903" y="0"/>
                  </a:lnTo>
                  <a:close/>
                </a:path>
                <a:path w="448310" h="111125">
                  <a:moveTo>
                    <a:pt x="366903" y="30060"/>
                  </a:moveTo>
                  <a:lnTo>
                    <a:pt x="354838" y="30060"/>
                  </a:lnTo>
                  <a:lnTo>
                    <a:pt x="354838" y="109092"/>
                  </a:lnTo>
                  <a:lnTo>
                    <a:pt x="366903" y="109092"/>
                  </a:lnTo>
                  <a:lnTo>
                    <a:pt x="366903" y="30060"/>
                  </a:lnTo>
                  <a:close/>
                </a:path>
                <a:path w="448310" h="111125">
                  <a:moveTo>
                    <a:pt x="441838" y="39369"/>
                  </a:moveTo>
                  <a:lnTo>
                    <a:pt x="421131" y="39369"/>
                  </a:lnTo>
                  <a:lnTo>
                    <a:pt x="425704" y="40881"/>
                  </a:lnTo>
                  <a:lnTo>
                    <a:pt x="428752" y="43903"/>
                  </a:lnTo>
                  <a:lnTo>
                    <a:pt x="431038" y="46139"/>
                  </a:lnTo>
                  <a:lnTo>
                    <a:pt x="432181" y="49987"/>
                  </a:lnTo>
                  <a:lnTo>
                    <a:pt x="432181" y="58940"/>
                  </a:lnTo>
                  <a:lnTo>
                    <a:pt x="427609" y="60718"/>
                  </a:lnTo>
                  <a:lnTo>
                    <a:pt x="420369" y="62255"/>
                  </a:lnTo>
                  <a:lnTo>
                    <a:pt x="405892" y="64198"/>
                  </a:lnTo>
                  <a:lnTo>
                    <a:pt x="402336" y="64871"/>
                  </a:lnTo>
                  <a:lnTo>
                    <a:pt x="385064" y="77647"/>
                  </a:lnTo>
                  <a:lnTo>
                    <a:pt x="383413" y="80848"/>
                  </a:lnTo>
                  <a:lnTo>
                    <a:pt x="382650" y="84391"/>
                  </a:lnTo>
                  <a:lnTo>
                    <a:pt x="382650" y="94856"/>
                  </a:lnTo>
                  <a:lnTo>
                    <a:pt x="384810" y="100279"/>
                  </a:lnTo>
                  <a:lnTo>
                    <a:pt x="393192" y="108762"/>
                  </a:lnTo>
                  <a:lnTo>
                    <a:pt x="399161" y="110883"/>
                  </a:lnTo>
                  <a:lnTo>
                    <a:pt x="411734" y="110883"/>
                  </a:lnTo>
                  <a:lnTo>
                    <a:pt x="416179" y="110007"/>
                  </a:lnTo>
                  <a:lnTo>
                    <a:pt x="424434" y="106540"/>
                  </a:lnTo>
                  <a:lnTo>
                    <a:pt x="428625" y="103555"/>
                  </a:lnTo>
                  <a:lnTo>
                    <a:pt x="432067" y="100380"/>
                  </a:lnTo>
                  <a:lnTo>
                    <a:pt x="405130" y="100380"/>
                  </a:lnTo>
                  <a:lnTo>
                    <a:pt x="401574" y="99199"/>
                  </a:lnTo>
                  <a:lnTo>
                    <a:pt x="396748" y="94437"/>
                  </a:lnTo>
                  <a:lnTo>
                    <a:pt x="395564" y="91655"/>
                  </a:lnTo>
                  <a:lnTo>
                    <a:pt x="395478" y="85547"/>
                  </a:lnTo>
                  <a:lnTo>
                    <a:pt x="396113" y="83426"/>
                  </a:lnTo>
                  <a:lnTo>
                    <a:pt x="421259" y="73101"/>
                  </a:lnTo>
                  <a:lnTo>
                    <a:pt x="427736" y="71412"/>
                  </a:lnTo>
                  <a:lnTo>
                    <a:pt x="432181" y="69430"/>
                  </a:lnTo>
                  <a:lnTo>
                    <a:pt x="444373" y="69430"/>
                  </a:lnTo>
                  <a:lnTo>
                    <a:pt x="444373" y="52171"/>
                  </a:lnTo>
                  <a:lnTo>
                    <a:pt x="444119" y="48044"/>
                  </a:lnTo>
                  <a:lnTo>
                    <a:pt x="443738" y="45770"/>
                  </a:lnTo>
                  <a:lnTo>
                    <a:pt x="442975" y="42100"/>
                  </a:lnTo>
                  <a:lnTo>
                    <a:pt x="441838" y="39369"/>
                  </a:lnTo>
                  <a:close/>
                </a:path>
                <a:path w="448310" h="111125">
                  <a:moveTo>
                    <a:pt x="445093" y="99339"/>
                  </a:moveTo>
                  <a:lnTo>
                    <a:pt x="433197" y="99339"/>
                  </a:lnTo>
                  <a:lnTo>
                    <a:pt x="433450" y="103060"/>
                  </a:lnTo>
                  <a:lnTo>
                    <a:pt x="434340" y="106311"/>
                  </a:lnTo>
                  <a:lnTo>
                    <a:pt x="435610" y="109092"/>
                  </a:lnTo>
                  <a:lnTo>
                    <a:pt x="448183" y="109092"/>
                  </a:lnTo>
                  <a:lnTo>
                    <a:pt x="446659" y="106070"/>
                  </a:lnTo>
                  <a:lnTo>
                    <a:pt x="445643" y="102908"/>
                  </a:lnTo>
                  <a:lnTo>
                    <a:pt x="445093" y="99339"/>
                  </a:lnTo>
                  <a:close/>
                </a:path>
                <a:path w="448310" h="111125">
                  <a:moveTo>
                    <a:pt x="444373" y="69430"/>
                  </a:moveTo>
                  <a:lnTo>
                    <a:pt x="432181" y="69430"/>
                  </a:lnTo>
                  <a:lnTo>
                    <a:pt x="432094" y="80848"/>
                  </a:lnTo>
                  <a:lnTo>
                    <a:pt x="431546" y="84708"/>
                  </a:lnTo>
                  <a:lnTo>
                    <a:pt x="430149" y="87731"/>
                  </a:lnTo>
                  <a:lnTo>
                    <a:pt x="428498" y="91655"/>
                  </a:lnTo>
                  <a:lnTo>
                    <a:pt x="425831" y="94741"/>
                  </a:lnTo>
                  <a:lnTo>
                    <a:pt x="422275" y="97002"/>
                  </a:lnTo>
                  <a:lnTo>
                    <a:pt x="418592" y="99263"/>
                  </a:lnTo>
                  <a:lnTo>
                    <a:pt x="414528" y="100380"/>
                  </a:lnTo>
                  <a:lnTo>
                    <a:pt x="432067" y="100380"/>
                  </a:lnTo>
                  <a:lnTo>
                    <a:pt x="433197" y="99339"/>
                  </a:lnTo>
                  <a:lnTo>
                    <a:pt x="445093" y="99339"/>
                  </a:lnTo>
                  <a:lnTo>
                    <a:pt x="444627" y="96304"/>
                  </a:lnTo>
                  <a:lnTo>
                    <a:pt x="444470" y="91452"/>
                  </a:lnTo>
                  <a:lnTo>
                    <a:pt x="444373" y="69430"/>
                  </a:lnTo>
                  <a:close/>
                </a:path>
                <a:path w="448310" h="111125">
                  <a:moveTo>
                    <a:pt x="422910" y="28282"/>
                  </a:moveTo>
                  <a:lnTo>
                    <a:pt x="410718" y="28282"/>
                  </a:lnTo>
                  <a:lnTo>
                    <a:pt x="405256" y="29209"/>
                  </a:lnTo>
                  <a:lnTo>
                    <a:pt x="384683" y="52616"/>
                  </a:lnTo>
                  <a:lnTo>
                    <a:pt x="396494" y="54394"/>
                  </a:lnTo>
                  <a:lnTo>
                    <a:pt x="397764" y="48793"/>
                  </a:lnTo>
                  <a:lnTo>
                    <a:pt x="399796" y="44881"/>
                  </a:lnTo>
                  <a:lnTo>
                    <a:pt x="402463" y="42671"/>
                  </a:lnTo>
                  <a:lnTo>
                    <a:pt x="405256" y="40474"/>
                  </a:lnTo>
                  <a:lnTo>
                    <a:pt x="409448" y="39369"/>
                  </a:lnTo>
                  <a:lnTo>
                    <a:pt x="441838" y="39369"/>
                  </a:lnTo>
                  <a:lnTo>
                    <a:pt x="441706" y="39052"/>
                  </a:lnTo>
                  <a:lnTo>
                    <a:pt x="438150" y="34239"/>
                  </a:lnTo>
                  <a:lnTo>
                    <a:pt x="435356" y="32245"/>
                  </a:lnTo>
                  <a:lnTo>
                    <a:pt x="431673" y="30657"/>
                  </a:lnTo>
                  <a:lnTo>
                    <a:pt x="427863" y="29070"/>
                  </a:lnTo>
                  <a:lnTo>
                    <a:pt x="422910" y="28282"/>
                  </a:lnTo>
                  <a:close/>
                </a:path>
              </a:pathLst>
            </a:custGeom>
            <a:solidFill>
              <a:srgbClr val="004448"/>
            </a:solidFill>
          </p:spPr>
          <p:txBody>
            <a:bodyPr wrap="square" lIns="0" tIns="0" rIns="0" bIns="0" rtlCol="0"/>
            <a:lstStyle/>
            <a:p>
              <a:endParaRPr/>
            </a:p>
          </p:txBody>
        </p:sp>
      </p:grpSp>
      <p:grpSp>
        <p:nvGrpSpPr>
          <p:cNvPr id="31" name="object 31"/>
          <p:cNvGrpSpPr/>
          <p:nvPr/>
        </p:nvGrpSpPr>
        <p:grpSpPr>
          <a:xfrm>
            <a:off x="457203" y="2577340"/>
            <a:ext cx="3328670" cy="1282065"/>
            <a:chOff x="457200" y="2577337"/>
            <a:chExt cx="3328670" cy="1282065"/>
          </a:xfrm>
        </p:grpSpPr>
        <p:sp>
          <p:nvSpPr>
            <p:cNvPr id="32" name="object 32"/>
            <p:cNvSpPr/>
            <p:nvPr/>
          </p:nvSpPr>
          <p:spPr>
            <a:xfrm>
              <a:off x="689609" y="2577337"/>
              <a:ext cx="3096260" cy="1282065"/>
            </a:xfrm>
            <a:custGeom>
              <a:avLst/>
              <a:gdLst/>
              <a:ahLst/>
              <a:cxnLst/>
              <a:rect l="l" t="t" r="r" b="b"/>
              <a:pathLst>
                <a:path w="3096260" h="1282064">
                  <a:moveTo>
                    <a:pt x="2995294" y="0"/>
                  </a:moveTo>
                  <a:lnTo>
                    <a:pt x="100965" y="0"/>
                  </a:lnTo>
                  <a:lnTo>
                    <a:pt x="61595" y="9905"/>
                  </a:lnTo>
                  <a:lnTo>
                    <a:pt x="29845" y="37592"/>
                  </a:lnTo>
                  <a:lnTo>
                    <a:pt x="8255" y="79375"/>
                  </a:lnTo>
                  <a:lnTo>
                    <a:pt x="0" y="130048"/>
                  </a:lnTo>
                  <a:lnTo>
                    <a:pt x="0" y="1152778"/>
                  </a:lnTo>
                  <a:lnTo>
                    <a:pt x="8255" y="1202690"/>
                  </a:lnTo>
                  <a:lnTo>
                    <a:pt x="29845" y="1244346"/>
                  </a:lnTo>
                  <a:lnTo>
                    <a:pt x="61595" y="1272159"/>
                  </a:lnTo>
                  <a:lnTo>
                    <a:pt x="100965" y="1281938"/>
                  </a:lnTo>
                  <a:lnTo>
                    <a:pt x="2995294" y="1281938"/>
                  </a:lnTo>
                  <a:lnTo>
                    <a:pt x="3034665" y="1272159"/>
                  </a:lnTo>
                  <a:lnTo>
                    <a:pt x="3066415" y="1244346"/>
                  </a:lnTo>
                  <a:lnTo>
                    <a:pt x="3088004" y="1202690"/>
                  </a:lnTo>
                  <a:lnTo>
                    <a:pt x="3096260" y="1152778"/>
                  </a:lnTo>
                  <a:lnTo>
                    <a:pt x="3096260" y="130048"/>
                  </a:lnTo>
                  <a:lnTo>
                    <a:pt x="3088004" y="79375"/>
                  </a:lnTo>
                  <a:lnTo>
                    <a:pt x="3066415" y="37592"/>
                  </a:lnTo>
                  <a:lnTo>
                    <a:pt x="3034665" y="9905"/>
                  </a:lnTo>
                  <a:lnTo>
                    <a:pt x="2995294" y="0"/>
                  </a:lnTo>
                  <a:close/>
                </a:path>
              </a:pathLst>
            </a:custGeom>
            <a:solidFill>
              <a:srgbClr val="004448"/>
            </a:solidFill>
          </p:spPr>
          <p:txBody>
            <a:bodyPr wrap="square" lIns="0" tIns="0" rIns="0" bIns="0" rtlCol="0"/>
            <a:lstStyle/>
            <a:p>
              <a:endParaRPr/>
            </a:p>
          </p:txBody>
        </p:sp>
        <p:pic>
          <p:nvPicPr>
            <p:cNvPr id="33" name="object 33"/>
            <p:cNvPicPr/>
            <p:nvPr/>
          </p:nvPicPr>
          <p:blipFill>
            <a:blip r:embed="rId9" cstate="screen">
              <a:extLst>
                <a:ext uri="{28A0092B-C50C-407E-A947-70E740481C1C}">
                  <a14:useLocalDpi xmlns:a14="http://schemas.microsoft.com/office/drawing/2010/main"/>
                </a:ext>
              </a:extLst>
            </a:blip>
            <a:stretch>
              <a:fillRect/>
            </a:stretch>
          </p:blipFill>
          <p:spPr>
            <a:xfrm>
              <a:off x="457200" y="2624035"/>
              <a:ext cx="214629" cy="243624"/>
            </a:xfrm>
            <a:prstGeom prst="rect">
              <a:avLst/>
            </a:prstGeom>
          </p:spPr>
        </p:pic>
        <p:pic>
          <p:nvPicPr>
            <p:cNvPr id="34" name="object 34"/>
            <p:cNvPicPr/>
            <p:nvPr/>
          </p:nvPicPr>
          <p:blipFill>
            <a:blip r:embed="rId10" cstate="screen">
              <a:extLst>
                <a:ext uri="{28A0092B-C50C-407E-A947-70E740481C1C}">
                  <a14:useLocalDpi xmlns:a14="http://schemas.microsoft.com/office/drawing/2010/main"/>
                </a:ext>
              </a:extLst>
            </a:blip>
            <a:stretch>
              <a:fillRect/>
            </a:stretch>
          </p:blipFill>
          <p:spPr>
            <a:xfrm>
              <a:off x="753351" y="2609341"/>
              <a:ext cx="2119515" cy="142875"/>
            </a:xfrm>
            <a:prstGeom prst="rect">
              <a:avLst/>
            </a:prstGeom>
          </p:spPr>
        </p:pic>
      </p:grpSp>
      <p:sp>
        <p:nvSpPr>
          <p:cNvPr id="35" name="object 35"/>
          <p:cNvSpPr txBox="1"/>
          <p:nvPr/>
        </p:nvSpPr>
        <p:spPr>
          <a:xfrm>
            <a:off x="729795" y="2739900"/>
            <a:ext cx="3016885" cy="1086485"/>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FFFFFF"/>
                </a:solidFill>
                <a:latin typeface="Microsoft Sans Serif"/>
                <a:cs typeface="Microsoft Sans Serif"/>
              </a:rPr>
              <a:t>Este restaurante escuela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r>
              <a:rPr sz="1000" spc="254" dirty="0">
                <a:solidFill>
                  <a:srgbClr val="FFFFFF"/>
                </a:solidFill>
                <a:latin typeface="Microsoft Sans Serif"/>
                <a:cs typeface="Microsoft Sans Serif"/>
              </a:rPr>
              <a:t> </a:t>
            </a:r>
            <a:r>
              <a:rPr sz="1000" dirty="0">
                <a:solidFill>
                  <a:srgbClr val="FFFFFF"/>
                </a:solidFill>
                <a:latin typeface="Microsoft Sans Serif"/>
                <a:cs typeface="Microsoft Sans Serif"/>
              </a:rPr>
              <a:t>forma </a:t>
            </a:r>
            <a:r>
              <a:rPr sz="1000" spc="-5" dirty="0">
                <a:solidFill>
                  <a:srgbClr val="FFFFFF"/>
                </a:solidFill>
                <a:latin typeface="Microsoft Sans Serif"/>
                <a:cs typeface="Microsoft Sans Serif"/>
              </a:rPr>
              <a:t>innovadora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sentar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bases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futuro</a:t>
            </a:r>
            <a:r>
              <a:rPr sz="1000" dirty="0">
                <a:solidFill>
                  <a:srgbClr val="FFFFFF"/>
                </a:solidFill>
                <a:latin typeface="Microsoft Sans Serif"/>
                <a:cs typeface="Microsoft Sans Serif"/>
              </a:rPr>
              <a:t> de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alimentación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mediante la promoción del patrimonio culinario local.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 próxima generación </a:t>
            </a:r>
            <a:r>
              <a:rPr sz="1000" dirty="0">
                <a:solidFill>
                  <a:srgbClr val="FFFFFF"/>
                </a:solidFill>
                <a:latin typeface="Microsoft Sans Serif"/>
                <a:cs typeface="Microsoft Sans Serif"/>
              </a:rPr>
              <a:t>de </a:t>
            </a:r>
            <a:r>
              <a:rPr sz="1000" spc="-5" dirty="0">
                <a:solidFill>
                  <a:srgbClr val="FFFFFF"/>
                </a:solidFill>
                <a:latin typeface="Microsoft Sans Serif"/>
                <a:cs typeface="Microsoft Sans Serif"/>
              </a:rPr>
              <a:t>creadores de alimentos se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capacita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través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narración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culinaria,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abastecimiento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local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materias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primas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 planificación</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menús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saludables</a:t>
            </a:r>
            <a:r>
              <a:rPr sz="1000" spc="3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equilibrados.</a:t>
            </a:r>
            <a:endParaRPr sz="1000">
              <a:latin typeface="Microsoft Sans Serif"/>
              <a:cs typeface="Microsoft Sans Serif"/>
            </a:endParaRPr>
          </a:p>
        </p:txBody>
      </p:sp>
      <p:grpSp>
        <p:nvGrpSpPr>
          <p:cNvPr id="36" name="object 36"/>
          <p:cNvGrpSpPr/>
          <p:nvPr/>
        </p:nvGrpSpPr>
        <p:grpSpPr>
          <a:xfrm>
            <a:off x="0" y="3"/>
            <a:ext cx="7277100" cy="2582545"/>
            <a:chOff x="0" y="0"/>
            <a:chExt cx="7277100" cy="2582545"/>
          </a:xfrm>
        </p:grpSpPr>
        <p:sp>
          <p:nvSpPr>
            <p:cNvPr id="37" name="object 37"/>
            <p:cNvSpPr/>
            <p:nvPr/>
          </p:nvSpPr>
          <p:spPr>
            <a:xfrm>
              <a:off x="0" y="0"/>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8279"/>
                  </a:lnTo>
                  <a:lnTo>
                    <a:pt x="5221605" y="0"/>
                  </a:lnTo>
                  <a:close/>
                </a:path>
              </a:pathLst>
            </a:custGeom>
            <a:solidFill>
              <a:srgbClr val="004448"/>
            </a:solidFill>
          </p:spPr>
          <p:txBody>
            <a:bodyPr wrap="square" lIns="0" tIns="0" rIns="0" bIns="0" rtlCol="0"/>
            <a:lstStyle/>
            <a:p>
              <a:endParaRPr/>
            </a:p>
          </p:txBody>
        </p:sp>
        <p:pic>
          <p:nvPicPr>
            <p:cNvPr id="38" name="object 38"/>
            <p:cNvPicPr/>
            <p:nvPr/>
          </p:nvPicPr>
          <p:blipFill>
            <a:blip r:embed="rId11" cstate="screen">
              <a:extLst>
                <a:ext uri="{28A0092B-C50C-407E-A947-70E740481C1C}">
                  <a14:useLocalDpi xmlns:a14="http://schemas.microsoft.com/office/drawing/2010/main"/>
                </a:ext>
              </a:extLst>
            </a:blip>
            <a:stretch>
              <a:fillRect/>
            </a:stretch>
          </p:blipFill>
          <p:spPr>
            <a:xfrm>
              <a:off x="4612640" y="623569"/>
              <a:ext cx="2395855" cy="1587500"/>
            </a:xfrm>
            <a:prstGeom prst="rect">
              <a:avLst/>
            </a:prstGeom>
          </p:spPr>
        </p:pic>
        <p:sp>
          <p:nvSpPr>
            <p:cNvPr id="39" name="object 39"/>
            <p:cNvSpPr/>
            <p:nvPr/>
          </p:nvSpPr>
          <p:spPr>
            <a:xfrm>
              <a:off x="4613275" y="63436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40" name="object 40"/>
            <p:cNvPicPr/>
            <p:nvPr/>
          </p:nvPicPr>
          <p:blipFill>
            <a:blip r:embed="rId12" cstate="screen">
              <a:extLst>
                <a:ext uri="{28A0092B-C50C-407E-A947-70E740481C1C}">
                  <a14:useLocalDpi xmlns:a14="http://schemas.microsoft.com/office/drawing/2010/main"/>
                </a:ext>
              </a:extLst>
            </a:blip>
            <a:stretch>
              <a:fillRect/>
            </a:stretch>
          </p:blipFill>
          <p:spPr>
            <a:xfrm>
              <a:off x="4321175" y="2214879"/>
              <a:ext cx="2955925" cy="86995"/>
            </a:xfrm>
            <a:prstGeom prst="rect">
              <a:avLst/>
            </a:prstGeom>
          </p:spPr>
        </p:pic>
        <p:pic>
          <p:nvPicPr>
            <p:cNvPr id="41" name="object 41"/>
            <p:cNvPicPr/>
            <p:nvPr/>
          </p:nvPicPr>
          <p:blipFill>
            <a:blip r:embed="rId13" cstate="screen">
              <a:extLst>
                <a:ext uri="{28A0092B-C50C-407E-A947-70E740481C1C}">
                  <a14:useLocalDpi xmlns:a14="http://schemas.microsoft.com/office/drawing/2010/main"/>
                </a:ext>
              </a:extLst>
            </a:blip>
            <a:stretch>
              <a:fillRect/>
            </a:stretch>
          </p:blipFill>
          <p:spPr>
            <a:xfrm>
              <a:off x="4672965" y="718184"/>
              <a:ext cx="1657350" cy="805815"/>
            </a:xfrm>
            <a:prstGeom prst="rect">
              <a:avLst/>
            </a:prstGeom>
          </p:spPr>
        </p:pic>
        <p:pic>
          <p:nvPicPr>
            <p:cNvPr id="42" name="object 42"/>
            <p:cNvPicPr/>
            <p:nvPr/>
          </p:nvPicPr>
          <p:blipFill>
            <a:blip r:embed="rId14" cstate="screen">
              <a:extLst>
                <a:ext uri="{28A0092B-C50C-407E-A947-70E740481C1C}">
                  <a14:useLocalDpi xmlns:a14="http://schemas.microsoft.com/office/drawing/2010/main"/>
                </a:ext>
              </a:extLst>
            </a:blip>
            <a:stretch>
              <a:fillRect/>
            </a:stretch>
          </p:blipFill>
          <p:spPr>
            <a:xfrm>
              <a:off x="6327775" y="718184"/>
              <a:ext cx="621029" cy="1007745"/>
            </a:xfrm>
            <a:prstGeom prst="rect">
              <a:avLst/>
            </a:prstGeom>
          </p:spPr>
        </p:pic>
        <p:pic>
          <p:nvPicPr>
            <p:cNvPr id="43" name="object 43"/>
            <p:cNvPicPr/>
            <p:nvPr/>
          </p:nvPicPr>
          <p:blipFill>
            <a:blip r:embed="rId15" cstate="screen">
              <a:extLst>
                <a:ext uri="{28A0092B-C50C-407E-A947-70E740481C1C}">
                  <a14:useLocalDpi xmlns:a14="http://schemas.microsoft.com/office/drawing/2010/main"/>
                </a:ext>
              </a:extLst>
            </a:blip>
            <a:stretch>
              <a:fillRect/>
            </a:stretch>
          </p:blipFill>
          <p:spPr>
            <a:xfrm>
              <a:off x="4672965" y="1522094"/>
              <a:ext cx="1657350" cy="605154"/>
            </a:xfrm>
            <a:prstGeom prst="rect">
              <a:avLst/>
            </a:prstGeom>
          </p:spPr>
        </p:pic>
        <p:pic>
          <p:nvPicPr>
            <p:cNvPr id="44" name="object 44"/>
            <p:cNvPicPr/>
            <p:nvPr/>
          </p:nvPicPr>
          <p:blipFill>
            <a:blip r:embed="rId16" cstate="screen">
              <a:extLst>
                <a:ext uri="{28A0092B-C50C-407E-A947-70E740481C1C}">
                  <a14:useLocalDpi xmlns:a14="http://schemas.microsoft.com/office/drawing/2010/main"/>
                </a:ext>
              </a:extLst>
            </a:blip>
            <a:stretch>
              <a:fillRect/>
            </a:stretch>
          </p:blipFill>
          <p:spPr>
            <a:xfrm>
              <a:off x="6327775" y="1724024"/>
              <a:ext cx="621029" cy="403225"/>
            </a:xfrm>
            <a:prstGeom prst="rect">
              <a:avLst/>
            </a:prstGeom>
          </p:spPr>
        </p:pic>
        <p:sp>
          <p:nvSpPr>
            <p:cNvPr id="45" name="object 45"/>
            <p:cNvSpPr/>
            <p:nvPr/>
          </p:nvSpPr>
          <p:spPr>
            <a:xfrm>
              <a:off x="6097904" y="172719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6" name="object 46"/>
            <p:cNvSpPr/>
            <p:nvPr/>
          </p:nvSpPr>
          <p:spPr>
            <a:xfrm>
              <a:off x="6063615" y="1694179"/>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4"/>
                  </a:lnTo>
                  <a:lnTo>
                    <a:pt x="149860" y="87629"/>
                  </a:lnTo>
                  <a:lnTo>
                    <a:pt x="116205" y="116839"/>
                  </a:lnTo>
                  <a:lnTo>
                    <a:pt x="86995" y="149225"/>
                  </a:lnTo>
                  <a:lnTo>
                    <a:pt x="60960" y="184784"/>
                  </a:lnTo>
                  <a:lnTo>
                    <a:pt x="38735" y="222884"/>
                  </a:lnTo>
                  <a:lnTo>
                    <a:pt x="21589" y="264795"/>
                  </a:lnTo>
                  <a:lnTo>
                    <a:pt x="8889" y="308609"/>
                  </a:lnTo>
                  <a:lnTo>
                    <a:pt x="1905" y="353695"/>
                  </a:lnTo>
                  <a:lnTo>
                    <a:pt x="0" y="398145"/>
                  </a:lnTo>
                  <a:lnTo>
                    <a:pt x="3810" y="441959"/>
                  </a:lnTo>
                  <a:lnTo>
                    <a:pt x="12064" y="484504"/>
                  </a:lnTo>
                  <a:lnTo>
                    <a:pt x="25400" y="525145"/>
                  </a:lnTo>
                  <a:lnTo>
                    <a:pt x="43180" y="564514"/>
                  </a:lnTo>
                  <a:lnTo>
                    <a:pt x="66039" y="601979"/>
                  </a:lnTo>
                  <a:lnTo>
                    <a:pt x="92075" y="636270"/>
                  </a:lnTo>
                  <a:lnTo>
                    <a:pt x="122555" y="668020"/>
                  </a:lnTo>
                  <a:lnTo>
                    <a:pt x="156210" y="696595"/>
                  </a:lnTo>
                  <a:lnTo>
                    <a:pt x="193675" y="721359"/>
                  </a:lnTo>
                  <a:lnTo>
                    <a:pt x="233680" y="742314"/>
                  </a:lnTo>
                  <a:lnTo>
                    <a:pt x="276860" y="758825"/>
                  </a:lnTo>
                  <a:lnTo>
                    <a:pt x="323214" y="770889"/>
                  </a:lnTo>
                  <a:lnTo>
                    <a:pt x="370205" y="777239"/>
                  </a:lnTo>
                  <a:lnTo>
                    <a:pt x="416560" y="779145"/>
                  </a:lnTo>
                  <a:lnTo>
                    <a:pt x="462280" y="775970"/>
                  </a:lnTo>
                  <a:lnTo>
                    <a:pt x="507364" y="767714"/>
                  </a:lnTo>
                  <a:lnTo>
                    <a:pt x="549910" y="755014"/>
                  </a:lnTo>
                  <a:lnTo>
                    <a:pt x="591185" y="737870"/>
                  </a:lnTo>
                  <a:lnTo>
                    <a:pt x="629919" y="716279"/>
                  </a:lnTo>
                  <a:lnTo>
                    <a:pt x="666114" y="690879"/>
                  </a:lnTo>
                  <a:lnTo>
                    <a:pt x="699135" y="662304"/>
                  </a:lnTo>
                  <a:lnTo>
                    <a:pt x="728980" y="629920"/>
                  </a:lnTo>
                  <a:lnTo>
                    <a:pt x="755014" y="594359"/>
                  </a:lnTo>
                  <a:lnTo>
                    <a:pt x="776605" y="555625"/>
                  </a:lnTo>
                  <a:lnTo>
                    <a:pt x="794385" y="514350"/>
                  </a:lnTo>
                  <a:lnTo>
                    <a:pt x="807085" y="470534"/>
                  </a:lnTo>
                  <a:lnTo>
                    <a:pt x="814069" y="425450"/>
                  </a:lnTo>
                  <a:lnTo>
                    <a:pt x="815975" y="381000"/>
                  </a:lnTo>
                  <a:lnTo>
                    <a:pt x="812164" y="337184"/>
                  </a:lnTo>
                  <a:lnTo>
                    <a:pt x="803275" y="294639"/>
                  </a:lnTo>
                  <a:lnTo>
                    <a:pt x="789939" y="253364"/>
                  </a:lnTo>
                  <a:lnTo>
                    <a:pt x="772160" y="213995"/>
                  </a:lnTo>
                  <a:lnTo>
                    <a:pt x="749935" y="177164"/>
                  </a:lnTo>
                  <a:lnTo>
                    <a:pt x="723264" y="142875"/>
                  </a:lnTo>
                  <a:lnTo>
                    <a:pt x="693419" y="111125"/>
                  </a:lnTo>
                  <a:lnTo>
                    <a:pt x="659764" y="82550"/>
                  </a:lnTo>
                  <a:lnTo>
                    <a:pt x="622300" y="57784"/>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47" name="object 47"/>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48" name="object 48"/>
            <p:cNvPicPr/>
            <p:nvPr/>
          </p:nvPicPr>
          <p:blipFill>
            <a:blip r:embed="rId17" cstate="screen">
              <a:extLst>
                <a:ext uri="{28A0092B-C50C-407E-A947-70E740481C1C}">
                  <a14:useLocalDpi xmlns:a14="http://schemas.microsoft.com/office/drawing/2010/main"/>
                </a:ext>
              </a:extLst>
            </a:blip>
            <a:stretch>
              <a:fillRect/>
            </a:stretch>
          </p:blipFill>
          <p:spPr>
            <a:xfrm>
              <a:off x="157543" y="475487"/>
              <a:ext cx="240220" cy="213868"/>
            </a:xfrm>
            <a:prstGeom prst="rect">
              <a:avLst/>
            </a:prstGeom>
          </p:spPr>
        </p:pic>
        <p:sp>
          <p:nvSpPr>
            <p:cNvPr id="49" name="object 49"/>
            <p:cNvSpPr/>
            <p:nvPr/>
          </p:nvSpPr>
          <p:spPr>
            <a:xfrm>
              <a:off x="661530" y="478916"/>
              <a:ext cx="2461895" cy="216535"/>
            </a:xfrm>
            <a:custGeom>
              <a:avLst/>
              <a:gdLst/>
              <a:ahLst/>
              <a:cxnLst/>
              <a:rect l="l" t="t" r="r" b="b"/>
              <a:pathLst>
                <a:path w="2461895" h="216534">
                  <a:moveTo>
                    <a:pt x="147675" y="212979"/>
                  </a:moveTo>
                  <a:lnTo>
                    <a:pt x="118529" y="155956"/>
                  </a:lnTo>
                  <a:lnTo>
                    <a:pt x="92621" y="121158"/>
                  </a:lnTo>
                  <a:lnTo>
                    <a:pt x="90652" y="120015"/>
                  </a:lnTo>
                  <a:lnTo>
                    <a:pt x="86753" y="117729"/>
                  </a:lnTo>
                  <a:lnTo>
                    <a:pt x="122415" y="98298"/>
                  </a:lnTo>
                  <a:lnTo>
                    <a:pt x="123825" y="96012"/>
                  </a:lnTo>
                  <a:lnTo>
                    <a:pt x="127457" y="90182"/>
                  </a:lnTo>
                  <a:lnTo>
                    <a:pt x="131064" y="81216"/>
                  </a:lnTo>
                  <a:lnTo>
                    <a:pt x="133235" y="71412"/>
                  </a:lnTo>
                  <a:lnTo>
                    <a:pt x="133959" y="60706"/>
                  </a:lnTo>
                  <a:lnTo>
                    <a:pt x="133515" y="52235"/>
                  </a:lnTo>
                  <a:lnTo>
                    <a:pt x="118833" y="16979"/>
                  </a:lnTo>
                  <a:lnTo>
                    <a:pt x="111099" y="10833"/>
                  </a:lnTo>
                  <a:lnTo>
                    <a:pt x="111099" y="60706"/>
                  </a:lnTo>
                  <a:lnTo>
                    <a:pt x="111099" y="67437"/>
                  </a:lnTo>
                  <a:lnTo>
                    <a:pt x="79971" y="96012"/>
                  </a:lnTo>
                  <a:lnTo>
                    <a:pt x="22174" y="96012"/>
                  </a:lnTo>
                  <a:lnTo>
                    <a:pt x="22174" y="26670"/>
                  </a:lnTo>
                  <a:lnTo>
                    <a:pt x="75209" y="26670"/>
                  </a:lnTo>
                  <a:lnTo>
                    <a:pt x="108927" y="47167"/>
                  </a:lnTo>
                  <a:lnTo>
                    <a:pt x="111099" y="60706"/>
                  </a:lnTo>
                  <a:lnTo>
                    <a:pt x="111099" y="10833"/>
                  </a:lnTo>
                  <a:lnTo>
                    <a:pt x="74295" y="3556"/>
                  </a:lnTo>
                  <a:lnTo>
                    <a:pt x="0" y="3556"/>
                  </a:lnTo>
                  <a:lnTo>
                    <a:pt x="0" y="212979"/>
                  </a:lnTo>
                  <a:lnTo>
                    <a:pt x="22174" y="212979"/>
                  </a:lnTo>
                  <a:lnTo>
                    <a:pt x="22174" y="120015"/>
                  </a:lnTo>
                  <a:lnTo>
                    <a:pt x="53606" y="120015"/>
                  </a:lnTo>
                  <a:lnTo>
                    <a:pt x="84963" y="146113"/>
                  </a:lnTo>
                  <a:lnTo>
                    <a:pt x="119786" y="212979"/>
                  </a:lnTo>
                  <a:lnTo>
                    <a:pt x="147675" y="212979"/>
                  </a:lnTo>
                  <a:close/>
                </a:path>
                <a:path w="2461895" h="216534">
                  <a:moveTo>
                    <a:pt x="292798" y="188214"/>
                  </a:moveTo>
                  <a:lnTo>
                    <a:pt x="189928" y="188214"/>
                  </a:lnTo>
                  <a:lnTo>
                    <a:pt x="189928" y="116967"/>
                  </a:lnTo>
                  <a:lnTo>
                    <a:pt x="282625" y="116967"/>
                  </a:lnTo>
                  <a:lnTo>
                    <a:pt x="282625" y="92456"/>
                  </a:lnTo>
                  <a:lnTo>
                    <a:pt x="189928" y="92456"/>
                  </a:lnTo>
                  <a:lnTo>
                    <a:pt x="189928" y="28194"/>
                  </a:lnTo>
                  <a:lnTo>
                    <a:pt x="288912" y="28194"/>
                  </a:lnTo>
                  <a:lnTo>
                    <a:pt x="288912" y="3556"/>
                  </a:lnTo>
                  <a:lnTo>
                    <a:pt x="167754" y="3556"/>
                  </a:lnTo>
                  <a:lnTo>
                    <a:pt x="167754" y="212979"/>
                  </a:lnTo>
                  <a:lnTo>
                    <a:pt x="292798" y="212979"/>
                  </a:lnTo>
                  <a:lnTo>
                    <a:pt x="292798" y="188214"/>
                  </a:lnTo>
                  <a:close/>
                </a:path>
                <a:path w="2461895" h="216534">
                  <a:moveTo>
                    <a:pt x="448589" y="153797"/>
                  </a:moveTo>
                  <a:lnTo>
                    <a:pt x="432727" y="112255"/>
                  </a:lnTo>
                  <a:lnTo>
                    <a:pt x="395376" y="93002"/>
                  </a:lnTo>
                  <a:lnTo>
                    <a:pt x="382917" y="89281"/>
                  </a:lnTo>
                  <a:lnTo>
                    <a:pt x="370687" y="85496"/>
                  </a:lnTo>
                  <a:lnTo>
                    <a:pt x="342976" y="63373"/>
                  </a:lnTo>
                  <a:lnTo>
                    <a:pt x="342976" y="47104"/>
                  </a:lnTo>
                  <a:lnTo>
                    <a:pt x="381495" y="24384"/>
                  </a:lnTo>
                  <a:lnTo>
                    <a:pt x="390563" y="25031"/>
                  </a:lnTo>
                  <a:lnTo>
                    <a:pt x="420928" y="55219"/>
                  </a:lnTo>
                  <a:lnTo>
                    <a:pt x="422300" y="64516"/>
                  </a:lnTo>
                  <a:lnTo>
                    <a:pt x="443560" y="62484"/>
                  </a:lnTo>
                  <a:lnTo>
                    <a:pt x="432155" y="24384"/>
                  </a:lnTo>
                  <a:lnTo>
                    <a:pt x="431088" y="22656"/>
                  </a:lnTo>
                  <a:lnTo>
                    <a:pt x="398106" y="1841"/>
                  </a:lnTo>
                  <a:lnTo>
                    <a:pt x="380580" y="0"/>
                  </a:lnTo>
                  <a:lnTo>
                    <a:pt x="372313" y="444"/>
                  </a:lnTo>
                  <a:lnTo>
                    <a:pt x="332816" y="21551"/>
                  </a:lnTo>
                  <a:lnTo>
                    <a:pt x="321602" y="57658"/>
                  </a:lnTo>
                  <a:lnTo>
                    <a:pt x="321957" y="64719"/>
                  </a:lnTo>
                  <a:lnTo>
                    <a:pt x="339750" y="99110"/>
                  </a:lnTo>
                  <a:lnTo>
                    <a:pt x="377723" y="116332"/>
                  </a:lnTo>
                  <a:lnTo>
                    <a:pt x="388239" y="119545"/>
                  </a:lnTo>
                  <a:lnTo>
                    <a:pt x="396722" y="122326"/>
                  </a:lnTo>
                  <a:lnTo>
                    <a:pt x="422643" y="138938"/>
                  </a:lnTo>
                  <a:lnTo>
                    <a:pt x="425691" y="143764"/>
                  </a:lnTo>
                  <a:lnTo>
                    <a:pt x="427215" y="149606"/>
                  </a:lnTo>
                  <a:lnTo>
                    <a:pt x="427215" y="162560"/>
                  </a:lnTo>
                  <a:lnTo>
                    <a:pt x="425627" y="168529"/>
                  </a:lnTo>
                  <a:lnTo>
                    <a:pt x="422465" y="173990"/>
                  </a:lnTo>
                  <a:lnTo>
                    <a:pt x="419315" y="179578"/>
                  </a:lnTo>
                  <a:lnTo>
                    <a:pt x="414489" y="183896"/>
                  </a:lnTo>
                  <a:lnTo>
                    <a:pt x="408012" y="186944"/>
                  </a:lnTo>
                  <a:lnTo>
                    <a:pt x="401535" y="190119"/>
                  </a:lnTo>
                  <a:lnTo>
                    <a:pt x="394068" y="191643"/>
                  </a:lnTo>
                  <a:lnTo>
                    <a:pt x="385610" y="191643"/>
                  </a:lnTo>
                  <a:lnTo>
                    <a:pt x="346646" y="175895"/>
                  </a:lnTo>
                  <a:lnTo>
                    <a:pt x="336118" y="143383"/>
                  </a:lnTo>
                  <a:lnTo>
                    <a:pt x="315201" y="145669"/>
                  </a:lnTo>
                  <a:lnTo>
                    <a:pt x="324396" y="183388"/>
                  </a:lnTo>
                  <a:lnTo>
                    <a:pt x="356654" y="211874"/>
                  </a:lnTo>
                  <a:lnTo>
                    <a:pt x="386638" y="216535"/>
                  </a:lnTo>
                  <a:lnTo>
                    <a:pt x="395478" y="216014"/>
                  </a:lnTo>
                  <a:lnTo>
                    <a:pt x="431596" y="198462"/>
                  </a:lnTo>
                  <a:lnTo>
                    <a:pt x="437070" y="191643"/>
                  </a:lnTo>
                  <a:lnTo>
                    <a:pt x="440931" y="185293"/>
                  </a:lnTo>
                  <a:lnTo>
                    <a:pt x="444271" y="177825"/>
                  </a:lnTo>
                  <a:lnTo>
                    <a:pt x="446671" y="170078"/>
                  </a:lnTo>
                  <a:lnTo>
                    <a:pt x="448106" y="162064"/>
                  </a:lnTo>
                  <a:lnTo>
                    <a:pt x="448589" y="153797"/>
                  </a:lnTo>
                  <a:close/>
                </a:path>
                <a:path w="2461895" h="216534">
                  <a:moveTo>
                    <a:pt x="599960" y="3556"/>
                  </a:moveTo>
                  <a:lnTo>
                    <a:pt x="467144" y="3556"/>
                  </a:lnTo>
                  <a:lnTo>
                    <a:pt x="467144" y="28194"/>
                  </a:lnTo>
                  <a:lnTo>
                    <a:pt x="522351" y="28194"/>
                  </a:lnTo>
                  <a:lnTo>
                    <a:pt x="522351" y="212979"/>
                  </a:lnTo>
                  <a:lnTo>
                    <a:pt x="544525" y="212979"/>
                  </a:lnTo>
                  <a:lnTo>
                    <a:pt x="544525" y="28194"/>
                  </a:lnTo>
                  <a:lnTo>
                    <a:pt x="599960" y="28194"/>
                  </a:lnTo>
                  <a:lnTo>
                    <a:pt x="599960" y="3556"/>
                  </a:lnTo>
                  <a:close/>
                </a:path>
                <a:path w="2461895" h="216534">
                  <a:moveTo>
                    <a:pt x="759853" y="212979"/>
                  </a:moveTo>
                  <a:lnTo>
                    <a:pt x="739089" y="149606"/>
                  </a:lnTo>
                  <a:lnTo>
                    <a:pt x="731697" y="127000"/>
                  </a:lnTo>
                  <a:lnTo>
                    <a:pt x="708164" y="55156"/>
                  </a:lnTo>
                  <a:lnTo>
                    <a:pt x="708164" y="127000"/>
                  </a:lnTo>
                  <a:lnTo>
                    <a:pt x="651395" y="127000"/>
                  </a:lnTo>
                  <a:lnTo>
                    <a:pt x="669810" y="65532"/>
                  </a:lnTo>
                  <a:lnTo>
                    <a:pt x="672515" y="55613"/>
                  </a:lnTo>
                  <a:lnTo>
                    <a:pt x="674928" y="45631"/>
                  </a:lnTo>
                  <a:lnTo>
                    <a:pt x="677037" y="35610"/>
                  </a:lnTo>
                  <a:lnTo>
                    <a:pt x="678827" y="25527"/>
                  </a:lnTo>
                  <a:lnTo>
                    <a:pt x="681012" y="34607"/>
                  </a:lnTo>
                  <a:lnTo>
                    <a:pt x="683742" y="44869"/>
                  </a:lnTo>
                  <a:lnTo>
                    <a:pt x="687006" y="56324"/>
                  </a:lnTo>
                  <a:lnTo>
                    <a:pt x="690765" y="68961"/>
                  </a:lnTo>
                  <a:lnTo>
                    <a:pt x="708164" y="127000"/>
                  </a:lnTo>
                  <a:lnTo>
                    <a:pt x="708164" y="55156"/>
                  </a:lnTo>
                  <a:lnTo>
                    <a:pt x="698461" y="25527"/>
                  </a:lnTo>
                  <a:lnTo>
                    <a:pt x="691273" y="3556"/>
                  </a:lnTo>
                  <a:lnTo>
                    <a:pt x="667397" y="3556"/>
                  </a:lnTo>
                  <a:lnTo>
                    <a:pt x="603046" y="212979"/>
                  </a:lnTo>
                  <a:lnTo>
                    <a:pt x="626630" y="212979"/>
                  </a:lnTo>
                  <a:lnTo>
                    <a:pt x="645045" y="149606"/>
                  </a:lnTo>
                  <a:lnTo>
                    <a:pt x="715022" y="149606"/>
                  </a:lnTo>
                  <a:lnTo>
                    <a:pt x="734580" y="212979"/>
                  </a:lnTo>
                  <a:lnTo>
                    <a:pt x="759853" y="212979"/>
                  </a:lnTo>
                  <a:close/>
                </a:path>
                <a:path w="2461895" h="216534">
                  <a:moveTo>
                    <a:pt x="910602" y="3556"/>
                  </a:moveTo>
                  <a:lnTo>
                    <a:pt x="888377" y="3556"/>
                  </a:lnTo>
                  <a:lnTo>
                    <a:pt x="888365" y="124587"/>
                  </a:lnTo>
                  <a:lnTo>
                    <a:pt x="887730" y="142570"/>
                  </a:lnTo>
                  <a:lnTo>
                    <a:pt x="871855" y="183756"/>
                  </a:lnTo>
                  <a:lnTo>
                    <a:pt x="843165" y="191516"/>
                  </a:lnTo>
                  <a:lnTo>
                    <a:pt x="833640" y="191516"/>
                  </a:lnTo>
                  <a:lnTo>
                    <a:pt x="804938" y="164592"/>
                  </a:lnTo>
                  <a:lnTo>
                    <a:pt x="800874" y="124587"/>
                  </a:lnTo>
                  <a:lnTo>
                    <a:pt x="800874" y="3556"/>
                  </a:lnTo>
                  <a:lnTo>
                    <a:pt x="778776" y="3556"/>
                  </a:lnTo>
                  <a:lnTo>
                    <a:pt x="778776" y="124587"/>
                  </a:lnTo>
                  <a:lnTo>
                    <a:pt x="779170" y="140309"/>
                  </a:lnTo>
                  <a:lnTo>
                    <a:pt x="788885" y="186093"/>
                  </a:lnTo>
                  <a:lnTo>
                    <a:pt x="823633" y="214033"/>
                  </a:lnTo>
                  <a:lnTo>
                    <a:pt x="845070" y="216535"/>
                  </a:lnTo>
                  <a:lnTo>
                    <a:pt x="856589" y="215823"/>
                  </a:lnTo>
                  <a:lnTo>
                    <a:pt x="891057" y="198615"/>
                  </a:lnTo>
                  <a:lnTo>
                    <a:pt x="909167" y="152869"/>
                  </a:lnTo>
                  <a:lnTo>
                    <a:pt x="910602" y="124587"/>
                  </a:lnTo>
                  <a:lnTo>
                    <a:pt x="910602" y="3556"/>
                  </a:lnTo>
                  <a:close/>
                </a:path>
                <a:path w="2461895" h="216534">
                  <a:moveTo>
                    <a:pt x="1094117" y="212979"/>
                  </a:moveTo>
                  <a:lnTo>
                    <a:pt x="1064907" y="155956"/>
                  </a:lnTo>
                  <a:lnTo>
                    <a:pt x="1038999" y="121158"/>
                  </a:lnTo>
                  <a:lnTo>
                    <a:pt x="1037043" y="120015"/>
                  </a:lnTo>
                  <a:lnTo>
                    <a:pt x="1033157" y="117729"/>
                  </a:lnTo>
                  <a:lnTo>
                    <a:pt x="1068844" y="98298"/>
                  </a:lnTo>
                  <a:lnTo>
                    <a:pt x="1070254" y="96012"/>
                  </a:lnTo>
                  <a:lnTo>
                    <a:pt x="1073861" y="90182"/>
                  </a:lnTo>
                  <a:lnTo>
                    <a:pt x="1077468" y="81216"/>
                  </a:lnTo>
                  <a:lnTo>
                    <a:pt x="1079665" y="71412"/>
                  </a:lnTo>
                  <a:lnTo>
                    <a:pt x="1080401" y="60706"/>
                  </a:lnTo>
                  <a:lnTo>
                    <a:pt x="1079944" y="52235"/>
                  </a:lnTo>
                  <a:lnTo>
                    <a:pt x="1065225" y="16979"/>
                  </a:lnTo>
                  <a:lnTo>
                    <a:pt x="1057541" y="10871"/>
                  </a:lnTo>
                  <a:lnTo>
                    <a:pt x="1057541" y="60706"/>
                  </a:lnTo>
                  <a:lnTo>
                    <a:pt x="1057541" y="67437"/>
                  </a:lnTo>
                  <a:lnTo>
                    <a:pt x="1026426" y="96012"/>
                  </a:lnTo>
                  <a:lnTo>
                    <a:pt x="968641" y="96012"/>
                  </a:lnTo>
                  <a:lnTo>
                    <a:pt x="968641" y="26670"/>
                  </a:lnTo>
                  <a:lnTo>
                    <a:pt x="1021600" y="26670"/>
                  </a:lnTo>
                  <a:lnTo>
                    <a:pt x="1055357" y="47167"/>
                  </a:lnTo>
                  <a:lnTo>
                    <a:pt x="1057541" y="60706"/>
                  </a:lnTo>
                  <a:lnTo>
                    <a:pt x="1057541" y="10871"/>
                  </a:lnTo>
                  <a:lnTo>
                    <a:pt x="1020711" y="3556"/>
                  </a:lnTo>
                  <a:lnTo>
                    <a:pt x="946416" y="3556"/>
                  </a:lnTo>
                  <a:lnTo>
                    <a:pt x="946416" y="212979"/>
                  </a:lnTo>
                  <a:lnTo>
                    <a:pt x="968641" y="212979"/>
                  </a:lnTo>
                  <a:lnTo>
                    <a:pt x="968641" y="120015"/>
                  </a:lnTo>
                  <a:lnTo>
                    <a:pt x="1000010" y="120015"/>
                  </a:lnTo>
                  <a:lnTo>
                    <a:pt x="1031303" y="146113"/>
                  </a:lnTo>
                  <a:lnTo>
                    <a:pt x="1066177" y="212979"/>
                  </a:lnTo>
                  <a:lnTo>
                    <a:pt x="1094117" y="212979"/>
                  </a:lnTo>
                  <a:close/>
                </a:path>
                <a:path w="2461895" h="216534">
                  <a:moveTo>
                    <a:pt x="1253629" y="212979"/>
                  </a:moveTo>
                  <a:lnTo>
                    <a:pt x="1232865" y="149606"/>
                  </a:lnTo>
                  <a:lnTo>
                    <a:pt x="1225473" y="127000"/>
                  </a:lnTo>
                  <a:lnTo>
                    <a:pt x="1201940" y="55156"/>
                  </a:lnTo>
                  <a:lnTo>
                    <a:pt x="1201940" y="127000"/>
                  </a:lnTo>
                  <a:lnTo>
                    <a:pt x="1145171" y="127000"/>
                  </a:lnTo>
                  <a:lnTo>
                    <a:pt x="1163586" y="65532"/>
                  </a:lnTo>
                  <a:lnTo>
                    <a:pt x="1166342" y="55613"/>
                  </a:lnTo>
                  <a:lnTo>
                    <a:pt x="1168755" y="45631"/>
                  </a:lnTo>
                  <a:lnTo>
                    <a:pt x="1170825" y="35610"/>
                  </a:lnTo>
                  <a:lnTo>
                    <a:pt x="1172603" y="25527"/>
                  </a:lnTo>
                  <a:lnTo>
                    <a:pt x="1174788" y="34607"/>
                  </a:lnTo>
                  <a:lnTo>
                    <a:pt x="1177518" y="44869"/>
                  </a:lnTo>
                  <a:lnTo>
                    <a:pt x="1180782" y="56324"/>
                  </a:lnTo>
                  <a:lnTo>
                    <a:pt x="1184541" y="68961"/>
                  </a:lnTo>
                  <a:lnTo>
                    <a:pt x="1201940" y="127000"/>
                  </a:lnTo>
                  <a:lnTo>
                    <a:pt x="1201940" y="55156"/>
                  </a:lnTo>
                  <a:lnTo>
                    <a:pt x="1192237" y="25527"/>
                  </a:lnTo>
                  <a:lnTo>
                    <a:pt x="1185049" y="3556"/>
                  </a:lnTo>
                  <a:lnTo>
                    <a:pt x="1161173" y="3556"/>
                  </a:lnTo>
                  <a:lnTo>
                    <a:pt x="1096784" y="212979"/>
                  </a:lnTo>
                  <a:lnTo>
                    <a:pt x="1120406" y="212979"/>
                  </a:lnTo>
                  <a:lnTo>
                    <a:pt x="1138821" y="149606"/>
                  </a:lnTo>
                  <a:lnTo>
                    <a:pt x="1208798" y="149606"/>
                  </a:lnTo>
                  <a:lnTo>
                    <a:pt x="1228356" y="212979"/>
                  </a:lnTo>
                  <a:lnTo>
                    <a:pt x="1253629" y="212979"/>
                  </a:lnTo>
                  <a:close/>
                </a:path>
                <a:path w="2461895" h="216534">
                  <a:moveTo>
                    <a:pt x="1403997" y="3556"/>
                  </a:moveTo>
                  <a:lnTo>
                    <a:pt x="1382788" y="3556"/>
                  </a:lnTo>
                  <a:lnTo>
                    <a:pt x="1382788" y="168021"/>
                  </a:lnTo>
                  <a:lnTo>
                    <a:pt x="1318666" y="48387"/>
                  </a:lnTo>
                  <a:lnTo>
                    <a:pt x="1294650" y="3556"/>
                  </a:lnTo>
                  <a:lnTo>
                    <a:pt x="1271917" y="3556"/>
                  </a:lnTo>
                  <a:lnTo>
                    <a:pt x="1271917" y="212979"/>
                  </a:lnTo>
                  <a:lnTo>
                    <a:pt x="1293253" y="212979"/>
                  </a:lnTo>
                  <a:lnTo>
                    <a:pt x="1293253" y="48387"/>
                  </a:lnTo>
                  <a:lnTo>
                    <a:pt x="1381264" y="212979"/>
                  </a:lnTo>
                  <a:lnTo>
                    <a:pt x="1403997" y="212979"/>
                  </a:lnTo>
                  <a:lnTo>
                    <a:pt x="1403997" y="168021"/>
                  </a:lnTo>
                  <a:lnTo>
                    <a:pt x="1403997" y="3556"/>
                  </a:lnTo>
                  <a:close/>
                </a:path>
                <a:path w="2461895" h="216534">
                  <a:moveTo>
                    <a:pt x="1560080" y="3556"/>
                  </a:moveTo>
                  <a:lnTo>
                    <a:pt x="1427238" y="3556"/>
                  </a:lnTo>
                  <a:lnTo>
                    <a:pt x="1427238" y="28194"/>
                  </a:lnTo>
                  <a:lnTo>
                    <a:pt x="1482483" y="28194"/>
                  </a:lnTo>
                  <a:lnTo>
                    <a:pt x="1482483" y="212979"/>
                  </a:lnTo>
                  <a:lnTo>
                    <a:pt x="1504581" y="212979"/>
                  </a:lnTo>
                  <a:lnTo>
                    <a:pt x="1504581" y="28194"/>
                  </a:lnTo>
                  <a:lnTo>
                    <a:pt x="1560080" y="28194"/>
                  </a:lnTo>
                  <a:lnTo>
                    <a:pt x="1560080" y="3556"/>
                  </a:lnTo>
                  <a:close/>
                </a:path>
                <a:path w="2461895" h="216534">
                  <a:moveTo>
                    <a:pt x="1792744" y="153797"/>
                  </a:moveTo>
                  <a:lnTo>
                    <a:pt x="1776907" y="112255"/>
                  </a:lnTo>
                  <a:lnTo>
                    <a:pt x="1739531" y="93002"/>
                  </a:lnTo>
                  <a:lnTo>
                    <a:pt x="1727085" y="89281"/>
                  </a:lnTo>
                  <a:lnTo>
                    <a:pt x="1714842" y="85496"/>
                  </a:lnTo>
                  <a:lnTo>
                    <a:pt x="1687080" y="63373"/>
                  </a:lnTo>
                  <a:lnTo>
                    <a:pt x="1687080" y="47104"/>
                  </a:lnTo>
                  <a:lnTo>
                    <a:pt x="1725688" y="24384"/>
                  </a:lnTo>
                  <a:lnTo>
                    <a:pt x="1734731" y="25031"/>
                  </a:lnTo>
                  <a:lnTo>
                    <a:pt x="1765084" y="55219"/>
                  </a:lnTo>
                  <a:lnTo>
                    <a:pt x="1766455" y="64516"/>
                  </a:lnTo>
                  <a:lnTo>
                    <a:pt x="1787664" y="62484"/>
                  </a:lnTo>
                  <a:lnTo>
                    <a:pt x="1776323" y="24384"/>
                  </a:lnTo>
                  <a:lnTo>
                    <a:pt x="1775244" y="22656"/>
                  </a:lnTo>
                  <a:lnTo>
                    <a:pt x="1742274" y="1841"/>
                  </a:lnTo>
                  <a:lnTo>
                    <a:pt x="1724799" y="0"/>
                  </a:lnTo>
                  <a:lnTo>
                    <a:pt x="1716506" y="444"/>
                  </a:lnTo>
                  <a:lnTo>
                    <a:pt x="1676996" y="21551"/>
                  </a:lnTo>
                  <a:lnTo>
                    <a:pt x="1665744" y="57658"/>
                  </a:lnTo>
                  <a:lnTo>
                    <a:pt x="1666113" y="64719"/>
                  </a:lnTo>
                  <a:lnTo>
                    <a:pt x="1683867" y="99110"/>
                  </a:lnTo>
                  <a:lnTo>
                    <a:pt x="1721878" y="116332"/>
                  </a:lnTo>
                  <a:lnTo>
                    <a:pt x="1732394" y="119545"/>
                  </a:lnTo>
                  <a:lnTo>
                    <a:pt x="1740890" y="122326"/>
                  </a:lnTo>
                  <a:lnTo>
                    <a:pt x="1766836" y="138938"/>
                  </a:lnTo>
                  <a:lnTo>
                    <a:pt x="1769884" y="143764"/>
                  </a:lnTo>
                  <a:lnTo>
                    <a:pt x="1771408" y="149606"/>
                  </a:lnTo>
                  <a:lnTo>
                    <a:pt x="1771408" y="162560"/>
                  </a:lnTo>
                  <a:lnTo>
                    <a:pt x="1769757" y="168529"/>
                  </a:lnTo>
                  <a:lnTo>
                    <a:pt x="1766582" y="173990"/>
                  </a:lnTo>
                  <a:lnTo>
                    <a:pt x="1763534" y="179578"/>
                  </a:lnTo>
                  <a:lnTo>
                    <a:pt x="1758708" y="183896"/>
                  </a:lnTo>
                  <a:lnTo>
                    <a:pt x="1752231" y="186944"/>
                  </a:lnTo>
                  <a:lnTo>
                    <a:pt x="1745754" y="190119"/>
                  </a:lnTo>
                  <a:lnTo>
                    <a:pt x="1738261" y="191643"/>
                  </a:lnTo>
                  <a:lnTo>
                    <a:pt x="1729752" y="191643"/>
                  </a:lnTo>
                  <a:lnTo>
                    <a:pt x="1690763" y="175895"/>
                  </a:lnTo>
                  <a:lnTo>
                    <a:pt x="1680222" y="143383"/>
                  </a:lnTo>
                  <a:lnTo>
                    <a:pt x="1659394" y="145669"/>
                  </a:lnTo>
                  <a:lnTo>
                    <a:pt x="1668538" y="183388"/>
                  </a:lnTo>
                  <a:lnTo>
                    <a:pt x="1700834" y="211874"/>
                  </a:lnTo>
                  <a:lnTo>
                    <a:pt x="1730768" y="216535"/>
                  </a:lnTo>
                  <a:lnTo>
                    <a:pt x="1739595" y="216014"/>
                  </a:lnTo>
                  <a:lnTo>
                    <a:pt x="1775802" y="198462"/>
                  </a:lnTo>
                  <a:lnTo>
                    <a:pt x="1781276" y="191643"/>
                  </a:lnTo>
                  <a:lnTo>
                    <a:pt x="1785124" y="185293"/>
                  </a:lnTo>
                  <a:lnTo>
                    <a:pt x="1788452" y="177825"/>
                  </a:lnTo>
                  <a:lnTo>
                    <a:pt x="1790839" y="170078"/>
                  </a:lnTo>
                  <a:lnTo>
                    <a:pt x="1792262" y="162064"/>
                  </a:lnTo>
                  <a:lnTo>
                    <a:pt x="1792744" y="153797"/>
                  </a:lnTo>
                  <a:close/>
                </a:path>
                <a:path w="2461895" h="216534">
                  <a:moveTo>
                    <a:pt x="1947811" y="188214"/>
                  </a:moveTo>
                  <a:lnTo>
                    <a:pt x="1844941" y="188214"/>
                  </a:lnTo>
                  <a:lnTo>
                    <a:pt x="1844941" y="116967"/>
                  </a:lnTo>
                  <a:lnTo>
                    <a:pt x="1937651" y="116967"/>
                  </a:lnTo>
                  <a:lnTo>
                    <a:pt x="1937651" y="92456"/>
                  </a:lnTo>
                  <a:lnTo>
                    <a:pt x="1844941" y="92456"/>
                  </a:lnTo>
                  <a:lnTo>
                    <a:pt x="1844941" y="28194"/>
                  </a:lnTo>
                  <a:lnTo>
                    <a:pt x="1944001" y="28194"/>
                  </a:lnTo>
                  <a:lnTo>
                    <a:pt x="1944001" y="3556"/>
                  </a:lnTo>
                  <a:lnTo>
                    <a:pt x="1822843" y="3556"/>
                  </a:lnTo>
                  <a:lnTo>
                    <a:pt x="1822843" y="212979"/>
                  </a:lnTo>
                  <a:lnTo>
                    <a:pt x="1947811" y="212979"/>
                  </a:lnTo>
                  <a:lnTo>
                    <a:pt x="1947811" y="188214"/>
                  </a:lnTo>
                  <a:close/>
                </a:path>
                <a:path w="2461895" h="216534">
                  <a:moveTo>
                    <a:pt x="2117864" y="107061"/>
                  </a:moveTo>
                  <a:lnTo>
                    <a:pt x="2114156" y="68592"/>
                  </a:lnTo>
                  <a:lnTo>
                    <a:pt x="2097684" y="28994"/>
                  </a:lnTo>
                  <a:lnTo>
                    <a:pt x="2095004" y="25768"/>
                  </a:lnTo>
                  <a:lnTo>
                    <a:pt x="2095004" y="106680"/>
                  </a:lnTo>
                  <a:lnTo>
                    <a:pt x="2094712" y="118071"/>
                  </a:lnTo>
                  <a:lnTo>
                    <a:pt x="2085314" y="162013"/>
                  </a:lnTo>
                  <a:lnTo>
                    <a:pt x="2052040" y="187274"/>
                  </a:lnTo>
                  <a:lnTo>
                    <a:pt x="2037219" y="188214"/>
                  </a:lnTo>
                  <a:lnTo>
                    <a:pt x="2001532" y="188214"/>
                  </a:lnTo>
                  <a:lnTo>
                    <a:pt x="2001532" y="28194"/>
                  </a:lnTo>
                  <a:lnTo>
                    <a:pt x="2036711" y="28194"/>
                  </a:lnTo>
                  <a:lnTo>
                    <a:pt x="2076831" y="41465"/>
                  </a:lnTo>
                  <a:lnTo>
                    <a:pt x="2092820" y="77647"/>
                  </a:lnTo>
                  <a:lnTo>
                    <a:pt x="2095004" y="106680"/>
                  </a:lnTo>
                  <a:lnTo>
                    <a:pt x="2095004" y="25768"/>
                  </a:lnTo>
                  <a:lnTo>
                    <a:pt x="2061197" y="5219"/>
                  </a:lnTo>
                  <a:lnTo>
                    <a:pt x="2037092" y="3556"/>
                  </a:lnTo>
                  <a:lnTo>
                    <a:pt x="1979307" y="3556"/>
                  </a:lnTo>
                  <a:lnTo>
                    <a:pt x="1979307" y="212979"/>
                  </a:lnTo>
                  <a:lnTo>
                    <a:pt x="2039759" y="212979"/>
                  </a:lnTo>
                  <a:lnTo>
                    <a:pt x="2081161" y="203581"/>
                  </a:lnTo>
                  <a:lnTo>
                    <a:pt x="2097087" y="188214"/>
                  </a:lnTo>
                  <a:lnTo>
                    <a:pt x="2097290" y="187960"/>
                  </a:lnTo>
                  <a:lnTo>
                    <a:pt x="2113419" y="149352"/>
                  </a:lnTo>
                  <a:lnTo>
                    <a:pt x="2117572" y="118706"/>
                  </a:lnTo>
                  <a:lnTo>
                    <a:pt x="2117864" y="107061"/>
                  </a:lnTo>
                  <a:close/>
                </a:path>
                <a:path w="2461895" h="216534">
                  <a:moveTo>
                    <a:pt x="2272423" y="188214"/>
                  </a:moveTo>
                  <a:lnTo>
                    <a:pt x="2169553" y="188214"/>
                  </a:lnTo>
                  <a:lnTo>
                    <a:pt x="2169553" y="116967"/>
                  </a:lnTo>
                  <a:lnTo>
                    <a:pt x="2262263" y="116967"/>
                  </a:lnTo>
                  <a:lnTo>
                    <a:pt x="2262263" y="92456"/>
                  </a:lnTo>
                  <a:lnTo>
                    <a:pt x="2169553" y="92456"/>
                  </a:lnTo>
                  <a:lnTo>
                    <a:pt x="2169553" y="28194"/>
                  </a:lnTo>
                  <a:lnTo>
                    <a:pt x="2268613" y="28194"/>
                  </a:lnTo>
                  <a:lnTo>
                    <a:pt x="2268613" y="3556"/>
                  </a:lnTo>
                  <a:lnTo>
                    <a:pt x="2147455" y="3556"/>
                  </a:lnTo>
                  <a:lnTo>
                    <a:pt x="2147455" y="212979"/>
                  </a:lnTo>
                  <a:lnTo>
                    <a:pt x="2272423" y="212979"/>
                  </a:lnTo>
                  <a:lnTo>
                    <a:pt x="2272423" y="188214"/>
                  </a:lnTo>
                  <a:close/>
                </a:path>
                <a:path w="2461895" h="216534">
                  <a:moveTo>
                    <a:pt x="2461653" y="3556"/>
                  </a:moveTo>
                  <a:lnTo>
                    <a:pt x="2431808" y="3556"/>
                  </a:lnTo>
                  <a:lnTo>
                    <a:pt x="2391676" y="149225"/>
                  </a:lnTo>
                  <a:lnTo>
                    <a:pt x="2388832" y="159689"/>
                  </a:lnTo>
                  <a:lnTo>
                    <a:pt x="2386419" y="168770"/>
                  </a:lnTo>
                  <a:lnTo>
                    <a:pt x="2384399" y="176504"/>
                  </a:lnTo>
                  <a:lnTo>
                    <a:pt x="2382786" y="182880"/>
                  </a:lnTo>
                  <a:lnTo>
                    <a:pt x="2381351" y="177076"/>
                  </a:lnTo>
                  <a:lnTo>
                    <a:pt x="2379548" y="169951"/>
                  </a:lnTo>
                  <a:lnTo>
                    <a:pt x="2377351" y="161505"/>
                  </a:lnTo>
                  <a:lnTo>
                    <a:pt x="2374785" y="151765"/>
                  </a:lnTo>
                  <a:lnTo>
                    <a:pt x="2343480" y="34671"/>
                  </a:lnTo>
                  <a:lnTo>
                    <a:pt x="2335161" y="3556"/>
                  </a:lnTo>
                  <a:lnTo>
                    <a:pt x="2301760" y="3556"/>
                  </a:lnTo>
                  <a:lnTo>
                    <a:pt x="2301760" y="212979"/>
                  </a:lnTo>
                  <a:lnTo>
                    <a:pt x="2323096" y="212979"/>
                  </a:lnTo>
                  <a:lnTo>
                    <a:pt x="2323096" y="34671"/>
                  </a:lnTo>
                  <a:lnTo>
                    <a:pt x="2371610" y="212979"/>
                  </a:lnTo>
                  <a:lnTo>
                    <a:pt x="2391549" y="212979"/>
                  </a:lnTo>
                  <a:lnTo>
                    <a:pt x="2399919" y="182880"/>
                  </a:lnTo>
                  <a:lnTo>
                    <a:pt x="2440317" y="37719"/>
                  </a:lnTo>
                  <a:lnTo>
                    <a:pt x="2440317" y="212979"/>
                  </a:lnTo>
                  <a:lnTo>
                    <a:pt x="2461653" y="212979"/>
                  </a:lnTo>
                  <a:lnTo>
                    <a:pt x="2461653" y="37719"/>
                  </a:lnTo>
                  <a:lnTo>
                    <a:pt x="2461653" y="3556"/>
                  </a:lnTo>
                  <a:close/>
                </a:path>
              </a:pathLst>
            </a:custGeom>
            <a:solidFill>
              <a:srgbClr val="FFFFFF"/>
            </a:solidFill>
          </p:spPr>
          <p:txBody>
            <a:bodyPr wrap="square" lIns="0" tIns="0" rIns="0" bIns="0" rtlCol="0"/>
            <a:lstStyle/>
            <a:p>
              <a:endParaRPr/>
            </a:p>
          </p:txBody>
        </p:sp>
        <p:pic>
          <p:nvPicPr>
            <p:cNvPr id="50" name="object 50"/>
            <p:cNvPicPr/>
            <p:nvPr/>
          </p:nvPicPr>
          <p:blipFill>
            <a:blip r:embed="rId18" cstate="screen">
              <a:extLst>
                <a:ext uri="{28A0092B-C50C-407E-A947-70E740481C1C}">
                  <a14:useLocalDpi xmlns:a14="http://schemas.microsoft.com/office/drawing/2010/main"/>
                </a:ext>
              </a:extLst>
            </a:blip>
            <a:stretch>
              <a:fillRect/>
            </a:stretch>
          </p:blipFill>
          <p:spPr>
            <a:xfrm>
              <a:off x="618337" y="805941"/>
              <a:ext cx="590334" cy="131952"/>
            </a:xfrm>
            <a:prstGeom prst="rect">
              <a:avLst/>
            </a:prstGeom>
          </p:spPr>
        </p:pic>
        <p:sp>
          <p:nvSpPr>
            <p:cNvPr id="51" name="object 51"/>
            <p:cNvSpPr/>
            <p:nvPr/>
          </p:nvSpPr>
          <p:spPr>
            <a:xfrm>
              <a:off x="1267688" y="808100"/>
              <a:ext cx="531495" cy="130175"/>
            </a:xfrm>
            <a:custGeom>
              <a:avLst/>
              <a:gdLst/>
              <a:ahLst/>
              <a:cxnLst/>
              <a:rect l="l" t="t" r="r" b="b"/>
              <a:pathLst>
                <a:path w="531494" h="130175">
                  <a:moveTo>
                    <a:pt x="22885" y="0"/>
                  </a:moveTo>
                  <a:lnTo>
                    <a:pt x="0" y="0"/>
                  </a:lnTo>
                  <a:lnTo>
                    <a:pt x="0" y="127634"/>
                  </a:lnTo>
                  <a:lnTo>
                    <a:pt x="14630" y="127634"/>
                  </a:lnTo>
                  <a:lnTo>
                    <a:pt x="14630" y="18923"/>
                  </a:lnTo>
                  <a:lnTo>
                    <a:pt x="28572" y="18923"/>
                  </a:lnTo>
                  <a:lnTo>
                    <a:pt x="22885" y="0"/>
                  </a:lnTo>
                  <a:close/>
                </a:path>
                <a:path w="531494" h="130175">
                  <a:moveTo>
                    <a:pt x="28572" y="18923"/>
                  </a:moveTo>
                  <a:lnTo>
                    <a:pt x="14630" y="18923"/>
                  </a:lnTo>
                  <a:lnTo>
                    <a:pt x="47904" y="127634"/>
                  </a:lnTo>
                  <a:lnTo>
                    <a:pt x="61620" y="127634"/>
                  </a:lnTo>
                  <a:lnTo>
                    <a:pt x="67379" y="109220"/>
                  </a:lnTo>
                  <a:lnTo>
                    <a:pt x="55524" y="109220"/>
                  </a:lnTo>
                  <a:lnTo>
                    <a:pt x="54272" y="104648"/>
                  </a:lnTo>
                  <a:lnTo>
                    <a:pt x="52603" y="98805"/>
                  </a:lnTo>
                  <a:lnTo>
                    <a:pt x="50063" y="90424"/>
                  </a:lnTo>
                  <a:lnTo>
                    <a:pt x="28572" y="18923"/>
                  </a:lnTo>
                  <a:close/>
                </a:path>
                <a:path w="531494" h="130175">
                  <a:moveTo>
                    <a:pt x="109626" y="20827"/>
                  </a:moveTo>
                  <a:lnTo>
                    <a:pt x="95021" y="20827"/>
                  </a:lnTo>
                  <a:lnTo>
                    <a:pt x="95021" y="127634"/>
                  </a:lnTo>
                  <a:lnTo>
                    <a:pt x="109626" y="127634"/>
                  </a:lnTo>
                  <a:lnTo>
                    <a:pt x="109626" y="20827"/>
                  </a:lnTo>
                  <a:close/>
                </a:path>
                <a:path w="531494" h="130175">
                  <a:moveTo>
                    <a:pt x="109626" y="0"/>
                  </a:moveTo>
                  <a:lnTo>
                    <a:pt x="89179" y="0"/>
                  </a:lnTo>
                  <a:lnTo>
                    <a:pt x="61620" y="88773"/>
                  </a:lnTo>
                  <a:lnTo>
                    <a:pt x="56804" y="105028"/>
                  </a:lnTo>
                  <a:lnTo>
                    <a:pt x="55524" y="109220"/>
                  </a:lnTo>
                  <a:lnTo>
                    <a:pt x="67379" y="109220"/>
                  </a:lnTo>
                  <a:lnTo>
                    <a:pt x="95021" y="20827"/>
                  </a:lnTo>
                  <a:lnTo>
                    <a:pt x="109626" y="20827"/>
                  </a:lnTo>
                  <a:lnTo>
                    <a:pt x="109626" y="0"/>
                  </a:lnTo>
                  <a:close/>
                </a:path>
                <a:path w="531494" h="130175">
                  <a:moveTo>
                    <a:pt x="195768" y="46100"/>
                  </a:moveTo>
                  <a:lnTo>
                    <a:pt x="171475" y="46100"/>
                  </a:lnTo>
                  <a:lnTo>
                    <a:pt x="176809" y="47878"/>
                  </a:lnTo>
                  <a:lnTo>
                    <a:pt x="180492" y="51307"/>
                  </a:lnTo>
                  <a:lnTo>
                    <a:pt x="183159" y="53975"/>
                  </a:lnTo>
                  <a:lnTo>
                    <a:pt x="184429" y="58420"/>
                  </a:lnTo>
                  <a:lnTo>
                    <a:pt x="184429" y="68960"/>
                  </a:lnTo>
                  <a:lnTo>
                    <a:pt x="179785" y="70455"/>
                  </a:lnTo>
                  <a:lnTo>
                    <a:pt x="174047" y="71866"/>
                  </a:lnTo>
                  <a:lnTo>
                    <a:pt x="167212" y="73157"/>
                  </a:lnTo>
                  <a:lnTo>
                    <a:pt x="153695" y="75056"/>
                  </a:lnTo>
                  <a:lnTo>
                    <a:pt x="149504" y="75946"/>
                  </a:lnTo>
                  <a:lnTo>
                    <a:pt x="129311" y="90804"/>
                  </a:lnTo>
                  <a:lnTo>
                    <a:pt x="127406" y="94614"/>
                  </a:lnTo>
                  <a:lnTo>
                    <a:pt x="126517" y="98678"/>
                  </a:lnTo>
                  <a:lnTo>
                    <a:pt x="126517" y="110998"/>
                  </a:lnTo>
                  <a:lnTo>
                    <a:pt x="128930" y="117348"/>
                  </a:lnTo>
                  <a:lnTo>
                    <a:pt x="133883" y="122300"/>
                  </a:lnTo>
                  <a:lnTo>
                    <a:pt x="138709" y="127253"/>
                  </a:lnTo>
                  <a:lnTo>
                    <a:pt x="145821" y="129666"/>
                  </a:lnTo>
                  <a:lnTo>
                    <a:pt x="160426" y="129666"/>
                  </a:lnTo>
                  <a:lnTo>
                    <a:pt x="165633" y="128650"/>
                  </a:lnTo>
                  <a:lnTo>
                    <a:pt x="175285" y="124586"/>
                  </a:lnTo>
                  <a:lnTo>
                    <a:pt x="180365" y="121157"/>
                  </a:lnTo>
                  <a:lnTo>
                    <a:pt x="184237" y="117475"/>
                  </a:lnTo>
                  <a:lnTo>
                    <a:pt x="152806" y="117475"/>
                  </a:lnTo>
                  <a:lnTo>
                    <a:pt x="148615" y="116077"/>
                  </a:lnTo>
                  <a:lnTo>
                    <a:pt x="145821" y="113283"/>
                  </a:lnTo>
                  <a:lnTo>
                    <a:pt x="142900" y="110489"/>
                  </a:lnTo>
                  <a:lnTo>
                    <a:pt x="141555" y="107187"/>
                  </a:lnTo>
                  <a:lnTo>
                    <a:pt x="141503" y="100075"/>
                  </a:lnTo>
                  <a:lnTo>
                    <a:pt x="142138" y="97662"/>
                  </a:lnTo>
                  <a:lnTo>
                    <a:pt x="143535" y="95376"/>
                  </a:lnTo>
                  <a:lnTo>
                    <a:pt x="144805" y="93090"/>
                  </a:lnTo>
                  <a:lnTo>
                    <a:pt x="171602" y="85471"/>
                  </a:lnTo>
                  <a:lnTo>
                    <a:pt x="179222" y="83565"/>
                  </a:lnTo>
                  <a:lnTo>
                    <a:pt x="184429" y="81279"/>
                  </a:lnTo>
                  <a:lnTo>
                    <a:pt x="198653" y="81279"/>
                  </a:lnTo>
                  <a:lnTo>
                    <a:pt x="198653" y="61086"/>
                  </a:lnTo>
                  <a:lnTo>
                    <a:pt x="198399" y="56260"/>
                  </a:lnTo>
                  <a:lnTo>
                    <a:pt x="197891" y="53593"/>
                  </a:lnTo>
                  <a:lnTo>
                    <a:pt x="197129" y="49275"/>
                  </a:lnTo>
                  <a:lnTo>
                    <a:pt x="195768" y="46100"/>
                  </a:lnTo>
                  <a:close/>
                </a:path>
                <a:path w="531494" h="130175">
                  <a:moveTo>
                    <a:pt x="199502" y="116204"/>
                  </a:moveTo>
                  <a:lnTo>
                    <a:pt x="185572" y="116204"/>
                  </a:lnTo>
                  <a:lnTo>
                    <a:pt x="185953" y="120523"/>
                  </a:lnTo>
                  <a:lnTo>
                    <a:pt x="186969" y="124332"/>
                  </a:lnTo>
                  <a:lnTo>
                    <a:pt x="188366" y="127634"/>
                  </a:lnTo>
                  <a:lnTo>
                    <a:pt x="203098" y="127634"/>
                  </a:lnTo>
                  <a:lnTo>
                    <a:pt x="201320" y="124078"/>
                  </a:lnTo>
                  <a:lnTo>
                    <a:pt x="200177" y="120396"/>
                  </a:lnTo>
                  <a:lnTo>
                    <a:pt x="199542" y="116585"/>
                  </a:lnTo>
                  <a:lnTo>
                    <a:pt x="199502" y="116204"/>
                  </a:lnTo>
                  <a:close/>
                </a:path>
                <a:path w="531494" h="130175">
                  <a:moveTo>
                    <a:pt x="198653" y="81279"/>
                  </a:moveTo>
                  <a:lnTo>
                    <a:pt x="184429" y="81279"/>
                  </a:lnTo>
                  <a:lnTo>
                    <a:pt x="184317" y="94614"/>
                  </a:lnTo>
                  <a:lnTo>
                    <a:pt x="183667" y="99059"/>
                  </a:lnTo>
                  <a:lnTo>
                    <a:pt x="163728" y="117475"/>
                  </a:lnTo>
                  <a:lnTo>
                    <a:pt x="184237" y="117475"/>
                  </a:lnTo>
                  <a:lnTo>
                    <a:pt x="185572" y="116204"/>
                  </a:lnTo>
                  <a:lnTo>
                    <a:pt x="199502" y="116204"/>
                  </a:lnTo>
                  <a:lnTo>
                    <a:pt x="199135" y="112652"/>
                  </a:lnTo>
                  <a:lnTo>
                    <a:pt x="198880" y="107187"/>
                  </a:lnTo>
                  <a:lnTo>
                    <a:pt x="198777" y="102615"/>
                  </a:lnTo>
                  <a:lnTo>
                    <a:pt x="198653" y="81279"/>
                  </a:lnTo>
                  <a:close/>
                </a:path>
                <a:path w="531494" h="130175">
                  <a:moveTo>
                    <a:pt x="173507" y="33020"/>
                  </a:moveTo>
                  <a:lnTo>
                    <a:pt x="159283" y="33020"/>
                  </a:lnTo>
                  <a:lnTo>
                    <a:pt x="152933" y="34162"/>
                  </a:lnTo>
                  <a:lnTo>
                    <a:pt x="142138" y="38480"/>
                  </a:lnTo>
                  <a:lnTo>
                    <a:pt x="137947" y="41655"/>
                  </a:lnTo>
                  <a:lnTo>
                    <a:pt x="135153" y="45720"/>
                  </a:lnTo>
                  <a:lnTo>
                    <a:pt x="132232" y="49656"/>
                  </a:lnTo>
                  <a:lnTo>
                    <a:pt x="130200" y="54990"/>
                  </a:lnTo>
                  <a:lnTo>
                    <a:pt x="128930" y="61595"/>
                  </a:lnTo>
                  <a:lnTo>
                    <a:pt x="142646" y="63626"/>
                  </a:lnTo>
                  <a:lnTo>
                    <a:pt x="144170" y="57023"/>
                  </a:lnTo>
                  <a:lnTo>
                    <a:pt x="146583" y="52450"/>
                  </a:lnTo>
                  <a:lnTo>
                    <a:pt x="149758" y="49910"/>
                  </a:lnTo>
                  <a:lnTo>
                    <a:pt x="152806" y="47371"/>
                  </a:lnTo>
                  <a:lnTo>
                    <a:pt x="157759" y="46100"/>
                  </a:lnTo>
                  <a:lnTo>
                    <a:pt x="195768" y="46100"/>
                  </a:lnTo>
                  <a:lnTo>
                    <a:pt x="195605" y="45720"/>
                  </a:lnTo>
                  <a:lnTo>
                    <a:pt x="179349" y="34035"/>
                  </a:lnTo>
                  <a:lnTo>
                    <a:pt x="173507" y="33020"/>
                  </a:lnTo>
                  <a:close/>
                </a:path>
                <a:path w="531494" h="130175">
                  <a:moveTo>
                    <a:pt x="232181" y="35178"/>
                  </a:moveTo>
                  <a:lnTo>
                    <a:pt x="219481" y="35178"/>
                  </a:lnTo>
                  <a:lnTo>
                    <a:pt x="219481" y="127634"/>
                  </a:lnTo>
                  <a:lnTo>
                    <a:pt x="233578" y="127634"/>
                  </a:lnTo>
                  <a:lnTo>
                    <a:pt x="233578" y="72643"/>
                  </a:lnTo>
                  <a:lnTo>
                    <a:pt x="234340" y="66548"/>
                  </a:lnTo>
                  <a:lnTo>
                    <a:pt x="235991" y="60959"/>
                  </a:lnTo>
                  <a:lnTo>
                    <a:pt x="237007" y="57276"/>
                  </a:lnTo>
                  <a:lnTo>
                    <a:pt x="238785" y="54482"/>
                  </a:lnTo>
                  <a:lnTo>
                    <a:pt x="241198" y="52324"/>
                  </a:lnTo>
                  <a:lnTo>
                    <a:pt x="243611" y="50291"/>
                  </a:lnTo>
                  <a:lnTo>
                    <a:pt x="246405" y="49275"/>
                  </a:lnTo>
                  <a:lnTo>
                    <a:pt x="261000" y="49275"/>
                  </a:lnTo>
                  <a:lnTo>
                    <a:pt x="232181" y="49149"/>
                  </a:lnTo>
                  <a:lnTo>
                    <a:pt x="232181" y="35178"/>
                  </a:lnTo>
                  <a:close/>
                </a:path>
                <a:path w="531494" h="130175">
                  <a:moveTo>
                    <a:pt x="261000" y="49275"/>
                  </a:moveTo>
                  <a:lnTo>
                    <a:pt x="253009" y="49275"/>
                  </a:lnTo>
                  <a:lnTo>
                    <a:pt x="256438" y="50418"/>
                  </a:lnTo>
                  <a:lnTo>
                    <a:pt x="259867" y="52704"/>
                  </a:lnTo>
                  <a:lnTo>
                    <a:pt x="261000" y="49275"/>
                  </a:lnTo>
                  <a:close/>
                </a:path>
                <a:path w="531494" h="130175">
                  <a:moveTo>
                    <a:pt x="254914" y="33020"/>
                  </a:moveTo>
                  <a:lnTo>
                    <a:pt x="246913" y="33020"/>
                  </a:lnTo>
                  <a:lnTo>
                    <a:pt x="243865" y="34162"/>
                  </a:lnTo>
                  <a:lnTo>
                    <a:pt x="238404" y="38353"/>
                  </a:lnTo>
                  <a:lnTo>
                    <a:pt x="235483" y="42672"/>
                  </a:lnTo>
                  <a:lnTo>
                    <a:pt x="232181" y="49149"/>
                  </a:lnTo>
                  <a:lnTo>
                    <a:pt x="261042" y="49149"/>
                  </a:lnTo>
                  <a:lnTo>
                    <a:pt x="264693" y="38100"/>
                  </a:lnTo>
                  <a:lnTo>
                    <a:pt x="259740" y="34798"/>
                  </a:lnTo>
                  <a:lnTo>
                    <a:pt x="254914" y="33020"/>
                  </a:lnTo>
                  <a:close/>
                </a:path>
                <a:path w="531494" h="130175">
                  <a:moveTo>
                    <a:pt x="287172" y="0"/>
                  </a:moveTo>
                  <a:lnTo>
                    <a:pt x="273075" y="0"/>
                  </a:lnTo>
                  <a:lnTo>
                    <a:pt x="273075" y="18033"/>
                  </a:lnTo>
                  <a:lnTo>
                    <a:pt x="287172" y="18033"/>
                  </a:lnTo>
                  <a:lnTo>
                    <a:pt x="287172" y="0"/>
                  </a:lnTo>
                  <a:close/>
                </a:path>
                <a:path w="531494" h="130175">
                  <a:moveTo>
                    <a:pt x="287172" y="35178"/>
                  </a:moveTo>
                  <a:lnTo>
                    <a:pt x="273075" y="35178"/>
                  </a:lnTo>
                  <a:lnTo>
                    <a:pt x="273075" y="127634"/>
                  </a:lnTo>
                  <a:lnTo>
                    <a:pt x="287172" y="127634"/>
                  </a:lnTo>
                  <a:lnTo>
                    <a:pt x="287172" y="35178"/>
                  </a:lnTo>
                  <a:close/>
                </a:path>
                <a:path w="531494" h="130175">
                  <a:moveTo>
                    <a:pt x="335837" y="116077"/>
                  </a:moveTo>
                  <a:lnTo>
                    <a:pt x="322605" y="116077"/>
                  </a:lnTo>
                  <a:lnTo>
                    <a:pt x="327181" y="122058"/>
                  </a:lnTo>
                  <a:lnTo>
                    <a:pt x="332543" y="126301"/>
                  </a:lnTo>
                  <a:lnTo>
                    <a:pt x="338714" y="128829"/>
                  </a:lnTo>
                  <a:lnTo>
                    <a:pt x="345719" y="129666"/>
                  </a:lnTo>
                  <a:lnTo>
                    <a:pt x="352813" y="128857"/>
                  </a:lnTo>
                  <a:lnTo>
                    <a:pt x="359419" y="126428"/>
                  </a:lnTo>
                  <a:lnTo>
                    <a:pt x="365525" y="122380"/>
                  </a:lnTo>
                  <a:lnTo>
                    <a:pt x="370994" y="116839"/>
                  </a:lnTo>
                  <a:lnTo>
                    <a:pt x="336956" y="116839"/>
                  </a:lnTo>
                  <a:lnTo>
                    <a:pt x="335837" y="116077"/>
                  </a:lnTo>
                  <a:close/>
                </a:path>
                <a:path w="531494" h="130175">
                  <a:moveTo>
                    <a:pt x="323621" y="0"/>
                  </a:moveTo>
                  <a:lnTo>
                    <a:pt x="309524" y="0"/>
                  </a:lnTo>
                  <a:lnTo>
                    <a:pt x="309524" y="127634"/>
                  </a:lnTo>
                  <a:lnTo>
                    <a:pt x="322605" y="127634"/>
                  </a:lnTo>
                  <a:lnTo>
                    <a:pt x="322605" y="116077"/>
                  </a:lnTo>
                  <a:lnTo>
                    <a:pt x="335837" y="116077"/>
                  </a:lnTo>
                  <a:lnTo>
                    <a:pt x="330987" y="112775"/>
                  </a:lnTo>
                  <a:lnTo>
                    <a:pt x="326542" y="104775"/>
                  </a:lnTo>
                  <a:lnTo>
                    <a:pt x="323748" y="99822"/>
                  </a:lnTo>
                  <a:lnTo>
                    <a:pt x="322351" y="91821"/>
                  </a:lnTo>
                  <a:lnTo>
                    <a:pt x="322385" y="80009"/>
                  </a:lnTo>
                  <a:lnTo>
                    <a:pt x="322780" y="72741"/>
                  </a:lnTo>
                  <a:lnTo>
                    <a:pt x="338988" y="45974"/>
                  </a:lnTo>
                  <a:lnTo>
                    <a:pt x="372077" y="45974"/>
                  </a:lnTo>
                  <a:lnTo>
                    <a:pt x="371800" y="45592"/>
                  </a:lnTo>
                  <a:lnTo>
                    <a:pt x="323621" y="45592"/>
                  </a:lnTo>
                  <a:lnTo>
                    <a:pt x="323621" y="0"/>
                  </a:lnTo>
                  <a:close/>
                </a:path>
                <a:path w="531494" h="130175">
                  <a:moveTo>
                    <a:pt x="372077" y="45974"/>
                  </a:moveTo>
                  <a:lnTo>
                    <a:pt x="351307" y="45974"/>
                  </a:lnTo>
                  <a:lnTo>
                    <a:pt x="356514" y="48895"/>
                  </a:lnTo>
                  <a:lnTo>
                    <a:pt x="360705" y="54609"/>
                  </a:lnTo>
                  <a:lnTo>
                    <a:pt x="363539" y="59491"/>
                  </a:lnTo>
                  <a:lnTo>
                    <a:pt x="365563" y="65563"/>
                  </a:lnTo>
                  <a:lnTo>
                    <a:pt x="366763" y="72741"/>
                  </a:lnTo>
                  <a:lnTo>
                    <a:pt x="367182" y="81279"/>
                  </a:lnTo>
                  <a:lnTo>
                    <a:pt x="366773" y="89590"/>
                  </a:lnTo>
                  <a:lnTo>
                    <a:pt x="350672" y="116839"/>
                  </a:lnTo>
                  <a:lnTo>
                    <a:pt x="370994" y="116839"/>
                  </a:lnTo>
                  <a:lnTo>
                    <a:pt x="381585" y="81279"/>
                  </a:lnTo>
                  <a:lnTo>
                    <a:pt x="381583" y="72741"/>
                  </a:lnTo>
                  <a:lnTo>
                    <a:pt x="380771" y="67055"/>
                  </a:lnTo>
                  <a:lnTo>
                    <a:pt x="377469" y="55372"/>
                  </a:lnTo>
                  <a:lnTo>
                    <a:pt x="375183" y="50291"/>
                  </a:lnTo>
                  <a:lnTo>
                    <a:pt x="372077" y="45974"/>
                  </a:lnTo>
                  <a:close/>
                </a:path>
                <a:path w="531494" h="130175">
                  <a:moveTo>
                    <a:pt x="351561" y="33020"/>
                  </a:moveTo>
                  <a:lnTo>
                    <a:pt x="346354" y="33020"/>
                  </a:lnTo>
                  <a:lnTo>
                    <a:pt x="339730" y="33805"/>
                  </a:lnTo>
                  <a:lnTo>
                    <a:pt x="333749" y="36163"/>
                  </a:lnTo>
                  <a:lnTo>
                    <a:pt x="328387" y="40092"/>
                  </a:lnTo>
                  <a:lnTo>
                    <a:pt x="323621" y="45592"/>
                  </a:lnTo>
                  <a:lnTo>
                    <a:pt x="371800" y="45592"/>
                  </a:lnTo>
                  <a:lnTo>
                    <a:pt x="369214" y="42036"/>
                  </a:lnTo>
                  <a:lnTo>
                    <a:pt x="365531" y="38861"/>
                  </a:lnTo>
                  <a:lnTo>
                    <a:pt x="356387" y="34289"/>
                  </a:lnTo>
                  <a:lnTo>
                    <a:pt x="351561" y="33020"/>
                  </a:lnTo>
                  <a:close/>
                </a:path>
                <a:path w="531494" h="130175">
                  <a:moveTo>
                    <a:pt x="431698" y="33020"/>
                  </a:moveTo>
                  <a:lnTo>
                    <a:pt x="395932" y="59023"/>
                  </a:lnTo>
                  <a:lnTo>
                    <a:pt x="392709" y="81406"/>
                  </a:lnTo>
                  <a:lnTo>
                    <a:pt x="393378" y="92432"/>
                  </a:lnTo>
                  <a:lnTo>
                    <a:pt x="415886" y="126587"/>
                  </a:lnTo>
                  <a:lnTo>
                    <a:pt x="431698" y="129666"/>
                  </a:lnTo>
                  <a:lnTo>
                    <a:pt x="438937" y="129666"/>
                  </a:lnTo>
                  <a:lnTo>
                    <a:pt x="445668" y="127888"/>
                  </a:lnTo>
                  <a:lnTo>
                    <a:pt x="451764" y="124078"/>
                  </a:lnTo>
                  <a:lnTo>
                    <a:pt x="457987" y="120268"/>
                  </a:lnTo>
                  <a:lnTo>
                    <a:pt x="461008" y="116839"/>
                  </a:lnTo>
                  <a:lnTo>
                    <a:pt x="424713" y="116839"/>
                  </a:lnTo>
                  <a:lnTo>
                    <a:pt x="418871" y="113918"/>
                  </a:lnTo>
                  <a:lnTo>
                    <a:pt x="407187" y="81406"/>
                  </a:lnTo>
                  <a:lnTo>
                    <a:pt x="407618" y="73098"/>
                  </a:lnTo>
                  <a:lnTo>
                    <a:pt x="424713" y="46100"/>
                  </a:lnTo>
                  <a:lnTo>
                    <a:pt x="460120" y="46100"/>
                  </a:lnTo>
                  <a:lnTo>
                    <a:pt x="459765" y="45592"/>
                  </a:lnTo>
                  <a:lnTo>
                    <a:pt x="453933" y="40092"/>
                  </a:lnTo>
                  <a:lnTo>
                    <a:pt x="447303" y="36163"/>
                  </a:lnTo>
                  <a:lnTo>
                    <a:pt x="439887" y="33805"/>
                  </a:lnTo>
                  <a:lnTo>
                    <a:pt x="431698" y="33020"/>
                  </a:lnTo>
                  <a:close/>
                </a:path>
                <a:path w="531494" h="130175">
                  <a:moveTo>
                    <a:pt x="460120" y="46100"/>
                  </a:moveTo>
                  <a:lnTo>
                    <a:pt x="438683" y="46100"/>
                  </a:lnTo>
                  <a:lnTo>
                    <a:pt x="444525" y="49022"/>
                  </a:lnTo>
                  <a:lnTo>
                    <a:pt x="449097" y="54863"/>
                  </a:lnTo>
                  <a:lnTo>
                    <a:pt x="456182" y="81406"/>
                  </a:lnTo>
                  <a:lnTo>
                    <a:pt x="455805" y="88540"/>
                  </a:lnTo>
                  <a:lnTo>
                    <a:pt x="438683" y="116839"/>
                  </a:lnTo>
                  <a:lnTo>
                    <a:pt x="461008" y="116839"/>
                  </a:lnTo>
                  <a:lnTo>
                    <a:pt x="470687" y="80136"/>
                  </a:lnTo>
                  <a:lnTo>
                    <a:pt x="469998" y="69685"/>
                  </a:lnTo>
                  <a:lnTo>
                    <a:pt x="467941" y="60436"/>
                  </a:lnTo>
                  <a:lnTo>
                    <a:pt x="464525" y="52401"/>
                  </a:lnTo>
                  <a:lnTo>
                    <a:pt x="460120" y="46100"/>
                  </a:lnTo>
                  <a:close/>
                </a:path>
                <a:path w="531494" h="130175">
                  <a:moveTo>
                    <a:pt x="498881" y="35178"/>
                  </a:moveTo>
                  <a:lnTo>
                    <a:pt x="486181" y="35178"/>
                  </a:lnTo>
                  <a:lnTo>
                    <a:pt x="486181" y="127634"/>
                  </a:lnTo>
                  <a:lnTo>
                    <a:pt x="500278" y="127634"/>
                  </a:lnTo>
                  <a:lnTo>
                    <a:pt x="500278" y="72643"/>
                  </a:lnTo>
                  <a:lnTo>
                    <a:pt x="501040" y="66548"/>
                  </a:lnTo>
                  <a:lnTo>
                    <a:pt x="502691" y="60959"/>
                  </a:lnTo>
                  <a:lnTo>
                    <a:pt x="503707" y="57276"/>
                  </a:lnTo>
                  <a:lnTo>
                    <a:pt x="505485" y="54482"/>
                  </a:lnTo>
                  <a:lnTo>
                    <a:pt x="507898" y="52324"/>
                  </a:lnTo>
                  <a:lnTo>
                    <a:pt x="510311" y="50291"/>
                  </a:lnTo>
                  <a:lnTo>
                    <a:pt x="513105" y="49275"/>
                  </a:lnTo>
                  <a:lnTo>
                    <a:pt x="527700" y="49275"/>
                  </a:lnTo>
                  <a:lnTo>
                    <a:pt x="498881" y="49149"/>
                  </a:lnTo>
                  <a:lnTo>
                    <a:pt x="498881" y="35178"/>
                  </a:lnTo>
                  <a:close/>
                </a:path>
                <a:path w="531494" h="130175">
                  <a:moveTo>
                    <a:pt x="527700" y="49275"/>
                  </a:moveTo>
                  <a:lnTo>
                    <a:pt x="519709" y="49275"/>
                  </a:lnTo>
                  <a:lnTo>
                    <a:pt x="523138" y="50418"/>
                  </a:lnTo>
                  <a:lnTo>
                    <a:pt x="526567" y="52704"/>
                  </a:lnTo>
                  <a:lnTo>
                    <a:pt x="527700" y="49275"/>
                  </a:lnTo>
                  <a:close/>
                </a:path>
                <a:path w="531494" h="130175">
                  <a:moveTo>
                    <a:pt x="521614" y="33020"/>
                  </a:moveTo>
                  <a:lnTo>
                    <a:pt x="513613" y="33020"/>
                  </a:lnTo>
                  <a:lnTo>
                    <a:pt x="510565" y="34162"/>
                  </a:lnTo>
                  <a:lnTo>
                    <a:pt x="505104" y="38353"/>
                  </a:lnTo>
                  <a:lnTo>
                    <a:pt x="502183" y="42672"/>
                  </a:lnTo>
                  <a:lnTo>
                    <a:pt x="498881" y="49149"/>
                  </a:lnTo>
                  <a:lnTo>
                    <a:pt x="527742" y="49149"/>
                  </a:lnTo>
                  <a:lnTo>
                    <a:pt x="531393" y="38100"/>
                  </a:lnTo>
                  <a:lnTo>
                    <a:pt x="526440" y="34798"/>
                  </a:lnTo>
                  <a:lnTo>
                    <a:pt x="521614" y="33020"/>
                  </a:lnTo>
                  <a:close/>
                </a:path>
              </a:pathLst>
            </a:custGeom>
            <a:solidFill>
              <a:srgbClr val="FFFFFF"/>
            </a:solidFill>
          </p:spPr>
          <p:txBody>
            <a:bodyPr wrap="square" lIns="0" tIns="0" rIns="0" bIns="0" rtlCol="0"/>
            <a:lstStyle/>
            <a:p>
              <a:endParaRPr/>
            </a:p>
          </p:txBody>
        </p:sp>
        <p:pic>
          <p:nvPicPr>
            <p:cNvPr id="52" name="object 52"/>
            <p:cNvPicPr/>
            <p:nvPr/>
          </p:nvPicPr>
          <p:blipFill>
            <a:blip r:embed="rId19" cstate="screen">
              <a:extLst>
                <a:ext uri="{28A0092B-C50C-407E-A947-70E740481C1C}">
                  <a14:useLocalDpi xmlns:a14="http://schemas.microsoft.com/office/drawing/2010/main"/>
                </a:ext>
              </a:extLst>
            </a:blip>
            <a:stretch>
              <a:fillRect/>
            </a:stretch>
          </p:blipFill>
          <p:spPr>
            <a:xfrm>
              <a:off x="460324" y="1627885"/>
              <a:ext cx="248894" cy="128143"/>
            </a:xfrm>
            <a:prstGeom prst="rect">
              <a:avLst/>
            </a:prstGeom>
          </p:spPr>
        </p:pic>
      </p:grpSp>
      <p:sp>
        <p:nvSpPr>
          <p:cNvPr id="53" name="object 53"/>
          <p:cNvSpPr txBox="1"/>
          <p:nvPr/>
        </p:nvSpPr>
        <p:spPr>
          <a:xfrm>
            <a:off x="444503" y="1743204"/>
            <a:ext cx="34353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t>
            </a:r>
            <a:r>
              <a:rPr sz="1100" spc="5" dirty="0">
                <a:solidFill>
                  <a:srgbClr val="004448"/>
                </a:solidFill>
                <a:latin typeface="Microsoft Sans Serif"/>
                <a:cs typeface="Microsoft Sans Serif"/>
              </a:rPr>
              <a:t>a</a:t>
            </a:r>
            <a:r>
              <a:rPr sz="1100" spc="35" dirty="0">
                <a:solidFill>
                  <a:srgbClr val="004448"/>
                </a:solidFill>
                <a:latin typeface="Microsoft Sans Serif"/>
                <a:cs typeface="Microsoft Sans Serif"/>
              </a:rPr>
              <a:t>í</a:t>
            </a:r>
            <a:r>
              <a:rPr sz="1100" dirty="0">
                <a:solidFill>
                  <a:srgbClr val="004448"/>
                </a:solidFill>
                <a:latin typeface="Microsoft Sans Serif"/>
                <a:cs typeface="Microsoft Sans Serif"/>
              </a:rPr>
              <a:t>s:</a:t>
            </a:r>
            <a:endParaRPr sz="1100">
              <a:latin typeface="Microsoft Sans Serif"/>
              <a:cs typeface="Microsoft Sans Serif"/>
            </a:endParaRPr>
          </a:p>
        </p:txBody>
      </p:sp>
      <p:grpSp>
        <p:nvGrpSpPr>
          <p:cNvPr id="54" name="object 54"/>
          <p:cNvGrpSpPr/>
          <p:nvPr/>
        </p:nvGrpSpPr>
        <p:grpSpPr>
          <a:xfrm>
            <a:off x="463829" y="1796195"/>
            <a:ext cx="6215380" cy="989965"/>
            <a:chOff x="463829" y="1796192"/>
            <a:chExt cx="6215380" cy="989965"/>
          </a:xfrm>
        </p:grpSpPr>
        <p:pic>
          <p:nvPicPr>
            <p:cNvPr id="55" name="object 55"/>
            <p:cNvPicPr/>
            <p:nvPr/>
          </p:nvPicPr>
          <p:blipFill>
            <a:blip r:embed="rId20" cstate="screen">
              <a:extLst>
                <a:ext uri="{28A0092B-C50C-407E-A947-70E740481C1C}">
                  <a14:useLocalDpi xmlns:a14="http://schemas.microsoft.com/office/drawing/2010/main"/>
                </a:ext>
              </a:extLst>
            </a:blip>
            <a:stretch>
              <a:fillRect/>
            </a:stretch>
          </p:blipFill>
          <p:spPr>
            <a:xfrm>
              <a:off x="463829" y="1962911"/>
              <a:ext cx="544512" cy="103759"/>
            </a:xfrm>
            <a:prstGeom prst="rect">
              <a:avLst/>
            </a:prstGeom>
          </p:spPr>
        </p:pic>
        <p:pic>
          <p:nvPicPr>
            <p:cNvPr id="56" name="object 56"/>
            <p:cNvPicPr/>
            <p:nvPr/>
          </p:nvPicPr>
          <p:blipFill>
            <a:blip r:embed="rId21" cstate="screen">
              <a:extLst>
                <a:ext uri="{28A0092B-C50C-407E-A947-70E740481C1C}">
                  <a14:useLocalDpi xmlns:a14="http://schemas.microsoft.com/office/drawing/2010/main"/>
                </a:ext>
              </a:extLst>
            </a:blip>
            <a:stretch>
              <a:fillRect/>
            </a:stretch>
          </p:blipFill>
          <p:spPr>
            <a:xfrm>
              <a:off x="1133068" y="1964689"/>
              <a:ext cx="696239" cy="129794"/>
            </a:xfrm>
            <a:prstGeom prst="rect">
              <a:avLst/>
            </a:prstGeom>
          </p:spPr>
        </p:pic>
        <p:pic>
          <p:nvPicPr>
            <p:cNvPr id="57" name="object 57"/>
            <p:cNvPicPr/>
            <p:nvPr/>
          </p:nvPicPr>
          <p:blipFill>
            <a:blip r:embed="rId22" cstate="screen">
              <a:extLst>
                <a:ext uri="{28A0092B-C50C-407E-A947-70E740481C1C}">
                  <a14:useLocalDpi xmlns:a14="http://schemas.microsoft.com/office/drawing/2010/main"/>
                </a:ext>
              </a:extLst>
            </a:blip>
            <a:stretch>
              <a:fillRect/>
            </a:stretch>
          </p:blipFill>
          <p:spPr>
            <a:xfrm>
              <a:off x="1864995" y="1962784"/>
              <a:ext cx="1415415" cy="131699"/>
            </a:xfrm>
            <a:prstGeom prst="rect">
              <a:avLst/>
            </a:prstGeom>
          </p:spPr>
        </p:pic>
        <p:pic>
          <p:nvPicPr>
            <p:cNvPr id="58" name="object 58"/>
            <p:cNvPicPr/>
            <p:nvPr/>
          </p:nvPicPr>
          <p:blipFill>
            <a:blip r:embed="rId23" cstate="screen">
              <a:extLst>
                <a:ext uri="{28A0092B-C50C-407E-A947-70E740481C1C}">
                  <a14:useLocalDpi xmlns:a14="http://schemas.microsoft.com/office/drawing/2010/main"/>
                </a:ext>
              </a:extLst>
            </a:blip>
            <a:stretch>
              <a:fillRect/>
            </a:stretch>
          </p:blipFill>
          <p:spPr>
            <a:xfrm>
              <a:off x="3831590" y="2564167"/>
              <a:ext cx="214629" cy="221576"/>
            </a:xfrm>
            <a:prstGeom prst="rect">
              <a:avLst/>
            </a:prstGeom>
          </p:spPr>
        </p:pic>
        <p:pic>
          <p:nvPicPr>
            <p:cNvPr id="59" name="object 59"/>
            <p:cNvPicPr/>
            <p:nvPr/>
          </p:nvPicPr>
          <p:blipFill>
            <a:blip r:embed="rId24" cstate="screen">
              <a:extLst>
                <a:ext uri="{28A0092B-C50C-407E-A947-70E740481C1C}">
                  <a14:useLocalDpi xmlns:a14="http://schemas.microsoft.com/office/drawing/2010/main"/>
                </a:ext>
              </a:extLst>
            </a:blip>
            <a:stretch>
              <a:fillRect/>
            </a:stretch>
          </p:blipFill>
          <p:spPr>
            <a:xfrm>
              <a:off x="6404054" y="1796192"/>
              <a:ext cx="242363" cy="184753"/>
            </a:xfrm>
            <a:prstGeom prst="rect">
              <a:avLst/>
            </a:prstGeom>
          </p:spPr>
        </p:pic>
        <p:pic>
          <p:nvPicPr>
            <p:cNvPr id="60" name="object 60"/>
            <p:cNvPicPr/>
            <p:nvPr/>
          </p:nvPicPr>
          <p:blipFill>
            <a:blip r:embed="rId25" cstate="screen">
              <a:extLst>
                <a:ext uri="{28A0092B-C50C-407E-A947-70E740481C1C}">
                  <a14:useLocalDpi xmlns:a14="http://schemas.microsoft.com/office/drawing/2010/main"/>
                </a:ext>
              </a:extLst>
            </a:blip>
            <a:stretch>
              <a:fillRect/>
            </a:stretch>
          </p:blipFill>
          <p:spPr>
            <a:xfrm>
              <a:off x="6380734" y="2020823"/>
              <a:ext cx="204088" cy="172126"/>
            </a:xfrm>
            <a:prstGeom prst="rect">
              <a:avLst/>
            </a:prstGeom>
          </p:spPr>
        </p:pic>
        <p:pic>
          <p:nvPicPr>
            <p:cNvPr id="61" name="object 61"/>
            <p:cNvPicPr/>
            <p:nvPr/>
          </p:nvPicPr>
          <p:blipFill>
            <a:blip r:embed="rId26" cstate="screen">
              <a:extLst>
                <a:ext uri="{28A0092B-C50C-407E-A947-70E740481C1C}">
                  <a14:useLocalDpi xmlns:a14="http://schemas.microsoft.com/office/drawing/2010/main"/>
                </a:ext>
              </a:extLst>
            </a:blip>
            <a:stretch>
              <a:fillRect/>
            </a:stretch>
          </p:blipFill>
          <p:spPr>
            <a:xfrm>
              <a:off x="6364478" y="2255011"/>
              <a:ext cx="152780" cy="168782"/>
            </a:xfrm>
            <a:prstGeom prst="rect">
              <a:avLst/>
            </a:prstGeom>
          </p:spPr>
        </p:pic>
        <p:sp>
          <p:nvSpPr>
            <p:cNvPr id="62" name="object 62"/>
            <p:cNvSpPr/>
            <p:nvPr/>
          </p:nvSpPr>
          <p:spPr>
            <a:xfrm>
              <a:off x="6249670" y="1948433"/>
              <a:ext cx="429259" cy="453390"/>
            </a:xfrm>
            <a:custGeom>
              <a:avLst/>
              <a:gdLst/>
              <a:ahLst/>
              <a:cxnLst/>
              <a:rect l="l" t="t" r="r" b="b"/>
              <a:pathLst>
                <a:path w="429259" h="453389">
                  <a:moveTo>
                    <a:pt x="178562" y="258318"/>
                  </a:moveTo>
                  <a:lnTo>
                    <a:pt x="73291" y="350126"/>
                  </a:lnTo>
                  <a:lnTo>
                    <a:pt x="61976" y="366014"/>
                  </a:lnTo>
                  <a:lnTo>
                    <a:pt x="60934" y="359994"/>
                  </a:lnTo>
                  <a:lnTo>
                    <a:pt x="27940" y="226187"/>
                  </a:lnTo>
                  <a:lnTo>
                    <a:pt x="0" y="220345"/>
                  </a:lnTo>
                  <a:lnTo>
                    <a:pt x="45339" y="378841"/>
                  </a:lnTo>
                  <a:lnTo>
                    <a:pt x="71882" y="384429"/>
                  </a:lnTo>
                  <a:lnTo>
                    <a:pt x="87452" y="366014"/>
                  </a:lnTo>
                  <a:lnTo>
                    <a:pt x="178562" y="258318"/>
                  </a:lnTo>
                  <a:close/>
                </a:path>
                <a:path w="429259" h="453389">
                  <a:moveTo>
                    <a:pt x="231902" y="269621"/>
                  </a:moveTo>
                  <a:lnTo>
                    <a:pt x="205994" y="264160"/>
                  </a:lnTo>
                  <a:lnTo>
                    <a:pt x="183311" y="370916"/>
                  </a:lnTo>
                  <a:lnTo>
                    <a:pt x="175768" y="406527"/>
                  </a:lnTo>
                  <a:lnTo>
                    <a:pt x="201549" y="411988"/>
                  </a:lnTo>
                  <a:lnTo>
                    <a:pt x="231902" y="269621"/>
                  </a:lnTo>
                  <a:close/>
                </a:path>
                <a:path w="429259" h="453389">
                  <a:moveTo>
                    <a:pt x="238633" y="32893"/>
                  </a:moveTo>
                  <a:lnTo>
                    <a:pt x="83947" y="0"/>
                  </a:lnTo>
                  <a:lnTo>
                    <a:pt x="82677" y="5588"/>
                  </a:lnTo>
                  <a:lnTo>
                    <a:pt x="80391" y="16764"/>
                  </a:lnTo>
                  <a:lnTo>
                    <a:pt x="144653" y="30480"/>
                  </a:lnTo>
                  <a:lnTo>
                    <a:pt x="117983" y="156083"/>
                  </a:lnTo>
                  <a:lnTo>
                    <a:pt x="143764" y="161544"/>
                  </a:lnTo>
                  <a:lnTo>
                    <a:pt x="170434" y="35941"/>
                  </a:lnTo>
                  <a:lnTo>
                    <a:pt x="235077" y="49657"/>
                  </a:lnTo>
                  <a:lnTo>
                    <a:pt x="236220" y="44069"/>
                  </a:lnTo>
                  <a:lnTo>
                    <a:pt x="237490" y="38481"/>
                  </a:lnTo>
                  <a:lnTo>
                    <a:pt x="237998" y="35941"/>
                  </a:lnTo>
                  <a:lnTo>
                    <a:pt x="238633" y="32893"/>
                  </a:lnTo>
                  <a:close/>
                </a:path>
                <a:path w="429259" h="453389">
                  <a:moveTo>
                    <a:pt x="420243" y="309626"/>
                  </a:moveTo>
                  <a:lnTo>
                    <a:pt x="383832" y="301879"/>
                  </a:lnTo>
                  <a:lnTo>
                    <a:pt x="279146" y="279654"/>
                  </a:lnTo>
                  <a:lnTo>
                    <a:pt x="256387" y="386473"/>
                  </a:lnTo>
                  <a:lnTo>
                    <a:pt x="248793" y="422021"/>
                  </a:lnTo>
                  <a:lnTo>
                    <a:pt x="394576" y="453009"/>
                  </a:lnTo>
                  <a:lnTo>
                    <a:pt x="396875" y="441833"/>
                  </a:lnTo>
                  <a:lnTo>
                    <a:pt x="398145" y="436245"/>
                  </a:lnTo>
                  <a:lnTo>
                    <a:pt x="278257" y="410718"/>
                  </a:lnTo>
                  <a:lnTo>
                    <a:pt x="288544" y="362331"/>
                  </a:lnTo>
                  <a:lnTo>
                    <a:pt x="396621" y="385191"/>
                  </a:lnTo>
                  <a:lnTo>
                    <a:pt x="397751" y="379603"/>
                  </a:lnTo>
                  <a:lnTo>
                    <a:pt x="398907" y="374142"/>
                  </a:lnTo>
                  <a:lnTo>
                    <a:pt x="400050" y="368554"/>
                  </a:lnTo>
                  <a:lnTo>
                    <a:pt x="371043" y="362331"/>
                  </a:lnTo>
                  <a:lnTo>
                    <a:pt x="292100" y="345567"/>
                  </a:lnTo>
                  <a:lnTo>
                    <a:pt x="294398" y="334645"/>
                  </a:lnTo>
                  <a:lnTo>
                    <a:pt x="299059" y="312813"/>
                  </a:lnTo>
                  <a:lnTo>
                    <a:pt x="301371" y="301879"/>
                  </a:lnTo>
                  <a:lnTo>
                    <a:pt x="416687" y="326390"/>
                  </a:lnTo>
                  <a:lnTo>
                    <a:pt x="417957" y="320802"/>
                  </a:lnTo>
                  <a:lnTo>
                    <a:pt x="420243" y="309626"/>
                  </a:lnTo>
                  <a:close/>
                </a:path>
                <a:path w="429259" h="453389">
                  <a:moveTo>
                    <a:pt x="429196" y="126860"/>
                  </a:moveTo>
                  <a:lnTo>
                    <a:pt x="413727" y="89077"/>
                  </a:lnTo>
                  <a:lnTo>
                    <a:pt x="402602" y="78219"/>
                  </a:lnTo>
                  <a:lnTo>
                    <a:pt x="402602" y="125196"/>
                  </a:lnTo>
                  <a:lnTo>
                    <a:pt x="402450" y="133362"/>
                  </a:lnTo>
                  <a:lnTo>
                    <a:pt x="383273" y="173863"/>
                  </a:lnTo>
                  <a:lnTo>
                    <a:pt x="336207" y="187172"/>
                  </a:lnTo>
                  <a:lnTo>
                    <a:pt x="322072" y="185166"/>
                  </a:lnTo>
                  <a:lnTo>
                    <a:pt x="286334" y="168795"/>
                  </a:lnTo>
                  <a:lnTo>
                    <a:pt x="265899" y="128498"/>
                  </a:lnTo>
                  <a:lnTo>
                    <a:pt x="265976" y="126860"/>
                  </a:lnTo>
                  <a:lnTo>
                    <a:pt x="278041" y="89077"/>
                  </a:lnTo>
                  <a:lnTo>
                    <a:pt x="320687" y="68224"/>
                  </a:lnTo>
                  <a:lnTo>
                    <a:pt x="333527" y="68262"/>
                  </a:lnTo>
                  <a:lnTo>
                    <a:pt x="372922" y="79883"/>
                  </a:lnTo>
                  <a:lnTo>
                    <a:pt x="399529" y="109855"/>
                  </a:lnTo>
                  <a:lnTo>
                    <a:pt x="402602" y="125196"/>
                  </a:lnTo>
                  <a:lnTo>
                    <a:pt x="402602" y="78219"/>
                  </a:lnTo>
                  <a:lnTo>
                    <a:pt x="363308" y="57365"/>
                  </a:lnTo>
                  <a:lnTo>
                    <a:pt x="311683" y="51028"/>
                  </a:lnTo>
                  <a:lnTo>
                    <a:pt x="294462" y="53911"/>
                  </a:lnTo>
                  <a:lnTo>
                    <a:pt x="253936" y="79413"/>
                  </a:lnTo>
                  <a:lnTo>
                    <a:pt x="239395" y="119037"/>
                  </a:lnTo>
                  <a:lnTo>
                    <a:pt x="239598" y="128498"/>
                  </a:lnTo>
                  <a:lnTo>
                    <a:pt x="254927" y="165582"/>
                  </a:lnTo>
                  <a:lnTo>
                    <a:pt x="293141" y="193294"/>
                  </a:lnTo>
                  <a:lnTo>
                    <a:pt x="331406" y="203390"/>
                  </a:lnTo>
                  <a:lnTo>
                    <a:pt x="343827" y="204317"/>
                  </a:lnTo>
                  <a:lnTo>
                    <a:pt x="356031" y="204050"/>
                  </a:lnTo>
                  <a:lnTo>
                    <a:pt x="399199" y="190500"/>
                  </a:lnTo>
                  <a:lnTo>
                    <a:pt x="424751" y="158115"/>
                  </a:lnTo>
                  <a:lnTo>
                    <a:pt x="429107" y="137998"/>
                  </a:lnTo>
                  <a:lnTo>
                    <a:pt x="429196" y="126860"/>
                  </a:lnTo>
                  <a:close/>
                </a:path>
              </a:pathLst>
            </a:custGeom>
            <a:solidFill>
              <a:srgbClr val="FFFFFF"/>
            </a:solidFill>
          </p:spPr>
          <p:txBody>
            <a:bodyPr wrap="square" lIns="0" tIns="0" rIns="0" bIns="0" rtlCol="0"/>
            <a:lstStyle/>
            <a:p>
              <a:endParaRPr/>
            </a:p>
          </p:txBody>
        </p:sp>
        <p:pic>
          <p:nvPicPr>
            <p:cNvPr id="63" name="object 63"/>
            <p:cNvPicPr/>
            <p:nvPr/>
          </p:nvPicPr>
          <p:blipFill>
            <a:blip r:embed="rId27" cstate="screen">
              <a:extLst>
                <a:ext uri="{28A0092B-C50C-407E-A947-70E740481C1C}">
                  <a14:useLocalDpi xmlns:a14="http://schemas.microsoft.com/office/drawing/2010/main"/>
                </a:ext>
              </a:extLst>
            </a:blip>
            <a:stretch>
              <a:fillRect/>
            </a:stretch>
          </p:blipFill>
          <p:spPr>
            <a:xfrm>
              <a:off x="6294247" y="2416428"/>
              <a:ext cx="251078" cy="184403"/>
            </a:xfrm>
            <a:prstGeom prst="rect">
              <a:avLst/>
            </a:prstGeom>
          </p:spPr>
        </p:pic>
      </p:grpSp>
      <p:sp>
        <p:nvSpPr>
          <p:cNvPr id="64" name="object 64"/>
          <p:cNvSpPr txBox="1"/>
          <p:nvPr/>
        </p:nvSpPr>
        <p:spPr>
          <a:xfrm>
            <a:off x="1129083" y="1577088"/>
            <a:ext cx="707390" cy="360045"/>
          </a:xfrm>
          <a:prstGeom prst="rect">
            <a:avLst/>
          </a:prstGeom>
        </p:spPr>
        <p:txBody>
          <a:bodyPr vert="horz" wrap="square" lIns="0" tIns="19679" rIns="0" bIns="0" rtlCol="0">
            <a:spAutoFit/>
          </a:bodyPr>
          <a:lstStyle/>
          <a:p>
            <a:pPr marL="21584" marR="5077" indent="-9525">
              <a:lnSpc>
                <a:spcPts val="1310"/>
              </a:lnSpc>
              <a:spcBef>
                <a:spcPts val="155"/>
              </a:spcBef>
            </a:pPr>
            <a:r>
              <a:rPr sz="1100" spc="-90" dirty="0">
                <a:solidFill>
                  <a:srgbClr val="57585B"/>
                </a:solidFill>
                <a:latin typeface="Microsoft Sans Serif"/>
                <a:cs typeface="Microsoft Sans Serif"/>
              </a:rPr>
              <a:t>R</a:t>
            </a:r>
            <a:r>
              <a:rPr sz="1100" spc="-65" dirty="0">
                <a:solidFill>
                  <a:srgbClr val="57585B"/>
                </a:solidFill>
                <a:latin typeface="Microsoft Sans Serif"/>
                <a:cs typeface="Microsoft Sans Serif"/>
              </a:rPr>
              <a:t>es</a:t>
            </a:r>
            <a:r>
              <a:rPr sz="1100" spc="-35" dirty="0">
                <a:solidFill>
                  <a:srgbClr val="57585B"/>
                </a:solidFill>
                <a:latin typeface="Microsoft Sans Serif"/>
                <a:cs typeface="Microsoft Sans Serif"/>
              </a:rPr>
              <a:t>t</a:t>
            </a:r>
            <a:r>
              <a:rPr sz="1100" spc="-65" dirty="0">
                <a:solidFill>
                  <a:srgbClr val="57585B"/>
                </a:solidFill>
                <a:latin typeface="Microsoft Sans Serif"/>
                <a:cs typeface="Microsoft Sans Serif"/>
              </a:rPr>
              <a:t>au</a:t>
            </a:r>
            <a:r>
              <a:rPr sz="1100" spc="-45" dirty="0">
                <a:solidFill>
                  <a:srgbClr val="57585B"/>
                </a:solidFill>
                <a:latin typeface="Microsoft Sans Serif"/>
                <a:cs typeface="Microsoft Sans Serif"/>
              </a:rPr>
              <a:t>r</a:t>
            </a:r>
            <a:r>
              <a:rPr sz="1100" spc="-65" dirty="0">
                <a:solidFill>
                  <a:srgbClr val="57585B"/>
                </a:solidFill>
                <a:latin typeface="Microsoft Sans Serif"/>
                <a:cs typeface="Microsoft Sans Serif"/>
              </a:rPr>
              <a:t>a</a:t>
            </a:r>
            <a:r>
              <a:rPr sz="1100" spc="-75" dirty="0">
                <a:solidFill>
                  <a:srgbClr val="57585B"/>
                </a:solidFill>
                <a:latin typeface="Microsoft Sans Serif"/>
                <a:cs typeface="Microsoft Sans Serif"/>
              </a:rPr>
              <a:t>n</a:t>
            </a:r>
            <a:r>
              <a:rPr sz="1100" spc="-25" dirty="0">
                <a:solidFill>
                  <a:srgbClr val="57585B"/>
                </a:solidFill>
                <a:latin typeface="Microsoft Sans Serif"/>
                <a:cs typeface="Microsoft Sans Serif"/>
              </a:rPr>
              <a:t>t</a:t>
            </a:r>
            <a:r>
              <a:rPr sz="1100" spc="-50" dirty="0">
                <a:solidFill>
                  <a:srgbClr val="57585B"/>
                </a:solidFill>
                <a:latin typeface="Microsoft Sans Serif"/>
                <a:cs typeface="Microsoft Sans Serif"/>
              </a:rPr>
              <a:t>e  </a:t>
            </a:r>
            <a:r>
              <a:rPr sz="1100" spc="-5" dirty="0">
                <a:solidFill>
                  <a:srgbClr val="57585B"/>
                </a:solidFill>
                <a:latin typeface="Microsoft Sans Serif"/>
                <a:cs typeface="Microsoft Sans Serif"/>
              </a:rPr>
              <a:t>Eslovenia</a:t>
            </a:r>
            <a:endParaRPr sz="1100">
              <a:latin typeface="Microsoft Sans Serif"/>
              <a:cs typeface="Microsoft Sans Serif"/>
            </a:endParaRPr>
          </a:p>
        </p:txBody>
      </p:sp>
      <p:pic>
        <p:nvPicPr>
          <p:cNvPr id="65" name="object 65"/>
          <p:cNvPicPr/>
          <p:nvPr/>
        </p:nvPicPr>
        <p:blipFill>
          <a:blip r:embed="rId28" cstate="screen">
            <a:extLst>
              <a:ext uri="{28A0092B-C50C-407E-A947-70E740481C1C}">
                <a14:useLocalDpi xmlns:a14="http://schemas.microsoft.com/office/drawing/2010/main"/>
              </a:ext>
            </a:extLst>
          </a:blip>
          <a:stretch>
            <a:fillRect/>
          </a:stretch>
        </p:blipFill>
        <p:spPr>
          <a:xfrm>
            <a:off x="451484" y="3983989"/>
            <a:ext cx="213982" cy="213995"/>
          </a:xfrm>
          <a:prstGeom prst="rect">
            <a:avLst/>
          </a:prstGeom>
        </p:spPr>
      </p:pic>
      <p:pic>
        <p:nvPicPr>
          <p:cNvPr id="66" name="object 66"/>
          <p:cNvPicPr/>
          <p:nvPr/>
        </p:nvPicPr>
        <p:blipFill>
          <a:blip r:embed="rId29" cstate="screen">
            <a:extLst>
              <a:ext uri="{28A0092B-C50C-407E-A947-70E740481C1C}">
                <a14:useLocalDpi xmlns:a14="http://schemas.microsoft.com/office/drawing/2010/main"/>
              </a:ext>
            </a:extLst>
          </a:blip>
          <a:stretch>
            <a:fillRect/>
          </a:stretch>
        </p:blipFill>
        <p:spPr>
          <a:xfrm>
            <a:off x="3844925" y="4608629"/>
            <a:ext cx="213995" cy="195275"/>
          </a:xfrm>
          <a:prstGeom prst="rect">
            <a:avLst/>
          </a:prstGeom>
        </p:spPr>
      </p:pic>
      <p:pic>
        <p:nvPicPr>
          <p:cNvPr id="67" name="object 67"/>
          <p:cNvPicPr/>
          <p:nvPr/>
        </p:nvPicPr>
        <p:blipFill>
          <a:blip r:embed="rId30" cstate="screen">
            <a:extLst>
              <a:ext uri="{28A0092B-C50C-407E-A947-70E740481C1C}">
                <a14:useLocalDpi xmlns:a14="http://schemas.microsoft.com/office/drawing/2010/main"/>
              </a:ext>
            </a:extLst>
          </a:blip>
          <a:stretch>
            <a:fillRect/>
          </a:stretch>
        </p:blipFill>
        <p:spPr>
          <a:xfrm>
            <a:off x="3870328" y="6729729"/>
            <a:ext cx="156781" cy="228600"/>
          </a:xfrm>
          <a:prstGeom prst="rect">
            <a:avLst/>
          </a:prstGeom>
        </p:spPr>
      </p:pic>
      <p:sp>
        <p:nvSpPr>
          <p:cNvPr id="68" name="object 68"/>
          <p:cNvSpPr txBox="1"/>
          <p:nvPr/>
        </p:nvSpPr>
        <p:spPr>
          <a:xfrm>
            <a:off x="7277344" y="8073459"/>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15"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69" name="object 69"/>
          <p:cNvSpPr txBox="1"/>
          <p:nvPr/>
        </p:nvSpPr>
        <p:spPr>
          <a:xfrm>
            <a:off x="7282688" y="10517370"/>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10</a:t>
            </a:r>
            <a:endParaRPr sz="700">
              <a:latin typeface="Microsoft Sans Serif"/>
              <a:cs typeface="Microsoft Sans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51764"/>
            <a:ext cx="7560309" cy="2090420"/>
            <a:chOff x="0" y="151764"/>
            <a:chExt cx="7560309" cy="2090420"/>
          </a:xfrm>
        </p:grpSpPr>
        <p:sp>
          <p:nvSpPr>
            <p:cNvPr id="3" name="object 3"/>
            <p:cNvSpPr/>
            <p:nvPr/>
          </p:nvSpPr>
          <p:spPr>
            <a:xfrm>
              <a:off x="1859914" y="151764"/>
              <a:ext cx="5700395" cy="1990089"/>
            </a:xfrm>
            <a:custGeom>
              <a:avLst/>
              <a:gdLst/>
              <a:ahLst/>
              <a:cxnLst/>
              <a:rect l="l" t="t" r="r" b="b"/>
              <a:pathLst>
                <a:path w="5700395" h="1990089">
                  <a:moveTo>
                    <a:pt x="5537200" y="0"/>
                  </a:moveTo>
                  <a:lnTo>
                    <a:pt x="0" y="0"/>
                  </a:lnTo>
                  <a:lnTo>
                    <a:pt x="76835" y="864870"/>
                  </a:lnTo>
                  <a:lnTo>
                    <a:pt x="414020" y="1656715"/>
                  </a:lnTo>
                  <a:lnTo>
                    <a:pt x="1214120" y="1948179"/>
                  </a:lnTo>
                  <a:lnTo>
                    <a:pt x="2740025" y="1990090"/>
                  </a:lnTo>
                  <a:lnTo>
                    <a:pt x="5700395" y="1990090"/>
                  </a:lnTo>
                  <a:lnTo>
                    <a:pt x="5700395" y="322579"/>
                  </a:lnTo>
                  <a:lnTo>
                    <a:pt x="5537200" y="0"/>
                  </a:lnTo>
                  <a:close/>
                </a:path>
              </a:pathLst>
            </a:custGeom>
            <a:solidFill>
              <a:srgbClr val="004448"/>
            </a:solidFill>
          </p:spPr>
          <p:txBody>
            <a:bodyPr wrap="square" lIns="0" tIns="0" rIns="0" bIns="0" rtlCol="0"/>
            <a:lstStyle/>
            <a:p>
              <a:endParaRPr/>
            </a:p>
          </p:txBody>
        </p:sp>
        <p:sp>
          <p:nvSpPr>
            <p:cNvPr id="4" name="object 4"/>
            <p:cNvSpPr/>
            <p:nvPr/>
          </p:nvSpPr>
          <p:spPr>
            <a:xfrm>
              <a:off x="0" y="647064"/>
              <a:ext cx="2914650" cy="1595120"/>
            </a:xfrm>
            <a:custGeom>
              <a:avLst/>
              <a:gdLst/>
              <a:ahLst/>
              <a:cxnLst/>
              <a:rect l="l" t="t" r="r" b="b"/>
              <a:pathLst>
                <a:path w="2914650" h="1595120">
                  <a:moveTo>
                    <a:pt x="0" y="1570354"/>
                  </a:moveTo>
                  <a:lnTo>
                    <a:pt x="0" y="1590675"/>
                  </a:lnTo>
                  <a:lnTo>
                    <a:pt x="1259205" y="1595120"/>
                  </a:lnTo>
                  <a:lnTo>
                    <a:pt x="1313815" y="1594485"/>
                  </a:lnTo>
                  <a:lnTo>
                    <a:pt x="1368425" y="1592579"/>
                  </a:lnTo>
                  <a:lnTo>
                    <a:pt x="1422400" y="1589404"/>
                  </a:lnTo>
                  <a:lnTo>
                    <a:pt x="1475105" y="1584325"/>
                  </a:lnTo>
                  <a:lnTo>
                    <a:pt x="1527175" y="1578610"/>
                  </a:lnTo>
                  <a:lnTo>
                    <a:pt x="1547495" y="1575435"/>
                  </a:lnTo>
                  <a:lnTo>
                    <a:pt x="1250315" y="1575435"/>
                  </a:lnTo>
                  <a:lnTo>
                    <a:pt x="0" y="1570354"/>
                  </a:lnTo>
                  <a:close/>
                </a:path>
                <a:path w="2914650" h="1595120">
                  <a:moveTo>
                    <a:pt x="2914015" y="19685"/>
                  </a:moveTo>
                  <a:lnTo>
                    <a:pt x="1082675" y="19685"/>
                  </a:lnTo>
                  <a:lnTo>
                    <a:pt x="2893060" y="26670"/>
                  </a:lnTo>
                  <a:lnTo>
                    <a:pt x="2890520" y="51435"/>
                  </a:lnTo>
                  <a:lnTo>
                    <a:pt x="2878455" y="136525"/>
                  </a:lnTo>
                  <a:lnTo>
                    <a:pt x="2868295" y="194310"/>
                  </a:lnTo>
                  <a:lnTo>
                    <a:pt x="2853690" y="260985"/>
                  </a:lnTo>
                  <a:lnTo>
                    <a:pt x="2837815" y="325754"/>
                  </a:lnTo>
                  <a:lnTo>
                    <a:pt x="2820670" y="387985"/>
                  </a:lnTo>
                  <a:lnTo>
                    <a:pt x="2802255" y="446404"/>
                  </a:lnTo>
                  <a:lnTo>
                    <a:pt x="2783205" y="502285"/>
                  </a:lnTo>
                  <a:lnTo>
                    <a:pt x="2764155" y="554354"/>
                  </a:lnTo>
                  <a:lnTo>
                    <a:pt x="2744470" y="603885"/>
                  </a:lnTo>
                  <a:lnTo>
                    <a:pt x="2724150" y="649604"/>
                  </a:lnTo>
                  <a:lnTo>
                    <a:pt x="2704465" y="692150"/>
                  </a:lnTo>
                  <a:lnTo>
                    <a:pt x="2685415" y="731520"/>
                  </a:lnTo>
                  <a:lnTo>
                    <a:pt x="2667000" y="767079"/>
                  </a:lnTo>
                  <a:lnTo>
                    <a:pt x="2623820" y="843915"/>
                  </a:lnTo>
                  <a:lnTo>
                    <a:pt x="2596515" y="887095"/>
                  </a:lnTo>
                  <a:lnTo>
                    <a:pt x="2568575" y="929640"/>
                  </a:lnTo>
                  <a:lnTo>
                    <a:pt x="2540000" y="970279"/>
                  </a:lnTo>
                  <a:lnTo>
                    <a:pt x="2510155" y="1010285"/>
                  </a:lnTo>
                  <a:lnTo>
                    <a:pt x="2479040" y="1048385"/>
                  </a:lnTo>
                  <a:lnTo>
                    <a:pt x="2447290" y="1085215"/>
                  </a:lnTo>
                  <a:lnTo>
                    <a:pt x="2414270" y="1121410"/>
                  </a:lnTo>
                  <a:lnTo>
                    <a:pt x="2379980" y="1155700"/>
                  </a:lnTo>
                  <a:lnTo>
                    <a:pt x="2345055" y="1188720"/>
                  </a:lnTo>
                  <a:lnTo>
                    <a:pt x="2309495" y="1220470"/>
                  </a:lnTo>
                  <a:lnTo>
                    <a:pt x="2272665" y="1250950"/>
                  </a:lnTo>
                  <a:lnTo>
                    <a:pt x="2235200" y="1280160"/>
                  </a:lnTo>
                  <a:lnTo>
                    <a:pt x="2196465" y="1308100"/>
                  </a:lnTo>
                  <a:lnTo>
                    <a:pt x="2157095" y="1334770"/>
                  </a:lnTo>
                  <a:lnTo>
                    <a:pt x="2117090" y="1359535"/>
                  </a:lnTo>
                  <a:lnTo>
                    <a:pt x="2075814" y="1383029"/>
                  </a:lnTo>
                  <a:lnTo>
                    <a:pt x="2034539" y="1405254"/>
                  </a:lnTo>
                  <a:lnTo>
                    <a:pt x="1991360" y="1425575"/>
                  </a:lnTo>
                  <a:lnTo>
                    <a:pt x="1948180" y="1445260"/>
                  </a:lnTo>
                  <a:lnTo>
                    <a:pt x="1903730" y="1463040"/>
                  </a:lnTo>
                  <a:lnTo>
                    <a:pt x="1858645" y="1480185"/>
                  </a:lnTo>
                  <a:lnTo>
                    <a:pt x="1812289" y="1495425"/>
                  </a:lnTo>
                  <a:lnTo>
                    <a:pt x="1765300" y="1509395"/>
                  </a:lnTo>
                  <a:lnTo>
                    <a:pt x="1717675" y="1522095"/>
                  </a:lnTo>
                  <a:lnTo>
                    <a:pt x="1668780" y="1533525"/>
                  </a:lnTo>
                  <a:lnTo>
                    <a:pt x="1619250" y="1543685"/>
                  </a:lnTo>
                  <a:lnTo>
                    <a:pt x="1569085" y="1551940"/>
                  </a:lnTo>
                  <a:lnTo>
                    <a:pt x="1517650" y="1559560"/>
                  </a:lnTo>
                  <a:lnTo>
                    <a:pt x="1465580" y="1565275"/>
                  </a:lnTo>
                  <a:lnTo>
                    <a:pt x="1412875" y="1569720"/>
                  </a:lnTo>
                  <a:lnTo>
                    <a:pt x="1359535" y="1572895"/>
                  </a:lnTo>
                  <a:lnTo>
                    <a:pt x="1304925" y="1574800"/>
                  </a:lnTo>
                  <a:lnTo>
                    <a:pt x="1250315" y="1575435"/>
                  </a:lnTo>
                  <a:lnTo>
                    <a:pt x="1547495" y="1575435"/>
                  </a:lnTo>
                  <a:lnTo>
                    <a:pt x="1628775" y="1562100"/>
                  </a:lnTo>
                  <a:lnTo>
                    <a:pt x="1678305" y="1551940"/>
                  </a:lnTo>
                  <a:lnTo>
                    <a:pt x="1727200" y="1540510"/>
                  </a:lnTo>
                  <a:lnTo>
                    <a:pt x="1774825" y="1527175"/>
                  </a:lnTo>
                  <a:lnTo>
                    <a:pt x="1822450" y="1513204"/>
                  </a:lnTo>
                  <a:lnTo>
                    <a:pt x="1868170" y="1497965"/>
                  </a:lnTo>
                  <a:lnTo>
                    <a:pt x="1913889" y="1480820"/>
                  </a:lnTo>
                  <a:lnTo>
                    <a:pt x="1958339" y="1462404"/>
                  </a:lnTo>
                  <a:lnTo>
                    <a:pt x="2002155" y="1442720"/>
                  </a:lnTo>
                  <a:lnTo>
                    <a:pt x="2044700" y="1421765"/>
                  </a:lnTo>
                  <a:lnTo>
                    <a:pt x="2086610" y="1399540"/>
                  </a:lnTo>
                  <a:lnTo>
                    <a:pt x="2127885" y="1376045"/>
                  </a:lnTo>
                  <a:lnTo>
                    <a:pt x="2167890" y="1351279"/>
                  </a:lnTo>
                  <a:lnTo>
                    <a:pt x="2207895" y="1324610"/>
                  </a:lnTo>
                  <a:lnTo>
                    <a:pt x="2247265" y="1296035"/>
                  </a:lnTo>
                  <a:lnTo>
                    <a:pt x="2285365" y="1266825"/>
                  </a:lnTo>
                  <a:lnTo>
                    <a:pt x="2322830" y="1235710"/>
                  </a:lnTo>
                  <a:lnTo>
                    <a:pt x="2359025" y="1203325"/>
                  </a:lnTo>
                  <a:lnTo>
                    <a:pt x="2394585" y="1169670"/>
                  </a:lnTo>
                  <a:lnTo>
                    <a:pt x="2428875" y="1134745"/>
                  </a:lnTo>
                  <a:lnTo>
                    <a:pt x="2461895" y="1098550"/>
                  </a:lnTo>
                  <a:lnTo>
                    <a:pt x="2494280" y="1061085"/>
                  </a:lnTo>
                  <a:lnTo>
                    <a:pt x="2526030" y="1022350"/>
                  </a:lnTo>
                  <a:lnTo>
                    <a:pt x="2555875" y="981710"/>
                  </a:lnTo>
                  <a:lnTo>
                    <a:pt x="2585720" y="940435"/>
                  </a:lnTo>
                  <a:lnTo>
                    <a:pt x="2613660" y="897890"/>
                  </a:lnTo>
                  <a:lnTo>
                    <a:pt x="2640965" y="853440"/>
                  </a:lnTo>
                  <a:lnTo>
                    <a:pt x="2667000" y="808354"/>
                  </a:lnTo>
                  <a:lnTo>
                    <a:pt x="2694940" y="757554"/>
                  </a:lnTo>
                  <a:lnTo>
                    <a:pt x="2719705" y="706754"/>
                  </a:lnTo>
                  <a:lnTo>
                    <a:pt x="2743200" y="656590"/>
                  </a:lnTo>
                  <a:lnTo>
                    <a:pt x="2764790" y="607060"/>
                  </a:lnTo>
                  <a:lnTo>
                    <a:pt x="2783840" y="558165"/>
                  </a:lnTo>
                  <a:lnTo>
                    <a:pt x="2801620" y="511175"/>
                  </a:lnTo>
                  <a:lnTo>
                    <a:pt x="2817495" y="464820"/>
                  </a:lnTo>
                  <a:lnTo>
                    <a:pt x="2831465" y="421004"/>
                  </a:lnTo>
                  <a:lnTo>
                    <a:pt x="2844165" y="378460"/>
                  </a:lnTo>
                  <a:lnTo>
                    <a:pt x="2855595" y="337820"/>
                  </a:lnTo>
                  <a:lnTo>
                    <a:pt x="2865120" y="300354"/>
                  </a:lnTo>
                  <a:lnTo>
                    <a:pt x="2890520" y="182879"/>
                  </a:lnTo>
                  <a:lnTo>
                    <a:pt x="2902585" y="114935"/>
                  </a:lnTo>
                  <a:lnTo>
                    <a:pt x="2909570" y="62865"/>
                  </a:lnTo>
                  <a:lnTo>
                    <a:pt x="2913380" y="29845"/>
                  </a:lnTo>
                  <a:lnTo>
                    <a:pt x="2914015" y="19685"/>
                  </a:lnTo>
                  <a:close/>
                </a:path>
                <a:path w="2914650" h="1595120">
                  <a:moveTo>
                    <a:pt x="1082675" y="0"/>
                  </a:moveTo>
                  <a:lnTo>
                    <a:pt x="1028700" y="635"/>
                  </a:lnTo>
                  <a:lnTo>
                    <a:pt x="975994" y="3175"/>
                  </a:lnTo>
                  <a:lnTo>
                    <a:pt x="923290" y="6985"/>
                  </a:lnTo>
                  <a:lnTo>
                    <a:pt x="871219" y="11429"/>
                  </a:lnTo>
                  <a:lnTo>
                    <a:pt x="820419" y="17779"/>
                  </a:lnTo>
                  <a:lnTo>
                    <a:pt x="769620" y="25400"/>
                  </a:lnTo>
                  <a:lnTo>
                    <a:pt x="720090" y="33654"/>
                  </a:lnTo>
                  <a:lnTo>
                    <a:pt x="671195" y="43815"/>
                  </a:lnTo>
                  <a:lnTo>
                    <a:pt x="622935" y="55245"/>
                  </a:lnTo>
                  <a:lnTo>
                    <a:pt x="574675" y="67310"/>
                  </a:lnTo>
                  <a:lnTo>
                    <a:pt x="527685" y="81279"/>
                  </a:lnTo>
                  <a:lnTo>
                    <a:pt x="481965" y="96520"/>
                  </a:lnTo>
                  <a:lnTo>
                    <a:pt x="436245" y="112395"/>
                  </a:lnTo>
                  <a:lnTo>
                    <a:pt x="391160" y="130175"/>
                  </a:lnTo>
                  <a:lnTo>
                    <a:pt x="347345" y="148590"/>
                  </a:lnTo>
                  <a:lnTo>
                    <a:pt x="303530" y="168910"/>
                  </a:lnTo>
                  <a:lnTo>
                    <a:pt x="260985" y="189865"/>
                  </a:lnTo>
                  <a:lnTo>
                    <a:pt x="219075" y="212090"/>
                  </a:lnTo>
                  <a:lnTo>
                    <a:pt x="177800" y="236220"/>
                  </a:lnTo>
                  <a:lnTo>
                    <a:pt x="137795" y="260985"/>
                  </a:lnTo>
                  <a:lnTo>
                    <a:pt x="98425" y="287020"/>
                  </a:lnTo>
                  <a:lnTo>
                    <a:pt x="59055" y="314960"/>
                  </a:lnTo>
                  <a:lnTo>
                    <a:pt x="20955" y="343535"/>
                  </a:lnTo>
                  <a:lnTo>
                    <a:pt x="0" y="360045"/>
                  </a:lnTo>
                  <a:lnTo>
                    <a:pt x="0" y="386079"/>
                  </a:lnTo>
                  <a:lnTo>
                    <a:pt x="23495" y="366395"/>
                  </a:lnTo>
                  <a:lnTo>
                    <a:pt x="63500" y="335915"/>
                  </a:lnTo>
                  <a:lnTo>
                    <a:pt x="104775" y="307340"/>
                  </a:lnTo>
                  <a:lnTo>
                    <a:pt x="146050" y="279400"/>
                  </a:lnTo>
                  <a:lnTo>
                    <a:pt x="188595" y="253365"/>
                  </a:lnTo>
                  <a:lnTo>
                    <a:pt x="229235" y="229870"/>
                  </a:lnTo>
                  <a:lnTo>
                    <a:pt x="270510" y="207645"/>
                  </a:lnTo>
                  <a:lnTo>
                    <a:pt x="313055" y="186690"/>
                  </a:lnTo>
                  <a:lnTo>
                    <a:pt x="355600" y="167004"/>
                  </a:lnTo>
                  <a:lnTo>
                    <a:pt x="399415" y="148590"/>
                  </a:lnTo>
                  <a:lnTo>
                    <a:pt x="443865" y="130810"/>
                  </a:lnTo>
                  <a:lnTo>
                    <a:pt x="488315" y="114935"/>
                  </a:lnTo>
                  <a:lnTo>
                    <a:pt x="534670" y="100329"/>
                  </a:lnTo>
                  <a:lnTo>
                    <a:pt x="581025" y="86995"/>
                  </a:lnTo>
                  <a:lnTo>
                    <a:pt x="628015" y="74295"/>
                  </a:lnTo>
                  <a:lnTo>
                    <a:pt x="675640" y="63500"/>
                  </a:lnTo>
                  <a:lnTo>
                    <a:pt x="724535" y="53340"/>
                  </a:lnTo>
                  <a:lnTo>
                    <a:pt x="773430" y="45085"/>
                  </a:lnTo>
                  <a:lnTo>
                    <a:pt x="823594" y="37465"/>
                  </a:lnTo>
                  <a:lnTo>
                    <a:pt x="874394" y="31750"/>
                  </a:lnTo>
                  <a:lnTo>
                    <a:pt x="925194" y="26670"/>
                  </a:lnTo>
                  <a:lnTo>
                    <a:pt x="977265" y="23495"/>
                  </a:lnTo>
                  <a:lnTo>
                    <a:pt x="1029969" y="20954"/>
                  </a:lnTo>
                  <a:lnTo>
                    <a:pt x="1082675" y="19685"/>
                  </a:lnTo>
                  <a:lnTo>
                    <a:pt x="2914015" y="19685"/>
                  </a:lnTo>
                  <a:lnTo>
                    <a:pt x="2914015" y="17779"/>
                  </a:lnTo>
                  <a:lnTo>
                    <a:pt x="2914650" y="6985"/>
                  </a:lnTo>
                  <a:lnTo>
                    <a:pt x="1082675" y="0"/>
                  </a:lnTo>
                  <a:close/>
                </a:path>
              </a:pathLst>
            </a:custGeom>
            <a:solidFill>
              <a:srgbClr val="F5C15B"/>
            </a:solidFill>
          </p:spPr>
          <p:txBody>
            <a:bodyPr wrap="square" lIns="0" tIns="0" rIns="0" bIns="0" rtlCol="0"/>
            <a:lstStyle/>
            <a:p>
              <a:endParaRPr/>
            </a:p>
          </p:txBody>
        </p:sp>
      </p:grpSp>
      <p:grpSp>
        <p:nvGrpSpPr>
          <p:cNvPr id="5" name="object 5"/>
          <p:cNvGrpSpPr/>
          <p:nvPr/>
        </p:nvGrpSpPr>
        <p:grpSpPr>
          <a:xfrm>
            <a:off x="2960370" y="3106419"/>
            <a:ext cx="364490" cy="544830"/>
            <a:chOff x="2960370" y="3106419"/>
            <a:chExt cx="364490" cy="544830"/>
          </a:xfrm>
        </p:grpSpPr>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3053080" y="3106419"/>
              <a:ext cx="223519" cy="184784"/>
            </a:xfrm>
            <a:prstGeom prst="rect">
              <a:avLst/>
            </a:prstGeom>
          </p:spPr>
        </p:pic>
        <p:sp>
          <p:nvSpPr>
            <p:cNvPr id="7" name="object 7"/>
            <p:cNvSpPr/>
            <p:nvPr/>
          </p:nvSpPr>
          <p:spPr>
            <a:xfrm>
              <a:off x="2960370" y="3199764"/>
              <a:ext cx="364490" cy="451484"/>
            </a:xfrm>
            <a:custGeom>
              <a:avLst/>
              <a:gdLst/>
              <a:ahLst/>
              <a:cxnLst/>
              <a:rect l="l" t="t" r="r" b="b"/>
              <a:pathLst>
                <a:path w="364489" h="451485">
                  <a:moveTo>
                    <a:pt x="190500" y="0"/>
                  </a:moveTo>
                  <a:lnTo>
                    <a:pt x="177800" y="1270"/>
                  </a:lnTo>
                  <a:lnTo>
                    <a:pt x="167005" y="6985"/>
                  </a:lnTo>
                  <a:lnTo>
                    <a:pt x="160019" y="17779"/>
                  </a:lnTo>
                  <a:lnTo>
                    <a:pt x="105410" y="167004"/>
                  </a:lnTo>
                  <a:lnTo>
                    <a:pt x="95885" y="169545"/>
                  </a:lnTo>
                  <a:lnTo>
                    <a:pt x="82550" y="164465"/>
                  </a:lnTo>
                  <a:lnTo>
                    <a:pt x="78105" y="161290"/>
                  </a:lnTo>
                  <a:lnTo>
                    <a:pt x="67944" y="129540"/>
                  </a:lnTo>
                  <a:lnTo>
                    <a:pt x="64135" y="121285"/>
                  </a:lnTo>
                  <a:lnTo>
                    <a:pt x="59055" y="114300"/>
                  </a:lnTo>
                  <a:lnTo>
                    <a:pt x="52705" y="109220"/>
                  </a:lnTo>
                  <a:lnTo>
                    <a:pt x="45085" y="105410"/>
                  </a:lnTo>
                  <a:lnTo>
                    <a:pt x="27305" y="102870"/>
                  </a:lnTo>
                  <a:lnTo>
                    <a:pt x="10794" y="107950"/>
                  </a:lnTo>
                  <a:lnTo>
                    <a:pt x="635" y="119379"/>
                  </a:lnTo>
                  <a:lnTo>
                    <a:pt x="0" y="137160"/>
                  </a:lnTo>
                  <a:lnTo>
                    <a:pt x="54610" y="383540"/>
                  </a:lnTo>
                  <a:lnTo>
                    <a:pt x="55880" y="384810"/>
                  </a:lnTo>
                  <a:lnTo>
                    <a:pt x="238125" y="451485"/>
                  </a:lnTo>
                  <a:lnTo>
                    <a:pt x="240665" y="450215"/>
                  </a:lnTo>
                  <a:lnTo>
                    <a:pt x="267969" y="389890"/>
                  </a:lnTo>
                  <a:lnTo>
                    <a:pt x="269240" y="388620"/>
                  </a:lnTo>
                  <a:lnTo>
                    <a:pt x="310515" y="360679"/>
                  </a:lnTo>
                  <a:lnTo>
                    <a:pt x="338455" y="334645"/>
                  </a:lnTo>
                  <a:lnTo>
                    <a:pt x="356234" y="308610"/>
                  </a:lnTo>
                  <a:lnTo>
                    <a:pt x="364490" y="280670"/>
                  </a:lnTo>
                  <a:lnTo>
                    <a:pt x="363219" y="254635"/>
                  </a:lnTo>
                  <a:lnTo>
                    <a:pt x="353059" y="236220"/>
                  </a:lnTo>
                  <a:lnTo>
                    <a:pt x="339090" y="223520"/>
                  </a:lnTo>
                  <a:lnTo>
                    <a:pt x="325755" y="216535"/>
                  </a:lnTo>
                  <a:lnTo>
                    <a:pt x="321309" y="214629"/>
                  </a:lnTo>
                  <a:lnTo>
                    <a:pt x="317500" y="211454"/>
                  </a:lnTo>
                  <a:lnTo>
                    <a:pt x="293369" y="180340"/>
                  </a:lnTo>
                  <a:lnTo>
                    <a:pt x="258444" y="170815"/>
                  </a:lnTo>
                  <a:lnTo>
                    <a:pt x="256540" y="167640"/>
                  </a:lnTo>
                  <a:lnTo>
                    <a:pt x="250825" y="154304"/>
                  </a:lnTo>
                  <a:lnTo>
                    <a:pt x="215900" y="130175"/>
                  </a:lnTo>
                  <a:lnTo>
                    <a:pt x="202565" y="128904"/>
                  </a:lnTo>
                  <a:lnTo>
                    <a:pt x="198755" y="127635"/>
                  </a:lnTo>
                  <a:lnTo>
                    <a:pt x="196850" y="124460"/>
                  </a:lnTo>
                  <a:lnTo>
                    <a:pt x="226694" y="42545"/>
                  </a:lnTo>
                  <a:lnTo>
                    <a:pt x="227965" y="29210"/>
                  </a:lnTo>
                  <a:lnTo>
                    <a:pt x="223519" y="17779"/>
                  </a:lnTo>
                  <a:lnTo>
                    <a:pt x="214630" y="8890"/>
                  </a:lnTo>
                  <a:lnTo>
                    <a:pt x="203200" y="2540"/>
                  </a:lnTo>
                  <a:lnTo>
                    <a:pt x="190500" y="0"/>
                  </a:lnTo>
                  <a:close/>
                </a:path>
              </a:pathLst>
            </a:custGeom>
            <a:solidFill>
              <a:srgbClr val="CC912F"/>
            </a:solidFill>
          </p:spPr>
          <p:txBody>
            <a:bodyPr wrap="square" lIns="0" tIns="0" rIns="0" bIns="0" rtlCol="0"/>
            <a:lstStyle/>
            <a:p>
              <a:endParaRPr/>
            </a:p>
          </p:txBody>
        </p:sp>
      </p:grpSp>
      <p:grpSp>
        <p:nvGrpSpPr>
          <p:cNvPr id="8" name="object 8"/>
          <p:cNvGrpSpPr/>
          <p:nvPr/>
        </p:nvGrpSpPr>
        <p:grpSpPr>
          <a:xfrm>
            <a:off x="287654" y="4008122"/>
            <a:ext cx="6983730" cy="6985"/>
            <a:chOff x="287654" y="4008119"/>
            <a:chExt cx="6983730" cy="6985"/>
          </a:xfrm>
        </p:grpSpPr>
        <p:sp>
          <p:nvSpPr>
            <p:cNvPr id="9" name="object 9"/>
            <p:cNvSpPr/>
            <p:nvPr/>
          </p:nvSpPr>
          <p:spPr>
            <a:xfrm>
              <a:off x="304164" y="4011929"/>
              <a:ext cx="6958330" cy="0"/>
            </a:xfrm>
            <a:custGeom>
              <a:avLst/>
              <a:gdLst/>
              <a:ahLst/>
              <a:cxnLst/>
              <a:rect l="l" t="t" r="r" b="b"/>
              <a:pathLst>
                <a:path w="6958330">
                  <a:moveTo>
                    <a:pt x="0" y="0"/>
                  </a:moveTo>
                  <a:lnTo>
                    <a:pt x="6958330" y="0"/>
                  </a:lnTo>
                </a:path>
              </a:pathLst>
            </a:custGeom>
            <a:ln w="6350">
              <a:solidFill>
                <a:srgbClr val="004448"/>
              </a:solidFill>
              <a:prstDash val="dot"/>
            </a:ln>
          </p:spPr>
          <p:txBody>
            <a:bodyPr wrap="square" lIns="0" tIns="0" rIns="0" bIns="0" rtlCol="0"/>
            <a:lstStyle/>
            <a:p>
              <a:endParaRPr/>
            </a:p>
          </p:txBody>
        </p:sp>
        <p:sp>
          <p:nvSpPr>
            <p:cNvPr id="10" name="object 10"/>
            <p:cNvSpPr/>
            <p:nvPr/>
          </p:nvSpPr>
          <p:spPr>
            <a:xfrm>
              <a:off x="287654" y="4008119"/>
              <a:ext cx="6983730" cy="6350"/>
            </a:xfrm>
            <a:custGeom>
              <a:avLst/>
              <a:gdLst/>
              <a:ahLst/>
              <a:cxnLst/>
              <a:rect l="l" t="t" r="r" b="b"/>
              <a:pathLst>
                <a:path w="6983730" h="6350">
                  <a:moveTo>
                    <a:pt x="3175" y="0"/>
                  </a:moveTo>
                  <a:lnTo>
                    <a:pt x="635" y="635"/>
                  </a:lnTo>
                  <a:lnTo>
                    <a:pt x="0" y="3175"/>
                  </a:lnTo>
                  <a:lnTo>
                    <a:pt x="635" y="5080"/>
                  </a:lnTo>
                  <a:lnTo>
                    <a:pt x="3175" y="6350"/>
                  </a:lnTo>
                  <a:lnTo>
                    <a:pt x="5080" y="5080"/>
                  </a:lnTo>
                  <a:lnTo>
                    <a:pt x="6350" y="3175"/>
                  </a:lnTo>
                  <a:lnTo>
                    <a:pt x="5080" y="635"/>
                  </a:lnTo>
                  <a:lnTo>
                    <a:pt x="3175" y="0"/>
                  </a:lnTo>
                  <a:close/>
                </a:path>
                <a:path w="6983730" h="6350">
                  <a:moveTo>
                    <a:pt x="6980555" y="0"/>
                  </a:moveTo>
                  <a:lnTo>
                    <a:pt x="6978015" y="635"/>
                  </a:lnTo>
                  <a:lnTo>
                    <a:pt x="6977380" y="3175"/>
                  </a:lnTo>
                  <a:lnTo>
                    <a:pt x="6978015" y="5080"/>
                  </a:lnTo>
                  <a:lnTo>
                    <a:pt x="6980555" y="6350"/>
                  </a:lnTo>
                  <a:lnTo>
                    <a:pt x="6982460" y="5080"/>
                  </a:lnTo>
                  <a:lnTo>
                    <a:pt x="6983730" y="3175"/>
                  </a:lnTo>
                  <a:lnTo>
                    <a:pt x="6982460" y="635"/>
                  </a:lnTo>
                  <a:lnTo>
                    <a:pt x="6980555" y="0"/>
                  </a:lnTo>
                  <a:close/>
                </a:path>
              </a:pathLst>
            </a:custGeom>
            <a:solidFill>
              <a:srgbClr val="004448"/>
            </a:solidFill>
          </p:spPr>
          <p:txBody>
            <a:bodyPr wrap="square" lIns="0" tIns="0" rIns="0" bIns="0" rtlCol="0"/>
            <a:lstStyle/>
            <a:p>
              <a:endParaRPr/>
            </a:p>
          </p:txBody>
        </p:sp>
      </p:grpSp>
      <p:grpSp>
        <p:nvGrpSpPr>
          <p:cNvPr id="11" name="object 11"/>
          <p:cNvGrpSpPr/>
          <p:nvPr/>
        </p:nvGrpSpPr>
        <p:grpSpPr>
          <a:xfrm>
            <a:off x="485140" y="4707892"/>
            <a:ext cx="3167380" cy="1778635"/>
            <a:chOff x="485140" y="4707889"/>
            <a:chExt cx="3167380" cy="1778635"/>
          </a:xfrm>
        </p:grpSpPr>
        <p:pic>
          <p:nvPicPr>
            <p:cNvPr id="12" name="object 12"/>
            <p:cNvPicPr/>
            <p:nvPr/>
          </p:nvPicPr>
          <p:blipFill>
            <a:blip r:embed="rId3" cstate="screen">
              <a:extLst>
                <a:ext uri="{28A0092B-C50C-407E-A947-70E740481C1C}">
                  <a14:useLocalDpi xmlns:a14="http://schemas.microsoft.com/office/drawing/2010/main"/>
                </a:ext>
              </a:extLst>
            </a:blip>
            <a:stretch>
              <a:fillRect/>
            </a:stretch>
          </p:blipFill>
          <p:spPr>
            <a:xfrm>
              <a:off x="794385" y="4707889"/>
              <a:ext cx="2540635" cy="1683385"/>
            </a:xfrm>
            <a:prstGeom prst="rect">
              <a:avLst/>
            </a:prstGeom>
          </p:spPr>
        </p:pic>
        <p:sp>
          <p:nvSpPr>
            <p:cNvPr id="13" name="object 13"/>
            <p:cNvSpPr/>
            <p:nvPr/>
          </p:nvSpPr>
          <p:spPr>
            <a:xfrm>
              <a:off x="794385" y="4718684"/>
              <a:ext cx="2540000" cy="1675764"/>
            </a:xfrm>
            <a:custGeom>
              <a:avLst/>
              <a:gdLst/>
              <a:ahLst/>
              <a:cxnLst/>
              <a:rect l="l" t="t" r="r" b="b"/>
              <a:pathLst>
                <a:path w="2540000" h="1675764">
                  <a:moveTo>
                    <a:pt x="2540000" y="1671320"/>
                  </a:moveTo>
                  <a:lnTo>
                    <a:pt x="0" y="1671320"/>
                  </a:lnTo>
                  <a:lnTo>
                    <a:pt x="0" y="1675764"/>
                  </a:lnTo>
                  <a:lnTo>
                    <a:pt x="2540000" y="1675764"/>
                  </a:lnTo>
                  <a:lnTo>
                    <a:pt x="2540000" y="1671320"/>
                  </a:lnTo>
                  <a:close/>
                </a:path>
                <a:path w="2540000" h="1675764">
                  <a:moveTo>
                    <a:pt x="2462529" y="0"/>
                  </a:moveTo>
                  <a:lnTo>
                    <a:pt x="76834" y="0"/>
                  </a:lnTo>
                  <a:lnTo>
                    <a:pt x="51434" y="5080"/>
                  </a:lnTo>
                  <a:lnTo>
                    <a:pt x="30480" y="19050"/>
                  </a:lnTo>
                  <a:lnTo>
                    <a:pt x="15875" y="40005"/>
                  </a:lnTo>
                  <a:lnTo>
                    <a:pt x="10795" y="65405"/>
                  </a:lnTo>
                  <a:lnTo>
                    <a:pt x="10795" y="1671320"/>
                  </a:lnTo>
                  <a:lnTo>
                    <a:pt x="2528569" y="1671320"/>
                  </a:lnTo>
                  <a:lnTo>
                    <a:pt x="2528569" y="65405"/>
                  </a:lnTo>
                  <a:lnTo>
                    <a:pt x="2523490" y="40005"/>
                  </a:lnTo>
                  <a:lnTo>
                    <a:pt x="2509519" y="19050"/>
                  </a:lnTo>
                  <a:lnTo>
                    <a:pt x="2488565" y="5080"/>
                  </a:lnTo>
                  <a:lnTo>
                    <a:pt x="2462529" y="0"/>
                  </a:lnTo>
                  <a:close/>
                </a:path>
              </a:pathLst>
            </a:custGeom>
            <a:solidFill>
              <a:srgbClr val="010303"/>
            </a:solidFill>
          </p:spPr>
          <p:txBody>
            <a:bodyPr wrap="square" lIns="0" tIns="0" rIns="0" bIns="0" rtlCol="0"/>
            <a:lstStyle/>
            <a:p>
              <a:endParaRPr/>
            </a:p>
          </p:txBody>
        </p:sp>
        <p:pic>
          <p:nvPicPr>
            <p:cNvPr id="14" name="object 14"/>
            <p:cNvPicPr/>
            <p:nvPr/>
          </p:nvPicPr>
          <p:blipFill>
            <a:blip r:embed="rId4" cstate="screen">
              <a:extLst>
                <a:ext uri="{28A0092B-C50C-407E-A947-70E740481C1C}">
                  <a14:useLocalDpi xmlns:a14="http://schemas.microsoft.com/office/drawing/2010/main"/>
                </a:ext>
              </a:extLst>
            </a:blip>
            <a:stretch>
              <a:fillRect/>
            </a:stretch>
          </p:blipFill>
          <p:spPr>
            <a:xfrm>
              <a:off x="485140" y="6394449"/>
              <a:ext cx="3134360" cy="92075"/>
            </a:xfrm>
            <a:prstGeom prst="rect">
              <a:avLst/>
            </a:prstGeom>
          </p:spPr>
        </p:pic>
        <p:pic>
          <p:nvPicPr>
            <p:cNvPr id="15" name="object 15"/>
            <p:cNvPicPr/>
            <p:nvPr/>
          </p:nvPicPr>
          <p:blipFill>
            <a:blip r:embed="rId5" cstate="screen">
              <a:extLst>
                <a:ext uri="{28A0092B-C50C-407E-A947-70E740481C1C}">
                  <a14:useLocalDpi xmlns:a14="http://schemas.microsoft.com/office/drawing/2010/main"/>
                </a:ext>
              </a:extLst>
            </a:blip>
            <a:stretch>
              <a:fillRect/>
            </a:stretch>
          </p:blipFill>
          <p:spPr>
            <a:xfrm>
              <a:off x="857885" y="4807584"/>
              <a:ext cx="2185669" cy="854710"/>
            </a:xfrm>
            <a:prstGeom prst="rect">
              <a:avLst/>
            </a:prstGeom>
          </p:spPr>
        </p:pic>
        <p:pic>
          <p:nvPicPr>
            <p:cNvPr id="16" name="object 16"/>
            <p:cNvPicPr/>
            <p:nvPr/>
          </p:nvPicPr>
          <p:blipFill>
            <a:blip r:embed="rId6" cstate="screen">
              <a:extLst>
                <a:ext uri="{28A0092B-C50C-407E-A947-70E740481C1C}">
                  <a14:useLocalDpi xmlns:a14="http://schemas.microsoft.com/office/drawing/2010/main"/>
                </a:ext>
              </a:extLst>
            </a:blip>
            <a:stretch>
              <a:fillRect/>
            </a:stretch>
          </p:blipFill>
          <p:spPr>
            <a:xfrm>
              <a:off x="3040379" y="4807584"/>
              <a:ext cx="219074" cy="1493520"/>
            </a:xfrm>
            <a:prstGeom prst="rect">
              <a:avLst/>
            </a:prstGeom>
          </p:spPr>
        </p:pic>
        <p:pic>
          <p:nvPicPr>
            <p:cNvPr id="17" name="object 17"/>
            <p:cNvPicPr/>
            <p:nvPr/>
          </p:nvPicPr>
          <p:blipFill>
            <a:blip r:embed="rId7" cstate="screen">
              <a:extLst>
                <a:ext uri="{28A0092B-C50C-407E-A947-70E740481C1C}">
                  <a14:useLocalDpi xmlns:a14="http://schemas.microsoft.com/office/drawing/2010/main"/>
                </a:ext>
              </a:extLst>
            </a:blip>
            <a:stretch>
              <a:fillRect/>
            </a:stretch>
          </p:blipFill>
          <p:spPr>
            <a:xfrm>
              <a:off x="857885" y="5660389"/>
              <a:ext cx="2185669" cy="641350"/>
            </a:xfrm>
            <a:prstGeom prst="rect">
              <a:avLst/>
            </a:prstGeom>
          </p:spPr>
        </p:pic>
        <p:sp>
          <p:nvSpPr>
            <p:cNvPr id="18" name="object 18"/>
            <p:cNvSpPr/>
            <p:nvPr/>
          </p:nvSpPr>
          <p:spPr>
            <a:xfrm>
              <a:off x="2242819" y="4838699"/>
              <a:ext cx="1409700" cy="872490"/>
            </a:xfrm>
            <a:custGeom>
              <a:avLst/>
              <a:gdLst/>
              <a:ahLst/>
              <a:cxnLst/>
              <a:rect l="l" t="t" r="r" b="b"/>
              <a:pathLst>
                <a:path w="1409700" h="872489">
                  <a:moveTo>
                    <a:pt x="329565" y="182245"/>
                  </a:moveTo>
                  <a:lnTo>
                    <a:pt x="281305" y="207010"/>
                  </a:lnTo>
                  <a:lnTo>
                    <a:pt x="239394" y="231775"/>
                  </a:lnTo>
                  <a:lnTo>
                    <a:pt x="199390" y="258445"/>
                  </a:lnTo>
                  <a:lnTo>
                    <a:pt x="161290" y="287655"/>
                  </a:lnTo>
                  <a:lnTo>
                    <a:pt x="125730" y="319405"/>
                  </a:lnTo>
                  <a:lnTo>
                    <a:pt x="93344" y="353060"/>
                  </a:lnTo>
                  <a:lnTo>
                    <a:pt x="64135" y="389255"/>
                  </a:lnTo>
                  <a:lnTo>
                    <a:pt x="38735" y="428625"/>
                  </a:lnTo>
                  <a:lnTo>
                    <a:pt x="19685" y="469900"/>
                  </a:lnTo>
                  <a:lnTo>
                    <a:pt x="6350" y="511810"/>
                  </a:lnTo>
                  <a:lnTo>
                    <a:pt x="0" y="553720"/>
                  </a:lnTo>
                  <a:lnTo>
                    <a:pt x="635" y="595630"/>
                  </a:lnTo>
                  <a:lnTo>
                    <a:pt x="7619" y="636905"/>
                  </a:lnTo>
                  <a:lnTo>
                    <a:pt x="22225" y="676275"/>
                  </a:lnTo>
                  <a:lnTo>
                    <a:pt x="43180" y="713740"/>
                  </a:lnTo>
                  <a:lnTo>
                    <a:pt x="71755" y="748665"/>
                  </a:lnTo>
                  <a:lnTo>
                    <a:pt x="107950" y="780415"/>
                  </a:lnTo>
                  <a:lnTo>
                    <a:pt x="147955" y="805815"/>
                  </a:lnTo>
                  <a:lnTo>
                    <a:pt x="191135" y="826770"/>
                  </a:lnTo>
                  <a:lnTo>
                    <a:pt x="236855" y="842645"/>
                  </a:lnTo>
                  <a:lnTo>
                    <a:pt x="284480" y="854710"/>
                  </a:lnTo>
                  <a:lnTo>
                    <a:pt x="333375" y="863600"/>
                  </a:lnTo>
                  <a:lnTo>
                    <a:pt x="382905" y="868680"/>
                  </a:lnTo>
                  <a:lnTo>
                    <a:pt x="432435" y="871855"/>
                  </a:lnTo>
                  <a:lnTo>
                    <a:pt x="481965" y="872490"/>
                  </a:lnTo>
                  <a:lnTo>
                    <a:pt x="530225" y="871220"/>
                  </a:lnTo>
                  <a:lnTo>
                    <a:pt x="576580" y="869315"/>
                  </a:lnTo>
                  <a:lnTo>
                    <a:pt x="624840" y="866140"/>
                  </a:lnTo>
                  <a:lnTo>
                    <a:pt x="672465" y="861695"/>
                  </a:lnTo>
                  <a:lnTo>
                    <a:pt x="720725" y="855980"/>
                  </a:lnTo>
                  <a:lnTo>
                    <a:pt x="768350" y="848995"/>
                  </a:lnTo>
                  <a:lnTo>
                    <a:pt x="770255" y="848360"/>
                  </a:lnTo>
                  <a:lnTo>
                    <a:pt x="478155" y="848360"/>
                  </a:lnTo>
                  <a:lnTo>
                    <a:pt x="429260" y="847090"/>
                  </a:lnTo>
                  <a:lnTo>
                    <a:pt x="381635" y="842645"/>
                  </a:lnTo>
                  <a:lnTo>
                    <a:pt x="334010" y="836930"/>
                  </a:lnTo>
                  <a:lnTo>
                    <a:pt x="286385" y="828040"/>
                  </a:lnTo>
                  <a:lnTo>
                    <a:pt x="240665" y="816610"/>
                  </a:lnTo>
                  <a:lnTo>
                    <a:pt x="195580" y="800735"/>
                  </a:lnTo>
                  <a:lnTo>
                    <a:pt x="153035" y="779780"/>
                  </a:lnTo>
                  <a:lnTo>
                    <a:pt x="113665" y="753745"/>
                  </a:lnTo>
                  <a:lnTo>
                    <a:pt x="78740" y="721995"/>
                  </a:lnTo>
                  <a:lnTo>
                    <a:pt x="50800" y="684530"/>
                  </a:lnTo>
                  <a:lnTo>
                    <a:pt x="32385" y="643255"/>
                  </a:lnTo>
                  <a:lnTo>
                    <a:pt x="22860" y="599440"/>
                  </a:lnTo>
                  <a:lnTo>
                    <a:pt x="22225" y="556895"/>
                  </a:lnTo>
                  <a:lnTo>
                    <a:pt x="22225" y="553720"/>
                  </a:lnTo>
                  <a:lnTo>
                    <a:pt x="29844" y="509270"/>
                  </a:lnTo>
                  <a:lnTo>
                    <a:pt x="45719" y="465455"/>
                  </a:lnTo>
                  <a:lnTo>
                    <a:pt x="67310" y="425450"/>
                  </a:lnTo>
                  <a:lnTo>
                    <a:pt x="93980" y="387350"/>
                  </a:lnTo>
                  <a:lnTo>
                    <a:pt x="124460" y="351790"/>
                  </a:lnTo>
                  <a:lnTo>
                    <a:pt x="159385" y="318770"/>
                  </a:lnTo>
                  <a:lnTo>
                    <a:pt x="197485" y="287655"/>
                  </a:lnTo>
                  <a:lnTo>
                    <a:pt x="238125" y="259715"/>
                  </a:lnTo>
                  <a:lnTo>
                    <a:pt x="280669" y="234315"/>
                  </a:lnTo>
                  <a:lnTo>
                    <a:pt x="281940" y="233680"/>
                  </a:lnTo>
                  <a:lnTo>
                    <a:pt x="311785" y="200025"/>
                  </a:lnTo>
                  <a:lnTo>
                    <a:pt x="329565" y="182245"/>
                  </a:lnTo>
                  <a:close/>
                </a:path>
                <a:path w="1409700" h="872489">
                  <a:moveTo>
                    <a:pt x="996950" y="25400"/>
                  </a:moveTo>
                  <a:lnTo>
                    <a:pt x="803910" y="25400"/>
                  </a:lnTo>
                  <a:lnTo>
                    <a:pt x="851535" y="27305"/>
                  </a:lnTo>
                  <a:lnTo>
                    <a:pt x="899160" y="32385"/>
                  </a:lnTo>
                  <a:lnTo>
                    <a:pt x="946785" y="40640"/>
                  </a:lnTo>
                  <a:lnTo>
                    <a:pt x="993775" y="51435"/>
                  </a:lnTo>
                  <a:lnTo>
                    <a:pt x="1040765" y="65405"/>
                  </a:lnTo>
                  <a:lnTo>
                    <a:pt x="1086484" y="82550"/>
                  </a:lnTo>
                  <a:lnTo>
                    <a:pt x="1134109" y="103505"/>
                  </a:lnTo>
                  <a:lnTo>
                    <a:pt x="1180465" y="128905"/>
                  </a:lnTo>
                  <a:lnTo>
                    <a:pt x="1224915" y="157480"/>
                  </a:lnTo>
                  <a:lnTo>
                    <a:pt x="1266190" y="190500"/>
                  </a:lnTo>
                  <a:lnTo>
                    <a:pt x="1303655" y="227330"/>
                  </a:lnTo>
                  <a:lnTo>
                    <a:pt x="1336040" y="267970"/>
                  </a:lnTo>
                  <a:lnTo>
                    <a:pt x="1362075" y="313055"/>
                  </a:lnTo>
                  <a:lnTo>
                    <a:pt x="1379220" y="360680"/>
                  </a:lnTo>
                  <a:lnTo>
                    <a:pt x="1385570" y="407670"/>
                  </a:lnTo>
                  <a:lnTo>
                    <a:pt x="1380490" y="453390"/>
                  </a:lnTo>
                  <a:lnTo>
                    <a:pt x="1367155" y="497840"/>
                  </a:lnTo>
                  <a:lnTo>
                    <a:pt x="1345565" y="539750"/>
                  </a:lnTo>
                  <a:lnTo>
                    <a:pt x="1316355" y="578485"/>
                  </a:lnTo>
                  <a:lnTo>
                    <a:pt x="1282065" y="614045"/>
                  </a:lnTo>
                  <a:lnTo>
                    <a:pt x="1242695" y="647065"/>
                  </a:lnTo>
                  <a:lnTo>
                    <a:pt x="1200784" y="676275"/>
                  </a:lnTo>
                  <a:lnTo>
                    <a:pt x="1156334" y="702310"/>
                  </a:lnTo>
                  <a:lnTo>
                    <a:pt x="1109980" y="725805"/>
                  </a:lnTo>
                  <a:lnTo>
                    <a:pt x="1062355" y="746125"/>
                  </a:lnTo>
                  <a:lnTo>
                    <a:pt x="1013459" y="763905"/>
                  </a:lnTo>
                  <a:lnTo>
                    <a:pt x="963294" y="779780"/>
                  </a:lnTo>
                  <a:lnTo>
                    <a:pt x="913765" y="793750"/>
                  </a:lnTo>
                  <a:lnTo>
                    <a:pt x="863600" y="805180"/>
                  </a:lnTo>
                  <a:lnTo>
                    <a:pt x="814069" y="815340"/>
                  </a:lnTo>
                  <a:lnTo>
                    <a:pt x="767080" y="824230"/>
                  </a:lnTo>
                  <a:lnTo>
                    <a:pt x="719455" y="831850"/>
                  </a:lnTo>
                  <a:lnTo>
                    <a:pt x="671194" y="838200"/>
                  </a:lnTo>
                  <a:lnTo>
                    <a:pt x="622935" y="843280"/>
                  </a:lnTo>
                  <a:lnTo>
                    <a:pt x="574675" y="846455"/>
                  </a:lnTo>
                  <a:lnTo>
                    <a:pt x="526415" y="848360"/>
                  </a:lnTo>
                  <a:lnTo>
                    <a:pt x="770255" y="848360"/>
                  </a:lnTo>
                  <a:lnTo>
                    <a:pt x="815975" y="840740"/>
                  </a:lnTo>
                  <a:lnTo>
                    <a:pt x="863600" y="830580"/>
                  </a:lnTo>
                  <a:lnTo>
                    <a:pt x="910590" y="819150"/>
                  </a:lnTo>
                  <a:lnTo>
                    <a:pt x="956944" y="806450"/>
                  </a:lnTo>
                  <a:lnTo>
                    <a:pt x="1002665" y="791210"/>
                  </a:lnTo>
                  <a:lnTo>
                    <a:pt x="1048384" y="775335"/>
                  </a:lnTo>
                  <a:lnTo>
                    <a:pt x="1092200" y="757555"/>
                  </a:lnTo>
                  <a:lnTo>
                    <a:pt x="1136650" y="737235"/>
                  </a:lnTo>
                  <a:lnTo>
                    <a:pt x="1180465" y="715010"/>
                  </a:lnTo>
                  <a:lnTo>
                    <a:pt x="1223645" y="689610"/>
                  </a:lnTo>
                  <a:lnTo>
                    <a:pt x="1264284" y="661670"/>
                  </a:lnTo>
                  <a:lnTo>
                    <a:pt x="1302384" y="629920"/>
                  </a:lnTo>
                  <a:lnTo>
                    <a:pt x="1336040" y="594995"/>
                  </a:lnTo>
                  <a:lnTo>
                    <a:pt x="1365250" y="556895"/>
                  </a:lnTo>
                  <a:lnTo>
                    <a:pt x="1388745" y="514350"/>
                  </a:lnTo>
                  <a:lnTo>
                    <a:pt x="1403984" y="467360"/>
                  </a:lnTo>
                  <a:lnTo>
                    <a:pt x="1409700" y="419735"/>
                  </a:lnTo>
                  <a:lnTo>
                    <a:pt x="1405890" y="372745"/>
                  </a:lnTo>
                  <a:lnTo>
                    <a:pt x="1393190" y="327025"/>
                  </a:lnTo>
                  <a:lnTo>
                    <a:pt x="1373505" y="283210"/>
                  </a:lnTo>
                  <a:lnTo>
                    <a:pt x="1346834" y="241935"/>
                  </a:lnTo>
                  <a:lnTo>
                    <a:pt x="1316355" y="205740"/>
                  </a:lnTo>
                  <a:lnTo>
                    <a:pt x="1282700" y="172085"/>
                  </a:lnTo>
                  <a:lnTo>
                    <a:pt x="1246505" y="141605"/>
                  </a:lnTo>
                  <a:lnTo>
                    <a:pt x="1207134" y="113665"/>
                  </a:lnTo>
                  <a:lnTo>
                    <a:pt x="1165225" y="89535"/>
                  </a:lnTo>
                  <a:lnTo>
                    <a:pt x="1122045" y="67945"/>
                  </a:lnTo>
                  <a:lnTo>
                    <a:pt x="1076959" y="49530"/>
                  </a:lnTo>
                  <a:lnTo>
                    <a:pt x="1029969" y="34290"/>
                  </a:lnTo>
                  <a:lnTo>
                    <a:pt x="996950" y="25400"/>
                  </a:lnTo>
                  <a:close/>
                </a:path>
                <a:path w="1409700" h="872489">
                  <a:moveTo>
                    <a:pt x="343535" y="202565"/>
                  </a:moveTo>
                  <a:lnTo>
                    <a:pt x="281940" y="233680"/>
                  </a:lnTo>
                  <a:lnTo>
                    <a:pt x="248919" y="276225"/>
                  </a:lnTo>
                  <a:lnTo>
                    <a:pt x="247015" y="285115"/>
                  </a:lnTo>
                  <a:lnTo>
                    <a:pt x="252730" y="291465"/>
                  </a:lnTo>
                  <a:lnTo>
                    <a:pt x="261619" y="293370"/>
                  </a:lnTo>
                  <a:lnTo>
                    <a:pt x="269875" y="288290"/>
                  </a:lnTo>
                  <a:lnTo>
                    <a:pt x="300355" y="248285"/>
                  </a:lnTo>
                  <a:lnTo>
                    <a:pt x="333375" y="212090"/>
                  </a:lnTo>
                  <a:lnTo>
                    <a:pt x="343535" y="202565"/>
                  </a:lnTo>
                  <a:close/>
                </a:path>
                <a:path w="1409700" h="872489">
                  <a:moveTo>
                    <a:pt x="402590" y="151765"/>
                  </a:moveTo>
                  <a:lnTo>
                    <a:pt x="368300" y="165100"/>
                  </a:lnTo>
                  <a:lnTo>
                    <a:pt x="329565" y="182245"/>
                  </a:lnTo>
                  <a:lnTo>
                    <a:pt x="311785" y="200025"/>
                  </a:lnTo>
                  <a:lnTo>
                    <a:pt x="281940" y="233680"/>
                  </a:lnTo>
                  <a:lnTo>
                    <a:pt x="324485" y="211455"/>
                  </a:lnTo>
                  <a:lnTo>
                    <a:pt x="343535" y="202565"/>
                  </a:lnTo>
                  <a:lnTo>
                    <a:pt x="368935" y="178435"/>
                  </a:lnTo>
                  <a:lnTo>
                    <a:pt x="402590" y="151765"/>
                  </a:lnTo>
                  <a:close/>
                </a:path>
                <a:path w="1409700" h="872489">
                  <a:moveTo>
                    <a:pt x="502285" y="120650"/>
                  </a:moveTo>
                  <a:lnTo>
                    <a:pt x="457835" y="132715"/>
                  </a:lnTo>
                  <a:lnTo>
                    <a:pt x="413385" y="147955"/>
                  </a:lnTo>
                  <a:lnTo>
                    <a:pt x="368935" y="178435"/>
                  </a:lnTo>
                  <a:lnTo>
                    <a:pt x="343535" y="202565"/>
                  </a:lnTo>
                  <a:lnTo>
                    <a:pt x="368935" y="191135"/>
                  </a:lnTo>
                  <a:lnTo>
                    <a:pt x="413385" y="173355"/>
                  </a:lnTo>
                  <a:lnTo>
                    <a:pt x="457835" y="158115"/>
                  </a:lnTo>
                  <a:lnTo>
                    <a:pt x="500380" y="146050"/>
                  </a:lnTo>
                  <a:lnTo>
                    <a:pt x="506094" y="144780"/>
                  </a:lnTo>
                  <a:lnTo>
                    <a:pt x="508635" y="144145"/>
                  </a:lnTo>
                  <a:lnTo>
                    <a:pt x="516255" y="138430"/>
                  </a:lnTo>
                  <a:lnTo>
                    <a:pt x="516890" y="129540"/>
                  </a:lnTo>
                  <a:lnTo>
                    <a:pt x="511810" y="122555"/>
                  </a:lnTo>
                  <a:lnTo>
                    <a:pt x="502285" y="120650"/>
                  </a:lnTo>
                  <a:close/>
                </a:path>
                <a:path w="1409700" h="872489">
                  <a:moveTo>
                    <a:pt x="788669" y="0"/>
                  </a:moveTo>
                  <a:lnTo>
                    <a:pt x="740410" y="1270"/>
                  </a:lnTo>
                  <a:lnTo>
                    <a:pt x="694055" y="6350"/>
                  </a:lnTo>
                  <a:lnTo>
                    <a:pt x="648335" y="13335"/>
                  </a:lnTo>
                  <a:lnTo>
                    <a:pt x="600075" y="24765"/>
                  </a:lnTo>
                  <a:lnTo>
                    <a:pt x="553085" y="40005"/>
                  </a:lnTo>
                  <a:lnTo>
                    <a:pt x="508000" y="58420"/>
                  </a:lnTo>
                  <a:lnTo>
                    <a:pt x="464819" y="80645"/>
                  </a:lnTo>
                  <a:lnTo>
                    <a:pt x="422910" y="106045"/>
                  </a:lnTo>
                  <a:lnTo>
                    <a:pt x="383540" y="134620"/>
                  </a:lnTo>
                  <a:lnTo>
                    <a:pt x="346710" y="165735"/>
                  </a:lnTo>
                  <a:lnTo>
                    <a:pt x="329565" y="182245"/>
                  </a:lnTo>
                  <a:lnTo>
                    <a:pt x="368300" y="165100"/>
                  </a:lnTo>
                  <a:lnTo>
                    <a:pt x="402590" y="151765"/>
                  </a:lnTo>
                  <a:lnTo>
                    <a:pt x="445135" y="121920"/>
                  </a:lnTo>
                  <a:lnTo>
                    <a:pt x="486410" y="99060"/>
                  </a:lnTo>
                  <a:lnTo>
                    <a:pt x="528319" y="78740"/>
                  </a:lnTo>
                  <a:lnTo>
                    <a:pt x="572135" y="62230"/>
                  </a:lnTo>
                  <a:lnTo>
                    <a:pt x="617219" y="48260"/>
                  </a:lnTo>
                  <a:lnTo>
                    <a:pt x="662940" y="38100"/>
                  </a:lnTo>
                  <a:lnTo>
                    <a:pt x="709294" y="30480"/>
                  </a:lnTo>
                  <a:lnTo>
                    <a:pt x="756285" y="26670"/>
                  </a:lnTo>
                  <a:lnTo>
                    <a:pt x="803910" y="25400"/>
                  </a:lnTo>
                  <a:lnTo>
                    <a:pt x="996950" y="25400"/>
                  </a:lnTo>
                  <a:lnTo>
                    <a:pt x="982344" y="21590"/>
                  </a:lnTo>
                  <a:lnTo>
                    <a:pt x="934085" y="12065"/>
                  </a:lnTo>
                  <a:lnTo>
                    <a:pt x="885825" y="5080"/>
                  </a:lnTo>
                  <a:lnTo>
                    <a:pt x="836930" y="1270"/>
                  </a:lnTo>
                  <a:lnTo>
                    <a:pt x="788669" y="0"/>
                  </a:lnTo>
                  <a:close/>
                </a:path>
              </a:pathLst>
            </a:custGeom>
            <a:solidFill>
              <a:srgbClr val="C28A3C"/>
            </a:solidFill>
          </p:spPr>
          <p:txBody>
            <a:bodyPr wrap="square" lIns="0" tIns="0" rIns="0" bIns="0" rtlCol="0"/>
            <a:lstStyle/>
            <a:p>
              <a:endParaRPr/>
            </a:p>
          </p:txBody>
        </p:sp>
      </p:grpSp>
      <p:grpSp>
        <p:nvGrpSpPr>
          <p:cNvPr id="19" name="object 19"/>
          <p:cNvGrpSpPr/>
          <p:nvPr/>
        </p:nvGrpSpPr>
        <p:grpSpPr>
          <a:xfrm>
            <a:off x="3955415" y="4714242"/>
            <a:ext cx="3134360" cy="1845945"/>
            <a:chOff x="3955415" y="4714239"/>
            <a:chExt cx="3134360" cy="1845945"/>
          </a:xfrm>
        </p:grpSpPr>
        <p:pic>
          <p:nvPicPr>
            <p:cNvPr id="20" name="object 20"/>
            <p:cNvPicPr/>
            <p:nvPr/>
          </p:nvPicPr>
          <p:blipFill>
            <a:blip r:embed="rId8" cstate="screen">
              <a:extLst>
                <a:ext uri="{28A0092B-C50C-407E-A947-70E740481C1C}">
                  <a14:useLocalDpi xmlns:a14="http://schemas.microsoft.com/office/drawing/2010/main"/>
                </a:ext>
              </a:extLst>
            </a:blip>
            <a:stretch>
              <a:fillRect/>
            </a:stretch>
          </p:blipFill>
          <p:spPr>
            <a:xfrm>
              <a:off x="4264660" y="4714239"/>
              <a:ext cx="2540635" cy="1683385"/>
            </a:xfrm>
            <a:prstGeom prst="rect">
              <a:avLst/>
            </a:prstGeom>
          </p:spPr>
        </p:pic>
        <p:sp>
          <p:nvSpPr>
            <p:cNvPr id="21" name="object 21"/>
            <p:cNvSpPr/>
            <p:nvPr/>
          </p:nvSpPr>
          <p:spPr>
            <a:xfrm>
              <a:off x="4265295" y="4725034"/>
              <a:ext cx="2540000" cy="1675764"/>
            </a:xfrm>
            <a:custGeom>
              <a:avLst/>
              <a:gdLst/>
              <a:ahLst/>
              <a:cxnLst/>
              <a:rect l="l" t="t" r="r" b="b"/>
              <a:pathLst>
                <a:path w="2540000" h="1675764">
                  <a:moveTo>
                    <a:pt x="2540000" y="1671320"/>
                  </a:moveTo>
                  <a:lnTo>
                    <a:pt x="0" y="1671320"/>
                  </a:lnTo>
                  <a:lnTo>
                    <a:pt x="0" y="1675764"/>
                  </a:lnTo>
                  <a:lnTo>
                    <a:pt x="2540000" y="1675764"/>
                  </a:lnTo>
                  <a:lnTo>
                    <a:pt x="2540000" y="1671320"/>
                  </a:lnTo>
                  <a:close/>
                </a:path>
                <a:path w="2540000" h="1675764">
                  <a:moveTo>
                    <a:pt x="2462529" y="0"/>
                  </a:moveTo>
                  <a:lnTo>
                    <a:pt x="77469" y="0"/>
                  </a:lnTo>
                  <a:lnTo>
                    <a:pt x="51434" y="5080"/>
                  </a:lnTo>
                  <a:lnTo>
                    <a:pt x="30479" y="19050"/>
                  </a:lnTo>
                  <a:lnTo>
                    <a:pt x="16509" y="40005"/>
                  </a:lnTo>
                  <a:lnTo>
                    <a:pt x="10794" y="65405"/>
                  </a:lnTo>
                  <a:lnTo>
                    <a:pt x="10794" y="1671320"/>
                  </a:lnTo>
                  <a:lnTo>
                    <a:pt x="2528570" y="1671320"/>
                  </a:lnTo>
                  <a:lnTo>
                    <a:pt x="2528570" y="65405"/>
                  </a:lnTo>
                  <a:lnTo>
                    <a:pt x="2523489" y="40005"/>
                  </a:lnTo>
                  <a:lnTo>
                    <a:pt x="2509520" y="19050"/>
                  </a:lnTo>
                  <a:lnTo>
                    <a:pt x="2488564" y="5080"/>
                  </a:lnTo>
                  <a:lnTo>
                    <a:pt x="2462529" y="0"/>
                  </a:lnTo>
                  <a:close/>
                </a:path>
              </a:pathLst>
            </a:custGeom>
            <a:solidFill>
              <a:srgbClr val="010303"/>
            </a:solidFill>
          </p:spPr>
          <p:txBody>
            <a:bodyPr wrap="square" lIns="0" tIns="0" rIns="0" bIns="0" rtlCol="0"/>
            <a:lstStyle/>
            <a:p>
              <a:endParaRPr/>
            </a:p>
          </p:txBody>
        </p:sp>
        <p:pic>
          <p:nvPicPr>
            <p:cNvPr id="22" name="object 22"/>
            <p:cNvPicPr/>
            <p:nvPr/>
          </p:nvPicPr>
          <p:blipFill>
            <a:blip r:embed="rId9" cstate="screen">
              <a:extLst>
                <a:ext uri="{28A0092B-C50C-407E-A947-70E740481C1C}">
                  <a14:useLocalDpi xmlns:a14="http://schemas.microsoft.com/office/drawing/2010/main"/>
                </a:ext>
              </a:extLst>
            </a:blip>
            <a:stretch>
              <a:fillRect/>
            </a:stretch>
          </p:blipFill>
          <p:spPr>
            <a:xfrm>
              <a:off x="3955415" y="6400799"/>
              <a:ext cx="3134360" cy="92075"/>
            </a:xfrm>
            <a:prstGeom prst="rect">
              <a:avLst/>
            </a:prstGeom>
          </p:spPr>
        </p:pic>
        <p:pic>
          <p:nvPicPr>
            <p:cNvPr id="23" name="object 23"/>
            <p:cNvPicPr/>
            <p:nvPr/>
          </p:nvPicPr>
          <p:blipFill>
            <a:blip r:embed="rId10" cstate="screen">
              <a:extLst>
                <a:ext uri="{28A0092B-C50C-407E-A947-70E740481C1C}">
                  <a14:useLocalDpi xmlns:a14="http://schemas.microsoft.com/office/drawing/2010/main"/>
                </a:ext>
              </a:extLst>
            </a:blip>
            <a:stretch>
              <a:fillRect/>
            </a:stretch>
          </p:blipFill>
          <p:spPr>
            <a:xfrm>
              <a:off x="4328160" y="4813934"/>
              <a:ext cx="2193290" cy="854075"/>
            </a:xfrm>
            <a:prstGeom prst="rect">
              <a:avLst/>
            </a:prstGeom>
          </p:spPr>
        </p:pic>
        <p:pic>
          <p:nvPicPr>
            <p:cNvPr id="24" name="object 24"/>
            <p:cNvPicPr/>
            <p:nvPr/>
          </p:nvPicPr>
          <p:blipFill>
            <a:blip r:embed="rId11" cstate="screen">
              <a:extLst>
                <a:ext uri="{28A0092B-C50C-407E-A947-70E740481C1C}">
                  <a14:useLocalDpi xmlns:a14="http://schemas.microsoft.com/office/drawing/2010/main"/>
                </a:ext>
              </a:extLst>
            </a:blip>
            <a:stretch>
              <a:fillRect/>
            </a:stretch>
          </p:blipFill>
          <p:spPr>
            <a:xfrm>
              <a:off x="6519545" y="4813934"/>
              <a:ext cx="219075" cy="1491614"/>
            </a:xfrm>
            <a:prstGeom prst="rect">
              <a:avLst/>
            </a:prstGeom>
          </p:spPr>
        </p:pic>
        <p:pic>
          <p:nvPicPr>
            <p:cNvPr id="25" name="object 25"/>
            <p:cNvPicPr/>
            <p:nvPr/>
          </p:nvPicPr>
          <p:blipFill>
            <a:blip r:embed="rId12" cstate="screen">
              <a:extLst>
                <a:ext uri="{28A0092B-C50C-407E-A947-70E740481C1C}">
                  <a14:useLocalDpi xmlns:a14="http://schemas.microsoft.com/office/drawing/2010/main"/>
                </a:ext>
              </a:extLst>
            </a:blip>
            <a:stretch>
              <a:fillRect/>
            </a:stretch>
          </p:blipFill>
          <p:spPr>
            <a:xfrm>
              <a:off x="4328160" y="5666104"/>
              <a:ext cx="2193290" cy="640079"/>
            </a:xfrm>
            <a:prstGeom prst="rect">
              <a:avLst/>
            </a:prstGeom>
          </p:spPr>
        </p:pic>
        <p:sp>
          <p:nvSpPr>
            <p:cNvPr id="26" name="object 26"/>
            <p:cNvSpPr/>
            <p:nvPr/>
          </p:nvSpPr>
          <p:spPr>
            <a:xfrm>
              <a:off x="4049395" y="5688329"/>
              <a:ext cx="1409700" cy="871855"/>
            </a:xfrm>
            <a:custGeom>
              <a:avLst/>
              <a:gdLst/>
              <a:ahLst/>
              <a:cxnLst/>
              <a:rect l="l" t="t" r="r" b="b"/>
              <a:pathLst>
                <a:path w="1409700" h="871854">
                  <a:moveTo>
                    <a:pt x="329564" y="182244"/>
                  </a:moveTo>
                  <a:lnTo>
                    <a:pt x="281304" y="207010"/>
                  </a:lnTo>
                  <a:lnTo>
                    <a:pt x="239394" y="231775"/>
                  </a:lnTo>
                  <a:lnTo>
                    <a:pt x="199389" y="258444"/>
                  </a:lnTo>
                  <a:lnTo>
                    <a:pt x="161289" y="287654"/>
                  </a:lnTo>
                  <a:lnTo>
                    <a:pt x="125729" y="319404"/>
                  </a:lnTo>
                  <a:lnTo>
                    <a:pt x="93344" y="353060"/>
                  </a:lnTo>
                  <a:lnTo>
                    <a:pt x="64134" y="389254"/>
                  </a:lnTo>
                  <a:lnTo>
                    <a:pt x="38734" y="428625"/>
                  </a:lnTo>
                  <a:lnTo>
                    <a:pt x="19684" y="469900"/>
                  </a:lnTo>
                  <a:lnTo>
                    <a:pt x="6350" y="511810"/>
                  </a:lnTo>
                  <a:lnTo>
                    <a:pt x="0" y="553719"/>
                  </a:lnTo>
                  <a:lnTo>
                    <a:pt x="634" y="595629"/>
                  </a:lnTo>
                  <a:lnTo>
                    <a:pt x="7619" y="636904"/>
                  </a:lnTo>
                  <a:lnTo>
                    <a:pt x="22225" y="676275"/>
                  </a:lnTo>
                  <a:lnTo>
                    <a:pt x="43179" y="713739"/>
                  </a:lnTo>
                  <a:lnTo>
                    <a:pt x="71754" y="748664"/>
                  </a:lnTo>
                  <a:lnTo>
                    <a:pt x="107950" y="779779"/>
                  </a:lnTo>
                  <a:lnTo>
                    <a:pt x="147954" y="805814"/>
                  </a:lnTo>
                  <a:lnTo>
                    <a:pt x="191134" y="826769"/>
                  </a:lnTo>
                  <a:lnTo>
                    <a:pt x="236854" y="842644"/>
                  </a:lnTo>
                  <a:lnTo>
                    <a:pt x="284479" y="854710"/>
                  </a:lnTo>
                  <a:lnTo>
                    <a:pt x="333375" y="863600"/>
                  </a:lnTo>
                  <a:lnTo>
                    <a:pt x="382904" y="868679"/>
                  </a:lnTo>
                  <a:lnTo>
                    <a:pt x="432434" y="871219"/>
                  </a:lnTo>
                  <a:lnTo>
                    <a:pt x="481964" y="871854"/>
                  </a:lnTo>
                  <a:lnTo>
                    <a:pt x="530225" y="871219"/>
                  </a:lnTo>
                  <a:lnTo>
                    <a:pt x="576579" y="869314"/>
                  </a:lnTo>
                  <a:lnTo>
                    <a:pt x="624839" y="866139"/>
                  </a:lnTo>
                  <a:lnTo>
                    <a:pt x="672464" y="861694"/>
                  </a:lnTo>
                  <a:lnTo>
                    <a:pt x="720725" y="855979"/>
                  </a:lnTo>
                  <a:lnTo>
                    <a:pt x="768350" y="848994"/>
                  </a:lnTo>
                  <a:lnTo>
                    <a:pt x="770254" y="848360"/>
                  </a:lnTo>
                  <a:lnTo>
                    <a:pt x="478154" y="848360"/>
                  </a:lnTo>
                  <a:lnTo>
                    <a:pt x="429259" y="846454"/>
                  </a:lnTo>
                  <a:lnTo>
                    <a:pt x="381634" y="842644"/>
                  </a:lnTo>
                  <a:lnTo>
                    <a:pt x="334009" y="836929"/>
                  </a:lnTo>
                  <a:lnTo>
                    <a:pt x="287019" y="828039"/>
                  </a:lnTo>
                  <a:lnTo>
                    <a:pt x="240664" y="816610"/>
                  </a:lnTo>
                  <a:lnTo>
                    <a:pt x="195579" y="800735"/>
                  </a:lnTo>
                  <a:lnTo>
                    <a:pt x="153034" y="779779"/>
                  </a:lnTo>
                  <a:lnTo>
                    <a:pt x="113664" y="753744"/>
                  </a:lnTo>
                  <a:lnTo>
                    <a:pt x="78739" y="721994"/>
                  </a:lnTo>
                  <a:lnTo>
                    <a:pt x="50800" y="683894"/>
                  </a:lnTo>
                  <a:lnTo>
                    <a:pt x="32384" y="642619"/>
                  </a:lnTo>
                  <a:lnTo>
                    <a:pt x="22859" y="598804"/>
                  </a:lnTo>
                  <a:lnTo>
                    <a:pt x="22225" y="556260"/>
                  </a:lnTo>
                  <a:lnTo>
                    <a:pt x="22225" y="553719"/>
                  </a:lnTo>
                  <a:lnTo>
                    <a:pt x="29844" y="509269"/>
                  </a:lnTo>
                  <a:lnTo>
                    <a:pt x="45719" y="465454"/>
                  </a:lnTo>
                  <a:lnTo>
                    <a:pt x="67309" y="424814"/>
                  </a:lnTo>
                  <a:lnTo>
                    <a:pt x="93979" y="387350"/>
                  </a:lnTo>
                  <a:lnTo>
                    <a:pt x="124459" y="351789"/>
                  </a:lnTo>
                  <a:lnTo>
                    <a:pt x="159384" y="318135"/>
                  </a:lnTo>
                  <a:lnTo>
                    <a:pt x="197484" y="287654"/>
                  </a:lnTo>
                  <a:lnTo>
                    <a:pt x="238125" y="259714"/>
                  </a:lnTo>
                  <a:lnTo>
                    <a:pt x="280669" y="234314"/>
                  </a:lnTo>
                  <a:lnTo>
                    <a:pt x="281939" y="233679"/>
                  </a:lnTo>
                  <a:lnTo>
                    <a:pt x="311784" y="200025"/>
                  </a:lnTo>
                  <a:lnTo>
                    <a:pt x="329564" y="182244"/>
                  </a:lnTo>
                  <a:close/>
                </a:path>
                <a:path w="1409700" h="871854">
                  <a:moveTo>
                    <a:pt x="996950" y="25400"/>
                  </a:moveTo>
                  <a:lnTo>
                    <a:pt x="803909" y="25400"/>
                  </a:lnTo>
                  <a:lnTo>
                    <a:pt x="851534" y="27304"/>
                  </a:lnTo>
                  <a:lnTo>
                    <a:pt x="899159" y="32385"/>
                  </a:lnTo>
                  <a:lnTo>
                    <a:pt x="946784" y="40639"/>
                  </a:lnTo>
                  <a:lnTo>
                    <a:pt x="993775" y="51435"/>
                  </a:lnTo>
                  <a:lnTo>
                    <a:pt x="1040764" y="65404"/>
                  </a:lnTo>
                  <a:lnTo>
                    <a:pt x="1086484" y="82550"/>
                  </a:lnTo>
                  <a:lnTo>
                    <a:pt x="1134109" y="103504"/>
                  </a:lnTo>
                  <a:lnTo>
                    <a:pt x="1180464" y="128269"/>
                  </a:lnTo>
                  <a:lnTo>
                    <a:pt x="1224914" y="157479"/>
                  </a:lnTo>
                  <a:lnTo>
                    <a:pt x="1266189" y="190500"/>
                  </a:lnTo>
                  <a:lnTo>
                    <a:pt x="1303654" y="227329"/>
                  </a:lnTo>
                  <a:lnTo>
                    <a:pt x="1336039" y="267969"/>
                  </a:lnTo>
                  <a:lnTo>
                    <a:pt x="1362075" y="313054"/>
                  </a:lnTo>
                  <a:lnTo>
                    <a:pt x="1379219" y="360679"/>
                  </a:lnTo>
                  <a:lnTo>
                    <a:pt x="1385569" y="407669"/>
                  </a:lnTo>
                  <a:lnTo>
                    <a:pt x="1380489" y="453389"/>
                  </a:lnTo>
                  <a:lnTo>
                    <a:pt x="1367154" y="497839"/>
                  </a:lnTo>
                  <a:lnTo>
                    <a:pt x="1345564" y="539750"/>
                  </a:lnTo>
                  <a:lnTo>
                    <a:pt x="1316354" y="578485"/>
                  </a:lnTo>
                  <a:lnTo>
                    <a:pt x="1282064" y="614044"/>
                  </a:lnTo>
                  <a:lnTo>
                    <a:pt x="1242694" y="646429"/>
                  </a:lnTo>
                  <a:lnTo>
                    <a:pt x="1200784" y="676275"/>
                  </a:lnTo>
                  <a:lnTo>
                    <a:pt x="1156334" y="702310"/>
                  </a:lnTo>
                  <a:lnTo>
                    <a:pt x="1109979" y="725169"/>
                  </a:lnTo>
                  <a:lnTo>
                    <a:pt x="1062354" y="746125"/>
                  </a:lnTo>
                  <a:lnTo>
                    <a:pt x="1013459" y="763904"/>
                  </a:lnTo>
                  <a:lnTo>
                    <a:pt x="963294" y="779779"/>
                  </a:lnTo>
                  <a:lnTo>
                    <a:pt x="913764" y="793750"/>
                  </a:lnTo>
                  <a:lnTo>
                    <a:pt x="863600" y="805179"/>
                  </a:lnTo>
                  <a:lnTo>
                    <a:pt x="814069" y="815339"/>
                  </a:lnTo>
                  <a:lnTo>
                    <a:pt x="767079" y="824229"/>
                  </a:lnTo>
                  <a:lnTo>
                    <a:pt x="719454" y="831214"/>
                  </a:lnTo>
                  <a:lnTo>
                    <a:pt x="671194" y="837564"/>
                  </a:lnTo>
                  <a:lnTo>
                    <a:pt x="622934" y="842644"/>
                  </a:lnTo>
                  <a:lnTo>
                    <a:pt x="574675" y="846454"/>
                  </a:lnTo>
                  <a:lnTo>
                    <a:pt x="526414" y="848360"/>
                  </a:lnTo>
                  <a:lnTo>
                    <a:pt x="770254" y="848360"/>
                  </a:lnTo>
                  <a:lnTo>
                    <a:pt x="815975" y="840739"/>
                  </a:lnTo>
                  <a:lnTo>
                    <a:pt x="863600" y="830579"/>
                  </a:lnTo>
                  <a:lnTo>
                    <a:pt x="910589" y="819150"/>
                  </a:lnTo>
                  <a:lnTo>
                    <a:pt x="956944" y="805814"/>
                  </a:lnTo>
                  <a:lnTo>
                    <a:pt x="1002664" y="791210"/>
                  </a:lnTo>
                  <a:lnTo>
                    <a:pt x="1048384" y="774700"/>
                  </a:lnTo>
                  <a:lnTo>
                    <a:pt x="1092200" y="756919"/>
                  </a:lnTo>
                  <a:lnTo>
                    <a:pt x="1136650" y="737235"/>
                  </a:lnTo>
                  <a:lnTo>
                    <a:pt x="1180464" y="715010"/>
                  </a:lnTo>
                  <a:lnTo>
                    <a:pt x="1223644" y="689610"/>
                  </a:lnTo>
                  <a:lnTo>
                    <a:pt x="1264284" y="661035"/>
                  </a:lnTo>
                  <a:lnTo>
                    <a:pt x="1302384" y="629919"/>
                  </a:lnTo>
                  <a:lnTo>
                    <a:pt x="1336039" y="594994"/>
                  </a:lnTo>
                  <a:lnTo>
                    <a:pt x="1365250" y="556260"/>
                  </a:lnTo>
                  <a:lnTo>
                    <a:pt x="1388744" y="513714"/>
                  </a:lnTo>
                  <a:lnTo>
                    <a:pt x="1403984" y="467360"/>
                  </a:lnTo>
                  <a:lnTo>
                    <a:pt x="1409700" y="419735"/>
                  </a:lnTo>
                  <a:lnTo>
                    <a:pt x="1405889" y="372744"/>
                  </a:lnTo>
                  <a:lnTo>
                    <a:pt x="1393189" y="327025"/>
                  </a:lnTo>
                  <a:lnTo>
                    <a:pt x="1373504" y="283210"/>
                  </a:lnTo>
                  <a:lnTo>
                    <a:pt x="1346834" y="241935"/>
                  </a:lnTo>
                  <a:lnTo>
                    <a:pt x="1316354" y="205739"/>
                  </a:lnTo>
                  <a:lnTo>
                    <a:pt x="1282700" y="172085"/>
                  </a:lnTo>
                  <a:lnTo>
                    <a:pt x="1246504" y="141604"/>
                  </a:lnTo>
                  <a:lnTo>
                    <a:pt x="1207134" y="113664"/>
                  </a:lnTo>
                  <a:lnTo>
                    <a:pt x="1165225" y="89535"/>
                  </a:lnTo>
                  <a:lnTo>
                    <a:pt x="1122044" y="67944"/>
                  </a:lnTo>
                  <a:lnTo>
                    <a:pt x="1076959" y="49529"/>
                  </a:lnTo>
                  <a:lnTo>
                    <a:pt x="1029969" y="34289"/>
                  </a:lnTo>
                  <a:lnTo>
                    <a:pt x="996950" y="25400"/>
                  </a:lnTo>
                  <a:close/>
                </a:path>
                <a:path w="1409700" h="871854">
                  <a:moveTo>
                    <a:pt x="343534" y="202564"/>
                  </a:moveTo>
                  <a:lnTo>
                    <a:pt x="281939" y="233679"/>
                  </a:lnTo>
                  <a:lnTo>
                    <a:pt x="248919" y="276225"/>
                  </a:lnTo>
                  <a:lnTo>
                    <a:pt x="247014" y="285114"/>
                  </a:lnTo>
                  <a:lnTo>
                    <a:pt x="252729" y="291464"/>
                  </a:lnTo>
                  <a:lnTo>
                    <a:pt x="261619" y="293369"/>
                  </a:lnTo>
                  <a:lnTo>
                    <a:pt x="269875" y="288289"/>
                  </a:lnTo>
                  <a:lnTo>
                    <a:pt x="300354" y="248285"/>
                  </a:lnTo>
                  <a:lnTo>
                    <a:pt x="333375" y="211454"/>
                  </a:lnTo>
                  <a:lnTo>
                    <a:pt x="343534" y="202564"/>
                  </a:lnTo>
                  <a:close/>
                </a:path>
                <a:path w="1409700" h="871854">
                  <a:moveTo>
                    <a:pt x="502284" y="120650"/>
                  </a:moveTo>
                  <a:lnTo>
                    <a:pt x="457834" y="132714"/>
                  </a:lnTo>
                  <a:lnTo>
                    <a:pt x="413384" y="147319"/>
                  </a:lnTo>
                  <a:lnTo>
                    <a:pt x="402589" y="151765"/>
                  </a:lnTo>
                  <a:lnTo>
                    <a:pt x="368300" y="165100"/>
                  </a:lnTo>
                  <a:lnTo>
                    <a:pt x="329564" y="182244"/>
                  </a:lnTo>
                  <a:lnTo>
                    <a:pt x="311784" y="200025"/>
                  </a:lnTo>
                  <a:lnTo>
                    <a:pt x="281939" y="233679"/>
                  </a:lnTo>
                  <a:lnTo>
                    <a:pt x="324484" y="211454"/>
                  </a:lnTo>
                  <a:lnTo>
                    <a:pt x="343534" y="202564"/>
                  </a:lnTo>
                  <a:lnTo>
                    <a:pt x="368934" y="178435"/>
                  </a:lnTo>
                  <a:lnTo>
                    <a:pt x="402589" y="151765"/>
                  </a:lnTo>
                  <a:lnTo>
                    <a:pt x="480227" y="151765"/>
                  </a:lnTo>
                  <a:lnTo>
                    <a:pt x="500379" y="146050"/>
                  </a:lnTo>
                  <a:lnTo>
                    <a:pt x="508634" y="144144"/>
                  </a:lnTo>
                  <a:lnTo>
                    <a:pt x="516254" y="138429"/>
                  </a:lnTo>
                  <a:lnTo>
                    <a:pt x="516889" y="129539"/>
                  </a:lnTo>
                  <a:lnTo>
                    <a:pt x="511809" y="122554"/>
                  </a:lnTo>
                  <a:lnTo>
                    <a:pt x="502284" y="120650"/>
                  </a:lnTo>
                  <a:close/>
                </a:path>
                <a:path w="1409700" h="871854">
                  <a:moveTo>
                    <a:pt x="480227" y="151765"/>
                  </a:moveTo>
                  <a:lnTo>
                    <a:pt x="402589" y="151765"/>
                  </a:lnTo>
                  <a:lnTo>
                    <a:pt x="368934" y="178435"/>
                  </a:lnTo>
                  <a:lnTo>
                    <a:pt x="343534" y="202564"/>
                  </a:lnTo>
                  <a:lnTo>
                    <a:pt x="368934" y="191135"/>
                  </a:lnTo>
                  <a:lnTo>
                    <a:pt x="413384" y="173354"/>
                  </a:lnTo>
                  <a:lnTo>
                    <a:pt x="457834" y="158114"/>
                  </a:lnTo>
                  <a:lnTo>
                    <a:pt x="480227" y="151765"/>
                  </a:lnTo>
                  <a:close/>
                </a:path>
                <a:path w="1409700" h="871854">
                  <a:moveTo>
                    <a:pt x="788669" y="0"/>
                  </a:moveTo>
                  <a:lnTo>
                    <a:pt x="740409" y="1269"/>
                  </a:lnTo>
                  <a:lnTo>
                    <a:pt x="694054" y="5714"/>
                  </a:lnTo>
                  <a:lnTo>
                    <a:pt x="648334" y="13335"/>
                  </a:lnTo>
                  <a:lnTo>
                    <a:pt x="600075" y="24764"/>
                  </a:lnTo>
                  <a:lnTo>
                    <a:pt x="553084" y="39369"/>
                  </a:lnTo>
                  <a:lnTo>
                    <a:pt x="508000" y="58419"/>
                  </a:lnTo>
                  <a:lnTo>
                    <a:pt x="464819" y="80644"/>
                  </a:lnTo>
                  <a:lnTo>
                    <a:pt x="422909" y="106044"/>
                  </a:lnTo>
                  <a:lnTo>
                    <a:pt x="383539" y="133985"/>
                  </a:lnTo>
                  <a:lnTo>
                    <a:pt x="346709" y="165735"/>
                  </a:lnTo>
                  <a:lnTo>
                    <a:pt x="329564" y="182244"/>
                  </a:lnTo>
                  <a:lnTo>
                    <a:pt x="368300" y="165100"/>
                  </a:lnTo>
                  <a:lnTo>
                    <a:pt x="402589" y="151765"/>
                  </a:lnTo>
                  <a:lnTo>
                    <a:pt x="445134" y="121919"/>
                  </a:lnTo>
                  <a:lnTo>
                    <a:pt x="486409" y="99060"/>
                  </a:lnTo>
                  <a:lnTo>
                    <a:pt x="528319" y="78739"/>
                  </a:lnTo>
                  <a:lnTo>
                    <a:pt x="572134" y="62229"/>
                  </a:lnTo>
                  <a:lnTo>
                    <a:pt x="617219" y="48260"/>
                  </a:lnTo>
                  <a:lnTo>
                    <a:pt x="662939" y="38100"/>
                  </a:lnTo>
                  <a:lnTo>
                    <a:pt x="709294" y="30479"/>
                  </a:lnTo>
                  <a:lnTo>
                    <a:pt x="756284" y="26035"/>
                  </a:lnTo>
                  <a:lnTo>
                    <a:pt x="803909" y="25400"/>
                  </a:lnTo>
                  <a:lnTo>
                    <a:pt x="996950" y="25400"/>
                  </a:lnTo>
                  <a:lnTo>
                    <a:pt x="982344" y="21589"/>
                  </a:lnTo>
                  <a:lnTo>
                    <a:pt x="934084" y="11429"/>
                  </a:lnTo>
                  <a:lnTo>
                    <a:pt x="885825" y="5079"/>
                  </a:lnTo>
                  <a:lnTo>
                    <a:pt x="836929" y="635"/>
                  </a:lnTo>
                  <a:lnTo>
                    <a:pt x="788669" y="0"/>
                  </a:lnTo>
                  <a:close/>
                </a:path>
              </a:pathLst>
            </a:custGeom>
            <a:solidFill>
              <a:srgbClr val="C28A3C"/>
            </a:solidFill>
          </p:spPr>
          <p:txBody>
            <a:bodyPr wrap="square" lIns="0" tIns="0" rIns="0" bIns="0" rtlCol="0"/>
            <a:lstStyle/>
            <a:p>
              <a:endParaRPr/>
            </a:p>
          </p:txBody>
        </p:sp>
      </p:grpSp>
      <p:grpSp>
        <p:nvGrpSpPr>
          <p:cNvPr id="27" name="object 27"/>
          <p:cNvGrpSpPr/>
          <p:nvPr/>
        </p:nvGrpSpPr>
        <p:grpSpPr>
          <a:xfrm>
            <a:off x="287657" y="6828792"/>
            <a:ext cx="6969125" cy="6985"/>
            <a:chOff x="287654" y="6828789"/>
            <a:chExt cx="6969125" cy="6985"/>
          </a:xfrm>
        </p:grpSpPr>
        <p:sp>
          <p:nvSpPr>
            <p:cNvPr id="28" name="object 28"/>
            <p:cNvSpPr/>
            <p:nvPr/>
          </p:nvSpPr>
          <p:spPr>
            <a:xfrm>
              <a:off x="304164" y="6832599"/>
              <a:ext cx="6943725" cy="0"/>
            </a:xfrm>
            <a:custGeom>
              <a:avLst/>
              <a:gdLst/>
              <a:ahLst/>
              <a:cxnLst/>
              <a:rect l="l" t="t" r="r" b="b"/>
              <a:pathLst>
                <a:path w="6943725">
                  <a:moveTo>
                    <a:pt x="0" y="0"/>
                  </a:moveTo>
                  <a:lnTo>
                    <a:pt x="6943725" y="0"/>
                  </a:lnTo>
                </a:path>
              </a:pathLst>
            </a:custGeom>
            <a:ln w="6350">
              <a:solidFill>
                <a:srgbClr val="004448"/>
              </a:solidFill>
              <a:prstDash val="dot"/>
            </a:ln>
          </p:spPr>
          <p:txBody>
            <a:bodyPr wrap="square" lIns="0" tIns="0" rIns="0" bIns="0" rtlCol="0"/>
            <a:lstStyle/>
            <a:p>
              <a:endParaRPr/>
            </a:p>
          </p:txBody>
        </p:sp>
        <p:sp>
          <p:nvSpPr>
            <p:cNvPr id="29" name="object 29"/>
            <p:cNvSpPr/>
            <p:nvPr/>
          </p:nvSpPr>
          <p:spPr>
            <a:xfrm>
              <a:off x="287654" y="6828789"/>
              <a:ext cx="6969125" cy="6350"/>
            </a:xfrm>
            <a:custGeom>
              <a:avLst/>
              <a:gdLst/>
              <a:ahLst/>
              <a:cxnLst/>
              <a:rect l="l" t="t" r="r" b="b"/>
              <a:pathLst>
                <a:path w="6969125" h="6350">
                  <a:moveTo>
                    <a:pt x="3175" y="0"/>
                  </a:moveTo>
                  <a:lnTo>
                    <a:pt x="635" y="634"/>
                  </a:lnTo>
                  <a:lnTo>
                    <a:pt x="0" y="3174"/>
                  </a:lnTo>
                  <a:lnTo>
                    <a:pt x="635" y="5079"/>
                  </a:lnTo>
                  <a:lnTo>
                    <a:pt x="3175" y="6349"/>
                  </a:lnTo>
                  <a:lnTo>
                    <a:pt x="5080" y="5079"/>
                  </a:lnTo>
                  <a:lnTo>
                    <a:pt x="6350" y="3174"/>
                  </a:lnTo>
                  <a:lnTo>
                    <a:pt x="5080" y="634"/>
                  </a:lnTo>
                  <a:lnTo>
                    <a:pt x="3175" y="0"/>
                  </a:lnTo>
                  <a:close/>
                </a:path>
                <a:path w="6969125" h="6350">
                  <a:moveTo>
                    <a:pt x="6965950" y="0"/>
                  </a:moveTo>
                  <a:lnTo>
                    <a:pt x="6963410" y="634"/>
                  </a:lnTo>
                  <a:lnTo>
                    <a:pt x="6962775" y="3174"/>
                  </a:lnTo>
                  <a:lnTo>
                    <a:pt x="6963410" y="5079"/>
                  </a:lnTo>
                  <a:lnTo>
                    <a:pt x="6965950" y="6349"/>
                  </a:lnTo>
                  <a:lnTo>
                    <a:pt x="6967855" y="5079"/>
                  </a:lnTo>
                  <a:lnTo>
                    <a:pt x="6969125" y="3174"/>
                  </a:lnTo>
                  <a:lnTo>
                    <a:pt x="6967855" y="634"/>
                  </a:lnTo>
                  <a:lnTo>
                    <a:pt x="6965950" y="0"/>
                  </a:lnTo>
                  <a:close/>
                </a:path>
              </a:pathLst>
            </a:custGeom>
            <a:solidFill>
              <a:srgbClr val="004448"/>
            </a:solidFill>
          </p:spPr>
          <p:txBody>
            <a:bodyPr wrap="square" lIns="0" tIns="0" rIns="0" bIns="0" rtlCol="0"/>
            <a:lstStyle/>
            <a:p>
              <a:endParaRPr/>
            </a:p>
          </p:txBody>
        </p:sp>
      </p:grpSp>
      <p:sp>
        <p:nvSpPr>
          <p:cNvPr id="30" name="object 30"/>
          <p:cNvSpPr txBox="1"/>
          <p:nvPr/>
        </p:nvSpPr>
        <p:spPr>
          <a:xfrm>
            <a:off x="528322" y="656338"/>
            <a:ext cx="1714497" cy="1459865"/>
          </a:xfrm>
          <a:prstGeom prst="rect">
            <a:avLst/>
          </a:prstGeom>
        </p:spPr>
        <p:txBody>
          <a:bodyPr vert="horz" wrap="square" lIns="0" tIns="53322" rIns="0" bIns="0" rtlCol="0">
            <a:spAutoFit/>
          </a:bodyPr>
          <a:lstStyle/>
          <a:p>
            <a:pPr marL="12697" marR="495783">
              <a:lnSpc>
                <a:spcPct val="87200"/>
              </a:lnSpc>
              <a:spcBef>
                <a:spcPts val="420"/>
              </a:spcBef>
            </a:pPr>
            <a:r>
              <a:rPr sz="2100" spc="-254" dirty="0">
                <a:solidFill>
                  <a:srgbClr val="004448"/>
                </a:solidFill>
                <a:latin typeface="Microsoft Sans Serif"/>
                <a:cs typeface="Microsoft Sans Serif"/>
              </a:rPr>
              <a:t>CÓMO </a:t>
            </a:r>
            <a:r>
              <a:rPr sz="2100" spc="-250" dirty="0">
                <a:solidFill>
                  <a:srgbClr val="004448"/>
                </a:solidFill>
                <a:latin typeface="Microsoft Sans Serif"/>
                <a:cs typeface="Microsoft Sans Serif"/>
              </a:rPr>
              <a:t> </a:t>
            </a:r>
            <a:r>
              <a:rPr sz="2100" spc="-240" dirty="0">
                <a:solidFill>
                  <a:srgbClr val="004448"/>
                </a:solidFill>
                <a:latin typeface="Microsoft Sans Serif"/>
                <a:cs typeface="Microsoft Sans Serif"/>
              </a:rPr>
              <a:t>U</a:t>
            </a:r>
            <a:r>
              <a:rPr sz="2100" spc="-190" dirty="0">
                <a:solidFill>
                  <a:srgbClr val="004448"/>
                </a:solidFill>
                <a:latin typeface="Microsoft Sans Serif"/>
                <a:cs typeface="Microsoft Sans Serif"/>
              </a:rPr>
              <a:t>T</a:t>
            </a:r>
            <a:r>
              <a:rPr sz="2100" spc="-95" dirty="0">
                <a:solidFill>
                  <a:srgbClr val="004448"/>
                </a:solidFill>
                <a:latin typeface="Microsoft Sans Serif"/>
                <a:cs typeface="Microsoft Sans Serif"/>
              </a:rPr>
              <a:t>I</a:t>
            </a:r>
            <a:r>
              <a:rPr sz="2100" spc="-180" dirty="0">
                <a:solidFill>
                  <a:srgbClr val="004448"/>
                </a:solidFill>
                <a:latin typeface="Microsoft Sans Serif"/>
                <a:cs typeface="Microsoft Sans Serif"/>
              </a:rPr>
              <a:t>L</a:t>
            </a:r>
            <a:r>
              <a:rPr sz="2100" spc="-95" dirty="0">
                <a:solidFill>
                  <a:srgbClr val="004448"/>
                </a:solidFill>
                <a:latin typeface="Microsoft Sans Serif"/>
                <a:cs typeface="Microsoft Sans Serif"/>
              </a:rPr>
              <a:t>I</a:t>
            </a:r>
            <a:r>
              <a:rPr sz="2100" spc="-195" dirty="0">
                <a:solidFill>
                  <a:srgbClr val="004448"/>
                </a:solidFill>
                <a:latin typeface="Microsoft Sans Serif"/>
                <a:cs typeface="Microsoft Sans Serif"/>
              </a:rPr>
              <a:t>Z</a:t>
            </a:r>
            <a:r>
              <a:rPr sz="2100" spc="-220" dirty="0">
                <a:solidFill>
                  <a:srgbClr val="004448"/>
                </a:solidFill>
                <a:latin typeface="Microsoft Sans Serif"/>
                <a:cs typeface="Microsoft Sans Serif"/>
              </a:rPr>
              <a:t>A</a:t>
            </a:r>
            <a:r>
              <a:rPr sz="2100" spc="-140" dirty="0">
                <a:solidFill>
                  <a:srgbClr val="004448"/>
                </a:solidFill>
                <a:latin typeface="Microsoft Sans Serif"/>
                <a:cs typeface="Microsoft Sans Serif"/>
              </a:rPr>
              <a:t>R  </a:t>
            </a:r>
            <a:r>
              <a:rPr sz="2100" spc="-215" dirty="0">
                <a:solidFill>
                  <a:srgbClr val="004448"/>
                </a:solidFill>
                <a:latin typeface="Microsoft Sans Serif"/>
                <a:cs typeface="Microsoft Sans Serif"/>
              </a:rPr>
              <a:t>ESTA </a:t>
            </a:r>
            <a:r>
              <a:rPr sz="2100" spc="-210" dirty="0">
                <a:solidFill>
                  <a:srgbClr val="004448"/>
                </a:solidFill>
                <a:latin typeface="Microsoft Sans Serif"/>
                <a:cs typeface="Microsoft Sans Serif"/>
              </a:rPr>
              <a:t> </a:t>
            </a:r>
            <a:r>
              <a:rPr sz="2100" spc="-200" dirty="0">
                <a:solidFill>
                  <a:srgbClr val="004448"/>
                </a:solidFill>
                <a:latin typeface="Microsoft Sans Serif"/>
                <a:cs typeface="Microsoft Sans Serif"/>
              </a:rPr>
              <a:t>GUÍA</a:t>
            </a:r>
            <a:endParaRPr sz="2100" dirty="0">
              <a:latin typeface="Microsoft Sans Serif"/>
              <a:cs typeface="Microsoft Sans Serif"/>
            </a:endParaRPr>
          </a:p>
          <a:p>
            <a:pPr marL="12697">
              <a:lnSpc>
                <a:spcPts val="2185"/>
              </a:lnSpc>
            </a:pPr>
            <a:r>
              <a:rPr sz="2100" spc="-90" dirty="0">
                <a:solidFill>
                  <a:srgbClr val="004448"/>
                </a:solidFill>
                <a:latin typeface="Microsoft Sans Serif"/>
                <a:cs typeface="Microsoft Sans Serif"/>
              </a:rPr>
              <a:t>I</a:t>
            </a:r>
            <a:r>
              <a:rPr sz="2100" spc="-240" dirty="0">
                <a:solidFill>
                  <a:srgbClr val="004448"/>
                </a:solidFill>
                <a:latin typeface="Microsoft Sans Serif"/>
                <a:cs typeface="Microsoft Sans Serif"/>
              </a:rPr>
              <a:t>N</a:t>
            </a:r>
            <a:r>
              <a:rPr sz="2100" spc="-190" dirty="0">
                <a:solidFill>
                  <a:srgbClr val="004448"/>
                </a:solidFill>
                <a:latin typeface="Microsoft Sans Serif"/>
                <a:cs typeface="Microsoft Sans Serif"/>
              </a:rPr>
              <a:t>T</a:t>
            </a:r>
            <a:r>
              <a:rPr sz="2100" spc="-229" dirty="0">
                <a:solidFill>
                  <a:srgbClr val="004448"/>
                </a:solidFill>
                <a:latin typeface="Microsoft Sans Serif"/>
                <a:cs typeface="Microsoft Sans Serif"/>
              </a:rPr>
              <a:t>ER</a:t>
            </a:r>
            <a:r>
              <a:rPr sz="2100" spc="-215" dirty="0">
                <a:solidFill>
                  <a:srgbClr val="004448"/>
                </a:solidFill>
                <a:latin typeface="Microsoft Sans Serif"/>
                <a:cs typeface="Microsoft Sans Serif"/>
              </a:rPr>
              <a:t>A</a:t>
            </a:r>
            <a:r>
              <a:rPr sz="2100" spc="-240" dirty="0">
                <a:solidFill>
                  <a:srgbClr val="004448"/>
                </a:solidFill>
                <a:latin typeface="Microsoft Sans Serif"/>
                <a:cs typeface="Microsoft Sans Serif"/>
              </a:rPr>
              <a:t>C</a:t>
            </a:r>
            <a:r>
              <a:rPr sz="2100" spc="-190" dirty="0">
                <a:solidFill>
                  <a:srgbClr val="004448"/>
                </a:solidFill>
                <a:latin typeface="Microsoft Sans Serif"/>
                <a:cs typeface="Microsoft Sans Serif"/>
              </a:rPr>
              <a:t>T</a:t>
            </a:r>
            <a:r>
              <a:rPr sz="2100" spc="-90" dirty="0">
                <a:solidFill>
                  <a:srgbClr val="004448"/>
                </a:solidFill>
                <a:latin typeface="Microsoft Sans Serif"/>
                <a:cs typeface="Microsoft Sans Serif"/>
              </a:rPr>
              <a:t>I</a:t>
            </a:r>
            <a:r>
              <a:rPr sz="2100" spc="-220" dirty="0">
                <a:solidFill>
                  <a:srgbClr val="004448"/>
                </a:solidFill>
                <a:latin typeface="Microsoft Sans Serif"/>
                <a:cs typeface="Microsoft Sans Serif"/>
              </a:rPr>
              <a:t>VA</a:t>
            </a:r>
            <a:endParaRPr sz="2100" dirty="0">
              <a:latin typeface="Microsoft Sans Serif"/>
              <a:cs typeface="Microsoft Sans Serif"/>
            </a:endParaRPr>
          </a:p>
        </p:txBody>
      </p:sp>
      <p:sp>
        <p:nvSpPr>
          <p:cNvPr id="31" name="object 31"/>
          <p:cNvSpPr txBox="1"/>
          <p:nvPr/>
        </p:nvSpPr>
        <p:spPr>
          <a:xfrm>
            <a:off x="3491610" y="392686"/>
            <a:ext cx="3626485" cy="1482725"/>
          </a:xfrm>
          <a:prstGeom prst="rect">
            <a:avLst/>
          </a:prstGeom>
        </p:spPr>
        <p:txBody>
          <a:bodyPr vert="horz" wrap="square" lIns="0" tIns="13329" rIns="0" bIns="0" rtlCol="0">
            <a:spAutoFit/>
          </a:bodyPr>
          <a:lstStyle/>
          <a:p>
            <a:pPr marL="12697" marR="5077" algn="just">
              <a:lnSpc>
                <a:spcPct val="99500"/>
              </a:lnSpc>
              <a:spcBef>
                <a:spcPts val="105"/>
              </a:spcBef>
            </a:pPr>
            <a:r>
              <a:rPr sz="1200" spc="-40" dirty="0">
                <a:solidFill>
                  <a:srgbClr val="FFFFFF"/>
                </a:solidFill>
                <a:latin typeface="Microsoft Sans Serif"/>
                <a:cs typeface="Microsoft Sans Serif"/>
              </a:rPr>
              <a:t>El</a:t>
            </a:r>
            <a:r>
              <a:rPr sz="1200" spc="-35" dirty="0">
                <a:solidFill>
                  <a:srgbClr val="FFFFFF"/>
                </a:solidFill>
                <a:latin typeface="Microsoft Sans Serif"/>
                <a:cs typeface="Microsoft Sans Serif"/>
              </a:rPr>
              <a:t> </a:t>
            </a:r>
            <a:r>
              <a:rPr sz="1200" spc="-45" dirty="0">
                <a:solidFill>
                  <a:srgbClr val="FFFFFF"/>
                </a:solidFill>
                <a:latin typeface="Microsoft Sans Serif"/>
                <a:cs typeface="Microsoft Sans Serif"/>
              </a:rPr>
              <a:t>Compendio</a:t>
            </a:r>
            <a:r>
              <a:rPr sz="1200" spc="229" dirty="0">
                <a:solidFill>
                  <a:srgbClr val="FFFFFF"/>
                </a:solidFill>
                <a:latin typeface="Microsoft Sans Serif"/>
                <a:cs typeface="Microsoft Sans Serif"/>
              </a:rPr>
              <a:t> </a:t>
            </a:r>
            <a:r>
              <a:rPr sz="1200" spc="-45" dirty="0">
                <a:solidFill>
                  <a:srgbClr val="FFFFFF"/>
                </a:solidFill>
                <a:latin typeface="Microsoft Sans Serif"/>
                <a:cs typeface="Microsoft Sans Serif"/>
              </a:rPr>
              <a:t>de</a:t>
            </a:r>
            <a:r>
              <a:rPr sz="1200" spc="229" dirty="0">
                <a:solidFill>
                  <a:srgbClr val="FFFFFF"/>
                </a:solidFill>
                <a:latin typeface="Microsoft Sans Serif"/>
                <a:cs typeface="Microsoft Sans Serif"/>
              </a:rPr>
              <a:t> </a:t>
            </a:r>
            <a:r>
              <a:rPr sz="1200" spc="-40" dirty="0">
                <a:solidFill>
                  <a:srgbClr val="FFFFFF"/>
                </a:solidFill>
                <a:latin typeface="Microsoft Sans Serif"/>
                <a:cs typeface="Microsoft Sans Serif"/>
              </a:rPr>
              <a:t>Buenas</a:t>
            </a:r>
            <a:r>
              <a:rPr sz="1200" spc="-35" dirty="0">
                <a:solidFill>
                  <a:srgbClr val="FFFFFF"/>
                </a:solidFill>
                <a:latin typeface="Microsoft Sans Serif"/>
                <a:cs typeface="Microsoft Sans Serif"/>
              </a:rPr>
              <a:t> Prácticas</a:t>
            </a:r>
            <a:r>
              <a:rPr sz="1200" spc="-30" dirty="0">
                <a:solidFill>
                  <a:srgbClr val="FFFFFF"/>
                </a:solidFill>
                <a:latin typeface="Microsoft Sans Serif"/>
                <a:cs typeface="Microsoft Sans Serif"/>
              </a:rPr>
              <a:t> </a:t>
            </a:r>
            <a:r>
              <a:rPr sz="1200" spc="-45" dirty="0">
                <a:solidFill>
                  <a:srgbClr val="FFFFFF"/>
                </a:solidFill>
                <a:latin typeface="Microsoft Sans Serif"/>
                <a:cs typeface="Microsoft Sans Serif"/>
              </a:rPr>
              <a:t>de</a:t>
            </a:r>
            <a:r>
              <a:rPr sz="1200" spc="229" dirty="0">
                <a:solidFill>
                  <a:srgbClr val="FFFFFF"/>
                </a:solidFill>
                <a:latin typeface="Microsoft Sans Serif"/>
                <a:cs typeface="Microsoft Sans Serif"/>
              </a:rPr>
              <a:t> </a:t>
            </a:r>
            <a:r>
              <a:rPr sz="1200" spc="-35" dirty="0">
                <a:solidFill>
                  <a:srgbClr val="FFFFFF"/>
                </a:solidFill>
                <a:latin typeface="Microsoft Sans Serif"/>
                <a:cs typeface="Microsoft Sans Serif"/>
              </a:rPr>
              <a:t>Servicios </a:t>
            </a:r>
            <a:r>
              <a:rPr sz="1200" spc="-30" dirty="0">
                <a:solidFill>
                  <a:srgbClr val="FFFFFF"/>
                </a:solidFill>
                <a:latin typeface="Microsoft Sans Serif"/>
                <a:cs typeface="Microsoft Sans Serif"/>
              </a:rPr>
              <a:t> </a:t>
            </a:r>
            <a:r>
              <a:rPr sz="1200" spc="-35" dirty="0">
                <a:solidFill>
                  <a:srgbClr val="FFFFFF"/>
                </a:solidFill>
                <a:latin typeface="Microsoft Sans Serif"/>
                <a:cs typeface="Microsoft Sans Serif"/>
              </a:rPr>
              <a:t>Alimentarios</a:t>
            </a:r>
            <a:r>
              <a:rPr sz="1200" spc="-30" dirty="0">
                <a:solidFill>
                  <a:srgbClr val="FFFFFF"/>
                </a:solidFill>
                <a:latin typeface="Microsoft Sans Serif"/>
                <a:cs typeface="Microsoft Sans Serif"/>
              </a:rPr>
              <a:t> </a:t>
            </a:r>
            <a:r>
              <a:rPr sz="1200" spc="-40" dirty="0">
                <a:solidFill>
                  <a:srgbClr val="FFFFFF"/>
                </a:solidFill>
                <a:latin typeface="Microsoft Sans Serif"/>
                <a:cs typeface="Microsoft Sans Serif"/>
              </a:rPr>
              <a:t>Saludables</a:t>
            </a:r>
            <a:r>
              <a:rPr sz="1200" spc="-35" dirty="0">
                <a:solidFill>
                  <a:srgbClr val="FFFFFF"/>
                </a:solidFill>
                <a:latin typeface="Microsoft Sans Serif"/>
                <a:cs typeface="Microsoft Sans Serif"/>
              </a:rPr>
              <a:t> </a:t>
            </a:r>
            <a:r>
              <a:rPr sz="1200" spc="-45" dirty="0">
                <a:solidFill>
                  <a:srgbClr val="FFFFFF"/>
                </a:solidFill>
                <a:latin typeface="Microsoft Sans Serif"/>
                <a:cs typeface="Microsoft Sans Serif"/>
              </a:rPr>
              <a:t>de</a:t>
            </a:r>
            <a:r>
              <a:rPr sz="1200" spc="229" dirty="0">
                <a:solidFill>
                  <a:srgbClr val="FFFFFF"/>
                </a:solidFill>
                <a:latin typeface="Microsoft Sans Serif"/>
                <a:cs typeface="Microsoft Sans Serif"/>
              </a:rPr>
              <a:t> </a:t>
            </a:r>
            <a:r>
              <a:rPr sz="1200" spc="-45" dirty="0">
                <a:solidFill>
                  <a:srgbClr val="FFFFFF"/>
                </a:solidFill>
                <a:latin typeface="Microsoft Sans Serif"/>
                <a:cs typeface="Microsoft Sans Serif"/>
              </a:rPr>
              <a:t>SUSTAIN</a:t>
            </a:r>
            <a:r>
              <a:rPr sz="1200" spc="229" dirty="0">
                <a:solidFill>
                  <a:srgbClr val="FFFFFF"/>
                </a:solidFill>
                <a:latin typeface="Microsoft Sans Serif"/>
                <a:cs typeface="Microsoft Sans Serif"/>
              </a:rPr>
              <a:t> </a:t>
            </a:r>
            <a:r>
              <a:rPr sz="1200" spc="-40" dirty="0">
                <a:solidFill>
                  <a:srgbClr val="FFFFFF"/>
                </a:solidFill>
                <a:latin typeface="Microsoft Sans Serif"/>
                <a:cs typeface="Microsoft Sans Serif"/>
              </a:rPr>
              <a:t>es</a:t>
            </a:r>
            <a:r>
              <a:rPr sz="1200" spc="-35" dirty="0">
                <a:solidFill>
                  <a:srgbClr val="FFFFFF"/>
                </a:solidFill>
                <a:latin typeface="Microsoft Sans Serif"/>
                <a:cs typeface="Microsoft Sans Serif"/>
              </a:rPr>
              <a:t> </a:t>
            </a:r>
            <a:r>
              <a:rPr sz="1200" spc="-40" dirty="0">
                <a:solidFill>
                  <a:srgbClr val="FFFFFF"/>
                </a:solidFill>
                <a:latin typeface="Microsoft Sans Serif"/>
                <a:cs typeface="Microsoft Sans Serif"/>
              </a:rPr>
              <a:t>una</a:t>
            </a:r>
            <a:r>
              <a:rPr sz="1200" spc="-35" dirty="0">
                <a:solidFill>
                  <a:srgbClr val="FFFFFF"/>
                </a:solidFill>
                <a:latin typeface="Microsoft Sans Serif"/>
                <a:cs typeface="Microsoft Sans Serif"/>
              </a:rPr>
              <a:t> </a:t>
            </a:r>
            <a:r>
              <a:rPr sz="1200" spc="-20" dirty="0">
                <a:solidFill>
                  <a:srgbClr val="FFFFFF"/>
                </a:solidFill>
                <a:latin typeface="Microsoft Sans Serif"/>
                <a:cs typeface="Microsoft Sans Serif"/>
              </a:rPr>
              <a:t>guía </a:t>
            </a:r>
            <a:r>
              <a:rPr sz="1200" spc="-15" dirty="0">
                <a:solidFill>
                  <a:srgbClr val="FFFFFF"/>
                </a:solidFill>
                <a:latin typeface="Microsoft Sans Serif"/>
                <a:cs typeface="Microsoft Sans Serif"/>
              </a:rPr>
              <a:t> </a:t>
            </a:r>
            <a:r>
              <a:rPr sz="1200" spc="-35" dirty="0">
                <a:solidFill>
                  <a:srgbClr val="FFFFFF"/>
                </a:solidFill>
                <a:latin typeface="Microsoft Sans Serif"/>
                <a:cs typeface="Microsoft Sans Serif"/>
              </a:rPr>
              <a:t>interactiva</a:t>
            </a:r>
            <a:r>
              <a:rPr sz="1200" spc="-30" dirty="0">
                <a:solidFill>
                  <a:srgbClr val="FFFFFF"/>
                </a:solidFill>
                <a:latin typeface="Microsoft Sans Serif"/>
                <a:cs typeface="Microsoft Sans Serif"/>
              </a:rPr>
              <a:t> </a:t>
            </a:r>
            <a:r>
              <a:rPr sz="1200" spc="-35" dirty="0">
                <a:solidFill>
                  <a:srgbClr val="FFFFFF"/>
                </a:solidFill>
                <a:latin typeface="Microsoft Sans Serif"/>
                <a:cs typeface="Microsoft Sans Serif"/>
              </a:rPr>
              <a:t>online</a:t>
            </a:r>
            <a:r>
              <a:rPr sz="1200" spc="-30" dirty="0">
                <a:solidFill>
                  <a:srgbClr val="FFFFFF"/>
                </a:solidFill>
                <a:latin typeface="Microsoft Sans Serif"/>
                <a:cs typeface="Microsoft Sans Serif"/>
              </a:rPr>
              <a:t> </a:t>
            </a:r>
            <a:r>
              <a:rPr sz="1200" spc="-35" dirty="0">
                <a:solidFill>
                  <a:srgbClr val="FFFFFF"/>
                </a:solidFill>
                <a:latin typeface="Microsoft Sans Serif"/>
                <a:cs typeface="Microsoft Sans Serif"/>
              </a:rPr>
              <a:t>llena</a:t>
            </a:r>
            <a:r>
              <a:rPr sz="1200" spc="-30" dirty="0">
                <a:solidFill>
                  <a:srgbClr val="FFFFFF"/>
                </a:solidFill>
                <a:latin typeface="Microsoft Sans Serif"/>
                <a:cs typeface="Microsoft Sans Serif"/>
              </a:rPr>
              <a:t> </a:t>
            </a:r>
            <a:r>
              <a:rPr sz="1200" spc="-50" dirty="0">
                <a:solidFill>
                  <a:srgbClr val="FFFFFF"/>
                </a:solidFill>
                <a:latin typeface="Microsoft Sans Serif"/>
                <a:cs typeface="Microsoft Sans Serif"/>
              </a:rPr>
              <a:t>de</a:t>
            </a:r>
            <a:r>
              <a:rPr sz="1200" spc="-45" dirty="0">
                <a:solidFill>
                  <a:srgbClr val="FFFFFF"/>
                </a:solidFill>
                <a:latin typeface="Microsoft Sans Serif"/>
                <a:cs typeface="Microsoft Sans Serif"/>
              </a:rPr>
              <a:t> </a:t>
            </a:r>
            <a:r>
              <a:rPr sz="1200" spc="-35" dirty="0">
                <a:solidFill>
                  <a:srgbClr val="FFFFFF"/>
                </a:solidFill>
                <a:latin typeface="Microsoft Sans Serif"/>
                <a:cs typeface="Microsoft Sans Serif"/>
              </a:rPr>
              <a:t>recursos</a:t>
            </a:r>
            <a:r>
              <a:rPr sz="1200" spc="-30" dirty="0">
                <a:solidFill>
                  <a:srgbClr val="FFFFFF"/>
                </a:solidFill>
                <a:latin typeface="Microsoft Sans Serif"/>
                <a:cs typeface="Microsoft Sans Serif"/>
              </a:rPr>
              <a:t> </a:t>
            </a:r>
            <a:r>
              <a:rPr sz="1200" spc="-40" dirty="0">
                <a:solidFill>
                  <a:srgbClr val="FFFFFF"/>
                </a:solidFill>
                <a:latin typeface="Microsoft Sans Serif"/>
                <a:cs typeface="Microsoft Sans Serif"/>
              </a:rPr>
              <a:t>multimedia</a:t>
            </a:r>
            <a:r>
              <a:rPr sz="1200" spc="-35" dirty="0">
                <a:solidFill>
                  <a:srgbClr val="FFFFFF"/>
                </a:solidFill>
                <a:latin typeface="Microsoft Sans Serif"/>
                <a:cs typeface="Microsoft Sans Serif"/>
              </a:rPr>
              <a:t> </a:t>
            </a:r>
            <a:r>
              <a:rPr sz="1200" spc="-40" dirty="0">
                <a:solidFill>
                  <a:srgbClr val="FFFFFF"/>
                </a:solidFill>
                <a:latin typeface="Microsoft Sans Serif"/>
                <a:cs typeface="Microsoft Sans Serif"/>
              </a:rPr>
              <a:t>(como </a:t>
            </a:r>
            <a:r>
              <a:rPr sz="1200" spc="-35" dirty="0">
                <a:solidFill>
                  <a:srgbClr val="FFFFFF"/>
                </a:solidFill>
                <a:latin typeface="Microsoft Sans Serif"/>
                <a:cs typeface="Microsoft Sans Serif"/>
              </a:rPr>
              <a:t> </a:t>
            </a:r>
            <a:r>
              <a:rPr sz="1200" spc="-25" dirty="0">
                <a:solidFill>
                  <a:srgbClr val="FFFFFF"/>
                </a:solidFill>
                <a:latin typeface="Microsoft Sans Serif"/>
                <a:cs typeface="Microsoft Sans Serif"/>
              </a:rPr>
              <a:t>vídeos) </a:t>
            </a:r>
            <a:r>
              <a:rPr sz="1200" spc="-45" dirty="0">
                <a:solidFill>
                  <a:srgbClr val="FFFFFF"/>
                </a:solidFill>
                <a:latin typeface="Microsoft Sans Serif"/>
                <a:cs typeface="Microsoft Sans Serif"/>
              </a:rPr>
              <a:t>y </a:t>
            </a:r>
            <a:r>
              <a:rPr sz="1200" spc="-35" dirty="0">
                <a:solidFill>
                  <a:srgbClr val="FFFFFF"/>
                </a:solidFill>
                <a:latin typeface="Microsoft Sans Serif"/>
                <a:cs typeface="Microsoft Sans Serif"/>
              </a:rPr>
              <a:t>enlaces </a:t>
            </a:r>
            <a:r>
              <a:rPr sz="1200" spc="-45" dirty="0">
                <a:solidFill>
                  <a:srgbClr val="FFFFFF"/>
                </a:solidFill>
                <a:latin typeface="Microsoft Sans Serif"/>
                <a:cs typeface="Microsoft Sans Serif"/>
              </a:rPr>
              <a:t>de </a:t>
            </a:r>
            <a:r>
              <a:rPr sz="1200" spc="-35" dirty="0">
                <a:solidFill>
                  <a:srgbClr val="FFFFFF"/>
                </a:solidFill>
                <a:latin typeface="Microsoft Sans Serif"/>
                <a:cs typeface="Microsoft Sans Serif"/>
              </a:rPr>
              <a:t>aprendizaje adicionales. </a:t>
            </a:r>
            <a:r>
              <a:rPr sz="1200" spc="-40" dirty="0">
                <a:solidFill>
                  <a:srgbClr val="FFFFFF"/>
                </a:solidFill>
                <a:latin typeface="Microsoft Sans Serif"/>
                <a:cs typeface="Microsoft Sans Serif"/>
              </a:rPr>
              <a:t>Este </a:t>
            </a:r>
            <a:r>
              <a:rPr sz="1200" spc="-35" dirty="0">
                <a:solidFill>
                  <a:srgbClr val="FFFFFF"/>
                </a:solidFill>
                <a:latin typeface="Microsoft Sans Serif"/>
                <a:cs typeface="Microsoft Sans Serif"/>
              </a:rPr>
              <a:t>rico </a:t>
            </a:r>
            <a:r>
              <a:rPr sz="1200" spc="-30" dirty="0">
                <a:solidFill>
                  <a:srgbClr val="FFFFFF"/>
                </a:solidFill>
                <a:latin typeface="Microsoft Sans Serif"/>
                <a:cs typeface="Microsoft Sans Serif"/>
              </a:rPr>
              <a:t> </a:t>
            </a:r>
            <a:r>
              <a:rPr sz="1200" spc="-35" dirty="0">
                <a:solidFill>
                  <a:srgbClr val="FFFFFF"/>
                </a:solidFill>
                <a:latin typeface="Microsoft Sans Serif"/>
                <a:cs typeface="Microsoft Sans Serif"/>
              </a:rPr>
              <a:t>contenido</a:t>
            </a:r>
            <a:r>
              <a:rPr sz="1200" spc="-30" dirty="0">
                <a:solidFill>
                  <a:srgbClr val="FFFFFF"/>
                </a:solidFill>
                <a:latin typeface="Microsoft Sans Serif"/>
                <a:cs typeface="Microsoft Sans Serif"/>
              </a:rPr>
              <a:t> </a:t>
            </a:r>
            <a:r>
              <a:rPr sz="1200" spc="-40" dirty="0">
                <a:solidFill>
                  <a:srgbClr val="FFFFFF"/>
                </a:solidFill>
                <a:latin typeface="Microsoft Sans Serif"/>
                <a:cs typeface="Microsoft Sans Serif"/>
              </a:rPr>
              <a:t>multimedia</a:t>
            </a:r>
            <a:r>
              <a:rPr sz="1200" spc="-35" dirty="0">
                <a:solidFill>
                  <a:srgbClr val="FFFFFF"/>
                </a:solidFill>
                <a:latin typeface="Microsoft Sans Serif"/>
                <a:cs typeface="Microsoft Sans Serif"/>
              </a:rPr>
              <a:t> ofrece</a:t>
            </a:r>
            <a:r>
              <a:rPr sz="1200" spc="-30" dirty="0">
                <a:solidFill>
                  <a:srgbClr val="FFFFFF"/>
                </a:solidFill>
                <a:latin typeface="Microsoft Sans Serif"/>
                <a:cs typeface="Microsoft Sans Serif"/>
              </a:rPr>
              <a:t> </a:t>
            </a:r>
            <a:r>
              <a:rPr sz="1200" spc="-40" dirty="0">
                <a:solidFill>
                  <a:srgbClr val="FFFFFF"/>
                </a:solidFill>
                <a:latin typeface="Microsoft Sans Serif"/>
                <a:cs typeface="Microsoft Sans Serif"/>
              </a:rPr>
              <a:t>una</a:t>
            </a:r>
            <a:r>
              <a:rPr sz="1200" spc="-35" dirty="0">
                <a:solidFill>
                  <a:srgbClr val="FFFFFF"/>
                </a:solidFill>
                <a:latin typeface="Microsoft Sans Serif"/>
                <a:cs typeface="Microsoft Sans Serif"/>
              </a:rPr>
              <a:t> oportunidad</a:t>
            </a:r>
            <a:r>
              <a:rPr sz="1200" spc="-30" dirty="0">
                <a:solidFill>
                  <a:srgbClr val="FFFFFF"/>
                </a:solidFill>
                <a:latin typeface="Microsoft Sans Serif"/>
                <a:cs typeface="Microsoft Sans Serif"/>
              </a:rPr>
              <a:t> </a:t>
            </a:r>
            <a:r>
              <a:rPr sz="1200" spc="-45" dirty="0">
                <a:solidFill>
                  <a:srgbClr val="FFFFFF"/>
                </a:solidFill>
                <a:latin typeface="Microsoft Sans Serif"/>
                <a:cs typeface="Microsoft Sans Serif"/>
              </a:rPr>
              <a:t>de </a:t>
            </a:r>
            <a:r>
              <a:rPr sz="1200" spc="-305" dirty="0">
                <a:solidFill>
                  <a:srgbClr val="FFFFFF"/>
                </a:solidFill>
                <a:latin typeface="Microsoft Sans Serif"/>
                <a:cs typeface="Microsoft Sans Serif"/>
              </a:rPr>
              <a:t> </a:t>
            </a:r>
            <a:r>
              <a:rPr sz="1200" spc="-35" dirty="0">
                <a:solidFill>
                  <a:srgbClr val="FFFFFF"/>
                </a:solidFill>
                <a:latin typeface="Microsoft Sans Serif"/>
                <a:cs typeface="Microsoft Sans Serif"/>
              </a:rPr>
              <a:t>aprendizaje </a:t>
            </a:r>
            <a:r>
              <a:rPr sz="1200" spc="-50" dirty="0">
                <a:solidFill>
                  <a:srgbClr val="FFFFFF"/>
                </a:solidFill>
                <a:latin typeface="Microsoft Sans Serif"/>
                <a:cs typeface="Microsoft Sans Serif"/>
              </a:rPr>
              <a:t>más </a:t>
            </a:r>
            <a:r>
              <a:rPr sz="1200" spc="-35" dirty="0">
                <a:solidFill>
                  <a:srgbClr val="FFFFFF"/>
                </a:solidFill>
                <a:latin typeface="Microsoft Sans Serif"/>
                <a:cs typeface="Microsoft Sans Serif"/>
              </a:rPr>
              <a:t>profunda </a:t>
            </a:r>
            <a:r>
              <a:rPr sz="1200" spc="-45" dirty="0">
                <a:solidFill>
                  <a:srgbClr val="FFFFFF"/>
                </a:solidFill>
                <a:latin typeface="Microsoft Sans Serif"/>
                <a:cs typeface="Microsoft Sans Serif"/>
              </a:rPr>
              <a:t>y </a:t>
            </a:r>
            <a:r>
              <a:rPr sz="1200" spc="-35" dirty="0">
                <a:solidFill>
                  <a:srgbClr val="FFFFFF"/>
                </a:solidFill>
                <a:latin typeface="Microsoft Sans Serif"/>
                <a:cs typeface="Microsoft Sans Serif"/>
              </a:rPr>
              <a:t>autoguiada. </a:t>
            </a:r>
            <a:r>
              <a:rPr sz="1200" spc="-45" dirty="0">
                <a:solidFill>
                  <a:srgbClr val="FFFFFF"/>
                </a:solidFill>
                <a:latin typeface="Microsoft Sans Serif"/>
                <a:cs typeface="Microsoft Sans Serif"/>
              </a:rPr>
              <a:t>Le </a:t>
            </a:r>
            <a:r>
              <a:rPr sz="1200" spc="-35" dirty="0">
                <a:solidFill>
                  <a:srgbClr val="FFFFFF"/>
                </a:solidFill>
                <a:latin typeface="Microsoft Sans Serif"/>
                <a:cs typeface="Microsoft Sans Serif"/>
              </a:rPr>
              <a:t>invitamos </a:t>
            </a:r>
            <a:r>
              <a:rPr sz="1200" spc="-50" dirty="0">
                <a:solidFill>
                  <a:srgbClr val="FFFFFF"/>
                </a:solidFill>
                <a:latin typeface="Microsoft Sans Serif"/>
                <a:cs typeface="Microsoft Sans Serif"/>
              </a:rPr>
              <a:t>a </a:t>
            </a:r>
            <a:r>
              <a:rPr sz="1200" spc="-45" dirty="0">
                <a:solidFill>
                  <a:srgbClr val="FFFFFF"/>
                </a:solidFill>
                <a:latin typeface="Microsoft Sans Serif"/>
                <a:cs typeface="Microsoft Sans Serif"/>
              </a:rPr>
              <a:t> </a:t>
            </a:r>
            <a:r>
              <a:rPr sz="1200" spc="-30" dirty="0">
                <a:solidFill>
                  <a:srgbClr val="FFFFFF"/>
                </a:solidFill>
                <a:latin typeface="Microsoft Sans Serif"/>
                <a:cs typeface="Microsoft Sans Serif"/>
              </a:rPr>
              <a:t>utilizar </a:t>
            </a:r>
            <a:r>
              <a:rPr sz="1200" spc="-35" dirty="0">
                <a:solidFill>
                  <a:srgbClr val="FFFFFF"/>
                </a:solidFill>
                <a:latin typeface="Microsoft Sans Serif"/>
                <a:cs typeface="Microsoft Sans Serif"/>
              </a:rPr>
              <a:t>estos </a:t>
            </a:r>
            <a:r>
              <a:rPr sz="1200" spc="-40" dirty="0">
                <a:solidFill>
                  <a:srgbClr val="FFFFFF"/>
                </a:solidFill>
                <a:latin typeface="Microsoft Sans Serif"/>
                <a:cs typeface="Microsoft Sans Serif"/>
              </a:rPr>
              <a:t>enlaces </a:t>
            </a:r>
            <a:r>
              <a:rPr sz="1200" spc="-45" dirty="0">
                <a:solidFill>
                  <a:srgbClr val="FFFFFF"/>
                </a:solidFill>
                <a:latin typeface="Microsoft Sans Serif"/>
                <a:cs typeface="Microsoft Sans Serif"/>
              </a:rPr>
              <a:t>y </a:t>
            </a:r>
            <a:r>
              <a:rPr sz="1200" spc="-50" dirty="0">
                <a:solidFill>
                  <a:srgbClr val="FFFFFF"/>
                </a:solidFill>
                <a:latin typeface="Microsoft Sans Serif"/>
                <a:cs typeface="Microsoft Sans Serif"/>
              </a:rPr>
              <a:t>a </a:t>
            </a:r>
            <a:r>
              <a:rPr sz="1200" spc="-35" dirty="0">
                <a:solidFill>
                  <a:srgbClr val="FFFFFF"/>
                </a:solidFill>
                <a:latin typeface="Microsoft Sans Serif"/>
                <a:cs typeface="Microsoft Sans Serif"/>
              </a:rPr>
              <a:t>explorar </a:t>
            </a:r>
            <a:r>
              <a:rPr sz="1200" spc="-45" dirty="0">
                <a:solidFill>
                  <a:srgbClr val="FFFFFF"/>
                </a:solidFill>
                <a:latin typeface="Microsoft Sans Serif"/>
                <a:cs typeface="Microsoft Sans Serif"/>
              </a:rPr>
              <a:t>y </a:t>
            </a:r>
            <a:r>
              <a:rPr sz="1200" spc="-35" dirty="0">
                <a:solidFill>
                  <a:srgbClr val="FFFFFF"/>
                </a:solidFill>
                <a:latin typeface="Microsoft Sans Serif"/>
                <a:cs typeface="Microsoft Sans Serif"/>
              </a:rPr>
              <a:t>profundizar </a:t>
            </a:r>
            <a:r>
              <a:rPr sz="1200" spc="-45" dirty="0">
                <a:solidFill>
                  <a:srgbClr val="FFFFFF"/>
                </a:solidFill>
                <a:latin typeface="Microsoft Sans Serif"/>
                <a:cs typeface="Microsoft Sans Serif"/>
              </a:rPr>
              <a:t>en </a:t>
            </a:r>
            <a:r>
              <a:rPr sz="1200" spc="-35" dirty="0">
                <a:solidFill>
                  <a:srgbClr val="FFFFFF"/>
                </a:solidFill>
                <a:latin typeface="Microsoft Sans Serif"/>
                <a:cs typeface="Microsoft Sans Serif"/>
              </a:rPr>
              <a:t>los </a:t>
            </a:r>
            <a:r>
              <a:rPr sz="1200" spc="-30" dirty="0">
                <a:solidFill>
                  <a:srgbClr val="FFFFFF"/>
                </a:solidFill>
                <a:latin typeface="Microsoft Sans Serif"/>
                <a:cs typeface="Microsoft Sans Serif"/>
              </a:rPr>
              <a:t> </a:t>
            </a:r>
            <a:r>
              <a:rPr sz="1200" spc="-35" dirty="0">
                <a:solidFill>
                  <a:srgbClr val="FFFFFF"/>
                </a:solidFill>
                <a:latin typeface="Microsoft Sans Serif"/>
                <a:cs typeface="Microsoft Sans Serif"/>
              </a:rPr>
              <a:t>estudios</a:t>
            </a:r>
            <a:r>
              <a:rPr sz="1200" spc="5" dirty="0">
                <a:solidFill>
                  <a:srgbClr val="FFFFFF"/>
                </a:solidFill>
                <a:latin typeface="Microsoft Sans Serif"/>
                <a:cs typeface="Microsoft Sans Serif"/>
              </a:rPr>
              <a:t> </a:t>
            </a:r>
            <a:r>
              <a:rPr sz="1200" spc="-50" dirty="0">
                <a:solidFill>
                  <a:srgbClr val="FFFFFF"/>
                </a:solidFill>
                <a:latin typeface="Microsoft Sans Serif"/>
                <a:cs typeface="Microsoft Sans Serif"/>
              </a:rPr>
              <a:t>de</a:t>
            </a:r>
            <a:r>
              <a:rPr sz="1200" spc="20" dirty="0">
                <a:solidFill>
                  <a:srgbClr val="FFFFFF"/>
                </a:solidFill>
                <a:latin typeface="Microsoft Sans Serif"/>
                <a:cs typeface="Microsoft Sans Serif"/>
              </a:rPr>
              <a:t> </a:t>
            </a:r>
            <a:r>
              <a:rPr sz="1200" spc="-45" dirty="0">
                <a:solidFill>
                  <a:srgbClr val="FFFFFF"/>
                </a:solidFill>
                <a:latin typeface="Microsoft Sans Serif"/>
                <a:cs typeface="Microsoft Sans Serif"/>
              </a:rPr>
              <a:t>caso</a:t>
            </a:r>
            <a:r>
              <a:rPr sz="1200" spc="15" dirty="0">
                <a:solidFill>
                  <a:srgbClr val="FFFFFF"/>
                </a:solidFill>
                <a:latin typeface="Microsoft Sans Serif"/>
                <a:cs typeface="Microsoft Sans Serif"/>
              </a:rPr>
              <a:t> </a:t>
            </a:r>
            <a:r>
              <a:rPr sz="1200" spc="-45" dirty="0">
                <a:solidFill>
                  <a:srgbClr val="FFFFFF"/>
                </a:solidFill>
                <a:latin typeface="Microsoft Sans Serif"/>
                <a:cs typeface="Microsoft Sans Serif"/>
              </a:rPr>
              <a:t>y</a:t>
            </a:r>
            <a:r>
              <a:rPr sz="1200" spc="-5" dirty="0">
                <a:solidFill>
                  <a:srgbClr val="FFFFFF"/>
                </a:solidFill>
                <a:latin typeface="Microsoft Sans Serif"/>
                <a:cs typeface="Microsoft Sans Serif"/>
              </a:rPr>
              <a:t> </a:t>
            </a:r>
            <a:r>
              <a:rPr sz="1200" spc="-30" dirty="0">
                <a:solidFill>
                  <a:srgbClr val="FFFFFF"/>
                </a:solidFill>
                <a:latin typeface="Microsoft Sans Serif"/>
                <a:cs typeface="Microsoft Sans Serif"/>
              </a:rPr>
              <a:t>las</a:t>
            </a:r>
            <a:r>
              <a:rPr sz="1200" spc="5" dirty="0">
                <a:solidFill>
                  <a:srgbClr val="FFFFFF"/>
                </a:solidFill>
                <a:latin typeface="Microsoft Sans Serif"/>
                <a:cs typeface="Microsoft Sans Serif"/>
              </a:rPr>
              <a:t> </a:t>
            </a:r>
            <a:r>
              <a:rPr sz="1200" spc="-40" dirty="0">
                <a:solidFill>
                  <a:srgbClr val="FFFFFF"/>
                </a:solidFill>
                <a:latin typeface="Microsoft Sans Serif"/>
                <a:cs typeface="Microsoft Sans Serif"/>
              </a:rPr>
              <a:t>buenas</a:t>
            </a:r>
            <a:r>
              <a:rPr sz="1200" spc="5" dirty="0">
                <a:solidFill>
                  <a:srgbClr val="FFFFFF"/>
                </a:solidFill>
                <a:latin typeface="Microsoft Sans Serif"/>
                <a:cs typeface="Microsoft Sans Serif"/>
              </a:rPr>
              <a:t> </a:t>
            </a:r>
            <a:r>
              <a:rPr sz="1200" spc="-35" dirty="0">
                <a:solidFill>
                  <a:srgbClr val="FFFFFF"/>
                </a:solidFill>
                <a:latin typeface="Microsoft Sans Serif"/>
                <a:cs typeface="Microsoft Sans Serif"/>
              </a:rPr>
              <a:t>prácticas.</a:t>
            </a:r>
            <a:endParaRPr sz="1200">
              <a:latin typeface="Microsoft Sans Serif"/>
              <a:cs typeface="Microsoft Sans Serif"/>
            </a:endParaRPr>
          </a:p>
        </p:txBody>
      </p:sp>
      <p:sp>
        <p:nvSpPr>
          <p:cNvPr id="32" name="object 32"/>
          <p:cNvSpPr txBox="1"/>
          <p:nvPr/>
        </p:nvSpPr>
        <p:spPr>
          <a:xfrm>
            <a:off x="1456692" y="2645411"/>
            <a:ext cx="4690110" cy="228389"/>
          </a:xfrm>
          <a:prstGeom prst="rect">
            <a:avLst/>
          </a:prstGeom>
        </p:spPr>
        <p:txBody>
          <a:bodyPr vert="horz" wrap="square" lIns="0" tIns="12697" rIns="0" bIns="0" rtlCol="0">
            <a:spAutoFit/>
          </a:bodyPr>
          <a:lstStyle/>
          <a:p>
            <a:pPr marL="12697">
              <a:spcBef>
                <a:spcPts val="100"/>
              </a:spcBef>
            </a:pPr>
            <a:r>
              <a:rPr sz="1100" dirty="0">
                <a:latin typeface="Microsoft Sans Serif"/>
                <a:cs typeface="Microsoft Sans Serif"/>
              </a:rPr>
              <a:t>Los</a:t>
            </a:r>
            <a:r>
              <a:rPr sz="1100" spc="15" dirty="0">
                <a:latin typeface="Microsoft Sans Serif"/>
                <a:cs typeface="Microsoft Sans Serif"/>
              </a:rPr>
              <a:t> </a:t>
            </a:r>
            <a:r>
              <a:rPr sz="1100" spc="-5" dirty="0">
                <a:latin typeface="Microsoft Sans Serif"/>
                <a:cs typeface="Microsoft Sans Serif"/>
              </a:rPr>
              <a:t>contenidos</a:t>
            </a:r>
            <a:r>
              <a:rPr sz="1100" spc="15" dirty="0">
                <a:latin typeface="Microsoft Sans Serif"/>
                <a:cs typeface="Microsoft Sans Serif"/>
              </a:rPr>
              <a:t> </a:t>
            </a:r>
            <a:r>
              <a:rPr sz="1100" spc="-5" dirty="0">
                <a:latin typeface="Microsoft Sans Serif"/>
                <a:cs typeface="Microsoft Sans Serif"/>
              </a:rPr>
              <a:t>interactivos</a:t>
            </a:r>
            <a:r>
              <a:rPr sz="1100" spc="10" dirty="0">
                <a:latin typeface="Microsoft Sans Serif"/>
                <a:cs typeface="Microsoft Sans Serif"/>
              </a:rPr>
              <a:t> </a:t>
            </a:r>
            <a:r>
              <a:rPr sz="1100" dirty="0">
                <a:latin typeface="Microsoft Sans Serif"/>
                <a:cs typeface="Microsoft Sans Serif"/>
              </a:rPr>
              <a:t>se</a:t>
            </a:r>
            <a:r>
              <a:rPr sz="1100" spc="20" dirty="0">
                <a:latin typeface="Microsoft Sans Serif"/>
                <a:cs typeface="Microsoft Sans Serif"/>
              </a:rPr>
              <a:t> </a:t>
            </a:r>
            <a:r>
              <a:rPr sz="1100" spc="-5" dirty="0">
                <a:latin typeface="Microsoft Sans Serif"/>
                <a:cs typeface="Microsoft Sans Serif"/>
              </a:rPr>
              <a:t>identifican</a:t>
            </a:r>
            <a:r>
              <a:rPr sz="1100" spc="20" dirty="0">
                <a:latin typeface="Microsoft Sans Serif"/>
                <a:cs typeface="Microsoft Sans Serif"/>
              </a:rPr>
              <a:t> </a:t>
            </a:r>
            <a:r>
              <a:rPr sz="1100" dirty="0">
                <a:latin typeface="Microsoft Sans Serif"/>
                <a:cs typeface="Microsoft Sans Serif"/>
              </a:rPr>
              <a:t>en </a:t>
            </a:r>
            <a:r>
              <a:rPr sz="1100" spc="-5" dirty="0">
                <a:latin typeface="Microsoft Sans Serif"/>
                <a:cs typeface="Microsoft Sans Serif"/>
              </a:rPr>
              <a:t>esta</a:t>
            </a:r>
            <a:r>
              <a:rPr sz="1100" spc="5" dirty="0">
                <a:latin typeface="Microsoft Sans Serif"/>
                <a:cs typeface="Microsoft Sans Serif"/>
              </a:rPr>
              <a:t> </a:t>
            </a:r>
            <a:r>
              <a:rPr sz="1100" spc="10" dirty="0">
                <a:latin typeface="Microsoft Sans Serif"/>
                <a:cs typeface="Microsoft Sans Serif"/>
              </a:rPr>
              <a:t>guía </a:t>
            </a:r>
            <a:r>
              <a:rPr sz="1100" dirty="0">
                <a:latin typeface="Microsoft Sans Serif"/>
                <a:cs typeface="Microsoft Sans Serif"/>
              </a:rPr>
              <a:t>por</a:t>
            </a:r>
            <a:r>
              <a:rPr sz="1100" spc="20" dirty="0">
                <a:latin typeface="Microsoft Sans Serif"/>
                <a:cs typeface="Microsoft Sans Serif"/>
              </a:rPr>
              <a:t> </a:t>
            </a:r>
            <a:r>
              <a:rPr sz="1100" spc="-5" dirty="0">
                <a:latin typeface="Microsoft Sans Serif"/>
                <a:cs typeface="Microsoft Sans Serif"/>
              </a:rPr>
              <a:t>estos</a:t>
            </a:r>
            <a:r>
              <a:rPr sz="1100" spc="45" dirty="0">
                <a:latin typeface="Microsoft Sans Serif"/>
                <a:cs typeface="Microsoft Sans Serif"/>
              </a:rPr>
              <a:t> </a:t>
            </a:r>
            <a:r>
              <a:rPr sz="1400" spc="-55" dirty="0">
                <a:solidFill>
                  <a:srgbClr val="CC912F"/>
                </a:solidFill>
                <a:latin typeface="Microsoft Sans Serif"/>
                <a:cs typeface="Microsoft Sans Serif"/>
              </a:rPr>
              <a:t>ICONOS</a:t>
            </a:r>
            <a:endParaRPr sz="1400">
              <a:latin typeface="Microsoft Sans Serif"/>
              <a:cs typeface="Microsoft Sans Serif"/>
            </a:endParaRPr>
          </a:p>
        </p:txBody>
      </p:sp>
      <p:sp>
        <p:nvSpPr>
          <p:cNvPr id="33" name="object 33"/>
          <p:cNvSpPr txBox="1"/>
          <p:nvPr/>
        </p:nvSpPr>
        <p:spPr>
          <a:xfrm>
            <a:off x="784659" y="4271898"/>
            <a:ext cx="6078855" cy="229030"/>
          </a:xfrm>
          <a:prstGeom prst="rect">
            <a:avLst/>
          </a:prstGeom>
        </p:spPr>
        <p:txBody>
          <a:bodyPr vert="horz" wrap="square" lIns="0" tIns="13329" rIns="0" bIns="0" rtlCol="0">
            <a:spAutoFit/>
          </a:bodyPr>
          <a:lstStyle/>
          <a:p>
            <a:pPr marL="12697">
              <a:spcBef>
                <a:spcPts val="105"/>
              </a:spcBef>
            </a:pPr>
            <a:r>
              <a:rPr sz="1400" spc="-95" dirty="0">
                <a:solidFill>
                  <a:srgbClr val="CC912F"/>
                </a:solidFill>
                <a:latin typeface="Microsoft Sans Serif"/>
                <a:cs typeface="Microsoft Sans Serif"/>
              </a:rPr>
              <a:t>APRENDIZAJE</a:t>
            </a:r>
            <a:r>
              <a:rPr sz="1400" spc="25" dirty="0">
                <a:solidFill>
                  <a:srgbClr val="CC912F"/>
                </a:solidFill>
                <a:latin typeface="Microsoft Sans Serif"/>
                <a:cs typeface="Microsoft Sans Serif"/>
              </a:rPr>
              <a:t> </a:t>
            </a:r>
            <a:r>
              <a:rPr sz="1400" spc="-110" dirty="0">
                <a:solidFill>
                  <a:srgbClr val="CC912F"/>
                </a:solidFill>
                <a:latin typeface="Microsoft Sans Serif"/>
                <a:cs typeface="Microsoft Sans Serif"/>
              </a:rPr>
              <a:t>EN</a:t>
            </a:r>
            <a:r>
              <a:rPr sz="1400" spc="-10" dirty="0">
                <a:solidFill>
                  <a:srgbClr val="CC912F"/>
                </a:solidFill>
                <a:latin typeface="Microsoft Sans Serif"/>
                <a:cs typeface="Microsoft Sans Serif"/>
              </a:rPr>
              <a:t> </a:t>
            </a:r>
            <a:r>
              <a:rPr sz="1400" spc="-100" dirty="0">
                <a:solidFill>
                  <a:srgbClr val="CC912F"/>
                </a:solidFill>
                <a:latin typeface="Microsoft Sans Serif"/>
                <a:cs typeface="Microsoft Sans Serif"/>
              </a:rPr>
              <a:t>PROFUNDIDAD</a:t>
            </a:r>
            <a:r>
              <a:rPr sz="1400" spc="395" dirty="0">
                <a:solidFill>
                  <a:srgbClr val="CC912F"/>
                </a:solidFill>
                <a:latin typeface="Microsoft Sans Serif"/>
                <a:cs typeface="Microsoft Sans Serif"/>
              </a:rPr>
              <a:t> </a:t>
            </a:r>
            <a:r>
              <a:rPr sz="1300" spc="-50" dirty="0">
                <a:solidFill>
                  <a:srgbClr val="004448"/>
                </a:solidFill>
                <a:latin typeface="Microsoft Sans Serif"/>
                <a:cs typeface="Microsoft Sans Serif"/>
              </a:rPr>
              <a:t>-</a:t>
            </a:r>
            <a:r>
              <a:rPr sz="1300" spc="-10" dirty="0">
                <a:solidFill>
                  <a:srgbClr val="004448"/>
                </a:solidFill>
                <a:latin typeface="Microsoft Sans Serif"/>
                <a:cs typeface="Microsoft Sans Serif"/>
              </a:rPr>
              <a:t> </a:t>
            </a:r>
            <a:r>
              <a:rPr sz="1200" spc="-80" dirty="0">
                <a:solidFill>
                  <a:srgbClr val="004448"/>
                </a:solidFill>
                <a:latin typeface="Microsoft Sans Serif"/>
                <a:cs typeface="Microsoft Sans Serif"/>
              </a:rPr>
              <a:t>Haga</a:t>
            </a:r>
            <a:r>
              <a:rPr sz="1200" spc="-10" dirty="0">
                <a:solidFill>
                  <a:srgbClr val="004448"/>
                </a:solidFill>
                <a:latin typeface="Microsoft Sans Serif"/>
                <a:cs typeface="Microsoft Sans Serif"/>
              </a:rPr>
              <a:t> </a:t>
            </a:r>
            <a:r>
              <a:rPr sz="1200" spc="-55" dirty="0">
                <a:solidFill>
                  <a:srgbClr val="004448"/>
                </a:solidFill>
                <a:latin typeface="Microsoft Sans Serif"/>
                <a:cs typeface="Microsoft Sans Serif"/>
              </a:rPr>
              <a:t>clic</a:t>
            </a:r>
            <a:r>
              <a:rPr sz="1200" spc="-10" dirty="0">
                <a:solidFill>
                  <a:srgbClr val="004448"/>
                </a:solidFill>
                <a:latin typeface="Microsoft Sans Serif"/>
                <a:cs typeface="Microsoft Sans Serif"/>
              </a:rPr>
              <a:t> </a:t>
            </a:r>
            <a:r>
              <a:rPr sz="1200" spc="-70" dirty="0">
                <a:solidFill>
                  <a:srgbClr val="004448"/>
                </a:solidFill>
                <a:latin typeface="Microsoft Sans Serif"/>
                <a:cs typeface="Microsoft Sans Serif"/>
              </a:rPr>
              <a:t>para</a:t>
            </a:r>
            <a:r>
              <a:rPr sz="1200" spc="-10" dirty="0">
                <a:solidFill>
                  <a:srgbClr val="004448"/>
                </a:solidFill>
                <a:latin typeface="Microsoft Sans Serif"/>
                <a:cs typeface="Microsoft Sans Serif"/>
              </a:rPr>
              <a:t> </a:t>
            </a:r>
            <a:r>
              <a:rPr sz="1200" spc="-65" dirty="0">
                <a:solidFill>
                  <a:srgbClr val="004448"/>
                </a:solidFill>
                <a:latin typeface="Microsoft Sans Serif"/>
                <a:cs typeface="Microsoft Sans Serif"/>
              </a:rPr>
              <a:t>saber</a:t>
            </a:r>
            <a:r>
              <a:rPr sz="1200" spc="-10" dirty="0">
                <a:solidFill>
                  <a:srgbClr val="004448"/>
                </a:solidFill>
                <a:latin typeface="Microsoft Sans Serif"/>
                <a:cs typeface="Microsoft Sans Serif"/>
              </a:rPr>
              <a:t> </a:t>
            </a:r>
            <a:r>
              <a:rPr sz="1200" spc="-85" dirty="0">
                <a:solidFill>
                  <a:srgbClr val="004448"/>
                </a:solidFill>
                <a:latin typeface="Microsoft Sans Serif"/>
                <a:cs typeface="Microsoft Sans Serif"/>
              </a:rPr>
              <a:t>más</a:t>
            </a:r>
            <a:r>
              <a:rPr sz="1200" spc="-5" dirty="0">
                <a:solidFill>
                  <a:srgbClr val="004448"/>
                </a:solidFill>
                <a:latin typeface="Microsoft Sans Serif"/>
                <a:cs typeface="Microsoft Sans Serif"/>
              </a:rPr>
              <a:t> </a:t>
            </a:r>
            <a:r>
              <a:rPr sz="1200" spc="-70" dirty="0">
                <a:solidFill>
                  <a:srgbClr val="004448"/>
                </a:solidFill>
                <a:latin typeface="Microsoft Sans Serif"/>
                <a:cs typeface="Microsoft Sans Serif"/>
              </a:rPr>
              <a:t>sobre</a:t>
            </a:r>
            <a:r>
              <a:rPr sz="1200" spc="15" dirty="0">
                <a:solidFill>
                  <a:srgbClr val="004448"/>
                </a:solidFill>
                <a:latin typeface="Microsoft Sans Serif"/>
                <a:cs typeface="Microsoft Sans Serif"/>
              </a:rPr>
              <a:t> </a:t>
            </a:r>
            <a:r>
              <a:rPr sz="1200" spc="-60" dirty="0">
                <a:solidFill>
                  <a:srgbClr val="004448"/>
                </a:solidFill>
                <a:latin typeface="Microsoft Sans Serif"/>
                <a:cs typeface="Microsoft Sans Serif"/>
              </a:rPr>
              <a:t>los</a:t>
            </a:r>
            <a:r>
              <a:rPr sz="1200" spc="-5" dirty="0">
                <a:solidFill>
                  <a:srgbClr val="004448"/>
                </a:solidFill>
                <a:latin typeface="Microsoft Sans Serif"/>
                <a:cs typeface="Microsoft Sans Serif"/>
              </a:rPr>
              <a:t> </a:t>
            </a:r>
            <a:r>
              <a:rPr sz="1200" spc="-65" dirty="0">
                <a:solidFill>
                  <a:srgbClr val="004448"/>
                </a:solidFill>
                <a:latin typeface="Microsoft Sans Serif"/>
                <a:cs typeface="Microsoft Sans Serif"/>
              </a:rPr>
              <a:t>estudios</a:t>
            </a:r>
            <a:r>
              <a:rPr sz="1200" spc="-10" dirty="0">
                <a:solidFill>
                  <a:srgbClr val="004448"/>
                </a:solidFill>
                <a:latin typeface="Microsoft Sans Serif"/>
                <a:cs typeface="Microsoft Sans Serif"/>
              </a:rPr>
              <a:t> </a:t>
            </a:r>
            <a:r>
              <a:rPr sz="1200" spc="-75" dirty="0">
                <a:solidFill>
                  <a:srgbClr val="004448"/>
                </a:solidFill>
                <a:latin typeface="Microsoft Sans Serif"/>
                <a:cs typeface="Microsoft Sans Serif"/>
              </a:rPr>
              <a:t>de</a:t>
            </a:r>
            <a:r>
              <a:rPr sz="1200" spc="-10" dirty="0">
                <a:solidFill>
                  <a:srgbClr val="004448"/>
                </a:solidFill>
                <a:latin typeface="Microsoft Sans Serif"/>
                <a:cs typeface="Microsoft Sans Serif"/>
              </a:rPr>
              <a:t> </a:t>
            </a:r>
            <a:r>
              <a:rPr sz="1200" spc="-70" dirty="0">
                <a:solidFill>
                  <a:srgbClr val="004448"/>
                </a:solidFill>
                <a:latin typeface="Microsoft Sans Serif"/>
                <a:cs typeface="Microsoft Sans Serif"/>
              </a:rPr>
              <a:t>casos</a:t>
            </a:r>
            <a:endParaRPr sz="1200">
              <a:latin typeface="Microsoft Sans Serif"/>
              <a:cs typeface="Microsoft Sans Serif"/>
            </a:endParaRPr>
          </a:p>
        </p:txBody>
      </p:sp>
      <p:sp>
        <p:nvSpPr>
          <p:cNvPr id="34" name="object 34"/>
          <p:cNvSpPr txBox="1"/>
          <p:nvPr/>
        </p:nvSpPr>
        <p:spPr>
          <a:xfrm>
            <a:off x="833424" y="7090031"/>
            <a:ext cx="2306320" cy="782955"/>
          </a:xfrm>
          <a:prstGeom prst="rect">
            <a:avLst/>
          </a:prstGeom>
        </p:spPr>
        <p:txBody>
          <a:bodyPr vert="horz" wrap="square" lIns="0" tIns="13329" rIns="0" bIns="0" rtlCol="0">
            <a:spAutoFit/>
          </a:bodyPr>
          <a:lstStyle/>
          <a:p>
            <a:pPr algn="ctr">
              <a:lnSpc>
                <a:spcPts val="1664"/>
              </a:lnSpc>
              <a:spcBef>
                <a:spcPts val="105"/>
              </a:spcBef>
            </a:pPr>
            <a:r>
              <a:rPr sz="1400" spc="-105" dirty="0">
                <a:solidFill>
                  <a:srgbClr val="CC912F"/>
                </a:solidFill>
                <a:latin typeface="Microsoft Sans Serif"/>
                <a:cs typeface="Microsoft Sans Serif"/>
              </a:rPr>
              <a:t>CONSEJO</a:t>
            </a:r>
            <a:endParaRPr sz="1400">
              <a:latin typeface="Microsoft Sans Serif"/>
              <a:cs typeface="Microsoft Sans Serif"/>
            </a:endParaRPr>
          </a:p>
          <a:p>
            <a:pPr marL="12697" marR="5077" algn="ctr">
              <a:lnSpc>
                <a:spcPts val="1427"/>
              </a:lnSpc>
              <a:spcBef>
                <a:spcPts val="40"/>
              </a:spcBef>
            </a:pPr>
            <a:r>
              <a:rPr sz="1200" spc="-40" dirty="0">
                <a:solidFill>
                  <a:srgbClr val="004448"/>
                </a:solidFill>
                <a:latin typeface="Microsoft Sans Serif"/>
                <a:cs typeface="Microsoft Sans Serif"/>
              </a:rPr>
              <a:t>Para</a:t>
            </a:r>
            <a:r>
              <a:rPr sz="1200" spc="10" dirty="0">
                <a:solidFill>
                  <a:srgbClr val="004448"/>
                </a:solidFill>
                <a:latin typeface="Microsoft Sans Serif"/>
                <a:cs typeface="Microsoft Sans Serif"/>
              </a:rPr>
              <a:t> </a:t>
            </a:r>
            <a:r>
              <a:rPr sz="1200" spc="-35" dirty="0">
                <a:solidFill>
                  <a:srgbClr val="004448"/>
                </a:solidFill>
                <a:latin typeface="Microsoft Sans Serif"/>
                <a:cs typeface="Microsoft Sans Serif"/>
              </a:rPr>
              <a:t>volver</a:t>
            </a:r>
            <a:r>
              <a:rPr sz="1200" spc="-5" dirty="0">
                <a:solidFill>
                  <a:srgbClr val="004448"/>
                </a:solidFill>
                <a:latin typeface="Microsoft Sans Serif"/>
                <a:cs typeface="Microsoft Sans Serif"/>
              </a:rPr>
              <a:t> </a:t>
            </a:r>
            <a:r>
              <a:rPr sz="1200" spc="-40" dirty="0">
                <a:solidFill>
                  <a:srgbClr val="004448"/>
                </a:solidFill>
                <a:latin typeface="Microsoft Sans Serif"/>
                <a:cs typeface="Microsoft Sans Serif"/>
              </a:rPr>
              <a:t>al</a:t>
            </a:r>
            <a:r>
              <a:rPr sz="1200" spc="15" dirty="0">
                <a:solidFill>
                  <a:srgbClr val="004448"/>
                </a:solidFill>
                <a:latin typeface="Microsoft Sans Serif"/>
                <a:cs typeface="Microsoft Sans Serif"/>
              </a:rPr>
              <a:t> </a:t>
            </a:r>
            <a:r>
              <a:rPr sz="1200" spc="-40" dirty="0">
                <a:solidFill>
                  <a:srgbClr val="004448"/>
                </a:solidFill>
                <a:latin typeface="Microsoft Sans Serif"/>
                <a:cs typeface="Microsoft Sans Serif"/>
              </a:rPr>
              <a:t>compendio</a:t>
            </a:r>
            <a:r>
              <a:rPr sz="1200" spc="25" dirty="0">
                <a:solidFill>
                  <a:srgbClr val="004448"/>
                </a:solidFill>
                <a:latin typeface="Microsoft Sans Serif"/>
                <a:cs typeface="Microsoft Sans Serif"/>
              </a:rPr>
              <a:t> </a:t>
            </a:r>
            <a:r>
              <a:rPr sz="1200" spc="-30" dirty="0">
                <a:solidFill>
                  <a:srgbClr val="004448"/>
                </a:solidFill>
                <a:latin typeface="Microsoft Sans Serif"/>
                <a:cs typeface="Microsoft Sans Serif"/>
              </a:rPr>
              <a:t>-</a:t>
            </a:r>
            <a:r>
              <a:rPr sz="1200" spc="-5" dirty="0">
                <a:solidFill>
                  <a:srgbClr val="004448"/>
                </a:solidFill>
                <a:latin typeface="Microsoft Sans Serif"/>
                <a:cs typeface="Microsoft Sans Serif"/>
              </a:rPr>
              <a:t> </a:t>
            </a:r>
            <a:r>
              <a:rPr sz="1200" spc="-35" dirty="0">
                <a:solidFill>
                  <a:srgbClr val="004448"/>
                </a:solidFill>
                <a:latin typeface="Microsoft Sans Serif"/>
                <a:cs typeface="Microsoft Sans Serif"/>
              </a:rPr>
              <a:t>utilice</a:t>
            </a:r>
            <a:r>
              <a:rPr sz="1200" spc="-15" dirty="0">
                <a:solidFill>
                  <a:srgbClr val="004448"/>
                </a:solidFill>
                <a:latin typeface="Microsoft Sans Serif"/>
                <a:cs typeface="Microsoft Sans Serif"/>
              </a:rPr>
              <a:t> </a:t>
            </a:r>
            <a:r>
              <a:rPr sz="1200" spc="-35" dirty="0">
                <a:solidFill>
                  <a:srgbClr val="004448"/>
                </a:solidFill>
                <a:latin typeface="Microsoft Sans Serif"/>
                <a:cs typeface="Microsoft Sans Serif"/>
              </a:rPr>
              <a:t>la </a:t>
            </a:r>
            <a:r>
              <a:rPr sz="1200" spc="-305" dirty="0">
                <a:solidFill>
                  <a:srgbClr val="004448"/>
                </a:solidFill>
                <a:latin typeface="Microsoft Sans Serif"/>
                <a:cs typeface="Microsoft Sans Serif"/>
              </a:rPr>
              <a:t> </a:t>
            </a:r>
            <a:r>
              <a:rPr sz="1200" spc="-40" dirty="0">
                <a:solidFill>
                  <a:srgbClr val="004448"/>
                </a:solidFill>
                <a:latin typeface="Microsoft Sans Serif"/>
                <a:cs typeface="Microsoft Sans Serif"/>
              </a:rPr>
              <a:t>opción</a:t>
            </a:r>
            <a:r>
              <a:rPr sz="1200"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10" dirty="0">
                <a:solidFill>
                  <a:srgbClr val="004448"/>
                </a:solidFill>
                <a:latin typeface="Microsoft Sans Serif"/>
                <a:cs typeface="Microsoft Sans Serif"/>
              </a:rPr>
              <a:t> </a:t>
            </a:r>
            <a:r>
              <a:rPr sz="1200" spc="-35" dirty="0">
                <a:solidFill>
                  <a:srgbClr val="004448"/>
                </a:solidFill>
                <a:latin typeface="Microsoft Sans Serif"/>
                <a:cs typeface="Microsoft Sans Serif"/>
              </a:rPr>
              <a:t>volver</a:t>
            </a:r>
            <a:r>
              <a:rPr sz="1200" dirty="0">
                <a:solidFill>
                  <a:srgbClr val="004448"/>
                </a:solidFill>
                <a:latin typeface="Microsoft Sans Serif"/>
                <a:cs typeface="Microsoft Sans Serif"/>
              </a:rPr>
              <a:t> </a:t>
            </a:r>
            <a:r>
              <a:rPr sz="1200" spc="-35" dirty="0">
                <a:solidFill>
                  <a:srgbClr val="004448"/>
                </a:solidFill>
                <a:latin typeface="Microsoft Sans Serif"/>
                <a:cs typeface="Microsoft Sans Serif"/>
              </a:rPr>
              <a:t>atrás</a:t>
            </a:r>
            <a:r>
              <a:rPr sz="1200" spc="15" dirty="0">
                <a:solidFill>
                  <a:srgbClr val="004448"/>
                </a:solidFill>
                <a:latin typeface="Microsoft Sans Serif"/>
                <a:cs typeface="Microsoft Sans Serif"/>
              </a:rPr>
              <a:t> </a:t>
            </a:r>
            <a:r>
              <a:rPr sz="1200" spc="-45" dirty="0">
                <a:solidFill>
                  <a:srgbClr val="004448"/>
                </a:solidFill>
                <a:latin typeface="Microsoft Sans Serif"/>
                <a:cs typeface="Microsoft Sans Serif"/>
              </a:rPr>
              <a:t>en</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su</a:t>
            </a:r>
            <a:endParaRPr sz="1200">
              <a:latin typeface="Microsoft Sans Serif"/>
              <a:cs typeface="Microsoft Sans Serif"/>
            </a:endParaRPr>
          </a:p>
          <a:p>
            <a:pPr algn="ctr">
              <a:lnSpc>
                <a:spcPts val="1387"/>
              </a:lnSpc>
            </a:pPr>
            <a:r>
              <a:rPr sz="1200" spc="-40" dirty="0">
                <a:solidFill>
                  <a:srgbClr val="004448"/>
                </a:solidFill>
                <a:latin typeface="Microsoft Sans Serif"/>
                <a:cs typeface="Microsoft Sans Serif"/>
              </a:rPr>
              <a:t>navegador</a:t>
            </a:r>
            <a:endParaRPr sz="1200">
              <a:latin typeface="Microsoft Sans Serif"/>
              <a:cs typeface="Microsoft Sans Serif"/>
            </a:endParaRPr>
          </a:p>
        </p:txBody>
      </p:sp>
      <p:sp>
        <p:nvSpPr>
          <p:cNvPr id="35" name="object 35"/>
          <p:cNvSpPr txBox="1"/>
          <p:nvPr/>
        </p:nvSpPr>
        <p:spPr>
          <a:xfrm>
            <a:off x="4106036" y="7090031"/>
            <a:ext cx="2905760" cy="834683"/>
          </a:xfrm>
          <a:prstGeom prst="rect">
            <a:avLst/>
          </a:prstGeom>
        </p:spPr>
        <p:txBody>
          <a:bodyPr vert="horz" wrap="square" lIns="0" tIns="13329" rIns="0" bIns="0" rtlCol="0">
            <a:spAutoFit/>
          </a:bodyPr>
          <a:lstStyle/>
          <a:p>
            <a:pPr marL="45708" algn="ctr">
              <a:lnSpc>
                <a:spcPts val="1664"/>
              </a:lnSpc>
              <a:spcBef>
                <a:spcPts val="105"/>
              </a:spcBef>
            </a:pPr>
            <a:r>
              <a:rPr sz="1400" spc="-155" dirty="0">
                <a:solidFill>
                  <a:srgbClr val="CC912F"/>
                </a:solidFill>
                <a:latin typeface="Microsoft Sans Serif"/>
                <a:cs typeface="Microsoft Sans Serif"/>
              </a:rPr>
              <a:t>N</a:t>
            </a:r>
            <a:r>
              <a:rPr sz="1400" spc="-145" dirty="0">
                <a:solidFill>
                  <a:srgbClr val="CC912F"/>
                </a:solidFill>
                <a:latin typeface="Microsoft Sans Serif"/>
                <a:cs typeface="Microsoft Sans Serif"/>
              </a:rPr>
              <a:t>AVE</a:t>
            </a:r>
            <a:r>
              <a:rPr sz="1400" spc="-160" dirty="0">
                <a:solidFill>
                  <a:srgbClr val="CC912F"/>
                </a:solidFill>
                <a:latin typeface="Microsoft Sans Serif"/>
                <a:cs typeface="Microsoft Sans Serif"/>
              </a:rPr>
              <a:t>G</a:t>
            </a:r>
            <a:r>
              <a:rPr sz="1400" spc="-145" dirty="0">
                <a:solidFill>
                  <a:srgbClr val="CC912F"/>
                </a:solidFill>
                <a:latin typeface="Microsoft Sans Serif"/>
                <a:cs typeface="Microsoft Sans Serif"/>
              </a:rPr>
              <a:t>A</a:t>
            </a:r>
            <a:r>
              <a:rPr sz="1400" spc="-165" dirty="0">
                <a:solidFill>
                  <a:srgbClr val="CC912F"/>
                </a:solidFill>
                <a:latin typeface="Microsoft Sans Serif"/>
                <a:cs typeface="Microsoft Sans Serif"/>
              </a:rPr>
              <a:t>C</a:t>
            </a:r>
            <a:r>
              <a:rPr sz="1400" spc="-70" dirty="0">
                <a:solidFill>
                  <a:srgbClr val="CC912F"/>
                </a:solidFill>
                <a:latin typeface="Microsoft Sans Serif"/>
                <a:cs typeface="Microsoft Sans Serif"/>
              </a:rPr>
              <a:t>I</a:t>
            </a:r>
            <a:r>
              <a:rPr sz="1400" spc="-155" dirty="0">
                <a:solidFill>
                  <a:srgbClr val="CC912F"/>
                </a:solidFill>
                <a:latin typeface="Microsoft Sans Serif"/>
                <a:cs typeface="Microsoft Sans Serif"/>
              </a:rPr>
              <a:t>ÓN</a:t>
            </a:r>
            <a:r>
              <a:rPr sz="1400" spc="-45" dirty="0">
                <a:solidFill>
                  <a:srgbClr val="CC912F"/>
                </a:solidFill>
                <a:latin typeface="Microsoft Sans Serif"/>
                <a:cs typeface="Microsoft Sans Serif"/>
              </a:rPr>
              <a:t> </a:t>
            </a:r>
            <a:r>
              <a:rPr sz="1400" spc="-155" dirty="0">
                <a:solidFill>
                  <a:srgbClr val="CC912F"/>
                </a:solidFill>
                <a:latin typeface="Microsoft Sans Serif"/>
                <a:cs typeface="Microsoft Sans Serif"/>
              </a:rPr>
              <a:t>R</a:t>
            </a:r>
            <a:r>
              <a:rPr sz="1400" spc="-114" dirty="0">
                <a:solidFill>
                  <a:srgbClr val="CC912F"/>
                </a:solidFill>
                <a:latin typeface="Microsoft Sans Serif"/>
                <a:cs typeface="Microsoft Sans Serif"/>
              </a:rPr>
              <a:t>ÁPI</a:t>
            </a:r>
            <a:r>
              <a:rPr sz="1400" spc="-165" dirty="0">
                <a:solidFill>
                  <a:srgbClr val="CC912F"/>
                </a:solidFill>
                <a:latin typeface="Microsoft Sans Serif"/>
                <a:cs typeface="Microsoft Sans Serif"/>
              </a:rPr>
              <a:t>D</a:t>
            </a:r>
            <a:r>
              <a:rPr sz="1400" spc="-145" dirty="0">
                <a:solidFill>
                  <a:srgbClr val="CC912F"/>
                </a:solidFill>
                <a:latin typeface="Microsoft Sans Serif"/>
                <a:cs typeface="Microsoft Sans Serif"/>
              </a:rPr>
              <a:t>A</a:t>
            </a:r>
            <a:r>
              <a:rPr sz="1400" spc="-40" dirty="0">
                <a:solidFill>
                  <a:srgbClr val="CC912F"/>
                </a:solidFill>
                <a:latin typeface="Microsoft Sans Serif"/>
                <a:cs typeface="Microsoft Sans Serif"/>
              </a:rPr>
              <a:t> </a:t>
            </a:r>
            <a:r>
              <a:rPr sz="1400" spc="-145" dirty="0">
                <a:solidFill>
                  <a:srgbClr val="CC912F"/>
                </a:solidFill>
                <a:latin typeface="Microsoft Sans Serif"/>
                <a:cs typeface="Microsoft Sans Serif"/>
              </a:rPr>
              <a:t>Y</a:t>
            </a:r>
            <a:r>
              <a:rPr sz="1400" spc="-40" dirty="0">
                <a:solidFill>
                  <a:srgbClr val="CC912F"/>
                </a:solidFill>
                <a:latin typeface="Microsoft Sans Serif"/>
                <a:cs typeface="Microsoft Sans Serif"/>
              </a:rPr>
              <a:t> </a:t>
            </a:r>
            <a:r>
              <a:rPr sz="1400" spc="-150" dirty="0">
                <a:solidFill>
                  <a:srgbClr val="CC912F"/>
                </a:solidFill>
                <a:latin typeface="Microsoft Sans Serif"/>
                <a:cs typeface="Microsoft Sans Serif"/>
              </a:rPr>
              <a:t>SEN</a:t>
            </a:r>
            <a:r>
              <a:rPr sz="1400" spc="-165" dirty="0">
                <a:solidFill>
                  <a:srgbClr val="CC912F"/>
                </a:solidFill>
                <a:latin typeface="Microsoft Sans Serif"/>
                <a:cs typeface="Microsoft Sans Serif"/>
              </a:rPr>
              <a:t>C</a:t>
            </a:r>
            <a:r>
              <a:rPr sz="1400" spc="-60" dirty="0">
                <a:solidFill>
                  <a:srgbClr val="CC912F"/>
                </a:solidFill>
                <a:latin typeface="Microsoft Sans Serif"/>
                <a:cs typeface="Microsoft Sans Serif"/>
              </a:rPr>
              <a:t>I</a:t>
            </a:r>
            <a:r>
              <a:rPr sz="1400" spc="-130" dirty="0">
                <a:solidFill>
                  <a:srgbClr val="CC912F"/>
                </a:solidFill>
                <a:latin typeface="Microsoft Sans Serif"/>
                <a:cs typeface="Microsoft Sans Serif"/>
              </a:rPr>
              <a:t>LLA</a:t>
            </a:r>
            <a:endParaRPr sz="1400">
              <a:latin typeface="Microsoft Sans Serif"/>
              <a:cs typeface="Microsoft Sans Serif"/>
            </a:endParaRPr>
          </a:p>
          <a:p>
            <a:pPr marL="3810" algn="ctr">
              <a:lnSpc>
                <a:spcPts val="1422"/>
              </a:lnSpc>
            </a:pPr>
            <a:r>
              <a:rPr sz="1200" spc="-45" dirty="0">
                <a:solidFill>
                  <a:srgbClr val="004448"/>
                </a:solidFill>
                <a:latin typeface="Microsoft Sans Serif"/>
                <a:cs typeface="Microsoft Sans Serif"/>
              </a:rPr>
              <a:t>Vaya</a:t>
            </a:r>
            <a:r>
              <a:rPr sz="1200" spc="5" dirty="0">
                <a:solidFill>
                  <a:srgbClr val="004448"/>
                </a:solidFill>
                <a:latin typeface="Microsoft Sans Serif"/>
                <a:cs typeface="Microsoft Sans Serif"/>
              </a:rPr>
              <a:t> </a:t>
            </a:r>
            <a:r>
              <a:rPr sz="1200" spc="-50" dirty="0">
                <a:solidFill>
                  <a:srgbClr val="004448"/>
                </a:solidFill>
                <a:latin typeface="Microsoft Sans Serif"/>
                <a:cs typeface="Microsoft Sans Serif"/>
              </a:rPr>
              <a:t>a</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40" dirty="0">
                <a:solidFill>
                  <a:srgbClr val="004448"/>
                </a:solidFill>
                <a:latin typeface="Microsoft Sans Serif"/>
                <a:cs typeface="Microsoft Sans Serif"/>
              </a:rPr>
              <a:t>sección</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5" dirty="0">
                <a:solidFill>
                  <a:srgbClr val="004448"/>
                </a:solidFill>
                <a:latin typeface="Microsoft Sans Serif"/>
                <a:cs typeface="Microsoft Sans Serif"/>
              </a:rPr>
              <a:t> </a:t>
            </a:r>
            <a:r>
              <a:rPr sz="1200" spc="-35" dirty="0">
                <a:solidFill>
                  <a:srgbClr val="004448"/>
                </a:solidFill>
                <a:latin typeface="Microsoft Sans Serif"/>
                <a:cs typeface="Microsoft Sans Serif"/>
              </a:rPr>
              <a:t>estudios</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15" dirty="0">
                <a:solidFill>
                  <a:srgbClr val="004448"/>
                </a:solidFill>
                <a:latin typeface="Microsoft Sans Serif"/>
                <a:cs typeface="Microsoft Sans Serif"/>
              </a:rPr>
              <a:t> </a:t>
            </a:r>
            <a:r>
              <a:rPr sz="1200" spc="-40" dirty="0">
                <a:solidFill>
                  <a:srgbClr val="004448"/>
                </a:solidFill>
                <a:latin typeface="Microsoft Sans Serif"/>
                <a:cs typeface="Microsoft Sans Serif"/>
              </a:rPr>
              <a:t>casos</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que</a:t>
            </a:r>
            <a:endParaRPr sz="1200">
              <a:latin typeface="Microsoft Sans Serif"/>
              <a:cs typeface="Microsoft Sans Serif"/>
            </a:endParaRPr>
          </a:p>
          <a:p>
            <a:pPr marL="12697" marR="5077" algn="ctr">
              <a:lnSpc>
                <a:spcPts val="1560"/>
              </a:lnSpc>
              <a:spcBef>
                <a:spcPts val="60"/>
              </a:spcBef>
            </a:pPr>
            <a:r>
              <a:rPr sz="1200" spc="-40" dirty="0">
                <a:solidFill>
                  <a:srgbClr val="004448"/>
                </a:solidFill>
                <a:latin typeface="Microsoft Sans Serif"/>
                <a:cs typeface="Microsoft Sans Serif"/>
              </a:rPr>
              <a:t>desee</a:t>
            </a:r>
            <a:r>
              <a:rPr sz="1200" dirty="0">
                <a:solidFill>
                  <a:srgbClr val="004448"/>
                </a:solidFill>
                <a:latin typeface="Microsoft Sans Serif"/>
                <a:cs typeface="Microsoft Sans Serif"/>
              </a:rPr>
              <a:t> </a:t>
            </a:r>
            <a:r>
              <a:rPr sz="1200" spc="-40" dirty="0">
                <a:solidFill>
                  <a:srgbClr val="004448"/>
                </a:solidFill>
                <a:latin typeface="Microsoft Sans Serif"/>
                <a:cs typeface="Microsoft Sans Serif"/>
              </a:rPr>
              <a:t>haciendo</a:t>
            </a:r>
            <a:r>
              <a:rPr sz="1200" spc="15" dirty="0">
                <a:solidFill>
                  <a:srgbClr val="004448"/>
                </a:solidFill>
                <a:latin typeface="Microsoft Sans Serif"/>
                <a:cs typeface="Microsoft Sans Serif"/>
              </a:rPr>
              <a:t> </a:t>
            </a:r>
            <a:r>
              <a:rPr sz="1200" spc="-35" dirty="0">
                <a:solidFill>
                  <a:srgbClr val="004448"/>
                </a:solidFill>
                <a:latin typeface="Microsoft Sans Serif"/>
                <a:cs typeface="Microsoft Sans Serif"/>
              </a:rPr>
              <a:t>clic</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en</a:t>
            </a:r>
            <a:r>
              <a:rPr sz="1200" spc="5" dirty="0">
                <a:solidFill>
                  <a:srgbClr val="004448"/>
                </a:solidFill>
                <a:latin typeface="Microsoft Sans Serif"/>
                <a:cs typeface="Microsoft Sans Serif"/>
              </a:rPr>
              <a:t> </a:t>
            </a:r>
            <a:r>
              <a:rPr sz="1200" spc="-35" dirty="0">
                <a:solidFill>
                  <a:srgbClr val="004448"/>
                </a:solidFill>
                <a:latin typeface="Microsoft Sans Serif"/>
                <a:cs typeface="Microsoft Sans Serif"/>
              </a:rPr>
              <a:t>ella</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en</a:t>
            </a:r>
            <a:r>
              <a:rPr sz="1200" spc="5" dirty="0">
                <a:solidFill>
                  <a:srgbClr val="004448"/>
                </a:solidFill>
                <a:latin typeface="Microsoft Sans Serif"/>
                <a:cs typeface="Microsoft Sans Serif"/>
              </a:rPr>
              <a:t> </a:t>
            </a:r>
            <a:r>
              <a:rPr sz="1200" spc="-35" dirty="0">
                <a:solidFill>
                  <a:srgbClr val="004448"/>
                </a:solidFill>
                <a:latin typeface="Microsoft Sans Serif"/>
                <a:cs typeface="Microsoft Sans Serif"/>
              </a:rPr>
              <a:t>nuestro</a:t>
            </a:r>
            <a:r>
              <a:rPr sz="1200" spc="-10" dirty="0">
                <a:solidFill>
                  <a:srgbClr val="004448"/>
                </a:solidFill>
                <a:latin typeface="Microsoft Sans Serif"/>
                <a:cs typeface="Microsoft Sans Serif"/>
              </a:rPr>
              <a:t> </a:t>
            </a:r>
            <a:r>
              <a:rPr sz="1200" spc="-25" dirty="0">
                <a:solidFill>
                  <a:srgbClr val="004448"/>
                </a:solidFill>
                <a:latin typeface="Microsoft Sans Serif"/>
                <a:cs typeface="Microsoft Sans Serif"/>
              </a:rPr>
              <a:t>índice </a:t>
            </a:r>
            <a:r>
              <a:rPr sz="1200" spc="-300" dirty="0">
                <a:solidFill>
                  <a:srgbClr val="004448"/>
                </a:solidFill>
                <a:latin typeface="Microsoft Sans Serif"/>
                <a:cs typeface="Microsoft Sans Serif"/>
              </a:rPr>
              <a:t> </a:t>
            </a:r>
            <a:r>
              <a:rPr sz="1200" spc="-30" dirty="0">
                <a:solidFill>
                  <a:srgbClr val="004448"/>
                </a:solidFill>
                <a:latin typeface="Microsoft Sans Serif"/>
                <a:cs typeface="Microsoft Sans Serif"/>
              </a:rPr>
              <a:t>interactivo.</a:t>
            </a:r>
            <a:endParaRPr sz="1200">
              <a:latin typeface="Microsoft Sans Serif"/>
              <a:cs typeface="Microsoft Sans Serif"/>
            </a:endParaRPr>
          </a:p>
        </p:txBody>
      </p:sp>
      <p:grpSp>
        <p:nvGrpSpPr>
          <p:cNvPr id="36" name="object 36"/>
          <p:cNvGrpSpPr/>
          <p:nvPr/>
        </p:nvGrpSpPr>
        <p:grpSpPr>
          <a:xfrm>
            <a:off x="289559" y="2562097"/>
            <a:ext cx="6983730" cy="6350"/>
            <a:chOff x="289559" y="2562097"/>
            <a:chExt cx="6983730" cy="6350"/>
          </a:xfrm>
        </p:grpSpPr>
        <p:sp>
          <p:nvSpPr>
            <p:cNvPr id="37" name="object 37"/>
            <p:cNvSpPr/>
            <p:nvPr/>
          </p:nvSpPr>
          <p:spPr>
            <a:xfrm>
              <a:off x="305434" y="2565272"/>
              <a:ext cx="6958330" cy="0"/>
            </a:xfrm>
            <a:custGeom>
              <a:avLst/>
              <a:gdLst/>
              <a:ahLst/>
              <a:cxnLst/>
              <a:rect l="l" t="t" r="r" b="b"/>
              <a:pathLst>
                <a:path w="6958330">
                  <a:moveTo>
                    <a:pt x="0" y="0"/>
                  </a:moveTo>
                  <a:lnTo>
                    <a:pt x="6958330" y="0"/>
                  </a:lnTo>
                </a:path>
              </a:pathLst>
            </a:custGeom>
            <a:ln w="6350">
              <a:solidFill>
                <a:srgbClr val="004448"/>
              </a:solidFill>
              <a:prstDash val="dot"/>
            </a:ln>
          </p:spPr>
          <p:txBody>
            <a:bodyPr wrap="square" lIns="0" tIns="0" rIns="0" bIns="0" rtlCol="0"/>
            <a:lstStyle/>
            <a:p>
              <a:endParaRPr/>
            </a:p>
          </p:txBody>
        </p:sp>
        <p:sp>
          <p:nvSpPr>
            <p:cNvPr id="38" name="object 38"/>
            <p:cNvSpPr/>
            <p:nvPr/>
          </p:nvSpPr>
          <p:spPr>
            <a:xfrm>
              <a:off x="289559" y="2562097"/>
              <a:ext cx="6983730" cy="6350"/>
            </a:xfrm>
            <a:custGeom>
              <a:avLst/>
              <a:gdLst/>
              <a:ahLst/>
              <a:cxnLst/>
              <a:rect l="l" t="t" r="r" b="b"/>
              <a:pathLst>
                <a:path w="6983730" h="6350">
                  <a:moveTo>
                    <a:pt x="3175" y="0"/>
                  </a:moveTo>
                  <a:lnTo>
                    <a:pt x="635" y="634"/>
                  </a:lnTo>
                  <a:lnTo>
                    <a:pt x="0" y="3175"/>
                  </a:lnTo>
                  <a:lnTo>
                    <a:pt x="635" y="5714"/>
                  </a:lnTo>
                  <a:lnTo>
                    <a:pt x="3175" y="6350"/>
                  </a:lnTo>
                  <a:lnTo>
                    <a:pt x="5714" y="5714"/>
                  </a:lnTo>
                  <a:lnTo>
                    <a:pt x="6350" y="3175"/>
                  </a:lnTo>
                  <a:lnTo>
                    <a:pt x="5714" y="634"/>
                  </a:lnTo>
                  <a:lnTo>
                    <a:pt x="3175" y="0"/>
                  </a:lnTo>
                  <a:close/>
                </a:path>
                <a:path w="6983730" h="6350">
                  <a:moveTo>
                    <a:pt x="6980555" y="0"/>
                  </a:moveTo>
                  <a:lnTo>
                    <a:pt x="6978650" y="634"/>
                  </a:lnTo>
                  <a:lnTo>
                    <a:pt x="6977380" y="3175"/>
                  </a:lnTo>
                  <a:lnTo>
                    <a:pt x="6978650" y="5714"/>
                  </a:lnTo>
                  <a:lnTo>
                    <a:pt x="6980555" y="6350"/>
                  </a:lnTo>
                  <a:lnTo>
                    <a:pt x="6983095" y="5714"/>
                  </a:lnTo>
                  <a:lnTo>
                    <a:pt x="6983730" y="3175"/>
                  </a:lnTo>
                  <a:lnTo>
                    <a:pt x="6983095" y="634"/>
                  </a:lnTo>
                  <a:lnTo>
                    <a:pt x="6980555" y="0"/>
                  </a:lnTo>
                  <a:close/>
                </a:path>
              </a:pathLst>
            </a:custGeom>
            <a:solidFill>
              <a:srgbClr val="004448"/>
            </a:solidFill>
          </p:spPr>
          <p:txBody>
            <a:bodyPr wrap="square" lIns="0" tIns="0" rIns="0" bIns="0" rtlCol="0"/>
            <a:lstStyle/>
            <a:p>
              <a:endParaRPr/>
            </a:p>
          </p:txBody>
        </p:sp>
      </p:grpSp>
      <p:grpSp>
        <p:nvGrpSpPr>
          <p:cNvPr id="39" name="object 39"/>
          <p:cNvGrpSpPr/>
          <p:nvPr/>
        </p:nvGrpSpPr>
        <p:grpSpPr>
          <a:xfrm>
            <a:off x="3930653" y="8278050"/>
            <a:ext cx="3134360" cy="1908810"/>
            <a:chOff x="3930650" y="8278050"/>
            <a:chExt cx="3134360" cy="1908810"/>
          </a:xfrm>
        </p:grpSpPr>
        <p:pic>
          <p:nvPicPr>
            <p:cNvPr id="40" name="object 40"/>
            <p:cNvPicPr/>
            <p:nvPr/>
          </p:nvPicPr>
          <p:blipFill>
            <a:blip r:embed="rId13" cstate="screen">
              <a:extLst>
                <a:ext uri="{28A0092B-C50C-407E-A947-70E740481C1C}">
                  <a14:useLocalDpi xmlns:a14="http://schemas.microsoft.com/office/drawing/2010/main"/>
                </a:ext>
              </a:extLst>
            </a:blip>
            <a:stretch>
              <a:fillRect/>
            </a:stretch>
          </p:blipFill>
          <p:spPr>
            <a:xfrm>
              <a:off x="4239895" y="8278050"/>
              <a:ext cx="2540635" cy="1683385"/>
            </a:xfrm>
            <a:prstGeom prst="rect">
              <a:avLst/>
            </a:prstGeom>
          </p:spPr>
        </p:pic>
        <p:sp>
          <p:nvSpPr>
            <p:cNvPr id="41" name="object 41"/>
            <p:cNvSpPr/>
            <p:nvPr/>
          </p:nvSpPr>
          <p:spPr>
            <a:xfrm>
              <a:off x="4239895" y="8288909"/>
              <a:ext cx="2540000" cy="1676400"/>
            </a:xfrm>
            <a:custGeom>
              <a:avLst/>
              <a:gdLst/>
              <a:ahLst/>
              <a:cxnLst/>
              <a:rect l="l" t="t" r="r" b="b"/>
              <a:pathLst>
                <a:path w="2540000" h="1676400">
                  <a:moveTo>
                    <a:pt x="2540000" y="1671891"/>
                  </a:moveTo>
                  <a:lnTo>
                    <a:pt x="0" y="1671891"/>
                  </a:lnTo>
                  <a:lnTo>
                    <a:pt x="0" y="1676336"/>
                  </a:lnTo>
                  <a:lnTo>
                    <a:pt x="2540000" y="1676336"/>
                  </a:lnTo>
                  <a:lnTo>
                    <a:pt x="2540000" y="1671891"/>
                  </a:lnTo>
                  <a:close/>
                </a:path>
                <a:path w="2540000" h="1676400">
                  <a:moveTo>
                    <a:pt x="2462529" y="0"/>
                  </a:moveTo>
                  <a:lnTo>
                    <a:pt x="76834" y="0"/>
                  </a:lnTo>
                  <a:lnTo>
                    <a:pt x="51434" y="5715"/>
                  </a:lnTo>
                  <a:lnTo>
                    <a:pt x="30479" y="19685"/>
                  </a:lnTo>
                  <a:lnTo>
                    <a:pt x="15875" y="40640"/>
                  </a:lnTo>
                  <a:lnTo>
                    <a:pt x="10794" y="66040"/>
                  </a:lnTo>
                  <a:lnTo>
                    <a:pt x="10794" y="1671891"/>
                  </a:lnTo>
                  <a:lnTo>
                    <a:pt x="2528570" y="1671891"/>
                  </a:lnTo>
                  <a:lnTo>
                    <a:pt x="2528570" y="66040"/>
                  </a:lnTo>
                  <a:lnTo>
                    <a:pt x="2523489" y="40640"/>
                  </a:lnTo>
                  <a:lnTo>
                    <a:pt x="2509520" y="19685"/>
                  </a:lnTo>
                  <a:lnTo>
                    <a:pt x="2488564" y="5715"/>
                  </a:lnTo>
                  <a:lnTo>
                    <a:pt x="2462529" y="0"/>
                  </a:lnTo>
                  <a:close/>
                </a:path>
              </a:pathLst>
            </a:custGeom>
            <a:solidFill>
              <a:srgbClr val="010303"/>
            </a:solidFill>
          </p:spPr>
          <p:txBody>
            <a:bodyPr wrap="square" lIns="0" tIns="0" rIns="0" bIns="0" rtlCol="0"/>
            <a:lstStyle/>
            <a:p>
              <a:endParaRPr/>
            </a:p>
          </p:txBody>
        </p:sp>
        <p:pic>
          <p:nvPicPr>
            <p:cNvPr id="42" name="object 42"/>
            <p:cNvPicPr/>
            <p:nvPr/>
          </p:nvPicPr>
          <p:blipFill>
            <a:blip r:embed="rId14" cstate="screen">
              <a:extLst>
                <a:ext uri="{28A0092B-C50C-407E-A947-70E740481C1C}">
                  <a14:useLocalDpi xmlns:a14="http://schemas.microsoft.com/office/drawing/2010/main"/>
                </a:ext>
              </a:extLst>
            </a:blip>
            <a:stretch>
              <a:fillRect/>
            </a:stretch>
          </p:blipFill>
          <p:spPr>
            <a:xfrm>
              <a:off x="3930650" y="9964610"/>
              <a:ext cx="3134359" cy="92075"/>
            </a:xfrm>
            <a:prstGeom prst="rect">
              <a:avLst/>
            </a:prstGeom>
          </p:spPr>
        </p:pic>
        <p:pic>
          <p:nvPicPr>
            <p:cNvPr id="43" name="object 43"/>
            <p:cNvPicPr/>
            <p:nvPr/>
          </p:nvPicPr>
          <p:blipFill>
            <a:blip r:embed="rId15" cstate="screen">
              <a:extLst>
                <a:ext uri="{28A0092B-C50C-407E-A947-70E740481C1C}">
                  <a14:useLocalDpi xmlns:a14="http://schemas.microsoft.com/office/drawing/2010/main"/>
                </a:ext>
              </a:extLst>
            </a:blip>
            <a:stretch>
              <a:fillRect/>
            </a:stretch>
          </p:blipFill>
          <p:spPr>
            <a:xfrm>
              <a:off x="4304029" y="8377809"/>
              <a:ext cx="2184400" cy="854710"/>
            </a:xfrm>
            <a:prstGeom prst="rect">
              <a:avLst/>
            </a:prstGeom>
          </p:spPr>
        </p:pic>
        <p:pic>
          <p:nvPicPr>
            <p:cNvPr id="44" name="object 44"/>
            <p:cNvPicPr/>
            <p:nvPr/>
          </p:nvPicPr>
          <p:blipFill>
            <a:blip r:embed="rId16" cstate="screen">
              <a:extLst>
                <a:ext uri="{28A0092B-C50C-407E-A947-70E740481C1C}">
                  <a14:useLocalDpi xmlns:a14="http://schemas.microsoft.com/office/drawing/2010/main"/>
                </a:ext>
              </a:extLst>
            </a:blip>
            <a:stretch>
              <a:fillRect/>
            </a:stretch>
          </p:blipFill>
          <p:spPr>
            <a:xfrm>
              <a:off x="6485889" y="8377745"/>
              <a:ext cx="219075" cy="1493520"/>
            </a:xfrm>
            <a:prstGeom prst="rect">
              <a:avLst/>
            </a:prstGeom>
          </p:spPr>
        </p:pic>
        <p:pic>
          <p:nvPicPr>
            <p:cNvPr id="45" name="object 45"/>
            <p:cNvPicPr/>
            <p:nvPr/>
          </p:nvPicPr>
          <p:blipFill>
            <a:blip r:embed="rId17" cstate="screen">
              <a:extLst>
                <a:ext uri="{28A0092B-C50C-407E-A947-70E740481C1C}">
                  <a14:useLocalDpi xmlns:a14="http://schemas.microsoft.com/office/drawing/2010/main"/>
                </a:ext>
              </a:extLst>
            </a:blip>
            <a:stretch>
              <a:fillRect/>
            </a:stretch>
          </p:blipFill>
          <p:spPr>
            <a:xfrm>
              <a:off x="4304029" y="9229915"/>
              <a:ext cx="2184400" cy="641350"/>
            </a:xfrm>
            <a:prstGeom prst="rect">
              <a:avLst/>
            </a:prstGeom>
          </p:spPr>
        </p:pic>
        <p:sp>
          <p:nvSpPr>
            <p:cNvPr id="46" name="object 46"/>
            <p:cNvSpPr/>
            <p:nvPr/>
          </p:nvSpPr>
          <p:spPr>
            <a:xfrm>
              <a:off x="5168264" y="9314434"/>
              <a:ext cx="1409065" cy="872490"/>
            </a:xfrm>
            <a:custGeom>
              <a:avLst/>
              <a:gdLst/>
              <a:ahLst/>
              <a:cxnLst/>
              <a:rect l="l" t="t" r="r" b="b"/>
              <a:pathLst>
                <a:path w="1409065" h="872490">
                  <a:moveTo>
                    <a:pt x="328930" y="182816"/>
                  </a:moveTo>
                  <a:lnTo>
                    <a:pt x="280670" y="206946"/>
                  </a:lnTo>
                  <a:lnTo>
                    <a:pt x="238760" y="231711"/>
                  </a:lnTo>
                  <a:lnTo>
                    <a:pt x="198755" y="258381"/>
                  </a:lnTo>
                  <a:lnTo>
                    <a:pt x="160655" y="288226"/>
                  </a:lnTo>
                  <a:lnTo>
                    <a:pt x="125730" y="319341"/>
                  </a:lnTo>
                  <a:lnTo>
                    <a:pt x="92710" y="352996"/>
                  </a:lnTo>
                  <a:lnTo>
                    <a:pt x="63500" y="389191"/>
                  </a:lnTo>
                  <a:lnTo>
                    <a:pt x="38100" y="428561"/>
                  </a:lnTo>
                  <a:lnTo>
                    <a:pt x="19050" y="469836"/>
                  </a:lnTo>
                  <a:lnTo>
                    <a:pt x="6350" y="511746"/>
                  </a:lnTo>
                  <a:lnTo>
                    <a:pt x="0" y="553656"/>
                  </a:lnTo>
                  <a:lnTo>
                    <a:pt x="0" y="596201"/>
                  </a:lnTo>
                  <a:lnTo>
                    <a:pt x="7620" y="636841"/>
                  </a:lnTo>
                  <a:lnTo>
                    <a:pt x="21589" y="676211"/>
                  </a:lnTo>
                  <a:lnTo>
                    <a:pt x="43180" y="713676"/>
                  </a:lnTo>
                  <a:lnTo>
                    <a:pt x="71755" y="748601"/>
                  </a:lnTo>
                  <a:lnTo>
                    <a:pt x="107314" y="780351"/>
                  </a:lnTo>
                  <a:lnTo>
                    <a:pt x="147955" y="805751"/>
                  </a:lnTo>
                  <a:lnTo>
                    <a:pt x="191135" y="826706"/>
                  </a:lnTo>
                  <a:lnTo>
                    <a:pt x="236855" y="843216"/>
                  </a:lnTo>
                  <a:lnTo>
                    <a:pt x="283845" y="855281"/>
                  </a:lnTo>
                  <a:lnTo>
                    <a:pt x="332739" y="863536"/>
                  </a:lnTo>
                  <a:lnTo>
                    <a:pt x="382270" y="868616"/>
                  </a:lnTo>
                  <a:lnTo>
                    <a:pt x="432435" y="871791"/>
                  </a:lnTo>
                  <a:lnTo>
                    <a:pt x="481330" y="872426"/>
                  </a:lnTo>
                  <a:lnTo>
                    <a:pt x="529589" y="871156"/>
                  </a:lnTo>
                  <a:lnTo>
                    <a:pt x="575945" y="869251"/>
                  </a:lnTo>
                  <a:lnTo>
                    <a:pt x="624205" y="866076"/>
                  </a:lnTo>
                  <a:lnTo>
                    <a:pt x="672464" y="861631"/>
                  </a:lnTo>
                  <a:lnTo>
                    <a:pt x="720089" y="855916"/>
                  </a:lnTo>
                  <a:lnTo>
                    <a:pt x="768350" y="848931"/>
                  </a:lnTo>
                  <a:lnTo>
                    <a:pt x="477520" y="848931"/>
                  </a:lnTo>
                  <a:lnTo>
                    <a:pt x="429260" y="847026"/>
                  </a:lnTo>
                  <a:lnTo>
                    <a:pt x="381000" y="843216"/>
                  </a:lnTo>
                  <a:lnTo>
                    <a:pt x="333375" y="836866"/>
                  </a:lnTo>
                  <a:lnTo>
                    <a:pt x="286385" y="827976"/>
                  </a:lnTo>
                  <a:lnTo>
                    <a:pt x="240030" y="816546"/>
                  </a:lnTo>
                  <a:lnTo>
                    <a:pt x="195580" y="800671"/>
                  </a:lnTo>
                  <a:lnTo>
                    <a:pt x="152400" y="779716"/>
                  </a:lnTo>
                  <a:lnTo>
                    <a:pt x="113030" y="753681"/>
                  </a:lnTo>
                  <a:lnTo>
                    <a:pt x="78105" y="721931"/>
                  </a:lnTo>
                  <a:lnTo>
                    <a:pt x="50164" y="684466"/>
                  </a:lnTo>
                  <a:lnTo>
                    <a:pt x="31750" y="643191"/>
                  </a:lnTo>
                  <a:lnTo>
                    <a:pt x="22225" y="599376"/>
                  </a:lnTo>
                  <a:lnTo>
                    <a:pt x="21589" y="556831"/>
                  </a:lnTo>
                  <a:lnTo>
                    <a:pt x="21589" y="553656"/>
                  </a:lnTo>
                  <a:lnTo>
                    <a:pt x="29210" y="509206"/>
                  </a:lnTo>
                  <a:lnTo>
                    <a:pt x="45085" y="465391"/>
                  </a:lnTo>
                  <a:lnTo>
                    <a:pt x="66675" y="425386"/>
                  </a:lnTo>
                  <a:lnTo>
                    <a:pt x="93345" y="387286"/>
                  </a:lnTo>
                  <a:lnTo>
                    <a:pt x="124460" y="351726"/>
                  </a:lnTo>
                  <a:lnTo>
                    <a:pt x="159385" y="318706"/>
                  </a:lnTo>
                  <a:lnTo>
                    <a:pt x="196850" y="288226"/>
                  </a:lnTo>
                  <a:lnTo>
                    <a:pt x="237489" y="259651"/>
                  </a:lnTo>
                  <a:lnTo>
                    <a:pt x="280035" y="234251"/>
                  </a:lnTo>
                  <a:lnTo>
                    <a:pt x="281305" y="233616"/>
                  </a:lnTo>
                  <a:lnTo>
                    <a:pt x="311150" y="199961"/>
                  </a:lnTo>
                  <a:lnTo>
                    <a:pt x="328930" y="182816"/>
                  </a:lnTo>
                  <a:close/>
                </a:path>
                <a:path w="1409065" h="872490">
                  <a:moveTo>
                    <a:pt x="996950" y="25400"/>
                  </a:moveTo>
                  <a:lnTo>
                    <a:pt x="803275" y="25400"/>
                  </a:lnTo>
                  <a:lnTo>
                    <a:pt x="850900" y="27305"/>
                  </a:lnTo>
                  <a:lnTo>
                    <a:pt x="898525" y="32385"/>
                  </a:lnTo>
                  <a:lnTo>
                    <a:pt x="946150" y="40640"/>
                  </a:lnTo>
                  <a:lnTo>
                    <a:pt x="993775" y="51435"/>
                  </a:lnTo>
                  <a:lnTo>
                    <a:pt x="1040130" y="65405"/>
                  </a:lnTo>
                  <a:lnTo>
                    <a:pt x="1086485" y="82550"/>
                  </a:lnTo>
                  <a:lnTo>
                    <a:pt x="1133475" y="103505"/>
                  </a:lnTo>
                  <a:lnTo>
                    <a:pt x="1179830" y="128841"/>
                  </a:lnTo>
                  <a:lnTo>
                    <a:pt x="1224280" y="157416"/>
                  </a:lnTo>
                  <a:lnTo>
                    <a:pt x="1265555" y="190436"/>
                  </a:lnTo>
                  <a:lnTo>
                    <a:pt x="1303020" y="227266"/>
                  </a:lnTo>
                  <a:lnTo>
                    <a:pt x="1335405" y="267906"/>
                  </a:lnTo>
                  <a:lnTo>
                    <a:pt x="1361439" y="312991"/>
                  </a:lnTo>
                  <a:lnTo>
                    <a:pt x="1379219" y="360616"/>
                  </a:lnTo>
                  <a:lnTo>
                    <a:pt x="1384935" y="407606"/>
                  </a:lnTo>
                  <a:lnTo>
                    <a:pt x="1380489" y="453961"/>
                  </a:lnTo>
                  <a:lnTo>
                    <a:pt x="1366519" y="497776"/>
                  </a:lnTo>
                  <a:lnTo>
                    <a:pt x="1344930" y="539686"/>
                  </a:lnTo>
                  <a:lnTo>
                    <a:pt x="1316355" y="579056"/>
                  </a:lnTo>
                  <a:lnTo>
                    <a:pt x="1281430" y="613981"/>
                  </a:lnTo>
                  <a:lnTo>
                    <a:pt x="1242695" y="647001"/>
                  </a:lnTo>
                  <a:lnTo>
                    <a:pt x="1200150" y="676211"/>
                  </a:lnTo>
                  <a:lnTo>
                    <a:pt x="1155700" y="702246"/>
                  </a:lnTo>
                  <a:lnTo>
                    <a:pt x="1109980" y="725741"/>
                  </a:lnTo>
                  <a:lnTo>
                    <a:pt x="1061720" y="746061"/>
                  </a:lnTo>
                  <a:lnTo>
                    <a:pt x="1012825" y="763841"/>
                  </a:lnTo>
                  <a:lnTo>
                    <a:pt x="963295" y="779716"/>
                  </a:lnTo>
                  <a:lnTo>
                    <a:pt x="913130" y="793686"/>
                  </a:lnTo>
                  <a:lnTo>
                    <a:pt x="862964" y="805751"/>
                  </a:lnTo>
                  <a:lnTo>
                    <a:pt x="813435" y="815911"/>
                  </a:lnTo>
                  <a:lnTo>
                    <a:pt x="766445" y="824166"/>
                  </a:lnTo>
                  <a:lnTo>
                    <a:pt x="718820" y="831786"/>
                  </a:lnTo>
                  <a:lnTo>
                    <a:pt x="671195" y="838136"/>
                  </a:lnTo>
                  <a:lnTo>
                    <a:pt x="622935" y="843216"/>
                  </a:lnTo>
                  <a:lnTo>
                    <a:pt x="574675" y="846391"/>
                  </a:lnTo>
                  <a:lnTo>
                    <a:pt x="525780" y="848296"/>
                  </a:lnTo>
                  <a:lnTo>
                    <a:pt x="477520" y="848931"/>
                  </a:lnTo>
                  <a:lnTo>
                    <a:pt x="770255" y="848931"/>
                  </a:lnTo>
                  <a:lnTo>
                    <a:pt x="815975" y="840676"/>
                  </a:lnTo>
                  <a:lnTo>
                    <a:pt x="862964" y="830516"/>
                  </a:lnTo>
                  <a:lnTo>
                    <a:pt x="909955" y="819086"/>
                  </a:lnTo>
                  <a:lnTo>
                    <a:pt x="956310" y="806386"/>
                  </a:lnTo>
                  <a:lnTo>
                    <a:pt x="1002664" y="791781"/>
                  </a:lnTo>
                  <a:lnTo>
                    <a:pt x="1047750" y="775271"/>
                  </a:lnTo>
                  <a:lnTo>
                    <a:pt x="1091564" y="757491"/>
                  </a:lnTo>
                  <a:lnTo>
                    <a:pt x="1136014" y="737171"/>
                  </a:lnTo>
                  <a:lnTo>
                    <a:pt x="1180464" y="714946"/>
                  </a:lnTo>
                  <a:lnTo>
                    <a:pt x="1223010" y="689546"/>
                  </a:lnTo>
                  <a:lnTo>
                    <a:pt x="1264285" y="661606"/>
                  </a:lnTo>
                  <a:lnTo>
                    <a:pt x="1301750" y="629856"/>
                  </a:lnTo>
                  <a:lnTo>
                    <a:pt x="1335405" y="594931"/>
                  </a:lnTo>
                  <a:lnTo>
                    <a:pt x="1364614" y="556831"/>
                  </a:lnTo>
                  <a:lnTo>
                    <a:pt x="1388110" y="514286"/>
                  </a:lnTo>
                  <a:lnTo>
                    <a:pt x="1403985" y="467296"/>
                  </a:lnTo>
                  <a:lnTo>
                    <a:pt x="1409064" y="419671"/>
                  </a:lnTo>
                  <a:lnTo>
                    <a:pt x="1405255" y="372681"/>
                  </a:lnTo>
                  <a:lnTo>
                    <a:pt x="1392555" y="326961"/>
                  </a:lnTo>
                  <a:lnTo>
                    <a:pt x="1372869" y="283146"/>
                  </a:lnTo>
                  <a:lnTo>
                    <a:pt x="1346200" y="242506"/>
                  </a:lnTo>
                  <a:lnTo>
                    <a:pt x="1316355" y="205676"/>
                  </a:lnTo>
                  <a:lnTo>
                    <a:pt x="1282700" y="172021"/>
                  </a:lnTo>
                  <a:lnTo>
                    <a:pt x="1245870" y="141541"/>
                  </a:lnTo>
                  <a:lnTo>
                    <a:pt x="1206500" y="114236"/>
                  </a:lnTo>
                  <a:lnTo>
                    <a:pt x="1165225" y="89535"/>
                  </a:lnTo>
                  <a:lnTo>
                    <a:pt x="1121410" y="67945"/>
                  </a:lnTo>
                  <a:lnTo>
                    <a:pt x="1076325" y="49530"/>
                  </a:lnTo>
                  <a:lnTo>
                    <a:pt x="1029970" y="34290"/>
                  </a:lnTo>
                  <a:lnTo>
                    <a:pt x="996950" y="25400"/>
                  </a:lnTo>
                  <a:close/>
                </a:path>
                <a:path w="1409065" h="872490">
                  <a:moveTo>
                    <a:pt x="342900" y="202501"/>
                  </a:moveTo>
                  <a:lnTo>
                    <a:pt x="281305" y="233616"/>
                  </a:lnTo>
                  <a:lnTo>
                    <a:pt x="248285" y="276161"/>
                  </a:lnTo>
                  <a:lnTo>
                    <a:pt x="247014" y="285051"/>
                  </a:lnTo>
                  <a:lnTo>
                    <a:pt x="252095" y="292036"/>
                  </a:lnTo>
                  <a:lnTo>
                    <a:pt x="260985" y="293306"/>
                  </a:lnTo>
                  <a:lnTo>
                    <a:pt x="269239" y="288226"/>
                  </a:lnTo>
                  <a:lnTo>
                    <a:pt x="300355" y="248221"/>
                  </a:lnTo>
                  <a:lnTo>
                    <a:pt x="333375" y="212026"/>
                  </a:lnTo>
                  <a:lnTo>
                    <a:pt x="342900" y="202501"/>
                  </a:lnTo>
                  <a:close/>
                </a:path>
                <a:path w="1409065" h="872490">
                  <a:moveTo>
                    <a:pt x="401954" y="151701"/>
                  </a:moveTo>
                  <a:lnTo>
                    <a:pt x="368300" y="165036"/>
                  </a:lnTo>
                  <a:lnTo>
                    <a:pt x="328930" y="182816"/>
                  </a:lnTo>
                  <a:lnTo>
                    <a:pt x="311150" y="199961"/>
                  </a:lnTo>
                  <a:lnTo>
                    <a:pt x="281305" y="233616"/>
                  </a:lnTo>
                  <a:lnTo>
                    <a:pt x="323850" y="211391"/>
                  </a:lnTo>
                  <a:lnTo>
                    <a:pt x="342900" y="202501"/>
                  </a:lnTo>
                  <a:lnTo>
                    <a:pt x="368300" y="178371"/>
                  </a:lnTo>
                  <a:lnTo>
                    <a:pt x="401954" y="151701"/>
                  </a:lnTo>
                  <a:close/>
                </a:path>
                <a:path w="1409065" h="872490">
                  <a:moveTo>
                    <a:pt x="501650" y="121221"/>
                  </a:moveTo>
                  <a:lnTo>
                    <a:pt x="457200" y="133286"/>
                  </a:lnTo>
                  <a:lnTo>
                    <a:pt x="412750" y="147891"/>
                  </a:lnTo>
                  <a:lnTo>
                    <a:pt x="368300" y="178371"/>
                  </a:lnTo>
                  <a:lnTo>
                    <a:pt x="342900" y="202501"/>
                  </a:lnTo>
                  <a:lnTo>
                    <a:pt x="368300" y="191071"/>
                  </a:lnTo>
                  <a:lnTo>
                    <a:pt x="413385" y="173291"/>
                  </a:lnTo>
                  <a:lnTo>
                    <a:pt x="457200" y="158686"/>
                  </a:lnTo>
                  <a:lnTo>
                    <a:pt x="500380" y="145986"/>
                  </a:lnTo>
                  <a:lnTo>
                    <a:pt x="508000" y="144081"/>
                  </a:lnTo>
                  <a:lnTo>
                    <a:pt x="515620" y="138366"/>
                  </a:lnTo>
                  <a:lnTo>
                    <a:pt x="516255" y="130111"/>
                  </a:lnTo>
                  <a:lnTo>
                    <a:pt x="511175" y="122491"/>
                  </a:lnTo>
                  <a:lnTo>
                    <a:pt x="501650" y="121221"/>
                  </a:lnTo>
                  <a:close/>
                </a:path>
                <a:path w="1409065" h="872490">
                  <a:moveTo>
                    <a:pt x="788035" y="0"/>
                  </a:moveTo>
                  <a:lnTo>
                    <a:pt x="740410" y="1905"/>
                  </a:lnTo>
                  <a:lnTo>
                    <a:pt x="693420" y="6350"/>
                  </a:lnTo>
                  <a:lnTo>
                    <a:pt x="647700" y="13335"/>
                  </a:lnTo>
                  <a:lnTo>
                    <a:pt x="599439" y="24765"/>
                  </a:lnTo>
                  <a:lnTo>
                    <a:pt x="552450" y="40005"/>
                  </a:lnTo>
                  <a:lnTo>
                    <a:pt x="507364" y="58420"/>
                  </a:lnTo>
                  <a:lnTo>
                    <a:pt x="464185" y="80645"/>
                  </a:lnTo>
                  <a:lnTo>
                    <a:pt x="422910" y="106045"/>
                  </a:lnTo>
                  <a:lnTo>
                    <a:pt x="383539" y="134556"/>
                  </a:lnTo>
                  <a:lnTo>
                    <a:pt x="346075" y="165671"/>
                  </a:lnTo>
                  <a:lnTo>
                    <a:pt x="328930" y="182816"/>
                  </a:lnTo>
                  <a:lnTo>
                    <a:pt x="368300" y="165036"/>
                  </a:lnTo>
                  <a:lnTo>
                    <a:pt x="401955" y="151701"/>
                  </a:lnTo>
                  <a:lnTo>
                    <a:pt x="445135" y="122491"/>
                  </a:lnTo>
                  <a:lnTo>
                    <a:pt x="485775" y="99060"/>
                  </a:lnTo>
                  <a:lnTo>
                    <a:pt x="528320" y="78740"/>
                  </a:lnTo>
                  <a:lnTo>
                    <a:pt x="572135" y="62230"/>
                  </a:lnTo>
                  <a:lnTo>
                    <a:pt x="616585" y="48260"/>
                  </a:lnTo>
                  <a:lnTo>
                    <a:pt x="662305" y="38100"/>
                  </a:lnTo>
                  <a:lnTo>
                    <a:pt x="708660" y="30480"/>
                  </a:lnTo>
                  <a:lnTo>
                    <a:pt x="755650" y="26670"/>
                  </a:lnTo>
                  <a:lnTo>
                    <a:pt x="803275" y="25400"/>
                  </a:lnTo>
                  <a:lnTo>
                    <a:pt x="996950" y="25400"/>
                  </a:lnTo>
                  <a:lnTo>
                    <a:pt x="982345" y="21590"/>
                  </a:lnTo>
                  <a:lnTo>
                    <a:pt x="934085" y="12065"/>
                  </a:lnTo>
                  <a:lnTo>
                    <a:pt x="885189" y="5080"/>
                  </a:lnTo>
                  <a:lnTo>
                    <a:pt x="836295" y="1270"/>
                  </a:lnTo>
                  <a:lnTo>
                    <a:pt x="788035" y="0"/>
                  </a:lnTo>
                  <a:close/>
                </a:path>
              </a:pathLst>
            </a:custGeom>
            <a:solidFill>
              <a:srgbClr val="C28A3C"/>
            </a:solidFill>
          </p:spPr>
          <p:txBody>
            <a:bodyPr wrap="square" lIns="0" tIns="0" rIns="0" bIns="0" rtlCol="0"/>
            <a:lstStyle/>
            <a:p>
              <a:endParaRPr/>
            </a:p>
          </p:txBody>
        </p:sp>
      </p:grpSp>
      <p:grpSp>
        <p:nvGrpSpPr>
          <p:cNvPr id="47" name="object 47"/>
          <p:cNvGrpSpPr/>
          <p:nvPr/>
        </p:nvGrpSpPr>
        <p:grpSpPr>
          <a:xfrm>
            <a:off x="439422" y="8069836"/>
            <a:ext cx="3155315" cy="1984375"/>
            <a:chOff x="439419" y="8069833"/>
            <a:chExt cx="3155315" cy="1984375"/>
          </a:xfrm>
        </p:grpSpPr>
        <p:pic>
          <p:nvPicPr>
            <p:cNvPr id="48" name="object 48"/>
            <p:cNvPicPr/>
            <p:nvPr/>
          </p:nvPicPr>
          <p:blipFill>
            <a:blip r:embed="rId18" cstate="screen">
              <a:extLst>
                <a:ext uri="{28A0092B-C50C-407E-A947-70E740481C1C}">
                  <a14:useLocalDpi xmlns:a14="http://schemas.microsoft.com/office/drawing/2010/main"/>
                </a:ext>
              </a:extLst>
            </a:blip>
            <a:stretch>
              <a:fillRect/>
            </a:stretch>
          </p:blipFill>
          <p:spPr>
            <a:xfrm>
              <a:off x="769619" y="8275510"/>
              <a:ext cx="2540635" cy="1683385"/>
            </a:xfrm>
            <a:prstGeom prst="rect">
              <a:avLst/>
            </a:prstGeom>
          </p:spPr>
        </p:pic>
        <p:sp>
          <p:nvSpPr>
            <p:cNvPr id="49" name="object 49"/>
            <p:cNvSpPr/>
            <p:nvPr/>
          </p:nvSpPr>
          <p:spPr>
            <a:xfrm>
              <a:off x="770254" y="8286241"/>
              <a:ext cx="2540000" cy="1676400"/>
            </a:xfrm>
            <a:custGeom>
              <a:avLst/>
              <a:gdLst/>
              <a:ahLst/>
              <a:cxnLst/>
              <a:rect l="l" t="t" r="r" b="b"/>
              <a:pathLst>
                <a:path w="2540000" h="1676400">
                  <a:moveTo>
                    <a:pt x="2539999" y="1672018"/>
                  </a:moveTo>
                  <a:lnTo>
                    <a:pt x="0" y="1672018"/>
                  </a:lnTo>
                  <a:lnTo>
                    <a:pt x="0" y="1675828"/>
                  </a:lnTo>
                  <a:lnTo>
                    <a:pt x="2539999" y="1675828"/>
                  </a:lnTo>
                  <a:lnTo>
                    <a:pt x="2539999" y="1672018"/>
                  </a:lnTo>
                  <a:close/>
                </a:path>
                <a:path w="2540000" h="1676400">
                  <a:moveTo>
                    <a:pt x="2462530" y="0"/>
                  </a:moveTo>
                  <a:lnTo>
                    <a:pt x="77470" y="0"/>
                  </a:lnTo>
                  <a:lnTo>
                    <a:pt x="51435" y="5207"/>
                  </a:lnTo>
                  <a:lnTo>
                    <a:pt x="30479" y="19050"/>
                  </a:lnTo>
                  <a:lnTo>
                    <a:pt x="16510" y="40132"/>
                  </a:lnTo>
                  <a:lnTo>
                    <a:pt x="10795" y="65532"/>
                  </a:lnTo>
                  <a:lnTo>
                    <a:pt x="10795" y="1672018"/>
                  </a:lnTo>
                  <a:lnTo>
                    <a:pt x="2529205" y="1672018"/>
                  </a:lnTo>
                  <a:lnTo>
                    <a:pt x="2529205" y="65532"/>
                  </a:lnTo>
                  <a:lnTo>
                    <a:pt x="2523490" y="40132"/>
                  </a:lnTo>
                  <a:lnTo>
                    <a:pt x="2509520" y="19050"/>
                  </a:lnTo>
                  <a:lnTo>
                    <a:pt x="2488565" y="5207"/>
                  </a:lnTo>
                  <a:lnTo>
                    <a:pt x="2462530" y="0"/>
                  </a:lnTo>
                  <a:close/>
                </a:path>
              </a:pathLst>
            </a:custGeom>
            <a:solidFill>
              <a:srgbClr val="010303"/>
            </a:solidFill>
          </p:spPr>
          <p:txBody>
            <a:bodyPr wrap="square" lIns="0" tIns="0" rIns="0" bIns="0" rtlCol="0"/>
            <a:lstStyle/>
            <a:p>
              <a:endParaRPr/>
            </a:p>
          </p:txBody>
        </p:sp>
        <p:pic>
          <p:nvPicPr>
            <p:cNvPr id="50" name="object 50"/>
            <p:cNvPicPr/>
            <p:nvPr/>
          </p:nvPicPr>
          <p:blipFill>
            <a:blip r:embed="rId19" cstate="screen">
              <a:extLst>
                <a:ext uri="{28A0092B-C50C-407E-A947-70E740481C1C}">
                  <a14:useLocalDpi xmlns:a14="http://schemas.microsoft.com/office/drawing/2010/main"/>
                </a:ext>
              </a:extLst>
            </a:blip>
            <a:stretch>
              <a:fillRect/>
            </a:stretch>
          </p:blipFill>
          <p:spPr>
            <a:xfrm>
              <a:off x="460374" y="9962705"/>
              <a:ext cx="3134360" cy="91440"/>
            </a:xfrm>
            <a:prstGeom prst="rect">
              <a:avLst/>
            </a:prstGeom>
          </p:spPr>
        </p:pic>
        <p:pic>
          <p:nvPicPr>
            <p:cNvPr id="51" name="object 51"/>
            <p:cNvPicPr/>
            <p:nvPr/>
          </p:nvPicPr>
          <p:blipFill>
            <a:blip r:embed="rId20" cstate="screen">
              <a:extLst>
                <a:ext uri="{28A0092B-C50C-407E-A947-70E740481C1C}">
                  <a14:useLocalDpi xmlns:a14="http://schemas.microsoft.com/office/drawing/2010/main"/>
                </a:ext>
              </a:extLst>
            </a:blip>
            <a:stretch>
              <a:fillRect/>
            </a:stretch>
          </p:blipFill>
          <p:spPr>
            <a:xfrm>
              <a:off x="833754" y="8348471"/>
              <a:ext cx="2419349" cy="74930"/>
            </a:xfrm>
            <a:prstGeom prst="rect">
              <a:avLst/>
            </a:prstGeom>
          </p:spPr>
        </p:pic>
        <p:pic>
          <p:nvPicPr>
            <p:cNvPr id="52" name="object 52"/>
            <p:cNvPicPr/>
            <p:nvPr/>
          </p:nvPicPr>
          <p:blipFill>
            <a:blip r:embed="rId21" cstate="screen">
              <a:extLst>
                <a:ext uri="{28A0092B-C50C-407E-A947-70E740481C1C}">
                  <a14:useLocalDpi xmlns:a14="http://schemas.microsoft.com/office/drawing/2010/main"/>
                </a:ext>
              </a:extLst>
            </a:blip>
            <a:stretch>
              <a:fillRect/>
            </a:stretch>
          </p:blipFill>
          <p:spPr>
            <a:xfrm>
              <a:off x="833119" y="8407590"/>
              <a:ext cx="1979295" cy="1447800"/>
            </a:xfrm>
            <a:prstGeom prst="rect">
              <a:avLst/>
            </a:prstGeom>
          </p:spPr>
        </p:pic>
        <p:pic>
          <p:nvPicPr>
            <p:cNvPr id="53" name="object 53"/>
            <p:cNvPicPr/>
            <p:nvPr/>
          </p:nvPicPr>
          <p:blipFill>
            <a:blip r:embed="rId22" cstate="screen">
              <a:extLst>
                <a:ext uri="{28A0092B-C50C-407E-A947-70E740481C1C}">
                  <a14:useLocalDpi xmlns:a14="http://schemas.microsoft.com/office/drawing/2010/main"/>
                </a:ext>
              </a:extLst>
            </a:blip>
            <a:stretch>
              <a:fillRect/>
            </a:stretch>
          </p:blipFill>
          <p:spPr>
            <a:xfrm>
              <a:off x="833754" y="8407590"/>
              <a:ext cx="2413635" cy="1449069"/>
            </a:xfrm>
            <a:prstGeom prst="rect">
              <a:avLst/>
            </a:prstGeom>
          </p:spPr>
        </p:pic>
        <p:sp>
          <p:nvSpPr>
            <p:cNvPr id="54" name="object 54"/>
            <p:cNvSpPr/>
            <p:nvPr/>
          </p:nvSpPr>
          <p:spPr>
            <a:xfrm>
              <a:off x="921385" y="8402827"/>
              <a:ext cx="262890" cy="57150"/>
            </a:xfrm>
            <a:custGeom>
              <a:avLst/>
              <a:gdLst/>
              <a:ahLst/>
              <a:cxnLst/>
              <a:rect l="l" t="t" r="r" b="b"/>
              <a:pathLst>
                <a:path w="262890" h="57150">
                  <a:moveTo>
                    <a:pt x="262890" y="381"/>
                  </a:moveTo>
                  <a:lnTo>
                    <a:pt x="260985" y="381"/>
                  </a:lnTo>
                  <a:lnTo>
                    <a:pt x="260985" y="2540"/>
                  </a:lnTo>
                  <a:lnTo>
                    <a:pt x="260985" y="54610"/>
                  </a:lnTo>
                  <a:lnTo>
                    <a:pt x="1905" y="54610"/>
                  </a:lnTo>
                  <a:lnTo>
                    <a:pt x="1905" y="2540"/>
                  </a:lnTo>
                  <a:lnTo>
                    <a:pt x="260985" y="2540"/>
                  </a:lnTo>
                  <a:lnTo>
                    <a:pt x="260985" y="381"/>
                  </a:lnTo>
                  <a:lnTo>
                    <a:pt x="260985" y="0"/>
                  </a:lnTo>
                  <a:lnTo>
                    <a:pt x="0" y="0"/>
                  </a:lnTo>
                  <a:lnTo>
                    <a:pt x="0" y="2540"/>
                  </a:lnTo>
                  <a:lnTo>
                    <a:pt x="0" y="54610"/>
                  </a:lnTo>
                  <a:lnTo>
                    <a:pt x="0" y="55880"/>
                  </a:lnTo>
                  <a:lnTo>
                    <a:pt x="0" y="57150"/>
                  </a:lnTo>
                  <a:lnTo>
                    <a:pt x="262890" y="57150"/>
                  </a:lnTo>
                  <a:lnTo>
                    <a:pt x="262890" y="55880"/>
                  </a:lnTo>
                  <a:lnTo>
                    <a:pt x="261620" y="55880"/>
                  </a:lnTo>
                  <a:lnTo>
                    <a:pt x="261620" y="54991"/>
                  </a:lnTo>
                  <a:lnTo>
                    <a:pt x="262890" y="54991"/>
                  </a:lnTo>
                  <a:lnTo>
                    <a:pt x="262890" y="381"/>
                  </a:lnTo>
                  <a:close/>
                </a:path>
              </a:pathLst>
            </a:custGeom>
            <a:solidFill>
              <a:srgbClr val="363636"/>
            </a:solidFill>
          </p:spPr>
          <p:txBody>
            <a:bodyPr wrap="square" lIns="0" tIns="0" rIns="0" bIns="0" rtlCol="0"/>
            <a:lstStyle/>
            <a:p>
              <a:endParaRPr/>
            </a:p>
          </p:txBody>
        </p:sp>
        <p:sp>
          <p:nvSpPr>
            <p:cNvPr id="55" name="object 55"/>
            <p:cNvSpPr/>
            <p:nvPr/>
          </p:nvSpPr>
          <p:spPr>
            <a:xfrm>
              <a:off x="439419" y="8069833"/>
              <a:ext cx="1409065" cy="872490"/>
            </a:xfrm>
            <a:custGeom>
              <a:avLst/>
              <a:gdLst/>
              <a:ahLst/>
              <a:cxnLst/>
              <a:rect l="l" t="t" r="r" b="b"/>
              <a:pathLst>
                <a:path w="1409064" h="872490">
                  <a:moveTo>
                    <a:pt x="328930" y="182880"/>
                  </a:moveTo>
                  <a:lnTo>
                    <a:pt x="281305" y="207010"/>
                  </a:lnTo>
                  <a:lnTo>
                    <a:pt x="239395" y="231775"/>
                  </a:lnTo>
                  <a:lnTo>
                    <a:pt x="198754" y="258444"/>
                  </a:lnTo>
                  <a:lnTo>
                    <a:pt x="161289" y="288290"/>
                  </a:lnTo>
                  <a:lnTo>
                    <a:pt x="125729" y="319405"/>
                  </a:lnTo>
                  <a:lnTo>
                    <a:pt x="93345" y="353694"/>
                  </a:lnTo>
                  <a:lnTo>
                    <a:pt x="64134" y="389255"/>
                  </a:lnTo>
                  <a:lnTo>
                    <a:pt x="38734" y="428625"/>
                  </a:lnTo>
                  <a:lnTo>
                    <a:pt x="19050" y="469900"/>
                  </a:lnTo>
                  <a:lnTo>
                    <a:pt x="6350" y="511810"/>
                  </a:lnTo>
                  <a:lnTo>
                    <a:pt x="0" y="554355"/>
                  </a:lnTo>
                  <a:lnTo>
                    <a:pt x="634" y="596265"/>
                  </a:lnTo>
                  <a:lnTo>
                    <a:pt x="7620" y="636905"/>
                  </a:lnTo>
                  <a:lnTo>
                    <a:pt x="21589" y="676275"/>
                  </a:lnTo>
                  <a:lnTo>
                    <a:pt x="43179" y="713740"/>
                  </a:lnTo>
                  <a:lnTo>
                    <a:pt x="71754" y="748665"/>
                  </a:lnTo>
                  <a:lnTo>
                    <a:pt x="107950" y="780415"/>
                  </a:lnTo>
                  <a:lnTo>
                    <a:pt x="147954" y="805815"/>
                  </a:lnTo>
                  <a:lnTo>
                    <a:pt x="191134" y="826769"/>
                  </a:lnTo>
                  <a:lnTo>
                    <a:pt x="236854" y="843280"/>
                  </a:lnTo>
                  <a:lnTo>
                    <a:pt x="284480" y="855344"/>
                  </a:lnTo>
                  <a:lnTo>
                    <a:pt x="333375" y="863600"/>
                  </a:lnTo>
                  <a:lnTo>
                    <a:pt x="382905" y="868680"/>
                  </a:lnTo>
                  <a:lnTo>
                    <a:pt x="432435" y="871855"/>
                  </a:lnTo>
                  <a:lnTo>
                    <a:pt x="481330" y="872490"/>
                  </a:lnTo>
                  <a:lnTo>
                    <a:pt x="529590" y="871219"/>
                  </a:lnTo>
                  <a:lnTo>
                    <a:pt x="576580" y="869315"/>
                  </a:lnTo>
                  <a:lnTo>
                    <a:pt x="624205" y="866140"/>
                  </a:lnTo>
                  <a:lnTo>
                    <a:pt x="672465" y="861694"/>
                  </a:lnTo>
                  <a:lnTo>
                    <a:pt x="720090" y="855980"/>
                  </a:lnTo>
                  <a:lnTo>
                    <a:pt x="768349" y="848994"/>
                  </a:lnTo>
                  <a:lnTo>
                    <a:pt x="477520" y="848994"/>
                  </a:lnTo>
                  <a:lnTo>
                    <a:pt x="429260" y="847090"/>
                  </a:lnTo>
                  <a:lnTo>
                    <a:pt x="380999" y="843280"/>
                  </a:lnTo>
                  <a:lnTo>
                    <a:pt x="333375" y="836930"/>
                  </a:lnTo>
                  <a:lnTo>
                    <a:pt x="286384" y="828040"/>
                  </a:lnTo>
                  <a:lnTo>
                    <a:pt x="240029" y="816610"/>
                  </a:lnTo>
                  <a:lnTo>
                    <a:pt x="195579" y="800735"/>
                  </a:lnTo>
                  <a:lnTo>
                    <a:pt x="153034" y="779780"/>
                  </a:lnTo>
                  <a:lnTo>
                    <a:pt x="113664" y="753744"/>
                  </a:lnTo>
                  <a:lnTo>
                    <a:pt x="78104" y="721994"/>
                  </a:lnTo>
                  <a:lnTo>
                    <a:pt x="50164" y="684530"/>
                  </a:lnTo>
                  <a:lnTo>
                    <a:pt x="31750" y="643255"/>
                  </a:lnTo>
                  <a:lnTo>
                    <a:pt x="22225" y="599440"/>
                  </a:lnTo>
                  <a:lnTo>
                    <a:pt x="22225" y="554355"/>
                  </a:lnTo>
                  <a:lnTo>
                    <a:pt x="29845" y="509269"/>
                  </a:lnTo>
                  <a:lnTo>
                    <a:pt x="45084" y="465455"/>
                  </a:lnTo>
                  <a:lnTo>
                    <a:pt x="66675" y="425450"/>
                  </a:lnTo>
                  <a:lnTo>
                    <a:pt x="93345" y="387350"/>
                  </a:lnTo>
                  <a:lnTo>
                    <a:pt x="124459" y="351790"/>
                  </a:lnTo>
                  <a:lnTo>
                    <a:pt x="159384" y="318769"/>
                  </a:lnTo>
                  <a:lnTo>
                    <a:pt x="197484" y="288290"/>
                  </a:lnTo>
                  <a:lnTo>
                    <a:pt x="238125" y="259715"/>
                  </a:lnTo>
                  <a:lnTo>
                    <a:pt x="280034" y="234315"/>
                  </a:lnTo>
                  <a:lnTo>
                    <a:pt x="281305" y="233680"/>
                  </a:lnTo>
                  <a:lnTo>
                    <a:pt x="311150" y="200025"/>
                  </a:lnTo>
                  <a:lnTo>
                    <a:pt x="328930" y="182880"/>
                  </a:lnTo>
                  <a:close/>
                </a:path>
                <a:path w="1409064" h="872490">
                  <a:moveTo>
                    <a:pt x="996950" y="25400"/>
                  </a:moveTo>
                  <a:lnTo>
                    <a:pt x="803274" y="25400"/>
                  </a:lnTo>
                  <a:lnTo>
                    <a:pt x="850900" y="27305"/>
                  </a:lnTo>
                  <a:lnTo>
                    <a:pt x="898525" y="32385"/>
                  </a:lnTo>
                  <a:lnTo>
                    <a:pt x="946150" y="40640"/>
                  </a:lnTo>
                  <a:lnTo>
                    <a:pt x="993775" y="51435"/>
                  </a:lnTo>
                  <a:lnTo>
                    <a:pt x="1040130" y="65405"/>
                  </a:lnTo>
                  <a:lnTo>
                    <a:pt x="1086485" y="82550"/>
                  </a:lnTo>
                  <a:lnTo>
                    <a:pt x="1133475" y="103505"/>
                  </a:lnTo>
                  <a:lnTo>
                    <a:pt x="1179830" y="128905"/>
                  </a:lnTo>
                  <a:lnTo>
                    <a:pt x="1224280" y="157480"/>
                  </a:lnTo>
                  <a:lnTo>
                    <a:pt x="1265555" y="190500"/>
                  </a:lnTo>
                  <a:lnTo>
                    <a:pt x="1303020" y="227330"/>
                  </a:lnTo>
                  <a:lnTo>
                    <a:pt x="1335405" y="267969"/>
                  </a:lnTo>
                  <a:lnTo>
                    <a:pt x="1362075" y="313055"/>
                  </a:lnTo>
                  <a:lnTo>
                    <a:pt x="1379220" y="360680"/>
                  </a:lnTo>
                  <a:lnTo>
                    <a:pt x="1384935" y="407669"/>
                  </a:lnTo>
                  <a:lnTo>
                    <a:pt x="1380490" y="454025"/>
                  </a:lnTo>
                  <a:lnTo>
                    <a:pt x="1366520" y="497840"/>
                  </a:lnTo>
                  <a:lnTo>
                    <a:pt x="1344930" y="539750"/>
                  </a:lnTo>
                  <a:lnTo>
                    <a:pt x="1316355" y="579119"/>
                  </a:lnTo>
                  <a:lnTo>
                    <a:pt x="1282065" y="614044"/>
                  </a:lnTo>
                  <a:lnTo>
                    <a:pt x="1242695" y="647065"/>
                  </a:lnTo>
                  <a:lnTo>
                    <a:pt x="1200785" y="676275"/>
                  </a:lnTo>
                  <a:lnTo>
                    <a:pt x="1156335" y="702310"/>
                  </a:lnTo>
                  <a:lnTo>
                    <a:pt x="1109980" y="725805"/>
                  </a:lnTo>
                  <a:lnTo>
                    <a:pt x="1061720" y="746125"/>
                  </a:lnTo>
                  <a:lnTo>
                    <a:pt x="1012825" y="764540"/>
                  </a:lnTo>
                  <a:lnTo>
                    <a:pt x="963294" y="779780"/>
                  </a:lnTo>
                  <a:lnTo>
                    <a:pt x="913130" y="793750"/>
                  </a:lnTo>
                  <a:lnTo>
                    <a:pt x="862964" y="805815"/>
                  </a:lnTo>
                  <a:lnTo>
                    <a:pt x="813435" y="815975"/>
                  </a:lnTo>
                  <a:lnTo>
                    <a:pt x="766445" y="824230"/>
                  </a:lnTo>
                  <a:lnTo>
                    <a:pt x="719455" y="831850"/>
                  </a:lnTo>
                  <a:lnTo>
                    <a:pt x="671195" y="838200"/>
                  </a:lnTo>
                  <a:lnTo>
                    <a:pt x="622935" y="843280"/>
                  </a:lnTo>
                  <a:lnTo>
                    <a:pt x="574674" y="846455"/>
                  </a:lnTo>
                  <a:lnTo>
                    <a:pt x="525780" y="848360"/>
                  </a:lnTo>
                  <a:lnTo>
                    <a:pt x="477520" y="848994"/>
                  </a:lnTo>
                  <a:lnTo>
                    <a:pt x="770255" y="848994"/>
                  </a:lnTo>
                  <a:lnTo>
                    <a:pt x="815975" y="840740"/>
                  </a:lnTo>
                  <a:lnTo>
                    <a:pt x="862964" y="830580"/>
                  </a:lnTo>
                  <a:lnTo>
                    <a:pt x="909955" y="819150"/>
                  </a:lnTo>
                  <a:lnTo>
                    <a:pt x="956944" y="806450"/>
                  </a:lnTo>
                  <a:lnTo>
                    <a:pt x="1002664" y="791844"/>
                  </a:lnTo>
                  <a:lnTo>
                    <a:pt x="1047750" y="775335"/>
                  </a:lnTo>
                  <a:lnTo>
                    <a:pt x="1091564" y="757555"/>
                  </a:lnTo>
                  <a:lnTo>
                    <a:pt x="1136014" y="737235"/>
                  </a:lnTo>
                  <a:lnTo>
                    <a:pt x="1180464" y="715010"/>
                  </a:lnTo>
                  <a:lnTo>
                    <a:pt x="1223645" y="689610"/>
                  </a:lnTo>
                  <a:lnTo>
                    <a:pt x="1264285" y="661669"/>
                  </a:lnTo>
                  <a:lnTo>
                    <a:pt x="1301750" y="629919"/>
                  </a:lnTo>
                  <a:lnTo>
                    <a:pt x="1336040" y="594994"/>
                  </a:lnTo>
                  <a:lnTo>
                    <a:pt x="1364615" y="556894"/>
                  </a:lnTo>
                  <a:lnTo>
                    <a:pt x="1388110" y="514350"/>
                  </a:lnTo>
                  <a:lnTo>
                    <a:pt x="1403985" y="467360"/>
                  </a:lnTo>
                  <a:lnTo>
                    <a:pt x="1409065" y="419735"/>
                  </a:lnTo>
                  <a:lnTo>
                    <a:pt x="1405255" y="372744"/>
                  </a:lnTo>
                  <a:lnTo>
                    <a:pt x="1393190" y="327025"/>
                  </a:lnTo>
                  <a:lnTo>
                    <a:pt x="1372870" y="283210"/>
                  </a:lnTo>
                  <a:lnTo>
                    <a:pt x="1346835" y="242569"/>
                  </a:lnTo>
                  <a:lnTo>
                    <a:pt x="1316355" y="205740"/>
                  </a:lnTo>
                  <a:lnTo>
                    <a:pt x="1282700" y="172085"/>
                  </a:lnTo>
                  <a:lnTo>
                    <a:pt x="1245870" y="141605"/>
                  </a:lnTo>
                  <a:lnTo>
                    <a:pt x="1206500" y="114300"/>
                  </a:lnTo>
                  <a:lnTo>
                    <a:pt x="1165225" y="89535"/>
                  </a:lnTo>
                  <a:lnTo>
                    <a:pt x="1121410" y="67944"/>
                  </a:lnTo>
                  <a:lnTo>
                    <a:pt x="1076325" y="49530"/>
                  </a:lnTo>
                  <a:lnTo>
                    <a:pt x="1029969" y="34290"/>
                  </a:lnTo>
                  <a:lnTo>
                    <a:pt x="996950" y="25400"/>
                  </a:lnTo>
                  <a:close/>
                </a:path>
                <a:path w="1409064" h="872490">
                  <a:moveTo>
                    <a:pt x="342900" y="203200"/>
                  </a:moveTo>
                  <a:lnTo>
                    <a:pt x="281305" y="233680"/>
                  </a:lnTo>
                  <a:lnTo>
                    <a:pt x="248920" y="276225"/>
                  </a:lnTo>
                  <a:lnTo>
                    <a:pt x="247014" y="285115"/>
                  </a:lnTo>
                  <a:lnTo>
                    <a:pt x="252095" y="292100"/>
                  </a:lnTo>
                  <a:lnTo>
                    <a:pt x="260984" y="293369"/>
                  </a:lnTo>
                  <a:lnTo>
                    <a:pt x="269239" y="288290"/>
                  </a:lnTo>
                  <a:lnTo>
                    <a:pt x="300355" y="248285"/>
                  </a:lnTo>
                  <a:lnTo>
                    <a:pt x="333375" y="212090"/>
                  </a:lnTo>
                  <a:lnTo>
                    <a:pt x="342900" y="203200"/>
                  </a:lnTo>
                  <a:close/>
                </a:path>
                <a:path w="1409064" h="872490">
                  <a:moveTo>
                    <a:pt x="401955" y="151765"/>
                  </a:moveTo>
                  <a:lnTo>
                    <a:pt x="368300" y="165100"/>
                  </a:lnTo>
                  <a:lnTo>
                    <a:pt x="328930" y="182880"/>
                  </a:lnTo>
                  <a:lnTo>
                    <a:pt x="311150" y="200025"/>
                  </a:lnTo>
                  <a:lnTo>
                    <a:pt x="281305" y="233680"/>
                  </a:lnTo>
                  <a:lnTo>
                    <a:pt x="323850" y="211455"/>
                  </a:lnTo>
                  <a:lnTo>
                    <a:pt x="342900" y="203200"/>
                  </a:lnTo>
                  <a:lnTo>
                    <a:pt x="368934" y="179069"/>
                  </a:lnTo>
                  <a:lnTo>
                    <a:pt x="401955" y="151765"/>
                  </a:lnTo>
                  <a:close/>
                </a:path>
                <a:path w="1409064" h="872490">
                  <a:moveTo>
                    <a:pt x="501649" y="121285"/>
                  </a:moveTo>
                  <a:lnTo>
                    <a:pt x="457835" y="133350"/>
                  </a:lnTo>
                  <a:lnTo>
                    <a:pt x="412749" y="147955"/>
                  </a:lnTo>
                  <a:lnTo>
                    <a:pt x="368934" y="179069"/>
                  </a:lnTo>
                  <a:lnTo>
                    <a:pt x="342900" y="203200"/>
                  </a:lnTo>
                  <a:lnTo>
                    <a:pt x="368934" y="191135"/>
                  </a:lnTo>
                  <a:lnTo>
                    <a:pt x="413385" y="173355"/>
                  </a:lnTo>
                  <a:lnTo>
                    <a:pt x="457199" y="158750"/>
                  </a:lnTo>
                  <a:lnTo>
                    <a:pt x="500380" y="146050"/>
                  </a:lnTo>
                  <a:lnTo>
                    <a:pt x="507999" y="144144"/>
                  </a:lnTo>
                  <a:lnTo>
                    <a:pt x="515620" y="138430"/>
                  </a:lnTo>
                  <a:lnTo>
                    <a:pt x="516255" y="130175"/>
                  </a:lnTo>
                  <a:lnTo>
                    <a:pt x="511174" y="122555"/>
                  </a:lnTo>
                  <a:lnTo>
                    <a:pt x="501649" y="121285"/>
                  </a:lnTo>
                  <a:close/>
                </a:path>
                <a:path w="1409064" h="872490">
                  <a:moveTo>
                    <a:pt x="788035" y="0"/>
                  </a:moveTo>
                  <a:lnTo>
                    <a:pt x="740410" y="1905"/>
                  </a:lnTo>
                  <a:lnTo>
                    <a:pt x="693420" y="6350"/>
                  </a:lnTo>
                  <a:lnTo>
                    <a:pt x="647699" y="13335"/>
                  </a:lnTo>
                  <a:lnTo>
                    <a:pt x="599440" y="24765"/>
                  </a:lnTo>
                  <a:lnTo>
                    <a:pt x="553085" y="40005"/>
                  </a:lnTo>
                  <a:lnTo>
                    <a:pt x="507999" y="58419"/>
                  </a:lnTo>
                  <a:lnTo>
                    <a:pt x="464185" y="80644"/>
                  </a:lnTo>
                  <a:lnTo>
                    <a:pt x="422910" y="106044"/>
                  </a:lnTo>
                  <a:lnTo>
                    <a:pt x="383539" y="134619"/>
                  </a:lnTo>
                  <a:lnTo>
                    <a:pt x="346075" y="165735"/>
                  </a:lnTo>
                  <a:lnTo>
                    <a:pt x="328930" y="182880"/>
                  </a:lnTo>
                  <a:lnTo>
                    <a:pt x="368300" y="165100"/>
                  </a:lnTo>
                  <a:lnTo>
                    <a:pt x="401955" y="151765"/>
                  </a:lnTo>
                  <a:lnTo>
                    <a:pt x="445135" y="122555"/>
                  </a:lnTo>
                  <a:lnTo>
                    <a:pt x="485774" y="99060"/>
                  </a:lnTo>
                  <a:lnTo>
                    <a:pt x="528320" y="78740"/>
                  </a:lnTo>
                  <a:lnTo>
                    <a:pt x="572135" y="62230"/>
                  </a:lnTo>
                  <a:lnTo>
                    <a:pt x="616585" y="48260"/>
                  </a:lnTo>
                  <a:lnTo>
                    <a:pt x="662305" y="38100"/>
                  </a:lnTo>
                  <a:lnTo>
                    <a:pt x="708660" y="30480"/>
                  </a:lnTo>
                  <a:lnTo>
                    <a:pt x="755649" y="26669"/>
                  </a:lnTo>
                  <a:lnTo>
                    <a:pt x="803274" y="25400"/>
                  </a:lnTo>
                  <a:lnTo>
                    <a:pt x="996950" y="25400"/>
                  </a:lnTo>
                  <a:lnTo>
                    <a:pt x="982344" y="21590"/>
                  </a:lnTo>
                  <a:lnTo>
                    <a:pt x="934085" y="12065"/>
                  </a:lnTo>
                  <a:lnTo>
                    <a:pt x="885189" y="5080"/>
                  </a:lnTo>
                  <a:lnTo>
                    <a:pt x="836294" y="1269"/>
                  </a:lnTo>
                  <a:lnTo>
                    <a:pt x="788035" y="0"/>
                  </a:lnTo>
                  <a:close/>
                </a:path>
              </a:pathLst>
            </a:custGeom>
            <a:solidFill>
              <a:srgbClr val="C28A3C"/>
            </a:solidFill>
          </p:spPr>
          <p:txBody>
            <a:bodyPr wrap="square" lIns="0" tIns="0" rIns="0" bIns="0" rtlCol="0"/>
            <a:lstStyle/>
            <a:p>
              <a:endParaRPr/>
            </a:p>
          </p:txBody>
        </p:sp>
        <p:sp>
          <p:nvSpPr>
            <p:cNvPr id="56" name="object 56"/>
            <p:cNvSpPr/>
            <p:nvPr/>
          </p:nvSpPr>
          <p:spPr>
            <a:xfrm>
              <a:off x="922019" y="8407907"/>
              <a:ext cx="253365" cy="41275"/>
            </a:xfrm>
            <a:custGeom>
              <a:avLst/>
              <a:gdLst/>
              <a:ahLst/>
              <a:cxnLst/>
              <a:rect l="l" t="t" r="r" b="b"/>
              <a:pathLst>
                <a:path w="253365" h="41275">
                  <a:moveTo>
                    <a:pt x="252984" y="0"/>
                  </a:moveTo>
                  <a:lnTo>
                    <a:pt x="0" y="0"/>
                  </a:lnTo>
                  <a:lnTo>
                    <a:pt x="0" y="41148"/>
                  </a:lnTo>
                  <a:lnTo>
                    <a:pt x="252984" y="41148"/>
                  </a:lnTo>
                  <a:lnTo>
                    <a:pt x="252984" y="0"/>
                  </a:lnTo>
                  <a:close/>
                </a:path>
              </a:pathLst>
            </a:custGeom>
            <a:solidFill>
              <a:srgbClr val="FFFFFF"/>
            </a:solidFill>
          </p:spPr>
          <p:txBody>
            <a:bodyPr wrap="square" lIns="0" tIns="0" rIns="0" bIns="0" rtlCol="0"/>
            <a:lstStyle/>
            <a:p>
              <a:endParaRPr/>
            </a:p>
          </p:txBody>
        </p:sp>
        <p:sp>
          <p:nvSpPr>
            <p:cNvPr id="57" name="object 57"/>
            <p:cNvSpPr/>
            <p:nvPr/>
          </p:nvSpPr>
          <p:spPr>
            <a:xfrm>
              <a:off x="932700" y="8419210"/>
              <a:ext cx="233679" cy="31750"/>
            </a:xfrm>
            <a:custGeom>
              <a:avLst/>
              <a:gdLst/>
              <a:ahLst/>
              <a:cxnLst/>
              <a:rect l="l" t="t" r="r" b="b"/>
              <a:pathLst>
                <a:path w="233680" h="31750">
                  <a:moveTo>
                    <a:pt x="17564" y="1905"/>
                  </a:moveTo>
                  <a:lnTo>
                    <a:pt x="16090" y="1270"/>
                  </a:lnTo>
                  <a:lnTo>
                    <a:pt x="14249" y="1016"/>
                  </a:lnTo>
                  <a:lnTo>
                    <a:pt x="8534" y="1016"/>
                  </a:lnTo>
                  <a:lnTo>
                    <a:pt x="5664" y="2032"/>
                  </a:lnTo>
                  <a:lnTo>
                    <a:pt x="3403" y="4318"/>
                  </a:lnTo>
                  <a:lnTo>
                    <a:pt x="1143" y="6477"/>
                  </a:lnTo>
                  <a:lnTo>
                    <a:pt x="0" y="9398"/>
                  </a:lnTo>
                  <a:lnTo>
                    <a:pt x="0" y="16256"/>
                  </a:lnTo>
                  <a:lnTo>
                    <a:pt x="1016" y="19050"/>
                  </a:lnTo>
                  <a:lnTo>
                    <a:pt x="5041" y="23114"/>
                  </a:lnTo>
                  <a:lnTo>
                    <a:pt x="7721" y="24130"/>
                  </a:lnTo>
                  <a:lnTo>
                    <a:pt x="13652" y="24130"/>
                  </a:lnTo>
                  <a:lnTo>
                    <a:pt x="15824" y="23622"/>
                  </a:lnTo>
                  <a:lnTo>
                    <a:pt x="17564" y="22860"/>
                  </a:lnTo>
                  <a:lnTo>
                    <a:pt x="17564" y="21717"/>
                  </a:lnTo>
                  <a:lnTo>
                    <a:pt x="17564" y="20320"/>
                  </a:lnTo>
                  <a:lnTo>
                    <a:pt x="15836" y="21209"/>
                  </a:lnTo>
                  <a:lnTo>
                    <a:pt x="13792" y="21717"/>
                  </a:lnTo>
                  <a:lnTo>
                    <a:pt x="8877" y="21717"/>
                  </a:lnTo>
                  <a:lnTo>
                    <a:pt x="6819" y="20955"/>
                  </a:lnTo>
                  <a:lnTo>
                    <a:pt x="3683" y="17653"/>
                  </a:lnTo>
                  <a:lnTo>
                    <a:pt x="2895" y="15494"/>
                  </a:lnTo>
                  <a:lnTo>
                    <a:pt x="2895" y="9906"/>
                  </a:lnTo>
                  <a:lnTo>
                    <a:pt x="3733" y="7620"/>
                  </a:lnTo>
                  <a:lnTo>
                    <a:pt x="5410" y="5969"/>
                  </a:lnTo>
                  <a:lnTo>
                    <a:pt x="7086" y="4191"/>
                  </a:lnTo>
                  <a:lnTo>
                    <a:pt x="9283" y="3302"/>
                  </a:lnTo>
                  <a:lnTo>
                    <a:pt x="14020" y="3302"/>
                  </a:lnTo>
                  <a:lnTo>
                    <a:pt x="15875" y="3810"/>
                  </a:lnTo>
                  <a:lnTo>
                    <a:pt x="17564" y="4699"/>
                  </a:lnTo>
                  <a:lnTo>
                    <a:pt x="17564" y="3302"/>
                  </a:lnTo>
                  <a:lnTo>
                    <a:pt x="17564" y="1905"/>
                  </a:lnTo>
                  <a:close/>
                </a:path>
                <a:path w="233680" h="31750">
                  <a:moveTo>
                    <a:pt x="23685" y="0"/>
                  </a:moveTo>
                  <a:lnTo>
                    <a:pt x="20993" y="0"/>
                  </a:lnTo>
                  <a:lnTo>
                    <a:pt x="20993" y="23749"/>
                  </a:lnTo>
                  <a:lnTo>
                    <a:pt x="23685" y="23749"/>
                  </a:lnTo>
                  <a:lnTo>
                    <a:pt x="23685" y="0"/>
                  </a:lnTo>
                  <a:close/>
                </a:path>
                <a:path w="233680" h="31750">
                  <a:moveTo>
                    <a:pt x="32829" y="7747"/>
                  </a:moveTo>
                  <a:lnTo>
                    <a:pt x="30137" y="7747"/>
                  </a:lnTo>
                  <a:lnTo>
                    <a:pt x="30137" y="23749"/>
                  </a:lnTo>
                  <a:lnTo>
                    <a:pt x="32829" y="23749"/>
                  </a:lnTo>
                  <a:lnTo>
                    <a:pt x="32829" y="7747"/>
                  </a:lnTo>
                  <a:close/>
                </a:path>
                <a:path w="233680" h="31750">
                  <a:moveTo>
                    <a:pt x="33299" y="1524"/>
                  </a:moveTo>
                  <a:lnTo>
                    <a:pt x="33121" y="1143"/>
                  </a:lnTo>
                  <a:lnTo>
                    <a:pt x="32778" y="889"/>
                  </a:lnTo>
                  <a:lnTo>
                    <a:pt x="32435" y="508"/>
                  </a:lnTo>
                  <a:lnTo>
                    <a:pt x="32016" y="381"/>
                  </a:lnTo>
                  <a:lnTo>
                    <a:pt x="31038" y="381"/>
                  </a:lnTo>
                  <a:lnTo>
                    <a:pt x="30632" y="508"/>
                  </a:lnTo>
                  <a:lnTo>
                    <a:pt x="30289" y="889"/>
                  </a:lnTo>
                  <a:lnTo>
                    <a:pt x="29946" y="1143"/>
                  </a:lnTo>
                  <a:lnTo>
                    <a:pt x="29781" y="1524"/>
                  </a:lnTo>
                  <a:lnTo>
                    <a:pt x="29781" y="2540"/>
                  </a:lnTo>
                  <a:lnTo>
                    <a:pt x="29946" y="2921"/>
                  </a:lnTo>
                  <a:lnTo>
                    <a:pt x="30289" y="3175"/>
                  </a:lnTo>
                  <a:lnTo>
                    <a:pt x="30632" y="3556"/>
                  </a:lnTo>
                  <a:lnTo>
                    <a:pt x="31038" y="3683"/>
                  </a:lnTo>
                  <a:lnTo>
                    <a:pt x="32016" y="3683"/>
                  </a:lnTo>
                  <a:lnTo>
                    <a:pt x="32435" y="3556"/>
                  </a:lnTo>
                  <a:lnTo>
                    <a:pt x="32778" y="3175"/>
                  </a:lnTo>
                  <a:lnTo>
                    <a:pt x="33121" y="2921"/>
                  </a:lnTo>
                  <a:lnTo>
                    <a:pt x="33299" y="2540"/>
                  </a:lnTo>
                  <a:lnTo>
                    <a:pt x="33299" y="1524"/>
                  </a:lnTo>
                  <a:close/>
                </a:path>
                <a:path w="233680" h="31750">
                  <a:moveTo>
                    <a:pt x="49250" y="8128"/>
                  </a:moveTo>
                  <a:lnTo>
                    <a:pt x="48120" y="7620"/>
                  </a:lnTo>
                  <a:lnTo>
                    <a:pt x="46824" y="7366"/>
                  </a:lnTo>
                  <a:lnTo>
                    <a:pt x="42697" y="7366"/>
                  </a:lnTo>
                  <a:lnTo>
                    <a:pt x="40576" y="8128"/>
                  </a:lnTo>
                  <a:lnTo>
                    <a:pt x="37401" y="11430"/>
                  </a:lnTo>
                  <a:lnTo>
                    <a:pt x="36614" y="13462"/>
                  </a:lnTo>
                  <a:lnTo>
                    <a:pt x="36614" y="18542"/>
                  </a:lnTo>
                  <a:lnTo>
                    <a:pt x="37350" y="20447"/>
                  </a:lnTo>
                  <a:lnTo>
                    <a:pt x="38938" y="21971"/>
                  </a:lnTo>
                  <a:lnTo>
                    <a:pt x="40297" y="23368"/>
                  </a:lnTo>
                  <a:lnTo>
                    <a:pt x="42227" y="24130"/>
                  </a:lnTo>
                  <a:lnTo>
                    <a:pt x="46393" y="24130"/>
                  </a:lnTo>
                  <a:lnTo>
                    <a:pt x="47929" y="23749"/>
                  </a:lnTo>
                  <a:lnTo>
                    <a:pt x="49212" y="22987"/>
                  </a:lnTo>
                  <a:lnTo>
                    <a:pt x="49212" y="21971"/>
                  </a:lnTo>
                  <a:lnTo>
                    <a:pt x="49212" y="20574"/>
                  </a:lnTo>
                  <a:lnTo>
                    <a:pt x="47929" y="21463"/>
                  </a:lnTo>
                  <a:lnTo>
                    <a:pt x="46545" y="21971"/>
                  </a:lnTo>
                  <a:lnTo>
                    <a:pt x="43345" y="21971"/>
                  </a:lnTo>
                  <a:lnTo>
                    <a:pt x="41960" y="21463"/>
                  </a:lnTo>
                  <a:lnTo>
                    <a:pt x="40919" y="20320"/>
                  </a:lnTo>
                  <a:lnTo>
                    <a:pt x="39890" y="19304"/>
                  </a:lnTo>
                  <a:lnTo>
                    <a:pt x="39370" y="17780"/>
                  </a:lnTo>
                  <a:lnTo>
                    <a:pt x="39370" y="13970"/>
                  </a:lnTo>
                  <a:lnTo>
                    <a:pt x="39916" y="12446"/>
                  </a:lnTo>
                  <a:lnTo>
                    <a:pt x="42113" y="10160"/>
                  </a:lnTo>
                  <a:lnTo>
                    <a:pt x="43522" y="9525"/>
                  </a:lnTo>
                  <a:lnTo>
                    <a:pt x="46672" y="9525"/>
                  </a:lnTo>
                  <a:lnTo>
                    <a:pt x="48006" y="9906"/>
                  </a:lnTo>
                  <a:lnTo>
                    <a:pt x="49250" y="10795"/>
                  </a:lnTo>
                  <a:lnTo>
                    <a:pt x="49250" y="9525"/>
                  </a:lnTo>
                  <a:lnTo>
                    <a:pt x="49250" y="8128"/>
                  </a:lnTo>
                  <a:close/>
                </a:path>
                <a:path w="233680" h="31750">
                  <a:moveTo>
                    <a:pt x="68478" y="23749"/>
                  </a:moveTo>
                  <a:lnTo>
                    <a:pt x="60579" y="16002"/>
                  </a:lnTo>
                  <a:lnTo>
                    <a:pt x="60071" y="15494"/>
                  </a:lnTo>
                  <a:lnTo>
                    <a:pt x="60452" y="15113"/>
                  </a:lnTo>
                  <a:lnTo>
                    <a:pt x="67868" y="7747"/>
                  </a:lnTo>
                  <a:lnTo>
                    <a:pt x="64338" y="7747"/>
                  </a:lnTo>
                  <a:lnTo>
                    <a:pt x="57289" y="15113"/>
                  </a:lnTo>
                  <a:lnTo>
                    <a:pt x="57213" y="0"/>
                  </a:lnTo>
                  <a:lnTo>
                    <a:pt x="54521" y="0"/>
                  </a:lnTo>
                  <a:lnTo>
                    <a:pt x="54521" y="23749"/>
                  </a:lnTo>
                  <a:lnTo>
                    <a:pt x="57213" y="23749"/>
                  </a:lnTo>
                  <a:lnTo>
                    <a:pt x="57213" y="16002"/>
                  </a:lnTo>
                  <a:lnTo>
                    <a:pt x="64706" y="23749"/>
                  </a:lnTo>
                  <a:lnTo>
                    <a:pt x="68478" y="23749"/>
                  </a:lnTo>
                  <a:close/>
                </a:path>
                <a:path w="233680" h="31750">
                  <a:moveTo>
                    <a:pt x="86702" y="7747"/>
                  </a:moveTo>
                  <a:lnTo>
                    <a:pt x="82473" y="7747"/>
                  </a:lnTo>
                  <a:lnTo>
                    <a:pt x="82473" y="3048"/>
                  </a:lnTo>
                  <a:lnTo>
                    <a:pt x="79781" y="3810"/>
                  </a:lnTo>
                  <a:lnTo>
                    <a:pt x="79781" y="7747"/>
                  </a:lnTo>
                  <a:lnTo>
                    <a:pt x="76898" y="7747"/>
                  </a:lnTo>
                  <a:lnTo>
                    <a:pt x="76898" y="9906"/>
                  </a:lnTo>
                  <a:lnTo>
                    <a:pt x="79781" y="9906"/>
                  </a:lnTo>
                  <a:lnTo>
                    <a:pt x="79781" y="22479"/>
                  </a:lnTo>
                  <a:lnTo>
                    <a:pt x="81254" y="24130"/>
                  </a:lnTo>
                  <a:lnTo>
                    <a:pt x="85229" y="24130"/>
                  </a:lnTo>
                  <a:lnTo>
                    <a:pt x="86067" y="23876"/>
                  </a:lnTo>
                  <a:lnTo>
                    <a:pt x="86702" y="23622"/>
                  </a:lnTo>
                  <a:lnTo>
                    <a:pt x="86702" y="21971"/>
                  </a:lnTo>
                  <a:lnTo>
                    <a:pt x="86702" y="21463"/>
                  </a:lnTo>
                  <a:lnTo>
                    <a:pt x="86207" y="21717"/>
                  </a:lnTo>
                  <a:lnTo>
                    <a:pt x="85623" y="21971"/>
                  </a:lnTo>
                  <a:lnTo>
                    <a:pt x="84061" y="21971"/>
                  </a:lnTo>
                  <a:lnTo>
                    <a:pt x="83426" y="21717"/>
                  </a:lnTo>
                  <a:lnTo>
                    <a:pt x="83045" y="21209"/>
                  </a:lnTo>
                  <a:lnTo>
                    <a:pt x="82664" y="20828"/>
                  </a:lnTo>
                  <a:lnTo>
                    <a:pt x="82473" y="20066"/>
                  </a:lnTo>
                  <a:lnTo>
                    <a:pt x="82473" y="9906"/>
                  </a:lnTo>
                  <a:lnTo>
                    <a:pt x="86702" y="9906"/>
                  </a:lnTo>
                  <a:lnTo>
                    <a:pt x="86702" y="7747"/>
                  </a:lnTo>
                  <a:close/>
                </a:path>
                <a:path w="233680" h="31750">
                  <a:moveTo>
                    <a:pt x="106489" y="13081"/>
                  </a:moveTo>
                  <a:lnTo>
                    <a:pt x="105791" y="11049"/>
                  </a:lnTo>
                  <a:lnTo>
                    <a:pt x="104381" y="9525"/>
                  </a:lnTo>
                  <a:lnTo>
                    <a:pt x="103733" y="8877"/>
                  </a:lnTo>
                  <a:lnTo>
                    <a:pt x="103733" y="13716"/>
                  </a:lnTo>
                  <a:lnTo>
                    <a:pt x="103733" y="17780"/>
                  </a:lnTo>
                  <a:lnTo>
                    <a:pt x="103263" y="19304"/>
                  </a:lnTo>
                  <a:lnTo>
                    <a:pt x="102222" y="20447"/>
                  </a:lnTo>
                  <a:lnTo>
                    <a:pt x="101396" y="21463"/>
                  </a:lnTo>
                  <a:lnTo>
                    <a:pt x="100063" y="21971"/>
                  </a:lnTo>
                  <a:lnTo>
                    <a:pt x="96621" y="21971"/>
                  </a:lnTo>
                  <a:lnTo>
                    <a:pt x="95250" y="21463"/>
                  </a:lnTo>
                  <a:lnTo>
                    <a:pt x="93218" y="19177"/>
                  </a:lnTo>
                  <a:lnTo>
                    <a:pt x="92710" y="17780"/>
                  </a:lnTo>
                  <a:lnTo>
                    <a:pt x="92748" y="13716"/>
                  </a:lnTo>
                  <a:lnTo>
                    <a:pt x="93218" y="12319"/>
                  </a:lnTo>
                  <a:lnTo>
                    <a:pt x="95224" y="10033"/>
                  </a:lnTo>
                  <a:lnTo>
                    <a:pt x="96596" y="9525"/>
                  </a:lnTo>
                  <a:lnTo>
                    <a:pt x="100063" y="9525"/>
                  </a:lnTo>
                  <a:lnTo>
                    <a:pt x="101396" y="10033"/>
                  </a:lnTo>
                  <a:lnTo>
                    <a:pt x="102336" y="11176"/>
                  </a:lnTo>
                  <a:lnTo>
                    <a:pt x="103263" y="12192"/>
                  </a:lnTo>
                  <a:lnTo>
                    <a:pt x="103733" y="13716"/>
                  </a:lnTo>
                  <a:lnTo>
                    <a:pt x="103733" y="8877"/>
                  </a:lnTo>
                  <a:lnTo>
                    <a:pt x="102984" y="8128"/>
                  </a:lnTo>
                  <a:lnTo>
                    <a:pt x="101028" y="7366"/>
                  </a:lnTo>
                  <a:lnTo>
                    <a:pt x="95897" y="7366"/>
                  </a:lnTo>
                  <a:lnTo>
                    <a:pt x="93814" y="8128"/>
                  </a:lnTo>
                  <a:lnTo>
                    <a:pt x="90728" y="11176"/>
                  </a:lnTo>
                  <a:lnTo>
                    <a:pt x="89992" y="13081"/>
                  </a:lnTo>
                  <a:lnTo>
                    <a:pt x="89954" y="18415"/>
                  </a:lnTo>
                  <a:lnTo>
                    <a:pt x="90690" y="20447"/>
                  </a:lnTo>
                  <a:lnTo>
                    <a:pt x="92290" y="21971"/>
                  </a:lnTo>
                  <a:lnTo>
                    <a:pt x="93662" y="23368"/>
                  </a:lnTo>
                  <a:lnTo>
                    <a:pt x="95643" y="24130"/>
                  </a:lnTo>
                  <a:lnTo>
                    <a:pt x="100672" y="24130"/>
                  </a:lnTo>
                  <a:lnTo>
                    <a:pt x="102704" y="23368"/>
                  </a:lnTo>
                  <a:lnTo>
                    <a:pt x="104089" y="21971"/>
                  </a:lnTo>
                  <a:lnTo>
                    <a:pt x="105740" y="20320"/>
                  </a:lnTo>
                  <a:lnTo>
                    <a:pt x="106438" y="18415"/>
                  </a:lnTo>
                  <a:lnTo>
                    <a:pt x="106489" y="13081"/>
                  </a:lnTo>
                  <a:close/>
                </a:path>
                <a:path w="233680" h="31750">
                  <a:moveTo>
                    <a:pt x="132880" y="7747"/>
                  </a:moveTo>
                  <a:lnTo>
                    <a:pt x="130187" y="7747"/>
                  </a:lnTo>
                  <a:lnTo>
                    <a:pt x="130187" y="9906"/>
                  </a:lnTo>
                  <a:lnTo>
                    <a:pt x="130187" y="12827"/>
                  </a:lnTo>
                  <a:lnTo>
                    <a:pt x="130187" y="18161"/>
                  </a:lnTo>
                  <a:lnTo>
                    <a:pt x="129717" y="19431"/>
                  </a:lnTo>
                  <a:lnTo>
                    <a:pt x="127825" y="21463"/>
                  </a:lnTo>
                  <a:lnTo>
                    <a:pt x="126593" y="21971"/>
                  </a:lnTo>
                  <a:lnTo>
                    <a:pt x="123596" y="21971"/>
                  </a:lnTo>
                  <a:lnTo>
                    <a:pt x="122402" y="21463"/>
                  </a:lnTo>
                  <a:lnTo>
                    <a:pt x="121500" y="20320"/>
                  </a:lnTo>
                  <a:lnTo>
                    <a:pt x="120599" y="19304"/>
                  </a:lnTo>
                  <a:lnTo>
                    <a:pt x="120218" y="18161"/>
                  </a:lnTo>
                  <a:lnTo>
                    <a:pt x="120256" y="13589"/>
                  </a:lnTo>
                  <a:lnTo>
                    <a:pt x="120611" y="12446"/>
                  </a:lnTo>
                  <a:lnTo>
                    <a:pt x="122491" y="10160"/>
                  </a:lnTo>
                  <a:lnTo>
                    <a:pt x="123799" y="9525"/>
                  </a:lnTo>
                  <a:lnTo>
                    <a:pt x="126809" y="9525"/>
                  </a:lnTo>
                  <a:lnTo>
                    <a:pt x="127927" y="10033"/>
                  </a:lnTo>
                  <a:lnTo>
                    <a:pt x="129730" y="11811"/>
                  </a:lnTo>
                  <a:lnTo>
                    <a:pt x="130187" y="12827"/>
                  </a:lnTo>
                  <a:lnTo>
                    <a:pt x="130187" y="9906"/>
                  </a:lnTo>
                  <a:lnTo>
                    <a:pt x="129857" y="9525"/>
                  </a:lnTo>
                  <a:lnTo>
                    <a:pt x="129019" y="8255"/>
                  </a:lnTo>
                  <a:lnTo>
                    <a:pt x="127342" y="7366"/>
                  </a:lnTo>
                  <a:lnTo>
                    <a:pt x="122694" y="7366"/>
                  </a:lnTo>
                  <a:lnTo>
                    <a:pt x="120815" y="8128"/>
                  </a:lnTo>
                  <a:lnTo>
                    <a:pt x="118071" y="11430"/>
                  </a:lnTo>
                  <a:lnTo>
                    <a:pt x="117386" y="13589"/>
                  </a:lnTo>
                  <a:lnTo>
                    <a:pt x="117386" y="18669"/>
                  </a:lnTo>
                  <a:lnTo>
                    <a:pt x="118021" y="20574"/>
                  </a:lnTo>
                  <a:lnTo>
                    <a:pt x="120573" y="23368"/>
                  </a:lnTo>
                  <a:lnTo>
                    <a:pt x="122250" y="24130"/>
                  </a:lnTo>
                  <a:lnTo>
                    <a:pt x="126911" y="24130"/>
                  </a:lnTo>
                  <a:lnTo>
                    <a:pt x="128841" y="23114"/>
                  </a:lnTo>
                  <a:lnTo>
                    <a:pt x="129552" y="21971"/>
                  </a:lnTo>
                  <a:lnTo>
                    <a:pt x="130124" y="21082"/>
                  </a:lnTo>
                  <a:lnTo>
                    <a:pt x="130187" y="27051"/>
                  </a:lnTo>
                  <a:lnTo>
                    <a:pt x="128117" y="29083"/>
                  </a:lnTo>
                  <a:lnTo>
                    <a:pt x="122262" y="29083"/>
                  </a:lnTo>
                  <a:lnTo>
                    <a:pt x="120459" y="28575"/>
                  </a:lnTo>
                  <a:lnTo>
                    <a:pt x="118567" y="27559"/>
                  </a:lnTo>
                  <a:lnTo>
                    <a:pt x="118567" y="30099"/>
                  </a:lnTo>
                  <a:lnTo>
                    <a:pt x="120116" y="30861"/>
                  </a:lnTo>
                  <a:lnTo>
                    <a:pt x="121932" y="31242"/>
                  </a:lnTo>
                  <a:lnTo>
                    <a:pt x="129921" y="31242"/>
                  </a:lnTo>
                  <a:lnTo>
                    <a:pt x="132105" y="29083"/>
                  </a:lnTo>
                  <a:lnTo>
                    <a:pt x="132880" y="28321"/>
                  </a:lnTo>
                  <a:lnTo>
                    <a:pt x="132880" y="21082"/>
                  </a:lnTo>
                  <a:lnTo>
                    <a:pt x="132880" y="9906"/>
                  </a:lnTo>
                  <a:lnTo>
                    <a:pt x="132880" y="7747"/>
                  </a:lnTo>
                  <a:close/>
                </a:path>
                <a:path w="233680" h="31750">
                  <a:moveTo>
                    <a:pt x="153733" y="13081"/>
                  </a:moveTo>
                  <a:lnTo>
                    <a:pt x="153035" y="11049"/>
                  </a:lnTo>
                  <a:lnTo>
                    <a:pt x="151625" y="9525"/>
                  </a:lnTo>
                  <a:lnTo>
                    <a:pt x="150977" y="8877"/>
                  </a:lnTo>
                  <a:lnTo>
                    <a:pt x="150977" y="13716"/>
                  </a:lnTo>
                  <a:lnTo>
                    <a:pt x="150977" y="17780"/>
                  </a:lnTo>
                  <a:lnTo>
                    <a:pt x="150507" y="19304"/>
                  </a:lnTo>
                  <a:lnTo>
                    <a:pt x="149466" y="20447"/>
                  </a:lnTo>
                  <a:lnTo>
                    <a:pt x="148640" y="21463"/>
                  </a:lnTo>
                  <a:lnTo>
                    <a:pt x="147307" y="21971"/>
                  </a:lnTo>
                  <a:lnTo>
                    <a:pt x="143865" y="21971"/>
                  </a:lnTo>
                  <a:lnTo>
                    <a:pt x="142494" y="21463"/>
                  </a:lnTo>
                  <a:lnTo>
                    <a:pt x="140462" y="19177"/>
                  </a:lnTo>
                  <a:lnTo>
                    <a:pt x="139954" y="17780"/>
                  </a:lnTo>
                  <a:lnTo>
                    <a:pt x="139992" y="13716"/>
                  </a:lnTo>
                  <a:lnTo>
                    <a:pt x="140462" y="12319"/>
                  </a:lnTo>
                  <a:lnTo>
                    <a:pt x="142468" y="10033"/>
                  </a:lnTo>
                  <a:lnTo>
                    <a:pt x="143840" y="9525"/>
                  </a:lnTo>
                  <a:lnTo>
                    <a:pt x="147307" y="9525"/>
                  </a:lnTo>
                  <a:lnTo>
                    <a:pt x="148640" y="10033"/>
                  </a:lnTo>
                  <a:lnTo>
                    <a:pt x="149580" y="11176"/>
                  </a:lnTo>
                  <a:lnTo>
                    <a:pt x="150507" y="12192"/>
                  </a:lnTo>
                  <a:lnTo>
                    <a:pt x="150977" y="13716"/>
                  </a:lnTo>
                  <a:lnTo>
                    <a:pt x="150977" y="8877"/>
                  </a:lnTo>
                  <a:lnTo>
                    <a:pt x="150228" y="8128"/>
                  </a:lnTo>
                  <a:lnTo>
                    <a:pt x="148272" y="7366"/>
                  </a:lnTo>
                  <a:lnTo>
                    <a:pt x="143141" y="7366"/>
                  </a:lnTo>
                  <a:lnTo>
                    <a:pt x="141058" y="8128"/>
                  </a:lnTo>
                  <a:lnTo>
                    <a:pt x="137972" y="11176"/>
                  </a:lnTo>
                  <a:lnTo>
                    <a:pt x="137236" y="13081"/>
                  </a:lnTo>
                  <a:lnTo>
                    <a:pt x="137198" y="18415"/>
                  </a:lnTo>
                  <a:lnTo>
                    <a:pt x="137934" y="20447"/>
                  </a:lnTo>
                  <a:lnTo>
                    <a:pt x="139534" y="21971"/>
                  </a:lnTo>
                  <a:lnTo>
                    <a:pt x="140906" y="23368"/>
                  </a:lnTo>
                  <a:lnTo>
                    <a:pt x="142887" y="24130"/>
                  </a:lnTo>
                  <a:lnTo>
                    <a:pt x="147916" y="24130"/>
                  </a:lnTo>
                  <a:lnTo>
                    <a:pt x="149948" y="23368"/>
                  </a:lnTo>
                  <a:lnTo>
                    <a:pt x="151333" y="21971"/>
                  </a:lnTo>
                  <a:lnTo>
                    <a:pt x="152984" y="20320"/>
                  </a:lnTo>
                  <a:lnTo>
                    <a:pt x="153682" y="18415"/>
                  </a:lnTo>
                  <a:lnTo>
                    <a:pt x="153733" y="13081"/>
                  </a:lnTo>
                  <a:close/>
                </a:path>
                <a:path w="233680" h="31750">
                  <a:moveTo>
                    <a:pt x="182765" y="12827"/>
                  </a:moveTo>
                  <a:lnTo>
                    <a:pt x="182156" y="10922"/>
                  </a:lnTo>
                  <a:lnTo>
                    <a:pt x="180924" y="9525"/>
                  </a:lnTo>
                  <a:lnTo>
                    <a:pt x="179997" y="8470"/>
                  </a:lnTo>
                  <a:lnTo>
                    <a:pt x="179997" y="13462"/>
                  </a:lnTo>
                  <a:lnTo>
                    <a:pt x="179997" y="17399"/>
                  </a:lnTo>
                  <a:lnTo>
                    <a:pt x="179539" y="19050"/>
                  </a:lnTo>
                  <a:lnTo>
                    <a:pt x="177698" y="21336"/>
                  </a:lnTo>
                  <a:lnTo>
                    <a:pt x="176415" y="21971"/>
                  </a:lnTo>
                  <a:lnTo>
                    <a:pt x="173393" y="21971"/>
                  </a:lnTo>
                  <a:lnTo>
                    <a:pt x="172250" y="21463"/>
                  </a:lnTo>
                  <a:lnTo>
                    <a:pt x="170446" y="19685"/>
                  </a:lnTo>
                  <a:lnTo>
                    <a:pt x="169989" y="18542"/>
                  </a:lnTo>
                  <a:lnTo>
                    <a:pt x="169989" y="13462"/>
                  </a:lnTo>
                  <a:lnTo>
                    <a:pt x="170472" y="12065"/>
                  </a:lnTo>
                  <a:lnTo>
                    <a:pt x="171894" y="10541"/>
                  </a:lnTo>
                  <a:lnTo>
                    <a:pt x="172377" y="10033"/>
                  </a:lnTo>
                  <a:lnTo>
                    <a:pt x="173634" y="9525"/>
                  </a:lnTo>
                  <a:lnTo>
                    <a:pt x="176669" y="9525"/>
                  </a:lnTo>
                  <a:lnTo>
                    <a:pt x="177838" y="10033"/>
                  </a:lnTo>
                  <a:lnTo>
                    <a:pt x="179565" y="12065"/>
                  </a:lnTo>
                  <a:lnTo>
                    <a:pt x="179997" y="13462"/>
                  </a:lnTo>
                  <a:lnTo>
                    <a:pt x="179997" y="8470"/>
                  </a:lnTo>
                  <a:lnTo>
                    <a:pt x="179705" y="8128"/>
                  </a:lnTo>
                  <a:lnTo>
                    <a:pt x="178028" y="7366"/>
                  </a:lnTo>
                  <a:lnTo>
                    <a:pt x="173316" y="7366"/>
                  </a:lnTo>
                  <a:lnTo>
                    <a:pt x="171386" y="8382"/>
                  </a:lnTo>
                  <a:lnTo>
                    <a:pt x="170065" y="10541"/>
                  </a:lnTo>
                  <a:lnTo>
                    <a:pt x="169989" y="0"/>
                  </a:lnTo>
                  <a:lnTo>
                    <a:pt x="167297" y="0"/>
                  </a:lnTo>
                  <a:lnTo>
                    <a:pt x="167297" y="23749"/>
                  </a:lnTo>
                  <a:lnTo>
                    <a:pt x="169989" y="23749"/>
                  </a:lnTo>
                  <a:lnTo>
                    <a:pt x="169989" y="21463"/>
                  </a:lnTo>
                  <a:lnTo>
                    <a:pt x="171196" y="23241"/>
                  </a:lnTo>
                  <a:lnTo>
                    <a:pt x="172872" y="24130"/>
                  </a:lnTo>
                  <a:lnTo>
                    <a:pt x="177469" y="24130"/>
                  </a:lnTo>
                  <a:lnTo>
                    <a:pt x="179336" y="23368"/>
                  </a:lnTo>
                  <a:lnTo>
                    <a:pt x="180492" y="21971"/>
                  </a:lnTo>
                  <a:lnTo>
                    <a:pt x="182079" y="20066"/>
                  </a:lnTo>
                  <a:lnTo>
                    <a:pt x="182765" y="17907"/>
                  </a:lnTo>
                  <a:lnTo>
                    <a:pt x="182765" y="12827"/>
                  </a:lnTo>
                  <a:close/>
                </a:path>
                <a:path w="233680" h="31750">
                  <a:moveTo>
                    <a:pt x="197612" y="9398"/>
                  </a:moveTo>
                  <a:lnTo>
                    <a:pt x="195643" y="7366"/>
                  </a:lnTo>
                  <a:lnTo>
                    <a:pt x="189534" y="7366"/>
                  </a:lnTo>
                  <a:lnTo>
                    <a:pt x="187642" y="7874"/>
                  </a:lnTo>
                  <a:lnTo>
                    <a:pt x="185978" y="8890"/>
                  </a:lnTo>
                  <a:lnTo>
                    <a:pt x="185978" y="11557"/>
                  </a:lnTo>
                  <a:lnTo>
                    <a:pt x="187617" y="10160"/>
                  </a:lnTo>
                  <a:lnTo>
                    <a:pt x="189445" y="9525"/>
                  </a:lnTo>
                  <a:lnTo>
                    <a:pt x="193776" y="9525"/>
                  </a:lnTo>
                  <a:lnTo>
                    <a:pt x="194932" y="10922"/>
                  </a:lnTo>
                  <a:lnTo>
                    <a:pt x="194932" y="13589"/>
                  </a:lnTo>
                  <a:lnTo>
                    <a:pt x="194932" y="15621"/>
                  </a:lnTo>
                  <a:lnTo>
                    <a:pt x="194932" y="18669"/>
                  </a:lnTo>
                  <a:lnTo>
                    <a:pt x="194487" y="19685"/>
                  </a:lnTo>
                  <a:lnTo>
                    <a:pt x="192747" y="21463"/>
                  </a:lnTo>
                  <a:lnTo>
                    <a:pt x="191655" y="21971"/>
                  </a:lnTo>
                  <a:lnTo>
                    <a:pt x="189344" y="21971"/>
                  </a:lnTo>
                  <a:lnTo>
                    <a:pt x="188569" y="21717"/>
                  </a:lnTo>
                  <a:lnTo>
                    <a:pt x="187388" y="20701"/>
                  </a:lnTo>
                  <a:lnTo>
                    <a:pt x="187096" y="20066"/>
                  </a:lnTo>
                  <a:lnTo>
                    <a:pt x="187096" y="18288"/>
                  </a:lnTo>
                  <a:lnTo>
                    <a:pt x="194932" y="15621"/>
                  </a:lnTo>
                  <a:lnTo>
                    <a:pt x="194932" y="13589"/>
                  </a:lnTo>
                  <a:lnTo>
                    <a:pt x="189890" y="14224"/>
                  </a:lnTo>
                  <a:lnTo>
                    <a:pt x="186194" y="14732"/>
                  </a:lnTo>
                  <a:lnTo>
                    <a:pt x="184467" y="16383"/>
                  </a:lnTo>
                  <a:lnTo>
                    <a:pt x="184454" y="21209"/>
                  </a:lnTo>
                  <a:lnTo>
                    <a:pt x="184823" y="21971"/>
                  </a:lnTo>
                  <a:lnTo>
                    <a:pt x="186715" y="23749"/>
                  </a:lnTo>
                  <a:lnTo>
                    <a:pt x="188023" y="24130"/>
                  </a:lnTo>
                  <a:lnTo>
                    <a:pt x="191973" y="24130"/>
                  </a:lnTo>
                  <a:lnTo>
                    <a:pt x="193687" y="23114"/>
                  </a:lnTo>
                  <a:lnTo>
                    <a:pt x="194386" y="21971"/>
                  </a:lnTo>
                  <a:lnTo>
                    <a:pt x="194856" y="21209"/>
                  </a:lnTo>
                  <a:lnTo>
                    <a:pt x="194932" y="23749"/>
                  </a:lnTo>
                  <a:lnTo>
                    <a:pt x="197612" y="23749"/>
                  </a:lnTo>
                  <a:lnTo>
                    <a:pt x="197612" y="21209"/>
                  </a:lnTo>
                  <a:lnTo>
                    <a:pt x="197612" y="15621"/>
                  </a:lnTo>
                  <a:lnTo>
                    <a:pt x="197612" y="9525"/>
                  </a:lnTo>
                  <a:lnTo>
                    <a:pt x="197612" y="9398"/>
                  </a:lnTo>
                  <a:close/>
                </a:path>
                <a:path w="233680" h="31750">
                  <a:moveTo>
                    <a:pt x="213842" y="8128"/>
                  </a:moveTo>
                  <a:lnTo>
                    <a:pt x="212712" y="7620"/>
                  </a:lnTo>
                  <a:lnTo>
                    <a:pt x="211416" y="7366"/>
                  </a:lnTo>
                  <a:lnTo>
                    <a:pt x="207289" y="7366"/>
                  </a:lnTo>
                  <a:lnTo>
                    <a:pt x="205168" y="8128"/>
                  </a:lnTo>
                  <a:lnTo>
                    <a:pt x="201993" y="11430"/>
                  </a:lnTo>
                  <a:lnTo>
                    <a:pt x="201206" y="13462"/>
                  </a:lnTo>
                  <a:lnTo>
                    <a:pt x="201206" y="18542"/>
                  </a:lnTo>
                  <a:lnTo>
                    <a:pt x="201942" y="20447"/>
                  </a:lnTo>
                  <a:lnTo>
                    <a:pt x="203530" y="21971"/>
                  </a:lnTo>
                  <a:lnTo>
                    <a:pt x="204889" y="23368"/>
                  </a:lnTo>
                  <a:lnTo>
                    <a:pt x="206819" y="24130"/>
                  </a:lnTo>
                  <a:lnTo>
                    <a:pt x="210985" y="24130"/>
                  </a:lnTo>
                  <a:lnTo>
                    <a:pt x="212521" y="23749"/>
                  </a:lnTo>
                  <a:lnTo>
                    <a:pt x="213804" y="22987"/>
                  </a:lnTo>
                  <a:lnTo>
                    <a:pt x="213804" y="21971"/>
                  </a:lnTo>
                  <a:lnTo>
                    <a:pt x="213804" y="20574"/>
                  </a:lnTo>
                  <a:lnTo>
                    <a:pt x="212521" y="21463"/>
                  </a:lnTo>
                  <a:lnTo>
                    <a:pt x="211137" y="21971"/>
                  </a:lnTo>
                  <a:lnTo>
                    <a:pt x="207937" y="21971"/>
                  </a:lnTo>
                  <a:lnTo>
                    <a:pt x="206552" y="21463"/>
                  </a:lnTo>
                  <a:lnTo>
                    <a:pt x="205511" y="20320"/>
                  </a:lnTo>
                  <a:lnTo>
                    <a:pt x="204482" y="19304"/>
                  </a:lnTo>
                  <a:lnTo>
                    <a:pt x="203962" y="17780"/>
                  </a:lnTo>
                  <a:lnTo>
                    <a:pt x="203962" y="13970"/>
                  </a:lnTo>
                  <a:lnTo>
                    <a:pt x="204508" y="12446"/>
                  </a:lnTo>
                  <a:lnTo>
                    <a:pt x="206705" y="10160"/>
                  </a:lnTo>
                  <a:lnTo>
                    <a:pt x="208114" y="9525"/>
                  </a:lnTo>
                  <a:lnTo>
                    <a:pt x="211264" y="9525"/>
                  </a:lnTo>
                  <a:lnTo>
                    <a:pt x="212598" y="9906"/>
                  </a:lnTo>
                  <a:lnTo>
                    <a:pt x="213842" y="10795"/>
                  </a:lnTo>
                  <a:lnTo>
                    <a:pt x="213842" y="9525"/>
                  </a:lnTo>
                  <a:lnTo>
                    <a:pt x="213842" y="8128"/>
                  </a:lnTo>
                  <a:close/>
                </a:path>
                <a:path w="233680" h="31750">
                  <a:moveTo>
                    <a:pt x="233070" y="23749"/>
                  </a:moveTo>
                  <a:lnTo>
                    <a:pt x="225171" y="16002"/>
                  </a:lnTo>
                  <a:lnTo>
                    <a:pt x="224663" y="15494"/>
                  </a:lnTo>
                  <a:lnTo>
                    <a:pt x="225044" y="15113"/>
                  </a:lnTo>
                  <a:lnTo>
                    <a:pt x="232460" y="7747"/>
                  </a:lnTo>
                  <a:lnTo>
                    <a:pt x="228930" y="7747"/>
                  </a:lnTo>
                  <a:lnTo>
                    <a:pt x="221881" y="15113"/>
                  </a:lnTo>
                  <a:lnTo>
                    <a:pt x="221805" y="0"/>
                  </a:lnTo>
                  <a:lnTo>
                    <a:pt x="219113" y="0"/>
                  </a:lnTo>
                  <a:lnTo>
                    <a:pt x="219113" y="23749"/>
                  </a:lnTo>
                  <a:lnTo>
                    <a:pt x="221805" y="23749"/>
                  </a:lnTo>
                  <a:lnTo>
                    <a:pt x="221805" y="16002"/>
                  </a:lnTo>
                  <a:lnTo>
                    <a:pt x="229298" y="23749"/>
                  </a:lnTo>
                  <a:lnTo>
                    <a:pt x="233070" y="23749"/>
                  </a:lnTo>
                  <a:close/>
                </a:path>
              </a:pathLst>
            </a:custGeom>
            <a:solidFill>
              <a:srgbClr val="211E1F"/>
            </a:solidFill>
          </p:spPr>
          <p:txBody>
            <a:bodyPr wrap="square" lIns="0" tIns="0" rIns="0" bIns="0" rtlCol="0"/>
            <a:lstStyle/>
            <a:p>
              <a:endParaRPr/>
            </a:p>
          </p:txBody>
        </p:sp>
      </p:grpSp>
      <p:grpSp>
        <p:nvGrpSpPr>
          <p:cNvPr id="58" name="object 58"/>
          <p:cNvGrpSpPr/>
          <p:nvPr/>
        </p:nvGrpSpPr>
        <p:grpSpPr>
          <a:xfrm>
            <a:off x="3847465" y="3012315"/>
            <a:ext cx="925194" cy="1063625"/>
            <a:chOff x="3847465" y="3012312"/>
            <a:chExt cx="925194" cy="1063625"/>
          </a:xfrm>
        </p:grpSpPr>
        <p:sp>
          <p:nvSpPr>
            <p:cNvPr id="59" name="object 59"/>
            <p:cNvSpPr/>
            <p:nvPr/>
          </p:nvSpPr>
          <p:spPr>
            <a:xfrm>
              <a:off x="3881120" y="3045332"/>
              <a:ext cx="891540" cy="855344"/>
            </a:xfrm>
            <a:custGeom>
              <a:avLst/>
              <a:gdLst/>
              <a:ahLst/>
              <a:cxnLst/>
              <a:rect l="l" t="t" r="r" b="b"/>
              <a:pathLst>
                <a:path w="891539" h="855345">
                  <a:moveTo>
                    <a:pt x="891539" y="0"/>
                  </a:moveTo>
                  <a:lnTo>
                    <a:pt x="0" y="0"/>
                  </a:lnTo>
                  <a:lnTo>
                    <a:pt x="0" y="855345"/>
                  </a:lnTo>
                  <a:lnTo>
                    <a:pt x="891539" y="855345"/>
                  </a:lnTo>
                  <a:lnTo>
                    <a:pt x="891539" y="0"/>
                  </a:lnTo>
                  <a:close/>
                </a:path>
              </a:pathLst>
            </a:custGeom>
            <a:solidFill>
              <a:srgbClr val="221F1F">
                <a:alpha val="50195"/>
              </a:srgbClr>
            </a:solidFill>
          </p:spPr>
          <p:txBody>
            <a:bodyPr wrap="square" lIns="0" tIns="0" rIns="0" bIns="0" rtlCol="0"/>
            <a:lstStyle/>
            <a:p>
              <a:endParaRPr/>
            </a:p>
          </p:txBody>
        </p:sp>
        <p:sp>
          <p:nvSpPr>
            <p:cNvPr id="60" name="object 60"/>
            <p:cNvSpPr/>
            <p:nvPr/>
          </p:nvSpPr>
          <p:spPr>
            <a:xfrm>
              <a:off x="3847465" y="3012312"/>
              <a:ext cx="815975" cy="779145"/>
            </a:xfrm>
            <a:custGeom>
              <a:avLst/>
              <a:gdLst/>
              <a:ahLst/>
              <a:cxnLst/>
              <a:rect l="l" t="t" r="r" b="b"/>
              <a:pathLst>
                <a:path w="815975" h="779145">
                  <a:moveTo>
                    <a:pt x="399414" y="0"/>
                  </a:moveTo>
                  <a:lnTo>
                    <a:pt x="353060" y="3175"/>
                  </a:lnTo>
                  <a:lnTo>
                    <a:pt x="308610" y="11429"/>
                  </a:lnTo>
                  <a:lnTo>
                    <a:pt x="265430" y="24129"/>
                  </a:lnTo>
                  <a:lnTo>
                    <a:pt x="224789" y="41275"/>
                  </a:lnTo>
                  <a:lnTo>
                    <a:pt x="186055" y="62865"/>
                  </a:lnTo>
                  <a:lnTo>
                    <a:pt x="149860" y="87629"/>
                  </a:lnTo>
                  <a:lnTo>
                    <a:pt x="116839" y="116840"/>
                  </a:lnTo>
                  <a:lnTo>
                    <a:pt x="86995" y="149225"/>
                  </a:lnTo>
                  <a:lnTo>
                    <a:pt x="60960" y="184785"/>
                  </a:lnTo>
                  <a:lnTo>
                    <a:pt x="38735" y="223520"/>
                  </a:lnTo>
                  <a:lnTo>
                    <a:pt x="21589" y="264795"/>
                  </a:lnTo>
                  <a:lnTo>
                    <a:pt x="8889" y="308610"/>
                  </a:lnTo>
                  <a:lnTo>
                    <a:pt x="1905" y="353695"/>
                  </a:lnTo>
                  <a:lnTo>
                    <a:pt x="0" y="398145"/>
                  </a:lnTo>
                  <a:lnTo>
                    <a:pt x="3810" y="441960"/>
                  </a:lnTo>
                  <a:lnTo>
                    <a:pt x="12064" y="484504"/>
                  </a:lnTo>
                  <a:lnTo>
                    <a:pt x="25400" y="525779"/>
                  </a:lnTo>
                  <a:lnTo>
                    <a:pt x="43814" y="564515"/>
                  </a:lnTo>
                  <a:lnTo>
                    <a:pt x="66039" y="601979"/>
                  </a:lnTo>
                  <a:lnTo>
                    <a:pt x="92075" y="636270"/>
                  </a:lnTo>
                  <a:lnTo>
                    <a:pt x="122555" y="668020"/>
                  </a:lnTo>
                  <a:lnTo>
                    <a:pt x="156210" y="696595"/>
                  </a:lnTo>
                  <a:lnTo>
                    <a:pt x="193675" y="721360"/>
                  </a:lnTo>
                  <a:lnTo>
                    <a:pt x="233680" y="742315"/>
                  </a:lnTo>
                  <a:lnTo>
                    <a:pt x="277495" y="758825"/>
                  </a:lnTo>
                  <a:lnTo>
                    <a:pt x="323214" y="770890"/>
                  </a:lnTo>
                  <a:lnTo>
                    <a:pt x="370205" y="777875"/>
                  </a:lnTo>
                  <a:lnTo>
                    <a:pt x="417195" y="779145"/>
                  </a:lnTo>
                  <a:lnTo>
                    <a:pt x="462914" y="775970"/>
                  </a:lnTo>
                  <a:lnTo>
                    <a:pt x="507364" y="767715"/>
                  </a:lnTo>
                  <a:lnTo>
                    <a:pt x="550545" y="755015"/>
                  </a:lnTo>
                  <a:lnTo>
                    <a:pt x="591185" y="737870"/>
                  </a:lnTo>
                  <a:lnTo>
                    <a:pt x="629920" y="716279"/>
                  </a:lnTo>
                  <a:lnTo>
                    <a:pt x="666114" y="690879"/>
                  </a:lnTo>
                  <a:lnTo>
                    <a:pt x="699135" y="662304"/>
                  </a:lnTo>
                  <a:lnTo>
                    <a:pt x="728980" y="629920"/>
                  </a:lnTo>
                  <a:lnTo>
                    <a:pt x="755014" y="594360"/>
                  </a:lnTo>
                  <a:lnTo>
                    <a:pt x="777239" y="555625"/>
                  </a:lnTo>
                  <a:lnTo>
                    <a:pt x="794385" y="514350"/>
                  </a:lnTo>
                  <a:lnTo>
                    <a:pt x="807085" y="470535"/>
                  </a:lnTo>
                  <a:lnTo>
                    <a:pt x="814070" y="425450"/>
                  </a:lnTo>
                  <a:lnTo>
                    <a:pt x="815975" y="381000"/>
                  </a:lnTo>
                  <a:lnTo>
                    <a:pt x="812164" y="337185"/>
                  </a:lnTo>
                  <a:lnTo>
                    <a:pt x="803910" y="294640"/>
                  </a:lnTo>
                  <a:lnTo>
                    <a:pt x="790575" y="253365"/>
                  </a:lnTo>
                  <a:lnTo>
                    <a:pt x="772160" y="214629"/>
                  </a:lnTo>
                  <a:lnTo>
                    <a:pt x="749935" y="177165"/>
                  </a:lnTo>
                  <a:lnTo>
                    <a:pt x="723900" y="142875"/>
                  </a:lnTo>
                  <a:lnTo>
                    <a:pt x="693420" y="111125"/>
                  </a:lnTo>
                  <a:lnTo>
                    <a:pt x="659764" y="82550"/>
                  </a:lnTo>
                  <a:lnTo>
                    <a:pt x="622300" y="57785"/>
                  </a:lnTo>
                  <a:lnTo>
                    <a:pt x="582295" y="36829"/>
                  </a:lnTo>
                  <a:lnTo>
                    <a:pt x="538480" y="20320"/>
                  </a:lnTo>
                  <a:lnTo>
                    <a:pt x="492760" y="8254"/>
                  </a:lnTo>
                  <a:lnTo>
                    <a:pt x="445770" y="1270"/>
                  </a:lnTo>
                  <a:lnTo>
                    <a:pt x="399414" y="0"/>
                  </a:lnTo>
                  <a:close/>
                </a:path>
              </a:pathLst>
            </a:custGeom>
            <a:solidFill>
              <a:srgbClr val="CC912F"/>
            </a:solidFill>
          </p:spPr>
          <p:txBody>
            <a:bodyPr wrap="square" lIns="0" tIns="0" rIns="0" bIns="0" rtlCol="0"/>
            <a:lstStyle/>
            <a:p>
              <a:endParaRPr/>
            </a:p>
          </p:txBody>
        </p:sp>
        <p:pic>
          <p:nvPicPr>
            <p:cNvPr id="61" name="object 61"/>
            <p:cNvPicPr/>
            <p:nvPr/>
          </p:nvPicPr>
          <p:blipFill>
            <a:blip r:embed="rId23" cstate="screen">
              <a:extLst>
                <a:ext uri="{28A0092B-C50C-407E-A947-70E740481C1C}">
                  <a14:useLocalDpi xmlns:a14="http://schemas.microsoft.com/office/drawing/2010/main"/>
                </a:ext>
              </a:extLst>
            </a:blip>
            <a:stretch>
              <a:fillRect/>
            </a:stretch>
          </p:blipFill>
          <p:spPr>
            <a:xfrm>
              <a:off x="4188158" y="3271392"/>
              <a:ext cx="240839" cy="184530"/>
            </a:xfrm>
            <a:prstGeom prst="rect">
              <a:avLst/>
            </a:prstGeom>
          </p:spPr>
        </p:pic>
        <p:pic>
          <p:nvPicPr>
            <p:cNvPr id="62" name="object 62"/>
            <p:cNvPicPr/>
            <p:nvPr/>
          </p:nvPicPr>
          <p:blipFill>
            <a:blip r:embed="rId24" cstate="screen">
              <a:extLst>
                <a:ext uri="{28A0092B-C50C-407E-A947-70E740481C1C}">
                  <a14:useLocalDpi xmlns:a14="http://schemas.microsoft.com/office/drawing/2010/main"/>
                </a:ext>
              </a:extLst>
            </a:blip>
            <a:stretch>
              <a:fillRect/>
            </a:stretch>
          </p:blipFill>
          <p:spPr>
            <a:xfrm>
              <a:off x="4164711" y="3495928"/>
              <a:ext cx="202946" cy="171872"/>
            </a:xfrm>
            <a:prstGeom prst="rect">
              <a:avLst/>
            </a:prstGeom>
          </p:spPr>
        </p:pic>
        <p:pic>
          <p:nvPicPr>
            <p:cNvPr id="63" name="object 63"/>
            <p:cNvPicPr/>
            <p:nvPr/>
          </p:nvPicPr>
          <p:blipFill>
            <a:blip r:embed="rId25" cstate="screen">
              <a:extLst>
                <a:ext uri="{28A0092B-C50C-407E-A947-70E740481C1C}">
                  <a14:useLocalDpi xmlns:a14="http://schemas.microsoft.com/office/drawing/2010/main"/>
                </a:ext>
              </a:extLst>
            </a:blip>
            <a:stretch>
              <a:fillRect/>
            </a:stretch>
          </p:blipFill>
          <p:spPr>
            <a:xfrm>
              <a:off x="4147820" y="3731640"/>
              <a:ext cx="152145" cy="168656"/>
            </a:xfrm>
            <a:prstGeom prst="rect">
              <a:avLst/>
            </a:prstGeom>
          </p:spPr>
        </p:pic>
        <p:sp>
          <p:nvSpPr>
            <p:cNvPr id="64" name="object 64"/>
            <p:cNvSpPr/>
            <p:nvPr/>
          </p:nvSpPr>
          <p:spPr>
            <a:xfrm>
              <a:off x="4033520" y="3423538"/>
              <a:ext cx="428625" cy="454025"/>
            </a:xfrm>
            <a:custGeom>
              <a:avLst/>
              <a:gdLst/>
              <a:ahLst/>
              <a:cxnLst/>
              <a:rect l="l" t="t" r="r" b="b"/>
              <a:pathLst>
                <a:path w="428625" h="454025">
                  <a:moveTo>
                    <a:pt x="177927" y="259334"/>
                  </a:moveTo>
                  <a:lnTo>
                    <a:pt x="77216" y="345694"/>
                  </a:lnTo>
                  <a:lnTo>
                    <a:pt x="61722" y="366776"/>
                  </a:lnTo>
                  <a:lnTo>
                    <a:pt x="60744" y="360756"/>
                  </a:lnTo>
                  <a:lnTo>
                    <a:pt x="35026" y="255892"/>
                  </a:lnTo>
                  <a:lnTo>
                    <a:pt x="0" y="221488"/>
                  </a:lnTo>
                  <a:lnTo>
                    <a:pt x="34340" y="341591"/>
                  </a:lnTo>
                  <a:lnTo>
                    <a:pt x="45212" y="379476"/>
                  </a:lnTo>
                  <a:lnTo>
                    <a:pt x="71628" y="385191"/>
                  </a:lnTo>
                  <a:lnTo>
                    <a:pt x="87160" y="366776"/>
                  </a:lnTo>
                  <a:lnTo>
                    <a:pt x="177927" y="259334"/>
                  </a:lnTo>
                  <a:close/>
                </a:path>
                <a:path w="428625" h="454025">
                  <a:moveTo>
                    <a:pt x="231140" y="270637"/>
                  </a:moveTo>
                  <a:lnTo>
                    <a:pt x="205359" y="265176"/>
                  </a:lnTo>
                  <a:lnTo>
                    <a:pt x="182676" y="371640"/>
                  </a:lnTo>
                  <a:lnTo>
                    <a:pt x="175133" y="407162"/>
                  </a:lnTo>
                  <a:lnTo>
                    <a:pt x="200914" y="412623"/>
                  </a:lnTo>
                  <a:lnTo>
                    <a:pt x="216014" y="341376"/>
                  </a:lnTo>
                  <a:lnTo>
                    <a:pt x="223532" y="306095"/>
                  </a:lnTo>
                  <a:lnTo>
                    <a:pt x="231140" y="270637"/>
                  </a:lnTo>
                  <a:close/>
                </a:path>
                <a:path w="428625" h="454025">
                  <a:moveTo>
                    <a:pt x="238252" y="32766"/>
                  </a:moveTo>
                  <a:lnTo>
                    <a:pt x="84074" y="0"/>
                  </a:lnTo>
                  <a:lnTo>
                    <a:pt x="82804" y="5588"/>
                  </a:lnTo>
                  <a:lnTo>
                    <a:pt x="80518" y="16764"/>
                  </a:lnTo>
                  <a:lnTo>
                    <a:pt x="144526" y="30480"/>
                  </a:lnTo>
                  <a:lnTo>
                    <a:pt x="137871" y="61747"/>
                  </a:lnTo>
                  <a:lnTo>
                    <a:pt x="117983" y="155702"/>
                  </a:lnTo>
                  <a:lnTo>
                    <a:pt x="143637" y="161163"/>
                  </a:lnTo>
                  <a:lnTo>
                    <a:pt x="170307" y="35941"/>
                  </a:lnTo>
                  <a:lnTo>
                    <a:pt x="234696" y="49530"/>
                  </a:lnTo>
                  <a:lnTo>
                    <a:pt x="235839" y="43942"/>
                  </a:lnTo>
                  <a:lnTo>
                    <a:pt x="237109" y="38354"/>
                  </a:lnTo>
                  <a:lnTo>
                    <a:pt x="237591" y="35941"/>
                  </a:lnTo>
                  <a:lnTo>
                    <a:pt x="238252" y="32766"/>
                  </a:lnTo>
                  <a:close/>
                </a:path>
                <a:path w="428625" h="454025">
                  <a:moveTo>
                    <a:pt x="418846" y="310515"/>
                  </a:moveTo>
                  <a:lnTo>
                    <a:pt x="382536" y="302768"/>
                  </a:lnTo>
                  <a:lnTo>
                    <a:pt x="278130" y="280543"/>
                  </a:lnTo>
                  <a:lnTo>
                    <a:pt x="248031" y="422656"/>
                  </a:lnTo>
                  <a:lnTo>
                    <a:pt x="393192" y="453517"/>
                  </a:lnTo>
                  <a:lnTo>
                    <a:pt x="395478" y="442341"/>
                  </a:lnTo>
                  <a:lnTo>
                    <a:pt x="396748" y="436753"/>
                  </a:lnTo>
                  <a:lnTo>
                    <a:pt x="277241" y="411353"/>
                  </a:lnTo>
                  <a:lnTo>
                    <a:pt x="287528" y="362966"/>
                  </a:lnTo>
                  <a:lnTo>
                    <a:pt x="395224" y="385826"/>
                  </a:lnTo>
                  <a:lnTo>
                    <a:pt x="396367" y="380365"/>
                  </a:lnTo>
                  <a:lnTo>
                    <a:pt x="397510" y="374777"/>
                  </a:lnTo>
                  <a:lnTo>
                    <a:pt x="398780" y="369189"/>
                  </a:lnTo>
                  <a:lnTo>
                    <a:pt x="369455" y="362966"/>
                  </a:lnTo>
                  <a:lnTo>
                    <a:pt x="291084" y="346329"/>
                  </a:lnTo>
                  <a:lnTo>
                    <a:pt x="298043" y="313702"/>
                  </a:lnTo>
                  <a:lnTo>
                    <a:pt x="300355" y="302768"/>
                  </a:lnTo>
                  <a:lnTo>
                    <a:pt x="415290" y="327279"/>
                  </a:lnTo>
                  <a:lnTo>
                    <a:pt x="416433" y="321691"/>
                  </a:lnTo>
                  <a:lnTo>
                    <a:pt x="417703" y="316103"/>
                  </a:lnTo>
                  <a:lnTo>
                    <a:pt x="418846" y="310515"/>
                  </a:lnTo>
                  <a:close/>
                </a:path>
                <a:path w="428625" h="454025">
                  <a:moveTo>
                    <a:pt x="428117" y="126542"/>
                  </a:moveTo>
                  <a:lnTo>
                    <a:pt x="412648" y="88887"/>
                  </a:lnTo>
                  <a:lnTo>
                    <a:pt x="401586" y="78092"/>
                  </a:lnTo>
                  <a:lnTo>
                    <a:pt x="401586" y="124942"/>
                  </a:lnTo>
                  <a:lnTo>
                    <a:pt x="401434" y="133108"/>
                  </a:lnTo>
                  <a:lnTo>
                    <a:pt x="382308" y="173431"/>
                  </a:lnTo>
                  <a:lnTo>
                    <a:pt x="335419" y="186664"/>
                  </a:lnTo>
                  <a:lnTo>
                    <a:pt x="321310" y="184658"/>
                  </a:lnTo>
                  <a:lnTo>
                    <a:pt x="285750" y="168389"/>
                  </a:lnTo>
                  <a:lnTo>
                    <a:pt x="265341" y="127749"/>
                  </a:lnTo>
                  <a:lnTo>
                    <a:pt x="266700" y="115316"/>
                  </a:lnTo>
                  <a:lnTo>
                    <a:pt x="285826" y="79959"/>
                  </a:lnTo>
                  <a:lnTo>
                    <a:pt x="319976" y="68072"/>
                  </a:lnTo>
                  <a:lnTo>
                    <a:pt x="332740" y="68072"/>
                  </a:lnTo>
                  <a:lnTo>
                    <a:pt x="372059" y="79756"/>
                  </a:lnTo>
                  <a:lnTo>
                    <a:pt x="398526" y="109601"/>
                  </a:lnTo>
                  <a:lnTo>
                    <a:pt x="401586" y="124942"/>
                  </a:lnTo>
                  <a:lnTo>
                    <a:pt x="401586" y="78092"/>
                  </a:lnTo>
                  <a:lnTo>
                    <a:pt x="362470" y="57238"/>
                  </a:lnTo>
                  <a:lnTo>
                    <a:pt x="311035" y="50901"/>
                  </a:lnTo>
                  <a:lnTo>
                    <a:pt x="293827" y="53784"/>
                  </a:lnTo>
                  <a:lnTo>
                    <a:pt x="253428" y="79273"/>
                  </a:lnTo>
                  <a:lnTo>
                    <a:pt x="239217" y="117106"/>
                  </a:lnTo>
                  <a:lnTo>
                    <a:pt x="239090" y="124942"/>
                  </a:lnTo>
                  <a:lnTo>
                    <a:pt x="239153" y="128231"/>
                  </a:lnTo>
                  <a:lnTo>
                    <a:pt x="254419" y="165138"/>
                  </a:lnTo>
                  <a:lnTo>
                    <a:pt x="292557" y="192786"/>
                  </a:lnTo>
                  <a:lnTo>
                    <a:pt x="330631" y="202869"/>
                  </a:lnTo>
                  <a:lnTo>
                    <a:pt x="343001" y="203758"/>
                  </a:lnTo>
                  <a:lnTo>
                    <a:pt x="355168" y="203492"/>
                  </a:lnTo>
                  <a:lnTo>
                    <a:pt x="398208" y="189992"/>
                  </a:lnTo>
                  <a:lnTo>
                    <a:pt x="402399" y="186664"/>
                  </a:lnTo>
                  <a:lnTo>
                    <a:pt x="406527" y="183388"/>
                  </a:lnTo>
                  <a:lnTo>
                    <a:pt x="426720" y="147320"/>
                  </a:lnTo>
                  <a:lnTo>
                    <a:pt x="428040" y="137693"/>
                  </a:lnTo>
                  <a:lnTo>
                    <a:pt x="428117" y="126542"/>
                  </a:lnTo>
                  <a:close/>
                </a:path>
              </a:pathLst>
            </a:custGeom>
            <a:solidFill>
              <a:srgbClr val="FFFFFF"/>
            </a:solidFill>
          </p:spPr>
          <p:txBody>
            <a:bodyPr wrap="square" lIns="0" tIns="0" rIns="0" bIns="0" rtlCol="0"/>
            <a:lstStyle/>
            <a:p>
              <a:endParaRPr/>
            </a:p>
          </p:txBody>
        </p:sp>
        <p:pic>
          <p:nvPicPr>
            <p:cNvPr id="65" name="object 65"/>
            <p:cNvPicPr/>
            <p:nvPr/>
          </p:nvPicPr>
          <p:blipFill>
            <a:blip r:embed="rId26" cstate="screen">
              <a:extLst>
                <a:ext uri="{28A0092B-C50C-407E-A947-70E740481C1C}">
                  <a14:useLocalDpi xmlns:a14="http://schemas.microsoft.com/office/drawing/2010/main"/>
                </a:ext>
              </a:extLst>
            </a:blip>
            <a:stretch>
              <a:fillRect/>
            </a:stretch>
          </p:blipFill>
          <p:spPr>
            <a:xfrm>
              <a:off x="4077970" y="3891914"/>
              <a:ext cx="250189" cy="183896"/>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30" y="5680328"/>
            <a:ext cx="2997835" cy="2502155"/>
          </a:xfrm>
          <a:prstGeom prst="rect">
            <a:avLst/>
          </a:prstGeom>
        </p:spPr>
        <p:txBody>
          <a:bodyPr vert="horz" wrap="square" lIns="0" tIns="12697" rIns="0" bIns="0" rtlCol="0">
            <a:spAutoFit/>
          </a:bodyPr>
          <a:lstStyle/>
          <a:p>
            <a:pPr marL="29200" algn="just">
              <a:lnSpc>
                <a:spcPts val="1422"/>
              </a:lnSpc>
              <a:spcBef>
                <a:spcPts val="100"/>
              </a:spcBef>
            </a:pPr>
            <a:r>
              <a:rPr sz="1200"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a:t>
            </a:r>
            <a:r>
              <a:rPr sz="1200" dirty="0">
                <a:solidFill>
                  <a:srgbClr val="004448"/>
                </a:solidFill>
                <a:latin typeface="Microsoft Sans Serif"/>
                <a:cs typeface="Microsoft Sans Serif"/>
              </a:rPr>
              <a:t>e</a:t>
            </a:r>
            <a:r>
              <a:rPr sz="1200" spc="520" dirty="0">
                <a:solidFill>
                  <a:srgbClr val="004448"/>
                </a:solidFill>
                <a:latin typeface="Microsoft Sans Serif"/>
                <a:cs typeface="Microsoft Sans Serif"/>
              </a:rPr>
              <a:t>…</a:t>
            </a:r>
            <a:endParaRPr sz="1200">
              <a:latin typeface="Microsoft Sans Serif"/>
              <a:cs typeface="Microsoft Sans Serif"/>
            </a:endParaRPr>
          </a:p>
          <a:p>
            <a:pPr marL="12697" marR="8887" algn="just">
              <a:lnSpc>
                <a:spcPts val="1190"/>
              </a:lnSpc>
              <a:spcBef>
                <a:spcPts val="30"/>
              </a:spcBef>
            </a:pPr>
            <a:r>
              <a:rPr sz="1000" spc="-5" dirty="0">
                <a:solidFill>
                  <a:srgbClr val="585858"/>
                </a:solidFill>
                <a:latin typeface="Microsoft Sans Serif"/>
                <a:cs typeface="Microsoft Sans Serif"/>
              </a:rPr>
              <a:t>Camile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Thai</a:t>
            </a:r>
            <a:r>
              <a:rPr sz="1000" dirty="0">
                <a:solidFill>
                  <a:srgbClr val="585858"/>
                </a:solidFill>
                <a:latin typeface="Microsoft Sans Serif"/>
                <a:cs typeface="Microsoft Sans Serif"/>
              </a:rPr>
              <a:t> se</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estableció</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2010,</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abriendo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su </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primer restaurante en </a:t>
            </a:r>
            <a:r>
              <a:rPr sz="1000" dirty="0">
                <a:solidFill>
                  <a:srgbClr val="585858"/>
                </a:solidFill>
                <a:latin typeface="Microsoft Sans Serif"/>
                <a:cs typeface="Microsoft Sans Serif"/>
              </a:rPr>
              <a:t>Dublín, </a:t>
            </a:r>
            <a:r>
              <a:rPr sz="1000" spc="-5" dirty="0">
                <a:solidFill>
                  <a:srgbClr val="585858"/>
                </a:solidFill>
                <a:latin typeface="Microsoft Sans Serif"/>
                <a:cs typeface="Microsoft Sans Serif"/>
              </a:rPr>
              <a:t>Irlanda. Fueron unos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comienzos</a:t>
            </a:r>
            <a:r>
              <a:rPr sz="1000" spc="775" dirty="0">
                <a:solidFill>
                  <a:srgbClr val="585858"/>
                </a:solidFill>
                <a:latin typeface="Microsoft Sans Serif"/>
                <a:cs typeface="Microsoft Sans Serif"/>
              </a:rPr>
              <a:t> </a:t>
            </a:r>
            <a:r>
              <a:rPr sz="1000" spc="-5" dirty="0">
                <a:solidFill>
                  <a:srgbClr val="585858"/>
                </a:solidFill>
                <a:latin typeface="Microsoft Sans Serif"/>
                <a:cs typeface="Microsoft Sans Serif"/>
              </a:rPr>
              <a:t>pequeños,</a:t>
            </a:r>
            <a:r>
              <a:rPr sz="1000" spc="770" dirty="0">
                <a:solidFill>
                  <a:srgbClr val="585858"/>
                </a:solidFill>
                <a:latin typeface="Microsoft Sans Serif"/>
                <a:cs typeface="Microsoft Sans Serif"/>
              </a:rPr>
              <a:t> </a:t>
            </a:r>
            <a:r>
              <a:rPr sz="1000" spc="-5" dirty="0">
                <a:solidFill>
                  <a:srgbClr val="585858"/>
                </a:solidFill>
                <a:latin typeface="Microsoft Sans Serif"/>
                <a:cs typeface="Microsoft Sans Serif"/>
              </a:rPr>
              <a:t>pero</a:t>
            </a:r>
            <a:r>
              <a:rPr sz="1000" spc="775"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spc="770" dirty="0">
                <a:solidFill>
                  <a:srgbClr val="585858"/>
                </a:solidFill>
                <a:latin typeface="Microsoft Sans Serif"/>
                <a:cs typeface="Microsoft Sans Serif"/>
              </a:rPr>
              <a:t> </a:t>
            </a:r>
            <a:r>
              <a:rPr sz="1000" spc="-5" dirty="0">
                <a:solidFill>
                  <a:srgbClr val="585858"/>
                </a:solidFill>
                <a:latin typeface="Microsoft Sans Serif"/>
                <a:cs typeface="Microsoft Sans Serif"/>
              </a:rPr>
              <a:t>través</a:t>
            </a:r>
            <a:r>
              <a:rPr sz="1000" spc="775" dirty="0">
                <a:solidFill>
                  <a:srgbClr val="585858"/>
                </a:solidFill>
                <a:latin typeface="Microsoft Sans Serif"/>
                <a:cs typeface="Microsoft Sans Serif"/>
              </a:rPr>
              <a:t> </a:t>
            </a:r>
            <a:r>
              <a:rPr sz="1000" dirty="0">
                <a:solidFill>
                  <a:srgbClr val="585858"/>
                </a:solidFill>
                <a:latin typeface="Microsoft Sans Serif"/>
                <a:cs typeface="Microsoft Sans Serif"/>
              </a:rPr>
              <a:t>de  </a:t>
            </a:r>
            <a:r>
              <a:rPr sz="1000" spc="240" dirty="0">
                <a:solidFill>
                  <a:srgbClr val="585858"/>
                </a:solidFill>
                <a:latin typeface="Microsoft Sans Serif"/>
                <a:cs typeface="Microsoft Sans Serif"/>
              </a:rPr>
              <a:t> </a:t>
            </a:r>
            <a:r>
              <a:rPr sz="1000" spc="-5" dirty="0">
                <a:solidFill>
                  <a:srgbClr val="585858"/>
                </a:solidFill>
                <a:latin typeface="Microsoft Sans Serif"/>
                <a:cs typeface="Microsoft Sans Serif"/>
              </a:rPr>
              <a:t>las</a:t>
            </a:r>
            <a:endParaRPr sz="1000">
              <a:latin typeface="Microsoft Sans Serif"/>
              <a:cs typeface="Microsoft Sans Serif"/>
            </a:endParaRPr>
          </a:p>
          <a:p>
            <a:pPr marL="12697" marR="10157" algn="just">
              <a:lnSpc>
                <a:spcPts val="1190"/>
              </a:lnSpc>
              <a:spcBef>
                <a:spcPts val="10"/>
              </a:spcBef>
            </a:pPr>
            <a:r>
              <a:rPr sz="1000" spc="-5" dirty="0">
                <a:solidFill>
                  <a:srgbClr val="585858"/>
                </a:solidFill>
                <a:latin typeface="Microsoft Sans Serif"/>
                <a:cs typeface="Microsoft Sans Serif"/>
              </a:rPr>
              <a:t>franquicias,</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r>
              <a:rPr sz="1000" spc="-5" dirty="0">
                <a:solidFill>
                  <a:srgbClr val="585858"/>
                </a:solidFill>
                <a:latin typeface="Microsoft Sans Serif"/>
                <a:cs typeface="Microsoft Sans Serif"/>
              </a:rPr>
              <a:t> </a:t>
            </a:r>
            <a:r>
              <a:rPr sz="1000" dirty="0">
                <a:solidFill>
                  <a:srgbClr val="585858"/>
                </a:solidFill>
                <a:latin typeface="Microsoft Sans Serif"/>
                <a:cs typeface="Microsoft Sans Serif"/>
              </a:rPr>
              <a:t>empresa</a:t>
            </a:r>
            <a:r>
              <a:rPr sz="1000" spc="5" dirty="0">
                <a:solidFill>
                  <a:srgbClr val="585858"/>
                </a:solidFill>
                <a:latin typeface="Microsoft Sans Serif"/>
                <a:cs typeface="Microsoft Sans Serif"/>
              </a:rPr>
              <a:t> </a:t>
            </a:r>
            <a:r>
              <a:rPr sz="1000" spc="-10" dirty="0">
                <a:solidFill>
                  <a:srgbClr val="585858"/>
                </a:solidFill>
                <a:latin typeface="Microsoft Sans Serif"/>
                <a:cs typeface="Microsoft Sans Serif"/>
              </a:rPr>
              <a:t>se</a:t>
            </a:r>
            <a:r>
              <a:rPr sz="1000" spc="-5" dirty="0">
                <a:solidFill>
                  <a:srgbClr val="585858"/>
                </a:solidFill>
                <a:latin typeface="Microsoft Sans Serif"/>
                <a:cs typeface="Microsoft Sans Serif"/>
              </a:rPr>
              <a:t> ha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expandido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dirty="0">
                <a:solidFill>
                  <a:srgbClr val="585858"/>
                </a:solidFill>
                <a:latin typeface="Microsoft Sans Serif"/>
                <a:cs typeface="Microsoft Sans Serif"/>
              </a:rPr>
              <a:t> otras </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partes</a:t>
            </a:r>
            <a:r>
              <a:rPr sz="1000" spc="110" dirty="0">
                <a:solidFill>
                  <a:srgbClr val="585858"/>
                </a:solidFill>
                <a:latin typeface="Microsoft Sans Serif"/>
                <a:cs typeface="Microsoft Sans Serif"/>
              </a:rPr>
              <a:t> </a:t>
            </a:r>
            <a:r>
              <a:rPr sz="1000" dirty="0">
                <a:solidFill>
                  <a:srgbClr val="585858"/>
                </a:solidFill>
                <a:latin typeface="Microsoft Sans Serif"/>
                <a:cs typeface="Microsoft Sans Serif"/>
              </a:rPr>
              <a:t>de</a:t>
            </a:r>
            <a:r>
              <a:rPr sz="1000" spc="114" dirty="0">
                <a:solidFill>
                  <a:srgbClr val="585858"/>
                </a:solidFill>
                <a:latin typeface="Microsoft Sans Serif"/>
                <a:cs typeface="Microsoft Sans Serif"/>
              </a:rPr>
              <a:t> </a:t>
            </a:r>
            <a:r>
              <a:rPr sz="1000" spc="-5" dirty="0">
                <a:solidFill>
                  <a:srgbClr val="585858"/>
                </a:solidFill>
                <a:latin typeface="Microsoft Sans Serif"/>
                <a:cs typeface="Microsoft Sans Serif"/>
              </a:rPr>
              <a:t>Irlanda.</a:t>
            </a:r>
            <a:r>
              <a:rPr sz="1000" spc="125" dirty="0">
                <a:solidFill>
                  <a:srgbClr val="585858"/>
                </a:solidFill>
                <a:latin typeface="Microsoft Sans Serif"/>
                <a:cs typeface="Microsoft Sans Serif"/>
              </a:rPr>
              <a:t> </a:t>
            </a:r>
            <a:r>
              <a:rPr sz="1000" spc="-5" dirty="0">
                <a:solidFill>
                  <a:srgbClr val="585858"/>
                </a:solidFill>
                <a:latin typeface="Microsoft Sans Serif"/>
                <a:cs typeface="Microsoft Sans Serif"/>
              </a:rPr>
              <a:t>Ahora</a:t>
            </a:r>
            <a:r>
              <a:rPr sz="1000" spc="125" dirty="0">
                <a:solidFill>
                  <a:srgbClr val="585858"/>
                </a:solidFill>
                <a:latin typeface="Microsoft Sans Serif"/>
                <a:cs typeface="Microsoft Sans Serif"/>
              </a:rPr>
              <a:t> </a:t>
            </a:r>
            <a:r>
              <a:rPr sz="1000" spc="-5" dirty="0">
                <a:solidFill>
                  <a:srgbClr val="585858"/>
                </a:solidFill>
                <a:latin typeface="Microsoft Sans Serif"/>
                <a:cs typeface="Microsoft Sans Serif"/>
              </a:rPr>
              <a:t>tienen</a:t>
            </a:r>
            <a:r>
              <a:rPr sz="1000" spc="120" dirty="0">
                <a:solidFill>
                  <a:srgbClr val="585858"/>
                </a:solidFill>
                <a:latin typeface="Microsoft Sans Serif"/>
                <a:cs typeface="Microsoft Sans Serif"/>
              </a:rPr>
              <a:t> </a:t>
            </a:r>
            <a:r>
              <a:rPr sz="1000" spc="-5" dirty="0">
                <a:solidFill>
                  <a:srgbClr val="585858"/>
                </a:solidFill>
                <a:latin typeface="Microsoft Sans Serif"/>
                <a:cs typeface="Microsoft Sans Serif"/>
              </a:rPr>
              <a:t>29</a:t>
            </a:r>
            <a:r>
              <a:rPr sz="1000" spc="120" dirty="0">
                <a:solidFill>
                  <a:srgbClr val="585858"/>
                </a:solidFill>
                <a:latin typeface="Microsoft Sans Serif"/>
                <a:cs typeface="Microsoft Sans Serif"/>
              </a:rPr>
              <a:t> </a:t>
            </a:r>
            <a:r>
              <a:rPr sz="1000" spc="-5" dirty="0">
                <a:solidFill>
                  <a:srgbClr val="585858"/>
                </a:solidFill>
                <a:latin typeface="Microsoft Sans Serif"/>
                <a:cs typeface="Microsoft Sans Serif"/>
              </a:rPr>
              <a:t>puntos</a:t>
            </a:r>
            <a:r>
              <a:rPr sz="1000" spc="120" dirty="0">
                <a:solidFill>
                  <a:srgbClr val="585858"/>
                </a:solidFill>
                <a:latin typeface="Microsoft Sans Serif"/>
                <a:cs typeface="Microsoft Sans Serif"/>
              </a:rPr>
              <a:t> </a:t>
            </a:r>
            <a:r>
              <a:rPr sz="1000" dirty="0">
                <a:solidFill>
                  <a:srgbClr val="585858"/>
                </a:solidFill>
                <a:latin typeface="Microsoft Sans Serif"/>
                <a:cs typeface="Microsoft Sans Serif"/>
              </a:rPr>
              <a:t>de</a:t>
            </a:r>
            <a:r>
              <a:rPr sz="1000" spc="125" dirty="0">
                <a:solidFill>
                  <a:srgbClr val="585858"/>
                </a:solidFill>
                <a:latin typeface="Microsoft Sans Serif"/>
                <a:cs typeface="Microsoft Sans Serif"/>
              </a:rPr>
              <a:t> </a:t>
            </a:r>
            <a:r>
              <a:rPr sz="1000" spc="-5" dirty="0">
                <a:solidFill>
                  <a:srgbClr val="585858"/>
                </a:solidFill>
                <a:latin typeface="Microsoft Sans Serif"/>
                <a:cs typeface="Microsoft Sans Serif"/>
              </a:rPr>
              <a:t>venta</a:t>
            </a:r>
            <a:endParaRPr sz="1000">
              <a:latin typeface="Microsoft Sans Serif"/>
              <a:cs typeface="Microsoft Sans Serif"/>
            </a:endParaRPr>
          </a:p>
          <a:p>
            <a:pPr marL="12697" marR="9525" algn="just">
              <a:lnSpc>
                <a:spcPts val="1190"/>
              </a:lnSpc>
              <a:spcBef>
                <a:spcPts val="5"/>
              </a:spcBef>
            </a:pPr>
            <a:r>
              <a:rPr sz="1000" spc="-5" dirty="0">
                <a:solidFill>
                  <a:srgbClr val="585858"/>
                </a:solidFill>
                <a:latin typeface="Microsoft Sans Serif"/>
                <a:cs typeface="Microsoft Sans Serif"/>
              </a:rPr>
              <a:t>en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país,</a:t>
            </a:r>
            <a:r>
              <a:rPr sz="1000" spc="10" dirty="0">
                <a:solidFill>
                  <a:srgbClr val="585858"/>
                </a:solidFill>
                <a:latin typeface="Microsoft Sans Serif"/>
                <a:cs typeface="Microsoft Sans Serif"/>
              </a:rPr>
              <a:t> así</a:t>
            </a:r>
            <a:r>
              <a:rPr sz="1000" spc="15" dirty="0">
                <a:solidFill>
                  <a:srgbClr val="585858"/>
                </a:solidFill>
                <a:latin typeface="Microsoft Sans Serif"/>
                <a:cs typeface="Microsoft Sans Serif"/>
              </a:rPr>
              <a:t> </a:t>
            </a:r>
            <a:r>
              <a:rPr sz="1000" dirty="0">
                <a:solidFill>
                  <a:srgbClr val="585858"/>
                </a:solidFill>
                <a:latin typeface="Microsoft Sans Serif"/>
                <a:cs typeface="Microsoft Sans Serif"/>
              </a:rPr>
              <a:t>como</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restaurantes</a:t>
            </a:r>
            <a:r>
              <a:rPr sz="1000" dirty="0">
                <a:solidFill>
                  <a:srgbClr val="585858"/>
                </a:solidFill>
                <a:latin typeface="Microsoft Sans Serif"/>
                <a:cs typeface="Microsoft Sans Serif"/>
              </a:rPr>
              <a:t> en</a:t>
            </a:r>
            <a:r>
              <a:rPr sz="1000" spc="265" dirty="0">
                <a:solidFill>
                  <a:srgbClr val="585858"/>
                </a:solidFill>
                <a:latin typeface="Microsoft Sans Serif"/>
                <a:cs typeface="Microsoft Sans Serif"/>
              </a:rPr>
              <a:t> </a:t>
            </a:r>
            <a:r>
              <a:rPr sz="1000" spc="-5" dirty="0">
                <a:solidFill>
                  <a:srgbClr val="585858"/>
                </a:solidFill>
                <a:latin typeface="Microsoft Sans Serif"/>
                <a:cs typeface="Microsoft Sans Serif"/>
              </a:rPr>
              <a:t>Londres.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Camile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Thai</a:t>
            </a:r>
            <a:r>
              <a:rPr sz="1000" dirty="0">
                <a:solidFill>
                  <a:srgbClr val="585858"/>
                </a:solidFill>
                <a:latin typeface="Microsoft Sans Serif"/>
                <a:cs typeface="Microsoft Sans Serif"/>
              </a:rPr>
              <a:t> ha</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crecido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hasta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convertirse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una </a:t>
            </a:r>
            <a:r>
              <a:rPr sz="1000" dirty="0">
                <a:solidFill>
                  <a:srgbClr val="585858"/>
                </a:solidFill>
                <a:latin typeface="Microsoft Sans Serif"/>
                <a:cs typeface="Microsoft Sans Serif"/>
              </a:rPr>
              <a:t> marca</a:t>
            </a:r>
            <a:r>
              <a:rPr sz="1000" spc="31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conocida</a:t>
            </a:r>
            <a:r>
              <a:rPr sz="1000" spc="34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spc="305"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315" dirty="0">
                <a:solidFill>
                  <a:srgbClr val="585858"/>
                </a:solidFill>
                <a:latin typeface="Microsoft Sans Serif"/>
                <a:cs typeface="Microsoft Sans Serif"/>
              </a:rPr>
              <a:t> </a:t>
            </a:r>
            <a:r>
              <a:rPr sz="1000" spc="-5" dirty="0">
                <a:solidFill>
                  <a:srgbClr val="585858"/>
                </a:solidFill>
                <a:latin typeface="Microsoft Sans Serif"/>
                <a:cs typeface="Microsoft Sans Serif"/>
              </a:rPr>
              <a:t>confianza</a:t>
            </a:r>
            <a:r>
              <a:rPr sz="1000" spc="330" dirty="0">
                <a:solidFill>
                  <a:srgbClr val="585858"/>
                </a:solidFill>
                <a:latin typeface="Microsoft Sans Serif"/>
                <a:cs typeface="Microsoft Sans Serif"/>
              </a:rPr>
              <a:t> </a:t>
            </a:r>
            <a:r>
              <a:rPr sz="1000" spc="-5" dirty="0">
                <a:solidFill>
                  <a:srgbClr val="585858"/>
                </a:solidFill>
                <a:latin typeface="Microsoft Sans Serif"/>
                <a:cs typeface="Microsoft Sans Serif"/>
              </a:rPr>
              <a:t>en</a:t>
            </a:r>
            <a:r>
              <a:rPr sz="1000" spc="320" dirty="0">
                <a:solidFill>
                  <a:srgbClr val="585858"/>
                </a:solidFill>
                <a:latin typeface="Microsoft Sans Serif"/>
                <a:cs typeface="Microsoft Sans Serif"/>
              </a:rPr>
              <a:t> </a:t>
            </a:r>
            <a:r>
              <a:rPr sz="1000" spc="-5" dirty="0">
                <a:solidFill>
                  <a:srgbClr val="585858"/>
                </a:solidFill>
                <a:latin typeface="Microsoft Sans Serif"/>
                <a:cs typeface="Microsoft Sans Serif"/>
              </a:rPr>
              <a:t>Irlanda.</a:t>
            </a:r>
            <a:r>
              <a:rPr sz="1000" spc="325" dirty="0">
                <a:solidFill>
                  <a:srgbClr val="585858"/>
                </a:solidFill>
                <a:latin typeface="Microsoft Sans Serif"/>
                <a:cs typeface="Microsoft Sans Serif"/>
              </a:rPr>
              <a:t> </a:t>
            </a:r>
            <a:r>
              <a:rPr sz="1000" dirty="0">
                <a:solidFill>
                  <a:srgbClr val="585858"/>
                </a:solidFill>
                <a:latin typeface="Microsoft Sans Serif"/>
                <a:cs typeface="Microsoft Sans Serif"/>
              </a:rPr>
              <a:t>Para</a:t>
            </a:r>
            <a:endParaRPr sz="1000">
              <a:latin typeface="Microsoft Sans Serif"/>
              <a:cs typeface="Microsoft Sans Serif"/>
            </a:endParaRPr>
          </a:p>
          <a:p>
            <a:pPr marL="12697" marR="5077" algn="just">
              <a:lnSpc>
                <a:spcPts val="1190"/>
              </a:lnSpc>
              <a:spcBef>
                <a:spcPts val="5"/>
              </a:spcBef>
            </a:pPr>
            <a:r>
              <a:rPr sz="1000" spc="-5" dirty="0">
                <a:solidFill>
                  <a:srgbClr val="585858"/>
                </a:solidFill>
                <a:latin typeface="Microsoft Sans Serif"/>
                <a:cs typeface="Microsoft Sans Serif"/>
              </a:rPr>
              <a:t>contrarrestar</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r>
              <a:rPr sz="1000" spc="-5" dirty="0">
                <a:solidFill>
                  <a:srgbClr val="585858"/>
                </a:solidFill>
                <a:latin typeface="Microsoft Sans Serif"/>
                <a:cs typeface="Microsoft Sans Serif"/>
              </a:rPr>
              <a:t> pérdida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ingresos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los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restaurantes</a:t>
            </a:r>
            <a:r>
              <a:rPr sz="1000" spc="345" dirty="0">
                <a:solidFill>
                  <a:srgbClr val="585858"/>
                </a:solidFill>
                <a:latin typeface="Microsoft Sans Serif"/>
                <a:cs typeface="Microsoft Sans Serif"/>
              </a:rPr>
              <a:t> </a:t>
            </a:r>
            <a:r>
              <a:rPr sz="1000" spc="-5" dirty="0">
                <a:solidFill>
                  <a:srgbClr val="585858"/>
                </a:solidFill>
                <a:latin typeface="Microsoft Sans Serif"/>
                <a:cs typeface="Microsoft Sans Serif"/>
              </a:rPr>
              <a:t>durante</a:t>
            </a:r>
            <a:r>
              <a:rPr sz="1000" spc="36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r>
              <a:rPr sz="1000" spc="345" dirty="0">
                <a:solidFill>
                  <a:srgbClr val="585858"/>
                </a:solidFill>
                <a:latin typeface="Microsoft Sans Serif"/>
                <a:cs typeface="Microsoft Sans Serif"/>
              </a:rPr>
              <a:t> </a:t>
            </a:r>
            <a:r>
              <a:rPr sz="1000" spc="-5" dirty="0">
                <a:solidFill>
                  <a:srgbClr val="585858"/>
                </a:solidFill>
                <a:latin typeface="Microsoft Sans Serif"/>
                <a:cs typeface="Microsoft Sans Serif"/>
              </a:rPr>
              <a:t>pandemia</a:t>
            </a:r>
            <a:r>
              <a:rPr sz="1000" spc="345" dirty="0">
                <a:solidFill>
                  <a:srgbClr val="585858"/>
                </a:solidFill>
                <a:latin typeface="Microsoft Sans Serif"/>
                <a:cs typeface="Microsoft Sans Serif"/>
              </a:rPr>
              <a:t> </a:t>
            </a:r>
            <a:r>
              <a:rPr sz="1000" spc="-5" dirty="0">
                <a:solidFill>
                  <a:srgbClr val="585858"/>
                </a:solidFill>
                <a:latin typeface="Microsoft Sans Serif"/>
                <a:cs typeface="Microsoft Sans Serif"/>
              </a:rPr>
              <a:t>del</a:t>
            </a:r>
            <a:r>
              <a:rPr sz="1000" spc="340" dirty="0">
                <a:solidFill>
                  <a:srgbClr val="585858"/>
                </a:solidFill>
                <a:latin typeface="Microsoft Sans Serif"/>
                <a:cs typeface="Microsoft Sans Serif"/>
              </a:rPr>
              <a:t> </a:t>
            </a:r>
            <a:r>
              <a:rPr sz="1000" dirty="0">
                <a:solidFill>
                  <a:srgbClr val="585858"/>
                </a:solidFill>
                <a:latin typeface="Microsoft Sans Serif"/>
                <a:cs typeface="Microsoft Sans Serif"/>
              </a:rPr>
              <a:t>COVID-19,</a:t>
            </a:r>
            <a:endParaRPr sz="1000">
              <a:latin typeface="Microsoft Sans Serif"/>
              <a:cs typeface="Microsoft Sans Serif"/>
            </a:endParaRPr>
          </a:p>
          <a:p>
            <a:pPr marL="12697" marR="6982" algn="just">
              <a:lnSpc>
                <a:spcPts val="1190"/>
              </a:lnSpc>
              <a:spcBef>
                <a:spcPts val="10"/>
              </a:spcBef>
            </a:pPr>
            <a:r>
              <a:rPr sz="1000" spc="-5" dirty="0">
                <a:solidFill>
                  <a:srgbClr val="585858"/>
                </a:solidFill>
                <a:latin typeface="Microsoft Sans Serif"/>
                <a:cs typeface="Microsoft Sans Serif"/>
              </a:rPr>
              <a:t>Camile</a:t>
            </a:r>
            <a:r>
              <a:rPr sz="1000" spc="204" dirty="0">
                <a:solidFill>
                  <a:srgbClr val="585858"/>
                </a:solidFill>
                <a:latin typeface="Microsoft Sans Serif"/>
                <a:cs typeface="Microsoft Sans Serif"/>
              </a:rPr>
              <a:t> </a:t>
            </a:r>
            <a:r>
              <a:rPr sz="1000" spc="-5" dirty="0">
                <a:solidFill>
                  <a:srgbClr val="585858"/>
                </a:solidFill>
                <a:latin typeface="Microsoft Sans Serif"/>
                <a:cs typeface="Microsoft Sans Serif"/>
              </a:rPr>
              <a:t>Thai</a:t>
            </a:r>
            <a:r>
              <a:rPr sz="1000" spc="200" dirty="0">
                <a:solidFill>
                  <a:srgbClr val="585858"/>
                </a:solidFill>
                <a:latin typeface="Microsoft Sans Serif"/>
                <a:cs typeface="Microsoft Sans Serif"/>
              </a:rPr>
              <a:t> </a:t>
            </a:r>
            <a:r>
              <a:rPr sz="1000" spc="-5" dirty="0">
                <a:solidFill>
                  <a:srgbClr val="585858"/>
                </a:solidFill>
                <a:latin typeface="Microsoft Sans Serif"/>
                <a:cs typeface="Microsoft Sans Serif"/>
              </a:rPr>
              <a:t>ha</a:t>
            </a:r>
            <a:r>
              <a:rPr sz="1000" spc="204" dirty="0">
                <a:solidFill>
                  <a:srgbClr val="585858"/>
                </a:solidFill>
                <a:latin typeface="Microsoft Sans Serif"/>
                <a:cs typeface="Microsoft Sans Serif"/>
              </a:rPr>
              <a:t> </a:t>
            </a:r>
            <a:r>
              <a:rPr sz="1000" spc="-5" dirty="0">
                <a:solidFill>
                  <a:srgbClr val="585858"/>
                </a:solidFill>
                <a:latin typeface="Microsoft Sans Serif"/>
                <a:cs typeface="Microsoft Sans Serif"/>
              </a:rPr>
              <a:t>innovado</a:t>
            </a:r>
            <a:r>
              <a:rPr sz="1000" spc="215" dirty="0">
                <a:solidFill>
                  <a:srgbClr val="585858"/>
                </a:solidFill>
                <a:latin typeface="Microsoft Sans Serif"/>
                <a:cs typeface="Microsoft Sans Serif"/>
              </a:rPr>
              <a:t> </a:t>
            </a:r>
            <a:r>
              <a:rPr sz="1000" spc="-5" dirty="0">
                <a:solidFill>
                  <a:srgbClr val="585858"/>
                </a:solidFill>
                <a:latin typeface="Microsoft Sans Serif"/>
                <a:cs typeface="Microsoft Sans Serif"/>
              </a:rPr>
              <a:t>e</a:t>
            </a:r>
            <a:r>
              <a:rPr sz="1000" spc="210" dirty="0">
                <a:solidFill>
                  <a:srgbClr val="585858"/>
                </a:solidFill>
                <a:latin typeface="Microsoft Sans Serif"/>
                <a:cs typeface="Microsoft Sans Serif"/>
              </a:rPr>
              <a:t> </a:t>
            </a:r>
            <a:r>
              <a:rPr sz="1000" spc="-5" dirty="0">
                <a:solidFill>
                  <a:srgbClr val="585858"/>
                </a:solidFill>
                <a:latin typeface="Microsoft Sans Serif"/>
                <a:cs typeface="Microsoft Sans Serif"/>
              </a:rPr>
              <a:t>ideado</a:t>
            </a:r>
            <a:r>
              <a:rPr sz="1000" spc="200" dirty="0">
                <a:solidFill>
                  <a:srgbClr val="585858"/>
                </a:solidFill>
                <a:latin typeface="Microsoft Sans Serif"/>
                <a:cs typeface="Microsoft Sans Serif"/>
              </a:rPr>
              <a:t> </a:t>
            </a:r>
            <a:r>
              <a:rPr sz="1000" spc="-5" dirty="0">
                <a:solidFill>
                  <a:srgbClr val="585858"/>
                </a:solidFill>
                <a:latin typeface="Microsoft Sans Serif"/>
                <a:cs typeface="Microsoft Sans Serif"/>
              </a:rPr>
              <a:t>nuevas</a:t>
            </a:r>
            <a:r>
              <a:rPr sz="1000" spc="215" dirty="0">
                <a:solidFill>
                  <a:srgbClr val="585858"/>
                </a:solidFill>
                <a:latin typeface="Microsoft Sans Serif"/>
                <a:cs typeface="Microsoft Sans Serif"/>
              </a:rPr>
              <a:t> </a:t>
            </a:r>
            <a:r>
              <a:rPr sz="1000" dirty="0">
                <a:solidFill>
                  <a:srgbClr val="585858"/>
                </a:solidFill>
                <a:latin typeface="Microsoft Sans Serif"/>
                <a:cs typeface="Microsoft Sans Serif"/>
              </a:rPr>
              <a:t>formas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hacer</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crecer</a:t>
            </a:r>
            <a:r>
              <a:rPr sz="1000" dirty="0">
                <a:solidFill>
                  <a:srgbClr val="585858"/>
                </a:solidFill>
                <a:latin typeface="Microsoft Sans Serif"/>
                <a:cs typeface="Microsoft Sans Serif"/>
              </a:rPr>
              <a:t> su</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ofreciendo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comida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tailandesa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local,</a:t>
            </a:r>
            <a:r>
              <a:rPr sz="1000" spc="385" dirty="0">
                <a:solidFill>
                  <a:srgbClr val="585858"/>
                </a:solidFill>
                <a:latin typeface="Microsoft Sans Serif"/>
                <a:cs typeface="Microsoft Sans Serif"/>
              </a:rPr>
              <a:t> </a:t>
            </a:r>
            <a:r>
              <a:rPr sz="1000" dirty="0">
                <a:solidFill>
                  <a:srgbClr val="585858"/>
                </a:solidFill>
                <a:latin typeface="Microsoft Sans Serif"/>
                <a:cs typeface="Microsoft Sans Serif"/>
              </a:rPr>
              <a:t>sana</a:t>
            </a:r>
            <a:r>
              <a:rPr sz="1000" spc="409"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spc="375" dirty="0">
                <a:solidFill>
                  <a:srgbClr val="585858"/>
                </a:solidFill>
                <a:latin typeface="Microsoft Sans Serif"/>
                <a:cs typeface="Microsoft Sans Serif"/>
              </a:rPr>
              <a:t> </a:t>
            </a:r>
            <a:r>
              <a:rPr sz="1000" dirty="0">
                <a:solidFill>
                  <a:srgbClr val="585858"/>
                </a:solidFill>
                <a:latin typeface="Microsoft Sans Serif"/>
                <a:cs typeface="Microsoft Sans Serif"/>
              </a:rPr>
              <a:t>fresca,</a:t>
            </a:r>
            <a:r>
              <a:rPr sz="1000" spc="385"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395" dirty="0">
                <a:solidFill>
                  <a:srgbClr val="585858"/>
                </a:solidFill>
                <a:latin typeface="Microsoft Sans Serif"/>
                <a:cs typeface="Microsoft Sans Serif"/>
              </a:rPr>
              <a:t> </a:t>
            </a:r>
            <a:r>
              <a:rPr sz="1000" spc="-5" dirty="0">
                <a:solidFill>
                  <a:srgbClr val="585858"/>
                </a:solidFill>
                <a:latin typeface="Microsoft Sans Serif"/>
                <a:cs typeface="Microsoft Sans Serif"/>
              </a:rPr>
              <a:t>calidad</a:t>
            </a:r>
            <a:r>
              <a:rPr sz="1000" spc="390" dirty="0">
                <a:solidFill>
                  <a:srgbClr val="585858"/>
                </a:solidFill>
                <a:latin typeface="Microsoft Sans Serif"/>
                <a:cs typeface="Microsoft Sans Serif"/>
              </a:rPr>
              <a:t> </a:t>
            </a:r>
            <a:r>
              <a:rPr sz="1000" dirty="0">
                <a:solidFill>
                  <a:srgbClr val="585858"/>
                </a:solidFill>
                <a:latin typeface="Microsoft Sans Serif"/>
                <a:cs typeface="Microsoft Sans Serif"/>
              </a:rPr>
              <a:t>de</a:t>
            </a:r>
            <a:r>
              <a:rPr sz="1000" spc="385" dirty="0">
                <a:solidFill>
                  <a:srgbClr val="585858"/>
                </a:solidFill>
                <a:latin typeface="Microsoft Sans Serif"/>
                <a:cs typeface="Microsoft Sans Serif"/>
              </a:rPr>
              <a:t> </a:t>
            </a:r>
            <a:r>
              <a:rPr sz="1000" spc="-5" dirty="0">
                <a:solidFill>
                  <a:srgbClr val="585858"/>
                </a:solidFill>
                <a:latin typeface="Microsoft Sans Serif"/>
                <a:cs typeface="Microsoft Sans Serif"/>
              </a:rPr>
              <a:t>restaurante,</a:t>
            </a:r>
            <a:endParaRPr sz="1000">
              <a:latin typeface="Microsoft Sans Serif"/>
              <a:cs typeface="Microsoft Sans Serif"/>
            </a:endParaRPr>
          </a:p>
          <a:p>
            <a:pPr marL="12697" marR="6982" algn="just">
              <a:lnSpc>
                <a:spcPts val="1190"/>
              </a:lnSpc>
              <a:spcBef>
                <a:spcPts val="10"/>
              </a:spcBef>
            </a:pPr>
            <a:r>
              <a:rPr sz="1000" spc="-5" dirty="0">
                <a:solidFill>
                  <a:srgbClr val="585858"/>
                </a:solidFill>
                <a:latin typeface="Microsoft Sans Serif"/>
                <a:cs typeface="Microsoft Sans Serif"/>
              </a:rPr>
              <a:t>directamente a </a:t>
            </a:r>
            <a:r>
              <a:rPr sz="1000" dirty="0">
                <a:solidFill>
                  <a:srgbClr val="585858"/>
                </a:solidFill>
                <a:latin typeface="Microsoft Sans Serif"/>
                <a:cs typeface="Microsoft Sans Serif"/>
              </a:rPr>
              <a:t>su </a:t>
            </a:r>
            <a:r>
              <a:rPr sz="1000" spc="-5" dirty="0">
                <a:solidFill>
                  <a:srgbClr val="585858"/>
                </a:solidFill>
                <a:latin typeface="Microsoft Sans Serif"/>
                <a:cs typeface="Microsoft Sans Serif"/>
              </a:rPr>
              <a:t>puerta.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Tienen una receta para el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éxito</a:t>
            </a:r>
            <a:r>
              <a:rPr sz="1000" spc="19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spc="170" dirty="0">
                <a:solidFill>
                  <a:srgbClr val="585858"/>
                </a:solidFill>
                <a:latin typeface="Microsoft Sans Serif"/>
                <a:cs typeface="Microsoft Sans Serif"/>
              </a:rPr>
              <a:t> </a:t>
            </a:r>
            <a:r>
              <a:rPr sz="1000" spc="-5" dirty="0">
                <a:solidFill>
                  <a:srgbClr val="585858"/>
                </a:solidFill>
                <a:latin typeface="Microsoft Sans Serif"/>
                <a:cs typeface="Microsoft Sans Serif"/>
              </a:rPr>
              <a:t>han</a:t>
            </a:r>
            <a:r>
              <a:rPr sz="1000" spc="185" dirty="0">
                <a:solidFill>
                  <a:srgbClr val="585858"/>
                </a:solidFill>
                <a:latin typeface="Microsoft Sans Serif"/>
                <a:cs typeface="Microsoft Sans Serif"/>
              </a:rPr>
              <a:t> </a:t>
            </a:r>
            <a:r>
              <a:rPr sz="1000" spc="-5" dirty="0">
                <a:solidFill>
                  <a:srgbClr val="585858"/>
                </a:solidFill>
                <a:latin typeface="Microsoft Sans Serif"/>
                <a:cs typeface="Microsoft Sans Serif"/>
              </a:rPr>
              <a:t>ganado</a:t>
            </a:r>
            <a:r>
              <a:rPr sz="1000" spc="185"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r>
              <a:rPr sz="1000" spc="180" dirty="0">
                <a:solidFill>
                  <a:srgbClr val="585858"/>
                </a:solidFill>
                <a:latin typeface="Microsoft Sans Serif"/>
                <a:cs typeface="Microsoft Sans Serif"/>
              </a:rPr>
              <a:t> </a:t>
            </a:r>
            <a:r>
              <a:rPr sz="1000" dirty="0">
                <a:solidFill>
                  <a:srgbClr val="585858"/>
                </a:solidFill>
                <a:latin typeface="Microsoft Sans Serif"/>
                <a:cs typeface="Microsoft Sans Serif"/>
              </a:rPr>
              <a:t>premio</a:t>
            </a:r>
            <a:r>
              <a:rPr sz="1000" spc="180" dirty="0">
                <a:solidFill>
                  <a:srgbClr val="585858"/>
                </a:solidFill>
                <a:latin typeface="Microsoft Sans Serif"/>
                <a:cs typeface="Microsoft Sans Serif"/>
              </a:rPr>
              <a:t> </a:t>
            </a:r>
            <a:r>
              <a:rPr sz="1000" spc="-5" dirty="0">
                <a:solidFill>
                  <a:srgbClr val="585858"/>
                </a:solidFill>
                <a:latin typeface="Microsoft Sans Serif"/>
                <a:cs typeface="Microsoft Sans Serif"/>
              </a:rPr>
              <a:t>al</a:t>
            </a:r>
            <a:r>
              <a:rPr sz="1000" spc="185" dirty="0">
                <a:solidFill>
                  <a:srgbClr val="585858"/>
                </a:solidFill>
                <a:latin typeface="Microsoft Sans Serif"/>
                <a:cs typeface="Microsoft Sans Serif"/>
              </a:rPr>
              <a:t> </a:t>
            </a:r>
            <a:r>
              <a:rPr sz="1000" spc="-5" dirty="0">
                <a:solidFill>
                  <a:srgbClr val="585858"/>
                </a:solidFill>
                <a:latin typeface="Microsoft Sans Serif"/>
                <a:cs typeface="Microsoft Sans Serif"/>
              </a:rPr>
              <a:t>mejor</a:t>
            </a:r>
            <a:r>
              <a:rPr sz="1000" spc="190" dirty="0">
                <a:solidFill>
                  <a:srgbClr val="585858"/>
                </a:solidFill>
                <a:latin typeface="Microsoft Sans Serif"/>
                <a:cs typeface="Microsoft Sans Serif"/>
              </a:rPr>
              <a:t> </a:t>
            </a:r>
            <a:r>
              <a:rPr sz="1000" spc="-5" dirty="0">
                <a:solidFill>
                  <a:srgbClr val="585858"/>
                </a:solidFill>
                <a:latin typeface="Microsoft Sans Serif"/>
                <a:cs typeface="Microsoft Sans Serif"/>
              </a:rPr>
              <a:t>restaurante</a:t>
            </a:r>
            <a:endParaRPr sz="1000">
              <a:latin typeface="Microsoft Sans Serif"/>
              <a:cs typeface="Microsoft Sans Serif"/>
            </a:endParaRPr>
          </a:p>
        </p:txBody>
      </p:sp>
      <p:sp>
        <p:nvSpPr>
          <p:cNvPr id="3" name="object 3"/>
          <p:cNvSpPr txBox="1"/>
          <p:nvPr/>
        </p:nvSpPr>
        <p:spPr>
          <a:xfrm>
            <a:off x="706630" y="8132826"/>
            <a:ext cx="2992755" cy="166157"/>
          </a:xfrm>
          <a:prstGeom prst="rect">
            <a:avLst/>
          </a:prstGeom>
        </p:spPr>
        <p:txBody>
          <a:bodyPr vert="horz" wrap="square" lIns="0" tIns="12062" rIns="0" bIns="0" rtlCol="0">
            <a:spAutoFit/>
          </a:bodyPr>
          <a:lstStyle/>
          <a:p>
            <a:pPr marL="12697">
              <a:spcBef>
                <a:spcPts val="95"/>
              </a:spcBef>
              <a:tabLst>
                <a:tab pos="694480" algn="l"/>
                <a:tab pos="1009343" algn="l"/>
                <a:tab pos="1572418" algn="l"/>
                <a:tab pos="2175485" algn="l"/>
                <a:tab pos="2703644" algn="l"/>
              </a:tabLst>
            </a:pPr>
            <a:r>
              <a:rPr sz="1000" spc="-5" dirty="0">
                <a:solidFill>
                  <a:srgbClr val="585858"/>
                </a:solidFill>
                <a:latin typeface="Microsoft Sans Serif"/>
                <a:cs typeface="Microsoft Sans Serif"/>
              </a:rPr>
              <a:t>tai</a:t>
            </a:r>
            <a:r>
              <a:rPr sz="1000" spc="-15" dirty="0">
                <a:solidFill>
                  <a:srgbClr val="585858"/>
                </a:solidFill>
                <a:latin typeface="Microsoft Sans Serif"/>
                <a:cs typeface="Microsoft Sans Serif"/>
              </a:rPr>
              <a:t>l</a:t>
            </a:r>
            <a:r>
              <a:rPr sz="1000" spc="-5" dirty="0">
                <a:solidFill>
                  <a:srgbClr val="585858"/>
                </a:solidFill>
                <a:latin typeface="Microsoft Sans Serif"/>
                <a:cs typeface="Microsoft Sans Serif"/>
              </a:rPr>
              <a:t>a</a:t>
            </a:r>
            <a:r>
              <a:rPr sz="1000" dirty="0">
                <a:solidFill>
                  <a:srgbClr val="585858"/>
                </a:solidFill>
                <a:latin typeface="Microsoft Sans Serif"/>
                <a:cs typeface="Microsoft Sans Serif"/>
              </a:rPr>
              <a:t>n</a:t>
            </a:r>
            <a:r>
              <a:rPr sz="1000" spc="-5" dirty="0">
                <a:solidFill>
                  <a:srgbClr val="585858"/>
                </a:solidFill>
                <a:latin typeface="Microsoft Sans Serif"/>
                <a:cs typeface="Microsoft Sans Serif"/>
              </a:rPr>
              <a:t>d</a:t>
            </a:r>
            <a:r>
              <a:rPr sz="1000" spc="-10" dirty="0">
                <a:solidFill>
                  <a:srgbClr val="585858"/>
                </a:solidFill>
                <a:latin typeface="Microsoft Sans Serif"/>
                <a:cs typeface="Microsoft Sans Serif"/>
              </a:rPr>
              <a:t>é</a:t>
            </a:r>
            <a:r>
              <a:rPr sz="1000" spc="-5" dirty="0">
                <a:solidFill>
                  <a:srgbClr val="585858"/>
                </a:solidFill>
                <a:latin typeface="Microsoft Sans Serif"/>
                <a:cs typeface="Microsoft Sans Serif"/>
              </a:rPr>
              <a:t>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Ir</a:t>
            </a:r>
            <a:r>
              <a:rPr sz="1000" spc="-15" dirty="0">
                <a:solidFill>
                  <a:srgbClr val="585858"/>
                </a:solidFill>
                <a:latin typeface="Microsoft Sans Serif"/>
                <a:cs typeface="Microsoft Sans Serif"/>
              </a:rPr>
              <a:t>l</a:t>
            </a:r>
            <a:r>
              <a:rPr sz="1000" dirty="0">
                <a:solidFill>
                  <a:srgbClr val="585858"/>
                </a:solidFill>
                <a:latin typeface="Microsoft Sans Serif"/>
                <a:cs typeface="Microsoft Sans Serif"/>
              </a:rPr>
              <a:t>a</a:t>
            </a:r>
            <a:r>
              <a:rPr sz="1000" spc="-5" dirty="0">
                <a:solidFill>
                  <a:srgbClr val="585858"/>
                </a:solidFill>
                <a:latin typeface="Microsoft Sans Serif"/>
                <a:cs typeface="Microsoft Sans Serif"/>
              </a:rPr>
              <a:t>n</a:t>
            </a:r>
            <a:r>
              <a:rPr sz="1000" spc="-10" dirty="0">
                <a:solidFill>
                  <a:srgbClr val="585858"/>
                </a:solidFill>
                <a:latin typeface="Microsoft Sans Serif"/>
                <a:cs typeface="Microsoft Sans Serif"/>
              </a:rPr>
              <a:t>d</a:t>
            </a:r>
            <a:r>
              <a:rPr sz="1000" spc="-5" dirty="0">
                <a:solidFill>
                  <a:srgbClr val="585858"/>
                </a:solidFill>
                <a:latin typeface="Microsoft Sans Serif"/>
                <a:cs typeface="Microsoft Sans Serif"/>
              </a:rPr>
              <a:t>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a:t>
            </a:r>
            <a:r>
              <a:rPr sz="1000" spc="-10" dirty="0">
                <a:solidFill>
                  <a:srgbClr val="585858"/>
                </a:solidFill>
                <a:latin typeface="Microsoft Sans Serif"/>
                <a:cs typeface="Microsoft Sans Serif"/>
              </a:rPr>
              <a:t>u</a:t>
            </a:r>
            <a:r>
              <a:rPr sz="1000" spc="-5" dirty="0">
                <a:solidFill>
                  <a:srgbClr val="585858"/>
                </a:solidFill>
                <a:latin typeface="Microsoft Sans Serif"/>
                <a:cs typeface="Microsoft Sans Serif"/>
              </a:rPr>
              <a:t>ra</a:t>
            </a:r>
            <a:r>
              <a:rPr sz="1000" spc="-10" dirty="0">
                <a:solidFill>
                  <a:srgbClr val="585858"/>
                </a:solidFill>
                <a:latin typeface="Microsoft Sans Serif"/>
                <a:cs typeface="Microsoft Sans Serif"/>
              </a:rPr>
              <a:t>n</a:t>
            </a:r>
            <a:r>
              <a:rPr sz="1000" spc="-5" dirty="0">
                <a:solidFill>
                  <a:srgbClr val="585858"/>
                </a:solidFill>
                <a:latin typeface="Microsoft Sans Serif"/>
                <a:cs typeface="Microsoft Sans Serif"/>
              </a:rPr>
              <a:t>te</a:t>
            </a:r>
            <a:r>
              <a:rPr sz="1000" dirty="0">
                <a:solidFill>
                  <a:srgbClr val="585858"/>
                </a:solidFill>
                <a:latin typeface="Microsoft Sans Serif"/>
                <a:cs typeface="Microsoft Sans Serif"/>
              </a:rPr>
              <a:t>	c</a:t>
            </a:r>
            <a:r>
              <a:rPr sz="1000" spc="-5" dirty="0">
                <a:solidFill>
                  <a:srgbClr val="585858"/>
                </a:solidFill>
                <a:latin typeface="Microsoft Sans Serif"/>
                <a:cs typeface="Microsoft Sans Serif"/>
              </a:rPr>
              <a:t>u</a:t>
            </a:r>
            <a:r>
              <a:rPr sz="1000" spc="-10" dirty="0">
                <a:solidFill>
                  <a:srgbClr val="585858"/>
                </a:solidFill>
                <a:latin typeface="Microsoft Sans Serif"/>
                <a:cs typeface="Microsoft Sans Serif"/>
              </a:rPr>
              <a:t>a</a:t>
            </a:r>
            <a:r>
              <a:rPr sz="1000" spc="-5" dirty="0">
                <a:solidFill>
                  <a:srgbClr val="585858"/>
                </a:solidFill>
                <a:latin typeface="Microsoft Sans Serif"/>
                <a:cs typeface="Microsoft Sans Serif"/>
              </a:rPr>
              <a:t>t</a:t>
            </a:r>
            <a:r>
              <a:rPr sz="1000" spc="5" dirty="0">
                <a:solidFill>
                  <a:srgbClr val="585858"/>
                </a:solidFill>
                <a:latin typeface="Microsoft Sans Serif"/>
                <a:cs typeface="Microsoft Sans Serif"/>
              </a:rPr>
              <a:t>r</a:t>
            </a:r>
            <a:r>
              <a:rPr sz="1000" spc="-5" dirty="0">
                <a:solidFill>
                  <a:srgbClr val="585858"/>
                </a:solidFill>
                <a:latin typeface="Microsoft Sans Serif"/>
                <a:cs typeface="Microsoft Sans Serif"/>
              </a:rPr>
              <a:t>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spc="-10" dirty="0">
                <a:solidFill>
                  <a:srgbClr val="585858"/>
                </a:solidFill>
                <a:latin typeface="Microsoft Sans Serif"/>
                <a:cs typeface="Microsoft Sans Serif"/>
              </a:rPr>
              <a:t>ñ</a:t>
            </a:r>
            <a:r>
              <a:rPr sz="1000" dirty="0">
                <a:solidFill>
                  <a:srgbClr val="585858"/>
                </a:solidFill>
                <a:latin typeface="Microsoft Sans Serif"/>
                <a:cs typeface="Microsoft Sans Serif"/>
              </a:rPr>
              <a:t>o</a:t>
            </a:r>
            <a:r>
              <a:rPr sz="1000" spc="-5" dirty="0">
                <a:solidFill>
                  <a:srgbClr val="585858"/>
                </a:solidFill>
                <a:latin typeface="Microsoft Sans Serif"/>
                <a:cs typeface="Microsoft Sans Serif"/>
              </a:rPr>
              <a:t>s</a:t>
            </a:r>
            <a:endParaRPr sz="1000">
              <a:latin typeface="Microsoft Sans Serif"/>
              <a:cs typeface="Microsoft Sans Serif"/>
            </a:endParaRPr>
          </a:p>
        </p:txBody>
      </p:sp>
      <p:sp>
        <p:nvSpPr>
          <p:cNvPr id="4" name="object 4"/>
          <p:cNvSpPr txBox="1"/>
          <p:nvPr/>
        </p:nvSpPr>
        <p:spPr>
          <a:xfrm>
            <a:off x="706627" y="8283701"/>
            <a:ext cx="2993390" cy="480695"/>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585858"/>
                </a:solidFill>
                <a:latin typeface="Microsoft Sans Serif"/>
                <a:cs typeface="Microsoft Sans Serif"/>
              </a:rPr>
              <a:t>consecutivos.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Habían</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identificado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locales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que</a:t>
            </a:r>
            <a:r>
              <a:rPr sz="1000" dirty="0">
                <a:solidFill>
                  <a:srgbClr val="585858"/>
                </a:solidFill>
                <a:latin typeface="Microsoft Sans Serif"/>
                <a:cs typeface="Microsoft Sans Serif"/>
              </a:rPr>
              <a:t> se </a:t>
            </a:r>
            <a:r>
              <a:rPr sz="1000" spc="5" dirty="0">
                <a:solidFill>
                  <a:srgbClr val="585858"/>
                </a:solidFill>
                <a:latin typeface="Microsoft Sans Serif"/>
                <a:cs typeface="Microsoft Sans Serif"/>
              </a:rPr>
              <a:t> </a:t>
            </a:r>
            <a:r>
              <a:rPr sz="1000" dirty="0">
                <a:solidFill>
                  <a:srgbClr val="585858"/>
                </a:solidFill>
                <a:latin typeface="Microsoft Sans Serif"/>
                <a:cs typeface="Microsoft Sans Serif"/>
              </a:rPr>
              <a:t>beneficiarían</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tener</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un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servicio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entrega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comida</a:t>
            </a:r>
            <a:r>
              <a:rPr sz="1000" spc="5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spc="30" dirty="0">
                <a:solidFill>
                  <a:srgbClr val="585858"/>
                </a:solidFill>
                <a:latin typeface="Microsoft Sans Serif"/>
                <a:cs typeface="Microsoft Sans Serif"/>
              </a:rPr>
              <a:t> </a:t>
            </a:r>
            <a:r>
              <a:rPr sz="1000" spc="-5" dirty="0">
                <a:solidFill>
                  <a:srgbClr val="585858"/>
                </a:solidFill>
                <a:latin typeface="Microsoft Sans Serif"/>
                <a:cs typeface="Microsoft Sans Serif"/>
              </a:rPr>
              <a:t>han</a:t>
            </a:r>
            <a:r>
              <a:rPr sz="1000" spc="40" dirty="0">
                <a:solidFill>
                  <a:srgbClr val="585858"/>
                </a:solidFill>
                <a:latin typeface="Microsoft Sans Serif"/>
                <a:cs typeface="Microsoft Sans Serif"/>
              </a:rPr>
              <a:t> </a:t>
            </a:r>
            <a:r>
              <a:rPr sz="1000" spc="-5" dirty="0">
                <a:solidFill>
                  <a:srgbClr val="585858"/>
                </a:solidFill>
                <a:latin typeface="Microsoft Sans Serif"/>
                <a:cs typeface="Microsoft Sans Serif"/>
              </a:rPr>
              <a:t>devuelto</a:t>
            </a:r>
            <a:r>
              <a:rPr sz="1000" spc="45" dirty="0">
                <a:solidFill>
                  <a:srgbClr val="585858"/>
                </a:solidFill>
                <a:latin typeface="Microsoft Sans Serif"/>
                <a:cs typeface="Microsoft Sans Serif"/>
              </a:rPr>
              <a:t> </a:t>
            </a:r>
            <a:r>
              <a:rPr sz="1000" spc="-5" dirty="0">
                <a:solidFill>
                  <a:srgbClr val="585858"/>
                </a:solidFill>
                <a:latin typeface="Microsoft Sans Serif"/>
                <a:cs typeface="Microsoft Sans Serif"/>
              </a:rPr>
              <a:t>la</a:t>
            </a:r>
            <a:r>
              <a:rPr sz="1000" spc="40" dirty="0">
                <a:solidFill>
                  <a:srgbClr val="585858"/>
                </a:solidFill>
                <a:latin typeface="Microsoft Sans Serif"/>
                <a:cs typeface="Microsoft Sans Serif"/>
              </a:rPr>
              <a:t> </a:t>
            </a:r>
            <a:r>
              <a:rPr sz="1000" spc="-5" dirty="0">
                <a:solidFill>
                  <a:srgbClr val="585858"/>
                </a:solidFill>
                <a:latin typeface="Microsoft Sans Serif"/>
                <a:cs typeface="Microsoft Sans Serif"/>
              </a:rPr>
              <a:t>vida</a:t>
            </a:r>
            <a:r>
              <a:rPr sz="1000" spc="40"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spc="45" dirty="0">
                <a:solidFill>
                  <a:srgbClr val="585858"/>
                </a:solidFill>
                <a:latin typeface="Microsoft Sans Serif"/>
                <a:cs typeface="Microsoft Sans Serif"/>
              </a:rPr>
              <a:t> </a:t>
            </a:r>
            <a:r>
              <a:rPr sz="1000" spc="-5" dirty="0">
                <a:solidFill>
                  <a:srgbClr val="585858"/>
                </a:solidFill>
                <a:latin typeface="Microsoft Sans Serif"/>
                <a:cs typeface="Microsoft Sans Serif"/>
              </a:rPr>
              <a:t>sus</a:t>
            </a:r>
            <a:r>
              <a:rPr sz="1000" spc="50" dirty="0">
                <a:solidFill>
                  <a:srgbClr val="585858"/>
                </a:solidFill>
                <a:latin typeface="Microsoft Sans Serif"/>
                <a:cs typeface="Microsoft Sans Serif"/>
              </a:rPr>
              <a:t> </a:t>
            </a:r>
            <a:r>
              <a:rPr sz="1000" spc="-5" dirty="0">
                <a:solidFill>
                  <a:srgbClr val="585858"/>
                </a:solidFill>
                <a:latin typeface="Microsoft Sans Serif"/>
                <a:cs typeface="Microsoft Sans Serif"/>
              </a:rPr>
              <a:t>cocinas,</a:t>
            </a:r>
            <a:r>
              <a:rPr sz="1000" spc="4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a:t>
            </a:r>
            <a:r>
              <a:rPr sz="1000" spc="45" dirty="0">
                <a:solidFill>
                  <a:srgbClr val="585858"/>
                </a:solidFill>
                <a:latin typeface="Microsoft Sans Serif"/>
                <a:cs typeface="Microsoft Sans Serif"/>
              </a:rPr>
              <a:t> </a:t>
            </a:r>
            <a:r>
              <a:rPr sz="1000" dirty="0">
                <a:solidFill>
                  <a:srgbClr val="585858"/>
                </a:solidFill>
                <a:latin typeface="Microsoft Sans Serif"/>
                <a:cs typeface="Microsoft Sans Serif"/>
              </a:rPr>
              <a:t>un</a:t>
            </a:r>
            <a:endParaRPr sz="1000">
              <a:latin typeface="Microsoft Sans Serif"/>
              <a:cs typeface="Microsoft Sans Serif"/>
            </a:endParaRPr>
          </a:p>
        </p:txBody>
      </p:sp>
      <p:sp>
        <p:nvSpPr>
          <p:cNvPr id="5" name="object 5"/>
          <p:cNvSpPr txBox="1"/>
          <p:nvPr/>
        </p:nvSpPr>
        <p:spPr>
          <a:xfrm>
            <a:off x="706627" y="8737856"/>
            <a:ext cx="2998470" cy="934719"/>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85858"/>
                </a:solidFill>
                <a:latin typeface="Microsoft Sans Serif"/>
                <a:cs typeface="Microsoft Sans Serif"/>
              </a:rPr>
              <a:t>gasto de capital </a:t>
            </a:r>
            <a:r>
              <a:rPr sz="1000" dirty="0">
                <a:solidFill>
                  <a:srgbClr val="585858"/>
                </a:solidFill>
                <a:latin typeface="Microsoft Sans Serif"/>
                <a:cs typeface="Microsoft Sans Serif"/>
              </a:rPr>
              <a:t>mínimo.Debido </a:t>
            </a:r>
            <a:r>
              <a:rPr sz="1000" spc="-5" dirty="0">
                <a:solidFill>
                  <a:srgbClr val="585858"/>
                </a:solidFill>
                <a:latin typeface="Microsoft Sans Serif"/>
                <a:cs typeface="Microsoft Sans Serif"/>
              </a:rPr>
              <a:t>a que las ventas a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domicilio</a:t>
            </a:r>
            <a:r>
              <a:rPr sz="1000" dirty="0">
                <a:solidFill>
                  <a:srgbClr val="585858"/>
                </a:solidFill>
                <a:latin typeface="Microsoft Sans Serif"/>
                <a:cs typeface="Microsoft Sans Serif"/>
              </a:rPr>
              <a:t> de</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Camile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aumentaron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un</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+35%</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desde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que </a:t>
            </a:r>
            <a:r>
              <a:rPr sz="1000" dirty="0">
                <a:solidFill>
                  <a:srgbClr val="585858"/>
                </a:solidFill>
                <a:latin typeface="Microsoft Sans Serif"/>
                <a:cs typeface="Microsoft Sans Serif"/>
              </a:rPr>
              <a:t>se </a:t>
            </a:r>
            <a:r>
              <a:rPr sz="1000" spc="-5" dirty="0">
                <a:solidFill>
                  <a:srgbClr val="585858"/>
                </a:solidFill>
                <a:latin typeface="Microsoft Sans Serif"/>
                <a:cs typeface="Microsoft Sans Serif"/>
              </a:rPr>
              <a:t>introdujo el distanciamiento social, están </a:t>
            </a:r>
            <a:r>
              <a:rPr sz="1000" dirty="0">
                <a:solidFill>
                  <a:srgbClr val="585858"/>
                </a:solidFill>
                <a:latin typeface="Microsoft Sans Serif"/>
                <a:cs typeface="Microsoft Sans Serif"/>
              </a:rPr>
              <a:t>en </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gran medida aislados de la tormenta </a:t>
            </a:r>
            <a:r>
              <a:rPr sz="1000" spc="5" dirty="0">
                <a:solidFill>
                  <a:srgbClr val="585858"/>
                </a:solidFill>
                <a:latin typeface="Microsoft Sans Serif"/>
                <a:cs typeface="Microsoft Sans Serif"/>
              </a:rPr>
              <a:t>del </a:t>
            </a:r>
            <a:r>
              <a:rPr sz="1000" spc="-5" dirty="0">
                <a:solidFill>
                  <a:srgbClr val="585858"/>
                </a:solidFill>
                <a:latin typeface="Microsoft Sans Serif"/>
                <a:cs typeface="Microsoft Sans Serif"/>
              </a:rPr>
              <a:t>Covid-19 y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ahora ofrecen un nuevo </a:t>
            </a:r>
            <a:r>
              <a:rPr sz="1000" dirty="0">
                <a:solidFill>
                  <a:srgbClr val="585858"/>
                </a:solidFill>
                <a:latin typeface="Microsoft Sans Serif"/>
                <a:cs typeface="Microsoft Sans Serif"/>
              </a:rPr>
              <a:t>formato </a:t>
            </a:r>
            <a:r>
              <a:rPr sz="1000" spc="-5" dirty="0">
                <a:solidFill>
                  <a:srgbClr val="585858"/>
                </a:solidFill>
                <a:latin typeface="Microsoft Sans Serif"/>
                <a:cs typeface="Microsoft Sans Serif"/>
              </a:rPr>
              <a:t>de franquicia para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que</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otros</a:t>
            </a:r>
            <a:r>
              <a:rPr sz="1000" spc="15" dirty="0">
                <a:solidFill>
                  <a:srgbClr val="585858"/>
                </a:solidFill>
                <a:latin typeface="Microsoft Sans Serif"/>
                <a:cs typeface="Microsoft Sans Serif"/>
              </a:rPr>
              <a:t> </a:t>
            </a:r>
            <a:r>
              <a:rPr sz="1000" spc="-5" dirty="0">
                <a:solidFill>
                  <a:srgbClr val="585858"/>
                </a:solidFill>
                <a:latin typeface="Microsoft Sans Serif"/>
                <a:cs typeface="Microsoft Sans Serif"/>
              </a:rPr>
              <a:t>reproduzcan</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su</a:t>
            </a:r>
            <a:r>
              <a:rPr sz="1000" spc="15" dirty="0">
                <a:solidFill>
                  <a:srgbClr val="585858"/>
                </a:solidFill>
                <a:latin typeface="Microsoft Sans Serif"/>
                <a:cs typeface="Microsoft Sans Serif"/>
              </a:rPr>
              <a:t> </a:t>
            </a:r>
            <a:r>
              <a:rPr sz="1000" dirty="0">
                <a:solidFill>
                  <a:srgbClr val="585858"/>
                </a:solidFill>
                <a:latin typeface="Microsoft Sans Serif"/>
                <a:cs typeface="Microsoft Sans Serif"/>
              </a:rPr>
              <a:t>modelo </a:t>
            </a:r>
            <a:r>
              <a:rPr sz="1000" spc="-5" dirty="0">
                <a:solidFill>
                  <a:srgbClr val="585858"/>
                </a:solidFill>
                <a:latin typeface="Microsoft Sans Serif"/>
                <a:cs typeface="Microsoft Sans Serif"/>
              </a:rPr>
              <a:t>de</a:t>
            </a:r>
            <a:r>
              <a:rPr sz="1000" spc="15" dirty="0">
                <a:solidFill>
                  <a:srgbClr val="585858"/>
                </a:solidFill>
                <a:latin typeface="Microsoft Sans Serif"/>
                <a:cs typeface="Microsoft Sans Serif"/>
              </a:rPr>
              <a:t> </a:t>
            </a:r>
            <a:r>
              <a:rPr sz="1000" spc="-5" dirty="0">
                <a:solidFill>
                  <a:srgbClr val="585858"/>
                </a:solidFill>
                <a:latin typeface="Microsoft Sans Serif"/>
                <a:cs typeface="Microsoft Sans Serif"/>
              </a:rPr>
              <a:t>negocio.</a:t>
            </a:r>
            <a:endParaRPr sz="1000">
              <a:latin typeface="Microsoft Sans Serif"/>
              <a:cs typeface="Microsoft Sans Serif"/>
            </a:endParaRPr>
          </a:p>
        </p:txBody>
      </p:sp>
      <p:sp>
        <p:nvSpPr>
          <p:cNvPr id="6" name="object 6"/>
          <p:cNvSpPr txBox="1"/>
          <p:nvPr/>
        </p:nvSpPr>
        <p:spPr>
          <a:xfrm>
            <a:off x="4101468" y="2643886"/>
            <a:ext cx="704850" cy="197593"/>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p:txBody>
      </p:sp>
      <p:sp>
        <p:nvSpPr>
          <p:cNvPr id="7" name="object 7"/>
          <p:cNvSpPr txBox="1"/>
          <p:nvPr/>
        </p:nvSpPr>
        <p:spPr>
          <a:xfrm>
            <a:off x="4101468" y="2823720"/>
            <a:ext cx="2994660" cy="1995805"/>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85858"/>
                </a:solidFill>
                <a:latin typeface="Microsoft Sans Serif"/>
                <a:cs typeface="Microsoft Sans Serif"/>
              </a:rPr>
              <a:t>En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sus</a:t>
            </a:r>
            <a:r>
              <a:rPr sz="1000" dirty="0">
                <a:solidFill>
                  <a:srgbClr val="585858"/>
                </a:solidFill>
                <a:latin typeface="Microsoft Sans Serif"/>
                <a:cs typeface="Microsoft Sans Serif"/>
              </a:rPr>
              <a:t> menús,</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enfoque</a:t>
            </a:r>
            <a:r>
              <a:rPr sz="1000" dirty="0">
                <a:solidFill>
                  <a:srgbClr val="585858"/>
                </a:solidFill>
                <a:latin typeface="Microsoft Sans Serif"/>
                <a:cs typeface="Microsoft Sans Serif"/>
              </a:rPr>
              <a:t> de</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Camile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Thai</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es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sencillo.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Sus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expertos</a:t>
            </a:r>
            <a:r>
              <a:rPr sz="1000" dirty="0">
                <a:solidFill>
                  <a:srgbClr val="585858"/>
                </a:solidFill>
                <a:latin typeface="Microsoft Sans Serif"/>
                <a:cs typeface="Microsoft Sans Serif"/>
              </a:rPr>
              <a:t> chefs</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tailandeses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crean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comida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calidad</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ingredientes</a:t>
            </a:r>
            <a:r>
              <a:rPr sz="1000" dirty="0">
                <a:solidFill>
                  <a:srgbClr val="585858"/>
                </a:solidFill>
                <a:latin typeface="Microsoft Sans Serif"/>
                <a:cs typeface="Microsoft Sans Serif"/>
              </a:rPr>
              <a:t> frescos</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y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naturales.</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Sin</a:t>
            </a:r>
            <a:r>
              <a:rPr sz="1000" spc="-5" dirty="0">
                <a:solidFill>
                  <a:srgbClr val="585858"/>
                </a:solidFill>
                <a:latin typeface="Microsoft Sans Serif"/>
                <a:cs typeface="Microsoft Sans Serif"/>
              </a:rPr>
              <a:t> grasa,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sin</a:t>
            </a:r>
            <a:r>
              <a:rPr sz="1000" spc="260" dirty="0">
                <a:solidFill>
                  <a:srgbClr val="585858"/>
                </a:solidFill>
                <a:latin typeface="Microsoft Sans Serif"/>
                <a:cs typeface="Microsoft Sans Serif"/>
              </a:rPr>
              <a:t> </a:t>
            </a:r>
            <a:r>
              <a:rPr sz="1000" spc="-5" dirty="0">
                <a:solidFill>
                  <a:srgbClr val="585858"/>
                </a:solidFill>
                <a:latin typeface="Microsoft Sans Serif"/>
                <a:cs typeface="Microsoft Sans Serif"/>
              </a:rPr>
              <a:t>culpa,</a:t>
            </a:r>
            <a:r>
              <a:rPr sz="1000" spc="260" dirty="0">
                <a:solidFill>
                  <a:srgbClr val="585858"/>
                </a:solidFill>
                <a:latin typeface="Microsoft Sans Serif"/>
                <a:cs typeface="Microsoft Sans Serif"/>
              </a:rPr>
              <a:t> </a:t>
            </a:r>
            <a:r>
              <a:rPr sz="1000" spc="-5" dirty="0">
                <a:solidFill>
                  <a:srgbClr val="585858"/>
                </a:solidFill>
                <a:latin typeface="Microsoft Sans Serif"/>
                <a:cs typeface="Microsoft Sans Serif"/>
              </a:rPr>
              <a:t>sólo</a:t>
            </a:r>
            <a:r>
              <a:rPr sz="1000" spc="260" dirty="0">
                <a:solidFill>
                  <a:srgbClr val="585858"/>
                </a:solidFill>
                <a:latin typeface="Microsoft Sans Serif"/>
                <a:cs typeface="Microsoft Sans Serif"/>
              </a:rPr>
              <a:t> </a:t>
            </a:r>
            <a:r>
              <a:rPr sz="1000" spc="-5" dirty="0">
                <a:solidFill>
                  <a:srgbClr val="585858"/>
                </a:solidFill>
                <a:latin typeface="Microsoft Sans Serif"/>
                <a:cs typeface="Microsoft Sans Serif"/>
              </a:rPr>
              <a:t>comida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deliciosa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saludable.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Camile</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está</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comprometido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 </a:t>
            </a:r>
            <a:r>
              <a:rPr sz="1000" spc="-10" dirty="0">
                <a:solidFill>
                  <a:srgbClr val="585858"/>
                </a:solidFill>
                <a:latin typeface="Microsoft Sans Serif"/>
                <a:cs typeface="Microsoft Sans Serif"/>
              </a:rPr>
              <a:t>la </a:t>
            </a:r>
            <a:r>
              <a:rPr sz="1000" spc="-5" dirty="0">
                <a:solidFill>
                  <a:srgbClr val="585858"/>
                </a:solidFill>
                <a:latin typeface="Microsoft Sans Serif"/>
                <a:cs typeface="Microsoft Sans Serif"/>
              </a:rPr>
              <a:t>idea de que </a:t>
            </a:r>
            <a:r>
              <a:rPr sz="1000" spc="-10" dirty="0">
                <a:solidFill>
                  <a:srgbClr val="585858"/>
                </a:solidFill>
                <a:latin typeface="Microsoft Sans Serif"/>
                <a:cs typeface="Microsoft Sans Serif"/>
              </a:rPr>
              <a:t>la </a:t>
            </a:r>
            <a:r>
              <a:rPr sz="1000" dirty="0">
                <a:solidFill>
                  <a:srgbClr val="585858"/>
                </a:solidFill>
                <a:latin typeface="Microsoft Sans Serif"/>
                <a:cs typeface="Microsoft Sans Serif"/>
              </a:rPr>
              <a:t>comida </a:t>
            </a:r>
            <a:r>
              <a:rPr sz="1000" spc="-5" dirty="0">
                <a:solidFill>
                  <a:srgbClr val="585858"/>
                </a:solidFill>
                <a:latin typeface="Microsoft Sans Serif"/>
                <a:cs typeface="Microsoft Sans Serif"/>
              </a:rPr>
              <a:t>rápida no tiene por qué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ser sinónimo de poco saludable. Sus </a:t>
            </a:r>
            <a:r>
              <a:rPr sz="1000" dirty="0">
                <a:solidFill>
                  <a:srgbClr val="585858"/>
                </a:solidFill>
                <a:latin typeface="Microsoft Sans Serif"/>
                <a:cs typeface="Microsoft Sans Serif"/>
              </a:rPr>
              <a:t>menús </a:t>
            </a:r>
            <a:r>
              <a:rPr sz="1000" spc="-5" dirty="0">
                <a:solidFill>
                  <a:srgbClr val="585858"/>
                </a:solidFill>
                <a:latin typeface="Microsoft Sans Serif"/>
                <a:cs typeface="Microsoft Sans Serif"/>
              </a:rPr>
              <a:t>están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certificados por </a:t>
            </a:r>
            <a:r>
              <a:rPr sz="1000" dirty="0">
                <a:solidFill>
                  <a:srgbClr val="585858"/>
                </a:solidFill>
                <a:latin typeface="Microsoft Sans Serif"/>
                <a:cs typeface="Microsoft Sans Serif"/>
              </a:rPr>
              <a:t>un </a:t>
            </a:r>
            <a:r>
              <a:rPr sz="1000" spc="-5" dirty="0">
                <a:solidFill>
                  <a:srgbClr val="585858"/>
                </a:solidFill>
                <a:latin typeface="Microsoft Sans Serif"/>
                <a:cs typeface="Microsoft Sans Serif"/>
              </a:rPr>
              <a:t>nutricionista y se adaptan a todas </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las</a:t>
            </a:r>
            <a:r>
              <a:rPr sz="1000" spc="-5" dirty="0">
                <a:solidFill>
                  <a:srgbClr val="585858"/>
                </a:solidFill>
                <a:latin typeface="Microsoft Sans Serif"/>
                <a:cs typeface="Microsoft Sans Serif"/>
              </a:rPr>
              <a:t> dietas.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Todo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r>
              <a:rPr sz="1000" dirty="0">
                <a:solidFill>
                  <a:srgbClr val="585858"/>
                </a:solidFill>
                <a:latin typeface="Microsoft Sans Serif"/>
                <a:cs typeface="Microsoft Sans Serif"/>
              </a:rPr>
              <a:t> menú</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cuenta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información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sobres</a:t>
            </a:r>
            <a:r>
              <a:rPr sz="1000" spc="11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las</a:t>
            </a:r>
            <a:r>
              <a:rPr sz="1000" spc="110" dirty="0">
                <a:solidFill>
                  <a:srgbClr val="585858"/>
                </a:solidFill>
                <a:latin typeface="Microsoft Sans Serif"/>
                <a:cs typeface="Microsoft Sans Serif"/>
              </a:rPr>
              <a:t> </a:t>
            </a:r>
            <a:r>
              <a:rPr sz="1000" dirty="0">
                <a:solidFill>
                  <a:srgbClr val="585858"/>
                </a:solidFill>
                <a:latin typeface="Microsoft Sans Serif"/>
                <a:cs typeface="Microsoft Sans Serif"/>
              </a:rPr>
              <a:t>calorías</a:t>
            </a:r>
            <a:r>
              <a:rPr sz="1000" spc="125" dirty="0">
                <a:solidFill>
                  <a:srgbClr val="585858"/>
                </a:solidFill>
                <a:latin typeface="Microsoft Sans Serif"/>
                <a:cs typeface="Microsoft Sans Serif"/>
              </a:rPr>
              <a:t> </a:t>
            </a:r>
            <a:r>
              <a:rPr sz="1000" spc="-5" dirty="0">
                <a:solidFill>
                  <a:srgbClr val="585858"/>
                </a:solidFill>
                <a:latin typeface="Microsoft Sans Serif"/>
                <a:cs typeface="Microsoft Sans Serif"/>
              </a:rPr>
              <a:t>para</a:t>
            </a:r>
            <a:r>
              <a:rPr sz="1000" spc="120" dirty="0">
                <a:solidFill>
                  <a:srgbClr val="585858"/>
                </a:solidFill>
                <a:latin typeface="Microsoft Sans Serif"/>
                <a:cs typeface="Microsoft Sans Serif"/>
              </a:rPr>
              <a:t> </a:t>
            </a:r>
            <a:r>
              <a:rPr sz="1000" spc="-5" dirty="0">
                <a:solidFill>
                  <a:srgbClr val="585858"/>
                </a:solidFill>
                <a:latin typeface="Microsoft Sans Serif"/>
                <a:cs typeface="Microsoft Sans Serif"/>
              </a:rPr>
              <a:t>que</a:t>
            </a:r>
            <a:r>
              <a:rPr sz="1000" spc="105"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r>
              <a:rPr sz="1000" spc="100" dirty="0">
                <a:solidFill>
                  <a:srgbClr val="585858"/>
                </a:solidFill>
                <a:latin typeface="Microsoft Sans Serif"/>
                <a:cs typeface="Microsoft Sans Serif"/>
              </a:rPr>
              <a:t> </a:t>
            </a:r>
            <a:r>
              <a:rPr sz="1000" spc="-5" dirty="0">
                <a:solidFill>
                  <a:srgbClr val="585858"/>
                </a:solidFill>
                <a:latin typeface="Microsoft Sans Serif"/>
                <a:cs typeface="Microsoft Sans Serif"/>
              </a:rPr>
              <a:t>cliente</a:t>
            </a:r>
            <a:r>
              <a:rPr sz="1000" spc="105" dirty="0">
                <a:solidFill>
                  <a:srgbClr val="585858"/>
                </a:solidFill>
                <a:latin typeface="Microsoft Sans Serif"/>
                <a:cs typeface="Microsoft Sans Serif"/>
              </a:rPr>
              <a:t> </a:t>
            </a:r>
            <a:r>
              <a:rPr sz="1000" spc="-5" dirty="0">
                <a:solidFill>
                  <a:srgbClr val="585858"/>
                </a:solidFill>
                <a:latin typeface="Microsoft Sans Serif"/>
                <a:cs typeface="Microsoft Sans Serif"/>
              </a:rPr>
              <a:t>pueda</a:t>
            </a:r>
            <a:r>
              <a:rPr sz="1000" spc="105" dirty="0">
                <a:solidFill>
                  <a:srgbClr val="585858"/>
                </a:solidFill>
                <a:latin typeface="Microsoft Sans Serif"/>
                <a:cs typeface="Microsoft Sans Serif"/>
              </a:rPr>
              <a:t> </a:t>
            </a:r>
            <a:r>
              <a:rPr sz="1000" spc="-5" dirty="0">
                <a:solidFill>
                  <a:srgbClr val="585858"/>
                </a:solidFill>
                <a:latin typeface="Microsoft Sans Serif"/>
                <a:cs typeface="Microsoft Sans Serif"/>
              </a:rPr>
              <a:t>saber </a:t>
            </a:r>
            <a:r>
              <a:rPr sz="1000" spc="-254" dirty="0">
                <a:solidFill>
                  <a:srgbClr val="585858"/>
                </a:solidFill>
                <a:latin typeface="Microsoft Sans Serif"/>
                <a:cs typeface="Microsoft Sans Serif"/>
              </a:rPr>
              <a:t> </a:t>
            </a:r>
            <a:r>
              <a:rPr sz="1000" spc="-10" dirty="0">
                <a:solidFill>
                  <a:srgbClr val="585858"/>
                </a:solidFill>
                <a:latin typeface="Microsoft Sans Serif"/>
                <a:cs typeface="Microsoft Sans Serif"/>
              </a:rPr>
              <a:t>lo</a:t>
            </a:r>
            <a:r>
              <a:rPr sz="1000" spc="-5" dirty="0">
                <a:solidFill>
                  <a:srgbClr val="585858"/>
                </a:solidFill>
                <a:latin typeface="Microsoft Sans Serif"/>
                <a:cs typeface="Microsoft Sans Serif"/>
              </a:rPr>
              <a:t> que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está</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comiendo.</a:t>
            </a:r>
            <a:r>
              <a:rPr sz="1000" dirty="0">
                <a:solidFill>
                  <a:srgbClr val="585858"/>
                </a:solidFill>
                <a:latin typeface="Microsoft Sans Serif"/>
                <a:cs typeface="Microsoft Sans Serif"/>
              </a:rPr>
              <a:t> Imparten</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clases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yoga </a:t>
            </a:r>
            <a:r>
              <a:rPr sz="1000" spc="-5" dirty="0">
                <a:solidFill>
                  <a:srgbClr val="585858"/>
                </a:solidFill>
                <a:latin typeface="Microsoft Sans Serif"/>
                <a:cs typeface="Microsoft Sans Serif"/>
              </a:rPr>
              <a:t> gratuitas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Dublín</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hacen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demostraciones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cocina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saludable.</a:t>
            </a:r>
            <a:endParaRPr sz="1000">
              <a:latin typeface="Microsoft Sans Serif"/>
              <a:cs typeface="Microsoft Sans Serif"/>
            </a:endParaRPr>
          </a:p>
        </p:txBody>
      </p:sp>
      <p:sp>
        <p:nvSpPr>
          <p:cNvPr id="8" name="object 8"/>
          <p:cNvSpPr txBox="1"/>
          <p:nvPr/>
        </p:nvSpPr>
        <p:spPr>
          <a:xfrm>
            <a:off x="4101468" y="4942458"/>
            <a:ext cx="2994660" cy="141859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185"/>
              </a:lnSpc>
            </a:pPr>
            <a:r>
              <a:rPr sz="1000" spc="-10" dirty="0">
                <a:solidFill>
                  <a:srgbClr val="585858"/>
                </a:solidFill>
                <a:latin typeface="Microsoft Sans Serif"/>
                <a:cs typeface="Microsoft Sans Serif"/>
              </a:rPr>
              <a:t>El</a:t>
            </a:r>
            <a:r>
              <a:rPr sz="1000" spc="75" dirty="0">
                <a:solidFill>
                  <a:srgbClr val="585858"/>
                </a:solidFill>
                <a:latin typeface="Microsoft Sans Serif"/>
                <a:cs typeface="Microsoft Sans Serif"/>
              </a:rPr>
              <a:t> </a:t>
            </a:r>
            <a:r>
              <a:rPr sz="1000" spc="-5" dirty="0">
                <a:solidFill>
                  <a:srgbClr val="585858"/>
                </a:solidFill>
                <a:latin typeface="Microsoft Sans Serif"/>
                <a:cs typeface="Microsoft Sans Serif"/>
              </a:rPr>
              <a:t>desarrollo</a:t>
            </a:r>
            <a:r>
              <a:rPr sz="1000" spc="70" dirty="0">
                <a:solidFill>
                  <a:srgbClr val="585858"/>
                </a:solidFill>
                <a:latin typeface="Microsoft Sans Serif"/>
                <a:cs typeface="Microsoft Sans Serif"/>
              </a:rPr>
              <a:t> </a:t>
            </a:r>
            <a:r>
              <a:rPr sz="1000" spc="-5" dirty="0">
                <a:solidFill>
                  <a:srgbClr val="585858"/>
                </a:solidFill>
                <a:latin typeface="Microsoft Sans Serif"/>
                <a:cs typeface="Microsoft Sans Serif"/>
              </a:rPr>
              <a:t>medioambiental</a:t>
            </a:r>
            <a:r>
              <a:rPr sz="1000" spc="60" dirty="0">
                <a:solidFill>
                  <a:srgbClr val="585858"/>
                </a:solidFill>
                <a:latin typeface="Microsoft Sans Serif"/>
                <a:cs typeface="Microsoft Sans Serif"/>
              </a:rPr>
              <a:t> </a:t>
            </a:r>
            <a:r>
              <a:rPr sz="1000" dirty="0">
                <a:solidFill>
                  <a:srgbClr val="585858"/>
                </a:solidFill>
                <a:latin typeface="Microsoft Sans Serif"/>
                <a:cs typeface="Microsoft Sans Serif"/>
              </a:rPr>
              <a:t>se</a:t>
            </a:r>
            <a:r>
              <a:rPr sz="1000" spc="85" dirty="0">
                <a:solidFill>
                  <a:srgbClr val="585858"/>
                </a:solidFill>
                <a:latin typeface="Microsoft Sans Serif"/>
                <a:cs typeface="Microsoft Sans Serif"/>
              </a:rPr>
              <a:t> </a:t>
            </a:r>
            <a:r>
              <a:rPr sz="1000" spc="-5" dirty="0">
                <a:solidFill>
                  <a:srgbClr val="585858"/>
                </a:solidFill>
                <a:latin typeface="Microsoft Sans Serif"/>
                <a:cs typeface="Microsoft Sans Serif"/>
              </a:rPr>
              <a:t>ha</a:t>
            </a:r>
            <a:r>
              <a:rPr sz="1000" spc="65" dirty="0">
                <a:solidFill>
                  <a:srgbClr val="585858"/>
                </a:solidFill>
                <a:latin typeface="Microsoft Sans Serif"/>
                <a:cs typeface="Microsoft Sans Serif"/>
              </a:rPr>
              <a:t> </a:t>
            </a:r>
            <a:r>
              <a:rPr sz="1000" spc="-5" dirty="0">
                <a:solidFill>
                  <a:srgbClr val="585858"/>
                </a:solidFill>
                <a:latin typeface="Microsoft Sans Serif"/>
                <a:cs typeface="Microsoft Sans Serif"/>
              </a:rPr>
              <a:t>convertido</a:t>
            </a:r>
            <a:r>
              <a:rPr sz="1000" spc="70" dirty="0">
                <a:solidFill>
                  <a:srgbClr val="585858"/>
                </a:solidFill>
                <a:latin typeface="Microsoft Sans Serif"/>
                <a:cs typeface="Microsoft Sans Serif"/>
              </a:rPr>
              <a:t> </a:t>
            </a:r>
            <a:r>
              <a:rPr sz="1000" dirty="0">
                <a:solidFill>
                  <a:srgbClr val="585858"/>
                </a:solidFill>
                <a:latin typeface="Microsoft Sans Serif"/>
                <a:cs typeface="Microsoft Sans Serif"/>
              </a:rPr>
              <a:t>en</a:t>
            </a:r>
            <a:r>
              <a:rPr sz="1000" spc="70" dirty="0">
                <a:solidFill>
                  <a:srgbClr val="585858"/>
                </a:solidFill>
                <a:latin typeface="Microsoft Sans Serif"/>
                <a:cs typeface="Microsoft Sans Serif"/>
              </a:rPr>
              <a:t> </a:t>
            </a:r>
            <a:r>
              <a:rPr sz="1000" spc="-5" dirty="0">
                <a:solidFill>
                  <a:srgbClr val="585858"/>
                </a:solidFill>
                <a:latin typeface="Microsoft Sans Serif"/>
                <a:cs typeface="Microsoft Sans Serif"/>
              </a:rPr>
              <a:t>el</a:t>
            </a:r>
            <a:endParaRPr sz="1000">
              <a:latin typeface="Microsoft Sans Serif"/>
              <a:cs typeface="Microsoft Sans Serif"/>
            </a:endParaRPr>
          </a:p>
          <a:p>
            <a:pPr marL="12697" marR="5077" algn="just">
              <a:lnSpc>
                <a:spcPct val="99400"/>
              </a:lnSpc>
              <a:spcBef>
                <a:spcPts val="5"/>
              </a:spcBef>
            </a:pPr>
            <a:r>
              <a:rPr sz="1000" spc="-5" dirty="0">
                <a:solidFill>
                  <a:srgbClr val="585858"/>
                </a:solidFill>
                <a:latin typeface="Microsoft Sans Serif"/>
                <a:cs typeface="Microsoft Sans Serif"/>
              </a:rPr>
              <a:t>centro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todo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lo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que</a:t>
            </a:r>
            <a:r>
              <a:rPr sz="1000" dirty="0">
                <a:solidFill>
                  <a:srgbClr val="585858"/>
                </a:solidFill>
                <a:latin typeface="Microsoft Sans Serif"/>
                <a:cs typeface="Microsoft Sans Serif"/>
              </a:rPr>
              <a:t> hace</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Camile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Thai.</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Fue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la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primera cadena </a:t>
            </a:r>
            <a:r>
              <a:rPr sz="1000" dirty="0">
                <a:solidFill>
                  <a:srgbClr val="585858"/>
                </a:solidFill>
                <a:latin typeface="Microsoft Sans Serif"/>
                <a:cs typeface="Microsoft Sans Serif"/>
              </a:rPr>
              <a:t>de </a:t>
            </a:r>
            <a:r>
              <a:rPr sz="1000" spc="-5" dirty="0">
                <a:solidFill>
                  <a:srgbClr val="585858"/>
                </a:solidFill>
                <a:latin typeface="Microsoft Sans Serif"/>
                <a:cs typeface="Microsoft Sans Serif"/>
              </a:rPr>
              <a:t>restaurantes </a:t>
            </a:r>
            <a:r>
              <a:rPr sz="1000" dirty="0">
                <a:solidFill>
                  <a:srgbClr val="585858"/>
                </a:solidFill>
                <a:latin typeface="Microsoft Sans Serif"/>
                <a:cs typeface="Microsoft Sans Serif"/>
              </a:rPr>
              <a:t>de </a:t>
            </a:r>
            <a:r>
              <a:rPr sz="1000" spc="-5" dirty="0">
                <a:solidFill>
                  <a:srgbClr val="585858"/>
                </a:solidFill>
                <a:latin typeface="Microsoft Sans Serif"/>
                <a:cs typeface="Microsoft Sans Serif"/>
              </a:rPr>
              <a:t>Irlanda, y una </a:t>
            </a:r>
            <a:r>
              <a:rPr sz="1000" dirty="0">
                <a:solidFill>
                  <a:srgbClr val="585858"/>
                </a:solidFill>
                <a:latin typeface="Microsoft Sans Serif"/>
                <a:cs typeface="Microsoft Sans Serif"/>
              </a:rPr>
              <a:t>de </a:t>
            </a:r>
            <a:r>
              <a:rPr sz="1000" spc="5" dirty="0">
                <a:solidFill>
                  <a:srgbClr val="585858"/>
                </a:solidFill>
                <a:latin typeface="Microsoft Sans Serif"/>
                <a:cs typeface="Microsoft Sans Serif"/>
              </a:rPr>
              <a:t> </a:t>
            </a:r>
            <a:r>
              <a:rPr sz="1000" spc="-10" dirty="0">
                <a:solidFill>
                  <a:srgbClr val="585858"/>
                </a:solidFill>
                <a:latin typeface="Microsoft Sans Serif"/>
                <a:cs typeface="Microsoft Sans Serif"/>
              </a:rPr>
              <a:t>las</a:t>
            </a:r>
            <a:r>
              <a:rPr sz="1000" spc="-5" dirty="0">
                <a:solidFill>
                  <a:srgbClr val="585858"/>
                </a:solidFill>
                <a:latin typeface="Microsoft Sans Serif"/>
                <a:cs typeface="Microsoft Sans Serif"/>
              </a:rPr>
              <a:t> primeras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 Europa,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 introducir</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envases</a:t>
            </a:r>
            <a:r>
              <a:rPr sz="1000" dirty="0">
                <a:solidFill>
                  <a:srgbClr val="585858"/>
                </a:solidFill>
                <a:latin typeface="Microsoft Sans Serif"/>
                <a:cs typeface="Microsoft Sans Serif"/>
              </a:rPr>
              <a:t> de </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reutilizables</a:t>
            </a:r>
            <a:r>
              <a:rPr sz="1000" spc="130" dirty="0">
                <a:solidFill>
                  <a:srgbClr val="585858"/>
                </a:solidFill>
                <a:latin typeface="Microsoft Sans Serif"/>
                <a:cs typeface="Microsoft Sans Serif"/>
              </a:rPr>
              <a:t> </a:t>
            </a:r>
            <a:r>
              <a:rPr sz="1000" dirty="0">
                <a:solidFill>
                  <a:srgbClr val="585858"/>
                </a:solidFill>
                <a:latin typeface="Microsoft Sans Serif"/>
                <a:cs typeface="Microsoft Sans Serif"/>
              </a:rPr>
              <a:t>en</a:t>
            </a:r>
            <a:r>
              <a:rPr sz="1000" spc="125" dirty="0">
                <a:solidFill>
                  <a:srgbClr val="585858"/>
                </a:solidFill>
                <a:latin typeface="Microsoft Sans Serif"/>
                <a:cs typeface="Microsoft Sans Serif"/>
              </a:rPr>
              <a:t> </a:t>
            </a:r>
            <a:r>
              <a:rPr sz="1000" spc="-5" dirty="0">
                <a:solidFill>
                  <a:srgbClr val="585858"/>
                </a:solidFill>
                <a:latin typeface="Microsoft Sans Serif"/>
                <a:cs typeface="Microsoft Sans Serif"/>
              </a:rPr>
              <a:t>todos</a:t>
            </a:r>
            <a:r>
              <a:rPr sz="1000" spc="130" dirty="0">
                <a:solidFill>
                  <a:srgbClr val="585858"/>
                </a:solidFill>
                <a:latin typeface="Microsoft Sans Serif"/>
                <a:cs typeface="Microsoft Sans Serif"/>
              </a:rPr>
              <a:t> </a:t>
            </a:r>
            <a:r>
              <a:rPr sz="1000" spc="-5" dirty="0">
                <a:solidFill>
                  <a:srgbClr val="585858"/>
                </a:solidFill>
                <a:latin typeface="Microsoft Sans Serif"/>
                <a:cs typeface="Microsoft Sans Serif"/>
              </a:rPr>
              <a:t>sus</a:t>
            </a:r>
            <a:r>
              <a:rPr sz="1000" spc="130" dirty="0">
                <a:solidFill>
                  <a:srgbClr val="585858"/>
                </a:solidFill>
                <a:latin typeface="Microsoft Sans Serif"/>
                <a:cs typeface="Microsoft Sans Serif"/>
              </a:rPr>
              <a:t> </a:t>
            </a:r>
            <a:r>
              <a:rPr sz="1000" spc="-5" dirty="0">
                <a:solidFill>
                  <a:srgbClr val="585858"/>
                </a:solidFill>
                <a:latin typeface="Microsoft Sans Serif"/>
                <a:cs typeface="Microsoft Sans Serif"/>
              </a:rPr>
              <a:t>establecimientos.</a:t>
            </a:r>
            <a:r>
              <a:rPr sz="1000" spc="120" dirty="0">
                <a:solidFill>
                  <a:srgbClr val="585858"/>
                </a:solidFill>
                <a:latin typeface="Microsoft Sans Serif"/>
                <a:cs typeface="Microsoft Sans Serif"/>
              </a:rPr>
              <a:t> </a:t>
            </a:r>
            <a:r>
              <a:rPr sz="1000" spc="-5" dirty="0">
                <a:solidFill>
                  <a:srgbClr val="585858"/>
                </a:solidFill>
                <a:latin typeface="Microsoft Sans Serif"/>
                <a:cs typeface="Microsoft Sans Serif"/>
              </a:rPr>
              <a:t>Utilizan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el programa de reciclaje más sofisticado disponible </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así </a:t>
            </a:r>
            <a:r>
              <a:rPr sz="1000" dirty="0">
                <a:solidFill>
                  <a:srgbClr val="585858"/>
                </a:solidFill>
                <a:latin typeface="Microsoft Sans Serif"/>
                <a:cs typeface="Microsoft Sans Serif"/>
              </a:rPr>
              <a:t>como </a:t>
            </a:r>
            <a:r>
              <a:rPr sz="1000" spc="-5" dirty="0">
                <a:solidFill>
                  <a:srgbClr val="585858"/>
                </a:solidFill>
                <a:latin typeface="Microsoft Sans Serif"/>
                <a:cs typeface="Microsoft Sans Serif"/>
              </a:rPr>
              <a:t>woks con regulación de agua </a:t>
            </a:r>
            <a:r>
              <a:rPr sz="1000" spc="-15" dirty="0">
                <a:solidFill>
                  <a:srgbClr val="585858"/>
                </a:solidFill>
                <a:latin typeface="Microsoft Sans Serif"/>
                <a:cs typeface="Microsoft Sans Serif"/>
              </a:rPr>
              <a:t>y, </a:t>
            </a:r>
            <a:r>
              <a:rPr sz="1000" spc="-5" dirty="0">
                <a:solidFill>
                  <a:srgbClr val="585858"/>
                </a:solidFill>
                <a:latin typeface="Microsoft Sans Serif"/>
                <a:cs typeface="Microsoft Sans Serif"/>
              </a:rPr>
              <a:t>de media,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tienen</a:t>
            </a:r>
            <a:r>
              <a:rPr sz="1000" spc="545" dirty="0">
                <a:solidFill>
                  <a:srgbClr val="585858"/>
                </a:solidFill>
                <a:latin typeface="Microsoft Sans Serif"/>
                <a:cs typeface="Microsoft Sans Serif"/>
              </a:rPr>
              <a:t> </a:t>
            </a:r>
            <a:r>
              <a:rPr sz="1000" spc="-5" dirty="0">
                <a:solidFill>
                  <a:srgbClr val="585858"/>
                </a:solidFill>
                <a:latin typeface="Microsoft Sans Serif"/>
                <a:cs typeface="Microsoft Sans Serif"/>
              </a:rPr>
              <a:t>&lt;1%</a:t>
            </a:r>
            <a:r>
              <a:rPr sz="1000" spc="55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540" dirty="0">
                <a:solidFill>
                  <a:srgbClr val="585858"/>
                </a:solidFill>
                <a:latin typeface="Microsoft Sans Serif"/>
                <a:cs typeface="Microsoft Sans Serif"/>
              </a:rPr>
              <a:t> </a:t>
            </a:r>
            <a:r>
              <a:rPr sz="1000" spc="-5" dirty="0">
                <a:solidFill>
                  <a:srgbClr val="585858"/>
                </a:solidFill>
                <a:latin typeface="Microsoft Sans Serif"/>
                <a:cs typeface="Microsoft Sans Serif"/>
              </a:rPr>
              <a:t>desperdicio</a:t>
            </a:r>
            <a:r>
              <a:rPr sz="1000" spc="545"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540" dirty="0">
                <a:solidFill>
                  <a:srgbClr val="585858"/>
                </a:solidFill>
                <a:latin typeface="Microsoft Sans Serif"/>
                <a:cs typeface="Microsoft Sans Serif"/>
              </a:rPr>
              <a:t> </a:t>
            </a:r>
            <a:r>
              <a:rPr sz="1000" spc="-5" dirty="0">
                <a:solidFill>
                  <a:srgbClr val="585858"/>
                </a:solidFill>
                <a:latin typeface="Microsoft Sans Serif"/>
                <a:cs typeface="Microsoft Sans Serif"/>
              </a:rPr>
              <a:t>alimentos</a:t>
            </a:r>
            <a:r>
              <a:rPr sz="1000" spc="545" dirty="0">
                <a:solidFill>
                  <a:srgbClr val="585858"/>
                </a:solidFill>
                <a:latin typeface="Microsoft Sans Serif"/>
                <a:cs typeface="Microsoft Sans Serif"/>
              </a:rPr>
              <a:t> </a:t>
            </a:r>
            <a:r>
              <a:rPr sz="1000" spc="-5" dirty="0">
                <a:solidFill>
                  <a:srgbClr val="585858"/>
                </a:solidFill>
                <a:latin typeface="Microsoft Sans Serif"/>
                <a:cs typeface="Microsoft Sans Serif"/>
              </a:rPr>
              <a:t>a</a:t>
            </a:r>
            <a:r>
              <a:rPr sz="1000" spc="545"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endParaRPr sz="1000">
              <a:latin typeface="Microsoft Sans Serif"/>
              <a:cs typeface="Microsoft Sans Serif"/>
            </a:endParaRPr>
          </a:p>
        </p:txBody>
      </p:sp>
      <p:sp>
        <p:nvSpPr>
          <p:cNvPr id="9" name="object 9"/>
          <p:cNvSpPr txBox="1"/>
          <p:nvPr/>
        </p:nvSpPr>
        <p:spPr>
          <a:xfrm>
            <a:off x="4101468" y="6335648"/>
            <a:ext cx="2995295" cy="631825"/>
          </a:xfrm>
          <a:prstGeom prst="rect">
            <a:avLst/>
          </a:prstGeom>
        </p:spPr>
        <p:txBody>
          <a:bodyPr vert="horz" wrap="square" lIns="0" tIns="13329" rIns="0" bIns="0" rtlCol="0">
            <a:spAutoFit/>
          </a:bodyPr>
          <a:lstStyle/>
          <a:p>
            <a:pPr marL="12697" marR="5077" algn="just">
              <a:lnSpc>
                <a:spcPct val="99300"/>
              </a:lnSpc>
              <a:spcBef>
                <a:spcPts val="105"/>
              </a:spcBef>
            </a:pPr>
            <a:r>
              <a:rPr sz="1000" spc="-5" dirty="0">
                <a:solidFill>
                  <a:srgbClr val="585858"/>
                </a:solidFill>
                <a:latin typeface="Microsoft Sans Serif"/>
                <a:cs typeface="Microsoft Sans Serif"/>
              </a:rPr>
              <a:t>semana.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Creen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mantener</a:t>
            </a:r>
            <a:r>
              <a:rPr sz="1000" dirty="0">
                <a:solidFill>
                  <a:srgbClr val="585858"/>
                </a:solidFill>
                <a:latin typeface="Microsoft Sans Serif"/>
                <a:cs typeface="Microsoft Sans Serif"/>
              </a:rPr>
              <a:t> su</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impacto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medioambiental </a:t>
            </a:r>
            <a:r>
              <a:rPr sz="1000" spc="-10" dirty="0">
                <a:solidFill>
                  <a:srgbClr val="585858"/>
                </a:solidFill>
                <a:latin typeface="Microsoft Sans Serif"/>
                <a:cs typeface="Microsoft Sans Serif"/>
              </a:rPr>
              <a:t>lo</a:t>
            </a:r>
            <a:r>
              <a:rPr sz="1000" spc="-5" dirty="0">
                <a:solidFill>
                  <a:srgbClr val="585858"/>
                </a:solidFill>
                <a:latin typeface="Microsoft Sans Serif"/>
                <a:cs typeface="Microsoft Sans Serif"/>
              </a:rPr>
              <a:t> </a:t>
            </a:r>
            <a:r>
              <a:rPr sz="1000" dirty="0">
                <a:solidFill>
                  <a:srgbClr val="585858"/>
                </a:solidFill>
                <a:latin typeface="Microsoft Sans Serif"/>
                <a:cs typeface="Microsoft Sans Serif"/>
              </a:rPr>
              <a:t>más </a:t>
            </a:r>
            <a:r>
              <a:rPr sz="1000" spc="-5" dirty="0">
                <a:solidFill>
                  <a:srgbClr val="585858"/>
                </a:solidFill>
                <a:latin typeface="Microsoft Sans Serif"/>
                <a:cs typeface="Microsoft Sans Serif"/>
              </a:rPr>
              <a:t>bajo posible.</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Utilizan carne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 vacuno y cerdo irlandesa alimentada con hierba, </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así</a:t>
            </a:r>
            <a:r>
              <a:rPr sz="1000" spc="5" dirty="0">
                <a:solidFill>
                  <a:srgbClr val="585858"/>
                </a:solidFill>
                <a:latin typeface="Microsoft Sans Serif"/>
                <a:cs typeface="Microsoft Sans Serif"/>
              </a:rPr>
              <a:t> </a:t>
            </a:r>
            <a:r>
              <a:rPr sz="1000" dirty="0">
                <a:solidFill>
                  <a:srgbClr val="585858"/>
                </a:solidFill>
                <a:latin typeface="Microsoft Sans Serif"/>
                <a:cs typeface="Microsoft Sans Serif"/>
              </a:rPr>
              <a:t>como</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verduras</a:t>
            </a:r>
            <a:r>
              <a:rPr sz="1000" spc="15"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15" dirty="0">
                <a:solidFill>
                  <a:srgbClr val="585858"/>
                </a:solidFill>
                <a:latin typeface="Microsoft Sans Serif"/>
                <a:cs typeface="Microsoft Sans Serif"/>
              </a:rPr>
              <a:t> </a:t>
            </a:r>
            <a:r>
              <a:rPr sz="1000" spc="-5" dirty="0">
                <a:solidFill>
                  <a:srgbClr val="585858"/>
                </a:solidFill>
                <a:latin typeface="Microsoft Sans Serif"/>
                <a:cs typeface="Microsoft Sans Serif"/>
              </a:rPr>
              <a:t>temporada.</a:t>
            </a:r>
            <a:endParaRPr sz="1000">
              <a:latin typeface="Microsoft Sans Serif"/>
              <a:cs typeface="Microsoft Sans Serif"/>
            </a:endParaRPr>
          </a:p>
        </p:txBody>
      </p:sp>
      <p:sp>
        <p:nvSpPr>
          <p:cNvPr id="10" name="object 10"/>
          <p:cNvSpPr txBox="1"/>
          <p:nvPr/>
        </p:nvSpPr>
        <p:spPr>
          <a:xfrm>
            <a:off x="4095369" y="7099175"/>
            <a:ext cx="2933700" cy="1729105"/>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7139" marR="5077" algn="just">
              <a:lnSpc>
                <a:spcPct val="99500"/>
              </a:lnSpc>
              <a:spcBef>
                <a:spcPts val="35"/>
              </a:spcBef>
            </a:pPr>
            <a:r>
              <a:rPr sz="1000" spc="-5" dirty="0">
                <a:solidFill>
                  <a:srgbClr val="585858"/>
                </a:solidFill>
                <a:latin typeface="Microsoft Sans Serif"/>
                <a:cs typeface="Microsoft Sans Serif"/>
              </a:rPr>
              <a:t>Camile Thai cree en el impacto positivo y saben </a:t>
            </a:r>
            <a:r>
              <a:rPr sz="1000" spc="-10" dirty="0">
                <a:solidFill>
                  <a:srgbClr val="585858"/>
                </a:solidFill>
                <a:latin typeface="Microsoft Sans Serif"/>
                <a:cs typeface="Microsoft Sans Serif"/>
              </a:rPr>
              <a:t>lo </a:t>
            </a:r>
            <a:r>
              <a:rPr sz="1000" spc="-5" dirty="0">
                <a:solidFill>
                  <a:srgbClr val="585858"/>
                </a:solidFill>
                <a:latin typeface="Microsoft Sans Serif"/>
                <a:cs typeface="Microsoft Sans Serif"/>
              </a:rPr>
              <a:t> importante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que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ser</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ético.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Recientemente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han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creado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un</a:t>
            </a:r>
            <a:r>
              <a:rPr sz="1000" dirty="0">
                <a:solidFill>
                  <a:srgbClr val="585858"/>
                </a:solidFill>
                <a:latin typeface="Microsoft Sans Serif"/>
                <a:cs typeface="Microsoft Sans Serif"/>
              </a:rPr>
              <a:t> menú</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vegano,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que</a:t>
            </a:r>
            <a:r>
              <a:rPr sz="1000" dirty="0">
                <a:solidFill>
                  <a:srgbClr val="585858"/>
                </a:solidFill>
                <a:latin typeface="Microsoft Sans Serif"/>
                <a:cs typeface="Microsoft Sans Serif"/>
              </a:rPr>
              <a:t> se</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cocina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sartenes,</a:t>
            </a:r>
            <a:r>
              <a:rPr sz="1000" spc="225" dirty="0">
                <a:solidFill>
                  <a:srgbClr val="585858"/>
                </a:solidFill>
                <a:latin typeface="Microsoft Sans Serif"/>
                <a:cs typeface="Microsoft Sans Serif"/>
              </a:rPr>
              <a:t> </a:t>
            </a:r>
            <a:r>
              <a:rPr sz="1000" spc="-5" dirty="0">
                <a:solidFill>
                  <a:srgbClr val="585858"/>
                </a:solidFill>
                <a:latin typeface="Microsoft Sans Serif"/>
                <a:cs typeface="Microsoft Sans Serif"/>
              </a:rPr>
              <a:t>aceite</a:t>
            </a:r>
            <a:r>
              <a:rPr sz="1000" spc="245"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spc="225" dirty="0">
                <a:solidFill>
                  <a:srgbClr val="585858"/>
                </a:solidFill>
                <a:latin typeface="Microsoft Sans Serif"/>
                <a:cs typeface="Microsoft Sans Serif"/>
              </a:rPr>
              <a:t> </a:t>
            </a:r>
            <a:r>
              <a:rPr sz="1000" spc="-5" dirty="0">
                <a:solidFill>
                  <a:srgbClr val="585858"/>
                </a:solidFill>
                <a:latin typeface="Microsoft Sans Serif"/>
                <a:cs typeface="Microsoft Sans Serif"/>
              </a:rPr>
              <a:t>utensilios</a:t>
            </a:r>
            <a:r>
              <a:rPr sz="1000" spc="229" dirty="0">
                <a:solidFill>
                  <a:srgbClr val="585858"/>
                </a:solidFill>
                <a:latin typeface="Microsoft Sans Serif"/>
                <a:cs typeface="Microsoft Sans Serif"/>
              </a:rPr>
              <a:t> </a:t>
            </a:r>
            <a:r>
              <a:rPr sz="1000" spc="-5" dirty="0">
                <a:solidFill>
                  <a:srgbClr val="585858"/>
                </a:solidFill>
                <a:latin typeface="Microsoft Sans Serif"/>
                <a:cs typeface="Microsoft Sans Serif"/>
              </a:rPr>
              <a:t>separados,</a:t>
            </a:r>
            <a:r>
              <a:rPr sz="1000" spc="225" dirty="0">
                <a:solidFill>
                  <a:srgbClr val="585858"/>
                </a:solidFill>
                <a:latin typeface="Microsoft Sans Serif"/>
                <a:cs typeface="Microsoft Sans Serif"/>
              </a:rPr>
              <a:t> </a:t>
            </a:r>
            <a:r>
              <a:rPr sz="1000" spc="-5" dirty="0">
                <a:solidFill>
                  <a:srgbClr val="585858"/>
                </a:solidFill>
                <a:latin typeface="Microsoft Sans Serif"/>
                <a:cs typeface="Microsoft Sans Serif"/>
              </a:rPr>
              <a:t>que</a:t>
            </a:r>
            <a:r>
              <a:rPr sz="1000" spc="229" dirty="0">
                <a:solidFill>
                  <a:srgbClr val="585858"/>
                </a:solidFill>
                <a:latin typeface="Microsoft Sans Serif"/>
                <a:cs typeface="Microsoft Sans Serif"/>
              </a:rPr>
              <a:t> </a:t>
            </a:r>
            <a:r>
              <a:rPr sz="1000" spc="-5" dirty="0">
                <a:solidFill>
                  <a:srgbClr val="585858"/>
                </a:solidFill>
                <a:latin typeface="Microsoft Sans Serif"/>
                <a:cs typeface="Microsoft Sans Serif"/>
              </a:rPr>
              <a:t>sólo </a:t>
            </a:r>
            <a:r>
              <a:rPr sz="1000" spc="-254" dirty="0">
                <a:solidFill>
                  <a:srgbClr val="585858"/>
                </a:solidFill>
                <a:latin typeface="Microsoft Sans Serif"/>
                <a:cs typeface="Microsoft Sans Serif"/>
              </a:rPr>
              <a:t> </a:t>
            </a:r>
            <a:r>
              <a:rPr sz="1000" dirty="0">
                <a:solidFill>
                  <a:srgbClr val="585858"/>
                </a:solidFill>
                <a:latin typeface="Microsoft Sans Serif"/>
                <a:cs typeface="Microsoft Sans Serif"/>
              </a:rPr>
              <a:t>se</a:t>
            </a:r>
            <a:r>
              <a:rPr sz="1000" spc="5" dirty="0">
                <a:solidFill>
                  <a:srgbClr val="585858"/>
                </a:solidFill>
                <a:latin typeface="Microsoft Sans Serif"/>
                <a:cs typeface="Microsoft Sans Serif"/>
              </a:rPr>
              <a:t> </a:t>
            </a:r>
            <a:r>
              <a:rPr sz="1000" spc="-10" dirty="0">
                <a:solidFill>
                  <a:srgbClr val="585858"/>
                </a:solidFill>
                <a:latin typeface="Microsoft Sans Serif"/>
                <a:cs typeface="Microsoft Sans Serif"/>
              </a:rPr>
              <a:t>utilizan</a:t>
            </a:r>
            <a:r>
              <a:rPr sz="1000" spc="-5" dirty="0">
                <a:solidFill>
                  <a:srgbClr val="585858"/>
                </a:solidFill>
                <a:latin typeface="Microsoft Sans Serif"/>
                <a:cs typeface="Microsoft Sans Serif"/>
              </a:rPr>
              <a:t> para</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preparar</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platos</a:t>
            </a:r>
            <a:r>
              <a:rPr sz="1000" spc="-5" dirty="0">
                <a:solidFill>
                  <a:srgbClr val="585858"/>
                </a:solidFill>
                <a:latin typeface="Microsoft Sans Serif"/>
                <a:cs typeface="Microsoft Sans Serif"/>
              </a:rPr>
              <a:t> veganos.</a:t>
            </a:r>
            <a:r>
              <a:rPr sz="1000" spc="260" dirty="0">
                <a:solidFill>
                  <a:srgbClr val="585858"/>
                </a:solidFill>
                <a:latin typeface="Microsoft Sans Serif"/>
                <a:cs typeface="Microsoft Sans Serif"/>
              </a:rPr>
              <a:t> </a:t>
            </a:r>
            <a:r>
              <a:rPr sz="1000" spc="-5" dirty="0">
                <a:solidFill>
                  <a:srgbClr val="585858"/>
                </a:solidFill>
                <a:latin typeface="Microsoft Sans Serif"/>
                <a:cs typeface="Microsoft Sans Serif"/>
              </a:rPr>
              <a:t>Su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objetivo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no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desperdiciar</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alimentos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están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probando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métodos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entrega</a:t>
            </a:r>
            <a:r>
              <a:rPr sz="1000" dirty="0">
                <a:solidFill>
                  <a:srgbClr val="585858"/>
                </a:solidFill>
                <a:latin typeface="Microsoft Sans Serif"/>
                <a:cs typeface="Microsoft Sans Serif"/>
              </a:rPr>
              <a:t> más</a:t>
            </a:r>
            <a:r>
              <a:rPr sz="1000" spc="270" dirty="0">
                <a:solidFill>
                  <a:srgbClr val="585858"/>
                </a:solidFill>
                <a:latin typeface="Microsoft Sans Serif"/>
                <a:cs typeface="Microsoft Sans Serif"/>
              </a:rPr>
              <a:t> </a:t>
            </a:r>
            <a:r>
              <a:rPr sz="1000" spc="-5" dirty="0">
                <a:solidFill>
                  <a:srgbClr val="585858"/>
                </a:solidFill>
                <a:latin typeface="Microsoft Sans Serif"/>
                <a:cs typeface="Microsoft Sans Serif"/>
              </a:rPr>
              <a:t>limpios </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mediante drones. También establecen un radio </a:t>
            </a:r>
            <a:r>
              <a:rPr sz="1000" dirty="0">
                <a:solidFill>
                  <a:srgbClr val="585858"/>
                </a:solidFill>
                <a:latin typeface="Microsoft Sans Serif"/>
                <a:cs typeface="Microsoft Sans Serif"/>
              </a:rPr>
              <a:t>de </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entrega desde </a:t>
            </a:r>
            <a:r>
              <a:rPr sz="1000" dirty="0">
                <a:solidFill>
                  <a:srgbClr val="585858"/>
                </a:solidFill>
                <a:latin typeface="Microsoft Sans Serif"/>
                <a:cs typeface="Microsoft Sans Serif"/>
              </a:rPr>
              <a:t>cada </a:t>
            </a:r>
            <a:r>
              <a:rPr sz="1000" spc="-5" dirty="0">
                <a:solidFill>
                  <a:srgbClr val="585858"/>
                </a:solidFill>
                <a:latin typeface="Microsoft Sans Serif"/>
                <a:cs typeface="Microsoft Sans Serif"/>
              </a:rPr>
              <a:t>punto de venta para minimizar </a:t>
            </a:r>
            <a:r>
              <a:rPr sz="1000"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huella</a:t>
            </a:r>
            <a:r>
              <a:rPr sz="1000" spc="2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carbono</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spc="20" dirty="0">
                <a:solidFill>
                  <a:srgbClr val="585858"/>
                </a:solidFill>
                <a:latin typeface="Microsoft Sans Serif"/>
                <a:cs typeface="Microsoft Sans Serif"/>
              </a:rPr>
              <a:t> </a:t>
            </a:r>
            <a:r>
              <a:rPr sz="1000" spc="-5" dirty="0">
                <a:solidFill>
                  <a:srgbClr val="585858"/>
                </a:solidFill>
                <a:latin typeface="Microsoft Sans Serif"/>
                <a:cs typeface="Microsoft Sans Serif"/>
              </a:rPr>
              <a:t>la</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comida.</a:t>
            </a:r>
            <a:endParaRPr sz="1000">
              <a:latin typeface="Microsoft Sans Serif"/>
              <a:cs typeface="Microsoft Sans Serif"/>
            </a:endParaRPr>
          </a:p>
        </p:txBody>
      </p:sp>
      <p:sp>
        <p:nvSpPr>
          <p:cNvPr id="11" name="object 11"/>
          <p:cNvSpPr txBox="1"/>
          <p:nvPr/>
        </p:nvSpPr>
        <p:spPr>
          <a:xfrm>
            <a:off x="4095372" y="8996936"/>
            <a:ext cx="3002915" cy="1233805"/>
          </a:xfrm>
          <a:prstGeom prst="rect">
            <a:avLst/>
          </a:prstGeom>
        </p:spPr>
        <p:txBody>
          <a:bodyPr vert="horz" wrap="square" lIns="0" tIns="12697" rIns="0" bIns="0" rtlCol="0">
            <a:spAutoFit/>
          </a:bodyPr>
          <a:lstStyle/>
          <a:p>
            <a:pPr marL="12697" algn="just">
              <a:lnSpc>
                <a:spcPts val="1422"/>
              </a:lnSpc>
              <a:spcBef>
                <a:spcPts val="100"/>
              </a:spcBef>
            </a:pPr>
            <a:r>
              <a:rPr sz="1200" spc="-5" dirty="0">
                <a:solidFill>
                  <a:srgbClr val="004448"/>
                </a:solidFill>
                <a:latin typeface="Microsoft Sans Serif"/>
                <a:cs typeface="Microsoft Sans Serif"/>
              </a:rPr>
              <a:t>Uso</a:t>
            </a:r>
            <a:r>
              <a:rPr sz="1200" spc="-10" dirty="0">
                <a:solidFill>
                  <a:srgbClr val="004448"/>
                </a:solidFill>
                <a:latin typeface="Microsoft Sans Serif"/>
                <a:cs typeface="Microsoft Sans Serif"/>
              </a:rPr>
              <a:t> </a:t>
            </a:r>
            <a:r>
              <a:rPr sz="1200" spc="-5" dirty="0">
                <a:solidFill>
                  <a:srgbClr val="004448"/>
                </a:solidFill>
                <a:latin typeface="Microsoft Sans Serif"/>
                <a:cs typeface="Microsoft Sans Serif"/>
              </a:rPr>
              <a:t>de </a:t>
            </a:r>
            <a:r>
              <a:rPr sz="1200" dirty="0">
                <a:solidFill>
                  <a:srgbClr val="004448"/>
                </a:solidFill>
                <a:latin typeface="Microsoft Sans Serif"/>
                <a:cs typeface="Microsoft Sans Serif"/>
              </a:rPr>
              <a:t>tecnología</a:t>
            </a:r>
            <a:endParaRPr sz="1200">
              <a:latin typeface="Microsoft Sans Serif"/>
              <a:cs typeface="Microsoft Sans Serif"/>
            </a:endParaRPr>
          </a:p>
          <a:p>
            <a:pPr marL="18409" marR="5077" algn="just">
              <a:lnSpc>
                <a:spcPct val="95900"/>
              </a:lnSpc>
              <a:spcBef>
                <a:spcPts val="35"/>
              </a:spcBef>
            </a:pPr>
            <a:r>
              <a:rPr sz="1000" spc="-5" dirty="0">
                <a:solidFill>
                  <a:srgbClr val="585858"/>
                </a:solidFill>
                <a:latin typeface="Microsoft Sans Serif"/>
                <a:cs typeface="Microsoft Sans Serif"/>
              </a:rPr>
              <a:t>Han</a:t>
            </a:r>
            <a:r>
              <a:rPr sz="1000" spc="110" dirty="0">
                <a:solidFill>
                  <a:srgbClr val="585858"/>
                </a:solidFill>
                <a:latin typeface="Microsoft Sans Serif"/>
                <a:cs typeface="Microsoft Sans Serif"/>
              </a:rPr>
              <a:t> </a:t>
            </a:r>
            <a:r>
              <a:rPr sz="1000" spc="-5" dirty="0">
                <a:solidFill>
                  <a:srgbClr val="585858"/>
                </a:solidFill>
                <a:latin typeface="Microsoft Sans Serif"/>
                <a:cs typeface="Microsoft Sans Serif"/>
              </a:rPr>
              <a:t>desarrollado</a:t>
            </a:r>
            <a:r>
              <a:rPr sz="1000" spc="110" dirty="0">
                <a:solidFill>
                  <a:srgbClr val="585858"/>
                </a:solidFill>
                <a:latin typeface="Microsoft Sans Serif"/>
                <a:cs typeface="Microsoft Sans Serif"/>
              </a:rPr>
              <a:t> </a:t>
            </a:r>
            <a:r>
              <a:rPr sz="1000" spc="-5" dirty="0">
                <a:solidFill>
                  <a:srgbClr val="585858"/>
                </a:solidFill>
                <a:latin typeface="Microsoft Sans Serif"/>
                <a:cs typeface="Microsoft Sans Serif"/>
              </a:rPr>
              <a:t>una</a:t>
            </a:r>
            <a:r>
              <a:rPr sz="1000" spc="114" dirty="0">
                <a:solidFill>
                  <a:srgbClr val="585858"/>
                </a:solidFill>
                <a:latin typeface="Microsoft Sans Serif"/>
                <a:cs typeface="Microsoft Sans Serif"/>
              </a:rPr>
              <a:t> </a:t>
            </a:r>
            <a:r>
              <a:rPr sz="1000" spc="-5" dirty="0">
                <a:solidFill>
                  <a:srgbClr val="585858"/>
                </a:solidFill>
                <a:latin typeface="Microsoft Sans Serif"/>
                <a:cs typeface="Microsoft Sans Serif"/>
              </a:rPr>
              <a:t>aplicación</a:t>
            </a:r>
            <a:r>
              <a:rPr sz="1000" spc="125"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spc="95" dirty="0">
                <a:solidFill>
                  <a:srgbClr val="585858"/>
                </a:solidFill>
                <a:latin typeface="Microsoft Sans Serif"/>
                <a:cs typeface="Microsoft Sans Serif"/>
              </a:rPr>
              <a:t> </a:t>
            </a:r>
            <a:r>
              <a:rPr sz="1000" spc="-5" dirty="0">
                <a:solidFill>
                  <a:srgbClr val="585858"/>
                </a:solidFill>
                <a:latin typeface="Microsoft Sans Serif"/>
                <a:cs typeface="Microsoft Sans Serif"/>
              </a:rPr>
              <a:t>están</a:t>
            </a:r>
            <a:r>
              <a:rPr sz="1000" spc="114" dirty="0">
                <a:solidFill>
                  <a:srgbClr val="585858"/>
                </a:solidFill>
                <a:latin typeface="Microsoft Sans Serif"/>
                <a:cs typeface="Microsoft Sans Serif"/>
              </a:rPr>
              <a:t> </a:t>
            </a:r>
            <a:r>
              <a:rPr sz="1000" spc="-5" dirty="0">
                <a:solidFill>
                  <a:srgbClr val="585858"/>
                </a:solidFill>
                <a:latin typeface="Microsoft Sans Serif"/>
                <a:cs typeface="Microsoft Sans Serif"/>
              </a:rPr>
              <a:t>vinculados </a:t>
            </a:r>
            <a:r>
              <a:rPr sz="1000" spc="-250" dirty="0">
                <a:solidFill>
                  <a:srgbClr val="585858"/>
                </a:solidFill>
                <a:latin typeface="Microsoft Sans Serif"/>
                <a:cs typeface="Microsoft Sans Serif"/>
              </a:rPr>
              <a:t> </a:t>
            </a:r>
            <a:r>
              <a:rPr sz="1000" spc="-5" dirty="0">
                <a:solidFill>
                  <a:srgbClr val="585858"/>
                </a:solidFill>
                <a:latin typeface="Microsoft Sans Serif"/>
                <a:cs typeface="Microsoft Sans Serif"/>
              </a:rPr>
              <a:t>a MyFitnessPal, lo que </a:t>
            </a:r>
            <a:r>
              <a:rPr sz="1000" dirty="0">
                <a:solidFill>
                  <a:srgbClr val="585858"/>
                </a:solidFill>
                <a:latin typeface="Microsoft Sans Serif"/>
                <a:cs typeface="Microsoft Sans Serif"/>
              </a:rPr>
              <a:t>anima </a:t>
            </a:r>
            <a:r>
              <a:rPr sz="1000" spc="-5" dirty="0">
                <a:solidFill>
                  <a:srgbClr val="585858"/>
                </a:solidFill>
                <a:latin typeface="Microsoft Sans Serif"/>
                <a:cs typeface="Microsoft Sans Serif"/>
              </a:rPr>
              <a:t>a sus clientes a ser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conscientes de </a:t>
            </a:r>
            <a:r>
              <a:rPr sz="1000" spc="-10" dirty="0">
                <a:solidFill>
                  <a:srgbClr val="585858"/>
                </a:solidFill>
                <a:latin typeface="Microsoft Sans Serif"/>
                <a:cs typeface="Microsoft Sans Serif"/>
              </a:rPr>
              <a:t>lo </a:t>
            </a:r>
            <a:r>
              <a:rPr sz="1000" spc="-5" dirty="0">
                <a:solidFill>
                  <a:srgbClr val="585858"/>
                </a:solidFill>
                <a:latin typeface="Microsoft Sans Serif"/>
                <a:cs typeface="Microsoft Sans Serif"/>
              </a:rPr>
              <a:t>que </a:t>
            </a:r>
            <a:r>
              <a:rPr sz="1000" dirty="0">
                <a:solidFill>
                  <a:srgbClr val="585858"/>
                </a:solidFill>
                <a:latin typeface="Microsoft Sans Serif"/>
                <a:cs typeface="Microsoft Sans Serif"/>
              </a:rPr>
              <a:t>comen</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y promueve </a:t>
            </a:r>
            <a:r>
              <a:rPr sz="1000" spc="-10" dirty="0">
                <a:solidFill>
                  <a:srgbClr val="585858"/>
                </a:solidFill>
                <a:latin typeface="Microsoft Sans Serif"/>
                <a:cs typeface="Microsoft Sans Serif"/>
              </a:rPr>
              <a:t>la </a:t>
            </a:r>
            <a:r>
              <a:rPr sz="1000" spc="-5" dirty="0">
                <a:solidFill>
                  <a:srgbClr val="585858"/>
                </a:solidFill>
                <a:latin typeface="Microsoft Sans Serif"/>
                <a:cs typeface="Microsoft Sans Serif"/>
              </a:rPr>
              <a:t>salud</a:t>
            </a:r>
            <a:r>
              <a:rPr sz="1000" spc="254" dirty="0">
                <a:solidFill>
                  <a:srgbClr val="585858"/>
                </a:solidFill>
                <a:latin typeface="Microsoft Sans Serif"/>
                <a:cs typeface="Microsoft Sans Serif"/>
              </a:rPr>
              <a:t> </a:t>
            </a:r>
            <a:r>
              <a:rPr sz="1000" spc="-5" dirty="0">
                <a:solidFill>
                  <a:srgbClr val="585858"/>
                </a:solidFill>
                <a:latin typeface="Microsoft Sans Serif"/>
                <a:cs typeface="Microsoft Sans Serif"/>
              </a:rPr>
              <a:t>y </a:t>
            </a:r>
            <a:r>
              <a:rPr sz="1000" spc="-254" dirty="0">
                <a:solidFill>
                  <a:srgbClr val="585858"/>
                </a:solidFill>
                <a:latin typeface="Microsoft Sans Serif"/>
                <a:cs typeface="Microsoft Sans Serif"/>
              </a:rPr>
              <a:t> </a:t>
            </a:r>
            <a:r>
              <a:rPr sz="1000" spc="-10" dirty="0">
                <a:solidFill>
                  <a:srgbClr val="585858"/>
                </a:solidFill>
                <a:latin typeface="Microsoft Sans Serif"/>
                <a:cs typeface="Microsoft Sans Serif"/>
              </a:rPr>
              <a:t>la</a:t>
            </a:r>
            <a:r>
              <a:rPr sz="1000" spc="-5" dirty="0">
                <a:solidFill>
                  <a:srgbClr val="585858"/>
                </a:solidFill>
                <a:latin typeface="Microsoft Sans Serif"/>
                <a:cs typeface="Microsoft Sans Serif"/>
              </a:rPr>
              <a:t> </a:t>
            </a:r>
            <a:r>
              <a:rPr sz="1000" dirty="0">
                <a:solidFill>
                  <a:srgbClr val="585858"/>
                </a:solidFill>
                <a:latin typeface="Microsoft Sans Serif"/>
                <a:cs typeface="Microsoft Sans Serif"/>
              </a:rPr>
              <a:t>forma</a:t>
            </a:r>
            <a:r>
              <a:rPr sz="1000" spc="5" dirty="0">
                <a:solidFill>
                  <a:srgbClr val="585858"/>
                </a:solidFill>
                <a:latin typeface="Microsoft Sans Serif"/>
                <a:cs typeface="Microsoft Sans Serif"/>
              </a:rPr>
              <a:t> física.</a:t>
            </a:r>
            <a:r>
              <a:rPr sz="1000" spc="10" dirty="0">
                <a:solidFill>
                  <a:srgbClr val="585858"/>
                </a:solidFill>
                <a:latin typeface="Microsoft Sans Serif"/>
                <a:cs typeface="Microsoft Sans Serif"/>
              </a:rPr>
              <a:t> </a:t>
            </a:r>
            <a:r>
              <a:rPr sz="1000" spc="-5" dirty="0">
                <a:solidFill>
                  <a:srgbClr val="585858"/>
                </a:solidFill>
                <a:latin typeface="Microsoft Sans Serif"/>
                <a:cs typeface="Microsoft Sans Serif"/>
              </a:rPr>
              <a:t>Su</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sitio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web</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permite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pedidos</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o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ntregas sin contacto. Están probando </a:t>
            </a:r>
            <a:r>
              <a:rPr sz="1000" dirty="0">
                <a:solidFill>
                  <a:srgbClr val="585858"/>
                </a:solidFill>
                <a:latin typeface="Microsoft Sans Serif"/>
                <a:cs typeface="Microsoft Sans Serif"/>
              </a:rPr>
              <a:t>un método </a:t>
            </a:r>
            <a:r>
              <a:rPr sz="1000" spc="-5" dirty="0">
                <a:solidFill>
                  <a:srgbClr val="585858"/>
                </a:solidFill>
                <a:latin typeface="Microsoft Sans Serif"/>
                <a:cs typeface="Microsoft Sans Serif"/>
              </a:rPr>
              <a:t>de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entrega</a:t>
            </a:r>
            <a:r>
              <a:rPr sz="1000" dirty="0">
                <a:solidFill>
                  <a:srgbClr val="585858"/>
                </a:solidFill>
                <a:latin typeface="Microsoft Sans Serif"/>
                <a:cs typeface="Microsoft Sans Serif"/>
              </a:rPr>
              <a:t> más</a:t>
            </a:r>
            <a:r>
              <a:rPr sz="1000" spc="5" dirty="0">
                <a:solidFill>
                  <a:srgbClr val="585858"/>
                </a:solidFill>
                <a:latin typeface="Microsoft Sans Serif"/>
                <a:cs typeface="Microsoft Sans Serif"/>
              </a:rPr>
              <a:t> </a:t>
            </a:r>
            <a:r>
              <a:rPr sz="1000" spc="-5" dirty="0">
                <a:solidFill>
                  <a:srgbClr val="585858"/>
                </a:solidFill>
                <a:latin typeface="Microsoft Sans Serif"/>
                <a:cs typeface="Microsoft Sans Serif"/>
              </a:rPr>
              <a:t>limpio</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y</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mediante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de</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rPr>
              <a:t>drones </a:t>
            </a:r>
            <a:r>
              <a:rPr sz="1000" dirty="0">
                <a:solidFill>
                  <a:srgbClr val="585858"/>
                </a:solidFill>
                <a:latin typeface="Microsoft Sans Serif"/>
                <a:cs typeface="Microsoft Sans Serif"/>
              </a:rPr>
              <a:t> </a:t>
            </a:r>
            <a:r>
              <a:rPr sz="1000" spc="-5" dirty="0">
                <a:solidFill>
                  <a:srgbClr val="585858"/>
                </a:solidFill>
                <a:latin typeface="Microsoft Sans Serif"/>
                <a:cs typeface="Microsoft Sans Serif"/>
                <a:hlinkClick r:id="rId2"/>
              </a:rPr>
              <a:t>https://oranmore.manna.aero/</a:t>
            </a:r>
            <a:endParaRPr sz="1000">
              <a:latin typeface="Microsoft Sans Serif"/>
              <a:cs typeface="Microsoft Sans Serif"/>
            </a:endParaRPr>
          </a:p>
        </p:txBody>
      </p:sp>
      <p:pic>
        <p:nvPicPr>
          <p:cNvPr id="12" name="object 12"/>
          <p:cNvPicPr/>
          <p:nvPr/>
        </p:nvPicPr>
        <p:blipFill>
          <a:blip r:embed="rId3" cstate="screen">
            <a:extLst>
              <a:ext uri="{28A0092B-C50C-407E-A947-70E740481C1C}">
                <a14:useLocalDpi xmlns:a14="http://schemas.microsoft.com/office/drawing/2010/main"/>
              </a:ext>
            </a:extLst>
          </a:blip>
          <a:stretch>
            <a:fillRect/>
          </a:stretch>
        </p:blipFill>
        <p:spPr>
          <a:xfrm>
            <a:off x="3823970" y="7114031"/>
            <a:ext cx="213995" cy="150367"/>
          </a:xfrm>
          <a:prstGeom prst="rect">
            <a:avLst/>
          </a:prstGeom>
        </p:spPr>
      </p:pic>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3823970" y="8970267"/>
            <a:ext cx="213995" cy="191643"/>
          </a:xfrm>
          <a:prstGeom prst="rect">
            <a:avLst/>
          </a:prstGeom>
        </p:spPr>
      </p:pic>
      <p:sp>
        <p:nvSpPr>
          <p:cNvPr id="14" name="object 14"/>
          <p:cNvSpPr/>
          <p:nvPr/>
        </p:nvSpPr>
        <p:spPr>
          <a:xfrm>
            <a:off x="7149468" y="10444860"/>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5" name="object 15"/>
          <p:cNvGrpSpPr/>
          <p:nvPr/>
        </p:nvGrpSpPr>
        <p:grpSpPr>
          <a:xfrm>
            <a:off x="711203" y="9664258"/>
            <a:ext cx="2494915" cy="1029969"/>
            <a:chOff x="711200" y="9664255"/>
            <a:chExt cx="2494915" cy="1029969"/>
          </a:xfrm>
        </p:grpSpPr>
        <p:pic>
          <p:nvPicPr>
            <p:cNvPr id="16" name="object 16"/>
            <p:cNvPicPr/>
            <p:nvPr/>
          </p:nvPicPr>
          <p:blipFill>
            <a:blip r:embed="rId5" cstate="screen">
              <a:extLst>
                <a:ext uri="{28A0092B-C50C-407E-A947-70E740481C1C}">
                  <a14:useLocalDpi xmlns:a14="http://schemas.microsoft.com/office/drawing/2010/main"/>
                </a:ext>
              </a:extLst>
            </a:blip>
            <a:stretch>
              <a:fillRect/>
            </a:stretch>
          </p:blipFill>
          <p:spPr>
            <a:xfrm>
              <a:off x="909320" y="10411015"/>
              <a:ext cx="153034" cy="131444"/>
            </a:xfrm>
            <a:prstGeom prst="rect">
              <a:avLst/>
            </a:prstGeom>
          </p:spPr>
        </p:pic>
        <p:pic>
          <p:nvPicPr>
            <p:cNvPr id="17" name="object 17"/>
            <p:cNvPicPr/>
            <p:nvPr/>
          </p:nvPicPr>
          <p:blipFill>
            <a:blip r:embed="rId6" cstate="screen">
              <a:extLst>
                <a:ext uri="{28A0092B-C50C-407E-A947-70E740481C1C}">
                  <a14:useLocalDpi xmlns:a14="http://schemas.microsoft.com/office/drawing/2010/main"/>
                </a:ext>
              </a:extLst>
            </a:blip>
            <a:stretch>
              <a:fillRect/>
            </a:stretch>
          </p:blipFill>
          <p:spPr>
            <a:xfrm>
              <a:off x="843914" y="10477690"/>
              <a:ext cx="248284" cy="216217"/>
            </a:xfrm>
            <a:prstGeom prst="rect">
              <a:avLst/>
            </a:prstGeom>
          </p:spPr>
        </p:pic>
        <p:pic>
          <p:nvPicPr>
            <p:cNvPr id="18" name="object 18"/>
            <p:cNvPicPr/>
            <p:nvPr/>
          </p:nvPicPr>
          <p:blipFill>
            <a:blip r:embed="rId7" cstate="screen">
              <a:extLst>
                <a:ext uri="{28A0092B-C50C-407E-A947-70E740481C1C}">
                  <a14:useLocalDpi xmlns:a14="http://schemas.microsoft.com/office/drawing/2010/main"/>
                </a:ext>
              </a:extLst>
            </a:blip>
            <a:stretch>
              <a:fillRect/>
            </a:stretch>
          </p:blipFill>
          <p:spPr>
            <a:xfrm>
              <a:off x="1654810" y="10094785"/>
              <a:ext cx="172085" cy="161925"/>
            </a:xfrm>
            <a:prstGeom prst="rect">
              <a:avLst/>
            </a:prstGeom>
          </p:spPr>
        </p:pic>
        <p:pic>
          <p:nvPicPr>
            <p:cNvPr id="19" name="object 19"/>
            <p:cNvPicPr/>
            <p:nvPr/>
          </p:nvPicPr>
          <p:blipFill>
            <a:blip r:embed="rId8" cstate="screen">
              <a:extLst>
                <a:ext uri="{28A0092B-C50C-407E-A947-70E740481C1C}">
                  <a14:useLocalDpi xmlns:a14="http://schemas.microsoft.com/office/drawing/2010/main"/>
                </a:ext>
              </a:extLst>
            </a:blip>
            <a:stretch>
              <a:fillRect/>
            </a:stretch>
          </p:blipFill>
          <p:spPr>
            <a:xfrm>
              <a:off x="1422400" y="10092245"/>
              <a:ext cx="78105" cy="155575"/>
            </a:xfrm>
            <a:prstGeom prst="rect">
              <a:avLst/>
            </a:prstGeom>
          </p:spPr>
        </p:pic>
        <p:sp>
          <p:nvSpPr>
            <p:cNvPr id="20" name="object 20"/>
            <p:cNvSpPr/>
            <p:nvPr/>
          </p:nvSpPr>
          <p:spPr>
            <a:xfrm>
              <a:off x="711200" y="9664255"/>
              <a:ext cx="2494915" cy="1029969"/>
            </a:xfrm>
            <a:custGeom>
              <a:avLst/>
              <a:gdLst/>
              <a:ahLst/>
              <a:cxnLst/>
              <a:rect l="l" t="t" r="r" b="b"/>
              <a:pathLst>
                <a:path w="2494915" h="1029970">
                  <a:moveTo>
                    <a:pt x="2493645" y="17145"/>
                  </a:moveTo>
                  <a:lnTo>
                    <a:pt x="923289" y="17145"/>
                  </a:lnTo>
                  <a:lnTo>
                    <a:pt x="2476500" y="22860"/>
                  </a:lnTo>
                  <a:lnTo>
                    <a:pt x="2473325" y="50165"/>
                  </a:lnTo>
                  <a:lnTo>
                    <a:pt x="2466975" y="93980"/>
                  </a:lnTo>
                  <a:lnTo>
                    <a:pt x="2457450" y="152400"/>
                  </a:lnTo>
                  <a:lnTo>
                    <a:pt x="2442845" y="222250"/>
                  </a:lnTo>
                  <a:lnTo>
                    <a:pt x="2427605" y="282575"/>
                  </a:lnTo>
                  <a:lnTo>
                    <a:pt x="2411095" y="339725"/>
                  </a:lnTo>
                  <a:lnTo>
                    <a:pt x="2393950" y="394335"/>
                  </a:lnTo>
                  <a:lnTo>
                    <a:pt x="2376170" y="445135"/>
                  </a:lnTo>
                  <a:lnTo>
                    <a:pt x="2357755" y="492760"/>
                  </a:lnTo>
                  <a:lnTo>
                    <a:pt x="2338705" y="537210"/>
                  </a:lnTo>
                  <a:lnTo>
                    <a:pt x="2320290" y="577850"/>
                  </a:lnTo>
                  <a:lnTo>
                    <a:pt x="2302510" y="615315"/>
                  </a:lnTo>
                  <a:lnTo>
                    <a:pt x="2284730" y="649605"/>
                  </a:lnTo>
                  <a:lnTo>
                    <a:pt x="2240280" y="727075"/>
                  </a:lnTo>
                  <a:lnTo>
                    <a:pt x="2211070" y="772795"/>
                  </a:lnTo>
                  <a:lnTo>
                    <a:pt x="2180590" y="816610"/>
                  </a:lnTo>
                  <a:lnTo>
                    <a:pt x="2148840" y="859155"/>
                  </a:lnTo>
                  <a:lnTo>
                    <a:pt x="2115820" y="899795"/>
                  </a:lnTo>
                  <a:lnTo>
                    <a:pt x="2081530" y="938531"/>
                  </a:lnTo>
                  <a:lnTo>
                    <a:pt x="2045970" y="975996"/>
                  </a:lnTo>
                  <a:lnTo>
                    <a:pt x="2008505" y="1010921"/>
                  </a:lnTo>
                  <a:lnTo>
                    <a:pt x="1987299" y="1029652"/>
                  </a:lnTo>
                  <a:lnTo>
                    <a:pt x="2013543" y="1029652"/>
                  </a:lnTo>
                  <a:lnTo>
                    <a:pt x="2043430" y="1001396"/>
                  </a:lnTo>
                  <a:lnTo>
                    <a:pt x="2077720" y="967741"/>
                  </a:lnTo>
                  <a:lnTo>
                    <a:pt x="2110740" y="932181"/>
                  </a:lnTo>
                  <a:lnTo>
                    <a:pt x="2141855" y="894715"/>
                  </a:lnTo>
                  <a:lnTo>
                    <a:pt x="2172970" y="855980"/>
                  </a:lnTo>
                  <a:lnTo>
                    <a:pt x="2202180" y="815975"/>
                  </a:lnTo>
                  <a:lnTo>
                    <a:pt x="2230120" y="774700"/>
                  </a:lnTo>
                  <a:lnTo>
                    <a:pt x="2257425" y="731520"/>
                  </a:lnTo>
                  <a:lnTo>
                    <a:pt x="2283460" y="687705"/>
                  </a:lnTo>
                  <a:lnTo>
                    <a:pt x="2311400" y="635635"/>
                  </a:lnTo>
                  <a:lnTo>
                    <a:pt x="2336165" y="583565"/>
                  </a:lnTo>
                  <a:lnTo>
                    <a:pt x="2359025" y="532765"/>
                  </a:lnTo>
                  <a:lnTo>
                    <a:pt x="2379980" y="483235"/>
                  </a:lnTo>
                  <a:lnTo>
                    <a:pt x="2397760" y="434340"/>
                  </a:lnTo>
                  <a:lnTo>
                    <a:pt x="2413635" y="387985"/>
                  </a:lnTo>
                  <a:lnTo>
                    <a:pt x="2428240" y="342900"/>
                  </a:lnTo>
                  <a:lnTo>
                    <a:pt x="2440305" y="300990"/>
                  </a:lnTo>
                  <a:lnTo>
                    <a:pt x="2450465" y="261620"/>
                  </a:lnTo>
                  <a:lnTo>
                    <a:pt x="2477135" y="140335"/>
                  </a:lnTo>
                  <a:lnTo>
                    <a:pt x="2487295" y="73660"/>
                  </a:lnTo>
                  <a:lnTo>
                    <a:pt x="2492375" y="30480"/>
                  </a:lnTo>
                  <a:lnTo>
                    <a:pt x="2493645" y="17145"/>
                  </a:lnTo>
                  <a:close/>
                </a:path>
                <a:path w="2494915" h="1029970">
                  <a:moveTo>
                    <a:pt x="922655" y="0"/>
                  </a:moveTo>
                  <a:lnTo>
                    <a:pt x="868680" y="1270"/>
                  </a:lnTo>
                  <a:lnTo>
                    <a:pt x="815975" y="4445"/>
                  </a:lnTo>
                  <a:lnTo>
                    <a:pt x="763905" y="8255"/>
                  </a:lnTo>
                  <a:lnTo>
                    <a:pt x="712469" y="14605"/>
                  </a:lnTo>
                  <a:lnTo>
                    <a:pt x="661669" y="21590"/>
                  </a:lnTo>
                  <a:lnTo>
                    <a:pt x="611505" y="30480"/>
                  </a:lnTo>
                  <a:lnTo>
                    <a:pt x="562610" y="41275"/>
                  </a:lnTo>
                  <a:lnTo>
                    <a:pt x="514350" y="52705"/>
                  </a:lnTo>
                  <a:lnTo>
                    <a:pt x="466725" y="66040"/>
                  </a:lnTo>
                  <a:lnTo>
                    <a:pt x="420369" y="81280"/>
                  </a:lnTo>
                  <a:lnTo>
                    <a:pt x="374650" y="97155"/>
                  </a:lnTo>
                  <a:lnTo>
                    <a:pt x="329565" y="114935"/>
                  </a:lnTo>
                  <a:lnTo>
                    <a:pt x="285750" y="133985"/>
                  </a:lnTo>
                  <a:lnTo>
                    <a:pt x="242569" y="154940"/>
                  </a:lnTo>
                  <a:lnTo>
                    <a:pt x="200659" y="177165"/>
                  </a:lnTo>
                  <a:lnTo>
                    <a:pt x="158750" y="200660"/>
                  </a:lnTo>
                  <a:lnTo>
                    <a:pt x="116840" y="227330"/>
                  </a:lnTo>
                  <a:lnTo>
                    <a:pt x="75565" y="254635"/>
                  </a:lnTo>
                  <a:lnTo>
                    <a:pt x="34925" y="284480"/>
                  </a:lnTo>
                  <a:lnTo>
                    <a:pt x="0" y="311785"/>
                  </a:lnTo>
                  <a:lnTo>
                    <a:pt x="0" y="334010"/>
                  </a:lnTo>
                  <a:lnTo>
                    <a:pt x="6984" y="328295"/>
                  </a:lnTo>
                  <a:lnTo>
                    <a:pt x="45720" y="297815"/>
                  </a:lnTo>
                  <a:lnTo>
                    <a:pt x="85725" y="268605"/>
                  </a:lnTo>
                  <a:lnTo>
                    <a:pt x="126365" y="241300"/>
                  </a:lnTo>
                  <a:lnTo>
                    <a:pt x="168275" y="215265"/>
                  </a:lnTo>
                  <a:lnTo>
                    <a:pt x="208915" y="191770"/>
                  </a:lnTo>
                  <a:lnTo>
                    <a:pt x="250825" y="170180"/>
                  </a:lnTo>
                  <a:lnTo>
                    <a:pt x="293369" y="149860"/>
                  </a:lnTo>
                  <a:lnTo>
                    <a:pt x="336550" y="130810"/>
                  </a:lnTo>
                  <a:lnTo>
                    <a:pt x="381000" y="113030"/>
                  </a:lnTo>
                  <a:lnTo>
                    <a:pt x="426084" y="97155"/>
                  </a:lnTo>
                  <a:lnTo>
                    <a:pt x="472440" y="82550"/>
                  </a:lnTo>
                  <a:lnTo>
                    <a:pt x="519430" y="69215"/>
                  </a:lnTo>
                  <a:lnTo>
                    <a:pt x="567055" y="57785"/>
                  </a:lnTo>
                  <a:lnTo>
                    <a:pt x="615315" y="47625"/>
                  </a:lnTo>
                  <a:lnTo>
                    <a:pt x="664844" y="38735"/>
                  </a:lnTo>
                  <a:lnTo>
                    <a:pt x="715010" y="31115"/>
                  </a:lnTo>
                  <a:lnTo>
                    <a:pt x="765810" y="25400"/>
                  </a:lnTo>
                  <a:lnTo>
                    <a:pt x="817244" y="20955"/>
                  </a:lnTo>
                  <a:lnTo>
                    <a:pt x="869950" y="18415"/>
                  </a:lnTo>
                  <a:lnTo>
                    <a:pt x="923289" y="17145"/>
                  </a:lnTo>
                  <a:lnTo>
                    <a:pt x="2493645" y="17145"/>
                  </a:lnTo>
                  <a:lnTo>
                    <a:pt x="2494280" y="14605"/>
                  </a:lnTo>
                  <a:lnTo>
                    <a:pt x="2494915" y="5715"/>
                  </a:lnTo>
                  <a:lnTo>
                    <a:pt x="922655" y="0"/>
                  </a:lnTo>
                  <a:close/>
                </a:path>
              </a:pathLst>
            </a:custGeom>
            <a:solidFill>
              <a:srgbClr val="F5C15B"/>
            </a:solidFill>
          </p:spPr>
          <p:txBody>
            <a:bodyPr wrap="square" lIns="0" tIns="0" rIns="0" bIns="0" rtlCol="0"/>
            <a:lstStyle/>
            <a:p>
              <a:endParaRPr/>
            </a:p>
          </p:txBody>
        </p:sp>
        <p:pic>
          <p:nvPicPr>
            <p:cNvPr id="21" name="object 21"/>
            <p:cNvPicPr/>
            <p:nvPr/>
          </p:nvPicPr>
          <p:blipFill>
            <a:blip r:embed="rId9" cstate="screen">
              <a:extLst>
                <a:ext uri="{28A0092B-C50C-407E-A947-70E740481C1C}">
                  <a14:useLocalDpi xmlns:a14="http://schemas.microsoft.com/office/drawing/2010/main"/>
                </a:ext>
              </a:extLst>
            </a:blip>
            <a:stretch>
              <a:fillRect/>
            </a:stretch>
          </p:blipFill>
          <p:spPr>
            <a:xfrm>
              <a:off x="2235200" y="10103675"/>
              <a:ext cx="144144" cy="144145"/>
            </a:xfrm>
            <a:prstGeom prst="rect">
              <a:avLst/>
            </a:prstGeom>
          </p:spPr>
        </p:pic>
        <p:pic>
          <p:nvPicPr>
            <p:cNvPr id="22" name="object 22"/>
            <p:cNvPicPr/>
            <p:nvPr/>
          </p:nvPicPr>
          <p:blipFill>
            <a:blip r:embed="rId10" cstate="screen">
              <a:extLst>
                <a:ext uri="{28A0092B-C50C-407E-A947-70E740481C1C}">
                  <a14:useLocalDpi xmlns:a14="http://schemas.microsoft.com/office/drawing/2010/main"/>
                </a:ext>
              </a:extLst>
            </a:blip>
            <a:stretch>
              <a:fillRect/>
            </a:stretch>
          </p:blipFill>
          <p:spPr>
            <a:xfrm>
              <a:off x="1940560" y="10103675"/>
              <a:ext cx="203835" cy="144145"/>
            </a:xfrm>
            <a:prstGeom prst="rect">
              <a:avLst/>
            </a:prstGeom>
          </p:spPr>
        </p:pic>
        <p:pic>
          <p:nvPicPr>
            <p:cNvPr id="23" name="object 23"/>
            <p:cNvPicPr/>
            <p:nvPr/>
          </p:nvPicPr>
          <p:blipFill>
            <a:blip r:embed="rId11" cstate="screen">
              <a:extLst>
                <a:ext uri="{28A0092B-C50C-407E-A947-70E740481C1C}">
                  <a14:useLocalDpi xmlns:a14="http://schemas.microsoft.com/office/drawing/2010/main"/>
                </a:ext>
              </a:extLst>
            </a:blip>
            <a:stretch>
              <a:fillRect/>
            </a:stretch>
          </p:blipFill>
          <p:spPr>
            <a:xfrm>
              <a:off x="1428369" y="9830104"/>
              <a:ext cx="1684908" cy="143014"/>
            </a:xfrm>
            <a:prstGeom prst="rect">
              <a:avLst/>
            </a:prstGeom>
          </p:spPr>
        </p:pic>
      </p:grpSp>
      <p:grpSp>
        <p:nvGrpSpPr>
          <p:cNvPr id="24" name="object 24"/>
          <p:cNvGrpSpPr/>
          <p:nvPr/>
        </p:nvGrpSpPr>
        <p:grpSpPr>
          <a:xfrm>
            <a:off x="457203" y="2768726"/>
            <a:ext cx="3589654" cy="2869565"/>
            <a:chOff x="457200" y="2768726"/>
            <a:chExt cx="3589654" cy="2869565"/>
          </a:xfrm>
        </p:grpSpPr>
        <p:sp>
          <p:nvSpPr>
            <p:cNvPr id="25" name="object 25"/>
            <p:cNvSpPr/>
            <p:nvPr/>
          </p:nvSpPr>
          <p:spPr>
            <a:xfrm>
              <a:off x="689609" y="2768726"/>
              <a:ext cx="3096260" cy="2869565"/>
            </a:xfrm>
            <a:custGeom>
              <a:avLst/>
              <a:gdLst/>
              <a:ahLst/>
              <a:cxnLst/>
              <a:rect l="l" t="t" r="r" b="b"/>
              <a:pathLst>
                <a:path w="3096260" h="2869565">
                  <a:moveTo>
                    <a:pt x="2995294" y="0"/>
                  </a:moveTo>
                  <a:lnTo>
                    <a:pt x="100965" y="0"/>
                  </a:lnTo>
                  <a:lnTo>
                    <a:pt x="61595" y="8635"/>
                  </a:lnTo>
                  <a:lnTo>
                    <a:pt x="29845" y="33274"/>
                  </a:lnTo>
                  <a:lnTo>
                    <a:pt x="8255" y="70230"/>
                  </a:lnTo>
                  <a:lnTo>
                    <a:pt x="0" y="115188"/>
                  </a:lnTo>
                  <a:lnTo>
                    <a:pt x="0" y="2754248"/>
                  </a:lnTo>
                  <a:lnTo>
                    <a:pt x="8255" y="2799206"/>
                  </a:lnTo>
                  <a:lnTo>
                    <a:pt x="29845" y="2836164"/>
                  </a:lnTo>
                  <a:lnTo>
                    <a:pt x="61595" y="2860802"/>
                  </a:lnTo>
                  <a:lnTo>
                    <a:pt x="100965" y="2869438"/>
                  </a:lnTo>
                  <a:lnTo>
                    <a:pt x="2995294" y="2869438"/>
                  </a:lnTo>
                  <a:lnTo>
                    <a:pt x="3034665" y="2860802"/>
                  </a:lnTo>
                  <a:lnTo>
                    <a:pt x="3066415" y="2836164"/>
                  </a:lnTo>
                  <a:lnTo>
                    <a:pt x="3088004" y="2799206"/>
                  </a:lnTo>
                  <a:lnTo>
                    <a:pt x="3096260" y="2754248"/>
                  </a:lnTo>
                  <a:lnTo>
                    <a:pt x="3096260" y="115188"/>
                  </a:lnTo>
                  <a:lnTo>
                    <a:pt x="3088004" y="70230"/>
                  </a:lnTo>
                  <a:lnTo>
                    <a:pt x="3066415" y="33274"/>
                  </a:lnTo>
                  <a:lnTo>
                    <a:pt x="3034665" y="8635"/>
                  </a:lnTo>
                  <a:lnTo>
                    <a:pt x="2995294" y="0"/>
                  </a:lnTo>
                  <a:close/>
                </a:path>
              </a:pathLst>
            </a:custGeom>
            <a:solidFill>
              <a:srgbClr val="004448"/>
            </a:solidFill>
          </p:spPr>
          <p:txBody>
            <a:bodyPr wrap="square" lIns="0" tIns="0" rIns="0" bIns="0" rtlCol="0"/>
            <a:lstStyle/>
            <a:p>
              <a:endParaRPr/>
            </a:p>
          </p:txBody>
        </p:sp>
        <p:pic>
          <p:nvPicPr>
            <p:cNvPr id="26" name="object 26"/>
            <p:cNvPicPr/>
            <p:nvPr/>
          </p:nvPicPr>
          <p:blipFill>
            <a:blip r:embed="rId12" cstate="screen">
              <a:extLst>
                <a:ext uri="{28A0092B-C50C-407E-A947-70E740481C1C}">
                  <a14:useLocalDpi xmlns:a14="http://schemas.microsoft.com/office/drawing/2010/main"/>
                </a:ext>
              </a:extLst>
            </a:blip>
            <a:stretch>
              <a:fillRect/>
            </a:stretch>
          </p:blipFill>
          <p:spPr>
            <a:xfrm>
              <a:off x="457200" y="2809963"/>
              <a:ext cx="214629" cy="215938"/>
            </a:xfrm>
            <a:prstGeom prst="rect">
              <a:avLst/>
            </a:prstGeom>
          </p:spPr>
        </p:pic>
        <p:pic>
          <p:nvPicPr>
            <p:cNvPr id="27" name="object 27"/>
            <p:cNvPicPr/>
            <p:nvPr/>
          </p:nvPicPr>
          <p:blipFill>
            <a:blip r:embed="rId13" cstate="screen">
              <a:extLst>
                <a:ext uri="{28A0092B-C50C-407E-A947-70E740481C1C}">
                  <a14:useLocalDpi xmlns:a14="http://schemas.microsoft.com/office/drawing/2010/main"/>
                </a:ext>
              </a:extLst>
            </a:blip>
            <a:stretch>
              <a:fillRect/>
            </a:stretch>
          </p:blipFill>
          <p:spPr>
            <a:xfrm>
              <a:off x="3829050" y="4868671"/>
              <a:ext cx="215264" cy="253618"/>
            </a:xfrm>
            <a:prstGeom prst="rect">
              <a:avLst/>
            </a:prstGeom>
          </p:spPr>
        </p:pic>
        <p:pic>
          <p:nvPicPr>
            <p:cNvPr id="28" name="object 28"/>
            <p:cNvPicPr/>
            <p:nvPr/>
          </p:nvPicPr>
          <p:blipFill>
            <a:blip r:embed="rId14" cstate="screen">
              <a:extLst>
                <a:ext uri="{28A0092B-C50C-407E-A947-70E740481C1C}">
                  <a14:useLocalDpi xmlns:a14="http://schemas.microsoft.com/office/drawing/2010/main"/>
                </a:ext>
              </a:extLst>
            </a:blip>
            <a:stretch>
              <a:fillRect/>
            </a:stretch>
          </p:blipFill>
          <p:spPr>
            <a:xfrm>
              <a:off x="3833495" y="2796171"/>
              <a:ext cx="213360" cy="239128"/>
            </a:xfrm>
            <a:prstGeom prst="rect">
              <a:avLst/>
            </a:prstGeom>
          </p:spPr>
        </p:pic>
        <p:pic>
          <p:nvPicPr>
            <p:cNvPr id="29" name="object 29"/>
            <p:cNvPicPr/>
            <p:nvPr/>
          </p:nvPicPr>
          <p:blipFill>
            <a:blip r:embed="rId15" cstate="screen">
              <a:extLst>
                <a:ext uri="{28A0092B-C50C-407E-A947-70E740481C1C}">
                  <a14:useLocalDpi xmlns:a14="http://schemas.microsoft.com/office/drawing/2010/main"/>
                </a:ext>
              </a:extLst>
            </a:blip>
            <a:stretch>
              <a:fillRect/>
            </a:stretch>
          </p:blipFill>
          <p:spPr>
            <a:xfrm>
              <a:off x="753351" y="2801365"/>
              <a:ext cx="2119515" cy="142875"/>
            </a:xfrm>
            <a:prstGeom prst="rect">
              <a:avLst/>
            </a:prstGeom>
          </p:spPr>
        </p:pic>
      </p:grpSp>
      <p:sp>
        <p:nvSpPr>
          <p:cNvPr id="30" name="object 30"/>
          <p:cNvSpPr txBox="1"/>
          <p:nvPr/>
        </p:nvSpPr>
        <p:spPr>
          <a:xfrm>
            <a:off x="729795" y="2931922"/>
            <a:ext cx="3019425" cy="2599690"/>
          </a:xfrm>
          <a:prstGeom prst="rect">
            <a:avLst/>
          </a:prstGeom>
        </p:spPr>
        <p:txBody>
          <a:bodyPr vert="horz" wrap="square" lIns="0" tIns="13329" rIns="0" bIns="0" rtlCol="0">
            <a:spAutoFit/>
          </a:bodyPr>
          <a:lstStyle/>
          <a:p>
            <a:pPr marL="12697" marR="5077" algn="just">
              <a:lnSpc>
                <a:spcPct val="99300"/>
              </a:lnSpc>
              <a:spcBef>
                <a:spcPts val="105"/>
              </a:spcBef>
            </a:pPr>
            <a:r>
              <a:rPr sz="1000" spc="-5" dirty="0">
                <a:solidFill>
                  <a:srgbClr val="FFFFFF"/>
                </a:solidFill>
                <a:latin typeface="Microsoft Sans Serif"/>
                <a:cs typeface="Microsoft Sans Serif"/>
              </a:rPr>
              <a:t>Camile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Thai</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está</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innovando</a:t>
            </a:r>
            <a:r>
              <a:rPr sz="1000" dirty="0">
                <a:solidFill>
                  <a:srgbClr val="FFFFFF"/>
                </a:solidFill>
                <a:latin typeface="Microsoft Sans Serif"/>
                <a:cs typeface="Microsoft Sans Serif"/>
              </a:rPr>
              <a:t> en</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mundo</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 comida rápida al </a:t>
            </a:r>
            <a:r>
              <a:rPr sz="1000" dirty="0">
                <a:solidFill>
                  <a:srgbClr val="FFFFFF"/>
                </a:solidFill>
                <a:latin typeface="Microsoft Sans Serif"/>
                <a:cs typeface="Microsoft Sans Serif"/>
              </a:rPr>
              <a:t>demostrar </a:t>
            </a:r>
            <a:r>
              <a:rPr sz="1000" spc="-5" dirty="0">
                <a:solidFill>
                  <a:srgbClr val="FFFFFF"/>
                </a:solidFill>
                <a:latin typeface="Microsoft Sans Serif"/>
                <a:cs typeface="Microsoft Sans Serif"/>
              </a:rPr>
              <a:t>que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comida para llevar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o el reparto de "comida rápida" </a:t>
            </a:r>
            <a:r>
              <a:rPr sz="1000" dirty="0">
                <a:solidFill>
                  <a:srgbClr val="FFFFFF"/>
                </a:solidFill>
                <a:latin typeface="Microsoft Sans Serif"/>
                <a:cs typeface="Microsoft Sans Serif"/>
              </a:rPr>
              <a:t>también </a:t>
            </a:r>
            <a:r>
              <a:rPr sz="1000" spc="-5" dirty="0">
                <a:solidFill>
                  <a:srgbClr val="FFFFFF"/>
                </a:solidFill>
                <a:latin typeface="Microsoft Sans Serif"/>
                <a:cs typeface="Microsoft Sans Serif"/>
              </a:rPr>
              <a:t>puede ser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saludable,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sostenible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ética.</a:t>
            </a:r>
            <a:r>
              <a:rPr sz="1000" dirty="0">
                <a:solidFill>
                  <a:srgbClr val="FFFFFF"/>
                </a:solidFill>
                <a:latin typeface="Microsoft Sans Serif"/>
                <a:cs typeface="Microsoft Sans Serif"/>
              </a:rPr>
              <a:t> La</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cadena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restaurantes, a través de </a:t>
            </a:r>
            <a:r>
              <a:rPr sz="1000" spc="5" dirty="0">
                <a:solidFill>
                  <a:srgbClr val="FFFFFF"/>
                </a:solidFill>
                <a:latin typeface="Microsoft Sans Serif"/>
                <a:cs typeface="Microsoft Sans Serif"/>
              </a:rPr>
              <a:t>su </a:t>
            </a:r>
            <a:r>
              <a:rPr sz="1000" spc="-5" dirty="0">
                <a:solidFill>
                  <a:srgbClr val="FFFFFF"/>
                </a:solidFill>
                <a:latin typeface="Microsoft Sans Serif"/>
                <a:cs typeface="Microsoft Sans Serif"/>
              </a:rPr>
              <a:t>estrategia de desarrollo,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ha apoyado a sus franquiciados en </a:t>
            </a:r>
            <a:r>
              <a:rPr sz="1000" dirty="0">
                <a:solidFill>
                  <a:srgbClr val="FFFFFF"/>
                </a:solidFill>
                <a:latin typeface="Microsoft Sans Serif"/>
                <a:cs typeface="Microsoft Sans Serif"/>
              </a:rPr>
              <a:t>cada </a:t>
            </a:r>
            <a:r>
              <a:rPr sz="1000" spc="-5" dirty="0">
                <a:solidFill>
                  <a:srgbClr val="FFFFFF"/>
                </a:solidFill>
                <a:latin typeface="Microsoft Sans Serif"/>
                <a:cs typeface="Microsoft Sans Serif"/>
              </a:rPr>
              <a:t>paso para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ofrecer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producto</a:t>
            </a:r>
            <a:r>
              <a:rPr sz="1000" dirty="0">
                <a:solidFill>
                  <a:srgbClr val="FFFFFF"/>
                </a:solidFill>
                <a:latin typeface="Microsoft Sans Serif"/>
                <a:cs typeface="Microsoft Sans Serif"/>
              </a:rPr>
              <a:t> de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calidad</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consistente.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Independientemente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del</a:t>
            </a:r>
            <a:r>
              <a:rPr sz="1000" spc="-5" dirty="0">
                <a:solidFill>
                  <a:srgbClr val="FFFFFF"/>
                </a:solidFill>
                <a:latin typeface="Microsoft Sans Serif"/>
                <a:cs typeface="Microsoft Sans Serif"/>
              </a:rPr>
              <a:t> lugar</a:t>
            </a:r>
            <a:r>
              <a:rPr sz="1000" dirty="0">
                <a:solidFill>
                  <a:srgbClr val="FFFFFF"/>
                </a:solidFill>
                <a:latin typeface="Microsoft Sans Serif"/>
                <a:cs typeface="Microsoft Sans Serif"/>
              </a:rPr>
              <a:t> en</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dirty="0">
                <a:solidFill>
                  <a:srgbClr val="FFFFFF"/>
                </a:solidFill>
                <a:latin typeface="Microsoft Sans Serif"/>
                <a:cs typeface="Microsoft Sans Serif"/>
              </a:rPr>
              <a:t> se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encuentren, todos están alineados con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mismos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principios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origen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local,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salsas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aromáticas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hechas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mano</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platos</a:t>
            </a:r>
            <a:r>
              <a:rPr sz="1000" dirty="0">
                <a:solidFill>
                  <a:srgbClr val="FFFFFF"/>
                </a:solidFill>
                <a:latin typeface="Microsoft Sans Serif"/>
                <a:cs typeface="Microsoft Sans Serif"/>
              </a:rPr>
              <a:t> de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"comida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tailandesa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buen</a:t>
            </a:r>
            <a:r>
              <a:rPr sz="1000" dirty="0">
                <a:solidFill>
                  <a:srgbClr val="FFFFFF"/>
                </a:solidFill>
                <a:latin typeface="Microsoft Sans Serif"/>
                <a:cs typeface="Microsoft Sans Serif"/>
              </a:rPr>
              <a:t> humor".</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través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 digitalización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su</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APP</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van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paso</a:t>
            </a:r>
            <a:r>
              <a:rPr sz="1000" dirty="0">
                <a:solidFill>
                  <a:srgbClr val="FFFFFF"/>
                </a:solidFill>
                <a:latin typeface="Microsoft Sans Serif"/>
                <a:cs typeface="Microsoft Sans Serif"/>
              </a:rPr>
              <a:t> más</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allá</a:t>
            </a:r>
            <a:r>
              <a:rPr sz="1000" spc="-5" dirty="0">
                <a:solidFill>
                  <a:srgbClr val="FFFFFF"/>
                </a:solidFill>
                <a:latin typeface="Microsoft Sans Serif"/>
                <a:cs typeface="Microsoft Sans Serif"/>
              </a:rPr>
              <a:t> 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promueven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salud.</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ella,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ofrecen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recuento</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de </a:t>
            </a:r>
            <a:r>
              <a:rPr sz="1000" spc="-254" dirty="0">
                <a:solidFill>
                  <a:srgbClr val="FFFFFF"/>
                </a:solidFill>
                <a:latin typeface="Microsoft Sans Serif"/>
                <a:cs typeface="Microsoft Sans Serif"/>
              </a:rPr>
              <a:t> </a:t>
            </a:r>
            <a:r>
              <a:rPr sz="1000" dirty="0">
                <a:solidFill>
                  <a:srgbClr val="FFFFFF"/>
                </a:solidFill>
                <a:latin typeface="Microsoft Sans Serif"/>
                <a:cs typeface="Microsoft Sans Serif"/>
              </a:rPr>
              <a:t>calorías</a:t>
            </a:r>
            <a:r>
              <a:rPr sz="1000" spc="265" dirty="0">
                <a:solidFill>
                  <a:srgbClr val="FFFFFF"/>
                </a:solidFill>
                <a:latin typeface="Microsoft Sans Serif"/>
                <a:cs typeface="Microsoft Sans Serif"/>
              </a:rPr>
              <a:t> </a:t>
            </a:r>
            <a:r>
              <a:rPr sz="1000" spc="-5" dirty="0">
                <a:solidFill>
                  <a:srgbClr val="FFFFFF"/>
                </a:solidFill>
                <a:latin typeface="Microsoft Sans Serif"/>
                <a:cs typeface="Microsoft Sans Serif"/>
              </a:rPr>
              <a:t>y macronutrientes, probados</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laboratorio </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certificados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por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nutricionistas.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Su</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sitio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web</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está </a:t>
            </a:r>
            <a:r>
              <a:rPr sz="1000" spc="-254" dirty="0">
                <a:solidFill>
                  <a:srgbClr val="FFFFFF"/>
                </a:solidFill>
                <a:latin typeface="Microsoft Sans Serif"/>
                <a:cs typeface="Microsoft Sans Serif"/>
              </a:rPr>
              <a:t> </a:t>
            </a:r>
            <a:r>
              <a:rPr sz="1000" dirty="0">
                <a:solidFill>
                  <a:srgbClr val="FFFFFF"/>
                </a:solidFill>
                <a:latin typeface="Microsoft Sans Serif"/>
                <a:cs typeface="Microsoft Sans Serif"/>
              </a:rPr>
              <a:t>muy</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centrado</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en</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a:t>
            </a:r>
            <a:r>
              <a:rPr sz="1000" spc="2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nutrición.</a:t>
            </a:r>
            <a:endParaRPr sz="1000">
              <a:latin typeface="Microsoft Sans Serif"/>
              <a:cs typeface="Microsoft Sans Serif"/>
            </a:endParaRPr>
          </a:p>
        </p:txBody>
      </p:sp>
      <p:grpSp>
        <p:nvGrpSpPr>
          <p:cNvPr id="31" name="object 31"/>
          <p:cNvGrpSpPr/>
          <p:nvPr/>
        </p:nvGrpSpPr>
        <p:grpSpPr>
          <a:xfrm>
            <a:off x="283845" y="179704"/>
            <a:ext cx="7277100" cy="2582545"/>
            <a:chOff x="283845" y="179704"/>
            <a:chExt cx="7277100" cy="2582545"/>
          </a:xfrm>
        </p:grpSpPr>
        <p:sp>
          <p:nvSpPr>
            <p:cNvPr id="32" name="object 32"/>
            <p:cNvSpPr/>
            <p:nvPr/>
          </p:nvSpPr>
          <p:spPr>
            <a:xfrm>
              <a:off x="283845" y="179704"/>
              <a:ext cx="5221605" cy="1329690"/>
            </a:xfrm>
            <a:custGeom>
              <a:avLst/>
              <a:gdLst/>
              <a:ahLst/>
              <a:cxnLst/>
              <a:rect l="l" t="t" r="r" b="b"/>
              <a:pathLst>
                <a:path w="5221605" h="1329690">
                  <a:moveTo>
                    <a:pt x="5221605" y="0"/>
                  </a:moveTo>
                  <a:lnTo>
                    <a:pt x="0" y="0"/>
                  </a:lnTo>
                  <a:lnTo>
                    <a:pt x="0" y="1329689"/>
                  </a:lnTo>
                  <a:lnTo>
                    <a:pt x="2537460" y="1329689"/>
                  </a:lnTo>
                  <a:lnTo>
                    <a:pt x="4064634" y="1287779"/>
                  </a:lnTo>
                  <a:lnTo>
                    <a:pt x="4865370" y="996950"/>
                  </a:lnTo>
                  <a:lnTo>
                    <a:pt x="5203190" y="208279"/>
                  </a:lnTo>
                  <a:lnTo>
                    <a:pt x="5221605" y="0"/>
                  </a:lnTo>
                  <a:close/>
                </a:path>
              </a:pathLst>
            </a:custGeom>
            <a:solidFill>
              <a:srgbClr val="004448"/>
            </a:solidFill>
          </p:spPr>
          <p:txBody>
            <a:bodyPr wrap="square" lIns="0" tIns="0" rIns="0" bIns="0" rtlCol="0"/>
            <a:lstStyle/>
            <a:p>
              <a:endParaRPr/>
            </a:p>
          </p:txBody>
        </p:sp>
        <p:pic>
          <p:nvPicPr>
            <p:cNvPr id="33" name="object 33"/>
            <p:cNvPicPr/>
            <p:nvPr/>
          </p:nvPicPr>
          <p:blipFill>
            <a:blip r:embed="rId16" cstate="screen">
              <a:extLst>
                <a:ext uri="{28A0092B-C50C-407E-A947-70E740481C1C}">
                  <a14:useLocalDpi xmlns:a14="http://schemas.microsoft.com/office/drawing/2010/main"/>
                </a:ext>
              </a:extLst>
            </a:blip>
            <a:stretch>
              <a:fillRect/>
            </a:stretch>
          </p:blipFill>
          <p:spPr>
            <a:xfrm>
              <a:off x="4896485" y="803274"/>
              <a:ext cx="2395855" cy="1587500"/>
            </a:xfrm>
            <a:prstGeom prst="rect">
              <a:avLst/>
            </a:prstGeom>
          </p:spPr>
        </p:pic>
        <p:sp>
          <p:nvSpPr>
            <p:cNvPr id="34" name="object 34"/>
            <p:cNvSpPr/>
            <p:nvPr/>
          </p:nvSpPr>
          <p:spPr>
            <a:xfrm>
              <a:off x="4897120" y="814069"/>
              <a:ext cx="2395220" cy="1580515"/>
            </a:xfrm>
            <a:custGeom>
              <a:avLst/>
              <a:gdLst/>
              <a:ahLst/>
              <a:cxnLst/>
              <a:rect l="l" t="t" r="r" b="b"/>
              <a:pathLst>
                <a:path w="2395220" h="1580514">
                  <a:moveTo>
                    <a:pt x="2395220" y="1576705"/>
                  </a:moveTo>
                  <a:lnTo>
                    <a:pt x="0" y="1576705"/>
                  </a:lnTo>
                  <a:lnTo>
                    <a:pt x="0" y="1580515"/>
                  </a:lnTo>
                  <a:lnTo>
                    <a:pt x="2395220" y="1580515"/>
                  </a:lnTo>
                  <a:lnTo>
                    <a:pt x="2395220" y="1576705"/>
                  </a:lnTo>
                  <a:close/>
                </a:path>
                <a:path w="2395220" h="1580514">
                  <a:moveTo>
                    <a:pt x="2322829" y="0"/>
                  </a:moveTo>
                  <a:lnTo>
                    <a:pt x="73025" y="0"/>
                  </a:lnTo>
                  <a:lnTo>
                    <a:pt x="48894" y="5080"/>
                  </a:lnTo>
                  <a:lnTo>
                    <a:pt x="28575" y="18415"/>
                  </a:lnTo>
                  <a:lnTo>
                    <a:pt x="15239" y="38100"/>
                  </a:lnTo>
                  <a:lnTo>
                    <a:pt x="10794" y="62230"/>
                  </a:lnTo>
                  <a:lnTo>
                    <a:pt x="10794" y="1576705"/>
                  </a:lnTo>
                  <a:lnTo>
                    <a:pt x="2385059" y="1576705"/>
                  </a:lnTo>
                  <a:lnTo>
                    <a:pt x="2385059" y="62230"/>
                  </a:lnTo>
                  <a:lnTo>
                    <a:pt x="2379979" y="38100"/>
                  </a:lnTo>
                  <a:lnTo>
                    <a:pt x="2366645" y="18415"/>
                  </a:lnTo>
                  <a:lnTo>
                    <a:pt x="2346959" y="5080"/>
                  </a:lnTo>
                  <a:lnTo>
                    <a:pt x="2322829" y="0"/>
                  </a:lnTo>
                  <a:close/>
                </a:path>
              </a:pathLst>
            </a:custGeom>
            <a:solidFill>
              <a:srgbClr val="010303"/>
            </a:solidFill>
          </p:spPr>
          <p:txBody>
            <a:bodyPr wrap="square" lIns="0" tIns="0" rIns="0" bIns="0" rtlCol="0"/>
            <a:lstStyle/>
            <a:p>
              <a:endParaRPr/>
            </a:p>
          </p:txBody>
        </p:sp>
        <p:pic>
          <p:nvPicPr>
            <p:cNvPr id="35" name="object 35"/>
            <p:cNvPicPr/>
            <p:nvPr/>
          </p:nvPicPr>
          <p:blipFill>
            <a:blip r:embed="rId17" cstate="screen">
              <a:extLst>
                <a:ext uri="{28A0092B-C50C-407E-A947-70E740481C1C}">
                  <a14:useLocalDpi xmlns:a14="http://schemas.microsoft.com/office/drawing/2010/main"/>
                </a:ext>
              </a:extLst>
            </a:blip>
            <a:stretch>
              <a:fillRect/>
            </a:stretch>
          </p:blipFill>
          <p:spPr>
            <a:xfrm>
              <a:off x="4605020" y="2394584"/>
              <a:ext cx="2955925" cy="86995"/>
            </a:xfrm>
            <a:prstGeom prst="rect">
              <a:avLst/>
            </a:prstGeom>
          </p:spPr>
        </p:pic>
        <p:sp>
          <p:nvSpPr>
            <p:cNvPr id="36" name="object 36"/>
            <p:cNvSpPr/>
            <p:nvPr/>
          </p:nvSpPr>
          <p:spPr>
            <a:xfrm>
              <a:off x="4956810" y="897889"/>
              <a:ext cx="2276475" cy="1408430"/>
            </a:xfrm>
            <a:custGeom>
              <a:avLst/>
              <a:gdLst/>
              <a:ahLst/>
              <a:cxnLst/>
              <a:rect l="l" t="t" r="r" b="b"/>
              <a:pathLst>
                <a:path w="2276475" h="1408430">
                  <a:moveTo>
                    <a:pt x="2276474" y="0"/>
                  </a:moveTo>
                  <a:lnTo>
                    <a:pt x="0" y="0"/>
                  </a:lnTo>
                  <a:lnTo>
                    <a:pt x="0" y="1408429"/>
                  </a:lnTo>
                  <a:lnTo>
                    <a:pt x="2276474" y="1408429"/>
                  </a:lnTo>
                  <a:lnTo>
                    <a:pt x="2276474" y="0"/>
                  </a:lnTo>
                  <a:close/>
                </a:path>
              </a:pathLst>
            </a:custGeom>
            <a:solidFill>
              <a:srgbClr val="E3E3E1"/>
            </a:solidFill>
          </p:spPr>
          <p:txBody>
            <a:bodyPr wrap="square" lIns="0" tIns="0" rIns="0" bIns="0" rtlCol="0"/>
            <a:lstStyle/>
            <a:p>
              <a:endParaRPr/>
            </a:p>
          </p:txBody>
        </p:sp>
        <p:pic>
          <p:nvPicPr>
            <p:cNvPr id="37" name="object 37"/>
            <p:cNvPicPr/>
            <p:nvPr/>
          </p:nvPicPr>
          <p:blipFill>
            <a:blip r:embed="rId18" cstate="screen">
              <a:extLst>
                <a:ext uri="{28A0092B-C50C-407E-A947-70E740481C1C}">
                  <a14:useLocalDpi xmlns:a14="http://schemas.microsoft.com/office/drawing/2010/main"/>
                </a:ext>
              </a:extLst>
            </a:blip>
            <a:stretch>
              <a:fillRect/>
            </a:stretch>
          </p:blipFill>
          <p:spPr>
            <a:xfrm>
              <a:off x="4956810" y="978534"/>
              <a:ext cx="2071369" cy="760729"/>
            </a:xfrm>
            <a:prstGeom prst="rect">
              <a:avLst/>
            </a:prstGeom>
          </p:spPr>
        </p:pic>
        <p:pic>
          <p:nvPicPr>
            <p:cNvPr id="38" name="object 38"/>
            <p:cNvPicPr/>
            <p:nvPr/>
          </p:nvPicPr>
          <p:blipFill>
            <a:blip r:embed="rId19" cstate="screen">
              <a:extLst>
                <a:ext uri="{28A0092B-C50C-407E-A947-70E740481C1C}">
                  <a14:useLocalDpi xmlns:a14="http://schemas.microsoft.com/office/drawing/2010/main"/>
                </a:ext>
              </a:extLst>
            </a:blip>
            <a:stretch>
              <a:fillRect/>
            </a:stretch>
          </p:blipFill>
          <p:spPr>
            <a:xfrm>
              <a:off x="7025639" y="978534"/>
              <a:ext cx="207645" cy="1328420"/>
            </a:xfrm>
            <a:prstGeom prst="rect">
              <a:avLst/>
            </a:prstGeom>
          </p:spPr>
        </p:pic>
        <p:pic>
          <p:nvPicPr>
            <p:cNvPr id="39" name="object 39"/>
            <p:cNvPicPr/>
            <p:nvPr/>
          </p:nvPicPr>
          <p:blipFill>
            <a:blip r:embed="rId20" cstate="screen">
              <a:extLst>
                <a:ext uri="{28A0092B-C50C-407E-A947-70E740481C1C}">
                  <a14:useLocalDpi xmlns:a14="http://schemas.microsoft.com/office/drawing/2010/main"/>
                </a:ext>
              </a:extLst>
            </a:blip>
            <a:stretch>
              <a:fillRect/>
            </a:stretch>
          </p:blipFill>
          <p:spPr>
            <a:xfrm>
              <a:off x="4956810" y="1736724"/>
              <a:ext cx="2071369" cy="570229"/>
            </a:xfrm>
            <a:prstGeom prst="rect">
              <a:avLst/>
            </a:prstGeom>
          </p:spPr>
        </p:pic>
        <p:sp>
          <p:nvSpPr>
            <p:cNvPr id="40" name="object 40"/>
            <p:cNvSpPr/>
            <p:nvPr/>
          </p:nvSpPr>
          <p:spPr>
            <a:xfrm>
              <a:off x="6381749" y="1906904"/>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1" name="object 41"/>
            <p:cNvSpPr/>
            <p:nvPr/>
          </p:nvSpPr>
          <p:spPr>
            <a:xfrm>
              <a:off x="6347460" y="1873884"/>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19" y="62865"/>
                  </a:lnTo>
                  <a:lnTo>
                    <a:pt x="149860" y="87629"/>
                  </a:lnTo>
                  <a:lnTo>
                    <a:pt x="116204" y="116840"/>
                  </a:lnTo>
                  <a:lnTo>
                    <a:pt x="86994" y="149225"/>
                  </a:lnTo>
                  <a:lnTo>
                    <a:pt x="60960" y="184784"/>
                  </a:lnTo>
                  <a:lnTo>
                    <a:pt x="38735" y="222884"/>
                  </a:lnTo>
                  <a:lnTo>
                    <a:pt x="21589" y="264795"/>
                  </a:lnTo>
                  <a:lnTo>
                    <a:pt x="8889" y="308609"/>
                  </a:lnTo>
                  <a:lnTo>
                    <a:pt x="1904" y="353695"/>
                  </a:lnTo>
                  <a:lnTo>
                    <a:pt x="0" y="398145"/>
                  </a:lnTo>
                  <a:lnTo>
                    <a:pt x="3810" y="441959"/>
                  </a:lnTo>
                  <a:lnTo>
                    <a:pt x="12064" y="484504"/>
                  </a:lnTo>
                  <a:lnTo>
                    <a:pt x="25400" y="525145"/>
                  </a:lnTo>
                  <a:lnTo>
                    <a:pt x="43179" y="564515"/>
                  </a:lnTo>
                  <a:lnTo>
                    <a:pt x="66039" y="601979"/>
                  </a:lnTo>
                  <a:lnTo>
                    <a:pt x="92075" y="636270"/>
                  </a:lnTo>
                  <a:lnTo>
                    <a:pt x="122554" y="668020"/>
                  </a:lnTo>
                  <a:lnTo>
                    <a:pt x="156210" y="696595"/>
                  </a:lnTo>
                  <a:lnTo>
                    <a:pt x="193674" y="721359"/>
                  </a:lnTo>
                  <a:lnTo>
                    <a:pt x="233680" y="742315"/>
                  </a:lnTo>
                  <a:lnTo>
                    <a:pt x="276860" y="758825"/>
                  </a:lnTo>
                  <a:lnTo>
                    <a:pt x="323214" y="770890"/>
                  </a:lnTo>
                  <a:lnTo>
                    <a:pt x="370205" y="777240"/>
                  </a:lnTo>
                  <a:lnTo>
                    <a:pt x="416560" y="779145"/>
                  </a:lnTo>
                  <a:lnTo>
                    <a:pt x="462280" y="775970"/>
                  </a:lnTo>
                  <a:lnTo>
                    <a:pt x="507364" y="767715"/>
                  </a:lnTo>
                  <a:lnTo>
                    <a:pt x="549910" y="755015"/>
                  </a:lnTo>
                  <a:lnTo>
                    <a:pt x="591185" y="737870"/>
                  </a:lnTo>
                  <a:lnTo>
                    <a:pt x="629919" y="716279"/>
                  </a:lnTo>
                  <a:lnTo>
                    <a:pt x="666114" y="690879"/>
                  </a:lnTo>
                  <a:lnTo>
                    <a:pt x="699135" y="662304"/>
                  </a:lnTo>
                  <a:lnTo>
                    <a:pt x="728980" y="629920"/>
                  </a:lnTo>
                  <a:lnTo>
                    <a:pt x="755014" y="594359"/>
                  </a:lnTo>
                  <a:lnTo>
                    <a:pt x="776605" y="555625"/>
                  </a:lnTo>
                  <a:lnTo>
                    <a:pt x="794385" y="514350"/>
                  </a:lnTo>
                  <a:lnTo>
                    <a:pt x="807085" y="470534"/>
                  </a:lnTo>
                  <a:lnTo>
                    <a:pt x="814069" y="425450"/>
                  </a:lnTo>
                  <a:lnTo>
                    <a:pt x="815974" y="381000"/>
                  </a:lnTo>
                  <a:lnTo>
                    <a:pt x="812164" y="337184"/>
                  </a:lnTo>
                  <a:lnTo>
                    <a:pt x="803274" y="294640"/>
                  </a:lnTo>
                  <a:lnTo>
                    <a:pt x="789939" y="253365"/>
                  </a:lnTo>
                  <a:lnTo>
                    <a:pt x="772160" y="213995"/>
                  </a:lnTo>
                  <a:lnTo>
                    <a:pt x="749935" y="177165"/>
                  </a:lnTo>
                  <a:lnTo>
                    <a:pt x="723264" y="142875"/>
                  </a:lnTo>
                  <a:lnTo>
                    <a:pt x="693419" y="111125"/>
                  </a:lnTo>
                  <a:lnTo>
                    <a:pt x="659764" y="82550"/>
                  </a:lnTo>
                  <a:lnTo>
                    <a:pt x="622299" y="57784"/>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42" name="object 42"/>
            <p:cNvSpPr/>
            <p:nvPr/>
          </p:nvSpPr>
          <p:spPr>
            <a:xfrm>
              <a:off x="804545" y="179704"/>
              <a:ext cx="12700" cy="1080135"/>
            </a:xfrm>
            <a:custGeom>
              <a:avLst/>
              <a:gdLst/>
              <a:ahLst/>
              <a:cxnLst/>
              <a:rect l="l" t="t" r="r" b="b"/>
              <a:pathLst>
                <a:path w="12700" h="1080135">
                  <a:moveTo>
                    <a:pt x="12699" y="0"/>
                  </a:moveTo>
                  <a:lnTo>
                    <a:pt x="0" y="0"/>
                  </a:lnTo>
                  <a:lnTo>
                    <a:pt x="0" y="1080134"/>
                  </a:lnTo>
                  <a:lnTo>
                    <a:pt x="12699" y="1080134"/>
                  </a:lnTo>
                  <a:lnTo>
                    <a:pt x="12699" y="0"/>
                  </a:lnTo>
                  <a:close/>
                </a:path>
              </a:pathLst>
            </a:custGeom>
            <a:solidFill>
              <a:srgbClr val="FFFFFF"/>
            </a:solidFill>
          </p:spPr>
          <p:txBody>
            <a:bodyPr wrap="square" lIns="0" tIns="0" rIns="0" bIns="0" rtlCol="0"/>
            <a:lstStyle/>
            <a:p>
              <a:endParaRPr/>
            </a:p>
          </p:txBody>
        </p:sp>
        <p:sp>
          <p:nvSpPr>
            <p:cNvPr id="43" name="object 43"/>
            <p:cNvSpPr/>
            <p:nvPr/>
          </p:nvSpPr>
          <p:spPr>
            <a:xfrm>
              <a:off x="443141" y="653795"/>
              <a:ext cx="257175" cy="213995"/>
            </a:xfrm>
            <a:custGeom>
              <a:avLst/>
              <a:gdLst/>
              <a:ahLst/>
              <a:cxnLst/>
              <a:rect l="l" t="t" r="r" b="b"/>
              <a:pathLst>
                <a:path w="257175" h="213994">
                  <a:moveTo>
                    <a:pt x="58051" y="0"/>
                  </a:moveTo>
                  <a:lnTo>
                    <a:pt x="19791" y="19079"/>
                  </a:lnTo>
                  <a:lnTo>
                    <a:pt x="3648" y="59483"/>
                  </a:lnTo>
                  <a:lnTo>
                    <a:pt x="0" y="107060"/>
                  </a:lnTo>
                  <a:lnTo>
                    <a:pt x="1100" y="134465"/>
                  </a:lnTo>
                  <a:lnTo>
                    <a:pt x="9901" y="177034"/>
                  </a:lnTo>
                  <a:lnTo>
                    <a:pt x="35064" y="208438"/>
                  </a:lnTo>
                  <a:lnTo>
                    <a:pt x="58051" y="213867"/>
                  </a:lnTo>
                  <a:lnTo>
                    <a:pt x="67404" y="213104"/>
                  </a:lnTo>
                  <a:lnTo>
                    <a:pt x="97659" y="192785"/>
                  </a:lnTo>
                  <a:lnTo>
                    <a:pt x="58051" y="192785"/>
                  </a:lnTo>
                  <a:lnTo>
                    <a:pt x="50819" y="191714"/>
                  </a:lnTo>
                  <a:lnTo>
                    <a:pt x="25025" y="149923"/>
                  </a:lnTo>
                  <a:lnTo>
                    <a:pt x="22466" y="107060"/>
                  </a:lnTo>
                  <a:lnTo>
                    <a:pt x="23171" y="83274"/>
                  </a:lnTo>
                  <a:lnTo>
                    <a:pt x="33756" y="36321"/>
                  </a:lnTo>
                  <a:lnTo>
                    <a:pt x="57810" y="21335"/>
                  </a:lnTo>
                  <a:lnTo>
                    <a:pt x="97897" y="21335"/>
                  </a:lnTo>
                  <a:lnTo>
                    <a:pt x="97281" y="20339"/>
                  </a:lnTo>
                  <a:lnTo>
                    <a:pt x="64995" y="426"/>
                  </a:lnTo>
                  <a:lnTo>
                    <a:pt x="58051" y="0"/>
                  </a:lnTo>
                  <a:close/>
                </a:path>
                <a:path w="257175" h="213994">
                  <a:moveTo>
                    <a:pt x="97897" y="21335"/>
                  </a:moveTo>
                  <a:lnTo>
                    <a:pt x="57810" y="21335"/>
                  </a:lnTo>
                  <a:lnTo>
                    <a:pt x="65144" y="22387"/>
                  </a:lnTo>
                  <a:lnTo>
                    <a:pt x="71848" y="25558"/>
                  </a:lnTo>
                  <a:lnTo>
                    <a:pt x="91060" y="63992"/>
                  </a:lnTo>
                  <a:lnTo>
                    <a:pt x="93624" y="107060"/>
                  </a:lnTo>
                  <a:lnTo>
                    <a:pt x="92981" y="130653"/>
                  </a:lnTo>
                  <a:lnTo>
                    <a:pt x="83362" y="175640"/>
                  </a:lnTo>
                  <a:lnTo>
                    <a:pt x="58051" y="192785"/>
                  </a:lnTo>
                  <a:lnTo>
                    <a:pt x="97659" y="192785"/>
                  </a:lnTo>
                  <a:lnTo>
                    <a:pt x="112481" y="154281"/>
                  </a:lnTo>
                  <a:lnTo>
                    <a:pt x="116103" y="107060"/>
                  </a:lnTo>
                  <a:lnTo>
                    <a:pt x="115851" y="92249"/>
                  </a:lnTo>
                  <a:lnTo>
                    <a:pt x="109899" y="48668"/>
                  </a:lnTo>
                  <a:lnTo>
                    <a:pt x="101041" y="26415"/>
                  </a:lnTo>
                  <a:lnTo>
                    <a:pt x="97897" y="21335"/>
                  </a:lnTo>
                  <a:close/>
                </a:path>
                <a:path w="257175" h="213994">
                  <a:moveTo>
                    <a:pt x="161632" y="153161"/>
                  </a:moveTo>
                  <a:lnTo>
                    <a:pt x="138684" y="155447"/>
                  </a:lnTo>
                  <a:lnTo>
                    <a:pt x="140601" y="168022"/>
                  </a:lnTo>
                  <a:lnTo>
                    <a:pt x="144164" y="179276"/>
                  </a:lnTo>
                  <a:lnTo>
                    <a:pt x="173826" y="209867"/>
                  </a:lnTo>
                  <a:lnTo>
                    <a:pt x="195884" y="213867"/>
                  </a:lnTo>
                  <a:lnTo>
                    <a:pt x="209915" y="212274"/>
                  </a:lnTo>
                  <a:lnTo>
                    <a:pt x="222383" y="207502"/>
                  </a:lnTo>
                  <a:lnTo>
                    <a:pt x="233289" y="199562"/>
                  </a:lnTo>
                  <a:lnTo>
                    <a:pt x="238996" y="192785"/>
                  </a:lnTo>
                  <a:lnTo>
                    <a:pt x="187134" y="192785"/>
                  </a:lnTo>
                  <a:lnTo>
                    <a:pt x="179666" y="189483"/>
                  </a:lnTo>
                  <a:lnTo>
                    <a:pt x="173469" y="182752"/>
                  </a:lnTo>
                  <a:lnTo>
                    <a:pt x="169249" y="177200"/>
                  </a:lnTo>
                  <a:lnTo>
                    <a:pt x="165869" y="170433"/>
                  </a:lnTo>
                  <a:lnTo>
                    <a:pt x="163330" y="162429"/>
                  </a:lnTo>
                  <a:lnTo>
                    <a:pt x="161632" y="153161"/>
                  </a:lnTo>
                  <a:close/>
                </a:path>
                <a:path w="257175" h="213994">
                  <a:moveTo>
                    <a:pt x="243225" y="94106"/>
                  </a:moveTo>
                  <a:lnTo>
                    <a:pt x="195516" y="94106"/>
                  </a:lnTo>
                  <a:lnTo>
                    <a:pt x="203615" y="94914"/>
                  </a:lnTo>
                  <a:lnTo>
                    <a:pt x="210899" y="97329"/>
                  </a:lnTo>
                  <a:lnTo>
                    <a:pt x="232870" y="131151"/>
                  </a:lnTo>
                  <a:lnTo>
                    <a:pt x="233527" y="141604"/>
                  </a:lnTo>
                  <a:lnTo>
                    <a:pt x="232844" y="152578"/>
                  </a:lnTo>
                  <a:lnTo>
                    <a:pt x="210453" y="189261"/>
                  </a:lnTo>
                  <a:lnTo>
                    <a:pt x="195884" y="192785"/>
                  </a:lnTo>
                  <a:lnTo>
                    <a:pt x="238996" y="192785"/>
                  </a:lnTo>
                  <a:lnTo>
                    <a:pt x="255823" y="153161"/>
                  </a:lnTo>
                  <a:lnTo>
                    <a:pt x="256730" y="139318"/>
                  </a:lnTo>
                  <a:lnTo>
                    <a:pt x="255727" y="125053"/>
                  </a:lnTo>
                  <a:lnTo>
                    <a:pt x="252720" y="112156"/>
                  </a:lnTo>
                  <a:lnTo>
                    <a:pt x="247707" y="100617"/>
                  </a:lnTo>
                  <a:lnTo>
                    <a:pt x="243225" y="94106"/>
                  </a:lnTo>
                  <a:close/>
                </a:path>
                <a:path w="257175" h="213994">
                  <a:moveTo>
                    <a:pt x="248348" y="3682"/>
                  </a:moveTo>
                  <a:lnTo>
                    <a:pt x="159816" y="3682"/>
                  </a:lnTo>
                  <a:lnTo>
                    <a:pt x="142570" y="111251"/>
                  </a:lnTo>
                  <a:lnTo>
                    <a:pt x="163093" y="114426"/>
                  </a:lnTo>
                  <a:lnTo>
                    <a:pt x="166331" y="108457"/>
                  </a:lnTo>
                  <a:lnTo>
                    <a:pt x="170776" y="103504"/>
                  </a:lnTo>
                  <a:lnTo>
                    <a:pt x="176453" y="99821"/>
                  </a:lnTo>
                  <a:lnTo>
                    <a:pt x="182117" y="96011"/>
                  </a:lnTo>
                  <a:lnTo>
                    <a:pt x="188467" y="94106"/>
                  </a:lnTo>
                  <a:lnTo>
                    <a:pt x="243225" y="94106"/>
                  </a:lnTo>
                  <a:lnTo>
                    <a:pt x="240690" y="90423"/>
                  </a:lnTo>
                  <a:lnTo>
                    <a:pt x="234755" y="84581"/>
                  </a:lnTo>
                  <a:lnTo>
                    <a:pt x="167703" y="84581"/>
                  </a:lnTo>
                  <a:lnTo>
                    <a:pt x="177304" y="28320"/>
                  </a:lnTo>
                  <a:lnTo>
                    <a:pt x="248348" y="28320"/>
                  </a:lnTo>
                  <a:lnTo>
                    <a:pt x="248348" y="3682"/>
                  </a:lnTo>
                  <a:close/>
                </a:path>
                <a:path w="257175" h="213994">
                  <a:moveTo>
                    <a:pt x="201345" y="71373"/>
                  </a:moveTo>
                  <a:lnTo>
                    <a:pt x="192642" y="72205"/>
                  </a:lnTo>
                  <a:lnTo>
                    <a:pt x="184134" y="74691"/>
                  </a:lnTo>
                  <a:lnTo>
                    <a:pt x="175821" y="78821"/>
                  </a:lnTo>
                  <a:lnTo>
                    <a:pt x="167703" y="84581"/>
                  </a:lnTo>
                  <a:lnTo>
                    <a:pt x="234755" y="84581"/>
                  </a:lnTo>
                  <a:lnTo>
                    <a:pt x="232222" y="82089"/>
                  </a:lnTo>
                  <a:lnTo>
                    <a:pt x="222842" y="76136"/>
                  </a:lnTo>
                  <a:lnTo>
                    <a:pt x="212549" y="72564"/>
                  </a:lnTo>
                  <a:lnTo>
                    <a:pt x="201345" y="71373"/>
                  </a:lnTo>
                  <a:close/>
                </a:path>
              </a:pathLst>
            </a:custGeom>
            <a:solidFill>
              <a:srgbClr val="F4C15B"/>
            </a:solidFill>
          </p:spPr>
          <p:txBody>
            <a:bodyPr wrap="square" lIns="0" tIns="0" rIns="0" bIns="0" rtlCol="0"/>
            <a:lstStyle/>
            <a:p>
              <a:endParaRPr/>
            </a:p>
          </p:txBody>
        </p:sp>
        <p:sp>
          <p:nvSpPr>
            <p:cNvPr id="44" name="object 44"/>
            <p:cNvSpPr/>
            <p:nvPr/>
          </p:nvSpPr>
          <p:spPr>
            <a:xfrm>
              <a:off x="900874" y="657224"/>
              <a:ext cx="1520825" cy="216535"/>
            </a:xfrm>
            <a:custGeom>
              <a:avLst/>
              <a:gdLst/>
              <a:ahLst/>
              <a:cxnLst/>
              <a:rect l="l" t="t" r="r" b="b"/>
              <a:pathLst>
                <a:path w="1520825" h="216534">
                  <a:moveTo>
                    <a:pt x="157391" y="146558"/>
                  </a:moveTo>
                  <a:lnTo>
                    <a:pt x="133832" y="139573"/>
                  </a:lnTo>
                  <a:lnTo>
                    <a:pt x="130848" y="151993"/>
                  </a:lnTo>
                  <a:lnTo>
                    <a:pt x="126720" y="162814"/>
                  </a:lnTo>
                  <a:lnTo>
                    <a:pt x="91249" y="191960"/>
                  </a:lnTo>
                  <a:lnTo>
                    <a:pt x="81737" y="192786"/>
                  </a:lnTo>
                  <a:lnTo>
                    <a:pt x="73736" y="192189"/>
                  </a:lnTo>
                  <a:lnTo>
                    <a:pt x="39357" y="170611"/>
                  </a:lnTo>
                  <a:lnTo>
                    <a:pt x="25946" y="131572"/>
                  </a:lnTo>
                  <a:lnTo>
                    <a:pt x="24295" y="106553"/>
                  </a:lnTo>
                  <a:lnTo>
                    <a:pt x="24638" y="96266"/>
                  </a:lnTo>
                  <a:lnTo>
                    <a:pt x="33185" y="57061"/>
                  </a:lnTo>
                  <a:lnTo>
                    <a:pt x="64719" y="26568"/>
                  </a:lnTo>
                  <a:lnTo>
                    <a:pt x="83553" y="23622"/>
                  </a:lnTo>
                  <a:lnTo>
                    <a:pt x="92087" y="24295"/>
                  </a:lnTo>
                  <a:lnTo>
                    <a:pt x="123571" y="47663"/>
                  </a:lnTo>
                  <a:lnTo>
                    <a:pt x="131165" y="67437"/>
                  </a:lnTo>
                  <a:lnTo>
                    <a:pt x="154355" y="60960"/>
                  </a:lnTo>
                  <a:lnTo>
                    <a:pt x="137388" y="24815"/>
                  </a:lnTo>
                  <a:lnTo>
                    <a:pt x="96862" y="1003"/>
                  </a:lnTo>
                  <a:lnTo>
                    <a:pt x="84048" y="0"/>
                  </a:lnTo>
                  <a:lnTo>
                    <a:pt x="72504" y="787"/>
                  </a:lnTo>
                  <a:lnTo>
                    <a:pt x="31623" y="19672"/>
                  </a:lnTo>
                  <a:lnTo>
                    <a:pt x="5969" y="62306"/>
                  </a:lnTo>
                  <a:lnTo>
                    <a:pt x="0" y="106680"/>
                  </a:lnTo>
                  <a:lnTo>
                    <a:pt x="584" y="121424"/>
                  </a:lnTo>
                  <a:lnTo>
                    <a:pt x="9410" y="162814"/>
                  </a:lnTo>
                  <a:lnTo>
                    <a:pt x="36868" y="202819"/>
                  </a:lnTo>
                  <a:lnTo>
                    <a:pt x="83680" y="216535"/>
                  </a:lnTo>
                  <a:lnTo>
                    <a:pt x="97040" y="215417"/>
                  </a:lnTo>
                  <a:lnTo>
                    <a:pt x="109347" y="212064"/>
                  </a:lnTo>
                  <a:lnTo>
                    <a:pt x="120573" y="206463"/>
                  </a:lnTo>
                  <a:lnTo>
                    <a:pt x="130733" y="198628"/>
                  </a:lnTo>
                  <a:lnTo>
                    <a:pt x="135928" y="192786"/>
                  </a:lnTo>
                  <a:lnTo>
                    <a:pt x="139611" y="188658"/>
                  </a:lnTo>
                  <a:lnTo>
                    <a:pt x="147015" y="176644"/>
                  </a:lnTo>
                  <a:lnTo>
                    <a:pt x="152958" y="162534"/>
                  </a:lnTo>
                  <a:lnTo>
                    <a:pt x="157391" y="146558"/>
                  </a:lnTo>
                  <a:close/>
                </a:path>
                <a:path w="1520825" h="216534">
                  <a:moveTo>
                    <a:pt x="333705" y="212979"/>
                  </a:moveTo>
                  <a:lnTo>
                    <a:pt x="311645" y="149606"/>
                  </a:lnTo>
                  <a:lnTo>
                    <a:pt x="303784" y="127000"/>
                  </a:lnTo>
                  <a:lnTo>
                    <a:pt x="278815" y="55245"/>
                  </a:lnTo>
                  <a:lnTo>
                    <a:pt x="278815" y="127000"/>
                  </a:lnTo>
                  <a:lnTo>
                    <a:pt x="218452" y="127000"/>
                  </a:lnTo>
                  <a:lnTo>
                    <a:pt x="238010" y="65532"/>
                  </a:lnTo>
                  <a:lnTo>
                    <a:pt x="240931" y="55613"/>
                  </a:lnTo>
                  <a:lnTo>
                    <a:pt x="243497" y="45631"/>
                  </a:lnTo>
                  <a:lnTo>
                    <a:pt x="245719" y="35610"/>
                  </a:lnTo>
                  <a:lnTo>
                    <a:pt x="247599" y="25527"/>
                  </a:lnTo>
                  <a:lnTo>
                    <a:pt x="249936" y="34607"/>
                  </a:lnTo>
                  <a:lnTo>
                    <a:pt x="252818" y="44869"/>
                  </a:lnTo>
                  <a:lnTo>
                    <a:pt x="256247" y="56324"/>
                  </a:lnTo>
                  <a:lnTo>
                    <a:pt x="260235" y="68961"/>
                  </a:lnTo>
                  <a:lnTo>
                    <a:pt x="278815" y="127000"/>
                  </a:lnTo>
                  <a:lnTo>
                    <a:pt x="278815" y="55245"/>
                  </a:lnTo>
                  <a:lnTo>
                    <a:pt x="268478" y="25527"/>
                  </a:lnTo>
                  <a:lnTo>
                    <a:pt x="260845" y="3556"/>
                  </a:lnTo>
                  <a:lnTo>
                    <a:pt x="235458" y="3556"/>
                  </a:lnTo>
                  <a:lnTo>
                    <a:pt x="167081" y="212979"/>
                  </a:lnTo>
                  <a:lnTo>
                    <a:pt x="192100" y="212979"/>
                  </a:lnTo>
                  <a:lnTo>
                    <a:pt x="211658" y="149606"/>
                  </a:lnTo>
                  <a:lnTo>
                    <a:pt x="286105" y="149606"/>
                  </a:lnTo>
                  <a:lnTo>
                    <a:pt x="306870" y="212979"/>
                  </a:lnTo>
                  <a:lnTo>
                    <a:pt x="333705" y="212979"/>
                  </a:lnTo>
                  <a:close/>
                </a:path>
                <a:path w="1520825" h="216534">
                  <a:moveTo>
                    <a:pt x="521906" y="3556"/>
                  </a:moveTo>
                  <a:lnTo>
                    <a:pt x="490283" y="3556"/>
                  </a:lnTo>
                  <a:lnTo>
                    <a:pt x="447611" y="149225"/>
                  </a:lnTo>
                  <a:lnTo>
                    <a:pt x="444576" y="159639"/>
                  </a:lnTo>
                  <a:lnTo>
                    <a:pt x="441985" y="168719"/>
                  </a:lnTo>
                  <a:lnTo>
                    <a:pt x="439813" y="176479"/>
                  </a:lnTo>
                  <a:lnTo>
                    <a:pt x="438086" y="182880"/>
                  </a:lnTo>
                  <a:lnTo>
                    <a:pt x="436549" y="177076"/>
                  </a:lnTo>
                  <a:lnTo>
                    <a:pt x="434632" y="169964"/>
                  </a:lnTo>
                  <a:lnTo>
                    <a:pt x="432308" y="161556"/>
                  </a:lnTo>
                  <a:lnTo>
                    <a:pt x="396354" y="34671"/>
                  </a:lnTo>
                  <a:lnTo>
                    <a:pt x="387540" y="3556"/>
                  </a:lnTo>
                  <a:lnTo>
                    <a:pt x="352018" y="3556"/>
                  </a:lnTo>
                  <a:lnTo>
                    <a:pt x="352018" y="212979"/>
                  </a:lnTo>
                  <a:lnTo>
                    <a:pt x="374713" y="212979"/>
                  </a:lnTo>
                  <a:lnTo>
                    <a:pt x="374713" y="34671"/>
                  </a:lnTo>
                  <a:lnTo>
                    <a:pt x="426275" y="212979"/>
                  </a:lnTo>
                  <a:lnTo>
                    <a:pt x="447484" y="212979"/>
                  </a:lnTo>
                  <a:lnTo>
                    <a:pt x="456349" y="182880"/>
                  </a:lnTo>
                  <a:lnTo>
                    <a:pt x="499173" y="37719"/>
                  </a:lnTo>
                  <a:lnTo>
                    <a:pt x="499173" y="212979"/>
                  </a:lnTo>
                  <a:lnTo>
                    <a:pt x="521906" y="212979"/>
                  </a:lnTo>
                  <a:lnTo>
                    <a:pt x="521906" y="37719"/>
                  </a:lnTo>
                  <a:lnTo>
                    <a:pt x="521906" y="3556"/>
                  </a:lnTo>
                  <a:close/>
                </a:path>
                <a:path w="1520825" h="216534">
                  <a:moveTo>
                    <a:pt x="587565" y="3556"/>
                  </a:moveTo>
                  <a:lnTo>
                    <a:pt x="564070" y="3556"/>
                  </a:lnTo>
                  <a:lnTo>
                    <a:pt x="564070" y="212979"/>
                  </a:lnTo>
                  <a:lnTo>
                    <a:pt x="587565" y="212979"/>
                  </a:lnTo>
                  <a:lnTo>
                    <a:pt x="587565" y="3556"/>
                  </a:lnTo>
                  <a:close/>
                </a:path>
                <a:path w="1520825" h="216534">
                  <a:moveTo>
                    <a:pt x="737298" y="188214"/>
                  </a:moveTo>
                  <a:lnTo>
                    <a:pt x="649668" y="188214"/>
                  </a:lnTo>
                  <a:lnTo>
                    <a:pt x="649668" y="3556"/>
                  </a:lnTo>
                  <a:lnTo>
                    <a:pt x="626046" y="3556"/>
                  </a:lnTo>
                  <a:lnTo>
                    <a:pt x="626046" y="212979"/>
                  </a:lnTo>
                  <a:lnTo>
                    <a:pt x="737298" y="212979"/>
                  </a:lnTo>
                  <a:lnTo>
                    <a:pt x="737298" y="188214"/>
                  </a:lnTo>
                  <a:close/>
                </a:path>
                <a:path w="1520825" h="216534">
                  <a:moveTo>
                    <a:pt x="899096" y="188214"/>
                  </a:moveTo>
                  <a:lnTo>
                    <a:pt x="789749" y="188214"/>
                  </a:lnTo>
                  <a:lnTo>
                    <a:pt x="789749" y="116967"/>
                  </a:lnTo>
                  <a:lnTo>
                    <a:pt x="888301" y="116967"/>
                  </a:lnTo>
                  <a:lnTo>
                    <a:pt x="888301" y="92456"/>
                  </a:lnTo>
                  <a:lnTo>
                    <a:pt x="789749" y="92456"/>
                  </a:lnTo>
                  <a:lnTo>
                    <a:pt x="789749" y="28194"/>
                  </a:lnTo>
                  <a:lnTo>
                    <a:pt x="895032" y="28194"/>
                  </a:lnTo>
                  <a:lnTo>
                    <a:pt x="895032" y="3556"/>
                  </a:lnTo>
                  <a:lnTo>
                    <a:pt x="766254" y="3556"/>
                  </a:lnTo>
                  <a:lnTo>
                    <a:pt x="766254" y="212979"/>
                  </a:lnTo>
                  <a:lnTo>
                    <a:pt x="899096" y="212979"/>
                  </a:lnTo>
                  <a:lnTo>
                    <a:pt x="899096" y="188214"/>
                  </a:lnTo>
                  <a:close/>
                </a:path>
                <a:path w="1520825" h="216534">
                  <a:moveTo>
                    <a:pt x="1122108" y="3556"/>
                  </a:moveTo>
                  <a:lnTo>
                    <a:pt x="981011" y="3556"/>
                  </a:lnTo>
                  <a:lnTo>
                    <a:pt x="981011" y="28194"/>
                  </a:lnTo>
                  <a:lnTo>
                    <a:pt x="1039685" y="28194"/>
                  </a:lnTo>
                  <a:lnTo>
                    <a:pt x="1039685" y="212979"/>
                  </a:lnTo>
                  <a:lnTo>
                    <a:pt x="1063180" y="212979"/>
                  </a:lnTo>
                  <a:lnTo>
                    <a:pt x="1063180" y="28194"/>
                  </a:lnTo>
                  <a:lnTo>
                    <a:pt x="1122108" y="28194"/>
                  </a:lnTo>
                  <a:lnTo>
                    <a:pt x="1122108" y="3556"/>
                  </a:lnTo>
                  <a:close/>
                </a:path>
                <a:path w="1520825" h="216534">
                  <a:moveTo>
                    <a:pt x="1287208" y="3556"/>
                  </a:moveTo>
                  <a:lnTo>
                    <a:pt x="1263586" y="3556"/>
                  </a:lnTo>
                  <a:lnTo>
                    <a:pt x="1263586" y="89535"/>
                  </a:lnTo>
                  <a:lnTo>
                    <a:pt x="1171003" y="89535"/>
                  </a:lnTo>
                  <a:lnTo>
                    <a:pt x="1171003" y="3556"/>
                  </a:lnTo>
                  <a:lnTo>
                    <a:pt x="1147508" y="3556"/>
                  </a:lnTo>
                  <a:lnTo>
                    <a:pt x="1147508" y="212979"/>
                  </a:lnTo>
                  <a:lnTo>
                    <a:pt x="1171003" y="212979"/>
                  </a:lnTo>
                  <a:lnTo>
                    <a:pt x="1171003" y="114300"/>
                  </a:lnTo>
                  <a:lnTo>
                    <a:pt x="1263586" y="114300"/>
                  </a:lnTo>
                  <a:lnTo>
                    <a:pt x="1263586" y="212979"/>
                  </a:lnTo>
                  <a:lnTo>
                    <a:pt x="1287208" y="212979"/>
                  </a:lnTo>
                  <a:lnTo>
                    <a:pt x="1287208" y="114300"/>
                  </a:lnTo>
                  <a:lnTo>
                    <a:pt x="1287208" y="89535"/>
                  </a:lnTo>
                  <a:lnTo>
                    <a:pt x="1287208" y="3556"/>
                  </a:lnTo>
                  <a:close/>
                </a:path>
                <a:path w="1520825" h="216534">
                  <a:moveTo>
                    <a:pt x="1473644" y="212979"/>
                  </a:moveTo>
                  <a:lnTo>
                    <a:pt x="1451584" y="149606"/>
                  </a:lnTo>
                  <a:lnTo>
                    <a:pt x="1443710" y="127000"/>
                  </a:lnTo>
                  <a:lnTo>
                    <a:pt x="1418780" y="55384"/>
                  </a:lnTo>
                  <a:lnTo>
                    <a:pt x="1418780" y="127000"/>
                  </a:lnTo>
                  <a:lnTo>
                    <a:pt x="1358455" y="127000"/>
                  </a:lnTo>
                  <a:lnTo>
                    <a:pt x="1378013" y="65532"/>
                  </a:lnTo>
                  <a:lnTo>
                    <a:pt x="1380883" y="55613"/>
                  </a:lnTo>
                  <a:lnTo>
                    <a:pt x="1383436" y="45631"/>
                  </a:lnTo>
                  <a:lnTo>
                    <a:pt x="1385646" y="35610"/>
                  </a:lnTo>
                  <a:lnTo>
                    <a:pt x="1387538" y="25527"/>
                  </a:lnTo>
                  <a:lnTo>
                    <a:pt x="1389888" y="34607"/>
                  </a:lnTo>
                  <a:lnTo>
                    <a:pt x="1392783" y="44869"/>
                  </a:lnTo>
                  <a:lnTo>
                    <a:pt x="1396225" y="56324"/>
                  </a:lnTo>
                  <a:lnTo>
                    <a:pt x="1400238" y="68961"/>
                  </a:lnTo>
                  <a:lnTo>
                    <a:pt x="1418780" y="127000"/>
                  </a:lnTo>
                  <a:lnTo>
                    <a:pt x="1418780" y="55384"/>
                  </a:lnTo>
                  <a:lnTo>
                    <a:pt x="1408391" y="25527"/>
                  </a:lnTo>
                  <a:lnTo>
                    <a:pt x="1400746" y="3556"/>
                  </a:lnTo>
                  <a:lnTo>
                    <a:pt x="1375346" y="3556"/>
                  </a:lnTo>
                  <a:lnTo>
                    <a:pt x="1307020" y="212979"/>
                  </a:lnTo>
                  <a:lnTo>
                    <a:pt x="1332039" y="212979"/>
                  </a:lnTo>
                  <a:lnTo>
                    <a:pt x="1351597" y="149606"/>
                  </a:lnTo>
                  <a:lnTo>
                    <a:pt x="1426019" y="149606"/>
                  </a:lnTo>
                  <a:lnTo>
                    <a:pt x="1446847" y="212979"/>
                  </a:lnTo>
                  <a:lnTo>
                    <a:pt x="1473644" y="212979"/>
                  </a:lnTo>
                  <a:close/>
                </a:path>
                <a:path w="1520825" h="216534">
                  <a:moveTo>
                    <a:pt x="1520253" y="3556"/>
                  </a:moveTo>
                  <a:lnTo>
                    <a:pt x="1496758" y="3556"/>
                  </a:lnTo>
                  <a:lnTo>
                    <a:pt x="1496758" y="212979"/>
                  </a:lnTo>
                  <a:lnTo>
                    <a:pt x="1520253" y="212979"/>
                  </a:lnTo>
                  <a:lnTo>
                    <a:pt x="1520253" y="3556"/>
                  </a:lnTo>
                  <a:close/>
                </a:path>
              </a:pathLst>
            </a:custGeom>
            <a:solidFill>
              <a:srgbClr val="FFFFFF"/>
            </a:solidFill>
          </p:spPr>
          <p:txBody>
            <a:bodyPr wrap="square" lIns="0" tIns="0" rIns="0" bIns="0" rtlCol="0"/>
            <a:lstStyle/>
            <a:p>
              <a:endParaRPr/>
            </a:p>
          </p:txBody>
        </p:sp>
        <p:sp>
          <p:nvSpPr>
            <p:cNvPr id="45" name="object 45"/>
            <p:cNvSpPr/>
            <p:nvPr/>
          </p:nvSpPr>
          <p:spPr>
            <a:xfrm>
              <a:off x="743788" y="1807717"/>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7" y="0"/>
                  </a:lnTo>
                  <a:lnTo>
                    <a:pt x="86487" y="14097"/>
                  </a:lnTo>
                  <a:lnTo>
                    <a:pt x="98196" y="14097"/>
                  </a:lnTo>
                  <a:lnTo>
                    <a:pt x="98196" y="0"/>
                  </a:lnTo>
                  <a:close/>
                </a:path>
                <a:path w="278765" h="128269">
                  <a:moveTo>
                    <a:pt x="98196" y="27686"/>
                  </a:moveTo>
                  <a:lnTo>
                    <a:pt x="86487" y="27686"/>
                  </a:lnTo>
                  <a:lnTo>
                    <a:pt x="86487"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75" y="89662"/>
                  </a:lnTo>
                  <a:lnTo>
                    <a:pt x="131381" y="85090"/>
                  </a:lnTo>
                  <a:lnTo>
                    <a:pt x="127787" y="80645"/>
                  </a:lnTo>
                  <a:lnTo>
                    <a:pt x="125984" y="73787"/>
                  </a:lnTo>
                  <a:lnTo>
                    <a:pt x="125984"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1"/>
                  </a:lnTo>
                  <a:lnTo>
                    <a:pt x="131406" y="30607"/>
                  </a:lnTo>
                  <a:lnTo>
                    <a:pt x="128562" y="33400"/>
                  </a:lnTo>
                  <a:lnTo>
                    <a:pt x="126047" y="37084"/>
                  </a:lnTo>
                  <a:lnTo>
                    <a:pt x="137433" y="37084"/>
                  </a:lnTo>
                  <a:lnTo>
                    <a:pt x="139992" y="35687"/>
                  </a:lnTo>
                  <a:lnTo>
                    <a:pt x="167528" y="35687"/>
                  </a:lnTo>
                  <a:lnTo>
                    <a:pt x="166204" y="33909"/>
                  </a:lnTo>
                  <a:lnTo>
                    <a:pt x="157187" y="27559"/>
                  </a:lnTo>
                  <a:lnTo>
                    <a:pt x="151980" y="26035"/>
                  </a:lnTo>
                  <a:close/>
                </a:path>
                <a:path w="278765" h="128269">
                  <a:moveTo>
                    <a:pt x="226059" y="26035"/>
                  </a:moveTo>
                  <a:lnTo>
                    <a:pt x="208025" y="26035"/>
                  </a:lnTo>
                  <a:lnTo>
                    <a:pt x="200787" y="28701"/>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5"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1"/>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46" name="object 46"/>
            <p:cNvPicPr/>
            <p:nvPr/>
          </p:nvPicPr>
          <p:blipFill>
            <a:blip r:embed="rId21" cstate="screen">
              <a:extLst>
                <a:ext uri="{28A0092B-C50C-407E-A947-70E740481C1C}">
                  <a14:useLocalDpi xmlns:a14="http://schemas.microsoft.com/office/drawing/2010/main"/>
                </a:ext>
              </a:extLst>
            </a:blip>
            <a:stretch>
              <a:fillRect/>
            </a:stretch>
          </p:blipFill>
          <p:spPr>
            <a:xfrm>
              <a:off x="1360170" y="1805939"/>
              <a:ext cx="1365758" cy="103759"/>
            </a:xfrm>
            <a:prstGeom prst="rect">
              <a:avLst/>
            </a:prstGeom>
          </p:spPr>
        </p:pic>
      </p:grpSp>
      <p:sp>
        <p:nvSpPr>
          <p:cNvPr id="47" name="object 47"/>
          <p:cNvSpPr txBox="1"/>
          <p:nvPr/>
        </p:nvSpPr>
        <p:spPr>
          <a:xfrm>
            <a:off x="728271" y="1923036"/>
            <a:ext cx="84010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País:</a:t>
            </a:r>
            <a:r>
              <a:rPr sz="1100" spc="195" dirty="0">
                <a:solidFill>
                  <a:srgbClr val="004448"/>
                </a:solidFill>
                <a:latin typeface="Microsoft Sans Serif"/>
                <a:cs typeface="Microsoft Sans Serif"/>
              </a:rPr>
              <a:t> </a:t>
            </a:r>
            <a:r>
              <a:rPr sz="1100" spc="-5" dirty="0">
                <a:solidFill>
                  <a:srgbClr val="57585B"/>
                </a:solidFill>
                <a:latin typeface="Microsoft Sans Serif"/>
                <a:cs typeface="Microsoft Sans Serif"/>
              </a:rPr>
              <a:t>Irlanda</a:t>
            </a:r>
            <a:endParaRPr sz="1100">
              <a:latin typeface="Microsoft Sans Serif"/>
              <a:cs typeface="Microsoft Sans Serif"/>
            </a:endParaRPr>
          </a:p>
        </p:txBody>
      </p:sp>
      <p:pic>
        <p:nvPicPr>
          <p:cNvPr id="48" name="object 48"/>
          <p:cNvPicPr/>
          <p:nvPr/>
        </p:nvPicPr>
        <p:blipFill>
          <a:blip r:embed="rId22" cstate="screen">
            <a:extLst>
              <a:ext uri="{28A0092B-C50C-407E-A947-70E740481C1C}">
                <a14:useLocalDpi xmlns:a14="http://schemas.microsoft.com/office/drawing/2010/main"/>
              </a:ext>
            </a:extLst>
          </a:blip>
          <a:stretch>
            <a:fillRect/>
          </a:stretch>
        </p:blipFill>
        <p:spPr>
          <a:xfrm>
            <a:off x="457203" y="5703699"/>
            <a:ext cx="213982" cy="213995"/>
          </a:xfrm>
          <a:prstGeom prst="rect">
            <a:avLst/>
          </a:prstGeom>
        </p:spPr>
      </p:pic>
      <p:grpSp>
        <p:nvGrpSpPr>
          <p:cNvPr id="49" name="object 49"/>
          <p:cNvGrpSpPr/>
          <p:nvPr/>
        </p:nvGrpSpPr>
        <p:grpSpPr>
          <a:xfrm>
            <a:off x="6249799" y="1878488"/>
            <a:ext cx="429259" cy="805180"/>
            <a:chOff x="6249796" y="1878488"/>
            <a:chExt cx="429259" cy="805180"/>
          </a:xfrm>
        </p:grpSpPr>
        <p:pic>
          <p:nvPicPr>
            <p:cNvPr id="50" name="object 50"/>
            <p:cNvPicPr/>
            <p:nvPr/>
          </p:nvPicPr>
          <p:blipFill>
            <a:blip r:embed="rId23" cstate="screen">
              <a:extLst>
                <a:ext uri="{28A0092B-C50C-407E-A947-70E740481C1C}">
                  <a14:useLocalDpi xmlns:a14="http://schemas.microsoft.com/office/drawing/2010/main"/>
                </a:ext>
              </a:extLst>
            </a:blip>
            <a:stretch>
              <a:fillRect/>
            </a:stretch>
          </p:blipFill>
          <p:spPr>
            <a:xfrm>
              <a:off x="6404054" y="1878488"/>
              <a:ext cx="242236" cy="185134"/>
            </a:xfrm>
            <a:prstGeom prst="rect">
              <a:avLst/>
            </a:prstGeom>
          </p:spPr>
        </p:pic>
        <p:pic>
          <p:nvPicPr>
            <p:cNvPr id="51" name="object 51"/>
            <p:cNvPicPr/>
            <p:nvPr/>
          </p:nvPicPr>
          <p:blipFill>
            <a:blip r:embed="rId24" cstate="screen">
              <a:extLst>
                <a:ext uri="{28A0092B-C50C-407E-A947-70E740481C1C}">
                  <a14:useLocalDpi xmlns:a14="http://schemas.microsoft.com/office/drawing/2010/main"/>
                </a:ext>
              </a:extLst>
            </a:blip>
            <a:stretch>
              <a:fillRect/>
            </a:stretch>
          </p:blipFill>
          <p:spPr>
            <a:xfrm>
              <a:off x="6380606" y="2103754"/>
              <a:ext cx="204088" cy="172380"/>
            </a:xfrm>
            <a:prstGeom prst="rect">
              <a:avLst/>
            </a:prstGeom>
          </p:spPr>
        </p:pic>
        <p:pic>
          <p:nvPicPr>
            <p:cNvPr id="52" name="object 52"/>
            <p:cNvPicPr/>
            <p:nvPr/>
          </p:nvPicPr>
          <p:blipFill>
            <a:blip r:embed="rId25" cstate="screen">
              <a:extLst>
                <a:ext uri="{28A0092B-C50C-407E-A947-70E740481C1C}">
                  <a14:useLocalDpi xmlns:a14="http://schemas.microsoft.com/office/drawing/2010/main"/>
                </a:ext>
              </a:extLst>
            </a:blip>
            <a:stretch>
              <a:fillRect/>
            </a:stretch>
          </p:blipFill>
          <p:spPr>
            <a:xfrm>
              <a:off x="6364096" y="2338450"/>
              <a:ext cx="152907" cy="169036"/>
            </a:xfrm>
            <a:prstGeom prst="rect">
              <a:avLst/>
            </a:prstGeom>
          </p:spPr>
        </p:pic>
        <p:sp>
          <p:nvSpPr>
            <p:cNvPr id="53" name="object 53"/>
            <p:cNvSpPr/>
            <p:nvPr/>
          </p:nvSpPr>
          <p:spPr>
            <a:xfrm>
              <a:off x="6249797" y="2030729"/>
              <a:ext cx="429259" cy="452120"/>
            </a:xfrm>
            <a:custGeom>
              <a:avLst/>
              <a:gdLst/>
              <a:ahLst/>
              <a:cxnLst/>
              <a:rect l="l" t="t" r="r" b="b"/>
              <a:pathLst>
                <a:path w="429259" h="452119">
                  <a:moveTo>
                    <a:pt x="178562" y="257556"/>
                  </a:moveTo>
                  <a:lnTo>
                    <a:pt x="77470" y="343916"/>
                  </a:lnTo>
                  <a:lnTo>
                    <a:pt x="62103" y="364998"/>
                  </a:lnTo>
                  <a:lnTo>
                    <a:pt x="61048" y="359003"/>
                  </a:lnTo>
                  <a:lnTo>
                    <a:pt x="59817" y="352780"/>
                  </a:lnTo>
                  <a:lnTo>
                    <a:pt x="58381" y="346329"/>
                  </a:lnTo>
                  <a:lnTo>
                    <a:pt x="56769" y="339598"/>
                  </a:lnTo>
                  <a:lnTo>
                    <a:pt x="49542" y="311099"/>
                  </a:lnTo>
                  <a:lnTo>
                    <a:pt x="35153" y="254063"/>
                  </a:lnTo>
                  <a:lnTo>
                    <a:pt x="27940" y="225552"/>
                  </a:lnTo>
                  <a:lnTo>
                    <a:pt x="0" y="219583"/>
                  </a:lnTo>
                  <a:lnTo>
                    <a:pt x="34048" y="338175"/>
                  </a:lnTo>
                  <a:lnTo>
                    <a:pt x="45466" y="377698"/>
                  </a:lnTo>
                  <a:lnTo>
                    <a:pt x="71882" y="383413"/>
                  </a:lnTo>
                  <a:lnTo>
                    <a:pt x="87490" y="364998"/>
                  </a:lnTo>
                  <a:lnTo>
                    <a:pt x="178562" y="257556"/>
                  </a:lnTo>
                  <a:close/>
                </a:path>
                <a:path w="429259" h="452119">
                  <a:moveTo>
                    <a:pt x="231902" y="268986"/>
                  </a:moveTo>
                  <a:lnTo>
                    <a:pt x="205994" y="263398"/>
                  </a:lnTo>
                  <a:lnTo>
                    <a:pt x="175895" y="405511"/>
                  </a:lnTo>
                  <a:lnTo>
                    <a:pt x="201676" y="410972"/>
                  </a:lnTo>
                  <a:lnTo>
                    <a:pt x="209219" y="375450"/>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8991"/>
                  </a:moveTo>
                  <a:lnTo>
                    <a:pt x="383921" y="301244"/>
                  </a:lnTo>
                  <a:lnTo>
                    <a:pt x="279146" y="279019"/>
                  </a:lnTo>
                  <a:lnTo>
                    <a:pt x="256463" y="385483"/>
                  </a:lnTo>
                  <a:lnTo>
                    <a:pt x="248920" y="421005"/>
                  </a:lnTo>
                  <a:lnTo>
                    <a:pt x="394576" y="451993"/>
                  </a:lnTo>
                  <a:lnTo>
                    <a:pt x="395859" y="446405"/>
                  </a:lnTo>
                  <a:lnTo>
                    <a:pt x="398145" y="435229"/>
                  </a:lnTo>
                  <a:lnTo>
                    <a:pt x="278384" y="409702"/>
                  </a:lnTo>
                  <a:lnTo>
                    <a:pt x="288671" y="361442"/>
                  </a:lnTo>
                  <a:lnTo>
                    <a:pt x="396621" y="384302"/>
                  </a:lnTo>
                  <a:lnTo>
                    <a:pt x="397751" y="378841"/>
                  </a:lnTo>
                  <a:lnTo>
                    <a:pt x="399034" y="373253"/>
                  </a:lnTo>
                  <a:lnTo>
                    <a:pt x="400177" y="367665"/>
                  </a:lnTo>
                  <a:lnTo>
                    <a:pt x="370763" y="361442"/>
                  </a:lnTo>
                  <a:lnTo>
                    <a:pt x="292100" y="344678"/>
                  </a:lnTo>
                  <a:lnTo>
                    <a:pt x="294449" y="333832"/>
                  </a:lnTo>
                  <a:lnTo>
                    <a:pt x="296773" y="322973"/>
                  </a:lnTo>
                  <a:lnTo>
                    <a:pt x="301371" y="301244"/>
                  </a:lnTo>
                  <a:lnTo>
                    <a:pt x="416687" y="325755"/>
                  </a:lnTo>
                  <a:lnTo>
                    <a:pt x="417957" y="320167"/>
                  </a:lnTo>
                  <a:lnTo>
                    <a:pt x="420243" y="308991"/>
                  </a:lnTo>
                  <a:close/>
                </a:path>
                <a:path w="429259" h="452119">
                  <a:moveTo>
                    <a:pt x="429133" y="126669"/>
                  </a:moveTo>
                  <a:lnTo>
                    <a:pt x="413600" y="89014"/>
                  </a:lnTo>
                  <a:lnTo>
                    <a:pt x="402475" y="78206"/>
                  </a:lnTo>
                  <a:lnTo>
                    <a:pt x="402475" y="125069"/>
                  </a:lnTo>
                  <a:lnTo>
                    <a:pt x="402323" y="133235"/>
                  </a:lnTo>
                  <a:lnTo>
                    <a:pt x="383197" y="173558"/>
                  </a:lnTo>
                  <a:lnTo>
                    <a:pt x="336194" y="186791"/>
                  </a:lnTo>
                  <a:lnTo>
                    <a:pt x="322072" y="184785"/>
                  </a:lnTo>
                  <a:lnTo>
                    <a:pt x="286308" y="168465"/>
                  </a:lnTo>
                  <a:lnTo>
                    <a:pt x="265823" y="128257"/>
                  </a:lnTo>
                  <a:lnTo>
                    <a:pt x="265899" y="126669"/>
                  </a:lnTo>
                  <a:lnTo>
                    <a:pt x="277977" y="88938"/>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22" y="79286"/>
                  </a:lnTo>
                  <a:lnTo>
                    <a:pt x="239598" y="117233"/>
                  </a:lnTo>
                  <a:lnTo>
                    <a:pt x="239483" y="125069"/>
                  </a:lnTo>
                  <a:lnTo>
                    <a:pt x="239534" y="128257"/>
                  </a:lnTo>
                  <a:lnTo>
                    <a:pt x="254863" y="165214"/>
                  </a:lnTo>
                  <a:lnTo>
                    <a:pt x="293141" y="192925"/>
                  </a:lnTo>
                  <a:lnTo>
                    <a:pt x="331355" y="202996"/>
                  </a:lnTo>
                  <a:lnTo>
                    <a:pt x="343776" y="203885"/>
                  </a:lnTo>
                  <a:lnTo>
                    <a:pt x="356019" y="203619"/>
                  </a:lnTo>
                  <a:lnTo>
                    <a:pt x="399148" y="190169"/>
                  </a:lnTo>
                  <a:lnTo>
                    <a:pt x="424675" y="157835"/>
                  </a:lnTo>
                  <a:lnTo>
                    <a:pt x="429069" y="137756"/>
                  </a:lnTo>
                  <a:lnTo>
                    <a:pt x="429133" y="126669"/>
                  </a:lnTo>
                  <a:close/>
                </a:path>
              </a:pathLst>
            </a:custGeom>
            <a:solidFill>
              <a:srgbClr val="FFFFFF"/>
            </a:solidFill>
          </p:spPr>
          <p:txBody>
            <a:bodyPr wrap="square" lIns="0" tIns="0" rIns="0" bIns="0" rtlCol="0"/>
            <a:lstStyle/>
            <a:p>
              <a:endParaRPr/>
            </a:p>
          </p:txBody>
        </p:sp>
        <p:pic>
          <p:nvPicPr>
            <p:cNvPr id="54" name="object 54"/>
            <p:cNvPicPr/>
            <p:nvPr/>
          </p:nvPicPr>
          <p:blipFill>
            <a:blip r:embed="rId26" cstate="screen">
              <a:extLst>
                <a:ext uri="{28A0092B-C50C-407E-A947-70E740481C1C}">
                  <a14:useLocalDpi xmlns:a14="http://schemas.microsoft.com/office/drawing/2010/main"/>
                </a:ext>
              </a:extLst>
            </a:blip>
            <a:stretch>
              <a:fillRect/>
            </a:stretch>
          </p:blipFill>
          <p:spPr>
            <a:xfrm>
              <a:off x="6294119" y="2499105"/>
              <a:ext cx="251078" cy="184023"/>
            </a:xfrm>
            <a:prstGeom prst="rect">
              <a:avLst/>
            </a:prstGeom>
          </p:spPr>
        </p:pic>
      </p:grpSp>
      <p:sp>
        <p:nvSpPr>
          <p:cNvPr id="55" name="object 55"/>
          <p:cNvSpPr txBox="1"/>
          <p:nvPr/>
        </p:nvSpPr>
        <p:spPr>
          <a:xfrm>
            <a:off x="7282688" y="10572235"/>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11</a:t>
            </a:r>
            <a:endParaRPr sz="700">
              <a:latin typeface="Microsoft Sans Serif"/>
              <a:cs typeface="Microsoft Sans Serif"/>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4794633"/>
            <a:ext cx="3019425" cy="3123207"/>
          </a:xfrm>
          <a:prstGeom prst="rect">
            <a:avLst/>
          </a:prstGeom>
        </p:spPr>
        <p:txBody>
          <a:bodyPr vert="horz" wrap="square" lIns="0" tIns="12697" rIns="0" bIns="0" rtlCol="0">
            <a:spAutoFit/>
          </a:bodyPr>
          <a:lstStyle/>
          <a:p>
            <a:pPr marL="12697" algn="just">
              <a:spcBef>
                <a:spcPts val="100"/>
              </a:spcBef>
            </a:pPr>
            <a:r>
              <a:rPr sz="1200"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a:t>
            </a:r>
            <a:r>
              <a:rPr sz="1200" dirty="0">
                <a:solidFill>
                  <a:srgbClr val="004448"/>
                </a:solidFill>
                <a:latin typeface="Microsoft Sans Serif"/>
                <a:cs typeface="Microsoft Sans Serif"/>
              </a:rPr>
              <a:t>e</a:t>
            </a:r>
            <a:r>
              <a:rPr sz="1200" spc="520" dirty="0">
                <a:solidFill>
                  <a:srgbClr val="004448"/>
                </a:solidFill>
                <a:latin typeface="Microsoft Sans Serif"/>
                <a:cs typeface="Microsoft Sans Serif"/>
              </a:rPr>
              <a:t>…</a:t>
            </a:r>
            <a:endParaRPr sz="1200">
              <a:latin typeface="Microsoft Sans Serif"/>
              <a:cs typeface="Microsoft Sans Serif"/>
            </a:endParaRPr>
          </a:p>
          <a:p>
            <a:pPr marL="12697" marR="5077" algn="just">
              <a:lnSpc>
                <a:spcPct val="99500"/>
              </a:lnSpc>
              <a:spcBef>
                <a:spcPts val="15"/>
              </a:spcBef>
            </a:pPr>
            <a:r>
              <a:rPr sz="1000" spc="-5" dirty="0">
                <a:solidFill>
                  <a:srgbClr val="57585B"/>
                </a:solidFill>
                <a:latin typeface="Microsoft Sans Serif"/>
                <a:cs typeface="Microsoft Sans Serif"/>
              </a:rPr>
              <a:t>Soul Kitchen </a:t>
            </a:r>
            <a:r>
              <a:rPr sz="1000" dirty="0">
                <a:solidFill>
                  <a:srgbClr val="57585B"/>
                </a:solidFill>
                <a:latin typeface="Microsoft Sans Serif"/>
                <a:cs typeface="Microsoft Sans Serif"/>
              </a:rPr>
              <a:t>fue </a:t>
            </a:r>
            <a:r>
              <a:rPr sz="1000" spc="-5" dirty="0">
                <a:solidFill>
                  <a:srgbClr val="57585B"/>
                </a:solidFill>
                <a:latin typeface="Microsoft Sans Serif"/>
                <a:cs typeface="Microsoft Sans Serif"/>
              </a:rPr>
              <a:t>fundado por un grupo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amigos,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profesionalidad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amor</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comida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les </a:t>
            </a:r>
            <a:r>
              <a:rPr sz="1000" spc="-5" dirty="0">
                <a:solidFill>
                  <a:srgbClr val="57585B"/>
                </a:solidFill>
                <a:latin typeface="Microsoft Sans Serif"/>
                <a:cs typeface="Microsoft Sans Serif"/>
              </a:rPr>
              <a:t> impulsan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inspirar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clientes.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lugares</a:t>
            </a:r>
            <a:r>
              <a:rPr sz="1000" dirty="0">
                <a:solidFill>
                  <a:srgbClr val="57585B"/>
                </a:solidFill>
                <a:latin typeface="Microsoft Sans Serif"/>
                <a:cs typeface="Microsoft Sans Serif"/>
              </a:rPr>
              <a:t> más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queridos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Sofía.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Pensando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 personas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naturaleza,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nueva visión y </a:t>
            </a:r>
            <a:r>
              <a:rPr sz="1000" dirty="0">
                <a:solidFill>
                  <a:srgbClr val="57585B"/>
                </a:solidFill>
                <a:latin typeface="Microsoft Sans Serif"/>
                <a:cs typeface="Microsoft Sans Serif"/>
              </a:rPr>
              <a:t>fe </a:t>
            </a:r>
            <a:r>
              <a:rPr sz="1000" spc="-5" dirty="0">
                <a:solidFill>
                  <a:srgbClr val="57585B"/>
                </a:solidFill>
                <a:latin typeface="Microsoft Sans Serif"/>
                <a:cs typeface="Microsoft Sans Serif"/>
              </a:rPr>
              <a:t>en el </a:t>
            </a:r>
            <a:r>
              <a:rPr sz="1000" dirty="0">
                <a:solidFill>
                  <a:srgbClr val="57585B"/>
                </a:solidFill>
                <a:latin typeface="Microsoft Sans Serif"/>
                <a:cs typeface="Microsoft Sans Serif"/>
              </a:rPr>
              <a:t>futuro. </a:t>
            </a:r>
            <a:r>
              <a:rPr sz="1000" spc="-5" dirty="0">
                <a:solidFill>
                  <a:srgbClr val="57585B"/>
                </a:solidFill>
                <a:latin typeface="Microsoft Sans Serif"/>
                <a:cs typeface="Microsoft Sans Serif"/>
              </a:rPr>
              <a:t>Su lema es "Juntos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hacemos </a:t>
            </a:r>
            <a:r>
              <a:rPr sz="1000" spc="-10" dirty="0">
                <a:solidFill>
                  <a:srgbClr val="57585B"/>
                </a:solidFill>
                <a:latin typeface="Microsoft Sans Serif"/>
                <a:cs typeface="Microsoft Sans Serif"/>
              </a:rPr>
              <a:t>la vida </a:t>
            </a:r>
            <a:r>
              <a:rPr sz="1000" dirty="0">
                <a:solidFill>
                  <a:srgbClr val="57585B"/>
                </a:solidFill>
                <a:latin typeface="Microsoft Sans Serif"/>
                <a:cs typeface="Microsoft Sans Serif"/>
              </a:rPr>
              <a:t>más </a:t>
            </a:r>
            <a:r>
              <a:rPr sz="1000" spc="-5" dirty="0">
                <a:solidFill>
                  <a:srgbClr val="57585B"/>
                </a:solidFill>
                <a:latin typeface="Microsoft Sans Serif"/>
                <a:cs typeface="Microsoft Sans Serif"/>
              </a:rPr>
              <a:t>feliz y sabrosa" y </a:t>
            </a:r>
            <a:r>
              <a:rPr sz="1000" spc="-10" dirty="0">
                <a:solidFill>
                  <a:srgbClr val="57585B"/>
                </a:solidFill>
                <a:latin typeface="Microsoft Sans Serif"/>
                <a:cs typeface="Microsoft Sans Serif"/>
              </a:rPr>
              <a:t>lo </a:t>
            </a:r>
            <a:r>
              <a:rPr sz="1000" spc="-5" dirty="0">
                <a:solidFill>
                  <a:srgbClr val="57585B"/>
                </a:solidFill>
                <a:latin typeface="Microsoft Sans Serif"/>
                <a:cs typeface="Microsoft Sans Serif"/>
              </a:rPr>
              <a:t>hacen 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través de </a:t>
            </a:r>
            <a:r>
              <a:rPr sz="1000" dirty="0">
                <a:solidFill>
                  <a:srgbClr val="57585B"/>
                </a:solidFill>
                <a:latin typeface="Microsoft Sans Serif"/>
                <a:cs typeface="Microsoft Sans Serif"/>
              </a:rPr>
              <a:t>su menú, su </a:t>
            </a:r>
            <a:r>
              <a:rPr sz="1000" spc="-5" dirty="0">
                <a:solidFill>
                  <a:srgbClr val="57585B"/>
                </a:solidFill>
                <a:latin typeface="Microsoft Sans Serif"/>
                <a:cs typeface="Microsoft Sans Serif"/>
              </a:rPr>
              <a:t>servicio y sus creencias. En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Soul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Kitchen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podrás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degustar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variedad</a:t>
            </a:r>
            <a:r>
              <a:rPr sz="1000" dirty="0">
                <a:solidFill>
                  <a:srgbClr val="57585B"/>
                </a:solidFill>
                <a:latin typeface="Microsoft Sans Serif"/>
                <a:cs typeface="Microsoft Sans Serif"/>
              </a:rPr>
              <a:t> de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bebidas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depurativas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alternativas,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interesantes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creativos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platos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veganos,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postres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horneados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crudos y </a:t>
            </a:r>
            <a:r>
              <a:rPr sz="1000" dirty="0">
                <a:solidFill>
                  <a:srgbClr val="57585B"/>
                </a:solidFill>
                <a:latin typeface="Microsoft Sans Serif"/>
                <a:cs typeface="Microsoft Sans Serif"/>
              </a:rPr>
              <a:t>muchas </a:t>
            </a:r>
            <a:r>
              <a:rPr sz="1000" spc="-5" dirty="0">
                <a:solidFill>
                  <a:srgbClr val="57585B"/>
                </a:solidFill>
                <a:latin typeface="Microsoft Sans Serif"/>
                <a:cs typeface="Microsoft Sans Serif"/>
              </a:rPr>
              <a:t>otras ofertas inusuales y diferentes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cada </a:t>
            </a:r>
            <a:r>
              <a:rPr sz="1000" spc="10" dirty="0">
                <a:solidFill>
                  <a:srgbClr val="57585B"/>
                </a:solidFill>
                <a:latin typeface="Microsoft Sans Serif"/>
                <a:cs typeface="Microsoft Sans Serif"/>
              </a:rPr>
              <a:t>día. </a:t>
            </a:r>
            <a:r>
              <a:rPr sz="1000" spc="-5" dirty="0">
                <a:solidFill>
                  <a:srgbClr val="57585B"/>
                </a:solidFill>
                <a:latin typeface="Microsoft Sans Serif"/>
                <a:cs typeface="Microsoft Sans Serif"/>
              </a:rPr>
              <a:t>Ofrecen un servicio de entrega en </a:t>
            </a:r>
            <a:r>
              <a:rPr sz="1000" dirty="0">
                <a:solidFill>
                  <a:srgbClr val="57585B"/>
                </a:solidFill>
                <a:latin typeface="Microsoft Sans Serif"/>
                <a:cs typeface="Microsoft Sans Serif"/>
              </a:rPr>
              <a:t>toda </a:t>
            </a:r>
            <a:r>
              <a:rPr sz="1000" spc="-5" dirty="0">
                <a:solidFill>
                  <a:srgbClr val="57585B"/>
                </a:solidFill>
                <a:latin typeface="Microsoft Sans Serif"/>
                <a:cs typeface="Microsoft Sans Serif"/>
              </a:rPr>
              <a:t>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ciudad de </a:t>
            </a:r>
            <a:r>
              <a:rPr sz="1000" spc="5" dirty="0">
                <a:solidFill>
                  <a:srgbClr val="57585B"/>
                </a:solidFill>
                <a:latin typeface="Microsoft Sans Serif"/>
                <a:cs typeface="Microsoft Sans Serif"/>
              </a:rPr>
              <a:t>Sofía. </a:t>
            </a:r>
            <a:r>
              <a:rPr sz="1000" spc="-5" dirty="0">
                <a:solidFill>
                  <a:srgbClr val="57585B"/>
                </a:solidFill>
                <a:latin typeface="Microsoft Sans Serif"/>
                <a:cs typeface="Microsoft Sans Serif"/>
              </a:rPr>
              <a:t>Soul Kitchen es un sueño hecho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realidad para este grupo de amigos, </a:t>
            </a:r>
            <a:r>
              <a:rPr sz="1000" spc="-15" dirty="0">
                <a:solidFill>
                  <a:srgbClr val="57585B"/>
                </a:solidFill>
                <a:latin typeface="Microsoft Sans Serif"/>
                <a:cs typeface="Microsoft Sans Serif"/>
              </a:rPr>
              <a:t>ya </a:t>
            </a:r>
            <a:r>
              <a:rPr sz="1000" spc="-5" dirty="0">
                <a:solidFill>
                  <a:srgbClr val="57585B"/>
                </a:solidFill>
                <a:latin typeface="Microsoft Sans Serif"/>
                <a:cs typeface="Microsoft Sans Serif"/>
              </a:rPr>
              <a:t>que </a:t>
            </a:r>
            <a:r>
              <a:rPr sz="1000" dirty="0">
                <a:solidFill>
                  <a:srgbClr val="57585B"/>
                </a:solidFill>
                <a:latin typeface="Microsoft Sans Serif"/>
                <a:cs typeface="Microsoft Sans Serif"/>
              </a:rPr>
              <a:t>se ha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convertido </a:t>
            </a:r>
            <a:r>
              <a:rPr sz="1000" dirty="0">
                <a:solidFill>
                  <a:srgbClr val="57585B"/>
                </a:solidFill>
                <a:latin typeface="Microsoft Sans Serif"/>
                <a:cs typeface="Microsoft Sans Serif"/>
              </a:rPr>
              <a:t>en un </a:t>
            </a:r>
            <a:r>
              <a:rPr sz="1000" spc="-5" dirty="0">
                <a:solidFill>
                  <a:srgbClr val="57585B"/>
                </a:solidFill>
                <a:latin typeface="Microsoft Sans Serif"/>
                <a:cs typeface="Microsoft Sans Serif"/>
              </a:rPr>
              <a:t>local </a:t>
            </a:r>
            <a:r>
              <a:rPr sz="1000" dirty="0">
                <a:solidFill>
                  <a:srgbClr val="57585B"/>
                </a:solidFill>
                <a:latin typeface="Microsoft Sans Serif"/>
                <a:cs typeface="Microsoft Sans Serif"/>
              </a:rPr>
              <a:t>fresco </a:t>
            </a:r>
            <a:r>
              <a:rPr sz="1000" spc="-5" dirty="0">
                <a:solidFill>
                  <a:srgbClr val="57585B"/>
                </a:solidFill>
                <a:latin typeface="Microsoft Sans Serif"/>
                <a:cs typeface="Microsoft Sans Serif"/>
              </a:rPr>
              <a:t>y alternativo en </a:t>
            </a:r>
            <a:r>
              <a:rPr sz="1000" spc="5" dirty="0">
                <a:solidFill>
                  <a:srgbClr val="57585B"/>
                </a:solidFill>
                <a:latin typeface="Microsoft Sans Serif"/>
                <a:cs typeface="Microsoft Sans Serif"/>
              </a:rPr>
              <a:t>Sofía.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visión</a:t>
            </a:r>
            <a:r>
              <a:rPr sz="1000" dirty="0">
                <a:solidFill>
                  <a:srgbClr val="57585B"/>
                </a:solidFill>
                <a:latin typeface="Microsoft Sans Serif"/>
                <a:cs typeface="Microsoft Sans Serif"/>
              </a:rPr>
              <a:t> se ha </a:t>
            </a:r>
            <a:r>
              <a:rPr sz="1000" spc="-5" dirty="0">
                <a:solidFill>
                  <a:srgbClr val="57585B"/>
                </a:solidFill>
                <a:latin typeface="Microsoft Sans Serif"/>
                <a:cs typeface="Microsoft Sans Serif"/>
              </a:rPr>
              <a:t>hecho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realidad</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gracias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su amor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comida,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atención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detalles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selección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inflexible</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todas</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materias</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primas.</a:t>
            </a:r>
            <a:endParaRPr sz="1000">
              <a:latin typeface="Microsoft Sans Serif"/>
              <a:cs typeface="Microsoft Sans Serif"/>
            </a:endParaRPr>
          </a:p>
        </p:txBody>
      </p:sp>
      <p:sp>
        <p:nvSpPr>
          <p:cNvPr id="3" name="object 3"/>
          <p:cNvSpPr txBox="1"/>
          <p:nvPr/>
        </p:nvSpPr>
        <p:spPr>
          <a:xfrm>
            <a:off x="723394" y="8032244"/>
            <a:ext cx="3018155" cy="669925"/>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ct val="99500"/>
              </a:lnSpc>
              <a:spcBef>
                <a:spcPts val="50"/>
              </a:spcBef>
            </a:pPr>
            <a:r>
              <a:rPr sz="1000" spc="-5" dirty="0">
                <a:solidFill>
                  <a:srgbClr val="57585B"/>
                </a:solidFill>
                <a:latin typeface="Microsoft Sans Serif"/>
                <a:cs typeface="Microsoft Sans Serif"/>
              </a:rPr>
              <a:t>Soul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Kitchen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porciones</a:t>
            </a:r>
            <a:r>
              <a:rPr sz="1000" dirty="0">
                <a:solidFill>
                  <a:srgbClr val="57585B"/>
                </a:solidFill>
                <a:latin typeface="Microsoft Sans Serif"/>
                <a:cs typeface="Microsoft Sans Serif"/>
              </a:rPr>
              <a:t> más</a:t>
            </a:r>
            <a:r>
              <a:rPr sz="1000" spc="270" dirty="0">
                <a:solidFill>
                  <a:srgbClr val="57585B"/>
                </a:solidFill>
                <a:latin typeface="Microsoft Sans Serif"/>
                <a:cs typeface="Microsoft Sans Serif"/>
              </a:rPr>
              <a:t> </a:t>
            </a:r>
            <a:r>
              <a:rPr sz="1000" spc="-10" dirty="0">
                <a:solidFill>
                  <a:srgbClr val="57585B"/>
                </a:solidFill>
                <a:latin typeface="Microsoft Sans Serif"/>
                <a:cs typeface="Microsoft Sans Serif"/>
              </a:rPr>
              <a:t>pequeñas, </a:t>
            </a:r>
            <a:r>
              <a:rPr sz="1000" spc="-5" dirty="0">
                <a:solidFill>
                  <a:srgbClr val="57585B"/>
                </a:solidFill>
                <a:latin typeface="Microsoft Sans Serif"/>
                <a:cs typeface="Microsoft Sans Serif"/>
              </a:rPr>
              <a:t> bebidas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azúcar,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sus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postres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veganos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horneados</a:t>
            </a:r>
            <a:r>
              <a:rPr sz="1000" spc="130" dirty="0">
                <a:solidFill>
                  <a:srgbClr val="57585B"/>
                </a:solidFill>
                <a:latin typeface="Microsoft Sans Serif"/>
                <a:cs typeface="Microsoft Sans Serif"/>
              </a:rPr>
              <a:t> </a:t>
            </a:r>
            <a:r>
              <a:rPr sz="1000" dirty="0">
                <a:solidFill>
                  <a:srgbClr val="57585B"/>
                </a:solidFill>
                <a:latin typeface="Microsoft Sans Serif"/>
                <a:cs typeface="Microsoft Sans Serif"/>
              </a:rPr>
              <a:t>son</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nutritivos.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objetivo</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endParaRPr sz="1000">
              <a:latin typeface="Microsoft Sans Serif"/>
              <a:cs typeface="Microsoft Sans Serif"/>
            </a:endParaRPr>
          </a:p>
        </p:txBody>
      </p:sp>
      <p:sp>
        <p:nvSpPr>
          <p:cNvPr id="4" name="object 4"/>
          <p:cNvSpPr txBox="1"/>
          <p:nvPr/>
        </p:nvSpPr>
        <p:spPr>
          <a:xfrm>
            <a:off x="723391" y="8676893"/>
            <a:ext cx="3013710"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reducir/evitar</a:t>
            </a:r>
            <a:r>
              <a:rPr sz="1000" spc="492"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492" dirty="0">
                <a:solidFill>
                  <a:srgbClr val="57585B"/>
                </a:solidFill>
                <a:latin typeface="Microsoft Sans Serif"/>
                <a:cs typeface="Microsoft Sans Serif"/>
              </a:rPr>
              <a:t> </a:t>
            </a:r>
            <a:r>
              <a:rPr sz="1000" spc="-5" dirty="0">
                <a:solidFill>
                  <a:srgbClr val="57585B"/>
                </a:solidFill>
                <a:latin typeface="Microsoft Sans Serif"/>
                <a:cs typeface="Microsoft Sans Serif"/>
              </a:rPr>
              <a:t>azúcares</a:t>
            </a:r>
            <a:r>
              <a:rPr sz="1000" spc="497" dirty="0">
                <a:solidFill>
                  <a:srgbClr val="57585B"/>
                </a:solidFill>
                <a:latin typeface="Microsoft Sans Serif"/>
                <a:cs typeface="Microsoft Sans Serif"/>
              </a:rPr>
              <a:t> </a:t>
            </a:r>
            <a:r>
              <a:rPr sz="1000" spc="-5" dirty="0">
                <a:solidFill>
                  <a:srgbClr val="57585B"/>
                </a:solidFill>
                <a:latin typeface="Microsoft Sans Serif"/>
                <a:cs typeface="Microsoft Sans Serif"/>
              </a:rPr>
              <a:t>refinados,</a:t>
            </a:r>
            <a:r>
              <a:rPr sz="1000" spc="487"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492" dirty="0">
                <a:solidFill>
                  <a:srgbClr val="57585B"/>
                </a:solidFill>
                <a:latin typeface="Microsoft Sans Serif"/>
                <a:cs typeface="Microsoft Sans Serif"/>
              </a:rPr>
              <a:t> </a:t>
            </a:r>
            <a:r>
              <a:rPr sz="1000" spc="-5" dirty="0">
                <a:solidFill>
                  <a:srgbClr val="57585B"/>
                </a:solidFill>
                <a:latin typeface="Microsoft Sans Serif"/>
                <a:cs typeface="Microsoft Sans Serif"/>
              </a:rPr>
              <a:t>grasas</a:t>
            </a:r>
            <a:endParaRPr sz="1000">
              <a:latin typeface="Microsoft Sans Serif"/>
              <a:cs typeface="Microsoft Sans Serif"/>
            </a:endParaRPr>
          </a:p>
        </p:txBody>
      </p:sp>
      <p:sp>
        <p:nvSpPr>
          <p:cNvPr id="5" name="object 5"/>
          <p:cNvSpPr txBox="1"/>
          <p:nvPr/>
        </p:nvSpPr>
        <p:spPr>
          <a:xfrm>
            <a:off x="723391" y="8827769"/>
            <a:ext cx="3020060" cy="631825"/>
          </a:xfrm>
          <a:prstGeom prst="rect">
            <a:avLst/>
          </a:prstGeom>
        </p:spPr>
        <p:txBody>
          <a:bodyPr vert="horz" wrap="square" lIns="0" tIns="13329" rIns="0" bIns="0" rtlCol="0">
            <a:spAutoFit/>
          </a:bodyPr>
          <a:lstStyle/>
          <a:p>
            <a:pPr marL="12697" marR="5077" algn="just">
              <a:lnSpc>
                <a:spcPct val="99300"/>
              </a:lnSpc>
              <a:spcBef>
                <a:spcPts val="105"/>
              </a:spcBef>
            </a:pPr>
            <a:r>
              <a:rPr sz="1000" spc="-5" dirty="0">
                <a:solidFill>
                  <a:srgbClr val="57585B"/>
                </a:solidFill>
                <a:latin typeface="Microsoft Sans Serif"/>
                <a:cs typeface="Microsoft Sans Serif"/>
              </a:rPr>
              <a:t>saturadas trans y ofrecer alimentos saludables para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contribuir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crisis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obesidad.</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 </a:t>
            </a:r>
            <a:r>
              <a:rPr sz="1000" spc="-5" dirty="0">
                <a:solidFill>
                  <a:srgbClr val="57585B"/>
                </a:solidFill>
                <a:latin typeface="Microsoft Sans Serif"/>
                <a:cs typeface="Microsoft Sans Serif"/>
              </a:rPr>
              <a:t>cocina</a:t>
            </a:r>
            <a:r>
              <a:rPr sz="1000" dirty="0">
                <a:solidFill>
                  <a:srgbClr val="57585B"/>
                </a:solidFill>
                <a:latin typeface="Microsoft Sans Serif"/>
                <a:cs typeface="Microsoft Sans Serif"/>
              </a:rPr>
              <a:t> sus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conservar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máxima</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frescura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mantenerlos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estado</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a:t>
            </a:r>
            <a:endParaRPr sz="1000">
              <a:latin typeface="Microsoft Sans Serif"/>
              <a:cs typeface="Microsoft Sans Serif"/>
            </a:endParaRPr>
          </a:p>
        </p:txBody>
      </p:sp>
      <p:sp>
        <p:nvSpPr>
          <p:cNvPr id="6" name="object 6"/>
          <p:cNvSpPr txBox="1"/>
          <p:nvPr/>
        </p:nvSpPr>
        <p:spPr>
          <a:xfrm>
            <a:off x="4101465" y="2657601"/>
            <a:ext cx="3086100" cy="480695"/>
          </a:xfrm>
          <a:prstGeom prst="rect">
            <a:avLst/>
          </a:prstGeom>
        </p:spPr>
        <p:txBody>
          <a:bodyPr vert="horz" wrap="square" lIns="0" tIns="12697" rIns="0" bIns="0" rtlCol="0">
            <a:spAutoFit/>
          </a:bodyPr>
          <a:lstStyle/>
          <a:p>
            <a:pPr marL="12697" marR="5077" algn="just">
              <a:lnSpc>
                <a:spcPct val="99500"/>
              </a:lnSpc>
              <a:spcBef>
                <a:spcPts val="100"/>
              </a:spcBef>
            </a:pP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tamaño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 dirty="0">
                <a:solidFill>
                  <a:srgbClr val="57585B"/>
                </a:solidFill>
                <a:latin typeface="Microsoft Sans Serif"/>
                <a:cs typeface="Microsoft Sans Serif"/>
              </a:rPr>
              <a:t> porciones</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cuida</a:t>
            </a:r>
            <a:r>
              <a:rPr sz="1000" dirty="0">
                <a:solidFill>
                  <a:srgbClr val="57585B"/>
                </a:solidFill>
                <a:latin typeface="Microsoft Sans Serif"/>
                <a:cs typeface="Microsoft Sans Serif"/>
              </a:rPr>
              <a:t> mucho,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por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ejemplo,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sopa del </a:t>
            </a:r>
            <a:r>
              <a:rPr sz="1000" spc="10" dirty="0">
                <a:solidFill>
                  <a:srgbClr val="57585B"/>
                </a:solidFill>
                <a:latin typeface="Microsoft Sans Serif"/>
                <a:cs typeface="Microsoft Sans Serif"/>
              </a:rPr>
              <a:t>día </a:t>
            </a:r>
            <a:r>
              <a:rPr sz="1000" dirty="0">
                <a:solidFill>
                  <a:srgbClr val="57585B"/>
                </a:solidFill>
                <a:latin typeface="Microsoft Sans Serif"/>
                <a:cs typeface="Microsoft Sans Serif"/>
              </a:rPr>
              <a:t>es </a:t>
            </a:r>
            <a:r>
              <a:rPr sz="1000" spc="-5" dirty="0">
                <a:solidFill>
                  <a:srgbClr val="57585B"/>
                </a:solidFill>
                <a:latin typeface="Microsoft Sans Serif"/>
                <a:cs typeface="Microsoft Sans Serif"/>
              </a:rPr>
              <a:t>de 300 </a:t>
            </a:r>
            <a:r>
              <a:rPr sz="1000" dirty="0">
                <a:solidFill>
                  <a:srgbClr val="57585B"/>
                </a:solidFill>
                <a:latin typeface="Microsoft Sans Serif"/>
                <a:cs typeface="Microsoft Sans Serif"/>
              </a:rPr>
              <a:t>ml </a:t>
            </a:r>
            <a:r>
              <a:rPr sz="1000" spc="-5" dirty="0">
                <a:solidFill>
                  <a:srgbClr val="57585B"/>
                </a:solidFill>
                <a:latin typeface="Microsoft Sans Serif"/>
                <a:cs typeface="Microsoft Sans Serif"/>
              </a:rPr>
              <a:t>/ el postre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Soul</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Kitchen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150g.</a:t>
            </a:r>
            <a:endParaRPr sz="1000">
              <a:latin typeface="Microsoft Sans Serif"/>
              <a:cs typeface="Microsoft Sans Serif"/>
            </a:endParaRPr>
          </a:p>
        </p:txBody>
      </p:sp>
      <p:sp>
        <p:nvSpPr>
          <p:cNvPr id="7" name="object 7"/>
          <p:cNvSpPr txBox="1"/>
          <p:nvPr/>
        </p:nvSpPr>
        <p:spPr>
          <a:xfrm>
            <a:off x="4136516" y="3276726"/>
            <a:ext cx="1812289"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Un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buen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ellos</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es:</a:t>
            </a:r>
            <a:endParaRPr sz="1000">
              <a:latin typeface="Microsoft Sans Serif"/>
              <a:cs typeface="Microsoft Sans Serif"/>
            </a:endParaRPr>
          </a:p>
        </p:txBody>
      </p:sp>
      <p:sp>
        <p:nvSpPr>
          <p:cNvPr id="8" name="object 8"/>
          <p:cNvSpPr txBox="1"/>
          <p:nvPr/>
        </p:nvSpPr>
        <p:spPr>
          <a:xfrm>
            <a:off x="4101468" y="3435222"/>
            <a:ext cx="3089275" cy="1099820"/>
          </a:xfrm>
          <a:prstGeom prst="rect">
            <a:avLst/>
          </a:prstGeom>
        </p:spPr>
        <p:txBody>
          <a:bodyPr vert="horz" wrap="square" lIns="0" tIns="12697" rIns="0" bIns="0" rtlCol="0">
            <a:spAutoFit/>
          </a:bodyPr>
          <a:lstStyle/>
          <a:p>
            <a:pPr marL="193615" marR="6347" indent="-181553" algn="just">
              <a:lnSpc>
                <a:spcPct val="99500"/>
              </a:lnSpc>
              <a:spcBef>
                <a:spcPts val="100"/>
              </a:spcBef>
              <a:buChar char="-"/>
              <a:tabLst>
                <a:tab pos="194250" algn="l"/>
              </a:tabLst>
            </a:pPr>
            <a:r>
              <a:rPr sz="1000" spc="-5" dirty="0">
                <a:solidFill>
                  <a:srgbClr val="57585B"/>
                </a:solidFill>
                <a:latin typeface="Microsoft Sans Serif"/>
                <a:cs typeface="Microsoft Sans Serif"/>
              </a:rPr>
              <a:t>Comida de origen puro - productos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temporada y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predominantemente orgánicos de origen regional 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búlgaro,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medida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posible.</a:t>
            </a:r>
            <a:endParaRPr sz="1000">
              <a:latin typeface="Microsoft Sans Serif"/>
              <a:cs typeface="Microsoft Sans Serif"/>
            </a:endParaRPr>
          </a:p>
          <a:p>
            <a:pPr marL="193615" indent="-181553" algn="just">
              <a:spcBef>
                <a:spcPts val="35"/>
              </a:spcBef>
              <a:buChar char="-"/>
              <a:tabLst>
                <a:tab pos="194250" algn="l"/>
              </a:tabLst>
            </a:pPr>
            <a:r>
              <a:rPr sz="1000" spc="-5" dirty="0">
                <a:solidFill>
                  <a:srgbClr val="57585B"/>
                </a:solidFill>
                <a:latin typeface="Microsoft Sans Serif"/>
                <a:cs typeface="Microsoft Sans Serif"/>
              </a:rPr>
              <a:t>Preparados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frescos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óptimos.</a:t>
            </a:r>
            <a:endParaRPr sz="1000">
              <a:latin typeface="Microsoft Sans Serif"/>
              <a:cs typeface="Microsoft Sans Serif"/>
            </a:endParaRPr>
          </a:p>
          <a:p>
            <a:pPr marL="193615" marR="5077" indent="-181553" algn="just">
              <a:lnSpc>
                <a:spcPct val="99500"/>
              </a:lnSpc>
              <a:spcBef>
                <a:spcPts val="55"/>
              </a:spcBef>
              <a:buChar char="-"/>
              <a:tabLst>
                <a:tab pos="194250" algn="l"/>
              </a:tabLst>
            </a:pPr>
            <a:r>
              <a:rPr sz="1000" spc="-5"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materias</a:t>
            </a:r>
            <a:r>
              <a:rPr sz="1000" dirty="0">
                <a:solidFill>
                  <a:srgbClr val="57585B"/>
                </a:solidFill>
                <a:latin typeface="Microsoft Sans Serif"/>
                <a:cs typeface="Microsoft Sans Serif"/>
              </a:rPr>
              <a:t> primas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sin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mínimo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tratamiento</a:t>
            </a:r>
            <a:r>
              <a:rPr sz="1000" dirty="0">
                <a:solidFill>
                  <a:srgbClr val="57585B"/>
                </a:solidFill>
                <a:latin typeface="Microsoft Sans Serif"/>
                <a:cs typeface="Microsoft Sans Serif"/>
              </a:rPr>
              <a:t> térmico,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preservar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microelementos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vivos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vitaminas.</a:t>
            </a:r>
            <a:endParaRPr sz="1000">
              <a:latin typeface="Microsoft Sans Serif"/>
              <a:cs typeface="Microsoft Sans Serif"/>
            </a:endParaRPr>
          </a:p>
        </p:txBody>
      </p:sp>
      <p:sp>
        <p:nvSpPr>
          <p:cNvPr id="9" name="object 9"/>
          <p:cNvSpPr txBox="1"/>
          <p:nvPr/>
        </p:nvSpPr>
        <p:spPr>
          <a:xfrm>
            <a:off x="4101465" y="4514217"/>
            <a:ext cx="3087370" cy="941069"/>
          </a:xfrm>
          <a:prstGeom prst="rect">
            <a:avLst/>
          </a:prstGeom>
        </p:spPr>
        <p:txBody>
          <a:bodyPr vert="horz" wrap="square" lIns="0" tIns="12062" rIns="0" bIns="0" rtlCol="0">
            <a:spAutoFit/>
          </a:bodyPr>
          <a:lstStyle/>
          <a:p>
            <a:pPr marL="193615" marR="8252" indent="-181553" algn="just">
              <a:spcBef>
                <a:spcPts val="95"/>
              </a:spcBef>
              <a:buChar char="-"/>
              <a:tabLst>
                <a:tab pos="194250" algn="l"/>
              </a:tabLst>
            </a:pPr>
            <a:r>
              <a:rPr sz="1000" spc="-5" dirty="0">
                <a:solidFill>
                  <a:srgbClr val="57585B"/>
                </a:solidFill>
                <a:latin typeface="Microsoft Sans Serif"/>
                <a:cs typeface="Microsoft Sans Serif"/>
              </a:rPr>
              <a:t>Ingredientes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totalmente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integrales,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tratados</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no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refinados.</a:t>
            </a:r>
            <a:endParaRPr sz="1000">
              <a:latin typeface="Microsoft Sans Serif"/>
              <a:cs typeface="Microsoft Sans Serif"/>
            </a:endParaRPr>
          </a:p>
          <a:p>
            <a:pPr marL="193615" marR="5077" indent="-181553" algn="just">
              <a:lnSpc>
                <a:spcPct val="99300"/>
              </a:lnSpc>
              <a:spcBef>
                <a:spcPts val="45"/>
              </a:spcBef>
              <a:buChar char="-"/>
              <a:tabLst>
                <a:tab pos="194250" algn="l"/>
              </a:tabLst>
            </a:pPr>
            <a:r>
              <a:rPr sz="1000" spc="-5" dirty="0">
                <a:solidFill>
                  <a:srgbClr val="57585B"/>
                </a:solidFill>
                <a:latin typeface="Microsoft Sans Serif"/>
                <a:cs typeface="Microsoft Sans Serif"/>
              </a:rPr>
              <a:t>Todos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ellos</a:t>
            </a:r>
            <a:r>
              <a:rPr sz="1000" spc="-5" dirty="0">
                <a:solidFill>
                  <a:srgbClr val="57585B"/>
                </a:solidFill>
                <a:latin typeface="Microsoft Sans Serif"/>
                <a:cs typeface="Microsoft Sans Serif"/>
              </a:rPr>
              <a:t> libres</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animales,</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origen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lácteo,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aditivos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artificiales,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colorantes, </a:t>
            </a:r>
            <a:r>
              <a:rPr sz="1000" dirty="0">
                <a:solidFill>
                  <a:srgbClr val="57585B"/>
                </a:solidFill>
                <a:latin typeface="Microsoft Sans Serif"/>
                <a:cs typeface="Microsoft Sans Serif"/>
              </a:rPr>
              <a:t> aromas,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refinada,</a:t>
            </a:r>
            <a:r>
              <a:rPr sz="1000" dirty="0">
                <a:solidFill>
                  <a:srgbClr val="57585B"/>
                </a:solidFill>
                <a:latin typeface="Microsoft Sans Serif"/>
                <a:cs typeface="Microsoft Sans Serif"/>
              </a:rPr>
              <a:t> grasas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refinadas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trans,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glutamato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sódico,</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números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endParaRPr sz="1000">
              <a:latin typeface="Microsoft Sans Serif"/>
              <a:cs typeface="Microsoft Sans Serif"/>
            </a:endParaRPr>
          </a:p>
        </p:txBody>
      </p:sp>
      <p:sp>
        <p:nvSpPr>
          <p:cNvPr id="10" name="object 10"/>
          <p:cNvSpPr txBox="1"/>
          <p:nvPr/>
        </p:nvSpPr>
        <p:spPr>
          <a:xfrm>
            <a:off x="4099943" y="5585840"/>
            <a:ext cx="3020695" cy="156908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180"/>
              </a:lnSpc>
            </a:pPr>
            <a:r>
              <a:rPr sz="1000" spc="-5" dirty="0">
                <a:solidFill>
                  <a:srgbClr val="57585B"/>
                </a:solidFill>
                <a:latin typeface="Microsoft Sans Serif"/>
                <a:cs typeface="Microsoft Sans Serif"/>
              </a:rPr>
              <a:t>Cuando</a:t>
            </a:r>
            <a:r>
              <a:rPr sz="1000" spc="360" dirty="0">
                <a:solidFill>
                  <a:srgbClr val="57585B"/>
                </a:solidFill>
                <a:latin typeface="Microsoft Sans Serif"/>
                <a:cs typeface="Microsoft Sans Serif"/>
              </a:rPr>
              <a:t> </a:t>
            </a:r>
            <a:r>
              <a:rPr sz="1000" dirty="0">
                <a:solidFill>
                  <a:srgbClr val="57585B"/>
                </a:solidFill>
                <a:latin typeface="Microsoft Sans Serif"/>
                <a:cs typeface="Microsoft Sans Serif"/>
              </a:rPr>
              <a:t>compran</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intentan</a:t>
            </a:r>
            <a:r>
              <a:rPr sz="1000" spc="375" dirty="0">
                <a:solidFill>
                  <a:srgbClr val="57585B"/>
                </a:solidFill>
                <a:latin typeface="Microsoft Sans Serif"/>
                <a:cs typeface="Microsoft Sans Serif"/>
              </a:rPr>
              <a:t> </a:t>
            </a:r>
            <a:r>
              <a:rPr sz="1000" spc="-5" dirty="0">
                <a:solidFill>
                  <a:srgbClr val="57585B"/>
                </a:solidFill>
                <a:latin typeface="Microsoft Sans Serif"/>
                <a:cs typeface="Microsoft Sans Serif"/>
              </a:rPr>
              <a:t>evitar</a:t>
            </a:r>
            <a:r>
              <a:rPr sz="1000" spc="37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endParaRPr sz="1000">
              <a:latin typeface="Microsoft Sans Serif"/>
              <a:cs typeface="Microsoft Sans Serif"/>
            </a:endParaRPr>
          </a:p>
          <a:p>
            <a:pPr marL="12697" marR="5077" algn="just">
              <a:lnSpc>
                <a:spcPct val="99400"/>
              </a:lnSpc>
              <a:spcBef>
                <a:spcPts val="5"/>
              </a:spcBef>
            </a:pPr>
            <a:r>
              <a:rPr sz="1000" spc="-5" dirty="0">
                <a:solidFill>
                  <a:srgbClr val="57585B"/>
                </a:solidFill>
                <a:latin typeface="Microsoft Sans Serif"/>
                <a:cs typeface="Microsoft Sans Serif"/>
              </a:rPr>
              <a:t>envases,</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ya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son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conscientes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impacto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medioambiental y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residuos. Creen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economía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circular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cuentan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soluciones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ecológicas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envases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comida 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llevar.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Ofrecen agua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purificada </a:t>
            </a:r>
            <a:r>
              <a:rPr sz="1000" dirty="0">
                <a:solidFill>
                  <a:srgbClr val="57585B"/>
                </a:solidFill>
                <a:latin typeface="Microsoft Sans Serif"/>
                <a:cs typeface="Microsoft Sans Serif"/>
              </a:rPr>
              <a:t>con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sistema </a:t>
            </a:r>
            <a:r>
              <a:rPr sz="1000" spc="-5" dirty="0">
                <a:solidFill>
                  <a:srgbClr val="57585B"/>
                </a:solidFill>
                <a:latin typeface="Microsoft Sans Serif"/>
                <a:cs typeface="Microsoft Sans Serif"/>
              </a:rPr>
              <a:t>Spring-Time 400 de Aqua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Living.</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"agua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manantial"</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limpia, </a:t>
            </a:r>
            <a:r>
              <a:rPr sz="1000" dirty="0">
                <a:solidFill>
                  <a:srgbClr val="57585B"/>
                </a:solidFill>
                <a:latin typeface="Microsoft Sans Serif"/>
                <a:cs typeface="Microsoft Sans Serif"/>
              </a:rPr>
              <a:t> fresca </a:t>
            </a:r>
            <a:r>
              <a:rPr sz="1000" spc="-5" dirty="0">
                <a:solidFill>
                  <a:srgbClr val="57585B"/>
                </a:solidFill>
                <a:latin typeface="Microsoft Sans Serif"/>
                <a:cs typeface="Microsoft Sans Serif"/>
              </a:rPr>
              <a:t>y de calidad,</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evitando </a:t>
            </a:r>
            <a:r>
              <a:rPr sz="1000" spc="10" dirty="0">
                <a:solidFill>
                  <a:srgbClr val="57585B"/>
                </a:solidFill>
                <a:latin typeface="Microsoft Sans Serif"/>
                <a:cs typeface="Microsoft Sans Serif"/>
              </a:rPr>
              <a:t>así </a:t>
            </a:r>
            <a:r>
              <a:rPr sz="1000" spc="-5" dirty="0">
                <a:solidFill>
                  <a:srgbClr val="57585B"/>
                </a:solidFill>
                <a:latin typeface="Microsoft Sans Serif"/>
                <a:cs typeface="Microsoft Sans Serif"/>
              </a:rPr>
              <a:t>el uso</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 botellas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vidrio,</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plástico,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residuos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metales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pesados.</a:t>
            </a:r>
            <a:endParaRPr sz="1000">
              <a:latin typeface="Microsoft Sans Serif"/>
              <a:cs typeface="Microsoft Sans Serif"/>
            </a:endParaRPr>
          </a:p>
        </p:txBody>
      </p:sp>
      <p:sp>
        <p:nvSpPr>
          <p:cNvPr id="11" name="object 11"/>
          <p:cNvSpPr txBox="1"/>
          <p:nvPr/>
        </p:nvSpPr>
        <p:spPr>
          <a:xfrm>
            <a:off x="4099943" y="7289672"/>
            <a:ext cx="3018155" cy="141668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algn="just">
              <a:lnSpc>
                <a:spcPts val="1180"/>
              </a:lnSpc>
            </a:pPr>
            <a:r>
              <a:rPr sz="1000" spc="-5" dirty="0">
                <a:solidFill>
                  <a:srgbClr val="57585B"/>
                </a:solidFill>
                <a:latin typeface="Microsoft Sans Serif"/>
                <a:cs typeface="Microsoft Sans Serif"/>
              </a:rPr>
              <a:t>Soul</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Kitchen</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PYME</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basa</a:t>
            </a:r>
            <a:r>
              <a:rPr sz="1000" spc="85"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negocio</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endParaRPr sz="1000">
              <a:latin typeface="Microsoft Sans Serif"/>
              <a:cs typeface="Microsoft Sans Serif"/>
            </a:endParaRPr>
          </a:p>
          <a:p>
            <a:pPr marL="12697" marR="5077" algn="just">
              <a:lnSpc>
                <a:spcPct val="99400"/>
              </a:lnSpc>
              <a:spcBef>
                <a:spcPts val="5"/>
              </a:spcBef>
            </a:pP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nutrición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cadena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alimentaria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responsable,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abastecimiento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ético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nutrición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Creen</a:t>
            </a:r>
            <a:r>
              <a:rPr sz="1000" dirty="0">
                <a:solidFill>
                  <a:srgbClr val="57585B"/>
                </a:solidFill>
                <a:latin typeface="Microsoft Sans Serif"/>
                <a:cs typeface="Microsoft Sans Serif"/>
              </a:rPr>
              <a:t> 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capacitar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consumidor</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información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pertinente.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Pensando</a:t>
            </a:r>
            <a:r>
              <a:rPr sz="1000" dirty="0">
                <a:solidFill>
                  <a:srgbClr val="57585B"/>
                </a:solidFill>
                <a:latin typeface="Microsoft Sans Serif"/>
                <a:cs typeface="Microsoft Sans Serif"/>
              </a:rPr>
              <a:t> en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 personas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teniendo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empatía</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con</a:t>
            </a:r>
            <a:r>
              <a:rPr sz="1000" spc="265"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naturaleza,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están mejorando continuamente sus procesos, con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nueva</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visión</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fe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en</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un</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futuro</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más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verde.</a:t>
            </a:r>
            <a:endParaRPr sz="1000">
              <a:latin typeface="Microsoft Sans Serif"/>
              <a:cs typeface="Microsoft Sans Serif"/>
            </a:endParaRPr>
          </a:p>
        </p:txBody>
      </p:sp>
      <p:sp>
        <p:nvSpPr>
          <p:cNvPr id="12" name="object 12"/>
          <p:cNvSpPr txBox="1"/>
          <p:nvPr/>
        </p:nvSpPr>
        <p:spPr>
          <a:xfrm>
            <a:off x="4099943" y="8841488"/>
            <a:ext cx="3016885" cy="355600"/>
          </a:xfrm>
          <a:prstGeom prst="rect">
            <a:avLst/>
          </a:prstGeom>
        </p:spPr>
        <p:txBody>
          <a:bodyPr vert="horz" wrap="square" lIns="0" tIns="12697" rIns="0" bIns="0" rtlCol="0">
            <a:spAutoFit/>
          </a:bodyPr>
          <a:lstStyle/>
          <a:p>
            <a:pPr marL="12697">
              <a:lnSpc>
                <a:spcPts val="1417"/>
              </a:lnSpc>
              <a:spcBef>
                <a:spcPts val="100"/>
              </a:spcBef>
            </a:pPr>
            <a:r>
              <a:rPr sz="1200" spc="-35" dirty="0">
                <a:solidFill>
                  <a:srgbClr val="004448"/>
                </a:solidFill>
                <a:latin typeface="Microsoft Sans Serif"/>
                <a:cs typeface="Microsoft Sans Serif"/>
              </a:rPr>
              <a:t>Requisitos</a:t>
            </a:r>
            <a:r>
              <a:rPr sz="1200" spc="-25" dirty="0">
                <a:solidFill>
                  <a:srgbClr val="004448"/>
                </a:solidFill>
                <a:latin typeface="Microsoft Sans Serif"/>
                <a:cs typeface="Microsoft Sans Serif"/>
              </a:rPr>
              <a:t> </a:t>
            </a:r>
            <a:r>
              <a:rPr sz="1200" spc="-35" dirty="0">
                <a:solidFill>
                  <a:srgbClr val="004448"/>
                </a:solidFill>
                <a:latin typeface="Microsoft Sans Serif"/>
                <a:cs typeface="Microsoft Sans Serif"/>
              </a:rPr>
              <a:t>dietéticos</a:t>
            </a:r>
            <a:endParaRPr sz="1200">
              <a:latin typeface="Microsoft Sans Serif"/>
              <a:cs typeface="Microsoft Sans Serif"/>
            </a:endParaRPr>
          </a:p>
          <a:p>
            <a:pPr marL="12697">
              <a:lnSpc>
                <a:spcPts val="1180"/>
              </a:lnSpc>
              <a:tabLst>
                <a:tab pos="290741" algn="l"/>
                <a:tab pos="732568" algn="l"/>
                <a:tab pos="1069016" algn="l"/>
                <a:tab pos="1877126" algn="l"/>
                <a:tab pos="2178659" algn="l"/>
              </a:tabLst>
            </a:pPr>
            <a:r>
              <a:rPr sz="1000" spc="-10" dirty="0">
                <a:solidFill>
                  <a:srgbClr val="57585B"/>
                </a:solidFill>
                <a:latin typeface="Microsoft Sans Serif"/>
                <a:cs typeface="Microsoft Sans Serif"/>
              </a:rPr>
              <a:t>El	</a:t>
            </a:r>
            <a:r>
              <a:rPr sz="1000" spc="-5" dirty="0">
                <a:solidFill>
                  <a:srgbClr val="57585B"/>
                </a:solidFill>
                <a:latin typeface="Microsoft Sans Serif"/>
                <a:cs typeface="Microsoft Sans Serif"/>
              </a:rPr>
              <a:t>perfil	del	restaurante	es	principalmente</a:t>
            </a:r>
            <a:endParaRPr sz="1000">
              <a:latin typeface="Microsoft Sans Serif"/>
              <a:cs typeface="Microsoft Sans Serif"/>
            </a:endParaRPr>
          </a:p>
        </p:txBody>
      </p:sp>
      <p:sp>
        <p:nvSpPr>
          <p:cNvPr id="13" name="object 13"/>
          <p:cNvSpPr txBox="1"/>
          <p:nvPr/>
        </p:nvSpPr>
        <p:spPr>
          <a:xfrm>
            <a:off x="4099943" y="9172193"/>
            <a:ext cx="3017520" cy="328295"/>
          </a:xfrm>
          <a:prstGeom prst="rect">
            <a:avLst/>
          </a:prstGeom>
        </p:spPr>
        <p:txBody>
          <a:bodyPr vert="horz" wrap="square" lIns="0" tIns="18409" rIns="0" bIns="0" rtlCol="0">
            <a:spAutoFit/>
          </a:bodyPr>
          <a:lstStyle/>
          <a:p>
            <a:pPr marL="12697" marR="5077">
              <a:lnSpc>
                <a:spcPts val="1190"/>
              </a:lnSpc>
              <a:spcBef>
                <a:spcPts val="145"/>
              </a:spcBef>
            </a:pPr>
            <a:r>
              <a:rPr sz="1000" spc="-5" dirty="0">
                <a:solidFill>
                  <a:srgbClr val="57585B"/>
                </a:solidFill>
                <a:latin typeface="Microsoft Sans Serif"/>
                <a:cs typeface="Microsoft Sans Serif"/>
              </a:rPr>
              <a:t>vegano/vegetariano.</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Se</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tienen</a:t>
            </a:r>
            <a:r>
              <a:rPr sz="1000" spc="185" dirty="0">
                <a:solidFill>
                  <a:srgbClr val="57585B"/>
                </a:solidFill>
                <a:latin typeface="Microsoft Sans Serif"/>
                <a:cs typeface="Microsoft Sans Serif"/>
              </a:rPr>
              <a:t> </a:t>
            </a:r>
            <a:r>
              <a:rPr sz="1000" spc="10" dirty="0">
                <a:solidFill>
                  <a:srgbClr val="57585B"/>
                </a:solidFill>
                <a:latin typeface="Microsoft Sans Serif"/>
                <a:cs typeface="Microsoft Sans Serif"/>
              </a:rPr>
              <a:t>en</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cuenta</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spc="19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alérgenos</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menús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diseñados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abordar</a:t>
            </a:r>
            <a:endParaRPr sz="1000">
              <a:latin typeface="Microsoft Sans Serif"/>
              <a:cs typeface="Microsoft Sans Serif"/>
            </a:endParaRPr>
          </a:p>
        </p:txBody>
      </p:sp>
      <p:sp>
        <p:nvSpPr>
          <p:cNvPr id="14" name="object 14"/>
          <p:cNvSpPr txBox="1"/>
          <p:nvPr/>
        </p:nvSpPr>
        <p:spPr>
          <a:xfrm>
            <a:off x="4099943" y="9473897"/>
            <a:ext cx="3019425" cy="633095"/>
          </a:xfrm>
          <a:prstGeom prst="rect">
            <a:avLst/>
          </a:prstGeom>
        </p:spPr>
        <p:txBody>
          <a:bodyPr vert="horz" wrap="square" lIns="0" tIns="12697" rIns="0" bIns="0" rtlCol="0">
            <a:spAutoFit/>
          </a:bodyPr>
          <a:lstStyle/>
          <a:p>
            <a:pPr marL="12697" marR="5077" algn="just">
              <a:lnSpc>
                <a:spcPct val="99700"/>
              </a:lnSpc>
              <a:spcBef>
                <a:spcPts val="100"/>
              </a:spcBef>
            </a:pPr>
            <a:r>
              <a:rPr sz="1000" spc="-5" dirty="0">
                <a:solidFill>
                  <a:srgbClr val="57585B"/>
                </a:solidFill>
                <a:latin typeface="Microsoft Sans Serif"/>
                <a:cs typeface="Microsoft Sans Serif"/>
              </a:rPr>
              <a:t>problemas de salud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la diabetes y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obesidad.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origen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vegetal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beneficios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atiende a los </a:t>
            </a:r>
            <a:r>
              <a:rPr sz="1000" dirty="0">
                <a:solidFill>
                  <a:srgbClr val="57585B"/>
                </a:solidFill>
                <a:latin typeface="Microsoft Sans Serif"/>
                <a:cs typeface="Microsoft Sans Serif"/>
              </a:rPr>
              <a:t>celíacos </a:t>
            </a:r>
            <a:r>
              <a:rPr sz="1000" spc="-5" dirty="0">
                <a:solidFill>
                  <a:srgbClr val="57585B"/>
                </a:solidFill>
                <a:latin typeface="Microsoft Sans Serif"/>
                <a:cs typeface="Microsoft Sans Serif"/>
              </a:rPr>
              <a:t>en todos los </a:t>
            </a:r>
            <a:r>
              <a:rPr sz="1000" dirty="0">
                <a:solidFill>
                  <a:srgbClr val="57585B"/>
                </a:solidFill>
                <a:latin typeface="Microsoft Sans Serif"/>
                <a:cs typeface="Microsoft Sans Serif"/>
              </a:rPr>
              <a:t>menús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disponibles.</a:t>
            </a:r>
            <a:endParaRPr sz="1000">
              <a:latin typeface="Microsoft Sans Serif"/>
              <a:cs typeface="Microsoft Sans Serif"/>
            </a:endParaRPr>
          </a:p>
        </p:txBody>
      </p:sp>
      <p:pic>
        <p:nvPicPr>
          <p:cNvPr id="15" name="object 15"/>
          <p:cNvPicPr/>
          <p:nvPr/>
        </p:nvPicPr>
        <p:blipFill>
          <a:blip r:embed="rId2" cstate="screen">
            <a:extLst>
              <a:ext uri="{28A0092B-C50C-407E-A947-70E740481C1C}">
                <a14:useLocalDpi xmlns:a14="http://schemas.microsoft.com/office/drawing/2010/main"/>
              </a:ext>
            </a:extLst>
          </a:blip>
          <a:stretch>
            <a:fillRect/>
          </a:stretch>
        </p:blipFill>
        <p:spPr>
          <a:xfrm>
            <a:off x="452122" y="8037744"/>
            <a:ext cx="212725" cy="197954"/>
          </a:xfrm>
          <a:prstGeom prst="rect">
            <a:avLst/>
          </a:prstGeom>
        </p:spPr>
      </p:pic>
      <p:sp>
        <p:nvSpPr>
          <p:cNvPr id="16" name="object 16"/>
          <p:cNvSpPr/>
          <p:nvPr/>
        </p:nvSpPr>
        <p:spPr>
          <a:xfrm>
            <a:off x="7149468" y="10343553"/>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7" name="object 17"/>
          <p:cNvGrpSpPr/>
          <p:nvPr/>
        </p:nvGrpSpPr>
        <p:grpSpPr>
          <a:xfrm>
            <a:off x="3" y="9602139"/>
            <a:ext cx="3209925" cy="1020444"/>
            <a:chOff x="0" y="9602139"/>
            <a:chExt cx="3209925" cy="1020444"/>
          </a:xfrm>
        </p:grpSpPr>
        <p:pic>
          <p:nvPicPr>
            <p:cNvPr id="18" name="object 18"/>
            <p:cNvPicPr/>
            <p:nvPr/>
          </p:nvPicPr>
          <p:blipFill>
            <a:blip r:embed="rId3" cstate="screen">
              <a:extLst>
                <a:ext uri="{28A0092B-C50C-407E-A947-70E740481C1C}">
                  <a14:useLocalDpi xmlns:a14="http://schemas.microsoft.com/office/drawing/2010/main"/>
                </a:ext>
              </a:extLst>
            </a:blip>
            <a:stretch>
              <a:fillRect/>
            </a:stretch>
          </p:blipFill>
          <p:spPr>
            <a:xfrm>
              <a:off x="245999" y="10229071"/>
              <a:ext cx="190017" cy="111586"/>
            </a:xfrm>
            <a:prstGeom prst="rect">
              <a:avLst/>
            </a:prstGeom>
          </p:spPr>
        </p:pic>
        <p:sp>
          <p:nvSpPr>
            <p:cNvPr id="19" name="object 19"/>
            <p:cNvSpPr/>
            <p:nvPr/>
          </p:nvSpPr>
          <p:spPr>
            <a:xfrm>
              <a:off x="164782" y="10285678"/>
              <a:ext cx="308610" cy="274955"/>
            </a:xfrm>
            <a:custGeom>
              <a:avLst/>
              <a:gdLst/>
              <a:ahLst/>
              <a:cxnLst/>
              <a:rect l="l" t="t" r="r" b="b"/>
              <a:pathLst>
                <a:path w="308609" h="274954">
                  <a:moveTo>
                    <a:pt x="163995" y="0"/>
                  </a:moveTo>
                  <a:lnTo>
                    <a:pt x="153746" y="1066"/>
                  </a:lnTo>
                  <a:lnTo>
                    <a:pt x="144284" y="4851"/>
                  </a:lnTo>
                  <a:lnTo>
                    <a:pt x="137985" y="11315"/>
                  </a:lnTo>
                  <a:lnTo>
                    <a:pt x="89103" y="102958"/>
                  </a:lnTo>
                  <a:lnTo>
                    <a:pt x="81216" y="104571"/>
                  </a:lnTo>
                  <a:lnTo>
                    <a:pt x="69392" y="101333"/>
                  </a:lnTo>
                  <a:lnTo>
                    <a:pt x="66230" y="99187"/>
                  </a:lnTo>
                  <a:lnTo>
                    <a:pt x="57556" y="80314"/>
                  </a:lnTo>
                  <a:lnTo>
                    <a:pt x="55194" y="72771"/>
                  </a:lnTo>
                  <a:lnTo>
                    <a:pt x="47307" y="68453"/>
                  </a:lnTo>
                  <a:lnTo>
                    <a:pt x="38633" y="66294"/>
                  </a:lnTo>
                  <a:lnTo>
                    <a:pt x="23660" y="64681"/>
                  </a:lnTo>
                  <a:lnTo>
                    <a:pt x="9461" y="67919"/>
                  </a:lnTo>
                  <a:lnTo>
                    <a:pt x="787" y="74917"/>
                  </a:lnTo>
                  <a:lnTo>
                    <a:pt x="0" y="85699"/>
                  </a:lnTo>
                  <a:lnTo>
                    <a:pt x="42583" y="235026"/>
                  </a:lnTo>
                  <a:lnTo>
                    <a:pt x="44157" y="235559"/>
                  </a:lnTo>
                  <a:lnTo>
                    <a:pt x="197904" y="274370"/>
                  </a:lnTo>
                  <a:lnTo>
                    <a:pt x="200266" y="273304"/>
                  </a:lnTo>
                  <a:lnTo>
                    <a:pt x="224713" y="236639"/>
                  </a:lnTo>
                  <a:lnTo>
                    <a:pt x="260984" y="218313"/>
                  </a:lnTo>
                  <a:lnTo>
                    <a:pt x="285419" y="202145"/>
                  </a:lnTo>
                  <a:lnTo>
                    <a:pt x="300405" y="185966"/>
                  </a:lnTo>
                  <a:lnTo>
                    <a:pt x="308292" y="169252"/>
                  </a:lnTo>
                  <a:lnTo>
                    <a:pt x="307492" y="153085"/>
                  </a:lnTo>
                  <a:lnTo>
                    <a:pt x="298831" y="142303"/>
                  </a:lnTo>
                  <a:lnTo>
                    <a:pt x="286994" y="134759"/>
                  </a:lnTo>
                  <a:lnTo>
                    <a:pt x="275958" y="130441"/>
                  </a:lnTo>
                  <a:lnTo>
                    <a:pt x="272021" y="129362"/>
                  </a:lnTo>
                  <a:lnTo>
                    <a:pt x="234175" y="104571"/>
                  </a:lnTo>
                  <a:lnTo>
                    <a:pt x="219976" y="103492"/>
                  </a:lnTo>
                  <a:lnTo>
                    <a:pt x="218401" y="102412"/>
                  </a:lnTo>
                  <a:lnTo>
                    <a:pt x="218401" y="101333"/>
                  </a:lnTo>
                  <a:lnTo>
                    <a:pt x="213677" y="93789"/>
                  </a:lnTo>
                  <a:lnTo>
                    <a:pt x="169519" y="77622"/>
                  </a:lnTo>
                  <a:lnTo>
                    <a:pt x="167944" y="75996"/>
                  </a:lnTo>
                  <a:lnTo>
                    <a:pt x="194754" y="25323"/>
                  </a:lnTo>
                  <a:lnTo>
                    <a:pt x="195541" y="17780"/>
                  </a:lnTo>
                  <a:lnTo>
                    <a:pt x="192379" y="10769"/>
                  </a:lnTo>
                  <a:lnTo>
                    <a:pt x="185293" y="5384"/>
                  </a:lnTo>
                  <a:lnTo>
                    <a:pt x="175044" y="1612"/>
                  </a:lnTo>
                  <a:lnTo>
                    <a:pt x="163995" y="0"/>
                  </a:lnTo>
                  <a:close/>
                </a:path>
              </a:pathLst>
            </a:custGeom>
            <a:solidFill>
              <a:srgbClr val="CC912F"/>
            </a:solidFill>
          </p:spPr>
          <p:txBody>
            <a:bodyPr wrap="square" lIns="0" tIns="0" rIns="0" bIns="0" rtlCol="0"/>
            <a:lstStyle/>
            <a:p>
              <a:endParaRPr/>
            </a:p>
          </p:txBody>
        </p:sp>
        <p:pic>
          <p:nvPicPr>
            <p:cNvPr id="20" name="object 20"/>
            <p:cNvPicPr/>
            <p:nvPr/>
          </p:nvPicPr>
          <p:blipFill>
            <a:blip r:embed="rId4" cstate="screen">
              <a:extLst>
                <a:ext uri="{28A0092B-C50C-407E-A947-70E740481C1C}">
                  <a14:useLocalDpi xmlns:a14="http://schemas.microsoft.com/office/drawing/2010/main"/>
                </a:ext>
              </a:extLst>
            </a:blip>
            <a:stretch>
              <a:fillRect/>
            </a:stretch>
          </p:blipFill>
          <p:spPr>
            <a:xfrm>
              <a:off x="1171638" y="9960609"/>
              <a:ext cx="213664" cy="137464"/>
            </a:xfrm>
            <a:prstGeom prst="rect">
              <a:avLst/>
            </a:prstGeom>
          </p:spPr>
        </p:pic>
        <p:pic>
          <p:nvPicPr>
            <p:cNvPr id="21" name="object 21"/>
            <p:cNvPicPr/>
            <p:nvPr/>
          </p:nvPicPr>
          <p:blipFill>
            <a:blip r:embed="rId5" cstate="screen">
              <a:extLst>
                <a:ext uri="{28A0092B-C50C-407E-A947-70E740481C1C}">
                  <a14:useLocalDpi xmlns:a14="http://schemas.microsoft.com/office/drawing/2010/main"/>
                </a:ext>
              </a:extLst>
            </a:blip>
            <a:stretch>
              <a:fillRect/>
            </a:stretch>
          </p:blipFill>
          <p:spPr>
            <a:xfrm>
              <a:off x="883056" y="9958463"/>
              <a:ext cx="96978" cy="132067"/>
            </a:xfrm>
            <a:prstGeom prst="rect">
              <a:avLst/>
            </a:prstGeom>
          </p:spPr>
        </p:pic>
        <p:sp>
          <p:nvSpPr>
            <p:cNvPr id="22" name="object 22"/>
            <p:cNvSpPr/>
            <p:nvPr/>
          </p:nvSpPr>
          <p:spPr>
            <a:xfrm>
              <a:off x="0" y="9602139"/>
              <a:ext cx="3209925" cy="1020444"/>
            </a:xfrm>
            <a:custGeom>
              <a:avLst/>
              <a:gdLst/>
              <a:ahLst/>
              <a:cxnLst/>
              <a:rect l="l" t="t" r="r" b="b"/>
              <a:pathLst>
                <a:path w="3209925" h="1020445">
                  <a:moveTo>
                    <a:pt x="3209036" y="14554"/>
                  </a:moveTo>
                  <a:lnTo>
                    <a:pt x="1259154" y="14554"/>
                  </a:lnTo>
                  <a:lnTo>
                    <a:pt x="3187700" y="19405"/>
                  </a:lnTo>
                  <a:lnTo>
                    <a:pt x="3183763" y="43129"/>
                  </a:lnTo>
                  <a:lnTo>
                    <a:pt x="3164078" y="129374"/>
                  </a:lnTo>
                  <a:lnTo>
                    <a:pt x="3145155" y="188671"/>
                  </a:lnTo>
                  <a:lnTo>
                    <a:pt x="3126994" y="240423"/>
                  </a:lnTo>
                  <a:lnTo>
                    <a:pt x="3106547" y="288937"/>
                  </a:lnTo>
                  <a:lnTo>
                    <a:pt x="3085211" y="334759"/>
                  </a:lnTo>
                  <a:lnTo>
                    <a:pt x="3062351" y="377888"/>
                  </a:lnTo>
                  <a:lnTo>
                    <a:pt x="3039491" y="418858"/>
                  </a:lnTo>
                  <a:lnTo>
                    <a:pt x="3016631" y="456044"/>
                  </a:lnTo>
                  <a:lnTo>
                    <a:pt x="2993771" y="491083"/>
                  </a:lnTo>
                  <a:lnTo>
                    <a:pt x="2970911" y="522897"/>
                  </a:lnTo>
                  <a:lnTo>
                    <a:pt x="2929128" y="577342"/>
                  </a:lnTo>
                  <a:lnTo>
                    <a:pt x="2894330" y="617232"/>
                  </a:lnTo>
                  <a:lnTo>
                    <a:pt x="2858135" y="656043"/>
                  </a:lnTo>
                  <a:lnTo>
                    <a:pt x="2820289" y="693775"/>
                  </a:lnTo>
                  <a:lnTo>
                    <a:pt x="2780919" y="729361"/>
                  </a:lnTo>
                  <a:lnTo>
                    <a:pt x="2739898" y="763854"/>
                  </a:lnTo>
                  <a:lnTo>
                    <a:pt x="2697226" y="797280"/>
                  </a:lnTo>
                  <a:lnTo>
                    <a:pt x="2652395" y="828535"/>
                  </a:lnTo>
                  <a:lnTo>
                    <a:pt x="2606548" y="858723"/>
                  </a:lnTo>
                  <a:lnTo>
                    <a:pt x="2559304" y="887298"/>
                  </a:lnTo>
                  <a:lnTo>
                    <a:pt x="2509647" y="914247"/>
                  </a:lnTo>
                  <a:lnTo>
                    <a:pt x="2459228" y="940130"/>
                  </a:lnTo>
                  <a:lnTo>
                    <a:pt x="2407158" y="963841"/>
                  </a:lnTo>
                  <a:lnTo>
                    <a:pt x="2356612" y="984869"/>
                  </a:lnTo>
                  <a:lnTo>
                    <a:pt x="2304669" y="1004815"/>
                  </a:lnTo>
                  <a:lnTo>
                    <a:pt x="2259711" y="1020447"/>
                  </a:lnTo>
                  <a:lnTo>
                    <a:pt x="2306193" y="1020447"/>
                  </a:lnTo>
                  <a:lnTo>
                    <a:pt x="2368550" y="997268"/>
                  </a:lnTo>
                  <a:lnTo>
                    <a:pt x="2418969" y="975705"/>
                  </a:lnTo>
                  <a:lnTo>
                    <a:pt x="2467864" y="953604"/>
                  </a:lnTo>
                  <a:lnTo>
                    <a:pt x="2515108" y="929881"/>
                  </a:lnTo>
                  <a:lnTo>
                    <a:pt x="2561717" y="904544"/>
                  </a:lnTo>
                  <a:lnTo>
                    <a:pt x="2606548" y="878141"/>
                  </a:lnTo>
                  <a:lnTo>
                    <a:pt x="2649982" y="850646"/>
                  </a:lnTo>
                  <a:lnTo>
                    <a:pt x="2692527" y="821537"/>
                  </a:lnTo>
                  <a:lnTo>
                    <a:pt x="2732786" y="791349"/>
                  </a:lnTo>
                  <a:lnTo>
                    <a:pt x="2772156" y="760082"/>
                  </a:lnTo>
                  <a:lnTo>
                    <a:pt x="2810002" y="727202"/>
                  </a:lnTo>
                  <a:lnTo>
                    <a:pt x="2847086" y="693242"/>
                  </a:lnTo>
                  <a:lnTo>
                    <a:pt x="2881757" y="658202"/>
                  </a:lnTo>
                  <a:lnTo>
                    <a:pt x="2915666" y="621538"/>
                  </a:lnTo>
                  <a:lnTo>
                    <a:pt x="2948051" y="583806"/>
                  </a:lnTo>
                  <a:lnTo>
                    <a:pt x="2982722" y="539610"/>
                  </a:lnTo>
                  <a:lnTo>
                    <a:pt x="3013456" y="495935"/>
                  </a:lnTo>
                  <a:lnTo>
                    <a:pt x="3041777" y="452818"/>
                  </a:lnTo>
                  <a:lnTo>
                    <a:pt x="3067050" y="410235"/>
                  </a:lnTo>
                  <a:lnTo>
                    <a:pt x="3089910" y="369265"/>
                  </a:lnTo>
                  <a:lnTo>
                    <a:pt x="3109595" y="329374"/>
                  </a:lnTo>
                  <a:lnTo>
                    <a:pt x="3127756" y="291630"/>
                  </a:lnTo>
                  <a:lnTo>
                    <a:pt x="3142742" y="255524"/>
                  </a:lnTo>
                  <a:lnTo>
                    <a:pt x="3166364" y="191376"/>
                  </a:lnTo>
                  <a:lnTo>
                    <a:pt x="3187700" y="119138"/>
                  </a:lnTo>
                  <a:lnTo>
                    <a:pt x="3201035" y="63068"/>
                  </a:lnTo>
                  <a:lnTo>
                    <a:pt x="3207385" y="26416"/>
                  </a:lnTo>
                  <a:lnTo>
                    <a:pt x="3209036" y="14554"/>
                  </a:lnTo>
                  <a:close/>
                </a:path>
                <a:path w="3209925" h="1020445">
                  <a:moveTo>
                    <a:pt x="1258366" y="0"/>
                  </a:moveTo>
                  <a:lnTo>
                    <a:pt x="1191348" y="1079"/>
                  </a:lnTo>
                  <a:lnTo>
                    <a:pt x="1125905" y="3771"/>
                  </a:lnTo>
                  <a:lnTo>
                    <a:pt x="1061250" y="7543"/>
                  </a:lnTo>
                  <a:lnTo>
                    <a:pt x="997381" y="12395"/>
                  </a:lnTo>
                  <a:lnTo>
                    <a:pt x="934313" y="18872"/>
                  </a:lnTo>
                  <a:lnTo>
                    <a:pt x="872020" y="26416"/>
                  </a:lnTo>
                  <a:lnTo>
                    <a:pt x="811314" y="35039"/>
                  </a:lnTo>
                  <a:lnTo>
                    <a:pt x="751395" y="45288"/>
                  </a:lnTo>
                  <a:lnTo>
                    <a:pt x="692251" y="56603"/>
                  </a:lnTo>
                  <a:lnTo>
                    <a:pt x="634695" y="68999"/>
                  </a:lnTo>
                  <a:lnTo>
                    <a:pt x="577926" y="83019"/>
                  </a:lnTo>
                  <a:lnTo>
                    <a:pt x="521957" y="98107"/>
                  </a:lnTo>
                  <a:lnTo>
                    <a:pt x="467550" y="114287"/>
                  </a:lnTo>
                  <a:lnTo>
                    <a:pt x="413931" y="132067"/>
                  </a:lnTo>
                  <a:lnTo>
                    <a:pt x="361111" y="150406"/>
                  </a:lnTo>
                  <a:lnTo>
                    <a:pt x="309854" y="170891"/>
                  </a:lnTo>
                  <a:lnTo>
                    <a:pt x="257822" y="192989"/>
                  </a:lnTo>
                  <a:lnTo>
                    <a:pt x="206578" y="216700"/>
                  </a:lnTo>
                  <a:lnTo>
                    <a:pt x="156108" y="241503"/>
                  </a:lnTo>
                  <a:lnTo>
                    <a:pt x="107228" y="267919"/>
                  </a:lnTo>
                  <a:lnTo>
                    <a:pt x="59922" y="295414"/>
                  </a:lnTo>
                  <a:lnTo>
                    <a:pt x="13403" y="324523"/>
                  </a:lnTo>
                  <a:lnTo>
                    <a:pt x="0" y="333679"/>
                  </a:lnTo>
                  <a:lnTo>
                    <a:pt x="0" y="353631"/>
                  </a:lnTo>
                  <a:lnTo>
                    <a:pt x="28384" y="334759"/>
                  </a:lnTo>
                  <a:lnTo>
                    <a:pt x="74114" y="306184"/>
                  </a:lnTo>
                  <a:lnTo>
                    <a:pt x="120632" y="279234"/>
                  </a:lnTo>
                  <a:lnTo>
                    <a:pt x="169519" y="252818"/>
                  </a:lnTo>
                  <a:lnTo>
                    <a:pt x="218401" y="228561"/>
                  </a:lnTo>
                  <a:lnTo>
                    <a:pt x="269646" y="204851"/>
                  </a:lnTo>
                  <a:lnTo>
                    <a:pt x="321691" y="182740"/>
                  </a:lnTo>
                  <a:lnTo>
                    <a:pt x="372148" y="163334"/>
                  </a:lnTo>
                  <a:lnTo>
                    <a:pt x="424180" y="144475"/>
                  </a:lnTo>
                  <a:lnTo>
                    <a:pt x="477012" y="127215"/>
                  </a:lnTo>
                  <a:lnTo>
                    <a:pt x="530631" y="111048"/>
                  </a:lnTo>
                  <a:lnTo>
                    <a:pt x="585812" y="96494"/>
                  </a:lnTo>
                  <a:lnTo>
                    <a:pt x="641794" y="82473"/>
                  </a:lnTo>
                  <a:lnTo>
                    <a:pt x="699350" y="70078"/>
                  </a:lnTo>
                  <a:lnTo>
                    <a:pt x="757694" y="59296"/>
                  </a:lnTo>
                  <a:lnTo>
                    <a:pt x="816825" y="49060"/>
                  </a:lnTo>
                  <a:lnTo>
                    <a:pt x="876757" y="40436"/>
                  </a:lnTo>
                  <a:lnTo>
                    <a:pt x="938250" y="32880"/>
                  </a:lnTo>
                  <a:lnTo>
                    <a:pt x="1000544" y="26962"/>
                  </a:lnTo>
                  <a:lnTo>
                    <a:pt x="1063612" y="22110"/>
                  </a:lnTo>
                  <a:lnTo>
                    <a:pt x="1127480" y="18326"/>
                  </a:lnTo>
                  <a:lnTo>
                    <a:pt x="1192923" y="15633"/>
                  </a:lnTo>
                  <a:lnTo>
                    <a:pt x="1259154" y="14554"/>
                  </a:lnTo>
                  <a:lnTo>
                    <a:pt x="3209036" y="14554"/>
                  </a:lnTo>
                  <a:lnTo>
                    <a:pt x="3209798" y="12395"/>
                  </a:lnTo>
                  <a:lnTo>
                    <a:pt x="3209798" y="5397"/>
                  </a:lnTo>
                  <a:lnTo>
                    <a:pt x="1258366" y="0"/>
                  </a:lnTo>
                  <a:close/>
                </a:path>
              </a:pathLst>
            </a:custGeom>
            <a:solidFill>
              <a:srgbClr val="F5C15B"/>
            </a:solidFill>
          </p:spPr>
          <p:txBody>
            <a:bodyPr wrap="square" lIns="0" tIns="0" rIns="0" bIns="0" rtlCol="0"/>
            <a:lstStyle/>
            <a:p>
              <a:endParaRPr/>
            </a:p>
          </p:txBody>
        </p:sp>
        <p:pic>
          <p:nvPicPr>
            <p:cNvPr id="23" name="object 23"/>
            <p:cNvPicPr/>
            <p:nvPr/>
          </p:nvPicPr>
          <p:blipFill>
            <a:blip r:embed="rId6" cstate="screen">
              <a:extLst>
                <a:ext uri="{28A0092B-C50C-407E-A947-70E740481C1C}">
                  <a14:useLocalDpi xmlns:a14="http://schemas.microsoft.com/office/drawing/2010/main"/>
                </a:ext>
              </a:extLst>
            </a:blip>
            <a:stretch>
              <a:fillRect/>
            </a:stretch>
          </p:blipFill>
          <p:spPr>
            <a:xfrm>
              <a:off x="1545336" y="9968163"/>
              <a:ext cx="178981" cy="122367"/>
            </a:xfrm>
            <a:prstGeom prst="rect">
              <a:avLst/>
            </a:prstGeom>
          </p:spPr>
        </p:pic>
        <p:pic>
          <p:nvPicPr>
            <p:cNvPr id="24" name="object 24"/>
            <p:cNvPicPr/>
            <p:nvPr/>
          </p:nvPicPr>
          <p:blipFill>
            <a:blip r:embed="rId7" cstate="screen">
              <a:extLst>
                <a:ext uri="{28A0092B-C50C-407E-A947-70E740481C1C}">
                  <a14:useLocalDpi xmlns:a14="http://schemas.microsoft.com/office/drawing/2010/main"/>
                </a:ext>
              </a:extLst>
            </a:blip>
            <a:stretch>
              <a:fillRect/>
            </a:stretch>
          </p:blipFill>
          <p:spPr>
            <a:xfrm>
              <a:off x="716686" y="9760000"/>
              <a:ext cx="722604" cy="143014"/>
            </a:xfrm>
            <a:prstGeom prst="rect">
              <a:avLst/>
            </a:prstGeom>
          </p:spPr>
        </p:pic>
        <p:pic>
          <p:nvPicPr>
            <p:cNvPr id="25" name="object 25"/>
            <p:cNvPicPr/>
            <p:nvPr/>
          </p:nvPicPr>
          <p:blipFill>
            <a:blip r:embed="rId8" cstate="screen">
              <a:extLst>
                <a:ext uri="{28A0092B-C50C-407E-A947-70E740481C1C}">
                  <a14:useLocalDpi xmlns:a14="http://schemas.microsoft.com/office/drawing/2010/main"/>
                </a:ext>
              </a:extLst>
            </a:blip>
            <a:stretch>
              <a:fillRect/>
            </a:stretch>
          </p:blipFill>
          <p:spPr>
            <a:xfrm>
              <a:off x="1504061" y="9760737"/>
              <a:ext cx="1097152" cy="112001"/>
            </a:xfrm>
            <a:prstGeom prst="rect">
              <a:avLst/>
            </a:prstGeom>
          </p:spPr>
        </p:pic>
      </p:grpSp>
      <p:grpSp>
        <p:nvGrpSpPr>
          <p:cNvPr id="26" name="object 26"/>
          <p:cNvGrpSpPr/>
          <p:nvPr/>
        </p:nvGrpSpPr>
        <p:grpSpPr>
          <a:xfrm>
            <a:off x="457203" y="2805686"/>
            <a:ext cx="3328670" cy="1828800"/>
            <a:chOff x="457200" y="2805683"/>
            <a:chExt cx="3328670" cy="1828800"/>
          </a:xfrm>
        </p:grpSpPr>
        <p:sp>
          <p:nvSpPr>
            <p:cNvPr id="27" name="object 27"/>
            <p:cNvSpPr/>
            <p:nvPr/>
          </p:nvSpPr>
          <p:spPr>
            <a:xfrm>
              <a:off x="689609" y="2805683"/>
              <a:ext cx="3096260" cy="1828800"/>
            </a:xfrm>
            <a:custGeom>
              <a:avLst/>
              <a:gdLst/>
              <a:ahLst/>
              <a:cxnLst/>
              <a:rect l="l" t="t" r="r" b="b"/>
              <a:pathLst>
                <a:path w="3096260" h="1828800">
                  <a:moveTo>
                    <a:pt x="2995294" y="0"/>
                  </a:moveTo>
                  <a:lnTo>
                    <a:pt x="100965" y="0"/>
                  </a:lnTo>
                  <a:lnTo>
                    <a:pt x="61595" y="9525"/>
                  </a:lnTo>
                  <a:lnTo>
                    <a:pt x="29845" y="36829"/>
                  </a:lnTo>
                  <a:lnTo>
                    <a:pt x="8255" y="77597"/>
                  </a:lnTo>
                  <a:lnTo>
                    <a:pt x="0" y="127126"/>
                  </a:lnTo>
                  <a:lnTo>
                    <a:pt x="0" y="1701673"/>
                  </a:lnTo>
                  <a:lnTo>
                    <a:pt x="8255" y="1751202"/>
                  </a:lnTo>
                  <a:lnTo>
                    <a:pt x="29845" y="1791208"/>
                  </a:lnTo>
                  <a:lnTo>
                    <a:pt x="61595" y="1818386"/>
                  </a:lnTo>
                  <a:lnTo>
                    <a:pt x="100965" y="1828800"/>
                  </a:lnTo>
                  <a:lnTo>
                    <a:pt x="2995294" y="1828800"/>
                  </a:lnTo>
                  <a:lnTo>
                    <a:pt x="3034665" y="1818386"/>
                  </a:lnTo>
                  <a:lnTo>
                    <a:pt x="3066415" y="1791208"/>
                  </a:lnTo>
                  <a:lnTo>
                    <a:pt x="3088004" y="1751202"/>
                  </a:lnTo>
                  <a:lnTo>
                    <a:pt x="3096260" y="1701673"/>
                  </a:lnTo>
                  <a:lnTo>
                    <a:pt x="3096260" y="127126"/>
                  </a:lnTo>
                  <a:lnTo>
                    <a:pt x="3088004" y="77597"/>
                  </a:lnTo>
                  <a:lnTo>
                    <a:pt x="3066415" y="36829"/>
                  </a:lnTo>
                  <a:lnTo>
                    <a:pt x="3034665" y="9525"/>
                  </a:lnTo>
                  <a:lnTo>
                    <a:pt x="2995294" y="0"/>
                  </a:lnTo>
                  <a:close/>
                </a:path>
              </a:pathLst>
            </a:custGeom>
            <a:solidFill>
              <a:srgbClr val="004448"/>
            </a:solidFill>
          </p:spPr>
          <p:txBody>
            <a:bodyPr wrap="square" lIns="0" tIns="0" rIns="0" bIns="0" rtlCol="0"/>
            <a:lstStyle/>
            <a:p>
              <a:endParaRPr/>
            </a:p>
          </p:txBody>
        </p:sp>
        <p:pic>
          <p:nvPicPr>
            <p:cNvPr id="28" name="object 28"/>
            <p:cNvPicPr/>
            <p:nvPr/>
          </p:nvPicPr>
          <p:blipFill>
            <a:blip r:embed="rId9" cstate="screen">
              <a:extLst>
                <a:ext uri="{28A0092B-C50C-407E-A947-70E740481C1C}">
                  <a14:useLocalDpi xmlns:a14="http://schemas.microsoft.com/office/drawing/2010/main"/>
                </a:ext>
              </a:extLst>
            </a:blip>
            <a:stretch>
              <a:fillRect/>
            </a:stretch>
          </p:blipFill>
          <p:spPr>
            <a:xfrm>
              <a:off x="457200" y="2851238"/>
              <a:ext cx="214629" cy="238290"/>
            </a:xfrm>
            <a:prstGeom prst="rect">
              <a:avLst/>
            </a:prstGeom>
          </p:spPr>
        </p:pic>
        <p:pic>
          <p:nvPicPr>
            <p:cNvPr id="29" name="object 29"/>
            <p:cNvPicPr/>
            <p:nvPr/>
          </p:nvPicPr>
          <p:blipFill>
            <a:blip r:embed="rId10" cstate="screen">
              <a:extLst>
                <a:ext uri="{28A0092B-C50C-407E-A947-70E740481C1C}">
                  <a14:useLocalDpi xmlns:a14="http://schemas.microsoft.com/office/drawing/2010/main"/>
                </a:ext>
              </a:extLst>
            </a:blip>
            <a:stretch>
              <a:fillRect/>
            </a:stretch>
          </p:blipFill>
          <p:spPr>
            <a:xfrm>
              <a:off x="753351" y="2837941"/>
              <a:ext cx="2119515" cy="142875"/>
            </a:xfrm>
            <a:prstGeom prst="rect">
              <a:avLst/>
            </a:prstGeom>
          </p:spPr>
        </p:pic>
      </p:grpSp>
      <p:sp>
        <p:nvSpPr>
          <p:cNvPr id="30" name="object 30"/>
          <p:cNvSpPr txBox="1"/>
          <p:nvPr/>
        </p:nvSpPr>
        <p:spPr>
          <a:xfrm>
            <a:off x="729795" y="2968497"/>
            <a:ext cx="3019425" cy="1540510"/>
          </a:xfrm>
          <a:prstGeom prst="rect">
            <a:avLst/>
          </a:prstGeom>
        </p:spPr>
        <p:txBody>
          <a:bodyPr vert="horz" wrap="square" lIns="0" tIns="12697" rIns="0" bIns="0" rtlCol="0">
            <a:spAutoFit/>
          </a:bodyPr>
          <a:lstStyle/>
          <a:p>
            <a:pPr marL="12697" marR="5077" algn="just">
              <a:lnSpc>
                <a:spcPct val="99400"/>
              </a:lnSpc>
              <a:spcBef>
                <a:spcPts val="100"/>
              </a:spcBef>
            </a:pPr>
            <a:r>
              <a:rPr sz="1000" spc="-10" dirty="0">
                <a:solidFill>
                  <a:srgbClr val="FFFFFF"/>
                </a:solidFill>
                <a:latin typeface="Microsoft Sans Serif"/>
                <a:cs typeface="Microsoft Sans Serif"/>
              </a:rPr>
              <a:t>Soul </a:t>
            </a:r>
            <a:r>
              <a:rPr sz="1000" spc="-5" dirty="0">
                <a:solidFill>
                  <a:srgbClr val="FFFFFF"/>
                </a:solidFill>
                <a:latin typeface="Microsoft Sans Serif"/>
                <a:cs typeface="Microsoft Sans Serif"/>
              </a:rPr>
              <a:t>Kitchen </a:t>
            </a:r>
            <a:r>
              <a:rPr sz="1000" spc="-10" dirty="0">
                <a:solidFill>
                  <a:srgbClr val="FFFFFF"/>
                </a:solidFill>
                <a:latin typeface="Microsoft Sans Serif"/>
                <a:cs typeface="Microsoft Sans Serif"/>
              </a:rPr>
              <a:t>es </a:t>
            </a:r>
            <a:r>
              <a:rPr sz="1000" spc="-5" dirty="0">
                <a:solidFill>
                  <a:srgbClr val="FFFFFF"/>
                </a:solidFill>
                <a:latin typeface="Microsoft Sans Serif"/>
                <a:cs typeface="Microsoft Sans Serif"/>
              </a:rPr>
              <a:t>un </a:t>
            </a:r>
            <a:r>
              <a:rPr sz="1000" spc="-10" dirty="0">
                <a:solidFill>
                  <a:srgbClr val="FFFFFF"/>
                </a:solidFill>
                <a:latin typeface="Microsoft Sans Serif"/>
                <a:cs typeface="Microsoft Sans Serif"/>
              </a:rPr>
              <a:t>innovador </a:t>
            </a:r>
            <a:r>
              <a:rPr sz="1000" spc="-5" dirty="0">
                <a:solidFill>
                  <a:srgbClr val="FFFFFF"/>
                </a:solidFill>
                <a:latin typeface="Microsoft Sans Serif"/>
                <a:cs typeface="Microsoft Sans Serif"/>
              </a:rPr>
              <a:t>restaurante </a:t>
            </a:r>
            <a:r>
              <a:rPr sz="1000" spc="-10" dirty="0">
                <a:solidFill>
                  <a:srgbClr val="FFFFFF"/>
                </a:solidFill>
                <a:latin typeface="Microsoft Sans Serif"/>
                <a:cs typeface="Microsoft Sans Serif"/>
              </a:rPr>
              <a:t>vegano en </a:t>
            </a:r>
            <a:r>
              <a:rPr sz="1000" spc="-5" dirty="0">
                <a:solidFill>
                  <a:srgbClr val="FFFFFF"/>
                </a:solidFill>
                <a:latin typeface="Microsoft Sans Serif"/>
                <a:cs typeface="Microsoft Sans Serif"/>
              </a:rPr>
              <a:t> el centro de </a:t>
            </a:r>
            <a:r>
              <a:rPr sz="1000" dirty="0">
                <a:solidFill>
                  <a:srgbClr val="FFFFFF"/>
                </a:solidFill>
                <a:latin typeface="Microsoft Sans Serif"/>
                <a:cs typeface="Microsoft Sans Serif"/>
              </a:rPr>
              <a:t>Sofía </a:t>
            </a:r>
            <a:r>
              <a:rPr sz="1000" spc="-10" dirty="0">
                <a:solidFill>
                  <a:srgbClr val="FFFFFF"/>
                </a:solidFill>
                <a:latin typeface="Microsoft Sans Serif"/>
                <a:cs typeface="Microsoft Sans Serif"/>
              </a:rPr>
              <a:t>donde </a:t>
            </a:r>
            <a:r>
              <a:rPr sz="1000" spc="-15" dirty="0">
                <a:solidFill>
                  <a:srgbClr val="FFFFFF"/>
                </a:solidFill>
                <a:latin typeface="Microsoft Sans Serif"/>
                <a:cs typeface="Microsoft Sans Serif"/>
              </a:rPr>
              <a:t>la </a:t>
            </a:r>
            <a:r>
              <a:rPr sz="1000" spc="-10" dirty="0">
                <a:solidFill>
                  <a:srgbClr val="FFFFFF"/>
                </a:solidFill>
                <a:latin typeface="Microsoft Sans Serif"/>
                <a:cs typeface="Microsoft Sans Serif"/>
              </a:rPr>
              <a:t>sostenibilidad </a:t>
            </a:r>
            <a:r>
              <a:rPr sz="1000" spc="-5" dirty="0">
                <a:solidFill>
                  <a:srgbClr val="FFFFFF"/>
                </a:solidFill>
                <a:latin typeface="Microsoft Sans Serif"/>
                <a:cs typeface="Microsoft Sans Serif"/>
              </a:rPr>
              <a:t>y el buen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comportamiento ético </a:t>
            </a:r>
            <a:r>
              <a:rPr sz="1000" spc="-5" dirty="0">
                <a:solidFill>
                  <a:srgbClr val="FFFFFF"/>
                </a:solidFill>
                <a:latin typeface="Microsoft Sans Serif"/>
                <a:cs typeface="Microsoft Sans Serif"/>
              </a:rPr>
              <a:t>son </a:t>
            </a:r>
            <a:r>
              <a:rPr sz="1000" spc="-15" dirty="0">
                <a:solidFill>
                  <a:srgbClr val="FFFFFF"/>
                </a:solidFill>
                <a:latin typeface="Microsoft Sans Serif"/>
                <a:cs typeface="Microsoft Sans Serif"/>
              </a:rPr>
              <a:t>la </a:t>
            </a:r>
            <a:r>
              <a:rPr sz="1000" spc="-5" dirty="0">
                <a:solidFill>
                  <a:srgbClr val="FFFFFF"/>
                </a:solidFill>
                <a:latin typeface="Microsoft Sans Serif"/>
                <a:cs typeface="Microsoft Sans Serif"/>
              </a:rPr>
              <a:t>base de </a:t>
            </a:r>
            <a:r>
              <a:rPr sz="1000" dirty="0">
                <a:solidFill>
                  <a:srgbClr val="FFFFFF"/>
                </a:solidFill>
                <a:latin typeface="Microsoft Sans Serif"/>
                <a:cs typeface="Microsoft Sans Serif"/>
              </a:rPr>
              <a:t>su </a:t>
            </a:r>
            <a:r>
              <a:rPr sz="1000" spc="-5" dirty="0">
                <a:solidFill>
                  <a:srgbClr val="FFFFFF"/>
                </a:solidFill>
                <a:latin typeface="Microsoft Sans Serif"/>
                <a:cs typeface="Microsoft Sans Serif"/>
              </a:rPr>
              <a:t>modelo </a:t>
            </a:r>
            <a:r>
              <a:rPr sz="1000" spc="-10" dirty="0">
                <a:solidFill>
                  <a:srgbClr val="FFFFFF"/>
                </a:solidFill>
                <a:latin typeface="Microsoft Sans Serif"/>
                <a:cs typeface="Microsoft Sans Serif"/>
              </a:rPr>
              <a:t>de </a:t>
            </a:r>
            <a:r>
              <a:rPr sz="1000" spc="-5" dirty="0">
                <a:solidFill>
                  <a:srgbClr val="FFFFFF"/>
                </a:solidFill>
                <a:latin typeface="Microsoft Sans Serif"/>
                <a:cs typeface="Microsoft Sans Serif"/>
              </a:rPr>
              <a:t> negocio.</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Les</a:t>
            </a:r>
            <a:r>
              <a:rPr sz="1000" spc="-5" dirty="0">
                <a:solidFill>
                  <a:srgbClr val="FFFFFF"/>
                </a:solidFill>
                <a:latin typeface="Microsoft Sans Serif"/>
                <a:cs typeface="Microsoft Sans Serif"/>
              </a:rPr>
              <a:t> gusta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servir</a:t>
            </a:r>
            <a:r>
              <a:rPr sz="1000" spc="-5" dirty="0">
                <a:solidFill>
                  <a:srgbClr val="FFFFFF"/>
                </a:solidFill>
                <a:latin typeface="Microsoft Sans Serif"/>
                <a:cs typeface="Microsoft Sans Serif"/>
              </a:rPr>
              <a:t> comida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variada</a:t>
            </a:r>
            <a:r>
              <a:rPr sz="1000" spc="-5" dirty="0">
                <a:solidFill>
                  <a:srgbClr val="FFFFFF"/>
                </a:solidFill>
                <a:latin typeface="Microsoft Sans Serif"/>
                <a:cs typeface="Microsoft Sans Serif"/>
              </a:rPr>
              <a:t> y fresca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cada </a:t>
            </a:r>
            <a:r>
              <a:rPr sz="1000" spc="5" dirty="0">
                <a:solidFill>
                  <a:srgbClr val="FFFFFF"/>
                </a:solidFill>
                <a:latin typeface="Microsoft Sans Serif"/>
                <a:cs typeface="Microsoft Sans Serif"/>
              </a:rPr>
              <a:t>día, </a:t>
            </a:r>
            <a:r>
              <a:rPr sz="1000" spc="-5" dirty="0">
                <a:solidFill>
                  <a:srgbClr val="FFFFFF"/>
                </a:solidFill>
                <a:latin typeface="Microsoft Sans Serif"/>
                <a:cs typeface="Microsoft Sans Serif"/>
              </a:rPr>
              <a:t>a un </a:t>
            </a:r>
            <a:r>
              <a:rPr sz="1000" spc="-10" dirty="0">
                <a:solidFill>
                  <a:srgbClr val="FFFFFF"/>
                </a:solidFill>
                <a:latin typeface="Microsoft Sans Serif"/>
                <a:cs typeface="Microsoft Sans Serif"/>
              </a:rPr>
              <a:t>precio asequible. </a:t>
            </a:r>
            <a:r>
              <a:rPr sz="1000" spc="-5" dirty="0">
                <a:solidFill>
                  <a:srgbClr val="FFFFFF"/>
                </a:solidFill>
                <a:latin typeface="Microsoft Sans Serif"/>
                <a:cs typeface="Microsoft Sans Serif"/>
              </a:rPr>
              <a:t>Trabajan en torno 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 </a:t>
            </a:r>
            <a:r>
              <a:rPr sz="1000" dirty="0">
                <a:solidFill>
                  <a:srgbClr val="FFFFFF"/>
                </a:solidFill>
                <a:latin typeface="Microsoft Sans Serif"/>
                <a:cs typeface="Microsoft Sans Serif"/>
              </a:rPr>
              <a:t>menú </a:t>
            </a:r>
            <a:r>
              <a:rPr sz="1000" spc="-5" dirty="0">
                <a:solidFill>
                  <a:srgbClr val="FFFFFF"/>
                </a:solidFill>
                <a:latin typeface="Microsoft Sans Serif"/>
                <a:cs typeface="Microsoft Sans Serif"/>
              </a:rPr>
              <a:t>de </a:t>
            </a:r>
            <a:r>
              <a:rPr sz="1000" spc="-10" dirty="0">
                <a:solidFill>
                  <a:srgbClr val="FFFFFF"/>
                </a:solidFill>
                <a:latin typeface="Microsoft Sans Serif"/>
                <a:cs typeface="Microsoft Sans Serif"/>
              </a:rPr>
              <a:t>temporada... "en </a:t>
            </a:r>
            <a:r>
              <a:rPr sz="1000" dirty="0">
                <a:solidFill>
                  <a:srgbClr val="FFFFFF"/>
                </a:solidFill>
                <a:latin typeface="Microsoft Sans Serif"/>
                <a:cs typeface="Microsoft Sans Serif"/>
              </a:rPr>
              <a:t>sintonía </a:t>
            </a:r>
            <a:r>
              <a:rPr sz="1000" spc="-10" dirty="0">
                <a:solidFill>
                  <a:srgbClr val="FFFFFF"/>
                </a:solidFill>
                <a:latin typeface="Microsoft Sans Serif"/>
                <a:cs typeface="Microsoft Sans Serif"/>
              </a:rPr>
              <a:t>con </a:t>
            </a:r>
            <a:r>
              <a:rPr sz="1000" spc="-5" dirty="0">
                <a:solidFill>
                  <a:srgbClr val="FFFFFF"/>
                </a:solidFill>
                <a:latin typeface="Microsoft Sans Serif"/>
                <a:cs typeface="Microsoft Sans Serif"/>
              </a:rPr>
              <a:t>el </a:t>
            </a:r>
            <a:r>
              <a:rPr sz="1000" spc="-10" dirty="0">
                <a:solidFill>
                  <a:srgbClr val="FFFFFF"/>
                </a:solidFill>
                <a:latin typeface="Microsoft Sans Serif"/>
                <a:cs typeface="Microsoft Sans Serif"/>
              </a:rPr>
              <a:t>ritmo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 naturaleza", </a:t>
            </a:r>
            <a:r>
              <a:rPr sz="1000" spc="-5" dirty="0">
                <a:solidFill>
                  <a:srgbClr val="FFFFFF"/>
                </a:solidFill>
                <a:latin typeface="Microsoft Sans Serif"/>
                <a:cs typeface="Microsoft Sans Serif"/>
              </a:rPr>
              <a:t>por </a:t>
            </a:r>
            <a:r>
              <a:rPr sz="1000" spc="-10" dirty="0">
                <a:solidFill>
                  <a:srgbClr val="FFFFFF"/>
                </a:solidFill>
                <a:latin typeface="Microsoft Sans Serif"/>
                <a:cs typeface="Microsoft Sans Serif"/>
              </a:rPr>
              <a:t>lo </a:t>
            </a:r>
            <a:r>
              <a:rPr sz="1000" spc="-5" dirty="0">
                <a:solidFill>
                  <a:srgbClr val="FFFFFF"/>
                </a:solidFill>
                <a:latin typeface="Microsoft Sans Serif"/>
                <a:cs typeface="Microsoft Sans Serif"/>
              </a:rPr>
              <a:t>que el </a:t>
            </a:r>
            <a:r>
              <a:rPr sz="1000" spc="-10" dirty="0">
                <a:solidFill>
                  <a:srgbClr val="FFFFFF"/>
                </a:solidFill>
                <a:latin typeface="Microsoft Sans Serif"/>
                <a:cs typeface="Microsoft Sans Serif"/>
              </a:rPr>
              <a:t>abastecimiento local</a:t>
            </a:r>
            <a:r>
              <a:rPr sz="1000" spc="245"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cadena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suministro</a:t>
            </a:r>
            <a:r>
              <a:rPr sz="1000" spc="-5" dirty="0">
                <a:solidFill>
                  <a:srgbClr val="FFFFFF"/>
                </a:solidFill>
                <a:latin typeface="Microsoft Sans Serif"/>
                <a:cs typeface="Microsoft Sans Serif"/>
              </a:rPr>
              <a:t> corta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son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clave.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El </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restaurante</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se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rige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por</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profesionalidad,</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innovación</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2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gusto</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por</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los</a:t>
            </a:r>
            <a:r>
              <a:rPr sz="1000" spc="15" dirty="0">
                <a:solidFill>
                  <a:srgbClr val="FFFFFF"/>
                </a:solidFill>
                <a:latin typeface="Microsoft Sans Serif"/>
                <a:cs typeface="Microsoft Sans Serif"/>
              </a:rPr>
              <a:t> </a:t>
            </a:r>
            <a:r>
              <a:rPr sz="1000" spc="-10" dirty="0">
                <a:solidFill>
                  <a:srgbClr val="FFFFFF"/>
                </a:solidFill>
                <a:latin typeface="Microsoft Sans Serif"/>
                <a:cs typeface="Microsoft Sans Serif"/>
              </a:rPr>
              <a:t>experimentos.</a:t>
            </a:r>
            <a:endParaRPr sz="1000">
              <a:latin typeface="Microsoft Sans Serif"/>
              <a:cs typeface="Microsoft Sans Serif"/>
            </a:endParaRPr>
          </a:p>
        </p:txBody>
      </p:sp>
      <p:grpSp>
        <p:nvGrpSpPr>
          <p:cNvPr id="31" name="object 31"/>
          <p:cNvGrpSpPr/>
          <p:nvPr/>
        </p:nvGrpSpPr>
        <p:grpSpPr>
          <a:xfrm>
            <a:off x="0" y="0"/>
            <a:ext cx="7277100" cy="2667635"/>
            <a:chOff x="0" y="0"/>
            <a:chExt cx="7277100" cy="2667635"/>
          </a:xfrm>
        </p:grpSpPr>
        <p:sp>
          <p:nvSpPr>
            <p:cNvPr id="32" name="object 32"/>
            <p:cNvSpPr/>
            <p:nvPr/>
          </p:nvSpPr>
          <p:spPr>
            <a:xfrm>
              <a:off x="0" y="0"/>
              <a:ext cx="5220970" cy="1320165"/>
            </a:xfrm>
            <a:custGeom>
              <a:avLst/>
              <a:gdLst/>
              <a:ahLst/>
              <a:cxnLst/>
              <a:rect l="l" t="t" r="r" b="b"/>
              <a:pathLst>
                <a:path w="5220970" h="1320165">
                  <a:moveTo>
                    <a:pt x="5220762" y="0"/>
                  </a:moveTo>
                  <a:lnTo>
                    <a:pt x="0" y="0"/>
                  </a:lnTo>
                  <a:lnTo>
                    <a:pt x="0" y="1320164"/>
                  </a:lnTo>
                  <a:lnTo>
                    <a:pt x="2537460" y="1320164"/>
                  </a:lnTo>
                  <a:lnTo>
                    <a:pt x="4064635" y="1278254"/>
                  </a:lnTo>
                  <a:lnTo>
                    <a:pt x="4865370" y="987424"/>
                  </a:lnTo>
                  <a:lnTo>
                    <a:pt x="5203190" y="198754"/>
                  </a:lnTo>
                  <a:lnTo>
                    <a:pt x="5220762" y="0"/>
                  </a:lnTo>
                  <a:close/>
                </a:path>
              </a:pathLst>
            </a:custGeom>
            <a:solidFill>
              <a:srgbClr val="004448"/>
            </a:solidFill>
          </p:spPr>
          <p:txBody>
            <a:bodyPr wrap="square" lIns="0" tIns="0" rIns="0" bIns="0" rtlCol="0"/>
            <a:lstStyle/>
            <a:p>
              <a:endParaRPr/>
            </a:p>
          </p:txBody>
        </p:sp>
        <p:pic>
          <p:nvPicPr>
            <p:cNvPr id="33" name="object 33"/>
            <p:cNvPicPr/>
            <p:nvPr/>
          </p:nvPicPr>
          <p:blipFill>
            <a:blip r:embed="rId11" cstate="screen">
              <a:extLst>
                <a:ext uri="{28A0092B-C50C-407E-A947-70E740481C1C}">
                  <a14:useLocalDpi xmlns:a14="http://schemas.microsoft.com/office/drawing/2010/main"/>
                </a:ext>
              </a:extLst>
            </a:blip>
            <a:stretch>
              <a:fillRect/>
            </a:stretch>
          </p:blipFill>
          <p:spPr>
            <a:xfrm>
              <a:off x="4612640" y="614044"/>
              <a:ext cx="2395855" cy="1587500"/>
            </a:xfrm>
            <a:prstGeom prst="rect">
              <a:avLst/>
            </a:prstGeom>
          </p:spPr>
        </p:pic>
        <p:sp>
          <p:nvSpPr>
            <p:cNvPr id="34" name="object 34"/>
            <p:cNvSpPr/>
            <p:nvPr/>
          </p:nvSpPr>
          <p:spPr>
            <a:xfrm>
              <a:off x="4613275" y="624839"/>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35" name="object 35"/>
            <p:cNvPicPr/>
            <p:nvPr/>
          </p:nvPicPr>
          <p:blipFill>
            <a:blip r:embed="rId12" cstate="screen">
              <a:extLst>
                <a:ext uri="{28A0092B-C50C-407E-A947-70E740481C1C}">
                  <a14:useLocalDpi xmlns:a14="http://schemas.microsoft.com/office/drawing/2010/main"/>
                </a:ext>
              </a:extLst>
            </a:blip>
            <a:stretch>
              <a:fillRect/>
            </a:stretch>
          </p:blipFill>
          <p:spPr>
            <a:xfrm>
              <a:off x="4321175" y="2205354"/>
              <a:ext cx="2955925" cy="86995"/>
            </a:xfrm>
            <a:prstGeom prst="rect">
              <a:avLst/>
            </a:prstGeom>
          </p:spPr>
        </p:pic>
        <p:pic>
          <p:nvPicPr>
            <p:cNvPr id="36" name="object 36"/>
            <p:cNvPicPr/>
            <p:nvPr/>
          </p:nvPicPr>
          <p:blipFill>
            <a:blip r:embed="rId13" cstate="screen">
              <a:extLst>
                <a:ext uri="{28A0092B-C50C-407E-A947-70E740481C1C}">
                  <a14:useLocalDpi xmlns:a14="http://schemas.microsoft.com/office/drawing/2010/main"/>
                </a:ext>
              </a:extLst>
            </a:blip>
            <a:stretch>
              <a:fillRect/>
            </a:stretch>
          </p:blipFill>
          <p:spPr>
            <a:xfrm>
              <a:off x="4672965" y="734694"/>
              <a:ext cx="1657350" cy="791209"/>
            </a:xfrm>
            <a:prstGeom prst="rect">
              <a:avLst/>
            </a:prstGeom>
          </p:spPr>
        </p:pic>
        <p:pic>
          <p:nvPicPr>
            <p:cNvPr id="37" name="object 37"/>
            <p:cNvPicPr/>
            <p:nvPr/>
          </p:nvPicPr>
          <p:blipFill>
            <a:blip r:embed="rId14" cstate="screen">
              <a:extLst>
                <a:ext uri="{28A0092B-C50C-407E-A947-70E740481C1C}">
                  <a14:useLocalDpi xmlns:a14="http://schemas.microsoft.com/office/drawing/2010/main"/>
                </a:ext>
              </a:extLst>
            </a:blip>
            <a:stretch>
              <a:fillRect/>
            </a:stretch>
          </p:blipFill>
          <p:spPr>
            <a:xfrm>
              <a:off x="6327775" y="734694"/>
              <a:ext cx="621665" cy="989329"/>
            </a:xfrm>
            <a:prstGeom prst="rect">
              <a:avLst/>
            </a:prstGeom>
          </p:spPr>
        </p:pic>
        <p:pic>
          <p:nvPicPr>
            <p:cNvPr id="38" name="object 38"/>
            <p:cNvPicPr/>
            <p:nvPr/>
          </p:nvPicPr>
          <p:blipFill>
            <a:blip r:embed="rId15" cstate="screen">
              <a:extLst>
                <a:ext uri="{28A0092B-C50C-407E-A947-70E740481C1C}">
                  <a14:useLocalDpi xmlns:a14="http://schemas.microsoft.com/office/drawing/2010/main"/>
                </a:ext>
              </a:extLst>
            </a:blip>
            <a:stretch>
              <a:fillRect/>
            </a:stretch>
          </p:blipFill>
          <p:spPr>
            <a:xfrm>
              <a:off x="4672965" y="1523999"/>
              <a:ext cx="1657350" cy="593725"/>
            </a:xfrm>
            <a:prstGeom prst="rect">
              <a:avLst/>
            </a:prstGeom>
          </p:spPr>
        </p:pic>
        <p:pic>
          <p:nvPicPr>
            <p:cNvPr id="39" name="object 39"/>
            <p:cNvPicPr/>
            <p:nvPr/>
          </p:nvPicPr>
          <p:blipFill>
            <a:blip r:embed="rId16" cstate="screen">
              <a:extLst>
                <a:ext uri="{28A0092B-C50C-407E-A947-70E740481C1C}">
                  <a14:useLocalDpi xmlns:a14="http://schemas.microsoft.com/office/drawing/2010/main"/>
                </a:ext>
              </a:extLst>
            </a:blip>
            <a:stretch>
              <a:fillRect/>
            </a:stretch>
          </p:blipFill>
          <p:spPr>
            <a:xfrm>
              <a:off x="6327775" y="1721484"/>
              <a:ext cx="621665" cy="395604"/>
            </a:xfrm>
            <a:prstGeom prst="rect">
              <a:avLst/>
            </a:prstGeom>
          </p:spPr>
        </p:pic>
        <p:sp>
          <p:nvSpPr>
            <p:cNvPr id="40" name="object 40"/>
            <p:cNvSpPr/>
            <p:nvPr/>
          </p:nvSpPr>
          <p:spPr>
            <a:xfrm>
              <a:off x="6097904" y="1717674"/>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1" name="object 41"/>
            <p:cNvSpPr/>
            <p:nvPr/>
          </p:nvSpPr>
          <p:spPr>
            <a:xfrm>
              <a:off x="6063615" y="1684654"/>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4"/>
                  </a:lnTo>
                  <a:lnTo>
                    <a:pt x="149860" y="87629"/>
                  </a:lnTo>
                  <a:lnTo>
                    <a:pt x="116205" y="116839"/>
                  </a:lnTo>
                  <a:lnTo>
                    <a:pt x="86995" y="149225"/>
                  </a:lnTo>
                  <a:lnTo>
                    <a:pt x="60960" y="184784"/>
                  </a:lnTo>
                  <a:lnTo>
                    <a:pt x="38735" y="222884"/>
                  </a:lnTo>
                  <a:lnTo>
                    <a:pt x="21589" y="264795"/>
                  </a:lnTo>
                  <a:lnTo>
                    <a:pt x="8889" y="308609"/>
                  </a:lnTo>
                  <a:lnTo>
                    <a:pt x="1905" y="353695"/>
                  </a:lnTo>
                  <a:lnTo>
                    <a:pt x="0" y="398145"/>
                  </a:lnTo>
                  <a:lnTo>
                    <a:pt x="3810" y="441959"/>
                  </a:lnTo>
                  <a:lnTo>
                    <a:pt x="12064" y="484504"/>
                  </a:lnTo>
                  <a:lnTo>
                    <a:pt x="25400" y="525145"/>
                  </a:lnTo>
                  <a:lnTo>
                    <a:pt x="43180" y="564514"/>
                  </a:lnTo>
                  <a:lnTo>
                    <a:pt x="66039" y="601979"/>
                  </a:lnTo>
                  <a:lnTo>
                    <a:pt x="92075" y="636270"/>
                  </a:lnTo>
                  <a:lnTo>
                    <a:pt x="122555" y="668020"/>
                  </a:lnTo>
                  <a:lnTo>
                    <a:pt x="156210" y="696595"/>
                  </a:lnTo>
                  <a:lnTo>
                    <a:pt x="193675" y="721359"/>
                  </a:lnTo>
                  <a:lnTo>
                    <a:pt x="233680" y="742314"/>
                  </a:lnTo>
                  <a:lnTo>
                    <a:pt x="276860" y="758825"/>
                  </a:lnTo>
                  <a:lnTo>
                    <a:pt x="323214" y="770889"/>
                  </a:lnTo>
                  <a:lnTo>
                    <a:pt x="370205" y="777239"/>
                  </a:lnTo>
                  <a:lnTo>
                    <a:pt x="416560" y="779145"/>
                  </a:lnTo>
                  <a:lnTo>
                    <a:pt x="462280" y="775970"/>
                  </a:lnTo>
                  <a:lnTo>
                    <a:pt x="507364" y="767714"/>
                  </a:lnTo>
                  <a:lnTo>
                    <a:pt x="549910" y="755014"/>
                  </a:lnTo>
                  <a:lnTo>
                    <a:pt x="591185" y="737870"/>
                  </a:lnTo>
                  <a:lnTo>
                    <a:pt x="629919" y="716279"/>
                  </a:lnTo>
                  <a:lnTo>
                    <a:pt x="666114" y="690879"/>
                  </a:lnTo>
                  <a:lnTo>
                    <a:pt x="699135" y="662304"/>
                  </a:lnTo>
                  <a:lnTo>
                    <a:pt x="728980" y="629920"/>
                  </a:lnTo>
                  <a:lnTo>
                    <a:pt x="755014" y="594359"/>
                  </a:lnTo>
                  <a:lnTo>
                    <a:pt x="776605" y="555625"/>
                  </a:lnTo>
                  <a:lnTo>
                    <a:pt x="794385" y="514350"/>
                  </a:lnTo>
                  <a:lnTo>
                    <a:pt x="807085" y="470534"/>
                  </a:lnTo>
                  <a:lnTo>
                    <a:pt x="814069" y="425450"/>
                  </a:lnTo>
                  <a:lnTo>
                    <a:pt x="815975" y="381000"/>
                  </a:lnTo>
                  <a:lnTo>
                    <a:pt x="812164" y="337184"/>
                  </a:lnTo>
                  <a:lnTo>
                    <a:pt x="803275" y="294639"/>
                  </a:lnTo>
                  <a:lnTo>
                    <a:pt x="789939" y="253364"/>
                  </a:lnTo>
                  <a:lnTo>
                    <a:pt x="772160" y="213995"/>
                  </a:lnTo>
                  <a:lnTo>
                    <a:pt x="749935" y="177164"/>
                  </a:lnTo>
                  <a:lnTo>
                    <a:pt x="723264" y="142875"/>
                  </a:lnTo>
                  <a:lnTo>
                    <a:pt x="693419" y="111125"/>
                  </a:lnTo>
                  <a:lnTo>
                    <a:pt x="659764" y="82550"/>
                  </a:lnTo>
                  <a:lnTo>
                    <a:pt x="622300" y="57784"/>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42" name="object 42"/>
            <p:cNvSpPr/>
            <p:nvPr/>
          </p:nvSpPr>
          <p:spPr>
            <a:xfrm>
              <a:off x="520700" y="0"/>
              <a:ext cx="12700" cy="1070610"/>
            </a:xfrm>
            <a:custGeom>
              <a:avLst/>
              <a:gdLst/>
              <a:ahLst/>
              <a:cxnLst/>
              <a:rect l="l" t="t" r="r" b="b"/>
              <a:pathLst>
                <a:path w="12700" h="1070610">
                  <a:moveTo>
                    <a:pt x="0" y="1070609"/>
                  </a:moveTo>
                  <a:lnTo>
                    <a:pt x="12700" y="1070609"/>
                  </a:lnTo>
                  <a:lnTo>
                    <a:pt x="12700" y="0"/>
                  </a:lnTo>
                  <a:lnTo>
                    <a:pt x="0" y="0"/>
                  </a:lnTo>
                  <a:lnTo>
                    <a:pt x="0" y="1070609"/>
                  </a:lnTo>
                  <a:close/>
                </a:path>
              </a:pathLst>
            </a:custGeom>
            <a:solidFill>
              <a:srgbClr val="FFFFFF"/>
            </a:solidFill>
          </p:spPr>
          <p:txBody>
            <a:bodyPr wrap="square" lIns="0" tIns="0" rIns="0" bIns="0" rtlCol="0"/>
            <a:lstStyle/>
            <a:p>
              <a:endParaRPr/>
            </a:p>
          </p:txBody>
        </p:sp>
        <p:sp>
          <p:nvSpPr>
            <p:cNvPr id="43" name="object 43"/>
            <p:cNvSpPr/>
            <p:nvPr/>
          </p:nvSpPr>
          <p:spPr>
            <a:xfrm>
              <a:off x="158153" y="464819"/>
              <a:ext cx="255270" cy="213995"/>
            </a:xfrm>
            <a:custGeom>
              <a:avLst/>
              <a:gdLst/>
              <a:ahLst/>
              <a:cxnLst/>
              <a:rect l="l" t="t" r="r" b="b"/>
              <a:pathLst>
                <a:path w="255270" h="213995">
                  <a:moveTo>
                    <a:pt x="58051" y="0"/>
                  </a:moveTo>
                  <a:lnTo>
                    <a:pt x="19791" y="19079"/>
                  </a:lnTo>
                  <a:lnTo>
                    <a:pt x="3648" y="59483"/>
                  </a:lnTo>
                  <a:lnTo>
                    <a:pt x="0" y="107061"/>
                  </a:lnTo>
                  <a:lnTo>
                    <a:pt x="1100" y="134465"/>
                  </a:lnTo>
                  <a:lnTo>
                    <a:pt x="9901" y="177034"/>
                  </a:lnTo>
                  <a:lnTo>
                    <a:pt x="35064" y="208438"/>
                  </a:lnTo>
                  <a:lnTo>
                    <a:pt x="58051" y="213868"/>
                  </a:lnTo>
                  <a:lnTo>
                    <a:pt x="67404" y="213104"/>
                  </a:lnTo>
                  <a:lnTo>
                    <a:pt x="97659" y="192786"/>
                  </a:lnTo>
                  <a:lnTo>
                    <a:pt x="58051" y="192786"/>
                  </a:lnTo>
                  <a:lnTo>
                    <a:pt x="50819" y="191714"/>
                  </a:lnTo>
                  <a:lnTo>
                    <a:pt x="25025" y="149923"/>
                  </a:lnTo>
                  <a:lnTo>
                    <a:pt x="22466" y="107061"/>
                  </a:lnTo>
                  <a:lnTo>
                    <a:pt x="23171" y="83274"/>
                  </a:lnTo>
                  <a:lnTo>
                    <a:pt x="33756" y="36322"/>
                  </a:lnTo>
                  <a:lnTo>
                    <a:pt x="57810" y="21336"/>
                  </a:lnTo>
                  <a:lnTo>
                    <a:pt x="97897" y="21336"/>
                  </a:lnTo>
                  <a:lnTo>
                    <a:pt x="97281" y="20339"/>
                  </a:lnTo>
                  <a:lnTo>
                    <a:pt x="64995" y="426"/>
                  </a:lnTo>
                  <a:lnTo>
                    <a:pt x="58051" y="0"/>
                  </a:lnTo>
                  <a:close/>
                </a:path>
                <a:path w="255270" h="213995">
                  <a:moveTo>
                    <a:pt x="97897" y="21336"/>
                  </a:moveTo>
                  <a:lnTo>
                    <a:pt x="57810" y="21336"/>
                  </a:lnTo>
                  <a:lnTo>
                    <a:pt x="65144" y="22387"/>
                  </a:lnTo>
                  <a:lnTo>
                    <a:pt x="71848" y="25558"/>
                  </a:lnTo>
                  <a:lnTo>
                    <a:pt x="91066" y="63992"/>
                  </a:lnTo>
                  <a:lnTo>
                    <a:pt x="93637" y="107061"/>
                  </a:lnTo>
                  <a:lnTo>
                    <a:pt x="92992" y="130653"/>
                  </a:lnTo>
                  <a:lnTo>
                    <a:pt x="83362" y="175641"/>
                  </a:lnTo>
                  <a:lnTo>
                    <a:pt x="58051" y="192786"/>
                  </a:lnTo>
                  <a:lnTo>
                    <a:pt x="97659" y="192786"/>
                  </a:lnTo>
                  <a:lnTo>
                    <a:pt x="112481" y="154281"/>
                  </a:lnTo>
                  <a:lnTo>
                    <a:pt x="116103" y="107061"/>
                  </a:lnTo>
                  <a:lnTo>
                    <a:pt x="115851" y="92249"/>
                  </a:lnTo>
                  <a:lnTo>
                    <a:pt x="109899" y="48668"/>
                  </a:lnTo>
                  <a:lnTo>
                    <a:pt x="101041" y="26416"/>
                  </a:lnTo>
                  <a:lnTo>
                    <a:pt x="97897" y="21336"/>
                  </a:lnTo>
                  <a:close/>
                </a:path>
                <a:path w="255270" h="213995">
                  <a:moveTo>
                    <a:pt x="201587" y="0"/>
                  </a:moveTo>
                  <a:lnTo>
                    <a:pt x="165818" y="13501"/>
                  </a:lnTo>
                  <a:lnTo>
                    <a:pt x="142476" y="59896"/>
                  </a:lnTo>
                  <a:lnTo>
                    <a:pt x="137818" y="109601"/>
                  </a:lnTo>
                  <a:lnTo>
                    <a:pt x="137826" y="115093"/>
                  </a:lnTo>
                  <a:lnTo>
                    <a:pt x="142019" y="158924"/>
                  </a:lnTo>
                  <a:lnTo>
                    <a:pt x="164203" y="200580"/>
                  </a:lnTo>
                  <a:lnTo>
                    <a:pt x="199529" y="213868"/>
                  </a:lnTo>
                  <a:lnTo>
                    <a:pt x="207328" y="213316"/>
                  </a:lnTo>
                  <a:lnTo>
                    <a:pt x="240202" y="192786"/>
                  </a:lnTo>
                  <a:lnTo>
                    <a:pt x="192849" y="192786"/>
                  </a:lnTo>
                  <a:lnTo>
                    <a:pt x="186817" y="190627"/>
                  </a:lnTo>
                  <a:lnTo>
                    <a:pt x="164050" y="155432"/>
                  </a:lnTo>
                  <a:lnTo>
                    <a:pt x="162860" y="142367"/>
                  </a:lnTo>
                  <a:lnTo>
                    <a:pt x="163497" y="132800"/>
                  </a:lnTo>
                  <a:lnTo>
                    <a:pt x="181603" y="102235"/>
                  </a:lnTo>
                  <a:lnTo>
                    <a:pt x="159448" y="102235"/>
                  </a:lnTo>
                  <a:lnTo>
                    <a:pt x="163023" y="63247"/>
                  </a:lnTo>
                  <a:lnTo>
                    <a:pt x="181914" y="28067"/>
                  </a:lnTo>
                  <a:lnTo>
                    <a:pt x="193294" y="21209"/>
                  </a:lnTo>
                  <a:lnTo>
                    <a:pt x="241872" y="21209"/>
                  </a:lnTo>
                  <a:lnTo>
                    <a:pt x="236016" y="13843"/>
                  </a:lnTo>
                  <a:lnTo>
                    <a:pt x="228835" y="7768"/>
                  </a:lnTo>
                  <a:lnTo>
                    <a:pt x="220702" y="3444"/>
                  </a:lnTo>
                  <a:lnTo>
                    <a:pt x="211619" y="859"/>
                  </a:lnTo>
                  <a:lnTo>
                    <a:pt x="201587" y="0"/>
                  </a:lnTo>
                  <a:close/>
                </a:path>
                <a:path w="255270" h="213995">
                  <a:moveTo>
                    <a:pt x="242415" y="97155"/>
                  </a:moveTo>
                  <a:lnTo>
                    <a:pt x="198310" y="97155"/>
                  </a:lnTo>
                  <a:lnTo>
                    <a:pt x="205459" y="97938"/>
                  </a:lnTo>
                  <a:lnTo>
                    <a:pt x="211970" y="100282"/>
                  </a:lnTo>
                  <a:lnTo>
                    <a:pt x="232303" y="133604"/>
                  </a:lnTo>
                  <a:lnTo>
                    <a:pt x="232918" y="143891"/>
                  </a:lnTo>
                  <a:lnTo>
                    <a:pt x="232296" y="154557"/>
                  </a:lnTo>
                  <a:lnTo>
                    <a:pt x="212032" y="189468"/>
                  </a:lnTo>
                  <a:lnTo>
                    <a:pt x="199161" y="192786"/>
                  </a:lnTo>
                  <a:lnTo>
                    <a:pt x="240202" y="192786"/>
                  </a:lnTo>
                  <a:lnTo>
                    <a:pt x="254817" y="152011"/>
                  </a:lnTo>
                  <a:lnTo>
                    <a:pt x="255269" y="142367"/>
                  </a:lnTo>
                  <a:lnTo>
                    <a:pt x="254310" y="128027"/>
                  </a:lnTo>
                  <a:lnTo>
                    <a:pt x="251429" y="115093"/>
                  </a:lnTo>
                  <a:lnTo>
                    <a:pt x="246627" y="103540"/>
                  </a:lnTo>
                  <a:lnTo>
                    <a:pt x="242415" y="97155"/>
                  </a:lnTo>
                  <a:close/>
                </a:path>
                <a:path w="255270" h="213995">
                  <a:moveTo>
                    <a:pt x="202679" y="74422"/>
                  </a:moveTo>
                  <a:lnTo>
                    <a:pt x="194348" y="74422"/>
                  </a:lnTo>
                  <a:lnTo>
                    <a:pt x="186372" y="76708"/>
                  </a:lnTo>
                  <a:lnTo>
                    <a:pt x="159448" y="102235"/>
                  </a:lnTo>
                  <a:lnTo>
                    <a:pt x="181603" y="102235"/>
                  </a:lnTo>
                  <a:lnTo>
                    <a:pt x="184615" y="100282"/>
                  </a:lnTo>
                  <a:lnTo>
                    <a:pt x="191181" y="97938"/>
                  </a:lnTo>
                  <a:lnTo>
                    <a:pt x="198310" y="97155"/>
                  </a:lnTo>
                  <a:lnTo>
                    <a:pt x="242415" y="97155"/>
                  </a:lnTo>
                  <a:lnTo>
                    <a:pt x="239903" y="93345"/>
                  </a:lnTo>
                  <a:lnTo>
                    <a:pt x="231818" y="85084"/>
                  </a:lnTo>
                  <a:lnTo>
                    <a:pt x="222919" y="79168"/>
                  </a:lnTo>
                  <a:lnTo>
                    <a:pt x="213206" y="75610"/>
                  </a:lnTo>
                  <a:lnTo>
                    <a:pt x="202679" y="74422"/>
                  </a:lnTo>
                  <a:close/>
                </a:path>
                <a:path w="255270" h="213995">
                  <a:moveTo>
                    <a:pt x="241872" y="21209"/>
                  </a:moveTo>
                  <a:lnTo>
                    <a:pt x="208915" y="21209"/>
                  </a:lnTo>
                  <a:lnTo>
                    <a:pt x="216204" y="24765"/>
                  </a:lnTo>
                  <a:lnTo>
                    <a:pt x="222110" y="32131"/>
                  </a:lnTo>
                  <a:lnTo>
                    <a:pt x="225679" y="36703"/>
                  </a:lnTo>
                  <a:lnTo>
                    <a:pt x="228422" y="44069"/>
                  </a:lnTo>
                  <a:lnTo>
                    <a:pt x="230365" y="54102"/>
                  </a:lnTo>
                  <a:lnTo>
                    <a:pt x="252107" y="52197"/>
                  </a:lnTo>
                  <a:lnTo>
                    <a:pt x="250102" y="40596"/>
                  </a:lnTo>
                  <a:lnTo>
                    <a:pt x="246753" y="30353"/>
                  </a:lnTo>
                  <a:lnTo>
                    <a:pt x="242058" y="21443"/>
                  </a:lnTo>
                  <a:lnTo>
                    <a:pt x="241872" y="21209"/>
                  </a:lnTo>
                  <a:close/>
                </a:path>
              </a:pathLst>
            </a:custGeom>
            <a:solidFill>
              <a:srgbClr val="F4C15B"/>
            </a:solidFill>
          </p:spPr>
          <p:txBody>
            <a:bodyPr wrap="square" lIns="0" tIns="0" rIns="0" bIns="0" rtlCol="0"/>
            <a:lstStyle/>
            <a:p>
              <a:endParaRPr/>
            </a:p>
          </p:txBody>
        </p:sp>
        <p:sp>
          <p:nvSpPr>
            <p:cNvPr id="44" name="object 44"/>
            <p:cNvSpPr/>
            <p:nvPr/>
          </p:nvSpPr>
          <p:spPr>
            <a:xfrm>
              <a:off x="620776" y="467994"/>
              <a:ext cx="1802130" cy="217170"/>
            </a:xfrm>
            <a:custGeom>
              <a:avLst/>
              <a:gdLst/>
              <a:ahLst/>
              <a:cxnLst/>
              <a:rect l="l" t="t" r="r" b="b"/>
              <a:pathLst>
                <a:path w="1802130" h="217170">
                  <a:moveTo>
                    <a:pt x="141719" y="154051"/>
                  </a:moveTo>
                  <a:lnTo>
                    <a:pt x="124866" y="112534"/>
                  </a:lnTo>
                  <a:lnTo>
                    <a:pt x="85178" y="93230"/>
                  </a:lnTo>
                  <a:lnTo>
                    <a:pt x="71958" y="89535"/>
                  </a:lnTo>
                  <a:lnTo>
                    <a:pt x="58953" y="85750"/>
                  </a:lnTo>
                  <a:lnTo>
                    <a:pt x="29502" y="63627"/>
                  </a:lnTo>
                  <a:lnTo>
                    <a:pt x="29502" y="47358"/>
                  </a:lnTo>
                  <a:lnTo>
                    <a:pt x="70434" y="24638"/>
                  </a:lnTo>
                  <a:lnTo>
                    <a:pt x="80060" y="25285"/>
                  </a:lnTo>
                  <a:lnTo>
                    <a:pt x="112331" y="55473"/>
                  </a:lnTo>
                  <a:lnTo>
                    <a:pt x="113792" y="64770"/>
                  </a:lnTo>
                  <a:lnTo>
                    <a:pt x="136372" y="62738"/>
                  </a:lnTo>
                  <a:lnTo>
                    <a:pt x="124218" y="24638"/>
                  </a:lnTo>
                  <a:lnTo>
                    <a:pt x="88087" y="2095"/>
                  </a:lnTo>
                  <a:lnTo>
                    <a:pt x="69456" y="254"/>
                  </a:lnTo>
                  <a:lnTo>
                    <a:pt x="60667" y="698"/>
                  </a:lnTo>
                  <a:lnTo>
                    <a:pt x="23850" y="16129"/>
                  </a:lnTo>
                  <a:lnTo>
                    <a:pt x="6794" y="57912"/>
                  </a:lnTo>
                  <a:lnTo>
                    <a:pt x="7175" y="64973"/>
                  </a:lnTo>
                  <a:lnTo>
                    <a:pt x="26085" y="99364"/>
                  </a:lnTo>
                  <a:lnTo>
                    <a:pt x="66421" y="116586"/>
                  </a:lnTo>
                  <a:lnTo>
                    <a:pt x="77597" y="119799"/>
                  </a:lnTo>
                  <a:lnTo>
                    <a:pt x="86614" y="122580"/>
                  </a:lnTo>
                  <a:lnTo>
                    <a:pt x="114147" y="139192"/>
                  </a:lnTo>
                  <a:lnTo>
                    <a:pt x="117386" y="144018"/>
                  </a:lnTo>
                  <a:lnTo>
                    <a:pt x="119011" y="149860"/>
                  </a:lnTo>
                  <a:lnTo>
                    <a:pt x="119011" y="162814"/>
                  </a:lnTo>
                  <a:lnTo>
                    <a:pt x="117335" y="168783"/>
                  </a:lnTo>
                  <a:lnTo>
                    <a:pt x="113969" y="174244"/>
                  </a:lnTo>
                  <a:lnTo>
                    <a:pt x="110617" y="179832"/>
                  </a:lnTo>
                  <a:lnTo>
                    <a:pt x="105486" y="184023"/>
                  </a:lnTo>
                  <a:lnTo>
                    <a:pt x="91732" y="190373"/>
                  </a:lnTo>
                  <a:lnTo>
                    <a:pt x="83794" y="191897"/>
                  </a:lnTo>
                  <a:lnTo>
                    <a:pt x="74803" y="191897"/>
                  </a:lnTo>
                  <a:lnTo>
                    <a:pt x="33413" y="176149"/>
                  </a:lnTo>
                  <a:lnTo>
                    <a:pt x="22225" y="143637"/>
                  </a:lnTo>
                  <a:lnTo>
                    <a:pt x="0" y="145923"/>
                  </a:lnTo>
                  <a:lnTo>
                    <a:pt x="9779" y="183642"/>
                  </a:lnTo>
                  <a:lnTo>
                    <a:pt x="44043" y="212128"/>
                  </a:lnTo>
                  <a:lnTo>
                    <a:pt x="75895" y="216789"/>
                  </a:lnTo>
                  <a:lnTo>
                    <a:pt x="85293" y="216268"/>
                  </a:lnTo>
                  <a:lnTo>
                    <a:pt x="123659" y="198716"/>
                  </a:lnTo>
                  <a:lnTo>
                    <a:pt x="129476" y="191897"/>
                  </a:lnTo>
                  <a:lnTo>
                    <a:pt x="133578" y="185547"/>
                  </a:lnTo>
                  <a:lnTo>
                    <a:pt x="137134" y="178079"/>
                  </a:lnTo>
                  <a:lnTo>
                    <a:pt x="139687" y="170332"/>
                  </a:lnTo>
                  <a:lnTo>
                    <a:pt x="141211" y="162318"/>
                  </a:lnTo>
                  <a:lnTo>
                    <a:pt x="141719" y="154051"/>
                  </a:lnTo>
                  <a:close/>
                </a:path>
                <a:path w="1802130" h="217170">
                  <a:moveTo>
                    <a:pt x="337210" y="108585"/>
                  </a:moveTo>
                  <a:lnTo>
                    <a:pt x="331381" y="65392"/>
                  </a:lnTo>
                  <a:lnTo>
                    <a:pt x="314109" y="30518"/>
                  </a:lnTo>
                  <a:lnTo>
                    <a:pt x="312940" y="29235"/>
                  </a:lnTo>
                  <a:lnTo>
                    <a:pt x="312940" y="108585"/>
                  </a:lnTo>
                  <a:lnTo>
                    <a:pt x="311861" y="127711"/>
                  </a:lnTo>
                  <a:lnTo>
                    <a:pt x="295757" y="171069"/>
                  </a:lnTo>
                  <a:lnTo>
                    <a:pt x="251968" y="193040"/>
                  </a:lnTo>
                  <a:lnTo>
                    <a:pt x="239445" y="191681"/>
                  </a:lnTo>
                  <a:lnTo>
                    <a:pt x="200977" y="159397"/>
                  </a:lnTo>
                  <a:lnTo>
                    <a:pt x="191249" y="111633"/>
                  </a:lnTo>
                  <a:lnTo>
                    <a:pt x="192366" y="89712"/>
                  </a:lnTo>
                  <a:lnTo>
                    <a:pt x="209270" y="44196"/>
                  </a:lnTo>
                  <a:lnTo>
                    <a:pt x="252336" y="23876"/>
                  </a:lnTo>
                  <a:lnTo>
                    <a:pt x="260921" y="24549"/>
                  </a:lnTo>
                  <a:lnTo>
                    <a:pt x="296532" y="47078"/>
                  </a:lnTo>
                  <a:lnTo>
                    <a:pt x="311099" y="84683"/>
                  </a:lnTo>
                  <a:lnTo>
                    <a:pt x="312940" y="108585"/>
                  </a:lnTo>
                  <a:lnTo>
                    <a:pt x="312940" y="29235"/>
                  </a:lnTo>
                  <a:lnTo>
                    <a:pt x="275653" y="3517"/>
                  </a:lnTo>
                  <a:lnTo>
                    <a:pt x="252222" y="0"/>
                  </a:lnTo>
                  <a:lnTo>
                    <a:pt x="234251" y="1866"/>
                  </a:lnTo>
                  <a:lnTo>
                    <a:pt x="190766" y="29591"/>
                  </a:lnTo>
                  <a:lnTo>
                    <a:pt x="172910" y="64757"/>
                  </a:lnTo>
                  <a:lnTo>
                    <a:pt x="166966" y="111252"/>
                  </a:lnTo>
                  <a:lnTo>
                    <a:pt x="167601" y="124879"/>
                  </a:lnTo>
                  <a:lnTo>
                    <a:pt x="177165" y="163449"/>
                  </a:lnTo>
                  <a:lnTo>
                    <a:pt x="207149" y="202565"/>
                  </a:lnTo>
                  <a:lnTo>
                    <a:pt x="252095" y="216789"/>
                  </a:lnTo>
                  <a:lnTo>
                    <a:pt x="263486" y="215988"/>
                  </a:lnTo>
                  <a:lnTo>
                    <a:pt x="304774" y="196596"/>
                  </a:lnTo>
                  <a:lnTo>
                    <a:pt x="308140" y="193040"/>
                  </a:lnTo>
                  <a:lnTo>
                    <a:pt x="313080" y="187833"/>
                  </a:lnTo>
                  <a:lnTo>
                    <a:pt x="331076" y="152819"/>
                  </a:lnTo>
                  <a:lnTo>
                    <a:pt x="337096" y="111633"/>
                  </a:lnTo>
                  <a:lnTo>
                    <a:pt x="337210" y="108585"/>
                  </a:lnTo>
                  <a:close/>
                </a:path>
                <a:path w="1802130" h="217170">
                  <a:moveTo>
                    <a:pt x="508063" y="3810"/>
                  </a:moveTo>
                  <a:lnTo>
                    <a:pt x="484505" y="3810"/>
                  </a:lnTo>
                  <a:lnTo>
                    <a:pt x="484492" y="124841"/>
                  </a:lnTo>
                  <a:lnTo>
                    <a:pt x="483806" y="142773"/>
                  </a:lnTo>
                  <a:lnTo>
                    <a:pt x="466991" y="184010"/>
                  </a:lnTo>
                  <a:lnTo>
                    <a:pt x="436410" y="191770"/>
                  </a:lnTo>
                  <a:lnTo>
                    <a:pt x="429107" y="191350"/>
                  </a:lnTo>
                  <a:lnTo>
                    <a:pt x="395909" y="164846"/>
                  </a:lnTo>
                  <a:lnTo>
                    <a:pt x="391604" y="124841"/>
                  </a:lnTo>
                  <a:lnTo>
                    <a:pt x="391604" y="3810"/>
                  </a:lnTo>
                  <a:lnTo>
                    <a:pt x="368046" y="3810"/>
                  </a:lnTo>
                  <a:lnTo>
                    <a:pt x="368046" y="124841"/>
                  </a:lnTo>
                  <a:lnTo>
                    <a:pt x="368465" y="140563"/>
                  </a:lnTo>
                  <a:lnTo>
                    <a:pt x="378802" y="186347"/>
                  </a:lnTo>
                  <a:lnTo>
                    <a:pt x="415734" y="214236"/>
                  </a:lnTo>
                  <a:lnTo>
                    <a:pt x="438480" y="216789"/>
                  </a:lnTo>
                  <a:lnTo>
                    <a:pt x="450723" y="216077"/>
                  </a:lnTo>
                  <a:lnTo>
                    <a:pt x="487375" y="198869"/>
                  </a:lnTo>
                  <a:lnTo>
                    <a:pt x="504647" y="164846"/>
                  </a:lnTo>
                  <a:lnTo>
                    <a:pt x="508063" y="124841"/>
                  </a:lnTo>
                  <a:lnTo>
                    <a:pt x="508063" y="3810"/>
                  </a:lnTo>
                  <a:close/>
                </a:path>
                <a:path w="1802130" h="217170">
                  <a:moveTo>
                    <a:pt x="656209" y="188468"/>
                  </a:moveTo>
                  <a:lnTo>
                    <a:pt x="568566" y="188468"/>
                  </a:lnTo>
                  <a:lnTo>
                    <a:pt x="568566" y="3810"/>
                  </a:lnTo>
                  <a:lnTo>
                    <a:pt x="545007" y="3810"/>
                  </a:lnTo>
                  <a:lnTo>
                    <a:pt x="545007" y="213233"/>
                  </a:lnTo>
                  <a:lnTo>
                    <a:pt x="656209" y="213233"/>
                  </a:lnTo>
                  <a:lnTo>
                    <a:pt x="656209" y="188468"/>
                  </a:lnTo>
                  <a:close/>
                </a:path>
                <a:path w="1802130" h="217170">
                  <a:moveTo>
                    <a:pt x="897890" y="213233"/>
                  </a:moveTo>
                  <a:lnTo>
                    <a:pt x="831507" y="107188"/>
                  </a:lnTo>
                  <a:lnTo>
                    <a:pt x="819912" y="88646"/>
                  </a:lnTo>
                  <a:lnTo>
                    <a:pt x="894715" y="3810"/>
                  </a:lnTo>
                  <a:lnTo>
                    <a:pt x="862711" y="3810"/>
                  </a:lnTo>
                  <a:lnTo>
                    <a:pt x="774319" y="107696"/>
                  </a:lnTo>
                  <a:lnTo>
                    <a:pt x="774319" y="3810"/>
                  </a:lnTo>
                  <a:lnTo>
                    <a:pt x="750697" y="3810"/>
                  </a:lnTo>
                  <a:lnTo>
                    <a:pt x="750697" y="213233"/>
                  </a:lnTo>
                  <a:lnTo>
                    <a:pt x="774319" y="213233"/>
                  </a:lnTo>
                  <a:lnTo>
                    <a:pt x="774319" y="140716"/>
                  </a:lnTo>
                  <a:lnTo>
                    <a:pt x="802957" y="107696"/>
                  </a:lnTo>
                  <a:lnTo>
                    <a:pt x="803402" y="107188"/>
                  </a:lnTo>
                  <a:lnTo>
                    <a:pt x="866902" y="213233"/>
                  </a:lnTo>
                  <a:lnTo>
                    <a:pt x="897890" y="213233"/>
                  </a:lnTo>
                  <a:close/>
                </a:path>
                <a:path w="1802130" h="217170">
                  <a:moveTo>
                    <a:pt x="945388" y="3810"/>
                  </a:moveTo>
                  <a:lnTo>
                    <a:pt x="921893" y="3810"/>
                  </a:lnTo>
                  <a:lnTo>
                    <a:pt x="921893" y="213233"/>
                  </a:lnTo>
                  <a:lnTo>
                    <a:pt x="945388" y="213233"/>
                  </a:lnTo>
                  <a:lnTo>
                    <a:pt x="945388" y="3810"/>
                  </a:lnTo>
                  <a:close/>
                </a:path>
                <a:path w="1802130" h="217170">
                  <a:moveTo>
                    <a:pt x="1112647" y="3810"/>
                  </a:moveTo>
                  <a:lnTo>
                    <a:pt x="971550" y="3810"/>
                  </a:lnTo>
                  <a:lnTo>
                    <a:pt x="971550" y="28448"/>
                  </a:lnTo>
                  <a:lnTo>
                    <a:pt x="1030224" y="28448"/>
                  </a:lnTo>
                  <a:lnTo>
                    <a:pt x="1030224" y="213233"/>
                  </a:lnTo>
                  <a:lnTo>
                    <a:pt x="1053719" y="213233"/>
                  </a:lnTo>
                  <a:lnTo>
                    <a:pt x="1053719" y="28448"/>
                  </a:lnTo>
                  <a:lnTo>
                    <a:pt x="1112647" y="28448"/>
                  </a:lnTo>
                  <a:lnTo>
                    <a:pt x="1112647" y="3810"/>
                  </a:lnTo>
                  <a:close/>
                </a:path>
                <a:path w="1802130" h="217170">
                  <a:moveTo>
                    <a:pt x="1287907" y="146812"/>
                  </a:moveTo>
                  <a:lnTo>
                    <a:pt x="1264285" y="139827"/>
                  </a:lnTo>
                  <a:lnTo>
                    <a:pt x="1261325" y="152247"/>
                  </a:lnTo>
                  <a:lnTo>
                    <a:pt x="1257211" y="163068"/>
                  </a:lnTo>
                  <a:lnTo>
                    <a:pt x="1221740" y="192214"/>
                  </a:lnTo>
                  <a:lnTo>
                    <a:pt x="1212215" y="193040"/>
                  </a:lnTo>
                  <a:lnTo>
                    <a:pt x="1204239" y="192430"/>
                  </a:lnTo>
                  <a:lnTo>
                    <a:pt x="1169885" y="170865"/>
                  </a:lnTo>
                  <a:lnTo>
                    <a:pt x="1156436" y="131826"/>
                  </a:lnTo>
                  <a:lnTo>
                    <a:pt x="1154811" y="106807"/>
                  </a:lnTo>
                  <a:lnTo>
                    <a:pt x="1155141" y="96520"/>
                  </a:lnTo>
                  <a:lnTo>
                    <a:pt x="1163675" y="57315"/>
                  </a:lnTo>
                  <a:lnTo>
                    <a:pt x="1195222" y="26822"/>
                  </a:lnTo>
                  <a:lnTo>
                    <a:pt x="1213993" y="23876"/>
                  </a:lnTo>
                  <a:lnTo>
                    <a:pt x="1222552" y="24549"/>
                  </a:lnTo>
                  <a:lnTo>
                    <a:pt x="1254086" y="47917"/>
                  </a:lnTo>
                  <a:lnTo>
                    <a:pt x="1261618" y="67691"/>
                  </a:lnTo>
                  <a:lnTo>
                    <a:pt x="1284859" y="61214"/>
                  </a:lnTo>
                  <a:lnTo>
                    <a:pt x="1280566" y="47548"/>
                  </a:lnTo>
                  <a:lnTo>
                    <a:pt x="1274914" y="35496"/>
                  </a:lnTo>
                  <a:lnTo>
                    <a:pt x="1267891" y="25069"/>
                  </a:lnTo>
                  <a:lnTo>
                    <a:pt x="1266748" y="23876"/>
                  </a:lnTo>
                  <a:lnTo>
                    <a:pt x="1259459" y="16256"/>
                  </a:lnTo>
                  <a:lnTo>
                    <a:pt x="1249807" y="9258"/>
                  </a:lnTo>
                  <a:lnTo>
                    <a:pt x="1239113" y="4267"/>
                  </a:lnTo>
                  <a:lnTo>
                    <a:pt x="1227353" y="1257"/>
                  </a:lnTo>
                  <a:lnTo>
                    <a:pt x="1214501" y="254"/>
                  </a:lnTo>
                  <a:lnTo>
                    <a:pt x="1202994" y="1041"/>
                  </a:lnTo>
                  <a:lnTo>
                    <a:pt x="1162075" y="19926"/>
                  </a:lnTo>
                  <a:lnTo>
                    <a:pt x="1136446" y="62560"/>
                  </a:lnTo>
                  <a:lnTo>
                    <a:pt x="1130554" y="106934"/>
                  </a:lnTo>
                  <a:lnTo>
                    <a:pt x="1131125" y="121678"/>
                  </a:lnTo>
                  <a:lnTo>
                    <a:pt x="1139952" y="163068"/>
                  </a:lnTo>
                  <a:lnTo>
                    <a:pt x="1167384" y="203073"/>
                  </a:lnTo>
                  <a:lnTo>
                    <a:pt x="1214120" y="216789"/>
                  </a:lnTo>
                  <a:lnTo>
                    <a:pt x="1227493" y="215671"/>
                  </a:lnTo>
                  <a:lnTo>
                    <a:pt x="1239812" y="212318"/>
                  </a:lnTo>
                  <a:lnTo>
                    <a:pt x="1251064" y="206717"/>
                  </a:lnTo>
                  <a:lnTo>
                    <a:pt x="1261237" y="198882"/>
                  </a:lnTo>
                  <a:lnTo>
                    <a:pt x="1266431" y="193040"/>
                  </a:lnTo>
                  <a:lnTo>
                    <a:pt x="1270114" y="188912"/>
                  </a:lnTo>
                  <a:lnTo>
                    <a:pt x="1277518" y="176898"/>
                  </a:lnTo>
                  <a:lnTo>
                    <a:pt x="1283474" y="162788"/>
                  </a:lnTo>
                  <a:lnTo>
                    <a:pt x="1287907" y="146812"/>
                  </a:lnTo>
                  <a:close/>
                </a:path>
                <a:path w="1802130" h="217170">
                  <a:moveTo>
                    <a:pt x="1457579" y="3810"/>
                  </a:moveTo>
                  <a:lnTo>
                    <a:pt x="1433957" y="3810"/>
                  </a:lnTo>
                  <a:lnTo>
                    <a:pt x="1433957" y="89789"/>
                  </a:lnTo>
                  <a:lnTo>
                    <a:pt x="1341374" y="89789"/>
                  </a:lnTo>
                  <a:lnTo>
                    <a:pt x="1341374" y="3810"/>
                  </a:lnTo>
                  <a:lnTo>
                    <a:pt x="1317879" y="3810"/>
                  </a:lnTo>
                  <a:lnTo>
                    <a:pt x="1317879" y="213233"/>
                  </a:lnTo>
                  <a:lnTo>
                    <a:pt x="1341374" y="213233"/>
                  </a:lnTo>
                  <a:lnTo>
                    <a:pt x="1341374" y="114554"/>
                  </a:lnTo>
                  <a:lnTo>
                    <a:pt x="1433957" y="114554"/>
                  </a:lnTo>
                  <a:lnTo>
                    <a:pt x="1433957" y="213233"/>
                  </a:lnTo>
                  <a:lnTo>
                    <a:pt x="1457579" y="213233"/>
                  </a:lnTo>
                  <a:lnTo>
                    <a:pt x="1457579" y="114554"/>
                  </a:lnTo>
                  <a:lnTo>
                    <a:pt x="1457579" y="89789"/>
                  </a:lnTo>
                  <a:lnTo>
                    <a:pt x="1457579" y="3810"/>
                  </a:lnTo>
                  <a:close/>
                </a:path>
                <a:path w="1802130" h="217170">
                  <a:moveTo>
                    <a:pt x="1628775" y="188468"/>
                  </a:moveTo>
                  <a:lnTo>
                    <a:pt x="1519428" y="188468"/>
                  </a:lnTo>
                  <a:lnTo>
                    <a:pt x="1519428" y="117221"/>
                  </a:lnTo>
                  <a:lnTo>
                    <a:pt x="1617980" y="117221"/>
                  </a:lnTo>
                  <a:lnTo>
                    <a:pt x="1617980" y="92710"/>
                  </a:lnTo>
                  <a:lnTo>
                    <a:pt x="1519428" y="92710"/>
                  </a:lnTo>
                  <a:lnTo>
                    <a:pt x="1519428" y="28448"/>
                  </a:lnTo>
                  <a:lnTo>
                    <a:pt x="1624711" y="28448"/>
                  </a:lnTo>
                  <a:lnTo>
                    <a:pt x="1624711" y="3810"/>
                  </a:lnTo>
                  <a:lnTo>
                    <a:pt x="1495933" y="3810"/>
                  </a:lnTo>
                  <a:lnTo>
                    <a:pt x="1495933" y="213233"/>
                  </a:lnTo>
                  <a:lnTo>
                    <a:pt x="1628775" y="213233"/>
                  </a:lnTo>
                  <a:lnTo>
                    <a:pt x="1628775" y="188468"/>
                  </a:lnTo>
                  <a:close/>
                </a:path>
                <a:path w="1802130" h="217170">
                  <a:moveTo>
                    <a:pt x="1801622" y="3810"/>
                  </a:moveTo>
                  <a:lnTo>
                    <a:pt x="1779016" y="3810"/>
                  </a:lnTo>
                  <a:lnTo>
                    <a:pt x="1779016" y="168275"/>
                  </a:lnTo>
                  <a:lnTo>
                    <a:pt x="1710918" y="48641"/>
                  </a:lnTo>
                  <a:lnTo>
                    <a:pt x="1685417" y="3810"/>
                  </a:lnTo>
                  <a:lnTo>
                    <a:pt x="1661287" y="3810"/>
                  </a:lnTo>
                  <a:lnTo>
                    <a:pt x="1661287" y="213233"/>
                  </a:lnTo>
                  <a:lnTo>
                    <a:pt x="1683893" y="213233"/>
                  </a:lnTo>
                  <a:lnTo>
                    <a:pt x="1683893" y="48641"/>
                  </a:lnTo>
                  <a:lnTo>
                    <a:pt x="1777365" y="213233"/>
                  </a:lnTo>
                  <a:lnTo>
                    <a:pt x="1801622" y="213233"/>
                  </a:lnTo>
                  <a:lnTo>
                    <a:pt x="1801622" y="168275"/>
                  </a:lnTo>
                  <a:lnTo>
                    <a:pt x="1801622" y="3810"/>
                  </a:lnTo>
                  <a:close/>
                </a:path>
              </a:pathLst>
            </a:custGeom>
            <a:solidFill>
              <a:srgbClr val="FFFFFF"/>
            </a:solidFill>
          </p:spPr>
          <p:txBody>
            <a:bodyPr wrap="square" lIns="0" tIns="0" rIns="0" bIns="0" rtlCol="0"/>
            <a:lstStyle/>
            <a:p>
              <a:endParaRPr/>
            </a:p>
          </p:txBody>
        </p:sp>
        <p:sp>
          <p:nvSpPr>
            <p:cNvPr id="45" name="object 45"/>
            <p:cNvSpPr/>
            <p:nvPr/>
          </p:nvSpPr>
          <p:spPr>
            <a:xfrm>
              <a:off x="460324" y="1617217"/>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1"/>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1"/>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1"/>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46" name="object 46"/>
            <p:cNvPicPr/>
            <p:nvPr/>
          </p:nvPicPr>
          <p:blipFill>
            <a:blip r:embed="rId17" cstate="screen">
              <a:extLst>
                <a:ext uri="{28A0092B-C50C-407E-A947-70E740481C1C}">
                  <a14:useLocalDpi xmlns:a14="http://schemas.microsoft.com/office/drawing/2010/main"/>
                </a:ext>
              </a:extLst>
            </a:blip>
            <a:stretch>
              <a:fillRect/>
            </a:stretch>
          </p:blipFill>
          <p:spPr>
            <a:xfrm>
              <a:off x="1071346" y="1615439"/>
              <a:ext cx="2037486" cy="265302"/>
            </a:xfrm>
            <a:prstGeom prst="rect">
              <a:avLst/>
            </a:prstGeom>
          </p:spPr>
        </p:pic>
        <p:pic>
          <p:nvPicPr>
            <p:cNvPr id="47" name="object 47"/>
            <p:cNvPicPr/>
            <p:nvPr/>
          </p:nvPicPr>
          <p:blipFill>
            <a:blip r:embed="rId18" cstate="screen">
              <a:extLst>
                <a:ext uri="{28A0092B-C50C-407E-A947-70E740481C1C}">
                  <a14:useLocalDpi xmlns:a14="http://schemas.microsoft.com/office/drawing/2010/main"/>
                </a:ext>
              </a:extLst>
            </a:blip>
            <a:stretch>
              <a:fillRect/>
            </a:stretch>
          </p:blipFill>
          <p:spPr>
            <a:xfrm>
              <a:off x="467474" y="2044826"/>
              <a:ext cx="249301" cy="102615"/>
            </a:xfrm>
            <a:prstGeom prst="rect">
              <a:avLst/>
            </a:prstGeom>
          </p:spPr>
        </p:pic>
        <p:pic>
          <p:nvPicPr>
            <p:cNvPr id="48" name="object 48"/>
            <p:cNvPicPr/>
            <p:nvPr/>
          </p:nvPicPr>
          <p:blipFill>
            <a:blip r:embed="rId19" cstate="screen">
              <a:extLst>
                <a:ext uri="{28A0092B-C50C-407E-A947-70E740481C1C}">
                  <a14:useLocalDpi xmlns:a14="http://schemas.microsoft.com/office/drawing/2010/main"/>
                </a:ext>
              </a:extLst>
            </a:blip>
            <a:stretch>
              <a:fillRect/>
            </a:stretch>
          </p:blipFill>
          <p:spPr>
            <a:xfrm>
              <a:off x="992009" y="2043683"/>
              <a:ext cx="839711" cy="131572"/>
            </a:xfrm>
            <a:prstGeom prst="rect">
              <a:avLst/>
            </a:prstGeom>
          </p:spPr>
        </p:pic>
        <p:pic>
          <p:nvPicPr>
            <p:cNvPr id="49" name="object 49"/>
            <p:cNvPicPr/>
            <p:nvPr/>
          </p:nvPicPr>
          <p:blipFill>
            <a:blip r:embed="rId20" cstate="screen">
              <a:extLst>
                <a:ext uri="{28A0092B-C50C-407E-A947-70E740481C1C}">
                  <a14:useLocalDpi xmlns:a14="http://schemas.microsoft.com/office/drawing/2010/main"/>
                </a:ext>
              </a:extLst>
            </a:blip>
            <a:stretch>
              <a:fillRect/>
            </a:stretch>
          </p:blipFill>
          <p:spPr>
            <a:xfrm>
              <a:off x="6404054" y="2040032"/>
              <a:ext cx="242363" cy="184753"/>
            </a:xfrm>
            <a:prstGeom prst="rect">
              <a:avLst/>
            </a:prstGeom>
          </p:spPr>
        </p:pic>
        <p:pic>
          <p:nvPicPr>
            <p:cNvPr id="50" name="object 50"/>
            <p:cNvPicPr/>
            <p:nvPr/>
          </p:nvPicPr>
          <p:blipFill>
            <a:blip r:embed="rId21" cstate="screen">
              <a:extLst>
                <a:ext uri="{28A0092B-C50C-407E-A947-70E740481C1C}">
                  <a14:useLocalDpi xmlns:a14="http://schemas.microsoft.com/office/drawing/2010/main"/>
                </a:ext>
              </a:extLst>
            </a:blip>
            <a:stretch>
              <a:fillRect/>
            </a:stretch>
          </p:blipFill>
          <p:spPr>
            <a:xfrm>
              <a:off x="6380734" y="2264663"/>
              <a:ext cx="204088" cy="172126"/>
            </a:xfrm>
            <a:prstGeom prst="rect">
              <a:avLst/>
            </a:prstGeom>
          </p:spPr>
        </p:pic>
        <p:pic>
          <p:nvPicPr>
            <p:cNvPr id="51" name="object 51"/>
            <p:cNvPicPr/>
            <p:nvPr/>
          </p:nvPicPr>
          <p:blipFill>
            <a:blip r:embed="rId22" cstate="screen">
              <a:extLst>
                <a:ext uri="{28A0092B-C50C-407E-A947-70E740481C1C}">
                  <a14:useLocalDpi xmlns:a14="http://schemas.microsoft.com/office/drawing/2010/main"/>
                </a:ext>
              </a:extLst>
            </a:blip>
            <a:stretch>
              <a:fillRect/>
            </a:stretch>
          </p:blipFill>
          <p:spPr>
            <a:xfrm>
              <a:off x="6364478" y="2498851"/>
              <a:ext cx="152780" cy="168782"/>
            </a:xfrm>
            <a:prstGeom prst="rect">
              <a:avLst/>
            </a:prstGeom>
          </p:spPr>
        </p:pic>
        <p:sp>
          <p:nvSpPr>
            <p:cNvPr id="52" name="object 52"/>
            <p:cNvSpPr/>
            <p:nvPr/>
          </p:nvSpPr>
          <p:spPr>
            <a:xfrm>
              <a:off x="6278499" y="2194178"/>
              <a:ext cx="435609" cy="281940"/>
            </a:xfrm>
            <a:custGeom>
              <a:avLst/>
              <a:gdLst/>
              <a:ahLst/>
              <a:cxnLst/>
              <a:rect l="l" t="t" r="r" b="b"/>
              <a:pathLst>
                <a:path w="435609" h="281939">
                  <a:moveTo>
                    <a:pt x="184912" y="117475"/>
                  </a:moveTo>
                  <a:lnTo>
                    <a:pt x="157607" y="111633"/>
                  </a:lnTo>
                  <a:lnTo>
                    <a:pt x="89916" y="141097"/>
                  </a:lnTo>
                  <a:lnTo>
                    <a:pt x="85598" y="143256"/>
                  </a:lnTo>
                  <a:lnTo>
                    <a:pt x="81915" y="145542"/>
                  </a:lnTo>
                  <a:lnTo>
                    <a:pt x="79629" y="142240"/>
                  </a:lnTo>
                  <a:lnTo>
                    <a:pt x="76708" y="138557"/>
                  </a:lnTo>
                  <a:lnTo>
                    <a:pt x="28956" y="84328"/>
                  </a:lnTo>
                  <a:lnTo>
                    <a:pt x="0" y="78232"/>
                  </a:lnTo>
                  <a:lnTo>
                    <a:pt x="66929" y="148590"/>
                  </a:lnTo>
                  <a:lnTo>
                    <a:pt x="94361" y="154432"/>
                  </a:lnTo>
                  <a:lnTo>
                    <a:pt x="116090" y="145542"/>
                  </a:lnTo>
                  <a:lnTo>
                    <a:pt x="184912" y="117475"/>
                  </a:lnTo>
                  <a:close/>
                </a:path>
                <a:path w="435609" h="281939">
                  <a:moveTo>
                    <a:pt x="215138" y="34036"/>
                  </a:moveTo>
                  <a:lnTo>
                    <a:pt x="178041" y="26162"/>
                  </a:lnTo>
                  <a:lnTo>
                    <a:pt x="54991" y="0"/>
                  </a:lnTo>
                  <a:lnTo>
                    <a:pt x="54610" y="2159"/>
                  </a:lnTo>
                  <a:lnTo>
                    <a:pt x="54102" y="4318"/>
                  </a:lnTo>
                  <a:lnTo>
                    <a:pt x="53721" y="6350"/>
                  </a:lnTo>
                  <a:lnTo>
                    <a:pt x="120269" y="20574"/>
                  </a:lnTo>
                  <a:lnTo>
                    <a:pt x="116433" y="38354"/>
                  </a:lnTo>
                  <a:lnTo>
                    <a:pt x="110109" y="67945"/>
                  </a:lnTo>
                  <a:lnTo>
                    <a:pt x="136906" y="73533"/>
                  </a:lnTo>
                  <a:lnTo>
                    <a:pt x="144437" y="38049"/>
                  </a:lnTo>
                  <a:lnTo>
                    <a:pt x="146939" y="26162"/>
                  </a:lnTo>
                  <a:lnTo>
                    <a:pt x="213868" y="40386"/>
                  </a:lnTo>
                  <a:lnTo>
                    <a:pt x="214312" y="38049"/>
                  </a:lnTo>
                  <a:lnTo>
                    <a:pt x="214757" y="36195"/>
                  </a:lnTo>
                  <a:lnTo>
                    <a:pt x="215138" y="34036"/>
                  </a:lnTo>
                  <a:close/>
                </a:path>
                <a:path w="435609" h="281939">
                  <a:moveTo>
                    <a:pt x="240030" y="129159"/>
                  </a:moveTo>
                  <a:lnTo>
                    <a:pt x="213360" y="123571"/>
                  </a:lnTo>
                  <a:lnTo>
                    <a:pt x="201930" y="177292"/>
                  </a:lnTo>
                  <a:lnTo>
                    <a:pt x="228600" y="182880"/>
                  </a:lnTo>
                  <a:lnTo>
                    <a:pt x="240030" y="129159"/>
                  </a:lnTo>
                  <a:close/>
                </a:path>
                <a:path w="435609" h="281939">
                  <a:moveTo>
                    <a:pt x="337947" y="239776"/>
                  </a:moveTo>
                  <a:lnTo>
                    <a:pt x="311023" y="234188"/>
                  </a:lnTo>
                  <a:lnTo>
                    <a:pt x="262750" y="268605"/>
                  </a:lnTo>
                  <a:lnTo>
                    <a:pt x="259448" y="271399"/>
                  </a:lnTo>
                  <a:lnTo>
                    <a:pt x="257429" y="264795"/>
                  </a:lnTo>
                  <a:lnTo>
                    <a:pt x="253619" y="257429"/>
                  </a:lnTo>
                  <a:lnTo>
                    <a:pt x="224523" y="215773"/>
                  </a:lnTo>
                  <a:lnTo>
                    <a:pt x="192278" y="208915"/>
                  </a:lnTo>
                  <a:lnTo>
                    <a:pt x="146177" y="236982"/>
                  </a:lnTo>
                  <a:lnTo>
                    <a:pt x="134874" y="244983"/>
                  </a:lnTo>
                  <a:lnTo>
                    <a:pt x="133350" y="240792"/>
                  </a:lnTo>
                  <a:lnTo>
                    <a:pt x="131191" y="236601"/>
                  </a:lnTo>
                  <a:lnTo>
                    <a:pt x="105410" y="190373"/>
                  </a:lnTo>
                  <a:lnTo>
                    <a:pt x="77978" y="184658"/>
                  </a:lnTo>
                  <a:lnTo>
                    <a:pt x="120269" y="249682"/>
                  </a:lnTo>
                  <a:lnTo>
                    <a:pt x="147574" y="255524"/>
                  </a:lnTo>
                  <a:lnTo>
                    <a:pt x="201295" y="222377"/>
                  </a:lnTo>
                  <a:lnTo>
                    <a:pt x="206375" y="218694"/>
                  </a:lnTo>
                  <a:lnTo>
                    <a:pt x="245224" y="276352"/>
                  </a:lnTo>
                  <a:lnTo>
                    <a:pt x="271018" y="281813"/>
                  </a:lnTo>
                  <a:lnTo>
                    <a:pt x="337947" y="239776"/>
                  </a:lnTo>
                  <a:close/>
                </a:path>
                <a:path w="435609" h="281939">
                  <a:moveTo>
                    <a:pt x="422021" y="100584"/>
                  </a:moveTo>
                  <a:lnTo>
                    <a:pt x="394335" y="78092"/>
                  </a:lnTo>
                  <a:lnTo>
                    <a:pt x="394335" y="95631"/>
                  </a:lnTo>
                  <a:lnTo>
                    <a:pt x="393319" y="100076"/>
                  </a:lnTo>
                  <a:lnTo>
                    <a:pt x="359498" y="112153"/>
                  </a:lnTo>
                  <a:lnTo>
                    <a:pt x="347370" y="111429"/>
                  </a:lnTo>
                  <a:lnTo>
                    <a:pt x="305384" y="103695"/>
                  </a:lnTo>
                  <a:lnTo>
                    <a:pt x="263436" y="86080"/>
                  </a:lnTo>
                  <a:lnTo>
                    <a:pt x="255016" y="71501"/>
                  </a:lnTo>
                  <a:lnTo>
                    <a:pt x="257517" y="66128"/>
                  </a:lnTo>
                  <a:lnTo>
                    <a:pt x="262356" y="62166"/>
                  </a:lnTo>
                  <a:lnTo>
                    <a:pt x="269570" y="59651"/>
                  </a:lnTo>
                  <a:lnTo>
                    <a:pt x="279146" y="58547"/>
                  </a:lnTo>
                  <a:lnTo>
                    <a:pt x="290677" y="58547"/>
                  </a:lnTo>
                  <a:lnTo>
                    <a:pt x="329171" y="63754"/>
                  </a:lnTo>
                  <a:lnTo>
                    <a:pt x="371881" y="77139"/>
                  </a:lnTo>
                  <a:lnTo>
                    <a:pt x="394335" y="95631"/>
                  </a:lnTo>
                  <a:lnTo>
                    <a:pt x="394335" y="78092"/>
                  </a:lnTo>
                  <a:lnTo>
                    <a:pt x="356717" y="64096"/>
                  </a:lnTo>
                  <a:lnTo>
                    <a:pt x="309841" y="53708"/>
                  </a:lnTo>
                  <a:lnTo>
                    <a:pt x="274129" y="50050"/>
                  </a:lnTo>
                  <a:lnTo>
                    <a:pt x="258953" y="50292"/>
                  </a:lnTo>
                  <a:lnTo>
                    <a:pt x="226441" y="70231"/>
                  </a:lnTo>
                  <a:lnTo>
                    <a:pt x="229349" y="75565"/>
                  </a:lnTo>
                  <a:lnTo>
                    <a:pt x="268097" y="98679"/>
                  </a:lnTo>
                  <a:lnTo>
                    <a:pt x="304520" y="109969"/>
                  </a:lnTo>
                  <a:lnTo>
                    <a:pt x="343992" y="117716"/>
                  </a:lnTo>
                  <a:lnTo>
                    <a:pt x="379285" y="120700"/>
                  </a:lnTo>
                  <a:lnTo>
                    <a:pt x="389204" y="120459"/>
                  </a:lnTo>
                  <a:lnTo>
                    <a:pt x="420878" y="105918"/>
                  </a:lnTo>
                  <a:lnTo>
                    <a:pt x="422021" y="100584"/>
                  </a:lnTo>
                  <a:close/>
                </a:path>
                <a:path w="435609" h="281939">
                  <a:moveTo>
                    <a:pt x="435102" y="170688"/>
                  </a:moveTo>
                  <a:lnTo>
                    <a:pt x="345605" y="151638"/>
                  </a:lnTo>
                  <a:lnTo>
                    <a:pt x="288925" y="139573"/>
                  </a:lnTo>
                  <a:lnTo>
                    <a:pt x="277495" y="193294"/>
                  </a:lnTo>
                  <a:lnTo>
                    <a:pt x="428371" y="225425"/>
                  </a:lnTo>
                  <a:lnTo>
                    <a:pt x="428752" y="223266"/>
                  </a:lnTo>
                  <a:lnTo>
                    <a:pt x="429260" y="221107"/>
                  </a:lnTo>
                  <a:lnTo>
                    <a:pt x="429641" y="219075"/>
                  </a:lnTo>
                  <a:lnTo>
                    <a:pt x="305549" y="192659"/>
                  </a:lnTo>
                  <a:lnTo>
                    <a:pt x="306946" y="186563"/>
                  </a:lnTo>
                  <a:lnTo>
                    <a:pt x="309499" y="174371"/>
                  </a:lnTo>
                  <a:lnTo>
                    <a:pt x="421259" y="198120"/>
                  </a:lnTo>
                  <a:lnTo>
                    <a:pt x="421767" y="196088"/>
                  </a:lnTo>
                  <a:lnTo>
                    <a:pt x="422148" y="193929"/>
                  </a:lnTo>
                  <a:lnTo>
                    <a:pt x="422656" y="191897"/>
                  </a:lnTo>
                  <a:lnTo>
                    <a:pt x="340525" y="174371"/>
                  </a:lnTo>
                  <a:lnTo>
                    <a:pt x="310769" y="168021"/>
                  </a:lnTo>
                  <a:lnTo>
                    <a:pt x="312039" y="162560"/>
                  </a:lnTo>
                  <a:lnTo>
                    <a:pt x="314325" y="151638"/>
                  </a:lnTo>
                  <a:lnTo>
                    <a:pt x="433705" y="177038"/>
                  </a:lnTo>
                  <a:lnTo>
                    <a:pt x="434213" y="174879"/>
                  </a:lnTo>
                  <a:lnTo>
                    <a:pt x="434594" y="172720"/>
                  </a:lnTo>
                  <a:lnTo>
                    <a:pt x="435102" y="170688"/>
                  </a:lnTo>
                  <a:close/>
                </a:path>
              </a:pathLst>
            </a:custGeom>
            <a:solidFill>
              <a:srgbClr val="FFFFFF"/>
            </a:solidFill>
          </p:spPr>
          <p:txBody>
            <a:bodyPr wrap="square" lIns="0" tIns="0" rIns="0" bIns="0" rtlCol="0"/>
            <a:lstStyle/>
            <a:p>
              <a:endParaRPr/>
            </a:p>
          </p:txBody>
        </p:sp>
      </p:grpSp>
      <p:pic>
        <p:nvPicPr>
          <p:cNvPr id="53" name="object 53"/>
          <p:cNvPicPr/>
          <p:nvPr/>
        </p:nvPicPr>
        <p:blipFill>
          <a:blip r:embed="rId23" cstate="screen">
            <a:extLst>
              <a:ext uri="{28A0092B-C50C-407E-A947-70E740481C1C}">
                <a14:useLocalDpi xmlns:a14="http://schemas.microsoft.com/office/drawing/2010/main"/>
              </a:ext>
            </a:extLst>
          </a:blip>
          <a:stretch>
            <a:fillRect/>
          </a:stretch>
        </p:blipFill>
        <p:spPr>
          <a:xfrm>
            <a:off x="451484" y="4812286"/>
            <a:ext cx="213982" cy="213995"/>
          </a:xfrm>
          <a:prstGeom prst="rect">
            <a:avLst/>
          </a:prstGeom>
        </p:spPr>
      </p:pic>
      <p:pic>
        <p:nvPicPr>
          <p:cNvPr id="54" name="object 54"/>
          <p:cNvPicPr/>
          <p:nvPr/>
        </p:nvPicPr>
        <p:blipFill>
          <a:blip r:embed="rId24" cstate="screen">
            <a:extLst>
              <a:ext uri="{28A0092B-C50C-407E-A947-70E740481C1C}">
                <a14:useLocalDpi xmlns:a14="http://schemas.microsoft.com/office/drawing/2010/main"/>
              </a:ext>
            </a:extLst>
          </a:blip>
          <a:stretch>
            <a:fillRect/>
          </a:stretch>
        </p:blipFill>
        <p:spPr>
          <a:xfrm>
            <a:off x="3823970" y="7321857"/>
            <a:ext cx="213995" cy="195275"/>
          </a:xfrm>
          <a:prstGeom prst="rect">
            <a:avLst/>
          </a:prstGeom>
        </p:spPr>
      </p:pic>
      <p:pic>
        <p:nvPicPr>
          <p:cNvPr id="55" name="object 55"/>
          <p:cNvPicPr/>
          <p:nvPr/>
        </p:nvPicPr>
        <p:blipFill>
          <a:blip r:embed="rId25" cstate="screen">
            <a:extLst>
              <a:ext uri="{28A0092B-C50C-407E-A947-70E740481C1C}">
                <a14:useLocalDpi xmlns:a14="http://schemas.microsoft.com/office/drawing/2010/main"/>
              </a:ext>
            </a:extLst>
          </a:blip>
          <a:stretch>
            <a:fillRect/>
          </a:stretch>
        </p:blipFill>
        <p:spPr>
          <a:xfrm>
            <a:off x="3823337" y="5613437"/>
            <a:ext cx="214629" cy="221576"/>
          </a:xfrm>
          <a:prstGeom prst="rect">
            <a:avLst/>
          </a:prstGeom>
        </p:spPr>
      </p:pic>
      <p:pic>
        <p:nvPicPr>
          <p:cNvPr id="56" name="object 56"/>
          <p:cNvPicPr/>
          <p:nvPr/>
        </p:nvPicPr>
        <p:blipFill>
          <a:blip r:embed="rId26" cstate="screen">
            <a:extLst>
              <a:ext uri="{28A0092B-C50C-407E-A947-70E740481C1C}">
                <a14:useLocalDpi xmlns:a14="http://schemas.microsoft.com/office/drawing/2010/main"/>
              </a:ext>
            </a:extLst>
          </a:blip>
          <a:stretch>
            <a:fillRect/>
          </a:stretch>
        </p:blipFill>
        <p:spPr>
          <a:xfrm>
            <a:off x="3823970" y="8840596"/>
            <a:ext cx="156781" cy="228600"/>
          </a:xfrm>
          <a:prstGeom prst="rect">
            <a:avLst/>
          </a:prstGeom>
        </p:spPr>
      </p:pic>
      <p:sp>
        <p:nvSpPr>
          <p:cNvPr id="57" name="object 57"/>
          <p:cNvSpPr txBox="1"/>
          <p:nvPr/>
        </p:nvSpPr>
        <p:spPr>
          <a:xfrm>
            <a:off x="7277344" y="8004880"/>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8" name="object 58"/>
          <p:cNvSpPr txBox="1"/>
          <p:nvPr/>
        </p:nvSpPr>
        <p:spPr>
          <a:xfrm>
            <a:off x="7257288" y="10470127"/>
            <a:ext cx="173990" cy="145597"/>
          </a:xfrm>
          <a:prstGeom prst="rect">
            <a:avLst/>
          </a:prstGeom>
        </p:spPr>
        <p:txBody>
          <a:bodyPr vert="horz" wrap="square" lIns="0" tIns="37453" rIns="0" bIns="0" rtlCol="0">
            <a:spAutoFit/>
          </a:bodyPr>
          <a:lstStyle/>
          <a:p>
            <a:pPr marL="38088">
              <a:spcBef>
                <a:spcPts val="295"/>
              </a:spcBef>
            </a:pPr>
            <a:fld id="{81D60167-4931-47E6-BA6A-407CBD079E47}" type="slidenum">
              <a:rPr sz="700" spc="-5" dirty="0">
                <a:solidFill>
                  <a:srgbClr val="004448"/>
                </a:solidFill>
                <a:latin typeface="Microsoft Sans Serif"/>
                <a:cs typeface="Microsoft Sans Serif"/>
              </a:rPr>
              <a:pPr marL="38088">
                <a:spcBef>
                  <a:spcPts val="295"/>
                </a:spcBef>
              </a:pPr>
              <a:t>21</a:t>
            </a:fld>
            <a:endParaRPr sz="700">
              <a:latin typeface="Microsoft Sans Serif"/>
              <a:cs typeface="Microsoft Sans Serif"/>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4" y="446023"/>
            <a:ext cx="7562215" cy="7645400"/>
            <a:chOff x="-1587" y="446023"/>
            <a:chExt cx="7562215" cy="7645400"/>
          </a:xfrm>
        </p:grpSpPr>
        <p:sp>
          <p:nvSpPr>
            <p:cNvPr id="3" name="object 3"/>
            <p:cNvSpPr/>
            <p:nvPr/>
          </p:nvSpPr>
          <p:spPr>
            <a:xfrm>
              <a:off x="0" y="1788413"/>
              <a:ext cx="1044575" cy="12700"/>
            </a:xfrm>
            <a:custGeom>
              <a:avLst/>
              <a:gdLst/>
              <a:ahLst/>
              <a:cxnLst/>
              <a:rect l="l" t="t" r="r" b="b"/>
              <a:pathLst>
                <a:path w="1044575" h="12700">
                  <a:moveTo>
                    <a:pt x="1044575" y="0"/>
                  </a:moveTo>
                  <a:lnTo>
                    <a:pt x="0" y="0"/>
                  </a:lnTo>
                  <a:lnTo>
                    <a:pt x="0" y="12700"/>
                  </a:lnTo>
                  <a:lnTo>
                    <a:pt x="1044575" y="12700"/>
                  </a:lnTo>
                  <a:lnTo>
                    <a:pt x="1044575" y="0"/>
                  </a:lnTo>
                  <a:close/>
                </a:path>
              </a:pathLst>
            </a:custGeom>
            <a:solidFill>
              <a:srgbClr val="F5C15B"/>
            </a:solidFill>
          </p:spPr>
          <p:txBody>
            <a:bodyPr wrap="square" lIns="0" tIns="0" rIns="0" bIns="0" rtlCol="0"/>
            <a:lstStyle/>
            <a:p>
              <a:endParaRPr/>
            </a:p>
          </p:txBody>
        </p:sp>
        <p:sp>
          <p:nvSpPr>
            <p:cNvPr id="4" name="object 4"/>
            <p:cNvSpPr/>
            <p:nvPr/>
          </p:nvSpPr>
          <p:spPr>
            <a:xfrm>
              <a:off x="3019425" y="5252338"/>
              <a:ext cx="1057910" cy="949960"/>
            </a:xfrm>
            <a:custGeom>
              <a:avLst/>
              <a:gdLst/>
              <a:ahLst/>
              <a:cxnLst/>
              <a:rect l="l" t="t" r="r" b="b"/>
              <a:pathLst>
                <a:path w="1057910" h="949960">
                  <a:moveTo>
                    <a:pt x="176530" y="175260"/>
                  </a:moveTo>
                  <a:lnTo>
                    <a:pt x="8255" y="175260"/>
                  </a:lnTo>
                  <a:lnTo>
                    <a:pt x="0" y="184150"/>
                  </a:lnTo>
                  <a:lnTo>
                    <a:pt x="0" y="784860"/>
                  </a:lnTo>
                  <a:lnTo>
                    <a:pt x="8255" y="793750"/>
                  </a:lnTo>
                  <a:lnTo>
                    <a:pt x="60960" y="793750"/>
                  </a:lnTo>
                  <a:lnTo>
                    <a:pt x="17144" y="933450"/>
                  </a:lnTo>
                  <a:lnTo>
                    <a:pt x="17780" y="939800"/>
                  </a:lnTo>
                  <a:lnTo>
                    <a:pt x="24764" y="948689"/>
                  </a:lnTo>
                  <a:lnTo>
                    <a:pt x="29844" y="949960"/>
                  </a:lnTo>
                  <a:lnTo>
                    <a:pt x="397510" y="949960"/>
                  </a:lnTo>
                  <a:lnTo>
                    <a:pt x="405764" y="943610"/>
                  </a:lnTo>
                  <a:lnTo>
                    <a:pt x="405764" y="916939"/>
                  </a:lnTo>
                  <a:lnTo>
                    <a:pt x="59689" y="916939"/>
                  </a:lnTo>
                  <a:lnTo>
                    <a:pt x="106044" y="765810"/>
                  </a:lnTo>
                  <a:lnTo>
                    <a:pt x="106044" y="758189"/>
                  </a:lnTo>
                  <a:lnTo>
                    <a:pt x="35560" y="758189"/>
                  </a:lnTo>
                  <a:lnTo>
                    <a:pt x="35560" y="721360"/>
                  </a:lnTo>
                  <a:lnTo>
                    <a:pt x="83185" y="721360"/>
                  </a:lnTo>
                  <a:lnTo>
                    <a:pt x="83185" y="685800"/>
                  </a:lnTo>
                  <a:lnTo>
                    <a:pt x="35560" y="685800"/>
                  </a:lnTo>
                  <a:lnTo>
                    <a:pt x="35560" y="209550"/>
                  </a:lnTo>
                  <a:lnTo>
                    <a:pt x="176530" y="209550"/>
                  </a:lnTo>
                  <a:lnTo>
                    <a:pt x="176530" y="175260"/>
                  </a:lnTo>
                  <a:close/>
                </a:path>
                <a:path w="1057910" h="949960">
                  <a:moveTo>
                    <a:pt x="370204" y="635000"/>
                  </a:moveTo>
                  <a:lnTo>
                    <a:pt x="115569" y="635000"/>
                  </a:lnTo>
                  <a:lnTo>
                    <a:pt x="109219" y="638810"/>
                  </a:lnTo>
                  <a:lnTo>
                    <a:pt x="106680" y="645160"/>
                  </a:lnTo>
                  <a:lnTo>
                    <a:pt x="106044" y="647700"/>
                  </a:lnTo>
                  <a:lnTo>
                    <a:pt x="106044" y="916939"/>
                  </a:lnTo>
                  <a:lnTo>
                    <a:pt x="140969" y="916939"/>
                  </a:lnTo>
                  <a:lnTo>
                    <a:pt x="140969" y="669289"/>
                  </a:lnTo>
                  <a:lnTo>
                    <a:pt x="370204" y="669289"/>
                  </a:lnTo>
                  <a:lnTo>
                    <a:pt x="370204" y="635000"/>
                  </a:lnTo>
                  <a:close/>
                </a:path>
                <a:path w="1057910" h="949960">
                  <a:moveTo>
                    <a:pt x="397510" y="635000"/>
                  </a:moveTo>
                  <a:lnTo>
                    <a:pt x="370204" y="635000"/>
                  </a:lnTo>
                  <a:lnTo>
                    <a:pt x="370204" y="916939"/>
                  </a:lnTo>
                  <a:lnTo>
                    <a:pt x="405764" y="916939"/>
                  </a:lnTo>
                  <a:lnTo>
                    <a:pt x="405764" y="793750"/>
                  </a:lnTo>
                  <a:lnTo>
                    <a:pt x="673100" y="793750"/>
                  </a:lnTo>
                  <a:lnTo>
                    <a:pt x="670560" y="783589"/>
                  </a:lnTo>
                  <a:lnTo>
                    <a:pt x="671829" y="758189"/>
                  </a:lnTo>
                  <a:lnTo>
                    <a:pt x="405764" y="758189"/>
                  </a:lnTo>
                  <a:lnTo>
                    <a:pt x="405764" y="641350"/>
                  </a:lnTo>
                  <a:lnTo>
                    <a:pt x="397510" y="635000"/>
                  </a:lnTo>
                  <a:close/>
                </a:path>
                <a:path w="1057910" h="949960">
                  <a:moveTo>
                    <a:pt x="673100" y="793750"/>
                  </a:moveTo>
                  <a:lnTo>
                    <a:pt x="636270" y="793750"/>
                  </a:lnTo>
                  <a:lnTo>
                    <a:pt x="650239" y="835660"/>
                  </a:lnTo>
                  <a:lnTo>
                    <a:pt x="677545" y="867410"/>
                  </a:lnTo>
                  <a:lnTo>
                    <a:pt x="714375" y="891539"/>
                  </a:lnTo>
                  <a:lnTo>
                    <a:pt x="758189" y="899160"/>
                  </a:lnTo>
                  <a:lnTo>
                    <a:pt x="802004" y="891539"/>
                  </a:lnTo>
                  <a:lnTo>
                    <a:pt x="838835" y="867410"/>
                  </a:lnTo>
                  <a:lnTo>
                    <a:pt x="843279" y="863600"/>
                  </a:lnTo>
                  <a:lnTo>
                    <a:pt x="758189" y="863600"/>
                  </a:lnTo>
                  <a:lnTo>
                    <a:pt x="732154" y="859789"/>
                  </a:lnTo>
                  <a:lnTo>
                    <a:pt x="709295" y="848360"/>
                  </a:lnTo>
                  <a:lnTo>
                    <a:pt x="690245" y="831850"/>
                  </a:lnTo>
                  <a:lnTo>
                    <a:pt x="676910" y="808989"/>
                  </a:lnTo>
                  <a:lnTo>
                    <a:pt x="673100" y="793750"/>
                  </a:lnTo>
                  <a:close/>
                </a:path>
                <a:path w="1057910" h="949960">
                  <a:moveTo>
                    <a:pt x="846454" y="689610"/>
                  </a:moveTo>
                  <a:lnTo>
                    <a:pt x="846454" y="774700"/>
                  </a:lnTo>
                  <a:lnTo>
                    <a:pt x="839470" y="810260"/>
                  </a:lnTo>
                  <a:lnTo>
                    <a:pt x="820420" y="838200"/>
                  </a:lnTo>
                  <a:lnTo>
                    <a:pt x="792479" y="857250"/>
                  </a:lnTo>
                  <a:lnTo>
                    <a:pt x="758189" y="863600"/>
                  </a:lnTo>
                  <a:lnTo>
                    <a:pt x="843279" y="863600"/>
                  </a:lnTo>
                  <a:lnTo>
                    <a:pt x="866139" y="835660"/>
                  </a:lnTo>
                  <a:lnTo>
                    <a:pt x="880110" y="793750"/>
                  </a:lnTo>
                  <a:lnTo>
                    <a:pt x="1050289" y="793750"/>
                  </a:lnTo>
                  <a:lnTo>
                    <a:pt x="1057910" y="784860"/>
                  </a:lnTo>
                  <a:lnTo>
                    <a:pt x="1057910" y="758189"/>
                  </a:lnTo>
                  <a:lnTo>
                    <a:pt x="880110" y="758189"/>
                  </a:lnTo>
                  <a:lnTo>
                    <a:pt x="872489" y="727710"/>
                  </a:lnTo>
                  <a:lnTo>
                    <a:pt x="857250" y="702310"/>
                  </a:lnTo>
                  <a:lnTo>
                    <a:pt x="846454" y="689610"/>
                  </a:lnTo>
                  <a:close/>
                </a:path>
                <a:path w="1057910" h="949960">
                  <a:moveTo>
                    <a:pt x="843914" y="688339"/>
                  </a:moveTo>
                  <a:lnTo>
                    <a:pt x="766445" y="688339"/>
                  </a:lnTo>
                  <a:lnTo>
                    <a:pt x="791845" y="694689"/>
                  </a:lnTo>
                  <a:lnTo>
                    <a:pt x="814070" y="707389"/>
                  </a:lnTo>
                  <a:lnTo>
                    <a:pt x="831850" y="726439"/>
                  </a:lnTo>
                  <a:lnTo>
                    <a:pt x="842645" y="749300"/>
                  </a:lnTo>
                  <a:lnTo>
                    <a:pt x="846454" y="774700"/>
                  </a:lnTo>
                  <a:lnTo>
                    <a:pt x="846454" y="689610"/>
                  </a:lnTo>
                  <a:lnTo>
                    <a:pt x="843914" y="688339"/>
                  </a:lnTo>
                  <a:close/>
                </a:path>
                <a:path w="1057910" h="949960">
                  <a:moveTo>
                    <a:pt x="106044" y="647700"/>
                  </a:moveTo>
                  <a:lnTo>
                    <a:pt x="93980" y="685800"/>
                  </a:lnTo>
                  <a:lnTo>
                    <a:pt x="83185" y="685800"/>
                  </a:lnTo>
                  <a:lnTo>
                    <a:pt x="83185" y="721360"/>
                  </a:lnTo>
                  <a:lnTo>
                    <a:pt x="71755" y="758189"/>
                  </a:lnTo>
                  <a:lnTo>
                    <a:pt x="106044" y="758189"/>
                  </a:lnTo>
                  <a:lnTo>
                    <a:pt x="106044" y="647700"/>
                  </a:lnTo>
                  <a:close/>
                </a:path>
                <a:path w="1057910" h="949960">
                  <a:moveTo>
                    <a:pt x="751839" y="651510"/>
                  </a:moveTo>
                  <a:lnTo>
                    <a:pt x="704850" y="664210"/>
                  </a:lnTo>
                  <a:lnTo>
                    <a:pt x="666114" y="692150"/>
                  </a:lnTo>
                  <a:lnTo>
                    <a:pt x="641985" y="734060"/>
                  </a:lnTo>
                  <a:lnTo>
                    <a:pt x="636270" y="758189"/>
                  </a:lnTo>
                  <a:lnTo>
                    <a:pt x="671829" y="758189"/>
                  </a:lnTo>
                  <a:lnTo>
                    <a:pt x="680085" y="734060"/>
                  </a:lnTo>
                  <a:lnTo>
                    <a:pt x="695960" y="713739"/>
                  </a:lnTo>
                  <a:lnTo>
                    <a:pt x="716914" y="695960"/>
                  </a:lnTo>
                  <a:lnTo>
                    <a:pt x="741045" y="689610"/>
                  </a:lnTo>
                  <a:lnTo>
                    <a:pt x="766445" y="688339"/>
                  </a:lnTo>
                  <a:lnTo>
                    <a:pt x="843914" y="688339"/>
                  </a:lnTo>
                  <a:lnTo>
                    <a:pt x="836929" y="679450"/>
                  </a:lnTo>
                  <a:lnTo>
                    <a:pt x="810895" y="664210"/>
                  </a:lnTo>
                  <a:lnTo>
                    <a:pt x="810895" y="654050"/>
                  </a:lnTo>
                  <a:lnTo>
                    <a:pt x="775970" y="654050"/>
                  </a:lnTo>
                  <a:lnTo>
                    <a:pt x="751839" y="651510"/>
                  </a:lnTo>
                  <a:close/>
                </a:path>
                <a:path w="1057910" h="949960">
                  <a:moveTo>
                    <a:pt x="1022985" y="685800"/>
                  </a:moveTo>
                  <a:lnTo>
                    <a:pt x="960120" y="685800"/>
                  </a:lnTo>
                  <a:lnTo>
                    <a:pt x="951864" y="694689"/>
                  </a:lnTo>
                  <a:lnTo>
                    <a:pt x="951864" y="758189"/>
                  </a:lnTo>
                  <a:lnTo>
                    <a:pt x="987425" y="758189"/>
                  </a:lnTo>
                  <a:lnTo>
                    <a:pt x="987425" y="721360"/>
                  </a:lnTo>
                  <a:lnTo>
                    <a:pt x="1022985" y="721360"/>
                  </a:lnTo>
                  <a:lnTo>
                    <a:pt x="1022985" y="685800"/>
                  </a:lnTo>
                  <a:close/>
                </a:path>
                <a:path w="1057910" h="949960">
                  <a:moveTo>
                    <a:pt x="1022985" y="501650"/>
                  </a:moveTo>
                  <a:lnTo>
                    <a:pt x="1022985" y="758189"/>
                  </a:lnTo>
                  <a:lnTo>
                    <a:pt x="1057910" y="758189"/>
                  </a:lnTo>
                  <a:lnTo>
                    <a:pt x="1057910" y="520700"/>
                  </a:lnTo>
                  <a:lnTo>
                    <a:pt x="1053464" y="514350"/>
                  </a:lnTo>
                  <a:lnTo>
                    <a:pt x="1043304" y="510539"/>
                  </a:lnTo>
                  <a:lnTo>
                    <a:pt x="1022985" y="501650"/>
                  </a:lnTo>
                  <a:close/>
                </a:path>
                <a:path w="1057910" h="949960">
                  <a:moveTo>
                    <a:pt x="891539" y="175260"/>
                  </a:moveTo>
                  <a:lnTo>
                    <a:pt x="864235" y="175260"/>
                  </a:lnTo>
                  <a:lnTo>
                    <a:pt x="864235" y="281939"/>
                  </a:lnTo>
                  <a:lnTo>
                    <a:pt x="783589" y="281939"/>
                  </a:lnTo>
                  <a:lnTo>
                    <a:pt x="775970" y="289560"/>
                  </a:lnTo>
                  <a:lnTo>
                    <a:pt x="775970" y="654050"/>
                  </a:lnTo>
                  <a:lnTo>
                    <a:pt x="810895" y="654050"/>
                  </a:lnTo>
                  <a:lnTo>
                    <a:pt x="810895" y="510539"/>
                  </a:lnTo>
                  <a:lnTo>
                    <a:pt x="1022985" y="510539"/>
                  </a:lnTo>
                  <a:lnTo>
                    <a:pt x="1022985" y="501650"/>
                  </a:lnTo>
                  <a:lnTo>
                    <a:pt x="963295" y="480060"/>
                  </a:lnTo>
                  <a:lnTo>
                    <a:pt x="961389" y="476250"/>
                  </a:lnTo>
                  <a:lnTo>
                    <a:pt x="810895" y="476250"/>
                  </a:lnTo>
                  <a:lnTo>
                    <a:pt x="810895" y="317500"/>
                  </a:lnTo>
                  <a:lnTo>
                    <a:pt x="906779" y="317500"/>
                  </a:lnTo>
                  <a:lnTo>
                    <a:pt x="899795" y="295910"/>
                  </a:lnTo>
                  <a:lnTo>
                    <a:pt x="899160" y="209550"/>
                  </a:lnTo>
                  <a:lnTo>
                    <a:pt x="899160" y="184150"/>
                  </a:lnTo>
                  <a:lnTo>
                    <a:pt x="891539" y="175260"/>
                  </a:lnTo>
                  <a:close/>
                </a:path>
                <a:path w="1057910" h="949960">
                  <a:moveTo>
                    <a:pt x="106044" y="209550"/>
                  </a:moveTo>
                  <a:lnTo>
                    <a:pt x="70485" y="209550"/>
                  </a:lnTo>
                  <a:lnTo>
                    <a:pt x="70485" y="245110"/>
                  </a:lnTo>
                  <a:lnTo>
                    <a:pt x="72389" y="262889"/>
                  </a:lnTo>
                  <a:lnTo>
                    <a:pt x="78739" y="279400"/>
                  </a:lnTo>
                  <a:lnTo>
                    <a:pt x="89535" y="295910"/>
                  </a:lnTo>
                  <a:lnTo>
                    <a:pt x="106044" y="308610"/>
                  </a:lnTo>
                  <a:lnTo>
                    <a:pt x="106044" y="590550"/>
                  </a:lnTo>
                  <a:lnTo>
                    <a:pt x="113664" y="599439"/>
                  </a:lnTo>
                  <a:lnTo>
                    <a:pt x="697229" y="599439"/>
                  </a:lnTo>
                  <a:lnTo>
                    <a:pt x="705485" y="590550"/>
                  </a:lnTo>
                  <a:lnTo>
                    <a:pt x="705485" y="562610"/>
                  </a:lnTo>
                  <a:lnTo>
                    <a:pt x="140969" y="562610"/>
                  </a:lnTo>
                  <a:lnTo>
                    <a:pt x="140969" y="317500"/>
                  </a:lnTo>
                  <a:lnTo>
                    <a:pt x="158114" y="314960"/>
                  </a:lnTo>
                  <a:lnTo>
                    <a:pt x="172719" y="311150"/>
                  </a:lnTo>
                  <a:lnTo>
                    <a:pt x="184785" y="302260"/>
                  </a:lnTo>
                  <a:lnTo>
                    <a:pt x="194310" y="294639"/>
                  </a:lnTo>
                  <a:lnTo>
                    <a:pt x="669925" y="294639"/>
                  </a:lnTo>
                  <a:lnTo>
                    <a:pt x="669925" y="281939"/>
                  </a:lnTo>
                  <a:lnTo>
                    <a:pt x="140969" y="281939"/>
                  </a:lnTo>
                  <a:lnTo>
                    <a:pt x="130810" y="279400"/>
                  </a:lnTo>
                  <a:lnTo>
                    <a:pt x="122555" y="276860"/>
                  </a:lnTo>
                  <a:lnTo>
                    <a:pt x="116205" y="273050"/>
                  </a:lnTo>
                  <a:lnTo>
                    <a:pt x="111125" y="264160"/>
                  </a:lnTo>
                  <a:lnTo>
                    <a:pt x="107950" y="260350"/>
                  </a:lnTo>
                  <a:lnTo>
                    <a:pt x="106044" y="254000"/>
                  </a:lnTo>
                  <a:lnTo>
                    <a:pt x="106044" y="209550"/>
                  </a:lnTo>
                  <a:close/>
                </a:path>
                <a:path w="1057910" h="949960">
                  <a:moveTo>
                    <a:pt x="247014" y="457200"/>
                  </a:moveTo>
                  <a:lnTo>
                    <a:pt x="211455" y="457200"/>
                  </a:lnTo>
                  <a:lnTo>
                    <a:pt x="212089" y="478789"/>
                  </a:lnTo>
                  <a:lnTo>
                    <a:pt x="197485" y="486410"/>
                  </a:lnTo>
                  <a:lnTo>
                    <a:pt x="186055" y="497839"/>
                  </a:lnTo>
                  <a:lnTo>
                    <a:pt x="179069" y="511810"/>
                  </a:lnTo>
                  <a:lnTo>
                    <a:pt x="176530" y="527050"/>
                  </a:lnTo>
                  <a:lnTo>
                    <a:pt x="176530" y="562610"/>
                  </a:lnTo>
                  <a:lnTo>
                    <a:pt x="211455" y="562610"/>
                  </a:lnTo>
                  <a:lnTo>
                    <a:pt x="211455" y="520700"/>
                  </a:lnTo>
                  <a:lnTo>
                    <a:pt x="217805" y="511810"/>
                  </a:lnTo>
                  <a:lnTo>
                    <a:pt x="317500" y="511810"/>
                  </a:lnTo>
                  <a:lnTo>
                    <a:pt x="317500" y="492760"/>
                  </a:lnTo>
                  <a:lnTo>
                    <a:pt x="254635" y="492760"/>
                  </a:lnTo>
                  <a:lnTo>
                    <a:pt x="247014" y="485139"/>
                  </a:lnTo>
                  <a:lnTo>
                    <a:pt x="247014" y="457200"/>
                  </a:lnTo>
                  <a:close/>
                </a:path>
                <a:path w="1057910" h="949960">
                  <a:moveTo>
                    <a:pt x="317500" y="478789"/>
                  </a:moveTo>
                  <a:lnTo>
                    <a:pt x="317500" y="562610"/>
                  </a:lnTo>
                  <a:lnTo>
                    <a:pt x="353060" y="562610"/>
                  </a:lnTo>
                  <a:lnTo>
                    <a:pt x="353060" y="527050"/>
                  </a:lnTo>
                  <a:lnTo>
                    <a:pt x="350520" y="511810"/>
                  </a:lnTo>
                  <a:lnTo>
                    <a:pt x="342900" y="497839"/>
                  </a:lnTo>
                  <a:lnTo>
                    <a:pt x="339089" y="492760"/>
                  </a:lnTo>
                  <a:lnTo>
                    <a:pt x="332104" y="486410"/>
                  </a:lnTo>
                  <a:lnTo>
                    <a:pt x="317500" y="478789"/>
                  </a:lnTo>
                  <a:close/>
                </a:path>
                <a:path w="1057910" h="949960">
                  <a:moveTo>
                    <a:pt x="669925" y="492760"/>
                  </a:moveTo>
                  <a:lnTo>
                    <a:pt x="396239" y="492760"/>
                  </a:lnTo>
                  <a:lnTo>
                    <a:pt x="387985" y="501650"/>
                  </a:lnTo>
                  <a:lnTo>
                    <a:pt x="387985" y="562610"/>
                  </a:lnTo>
                  <a:lnTo>
                    <a:pt x="423545" y="562610"/>
                  </a:lnTo>
                  <a:lnTo>
                    <a:pt x="423545" y="527050"/>
                  </a:lnTo>
                  <a:lnTo>
                    <a:pt x="669925" y="527050"/>
                  </a:lnTo>
                  <a:lnTo>
                    <a:pt x="669925" y="492760"/>
                  </a:lnTo>
                  <a:close/>
                </a:path>
                <a:path w="1057910" h="949960">
                  <a:moveTo>
                    <a:pt x="864235" y="175260"/>
                  </a:moveTo>
                  <a:lnTo>
                    <a:pt x="705485" y="175260"/>
                  </a:lnTo>
                  <a:lnTo>
                    <a:pt x="705485" y="245110"/>
                  </a:lnTo>
                  <a:lnTo>
                    <a:pt x="704850" y="251460"/>
                  </a:lnTo>
                  <a:lnTo>
                    <a:pt x="669925" y="281939"/>
                  </a:lnTo>
                  <a:lnTo>
                    <a:pt x="669925" y="562610"/>
                  </a:lnTo>
                  <a:lnTo>
                    <a:pt x="705485" y="562610"/>
                  </a:lnTo>
                  <a:lnTo>
                    <a:pt x="705485" y="308610"/>
                  </a:lnTo>
                  <a:lnTo>
                    <a:pt x="721360" y="295910"/>
                  </a:lnTo>
                  <a:lnTo>
                    <a:pt x="740410" y="245110"/>
                  </a:lnTo>
                  <a:lnTo>
                    <a:pt x="740410" y="209550"/>
                  </a:lnTo>
                  <a:lnTo>
                    <a:pt x="864235" y="209550"/>
                  </a:lnTo>
                  <a:lnTo>
                    <a:pt x="864235" y="175260"/>
                  </a:lnTo>
                  <a:close/>
                </a:path>
                <a:path w="1057910" h="949960">
                  <a:moveTo>
                    <a:pt x="909320" y="527050"/>
                  </a:moveTo>
                  <a:lnTo>
                    <a:pt x="854075" y="527050"/>
                  </a:lnTo>
                  <a:lnTo>
                    <a:pt x="846454" y="535939"/>
                  </a:lnTo>
                  <a:lnTo>
                    <a:pt x="846454" y="554989"/>
                  </a:lnTo>
                  <a:lnTo>
                    <a:pt x="854075" y="562610"/>
                  </a:lnTo>
                  <a:lnTo>
                    <a:pt x="909320" y="562610"/>
                  </a:lnTo>
                  <a:lnTo>
                    <a:pt x="916939" y="554989"/>
                  </a:lnTo>
                  <a:lnTo>
                    <a:pt x="916939" y="535939"/>
                  </a:lnTo>
                  <a:lnTo>
                    <a:pt x="909320" y="527050"/>
                  </a:lnTo>
                  <a:close/>
                </a:path>
                <a:path w="1057910" h="949960">
                  <a:moveTo>
                    <a:pt x="1022985" y="510539"/>
                  </a:moveTo>
                  <a:lnTo>
                    <a:pt x="945514" y="510539"/>
                  </a:lnTo>
                  <a:lnTo>
                    <a:pt x="1022985" y="539750"/>
                  </a:lnTo>
                  <a:lnTo>
                    <a:pt x="1022985" y="510539"/>
                  </a:lnTo>
                  <a:close/>
                </a:path>
                <a:path w="1057910" h="949960">
                  <a:moveTo>
                    <a:pt x="303529" y="511810"/>
                  </a:moveTo>
                  <a:lnTo>
                    <a:pt x="225425" y="511810"/>
                  </a:lnTo>
                  <a:lnTo>
                    <a:pt x="233679" y="518160"/>
                  </a:lnTo>
                  <a:lnTo>
                    <a:pt x="243204" y="524510"/>
                  </a:lnTo>
                  <a:lnTo>
                    <a:pt x="253364" y="527050"/>
                  </a:lnTo>
                  <a:lnTo>
                    <a:pt x="275589" y="527050"/>
                  </a:lnTo>
                  <a:lnTo>
                    <a:pt x="285750" y="524510"/>
                  </a:lnTo>
                  <a:lnTo>
                    <a:pt x="295275" y="518160"/>
                  </a:lnTo>
                  <a:lnTo>
                    <a:pt x="303529" y="511810"/>
                  </a:lnTo>
                  <a:close/>
                </a:path>
                <a:path w="1057910" h="949960">
                  <a:moveTo>
                    <a:pt x="317500" y="511810"/>
                  </a:moveTo>
                  <a:lnTo>
                    <a:pt x="311785" y="511810"/>
                  </a:lnTo>
                  <a:lnTo>
                    <a:pt x="317500" y="520700"/>
                  </a:lnTo>
                  <a:lnTo>
                    <a:pt x="317500" y="511810"/>
                  </a:lnTo>
                  <a:close/>
                </a:path>
                <a:path w="1057910" h="949960">
                  <a:moveTo>
                    <a:pt x="327025" y="353060"/>
                  </a:moveTo>
                  <a:lnTo>
                    <a:pt x="299720" y="353060"/>
                  </a:lnTo>
                  <a:lnTo>
                    <a:pt x="299720" y="415289"/>
                  </a:lnTo>
                  <a:lnTo>
                    <a:pt x="292100" y="422910"/>
                  </a:lnTo>
                  <a:lnTo>
                    <a:pt x="281939" y="422910"/>
                  </a:lnTo>
                  <a:lnTo>
                    <a:pt x="281939" y="485139"/>
                  </a:lnTo>
                  <a:lnTo>
                    <a:pt x="274320" y="492760"/>
                  </a:lnTo>
                  <a:lnTo>
                    <a:pt x="317500" y="492760"/>
                  </a:lnTo>
                  <a:lnTo>
                    <a:pt x="317500" y="444500"/>
                  </a:lnTo>
                  <a:lnTo>
                    <a:pt x="325120" y="435610"/>
                  </a:lnTo>
                  <a:lnTo>
                    <a:pt x="330835" y="425450"/>
                  </a:lnTo>
                  <a:lnTo>
                    <a:pt x="332104" y="422910"/>
                  </a:lnTo>
                  <a:lnTo>
                    <a:pt x="334010" y="416560"/>
                  </a:lnTo>
                  <a:lnTo>
                    <a:pt x="335279" y="403860"/>
                  </a:lnTo>
                  <a:lnTo>
                    <a:pt x="335279" y="359410"/>
                  </a:lnTo>
                  <a:lnTo>
                    <a:pt x="327025" y="353060"/>
                  </a:lnTo>
                  <a:close/>
                </a:path>
                <a:path w="1057910" h="949960">
                  <a:moveTo>
                    <a:pt x="599439" y="422910"/>
                  </a:moveTo>
                  <a:lnTo>
                    <a:pt x="466725" y="422910"/>
                  </a:lnTo>
                  <a:lnTo>
                    <a:pt x="458470" y="429260"/>
                  </a:lnTo>
                  <a:lnTo>
                    <a:pt x="458470" y="492760"/>
                  </a:lnTo>
                  <a:lnTo>
                    <a:pt x="494029" y="492760"/>
                  </a:lnTo>
                  <a:lnTo>
                    <a:pt x="494029" y="457200"/>
                  </a:lnTo>
                  <a:lnTo>
                    <a:pt x="599439" y="457200"/>
                  </a:lnTo>
                  <a:lnTo>
                    <a:pt x="599439" y="422910"/>
                  </a:lnTo>
                  <a:close/>
                </a:path>
                <a:path w="1057910" h="949960">
                  <a:moveTo>
                    <a:pt x="626745" y="422910"/>
                  </a:moveTo>
                  <a:lnTo>
                    <a:pt x="599439" y="422910"/>
                  </a:lnTo>
                  <a:lnTo>
                    <a:pt x="599439" y="492760"/>
                  </a:lnTo>
                  <a:lnTo>
                    <a:pt x="635000" y="492760"/>
                  </a:lnTo>
                  <a:lnTo>
                    <a:pt x="635000" y="429260"/>
                  </a:lnTo>
                  <a:lnTo>
                    <a:pt x="626745" y="422910"/>
                  </a:lnTo>
                  <a:close/>
                </a:path>
                <a:path w="1057910" h="949960">
                  <a:moveTo>
                    <a:pt x="906779" y="317500"/>
                  </a:moveTo>
                  <a:lnTo>
                    <a:pt x="869314" y="317500"/>
                  </a:lnTo>
                  <a:lnTo>
                    <a:pt x="924560" y="476250"/>
                  </a:lnTo>
                  <a:lnTo>
                    <a:pt x="924560" y="367030"/>
                  </a:lnTo>
                  <a:lnTo>
                    <a:pt x="906779" y="317500"/>
                  </a:lnTo>
                  <a:close/>
                </a:path>
                <a:path w="1057910" h="949960">
                  <a:moveTo>
                    <a:pt x="924560" y="367030"/>
                  </a:moveTo>
                  <a:lnTo>
                    <a:pt x="924560" y="476250"/>
                  </a:lnTo>
                  <a:lnTo>
                    <a:pt x="961389" y="476250"/>
                  </a:lnTo>
                  <a:lnTo>
                    <a:pt x="924560" y="367030"/>
                  </a:lnTo>
                  <a:close/>
                </a:path>
                <a:path w="1057910" h="949960">
                  <a:moveTo>
                    <a:pt x="299720" y="353060"/>
                  </a:moveTo>
                  <a:lnTo>
                    <a:pt x="247014" y="353060"/>
                  </a:lnTo>
                  <a:lnTo>
                    <a:pt x="226694" y="355600"/>
                  </a:lnTo>
                  <a:lnTo>
                    <a:pt x="209550" y="368300"/>
                  </a:lnTo>
                  <a:lnTo>
                    <a:pt x="198119" y="384810"/>
                  </a:lnTo>
                  <a:lnTo>
                    <a:pt x="194310" y="403860"/>
                  </a:lnTo>
                  <a:lnTo>
                    <a:pt x="194310" y="450850"/>
                  </a:lnTo>
                  <a:lnTo>
                    <a:pt x="201930" y="457200"/>
                  </a:lnTo>
                  <a:lnTo>
                    <a:pt x="281939" y="457200"/>
                  </a:lnTo>
                  <a:lnTo>
                    <a:pt x="281939" y="422910"/>
                  </a:lnTo>
                  <a:lnTo>
                    <a:pt x="229235" y="422910"/>
                  </a:lnTo>
                  <a:lnTo>
                    <a:pt x="229235" y="396239"/>
                  </a:lnTo>
                  <a:lnTo>
                    <a:pt x="237489" y="387350"/>
                  </a:lnTo>
                  <a:lnTo>
                    <a:pt x="299720" y="387350"/>
                  </a:lnTo>
                  <a:lnTo>
                    <a:pt x="299720" y="353060"/>
                  </a:lnTo>
                  <a:close/>
                </a:path>
                <a:path w="1057910" h="949960">
                  <a:moveTo>
                    <a:pt x="299720" y="294639"/>
                  </a:moveTo>
                  <a:lnTo>
                    <a:pt x="194310" y="294639"/>
                  </a:lnTo>
                  <a:lnTo>
                    <a:pt x="203835" y="302260"/>
                  </a:lnTo>
                  <a:lnTo>
                    <a:pt x="215264" y="311150"/>
                  </a:lnTo>
                  <a:lnTo>
                    <a:pt x="229869" y="314960"/>
                  </a:lnTo>
                  <a:lnTo>
                    <a:pt x="247014" y="317500"/>
                  </a:lnTo>
                  <a:lnTo>
                    <a:pt x="264160" y="314960"/>
                  </a:lnTo>
                  <a:lnTo>
                    <a:pt x="278129" y="311150"/>
                  </a:lnTo>
                  <a:lnTo>
                    <a:pt x="290195" y="302260"/>
                  </a:lnTo>
                  <a:lnTo>
                    <a:pt x="299720" y="294639"/>
                  </a:lnTo>
                  <a:close/>
                </a:path>
                <a:path w="1057910" h="949960">
                  <a:moveTo>
                    <a:pt x="405764" y="294639"/>
                  </a:moveTo>
                  <a:lnTo>
                    <a:pt x="299720" y="294639"/>
                  </a:lnTo>
                  <a:lnTo>
                    <a:pt x="309245" y="302260"/>
                  </a:lnTo>
                  <a:lnTo>
                    <a:pt x="321310" y="311150"/>
                  </a:lnTo>
                  <a:lnTo>
                    <a:pt x="335914" y="314960"/>
                  </a:lnTo>
                  <a:lnTo>
                    <a:pt x="353060" y="317500"/>
                  </a:lnTo>
                  <a:lnTo>
                    <a:pt x="369570" y="314960"/>
                  </a:lnTo>
                  <a:lnTo>
                    <a:pt x="384175" y="311150"/>
                  </a:lnTo>
                  <a:lnTo>
                    <a:pt x="396239" y="302260"/>
                  </a:lnTo>
                  <a:lnTo>
                    <a:pt x="405764" y="294639"/>
                  </a:lnTo>
                  <a:close/>
                </a:path>
                <a:path w="1057910" h="949960">
                  <a:moveTo>
                    <a:pt x="511175" y="294639"/>
                  </a:moveTo>
                  <a:lnTo>
                    <a:pt x="405764" y="294639"/>
                  </a:lnTo>
                  <a:lnTo>
                    <a:pt x="415289" y="302260"/>
                  </a:lnTo>
                  <a:lnTo>
                    <a:pt x="427354" y="311150"/>
                  </a:lnTo>
                  <a:lnTo>
                    <a:pt x="441325" y="314960"/>
                  </a:lnTo>
                  <a:lnTo>
                    <a:pt x="458470" y="317500"/>
                  </a:lnTo>
                  <a:lnTo>
                    <a:pt x="475614" y="314960"/>
                  </a:lnTo>
                  <a:lnTo>
                    <a:pt x="490220" y="311150"/>
                  </a:lnTo>
                  <a:lnTo>
                    <a:pt x="501650" y="302260"/>
                  </a:lnTo>
                  <a:lnTo>
                    <a:pt x="511175" y="294639"/>
                  </a:lnTo>
                  <a:close/>
                </a:path>
                <a:path w="1057910" h="949960">
                  <a:moveTo>
                    <a:pt x="617220" y="294639"/>
                  </a:moveTo>
                  <a:lnTo>
                    <a:pt x="511175" y="294639"/>
                  </a:lnTo>
                  <a:lnTo>
                    <a:pt x="520700" y="302260"/>
                  </a:lnTo>
                  <a:lnTo>
                    <a:pt x="532764" y="311150"/>
                  </a:lnTo>
                  <a:lnTo>
                    <a:pt x="547370" y="314960"/>
                  </a:lnTo>
                  <a:lnTo>
                    <a:pt x="564514" y="317500"/>
                  </a:lnTo>
                  <a:lnTo>
                    <a:pt x="581660" y="314960"/>
                  </a:lnTo>
                  <a:lnTo>
                    <a:pt x="595629" y="311150"/>
                  </a:lnTo>
                  <a:lnTo>
                    <a:pt x="607695" y="302260"/>
                  </a:lnTo>
                  <a:lnTo>
                    <a:pt x="617220" y="294639"/>
                  </a:lnTo>
                  <a:close/>
                </a:path>
                <a:path w="1057910" h="949960">
                  <a:moveTo>
                    <a:pt x="669925" y="294639"/>
                  </a:moveTo>
                  <a:lnTo>
                    <a:pt x="617220" y="294639"/>
                  </a:lnTo>
                  <a:lnTo>
                    <a:pt x="626745" y="302260"/>
                  </a:lnTo>
                  <a:lnTo>
                    <a:pt x="638810" y="311150"/>
                  </a:lnTo>
                  <a:lnTo>
                    <a:pt x="652779" y="314960"/>
                  </a:lnTo>
                  <a:lnTo>
                    <a:pt x="669925" y="317500"/>
                  </a:lnTo>
                  <a:lnTo>
                    <a:pt x="669925" y="294639"/>
                  </a:lnTo>
                  <a:close/>
                </a:path>
                <a:path w="1057910" h="949960">
                  <a:moveTo>
                    <a:pt x="281939" y="175260"/>
                  </a:moveTo>
                  <a:lnTo>
                    <a:pt x="176530" y="175260"/>
                  </a:lnTo>
                  <a:lnTo>
                    <a:pt x="176530" y="245110"/>
                  </a:lnTo>
                  <a:lnTo>
                    <a:pt x="175894" y="251460"/>
                  </a:lnTo>
                  <a:lnTo>
                    <a:pt x="140969" y="281939"/>
                  </a:lnTo>
                  <a:lnTo>
                    <a:pt x="247014" y="281939"/>
                  </a:lnTo>
                  <a:lnTo>
                    <a:pt x="236854" y="279400"/>
                  </a:lnTo>
                  <a:lnTo>
                    <a:pt x="228600" y="276860"/>
                  </a:lnTo>
                  <a:lnTo>
                    <a:pt x="222250" y="273050"/>
                  </a:lnTo>
                  <a:lnTo>
                    <a:pt x="217169" y="264160"/>
                  </a:lnTo>
                  <a:lnTo>
                    <a:pt x="213994" y="260350"/>
                  </a:lnTo>
                  <a:lnTo>
                    <a:pt x="212089" y="254000"/>
                  </a:lnTo>
                  <a:lnTo>
                    <a:pt x="211455" y="245110"/>
                  </a:lnTo>
                  <a:lnTo>
                    <a:pt x="211455" y="209550"/>
                  </a:lnTo>
                  <a:lnTo>
                    <a:pt x="281939" y="209550"/>
                  </a:lnTo>
                  <a:lnTo>
                    <a:pt x="281939" y="175260"/>
                  </a:lnTo>
                  <a:close/>
                </a:path>
                <a:path w="1057910" h="949960">
                  <a:moveTo>
                    <a:pt x="387985" y="175260"/>
                  </a:moveTo>
                  <a:lnTo>
                    <a:pt x="281939" y="175260"/>
                  </a:lnTo>
                  <a:lnTo>
                    <a:pt x="281939" y="251460"/>
                  </a:lnTo>
                  <a:lnTo>
                    <a:pt x="280035" y="257810"/>
                  </a:lnTo>
                  <a:lnTo>
                    <a:pt x="247014" y="281939"/>
                  </a:lnTo>
                  <a:lnTo>
                    <a:pt x="353060" y="281939"/>
                  </a:lnTo>
                  <a:lnTo>
                    <a:pt x="342900" y="279400"/>
                  </a:lnTo>
                  <a:lnTo>
                    <a:pt x="334645" y="276860"/>
                  </a:lnTo>
                  <a:lnTo>
                    <a:pt x="327660" y="273050"/>
                  </a:lnTo>
                  <a:lnTo>
                    <a:pt x="322579" y="264160"/>
                  </a:lnTo>
                  <a:lnTo>
                    <a:pt x="319404" y="260350"/>
                  </a:lnTo>
                  <a:lnTo>
                    <a:pt x="318135" y="254000"/>
                  </a:lnTo>
                  <a:lnTo>
                    <a:pt x="317500" y="245110"/>
                  </a:lnTo>
                  <a:lnTo>
                    <a:pt x="317500" y="209550"/>
                  </a:lnTo>
                  <a:lnTo>
                    <a:pt x="387985" y="209550"/>
                  </a:lnTo>
                  <a:lnTo>
                    <a:pt x="387985" y="175260"/>
                  </a:lnTo>
                  <a:close/>
                </a:path>
                <a:path w="1057910" h="949960">
                  <a:moveTo>
                    <a:pt x="494029" y="90170"/>
                  </a:moveTo>
                  <a:lnTo>
                    <a:pt x="484504" y="105410"/>
                  </a:lnTo>
                  <a:lnTo>
                    <a:pt x="476250" y="105410"/>
                  </a:lnTo>
                  <a:lnTo>
                    <a:pt x="476250" y="175260"/>
                  </a:lnTo>
                  <a:lnTo>
                    <a:pt x="387985" y="175260"/>
                  </a:lnTo>
                  <a:lnTo>
                    <a:pt x="387985" y="251460"/>
                  </a:lnTo>
                  <a:lnTo>
                    <a:pt x="386079" y="257810"/>
                  </a:lnTo>
                  <a:lnTo>
                    <a:pt x="353060" y="281939"/>
                  </a:lnTo>
                  <a:lnTo>
                    <a:pt x="458470" y="281939"/>
                  </a:lnTo>
                  <a:lnTo>
                    <a:pt x="448310" y="279400"/>
                  </a:lnTo>
                  <a:lnTo>
                    <a:pt x="440054" y="276860"/>
                  </a:lnTo>
                  <a:lnTo>
                    <a:pt x="433704" y="273050"/>
                  </a:lnTo>
                  <a:lnTo>
                    <a:pt x="428625" y="264160"/>
                  </a:lnTo>
                  <a:lnTo>
                    <a:pt x="425450" y="260350"/>
                  </a:lnTo>
                  <a:lnTo>
                    <a:pt x="423545" y="254000"/>
                  </a:lnTo>
                  <a:lnTo>
                    <a:pt x="423545" y="209550"/>
                  </a:lnTo>
                  <a:lnTo>
                    <a:pt x="494029" y="209550"/>
                  </a:lnTo>
                  <a:lnTo>
                    <a:pt x="494029" y="90170"/>
                  </a:lnTo>
                  <a:close/>
                </a:path>
                <a:path w="1057910" h="949960">
                  <a:moveTo>
                    <a:pt x="538479" y="0"/>
                  </a:moveTo>
                  <a:lnTo>
                    <a:pt x="511175" y="0"/>
                  </a:lnTo>
                  <a:lnTo>
                    <a:pt x="511175" y="63500"/>
                  </a:lnTo>
                  <a:lnTo>
                    <a:pt x="494029" y="90170"/>
                  </a:lnTo>
                  <a:lnTo>
                    <a:pt x="494029" y="245110"/>
                  </a:lnTo>
                  <a:lnTo>
                    <a:pt x="493395" y="251460"/>
                  </a:lnTo>
                  <a:lnTo>
                    <a:pt x="458470" y="281939"/>
                  </a:lnTo>
                  <a:lnTo>
                    <a:pt x="564514" y="281939"/>
                  </a:lnTo>
                  <a:lnTo>
                    <a:pt x="554354" y="279400"/>
                  </a:lnTo>
                  <a:lnTo>
                    <a:pt x="546100" y="276860"/>
                  </a:lnTo>
                  <a:lnTo>
                    <a:pt x="539114" y="273050"/>
                  </a:lnTo>
                  <a:lnTo>
                    <a:pt x="534035" y="264160"/>
                  </a:lnTo>
                  <a:lnTo>
                    <a:pt x="531495" y="260350"/>
                  </a:lnTo>
                  <a:lnTo>
                    <a:pt x="529589" y="254000"/>
                  </a:lnTo>
                  <a:lnTo>
                    <a:pt x="528954" y="245110"/>
                  </a:lnTo>
                  <a:lnTo>
                    <a:pt x="528954" y="209550"/>
                  </a:lnTo>
                  <a:lnTo>
                    <a:pt x="599439" y="209550"/>
                  </a:lnTo>
                  <a:lnTo>
                    <a:pt x="599439" y="175260"/>
                  </a:lnTo>
                  <a:lnTo>
                    <a:pt x="511175" y="175260"/>
                  </a:lnTo>
                  <a:lnTo>
                    <a:pt x="511175" y="127000"/>
                  </a:lnTo>
                  <a:lnTo>
                    <a:pt x="527050" y="105410"/>
                  </a:lnTo>
                  <a:lnTo>
                    <a:pt x="545464" y="76200"/>
                  </a:lnTo>
                  <a:lnTo>
                    <a:pt x="546735" y="73660"/>
                  </a:lnTo>
                  <a:lnTo>
                    <a:pt x="546735" y="6350"/>
                  </a:lnTo>
                  <a:lnTo>
                    <a:pt x="538479" y="0"/>
                  </a:lnTo>
                  <a:close/>
                </a:path>
                <a:path w="1057910" h="949960">
                  <a:moveTo>
                    <a:pt x="705485" y="175260"/>
                  </a:moveTo>
                  <a:lnTo>
                    <a:pt x="599439" y="175260"/>
                  </a:lnTo>
                  <a:lnTo>
                    <a:pt x="599439" y="251460"/>
                  </a:lnTo>
                  <a:lnTo>
                    <a:pt x="597535" y="257810"/>
                  </a:lnTo>
                  <a:lnTo>
                    <a:pt x="564514" y="281939"/>
                  </a:lnTo>
                  <a:lnTo>
                    <a:pt x="669925" y="281939"/>
                  </a:lnTo>
                  <a:lnTo>
                    <a:pt x="659764" y="279400"/>
                  </a:lnTo>
                  <a:lnTo>
                    <a:pt x="651510" y="276860"/>
                  </a:lnTo>
                  <a:lnTo>
                    <a:pt x="645160" y="273050"/>
                  </a:lnTo>
                  <a:lnTo>
                    <a:pt x="640079" y="264160"/>
                  </a:lnTo>
                  <a:lnTo>
                    <a:pt x="636904" y="260350"/>
                  </a:lnTo>
                  <a:lnTo>
                    <a:pt x="635000" y="254000"/>
                  </a:lnTo>
                  <a:lnTo>
                    <a:pt x="635000" y="209550"/>
                  </a:lnTo>
                  <a:lnTo>
                    <a:pt x="705485" y="209550"/>
                  </a:lnTo>
                  <a:lnTo>
                    <a:pt x="705485" y="175260"/>
                  </a:lnTo>
                  <a:close/>
                </a:path>
                <a:path w="1057910" h="949960">
                  <a:moveTo>
                    <a:pt x="511175" y="0"/>
                  </a:moveTo>
                  <a:lnTo>
                    <a:pt x="272414" y="0"/>
                  </a:lnTo>
                  <a:lnTo>
                    <a:pt x="264795" y="6350"/>
                  </a:lnTo>
                  <a:lnTo>
                    <a:pt x="264795" y="73660"/>
                  </a:lnTo>
                  <a:lnTo>
                    <a:pt x="265429" y="76200"/>
                  </a:lnTo>
                  <a:lnTo>
                    <a:pt x="299720" y="127000"/>
                  </a:lnTo>
                  <a:lnTo>
                    <a:pt x="299720" y="175260"/>
                  </a:lnTo>
                  <a:lnTo>
                    <a:pt x="335279" y="175260"/>
                  </a:lnTo>
                  <a:lnTo>
                    <a:pt x="335279" y="139700"/>
                  </a:lnTo>
                  <a:lnTo>
                    <a:pt x="476250" y="139700"/>
                  </a:lnTo>
                  <a:lnTo>
                    <a:pt x="476250" y="105410"/>
                  </a:lnTo>
                  <a:lnTo>
                    <a:pt x="327025" y="105410"/>
                  </a:lnTo>
                  <a:lnTo>
                    <a:pt x="299720" y="63500"/>
                  </a:lnTo>
                  <a:lnTo>
                    <a:pt x="299720" y="35560"/>
                  </a:lnTo>
                  <a:lnTo>
                    <a:pt x="511175" y="35560"/>
                  </a:lnTo>
                  <a:lnTo>
                    <a:pt x="511175"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3724910" y="5973063"/>
              <a:ext cx="106045" cy="106045"/>
            </a:xfrm>
            <a:prstGeom prst="rect">
              <a:avLst/>
            </a:prstGeom>
          </p:spPr>
        </p:pic>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3195319" y="5955283"/>
              <a:ext cx="158750" cy="176529"/>
            </a:xfrm>
            <a:prstGeom prst="rect">
              <a:avLst/>
            </a:prstGeom>
          </p:spPr>
        </p:pic>
      </p:grpSp>
      <p:grpSp>
        <p:nvGrpSpPr>
          <p:cNvPr id="7" name="object 7"/>
          <p:cNvGrpSpPr/>
          <p:nvPr/>
        </p:nvGrpSpPr>
        <p:grpSpPr>
          <a:xfrm>
            <a:off x="3403603" y="9600272"/>
            <a:ext cx="3533775" cy="1085850"/>
            <a:chOff x="3403600" y="9600272"/>
            <a:chExt cx="3533775" cy="1085850"/>
          </a:xfrm>
        </p:grpSpPr>
        <p:sp>
          <p:nvSpPr>
            <p:cNvPr id="8" name="object 8"/>
            <p:cNvSpPr/>
            <p:nvPr/>
          </p:nvSpPr>
          <p:spPr>
            <a:xfrm>
              <a:off x="3409950" y="9606622"/>
              <a:ext cx="3521075" cy="1073150"/>
            </a:xfrm>
            <a:custGeom>
              <a:avLst/>
              <a:gdLst/>
              <a:ahLst/>
              <a:cxnLst/>
              <a:rect l="l" t="t" r="r" b="b"/>
              <a:pathLst>
                <a:path w="3521075" h="1073150">
                  <a:moveTo>
                    <a:pt x="0" y="1073147"/>
                  </a:moveTo>
                  <a:lnTo>
                    <a:pt x="67945" y="653415"/>
                  </a:lnTo>
                  <a:lnTo>
                    <a:pt x="307339" y="182880"/>
                  </a:lnTo>
                  <a:lnTo>
                    <a:pt x="807085" y="13970"/>
                  </a:lnTo>
                  <a:lnTo>
                    <a:pt x="1737995" y="0"/>
                  </a:lnTo>
                  <a:lnTo>
                    <a:pt x="3521075" y="0"/>
                  </a:lnTo>
                  <a:lnTo>
                    <a:pt x="3439795" y="909955"/>
                  </a:lnTo>
                  <a:lnTo>
                    <a:pt x="3369309" y="1073147"/>
                  </a:lnTo>
                </a:path>
              </a:pathLst>
            </a:custGeom>
            <a:ln w="12700">
              <a:solidFill>
                <a:srgbClr val="F5C15B"/>
              </a:solidFill>
            </a:ln>
          </p:spPr>
          <p:txBody>
            <a:bodyPr wrap="square" lIns="0" tIns="0" rIns="0" bIns="0" rtlCol="0"/>
            <a:lstStyle/>
            <a:p>
              <a:endParaRPr/>
            </a:p>
          </p:txBody>
        </p:sp>
        <p:pic>
          <p:nvPicPr>
            <p:cNvPr id="9" name="object 9"/>
            <p:cNvPicPr/>
            <p:nvPr/>
          </p:nvPicPr>
          <p:blipFill>
            <a:blip r:embed="rId4" cstate="screen">
              <a:extLst>
                <a:ext uri="{28A0092B-C50C-407E-A947-70E740481C1C}">
                  <a14:useLocalDpi xmlns:a14="http://schemas.microsoft.com/office/drawing/2010/main"/>
                </a:ext>
              </a:extLst>
            </a:blip>
            <a:stretch>
              <a:fillRect/>
            </a:stretch>
          </p:blipFill>
          <p:spPr>
            <a:xfrm>
              <a:off x="4288789" y="9886022"/>
              <a:ext cx="134620" cy="115570"/>
            </a:xfrm>
            <a:prstGeom prst="rect">
              <a:avLst/>
            </a:prstGeom>
          </p:spPr>
        </p:pic>
        <p:sp>
          <p:nvSpPr>
            <p:cNvPr id="10" name="object 10"/>
            <p:cNvSpPr/>
            <p:nvPr/>
          </p:nvSpPr>
          <p:spPr>
            <a:xfrm>
              <a:off x="4231639" y="9944442"/>
              <a:ext cx="217804" cy="282575"/>
            </a:xfrm>
            <a:custGeom>
              <a:avLst/>
              <a:gdLst/>
              <a:ahLst/>
              <a:cxnLst/>
              <a:rect l="l" t="t" r="r" b="b"/>
              <a:pathLst>
                <a:path w="217804" h="282575">
                  <a:moveTo>
                    <a:pt x="116205" y="0"/>
                  </a:moveTo>
                  <a:lnTo>
                    <a:pt x="108585" y="635"/>
                  </a:lnTo>
                  <a:lnTo>
                    <a:pt x="102235" y="4445"/>
                  </a:lnTo>
                  <a:lnTo>
                    <a:pt x="97155" y="11430"/>
                  </a:lnTo>
                  <a:lnTo>
                    <a:pt x="62864" y="106045"/>
                  </a:lnTo>
                  <a:lnTo>
                    <a:pt x="57150" y="107315"/>
                  </a:lnTo>
                  <a:lnTo>
                    <a:pt x="49530" y="104140"/>
                  </a:lnTo>
                  <a:lnTo>
                    <a:pt x="46989" y="102235"/>
                  </a:lnTo>
                  <a:lnTo>
                    <a:pt x="40639" y="82550"/>
                  </a:lnTo>
                  <a:lnTo>
                    <a:pt x="38735" y="74930"/>
                  </a:lnTo>
                  <a:lnTo>
                    <a:pt x="33655" y="69850"/>
                  </a:lnTo>
                  <a:lnTo>
                    <a:pt x="27305" y="67945"/>
                  </a:lnTo>
                  <a:lnTo>
                    <a:pt x="17145" y="66675"/>
                  </a:lnTo>
                  <a:lnTo>
                    <a:pt x="6985" y="69850"/>
                  </a:lnTo>
                  <a:lnTo>
                    <a:pt x="635" y="76835"/>
                  </a:lnTo>
                  <a:lnTo>
                    <a:pt x="0" y="88265"/>
                  </a:lnTo>
                  <a:lnTo>
                    <a:pt x="30480" y="241935"/>
                  </a:lnTo>
                  <a:lnTo>
                    <a:pt x="31114" y="243205"/>
                  </a:lnTo>
                  <a:lnTo>
                    <a:pt x="139700" y="282575"/>
                  </a:lnTo>
                  <a:lnTo>
                    <a:pt x="141605" y="281940"/>
                  </a:lnTo>
                  <a:lnTo>
                    <a:pt x="158750" y="243840"/>
                  </a:lnTo>
                  <a:lnTo>
                    <a:pt x="184150" y="224790"/>
                  </a:lnTo>
                  <a:lnTo>
                    <a:pt x="201930" y="208280"/>
                  </a:lnTo>
                  <a:lnTo>
                    <a:pt x="212725" y="191770"/>
                  </a:lnTo>
                  <a:lnTo>
                    <a:pt x="217805" y="173990"/>
                  </a:lnTo>
                  <a:lnTo>
                    <a:pt x="217170" y="158115"/>
                  </a:lnTo>
                  <a:lnTo>
                    <a:pt x="211455" y="146050"/>
                  </a:lnTo>
                  <a:lnTo>
                    <a:pt x="203200" y="138430"/>
                  </a:lnTo>
                  <a:lnTo>
                    <a:pt x="192405" y="133350"/>
                  </a:lnTo>
                  <a:lnTo>
                    <a:pt x="189864" y="130810"/>
                  </a:lnTo>
                  <a:lnTo>
                    <a:pt x="156210" y="106680"/>
                  </a:lnTo>
                  <a:lnTo>
                    <a:pt x="154939" y="106045"/>
                  </a:lnTo>
                  <a:lnTo>
                    <a:pt x="154305" y="105410"/>
                  </a:lnTo>
                  <a:lnTo>
                    <a:pt x="154305" y="104140"/>
                  </a:lnTo>
                  <a:lnTo>
                    <a:pt x="151130" y="96520"/>
                  </a:lnTo>
                  <a:lnTo>
                    <a:pt x="121285" y="80010"/>
                  </a:lnTo>
                  <a:lnTo>
                    <a:pt x="120014" y="80010"/>
                  </a:lnTo>
                  <a:lnTo>
                    <a:pt x="118110" y="78105"/>
                  </a:lnTo>
                  <a:lnTo>
                    <a:pt x="137160" y="26035"/>
                  </a:lnTo>
                  <a:lnTo>
                    <a:pt x="138430" y="17780"/>
                  </a:lnTo>
                  <a:lnTo>
                    <a:pt x="135889" y="10795"/>
                  </a:lnTo>
                  <a:lnTo>
                    <a:pt x="130810" y="5080"/>
                  </a:lnTo>
                  <a:lnTo>
                    <a:pt x="123825" y="1270"/>
                  </a:lnTo>
                  <a:lnTo>
                    <a:pt x="116205" y="0"/>
                  </a:lnTo>
                  <a:close/>
                </a:path>
              </a:pathLst>
            </a:custGeom>
            <a:solidFill>
              <a:srgbClr val="CC912F"/>
            </a:solidFill>
          </p:spPr>
          <p:txBody>
            <a:bodyPr wrap="square" lIns="0" tIns="0" rIns="0" bIns="0" rtlCol="0"/>
            <a:lstStyle/>
            <a:p>
              <a:endParaRPr/>
            </a:p>
          </p:txBody>
        </p:sp>
      </p:grpSp>
      <p:sp>
        <p:nvSpPr>
          <p:cNvPr id="11" name="object 11"/>
          <p:cNvSpPr txBox="1">
            <a:spLocks noGrp="1"/>
          </p:cNvSpPr>
          <p:nvPr>
            <p:ph type="title"/>
          </p:nvPr>
        </p:nvSpPr>
        <p:spPr>
          <a:xfrm>
            <a:off x="1103172" y="1232661"/>
            <a:ext cx="4752340" cy="1290320"/>
          </a:xfrm>
          <a:prstGeom prst="rect">
            <a:avLst/>
          </a:prstGeom>
        </p:spPr>
        <p:txBody>
          <a:bodyPr vert="horz" wrap="square" lIns="0" tIns="12697" rIns="0" bIns="0" rtlCol="0">
            <a:spAutoFit/>
          </a:bodyPr>
          <a:lstStyle/>
          <a:p>
            <a:pPr marL="12697">
              <a:lnSpc>
                <a:spcPts val="5700"/>
              </a:lnSpc>
              <a:spcBef>
                <a:spcPts val="100"/>
              </a:spcBef>
            </a:pPr>
            <a:r>
              <a:rPr dirty="0"/>
              <a:t>02</a:t>
            </a:r>
          </a:p>
          <a:p>
            <a:pPr marL="12697">
              <a:lnSpc>
                <a:spcPts val="4257"/>
              </a:lnSpc>
            </a:pPr>
            <a:r>
              <a:rPr sz="3600" b="0" spc="-535" dirty="0">
                <a:solidFill>
                  <a:srgbClr val="FFFFFF"/>
                </a:solidFill>
                <a:latin typeface="Microsoft Sans Serif"/>
                <a:cs typeface="Microsoft Sans Serif"/>
              </a:rPr>
              <a:t>C</a:t>
            </a:r>
            <a:r>
              <a:rPr sz="3600" b="0" spc="-481" dirty="0">
                <a:solidFill>
                  <a:srgbClr val="FFFFFF"/>
                </a:solidFill>
                <a:latin typeface="Microsoft Sans Serif"/>
                <a:cs typeface="Microsoft Sans Serif"/>
              </a:rPr>
              <a:t>A</a:t>
            </a:r>
            <a:r>
              <a:rPr sz="3600" b="0" spc="-450" dirty="0">
                <a:solidFill>
                  <a:srgbClr val="FFFFFF"/>
                </a:solidFill>
                <a:latin typeface="Microsoft Sans Serif"/>
                <a:cs typeface="Microsoft Sans Serif"/>
              </a:rPr>
              <a:t>F</a:t>
            </a:r>
            <a:r>
              <a:rPr sz="3600" b="0" spc="-487" dirty="0">
                <a:solidFill>
                  <a:srgbClr val="FFFFFF"/>
                </a:solidFill>
                <a:latin typeface="Microsoft Sans Serif"/>
                <a:cs typeface="Microsoft Sans Serif"/>
              </a:rPr>
              <a:t>É</a:t>
            </a:r>
            <a:r>
              <a:rPr sz="3600" b="0" spc="-204" dirty="0">
                <a:solidFill>
                  <a:srgbClr val="FFFFFF"/>
                </a:solidFill>
                <a:latin typeface="Microsoft Sans Serif"/>
                <a:cs typeface="Microsoft Sans Serif"/>
              </a:rPr>
              <a:t>/</a:t>
            </a:r>
            <a:r>
              <a:rPr sz="3600" b="0" spc="-509" dirty="0">
                <a:solidFill>
                  <a:srgbClr val="FFFFFF"/>
                </a:solidFill>
                <a:latin typeface="Microsoft Sans Serif"/>
                <a:cs typeface="Microsoft Sans Serif"/>
              </a:rPr>
              <a:t>C</a:t>
            </a:r>
            <a:r>
              <a:rPr sz="3600" b="0" spc="-595" dirty="0">
                <a:solidFill>
                  <a:srgbClr val="FFFFFF"/>
                </a:solidFill>
                <a:latin typeface="Microsoft Sans Serif"/>
                <a:cs typeface="Microsoft Sans Serif"/>
              </a:rPr>
              <a:t>OM</a:t>
            </a:r>
            <a:r>
              <a:rPr sz="3600" b="0" spc="-195" dirty="0">
                <a:solidFill>
                  <a:srgbClr val="FFFFFF"/>
                </a:solidFill>
                <a:latin typeface="Microsoft Sans Serif"/>
                <a:cs typeface="Microsoft Sans Serif"/>
              </a:rPr>
              <a:t>I</a:t>
            </a:r>
            <a:r>
              <a:rPr sz="3600" b="0" spc="-515" dirty="0">
                <a:solidFill>
                  <a:srgbClr val="FFFFFF"/>
                </a:solidFill>
                <a:latin typeface="Microsoft Sans Serif"/>
                <a:cs typeface="Microsoft Sans Serif"/>
              </a:rPr>
              <a:t>DA</a:t>
            </a:r>
            <a:r>
              <a:rPr sz="3600" b="0" spc="-130" dirty="0">
                <a:solidFill>
                  <a:srgbClr val="FFFFFF"/>
                </a:solidFill>
                <a:latin typeface="Microsoft Sans Serif"/>
                <a:cs typeface="Microsoft Sans Serif"/>
              </a:rPr>
              <a:t> </a:t>
            </a:r>
            <a:r>
              <a:rPr sz="3600" b="0" spc="-535" dirty="0">
                <a:solidFill>
                  <a:srgbClr val="FFFFFF"/>
                </a:solidFill>
                <a:latin typeface="Microsoft Sans Serif"/>
                <a:cs typeface="Microsoft Sans Serif"/>
              </a:rPr>
              <a:t>C</a:t>
            </a:r>
            <a:r>
              <a:rPr sz="3600" b="0" spc="-481" dirty="0">
                <a:solidFill>
                  <a:srgbClr val="FFFFFF"/>
                </a:solidFill>
                <a:latin typeface="Microsoft Sans Serif"/>
                <a:cs typeface="Microsoft Sans Serif"/>
              </a:rPr>
              <a:t>A</a:t>
            </a:r>
            <a:r>
              <a:rPr sz="3600" b="0" spc="-409" dirty="0">
                <a:solidFill>
                  <a:srgbClr val="FFFFFF"/>
                </a:solidFill>
                <a:latin typeface="Microsoft Sans Serif"/>
                <a:cs typeface="Microsoft Sans Serif"/>
              </a:rPr>
              <a:t>LL</a:t>
            </a:r>
            <a:r>
              <a:rPr sz="3600" b="0" spc="-481" dirty="0">
                <a:solidFill>
                  <a:srgbClr val="FFFFFF"/>
                </a:solidFill>
                <a:latin typeface="Microsoft Sans Serif"/>
                <a:cs typeface="Microsoft Sans Serif"/>
              </a:rPr>
              <a:t>E</a:t>
            </a:r>
            <a:r>
              <a:rPr sz="3600" b="0" spc="-355" dirty="0">
                <a:solidFill>
                  <a:srgbClr val="FFFFFF"/>
                </a:solidFill>
                <a:latin typeface="Microsoft Sans Serif"/>
                <a:cs typeface="Microsoft Sans Serif"/>
              </a:rPr>
              <a:t>J</a:t>
            </a:r>
            <a:r>
              <a:rPr sz="3600" b="0" spc="-487" dirty="0">
                <a:solidFill>
                  <a:srgbClr val="FFFFFF"/>
                </a:solidFill>
                <a:latin typeface="Microsoft Sans Serif"/>
                <a:cs typeface="Microsoft Sans Serif"/>
              </a:rPr>
              <a:t>E</a:t>
            </a:r>
            <a:r>
              <a:rPr sz="3600" b="0" spc="-515" dirty="0">
                <a:solidFill>
                  <a:srgbClr val="FFFFFF"/>
                </a:solidFill>
                <a:latin typeface="Microsoft Sans Serif"/>
                <a:cs typeface="Microsoft Sans Serif"/>
              </a:rPr>
              <a:t>RA</a:t>
            </a:r>
            <a:endParaRPr sz="3600">
              <a:latin typeface="Microsoft Sans Serif"/>
              <a:cs typeface="Microsoft Sans Serif"/>
            </a:endParaRPr>
          </a:p>
        </p:txBody>
      </p:sp>
      <p:sp>
        <p:nvSpPr>
          <p:cNvPr id="12" name="object 12"/>
          <p:cNvSpPr txBox="1"/>
          <p:nvPr/>
        </p:nvSpPr>
        <p:spPr>
          <a:xfrm>
            <a:off x="780084" y="7120509"/>
            <a:ext cx="3061970" cy="243653"/>
          </a:xfrm>
          <a:prstGeom prst="rect">
            <a:avLst/>
          </a:prstGeom>
        </p:spPr>
        <p:txBody>
          <a:bodyPr vert="horz" wrap="square" lIns="0" tIns="12697" rIns="0" bIns="0" rtlCol="0">
            <a:spAutoFit/>
          </a:bodyPr>
          <a:lstStyle/>
          <a:p>
            <a:pPr marR="326291" algn="r">
              <a:lnSpc>
                <a:spcPts val="1035"/>
              </a:lnSpc>
              <a:spcBef>
                <a:spcPts val="100"/>
              </a:spcBef>
            </a:pPr>
            <a:r>
              <a:rPr sz="900" spc="-40" dirty="0">
                <a:solidFill>
                  <a:srgbClr val="004448"/>
                </a:solidFill>
                <a:latin typeface="Microsoft Sans Serif"/>
                <a:cs typeface="Microsoft Sans Serif"/>
              </a:rPr>
              <a:t>PAGE</a:t>
            </a:r>
            <a:endParaRPr sz="900">
              <a:latin typeface="Microsoft Sans Serif"/>
              <a:cs typeface="Microsoft Sans Serif"/>
            </a:endParaRPr>
          </a:p>
          <a:p>
            <a:pPr marL="12697">
              <a:lnSpc>
                <a:spcPts val="795"/>
              </a:lnSpc>
            </a:pPr>
            <a:r>
              <a:rPr sz="700" spc="-5" dirty="0">
                <a:solidFill>
                  <a:srgbClr val="F5C15B"/>
                </a:solidFill>
                <a:latin typeface="Microsoft Sans Serif"/>
                <a:cs typeface="Microsoft Sans Serif"/>
              </a:rPr>
              <a:t>...........................................................................................................................</a:t>
            </a:r>
            <a:endParaRPr sz="700">
              <a:latin typeface="Microsoft Sans Serif"/>
              <a:cs typeface="Microsoft Sans Serif"/>
            </a:endParaRPr>
          </a:p>
        </p:txBody>
      </p:sp>
      <p:sp>
        <p:nvSpPr>
          <p:cNvPr id="13" name="object 13"/>
          <p:cNvSpPr txBox="1"/>
          <p:nvPr/>
        </p:nvSpPr>
        <p:spPr>
          <a:xfrm>
            <a:off x="778560" y="7333868"/>
            <a:ext cx="1918970" cy="950594"/>
          </a:xfrm>
          <a:prstGeom prst="rect">
            <a:avLst/>
          </a:prstGeom>
        </p:spPr>
        <p:txBody>
          <a:bodyPr vert="horz" wrap="square" lIns="0" tIns="12062" rIns="0" bIns="0" rtlCol="0">
            <a:spAutoFit/>
          </a:bodyPr>
          <a:lstStyle/>
          <a:p>
            <a:pPr marL="394851" indent="-382788">
              <a:lnSpc>
                <a:spcPts val="2487"/>
              </a:lnSpc>
              <a:spcBef>
                <a:spcPts val="95"/>
              </a:spcBef>
              <a:buClr>
                <a:srgbClr val="F5C15B"/>
              </a:buClr>
              <a:buSzPct val="169230"/>
              <a:buFont typeface="Calibri"/>
              <a:buAutoNum type="arabicPeriod" startAt="7"/>
              <a:tabLst>
                <a:tab pos="395485" algn="l"/>
              </a:tabLst>
            </a:pPr>
            <a:r>
              <a:rPr sz="1300" spc="-55" dirty="0">
                <a:solidFill>
                  <a:srgbClr val="004448"/>
                </a:solidFill>
                <a:latin typeface="Microsoft Sans Serif"/>
                <a:cs typeface="Microsoft Sans Serif"/>
                <a:hlinkClick r:id="rId5" action="ppaction://hlinksldjump"/>
              </a:rPr>
              <a:t>GUASA</a:t>
            </a:r>
            <a:endParaRPr sz="1300">
              <a:latin typeface="Microsoft Sans Serif"/>
              <a:cs typeface="Microsoft Sans Serif"/>
            </a:endParaRPr>
          </a:p>
          <a:p>
            <a:pPr marL="394851" indent="-382788">
              <a:lnSpc>
                <a:spcPts val="2322"/>
              </a:lnSpc>
              <a:buClr>
                <a:srgbClr val="F5C15B"/>
              </a:buClr>
              <a:buSzPct val="169230"/>
              <a:buFont typeface="Calibri"/>
              <a:buAutoNum type="arabicPeriod" startAt="7"/>
              <a:tabLst>
                <a:tab pos="395485" algn="l"/>
              </a:tabLst>
            </a:pPr>
            <a:r>
              <a:rPr sz="1300" spc="-150" dirty="0">
                <a:solidFill>
                  <a:srgbClr val="004448"/>
                </a:solidFill>
                <a:latin typeface="Microsoft Sans Serif"/>
                <a:cs typeface="Microsoft Sans Serif"/>
                <a:hlinkClick r:id="rId6" action="ppaction://hlinksldjump"/>
              </a:rPr>
              <a:t>D</a:t>
            </a:r>
            <a:r>
              <a:rPr sz="1300" spc="-140" dirty="0">
                <a:solidFill>
                  <a:srgbClr val="004448"/>
                </a:solidFill>
                <a:latin typeface="Microsoft Sans Serif"/>
                <a:cs typeface="Microsoft Sans Serif"/>
                <a:hlinkClick r:id="rId6" action="ppaction://hlinksldjump"/>
              </a:rPr>
              <a:t>U</a:t>
            </a:r>
            <a:r>
              <a:rPr sz="1300" spc="-155" dirty="0">
                <a:solidFill>
                  <a:srgbClr val="004448"/>
                </a:solidFill>
                <a:latin typeface="Microsoft Sans Serif"/>
                <a:cs typeface="Microsoft Sans Serif"/>
                <a:hlinkClick r:id="rId6" action="ppaction://hlinksldjump"/>
              </a:rPr>
              <a:t>MP</a:t>
            </a:r>
            <a:r>
              <a:rPr sz="1300" spc="-114" dirty="0">
                <a:solidFill>
                  <a:srgbClr val="004448"/>
                </a:solidFill>
                <a:latin typeface="Microsoft Sans Serif"/>
                <a:cs typeface="Microsoft Sans Serif"/>
                <a:hlinkClick r:id="rId6" action="ppaction://hlinksldjump"/>
              </a:rPr>
              <a:t>L</a:t>
            </a:r>
            <a:r>
              <a:rPr sz="1300" spc="-55" dirty="0">
                <a:solidFill>
                  <a:srgbClr val="004448"/>
                </a:solidFill>
                <a:latin typeface="Microsoft Sans Serif"/>
                <a:cs typeface="Microsoft Sans Serif"/>
                <a:hlinkClick r:id="rId6" action="ppaction://hlinksldjump"/>
              </a:rPr>
              <a:t>I</a:t>
            </a:r>
            <a:r>
              <a:rPr sz="1300" spc="-140" dirty="0">
                <a:solidFill>
                  <a:srgbClr val="004448"/>
                </a:solidFill>
                <a:latin typeface="Microsoft Sans Serif"/>
                <a:cs typeface="Microsoft Sans Serif"/>
                <a:hlinkClick r:id="rId6" action="ppaction://hlinksldjump"/>
              </a:rPr>
              <a:t>N</a:t>
            </a:r>
            <a:r>
              <a:rPr sz="1300" spc="-175" dirty="0">
                <a:solidFill>
                  <a:srgbClr val="004448"/>
                </a:solidFill>
                <a:latin typeface="Microsoft Sans Serif"/>
                <a:cs typeface="Microsoft Sans Serif"/>
                <a:hlinkClick r:id="rId6" action="ppaction://hlinksldjump"/>
              </a:rPr>
              <a:t>G</a:t>
            </a:r>
            <a:r>
              <a:rPr sz="1300" spc="-50" dirty="0">
                <a:solidFill>
                  <a:srgbClr val="004448"/>
                </a:solidFill>
                <a:latin typeface="Microsoft Sans Serif"/>
                <a:cs typeface="Microsoft Sans Serif"/>
                <a:hlinkClick r:id="rId6" action="ppaction://hlinksldjump"/>
              </a:rPr>
              <a:t> </a:t>
            </a:r>
            <a:r>
              <a:rPr sz="1300" spc="-150" dirty="0">
                <a:solidFill>
                  <a:srgbClr val="004448"/>
                </a:solidFill>
                <a:latin typeface="Microsoft Sans Serif"/>
                <a:cs typeface="Microsoft Sans Serif"/>
                <a:hlinkClick r:id="rId6" action="ppaction://hlinksldjump"/>
              </a:rPr>
              <a:t>D</a:t>
            </a:r>
            <a:r>
              <a:rPr sz="1300" spc="-140" dirty="0">
                <a:solidFill>
                  <a:srgbClr val="004448"/>
                </a:solidFill>
                <a:latin typeface="Microsoft Sans Serif"/>
                <a:cs typeface="Microsoft Sans Serif"/>
                <a:hlinkClick r:id="rId6" action="ppaction://hlinksldjump"/>
              </a:rPr>
              <a:t>U</a:t>
            </a:r>
            <a:r>
              <a:rPr sz="1300" spc="-155" dirty="0">
                <a:solidFill>
                  <a:srgbClr val="004448"/>
                </a:solidFill>
                <a:latin typeface="Microsoft Sans Serif"/>
                <a:cs typeface="Microsoft Sans Serif"/>
                <a:hlinkClick r:id="rId6" action="ppaction://hlinksldjump"/>
              </a:rPr>
              <a:t>MP</a:t>
            </a:r>
            <a:r>
              <a:rPr sz="1300" spc="-114" dirty="0">
                <a:solidFill>
                  <a:srgbClr val="004448"/>
                </a:solidFill>
                <a:latin typeface="Microsoft Sans Serif"/>
                <a:cs typeface="Microsoft Sans Serif"/>
                <a:hlinkClick r:id="rId6" action="ppaction://hlinksldjump"/>
              </a:rPr>
              <a:t>L</a:t>
            </a:r>
            <a:r>
              <a:rPr sz="1300" spc="-55" dirty="0">
                <a:solidFill>
                  <a:srgbClr val="004448"/>
                </a:solidFill>
                <a:latin typeface="Microsoft Sans Serif"/>
                <a:cs typeface="Microsoft Sans Serif"/>
                <a:hlinkClick r:id="rId6" action="ppaction://hlinksldjump"/>
              </a:rPr>
              <a:t>I</a:t>
            </a:r>
            <a:r>
              <a:rPr sz="1300" spc="-140" dirty="0">
                <a:solidFill>
                  <a:srgbClr val="004448"/>
                </a:solidFill>
                <a:latin typeface="Microsoft Sans Serif"/>
                <a:cs typeface="Microsoft Sans Serif"/>
                <a:hlinkClick r:id="rId6" action="ppaction://hlinksldjump"/>
              </a:rPr>
              <a:t>N</a:t>
            </a:r>
            <a:r>
              <a:rPr sz="1300" spc="-175" dirty="0">
                <a:solidFill>
                  <a:srgbClr val="004448"/>
                </a:solidFill>
                <a:latin typeface="Microsoft Sans Serif"/>
                <a:cs typeface="Microsoft Sans Serif"/>
                <a:hlinkClick r:id="rId6" action="ppaction://hlinksldjump"/>
              </a:rPr>
              <a:t>G</a:t>
            </a:r>
            <a:endParaRPr sz="1300">
              <a:latin typeface="Microsoft Sans Serif"/>
              <a:cs typeface="Microsoft Sans Serif"/>
            </a:endParaRPr>
          </a:p>
          <a:p>
            <a:pPr marL="394851" indent="-382788">
              <a:lnSpc>
                <a:spcPts val="2467"/>
              </a:lnSpc>
              <a:buClr>
                <a:srgbClr val="F5C15B"/>
              </a:buClr>
              <a:buSzPct val="169230"/>
              <a:buFont typeface="Calibri"/>
              <a:buAutoNum type="arabicPeriod" startAt="7"/>
              <a:tabLst>
                <a:tab pos="395485" algn="l"/>
              </a:tabLst>
            </a:pPr>
            <a:r>
              <a:rPr sz="1300" spc="-155" dirty="0">
                <a:solidFill>
                  <a:srgbClr val="004448"/>
                </a:solidFill>
                <a:latin typeface="Microsoft Sans Serif"/>
                <a:cs typeface="Microsoft Sans Serif"/>
                <a:hlinkClick r:id="rId7" action="ppaction://hlinksldjump"/>
              </a:rPr>
              <a:t>HO</a:t>
            </a:r>
            <a:r>
              <a:rPr sz="1300" spc="-150" dirty="0">
                <a:solidFill>
                  <a:srgbClr val="004448"/>
                </a:solidFill>
                <a:latin typeface="Microsoft Sans Serif"/>
                <a:cs typeface="Microsoft Sans Serif"/>
                <a:hlinkClick r:id="rId7" action="ppaction://hlinksldjump"/>
              </a:rPr>
              <a:t>P</a:t>
            </a:r>
            <a:r>
              <a:rPr sz="1300" spc="-60" dirty="0">
                <a:solidFill>
                  <a:srgbClr val="004448"/>
                </a:solidFill>
                <a:latin typeface="Microsoft Sans Serif"/>
                <a:cs typeface="Microsoft Sans Serif"/>
                <a:hlinkClick r:id="rId7" action="ppaction://hlinksldjump"/>
              </a:rPr>
              <a:t> </a:t>
            </a:r>
            <a:r>
              <a:rPr sz="1300" spc="-150" dirty="0">
                <a:solidFill>
                  <a:srgbClr val="004448"/>
                </a:solidFill>
                <a:latin typeface="Microsoft Sans Serif"/>
                <a:cs typeface="Microsoft Sans Serif"/>
                <a:hlinkClick r:id="rId7" action="ppaction://hlinksldjump"/>
              </a:rPr>
              <a:t>&amp;</a:t>
            </a:r>
            <a:r>
              <a:rPr sz="1300" spc="-70" dirty="0">
                <a:solidFill>
                  <a:srgbClr val="004448"/>
                </a:solidFill>
                <a:latin typeface="Microsoft Sans Serif"/>
                <a:cs typeface="Microsoft Sans Serif"/>
                <a:hlinkClick r:id="rId7" action="ppaction://hlinksldjump"/>
              </a:rPr>
              <a:t> </a:t>
            </a:r>
            <a:r>
              <a:rPr sz="1300" spc="-140" dirty="0">
                <a:solidFill>
                  <a:srgbClr val="004448"/>
                </a:solidFill>
                <a:latin typeface="Microsoft Sans Serif"/>
                <a:cs typeface="Microsoft Sans Serif"/>
                <a:hlinkClick r:id="rId7" action="ppaction://hlinksldjump"/>
              </a:rPr>
              <a:t>R</a:t>
            </a:r>
            <a:r>
              <a:rPr sz="1300" spc="-165" dirty="0">
                <a:solidFill>
                  <a:srgbClr val="004448"/>
                </a:solidFill>
                <a:latin typeface="Microsoft Sans Serif"/>
                <a:cs typeface="Microsoft Sans Serif"/>
                <a:hlinkClick r:id="rId7" action="ppaction://hlinksldjump"/>
              </a:rPr>
              <a:t>O</a:t>
            </a:r>
            <a:r>
              <a:rPr sz="1300" spc="-114" dirty="0">
                <a:solidFill>
                  <a:srgbClr val="004448"/>
                </a:solidFill>
                <a:latin typeface="Microsoft Sans Serif"/>
                <a:cs typeface="Microsoft Sans Serif"/>
                <a:hlinkClick r:id="rId7" action="ppaction://hlinksldjump"/>
              </a:rPr>
              <a:t>L</a:t>
            </a:r>
            <a:r>
              <a:rPr sz="1300" spc="-125" dirty="0">
                <a:solidFill>
                  <a:srgbClr val="004448"/>
                </a:solidFill>
                <a:latin typeface="Microsoft Sans Serif"/>
                <a:cs typeface="Microsoft Sans Serif"/>
                <a:hlinkClick r:id="rId7" action="ppaction://hlinksldjump"/>
              </a:rPr>
              <a:t>L</a:t>
            </a:r>
            <a:endParaRPr sz="1300">
              <a:latin typeface="Microsoft Sans Serif"/>
              <a:cs typeface="Microsoft Sans Serif"/>
            </a:endParaRPr>
          </a:p>
        </p:txBody>
      </p:sp>
      <p:sp>
        <p:nvSpPr>
          <p:cNvPr id="14" name="object 14"/>
          <p:cNvSpPr txBox="1"/>
          <p:nvPr/>
        </p:nvSpPr>
        <p:spPr>
          <a:xfrm>
            <a:off x="3298066" y="7348121"/>
            <a:ext cx="199390" cy="1243965"/>
          </a:xfrm>
          <a:prstGeom prst="rect">
            <a:avLst/>
          </a:prstGeom>
        </p:spPr>
        <p:txBody>
          <a:bodyPr vert="horz" wrap="square" lIns="0" tIns="111727" rIns="0" bIns="0" rtlCol="0">
            <a:spAutoFit/>
          </a:bodyPr>
          <a:lstStyle/>
          <a:p>
            <a:pPr marL="12697">
              <a:spcBef>
                <a:spcPts val="880"/>
              </a:spcBef>
            </a:pPr>
            <a:r>
              <a:rPr sz="1300" spc="-45" dirty="0">
                <a:solidFill>
                  <a:srgbClr val="004448"/>
                </a:solidFill>
                <a:latin typeface="Microsoft Sans Serif"/>
                <a:cs typeface="Microsoft Sans Serif"/>
                <a:hlinkClick r:id="rId5" action="ppaction://hlinksldjump"/>
              </a:rPr>
              <a:t>14</a:t>
            </a:r>
            <a:endParaRPr sz="1300">
              <a:latin typeface="Microsoft Sans Serif"/>
              <a:cs typeface="Microsoft Sans Serif"/>
            </a:endParaRPr>
          </a:p>
          <a:p>
            <a:pPr marL="30468">
              <a:spcBef>
                <a:spcPts val="785"/>
              </a:spcBef>
            </a:pPr>
            <a:r>
              <a:rPr sz="1300" spc="-114" dirty="0">
                <a:solidFill>
                  <a:srgbClr val="004448"/>
                </a:solidFill>
                <a:latin typeface="Microsoft Sans Serif"/>
                <a:cs typeface="Microsoft Sans Serif"/>
                <a:hlinkClick r:id="rId6" action="ppaction://hlinksldjump"/>
              </a:rPr>
              <a:t>16</a:t>
            </a:r>
            <a:endParaRPr sz="1300">
              <a:latin typeface="Microsoft Sans Serif"/>
              <a:cs typeface="Microsoft Sans Serif"/>
            </a:endParaRPr>
          </a:p>
          <a:p>
            <a:pPr marL="30468">
              <a:spcBef>
                <a:spcPts val="745"/>
              </a:spcBef>
            </a:pPr>
            <a:r>
              <a:rPr sz="1300" spc="-114" dirty="0">
                <a:solidFill>
                  <a:srgbClr val="004448"/>
                </a:solidFill>
                <a:latin typeface="Microsoft Sans Serif"/>
                <a:cs typeface="Microsoft Sans Serif"/>
                <a:hlinkClick r:id="rId7" action="ppaction://hlinksldjump"/>
              </a:rPr>
              <a:t>17</a:t>
            </a:r>
            <a:endParaRPr sz="1300">
              <a:latin typeface="Microsoft Sans Serif"/>
              <a:cs typeface="Microsoft Sans Serif"/>
            </a:endParaRPr>
          </a:p>
          <a:p>
            <a:pPr marL="39993">
              <a:spcBef>
                <a:spcPts val="1045"/>
              </a:spcBef>
            </a:pPr>
            <a:r>
              <a:rPr sz="1300" spc="-150" dirty="0">
                <a:solidFill>
                  <a:srgbClr val="004448"/>
                </a:solidFill>
                <a:latin typeface="Microsoft Sans Serif"/>
                <a:cs typeface="Microsoft Sans Serif"/>
                <a:hlinkClick r:id="rId8" action="ppaction://hlinksldjump"/>
              </a:rPr>
              <a:t>18</a:t>
            </a:r>
            <a:endParaRPr sz="1300">
              <a:latin typeface="Microsoft Sans Serif"/>
              <a:cs typeface="Microsoft Sans Serif"/>
            </a:endParaRPr>
          </a:p>
        </p:txBody>
      </p:sp>
      <p:sp>
        <p:nvSpPr>
          <p:cNvPr id="15" name="object 15"/>
          <p:cNvSpPr txBox="1"/>
          <p:nvPr/>
        </p:nvSpPr>
        <p:spPr>
          <a:xfrm>
            <a:off x="778560" y="8369047"/>
            <a:ext cx="1749425" cy="230969"/>
          </a:xfrm>
          <a:prstGeom prst="rect">
            <a:avLst/>
          </a:prstGeom>
        </p:spPr>
        <p:txBody>
          <a:bodyPr vert="horz" wrap="square" lIns="0" tIns="0" rIns="0" bIns="0" rtlCol="0">
            <a:spAutoFit/>
          </a:bodyPr>
          <a:lstStyle/>
          <a:p>
            <a:pPr marL="12697">
              <a:lnSpc>
                <a:spcPts val="1755"/>
              </a:lnSpc>
              <a:tabLst>
                <a:tab pos="444999" algn="l"/>
              </a:tabLst>
            </a:pPr>
            <a:r>
              <a:rPr sz="2000" b="1" dirty="0">
                <a:solidFill>
                  <a:srgbClr val="F5C15B"/>
                </a:solidFill>
                <a:latin typeface="Calibri"/>
                <a:cs typeface="Calibri"/>
              </a:rPr>
              <a:t>10	</a:t>
            </a:r>
            <a:r>
              <a:rPr sz="1300" spc="-165" dirty="0">
                <a:solidFill>
                  <a:srgbClr val="004448"/>
                </a:solidFill>
                <a:latin typeface="Microsoft Sans Serif"/>
                <a:cs typeface="Microsoft Sans Serif"/>
                <a:hlinkClick r:id="rId8" action="ppaction://hlinksldjump"/>
              </a:rPr>
              <a:t>F</a:t>
            </a:r>
            <a:r>
              <a:rPr sz="1300" spc="-200" dirty="0">
                <a:solidFill>
                  <a:srgbClr val="004448"/>
                </a:solidFill>
                <a:latin typeface="Microsoft Sans Serif"/>
                <a:cs typeface="Microsoft Sans Serif"/>
                <a:hlinkClick r:id="rId8" action="ppaction://hlinksldjump"/>
              </a:rPr>
              <a:t>R</a:t>
            </a:r>
            <a:r>
              <a:rPr sz="1300" spc="-175" dirty="0">
                <a:solidFill>
                  <a:srgbClr val="004448"/>
                </a:solidFill>
                <a:latin typeface="Microsoft Sans Serif"/>
                <a:cs typeface="Microsoft Sans Serif"/>
                <a:hlinkClick r:id="rId8" action="ppaction://hlinksldjump"/>
              </a:rPr>
              <a:t>ES</a:t>
            </a:r>
            <a:r>
              <a:rPr sz="1300" spc="-200" dirty="0">
                <a:solidFill>
                  <a:srgbClr val="004448"/>
                </a:solidFill>
                <a:latin typeface="Microsoft Sans Serif"/>
                <a:cs typeface="Microsoft Sans Serif"/>
                <a:hlinkClick r:id="rId8" action="ppaction://hlinksldjump"/>
              </a:rPr>
              <a:t>H</a:t>
            </a:r>
            <a:r>
              <a:rPr sz="1300" spc="-140" dirty="0">
                <a:solidFill>
                  <a:srgbClr val="004448"/>
                </a:solidFill>
                <a:latin typeface="Microsoft Sans Serif"/>
                <a:cs typeface="Microsoft Sans Serif"/>
                <a:hlinkClick r:id="rId8" action="ppaction://hlinksldjump"/>
              </a:rPr>
              <a:t>L</a:t>
            </a:r>
            <a:r>
              <a:rPr sz="1300" spc="-185" dirty="0">
                <a:solidFill>
                  <a:srgbClr val="004448"/>
                </a:solidFill>
                <a:latin typeface="Microsoft Sans Serif"/>
                <a:cs typeface="Microsoft Sans Serif"/>
                <a:hlinkClick r:id="rId8" action="ppaction://hlinksldjump"/>
              </a:rPr>
              <a:t>Y</a:t>
            </a:r>
            <a:r>
              <a:rPr sz="1300" spc="-90" dirty="0">
                <a:solidFill>
                  <a:srgbClr val="004448"/>
                </a:solidFill>
                <a:latin typeface="Microsoft Sans Serif"/>
                <a:cs typeface="Microsoft Sans Serif"/>
                <a:hlinkClick r:id="rId8" action="ppaction://hlinksldjump"/>
              </a:rPr>
              <a:t> </a:t>
            </a:r>
            <a:r>
              <a:rPr sz="1300" spc="-190" dirty="0">
                <a:solidFill>
                  <a:srgbClr val="004448"/>
                </a:solidFill>
                <a:latin typeface="Microsoft Sans Serif"/>
                <a:cs typeface="Microsoft Sans Serif"/>
                <a:hlinkClick r:id="rId8" action="ppaction://hlinksldjump"/>
              </a:rPr>
              <a:t>C</a:t>
            </a:r>
            <a:r>
              <a:rPr sz="1300" spc="-200" dirty="0">
                <a:solidFill>
                  <a:srgbClr val="004448"/>
                </a:solidFill>
                <a:latin typeface="Microsoft Sans Serif"/>
                <a:cs typeface="Microsoft Sans Serif"/>
                <a:hlinkClick r:id="rId8" action="ppaction://hlinksldjump"/>
              </a:rPr>
              <a:t>HO</a:t>
            </a:r>
            <a:r>
              <a:rPr sz="1300" spc="-175" dirty="0">
                <a:solidFill>
                  <a:srgbClr val="004448"/>
                </a:solidFill>
                <a:latin typeface="Microsoft Sans Serif"/>
                <a:cs typeface="Microsoft Sans Serif"/>
                <a:hlinkClick r:id="rId8" action="ppaction://hlinksldjump"/>
              </a:rPr>
              <a:t>PP</a:t>
            </a:r>
            <a:r>
              <a:rPr sz="1300" spc="-195" dirty="0">
                <a:solidFill>
                  <a:srgbClr val="004448"/>
                </a:solidFill>
                <a:latin typeface="Microsoft Sans Serif"/>
                <a:cs typeface="Microsoft Sans Serif"/>
                <a:hlinkClick r:id="rId8" action="ppaction://hlinksldjump"/>
              </a:rPr>
              <a:t>ED</a:t>
            </a:r>
            <a:endParaRPr sz="1300">
              <a:latin typeface="Microsoft Sans Serif"/>
              <a:cs typeface="Microsoft Sans Serif"/>
            </a:endParaRPr>
          </a:p>
        </p:txBody>
      </p:sp>
      <p:sp>
        <p:nvSpPr>
          <p:cNvPr id="16" name="object 16"/>
          <p:cNvSpPr txBox="1"/>
          <p:nvPr/>
        </p:nvSpPr>
        <p:spPr>
          <a:xfrm>
            <a:off x="4540380" y="9856418"/>
            <a:ext cx="2441575" cy="358617"/>
          </a:xfrm>
          <a:prstGeom prst="rect">
            <a:avLst/>
          </a:prstGeom>
        </p:spPr>
        <p:txBody>
          <a:bodyPr vert="horz" wrap="square" lIns="0" tIns="24759" rIns="0" bIns="0" rtlCol="0">
            <a:spAutoFit/>
          </a:bodyPr>
          <a:lstStyle/>
          <a:p>
            <a:pPr marL="12697" marR="5077">
              <a:lnSpc>
                <a:spcPts val="1260"/>
              </a:lnSpc>
              <a:spcBef>
                <a:spcPts val="195"/>
              </a:spcBef>
            </a:pPr>
            <a:r>
              <a:rPr sz="1100" spc="-114" dirty="0">
                <a:solidFill>
                  <a:srgbClr val="004448"/>
                </a:solidFill>
                <a:latin typeface="Microsoft Sans Serif"/>
                <a:cs typeface="Microsoft Sans Serif"/>
              </a:rPr>
              <a:t>EST</a:t>
            </a:r>
            <a:r>
              <a:rPr sz="1100" spc="-125" dirty="0">
                <a:solidFill>
                  <a:srgbClr val="004448"/>
                </a:solidFill>
                <a:latin typeface="Microsoft Sans Serif"/>
                <a:cs typeface="Microsoft Sans Serif"/>
              </a:rPr>
              <a:t>E</a:t>
            </a:r>
            <a:r>
              <a:rPr sz="1100" spc="-20" dirty="0">
                <a:solidFill>
                  <a:srgbClr val="004448"/>
                </a:solidFill>
                <a:latin typeface="Microsoft Sans Serif"/>
                <a:cs typeface="Microsoft Sans Serif"/>
              </a:rPr>
              <a:t> </a:t>
            </a:r>
            <a:r>
              <a:rPr sz="1100" spc="-140" dirty="0">
                <a:solidFill>
                  <a:srgbClr val="004448"/>
                </a:solidFill>
                <a:latin typeface="Microsoft Sans Serif"/>
                <a:cs typeface="Microsoft Sans Serif"/>
              </a:rPr>
              <a:t>M</a:t>
            </a:r>
            <a:r>
              <a:rPr sz="1100" spc="-125" dirty="0">
                <a:solidFill>
                  <a:srgbClr val="004448"/>
                </a:solidFill>
                <a:latin typeface="Microsoft Sans Serif"/>
                <a:cs typeface="Microsoft Sans Serif"/>
              </a:rPr>
              <a:t>EN</a:t>
            </a:r>
            <a:r>
              <a:rPr sz="1100" spc="-135" dirty="0">
                <a:solidFill>
                  <a:srgbClr val="004448"/>
                </a:solidFill>
                <a:latin typeface="Microsoft Sans Serif"/>
                <a:cs typeface="Microsoft Sans Serif"/>
              </a:rPr>
              <a:t>Ú</a:t>
            </a:r>
            <a:r>
              <a:rPr sz="1100" spc="-10" dirty="0">
                <a:solidFill>
                  <a:srgbClr val="004448"/>
                </a:solidFill>
                <a:latin typeface="Microsoft Sans Serif"/>
                <a:cs typeface="Microsoft Sans Serif"/>
              </a:rPr>
              <a:t> </a:t>
            </a:r>
            <a:r>
              <a:rPr sz="1100" spc="-114" dirty="0">
                <a:solidFill>
                  <a:srgbClr val="004448"/>
                </a:solidFill>
                <a:latin typeface="Microsoft Sans Serif"/>
                <a:cs typeface="Microsoft Sans Serif"/>
              </a:rPr>
              <a:t>E</a:t>
            </a:r>
            <a:r>
              <a:rPr sz="1100" spc="-125" dirty="0">
                <a:solidFill>
                  <a:srgbClr val="004448"/>
                </a:solidFill>
                <a:latin typeface="Microsoft Sans Serif"/>
                <a:cs typeface="Microsoft Sans Serif"/>
              </a:rPr>
              <a:t>S</a:t>
            </a:r>
            <a:r>
              <a:rPr sz="1100" spc="-25" dirty="0">
                <a:solidFill>
                  <a:srgbClr val="004448"/>
                </a:solidFill>
                <a:latin typeface="Microsoft Sans Serif"/>
                <a:cs typeface="Microsoft Sans Serif"/>
              </a:rPr>
              <a:t> </a:t>
            </a:r>
            <a:r>
              <a:rPr sz="1100" spc="-50" dirty="0">
                <a:solidFill>
                  <a:srgbClr val="004448"/>
                </a:solidFill>
                <a:latin typeface="Microsoft Sans Serif"/>
                <a:cs typeface="Microsoft Sans Serif"/>
              </a:rPr>
              <a:t>I</a:t>
            </a:r>
            <a:r>
              <a:rPr sz="1100" spc="-125" dirty="0">
                <a:solidFill>
                  <a:srgbClr val="004448"/>
                </a:solidFill>
                <a:latin typeface="Microsoft Sans Serif"/>
                <a:cs typeface="Microsoft Sans Serif"/>
              </a:rPr>
              <a:t>N</a:t>
            </a:r>
            <a:r>
              <a:rPr sz="1100" spc="-100" dirty="0">
                <a:solidFill>
                  <a:srgbClr val="004448"/>
                </a:solidFill>
                <a:latin typeface="Microsoft Sans Serif"/>
                <a:cs typeface="Microsoft Sans Serif"/>
              </a:rPr>
              <a:t>T</a:t>
            </a:r>
            <a:r>
              <a:rPr sz="1100" spc="-125" dirty="0">
                <a:solidFill>
                  <a:srgbClr val="004448"/>
                </a:solidFill>
                <a:latin typeface="Microsoft Sans Serif"/>
                <a:cs typeface="Microsoft Sans Serif"/>
              </a:rPr>
              <a:t>E</a:t>
            </a:r>
            <a:r>
              <a:rPr sz="1100" spc="-114" dirty="0">
                <a:solidFill>
                  <a:srgbClr val="004448"/>
                </a:solidFill>
                <a:latin typeface="Microsoft Sans Serif"/>
                <a:cs typeface="Microsoft Sans Serif"/>
              </a:rPr>
              <a:t>RA</a:t>
            </a:r>
            <a:r>
              <a:rPr sz="1100" spc="-125" dirty="0">
                <a:solidFill>
                  <a:srgbClr val="004448"/>
                </a:solidFill>
                <a:latin typeface="Microsoft Sans Serif"/>
                <a:cs typeface="Microsoft Sans Serif"/>
              </a:rPr>
              <a:t>C</a:t>
            </a:r>
            <a:r>
              <a:rPr sz="1100" spc="-100" dirty="0">
                <a:solidFill>
                  <a:srgbClr val="004448"/>
                </a:solidFill>
                <a:latin typeface="Microsoft Sans Serif"/>
                <a:cs typeface="Microsoft Sans Serif"/>
              </a:rPr>
              <a:t>T</a:t>
            </a:r>
            <a:r>
              <a:rPr sz="1100" spc="-50" dirty="0">
                <a:solidFill>
                  <a:srgbClr val="004448"/>
                </a:solidFill>
                <a:latin typeface="Microsoft Sans Serif"/>
                <a:cs typeface="Microsoft Sans Serif"/>
              </a:rPr>
              <a:t>I</a:t>
            </a:r>
            <a:r>
              <a:rPr sz="1100" spc="-114" dirty="0">
                <a:solidFill>
                  <a:srgbClr val="004448"/>
                </a:solidFill>
                <a:latin typeface="Microsoft Sans Serif"/>
                <a:cs typeface="Microsoft Sans Serif"/>
              </a:rPr>
              <a:t>V</a:t>
            </a:r>
            <a:r>
              <a:rPr sz="1100" spc="-140" dirty="0">
                <a:solidFill>
                  <a:srgbClr val="004448"/>
                </a:solidFill>
                <a:latin typeface="Microsoft Sans Serif"/>
                <a:cs typeface="Microsoft Sans Serif"/>
              </a:rPr>
              <a:t>O</a:t>
            </a:r>
            <a:r>
              <a:rPr sz="1100" spc="-55" dirty="0">
                <a:solidFill>
                  <a:srgbClr val="004448"/>
                </a:solidFill>
                <a:latin typeface="Microsoft Sans Serif"/>
                <a:cs typeface="Microsoft Sans Serif"/>
              </a:rPr>
              <a:t>,</a:t>
            </a:r>
            <a:r>
              <a:rPr sz="1100" spc="-30" dirty="0">
                <a:solidFill>
                  <a:srgbClr val="004448"/>
                </a:solidFill>
                <a:latin typeface="Microsoft Sans Serif"/>
                <a:cs typeface="Microsoft Sans Serif"/>
              </a:rPr>
              <a:t> </a:t>
            </a:r>
            <a:r>
              <a:rPr sz="1100" spc="-120" dirty="0">
                <a:solidFill>
                  <a:srgbClr val="004448"/>
                </a:solidFill>
                <a:latin typeface="Microsoft Sans Serif"/>
                <a:cs typeface="Microsoft Sans Serif"/>
              </a:rPr>
              <a:t>H</a:t>
            </a:r>
            <a:r>
              <a:rPr sz="1100" spc="-114" dirty="0">
                <a:solidFill>
                  <a:srgbClr val="004448"/>
                </a:solidFill>
                <a:latin typeface="Microsoft Sans Serif"/>
                <a:cs typeface="Microsoft Sans Serif"/>
              </a:rPr>
              <a:t>A</a:t>
            </a:r>
            <a:r>
              <a:rPr sz="1100" spc="-130" dirty="0">
                <a:solidFill>
                  <a:srgbClr val="004448"/>
                </a:solidFill>
                <a:latin typeface="Microsoft Sans Serif"/>
                <a:cs typeface="Microsoft Sans Serif"/>
              </a:rPr>
              <a:t>G</a:t>
            </a:r>
            <a:r>
              <a:rPr sz="1100" spc="-125"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14" dirty="0">
                <a:solidFill>
                  <a:srgbClr val="004448"/>
                </a:solidFill>
                <a:latin typeface="Microsoft Sans Serif"/>
                <a:cs typeface="Microsoft Sans Serif"/>
              </a:rPr>
              <a:t>C</a:t>
            </a:r>
            <a:r>
              <a:rPr sz="1100" spc="-100" dirty="0">
                <a:solidFill>
                  <a:srgbClr val="004448"/>
                </a:solidFill>
                <a:latin typeface="Microsoft Sans Serif"/>
                <a:cs typeface="Microsoft Sans Serif"/>
              </a:rPr>
              <a:t>L</a:t>
            </a:r>
            <a:r>
              <a:rPr sz="1100" spc="-50" dirty="0">
                <a:solidFill>
                  <a:srgbClr val="004448"/>
                </a:solidFill>
                <a:latin typeface="Microsoft Sans Serif"/>
                <a:cs typeface="Microsoft Sans Serif"/>
              </a:rPr>
              <a:t>I</a:t>
            </a:r>
            <a:r>
              <a:rPr sz="1100" spc="-80" dirty="0">
                <a:solidFill>
                  <a:srgbClr val="004448"/>
                </a:solidFill>
                <a:latin typeface="Microsoft Sans Serif"/>
                <a:cs typeface="Microsoft Sans Serif"/>
              </a:rPr>
              <a:t>C  </a:t>
            </a:r>
            <a:r>
              <a:rPr sz="1100" spc="-114" dirty="0">
                <a:solidFill>
                  <a:srgbClr val="004448"/>
                </a:solidFill>
                <a:latin typeface="Microsoft Sans Serif"/>
                <a:cs typeface="Microsoft Sans Serif"/>
              </a:rPr>
              <a:t>P</a:t>
            </a:r>
            <a:r>
              <a:rPr sz="1100" spc="-125" dirty="0">
                <a:solidFill>
                  <a:srgbClr val="004448"/>
                </a:solidFill>
                <a:latin typeface="Microsoft Sans Serif"/>
                <a:cs typeface="Microsoft Sans Serif"/>
              </a:rPr>
              <a:t>A</a:t>
            </a:r>
            <a:r>
              <a:rPr sz="1100" spc="-114" dirty="0">
                <a:solidFill>
                  <a:srgbClr val="004448"/>
                </a:solidFill>
                <a:latin typeface="Microsoft Sans Serif"/>
                <a:cs typeface="Microsoft Sans Serif"/>
              </a:rPr>
              <a:t>R</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30" dirty="0">
                <a:solidFill>
                  <a:srgbClr val="004448"/>
                </a:solidFill>
                <a:latin typeface="Microsoft Sans Serif"/>
                <a:cs typeface="Microsoft Sans Serif"/>
              </a:rPr>
              <a:t>U</a:t>
            </a:r>
            <a:r>
              <a:rPr sz="1100" spc="-114" dirty="0">
                <a:solidFill>
                  <a:srgbClr val="004448"/>
                </a:solidFill>
                <a:latin typeface="Microsoft Sans Serif"/>
                <a:cs typeface="Microsoft Sans Serif"/>
              </a:rPr>
              <a:t>N</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20" dirty="0">
                <a:solidFill>
                  <a:srgbClr val="004448"/>
                </a:solidFill>
                <a:latin typeface="Microsoft Sans Serif"/>
                <a:cs typeface="Microsoft Sans Serif"/>
              </a:rPr>
              <a:t>N</a:t>
            </a:r>
            <a:r>
              <a:rPr sz="1100" spc="-105" dirty="0">
                <a:solidFill>
                  <a:srgbClr val="004448"/>
                </a:solidFill>
                <a:latin typeface="Microsoft Sans Serif"/>
                <a:cs typeface="Microsoft Sans Serif"/>
              </a:rPr>
              <a:t>A</a:t>
            </a:r>
            <a:r>
              <a:rPr sz="1100" spc="-114" dirty="0">
                <a:solidFill>
                  <a:srgbClr val="004448"/>
                </a:solidFill>
                <a:latin typeface="Microsoft Sans Serif"/>
                <a:cs typeface="Microsoft Sans Serif"/>
              </a:rPr>
              <a:t>VE</a:t>
            </a:r>
            <a:r>
              <a:rPr sz="1100" spc="-130" dirty="0">
                <a:solidFill>
                  <a:srgbClr val="004448"/>
                </a:solidFill>
                <a:latin typeface="Microsoft Sans Serif"/>
                <a:cs typeface="Microsoft Sans Serif"/>
              </a:rPr>
              <a:t>G</a:t>
            </a:r>
            <a:r>
              <a:rPr sz="1100" spc="-125" dirty="0">
                <a:solidFill>
                  <a:srgbClr val="004448"/>
                </a:solidFill>
                <a:latin typeface="Microsoft Sans Serif"/>
                <a:cs typeface="Microsoft Sans Serif"/>
              </a:rPr>
              <a:t>A</a:t>
            </a:r>
            <a:r>
              <a:rPr sz="1100" spc="-114" dirty="0">
                <a:solidFill>
                  <a:srgbClr val="004448"/>
                </a:solidFill>
                <a:latin typeface="Microsoft Sans Serif"/>
                <a:cs typeface="Microsoft Sans Serif"/>
              </a:rPr>
              <a:t>C</a:t>
            </a:r>
            <a:r>
              <a:rPr sz="1100" spc="-100" dirty="0">
                <a:solidFill>
                  <a:srgbClr val="004448"/>
                </a:solidFill>
                <a:latin typeface="Microsoft Sans Serif"/>
                <a:cs typeface="Microsoft Sans Serif"/>
              </a:rPr>
              <a:t>IÓ</a:t>
            </a:r>
            <a:r>
              <a:rPr sz="1100" spc="-135" dirty="0">
                <a:solidFill>
                  <a:srgbClr val="004448"/>
                </a:solidFill>
                <a:latin typeface="Microsoft Sans Serif"/>
                <a:cs typeface="Microsoft Sans Serif"/>
              </a:rPr>
              <a:t>N</a:t>
            </a:r>
            <a:r>
              <a:rPr sz="1100" spc="-20" dirty="0">
                <a:solidFill>
                  <a:srgbClr val="004448"/>
                </a:solidFill>
                <a:latin typeface="Microsoft Sans Serif"/>
                <a:cs typeface="Microsoft Sans Serif"/>
              </a:rPr>
              <a:t> </a:t>
            </a:r>
            <a:r>
              <a:rPr sz="1100" spc="-120" dirty="0">
                <a:solidFill>
                  <a:srgbClr val="004448"/>
                </a:solidFill>
                <a:latin typeface="Microsoft Sans Serif"/>
                <a:cs typeface="Microsoft Sans Serif"/>
              </a:rPr>
              <a:t>R</a:t>
            </a:r>
            <a:r>
              <a:rPr sz="1100" spc="-125" dirty="0">
                <a:solidFill>
                  <a:srgbClr val="004448"/>
                </a:solidFill>
                <a:latin typeface="Microsoft Sans Serif"/>
                <a:cs typeface="Microsoft Sans Serif"/>
              </a:rPr>
              <a:t>A</a:t>
            </a:r>
            <a:r>
              <a:rPr sz="1100" spc="-114" dirty="0">
                <a:solidFill>
                  <a:srgbClr val="004448"/>
                </a:solidFill>
                <a:latin typeface="Microsoft Sans Serif"/>
                <a:cs typeface="Microsoft Sans Serif"/>
              </a:rPr>
              <a:t>U</a:t>
            </a:r>
            <a:r>
              <a:rPr sz="1100" spc="-125" dirty="0">
                <a:solidFill>
                  <a:srgbClr val="004448"/>
                </a:solidFill>
                <a:latin typeface="Microsoft Sans Serif"/>
                <a:cs typeface="Microsoft Sans Serif"/>
              </a:rPr>
              <a:t>DA</a:t>
            </a:r>
            <a:r>
              <a:rPr sz="1100" spc="-20" dirty="0">
                <a:solidFill>
                  <a:srgbClr val="004448"/>
                </a:solidFill>
                <a:latin typeface="Microsoft Sans Serif"/>
                <a:cs typeface="Microsoft Sans Serif"/>
              </a:rPr>
              <a:t> </a:t>
            </a:r>
            <a:r>
              <a:rPr sz="1100" spc="-125" dirty="0">
                <a:solidFill>
                  <a:srgbClr val="004448"/>
                </a:solidFill>
                <a:latin typeface="Microsoft Sans Serif"/>
                <a:cs typeface="Microsoft Sans Serif"/>
              </a:rPr>
              <a:t>Y</a:t>
            </a:r>
            <a:r>
              <a:rPr sz="1100" spc="-25" dirty="0">
                <a:solidFill>
                  <a:srgbClr val="004448"/>
                </a:solidFill>
                <a:latin typeface="Microsoft Sans Serif"/>
                <a:cs typeface="Microsoft Sans Serif"/>
              </a:rPr>
              <a:t> </a:t>
            </a:r>
            <a:r>
              <a:rPr sz="1100" spc="-105" dirty="0">
                <a:solidFill>
                  <a:srgbClr val="004448"/>
                </a:solidFill>
                <a:latin typeface="Microsoft Sans Serif"/>
                <a:cs typeface="Microsoft Sans Serif"/>
              </a:rPr>
              <a:t>F</a:t>
            </a:r>
            <a:r>
              <a:rPr sz="1100" spc="-114" dirty="0">
                <a:solidFill>
                  <a:srgbClr val="004448"/>
                </a:solidFill>
                <a:latin typeface="Microsoft Sans Serif"/>
                <a:cs typeface="Microsoft Sans Serif"/>
              </a:rPr>
              <a:t>Á</a:t>
            </a:r>
            <a:r>
              <a:rPr sz="1100" spc="-125" dirty="0">
                <a:solidFill>
                  <a:srgbClr val="004448"/>
                </a:solidFill>
                <a:latin typeface="Microsoft Sans Serif"/>
                <a:cs typeface="Microsoft Sans Serif"/>
              </a:rPr>
              <a:t>C</a:t>
            </a:r>
            <a:r>
              <a:rPr sz="1100" spc="-80" dirty="0">
                <a:solidFill>
                  <a:srgbClr val="004448"/>
                </a:solidFill>
                <a:latin typeface="Microsoft Sans Serif"/>
                <a:cs typeface="Microsoft Sans Serif"/>
              </a:rPr>
              <a:t>IL</a:t>
            </a:r>
            <a:endParaRPr sz="1100">
              <a:latin typeface="Microsoft Sans Serif"/>
              <a:cs typeface="Microsoft Sans Serif"/>
            </a:endParaRPr>
          </a:p>
        </p:txBody>
      </p:sp>
      <p:sp>
        <p:nvSpPr>
          <p:cNvPr id="17" name="object 17"/>
          <p:cNvSpPr/>
          <p:nvPr/>
        </p:nvSpPr>
        <p:spPr>
          <a:xfrm>
            <a:off x="4553080" y="10184904"/>
            <a:ext cx="2414905" cy="167640"/>
          </a:xfrm>
          <a:custGeom>
            <a:avLst/>
            <a:gdLst/>
            <a:ahLst/>
            <a:cxnLst/>
            <a:rect l="l" t="t" r="r" b="b"/>
            <a:pathLst>
              <a:path w="2414904" h="167640">
                <a:moveTo>
                  <a:pt x="2379599" y="161531"/>
                </a:moveTo>
                <a:lnTo>
                  <a:pt x="0" y="161531"/>
                </a:lnTo>
                <a:lnTo>
                  <a:pt x="0" y="167627"/>
                </a:lnTo>
                <a:lnTo>
                  <a:pt x="2379599" y="167627"/>
                </a:lnTo>
                <a:lnTo>
                  <a:pt x="2379599" y="161531"/>
                </a:lnTo>
                <a:close/>
              </a:path>
              <a:path w="2414904" h="167640">
                <a:moveTo>
                  <a:pt x="2414651" y="0"/>
                </a:moveTo>
                <a:lnTo>
                  <a:pt x="2379599" y="0"/>
                </a:lnTo>
                <a:lnTo>
                  <a:pt x="2379599" y="6083"/>
                </a:lnTo>
                <a:lnTo>
                  <a:pt x="2414651" y="6083"/>
                </a:lnTo>
                <a:lnTo>
                  <a:pt x="2414651" y="0"/>
                </a:lnTo>
                <a:close/>
              </a:path>
            </a:pathLst>
          </a:custGeom>
          <a:solidFill>
            <a:srgbClr val="F5C15B"/>
          </a:solidFill>
        </p:spPr>
        <p:txBody>
          <a:bodyPr wrap="square" lIns="0" tIns="0" rIns="0" bIns="0" rtlCol="0"/>
          <a:lstStyle/>
          <a:p>
            <a:endParaRPr/>
          </a:p>
        </p:txBody>
      </p:sp>
      <p:sp>
        <p:nvSpPr>
          <p:cNvPr id="18" name="object 18"/>
          <p:cNvSpPr txBox="1"/>
          <p:nvPr/>
        </p:nvSpPr>
        <p:spPr>
          <a:xfrm>
            <a:off x="7277344" y="8038407"/>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19" name="object 19"/>
          <p:cNvSpPr txBox="1"/>
          <p:nvPr/>
        </p:nvSpPr>
        <p:spPr>
          <a:xfrm>
            <a:off x="7257288" y="10470127"/>
            <a:ext cx="173990" cy="145597"/>
          </a:xfrm>
          <a:prstGeom prst="rect">
            <a:avLst/>
          </a:prstGeom>
        </p:spPr>
        <p:txBody>
          <a:bodyPr vert="horz" wrap="square" lIns="0" tIns="37453" rIns="0" bIns="0" rtlCol="0">
            <a:spAutoFit/>
          </a:bodyPr>
          <a:lstStyle/>
          <a:p>
            <a:pPr marL="38088">
              <a:spcBef>
                <a:spcPts val="295"/>
              </a:spcBef>
            </a:pPr>
            <a:fld id="{81D60167-4931-47E6-BA6A-407CBD079E47}" type="slidenum">
              <a:rPr sz="700" spc="-5" dirty="0">
                <a:solidFill>
                  <a:srgbClr val="004448"/>
                </a:solidFill>
                <a:latin typeface="Microsoft Sans Serif"/>
                <a:cs typeface="Microsoft Sans Serif"/>
              </a:rPr>
              <a:pPr marL="38088">
                <a:spcBef>
                  <a:spcPts val="295"/>
                </a:spcBef>
              </a:pPr>
              <a:t>22</a:t>
            </a:fld>
            <a:endParaRPr sz="700">
              <a:latin typeface="Microsoft Sans Serif"/>
              <a:cs typeface="Microsoft Sans Serif"/>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1487" y="2724276"/>
            <a:ext cx="3592195" cy="3144520"/>
            <a:chOff x="451484" y="2724276"/>
            <a:chExt cx="3592195" cy="3144520"/>
          </a:xfrm>
        </p:grpSpPr>
        <p:sp>
          <p:nvSpPr>
            <p:cNvPr id="3" name="object 3"/>
            <p:cNvSpPr/>
            <p:nvPr/>
          </p:nvSpPr>
          <p:spPr>
            <a:xfrm>
              <a:off x="683894" y="2724276"/>
              <a:ext cx="3096260" cy="2860040"/>
            </a:xfrm>
            <a:custGeom>
              <a:avLst/>
              <a:gdLst/>
              <a:ahLst/>
              <a:cxnLst/>
              <a:rect l="l" t="t" r="r" b="b"/>
              <a:pathLst>
                <a:path w="3096260" h="2860040">
                  <a:moveTo>
                    <a:pt x="2995295" y="0"/>
                  </a:moveTo>
                  <a:lnTo>
                    <a:pt x="100964" y="0"/>
                  </a:lnTo>
                  <a:lnTo>
                    <a:pt x="61595" y="7620"/>
                  </a:lnTo>
                  <a:lnTo>
                    <a:pt x="29845" y="29209"/>
                  </a:lnTo>
                  <a:lnTo>
                    <a:pt x="8254" y="61595"/>
                  </a:lnTo>
                  <a:lnTo>
                    <a:pt x="0" y="100964"/>
                  </a:lnTo>
                  <a:lnTo>
                    <a:pt x="0" y="2759075"/>
                  </a:lnTo>
                  <a:lnTo>
                    <a:pt x="8254" y="2798444"/>
                  </a:lnTo>
                  <a:lnTo>
                    <a:pt x="29845" y="2830829"/>
                  </a:lnTo>
                  <a:lnTo>
                    <a:pt x="61595" y="2852419"/>
                  </a:lnTo>
                  <a:lnTo>
                    <a:pt x="100964" y="2860040"/>
                  </a:lnTo>
                  <a:lnTo>
                    <a:pt x="2995295" y="2860040"/>
                  </a:lnTo>
                  <a:lnTo>
                    <a:pt x="3034665" y="2852419"/>
                  </a:lnTo>
                  <a:lnTo>
                    <a:pt x="3066415" y="2830829"/>
                  </a:lnTo>
                  <a:lnTo>
                    <a:pt x="3088005" y="2798444"/>
                  </a:lnTo>
                  <a:lnTo>
                    <a:pt x="3096260" y="2759075"/>
                  </a:lnTo>
                  <a:lnTo>
                    <a:pt x="3096260" y="100964"/>
                  </a:lnTo>
                  <a:lnTo>
                    <a:pt x="3088005" y="61595"/>
                  </a:lnTo>
                  <a:lnTo>
                    <a:pt x="3066415" y="29209"/>
                  </a:lnTo>
                  <a:lnTo>
                    <a:pt x="3034665" y="7620"/>
                  </a:lnTo>
                  <a:lnTo>
                    <a:pt x="2995295" y="0"/>
                  </a:lnTo>
                  <a:close/>
                </a:path>
              </a:pathLst>
            </a:custGeom>
            <a:solidFill>
              <a:srgbClr val="004448"/>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51484" y="2760471"/>
              <a:ext cx="214629" cy="189229"/>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3808730" y="5498591"/>
              <a:ext cx="216535" cy="187325"/>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744918" y="2751581"/>
              <a:ext cx="1678241" cy="112902"/>
            </a:xfrm>
            <a:prstGeom prst="rect">
              <a:avLst/>
            </a:prstGeom>
          </p:spPr>
        </p:pic>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742175" y="2896361"/>
              <a:ext cx="2983369" cy="111505"/>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743521" y="3039617"/>
              <a:ext cx="2978594" cy="113030"/>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740282" y="3185413"/>
              <a:ext cx="2985262" cy="112014"/>
            </a:xfrm>
            <a:prstGeom prst="rect">
              <a:avLst/>
            </a:prstGeom>
          </p:spPr>
        </p:pic>
        <p:pic>
          <p:nvPicPr>
            <p:cNvPr id="10" name="object 10"/>
            <p:cNvPicPr/>
            <p:nvPr/>
          </p:nvPicPr>
          <p:blipFill>
            <a:blip r:embed="rId8" cstate="screen">
              <a:extLst>
                <a:ext uri="{28A0092B-C50C-407E-A947-70E740481C1C}">
                  <a14:useLocalDpi xmlns:a14="http://schemas.microsoft.com/office/drawing/2010/main"/>
                </a:ext>
              </a:extLst>
            </a:blip>
            <a:stretch>
              <a:fillRect/>
            </a:stretch>
          </p:blipFill>
          <p:spPr>
            <a:xfrm>
              <a:off x="743521" y="3329050"/>
              <a:ext cx="2982023" cy="87629"/>
            </a:xfrm>
            <a:prstGeom prst="rect">
              <a:avLst/>
            </a:prstGeom>
          </p:spPr>
        </p:pic>
        <p:pic>
          <p:nvPicPr>
            <p:cNvPr id="11" name="object 11"/>
            <p:cNvPicPr/>
            <p:nvPr/>
          </p:nvPicPr>
          <p:blipFill>
            <a:blip r:embed="rId9" cstate="screen">
              <a:extLst>
                <a:ext uri="{28A0092B-C50C-407E-A947-70E740481C1C}">
                  <a14:useLocalDpi xmlns:a14="http://schemas.microsoft.com/office/drawing/2010/main"/>
                </a:ext>
              </a:extLst>
            </a:blip>
            <a:stretch>
              <a:fillRect/>
            </a:stretch>
          </p:blipFill>
          <p:spPr>
            <a:xfrm>
              <a:off x="2659126" y="3472306"/>
              <a:ext cx="1066419" cy="87629"/>
            </a:xfrm>
            <a:prstGeom prst="rect">
              <a:avLst/>
            </a:prstGeom>
          </p:spPr>
        </p:pic>
        <p:pic>
          <p:nvPicPr>
            <p:cNvPr id="12" name="object 12"/>
            <p:cNvPicPr/>
            <p:nvPr/>
          </p:nvPicPr>
          <p:blipFill>
            <a:blip r:embed="rId10" cstate="screen">
              <a:extLst>
                <a:ext uri="{28A0092B-C50C-407E-A947-70E740481C1C}">
                  <a14:useLocalDpi xmlns:a14="http://schemas.microsoft.com/office/drawing/2010/main"/>
                </a:ext>
              </a:extLst>
            </a:blip>
            <a:stretch>
              <a:fillRect/>
            </a:stretch>
          </p:blipFill>
          <p:spPr>
            <a:xfrm>
              <a:off x="737539" y="3472306"/>
              <a:ext cx="2994736" cy="256412"/>
            </a:xfrm>
            <a:prstGeom prst="rect">
              <a:avLst/>
            </a:prstGeom>
          </p:spPr>
        </p:pic>
        <p:pic>
          <p:nvPicPr>
            <p:cNvPr id="13" name="object 13"/>
            <p:cNvPicPr/>
            <p:nvPr/>
          </p:nvPicPr>
          <p:blipFill>
            <a:blip r:embed="rId11" cstate="screen">
              <a:extLst>
                <a:ext uri="{28A0092B-C50C-407E-A947-70E740481C1C}">
                  <a14:useLocalDpi xmlns:a14="http://schemas.microsoft.com/office/drawing/2010/main"/>
                </a:ext>
              </a:extLst>
            </a:blip>
            <a:stretch>
              <a:fillRect/>
            </a:stretch>
          </p:blipFill>
          <p:spPr>
            <a:xfrm>
              <a:off x="740282" y="3760342"/>
              <a:ext cx="2986913" cy="111633"/>
            </a:xfrm>
            <a:prstGeom prst="rect">
              <a:avLst/>
            </a:prstGeom>
          </p:spPr>
        </p:pic>
        <p:pic>
          <p:nvPicPr>
            <p:cNvPr id="14" name="object 14"/>
            <p:cNvPicPr/>
            <p:nvPr/>
          </p:nvPicPr>
          <p:blipFill>
            <a:blip r:embed="rId12" cstate="screen">
              <a:extLst>
                <a:ext uri="{28A0092B-C50C-407E-A947-70E740481C1C}">
                  <a14:useLocalDpi xmlns:a14="http://schemas.microsoft.com/office/drawing/2010/main"/>
                </a:ext>
              </a:extLst>
            </a:blip>
            <a:stretch>
              <a:fillRect/>
            </a:stretch>
          </p:blipFill>
          <p:spPr>
            <a:xfrm>
              <a:off x="740562" y="3905122"/>
              <a:ext cx="2005177" cy="110108"/>
            </a:xfrm>
            <a:prstGeom prst="rect">
              <a:avLst/>
            </a:prstGeom>
          </p:spPr>
        </p:pic>
        <p:pic>
          <p:nvPicPr>
            <p:cNvPr id="15" name="object 15"/>
            <p:cNvPicPr/>
            <p:nvPr/>
          </p:nvPicPr>
          <p:blipFill>
            <a:blip r:embed="rId13" cstate="screen">
              <a:extLst>
                <a:ext uri="{28A0092B-C50C-407E-A947-70E740481C1C}">
                  <a14:useLocalDpi xmlns:a14="http://schemas.microsoft.com/office/drawing/2010/main"/>
                </a:ext>
              </a:extLst>
            </a:blip>
            <a:stretch>
              <a:fillRect/>
            </a:stretch>
          </p:blipFill>
          <p:spPr>
            <a:xfrm>
              <a:off x="743635" y="3905122"/>
              <a:ext cx="2983560" cy="253364"/>
            </a:xfrm>
            <a:prstGeom prst="rect">
              <a:avLst/>
            </a:prstGeom>
          </p:spPr>
        </p:pic>
        <p:pic>
          <p:nvPicPr>
            <p:cNvPr id="16" name="object 16"/>
            <p:cNvPicPr/>
            <p:nvPr/>
          </p:nvPicPr>
          <p:blipFill>
            <a:blip r:embed="rId14" cstate="screen">
              <a:extLst>
                <a:ext uri="{28A0092B-C50C-407E-A947-70E740481C1C}">
                  <a14:useLocalDpi xmlns:a14="http://schemas.microsoft.com/office/drawing/2010/main"/>
                </a:ext>
              </a:extLst>
            </a:blip>
            <a:stretch>
              <a:fillRect/>
            </a:stretch>
          </p:blipFill>
          <p:spPr>
            <a:xfrm>
              <a:off x="738098" y="4192777"/>
              <a:ext cx="2987446" cy="110489"/>
            </a:xfrm>
            <a:prstGeom prst="rect">
              <a:avLst/>
            </a:prstGeom>
          </p:spPr>
        </p:pic>
        <p:pic>
          <p:nvPicPr>
            <p:cNvPr id="17" name="object 17"/>
            <p:cNvPicPr/>
            <p:nvPr/>
          </p:nvPicPr>
          <p:blipFill>
            <a:blip r:embed="rId15" cstate="screen">
              <a:extLst>
                <a:ext uri="{28A0092B-C50C-407E-A947-70E740481C1C}">
                  <a14:useLocalDpi xmlns:a14="http://schemas.microsoft.com/office/drawing/2010/main"/>
                </a:ext>
              </a:extLst>
            </a:blip>
            <a:stretch>
              <a:fillRect/>
            </a:stretch>
          </p:blipFill>
          <p:spPr>
            <a:xfrm>
              <a:off x="743686" y="4336414"/>
              <a:ext cx="2983509" cy="111632"/>
            </a:xfrm>
            <a:prstGeom prst="rect">
              <a:avLst/>
            </a:prstGeom>
          </p:spPr>
        </p:pic>
        <p:pic>
          <p:nvPicPr>
            <p:cNvPr id="18" name="object 18"/>
            <p:cNvPicPr/>
            <p:nvPr/>
          </p:nvPicPr>
          <p:blipFill>
            <a:blip r:embed="rId16" cstate="screen">
              <a:extLst>
                <a:ext uri="{28A0092B-C50C-407E-A947-70E740481C1C}">
                  <a14:useLocalDpi xmlns:a14="http://schemas.microsoft.com/office/drawing/2010/main"/>
                </a:ext>
              </a:extLst>
            </a:blip>
            <a:stretch>
              <a:fillRect/>
            </a:stretch>
          </p:blipFill>
          <p:spPr>
            <a:xfrm>
              <a:off x="740003" y="4479797"/>
              <a:ext cx="1114196" cy="89154"/>
            </a:xfrm>
            <a:prstGeom prst="rect">
              <a:avLst/>
            </a:prstGeom>
          </p:spPr>
        </p:pic>
        <p:pic>
          <p:nvPicPr>
            <p:cNvPr id="19" name="object 19"/>
            <p:cNvPicPr/>
            <p:nvPr/>
          </p:nvPicPr>
          <p:blipFill>
            <a:blip r:embed="rId17" cstate="screen">
              <a:extLst>
                <a:ext uri="{28A0092B-C50C-407E-A947-70E740481C1C}">
                  <a14:useLocalDpi xmlns:a14="http://schemas.microsoft.com/office/drawing/2010/main"/>
                </a:ext>
              </a:extLst>
            </a:blip>
            <a:stretch>
              <a:fillRect/>
            </a:stretch>
          </p:blipFill>
          <p:spPr>
            <a:xfrm>
              <a:off x="1893188" y="4481194"/>
              <a:ext cx="1839087" cy="111633"/>
            </a:xfrm>
            <a:prstGeom prst="rect">
              <a:avLst/>
            </a:prstGeom>
          </p:spPr>
        </p:pic>
        <p:pic>
          <p:nvPicPr>
            <p:cNvPr id="20" name="object 20"/>
            <p:cNvPicPr/>
            <p:nvPr/>
          </p:nvPicPr>
          <p:blipFill>
            <a:blip r:embed="rId18" cstate="screen">
              <a:extLst>
                <a:ext uri="{28A0092B-C50C-407E-A947-70E740481C1C}">
                  <a14:useLocalDpi xmlns:a14="http://schemas.microsoft.com/office/drawing/2010/main"/>
                </a:ext>
              </a:extLst>
            </a:blip>
            <a:stretch>
              <a:fillRect/>
            </a:stretch>
          </p:blipFill>
          <p:spPr>
            <a:xfrm>
              <a:off x="743407" y="4624069"/>
              <a:ext cx="1973249" cy="112013"/>
            </a:xfrm>
            <a:prstGeom prst="rect">
              <a:avLst/>
            </a:prstGeom>
          </p:spPr>
        </p:pic>
        <p:pic>
          <p:nvPicPr>
            <p:cNvPr id="21" name="object 21"/>
            <p:cNvPicPr/>
            <p:nvPr/>
          </p:nvPicPr>
          <p:blipFill>
            <a:blip r:embed="rId19" cstate="screen">
              <a:extLst>
                <a:ext uri="{28A0092B-C50C-407E-A947-70E740481C1C}">
                  <a14:useLocalDpi xmlns:a14="http://schemas.microsoft.com/office/drawing/2010/main"/>
                </a:ext>
              </a:extLst>
            </a:blip>
            <a:stretch>
              <a:fillRect/>
            </a:stretch>
          </p:blipFill>
          <p:spPr>
            <a:xfrm>
              <a:off x="2770251" y="4624450"/>
              <a:ext cx="951864" cy="111633"/>
            </a:xfrm>
            <a:prstGeom prst="rect">
              <a:avLst/>
            </a:prstGeom>
          </p:spPr>
        </p:pic>
        <p:pic>
          <p:nvPicPr>
            <p:cNvPr id="22" name="object 22"/>
            <p:cNvPicPr/>
            <p:nvPr/>
          </p:nvPicPr>
          <p:blipFill>
            <a:blip r:embed="rId20" cstate="screen">
              <a:extLst>
                <a:ext uri="{28A0092B-C50C-407E-A947-70E740481C1C}">
                  <a14:useLocalDpi xmlns:a14="http://schemas.microsoft.com/office/drawing/2010/main"/>
                </a:ext>
              </a:extLst>
            </a:blip>
            <a:stretch>
              <a:fillRect/>
            </a:stretch>
          </p:blipFill>
          <p:spPr>
            <a:xfrm>
              <a:off x="740003" y="4767706"/>
              <a:ext cx="2982493" cy="110109"/>
            </a:xfrm>
            <a:prstGeom prst="rect">
              <a:avLst/>
            </a:prstGeom>
          </p:spPr>
        </p:pic>
        <p:pic>
          <p:nvPicPr>
            <p:cNvPr id="23" name="object 23"/>
            <p:cNvPicPr/>
            <p:nvPr/>
          </p:nvPicPr>
          <p:blipFill>
            <a:blip r:embed="rId21" cstate="screen">
              <a:extLst>
                <a:ext uri="{28A0092B-C50C-407E-A947-70E740481C1C}">
                  <a14:useLocalDpi xmlns:a14="http://schemas.microsoft.com/office/drawing/2010/main"/>
                </a:ext>
              </a:extLst>
            </a:blip>
            <a:stretch>
              <a:fillRect/>
            </a:stretch>
          </p:blipFill>
          <p:spPr>
            <a:xfrm>
              <a:off x="740562" y="4912486"/>
              <a:ext cx="2981680" cy="111633"/>
            </a:xfrm>
            <a:prstGeom prst="rect">
              <a:avLst/>
            </a:prstGeom>
          </p:spPr>
        </p:pic>
        <p:pic>
          <p:nvPicPr>
            <p:cNvPr id="24" name="object 24"/>
            <p:cNvPicPr/>
            <p:nvPr/>
          </p:nvPicPr>
          <p:blipFill>
            <a:blip r:embed="rId22" cstate="screen">
              <a:extLst>
                <a:ext uri="{28A0092B-C50C-407E-A947-70E740481C1C}">
                  <a14:useLocalDpi xmlns:a14="http://schemas.microsoft.com/office/drawing/2010/main"/>
                </a:ext>
              </a:extLst>
            </a:blip>
            <a:stretch>
              <a:fillRect/>
            </a:stretch>
          </p:blipFill>
          <p:spPr>
            <a:xfrm>
              <a:off x="743635" y="5054345"/>
              <a:ext cx="2983560" cy="113029"/>
            </a:xfrm>
            <a:prstGeom prst="rect">
              <a:avLst/>
            </a:prstGeom>
          </p:spPr>
        </p:pic>
        <p:pic>
          <p:nvPicPr>
            <p:cNvPr id="25" name="object 25"/>
            <p:cNvPicPr/>
            <p:nvPr/>
          </p:nvPicPr>
          <p:blipFill>
            <a:blip r:embed="rId23" cstate="screen">
              <a:extLst>
                <a:ext uri="{28A0092B-C50C-407E-A947-70E740481C1C}">
                  <a14:useLocalDpi xmlns:a14="http://schemas.microsoft.com/office/drawing/2010/main"/>
                </a:ext>
              </a:extLst>
            </a:blip>
            <a:stretch>
              <a:fillRect/>
            </a:stretch>
          </p:blipFill>
          <p:spPr>
            <a:xfrm>
              <a:off x="743635" y="5200141"/>
              <a:ext cx="2978607" cy="112013"/>
            </a:xfrm>
            <a:prstGeom prst="rect">
              <a:avLst/>
            </a:prstGeom>
          </p:spPr>
        </p:pic>
        <p:pic>
          <p:nvPicPr>
            <p:cNvPr id="26" name="object 26"/>
            <p:cNvPicPr/>
            <p:nvPr/>
          </p:nvPicPr>
          <p:blipFill>
            <a:blip r:embed="rId24" cstate="screen">
              <a:extLst>
                <a:ext uri="{28A0092B-C50C-407E-A947-70E740481C1C}">
                  <a14:useLocalDpi xmlns:a14="http://schemas.microsoft.com/office/drawing/2010/main"/>
                </a:ext>
              </a:extLst>
            </a:blip>
            <a:stretch>
              <a:fillRect/>
            </a:stretch>
          </p:blipFill>
          <p:spPr>
            <a:xfrm>
              <a:off x="740003" y="5343397"/>
              <a:ext cx="1813204" cy="110489"/>
            </a:xfrm>
            <a:prstGeom prst="rect">
              <a:avLst/>
            </a:prstGeom>
          </p:spPr>
        </p:pic>
        <p:pic>
          <p:nvPicPr>
            <p:cNvPr id="27" name="object 27"/>
            <p:cNvPicPr/>
            <p:nvPr/>
          </p:nvPicPr>
          <p:blipFill>
            <a:blip r:embed="rId25" cstate="screen">
              <a:extLst>
                <a:ext uri="{28A0092B-C50C-407E-A947-70E740481C1C}">
                  <a14:useLocalDpi xmlns:a14="http://schemas.microsoft.com/office/drawing/2010/main"/>
                </a:ext>
              </a:extLst>
            </a:blip>
            <a:stretch>
              <a:fillRect/>
            </a:stretch>
          </p:blipFill>
          <p:spPr>
            <a:xfrm>
              <a:off x="457199" y="5654547"/>
              <a:ext cx="213982" cy="213995"/>
            </a:xfrm>
            <a:prstGeom prst="rect">
              <a:avLst/>
            </a:prstGeom>
          </p:spPr>
        </p:pic>
        <p:pic>
          <p:nvPicPr>
            <p:cNvPr id="28" name="object 28"/>
            <p:cNvPicPr/>
            <p:nvPr/>
          </p:nvPicPr>
          <p:blipFill>
            <a:blip r:embed="rId26" cstate="screen">
              <a:extLst>
                <a:ext uri="{28A0092B-C50C-407E-A947-70E740481C1C}">
                  <a14:useLocalDpi xmlns:a14="http://schemas.microsoft.com/office/drawing/2010/main"/>
                </a:ext>
              </a:extLst>
            </a:blip>
            <a:stretch>
              <a:fillRect/>
            </a:stretch>
          </p:blipFill>
          <p:spPr>
            <a:xfrm>
              <a:off x="3824605" y="2761106"/>
              <a:ext cx="218833" cy="215900"/>
            </a:xfrm>
            <a:prstGeom prst="rect">
              <a:avLst/>
            </a:prstGeom>
          </p:spPr>
        </p:pic>
      </p:grpSp>
      <p:sp>
        <p:nvSpPr>
          <p:cNvPr id="29" name="object 29"/>
          <p:cNvSpPr txBox="1"/>
          <p:nvPr/>
        </p:nvSpPr>
        <p:spPr>
          <a:xfrm>
            <a:off x="723391" y="5634608"/>
            <a:ext cx="3016250" cy="1569085"/>
          </a:xfrm>
          <a:prstGeom prst="rect">
            <a:avLst/>
          </a:prstGeom>
        </p:spPr>
        <p:txBody>
          <a:bodyPr vert="horz" wrap="square" lIns="0" tIns="12697" rIns="0" bIns="0" rtlCol="0">
            <a:spAutoFit/>
          </a:bodyPr>
          <a:lstStyle/>
          <a:p>
            <a:pPr marL="12697" algn="just">
              <a:lnSpc>
                <a:spcPts val="1417"/>
              </a:lnSpc>
              <a:spcBef>
                <a:spcPts val="100"/>
              </a:spcBef>
            </a:pPr>
            <a:r>
              <a:rPr sz="1200"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a:t>
            </a:r>
            <a:r>
              <a:rPr sz="1200" dirty="0">
                <a:solidFill>
                  <a:srgbClr val="004448"/>
                </a:solidFill>
                <a:latin typeface="Microsoft Sans Serif"/>
                <a:cs typeface="Microsoft Sans Serif"/>
              </a:rPr>
              <a:t>e</a:t>
            </a:r>
            <a:r>
              <a:rPr sz="1200" spc="520" dirty="0">
                <a:solidFill>
                  <a:srgbClr val="004448"/>
                </a:solidFill>
                <a:latin typeface="Microsoft Sans Serif"/>
                <a:cs typeface="Microsoft Sans Serif"/>
              </a:rPr>
              <a:t>…</a:t>
            </a:r>
            <a:endParaRPr sz="1200">
              <a:latin typeface="Microsoft Sans Serif"/>
              <a:cs typeface="Microsoft Sans Serif"/>
            </a:endParaRPr>
          </a:p>
          <a:p>
            <a:pPr marL="12697" algn="just">
              <a:lnSpc>
                <a:spcPts val="1180"/>
              </a:lnSpc>
            </a:pPr>
            <a:r>
              <a:rPr sz="1000" spc="-30" dirty="0">
                <a:solidFill>
                  <a:srgbClr val="57585B"/>
                </a:solidFill>
                <a:latin typeface="Microsoft Sans Serif"/>
                <a:cs typeface="Microsoft Sans Serif"/>
              </a:rPr>
              <a:t>Nacido</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2013</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mercado</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londinense</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Deptford,</a:t>
            </a:r>
            <a:endParaRPr sz="1000">
              <a:latin typeface="Microsoft Sans Serif"/>
              <a:cs typeface="Microsoft Sans Serif"/>
            </a:endParaRPr>
          </a:p>
          <a:p>
            <a:pPr marL="12697" marR="5077" algn="just">
              <a:lnSpc>
                <a:spcPct val="99400"/>
              </a:lnSpc>
              <a:spcBef>
                <a:spcPts val="5"/>
              </a:spcBef>
            </a:pPr>
            <a:r>
              <a:rPr sz="1000" spc="-35" dirty="0">
                <a:solidFill>
                  <a:srgbClr val="57585B"/>
                </a:solidFill>
                <a:latin typeface="Microsoft Sans Serif"/>
                <a:cs typeface="Microsoft Sans Serif"/>
              </a:rPr>
              <a:t>Guasa</a:t>
            </a:r>
            <a:r>
              <a:rPr sz="1000" spc="-30" dirty="0">
                <a:solidFill>
                  <a:srgbClr val="57585B"/>
                </a:solidFill>
                <a:latin typeface="Microsoft Sans Serif"/>
                <a:cs typeface="Microsoft Sans Serif"/>
              </a:rPr>
              <a:t> fue</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creación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joven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empresario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David </a:t>
            </a:r>
            <a:r>
              <a:rPr sz="1000" spc="-25" dirty="0">
                <a:solidFill>
                  <a:srgbClr val="57585B"/>
                </a:solidFill>
                <a:latin typeface="Microsoft Sans Serif"/>
                <a:cs typeface="Microsoft Sans Serif"/>
              </a:rPr>
              <a:t> Gutiérrez, </a:t>
            </a:r>
            <a:r>
              <a:rPr sz="1000" spc="-35" dirty="0">
                <a:solidFill>
                  <a:srgbClr val="57585B"/>
                </a:solidFill>
                <a:latin typeface="Microsoft Sans Serif"/>
                <a:cs typeface="Microsoft Sans Serif"/>
              </a:rPr>
              <a:t>cuyo</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sueño</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era llevar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coloridos sabores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15" dirty="0">
                <a:solidFill>
                  <a:srgbClr val="57585B"/>
                </a:solidFill>
                <a:latin typeface="Microsoft Sans Serif"/>
                <a:cs typeface="Microsoft Sans Serif"/>
              </a:rPr>
              <a:t>país</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natal,</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Venezuela,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paladares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londinenses. Este licenciado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economía </a:t>
            </a:r>
            <a:r>
              <a:rPr sz="1000" spc="-35" dirty="0">
                <a:solidFill>
                  <a:srgbClr val="57585B"/>
                </a:solidFill>
                <a:latin typeface="Microsoft Sans Serif"/>
                <a:cs typeface="Microsoft Sans Serif"/>
              </a:rPr>
              <a:t>de Caracas </a:t>
            </a:r>
            <a:r>
              <a:rPr sz="1000" spc="-30" dirty="0">
                <a:solidFill>
                  <a:srgbClr val="57585B"/>
                </a:solidFill>
                <a:latin typeface="Microsoft Sans Serif"/>
                <a:cs typeface="Microsoft Sans Serif"/>
              </a:rPr>
              <a:t> combinó</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amor</a:t>
            </a:r>
            <a:r>
              <a:rPr sz="1000" spc="-30" dirty="0">
                <a:solidFill>
                  <a:srgbClr val="57585B"/>
                </a:solidFill>
                <a:latin typeface="Microsoft Sans Serif"/>
                <a:cs typeface="Microsoft Sans Serif"/>
              </a:rPr>
              <a:t> por</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comida</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10" dirty="0">
                <a:solidFill>
                  <a:srgbClr val="57585B"/>
                </a:solidFill>
                <a:latin typeface="Microsoft Sans Serif"/>
                <a:cs typeface="Microsoft Sans Serif"/>
              </a:rPr>
              <a:t> </a:t>
            </a:r>
            <a:r>
              <a:rPr sz="1000" spc="-20" dirty="0">
                <a:solidFill>
                  <a:srgbClr val="57585B"/>
                </a:solidFill>
                <a:latin typeface="Microsoft Sans Serif"/>
                <a:cs typeface="Microsoft Sans Serif"/>
              </a:rPr>
              <a:t>título, </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calculando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cuidadosamente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cómo</a:t>
            </a:r>
            <a:r>
              <a:rPr sz="1000" spc="200" dirty="0">
                <a:solidFill>
                  <a:srgbClr val="57585B"/>
                </a:solidFill>
                <a:latin typeface="Microsoft Sans Serif"/>
                <a:cs typeface="Microsoft Sans Serif"/>
              </a:rPr>
              <a:t> </a:t>
            </a:r>
            <a:r>
              <a:rPr sz="1000" spc="-20" dirty="0">
                <a:solidFill>
                  <a:srgbClr val="57585B"/>
                </a:solidFill>
                <a:latin typeface="Microsoft Sans Serif"/>
                <a:cs typeface="Microsoft Sans Serif"/>
              </a:rPr>
              <a:t>podía</a:t>
            </a:r>
            <a:r>
              <a:rPr sz="1000" spc="225" dirty="0">
                <a:solidFill>
                  <a:srgbClr val="57585B"/>
                </a:solidFill>
                <a:latin typeface="Microsoft Sans Serif"/>
                <a:cs typeface="Microsoft Sans Serif"/>
              </a:rPr>
              <a:t> </a:t>
            </a:r>
            <a:r>
              <a:rPr sz="1000" spc="-25" dirty="0">
                <a:solidFill>
                  <a:srgbClr val="57585B"/>
                </a:solidFill>
                <a:latin typeface="Microsoft Sans Serif"/>
                <a:cs typeface="Microsoft Sans Serif"/>
              </a:rPr>
              <a:t>llevar</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 </a:t>
            </a:r>
            <a:r>
              <a:rPr sz="1000" spc="-25" dirty="0">
                <a:solidFill>
                  <a:srgbClr val="57585B"/>
                </a:solidFill>
                <a:latin typeface="Microsoft Sans Serif"/>
                <a:cs typeface="Microsoft Sans Serif"/>
              </a:rPr>
              <a:t> éxito </a:t>
            </a:r>
            <a:r>
              <a:rPr sz="1000" spc="-30" dirty="0">
                <a:solidFill>
                  <a:srgbClr val="57585B"/>
                </a:solidFill>
                <a:latin typeface="Microsoft Sans Serif"/>
                <a:cs typeface="Microsoft Sans Serif"/>
              </a:rPr>
              <a:t>su </a:t>
            </a:r>
            <a:r>
              <a:rPr sz="1000" spc="-35" dirty="0">
                <a:solidFill>
                  <a:srgbClr val="57585B"/>
                </a:solidFill>
                <a:latin typeface="Microsoft Sans Serif"/>
                <a:cs typeface="Microsoft Sans Serif"/>
              </a:rPr>
              <a:t>comida </a:t>
            </a:r>
            <a:r>
              <a:rPr sz="1000" spc="-30" dirty="0">
                <a:solidFill>
                  <a:srgbClr val="57585B"/>
                </a:solidFill>
                <a:latin typeface="Microsoft Sans Serif"/>
                <a:cs typeface="Microsoft Sans Serif"/>
              </a:rPr>
              <a:t>nativa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las calles del </a:t>
            </a:r>
            <a:r>
              <a:rPr sz="1000" spc="-35" dirty="0">
                <a:solidFill>
                  <a:srgbClr val="57585B"/>
                </a:solidFill>
                <a:latin typeface="Microsoft Sans Serif"/>
                <a:cs typeface="Microsoft Sans Serif"/>
              </a:rPr>
              <a:t>Reino Unido </a:t>
            </a:r>
            <a:r>
              <a:rPr sz="1000" spc="-25" dirty="0">
                <a:solidFill>
                  <a:srgbClr val="57585B"/>
                </a:solidFill>
                <a:latin typeface="Microsoft Sans Serif"/>
                <a:cs typeface="Microsoft Sans Serif"/>
              </a:rPr>
              <a:t>sin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apenas</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experiencia.</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Después</a:t>
            </a:r>
            <a:r>
              <a:rPr sz="1000" spc="18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aprender</a:t>
            </a:r>
            <a:r>
              <a:rPr sz="1000" spc="17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hacer</a:t>
            </a:r>
            <a:r>
              <a:rPr sz="1000" spc="17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endParaRPr sz="1000">
              <a:latin typeface="Microsoft Sans Serif"/>
              <a:cs typeface="Microsoft Sans Serif"/>
            </a:endParaRPr>
          </a:p>
        </p:txBody>
      </p:sp>
      <p:sp>
        <p:nvSpPr>
          <p:cNvPr id="30" name="object 30"/>
          <p:cNvSpPr txBox="1"/>
          <p:nvPr/>
        </p:nvSpPr>
        <p:spPr>
          <a:xfrm>
            <a:off x="723391" y="7176896"/>
            <a:ext cx="3014980" cy="166157"/>
          </a:xfrm>
          <a:prstGeom prst="rect">
            <a:avLst/>
          </a:prstGeom>
        </p:spPr>
        <p:txBody>
          <a:bodyPr vert="horz" wrap="square" lIns="0" tIns="12062" rIns="0" bIns="0" rtlCol="0">
            <a:spAutoFit/>
          </a:bodyPr>
          <a:lstStyle/>
          <a:p>
            <a:pPr marL="12697">
              <a:spcBef>
                <a:spcPts val="95"/>
              </a:spcBef>
              <a:tabLst>
                <a:tab pos="473565" algn="l"/>
                <a:tab pos="1063937" algn="l"/>
                <a:tab pos="1392132" algn="l"/>
                <a:tab pos="1748260" algn="l"/>
                <a:tab pos="2035827" algn="l"/>
                <a:tab pos="2450992" algn="l"/>
              </a:tabLst>
            </a:pPr>
            <a:r>
              <a:rPr sz="1000" spc="-30" dirty="0">
                <a:solidFill>
                  <a:srgbClr val="57585B"/>
                </a:solidFill>
                <a:latin typeface="Microsoft Sans Serif"/>
                <a:cs typeface="Microsoft Sans Serif"/>
              </a:rPr>
              <a:t>arep</a:t>
            </a:r>
            <a:r>
              <a:rPr sz="1000" spc="-3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pe</a:t>
            </a:r>
            <a:r>
              <a:rPr sz="1000" spc="-25" dirty="0">
                <a:solidFill>
                  <a:srgbClr val="57585B"/>
                </a:solidFill>
                <a:latin typeface="Microsoft Sans Serif"/>
                <a:cs typeface="Microsoft Sans Serif"/>
              </a:rPr>
              <a:t>rfecta</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a:t>
            </a:r>
            <a:r>
              <a:rPr sz="1000" spc="-35" dirty="0">
                <a:solidFill>
                  <a:srgbClr val="57585B"/>
                </a:solidFill>
                <a:latin typeface="Microsoft Sans Serif"/>
                <a:cs typeface="Microsoft Sans Serif"/>
              </a:rPr>
              <a:t>un</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t>
            </a:r>
            <a:r>
              <a:rPr sz="1000" spc="-20" dirty="0">
                <a:solidFill>
                  <a:srgbClr val="57585B"/>
                </a:solidFill>
                <a:latin typeface="Microsoft Sans Serif"/>
                <a:cs typeface="Microsoft Sans Serif"/>
              </a:rPr>
              <a:t>a</a:t>
            </a:r>
            <a:r>
              <a:rPr sz="1000" spc="-35" dirty="0">
                <a:solidFill>
                  <a:srgbClr val="57585B"/>
                </a:solidFill>
                <a:latin typeface="Microsoft Sans Serif"/>
                <a:cs typeface="Microsoft Sans Serif"/>
              </a:rPr>
              <a:t>n</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45" dirty="0">
                <a:solidFill>
                  <a:srgbClr val="57585B"/>
                </a:solidFill>
                <a:latin typeface="Microsoft Sans Serif"/>
                <a:cs typeface="Microsoft Sans Serif"/>
              </a:rPr>
              <a:t>m</a:t>
            </a:r>
            <a:r>
              <a:rPr sz="1000" spc="-35" dirty="0">
                <a:solidFill>
                  <a:srgbClr val="57585B"/>
                </a:solidFill>
                <a:latin typeface="Microsoft Sans Serif"/>
                <a:cs typeface="Microsoft Sans Serif"/>
              </a:rPr>
              <a:t>a</a:t>
            </a:r>
            <a:r>
              <a:rPr sz="1000" dirty="0">
                <a:solidFill>
                  <a:srgbClr val="57585B"/>
                </a:solidFill>
                <a:latin typeface="Microsoft Sans Serif"/>
                <a:cs typeface="Microsoft Sans Serif"/>
              </a:rPr>
              <a:t>íz	</a:t>
            </a:r>
            <a:r>
              <a:rPr sz="1000" spc="-25" dirty="0">
                <a:solidFill>
                  <a:srgbClr val="57585B"/>
                </a:solidFill>
                <a:latin typeface="Microsoft Sans Serif"/>
                <a:cs typeface="Microsoft Sans Serif"/>
              </a:rPr>
              <a:t>tra</a:t>
            </a:r>
            <a:r>
              <a:rPr sz="1000" spc="-35" dirty="0">
                <a:solidFill>
                  <a:srgbClr val="57585B"/>
                </a:solidFill>
                <a:latin typeface="Microsoft Sans Serif"/>
                <a:cs typeface="Microsoft Sans Serif"/>
              </a:rPr>
              <a:t>d</a:t>
            </a:r>
            <a:r>
              <a:rPr sz="1000" spc="-15" dirty="0">
                <a:solidFill>
                  <a:srgbClr val="57585B"/>
                </a:solidFill>
                <a:latin typeface="Microsoft Sans Serif"/>
                <a:cs typeface="Microsoft Sans Serif"/>
              </a:rPr>
              <a:t>i</a:t>
            </a:r>
            <a:r>
              <a:rPr sz="1000" spc="-25"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ona</a:t>
            </a:r>
            <a:r>
              <a:rPr sz="1000" spc="-20" dirty="0">
                <a:solidFill>
                  <a:srgbClr val="57585B"/>
                </a:solidFill>
                <a:latin typeface="Microsoft Sans Serif"/>
                <a:cs typeface="Microsoft Sans Serif"/>
              </a:rPr>
              <a:t>l</a:t>
            </a:r>
            <a:endParaRPr sz="1000">
              <a:latin typeface="Microsoft Sans Serif"/>
              <a:cs typeface="Microsoft Sans Serif"/>
            </a:endParaRPr>
          </a:p>
        </p:txBody>
      </p:sp>
      <p:sp>
        <p:nvSpPr>
          <p:cNvPr id="31" name="object 31"/>
          <p:cNvSpPr txBox="1"/>
          <p:nvPr/>
        </p:nvSpPr>
        <p:spPr>
          <a:xfrm>
            <a:off x="723391" y="7327774"/>
            <a:ext cx="3011170" cy="166157"/>
          </a:xfrm>
          <a:prstGeom prst="rect">
            <a:avLst/>
          </a:prstGeom>
        </p:spPr>
        <p:txBody>
          <a:bodyPr vert="horz" wrap="square" lIns="0" tIns="12062" rIns="0" bIns="0" rtlCol="0">
            <a:spAutoFit/>
          </a:bodyPr>
          <a:lstStyle/>
          <a:p>
            <a:pPr marL="12697">
              <a:spcBef>
                <a:spcPts val="95"/>
              </a:spcBef>
            </a:pPr>
            <a:r>
              <a:rPr sz="1000" spc="-30" dirty="0">
                <a:solidFill>
                  <a:srgbClr val="57585B"/>
                </a:solidFill>
                <a:latin typeface="Microsoft Sans Serif"/>
                <a:cs typeface="Microsoft Sans Serif"/>
              </a:rPr>
              <a:t>sudamericano</a:t>
            </a:r>
            <a:r>
              <a:rPr sz="1000" spc="34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4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suele</a:t>
            </a:r>
            <a:r>
              <a:rPr sz="1000" spc="34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estar</a:t>
            </a:r>
            <a:r>
              <a:rPr sz="1000" spc="34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relleno</a:t>
            </a:r>
            <a:r>
              <a:rPr sz="1000" spc="34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4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carne</a:t>
            </a:r>
            <a:r>
              <a:rPr sz="1000" spc="35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endParaRPr sz="1000">
              <a:latin typeface="Microsoft Sans Serif"/>
              <a:cs typeface="Microsoft Sans Serif"/>
            </a:endParaRPr>
          </a:p>
        </p:txBody>
      </p:sp>
      <p:sp>
        <p:nvSpPr>
          <p:cNvPr id="32" name="object 32"/>
          <p:cNvSpPr txBox="1"/>
          <p:nvPr/>
        </p:nvSpPr>
        <p:spPr>
          <a:xfrm>
            <a:off x="723394" y="7480172"/>
            <a:ext cx="3015615" cy="481330"/>
          </a:xfrm>
          <a:prstGeom prst="rect">
            <a:avLst/>
          </a:prstGeom>
        </p:spPr>
        <p:txBody>
          <a:bodyPr vert="horz" wrap="square" lIns="0" tIns="12697" rIns="0" bIns="0" rtlCol="0">
            <a:spAutoFit/>
          </a:bodyPr>
          <a:lstStyle/>
          <a:p>
            <a:pPr marL="12697" marR="5077" algn="just">
              <a:lnSpc>
                <a:spcPct val="99600"/>
              </a:lnSpc>
              <a:spcBef>
                <a:spcPts val="100"/>
              </a:spcBef>
            </a:pPr>
            <a:r>
              <a:rPr sz="1000" spc="-30" dirty="0">
                <a:solidFill>
                  <a:srgbClr val="57585B"/>
                </a:solidFill>
                <a:latin typeface="Microsoft Sans Serif"/>
                <a:cs typeface="Microsoft Sans Serif"/>
              </a:rPr>
              <a:t>vaca, cerdo </a:t>
            </a:r>
            <a:r>
              <a:rPr sz="1000" spc="-35" dirty="0">
                <a:solidFill>
                  <a:srgbClr val="57585B"/>
                </a:solidFill>
                <a:latin typeface="Microsoft Sans Serif"/>
                <a:cs typeface="Microsoft Sans Serif"/>
              </a:rPr>
              <a:t>o </a:t>
            </a:r>
            <a:r>
              <a:rPr sz="1000" spc="-30" dirty="0">
                <a:solidFill>
                  <a:srgbClr val="57585B"/>
                </a:solidFill>
                <a:latin typeface="Microsoft Sans Serif"/>
                <a:cs typeface="Microsoft Sans Serif"/>
              </a:rPr>
              <a:t>huevos-, </a:t>
            </a:r>
            <a:r>
              <a:rPr sz="1000" spc="-35" dirty="0">
                <a:solidFill>
                  <a:srgbClr val="57585B"/>
                </a:solidFill>
                <a:latin typeface="Microsoft Sans Serif"/>
                <a:cs typeface="Microsoft Sans Serif"/>
              </a:rPr>
              <a:t>David </a:t>
            </a:r>
            <a:r>
              <a:rPr sz="1000" spc="-30" dirty="0">
                <a:solidFill>
                  <a:srgbClr val="57585B"/>
                </a:solidFill>
                <a:latin typeface="Microsoft Sans Serif"/>
                <a:cs typeface="Microsoft Sans Serif"/>
              </a:rPr>
              <a:t>se lanzó directamente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crear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negocio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catering.</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Ahora,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su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séptimo</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año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actividad,</a:t>
            </a:r>
            <a:endParaRPr sz="1000">
              <a:latin typeface="Microsoft Sans Serif"/>
              <a:cs typeface="Microsoft Sans Serif"/>
            </a:endParaRPr>
          </a:p>
        </p:txBody>
      </p:sp>
      <p:sp>
        <p:nvSpPr>
          <p:cNvPr id="33" name="object 33"/>
          <p:cNvSpPr txBox="1"/>
          <p:nvPr/>
        </p:nvSpPr>
        <p:spPr>
          <a:xfrm>
            <a:off x="723394" y="8093204"/>
            <a:ext cx="3016885" cy="1995805"/>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latin typeface="Microsoft Sans Serif"/>
                <a:cs typeface="Microsoft Sans Serif"/>
              </a:rPr>
              <a:t>David y </a:t>
            </a:r>
            <a:r>
              <a:rPr sz="1000" spc="5" dirty="0">
                <a:latin typeface="Microsoft Sans Serif"/>
                <a:cs typeface="Microsoft Sans Serif"/>
              </a:rPr>
              <a:t>su </a:t>
            </a:r>
            <a:r>
              <a:rPr sz="1000" spc="-5" dirty="0">
                <a:latin typeface="Microsoft Sans Serif"/>
                <a:cs typeface="Microsoft Sans Serif"/>
              </a:rPr>
              <a:t>equipo </a:t>
            </a:r>
            <a:r>
              <a:rPr sz="1000" dirty="0">
                <a:latin typeface="Microsoft Sans Serif"/>
                <a:cs typeface="Microsoft Sans Serif"/>
              </a:rPr>
              <a:t>se </a:t>
            </a:r>
            <a:r>
              <a:rPr sz="1000" spc="-5" dirty="0">
                <a:latin typeface="Microsoft Sans Serif"/>
                <a:cs typeface="Microsoft Sans Serif"/>
              </a:rPr>
              <a:t>han instalado en toda </a:t>
            </a:r>
            <a:r>
              <a:rPr sz="1000" spc="-10" dirty="0">
                <a:latin typeface="Microsoft Sans Serif"/>
                <a:cs typeface="Microsoft Sans Serif"/>
              </a:rPr>
              <a:t>la </a:t>
            </a:r>
            <a:r>
              <a:rPr sz="1000" spc="-5" dirty="0">
                <a:latin typeface="Microsoft Sans Serif"/>
                <a:cs typeface="Microsoft Sans Serif"/>
              </a:rPr>
              <a:t>ciudad </a:t>
            </a:r>
            <a:r>
              <a:rPr sz="1000"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a:t>
            </a:r>
            <a:r>
              <a:rPr sz="1000" spc="-5" dirty="0">
                <a:latin typeface="Microsoft Sans Serif"/>
                <a:cs typeface="Microsoft Sans Serif"/>
              </a:rPr>
              <a:t>también</a:t>
            </a:r>
            <a:r>
              <a:rPr sz="1000" dirty="0">
                <a:latin typeface="Microsoft Sans Serif"/>
                <a:cs typeface="Microsoft Sans Serif"/>
              </a:rPr>
              <a:t> están</a:t>
            </a:r>
            <a:r>
              <a:rPr sz="1000" spc="5" dirty="0">
                <a:latin typeface="Microsoft Sans Serif"/>
                <a:cs typeface="Microsoft Sans Serif"/>
              </a:rPr>
              <a:t> </a:t>
            </a:r>
            <a:r>
              <a:rPr sz="1000" spc="-5" dirty="0">
                <a:latin typeface="Microsoft Sans Serif"/>
                <a:cs typeface="Microsoft Sans Serif"/>
              </a:rPr>
              <a:t>presentes</a:t>
            </a:r>
            <a:r>
              <a:rPr sz="1000" dirty="0">
                <a:latin typeface="Microsoft Sans Serif"/>
                <a:cs typeface="Microsoft Sans Serif"/>
              </a:rPr>
              <a:t> </a:t>
            </a:r>
            <a:r>
              <a:rPr sz="1000" spc="-5" dirty="0">
                <a:latin typeface="Microsoft Sans Serif"/>
                <a:cs typeface="Microsoft Sans Serif"/>
              </a:rPr>
              <a:t>en</a:t>
            </a:r>
            <a:r>
              <a:rPr sz="1000" dirty="0">
                <a:latin typeface="Microsoft Sans Serif"/>
                <a:cs typeface="Microsoft Sans Serif"/>
              </a:rPr>
              <a:t> </a:t>
            </a:r>
            <a:r>
              <a:rPr sz="1000" spc="-5" dirty="0">
                <a:latin typeface="Microsoft Sans Serif"/>
                <a:cs typeface="Microsoft Sans Serif"/>
              </a:rPr>
              <a:t>Tooting</a:t>
            </a:r>
            <a:r>
              <a:rPr sz="1000" dirty="0">
                <a:latin typeface="Microsoft Sans Serif"/>
                <a:cs typeface="Microsoft Sans Serif"/>
              </a:rPr>
              <a:t> Market</a:t>
            </a:r>
            <a:r>
              <a:rPr sz="1000" spc="5" dirty="0">
                <a:latin typeface="Microsoft Sans Serif"/>
                <a:cs typeface="Microsoft Sans Serif"/>
              </a:rPr>
              <a:t> </a:t>
            </a:r>
            <a:r>
              <a:rPr sz="1000" spc="-5" dirty="0">
                <a:latin typeface="Microsoft Sans Serif"/>
                <a:cs typeface="Microsoft Sans Serif"/>
              </a:rPr>
              <a:t>y </a:t>
            </a:r>
            <a:r>
              <a:rPr sz="1000" dirty="0">
                <a:latin typeface="Microsoft Sans Serif"/>
                <a:cs typeface="Microsoft Sans Serif"/>
              </a:rPr>
              <a:t> </a:t>
            </a:r>
            <a:r>
              <a:rPr sz="1000" spc="-5" dirty="0">
                <a:latin typeface="Microsoft Sans Serif"/>
                <a:cs typeface="Microsoft Sans Serif"/>
              </a:rPr>
              <a:t>Mercato Metropolitano. </a:t>
            </a:r>
            <a:r>
              <a:rPr sz="1000" dirty="0">
                <a:latin typeface="Microsoft Sans Serif"/>
                <a:cs typeface="Microsoft Sans Serif"/>
              </a:rPr>
              <a:t>También </a:t>
            </a:r>
            <a:r>
              <a:rPr sz="1000" spc="-5" dirty="0">
                <a:latin typeface="Microsoft Sans Serif"/>
                <a:cs typeface="Microsoft Sans Serif"/>
              </a:rPr>
              <a:t>han creado </a:t>
            </a:r>
            <a:r>
              <a:rPr sz="1000" dirty="0">
                <a:latin typeface="Microsoft Sans Serif"/>
                <a:cs typeface="Microsoft Sans Serif"/>
              </a:rPr>
              <a:t>un gran </a:t>
            </a:r>
            <a:r>
              <a:rPr sz="1000" spc="5" dirty="0">
                <a:latin typeface="Microsoft Sans Serif"/>
                <a:cs typeface="Microsoft Sans Serif"/>
              </a:rPr>
              <a:t> </a:t>
            </a:r>
            <a:r>
              <a:rPr sz="1000" spc="-5" dirty="0">
                <a:latin typeface="Microsoft Sans Serif"/>
                <a:cs typeface="Microsoft Sans Serif"/>
              </a:rPr>
              <a:t>revuelo</a:t>
            </a:r>
            <a:r>
              <a:rPr sz="1000" dirty="0">
                <a:latin typeface="Microsoft Sans Serif"/>
                <a:cs typeface="Microsoft Sans Serif"/>
              </a:rPr>
              <a:t> </a:t>
            </a:r>
            <a:r>
              <a:rPr sz="1000" spc="-5" dirty="0">
                <a:latin typeface="Microsoft Sans Serif"/>
                <a:cs typeface="Microsoft Sans Serif"/>
              </a:rPr>
              <a:t>en</a:t>
            </a:r>
            <a:r>
              <a:rPr sz="1000" dirty="0">
                <a:latin typeface="Microsoft Sans Serif"/>
                <a:cs typeface="Microsoft Sans Serif"/>
              </a:rPr>
              <a:t> </a:t>
            </a:r>
            <a:r>
              <a:rPr sz="1000" spc="-5" dirty="0">
                <a:latin typeface="Microsoft Sans Serif"/>
                <a:cs typeface="Microsoft Sans Serif"/>
              </a:rPr>
              <a:t>los</a:t>
            </a:r>
            <a:r>
              <a:rPr sz="1000" dirty="0">
                <a:latin typeface="Microsoft Sans Serif"/>
                <a:cs typeface="Microsoft Sans Serif"/>
              </a:rPr>
              <a:t> </a:t>
            </a:r>
            <a:r>
              <a:rPr sz="1000" spc="-5" dirty="0">
                <a:latin typeface="Microsoft Sans Serif"/>
                <a:cs typeface="Microsoft Sans Serif"/>
              </a:rPr>
              <a:t>festivales</a:t>
            </a:r>
            <a:r>
              <a:rPr sz="1000" dirty="0">
                <a:latin typeface="Microsoft Sans Serif"/>
                <a:cs typeface="Microsoft Sans Serif"/>
              </a:rPr>
              <a:t> </a:t>
            </a:r>
            <a:r>
              <a:rPr sz="1000" spc="-5" dirty="0">
                <a:latin typeface="Microsoft Sans Serif"/>
                <a:cs typeface="Microsoft Sans Serif"/>
              </a:rPr>
              <a:t>musicales</a:t>
            </a:r>
            <a:r>
              <a:rPr sz="1000" spc="260" dirty="0">
                <a:latin typeface="Microsoft Sans Serif"/>
                <a:cs typeface="Microsoft Sans Serif"/>
              </a:rPr>
              <a:t> </a:t>
            </a:r>
            <a:r>
              <a:rPr sz="1000" spc="-5" dirty="0">
                <a:latin typeface="Microsoft Sans Serif"/>
                <a:cs typeface="Microsoft Sans Serif"/>
              </a:rPr>
              <a:t>entre</a:t>
            </a:r>
            <a:r>
              <a:rPr sz="1000" spc="260" dirty="0">
                <a:latin typeface="Microsoft Sans Serif"/>
                <a:cs typeface="Microsoft Sans Serif"/>
              </a:rPr>
              <a:t> </a:t>
            </a:r>
            <a:r>
              <a:rPr sz="1000" spc="-10" dirty="0">
                <a:latin typeface="Microsoft Sans Serif"/>
                <a:cs typeface="Microsoft Sans Serif"/>
              </a:rPr>
              <a:t>los </a:t>
            </a:r>
            <a:r>
              <a:rPr sz="1000" spc="-5" dirty="0">
                <a:latin typeface="Microsoft Sans Serif"/>
                <a:cs typeface="Microsoft Sans Serif"/>
              </a:rPr>
              <a:t> amantes</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10" dirty="0">
                <a:latin typeface="Microsoft Sans Serif"/>
                <a:cs typeface="Microsoft Sans Serif"/>
              </a:rPr>
              <a:t>la</a:t>
            </a:r>
            <a:r>
              <a:rPr sz="1000" spc="-5" dirty="0">
                <a:latin typeface="Microsoft Sans Serif"/>
                <a:cs typeface="Microsoft Sans Serif"/>
              </a:rPr>
              <a:t> </a:t>
            </a:r>
            <a:r>
              <a:rPr sz="1000" dirty="0">
                <a:latin typeface="Microsoft Sans Serif"/>
                <a:cs typeface="Microsoft Sans Serif"/>
              </a:rPr>
              <a:t>comida</a:t>
            </a:r>
            <a:r>
              <a:rPr sz="1000" spc="5" dirty="0">
                <a:latin typeface="Microsoft Sans Serif"/>
                <a:cs typeface="Microsoft Sans Serif"/>
              </a:rPr>
              <a:t> </a:t>
            </a:r>
            <a:r>
              <a:rPr sz="1000" spc="-5" dirty="0">
                <a:latin typeface="Microsoft Sans Serif"/>
                <a:cs typeface="Microsoft Sans Serif"/>
              </a:rPr>
              <a:t>callejera,</a:t>
            </a:r>
            <a:r>
              <a:rPr sz="1000" dirty="0">
                <a:latin typeface="Microsoft Sans Serif"/>
                <a:cs typeface="Microsoft Sans Serif"/>
              </a:rPr>
              <a:t> muchos</a:t>
            </a:r>
            <a:r>
              <a:rPr sz="1000" spc="5" dirty="0">
                <a:latin typeface="Microsoft Sans Serif"/>
                <a:cs typeface="Microsoft Sans Serif"/>
              </a:rPr>
              <a:t> </a:t>
            </a:r>
            <a:r>
              <a:rPr sz="1000" spc="-5" dirty="0">
                <a:latin typeface="Microsoft Sans Serif"/>
                <a:cs typeface="Microsoft Sans Serif"/>
              </a:rPr>
              <a:t>de</a:t>
            </a:r>
            <a:r>
              <a:rPr sz="1000" spc="254" dirty="0">
                <a:latin typeface="Microsoft Sans Serif"/>
                <a:cs typeface="Microsoft Sans Serif"/>
              </a:rPr>
              <a:t> </a:t>
            </a:r>
            <a:r>
              <a:rPr sz="1000" spc="-10" dirty="0">
                <a:latin typeface="Microsoft Sans Serif"/>
                <a:cs typeface="Microsoft Sans Serif"/>
              </a:rPr>
              <a:t>los </a:t>
            </a:r>
            <a:r>
              <a:rPr sz="1000" spc="-5" dirty="0">
                <a:latin typeface="Microsoft Sans Serif"/>
                <a:cs typeface="Microsoft Sans Serif"/>
              </a:rPr>
              <a:t> cuales nunca </a:t>
            </a:r>
            <a:r>
              <a:rPr sz="1000" spc="5" dirty="0">
                <a:latin typeface="Microsoft Sans Serif"/>
                <a:cs typeface="Microsoft Sans Serif"/>
              </a:rPr>
              <a:t>habían </a:t>
            </a:r>
            <a:r>
              <a:rPr sz="1000" spc="15" dirty="0">
                <a:latin typeface="Microsoft Sans Serif"/>
                <a:cs typeface="Microsoft Sans Serif"/>
              </a:rPr>
              <a:t>oído </a:t>
            </a:r>
            <a:r>
              <a:rPr sz="1000" spc="-5" dirty="0">
                <a:latin typeface="Microsoft Sans Serif"/>
                <a:cs typeface="Microsoft Sans Serif"/>
              </a:rPr>
              <a:t>hablar de una arepa antes </a:t>
            </a:r>
            <a:r>
              <a:rPr sz="1000" dirty="0">
                <a:latin typeface="Microsoft Sans Serif"/>
                <a:cs typeface="Microsoft Sans Serif"/>
              </a:rPr>
              <a:t> </a:t>
            </a:r>
            <a:r>
              <a:rPr sz="1000" spc="-5" dirty="0">
                <a:latin typeface="Microsoft Sans Serif"/>
                <a:cs typeface="Microsoft Sans Serif"/>
              </a:rPr>
              <a:t>de encontrar Guasa. Después de obtener cobertura </a:t>
            </a:r>
            <a:r>
              <a:rPr sz="1000" dirty="0">
                <a:latin typeface="Microsoft Sans Serif"/>
                <a:cs typeface="Microsoft Sans Serif"/>
              </a:rPr>
              <a:t> </a:t>
            </a:r>
            <a:r>
              <a:rPr sz="1000" spc="-5" dirty="0">
                <a:latin typeface="Microsoft Sans Serif"/>
                <a:cs typeface="Microsoft Sans Serif"/>
              </a:rPr>
              <a:t>de </a:t>
            </a:r>
            <a:r>
              <a:rPr sz="1000" spc="-10" dirty="0">
                <a:latin typeface="Microsoft Sans Serif"/>
                <a:cs typeface="Microsoft Sans Serif"/>
              </a:rPr>
              <a:t>los</a:t>
            </a:r>
            <a:r>
              <a:rPr sz="1000" spc="-5" dirty="0">
                <a:latin typeface="Microsoft Sans Serif"/>
                <a:cs typeface="Microsoft Sans Serif"/>
              </a:rPr>
              <a:t> medios </a:t>
            </a:r>
            <a:r>
              <a:rPr sz="1000" dirty="0">
                <a:latin typeface="Microsoft Sans Serif"/>
                <a:cs typeface="Microsoft Sans Serif"/>
              </a:rPr>
              <a:t>de </a:t>
            </a:r>
            <a:r>
              <a:rPr sz="1000" spc="-5" dirty="0">
                <a:latin typeface="Microsoft Sans Serif"/>
                <a:cs typeface="Microsoft Sans Serif"/>
              </a:rPr>
              <a:t>comunicación internacionales</a:t>
            </a:r>
            <a:r>
              <a:rPr sz="1000" spc="254" dirty="0">
                <a:latin typeface="Microsoft Sans Serif"/>
                <a:cs typeface="Microsoft Sans Serif"/>
              </a:rPr>
              <a:t> </a:t>
            </a:r>
            <a:r>
              <a:rPr sz="1000" spc="-5" dirty="0">
                <a:latin typeface="Microsoft Sans Serif"/>
                <a:cs typeface="Microsoft Sans Serif"/>
              </a:rPr>
              <a:t>por </a:t>
            </a:r>
            <a:r>
              <a:rPr sz="1000" dirty="0">
                <a:latin typeface="Microsoft Sans Serif"/>
                <a:cs typeface="Microsoft Sans Serif"/>
              </a:rPr>
              <a:t> su </a:t>
            </a:r>
            <a:r>
              <a:rPr sz="1000" spc="-5" dirty="0">
                <a:latin typeface="Microsoft Sans Serif"/>
                <a:cs typeface="Microsoft Sans Serif"/>
              </a:rPr>
              <a:t>trabajo</a:t>
            </a:r>
            <a:r>
              <a:rPr sz="1000" dirty="0">
                <a:latin typeface="Microsoft Sans Serif"/>
                <a:cs typeface="Microsoft Sans Serif"/>
              </a:rPr>
              <a:t> </a:t>
            </a:r>
            <a:r>
              <a:rPr sz="1000" spc="-5" dirty="0">
                <a:latin typeface="Microsoft Sans Serif"/>
                <a:cs typeface="Microsoft Sans Serif"/>
              </a:rPr>
              <a:t>y </a:t>
            </a:r>
            <a:r>
              <a:rPr sz="1000" spc="-10" dirty="0">
                <a:latin typeface="Microsoft Sans Serif"/>
                <a:cs typeface="Microsoft Sans Serif"/>
              </a:rPr>
              <a:t>los</a:t>
            </a:r>
            <a:r>
              <a:rPr sz="1000" spc="-5" dirty="0">
                <a:latin typeface="Microsoft Sans Serif"/>
                <a:cs typeface="Microsoft Sans Serif"/>
              </a:rPr>
              <a:t> elogios </a:t>
            </a:r>
            <a:r>
              <a:rPr sz="1000" dirty="0">
                <a:latin typeface="Microsoft Sans Serif"/>
                <a:cs typeface="Microsoft Sans Serif"/>
              </a:rPr>
              <a:t>de </a:t>
            </a:r>
            <a:r>
              <a:rPr sz="1000" spc="-10" dirty="0">
                <a:latin typeface="Microsoft Sans Serif"/>
                <a:cs typeface="Microsoft Sans Serif"/>
              </a:rPr>
              <a:t>los</a:t>
            </a:r>
            <a:r>
              <a:rPr sz="1000" spc="-5" dirty="0">
                <a:latin typeface="Microsoft Sans Serif"/>
                <a:cs typeface="Microsoft Sans Serif"/>
              </a:rPr>
              <a:t> turistas de </a:t>
            </a:r>
            <a:r>
              <a:rPr sz="1000" dirty="0">
                <a:latin typeface="Microsoft Sans Serif"/>
                <a:cs typeface="Microsoft Sans Serif"/>
              </a:rPr>
              <a:t>todo </a:t>
            </a:r>
            <a:r>
              <a:rPr sz="1000" spc="-5" dirty="0">
                <a:latin typeface="Microsoft Sans Serif"/>
                <a:cs typeface="Microsoft Sans Serif"/>
              </a:rPr>
              <a:t>el </a:t>
            </a:r>
            <a:r>
              <a:rPr sz="1000" dirty="0">
                <a:latin typeface="Microsoft Sans Serif"/>
                <a:cs typeface="Microsoft Sans Serif"/>
              </a:rPr>
              <a:t> </a:t>
            </a:r>
            <a:r>
              <a:rPr sz="1000" spc="-5" dirty="0">
                <a:latin typeface="Microsoft Sans Serif"/>
                <a:cs typeface="Microsoft Sans Serif"/>
              </a:rPr>
              <a:t>mundo,</a:t>
            </a:r>
            <a:r>
              <a:rPr sz="1000" dirty="0">
                <a:latin typeface="Microsoft Sans Serif"/>
                <a:cs typeface="Microsoft Sans Serif"/>
              </a:rPr>
              <a:t> </a:t>
            </a:r>
            <a:r>
              <a:rPr sz="1000" spc="-5" dirty="0">
                <a:latin typeface="Microsoft Sans Serif"/>
                <a:cs typeface="Microsoft Sans Serif"/>
              </a:rPr>
              <a:t>David</a:t>
            </a:r>
            <a:r>
              <a:rPr sz="1000" dirty="0">
                <a:latin typeface="Microsoft Sans Serif"/>
                <a:cs typeface="Microsoft Sans Serif"/>
              </a:rPr>
              <a:t> </a:t>
            </a:r>
            <a:r>
              <a:rPr sz="1000" spc="-5" dirty="0">
                <a:latin typeface="Microsoft Sans Serif"/>
                <a:cs typeface="Microsoft Sans Serif"/>
              </a:rPr>
              <a:t>ha</a:t>
            </a:r>
            <a:r>
              <a:rPr sz="1000" dirty="0">
                <a:latin typeface="Microsoft Sans Serif"/>
                <a:cs typeface="Microsoft Sans Serif"/>
              </a:rPr>
              <a:t> </a:t>
            </a:r>
            <a:r>
              <a:rPr sz="1000" spc="-5" dirty="0">
                <a:latin typeface="Microsoft Sans Serif"/>
                <a:cs typeface="Microsoft Sans Serif"/>
              </a:rPr>
              <a:t>demostrado</a:t>
            </a:r>
            <a:r>
              <a:rPr sz="1000" spc="260" dirty="0">
                <a:latin typeface="Microsoft Sans Serif"/>
                <a:cs typeface="Microsoft Sans Serif"/>
              </a:rPr>
              <a:t> </a:t>
            </a:r>
            <a:r>
              <a:rPr sz="1000" spc="-5" dirty="0">
                <a:latin typeface="Microsoft Sans Serif"/>
                <a:cs typeface="Microsoft Sans Serif"/>
              </a:rPr>
              <a:t>que</a:t>
            </a:r>
            <a:r>
              <a:rPr sz="1000" spc="260" dirty="0">
                <a:latin typeface="Microsoft Sans Serif"/>
                <a:cs typeface="Microsoft Sans Serif"/>
              </a:rPr>
              <a:t> </a:t>
            </a:r>
            <a:r>
              <a:rPr sz="1000" spc="-5" dirty="0">
                <a:latin typeface="Microsoft Sans Serif"/>
                <a:cs typeface="Microsoft Sans Serif"/>
              </a:rPr>
              <a:t>una</a:t>
            </a:r>
            <a:r>
              <a:rPr sz="1000" spc="260" dirty="0">
                <a:latin typeface="Microsoft Sans Serif"/>
                <a:cs typeface="Microsoft Sans Serif"/>
              </a:rPr>
              <a:t> </a:t>
            </a:r>
            <a:r>
              <a:rPr sz="1000" spc="-5" dirty="0">
                <a:latin typeface="Microsoft Sans Serif"/>
                <a:cs typeface="Microsoft Sans Serif"/>
              </a:rPr>
              <a:t>buena </a:t>
            </a:r>
            <a:r>
              <a:rPr sz="1000" dirty="0">
                <a:latin typeface="Microsoft Sans Serif"/>
                <a:cs typeface="Microsoft Sans Serif"/>
              </a:rPr>
              <a:t> </a:t>
            </a:r>
            <a:r>
              <a:rPr sz="1000" spc="-5" dirty="0">
                <a:latin typeface="Microsoft Sans Serif"/>
                <a:cs typeface="Microsoft Sans Serif"/>
              </a:rPr>
              <a:t>cabeza para </a:t>
            </a:r>
            <a:r>
              <a:rPr sz="1000" spc="-10" dirty="0">
                <a:latin typeface="Microsoft Sans Serif"/>
                <a:cs typeface="Microsoft Sans Serif"/>
              </a:rPr>
              <a:t>los </a:t>
            </a:r>
            <a:r>
              <a:rPr sz="1000" spc="-5" dirty="0">
                <a:latin typeface="Microsoft Sans Serif"/>
                <a:cs typeface="Microsoft Sans Serif"/>
              </a:rPr>
              <a:t>negocios combinada con el trabajo </a:t>
            </a:r>
            <a:r>
              <a:rPr sz="1000" dirty="0">
                <a:latin typeface="Microsoft Sans Serif"/>
                <a:cs typeface="Microsoft Sans Serif"/>
              </a:rPr>
              <a:t> </a:t>
            </a:r>
            <a:r>
              <a:rPr sz="1000" spc="-5" dirty="0">
                <a:latin typeface="Microsoft Sans Serif"/>
                <a:cs typeface="Microsoft Sans Serif"/>
              </a:rPr>
              <a:t>duro y </a:t>
            </a:r>
            <a:r>
              <a:rPr sz="1000" spc="-10" dirty="0">
                <a:latin typeface="Microsoft Sans Serif"/>
                <a:cs typeface="Microsoft Sans Serif"/>
              </a:rPr>
              <a:t>la </a:t>
            </a:r>
            <a:r>
              <a:rPr sz="1000" spc="-5" dirty="0">
                <a:latin typeface="Microsoft Sans Serif"/>
                <a:cs typeface="Microsoft Sans Serif"/>
              </a:rPr>
              <a:t>pasión son los ingredientes clave para el </a:t>
            </a:r>
            <a:r>
              <a:rPr sz="1000" dirty="0">
                <a:latin typeface="Microsoft Sans Serif"/>
                <a:cs typeface="Microsoft Sans Serif"/>
              </a:rPr>
              <a:t> </a:t>
            </a:r>
            <a:r>
              <a:rPr sz="1000" spc="-10" dirty="0">
                <a:latin typeface="Microsoft Sans Serif"/>
                <a:cs typeface="Microsoft Sans Serif"/>
              </a:rPr>
              <a:t>éxito</a:t>
            </a:r>
            <a:r>
              <a:rPr sz="1000" spc="-10" dirty="0">
                <a:solidFill>
                  <a:srgbClr val="57585B"/>
                </a:solidFill>
                <a:latin typeface="Microsoft Sans Serif"/>
                <a:cs typeface="Microsoft Sans Serif"/>
              </a:rPr>
              <a:t>.</a:t>
            </a:r>
            <a:endParaRPr sz="1000">
              <a:latin typeface="Microsoft Sans Serif"/>
              <a:cs typeface="Microsoft Sans Serif"/>
            </a:endParaRPr>
          </a:p>
        </p:txBody>
      </p:sp>
      <p:sp>
        <p:nvSpPr>
          <p:cNvPr id="34" name="object 34"/>
          <p:cNvSpPr txBox="1"/>
          <p:nvPr/>
        </p:nvSpPr>
        <p:spPr>
          <a:xfrm>
            <a:off x="4101465" y="2707895"/>
            <a:ext cx="3020060" cy="3580013"/>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Reto</a:t>
            </a:r>
            <a:endParaRPr sz="1200">
              <a:latin typeface="Microsoft Sans Serif"/>
              <a:cs typeface="Microsoft Sans Serif"/>
            </a:endParaRPr>
          </a:p>
          <a:p>
            <a:pPr marL="12697" marR="8252" algn="just">
              <a:lnSpc>
                <a:spcPts val="1190"/>
              </a:lnSpc>
              <a:spcBef>
                <a:spcPts val="30"/>
              </a:spcBef>
            </a:pPr>
            <a:r>
              <a:rPr sz="1000" spc="-5" dirty="0">
                <a:latin typeface="Microsoft Sans Serif"/>
                <a:cs typeface="Microsoft Sans Serif"/>
              </a:rPr>
              <a:t>La cocina venezolana </a:t>
            </a:r>
            <a:r>
              <a:rPr sz="1000" dirty="0">
                <a:latin typeface="Microsoft Sans Serif"/>
                <a:cs typeface="Microsoft Sans Serif"/>
              </a:rPr>
              <a:t>nunca </a:t>
            </a:r>
            <a:r>
              <a:rPr sz="1000" spc="-5" dirty="0">
                <a:latin typeface="Microsoft Sans Serif"/>
                <a:cs typeface="Microsoft Sans Serif"/>
              </a:rPr>
              <a:t>ha sido habitual </a:t>
            </a:r>
            <a:r>
              <a:rPr sz="1000" dirty="0">
                <a:latin typeface="Microsoft Sans Serif"/>
                <a:cs typeface="Microsoft Sans Serif"/>
              </a:rPr>
              <a:t>en </a:t>
            </a:r>
            <a:r>
              <a:rPr sz="1000" spc="-5" dirty="0">
                <a:latin typeface="Microsoft Sans Serif"/>
                <a:cs typeface="Microsoft Sans Serif"/>
              </a:rPr>
              <a:t>el </a:t>
            </a:r>
            <a:r>
              <a:rPr sz="1000" dirty="0">
                <a:latin typeface="Microsoft Sans Serif"/>
                <a:cs typeface="Microsoft Sans Serif"/>
              </a:rPr>
              <a:t> </a:t>
            </a:r>
            <a:r>
              <a:rPr sz="1000" spc="-5" dirty="0">
                <a:latin typeface="Microsoft Sans Serif"/>
                <a:cs typeface="Microsoft Sans Serif"/>
              </a:rPr>
              <a:t>panorama gastronómico </a:t>
            </a:r>
            <a:r>
              <a:rPr sz="1000" spc="-10" dirty="0">
                <a:latin typeface="Microsoft Sans Serif"/>
                <a:cs typeface="Microsoft Sans Serif"/>
              </a:rPr>
              <a:t>del </a:t>
            </a:r>
            <a:r>
              <a:rPr sz="1000" spc="-5" dirty="0">
                <a:latin typeface="Microsoft Sans Serif"/>
                <a:cs typeface="Microsoft Sans Serif"/>
              </a:rPr>
              <a:t>Reino Unido, por </a:t>
            </a:r>
            <a:r>
              <a:rPr sz="1000" spc="-10" dirty="0">
                <a:latin typeface="Microsoft Sans Serif"/>
                <a:cs typeface="Microsoft Sans Serif"/>
              </a:rPr>
              <a:t>lo </a:t>
            </a:r>
            <a:r>
              <a:rPr sz="1000" spc="-5" dirty="0">
                <a:latin typeface="Microsoft Sans Serif"/>
                <a:cs typeface="Microsoft Sans Serif"/>
              </a:rPr>
              <a:t>que </a:t>
            </a:r>
            <a:r>
              <a:rPr sz="1000" dirty="0">
                <a:latin typeface="Microsoft Sans Serif"/>
                <a:cs typeface="Microsoft Sans Serif"/>
              </a:rPr>
              <a:t> </a:t>
            </a:r>
            <a:r>
              <a:rPr sz="1000" spc="-5" dirty="0">
                <a:latin typeface="Microsoft Sans Serif"/>
                <a:cs typeface="Microsoft Sans Serif"/>
              </a:rPr>
              <a:t>el</a:t>
            </a:r>
            <a:r>
              <a:rPr sz="1000" spc="50" dirty="0">
                <a:latin typeface="Microsoft Sans Serif"/>
                <a:cs typeface="Microsoft Sans Serif"/>
              </a:rPr>
              <a:t> </a:t>
            </a:r>
            <a:r>
              <a:rPr sz="1000" spc="-5" dirty="0">
                <a:latin typeface="Microsoft Sans Serif"/>
                <a:cs typeface="Microsoft Sans Serif"/>
              </a:rPr>
              <a:t>sueño</a:t>
            </a:r>
            <a:r>
              <a:rPr sz="1000" spc="55" dirty="0">
                <a:latin typeface="Microsoft Sans Serif"/>
                <a:cs typeface="Microsoft Sans Serif"/>
              </a:rPr>
              <a:t> </a:t>
            </a:r>
            <a:r>
              <a:rPr sz="1000" spc="-5" dirty="0">
                <a:latin typeface="Microsoft Sans Serif"/>
                <a:cs typeface="Microsoft Sans Serif"/>
              </a:rPr>
              <a:t>de</a:t>
            </a:r>
            <a:r>
              <a:rPr sz="1000" spc="55" dirty="0">
                <a:latin typeface="Microsoft Sans Serif"/>
                <a:cs typeface="Microsoft Sans Serif"/>
              </a:rPr>
              <a:t> </a:t>
            </a:r>
            <a:r>
              <a:rPr sz="1000" spc="-5" dirty="0">
                <a:latin typeface="Microsoft Sans Serif"/>
                <a:cs typeface="Microsoft Sans Serif"/>
              </a:rPr>
              <a:t>David</a:t>
            </a:r>
            <a:r>
              <a:rPr sz="1000" spc="55" dirty="0">
                <a:latin typeface="Microsoft Sans Serif"/>
                <a:cs typeface="Microsoft Sans Serif"/>
              </a:rPr>
              <a:t> </a:t>
            </a:r>
            <a:r>
              <a:rPr sz="1000" spc="-5" dirty="0">
                <a:latin typeface="Microsoft Sans Serif"/>
                <a:cs typeface="Microsoft Sans Serif"/>
              </a:rPr>
              <a:t>era</a:t>
            </a:r>
            <a:r>
              <a:rPr sz="1000" spc="55" dirty="0">
                <a:latin typeface="Microsoft Sans Serif"/>
                <a:cs typeface="Microsoft Sans Serif"/>
              </a:rPr>
              <a:t> </a:t>
            </a:r>
            <a:r>
              <a:rPr sz="1000" spc="-5" dirty="0">
                <a:latin typeface="Microsoft Sans Serif"/>
                <a:cs typeface="Microsoft Sans Serif"/>
              </a:rPr>
              <a:t>llevar</a:t>
            </a:r>
            <a:r>
              <a:rPr sz="1000" spc="65" dirty="0">
                <a:latin typeface="Microsoft Sans Serif"/>
                <a:cs typeface="Microsoft Sans Serif"/>
              </a:rPr>
              <a:t> </a:t>
            </a:r>
            <a:r>
              <a:rPr sz="1000" spc="-5" dirty="0">
                <a:latin typeface="Microsoft Sans Serif"/>
                <a:cs typeface="Microsoft Sans Serif"/>
              </a:rPr>
              <a:t>sus</a:t>
            </a:r>
            <a:r>
              <a:rPr sz="1000" spc="60" dirty="0">
                <a:latin typeface="Microsoft Sans Serif"/>
                <a:cs typeface="Microsoft Sans Serif"/>
              </a:rPr>
              <a:t> </a:t>
            </a:r>
            <a:r>
              <a:rPr sz="1000" spc="-5" dirty="0">
                <a:latin typeface="Microsoft Sans Serif"/>
                <a:cs typeface="Microsoft Sans Serif"/>
              </a:rPr>
              <a:t>sabores</a:t>
            </a:r>
            <a:r>
              <a:rPr sz="1000" spc="60" dirty="0">
                <a:latin typeface="Microsoft Sans Serif"/>
                <a:cs typeface="Microsoft Sans Serif"/>
              </a:rPr>
              <a:t> </a:t>
            </a:r>
            <a:r>
              <a:rPr sz="1000" spc="-5" dirty="0">
                <a:latin typeface="Microsoft Sans Serif"/>
                <a:cs typeface="Microsoft Sans Serif"/>
              </a:rPr>
              <a:t>autóctonos</a:t>
            </a:r>
            <a:endParaRPr sz="1000">
              <a:latin typeface="Microsoft Sans Serif"/>
              <a:cs typeface="Microsoft Sans Serif"/>
            </a:endParaRPr>
          </a:p>
          <a:p>
            <a:pPr marL="12697" marR="6982" algn="just">
              <a:lnSpc>
                <a:spcPts val="1190"/>
              </a:lnSpc>
              <a:spcBef>
                <a:spcPts val="10"/>
              </a:spcBef>
            </a:pPr>
            <a:r>
              <a:rPr sz="1000" spc="-5" dirty="0">
                <a:latin typeface="Microsoft Sans Serif"/>
                <a:cs typeface="Microsoft Sans Serif"/>
              </a:rPr>
              <a:t>a</a:t>
            </a:r>
            <a:r>
              <a:rPr sz="1000" spc="35" dirty="0">
                <a:latin typeface="Microsoft Sans Serif"/>
                <a:cs typeface="Microsoft Sans Serif"/>
              </a:rPr>
              <a:t> </a:t>
            </a:r>
            <a:r>
              <a:rPr sz="1000" spc="-10" dirty="0">
                <a:latin typeface="Microsoft Sans Serif"/>
                <a:cs typeface="Microsoft Sans Serif"/>
              </a:rPr>
              <a:t>los</a:t>
            </a:r>
            <a:r>
              <a:rPr sz="1000" spc="35" dirty="0">
                <a:latin typeface="Microsoft Sans Serif"/>
                <a:cs typeface="Microsoft Sans Serif"/>
              </a:rPr>
              <a:t> </a:t>
            </a:r>
            <a:r>
              <a:rPr sz="1000" dirty="0">
                <a:latin typeface="Microsoft Sans Serif"/>
                <a:cs typeface="Microsoft Sans Serif"/>
              </a:rPr>
              <a:t>mercados</a:t>
            </a:r>
            <a:r>
              <a:rPr sz="1000" spc="40" dirty="0">
                <a:latin typeface="Microsoft Sans Serif"/>
                <a:cs typeface="Microsoft Sans Serif"/>
              </a:rPr>
              <a:t> </a:t>
            </a:r>
            <a:r>
              <a:rPr sz="1000" spc="-5" dirty="0">
                <a:latin typeface="Microsoft Sans Serif"/>
                <a:cs typeface="Microsoft Sans Serif"/>
              </a:rPr>
              <a:t>de</a:t>
            </a:r>
            <a:r>
              <a:rPr sz="1000" spc="40" dirty="0">
                <a:latin typeface="Microsoft Sans Serif"/>
                <a:cs typeface="Microsoft Sans Serif"/>
              </a:rPr>
              <a:t> </a:t>
            </a:r>
            <a:r>
              <a:rPr sz="1000" spc="-5" dirty="0">
                <a:latin typeface="Microsoft Sans Serif"/>
                <a:cs typeface="Microsoft Sans Serif"/>
              </a:rPr>
              <a:t>comida</a:t>
            </a:r>
            <a:r>
              <a:rPr sz="1000" spc="35" dirty="0">
                <a:latin typeface="Microsoft Sans Serif"/>
                <a:cs typeface="Microsoft Sans Serif"/>
              </a:rPr>
              <a:t> </a:t>
            </a:r>
            <a:r>
              <a:rPr sz="1000" spc="-5" dirty="0">
                <a:latin typeface="Microsoft Sans Serif"/>
                <a:cs typeface="Microsoft Sans Serif"/>
              </a:rPr>
              <a:t>callejera</a:t>
            </a:r>
            <a:r>
              <a:rPr sz="1000" spc="45" dirty="0">
                <a:latin typeface="Microsoft Sans Serif"/>
                <a:cs typeface="Microsoft Sans Serif"/>
              </a:rPr>
              <a:t> </a:t>
            </a:r>
            <a:r>
              <a:rPr sz="1000" dirty="0">
                <a:latin typeface="Microsoft Sans Serif"/>
                <a:cs typeface="Microsoft Sans Serif"/>
              </a:rPr>
              <a:t>de</a:t>
            </a:r>
            <a:r>
              <a:rPr sz="1000" spc="35" dirty="0">
                <a:latin typeface="Microsoft Sans Serif"/>
                <a:cs typeface="Microsoft Sans Serif"/>
              </a:rPr>
              <a:t> </a:t>
            </a:r>
            <a:r>
              <a:rPr sz="1000" spc="-5" dirty="0">
                <a:latin typeface="Microsoft Sans Serif"/>
                <a:cs typeface="Microsoft Sans Serif"/>
              </a:rPr>
              <a:t>Gran</a:t>
            </a:r>
            <a:r>
              <a:rPr sz="1000" spc="40" dirty="0">
                <a:latin typeface="Microsoft Sans Serif"/>
                <a:cs typeface="Microsoft Sans Serif"/>
              </a:rPr>
              <a:t> </a:t>
            </a:r>
            <a:r>
              <a:rPr sz="1000" spc="-5" dirty="0">
                <a:latin typeface="Microsoft Sans Serif"/>
                <a:cs typeface="Microsoft Sans Serif"/>
              </a:rPr>
              <a:t>Bretaña </a:t>
            </a:r>
            <a:r>
              <a:rPr sz="1000" spc="-254"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a:t>
            </a:r>
            <a:r>
              <a:rPr sz="1000" spc="-5" dirty="0">
                <a:latin typeface="Microsoft Sans Serif"/>
                <a:cs typeface="Microsoft Sans Serif"/>
              </a:rPr>
              <a:t>demostrar</a:t>
            </a:r>
            <a:r>
              <a:rPr sz="1000" dirty="0">
                <a:latin typeface="Microsoft Sans Serif"/>
                <a:cs typeface="Microsoft Sans Serif"/>
              </a:rPr>
              <a:t> </a:t>
            </a:r>
            <a:r>
              <a:rPr sz="1000" spc="-5" dirty="0">
                <a:latin typeface="Microsoft Sans Serif"/>
                <a:cs typeface="Microsoft Sans Serif"/>
              </a:rPr>
              <a:t>a</a:t>
            </a:r>
            <a:r>
              <a:rPr sz="1000" dirty="0">
                <a:latin typeface="Microsoft Sans Serif"/>
                <a:cs typeface="Microsoft Sans Serif"/>
              </a:rPr>
              <a:t> </a:t>
            </a:r>
            <a:r>
              <a:rPr sz="1000" spc="-10" dirty="0">
                <a:latin typeface="Microsoft Sans Serif"/>
                <a:cs typeface="Microsoft Sans Serif"/>
              </a:rPr>
              <a:t>los</a:t>
            </a:r>
            <a:r>
              <a:rPr sz="1000" spc="-5" dirty="0">
                <a:latin typeface="Microsoft Sans Serif"/>
                <a:cs typeface="Microsoft Sans Serif"/>
              </a:rPr>
              <a:t> amantes</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10" dirty="0">
                <a:latin typeface="Microsoft Sans Serif"/>
                <a:cs typeface="Microsoft Sans Serif"/>
              </a:rPr>
              <a:t>la</a:t>
            </a:r>
            <a:r>
              <a:rPr sz="1000" spc="-5" dirty="0">
                <a:latin typeface="Microsoft Sans Serif"/>
                <a:cs typeface="Microsoft Sans Serif"/>
              </a:rPr>
              <a:t> </a:t>
            </a:r>
            <a:r>
              <a:rPr sz="1000" dirty="0">
                <a:latin typeface="Microsoft Sans Serif"/>
                <a:cs typeface="Microsoft Sans Serif"/>
              </a:rPr>
              <a:t>gastronomía</a:t>
            </a:r>
            <a:r>
              <a:rPr sz="1000" spc="5" dirty="0">
                <a:latin typeface="Microsoft Sans Serif"/>
                <a:cs typeface="Microsoft Sans Serif"/>
              </a:rPr>
              <a:t> </a:t>
            </a:r>
            <a:r>
              <a:rPr sz="1000" spc="-10" dirty="0">
                <a:latin typeface="Microsoft Sans Serif"/>
                <a:cs typeface="Microsoft Sans Serif"/>
              </a:rPr>
              <a:t>lo </a:t>
            </a:r>
            <a:r>
              <a:rPr sz="1000" spc="-5" dirty="0">
                <a:latin typeface="Microsoft Sans Serif"/>
                <a:cs typeface="Microsoft Sans Serif"/>
              </a:rPr>
              <a:t> deliciosa</a:t>
            </a:r>
            <a:r>
              <a:rPr sz="1000" spc="120" dirty="0">
                <a:latin typeface="Microsoft Sans Serif"/>
                <a:cs typeface="Microsoft Sans Serif"/>
              </a:rPr>
              <a:t> </a:t>
            </a:r>
            <a:r>
              <a:rPr sz="1000" spc="-5" dirty="0">
                <a:latin typeface="Microsoft Sans Serif"/>
                <a:cs typeface="Microsoft Sans Serif"/>
              </a:rPr>
              <a:t>que</a:t>
            </a:r>
            <a:r>
              <a:rPr sz="1000" spc="110" dirty="0">
                <a:latin typeface="Microsoft Sans Serif"/>
                <a:cs typeface="Microsoft Sans Serif"/>
              </a:rPr>
              <a:t> </a:t>
            </a:r>
            <a:r>
              <a:rPr sz="1000" spc="-5" dirty="0">
                <a:latin typeface="Microsoft Sans Serif"/>
                <a:cs typeface="Microsoft Sans Serif"/>
              </a:rPr>
              <a:t>es</a:t>
            </a:r>
            <a:r>
              <a:rPr sz="1000" spc="130" dirty="0">
                <a:latin typeface="Microsoft Sans Serif"/>
                <a:cs typeface="Microsoft Sans Serif"/>
              </a:rPr>
              <a:t> </a:t>
            </a:r>
            <a:r>
              <a:rPr sz="1000" spc="-10" dirty="0">
                <a:latin typeface="Microsoft Sans Serif"/>
                <a:cs typeface="Microsoft Sans Serif"/>
              </a:rPr>
              <a:t>la</a:t>
            </a:r>
            <a:r>
              <a:rPr sz="1000" spc="110" dirty="0">
                <a:latin typeface="Microsoft Sans Serif"/>
                <a:cs typeface="Microsoft Sans Serif"/>
              </a:rPr>
              <a:t> </a:t>
            </a:r>
            <a:r>
              <a:rPr sz="1000" spc="-5" dirty="0">
                <a:latin typeface="Microsoft Sans Serif"/>
                <a:cs typeface="Microsoft Sans Serif"/>
              </a:rPr>
              <a:t>comida</a:t>
            </a:r>
            <a:r>
              <a:rPr sz="1000" spc="105" dirty="0">
                <a:latin typeface="Microsoft Sans Serif"/>
                <a:cs typeface="Microsoft Sans Serif"/>
              </a:rPr>
              <a:t> </a:t>
            </a:r>
            <a:r>
              <a:rPr sz="1000" spc="-5" dirty="0">
                <a:latin typeface="Microsoft Sans Serif"/>
                <a:cs typeface="Microsoft Sans Serif"/>
              </a:rPr>
              <a:t>venezolana.</a:t>
            </a:r>
            <a:r>
              <a:rPr sz="1000" spc="125" dirty="0">
                <a:latin typeface="Microsoft Sans Serif"/>
                <a:cs typeface="Microsoft Sans Serif"/>
              </a:rPr>
              <a:t> </a:t>
            </a:r>
            <a:r>
              <a:rPr sz="1000" spc="-10" dirty="0">
                <a:latin typeface="Microsoft Sans Serif"/>
                <a:cs typeface="Microsoft Sans Serif"/>
              </a:rPr>
              <a:t>Al</a:t>
            </a:r>
            <a:r>
              <a:rPr sz="1000" spc="114" dirty="0">
                <a:latin typeface="Microsoft Sans Serif"/>
                <a:cs typeface="Microsoft Sans Serif"/>
              </a:rPr>
              <a:t> </a:t>
            </a:r>
            <a:r>
              <a:rPr sz="1000" spc="-5" dirty="0">
                <a:latin typeface="Microsoft Sans Serif"/>
                <a:cs typeface="Microsoft Sans Serif"/>
              </a:rPr>
              <a:t>principio,</a:t>
            </a:r>
            <a:endParaRPr sz="1000">
              <a:latin typeface="Microsoft Sans Serif"/>
              <a:cs typeface="Microsoft Sans Serif"/>
            </a:endParaRPr>
          </a:p>
          <a:p>
            <a:pPr marL="12697" marR="8252" algn="just">
              <a:lnSpc>
                <a:spcPts val="1190"/>
              </a:lnSpc>
              <a:spcBef>
                <a:spcPts val="5"/>
              </a:spcBef>
            </a:pPr>
            <a:r>
              <a:rPr sz="1000" spc="-5" dirty="0">
                <a:latin typeface="Microsoft Sans Serif"/>
                <a:cs typeface="Microsoft Sans Serif"/>
              </a:rPr>
              <a:t>David introdujo un </a:t>
            </a:r>
            <a:r>
              <a:rPr sz="1000" dirty="0">
                <a:latin typeface="Microsoft Sans Serif"/>
                <a:cs typeface="Microsoft Sans Serif"/>
              </a:rPr>
              <a:t>menú </a:t>
            </a:r>
            <a:r>
              <a:rPr sz="1000" spc="-5" dirty="0">
                <a:latin typeface="Microsoft Sans Serif"/>
                <a:cs typeface="Microsoft Sans Serif"/>
              </a:rPr>
              <a:t>venezolano </a:t>
            </a:r>
            <a:r>
              <a:rPr sz="1000" spc="5" dirty="0">
                <a:latin typeface="Microsoft Sans Serif"/>
                <a:cs typeface="Microsoft Sans Serif"/>
              </a:rPr>
              <a:t>muy </a:t>
            </a:r>
            <a:r>
              <a:rPr sz="1000" spc="-5" dirty="0">
                <a:latin typeface="Microsoft Sans Serif"/>
                <a:cs typeface="Microsoft Sans Serif"/>
              </a:rPr>
              <a:t>tradicional </a:t>
            </a:r>
            <a:r>
              <a:rPr sz="1000" dirty="0">
                <a:latin typeface="Microsoft Sans Serif"/>
                <a:cs typeface="Microsoft Sans Serif"/>
              </a:rPr>
              <a:t> </a:t>
            </a:r>
            <a:r>
              <a:rPr sz="1000" spc="-5" dirty="0">
                <a:latin typeface="Microsoft Sans Serif"/>
                <a:cs typeface="Microsoft Sans Serif"/>
              </a:rPr>
              <a:t>en</a:t>
            </a:r>
            <a:r>
              <a:rPr sz="1000" spc="254" dirty="0">
                <a:latin typeface="Microsoft Sans Serif"/>
                <a:cs typeface="Microsoft Sans Serif"/>
              </a:rPr>
              <a:t> </a:t>
            </a:r>
            <a:r>
              <a:rPr sz="1000" spc="-5" dirty="0">
                <a:latin typeface="Microsoft Sans Serif"/>
                <a:cs typeface="Microsoft Sans Serif"/>
              </a:rPr>
              <a:t>el</a:t>
            </a:r>
            <a:r>
              <a:rPr sz="1000" spc="254" dirty="0">
                <a:latin typeface="Microsoft Sans Serif"/>
                <a:cs typeface="Microsoft Sans Serif"/>
              </a:rPr>
              <a:t> </a:t>
            </a:r>
            <a:r>
              <a:rPr sz="1000" spc="-5" dirty="0">
                <a:latin typeface="Microsoft Sans Serif"/>
                <a:cs typeface="Microsoft Sans Serif"/>
              </a:rPr>
              <a:t>que</a:t>
            </a:r>
            <a:r>
              <a:rPr sz="1000" spc="254" dirty="0">
                <a:latin typeface="Microsoft Sans Serif"/>
                <a:cs typeface="Microsoft Sans Serif"/>
              </a:rPr>
              <a:t> </a:t>
            </a:r>
            <a:r>
              <a:rPr sz="1000" spc="-5" dirty="0">
                <a:latin typeface="Microsoft Sans Serif"/>
                <a:cs typeface="Microsoft Sans Serif"/>
              </a:rPr>
              <a:t>probaba</a:t>
            </a:r>
            <a:r>
              <a:rPr sz="1000" spc="254" dirty="0">
                <a:latin typeface="Microsoft Sans Serif"/>
                <a:cs typeface="Microsoft Sans Serif"/>
              </a:rPr>
              <a:t> </a:t>
            </a:r>
            <a:r>
              <a:rPr sz="1000" spc="-5" dirty="0">
                <a:latin typeface="Microsoft Sans Serif"/>
                <a:cs typeface="Microsoft Sans Serif"/>
              </a:rPr>
              <a:t>los</a:t>
            </a:r>
            <a:r>
              <a:rPr sz="1000" spc="260" dirty="0">
                <a:latin typeface="Microsoft Sans Serif"/>
                <a:cs typeface="Microsoft Sans Serif"/>
              </a:rPr>
              <a:t> </a:t>
            </a:r>
            <a:r>
              <a:rPr sz="1000" spc="-5" dirty="0">
                <a:latin typeface="Microsoft Sans Serif"/>
                <a:cs typeface="Microsoft Sans Serif"/>
              </a:rPr>
              <a:t>platos</a:t>
            </a:r>
            <a:r>
              <a:rPr sz="1000" spc="270" dirty="0">
                <a:latin typeface="Microsoft Sans Serif"/>
                <a:cs typeface="Microsoft Sans Serif"/>
              </a:rPr>
              <a:t> </a:t>
            </a:r>
            <a:r>
              <a:rPr sz="1000" spc="-5" dirty="0">
                <a:latin typeface="Microsoft Sans Serif"/>
                <a:cs typeface="Microsoft Sans Serif"/>
              </a:rPr>
              <a:t>cada</a:t>
            </a:r>
            <a:r>
              <a:rPr sz="1000" spc="254" dirty="0">
                <a:latin typeface="Microsoft Sans Serif"/>
                <a:cs typeface="Microsoft Sans Serif"/>
              </a:rPr>
              <a:t> </a:t>
            </a:r>
            <a:r>
              <a:rPr sz="1000" dirty="0">
                <a:latin typeface="Microsoft Sans Serif"/>
                <a:cs typeface="Microsoft Sans Serif"/>
              </a:rPr>
              <a:t>semana</a:t>
            </a:r>
            <a:r>
              <a:rPr sz="1000" spc="254" dirty="0">
                <a:latin typeface="Microsoft Sans Serif"/>
                <a:cs typeface="Microsoft Sans Serif"/>
              </a:rPr>
              <a:t> </a:t>
            </a:r>
            <a:r>
              <a:rPr sz="1000" spc="-5" dirty="0">
                <a:latin typeface="Microsoft Sans Serif"/>
                <a:cs typeface="Microsoft Sans Serif"/>
              </a:rPr>
              <a:t>hasta</a:t>
            </a:r>
            <a:endParaRPr sz="1000">
              <a:latin typeface="Microsoft Sans Serif"/>
              <a:cs typeface="Microsoft Sans Serif"/>
            </a:endParaRPr>
          </a:p>
          <a:p>
            <a:pPr marL="12697" marR="6982" algn="just">
              <a:lnSpc>
                <a:spcPts val="1190"/>
              </a:lnSpc>
              <a:spcBef>
                <a:spcPts val="10"/>
              </a:spcBef>
            </a:pPr>
            <a:r>
              <a:rPr sz="1000" spc="-5" dirty="0">
                <a:latin typeface="Microsoft Sans Serif"/>
                <a:cs typeface="Microsoft Sans Serif"/>
              </a:rPr>
              <a:t>conseguir</a:t>
            </a:r>
            <a:r>
              <a:rPr sz="1000" dirty="0">
                <a:latin typeface="Microsoft Sans Serif"/>
                <a:cs typeface="Microsoft Sans Serif"/>
              </a:rPr>
              <a:t> </a:t>
            </a:r>
            <a:r>
              <a:rPr sz="1000" spc="-5" dirty="0">
                <a:latin typeface="Microsoft Sans Serif"/>
                <a:cs typeface="Microsoft Sans Serif"/>
              </a:rPr>
              <a:t>el</a:t>
            </a:r>
            <a:r>
              <a:rPr sz="1000" dirty="0">
                <a:latin typeface="Microsoft Sans Serif"/>
                <a:cs typeface="Microsoft Sans Serif"/>
              </a:rPr>
              <a:t> </a:t>
            </a:r>
            <a:r>
              <a:rPr sz="1000" spc="-5" dirty="0">
                <a:latin typeface="Microsoft Sans Serif"/>
                <a:cs typeface="Microsoft Sans Serif"/>
              </a:rPr>
              <a:t>sabor</a:t>
            </a:r>
            <a:r>
              <a:rPr sz="1000" dirty="0">
                <a:latin typeface="Microsoft Sans Serif"/>
                <a:cs typeface="Microsoft Sans Serif"/>
              </a:rPr>
              <a:t> adecuado.</a:t>
            </a:r>
            <a:r>
              <a:rPr sz="1000" spc="5" dirty="0">
                <a:latin typeface="Microsoft Sans Serif"/>
                <a:cs typeface="Microsoft Sans Serif"/>
              </a:rPr>
              <a:t> </a:t>
            </a:r>
            <a:r>
              <a:rPr sz="1000" spc="-5" dirty="0">
                <a:latin typeface="Microsoft Sans Serif"/>
                <a:cs typeface="Microsoft Sans Serif"/>
              </a:rPr>
              <a:t>Consideró</a:t>
            </a:r>
            <a:r>
              <a:rPr sz="1000" spc="260" dirty="0">
                <a:latin typeface="Microsoft Sans Serif"/>
                <a:cs typeface="Microsoft Sans Serif"/>
              </a:rPr>
              <a:t> </a:t>
            </a:r>
            <a:r>
              <a:rPr sz="1000" spc="-10" dirty="0">
                <a:latin typeface="Microsoft Sans Serif"/>
                <a:cs typeface="Microsoft Sans Serif"/>
              </a:rPr>
              <a:t>la </a:t>
            </a:r>
            <a:r>
              <a:rPr sz="1000" spc="-5" dirty="0">
                <a:latin typeface="Microsoft Sans Serif"/>
                <a:cs typeface="Microsoft Sans Serif"/>
              </a:rPr>
              <a:t> posibilidad</a:t>
            </a:r>
            <a:r>
              <a:rPr sz="1000" spc="50" dirty="0">
                <a:latin typeface="Microsoft Sans Serif"/>
                <a:cs typeface="Microsoft Sans Serif"/>
              </a:rPr>
              <a:t> </a:t>
            </a:r>
            <a:r>
              <a:rPr sz="1000" dirty="0">
                <a:latin typeface="Microsoft Sans Serif"/>
                <a:cs typeface="Microsoft Sans Serif"/>
              </a:rPr>
              <a:t>de</a:t>
            </a:r>
            <a:r>
              <a:rPr sz="1000" spc="55" dirty="0">
                <a:latin typeface="Microsoft Sans Serif"/>
                <a:cs typeface="Microsoft Sans Serif"/>
              </a:rPr>
              <a:t> </a:t>
            </a:r>
            <a:r>
              <a:rPr sz="1000" spc="-5" dirty="0">
                <a:latin typeface="Microsoft Sans Serif"/>
                <a:cs typeface="Microsoft Sans Serif"/>
              </a:rPr>
              <a:t>ofrecer</a:t>
            </a:r>
            <a:r>
              <a:rPr sz="1000" spc="60" dirty="0">
                <a:latin typeface="Microsoft Sans Serif"/>
                <a:cs typeface="Microsoft Sans Serif"/>
              </a:rPr>
              <a:t> </a:t>
            </a:r>
            <a:r>
              <a:rPr sz="1000" spc="-5" dirty="0">
                <a:latin typeface="Microsoft Sans Serif"/>
                <a:cs typeface="Microsoft Sans Serif"/>
              </a:rPr>
              <a:t>una</a:t>
            </a:r>
            <a:r>
              <a:rPr sz="1000" spc="65" dirty="0">
                <a:latin typeface="Microsoft Sans Serif"/>
                <a:cs typeface="Microsoft Sans Serif"/>
              </a:rPr>
              <a:t> </a:t>
            </a:r>
            <a:r>
              <a:rPr sz="1000" spc="-5" dirty="0">
                <a:latin typeface="Microsoft Sans Serif"/>
                <a:cs typeface="Microsoft Sans Serif"/>
              </a:rPr>
              <a:t>veintena</a:t>
            </a:r>
            <a:r>
              <a:rPr sz="1000" spc="65" dirty="0">
                <a:latin typeface="Microsoft Sans Serif"/>
                <a:cs typeface="Microsoft Sans Serif"/>
              </a:rPr>
              <a:t> </a:t>
            </a:r>
            <a:r>
              <a:rPr sz="1000" spc="-5" dirty="0">
                <a:latin typeface="Microsoft Sans Serif"/>
                <a:cs typeface="Microsoft Sans Serif"/>
              </a:rPr>
              <a:t>de</a:t>
            </a:r>
            <a:r>
              <a:rPr sz="1000" spc="45" dirty="0">
                <a:latin typeface="Microsoft Sans Serif"/>
                <a:cs typeface="Microsoft Sans Serif"/>
              </a:rPr>
              <a:t> </a:t>
            </a:r>
            <a:r>
              <a:rPr sz="1000" spc="-5" dirty="0">
                <a:latin typeface="Microsoft Sans Serif"/>
                <a:cs typeface="Microsoft Sans Serif"/>
              </a:rPr>
              <a:t>rellenos,</a:t>
            </a:r>
            <a:r>
              <a:rPr sz="1000" spc="65" dirty="0">
                <a:latin typeface="Microsoft Sans Serif"/>
                <a:cs typeface="Microsoft Sans Serif"/>
              </a:rPr>
              <a:t> </a:t>
            </a:r>
            <a:r>
              <a:rPr sz="1000" spc="-5" dirty="0">
                <a:latin typeface="Microsoft Sans Serif"/>
                <a:cs typeface="Microsoft Sans Serif"/>
              </a:rPr>
              <a:t>pero</a:t>
            </a:r>
            <a:endParaRPr sz="1000">
              <a:latin typeface="Microsoft Sans Serif"/>
              <a:cs typeface="Microsoft Sans Serif"/>
            </a:endParaRPr>
          </a:p>
          <a:p>
            <a:pPr marL="12697" marR="8252" algn="just">
              <a:lnSpc>
                <a:spcPts val="1190"/>
              </a:lnSpc>
              <a:spcBef>
                <a:spcPts val="10"/>
              </a:spcBef>
            </a:pPr>
            <a:r>
              <a:rPr sz="1000" spc="-5" dirty="0">
                <a:latin typeface="Microsoft Sans Serif"/>
                <a:cs typeface="Microsoft Sans Serif"/>
              </a:rPr>
              <a:t>pronto </a:t>
            </a:r>
            <a:r>
              <a:rPr sz="1000" dirty="0">
                <a:latin typeface="Microsoft Sans Serif"/>
                <a:cs typeface="Microsoft Sans Serif"/>
              </a:rPr>
              <a:t>se </a:t>
            </a:r>
            <a:r>
              <a:rPr sz="1000" spc="-5" dirty="0">
                <a:latin typeface="Microsoft Sans Serif"/>
                <a:cs typeface="Microsoft Sans Serif"/>
              </a:rPr>
              <a:t>dio cuenta de</a:t>
            </a:r>
            <a:r>
              <a:rPr sz="1000" dirty="0">
                <a:latin typeface="Microsoft Sans Serif"/>
                <a:cs typeface="Microsoft Sans Serif"/>
              </a:rPr>
              <a:t> </a:t>
            </a:r>
            <a:r>
              <a:rPr sz="1000" spc="-5" dirty="0">
                <a:latin typeface="Microsoft Sans Serif"/>
                <a:cs typeface="Microsoft Sans Serif"/>
              </a:rPr>
              <a:t>que una gran reserva de </a:t>
            </a:r>
            <a:r>
              <a:rPr sz="1000" dirty="0">
                <a:latin typeface="Microsoft Sans Serif"/>
                <a:cs typeface="Microsoft Sans Serif"/>
              </a:rPr>
              <a:t> </a:t>
            </a:r>
            <a:r>
              <a:rPr sz="1000" spc="-5" dirty="0">
                <a:latin typeface="Microsoft Sans Serif"/>
                <a:cs typeface="Microsoft Sans Serif"/>
              </a:rPr>
              <a:t>alimentos </a:t>
            </a:r>
            <a:r>
              <a:rPr sz="1000" dirty="0">
                <a:latin typeface="Microsoft Sans Serif"/>
                <a:cs typeface="Microsoft Sans Serif"/>
              </a:rPr>
              <a:t>frescos supondría </a:t>
            </a:r>
            <a:r>
              <a:rPr sz="1000" spc="-5" dirty="0">
                <a:latin typeface="Microsoft Sans Serif"/>
                <a:cs typeface="Microsoft Sans Serif"/>
              </a:rPr>
              <a:t>un gran desperdicio de </a:t>
            </a:r>
            <a:r>
              <a:rPr sz="1000" dirty="0">
                <a:latin typeface="Microsoft Sans Serif"/>
                <a:cs typeface="Microsoft Sans Serif"/>
              </a:rPr>
              <a:t> </a:t>
            </a:r>
            <a:r>
              <a:rPr sz="1000" spc="-5" dirty="0">
                <a:latin typeface="Microsoft Sans Serif"/>
                <a:cs typeface="Microsoft Sans Serif"/>
              </a:rPr>
              <a:t>comida</a:t>
            </a:r>
            <a:r>
              <a:rPr sz="1000" spc="145" dirty="0">
                <a:latin typeface="Microsoft Sans Serif"/>
                <a:cs typeface="Microsoft Sans Serif"/>
              </a:rPr>
              <a:t> </a:t>
            </a:r>
            <a:r>
              <a:rPr sz="1000" spc="-5" dirty="0">
                <a:latin typeface="Microsoft Sans Serif"/>
                <a:cs typeface="Microsoft Sans Serif"/>
              </a:rPr>
              <a:t>que,</a:t>
            </a:r>
            <a:r>
              <a:rPr sz="1000" spc="155" dirty="0">
                <a:latin typeface="Microsoft Sans Serif"/>
                <a:cs typeface="Microsoft Sans Serif"/>
              </a:rPr>
              <a:t> </a:t>
            </a:r>
            <a:r>
              <a:rPr sz="1000" spc="-5" dirty="0">
                <a:latin typeface="Microsoft Sans Serif"/>
                <a:cs typeface="Microsoft Sans Serif"/>
              </a:rPr>
              <a:t>desde</a:t>
            </a:r>
            <a:r>
              <a:rPr sz="1000" spc="150" dirty="0">
                <a:latin typeface="Microsoft Sans Serif"/>
                <a:cs typeface="Microsoft Sans Serif"/>
              </a:rPr>
              <a:t> </a:t>
            </a:r>
            <a:r>
              <a:rPr sz="1000" spc="-5" dirty="0">
                <a:latin typeface="Microsoft Sans Serif"/>
                <a:cs typeface="Microsoft Sans Serif"/>
              </a:rPr>
              <a:t>el</a:t>
            </a:r>
            <a:r>
              <a:rPr sz="1000" spc="150" dirty="0">
                <a:latin typeface="Microsoft Sans Serif"/>
                <a:cs typeface="Microsoft Sans Serif"/>
              </a:rPr>
              <a:t> </a:t>
            </a:r>
            <a:r>
              <a:rPr sz="1000" spc="-5" dirty="0">
                <a:latin typeface="Microsoft Sans Serif"/>
                <a:cs typeface="Microsoft Sans Serif"/>
              </a:rPr>
              <a:t>punto</a:t>
            </a:r>
            <a:r>
              <a:rPr sz="1000" spc="155" dirty="0">
                <a:latin typeface="Microsoft Sans Serif"/>
                <a:cs typeface="Microsoft Sans Serif"/>
              </a:rPr>
              <a:t> </a:t>
            </a:r>
            <a:r>
              <a:rPr sz="1000" spc="-5" dirty="0">
                <a:latin typeface="Microsoft Sans Serif"/>
                <a:cs typeface="Microsoft Sans Serif"/>
              </a:rPr>
              <a:t>de</a:t>
            </a:r>
            <a:r>
              <a:rPr sz="1000" spc="145" dirty="0">
                <a:latin typeface="Microsoft Sans Serif"/>
                <a:cs typeface="Microsoft Sans Serif"/>
              </a:rPr>
              <a:t> </a:t>
            </a:r>
            <a:r>
              <a:rPr sz="1000" spc="-5" dirty="0">
                <a:latin typeface="Microsoft Sans Serif"/>
                <a:cs typeface="Microsoft Sans Serif"/>
              </a:rPr>
              <a:t>vista</a:t>
            </a:r>
            <a:r>
              <a:rPr sz="1000" spc="155" dirty="0">
                <a:latin typeface="Microsoft Sans Serif"/>
                <a:cs typeface="Microsoft Sans Serif"/>
              </a:rPr>
              <a:t> </a:t>
            </a:r>
            <a:r>
              <a:rPr sz="1000" spc="-5" dirty="0">
                <a:latin typeface="Microsoft Sans Serif"/>
                <a:cs typeface="Microsoft Sans Serif"/>
              </a:rPr>
              <a:t>ético</a:t>
            </a:r>
            <a:r>
              <a:rPr sz="1000" spc="155" dirty="0">
                <a:latin typeface="Microsoft Sans Serif"/>
                <a:cs typeface="Microsoft Sans Serif"/>
              </a:rPr>
              <a:t> </a:t>
            </a:r>
            <a:r>
              <a:rPr sz="1000" spc="-5" dirty="0">
                <a:latin typeface="Microsoft Sans Serif"/>
                <a:cs typeface="Microsoft Sans Serif"/>
              </a:rPr>
              <a:t>o</a:t>
            </a:r>
            <a:r>
              <a:rPr sz="1000" spc="150" dirty="0">
                <a:latin typeface="Microsoft Sans Serif"/>
                <a:cs typeface="Microsoft Sans Serif"/>
              </a:rPr>
              <a:t> </a:t>
            </a:r>
            <a:r>
              <a:rPr sz="1000" dirty="0">
                <a:latin typeface="Microsoft Sans Serif"/>
                <a:cs typeface="Microsoft Sans Serif"/>
              </a:rPr>
              <a:t>de</a:t>
            </a:r>
            <a:r>
              <a:rPr sz="1000" spc="155" dirty="0">
                <a:latin typeface="Microsoft Sans Serif"/>
                <a:cs typeface="Microsoft Sans Serif"/>
              </a:rPr>
              <a:t> </a:t>
            </a:r>
            <a:r>
              <a:rPr sz="1000" spc="-10" dirty="0">
                <a:latin typeface="Microsoft Sans Serif"/>
                <a:cs typeface="Microsoft Sans Serif"/>
              </a:rPr>
              <a:t>los</a:t>
            </a:r>
            <a:endParaRPr sz="1000">
              <a:latin typeface="Microsoft Sans Serif"/>
              <a:cs typeface="Microsoft Sans Serif"/>
            </a:endParaRPr>
          </a:p>
          <a:p>
            <a:pPr marL="12697" marR="5077" algn="just">
              <a:lnSpc>
                <a:spcPts val="1190"/>
              </a:lnSpc>
              <a:spcBef>
                <a:spcPts val="5"/>
              </a:spcBef>
            </a:pPr>
            <a:r>
              <a:rPr sz="1000" dirty="0">
                <a:latin typeface="Microsoft Sans Serif"/>
                <a:cs typeface="Microsoft Sans Serif"/>
              </a:rPr>
              <a:t>márgenes, </a:t>
            </a:r>
            <a:r>
              <a:rPr sz="1000" spc="-5" dirty="0">
                <a:latin typeface="Microsoft Sans Serif"/>
                <a:cs typeface="Microsoft Sans Serif"/>
              </a:rPr>
              <a:t>no </a:t>
            </a:r>
            <a:r>
              <a:rPr sz="1000" spc="5" dirty="0">
                <a:latin typeface="Microsoft Sans Serif"/>
                <a:cs typeface="Microsoft Sans Serif"/>
              </a:rPr>
              <a:t>querían. </a:t>
            </a:r>
            <a:r>
              <a:rPr sz="1000" dirty="0">
                <a:latin typeface="Microsoft Sans Serif"/>
                <a:cs typeface="Microsoft Sans Serif"/>
              </a:rPr>
              <a:t>En su </a:t>
            </a:r>
            <a:r>
              <a:rPr sz="1000" spc="-5" dirty="0">
                <a:latin typeface="Microsoft Sans Serif"/>
                <a:cs typeface="Microsoft Sans Serif"/>
              </a:rPr>
              <a:t>lugar, </a:t>
            </a:r>
            <a:r>
              <a:rPr sz="1000" dirty="0">
                <a:latin typeface="Microsoft Sans Serif"/>
                <a:cs typeface="Microsoft Sans Serif"/>
              </a:rPr>
              <a:t>David </a:t>
            </a:r>
            <a:r>
              <a:rPr sz="1000" spc="-5" dirty="0">
                <a:latin typeface="Microsoft Sans Serif"/>
                <a:cs typeface="Microsoft Sans Serif"/>
              </a:rPr>
              <a:t>optó por </a:t>
            </a:r>
            <a:r>
              <a:rPr sz="1000" dirty="0">
                <a:latin typeface="Microsoft Sans Serif"/>
                <a:cs typeface="Microsoft Sans Serif"/>
              </a:rPr>
              <a:t> </a:t>
            </a:r>
            <a:r>
              <a:rPr sz="1000" spc="-5" dirty="0">
                <a:latin typeface="Microsoft Sans Serif"/>
                <a:cs typeface="Microsoft Sans Serif"/>
              </a:rPr>
              <a:t>ofrecer</a:t>
            </a:r>
            <a:r>
              <a:rPr sz="1000" spc="105" dirty="0">
                <a:latin typeface="Microsoft Sans Serif"/>
                <a:cs typeface="Microsoft Sans Serif"/>
              </a:rPr>
              <a:t> </a:t>
            </a:r>
            <a:r>
              <a:rPr sz="1000" spc="-5" dirty="0">
                <a:latin typeface="Microsoft Sans Serif"/>
                <a:cs typeface="Microsoft Sans Serif"/>
              </a:rPr>
              <a:t>unos</a:t>
            </a:r>
            <a:r>
              <a:rPr sz="1000" spc="105" dirty="0">
                <a:latin typeface="Microsoft Sans Serif"/>
                <a:cs typeface="Microsoft Sans Serif"/>
              </a:rPr>
              <a:t> </a:t>
            </a:r>
            <a:r>
              <a:rPr sz="1000" spc="-5" dirty="0">
                <a:latin typeface="Microsoft Sans Serif"/>
                <a:cs typeface="Microsoft Sans Serif"/>
              </a:rPr>
              <a:t>pocos</a:t>
            </a:r>
            <a:r>
              <a:rPr sz="1000" spc="105" dirty="0">
                <a:latin typeface="Microsoft Sans Serif"/>
                <a:cs typeface="Microsoft Sans Serif"/>
              </a:rPr>
              <a:t> </a:t>
            </a:r>
            <a:r>
              <a:rPr sz="1000" spc="-5" dirty="0">
                <a:latin typeface="Microsoft Sans Serif"/>
                <a:cs typeface="Microsoft Sans Serif"/>
              </a:rPr>
              <a:t>rellenos</a:t>
            </a:r>
            <a:r>
              <a:rPr sz="1000" spc="105" dirty="0">
                <a:latin typeface="Microsoft Sans Serif"/>
                <a:cs typeface="Microsoft Sans Serif"/>
              </a:rPr>
              <a:t> </a:t>
            </a:r>
            <a:r>
              <a:rPr sz="1000" spc="-5" dirty="0">
                <a:latin typeface="Microsoft Sans Serif"/>
                <a:cs typeface="Microsoft Sans Serif"/>
              </a:rPr>
              <a:t>selectos</a:t>
            </a:r>
            <a:r>
              <a:rPr sz="1000" spc="105" dirty="0">
                <a:latin typeface="Microsoft Sans Serif"/>
                <a:cs typeface="Microsoft Sans Serif"/>
              </a:rPr>
              <a:t> </a:t>
            </a:r>
            <a:r>
              <a:rPr sz="1000" dirty="0">
                <a:latin typeface="Microsoft Sans Serif"/>
                <a:cs typeface="Microsoft Sans Serif"/>
              </a:rPr>
              <a:t>como</a:t>
            </a:r>
            <a:r>
              <a:rPr sz="1000" spc="100" dirty="0">
                <a:latin typeface="Microsoft Sans Serif"/>
                <a:cs typeface="Microsoft Sans Serif"/>
              </a:rPr>
              <a:t> </a:t>
            </a:r>
            <a:r>
              <a:rPr sz="1000" spc="-5" dirty="0">
                <a:latin typeface="Microsoft Sans Serif"/>
                <a:cs typeface="Microsoft Sans Serif"/>
              </a:rPr>
              <a:t>parte</a:t>
            </a:r>
            <a:r>
              <a:rPr sz="1000" spc="100" dirty="0">
                <a:latin typeface="Microsoft Sans Serif"/>
                <a:cs typeface="Microsoft Sans Serif"/>
              </a:rPr>
              <a:t> </a:t>
            </a:r>
            <a:r>
              <a:rPr sz="1000" dirty="0">
                <a:latin typeface="Microsoft Sans Serif"/>
                <a:cs typeface="Microsoft Sans Serif"/>
              </a:rPr>
              <a:t>de</a:t>
            </a:r>
            <a:endParaRPr sz="1000">
              <a:latin typeface="Microsoft Sans Serif"/>
              <a:cs typeface="Microsoft Sans Serif"/>
            </a:endParaRPr>
          </a:p>
          <a:p>
            <a:pPr marL="12697" marR="6982" algn="just">
              <a:lnSpc>
                <a:spcPts val="1190"/>
              </a:lnSpc>
              <a:spcBef>
                <a:spcPts val="10"/>
              </a:spcBef>
            </a:pPr>
            <a:r>
              <a:rPr sz="1000" spc="-10" dirty="0">
                <a:latin typeface="Microsoft Sans Serif"/>
                <a:cs typeface="Microsoft Sans Serif"/>
              </a:rPr>
              <a:t>la </a:t>
            </a:r>
            <a:r>
              <a:rPr sz="1000" dirty="0">
                <a:latin typeface="Microsoft Sans Serif"/>
                <a:cs typeface="Microsoft Sans Serif"/>
              </a:rPr>
              <a:t>gama </a:t>
            </a:r>
            <a:r>
              <a:rPr sz="1000" spc="-5" dirty="0">
                <a:latin typeface="Microsoft Sans Serif"/>
                <a:cs typeface="Microsoft Sans Serif"/>
              </a:rPr>
              <a:t>de alimentos </a:t>
            </a:r>
            <a:r>
              <a:rPr sz="1000" dirty="0">
                <a:latin typeface="Microsoft Sans Serif"/>
                <a:cs typeface="Microsoft Sans Serif"/>
              </a:rPr>
              <a:t>de Guasa. </a:t>
            </a:r>
            <a:r>
              <a:rPr sz="1000" spc="-5" dirty="0">
                <a:latin typeface="Microsoft Sans Serif"/>
                <a:cs typeface="Microsoft Sans Serif"/>
              </a:rPr>
              <a:t>Admite que atraer a </a:t>
            </a:r>
            <a:r>
              <a:rPr sz="1000" dirty="0">
                <a:latin typeface="Microsoft Sans Serif"/>
                <a:cs typeface="Microsoft Sans Serif"/>
              </a:rPr>
              <a:t> </a:t>
            </a:r>
            <a:r>
              <a:rPr sz="1000" spc="-5" dirty="0">
                <a:latin typeface="Microsoft Sans Serif"/>
                <a:cs typeface="Microsoft Sans Serif"/>
              </a:rPr>
              <a:t>nuevos</a:t>
            </a:r>
            <a:r>
              <a:rPr sz="1000" dirty="0">
                <a:latin typeface="Microsoft Sans Serif"/>
                <a:cs typeface="Microsoft Sans Serif"/>
              </a:rPr>
              <a:t> </a:t>
            </a:r>
            <a:r>
              <a:rPr sz="1000" spc="-5" dirty="0">
                <a:latin typeface="Microsoft Sans Serif"/>
                <a:cs typeface="Microsoft Sans Serif"/>
              </a:rPr>
              <a:t>clientes</a:t>
            </a:r>
            <a:r>
              <a:rPr sz="1000" dirty="0">
                <a:latin typeface="Microsoft Sans Serif"/>
                <a:cs typeface="Microsoft Sans Serif"/>
              </a:rPr>
              <a:t> </a:t>
            </a:r>
            <a:r>
              <a:rPr sz="1000" spc="-5" dirty="0">
                <a:latin typeface="Microsoft Sans Serif"/>
                <a:cs typeface="Microsoft Sans Serif"/>
              </a:rPr>
              <a:t>es</a:t>
            </a:r>
            <a:r>
              <a:rPr sz="1000" dirty="0">
                <a:latin typeface="Microsoft Sans Serif"/>
                <a:cs typeface="Microsoft Sans Serif"/>
              </a:rPr>
              <a:t> un</a:t>
            </a:r>
            <a:r>
              <a:rPr sz="1000" spc="5" dirty="0">
                <a:latin typeface="Microsoft Sans Serif"/>
                <a:cs typeface="Microsoft Sans Serif"/>
              </a:rPr>
              <a:t> </a:t>
            </a:r>
            <a:r>
              <a:rPr sz="1000" spc="-5" dirty="0">
                <a:latin typeface="Microsoft Sans Serif"/>
                <a:cs typeface="Microsoft Sans Serif"/>
              </a:rPr>
              <a:t>reto</a:t>
            </a:r>
            <a:r>
              <a:rPr sz="1000" dirty="0">
                <a:latin typeface="Microsoft Sans Serif"/>
                <a:cs typeface="Microsoft Sans Serif"/>
              </a:rPr>
              <a:t> </a:t>
            </a:r>
            <a:r>
              <a:rPr sz="1000" spc="-5" dirty="0">
                <a:latin typeface="Microsoft Sans Serif"/>
                <a:cs typeface="Microsoft Sans Serif"/>
              </a:rPr>
              <a:t>clave</a:t>
            </a:r>
            <a:r>
              <a:rPr sz="1000"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a:t>
            </a:r>
            <a:r>
              <a:rPr sz="1000" spc="-5" dirty="0">
                <a:latin typeface="Microsoft Sans Serif"/>
                <a:cs typeface="Microsoft Sans Serif"/>
              </a:rPr>
              <a:t>que</a:t>
            </a:r>
            <a:r>
              <a:rPr sz="1000" dirty="0">
                <a:latin typeface="Microsoft Sans Serif"/>
                <a:cs typeface="Microsoft Sans Serif"/>
              </a:rPr>
              <a:t> </a:t>
            </a:r>
            <a:r>
              <a:rPr sz="1000" spc="-5" dirty="0">
                <a:latin typeface="Microsoft Sans Serif"/>
                <a:cs typeface="Microsoft Sans Serif"/>
              </a:rPr>
              <a:t>la </a:t>
            </a:r>
            <a:r>
              <a:rPr sz="1000" dirty="0">
                <a:latin typeface="Microsoft Sans Serif"/>
                <a:cs typeface="Microsoft Sans Serif"/>
              </a:rPr>
              <a:t> </a:t>
            </a:r>
            <a:r>
              <a:rPr sz="1000" spc="-5" dirty="0">
                <a:latin typeface="Microsoft Sans Serif"/>
                <a:cs typeface="Microsoft Sans Serif"/>
              </a:rPr>
              <a:t>hamburguesa</a:t>
            </a:r>
            <a:r>
              <a:rPr sz="1000" spc="250" dirty="0">
                <a:latin typeface="Microsoft Sans Serif"/>
                <a:cs typeface="Microsoft Sans Serif"/>
              </a:rPr>
              <a:t> </a:t>
            </a:r>
            <a:r>
              <a:rPr sz="1000" spc="-5" dirty="0">
                <a:latin typeface="Microsoft Sans Serif"/>
                <a:cs typeface="Microsoft Sans Serif"/>
              </a:rPr>
              <a:t>y</a:t>
            </a:r>
            <a:r>
              <a:rPr sz="1000" spc="229" dirty="0">
                <a:latin typeface="Microsoft Sans Serif"/>
                <a:cs typeface="Microsoft Sans Serif"/>
              </a:rPr>
              <a:t> </a:t>
            </a:r>
            <a:r>
              <a:rPr sz="1000" spc="-10" dirty="0">
                <a:latin typeface="Microsoft Sans Serif"/>
                <a:cs typeface="Microsoft Sans Serif"/>
              </a:rPr>
              <a:t>la  </a:t>
            </a:r>
            <a:r>
              <a:rPr sz="1000" spc="-5" dirty="0">
                <a:latin typeface="Microsoft Sans Serif"/>
                <a:cs typeface="Microsoft Sans Serif"/>
              </a:rPr>
              <a:t>pizza</a:t>
            </a:r>
            <a:r>
              <a:rPr sz="1000" spc="245" dirty="0">
                <a:latin typeface="Microsoft Sans Serif"/>
                <a:cs typeface="Microsoft Sans Serif"/>
              </a:rPr>
              <a:t> </a:t>
            </a:r>
            <a:r>
              <a:rPr sz="1000" spc="-5" dirty="0">
                <a:latin typeface="Microsoft Sans Serif"/>
                <a:cs typeface="Microsoft Sans Serif"/>
              </a:rPr>
              <a:t>siguen</a:t>
            </a:r>
            <a:r>
              <a:rPr sz="1000" spc="240" dirty="0">
                <a:latin typeface="Microsoft Sans Serif"/>
                <a:cs typeface="Microsoft Sans Serif"/>
              </a:rPr>
              <a:t> </a:t>
            </a:r>
            <a:r>
              <a:rPr sz="1000" spc="-5" dirty="0">
                <a:latin typeface="Microsoft Sans Serif"/>
                <a:cs typeface="Microsoft Sans Serif"/>
              </a:rPr>
              <a:t>ganando</a:t>
            </a:r>
            <a:r>
              <a:rPr sz="1000" spc="245" dirty="0">
                <a:latin typeface="Microsoft Sans Serif"/>
                <a:cs typeface="Microsoft Sans Serif"/>
              </a:rPr>
              <a:t> </a:t>
            </a:r>
            <a:r>
              <a:rPr sz="1000" spc="-5" dirty="0">
                <a:latin typeface="Microsoft Sans Serif"/>
                <a:cs typeface="Microsoft Sans Serif"/>
              </a:rPr>
              <a:t>a</a:t>
            </a:r>
            <a:r>
              <a:rPr sz="1000" spc="245" dirty="0">
                <a:latin typeface="Microsoft Sans Serif"/>
                <a:cs typeface="Microsoft Sans Serif"/>
              </a:rPr>
              <a:t> </a:t>
            </a:r>
            <a:r>
              <a:rPr sz="1000" spc="-5" dirty="0">
                <a:latin typeface="Microsoft Sans Serif"/>
                <a:cs typeface="Microsoft Sans Serif"/>
              </a:rPr>
              <a:t>veces,</a:t>
            </a:r>
            <a:endParaRPr sz="1000">
              <a:latin typeface="Microsoft Sans Serif"/>
              <a:cs typeface="Microsoft Sans Serif"/>
            </a:endParaRPr>
          </a:p>
          <a:p>
            <a:pPr marL="12697" marR="8887" algn="just">
              <a:lnSpc>
                <a:spcPts val="1190"/>
              </a:lnSpc>
              <a:spcBef>
                <a:spcPts val="5"/>
              </a:spcBef>
            </a:pPr>
            <a:r>
              <a:rPr sz="1000" spc="-5" dirty="0">
                <a:latin typeface="Microsoft Sans Serif"/>
                <a:cs typeface="Microsoft Sans Serif"/>
              </a:rPr>
              <a:t>pero</a:t>
            </a:r>
            <a:r>
              <a:rPr sz="1000" spc="100" dirty="0">
                <a:latin typeface="Microsoft Sans Serif"/>
                <a:cs typeface="Microsoft Sans Serif"/>
              </a:rPr>
              <a:t> </a:t>
            </a:r>
            <a:r>
              <a:rPr sz="1000" spc="-5" dirty="0">
                <a:latin typeface="Microsoft Sans Serif"/>
                <a:cs typeface="Microsoft Sans Serif"/>
              </a:rPr>
              <a:t>una</a:t>
            </a:r>
            <a:r>
              <a:rPr sz="1000" spc="100" dirty="0">
                <a:latin typeface="Microsoft Sans Serif"/>
                <a:cs typeface="Microsoft Sans Serif"/>
              </a:rPr>
              <a:t> </a:t>
            </a:r>
            <a:r>
              <a:rPr sz="1000" spc="-5" dirty="0">
                <a:latin typeface="Microsoft Sans Serif"/>
                <a:cs typeface="Microsoft Sans Serif"/>
              </a:rPr>
              <a:t>vez</a:t>
            </a:r>
            <a:r>
              <a:rPr sz="1000" spc="100" dirty="0">
                <a:latin typeface="Microsoft Sans Serif"/>
                <a:cs typeface="Microsoft Sans Serif"/>
              </a:rPr>
              <a:t> </a:t>
            </a:r>
            <a:r>
              <a:rPr sz="1000" spc="-5" dirty="0">
                <a:latin typeface="Microsoft Sans Serif"/>
                <a:cs typeface="Microsoft Sans Serif"/>
              </a:rPr>
              <a:t>que</a:t>
            </a:r>
            <a:r>
              <a:rPr sz="1000" spc="100" dirty="0">
                <a:latin typeface="Microsoft Sans Serif"/>
                <a:cs typeface="Microsoft Sans Serif"/>
              </a:rPr>
              <a:t> </a:t>
            </a:r>
            <a:r>
              <a:rPr sz="1000" spc="-5" dirty="0">
                <a:latin typeface="Microsoft Sans Serif"/>
                <a:cs typeface="Microsoft Sans Serif"/>
              </a:rPr>
              <a:t>consigue</a:t>
            </a:r>
            <a:r>
              <a:rPr sz="1000" spc="105" dirty="0">
                <a:latin typeface="Microsoft Sans Serif"/>
                <a:cs typeface="Microsoft Sans Serif"/>
              </a:rPr>
              <a:t> </a:t>
            </a:r>
            <a:r>
              <a:rPr sz="1000" spc="-5" dirty="0">
                <a:latin typeface="Microsoft Sans Serif"/>
                <a:cs typeface="Microsoft Sans Serif"/>
              </a:rPr>
              <a:t>un</a:t>
            </a:r>
            <a:r>
              <a:rPr sz="1000" spc="100" dirty="0">
                <a:latin typeface="Microsoft Sans Serif"/>
                <a:cs typeface="Microsoft Sans Serif"/>
              </a:rPr>
              <a:t> </a:t>
            </a:r>
            <a:r>
              <a:rPr sz="1000" spc="-5" dirty="0">
                <a:latin typeface="Microsoft Sans Serif"/>
                <a:cs typeface="Microsoft Sans Serif"/>
              </a:rPr>
              <a:t>nuevo</a:t>
            </a:r>
            <a:r>
              <a:rPr sz="1000" spc="105" dirty="0">
                <a:latin typeface="Microsoft Sans Serif"/>
                <a:cs typeface="Microsoft Sans Serif"/>
              </a:rPr>
              <a:t> </a:t>
            </a:r>
            <a:r>
              <a:rPr sz="1000" spc="-5" dirty="0">
                <a:latin typeface="Microsoft Sans Serif"/>
                <a:cs typeface="Microsoft Sans Serif"/>
              </a:rPr>
              <a:t>cliente,</a:t>
            </a:r>
            <a:r>
              <a:rPr sz="1000" spc="100" dirty="0">
                <a:latin typeface="Microsoft Sans Serif"/>
                <a:cs typeface="Microsoft Sans Serif"/>
              </a:rPr>
              <a:t> </a:t>
            </a:r>
            <a:r>
              <a:rPr sz="1000" spc="-5" dirty="0">
                <a:latin typeface="Microsoft Sans Serif"/>
                <a:cs typeface="Microsoft Sans Serif"/>
              </a:rPr>
              <a:t>tiende </a:t>
            </a:r>
            <a:r>
              <a:rPr sz="1000" spc="-250" dirty="0">
                <a:latin typeface="Microsoft Sans Serif"/>
                <a:cs typeface="Microsoft Sans Serif"/>
              </a:rPr>
              <a:t> </a:t>
            </a:r>
            <a:r>
              <a:rPr sz="1000" spc="-5" dirty="0">
                <a:latin typeface="Microsoft Sans Serif"/>
                <a:cs typeface="Microsoft Sans Serif"/>
              </a:rPr>
              <a:t>a</a:t>
            </a:r>
            <a:r>
              <a:rPr sz="1000" spc="200" dirty="0">
                <a:latin typeface="Microsoft Sans Serif"/>
                <a:cs typeface="Microsoft Sans Serif"/>
              </a:rPr>
              <a:t> </a:t>
            </a:r>
            <a:r>
              <a:rPr sz="1000" spc="-5" dirty="0">
                <a:latin typeface="Microsoft Sans Serif"/>
                <a:cs typeface="Microsoft Sans Serif"/>
              </a:rPr>
              <a:t>mantenerlo,</a:t>
            </a:r>
            <a:r>
              <a:rPr sz="1000" spc="225" dirty="0">
                <a:latin typeface="Microsoft Sans Serif"/>
                <a:cs typeface="Microsoft Sans Serif"/>
              </a:rPr>
              <a:t> </a:t>
            </a:r>
            <a:r>
              <a:rPr sz="1000" spc="-15" dirty="0">
                <a:latin typeface="Microsoft Sans Serif"/>
                <a:cs typeface="Microsoft Sans Serif"/>
              </a:rPr>
              <a:t>ya</a:t>
            </a:r>
            <a:r>
              <a:rPr sz="1000" spc="210" dirty="0">
                <a:latin typeface="Microsoft Sans Serif"/>
                <a:cs typeface="Microsoft Sans Serif"/>
              </a:rPr>
              <a:t> </a:t>
            </a:r>
            <a:r>
              <a:rPr sz="1000" spc="-5" dirty="0">
                <a:latin typeface="Microsoft Sans Serif"/>
                <a:cs typeface="Microsoft Sans Serif"/>
              </a:rPr>
              <a:t>que</a:t>
            </a:r>
            <a:r>
              <a:rPr sz="1000" spc="215" dirty="0">
                <a:latin typeface="Microsoft Sans Serif"/>
                <a:cs typeface="Microsoft Sans Serif"/>
              </a:rPr>
              <a:t> </a:t>
            </a:r>
            <a:r>
              <a:rPr sz="1000" spc="-10" dirty="0">
                <a:latin typeface="Microsoft Sans Serif"/>
                <a:cs typeface="Microsoft Sans Serif"/>
              </a:rPr>
              <a:t>los</a:t>
            </a:r>
            <a:r>
              <a:rPr sz="1000" spc="220" dirty="0">
                <a:latin typeface="Microsoft Sans Serif"/>
                <a:cs typeface="Microsoft Sans Serif"/>
              </a:rPr>
              <a:t> </a:t>
            </a:r>
            <a:r>
              <a:rPr sz="1000" spc="-5" dirty="0">
                <a:latin typeface="Microsoft Sans Serif"/>
                <a:cs typeface="Microsoft Sans Serif"/>
              </a:rPr>
              <a:t>que</a:t>
            </a:r>
            <a:r>
              <a:rPr sz="1000" spc="210" dirty="0">
                <a:latin typeface="Microsoft Sans Serif"/>
                <a:cs typeface="Microsoft Sans Serif"/>
              </a:rPr>
              <a:t> </a:t>
            </a:r>
            <a:r>
              <a:rPr sz="1000" spc="-5" dirty="0">
                <a:latin typeface="Microsoft Sans Serif"/>
                <a:cs typeface="Microsoft Sans Serif"/>
              </a:rPr>
              <a:t>prueban</a:t>
            </a:r>
            <a:r>
              <a:rPr sz="1000" spc="215" dirty="0">
                <a:latin typeface="Microsoft Sans Serif"/>
                <a:cs typeface="Microsoft Sans Serif"/>
              </a:rPr>
              <a:t> </a:t>
            </a:r>
            <a:r>
              <a:rPr sz="1000" spc="-5" dirty="0">
                <a:latin typeface="Microsoft Sans Serif"/>
                <a:cs typeface="Microsoft Sans Serif"/>
              </a:rPr>
              <a:t>sus</a:t>
            </a:r>
            <a:r>
              <a:rPr sz="1000" spc="204" dirty="0">
                <a:latin typeface="Microsoft Sans Serif"/>
                <a:cs typeface="Microsoft Sans Serif"/>
              </a:rPr>
              <a:t> </a:t>
            </a:r>
            <a:r>
              <a:rPr sz="1000" spc="-5" dirty="0">
                <a:latin typeface="Microsoft Sans Serif"/>
                <a:cs typeface="Microsoft Sans Serif"/>
              </a:rPr>
              <a:t>ofertas</a:t>
            </a:r>
            <a:endParaRPr sz="1000">
              <a:latin typeface="Microsoft Sans Serif"/>
              <a:cs typeface="Microsoft Sans Serif"/>
            </a:endParaRPr>
          </a:p>
          <a:p>
            <a:pPr marL="12697" marR="6347" algn="just">
              <a:lnSpc>
                <a:spcPts val="1190"/>
              </a:lnSpc>
              <a:spcBef>
                <a:spcPts val="10"/>
              </a:spcBef>
            </a:pPr>
            <a:r>
              <a:rPr sz="1000" spc="-5" dirty="0">
                <a:latin typeface="Microsoft Sans Serif"/>
                <a:cs typeface="Microsoft Sans Serif"/>
              </a:rPr>
              <a:t>adoran </a:t>
            </a:r>
            <a:r>
              <a:rPr sz="1000" spc="-10" dirty="0">
                <a:latin typeface="Microsoft Sans Serif"/>
                <a:cs typeface="Microsoft Sans Serif"/>
              </a:rPr>
              <a:t>los </a:t>
            </a:r>
            <a:r>
              <a:rPr sz="1000" spc="-5" dirty="0">
                <a:latin typeface="Microsoft Sans Serif"/>
                <a:cs typeface="Microsoft Sans Serif"/>
              </a:rPr>
              <a:t>sabores que degustan en la comida de </a:t>
            </a:r>
            <a:r>
              <a:rPr sz="1000" dirty="0">
                <a:latin typeface="Microsoft Sans Serif"/>
                <a:cs typeface="Microsoft Sans Serif"/>
              </a:rPr>
              <a:t> </a:t>
            </a:r>
            <a:r>
              <a:rPr sz="1000" spc="-5" dirty="0">
                <a:latin typeface="Microsoft Sans Serif"/>
                <a:cs typeface="Microsoft Sans Serif"/>
              </a:rPr>
              <a:t>Guasa</a:t>
            </a:r>
            <a:r>
              <a:rPr sz="1000" spc="-5" dirty="0">
                <a:solidFill>
                  <a:srgbClr val="57585B"/>
                </a:solidFill>
                <a:latin typeface="Microsoft Sans Serif"/>
                <a:cs typeface="Microsoft Sans Serif"/>
              </a:rPr>
              <a:t>.</a:t>
            </a:r>
            <a:endParaRPr sz="1000">
              <a:latin typeface="Microsoft Sans Serif"/>
              <a:cs typeface="Microsoft Sans Serif"/>
            </a:endParaRPr>
          </a:p>
        </p:txBody>
      </p:sp>
      <p:sp>
        <p:nvSpPr>
          <p:cNvPr id="35" name="object 35"/>
          <p:cNvSpPr txBox="1"/>
          <p:nvPr/>
        </p:nvSpPr>
        <p:spPr>
          <a:xfrm>
            <a:off x="4101465" y="6384418"/>
            <a:ext cx="3023235" cy="250215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Acción</a:t>
            </a:r>
            <a:endParaRPr sz="1200">
              <a:latin typeface="Microsoft Sans Serif"/>
              <a:cs typeface="Microsoft Sans Serif"/>
            </a:endParaRPr>
          </a:p>
          <a:p>
            <a:pPr marL="12697" marR="9525" algn="just">
              <a:lnSpc>
                <a:spcPts val="1190"/>
              </a:lnSpc>
              <a:spcBef>
                <a:spcPts val="30"/>
              </a:spcBef>
            </a:pPr>
            <a:r>
              <a:rPr sz="1000" spc="-10" dirty="0">
                <a:latin typeface="Microsoft Sans Serif"/>
                <a:cs typeface="Microsoft Sans Serif"/>
              </a:rPr>
              <a:t>El </a:t>
            </a:r>
            <a:r>
              <a:rPr sz="1000" dirty="0">
                <a:latin typeface="Microsoft Sans Serif"/>
                <a:cs typeface="Microsoft Sans Serif"/>
              </a:rPr>
              <a:t>menú </a:t>
            </a:r>
            <a:r>
              <a:rPr sz="1000" spc="-5" dirty="0">
                <a:latin typeface="Microsoft Sans Serif"/>
                <a:cs typeface="Microsoft Sans Serif"/>
              </a:rPr>
              <a:t>ha </a:t>
            </a:r>
            <a:r>
              <a:rPr sz="1000" spc="-10" dirty="0">
                <a:latin typeface="Microsoft Sans Serif"/>
                <a:cs typeface="Microsoft Sans Serif"/>
              </a:rPr>
              <a:t>ido </a:t>
            </a:r>
            <a:r>
              <a:rPr sz="1000" spc="-5" dirty="0">
                <a:latin typeface="Microsoft Sans Serif"/>
                <a:cs typeface="Microsoft Sans Serif"/>
              </a:rPr>
              <a:t>evolucionando a </a:t>
            </a:r>
            <a:r>
              <a:rPr sz="1000" spc="-10" dirty="0">
                <a:latin typeface="Microsoft Sans Serif"/>
                <a:cs typeface="Microsoft Sans Serif"/>
              </a:rPr>
              <a:t>lo </a:t>
            </a:r>
            <a:r>
              <a:rPr sz="1000" spc="-5" dirty="0">
                <a:latin typeface="Microsoft Sans Serif"/>
                <a:cs typeface="Microsoft Sans Serif"/>
              </a:rPr>
              <a:t>largo </a:t>
            </a:r>
            <a:r>
              <a:rPr sz="1000" dirty="0">
                <a:latin typeface="Microsoft Sans Serif"/>
                <a:cs typeface="Microsoft Sans Serif"/>
              </a:rPr>
              <a:t>de </a:t>
            </a:r>
            <a:r>
              <a:rPr sz="1000" spc="-5" dirty="0">
                <a:latin typeface="Microsoft Sans Serif"/>
                <a:cs typeface="Microsoft Sans Serif"/>
              </a:rPr>
              <a:t>los años; </a:t>
            </a:r>
            <a:r>
              <a:rPr sz="1000" dirty="0">
                <a:latin typeface="Microsoft Sans Serif"/>
                <a:cs typeface="Microsoft Sans Serif"/>
              </a:rPr>
              <a:t> </a:t>
            </a:r>
            <a:r>
              <a:rPr sz="1000" spc="-5" dirty="0">
                <a:latin typeface="Microsoft Sans Serif"/>
                <a:cs typeface="Microsoft Sans Serif"/>
              </a:rPr>
              <a:t>ahora</a:t>
            </a:r>
            <a:r>
              <a:rPr sz="1000" spc="245" dirty="0">
                <a:latin typeface="Microsoft Sans Serif"/>
                <a:cs typeface="Microsoft Sans Serif"/>
              </a:rPr>
              <a:t> </a:t>
            </a:r>
            <a:r>
              <a:rPr sz="1000" dirty="0">
                <a:latin typeface="Microsoft Sans Serif"/>
                <a:cs typeface="Microsoft Sans Serif"/>
              </a:rPr>
              <a:t>se</a:t>
            </a:r>
            <a:r>
              <a:rPr sz="1000" spc="254" dirty="0">
                <a:latin typeface="Microsoft Sans Serif"/>
                <a:cs typeface="Microsoft Sans Serif"/>
              </a:rPr>
              <a:t> </a:t>
            </a:r>
            <a:r>
              <a:rPr sz="1000" spc="-5" dirty="0">
                <a:latin typeface="Microsoft Sans Serif"/>
                <a:cs typeface="Microsoft Sans Serif"/>
              </a:rPr>
              <a:t>adaptan</a:t>
            </a:r>
            <a:r>
              <a:rPr sz="1000" spc="250" dirty="0">
                <a:latin typeface="Microsoft Sans Serif"/>
                <a:cs typeface="Microsoft Sans Serif"/>
              </a:rPr>
              <a:t> </a:t>
            </a:r>
            <a:r>
              <a:rPr sz="1000" spc="-5" dirty="0">
                <a:latin typeface="Microsoft Sans Serif"/>
                <a:cs typeface="Microsoft Sans Serif"/>
              </a:rPr>
              <a:t>a</a:t>
            </a:r>
            <a:r>
              <a:rPr sz="1000" spc="245" dirty="0">
                <a:latin typeface="Microsoft Sans Serif"/>
                <a:cs typeface="Microsoft Sans Serif"/>
              </a:rPr>
              <a:t> </a:t>
            </a:r>
            <a:r>
              <a:rPr sz="1000" dirty="0">
                <a:latin typeface="Microsoft Sans Serif"/>
                <a:cs typeface="Microsoft Sans Serif"/>
              </a:rPr>
              <a:t>cada</a:t>
            </a:r>
            <a:r>
              <a:rPr sz="1000" spc="254" dirty="0">
                <a:latin typeface="Microsoft Sans Serif"/>
                <a:cs typeface="Microsoft Sans Serif"/>
              </a:rPr>
              <a:t> </a:t>
            </a:r>
            <a:r>
              <a:rPr sz="1000" spc="-5" dirty="0">
                <a:latin typeface="Microsoft Sans Serif"/>
                <a:cs typeface="Microsoft Sans Serif"/>
              </a:rPr>
              <a:t>mercado/evento</a:t>
            </a:r>
            <a:r>
              <a:rPr sz="1000" spc="275" dirty="0">
                <a:latin typeface="Microsoft Sans Serif"/>
                <a:cs typeface="Microsoft Sans Serif"/>
              </a:rPr>
              <a:t> </a:t>
            </a:r>
            <a:r>
              <a:rPr sz="1000" spc="-5" dirty="0">
                <a:latin typeface="Microsoft Sans Serif"/>
                <a:cs typeface="Microsoft Sans Serif"/>
              </a:rPr>
              <a:t>y</a:t>
            </a:r>
            <a:r>
              <a:rPr sz="1000" spc="229" dirty="0">
                <a:latin typeface="Microsoft Sans Serif"/>
                <a:cs typeface="Microsoft Sans Serif"/>
              </a:rPr>
              <a:t> </a:t>
            </a:r>
            <a:r>
              <a:rPr sz="1000" spc="-5" dirty="0">
                <a:latin typeface="Microsoft Sans Serif"/>
                <a:cs typeface="Microsoft Sans Serif"/>
              </a:rPr>
              <a:t>a</a:t>
            </a:r>
            <a:r>
              <a:rPr sz="1000" spc="254" dirty="0">
                <a:latin typeface="Microsoft Sans Serif"/>
                <a:cs typeface="Microsoft Sans Serif"/>
              </a:rPr>
              <a:t> </a:t>
            </a:r>
            <a:r>
              <a:rPr sz="1000" spc="-10" dirty="0">
                <a:latin typeface="Microsoft Sans Serif"/>
                <a:cs typeface="Microsoft Sans Serif"/>
              </a:rPr>
              <a:t>las</a:t>
            </a:r>
            <a:endParaRPr sz="1000">
              <a:latin typeface="Microsoft Sans Serif"/>
              <a:cs typeface="Microsoft Sans Serif"/>
            </a:endParaRPr>
          </a:p>
          <a:p>
            <a:pPr marL="12697" marR="5715" algn="just">
              <a:lnSpc>
                <a:spcPts val="1190"/>
              </a:lnSpc>
              <a:spcBef>
                <a:spcPts val="10"/>
              </a:spcBef>
            </a:pPr>
            <a:r>
              <a:rPr sz="1000" spc="-5" dirty="0">
                <a:latin typeface="Microsoft Sans Serif"/>
                <a:cs typeface="Microsoft Sans Serif"/>
              </a:rPr>
              <a:t>necesidades</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5" dirty="0">
                <a:latin typeface="Microsoft Sans Serif"/>
                <a:cs typeface="Microsoft Sans Serif"/>
              </a:rPr>
              <a:t>sus</a:t>
            </a:r>
            <a:r>
              <a:rPr sz="1000" dirty="0">
                <a:latin typeface="Microsoft Sans Serif"/>
                <a:cs typeface="Microsoft Sans Serif"/>
              </a:rPr>
              <a:t> </a:t>
            </a:r>
            <a:r>
              <a:rPr sz="1000" spc="-5" dirty="0">
                <a:latin typeface="Microsoft Sans Serif"/>
                <a:cs typeface="Microsoft Sans Serif"/>
              </a:rPr>
              <a:t>clientes</a:t>
            </a:r>
            <a:r>
              <a:rPr sz="1000" dirty="0">
                <a:latin typeface="Microsoft Sans Serif"/>
                <a:cs typeface="Microsoft Sans Serif"/>
              </a:rPr>
              <a:t> </a:t>
            </a:r>
            <a:r>
              <a:rPr sz="1000" spc="-5" dirty="0">
                <a:latin typeface="Microsoft Sans Serif"/>
                <a:cs typeface="Microsoft Sans Serif"/>
              </a:rPr>
              <a:t>en</a:t>
            </a:r>
            <a:r>
              <a:rPr sz="1000" dirty="0">
                <a:latin typeface="Microsoft Sans Serif"/>
                <a:cs typeface="Microsoft Sans Serif"/>
              </a:rPr>
              <a:t> </a:t>
            </a:r>
            <a:r>
              <a:rPr sz="1000" spc="-5" dirty="0">
                <a:latin typeface="Microsoft Sans Serif"/>
                <a:cs typeface="Microsoft Sans Serif"/>
              </a:rPr>
              <a:t>cada</a:t>
            </a:r>
            <a:r>
              <a:rPr sz="1000" dirty="0">
                <a:latin typeface="Microsoft Sans Serif"/>
                <a:cs typeface="Microsoft Sans Serif"/>
              </a:rPr>
              <a:t> </a:t>
            </a:r>
            <a:r>
              <a:rPr sz="1000" spc="-5" dirty="0">
                <a:latin typeface="Microsoft Sans Serif"/>
                <a:cs typeface="Microsoft Sans Serif"/>
              </a:rPr>
              <a:t>local.</a:t>
            </a:r>
            <a:r>
              <a:rPr sz="1000" dirty="0">
                <a:latin typeface="Microsoft Sans Serif"/>
                <a:cs typeface="Microsoft Sans Serif"/>
              </a:rPr>
              <a:t> </a:t>
            </a:r>
            <a:r>
              <a:rPr sz="1000" spc="-5" dirty="0">
                <a:latin typeface="Microsoft Sans Serif"/>
                <a:cs typeface="Microsoft Sans Serif"/>
              </a:rPr>
              <a:t>David </a:t>
            </a:r>
            <a:r>
              <a:rPr sz="1000" spc="-254" dirty="0">
                <a:latin typeface="Microsoft Sans Serif"/>
                <a:cs typeface="Microsoft Sans Serif"/>
              </a:rPr>
              <a:t> </a:t>
            </a:r>
            <a:r>
              <a:rPr sz="1000" spc="-5" dirty="0">
                <a:latin typeface="Microsoft Sans Serif"/>
                <a:cs typeface="Microsoft Sans Serif"/>
              </a:rPr>
              <a:t>sigue</a:t>
            </a:r>
            <a:r>
              <a:rPr sz="1000" spc="125" dirty="0">
                <a:latin typeface="Microsoft Sans Serif"/>
                <a:cs typeface="Microsoft Sans Serif"/>
              </a:rPr>
              <a:t> </a:t>
            </a:r>
            <a:r>
              <a:rPr sz="1000" spc="-5" dirty="0">
                <a:latin typeface="Microsoft Sans Serif"/>
                <a:cs typeface="Microsoft Sans Serif"/>
              </a:rPr>
              <a:t>escuchando</a:t>
            </a:r>
            <a:r>
              <a:rPr sz="1000" spc="140" dirty="0">
                <a:latin typeface="Microsoft Sans Serif"/>
                <a:cs typeface="Microsoft Sans Serif"/>
              </a:rPr>
              <a:t> </a:t>
            </a:r>
            <a:r>
              <a:rPr sz="1000" spc="-10" dirty="0">
                <a:latin typeface="Microsoft Sans Serif"/>
                <a:cs typeface="Microsoft Sans Serif"/>
              </a:rPr>
              <a:t>las</a:t>
            </a:r>
            <a:r>
              <a:rPr sz="1000" spc="130" dirty="0">
                <a:latin typeface="Microsoft Sans Serif"/>
                <a:cs typeface="Microsoft Sans Serif"/>
              </a:rPr>
              <a:t> </a:t>
            </a:r>
            <a:r>
              <a:rPr sz="1000" spc="-5" dirty="0">
                <a:latin typeface="Microsoft Sans Serif"/>
                <a:cs typeface="Microsoft Sans Serif"/>
              </a:rPr>
              <a:t>opiniones</a:t>
            </a:r>
            <a:r>
              <a:rPr sz="1000" spc="135" dirty="0">
                <a:latin typeface="Microsoft Sans Serif"/>
                <a:cs typeface="Microsoft Sans Serif"/>
              </a:rPr>
              <a:t> </a:t>
            </a:r>
            <a:r>
              <a:rPr sz="1000" spc="-5" dirty="0">
                <a:latin typeface="Microsoft Sans Serif"/>
                <a:cs typeface="Microsoft Sans Serif"/>
              </a:rPr>
              <a:t>de</a:t>
            </a:r>
            <a:r>
              <a:rPr sz="1000" spc="125" dirty="0">
                <a:latin typeface="Microsoft Sans Serif"/>
                <a:cs typeface="Microsoft Sans Serif"/>
              </a:rPr>
              <a:t> </a:t>
            </a:r>
            <a:r>
              <a:rPr sz="1000" spc="-10" dirty="0">
                <a:latin typeface="Microsoft Sans Serif"/>
                <a:cs typeface="Microsoft Sans Serif"/>
              </a:rPr>
              <a:t>los</a:t>
            </a:r>
            <a:r>
              <a:rPr sz="1000" spc="135" dirty="0">
                <a:latin typeface="Microsoft Sans Serif"/>
                <a:cs typeface="Microsoft Sans Serif"/>
              </a:rPr>
              <a:t> </a:t>
            </a:r>
            <a:r>
              <a:rPr sz="1000" spc="-5" dirty="0">
                <a:latin typeface="Microsoft Sans Serif"/>
                <a:cs typeface="Microsoft Sans Serif"/>
              </a:rPr>
              <a:t>clientes</a:t>
            </a:r>
            <a:r>
              <a:rPr sz="1000" spc="135" dirty="0">
                <a:latin typeface="Microsoft Sans Serif"/>
                <a:cs typeface="Microsoft Sans Serif"/>
              </a:rPr>
              <a:t> </a:t>
            </a:r>
            <a:r>
              <a:rPr sz="1000" spc="-5" dirty="0">
                <a:latin typeface="Microsoft Sans Serif"/>
                <a:cs typeface="Microsoft Sans Serif"/>
              </a:rPr>
              <a:t>a</a:t>
            </a:r>
            <a:r>
              <a:rPr sz="1000" spc="125" dirty="0">
                <a:latin typeface="Microsoft Sans Serif"/>
                <a:cs typeface="Microsoft Sans Serif"/>
              </a:rPr>
              <a:t> </a:t>
            </a:r>
            <a:r>
              <a:rPr sz="1000" spc="-10" dirty="0">
                <a:latin typeface="Microsoft Sans Serif"/>
                <a:cs typeface="Microsoft Sans Serif"/>
              </a:rPr>
              <a:t>la</a:t>
            </a:r>
            <a:endParaRPr sz="1000">
              <a:latin typeface="Microsoft Sans Serif"/>
              <a:cs typeface="Microsoft Sans Serif"/>
            </a:endParaRPr>
          </a:p>
          <a:p>
            <a:pPr marL="12697" marR="9525" algn="just">
              <a:lnSpc>
                <a:spcPts val="1190"/>
              </a:lnSpc>
              <a:spcBef>
                <a:spcPts val="10"/>
              </a:spcBef>
            </a:pPr>
            <a:r>
              <a:rPr sz="1000" spc="-5" dirty="0">
                <a:latin typeface="Microsoft Sans Serif"/>
                <a:cs typeface="Microsoft Sans Serif"/>
              </a:rPr>
              <a:t>hora de elaborar nuevas recetas, </a:t>
            </a:r>
            <a:r>
              <a:rPr sz="1000" spc="-15" dirty="0">
                <a:latin typeface="Microsoft Sans Serif"/>
                <a:cs typeface="Microsoft Sans Serif"/>
              </a:rPr>
              <a:t>ya </a:t>
            </a:r>
            <a:r>
              <a:rPr sz="1000" spc="-5" dirty="0">
                <a:latin typeface="Microsoft Sans Serif"/>
                <a:cs typeface="Microsoft Sans Serif"/>
              </a:rPr>
              <a:t>que considera </a:t>
            </a:r>
            <a:r>
              <a:rPr sz="1000" dirty="0">
                <a:latin typeface="Microsoft Sans Serif"/>
                <a:cs typeface="Microsoft Sans Serif"/>
              </a:rPr>
              <a:t> </a:t>
            </a:r>
            <a:r>
              <a:rPr sz="1000" spc="-5" dirty="0">
                <a:latin typeface="Microsoft Sans Serif"/>
                <a:cs typeface="Microsoft Sans Serif"/>
              </a:rPr>
              <a:t>que</a:t>
            </a:r>
            <a:r>
              <a:rPr sz="1000" dirty="0">
                <a:latin typeface="Microsoft Sans Serif"/>
                <a:cs typeface="Microsoft Sans Serif"/>
              </a:rPr>
              <a:t> su</a:t>
            </a:r>
            <a:r>
              <a:rPr sz="1000" spc="5" dirty="0">
                <a:latin typeface="Microsoft Sans Serif"/>
                <a:cs typeface="Microsoft Sans Serif"/>
              </a:rPr>
              <a:t> </a:t>
            </a:r>
            <a:r>
              <a:rPr sz="1000" spc="-5" dirty="0">
                <a:latin typeface="Microsoft Sans Serif"/>
                <a:cs typeface="Microsoft Sans Serif"/>
              </a:rPr>
              <a:t>aportación</a:t>
            </a:r>
            <a:r>
              <a:rPr sz="1000" dirty="0">
                <a:latin typeface="Microsoft Sans Serif"/>
                <a:cs typeface="Microsoft Sans Serif"/>
              </a:rPr>
              <a:t> </a:t>
            </a:r>
            <a:r>
              <a:rPr sz="1000" spc="-5" dirty="0">
                <a:latin typeface="Microsoft Sans Serif"/>
                <a:cs typeface="Microsoft Sans Serif"/>
              </a:rPr>
              <a:t>es</a:t>
            </a:r>
            <a:r>
              <a:rPr sz="1000" dirty="0">
                <a:latin typeface="Microsoft Sans Serif"/>
                <a:cs typeface="Microsoft Sans Serif"/>
              </a:rPr>
              <a:t> </a:t>
            </a:r>
            <a:r>
              <a:rPr sz="1000" spc="-5" dirty="0">
                <a:latin typeface="Microsoft Sans Serif"/>
                <a:cs typeface="Microsoft Sans Serif"/>
              </a:rPr>
              <a:t>importante</a:t>
            </a:r>
            <a:r>
              <a:rPr sz="1000" dirty="0">
                <a:latin typeface="Microsoft Sans Serif"/>
                <a:cs typeface="Microsoft Sans Serif"/>
              </a:rPr>
              <a:t> </a:t>
            </a:r>
            <a:r>
              <a:rPr sz="1000" spc="-5" dirty="0">
                <a:latin typeface="Microsoft Sans Serif"/>
                <a:cs typeface="Microsoft Sans Serif"/>
              </a:rPr>
              <a:t>para</a:t>
            </a:r>
            <a:r>
              <a:rPr sz="1000" dirty="0">
                <a:latin typeface="Microsoft Sans Serif"/>
                <a:cs typeface="Microsoft Sans Serif"/>
              </a:rPr>
              <a:t> </a:t>
            </a:r>
            <a:r>
              <a:rPr sz="1000" spc="-5" dirty="0">
                <a:latin typeface="Microsoft Sans Serif"/>
                <a:cs typeface="Microsoft Sans Serif"/>
              </a:rPr>
              <a:t>desarrollar </a:t>
            </a:r>
            <a:r>
              <a:rPr sz="1000" dirty="0">
                <a:latin typeface="Microsoft Sans Serif"/>
                <a:cs typeface="Microsoft Sans Serif"/>
              </a:rPr>
              <a:t> </a:t>
            </a:r>
            <a:r>
              <a:rPr sz="1000" spc="-5" dirty="0">
                <a:latin typeface="Microsoft Sans Serif"/>
                <a:cs typeface="Microsoft Sans Serif"/>
              </a:rPr>
              <a:t>nuevas</a:t>
            </a:r>
            <a:r>
              <a:rPr sz="1000" spc="20" dirty="0">
                <a:latin typeface="Microsoft Sans Serif"/>
                <a:cs typeface="Microsoft Sans Serif"/>
              </a:rPr>
              <a:t> </a:t>
            </a:r>
            <a:r>
              <a:rPr sz="1000" spc="-5" dirty="0">
                <a:latin typeface="Microsoft Sans Serif"/>
                <a:cs typeface="Microsoft Sans Serif"/>
              </a:rPr>
              <a:t>incorporaciones</a:t>
            </a:r>
            <a:r>
              <a:rPr sz="1000" spc="20" dirty="0">
                <a:latin typeface="Microsoft Sans Serif"/>
                <a:cs typeface="Microsoft Sans Serif"/>
              </a:rPr>
              <a:t> </a:t>
            </a:r>
            <a:r>
              <a:rPr sz="1000" spc="-5" dirty="0">
                <a:latin typeface="Microsoft Sans Serif"/>
                <a:cs typeface="Microsoft Sans Serif"/>
              </a:rPr>
              <a:t>al</a:t>
            </a:r>
            <a:r>
              <a:rPr sz="1000" spc="20" dirty="0">
                <a:latin typeface="Microsoft Sans Serif"/>
                <a:cs typeface="Microsoft Sans Serif"/>
              </a:rPr>
              <a:t> </a:t>
            </a:r>
            <a:r>
              <a:rPr sz="1000" dirty="0">
                <a:latin typeface="Microsoft Sans Serif"/>
                <a:cs typeface="Microsoft Sans Serif"/>
              </a:rPr>
              <a:t>menú.</a:t>
            </a:r>
            <a:r>
              <a:rPr sz="1000" spc="15" dirty="0">
                <a:latin typeface="Microsoft Sans Serif"/>
                <a:cs typeface="Microsoft Sans Serif"/>
              </a:rPr>
              <a:t> </a:t>
            </a:r>
            <a:r>
              <a:rPr sz="1000" spc="-5" dirty="0">
                <a:latin typeface="Microsoft Sans Serif"/>
                <a:cs typeface="Microsoft Sans Serif"/>
              </a:rPr>
              <a:t>La</a:t>
            </a:r>
            <a:r>
              <a:rPr sz="1000" spc="15" dirty="0">
                <a:latin typeface="Microsoft Sans Serif"/>
                <a:cs typeface="Microsoft Sans Serif"/>
              </a:rPr>
              <a:t> </a:t>
            </a:r>
            <a:r>
              <a:rPr sz="1000" spc="-5" dirty="0">
                <a:latin typeface="Microsoft Sans Serif"/>
                <a:cs typeface="Microsoft Sans Serif"/>
              </a:rPr>
              <a:t>pasión</a:t>
            </a:r>
            <a:r>
              <a:rPr sz="1000" spc="25" dirty="0">
                <a:latin typeface="Microsoft Sans Serif"/>
                <a:cs typeface="Microsoft Sans Serif"/>
              </a:rPr>
              <a:t> </a:t>
            </a:r>
            <a:r>
              <a:rPr sz="1000" spc="-5" dirty="0">
                <a:latin typeface="Microsoft Sans Serif"/>
                <a:cs typeface="Microsoft Sans Serif"/>
              </a:rPr>
              <a:t>de</a:t>
            </a:r>
            <a:r>
              <a:rPr sz="1000" spc="15" dirty="0">
                <a:latin typeface="Microsoft Sans Serif"/>
                <a:cs typeface="Microsoft Sans Serif"/>
              </a:rPr>
              <a:t> </a:t>
            </a:r>
            <a:r>
              <a:rPr sz="1000" spc="-5" dirty="0">
                <a:latin typeface="Microsoft Sans Serif"/>
                <a:cs typeface="Microsoft Sans Serif"/>
              </a:rPr>
              <a:t>David</a:t>
            </a:r>
            <a:endParaRPr sz="1000">
              <a:latin typeface="Microsoft Sans Serif"/>
              <a:cs typeface="Microsoft Sans Serif"/>
            </a:endParaRPr>
          </a:p>
          <a:p>
            <a:pPr marL="12697" marR="5077" algn="just">
              <a:lnSpc>
                <a:spcPts val="1190"/>
              </a:lnSpc>
              <a:spcBef>
                <a:spcPts val="5"/>
              </a:spcBef>
            </a:pPr>
            <a:r>
              <a:rPr sz="1000" spc="-5" dirty="0">
                <a:latin typeface="Microsoft Sans Serif"/>
                <a:cs typeface="Microsoft Sans Serif"/>
              </a:rPr>
              <a:t>sigue</a:t>
            </a:r>
            <a:r>
              <a:rPr sz="1000" dirty="0">
                <a:latin typeface="Microsoft Sans Serif"/>
                <a:cs typeface="Microsoft Sans Serif"/>
              </a:rPr>
              <a:t> </a:t>
            </a:r>
            <a:r>
              <a:rPr sz="1000" spc="-5" dirty="0">
                <a:latin typeface="Microsoft Sans Serif"/>
                <a:cs typeface="Microsoft Sans Serif"/>
              </a:rPr>
              <a:t>siendo</a:t>
            </a:r>
            <a:r>
              <a:rPr sz="1000" dirty="0">
                <a:latin typeface="Microsoft Sans Serif"/>
                <a:cs typeface="Microsoft Sans Serif"/>
              </a:rPr>
              <a:t> </a:t>
            </a:r>
            <a:r>
              <a:rPr sz="1000" spc="-10" dirty="0">
                <a:latin typeface="Microsoft Sans Serif"/>
                <a:cs typeface="Microsoft Sans Serif"/>
              </a:rPr>
              <a:t>la</a:t>
            </a:r>
            <a:r>
              <a:rPr sz="1000" spc="-5" dirty="0">
                <a:latin typeface="Microsoft Sans Serif"/>
                <a:cs typeface="Microsoft Sans Serif"/>
              </a:rPr>
              <a:t> de</a:t>
            </a:r>
            <a:r>
              <a:rPr sz="1000" dirty="0">
                <a:latin typeface="Microsoft Sans Serif"/>
                <a:cs typeface="Microsoft Sans Serif"/>
              </a:rPr>
              <a:t> </a:t>
            </a:r>
            <a:r>
              <a:rPr sz="1000" spc="-5" dirty="0">
                <a:latin typeface="Microsoft Sans Serif"/>
                <a:cs typeface="Microsoft Sans Serif"/>
              </a:rPr>
              <a:t>preparar</a:t>
            </a:r>
            <a:r>
              <a:rPr sz="1000" dirty="0">
                <a:latin typeface="Microsoft Sans Serif"/>
                <a:cs typeface="Microsoft Sans Serif"/>
              </a:rPr>
              <a:t> </a:t>
            </a:r>
            <a:r>
              <a:rPr sz="1000" spc="-5" dirty="0">
                <a:latin typeface="Microsoft Sans Serif"/>
                <a:cs typeface="Microsoft Sans Serif"/>
              </a:rPr>
              <a:t>alimentos</a:t>
            </a:r>
            <a:r>
              <a:rPr sz="1000" dirty="0">
                <a:latin typeface="Microsoft Sans Serif"/>
                <a:cs typeface="Microsoft Sans Serif"/>
              </a:rPr>
              <a:t> frescos</a:t>
            </a:r>
            <a:r>
              <a:rPr sz="1000" spc="5" dirty="0">
                <a:latin typeface="Microsoft Sans Serif"/>
                <a:cs typeface="Microsoft Sans Serif"/>
              </a:rPr>
              <a:t> </a:t>
            </a:r>
            <a:r>
              <a:rPr sz="1000" spc="-5" dirty="0">
                <a:latin typeface="Microsoft Sans Serif"/>
                <a:cs typeface="Microsoft Sans Serif"/>
              </a:rPr>
              <a:t>y </a:t>
            </a:r>
            <a:r>
              <a:rPr sz="1000" dirty="0">
                <a:latin typeface="Microsoft Sans Serif"/>
                <a:cs typeface="Microsoft Sans Serif"/>
              </a:rPr>
              <a:t> </a:t>
            </a:r>
            <a:r>
              <a:rPr sz="1000" spc="-5" dirty="0">
                <a:latin typeface="Microsoft Sans Serif"/>
                <a:cs typeface="Microsoft Sans Serif"/>
              </a:rPr>
              <a:t>cocinarlos</a:t>
            </a:r>
            <a:r>
              <a:rPr sz="1000" spc="310" dirty="0">
                <a:latin typeface="Microsoft Sans Serif"/>
                <a:cs typeface="Microsoft Sans Serif"/>
              </a:rPr>
              <a:t> </a:t>
            </a:r>
            <a:r>
              <a:rPr sz="1000" spc="-5" dirty="0">
                <a:latin typeface="Microsoft Sans Serif"/>
                <a:cs typeface="Microsoft Sans Serif"/>
              </a:rPr>
              <a:t>delante</a:t>
            </a:r>
            <a:r>
              <a:rPr sz="1000" spc="305" dirty="0">
                <a:latin typeface="Microsoft Sans Serif"/>
                <a:cs typeface="Microsoft Sans Serif"/>
              </a:rPr>
              <a:t> </a:t>
            </a:r>
            <a:r>
              <a:rPr sz="1000" spc="-5" dirty="0">
                <a:latin typeface="Microsoft Sans Serif"/>
                <a:cs typeface="Microsoft Sans Serif"/>
              </a:rPr>
              <a:t>del</a:t>
            </a:r>
            <a:r>
              <a:rPr sz="1000" spc="300" dirty="0">
                <a:latin typeface="Microsoft Sans Serif"/>
                <a:cs typeface="Microsoft Sans Serif"/>
              </a:rPr>
              <a:t> </a:t>
            </a:r>
            <a:r>
              <a:rPr sz="1000" spc="-5" dirty="0">
                <a:latin typeface="Microsoft Sans Serif"/>
                <a:cs typeface="Microsoft Sans Serif"/>
              </a:rPr>
              <a:t>cliente,</a:t>
            </a:r>
            <a:r>
              <a:rPr sz="1000" spc="320" dirty="0">
                <a:latin typeface="Microsoft Sans Serif"/>
                <a:cs typeface="Microsoft Sans Serif"/>
              </a:rPr>
              <a:t> </a:t>
            </a:r>
            <a:r>
              <a:rPr sz="1000" spc="-10" dirty="0">
                <a:latin typeface="Microsoft Sans Serif"/>
                <a:cs typeface="Microsoft Sans Serif"/>
              </a:rPr>
              <a:t>lo</a:t>
            </a:r>
            <a:r>
              <a:rPr sz="1000" spc="315" dirty="0">
                <a:latin typeface="Microsoft Sans Serif"/>
                <a:cs typeface="Microsoft Sans Serif"/>
              </a:rPr>
              <a:t> </a:t>
            </a:r>
            <a:r>
              <a:rPr sz="1000" spc="-5" dirty="0">
                <a:latin typeface="Microsoft Sans Serif"/>
                <a:cs typeface="Microsoft Sans Serif"/>
              </a:rPr>
              <a:t>que</a:t>
            </a:r>
            <a:r>
              <a:rPr sz="1000" spc="315" dirty="0">
                <a:latin typeface="Microsoft Sans Serif"/>
                <a:cs typeface="Microsoft Sans Serif"/>
              </a:rPr>
              <a:t> </a:t>
            </a:r>
            <a:r>
              <a:rPr sz="1000" spc="-5" dirty="0">
                <a:latin typeface="Microsoft Sans Serif"/>
                <a:cs typeface="Microsoft Sans Serif"/>
              </a:rPr>
              <a:t>alimenta</a:t>
            </a:r>
            <a:r>
              <a:rPr sz="1000" spc="310" dirty="0">
                <a:latin typeface="Microsoft Sans Serif"/>
                <a:cs typeface="Microsoft Sans Serif"/>
              </a:rPr>
              <a:t> </a:t>
            </a:r>
            <a:r>
              <a:rPr sz="1000" dirty="0">
                <a:latin typeface="Microsoft Sans Serif"/>
                <a:cs typeface="Microsoft Sans Serif"/>
              </a:rPr>
              <a:t>su</a:t>
            </a:r>
            <a:endParaRPr sz="1000">
              <a:latin typeface="Microsoft Sans Serif"/>
              <a:cs typeface="Microsoft Sans Serif"/>
            </a:endParaRPr>
          </a:p>
          <a:p>
            <a:pPr marL="12697" marR="8887" algn="just">
              <a:lnSpc>
                <a:spcPts val="1190"/>
              </a:lnSpc>
              <a:spcBef>
                <a:spcPts val="10"/>
              </a:spcBef>
            </a:pPr>
            <a:r>
              <a:rPr sz="1000" dirty="0">
                <a:latin typeface="Microsoft Sans Serif"/>
                <a:cs typeface="Microsoft Sans Serif"/>
              </a:rPr>
              <a:t>amor </a:t>
            </a:r>
            <a:r>
              <a:rPr sz="1000" spc="-5" dirty="0">
                <a:latin typeface="Microsoft Sans Serif"/>
                <a:cs typeface="Microsoft Sans Serif"/>
              </a:rPr>
              <a:t>por trabajar en el sector de </a:t>
            </a:r>
            <a:r>
              <a:rPr sz="1000" spc="-10" dirty="0">
                <a:latin typeface="Microsoft Sans Serif"/>
                <a:cs typeface="Microsoft Sans Serif"/>
              </a:rPr>
              <a:t>la </a:t>
            </a:r>
            <a:r>
              <a:rPr sz="1000" spc="-5" dirty="0">
                <a:latin typeface="Microsoft Sans Serif"/>
                <a:cs typeface="Microsoft Sans Serif"/>
              </a:rPr>
              <a:t>comida callejera. </a:t>
            </a:r>
            <a:r>
              <a:rPr sz="1000" dirty="0">
                <a:latin typeface="Microsoft Sans Serif"/>
                <a:cs typeface="Microsoft Sans Serif"/>
              </a:rPr>
              <a:t> </a:t>
            </a:r>
            <a:r>
              <a:rPr sz="1000" spc="-5" dirty="0">
                <a:latin typeface="Microsoft Sans Serif"/>
                <a:cs typeface="Microsoft Sans Serif"/>
              </a:rPr>
              <a:t>Dice:</a:t>
            </a:r>
            <a:r>
              <a:rPr sz="1000" spc="305" dirty="0">
                <a:latin typeface="Microsoft Sans Serif"/>
                <a:cs typeface="Microsoft Sans Serif"/>
              </a:rPr>
              <a:t> </a:t>
            </a:r>
            <a:r>
              <a:rPr sz="1000" spc="-5" dirty="0">
                <a:latin typeface="Microsoft Sans Serif"/>
                <a:cs typeface="Microsoft Sans Serif"/>
              </a:rPr>
              <a:t>"En</a:t>
            </a:r>
            <a:r>
              <a:rPr sz="1000" spc="305" dirty="0">
                <a:latin typeface="Microsoft Sans Serif"/>
                <a:cs typeface="Microsoft Sans Serif"/>
              </a:rPr>
              <a:t> </a:t>
            </a:r>
            <a:r>
              <a:rPr sz="1000" spc="-5" dirty="0">
                <a:latin typeface="Microsoft Sans Serif"/>
                <a:cs typeface="Microsoft Sans Serif"/>
              </a:rPr>
              <a:t>un</a:t>
            </a:r>
            <a:r>
              <a:rPr sz="1000" spc="300" dirty="0">
                <a:latin typeface="Microsoft Sans Serif"/>
                <a:cs typeface="Microsoft Sans Serif"/>
              </a:rPr>
              <a:t> </a:t>
            </a:r>
            <a:r>
              <a:rPr sz="1000" spc="-5" dirty="0">
                <a:latin typeface="Microsoft Sans Serif"/>
                <a:cs typeface="Microsoft Sans Serif"/>
              </a:rPr>
              <a:t>restaurante,</a:t>
            </a:r>
            <a:r>
              <a:rPr sz="1000" spc="315" dirty="0">
                <a:latin typeface="Microsoft Sans Serif"/>
                <a:cs typeface="Microsoft Sans Serif"/>
              </a:rPr>
              <a:t> </a:t>
            </a:r>
            <a:r>
              <a:rPr sz="1000" spc="-5" dirty="0">
                <a:latin typeface="Microsoft Sans Serif"/>
                <a:cs typeface="Microsoft Sans Serif"/>
              </a:rPr>
              <a:t>el</a:t>
            </a:r>
            <a:r>
              <a:rPr sz="1000" spc="305" dirty="0">
                <a:latin typeface="Microsoft Sans Serif"/>
                <a:cs typeface="Microsoft Sans Serif"/>
              </a:rPr>
              <a:t> </a:t>
            </a:r>
            <a:r>
              <a:rPr sz="1000" spc="-5" dirty="0">
                <a:latin typeface="Microsoft Sans Serif"/>
                <a:cs typeface="Microsoft Sans Serif"/>
              </a:rPr>
              <a:t>chef</a:t>
            </a:r>
            <a:r>
              <a:rPr sz="1000" spc="315" dirty="0">
                <a:latin typeface="Microsoft Sans Serif"/>
                <a:cs typeface="Microsoft Sans Serif"/>
              </a:rPr>
              <a:t> </a:t>
            </a:r>
            <a:r>
              <a:rPr sz="1000" spc="-5" dirty="0">
                <a:latin typeface="Microsoft Sans Serif"/>
                <a:cs typeface="Microsoft Sans Serif"/>
              </a:rPr>
              <a:t>rara</a:t>
            </a:r>
            <a:r>
              <a:rPr sz="1000" spc="305" dirty="0">
                <a:latin typeface="Microsoft Sans Serif"/>
                <a:cs typeface="Microsoft Sans Serif"/>
              </a:rPr>
              <a:t> </a:t>
            </a:r>
            <a:r>
              <a:rPr sz="1000" spc="-5" dirty="0">
                <a:latin typeface="Microsoft Sans Serif"/>
                <a:cs typeface="Microsoft Sans Serif"/>
              </a:rPr>
              <a:t>vez</a:t>
            </a:r>
            <a:r>
              <a:rPr sz="1000" spc="290" dirty="0">
                <a:latin typeface="Microsoft Sans Serif"/>
                <a:cs typeface="Microsoft Sans Serif"/>
              </a:rPr>
              <a:t> </a:t>
            </a:r>
            <a:r>
              <a:rPr sz="1000" spc="-5" dirty="0">
                <a:latin typeface="Microsoft Sans Serif"/>
                <a:cs typeface="Microsoft Sans Serif"/>
              </a:rPr>
              <a:t>recibe</a:t>
            </a:r>
            <a:endParaRPr sz="1000">
              <a:latin typeface="Microsoft Sans Serif"/>
              <a:cs typeface="Microsoft Sans Serif"/>
            </a:endParaRPr>
          </a:p>
          <a:p>
            <a:pPr marL="12697" marR="5077" algn="just">
              <a:lnSpc>
                <a:spcPts val="1190"/>
              </a:lnSpc>
              <a:spcBef>
                <a:spcPts val="10"/>
              </a:spcBef>
            </a:pPr>
            <a:r>
              <a:rPr sz="1000" spc="-5" dirty="0">
                <a:latin typeface="Microsoft Sans Serif"/>
                <a:cs typeface="Microsoft Sans Serif"/>
              </a:rPr>
              <a:t>comentarios,</a:t>
            </a:r>
            <a:r>
              <a:rPr sz="1000" spc="160" dirty="0">
                <a:latin typeface="Microsoft Sans Serif"/>
                <a:cs typeface="Microsoft Sans Serif"/>
              </a:rPr>
              <a:t> </a:t>
            </a:r>
            <a:r>
              <a:rPr sz="1000" spc="-5" dirty="0">
                <a:latin typeface="Microsoft Sans Serif"/>
                <a:cs typeface="Microsoft Sans Serif"/>
              </a:rPr>
              <a:t>pero</a:t>
            </a:r>
            <a:r>
              <a:rPr sz="1000" spc="165" dirty="0">
                <a:latin typeface="Microsoft Sans Serif"/>
                <a:cs typeface="Microsoft Sans Serif"/>
              </a:rPr>
              <a:t> </a:t>
            </a:r>
            <a:r>
              <a:rPr sz="1000" spc="-5" dirty="0">
                <a:latin typeface="Microsoft Sans Serif"/>
                <a:cs typeface="Microsoft Sans Serif"/>
              </a:rPr>
              <a:t>con</a:t>
            </a:r>
            <a:r>
              <a:rPr sz="1000" spc="160" dirty="0">
                <a:latin typeface="Microsoft Sans Serif"/>
                <a:cs typeface="Microsoft Sans Serif"/>
              </a:rPr>
              <a:t> </a:t>
            </a:r>
            <a:r>
              <a:rPr sz="1000" spc="-10" dirty="0">
                <a:latin typeface="Microsoft Sans Serif"/>
                <a:cs typeface="Microsoft Sans Serif"/>
              </a:rPr>
              <a:t>la</a:t>
            </a:r>
            <a:r>
              <a:rPr sz="1000" spc="175" dirty="0">
                <a:latin typeface="Microsoft Sans Serif"/>
                <a:cs typeface="Microsoft Sans Serif"/>
              </a:rPr>
              <a:t> </a:t>
            </a:r>
            <a:r>
              <a:rPr sz="1000" spc="-5" dirty="0">
                <a:latin typeface="Microsoft Sans Serif"/>
                <a:cs typeface="Microsoft Sans Serif"/>
              </a:rPr>
              <a:t>comida</a:t>
            </a:r>
            <a:r>
              <a:rPr sz="1000" spc="150" dirty="0">
                <a:latin typeface="Microsoft Sans Serif"/>
                <a:cs typeface="Microsoft Sans Serif"/>
              </a:rPr>
              <a:t> </a:t>
            </a:r>
            <a:r>
              <a:rPr sz="1000" spc="-5" dirty="0">
                <a:latin typeface="Microsoft Sans Serif"/>
                <a:cs typeface="Microsoft Sans Serif"/>
              </a:rPr>
              <a:t>callejera,</a:t>
            </a:r>
            <a:r>
              <a:rPr sz="1000" spc="160" dirty="0">
                <a:latin typeface="Microsoft Sans Serif"/>
                <a:cs typeface="Microsoft Sans Serif"/>
              </a:rPr>
              <a:t> </a:t>
            </a:r>
            <a:r>
              <a:rPr sz="1000" spc="-10" dirty="0">
                <a:latin typeface="Microsoft Sans Serif"/>
                <a:cs typeface="Microsoft Sans Serif"/>
              </a:rPr>
              <a:t>la</a:t>
            </a:r>
            <a:r>
              <a:rPr sz="1000" spc="165" dirty="0">
                <a:latin typeface="Microsoft Sans Serif"/>
                <a:cs typeface="Microsoft Sans Serif"/>
              </a:rPr>
              <a:t> </a:t>
            </a:r>
            <a:r>
              <a:rPr sz="1000" spc="-5" dirty="0">
                <a:latin typeface="Microsoft Sans Serif"/>
                <a:cs typeface="Microsoft Sans Serif"/>
              </a:rPr>
              <a:t>gente </a:t>
            </a:r>
            <a:r>
              <a:rPr sz="1000" spc="-254" dirty="0">
                <a:latin typeface="Microsoft Sans Serif"/>
                <a:cs typeface="Microsoft Sans Serif"/>
              </a:rPr>
              <a:t> </a:t>
            </a:r>
            <a:r>
              <a:rPr sz="1000" spc="-5" dirty="0">
                <a:latin typeface="Microsoft Sans Serif"/>
                <a:cs typeface="Microsoft Sans Serif"/>
              </a:rPr>
              <a:t>te dice enseguida </a:t>
            </a:r>
            <a:r>
              <a:rPr sz="1000" spc="-10" dirty="0">
                <a:latin typeface="Microsoft Sans Serif"/>
                <a:cs typeface="Microsoft Sans Serif"/>
              </a:rPr>
              <a:t>lo </a:t>
            </a:r>
            <a:r>
              <a:rPr sz="1000" spc="-5" dirty="0">
                <a:latin typeface="Microsoft Sans Serif"/>
                <a:cs typeface="Microsoft Sans Serif"/>
              </a:rPr>
              <a:t>que le ha gustado el plato. </a:t>
            </a:r>
            <a:r>
              <a:rPr sz="1000" dirty="0">
                <a:latin typeface="Microsoft Sans Serif"/>
                <a:cs typeface="Microsoft Sans Serif"/>
              </a:rPr>
              <a:t>Se </a:t>
            </a:r>
            <a:r>
              <a:rPr sz="1000" spc="5" dirty="0">
                <a:latin typeface="Microsoft Sans Serif"/>
                <a:cs typeface="Microsoft Sans Serif"/>
              </a:rPr>
              <a:t> </a:t>
            </a:r>
            <a:r>
              <a:rPr sz="1000" spc="-5" dirty="0">
                <a:latin typeface="Microsoft Sans Serif"/>
                <a:cs typeface="Microsoft Sans Serif"/>
              </a:rPr>
              <a:t>trata</a:t>
            </a:r>
            <a:r>
              <a:rPr sz="1000" spc="20" dirty="0">
                <a:latin typeface="Microsoft Sans Serif"/>
                <a:cs typeface="Microsoft Sans Serif"/>
              </a:rPr>
              <a:t> </a:t>
            </a:r>
            <a:r>
              <a:rPr sz="1000" dirty="0">
                <a:latin typeface="Microsoft Sans Serif"/>
                <a:cs typeface="Microsoft Sans Serif"/>
              </a:rPr>
              <a:t>de</a:t>
            </a:r>
            <a:r>
              <a:rPr sz="1000" spc="40" dirty="0">
                <a:latin typeface="Microsoft Sans Serif"/>
                <a:cs typeface="Microsoft Sans Serif"/>
              </a:rPr>
              <a:t> </a:t>
            </a:r>
            <a:r>
              <a:rPr sz="1000" spc="-10" dirty="0">
                <a:latin typeface="Microsoft Sans Serif"/>
                <a:cs typeface="Microsoft Sans Serif"/>
              </a:rPr>
              <a:t>la</a:t>
            </a:r>
            <a:r>
              <a:rPr sz="1000" spc="25" dirty="0">
                <a:latin typeface="Microsoft Sans Serif"/>
                <a:cs typeface="Microsoft Sans Serif"/>
              </a:rPr>
              <a:t> </a:t>
            </a:r>
            <a:r>
              <a:rPr sz="1000" spc="-5" dirty="0">
                <a:latin typeface="Microsoft Sans Serif"/>
                <a:cs typeface="Microsoft Sans Serif"/>
              </a:rPr>
              <a:t>sensación</a:t>
            </a:r>
            <a:r>
              <a:rPr sz="1000" spc="40" dirty="0">
                <a:latin typeface="Microsoft Sans Serif"/>
                <a:cs typeface="Microsoft Sans Serif"/>
              </a:rPr>
              <a:t> </a:t>
            </a:r>
            <a:r>
              <a:rPr sz="1000" spc="-5" dirty="0">
                <a:latin typeface="Microsoft Sans Serif"/>
                <a:cs typeface="Microsoft Sans Serif"/>
              </a:rPr>
              <a:t>de</a:t>
            </a:r>
            <a:r>
              <a:rPr sz="1000" spc="40" dirty="0">
                <a:latin typeface="Microsoft Sans Serif"/>
                <a:cs typeface="Microsoft Sans Serif"/>
              </a:rPr>
              <a:t> </a:t>
            </a:r>
            <a:r>
              <a:rPr sz="1000" dirty="0">
                <a:latin typeface="Microsoft Sans Serif"/>
                <a:cs typeface="Microsoft Sans Serif"/>
              </a:rPr>
              <a:t>ver</a:t>
            </a:r>
            <a:r>
              <a:rPr sz="1000" spc="30" dirty="0">
                <a:latin typeface="Microsoft Sans Serif"/>
                <a:cs typeface="Microsoft Sans Serif"/>
              </a:rPr>
              <a:t> </a:t>
            </a:r>
            <a:r>
              <a:rPr sz="1000" dirty="0">
                <a:latin typeface="Microsoft Sans Serif"/>
                <a:cs typeface="Microsoft Sans Serif"/>
              </a:rPr>
              <a:t>cómo</a:t>
            </a:r>
            <a:r>
              <a:rPr sz="1000" spc="30" dirty="0">
                <a:latin typeface="Microsoft Sans Serif"/>
                <a:cs typeface="Microsoft Sans Serif"/>
              </a:rPr>
              <a:t> </a:t>
            </a:r>
            <a:r>
              <a:rPr sz="1000" dirty="0">
                <a:latin typeface="Microsoft Sans Serif"/>
                <a:cs typeface="Microsoft Sans Serif"/>
              </a:rPr>
              <a:t>se</a:t>
            </a:r>
            <a:r>
              <a:rPr sz="1000" spc="25" dirty="0">
                <a:latin typeface="Microsoft Sans Serif"/>
                <a:cs typeface="Microsoft Sans Serif"/>
              </a:rPr>
              <a:t> </a:t>
            </a:r>
            <a:r>
              <a:rPr sz="1000" spc="-5" dirty="0">
                <a:latin typeface="Microsoft Sans Serif"/>
                <a:cs typeface="Microsoft Sans Serif"/>
              </a:rPr>
              <a:t>hace</a:t>
            </a:r>
            <a:r>
              <a:rPr sz="1000" spc="40" dirty="0">
                <a:latin typeface="Microsoft Sans Serif"/>
                <a:cs typeface="Microsoft Sans Serif"/>
              </a:rPr>
              <a:t> </a:t>
            </a:r>
            <a:r>
              <a:rPr sz="1000" spc="-10" dirty="0">
                <a:latin typeface="Microsoft Sans Serif"/>
                <a:cs typeface="Microsoft Sans Serif"/>
              </a:rPr>
              <a:t>la</a:t>
            </a:r>
            <a:r>
              <a:rPr sz="1000" spc="30" dirty="0">
                <a:latin typeface="Microsoft Sans Serif"/>
                <a:cs typeface="Microsoft Sans Serif"/>
              </a:rPr>
              <a:t> </a:t>
            </a:r>
            <a:r>
              <a:rPr sz="1000" dirty="0">
                <a:latin typeface="Microsoft Sans Serif"/>
                <a:cs typeface="Microsoft Sans Serif"/>
              </a:rPr>
              <a:t>comida </a:t>
            </a:r>
            <a:r>
              <a:rPr sz="1000" spc="-254" dirty="0">
                <a:latin typeface="Microsoft Sans Serif"/>
                <a:cs typeface="Microsoft Sans Serif"/>
              </a:rPr>
              <a:t> </a:t>
            </a:r>
            <a:r>
              <a:rPr sz="1000" spc="-5" dirty="0">
                <a:latin typeface="Microsoft Sans Serif"/>
                <a:cs typeface="Microsoft Sans Serif"/>
              </a:rPr>
              <a:t>y </a:t>
            </a:r>
            <a:r>
              <a:rPr sz="1000" dirty="0">
                <a:latin typeface="Microsoft Sans Serif"/>
                <a:cs typeface="Microsoft Sans Serif"/>
              </a:rPr>
              <a:t>de</a:t>
            </a:r>
            <a:r>
              <a:rPr sz="1000" spc="10" dirty="0">
                <a:latin typeface="Microsoft Sans Serif"/>
                <a:cs typeface="Microsoft Sans Serif"/>
              </a:rPr>
              <a:t> </a:t>
            </a:r>
            <a:r>
              <a:rPr sz="1000" spc="-5" dirty="0">
                <a:latin typeface="Microsoft Sans Serif"/>
                <a:cs typeface="Microsoft Sans Serif"/>
              </a:rPr>
              <a:t>comerla</a:t>
            </a:r>
            <a:r>
              <a:rPr sz="1000" spc="5" dirty="0">
                <a:latin typeface="Microsoft Sans Serif"/>
                <a:cs typeface="Microsoft Sans Serif"/>
              </a:rPr>
              <a:t> </a:t>
            </a:r>
            <a:r>
              <a:rPr sz="1000" spc="-5" dirty="0">
                <a:latin typeface="Microsoft Sans Serif"/>
                <a:cs typeface="Microsoft Sans Serif"/>
              </a:rPr>
              <a:t>en</a:t>
            </a:r>
            <a:r>
              <a:rPr sz="1000" spc="5" dirty="0">
                <a:latin typeface="Microsoft Sans Serif"/>
                <a:cs typeface="Microsoft Sans Serif"/>
              </a:rPr>
              <a:t> </a:t>
            </a:r>
            <a:r>
              <a:rPr sz="1000" dirty="0">
                <a:latin typeface="Microsoft Sans Serif"/>
                <a:cs typeface="Microsoft Sans Serif"/>
              </a:rPr>
              <a:t>un</a:t>
            </a:r>
            <a:r>
              <a:rPr sz="1000" spc="10" dirty="0">
                <a:latin typeface="Microsoft Sans Serif"/>
                <a:cs typeface="Microsoft Sans Serif"/>
              </a:rPr>
              <a:t> </a:t>
            </a:r>
            <a:r>
              <a:rPr sz="1000" spc="-5" dirty="0">
                <a:latin typeface="Microsoft Sans Serif"/>
                <a:cs typeface="Microsoft Sans Serif"/>
              </a:rPr>
              <a:t>entorno</a:t>
            </a:r>
            <a:r>
              <a:rPr sz="1000" spc="20" dirty="0">
                <a:latin typeface="Microsoft Sans Serif"/>
                <a:cs typeface="Microsoft Sans Serif"/>
              </a:rPr>
              <a:t> </a:t>
            </a:r>
            <a:r>
              <a:rPr sz="1000" spc="-5" dirty="0">
                <a:latin typeface="Microsoft Sans Serif"/>
                <a:cs typeface="Microsoft Sans Serif"/>
              </a:rPr>
              <a:t>tan</a:t>
            </a:r>
            <a:r>
              <a:rPr sz="1000" spc="15" dirty="0">
                <a:latin typeface="Microsoft Sans Serif"/>
                <a:cs typeface="Microsoft Sans Serif"/>
              </a:rPr>
              <a:t> </a:t>
            </a:r>
            <a:r>
              <a:rPr sz="1000" spc="-5" dirty="0">
                <a:latin typeface="Microsoft Sans Serif"/>
                <a:cs typeface="Microsoft Sans Serif"/>
              </a:rPr>
              <a:t>informal".</a:t>
            </a:r>
            <a:r>
              <a:rPr sz="1000" i="1" spc="-5" dirty="0">
                <a:solidFill>
                  <a:srgbClr val="57585B"/>
                </a:solidFill>
                <a:latin typeface="Arial"/>
                <a:cs typeface="Arial"/>
              </a:rPr>
              <a:t>.</a:t>
            </a:r>
            <a:endParaRPr sz="1000">
              <a:latin typeface="Arial"/>
              <a:cs typeface="Arial"/>
            </a:endParaRPr>
          </a:p>
        </p:txBody>
      </p:sp>
      <p:grpSp>
        <p:nvGrpSpPr>
          <p:cNvPr id="36" name="object 36"/>
          <p:cNvGrpSpPr/>
          <p:nvPr/>
        </p:nvGrpSpPr>
        <p:grpSpPr>
          <a:xfrm>
            <a:off x="141604" y="10086034"/>
            <a:ext cx="248285" cy="389890"/>
            <a:chOff x="141604" y="10086034"/>
            <a:chExt cx="248285" cy="389890"/>
          </a:xfrm>
        </p:grpSpPr>
        <p:pic>
          <p:nvPicPr>
            <p:cNvPr id="37" name="object 37"/>
            <p:cNvPicPr/>
            <p:nvPr/>
          </p:nvPicPr>
          <p:blipFill>
            <a:blip r:embed="rId27" cstate="screen">
              <a:extLst>
                <a:ext uri="{28A0092B-C50C-407E-A947-70E740481C1C}">
                  <a14:useLocalDpi xmlns:a14="http://schemas.microsoft.com/office/drawing/2010/main"/>
                </a:ext>
              </a:extLst>
            </a:blip>
            <a:stretch>
              <a:fillRect/>
            </a:stretch>
          </p:blipFill>
          <p:spPr>
            <a:xfrm>
              <a:off x="206374" y="10086034"/>
              <a:ext cx="153035" cy="131445"/>
            </a:xfrm>
            <a:prstGeom prst="rect">
              <a:avLst/>
            </a:prstGeom>
          </p:spPr>
        </p:pic>
        <p:sp>
          <p:nvSpPr>
            <p:cNvPr id="38" name="object 38"/>
            <p:cNvSpPr/>
            <p:nvPr/>
          </p:nvSpPr>
          <p:spPr>
            <a:xfrm>
              <a:off x="141604" y="10152709"/>
              <a:ext cx="248285" cy="323215"/>
            </a:xfrm>
            <a:custGeom>
              <a:avLst/>
              <a:gdLst/>
              <a:ahLst/>
              <a:cxnLst/>
              <a:rect l="l" t="t" r="r" b="b"/>
              <a:pathLst>
                <a:path w="248285" h="323215">
                  <a:moveTo>
                    <a:pt x="132080" y="0"/>
                  </a:moveTo>
                  <a:lnTo>
                    <a:pt x="123190" y="1270"/>
                  </a:lnTo>
                  <a:lnTo>
                    <a:pt x="116205" y="5715"/>
                  </a:lnTo>
                  <a:lnTo>
                    <a:pt x="111124" y="13335"/>
                  </a:lnTo>
                  <a:lnTo>
                    <a:pt x="71755" y="121285"/>
                  </a:lnTo>
                  <a:lnTo>
                    <a:pt x="65405" y="123190"/>
                  </a:lnTo>
                  <a:lnTo>
                    <a:pt x="55880" y="119380"/>
                  </a:lnTo>
                  <a:lnTo>
                    <a:pt x="53339" y="116840"/>
                  </a:lnTo>
                  <a:lnTo>
                    <a:pt x="46355" y="94615"/>
                  </a:lnTo>
                  <a:lnTo>
                    <a:pt x="44450" y="85725"/>
                  </a:lnTo>
                  <a:lnTo>
                    <a:pt x="38100" y="80645"/>
                  </a:lnTo>
                  <a:lnTo>
                    <a:pt x="31114" y="78105"/>
                  </a:lnTo>
                  <a:lnTo>
                    <a:pt x="19050" y="76200"/>
                  </a:lnTo>
                  <a:lnTo>
                    <a:pt x="7619" y="80010"/>
                  </a:lnTo>
                  <a:lnTo>
                    <a:pt x="634" y="88265"/>
                  </a:lnTo>
                  <a:lnTo>
                    <a:pt x="0" y="100965"/>
                  </a:lnTo>
                  <a:lnTo>
                    <a:pt x="34289" y="276860"/>
                  </a:lnTo>
                  <a:lnTo>
                    <a:pt x="34925" y="277495"/>
                  </a:lnTo>
                  <a:lnTo>
                    <a:pt x="159385" y="323215"/>
                  </a:lnTo>
                  <a:lnTo>
                    <a:pt x="161290" y="321945"/>
                  </a:lnTo>
                  <a:lnTo>
                    <a:pt x="180340" y="278130"/>
                  </a:lnTo>
                  <a:lnTo>
                    <a:pt x="210184" y="257175"/>
                  </a:lnTo>
                  <a:lnTo>
                    <a:pt x="229870" y="238125"/>
                  </a:lnTo>
                  <a:lnTo>
                    <a:pt x="241934" y="219075"/>
                  </a:lnTo>
                  <a:lnTo>
                    <a:pt x="248284" y="199390"/>
                  </a:lnTo>
                  <a:lnTo>
                    <a:pt x="247650" y="180340"/>
                  </a:lnTo>
                  <a:lnTo>
                    <a:pt x="240665" y="167640"/>
                  </a:lnTo>
                  <a:lnTo>
                    <a:pt x="231140" y="158750"/>
                  </a:lnTo>
                  <a:lnTo>
                    <a:pt x="222250" y="153670"/>
                  </a:lnTo>
                  <a:lnTo>
                    <a:pt x="219075" y="152400"/>
                  </a:lnTo>
                  <a:lnTo>
                    <a:pt x="188595" y="123190"/>
                  </a:lnTo>
                  <a:lnTo>
                    <a:pt x="177799" y="121920"/>
                  </a:lnTo>
                  <a:lnTo>
                    <a:pt x="176530" y="121920"/>
                  </a:lnTo>
                  <a:lnTo>
                    <a:pt x="175260" y="119380"/>
                  </a:lnTo>
                  <a:lnTo>
                    <a:pt x="172085" y="110490"/>
                  </a:lnTo>
                  <a:lnTo>
                    <a:pt x="136524" y="91440"/>
                  </a:lnTo>
                  <a:lnTo>
                    <a:pt x="134620" y="89535"/>
                  </a:lnTo>
                  <a:lnTo>
                    <a:pt x="156210" y="29845"/>
                  </a:lnTo>
                  <a:lnTo>
                    <a:pt x="157480" y="20955"/>
                  </a:lnTo>
                  <a:lnTo>
                    <a:pt x="154940" y="12700"/>
                  </a:lnTo>
                  <a:lnTo>
                    <a:pt x="148590" y="6350"/>
                  </a:lnTo>
                  <a:lnTo>
                    <a:pt x="140970" y="1905"/>
                  </a:lnTo>
                  <a:lnTo>
                    <a:pt x="132080" y="0"/>
                  </a:lnTo>
                  <a:close/>
                </a:path>
              </a:pathLst>
            </a:custGeom>
            <a:solidFill>
              <a:srgbClr val="CC912F"/>
            </a:solidFill>
          </p:spPr>
          <p:txBody>
            <a:bodyPr wrap="square" lIns="0" tIns="0" rIns="0" bIns="0" rtlCol="0"/>
            <a:lstStyle/>
            <a:p>
              <a:endParaRPr/>
            </a:p>
          </p:txBody>
        </p:sp>
      </p:grpSp>
      <p:sp>
        <p:nvSpPr>
          <p:cNvPr id="39" name="object 39"/>
          <p:cNvSpPr/>
          <p:nvPr/>
        </p:nvSpPr>
        <p:spPr>
          <a:xfrm>
            <a:off x="7149468" y="10369968"/>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40" name="object 40"/>
          <p:cNvGrpSpPr/>
          <p:nvPr/>
        </p:nvGrpSpPr>
        <p:grpSpPr>
          <a:xfrm>
            <a:off x="0" y="0"/>
            <a:ext cx="7277100" cy="2571750"/>
            <a:chOff x="0" y="0"/>
            <a:chExt cx="7277100" cy="2571750"/>
          </a:xfrm>
        </p:grpSpPr>
        <p:sp>
          <p:nvSpPr>
            <p:cNvPr id="41" name="object 41"/>
            <p:cNvSpPr/>
            <p:nvPr/>
          </p:nvSpPr>
          <p:spPr>
            <a:xfrm>
              <a:off x="0" y="0"/>
              <a:ext cx="5220970" cy="1318895"/>
            </a:xfrm>
            <a:custGeom>
              <a:avLst/>
              <a:gdLst/>
              <a:ahLst/>
              <a:cxnLst/>
              <a:rect l="l" t="t" r="r" b="b"/>
              <a:pathLst>
                <a:path w="5220970" h="1318895">
                  <a:moveTo>
                    <a:pt x="5220605" y="0"/>
                  </a:moveTo>
                  <a:lnTo>
                    <a:pt x="0" y="0"/>
                  </a:lnTo>
                  <a:lnTo>
                    <a:pt x="0" y="1318386"/>
                  </a:lnTo>
                  <a:lnTo>
                    <a:pt x="2537460" y="1318386"/>
                  </a:lnTo>
                  <a:lnTo>
                    <a:pt x="4064635" y="1276476"/>
                  </a:lnTo>
                  <a:lnTo>
                    <a:pt x="4865370" y="985646"/>
                  </a:lnTo>
                  <a:lnTo>
                    <a:pt x="5203190" y="196976"/>
                  </a:lnTo>
                  <a:lnTo>
                    <a:pt x="5220605" y="0"/>
                  </a:lnTo>
                  <a:close/>
                </a:path>
              </a:pathLst>
            </a:custGeom>
            <a:solidFill>
              <a:srgbClr val="004448"/>
            </a:solidFill>
          </p:spPr>
          <p:txBody>
            <a:bodyPr wrap="square" lIns="0" tIns="0" rIns="0" bIns="0" rtlCol="0"/>
            <a:lstStyle/>
            <a:p>
              <a:endParaRPr/>
            </a:p>
          </p:txBody>
        </p:sp>
        <p:pic>
          <p:nvPicPr>
            <p:cNvPr id="42" name="object 42"/>
            <p:cNvPicPr/>
            <p:nvPr/>
          </p:nvPicPr>
          <p:blipFill>
            <a:blip r:embed="rId28" cstate="screen">
              <a:extLst>
                <a:ext uri="{28A0092B-C50C-407E-A947-70E740481C1C}">
                  <a14:useLocalDpi xmlns:a14="http://schemas.microsoft.com/office/drawing/2010/main"/>
                </a:ext>
              </a:extLst>
            </a:blip>
            <a:stretch>
              <a:fillRect/>
            </a:stretch>
          </p:blipFill>
          <p:spPr>
            <a:xfrm>
              <a:off x="4612640" y="612266"/>
              <a:ext cx="2395855" cy="1587500"/>
            </a:xfrm>
            <a:prstGeom prst="rect">
              <a:avLst/>
            </a:prstGeom>
          </p:spPr>
        </p:pic>
        <p:sp>
          <p:nvSpPr>
            <p:cNvPr id="43" name="object 43"/>
            <p:cNvSpPr/>
            <p:nvPr/>
          </p:nvSpPr>
          <p:spPr>
            <a:xfrm>
              <a:off x="4613275" y="623061"/>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44" name="object 44"/>
            <p:cNvPicPr/>
            <p:nvPr/>
          </p:nvPicPr>
          <p:blipFill>
            <a:blip r:embed="rId29" cstate="screen">
              <a:extLst>
                <a:ext uri="{28A0092B-C50C-407E-A947-70E740481C1C}">
                  <a14:useLocalDpi xmlns:a14="http://schemas.microsoft.com/office/drawing/2010/main"/>
                </a:ext>
              </a:extLst>
            </a:blip>
            <a:stretch>
              <a:fillRect/>
            </a:stretch>
          </p:blipFill>
          <p:spPr>
            <a:xfrm>
              <a:off x="4321175" y="2203576"/>
              <a:ext cx="2955925" cy="86995"/>
            </a:xfrm>
            <a:prstGeom prst="rect">
              <a:avLst/>
            </a:prstGeom>
          </p:spPr>
        </p:pic>
        <p:sp>
          <p:nvSpPr>
            <p:cNvPr id="45" name="object 45"/>
            <p:cNvSpPr/>
            <p:nvPr/>
          </p:nvSpPr>
          <p:spPr>
            <a:xfrm>
              <a:off x="4672965" y="706881"/>
              <a:ext cx="2276475" cy="1408430"/>
            </a:xfrm>
            <a:custGeom>
              <a:avLst/>
              <a:gdLst/>
              <a:ahLst/>
              <a:cxnLst/>
              <a:rect l="l" t="t" r="r" b="b"/>
              <a:pathLst>
                <a:path w="2276475" h="1408430">
                  <a:moveTo>
                    <a:pt x="2276475" y="0"/>
                  </a:moveTo>
                  <a:lnTo>
                    <a:pt x="0" y="0"/>
                  </a:lnTo>
                  <a:lnTo>
                    <a:pt x="0" y="1408429"/>
                  </a:lnTo>
                  <a:lnTo>
                    <a:pt x="2276475" y="1408429"/>
                  </a:lnTo>
                  <a:lnTo>
                    <a:pt x="2276475" y="0"/>
                  </a:lnTo>
                  <a:close/>
                </a:path>
              </a:pathLst>
            </a:custGeom>
            <a:solidFill>
              <a:srgbClr val="EF5221"/>
            </a:solidFill>
          </p:spPr>
          <p:txBody>
            <a:bodyPr wrap="square" lIns="0" tIns="0" rIns="0" bIns="0" rtlCol="0"/>
            <a:lstStyle/>
            <a:p>
              <a:endParaRPr/>
            </a:p>
          </p:txBody>
        </p:sp>
        <p:pic>
          <p:nvPicPr>
            <p:cNvPr id="46" name="object 46"/>
            <p:cNvPicPr/>
            <p:nvPr/>
          </p:nvPicPr>
          <p:blipFill>
            <a:blip r:embed="rId30" cstate="screen">
              <a:extLst>
                <a:ext uri="{28A0092B-C50C-407E-A947-70E740481C1C}">
                  <a14:useLocalDpi xmlns:a14="http://schemas.microsoft.com/office/drawing/2010/main"/>
                </a:ext>
              </a:extLst>
            </a:blip>
            <a:stretch>
              <a:fillRect/>
            </a:stretch>
          </p:blipFill>
          <p:spPr>
            <a:xfrm>
              <a:off x="4672965" y="885951"/>
              <a:ext cx="2276475" cy="205740"/>
            </a:xfrm>
            <a:prstGeom prst="rect">
              <a:avLst/>
            </a:prstGeom>
          </p:spPr>
        </p:pic>
        <p:pic>
          <p:nvPicPr>
            <p:cNvPr id="47" name="object 47"/>
            <p:cNvPicPr/>
            <p:nvPr/>
          </p:nvPicPr>
          <p:blipFill>
            <a:blip r:embed="rId31" cstate="screen">
              <a:extLst>
                <a:ext uri="{28A0092B-C50C-407E-A947-70E740481C1C}">
                  <a14:useLocalDpi xmlns:a14="http://schemas.microsoft.com/office/drawing/2010/main"/>
                </a:ext>
              </a:extLst>
            </a:blip>
            <a:stretch>
              <a:fillRect/>
            </a:stretch>
          </p:blipFill>
          <p:spPr>
            <a:xfrm>
              <a:off x="4878704" y="1089786"/>
              <a:ext cx="2070735" cy="617854"/>
            </a:xfrm>
            <a:prstGeom prst="rect">
              <a:avLst/>
            </a:prstGeom>
          </p:spPr>
        </p:pic>
        <p:pic>
          <p:nvPicPr>
            <p:cNvPr id="48" name="object 48"/>
            <p:cNvPicPr/>
            <p:nvPr/>
          </p:nvPicPr>
          <p:blipFill>
            <a:blip r:embed="rId32" cstate="screen">
              <a:extLst>
                <a:ext uri="{28A0092B-C50C-407E-A947-70E740481C1C}">
                  <a14:useLocalDpi xmlns:a14="http://schemas.microsoft.com/office/drawing/2010/main"/>
                </a:ext>
              </a:extLst>
            </a:blip>
            <a:stretch>
              <a:fillRect/>
            </a:stretch>
          </p:blipFill>
          <p:spPr>
            <a:xfrm>
              <a:off x="4672965" y="1376171"/>
              <a:ext cx="208279" cy="739140"/>
            </a:xfrm>
            <a:prstGeom prst="rect">
              <a:avLst/>
            </a:prstGeom>
          </p:spPr>
        </p:pic>
        <p:pic>
          <p:nvPicPr>
            <p:cNvPr id="49" name="object 49"/>
            <p:cNvPicPr/>
            <p:nvPr/>
          </p:nvPicPr>
          <p:blipFill>
            <a:blip r:embed="rId33" cstate="screen">
              <a:extLst>
                <a:ext uri="{28A0092B-C50C-407E-A947-70E740481C1C}">
                  <a14:useLocalDpi xmlns:a14="http://schemas.microsoft.com/office/drawing/2010/main"/>
                </a:ext>
              </a:extLst>
            </a:blip>
            <a:stretch>
              <a:fillRect/>
            </a:stretch>
          </p:blipFill>
          <p:spPr>
            <a:xfrm>
              <a:off x="4878704" y="1705736"/>
              <a:ext cx="2070735" cy="410209"/>
            </a:xfrm>
            <a:prstGeom prst="rect">
              <a:avLst/>
            </a:prstGeom>
          </p:spPr>
        </p:pic>
        <p:pic>
          <p:nvPicPr>
            <p:cNvPr id="50" name="object 50"/>
            <p:cNvPicPr/>
            <p:nvPr/>
          </p:nvPicPr>
          <p:blipFill>
            <a:blip r:embed="rId34" cstate="screen">
              <a:extLst>
                <a:ext uri="{28A0092B-C50C-407E-A947-70E740481C1C}">
                  <a14:useLocalDpi xmlns:a14="http://schemas.microsoft.com/office/drawing/2010/main"/>
                </a:ext>
              </a:extLst>
            </a:blip>
            <a:stretch>
              <a:fillRect/>
            </a:stretch>
          </p:blipFill>
          <p:spPr>
            <a:xfrm>
              <a:off x="4653915" y="986281"/>
              <a:ext cx="390525" cy="390525"/>
            </a:xfrm>
            <a:prstGeom prst="rect">
              <a:avLst/>
            </a:prstGeom>
          </p:spPr>
        </p:pic>
        <p:sp>
          <p:nvSpPr>
            <p:cNvPr id="51" name="object 51"/>
            <p:cNvSpPr/>
            <p:nvPr/>
          </p:nvSpPr>
          <p:spPr>
            <a:xfrm>
              <a:off x="4671059" y="856741"/>
              <a:ext cx="2271395" cy="35560"/>
            </a:xfrm>
            <a:custGeom>
              <a:avLst/>
              <a:gdLst/>
              <a:ahLst/>
              <a:cxnLst/>
              <a:rect l="l" t="t" r="r" b="b"/>
              <a:pathLst>
                <a:path w="2271395" h="35559">
                  <a:moveTo>
                    <a:pt x="2271394" y="0"/>
                  </a:moveTo>
                  <a:lnTo>
                    <a:pt x="0" y="0"/>
                  </a:lnTo>
                  <a:lnTo>
                    <a:pt x="0" y="35559"/>
                  </a:lnTo>
                  <a:lnTo>
                    <a:pt x="2271394" y="35559"/>
                  </a:lnTo>
                  <a:lnTo>
                    <a:pt x="2271394" y="0"/>
                  </a:lnTo>
                  <a:close/>
                </a:path>
              </a:pathLst>
            </a:custGeom>
            <a:solidFill>
              <a:srgbClr val="EF5221"/>
            </a:solidFill>
          </p:spPr>
          <p:txBody>
            <a:bodyPr wrap="square" lIns="0" tIns="0" rIns="0" bIns="0" rtlCol="0"/>
            <a:lstStyle/>
            <a:p>
              <a:endParaRPr/>
            </a:p>
          </p:txBody>
        </p:sp>
        <p:sp>
          <p:nvSpPr>
            <p:cNvPr id="52" name="object 52"/>
            <p:cNvSpPr/>
            <p:nvPr/>
          </p:nvSpPr>
          <p:spPr>
            <a:xfrm>
              <a:off x="6097904" y="1715896"/>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53" name="object 53"/>
            <p:cNvSpPr/>
            <p:nvPr/>
          </p:nvSpPr>
          <p:spPr>
            <a:xfrm>
              <a:off x="6063615" y="1682876"/>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4"/>
                  </a:lnTo>
                  <a:lnTo>
                    <a:pt x="149860" y="87629"/>
                  </a:lnTo>
                  <a:lnTo>
                    <a:pt x="116205" y="116839"/>
                  </a:lnTo>
                  <a:lnTo>
                    <a:pt x="86995" y="149225"/>
                  </a:lnTo>
                  <a:lnTo>
                    <a:pt x="60960" y="184784"/>
                  </a:lnTo>
                  <a:lnTo>
                    <a:pt x="38735" y="222884"/>
                  </a:lnTo>
                  <a:lnTo>
                    <a:pt x="21589" y="264795"/>
                  </a:lnTo>
                  <a:lnTo>
                    <a:pt x="8889" y="308609"/>
                  </a:lnTo>
                  <a:lnTo>
                    <a:pt x="1905" y="353695"/>
                  </a:lnTo>
                  <a:lnTo>
                    <a:pt x="0" y="398145"/>
                  </a:lnTo>
                  <a:lnTo>
                    <a:pt x="3810" y="441959"/>
                  </a:lnTo>
                  <a:lnTo>
                    <a:pt x="12064" y="484504"/>
                  </a:lnTo>
                  <a:lnTo>
                    <a:pt x="25400" y="525145"/>
                  </a:lnTo>
                  <a:lnTo>
                    <a:pt x="43180" y="564514"/>
                  </a:lnTo>
                  <a:lnTo>
                    <a:pt x="66039" y="601979"/>
                  </a:lnTo>
                  <a:lnTo>
                    <a:pt x="92075" y="636270"/>
                  </a:lnTo>
                  <a:lnTo>
                    <a:pt x="122555" y="668020"/>
                  </a:lnTo>
                  <a:lnTo>
                    <a:pt x="156210" y="696595"/>
                  </a:lnTo>
                  <a:lnTo>
                    <a:pt x="193675" y="721359"/>
                  </a:lnTo>
                  <a:lnTo>
                    <a:pt x="233680" y="742314"/>
                  </a:lnTo>
                  <a:lnTo>
                    <a:pt x="276860" y="758825"/>
                  </a:lnTo>
                  <a:lnTo>
                    <a:pt x="323214" y="770889"/>
                  </a:lnTo>
                  <a:lnTo>
                    <a:pt x="370205" y="777239"/>
                  </a:lnTo>
                  <a:lnTo>
                    <a:pt x="416560" y="779145"/>
                  </a:lnTo>
                  <a:lnTo>
                    <a:pt x="462280" y="775970"/>
                  </a:lnTo>
                  <a:lnTo>
                    <a:pt x="507364" y="767714"/>
                  </a:lnTo>
                  <a:lnTo>
                    <a:pt x="549910" y="755014"/>
                  </a:lnTo>
                  <a:lnTo>
                    <a:pt x="591185" y="737870"/>
                  </a:lnTo>
                  <a:lnTo>
                    <a:pt x="629919" y="716279"/>
                  </a:lnTo>
                  <a:lnTo>
                    <a:pt x="666114" y="690879"/>
                  </a:lnTo>
                  <a:lnTo>
                    <a:pt x="699135" y="662304"/>
                  </a:lnTo>
                  <a:lnTo>
                    <a:pt x="728980" y="629920"/>
                  </a:lnTo>
                  <a:lnTo>
                    <a:pt x="755014" y="594359"/>
                  </a:lnTo>
                  <a:lnTo>
                    <a:pt x="776605" y="555625"/>
                  </a:lnTo>
                  <a:lnTo>
                    <a:pt x="794385" y="514350"/>
                  </a:lnTo>
                  <a:lnTo>
                    <a:pt x="807085" y="470534"/>
                  </a:lnTo>
                  <a:lnTo>
                    <a:pt x="814069" y="425450"/>
                  </a:lnTo>
                  <a:lnTo>
                    <a:pt x="815975" y="381000"/>
                  </a:lnTo>
                  <a:lnTo>
                    <a:pt x="812164" y="337184"/>
                  </a:lnTo>
                  <a:lnTo>
                    <a:pt x="803275" y="294639"/>
                  </a:lnTo>
                  <a:lnTo>
                    <a:pt x="789939" y="253364"/>
                  </a:lnTo>
                  <a:lnTo>
                    <a:pt x="772160" y="213995"/>
                  </a:lnTo>
                  <a:lnTo>
                    <a:pt x="749935" y="177164"/>
                  </a:lnTo>
                  <a:lnTo>
                    <a:pt x="723264" y="142875"/>
                  </a:lnTo>
                  <a:lnTo>
                    <a:pt x="693419" y="111125"/>
                  </a:lnTo>
                  <a:lnTo>
                    <a:pt x="659764" y="82550"/>
                  </a:lnTo>
                  <a:lnTo>
                    <a:pt x="622300" y="57784"/>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54" name="object 54"/>
            <p:cNvSpPr/>
            <p:nvPr/>
          </p:nvSpPr>
          <p:spPr>
            <a:xfrm>
              <a:off x="520700" y="0"/>
              <a:ext cx="12700" cy="1069340"/>
            </a:xfrm>
            <a:custGeom>
              <a:avLst/>
              <a:gdLst/>
              <a:ahLst/>
              <a:cxnLst/>
              <a:rect l="l" t="t" r="r" b="b"/>
              <a:pathLst>
                <a:path w="12700" h="1069340">
                  <a:moveTo>
                    <a:pt x="0" y="1068831"/>
                  </a:moveTo>
                  <a:lnTo>
                    <a:pt x="12700" y="1068831"/>
                  </a:lnTo>
                  <a:lnTo>
                    <a:pt x="12700" y="0"/>
                  </a:lnTo>
                  <a:lnTo>
                    <a:pt x="0" y="0"/>
                  </a:lnTo>
                  <a:lnTo>
                    <a:pt x="0" y="1068831"/>
                  </a:lnTo>
                  <a:close/>
                </a:path>
              </a:pathLst>
            </a:custGeom>
            <a:solidFill>
              <a:srgbClr val="FFFFFF"/>
            </a:solidFill>
          </p:spPr>
          <p:txBody>
            <a:bodyPr wrap="square" lIns="0" tIns="0" rIns="0" bIns="0" rtlCol="0"/>
            <a:lstStyle/>
            <a:p>
              <a:endParaRPr/>
            </a:p>
          </p:txBody>
        </p:sp>
        <p:sp>
          <p:nvSpPr>
            <p:cNvPr id="55" name="object 55"/>
            <p:cNvSpPr/>
            <p:nvPr/>
          </p:nvSpPr>
          <p:spPr>
            <a:xfrm>
              <a:off x="158153" y="463295"/>
              <a:ext cx="255904" cy="213995"/>
            </a:xfrm>
            <a:custGeom>
              <a:avLst/>
              <a:gdLst/>
              <a:ahLst/>
              <a:cxnLst/>
              <a:rect l="l" t="t" r="r" b="b"/>
              <a:pathLst>
                <a:path w="255904" h="213995">
                  <a:moveTo>
                    <a:pt x="58051" y="0"/>
                  </a:moveTo>
                  <a:lnTo>
                    <a:pt x="19791" y="19079"/>
                  </a:lnTo>
                  <a:lnTo>
                    <a:pt x="3648" y="59483"/>
                  </a:lnTo>
                  <a:lnTo>
                    <a:pt x="0" y="107060"/>
                  </a:lnTo>
                  <a:lnTo>
                    <a:pt x="1100" y="134465"/>
                  </a:lnTo>
                  <a:lnTo>
                    <a:pt x="9901" y="177034"/>
                  </a:lnTo>
                  <a:lnTo>
                    <a:pt x="35064" y="208438"/>
                  </a:lnTo>
                  <a:lnTo>
                    <a:pt x="58051" y="213867"/>
                  </a:lnTo>
                  <a:lnTo>
                    <a:pt x="67404" y="213104"/>
                  </a:lnTo>
                  <a:lnTo>
                    <a:pt x="97659" y="192785"/>
                  </a:lnTo>
                  <a:lnTo>
                    <a:pt x="58051" y="192785"/>
                  </a:lnTo>
                  <a:lnTo>
                    <a:pt x="50819" y="191714"/>
                  </a:lnTo>
                  <a:lnTo>
                    <a:pt x="25025" y="149923"/>
                  </a:lnTo>
                  <a:lnTo>
                    <a:pt x="22466" y="107060"/>
                  </a:lnTo>
                  <a:lnTo>
                    <a:pt x="23171" y="83274"/>
                  </a:lnTo>
                  <a:lnTo>
                    <a:pt x="33756" y="36321"/>
                  </a:lnTo>
                  <a:lnTo>
                    <a:pt x="57810" y="21335"/>
                  </a:lnTo>
                  <a:lnTo>
                    <a:pt x="97897" y="21335"/>
                  </a:lnTo>
                  <a:lnTo>
                    <a:pt x="97281" y="20339"/>
                  </a:lnTo>
                  <a:lnTo>
                    <a:pt x="64995" y="426"/>
                  </a:lnTo>
                  <a:lnTo>
                    <a:pt x="58051" y="0"/>
                  </a:lnTo>
                  <a:close/>
                </a:path>
                <a:path w="255904" h="213995">
                  <a:moveTo>
                    <a:pt x="97897" y="21335"/>
                  </a:moveTo>
                  <a:lnTo>
                    <a:pt x="57810" y="21335"/>
                  </a:lnTo>
                  <a:lnTo>
                    <a:pt x="65144" y="22387"/>
                  </a:lnTo>
                  <a:lnTo>
                    <a:pt x="71848" y="25558"/>
                  </a:lnTo>
                  <a:lnTo>
                    <a:pt x="91066" y="63992"/>
                  </a:lnTo>
                  <a:lnTo>
                    <a:pt x="93637" y="107060"/>
                  </a:lnTo>
                  <a:lnTo>
                    <a:pt x="92992" y="130653"/>
                  </a:lnTo>
                  <a:lnTo>
                    <a:pt x="83362" y="175640"/>
                  </a:lnTo>
                  <a:lnTo>
                    <a:pt x="58051" y="192785"/>
                  </a:lnTo>
                  <a:lnTo>
                    <a:pt x="97659" y="192785"/>
                  </a:lnTo>
                  <a:lnTo>
                    <a:pt x="112481" y="154281"/>
                  </a:lnTo>
                  <a:lnTo>
                    <a:pt x="116103" y="107060"/>
                  </a:lnTo>
                  <a:lnTo>
                    <a:pt x="115851" y="92249"/>
                  </a:lnTo>
                  <a:lnTo>
                    <a:pt x="109899" y="48668"/>
                  </a:lnTo>
                  <a:lnTo>
                    <a:pt x="101041" y="26415"/>
                  </a:lnTo>
                  <a:lnTo>
                    <a:pt x="97897" y="21335"/>
                  </a:lnTo>
                  <a:close/>
                </a:path>
                <a:path w="255904" h="213995">
                  <a:moveTo>
                    <a:pt x="255384" y="3555"/>
                  </a:moveTo>
                  <a:lnTo>
                    <a:pt x="140144" y="3555"/>
                  </a:lnTo>
                  <a:lnTo>
                    <a:pt x="140144" y="28320"/>
                  </a:lnTo>
                  <a:lnTo>
                    <a:pt x="227330" y="28320"/>
                  </a:lnTo>
                  <a:lnTo>
                    <a:pt x="219131" y="40106"/>
                  </a:lnTo>
                  <a:lnTo>
                    <a:pt x="195948" y="83057"/>
                  </a:lnTo>
                  <a:lnTo>
                    <a:pt x="177665" y="133260"/>
                  </a:lnTo>
                  <a:lnTo>
                    <a:pt x="167282" y="183038"/>
                  </a:lnTo>
                  <a:lnTo>
                    <a:pt x="165036" y="210311"/>
                  </a:lnTo>
                  <a:lnTo>
                    <a:pt x="187502" y="210311"/>
                  </a:lnTo>
                  <a:lnTo>
                    <a:pt x="188710" y="195000"/>
                  </a:lnTo>
                  <a:lnTo>
                    <a:pt x="190507" y="180308"/>
                  </a:lnTo>
                  <a:lnTo>
                    <a:pt x="200911" y="134233"/>
                  </a:lnTo>
                  <a:lnTo>
                    <a:pt x="213813" y="97899"/>
                  </a:lnTo>
                  <a:lnTo>
                    <a:pt x="230056" y="63376"/>
                  </a:lnTo>
                  <a:lnTo>
                    <a:pt x="255384" y="23621"/>
                  </a:lnTo>
                  <a:lnTo>
                    <a:pt x="255384" y="3555"/>
                  </a:lnTo>
                  <a:close/>
                </a:path>
              </a:pathLst>
            </a:custGeom>
            <a:solidFill>
              <a:srgbClr val="F4C15B"/>
            </a:solidFill>
          </p:spPr>
          <p:txBody>
            <a:bodyPr wrap="square" lIns="0" tIns="0" rIns="0" bIns="0" rtlCol="0"/>
            <a:lstStyle/>
            <a:p>
              <a:endParaRPr/>
            </a:p>
          </p:txBody>
        </p:sp>
        <p:sp>
          <p:nvSpPr>
            <p:cNvPr id="56" name="object 56"/>
            <p:cNvSpPr/>
            <p:nvPr/>
          </p:nvSpPr>
          <p:spPr>
            <a:xfrm>
              <a:off x="592353" y="466724"/>
              <a:ext cx="857250" cy="216535"/>
            </a:xfrm>
            <a:custGeom>
              <a:avLst/>
              <a:gdLst/>
              <a:ahLst/>
              <a:cxnLst/>
              <a:rect l="l" t="t" r="r" b="b"/>
              <a:pathLst>
                <a:path w="857250" h="216534">
                  <a:moveTo>
                    <a:pt x="89141" y="0"/>
                  </a:moveTo>
                  <a:lnTo>
                    <a:pt x="42138" y="12826"/>
                  </a:lnTo>
                  <a:lnTo>
                    <a:pt x="10871" y="52197"/>
                  </a:lnTo>
                  <a:lnTo>
                    <a:pt x="680" y="94220"/>
                  </a:lnTo>
                  <a:lnTo>
                    <a:pt x="0" y="109219"/>
                  </a:lnTo>
                  <a:lnTo>
                    <a:pt x="683" y="124291"/>
                  </a:lnTo>
                  <a:lnTo>
                    <a:pt x="10934" y="165100"/>
                  </a:lnTo>
                  <a:lnTo>
                    <a:pt x="33235" y="195996"/>
                  </a:lnTo>
                  <a:lnTo>
                    <a:pt x="78154" y="215703"/>
                  </a:lnTo>
                  <a:lnTo>
                    <a:pt x="90970" y="216534"/>
                  </a:lnTo>
                  <a:lnTo>
                    <a:pt x="100623" y="216030"/>
                  </a:lnTo>
                  <a:lnTo>
                    <a:pt x="138015" y="203682"/>
                  </a:lnTo>
                  <a:lnTo>
                    <a:pt x="155823" y="191515"/>
                  </a:lnTo>
                  <a:lnTo>
                    <a:pt x="89623" y="191515"/>
                  </a:lnTo>
                  <a:lnTo>
                    <a:pt x="80944" y="190944"/>
                  </a:lnTo>
                  <a:lnTo>
                    <a:pt x="42556" y="170830"/>
                  </a:lnTo>
                  <a:lnTo>
                    <a:pt x="26342" y="133286"/>
                  </a:lnTo>
                  <a:lnTo>
                    <a:pt x="24353" y="106044"/>
                  </a:lnTo>
                  <a:lnTo>
                    <a:pt x="24719" y="96426"/>
                  </a:lnTo>
                  <a:lnTo>
                    <a:pt x="33769" y="57911"/>
                  </a:lnTo>
                  <a:lnTo>
                    <a:pt x="42329" y="44703"/>
                  </a:lnTo>
                  <a:lnTo>
                    <a:pt x="47142" y="38353"/>
                  </a:lnTo>
                  <a:lnTo>
                    <a:pt x="89268" y="23622"/>
                  </a:lnTo>
                  <a:lnTo>
                    <a:pt x="145254" y="23622"/>
                  </a:lnTo>
                  <a:lnTo>
                    <a:pt x="143675" y="21599"/>
                  </a:lnTo>
                  <a:lnTo>
                    <a:pt x="107526" y="1825"/>
                  </a:lnTo>
                  <a:lnTo>
                    <a:pt x="98566" y="454"/>
                  </a:lnTo>
                  <a:lnTo>
                    <a:pt x="89141" y="0"/>
                  </a:lnTo>
                  <a:close/>
                </a:path>
                <a:path w="857250" h="216534">
                  <a:moveTo>
                    <a:pt x="164680" y="106044"/>
                  </a:moveTo>
                  <a:lnTo>
                    <a:pt x="89268" y="106299"/>
                  </a:lnTo>
                  <a:lnTo>
                    <a:pt x="89268" y="130809"/>
                  </a:lnTo>
                  <a:lnTo>
                    <a:pt x="141604" y="130809"/>
                  </a:lnTo>
                  <a:lnTo>
                    <a:pt x="141604" y="169799"/>
                  </a:lnTo>
                  <a:lnTo>
                    <a:pt x="104751" y="189801"/>
                  </a:lnTo>
                  <a:lnTo>
                    <a:pt x="89623" y="191515"/>
                  </a:lnTo>
                  <a:lnTo>
                    <a:pt x="155823" y="191515"/>
                  </a:lnTo>
                  <a:lnTo>
                    <a:pt x="164680" y="183768"/>
                  </a:lnTo>
                  <a:lnTo>
                    <a:pt x="164680" y="106044"/>
                  </a:lnTo>
                  <a:close/>
                </a:path>
                <a:path w="857250" h="216534">
                  <a:moveTo>
                    <a:pt x="145254" y="23622"/>
                  </a:moveTo>
                  <a:lnTo>
                    <a:pt x="98247" y="23622"/>
                  </a:lnTo>
                  <a:lnTo>
                    <a:pt x="106425" y="25526"/>
                  </a:lnTo>
                  <a:lnTo>
                    <a:pt x="121157" y="32892"/>
                  </a:lnTo>
                  <a:lnTo>
                    <a:pt x="140754" y="68960"/>
                  </a:lnTo>
                  <a:lnTo>
                    <a:pt x="162013" y="62102"/>
                  </a:lnTo>
                  <a:lnTo>
                    <a:pt x="159436" y="52030"/>
                  </a:lnTo>
                  <a:lnTo>
                    <a:pt x="156332" y="42957"/>
                  </a:lnTo>
                  <a:lnTo>
                    <a:pt x="152696" y="34885"/>
                  </a:lnTo>
                  <a:lnTo>
                    <a:pt x="148526" y="27812"/>
                  </a:lnTo>
                  <a:lnTo>
                    <a:pt x="145254" y="23622"/>
                  </a:lnTo>
                  <a:close/>
                </a:path>
                <a:path w="857250" h="216534">
                  <a:moveTo>
                    <a:pt x="223431" y="3555"/>
                  </a:moveTo>
                  <a:lnTo>
                    <a:pt x="199872" y="3555"/>
                  </a:lnTo>
                  <a:lnTo>
                    <a:pt x="199872" y="124586"/>
                  </a:lnTo>
                  <a:lnTo>
                    <a:pt x="203692" y="166538"/>
                  </a:lnTo>
                  <a:lnTo>
                    <a:pt x="221990" y="200755"/>
                  </a:lnTo>
                  <a:lnTo>
                    <a:pt x="258367" y="215894"/>
                  </a:lnTo>
                  <a:lnTo>
                    <a:pt x="270306" y="216534"/>
                  </a:lnTo>
                  <a:lnTo>
                    <a:pt x="282558" y="215816"/>
                  </a:lnTo>
                  <a:lnTo>
                    <a:pt x="319212" y="198612"/>
                  </a:lnTo>
                  <a:lnTo>
                    <a:pt x="325302" y="191516"/>
                  </a:lnTo>
                  <a:lnTo>
                    <a:pt x="268236" y="191516"/>
                  </a:lnTo>
                  <a:lnTo>
                    <a:pt x="260938" y="191085"/>
                  </a:lnTo>
                  <a:lnTo>
                    <a:pt x="227736" y="164591"/>
                  </a:lnTo>
                  <a:lnTo>
                    <a:pt x="223436" y="124586"/>
                  </a:lnTo>
                  <a:lnTo>
                    <a:pt x="223431" y="3555"/>
                  </a:lnTo>
                  <a:close/>
                </a:path>
                <a:path w="857250" h="216534">
                  <a:moveTo>
                    <a:pt x="339890" y="3555"/>
                  </a:moveTo>
                  <a:lnTo>
                    <a:pt x="316331" y="3555"/>
                  </a:lnTo>
                  <a:lnTo>
                    <a:pt x="316321" y="124586"/>
                  </a:lnTo>
                  <a:lnTo>
                    <a:pt x="315641" y="142507"/>
                  </a:lnTo>
                  <a:lnTo>
                    <a:pt x="298824" y="183747"/>
                  </a:lnTo>
                  <a:lnTo>
                    <a:pt x="268236" y="191516"/>
                  </a:lnTo>
                  <a:lnTo>
                    <a:pt x="325302" y="191516"/>
                  </a:lnTo>
                  <a:lnTo>
                    <a:pt x="338374" y="152860"/>
                  </a:lnTo>
                  <a:lnTo>
                    <a:pt x="339890" y="124586"/>
                  </a:lnTo>
                  <a:lnTo>
                    <a:pt x="339890" y="3555"/>
                  </a:lnTo>
                  <a:close/>
                </a:path>
                <a:path w="857250" h="216534">
                  <a:moveTo>
                    <a:pt x="452018" y="3555"/>
                  </a:moveTo>
                  <a:lnTo>
                    <a:pt x="426631" y="3555"/>
                  </a:lnTo>
                  <a:lnTo>
                    <a:pt x="358254" y="212978"/>
                  </a:lnTo>
                  <a:lnTo>
                    <a:pt x="383273" y="212978"/>
                  </a:lnTo>
                  <a:lnTo>
                    <a:pt x="402831" y="149605"/>
                  </a:lnTo>
                  <a:lnTo>
                    <a:pt x="502830" y="149605"/>
                  </a:lnTo>
                  <a:lnTo>
                    <a:pt x="494965" y="127000"/>
                  </a:lnTo>
                  <a:lnTo>
                    <a:pt x="409625" y="127000"/>
                  </a:lnTo>
                  <a:lnTo>
                    <a:pt x="429183" y="65531"/>
                  </a:lnTo>
                  <a:lnTo>
                    <a:pt x="432105" y="55602"/>
                  </a:lnTo>
                  <a:lnTo>
                    <a:pt x="434678" y="45624"/>
                  </a:lnTo>
                  <a:lnTo>
                    <a:pt x="436900" y="35599"/>
                  </a:lnTo>
                  <a:lnTo>
                    <a:pt x="438772" y="25526"/>
                  </a:lnTo>
                  <a:lnTo>
                    <a:pt x="459662" y="25526"/>
                  </a:lnTo>
                  <a:lnTo>
                    <a:pt x="452018" y="3555"/>
                  </a:lnTo>
                  <a:close/>
                </a:path>
                <a:path w="857250" h="216534">
                  <a:moveTo>
                    <a:pt x="502830" y="149605"/>
                  </a:moveTo>
                  <a:lnTo>
                    <a:pt x="477278" y="149605"/>
                  </a:lnTo>
                  <a:lnTo>
                    <a:pt x="498043" y="212978"/>
                  </a:lnTo>
                  <a:lnTo>
                    <a:pt x="524878" y="212978"/>
                  </a:lnTo>
                  <a:lnTo>
                    <a:pt x="502830" y="149605"/>
                  </a:lnTo>
                  <a:close/>
                </a:path>
                <a:path w="857250" h="216534">
                  <a:moveTo>
                    <a:pt x="459662" y="25526"/>
                  </a:moveTo>
                  <a:lnTo>
                    <a:pt x="438772" y="25526"/>
                  </a:lnTo>
                  <a:lnTo>
                    <a:pt x="441112" y="34599"/>
                  </a:lnTo>
                  <a:lnTo>
                    <a:pt x="443999" y="44862"/>
                  </a:lnTo>
                  <a:lnTo>
                    <a:pt x="447432" y="56316"/>
                  </a:lnTo>
                  <a:lnTo>
                    <a:pt x="451408" y="68960"/>
                  </a:lnTo>
                  <a:lnTo>
                    <a:pt x="469988" y="127000"/>
                  </a:lnTo>
                  <a:lnTo>
                    <a:pt x="494965" y="127000"/>
                  </a:lnTo>
                  <a:lnTo>
                    <a:pt x="459662" y="25526"/>
                  </a:lnTo>
                  <a:close/>
                </a:path>
                <a:path w="857250" h="216534">
                  <a:moveTo>
                    <a:pt x="558139" y="143382"/>
                  </a:moveTo>
                  <a:lnTo>
                    <a:pt x="535914" y="145668"/>
                  </a:lnTo>
                  <a:lnTo>
                    <a:pt x="536704" y="155884"/>
                  </a:lnTo>
                  <a:lnTo>
                    <a:pt x="538599" y="165576"/>
                  </a:lnTo>
                  <a:lnTo>
                    <a:pt x="563585" y="203586"/>
                  </a:lnTo>
                  <a:lnTo>
                    <a:pt x="600220" y="216013"/>
                  </a:lnTo>
                  <a:lnTo>
                    <a:pt x="611809" y="216534"/>
                  </a:lnTo>
                  <a:lnTo>
                    <a:pt x="621209" y="216013"/>
                  </a:lnTo>
                  <a:lnTo>
                    <a:pt x="659587" y="198453"/>
                  </a:lnTo>
                  <a:lnTo>
                    <a:pt x="665409" y="191642"/>
                  </a:lnTo>
                  <a:lnTo>
                    <a:pt x="610717" y="191642"/>
                  </a:lnTo>
                  <a:lnTo>
                    <a:pt x="603316" y="191260"/>
                  </a:lnTo>
                  <a:lnTo>
                    <a:pt x="565480" y="169163"/>
                  </a:lnTo>
                  <a:lnTo>
                    <a:pt x="559190" y="150911"/>
                  </a:lnTo>
                  <a:lnTo>
                    <a:pt x="558139" y="143382"/>
                  </a:lnTo>
                  <a:close/>
                </a:path>
                <a:path w="857250" h="216534">
                  <a:moveTo>
                    <a:pt x="605370" y="0"/>
                  </a:moveTo>
                  <a:lnTo>
                    <a:pt x="565801" y="11064"/>
                  </a:lnTo>
                  <a:lnTo>
                    <a:pt x="543187" y="49873"/>
                  </a:lnTo>
                  <a:lnTo>
                    <a:pt x="542709" y="57657"/>
                  </a:lnTo>
                  <a:lnTo>
                    <a:pt x="543099" y="64708"/>
                  </a:lnTo>
                  <a:lnTo>
                    <a:pt x="562002" y="99105"/>
                  </a:lnTo>
                  <a:lnTo>
                    <a:pt x="602335" y="116331"/>
                  </a:lnTo>
                  <a:lnTo>
                    <a:pt x="613517" y="119544"/>
                  </a:lnTo>
                  <a:lnTo>
                    <a:pt x="622528" y="122316"/>
                  </a:lnTo>
                  <a:lnTo>
                    <a:pt x="650062" y="138937"/>
                  </a:lnTo>
                  <a:lnTo>
                    <a:pt x="653300" y="143763"/>
                  </a:lnTo>
                  <a:lnTo>
                    <a:pt x="654926" y="149605"/>
                  </a:lnTo>
                  <a:lnTo>
                    <a:pt x="654926" y="162559"/>
                  </a:lnTo>
                  <a:lnTo>
                    <a:pt x="653249" y="168528"/>
                  </a:lnTo>
                  <a:lnTo>
                    <a:pt x="649884" y="173989"/>
                  </a:lnTo>
                  <a:lnTo>
                    <a:pt x="646531" y="179577"/>
                  </a:lnTo>
                  <a:lnTo>
                    <a:pt x="641400" y="183768"/>
                  </a:lnTo>
                  <a:lnTo>
                    <a:pt x="627646" y="190118"/>
                  </a:lnTo>
                  <a:lnTo>
                    <a:pt x="619709" y="191642"/>
                  </a:lnTo>
                  <a:lnTo>
                    <a:pt x="665409" y="191642"/>
                  </a:lnTo>
                  <a:lnTo>
                    <a:pt x="677633" y="153797"/>
                  </a:lnTo>
                  <a:lnTo>
                    <a:pt x="677171" y="145653"/>
                  </a:lnTo>
                  <a:lnTo>
                    <a:pt x="654543" y="107219"/>
                  </a:lnTo>
                  <a:lnTo>
                    <a:pt x="607872" y="89280"/>
                  </a:lnTo>
                  <a:lnTo>
                    <a:pt x="594880" y="85494"/>
                  </a:lnTo>
                  <a:lnTo>
                    <a:pt x="565416" y="63373"/>
                  </a:lnTo>
                  <a:lnTo>
                    <a:pt x="565423" y="47101"/>
                  </a:lnTo>
                  <a:lnTo>
                    <a:pt x="606348" y="24383"/>
                  </a:lnTo>
                  <a:lnTo>
                    <a:pt x="660141" y="24383"/>
                  </a:lnTo>
                  <a:lnTo>
                    <a:pt x="659044" y="22709"/>
                  </a:lnTo>
                  <a:lnTo>
                    <a:pt x="624004" y="1841"/>
                  </a:lnTo>
                  <a:lnTo>
                    <a:pt x="614982" y="456"/>
                  </a:lnTo>
                  <a:lnTo>
                    <a:pt x="605370" y="0"/>
                  </a:lnTo>
                  <a:close/>
                </a:path>
                <a:path w="857250" h="216534">
                  <a:moveTo>
                    <a:pt x="660141" y="24383"/>
                  </a:moveTo>
                  <a:lnTo>
                    <a:pt x="606348" y="24383"/>
                  </a:lnTo>
                  <a:lnTo>
                    <a:pt x="615982" y="25024"/>
                  </a:lnTo>
                  <a:lnTo>
                    <a:pt x="624366" y="26939"/>
                  </a:lnTo>
                  <a:lnTo>
                    <a:pt x="649706" y="64515"/>
                  </a:lnTo>
                  <a:lnTo>
                    <a:pt x="672287" y="62483"/>
                  </a:lnTo>
                  <a:lnTo>
                    <a:pt x="671518" y="53558"/>
                  </a:lnTo>
                  <a:lnTo>
                    <a:pt x="669804" y="45084"/>
                  </a:lnTo>
                  <a:lnTo>
                    <a:pt x="667147" y="37087"/>
                  </a:lnTo>
                  <a:lnTo>
                    <a:pt x="663543" y="29581"/>
                  </a:lnTo>
                  <a:lnTo>
                    <a:pt x="660141" y="24383"/>
                  </a:lnTo>
                  <a:close/>
                </a:path>
                <a:path w="857250" h="216534">
                  <a:moveTo>
                    <a:pt x="784199" y="3555"/>
                  </a:moveTo>
                  <a:lnTo>
                    <a:pt x="758799" y="3555"/>
                  </a:lnTo>
                  <a:lnTo>
                    <a:pt x="690473" y="212978"/>
                  </a:lnTo>
                  <a:lnTo>
                    <a:pt x="715492" y="212978"/>
                  </a:lnTo>
                  <a:lnTo>
                    <a:pt x="735050" y="149605"/>
                  </a:lnTo>
                  <a:lnTo>
                    <a:pt x="835038" y="149605"/>
                  </a:lnTo>
                  <a:lnTo>
                    <a:pt x="827169" y="127000"/>
                  </a:lnTo>
                  <a:lnTo>
                    <a:pt x="741908" y="127000"/>
                  </a:lnTo>
                  <a:lnTo>
                    <a:pt x="761466" y="65531"/>
                  </a:lnTo>
                  <a:lnTo>
                    <a:pt x="764347" y="55602"/>
                  </a:lnTo>
                  <a:lnTo>
                    <a:pt x="766895" y="45624"/>
                  </a:lnTo>
                  <a:lnTo>
                    <a:pt x="769110" y="35599"/>
                  </a:lnTo>
                  <a:lnTo>
                    <a:pt x="770991" y="25526"/>
                  </a:lnTo>
                  <a:lnTo>
                    <a:pt x="791847" y="25526"/>
                  </a:lnTo>
                  <a:lnTo>
                    <a:pt x="784199" y="3555"/>
                  </a:lnTo>
                  <a:close/>
                </a:path>
                <a:path w="857250" h="216534">
                  <a:moveTo>
                    <a:pt x="835038" y="149605"/>
                  </a:moveTo>
                  <a:lnTo>
                    <a:pt x="809472" y="149605"/>
                  </a:lnTo>
                  <a:lnTo>
                    <a:pt x="830300" y="212978"/>
                  </a:lnTo>
                  <a:lnTo>
                    <a:pt x="857097" y="212978"/>
                  </a:lnTo>
                  <a:lnTo>
                    <a:pt x="835038" y="149605"/>
                  </a:lnTo>
                  <a:close/>
                </a:path>
                <a:path w="857250" h="216534">
                  <a:moveTo>
                    <a:pt x="791847" y="25526"/>
                  </a:moveTo>
                  <a:lnTo>
                    <a:pt x="770991" y="25526"/>
                  </a:lnTo>
                  <a:lnTo>
                    <a:pt x="773351" y="34599"/>
                  </a:lnTo>
                  <a:lnTo>
                    <a:pt x="776246" y="44862"/>
                  </a:lnTo>
                  <a:lnTo>
                    <a:pt x="779689" y="56316"/>
                  </a:lnTo>
                  <a:lnTo>
                    <a:pt x="783691" y="68960"/>
                  </a:lnTo>
                  <a:lnTo>
                    <a:pt x="802233" y="127000"/>
                  </a:lnTo>
                  <a:lnTo>
                    <a:pt x="827169" y="127000"/>
                  </a:lnTo>
                  <a:lnTo>
                    <a:pt x="791847" y="25526"/>
                  </a:lnTo>
                  <a:close/>
                </a:path>
              </a:pathLst>
            </a:custGeom>
            <a:solidFill>
              <a:srgbClr val="FFFFFF"/>
            </a:solidFill>
          </p:spPr>
          <p:txBody>
            <a:bodyPr wrap="square" lIns="0" tIns="0" rIns="0" bIns="0" rtlCol="0"/>
            <a:lstStyle/>
            <a:p>
              <a:endParaRPr/>
            </a:p>
          </p:txBody>
        </p:sp>
        <p:pic>
          <p:nvPicPr>
            <p:cNvPr id="57" name="object 57"/>
            <p:cNvPicPr/>
            <p:nvPr/>
          </p:nvPicPr>
          <p:blipFill>
            <a:blip r:embed="rId35" cstate="screen">
              <a:extLst>
                <a:ext uri="{28A0092B-C50C-407E-A947-70E740481C1C}">
                  <a14:useLocalDpi xmlns:a14="http://schemas.microsoft.com/office/drawing/2010/main"/>
                </a:ext>
              </a:extLst>
            </a:blip>
            <a:stretch>
              <a:fillRect/>
            </a:stretch>
          </p:blipFill>
          <p:spPr>
            <a:xfrm>
              <a:off x="811301" y="1615439"/>
              <a:ext cx="1618462" cy="131572"/>
            </a:xfrm>
            <a:prstGeom prst="rect">
              <a:avLst/>
            </a:prstGeom>
          </p:spPr>
        </p:pic>
      </p:grpSp>
      <p:sp>
        <p:nvSpPr>
          <p:cNvPr id="58" name="object 58"/>
          <p:cNvSpPr txBox="1"/>
          <p:nvPr/>
        </p:nvSpPr>
        <p:spPr>
          <a:xfrm>
            <a:off x="444500" y="1564894"/>
            <a:ext cx="1184910" cy="346248"/>
          </a:xfrm>
          <a:prstGeom prst="rect">
            <a:avLst/>
          </a:prstGeom>
        </p:spPr>
        <p:txBody>
          <a:bodyPr vert="horz" wrap="square" lIns="0" tIns="12697" rIns="0" bIns="0" rtlCol="0">
            <a:spAutoFit/>
          </a:bodyPr>
          <a:lstStyle/>
          <a:p>
            <a:pPr marL="12697">
              <a:lnSpc>
                <a:spcPts val="1315"/>
              </a:lnSpc>
              <a:spcBef>
                <a:spcPts val="100"/>
              </a:spcBef>
            </a:pPr>
            <a:r>
              <a:rPr sz="1100" spc="-5" dirty="0">
                <a:solidFill>
                  <a:srgbClr val="004448"/>
                </a:solidFill>
                <a:latin typeface="Microsoft Sans Serif"/>
                <a:cs typeface="Microsoft Sans Serif"/>
              </a:rPr>
              <a:t>Tipo:</a:t>
            </a:r>
            <a:endParaRPr sz="1100">
              <a:latin typeface="Microsoft Sans Serif"/>
              <a:cs typeface="Microsoft Sans Serif"/>
            </a:endParaRPr>
          </a:p>
          <a:p>
            <a:pPr marL="12697">
              <a:lnSpc>
                <a:spcPts val="1315"/>
              </a:lnSpc>
            </a:pPr>
            <a:r>
              <a:rPr sz="1100" spc="5" dirty="0">
                <a:solidFill>
                  <a:srgbClr val="004448"/>
                </a:solidFill>
                <a:latin typeface="Microsoft Sans Serif"/>
                <a:cs typeface="Microsoft Sans Serif"/>
              </a:rPr>
              <a:t>País:</a:t>
            </a:r>
            <a:r>
              <a:rPr sz="1100" spc="235" dirty="0">
                <a:solidFill>
                  <a:srgbClr val="004448"/>
                </a:solidFill>
                <a:latin typeface="Microsoft Sans Serif"/>
                <a:cs typeface="Microsoft Sans Serif"/>
              </a:rPr>
              <a:t> </a:t>
            </a:r>
            <a:r>
              <a:rPr sz="1100" spc="-5" dirty="0">
                <a:solidFill>
                  <a:srgbClr val="57585B"/>
                </a:solidFill>
                <a:latin typeface="Microsoft Sans Serif"/>
                <a:cs typeface="Microsoft Sans Serif"/>
              </a:rPr>
              <a:t>Reino Unido</a:t>
            </a:r>
            <a:endParaRPr sz="1100">
              <a:latin typeface="Microsoft Sans Serif"/>
              <a:cs typeface="Microsoft Sans Serif"/>
            </a:endParaRPr>
          </a:p>
        </p:txBody>
      </p:sp>
      <p:grpSp>
        <p:nvGrpSpPr>
          <p:cNvPr id="59" name="object 59"/>
          <p:cNvGrpSpPr/>
          <p:nvPr/>
        </p:nvGrpSpPr>
        <p:grpSpPr>
          <a:xfrm>
            <a:off x="6249799" y="1942499"/>
            <a:ext cx="429259" cy="628015"/>
            <a:chOff x="6249796" y="1942496"/>
            <a:chExt cx="429259" cy="628015"/>
          </a:xfrm>
        </p:grpSpPr>
        <p:pic>
          <p:nvPicPr>
            <p:cNvPr id="60" name="object 60"/>
            <p:cNvPicPr/>
            <p:nvPr/>
          </p:nvPicPr>
          <p:blipFill>
            <a:blip r:embed="rId36" cstate="screen">
              <a:extLst>
                <a:ext uri="{28A0092B-C50C-407E-A947-70E740481C1C}">
                  <a14:useLocalDpi xmlns:a14="http://schemas.microsoft.com/office/drawing/2010/main"/>
                </a:ext>
              </a:extLst>
            </a:blip>
            <a:stretch>
              <a:fillRect/>
            </a:stretch>
          </p:blipFill>
          <p:spPr>
            <a:xfrm>
              <a:off x="6404054" y="1942496"/>
              <a:ext cx="242363" cy="184753"/>
            </a:xfrm>
            <a:prstGeom prst="rect">
              <a:avLst/>
            </a:prstGeom>
          </p:spPr>
        </p:pic>
        <p:pic>
          <p:nvPicPr>
            <p:cNvPr id="61" name="object 61"/>
            <p:cNvPicPr/>
            <p:nvPr/>
          </p:nvPicPr>
          <p:blipFill>
            <a:blip r:embed="rId37" cstate="screen">
              <a:extLst>
                <a:ext uri="{28A0092B-C50C-407E-A947-70E740481C1C}">
                  <a14:useLocalDpi xmlns:a14="http://schemas.microsoft.com/office/drawing/2010/main"/>
                </a:ext>
              </a:extLst>
            </a:blip>
            <a:stretch>
              <a:fillRect/>
            </a:stretch>
          </p:blipFill>
          <p:spPr>
            <a:xfrm>
              <a:off x="6380733" y="2167127"/>
              <a:ext cx="204088" cy="172126"/>
            </a:xfrm>
            <a:prstGeom prst="rect">
              <a:avLst/>
            </a:prstGeom>
          </p:spPr>
        </p:pic>
        <p:pic>
          <p:nvPicPr>
            <p:cNvPr id="62" name="object 62"/>
            <p:cNvPicPr/>
            <p:nvPr/>
          </p:nvPicPr>
          <p:blipFill>
            <a:blip r:embed="rId38" cstate="screen">
              <a:extLst>
                <a:ext uri="{28A0092B-C50C-407E-A947-70E740481C1C}">
                  <a14:useLocalDpi xmlns:a14="http://schemas.microsoft.com/office/drawing/2010/main"/>
                </a:ext>
              </a:extLst>
            </a:blip>
            <a:stretch>
              <a:fillRect/>
            </a:stretch>
          </p:blipFill>
          <p:spPr>
            <a:xfrm>
              <a:off x="6364477" y="2401315"/>
              <a:ext cx="152780" cy="168783"/>
            </a:xfrm>
            <a:prstGeom prst="rect">
              <a:avLst/>
            </a:prstGeom>
          </p:spPr>
        </p:pic>
        <p:sp>
          <p:nvSpPr>
            <p:cNvPr id="63" name="object 63"/>
            <p:cNvSpPr/>
            <p:nvPr/>
          </p:nvSpPr>
          <p:spPr>
            <a:xfrm>
              <a:off x="6249797" y="2094737"/>
              <a:ext cx="429259" cy="452120"/>
            </a:xfrm>
            <a:custGeom>
              <a:avLst/>
              <a:gdLst/>
              <a:ahLst/>
              <a:cxnLst/>
              <a:rect l="l" t="t" r="r" b="b"/>
              <a:pathLst>
                <a:path w="429259" h="452119">
                  <a:moveTo>
                    <a:pt x="178562" y="257683"/>
                  </a:moveTo>
                  <a:lnTo>
                    <a:pt x="77470" y="344043"/>
                  </a:lnTo>
                  <a:lnTo>
                    <a:pt x="62103" y="365125"/>
                  </a:lnTo>
                  <a:lnTo>
                    <a:pt x="61048" y="359130"/>
                  </a:lnTo>
                  <a:lnTo>
                    <a:pt x="59817" y="352907"/>
                  </a:lnTo>
                  <a:lnTo>
                    <a:pt x="58381" y="346456"/>
                  </a:lnTo>
                  <a:lnTo>
                    <a:pt x="56769" y="339725"/>
                  </a:lnTo>
                  <a:lnTo>
                    <a:pt x="35102" y="254165"/>
                  </a:lnTo>
                  <a:lnTo>
                    <a:pt x="27940" y="225679"/>
                  </a:lnTo>
                  <a:lnTo>
                    <a:pt x="0" y="219710"/>
                  </a:lnTo>
                  <a:lnTo>
                    <a:pt x="34048" y="338302"/>
                  </a:lnTo>
                  <a:lnTo>
                    <a:pt x="45466" y="377825"/>
                  </a:lnTo>
                  <a:lnTo>
                    <a:pt x="71882" y="383540"/>
                  </a:lnTo>
                  <a:lnTo>
                    <a:pt x="87490" y="365125"/>
                  </a:lnTo>
                  <a:lnTo>
                    <a:pt x="178562" y="257683"/>
                  </a:lnTo>
                  <a:close/>
                </a:path>
                <a:path w="429259" h="452119">
                  <a:moveTo>
                    <a:pt x="231902" y="268986"/>
                  </a:moveTo>
                  <a:lnTo>
                    <a:pt x="205994" y="263525"/>
                  </a:lnTo>
                  <a:lnTo>
                    <a:pt x="175895" y="405638"/>
                  </a:lnTo>
                  <a:lnTo>
                    <a:pt x="201676" y="411099"/>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9118"/>
                  </a:moveTo>
                  <a:lnTo>
                    <a:pt x="383921" y="301371"/>
                  </a:lnTo>
                  <a:lnTo>
                    <a:pt x="279146" y="279019"/>
                  </a:lnTo>
                  <a:lnTo>
                    <a:pt x="270319" y="320294"/>
                  </a:lnTo>
                  <a:lnTo>
                    <a:pt x="248920" y="421132"/>
                  </a:lnTo>
                  <a:lnTo>
                    <a:pt x="394576" y="452120"/>
                  </a:lnTo>
                  <a:lnTo>
                    <a:pt x="395732" y="446532"/>
                  </a:lnTo>
                  <a:lnTo>
                    <a:pt x="397002" y="440944"/>
                  </a:lnTo>
                  <a:lnTo>
                    <a:pt x="398145" y="435356"/>
                  </a:lnTo>
                  <a:lnTo>
                    <a:pt x="278257" y="409829"/>
                  </a:lnTo>
                  <a:lnTo>
                    <a:pt x="288544" y="361442"/>
                  </a:lnTo>
                  <a:lnTo>
                    <a:pt x="396621" y="384429"/>
                  </a:lnTo>
                  <a:lnTo>
                    <a:pt x="398995" y="372986"/>
                  </a:lnTo>
                  <a:lnTo>
                    <a:pt x="400177" y="367792"/>
                  </a:lnTo>
                  <a:lnTo>
                    <a:pt x="370255" y="361442"/>
                  </a:lnTo>
                  <a:lnTo>
                    <a:pt x="292100" y="344805"/>
                  </a:lnTo>
                  <a:lnTo>
                    <a:pt x="294449" y="333946"/>
                  </a:lnTo>
                  <a:lnTo>
                    <a:pt x="297484" y="319722"/>
                  </a:lnTo>
                  <a:lnTo>
                    <a:pt x="301371" y="301371"/>
                  </a:lnTo>
                  <a:lnTo>
                    <a:pt x="416687" y="325882"/>
                  </a:lnTo>
                  <a:lnTo>
                    <a:pt x="418071" y="319722"/>
                  </a:lnTo>
                  <a:lnTo>
                    <a:pt x="420243" y="309118"/>
                  </a:lnTo>
                  <a:close/>
                </a:path>
                <a:path w="429259" h="452119">
                  <a:moveTo>
                    <a:pt x="429107" y="126669"/>
                  </a:moveTo>
                  <a:lnTo>
                    <a:pt x="413537" y="88950"/>
                  </a:lnTo>
                  <a:lnTo>
                    <a:pt x="402475" y="78206"/>
                  </a:lnTo>
                  <a:lnTo>
                    <a:pt x="402475" y="125069"/>
                  </a:lnTo>
                  <a:lnTo>
                    <a:pt x="402323" y="133235"/>
                  </a:lnTo>
                  <a:lnTo>
                    <a:pt x="383197" y="173621"/>
                  </a:lnTo>
                  <a:lnTo>
                    <a:pt x="336194" y="186842"/>
                  </a:lnTo>
                  <a:lnTo>
                    <a:pt x="322072" y="184785"/>
                  </a:lnTo>
                  <a:lnTo>
                    <a:pt x="286258" y="168516"/>
                  </a:lnTo>
                  <a:lnTo>
                    <a:pt x="265772" y="127863"/>
                  </a:lnTo>
                  <a:lnTo>
                    <a:pt x="267208" y="115443"/>
                  </a:lnTo>
                  <a:lnTo>
                    <a:pt x="286334" y="79959"/>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09" y="79286"/>
                  </a:lnTo>
                  <a:lnTo>
                    <a:pt x="239318" y="118846"/>
                  </a:lnTo>
                  <a:lnTo>
                    <a:pt x="239509" y="128257"/>
                  </a:lnTo>
                  <a:lnTo>
                    <a:pt x="254863" y="165214"/>
                  </a:lnTo>
                  <a:lnTo>
                    <a:pt x="293141" y="192913"/>
                  </a:lnTo>
                  <a:lnTo>
                    <a:pt x="331355" y="203009"/>
                  </a:lnTo>
                  <a:lnTo>
                    <a:pt x="343776" y="203936"/>
                  </a:lnTo>
                  <a:lnTo>
                    <a:pt x="356019" y="203669"/>
                  </a:lnTo>
                  <a:lnTo>
                    <a:pt x="399097" y="190246"/>
                  </a:lnTo>
                  <a:lnTo>
                    <a:pt x="403377" y="186842"/>
                  </a:lnTo>
                  <a:lnTo>
                    <a:pt x="407416" y="183642"/>
                  </a:lnTo>
                  <a:lnTo>
                    <a:pt x="427609" y="147447"/>
                  </a:lnTo>
                  <a:lnTo>
                    <a:pt x="429006" y="137756"/>
                  </a:lnTo>
                  <a:lnTo>
                    <a:pt x="429107" y="126669"/>
                  </a:lnTo>
                  <a:close/>
                </a:path>
              </a:pathLst>
            </a:custGeom>
            <a:solidFill>
              <a:srgbClr val="FFFFFF"/>
            </a:solidFill>
          </p:spPr>
          <p:txBody>
            <a:bodyPr wrap="square" lIns="0" tIns="0" rIns="0" bIns="0" rtlCol="0"/>
            <a:lstStyle/>
            <a:p>
              <a:endParaRPr/>
            </a:p>
          </p:txBody>
        </p:sp>
      </p:grpSp>
      <p:sp>
        <p:nvSpPr>
          <p:cNvPr id="64" name="object 64"/>
          <p:cNvSpPr txBox="1"/>
          <p:nvPr/>
        </p:nvSpPr>
        <p:spPr>
          <a:xfrm>
            <a:off x="7277344" y="8940616"/>
            <a:ext cx="107722" cy="1754505"/>
          </a:xfrm>
          <a:prstGeom prst="rect">
            <a:avLst/>
          </a:prstGeom>
        </p:spPr>
        <p:txBody>
          <a:bodyPr vert="vert270" wrap="square" lIns="0" tIns="3810" rIns="0" bIns="0" rtlCol="0">
            <a:spAutoFit/>
          </a:bodyPr>
          <a:lstStyle/>
          <a:p>
            <a:pPr marL="12697">
              <a:spcBef>
                <a:spcPts val="30"/>
              </a:spcBef>
            </a:pPr>
            <a:r>
              <a:rPr sz="700" spc="-35" dirty="0">
                <a:solidFill>
                  <a:srgbClr val="004448"/>
                </a:solidFill>
                <a:latin typeface="Microsoft Sans Serif"/>
                <a:cs typeface="Microsoft Sans Serif"/>
              </a:rPr>
              <a:t>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2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65" name="object 65"/>
          <p:cNvSpPr/>
          <p:nvPr/>
        </p:nvSpPr>
        <p:spPr>
          <a:xfrm>
            <a:off x="3859529" y="9160512"/>
            <a:ext cx="3581400" cy="1332230"/>
          </a:xfrm>
          <a:custGeom>
            <a:avLst/>
            <a:gdLst/>
            <a:ahLst/>
            <a:cxnLst/>
            <a:rect l="l" t="t" r="r" b="b"/>
            <a:pathLst>
              <a:path w="3581400" h="1332229">
                <a:moveTo>
                  <a:pt x="1725295" y="0"/>
                </a:moveTo>
                <a:lnTo>
                  <a:pt x="1670685" y="1270"/>
                </a:lnTo>
                <a:lnTo>
                  <a:pt x="1617345" y="3175"/>
                </a:lnTo>
                <a:lnTo>
                  <a:pt x="1564005" y="6985"/>
                </a:lnTo>
                <a:lnTo>
                  <a:pt x="1511300" y="12065"/>
                </a:lnTo>
                <a:lnTo>
                  <a:pt x="1459865" y="18415"/>
                </a:lnTo>
                <a:lnTo>
                  <a:pt x="1408430" y="26035"/>
                </a:lnTo>
                <a:lnTo>
                  <a:pt x="1358265" y="34290"/>
                </a:lnTo>
                <a:lnTo>
                  <a:pt x="1308735" y="44450"/>
                </a:lnTo>
                <a:lnTo>
                  <a:pt x="1259205" y="55880"/>
                </a:lnTo>
                <a:lnTo>
                  <a:pt x="1210945" y="68580"/>
                </a:lnTo>
                <a:lnTo>
                  <a:pt x="1163320" y="82550"/>
                </a:lnTo>
                <a:lnTo>
                  <a:pt x="1116330" y="97155"/>
                </a:lnTo>
                <a:lnTo>
                  <a:pt x="1070610" y="113665"/>
                </a:lnTo>
                <a:lnTo>
                  <a:pt x="1024890" y="131445"/>
                </a:lnTo>
                <a:lnTo>
                  <a:pt x="980440" y="150495"/>
                </a:lnTo>
                <a:lnTo>
                  <a:pt x="936625" y="170815"/>
                </a:lnTo>
                <a:lnTo>
                  <a:pt x="893445" y="191770"/>
                </a:lnTo>
                <a:lnTo>
                  <a:pt x="850900" y="214630"/>
                </a:lnTo>
                <a:lnTo>
                  <a:pt x="808990" y="238760"/>
                </a:lnTo>
                <a:lnTo>
                  <a:pt x="768350" y="263525"/>
                </a:lnTo>
                <a:lnTo>
                  <a:pt x="728345" y="290195"/>
                </a:lnTo>
                <a:lnTo>
                  <a:pt x="688975" y="318135"/>
                </a:lnTo>
                <a:lnTo>
                  <a:pt x="650240" y="346710"/>
                </a:lnTo>
                <a:lnTo>
                  <a:pt x="612140" y="377190"/>
                </a:lnTo>
                <a:lnTo>
                  <a:pt x="575310" y="408305"/>
                </a:lnTo>
                <a:lnTo>
                  <a:pt x="539115" y="440690"/>
                </a:lnTo>
                <a:lnTo>
                  <a:pt x="504190" y="474345"/>
                </a:lnTo>
                <a:lnTo>
                  <a:pt x="469265" y="509270"/>
                </a:lnTo>
                <a:lnTo>
                  <a:pt x="435610" y="545465"/>
                </a:lnTo>
                <a:lnTo>
                  <a:pt x="402590" y="582930"/>
                </a:lnTo>
                <a:lnTo>
                  <a:pt x="370840" y="621665"/>
                </a:lnTo>
                <a:lnTo>
                  <a:pt x="339725" y="661035"/>
                </a:lnTo>
                <a:lnTo>
                  <a:pt x="309245" y="701675"/>
                </a:lnTo>
                <a:lnTo>
                  <a:pt x="280035" y="744220"/>
                </a:lnTo>
                <a:lnTo>
                  <a:pt x="251460" y="786765"/>
                </a:lnTo>
                <a:lnTo>
                  <a:pt x="219075" y="838835"/>
                </a:lnTo>
                <a:lnTo>
                  <a:pt x="189230" y="890270"/>
                </a:lnTo>
                <a:lnTo>
                  <a:pt x="161290" y="941070"/>
                </a:lnTo>
                <a:lnTo>
                  <a:pt x="135890" y="991870"/>
                </a:lnTo>
                <a:lnTo>
                  <a:pt x="111760" y="1040765"/>
                </a:lnTo>
                <a:lnTo>
                  <a:pt x="90170" y="1089025"/>
                </a:lnTo>
                <a:lnTo>
                  <a:pt x="70485" y="1136015"/>
                </a:lnTo>
                <a:lnTo>
                  <a:pt x="52705" y="1181100"/>
                </a:lnTo>
                <a:lnTo>
                  <a:pt x="36195" y="1224280"/>
                </a:lnTo>
                <a:lnTo>
                  <a:pt x="21590" y="1264920"/>
                </a:lnTo>
                <a:lnTo>
                  <a:pt x="8890" y="1303655"/>
                </a:lnTo>
                <a:lnTo>
                  <a:pt x="0" y="1332230"/>
                </a:lnTo>
                <a:lnTo>
                  <a:pt x="20955" y="1332230"/>
                </a:lnTo>
                <a:lnTo>
                  <a:pt x="36830" y="1283970"/>
                </a:lnTo>
                <a:lnTo>
                  <a:pt x="57150" y="1226185"/>
                </a:lnTo>
                <a:lnTo>
                  <a:pt x="78105" y="1170940"/>
                </a:lnTo>
                <a:lnTo>
                  <a:pt x="99695" y="1117600"/>
                </a:lnTo>
                <a:lnTo>
                  <a:pt x="121920" y="1068070"/>
                </a:lnTo>
                <a:lnTo>
                  <a:pt x="144145" y="1020445"/>
                </a:lnTo>
                <a:lnTo>
                  <a:pt x="166370" y="975995"/>
                </a:lnTo>
                <a:lnTo>
                  <a:pt x="187960" y="934720"/>
                </a:lnTo>
                <a:lnTo>
                  <a:pt x="209550" y="895985"/>
                </a:lnTo>
                <a:lnTo>
                  <a:pt x="229870" y="859790"/>
                </a:lnTo>
                <a:lnTo>
                  <a:pt x="268605" y="797560"/>
                </a:lnTo>
                <a:lnTo>
                  <a:pt x="299085" y="751840"/>
                </a:lnTo>
                <a:lnTo>
                  <a:pt x="330200" y="708025"/>
                </a:lnTo>
                <a:lnTo>
                  <a:pt x="361950" y="664845"/>
                </a:lnTo>
                <a:lnTo>
                  <a:pt x="394970" y="623570"/>
                </a:lnTo>
                <a:lnTo>
                  <a:pt x="429260" y="583565"/>
                </a:lnTo>
                <a:lnTo>
                  <a:pt x="464185" y="544830"/>
                </a:lnTo>
                <a:lnTo>
                  <a:pt x="499745" y="506730"/>
                </a:lnTo>
                <a:lnTo>
                  <a:pt x="536575" y="470535"/>
                </a:lnTo>
                <a:lnTo>
                  <a:pt x="574675" y="436245"/>
                </a:lnTo>
                <a:lnTo>
                  <a:pt x="613410" y="402590"/>
                </a:lnTo>
                <a:lnTo>
                  <a:pt x="652780" y="370205"/>
                </a:lnTo>
                <a:lnTo>
                  <a:pt x="693420" y="339725"/>
                </a:lnTo>
                <a:lnTo>
                  <a:pt x="734695" y="310515"/>
                </a:lnTo>
                <a:lnTo>
                  <a:pt x="776605" y="282575"/>
                </a:lnTo>
                <a:lnTo>
                  <a:pt x="819785" y="255905"/>
                </a:lnTo>
                <a:lnTo>
                  <a:pt x="861060" y="231775"/>
                </a:lnTo>
                <a:lnTo>
                  <a:pt x="902970" y="209550"/>
                </a:lnTo>
                <a:lnTo>
                  <a:pt x="945515" y="188595"/>
                </a:lnTo>
                <a:lnTo>
                  <a:pt x="988695" y="168910"/>
                </a:lnTo>
                <a:lnTo>
                  <a:pt x="1033145" y="149860"/>
                </a:lnTo>
                <a:lnTo>
                  <a:pt x="1078230" y="132715"/>
                </a:lnTo>
                <a:lnTo>
                  <a:pt x="1123950" y="116205"/>
                </a:lnTo>
                <a:lnTo>
                  <a:pt x="1170305" y="101600"/>
                </a:lnTo>
                <a:lnTo>
                  <a:pt x="1217295" y="87630"/>
                </a:lnTo>
                <a:lnTo>
                  <a:pt x="1264920" y="75565"/>
                </a:lnTo>
                <a:lnTo>
                  <a:pt x="1313180" y="64135"/>
                </a:lnTo>
                <a:lnTo>
                  <a:pt x="1362710" y="53975"/>
                </a:lnTo>
                <a:lnTo>
                  <a:pt x="1412240" y="45720"/>
                </a:lnTo>
                <a:lnTo>
                  <a:pt x="1463040" y="38100"/>
                </a:lnTo>
                <a:lnTo>
                  <a:pt x="1513840" y="32385"/>
                </a:lnTo>
                <a:lnTo>
                  <a:pt x="1565910" y="27305"/>
                </a:lnTo>
                <a:lnTo>
                  <a:pt x="1618615" y="23495"/>
                </a:lnTo>
                <a:lnTo>
                  <a:pt x="1671955" y="20955"/>
                </a:lnTo>
                <a:lnTo>
                  <a:pt x="1725930" y="20320"/>
                </a:lnTo>
                <a:lnTo>
                  <a:pt x="3580129" y="20320"/>
                </a:lnTo>
                <a:lnTo>
                  <a:pt x="3580765" y="17780"/>
                </a:lnTo>
                <a:lnTo>
                  <a:pt x="3581400" y="6985"/>
                </a:lnTo>
                <a:lnTo>
                  <a:pt x="1725295" y="0"/>
                </a:lnTo>
                <a:close/>
              </a:path>
              <a:path w="3581400" h="1332229">
                <a:moveTo>
                  <a:pt x="3580129" y="20320"/>
                </a:moveTo>
                <a:lnTo>
                  <a:pt x="1725930" y="20320"/>
                </a:lnTo>
                <a:lnTo>
                  <a:pt x="3559810" y="27305"/>
                </a:lnTo>
                <a:lnTo>
                  <a:pt x="3557270" y="52070"/>
                </a:lnTo>
                <a:lnTo>
                  <a:pt x="3544570" y="137795"/>
                </a:lnTo>
                <a:lnTo>
                  <a:pt x="3533775" y="196215"/>
                </a:lnTo>
                <a:lnTo>
                  <a:pt x="3519804" y="264160"/>
                </a:lnTo>
                <a:lnTo>
                  <a:pt x="3504565" y="323850"/>
                </a:lnTo>
                <a:lnTo>
                  <a:pt x="3488690" y="381635"/>
                </a:lnTo>
                <a:lnTo>
                  <a:pt x="3472179" y="436245"/>
                </a:lnTo>
                <a:lnTo>
                  <a:pt x="3455035" y="488950"/>
                </a:lnTo>
                <a:lnTo>
                  <a:pt x="3436620" y="538480"/>
                </a:lnTo>
                <a:lnTo>
                  <a:pt x="3418204" y="585470"/>
                </a:lnTo>
                <a:lnTo>
                  <a:pt x="3399790" y="629285"/>
                </a:lnTo>
                <a:lnTo>
                  <a:pt x="3382010" y="670560"/>
                </a:lnTo>
                <a:lnTo>
                  <a:pt x="3363595" y="709295"/>
                </a:lnTo>
                <a:lnTo>
                  <a:pt x="3345815" y="744855"/>
                </a:lnTo>
                <a:lnTo>
                  <a:pt x="3312795" y="807085"/>
                </a:lnTo>
                <a:lnTo>
                  <a:pt x="3286125" y="852170"/>
                </a:lnTo>
                <a:lnTo>
                  <a:pt x="3258820" y="895985"/>
                </a:lnTo>
                <a:lnTo>
                  <a:pt x="3230879" y="938530"/>
                </a:lnTo>
                <a:lnTo>
                  <a:pt x="3201670" y="979805"/>
                </a:lnTo>
                <a:lnTo>
                  <a:pt x="3171190" y="1019810"/>
                </a:lnTo>
                <a:lnTo>
                  <a:pt x="3140075" y="1058545"/>
                </a:lnTo>
                <a:lnTo>
                  <a:pt x="3107690" y="1096010"/>
                </a:lnTo>
                <a:lnTo>
                  <a:pt x="3074035" y="1132205"/>
                </a:lnTo>
                <a:lnTo>
                  <a:pt x="3039745" y="1167130"/>
                </a:lnTo>
                <a:lnTo>
                  <a:pt x="3004185" y="1200150"/>
                </a:lnTo>
                <a:lnTo>
                  <a:pt x="2967990" y="1232535"/>
                </a:lnTo>
                <a:lnTo>
                  <a:pt x="2931160" y="1263650"/>
                </a:lnTo>
                <a:lnTo>
                  <a:pt x="2893060" y="1292860"/>
                </a:lnTo>
                <a:lnTo>
                  <a:pt x="2853690" y="1320800"/>
                </a:lnTo>
                <a:lnTo>
                  <a:pt x="2837179" y="1332230"/>
                </a:lnTo>
                <a:lnTo>
                  <a:pt x="2872740" y="1332230"/>
                </a:lnTo>
                <a:lnTo>
                  <a:pt x="2905125" y="1308735"/>
                </a:lnTo>
                <a:lnTo>
                  <a:pt x="2943860" y="1278890"/>
                </a:lnTo>
                <a:lnTo>
                  <a:pt x="2981325" y="1247775"/>
                </a:lnTo>
                <a:lnTo>
                  <a:pt x="3018154" y="1215390"/>
                </a:lnTo>
                <a:lnTo>
                  <a:pt x="3054350" y="1181100"/>
                </a:lnTo>
                <a:lnTo>
                  <a:pt x="3089275" y="1145540"/>
                </a:lnTo>
                <a:lnTo>
                  <a:pt x="3122929" y="1109345"/>
                </a:lnTo>
                <a:lnTo>
                  <a:pt x="3155315" y="1071245"/>
                </a:lnTo>
                <a:lnTo>
                  <a:pt x="3187065" y="1031875"/>
                </a:lnTo>
                <a:lnTo>
                  <a:pt x="3218179" y="991235"/>
                </a:lnTo>
                <a:lnTo>
                  <a:pt x="3248025" y="949325"/>
                </a:lnTo>
                <a:lnTo>
                  <a:pt x="3276600" y="906145"/>
                </a:lnTo>
                <a:lnTo>
                  <a:pt x="3303904" y="861695"/>
                </a:lnTo>
                <a:lnTo>
                  <a:pt x="3330575" y="815975"/>
                </a:lnTo>
                <a:lnTo>
                  <a:pt x="3358515" y="764540"/>
                </a:lnTo>
                <a:lnTo>
                  <a:pt x="3383915" y="713740"/>
                </a:lnTo>
                <a:lnTo>
                  <a:pt x="3407410" y="662940"/>
                </a:lnTo>
                <a:lnTo>
                  <a:pt x="3429000" y="612775"/>
                </a:lnTo>
                <a:lnTo>
                  <a:pt x="3448685" y="563880"/>
                </a:lnTo>
                <a:lnTo>
                  <a:pt x="3466465" y="516255"/>
                </a:lnTo>
                <a:lnTo>
                  <a:pt x="3482340" y="469900"/>
                </a:lnTo>
                <a:lnTo>
                  <a:pt x="3496945" y="424815"/>
                </a:lnTo>
                <a:lnTo>
                  <a:pt x="3509645" y="382270"/>
                </a:lnTo>
                <a:lnTo>
                  <a:pt x="3521075" y="341630"/>
                </a:lnTo>
                <a:lnTo>
                  <a:pt x="3539490" y="267970"/>
                </a:lnTo>
                <a:lnTo>
                  <a:pt x="3556635" y="185420"/>
                </a:lnTo>
                <a:lnTo>
                  <a:pt x="3568700" y="116205"/>
                </a:lnTo>
                <a:lnTo>
                  <a:pt x="3575685" y="63500"/>
                </a:lnTo>
                <a:lnTo>
                  <a:pt x="3579495" y="29845"/>
                </a:lnTo>
                <a:lnTo>
                  <a:pt x="3580129" y="20320"/>
                </a:lnTo>
                <a:close/>
              </a:path>
            </a:pathLst>
          </a:custGeom>
          <a:solidFill>
            <a:srgbClr val="F5C15B"/>
          </a:solidFill>
        </p:spPr>
        <p:txBody>
          <a:bodyPr wrap="square" lIns="0" tIns="0" rIns="0" bIns="0" rtlCol="0"/>
          <a:lstStyle/>
          <a:p>
            <a:endParaRPr/>
          </a:p>
        </p:txBody>
      </p:sp>
      <p:sp>
        <p:nvSpPr>
          <p:cNvPr id="66" name="object 66"/>
          <p:cNvSpPr txBox="1">
            <a:spLocks noGrp="1"/>
          </p:cNvSpPr>
          <p:nvPr>
            <p:ph type="sldNum" sz="quarter" idx="7"/>
          </p:nvPr>
        </p:nvSpPr>
        <p:spPr>
          <a:xfrm>
            <a:off x="7257291" y="10361924"/>
            <a:ext cx="180340" cy="111631"/>
          </a:xfrm>
          <a:prstGeom prst="rect">
            <a:avLst/>
          </a:prstGeom>
        </p:spPr>
        <p:txBody>
          <a:bodyPr vert="horz" wrap="square" lIns="0" tIns="3810" rIns="0" bIns="0" rtlCol="0">
            <a:spAutoFit/>
          </a:bodyPr>
          <a:lstStyle/>
          <a:p>
            <a:pPr marL="43803">
              <a:spcBef>
                <a:spcPts val="30"/>
              </a:spcBef>
            </a:pPr>
            <a:fld id="{81D60167-4931-47E6-BA6A-407CBD079E47}" type="slidenum">
              <a:rPr spc="-5" dirty="0"/>
              <a:pPr marL="43803">
                <a:spcBef>
                  <a:spcPts val="30"/>
                </a:spcBef>
              </a:pPr>
              <a:t>23</a:t>
            </a:fld>
            <a:endParaRPr spc="-5"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89292" y="8006074"/>
            <a:ext cx="119380" cy="2060246"/>
          </a:xfrm>
          <a:prstGeom prst="rect">
            <a:avLst/>
          </a:prstGeom>
        </p:spPr>
        <p:txBody>
          <a:bodyPr vert="horz" wrap="square" lIns="0" tIns="1905" rIns="0" bIns="0" rtlCol="0">
            <a:spAutoFit/>
          </a:bodyPr>
          <a:lstStyle/>
          <a:p>
            <a:pPr marR="1905">
              <a:lnSpc>
                <a:spcPts val="770"/>
              </a:lnSpc>
              <a:spcBef>
                <a:spcPts val="15"/>
              </a:spcBef>
            </a:pPr>
            <a:r>
              <a:rPr sz="700" spc="-75" dirty="0">
                <a:solidFill>
                  <a:srgbClr val="004448"/>
                </a:solidFill>
                <a:latin typeface="Microsoft Sans Serif"/>
                <a:cs typeface="Microsoft Sans Serif"/>
              </a:rPr>
              <a:t>SM  ES</a:t>
            </a:r>
            <a:endParaRPr sz="700">
              <a:latin typeface="Microsoft Sans Serif"/>
              <a:cs typeface="Microsoft Sans Serif"/>
            </a:endParaRPr>
          </a:p>
          <a:p>
            <a:pPr>
              <a:lnSpc>
                <a:spcPts val="775"/>
              </a:lnSpc>
            </a:pPr>
            <a:r>
              <a:rPr sz="700" spc="-75" dirty="0">
                <a:solidFill>
                  <a:srgbClr val="004448"/>
                </a:solidFill>
                <a:latin typeface="Microsoft Sans Serif"/>
                <a:cs typeface="Microsoft Sans Serif"/>
              </a:rPr>
              <a:t>or</a:t>
            </a:r>
            <a:r>
              <a:rPr sz="1000" spc="-112" baseline="-15873" dirty="0">
                <a:solidFill>
                  <a:srgbClr val="004448"/>
                </a:solidFill>
                <a:latin typeface="Microsoft Sans Serif"/>
                <a:cs typeface="Microsoft Sans Serif"/>
              </a:rPr>
              <a:t>f</a:t>
            </a:r>
            <a:endParaRPr sz="1000" baseline="-15873">
              <a:latin typeface="Microsoft Sans Serif"/>
              <a:cs typeface="Microsoft Sans Serif"/>
            </a:endParaRPr>
          </a:p>
          <a:p>
            <a:pPr>
              <a:lnSpc>
                <a:spcPct val="100000"/>
              </a:lnSpc>
            </a:pPr>
            <a:endParaRPr sz="900">
              <a:latin typeface="Microsoft Sans Serif"/>
              <a:cs typeface="Microsoft Sans Serif"/>
            </a:endParaRPr>
          </a:p>
          <a:p>
            <a:pPr marR="13967">
              <a:lnSpc>
                <a:spcPts val="800"/>
              </a:lnSpc>
              <a:spcBef>
                <a:spcPts val="780"/>
              </a:spcBef>
            </a:pPr>
            <a:r>
              <a:rPr sz="700" spc="-5" dirty="0">
                <a:solidFill>
                  <a:srgbClr val="004448"/>
                </a:solidFill>
                <a:latin typeface="Microsoft Sans Serif"/>
                <a:cs typeface="Microsoft Sans Serif"/>
              </a:rPr>
              <a:t>en  </a:t>
            </a:r>
            <a:r>
              <a:rPr sz="700" spc="-20" dirty="0">
                <a:solidFill>
                  <a:srgbClr val="004448"/>
                </a:solidFill>
                <a:latin typeface="Microsoft Sans Serif"/>
                <a:cs typeface="Microsoft Sans Serif"/>
              </a:rPr>
              <a:t>di </a:t>
            </a:r>
            <a:r>
              <a:rPr sz="700" spc="-15" dirty="0">
                <a:solidFill>
                  <a:srgbClr val="004448"/>
                </a:solidFill>
                <a:latin typeface="Microsoft Sans Serif"/>
                <a:cs typeface="Microsoft Sans Serif"/>
              </a:rPr>
              <a:t> </a:t>
            </a:r>
            <a:r>
              <a:rPr sz="700" spc="-20" dirty="0">
                <a:solidFill>
                  <a:srgbClr val="004448"/>
                </a:solidFill>
                <a:latin typeface="Microsoft Sans Serif"/>
                <a:cs typeface="Microsoft Sans Serif"/>
              </a:rPr>
              <a:t>u </a:t>
            </a:r>
            <a:r>
              <a:rPr sz="700" spc="-15" dirty="0">
                <a:solidFill>
                  <a:srgbClr val="004448"/>
                </a:solidFill>
                <a:latin typeface="Microsoft Sans Serif"/>
                <a:cs typeface="Microsoft Sans Serif"/>
              </a:rPr>
              <a:t> </a:t>
            </a:r>
            <a:r>
              <a:rPr sz="700" spc="-30" dirty="0">
                <a:solidFill>
                  <a:srgbClr val="004448"/>
                </a:solidFill>
                <a:latin typeface="Microsoft Sans Serif"/>
                <a:cs typeface="Microsoft Sans Serif"/>
              </a:rPr>
              <a:t>m</a:t>
            </a:r>
            <a:endParaRPr sz="700">
              <a:latin typeface="Microsoft Sans Serif"/>
              <a:cs typeface="Microsoft Sans Serif"/>
            </a:endParaRPr>
          </a:p>
          <a:p>
            <a:pPr>
              <a:spcBef>
                <a:spcPts val="5"/>
              </a:spcBef>
            </a:pPr>
            <a:endParaRPr sz="1100">
              <a:latin typeface="Microsoft Sans Serif"/>
              <a:cs typeface="Microsoft Sans Serif"/>
            </a:endParaRPr>
          </a:p>
          <a:p>
            <a:pPr marR="6982">
              <a:lnSpc>
                <a:spcPct val="57099"/>
              </a:lnSpc>
            </a:pPr>
            <a:r>
              <a:rPr sz="700" spc="-30" dirty="0">
                <a:solidFill>
                  <a:srgbClr val="004448"/>
                </a:solidFill>
                <a:latin typeface="Microsoft Sans Serif"/>
                <a:cs typeface="Microsoft Sans Serif"/>
              </a:rPr>
              <a:t>Co  </a:t>
            </a:r>
            <a:r>
              <a:rPr sz="700" spc="-50" dirty="0">
                <a:solidFill>
                  <a:srgbClr val="004448"/>
                </a:solidFill>
                <a:latin typeface="Microsoft Sans Serif"/>
                <a:cs typeface="Microsoft Sans Serif"/>
              </a:rPr>
              <a:t>e</a:t>
            </a:r>
            <a:endParaRPr sz="700">
              <a:latin typeface="Microsoft Sans Serif"/>
              <a:cs typeface="Microsoft Sans Serif"/>
            </a:endParaRPr>
          </a:p>
          <a:p>
            <a:pPr>
              <a:lnSpc>
                <a:spcPts val="815"/>
              </a:lnSpc>
            </a:pPr>
            <a:r>
              <a:rPr sz="700" spc="-25" dirty="0">
                <a:solidFill>
                  <a:srgbClr val="004448"/>
                </a:solidFill>
                <a:latin typeface="Microsoft Sans Serif"/>
                <a:cs typeface="Microsoft Sans Serif"/>
              </a:rPr>
              <a:t>vic</a:t>
            </a:r>
            <a:endParaRPr sz="700">
              <a:latin typeface="Microsoft Sans Serif"/>
              <a:cs typeface="Microsoft Sans Serif"/>
            </a:endParaRPr>
          </a:p>
          <a:p>
            <a:pPr>
              <a:lnSpc>
                <a:spcPct val="61400"/>
              </a:lnSpc>
              <a:spcBef>
                <a:spcPts val="467"/>
              </a:spcBef>
            </a:pPr>
            <a:r>
              <a:rPr sz="700" spc="-65" dirty="0">
                <a:solidFill>
                  <a:srgbClr val="004448"/>
                </a:solidFill>
                <a:latin typeface="Microsoft Sans Serif"/>
                <a:cs typeface="Microsoft Sans Serif"/>
              </a:rPr>
              <a:t>S</a:t>
            </a:r>
            <a:r>
              <a:rPr sz="700" spc="-60" dirty="0">
                <a:solidFill>
                  <a:srgbClr val="004448"/>
                </a:solidFill>
                <a:latin typeface="Microsoft Sans Serif"/>
                <a:cs typeface="Microsoft Sans Serif"/>
              </a:rPr>
              <a:t>e</a:t>
            </a:r>
            <a:r>
              <a:rPr sz="700" spc="-35" dirty="0">
                <a:solidFill>
                  <a:srgbClr val="004448"/>
                </a:solidFill>
                <a:latin typeface="Microsoft Sans Serif"/>
                <a:cs typeface="Microsoft Sans Serif"/>
              </a:rPr>
              <a:t>r  </a:t>
            </a:r>
            <a:r>
              <a:rPr sz="700" spc="-200" dirty="0">
                <a:solidFill>
                  <a:srgbClr val="004448"/>
                </a:solidFill>
                <a:latin typeface="Microsoft Sans Serif"/>
                <a:cs typeface="Microsoft Sans Serif"/>
              </a:rPr>
              <a:t>d</a:t>
            </a:r>
            <a:r>
              <a:rPr sz="1000" spc="-300" baseline="-31746" dirty="0">
                <a:solidFill>
                  <a:srgbClr val="004448"/>
                </a:solidFill>
                <a:latin typeface="Microsoft Sans Serif"/>
                <a:cs typeface="Microsoft Sans Serif"/>
              </a:rPr>
              <a:t>o</a:t>
            </a:r>
            <a:endParaRPr sz="1000" baseline="-31746">
              <a:latin typeface="Microsoft Sans Serif"/>
              <a:cs typeface="Microsoft Sans Serif"/>
            </a:endParaRPr>
          </a:p>
          <a:p>
            <a:pPr>
              <a:lnSpc>
                <a:spcPts val="730"/>
              </a:lnSpc>
            </a:pPr>
            <a:r>
              <a:rPr sz="700" spc="-200" dirty="0">
                <a:solidFill>
                  <a:srgbClr val="004448"/>
                </a:solidFill>
                <a:latin typeface="Microsoft Sans Serif"/>
                <a:cs typeface="Microsoft Sans Serif"/>
              </a:rPr>
              <a:t>o</a:t>
            </a:r>
            <a:r>
              <a:rPr sz="1000" spc="-300" baseline="-27777" dirty="0">
                <a:solidFill>
                  <a:srgbClr val="004448"/>
                </a:solidFill>
                <a:latin typeface="Microsoft Sans Serif"/>
                <a:cs typeface="Microsoft Sans Serif"/>
              </a:rPr>
              <a:t>F</a:t>
            </a:r>
            <a:endParaRPr sz="1000" baseline="-27777">
              <a:latin typeface="Microsoft Sans Serif"/>
              <a:cs typeface="Microsoft Sans Serif"/>
            </a:endParaRPr>
          </a:p>
          <a:p>
            <a:pPr marR="15872">
              <a:lnSpc>
                <a:spcPts val="760"/>
              </a:lnSpc>
              <a:spcBef>
                <a:spcPts val="425"/>
              </a:spcBef>
            </a:pPr>
            <a:r>
              <a:rPr sz="700" dirty="0">
                <a:solidFill>
                  <a:srgbClr val="004448"/>
                </a:solidFill>
                <a:latin typeface="Microsoft Sans Serif"/>
                <a:cs typeface="Microsoft Sans Serif"/>
              </a:rPr>
              <a:t>h</a:t>
            </a:r>
            <a:r>
              <a:rPr sz="700" spc="-750" dirty="0">
                <a:solidFill>
                  <a:srgbClr val="004448"/>
                </a:solidFill>
                <a:latin typeface="Microsoft Sans Serif"/>
                <a:cs typeface="Microsoft Sans Serif"/>
              </a:rPr>
              <a:t>y</a:t>
            </a:r>
            <a:r>
              <a:rPr sz="1000" spc="-7" baseline="-31746" dirty="0">
                <a:solidFill>
                  <a:srgbClr val="004448"/>
                </a:solidFill>
                <a:latin typeface="Microsoft Sans Serif"/>
                <a:cs typeface="Microsoft Sans Serif"/>
              </a:rPr>
              <a:t>lt  </a:t>
            </a:r>
            <a:r>
              <a:rPr sz="700" spc="-5" dirty="0">
                <a:solidFill>
                  <a:srgbClr val="004448"/>
                </a:solidFill>
                <a:latin typeface="Microsoft Sans Serif"/>
                <a:cs typeface="Microsoft Sans Serif"/>
              </a:rPr>
              <a:t>a</a:t>
            </a:r>
            <a:endParaRPr sz="700">
              <a:latin typeface="Microsoft Sans Serif"/>
              <a:cs typeface="Microsoft Sans Serif"/>
            </a:endParaRPr>
          </a:p>
          <a:p>
            <a:pPr marR="8252">
              <a:lnSpc>
                <a:spcPct val="57099"/>
              </a:lnSpc>
              <a:spcBef>
                <a:spcPts val="300"/>
              </a:spcBef>
            </a:pPr>
            <a:r>
              <a:rPr sz="700" spc="-30" dirty="0">
                <a:solidFill>
                  <a:srgbClr val="004448"/>
                </a:solidFill>
                <a:latin typeface="Microsoft Sans Serif"/>
                <a:cs typeface="Microsoft Sans Serif"/>
              </a:rPr>
              <a:t>He  </a:t>
            </a:r>
            <a:r>
              <a:rPr sz="700" spc="-5" dirty="0">
                <a:solidFill>
                  <a:srgbClr val="004448"/>
                </a:solidFill>
                <a:latin typeface="Microsoft Sans Serif"/>
                <a:cs typeface="Microsoft Sans Serif"/>
              </a:rPr>
              <a:t>e</a:t>
            </a:r>
            <a:endParaRPr sz="700">
              <a:latin typeface="Microsoft Sans Serif"/>
              <a:cs typeface="Microsoft Sans Serif"/>
            </a:endParaRPr>
          </a:p>
        </p:txBody>
      </p:sp>
      <p:sp>
        <p:nvSpPr>
          <p:cNvPr id="3" name="object 3"/>
          <p:cNvSpPr txBox="1"/>
          <p:nvPr/>
        </p:nvSpPr>
        <p:spPr>
          <a:xfrm>
            <a:off x="7276592" y="9984434"/>
            <a:ext cx="114300" cy="119962"/>
          </a:xfrm>
          <a:prstGeom prst="rect">
            <a:avLst/>
          </a:prstGeom>
        </p:spPr>
        <p:txBody>
          <a:bodyPr vert="horz" wrap="square" lIns="0" tIns="12062" rIns="0" bIns="0" rtlCol="0">
            <a:spAutoFit/>
          </a:bodyPr>
          <a:lstStyle/>
          <a:p>
            <a:pPr marL="12697">
              <a:spcBef>
                <a:spcPts val="95"/>
              </a:spcBef>
            </a:pPr>
            <a:r>
              <a:rPr sz="700" spc="-5" dirty="0">
                <a:solidFill>
                  <a:srgbClr val="004448"/>
                </a:solidFill>
                <a:latin typeface="Microsoft Sans Serif"/>
                <a:cs typeface="Microsoft Sans Serif"/>
              </a:rPr>
              <a:t>tic</a:t>
            </a:r>
            <a:endParaRPr sz="700">
              <a:latin typeface="Microsoft Sans Serif"/>
              <a:cs typeface="Microsoft Sans Serif"/>
            </a:endParaRPr>
          </a:p>
        </p:txBody>
      </p:sp>
      <p:grpSp>
        <p:nvGrpSpPr>
          <p:cNvPr id="4" name="object 4"/>
          <p:cNvGrpSpPr/>
          <p:nvPr/>
        </p:nvGrpSpPr>
        <p:grpSpPr>
          <a:xfrm>
            <a:off x="132714" y="10227947"/>
            <a:ext cx="248285" cy="389890"/>
            <a:chOff x="132714" y="10227944"/>
            <a:chExt cx="248285" cy="389890"/>
          </a:xfrm>
        </p:grpSpPr>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198119" y="10227944"/>
              <a:ext cx="153035" cy="131444"/>
            </a:xfrm>
            <a:prstGeom prst="rect">
              <a:avLst/>
            </a:prstGeom>
          </p:spPr>
        </p:pic>
        <p:sp>
          <p:nvSpPr>
            <p:cNvPr id="6" name="object 6"/>
            <p:cNvSpPr/>
            <p:nvPr/>
          </p:nvSpPr>
          <p:spPr>
            <a:xfrm>
              <a:off x="132714" y="10295254"/>
              <a:ext cx="248285" cy="322580"/>
            </a:xfrm>
            <a:custGeom>
              <a:avLst/>
              <a:gdLst/>
              <a:ahLst/>
              <a:cxnLst/>
              <a:rect l="l" t="t" r="r" b="b"/>
              <a:pathLst>
                <a:path w="248285" h="322579">
                  <a:moveTo>
                    <a:pt x="132080" y="0"/>
                  </a:moveTo>
                  <a:lnTo>
                    <a:pt x="123825" y="1269"/>
                  </a:lnTo>
                  <a:lnTo>
                    <a:pt x="116205" y="5714"/>
                  </a:lnTo>
                  <a:lnTo>
                    <a:pt x="111125" y="13334"/>
                  </a:lnTo>
                  <a:lnTo>
                    <a:pt x="71755" y="121284"/>
                  </a:lnTo>
                  <a:lnTo>
                    <a:pt x="65405" y="122554"/>
                  </a:lnTo>
                  <a:lnTo>
                    <a:pt x="55880" y="119379"/>
                  </a:lnTo>
                  <a:lnTo>
                    <a:pt x="53340" y="116839"/>
                  </a:lnTo>
                  <a:lnTo>
                    <a:pt x="46355" y="94614"/>
                  </a:lnTo>
                  <a:lnTo>
                    <a:pt x="44450" y="85724"/>
                  </a:lnTo>
                  <a:lnTo>
                    <a:pt x="38100" y="80009"/>
                  </a:lnTo>
                  <a:lnTo>
                    <a:pt x="31115" y="77469"/>
                  </a:lnTo>
                  <a:lnTo>
                    <a:pt x="19050" y="76199"/>
                  </a:lnTo>
                  <a:lnTo>
                    <a:pt x="7620" y="80009"/>
                  </a:lnTo>
                  <a:lnTo>
                    <a:pt x="635" y="88264"/>
                  </a:lnTo>
                  <a:lnTo>
                    <a:pt x="0" y="100964"/>
                  </a:lnTo>
                  <a:lnTo>
                    <a:pt x="34290" y="276223"/>
                  </a:lnTo>
                  <a:lnTo>
                    <a:pt x="35560" y="277493"/>
                  </a:lnTo>
                  <a:lnTo>
                    <a:pt x="159385" y="322578"/>
                  </a:lnTo>
                  <a:lnTo>
                    <a:pt x="161290" y="321943"/>
                  </a:lnTo>
                  <a:lnTo>
                    <a:pt x="180975" y="278128"/>
                  </a:lnTo>
                  <a:lnTo>
                    <a:pt x="210185" y="257174"/>
                  </a:lnTo>
                  <a:lnTo>
                    <a:pt x="229870" y="238124"/>
                  </a:lnTo>
                  <a:lnTo>
                    <a:pt x="241935" y="219074"/>
                  </a:lnTo>
                  <a:lnTo>
                    <a:pt x="248285" y="198754"/>
                  </a:lnTo>
                  <a:lnTo>
                    <a:pt x="247650" y="180339"/>
                  </a:lnTo>
                  <a:lnTo>
                    <a:pt x="240665" y="167004"/>
                  </a:lnTo>
                  <a:lnTo>
                    <a:pt x="231140" y="158749"/>
                  </a:lnTo>
                  <a:lnTo>
                    <a:pt x="222250" y="153669"/>
                  </a:lnTo>
                  <a:lnTo>
                    <a:pt x="219075" y="152399"/>
                  </a:lnTo>
                  <a:lnTo>
                    <a:pt x="188595" y="123189"/>
                  </a:lnTo>
                  <a:lnTo>
                    <a:pt x="177800" y="121919"/>
                  </a:lnTo>
                  <a:lnTo>
                    <a:pt x="177165" y="121284"/>
                  </a:lnTo>
                  <a:lnTo>
                    <a:pt x="175895" y="120649"/>
                  </a:lnTo>
                  <a:lnTo>
                    <a:pt x="175895" y="119379"/>
                  </a:lnTo>
                  <a:lnTo>
                    <a:pt x="172085" y="109854"/>
                  </a:lnTo>
                  <a:lnTo>
                    <a:pt x="139065" y="92074"/>
                  </a:lnTo>
                  <a:lnTo>
                    <a:pt x="136525" y="91439"/>
                  </a:lnTo>
                  <a:lnTo>
                    <a:pt x="135255" y="89534"/>
                  </a:lnTo>
                  <a:lnTo>
                    <a:pt x="156845" y="29844"/>
                  </a:lnTo>
                  <a:lnTo>
                    <a:pt x="157480" y="20319"/>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grpSp>
      <p:grpSp>
        <p:nvGrpSpPr>
          <p:cNvPr id="7" name="object 7"/>
          <p:cNvGrpSpPr/>
          <p:nvPr/>
        </p:nvGrpSpPr>
        <p:grpSpPr>
          <a:xfrm>
            <a:off x="949328" y="6689105"/>
            <a:ext cx="6614795" cy="3301365"/>
            <a:chOff x="949325" y="6689102"/>
            <a:chExt cx="6614795" cy="3301365"/>
          </a:xfrm>
        </p:grpSpPr>
        <p:sp>
          <p:nvSpPr>
            <p:cNvPr id="8" name="object 8"/>
            <p:cNvSpPr/>
            <p:nvPr/>
          </p:nvSpPr>
          <p:spPr>
            <a:xfrm>
              <a:off x="7155179" y="7649857"/>
              <a:ext cx="342265" cy="2340610"/>
            </a:xfrm>
            <a:custGeom>
              <a:avLst/>
              <a:gdLst/>
              <a:ahLst/>
              <a:cxnLst/>
              <a:rect l="l" t="t" r="r" b="b"/>
              <a:pathLst>
                <a:path w="342265" h="2340609">
                  <a:moveTo>
                    <a:pt x="342265" y="0"/>
                  </a:moveTo>
                  <a:lnTo>
                    <a:pt x="0" y="0"/>
                  </a:lnTo>
                  <a:lnTo>
                    <a:pt x="0" y="2340610"/>
                  </a:lnTo>
                  <a:lnTo>
                    <a:pt x="342265" y="2340610"/>
                  </a:lnTo>
                  <a:lnTo>
                    <a:pt x="342265"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955675" y="6689102"/>
              <a:ext cx="6607936" cy="3153410"/>
            </a:xfrm>
            <a:prstGeom prst="rect">
              <a:avLst/>
            </a:prstGeom>
          </p:spPr>
        </p:pic>
        <p:pic>
          <p:nvPicPr>
            <p:cNvPr id="10" name="object 10"/>
            <p:cNvPicPr/>
            <p:nvPr/>
          </p:nvPicPr>
          <p:blipFill>
            <a:blip r:embed="rId4" cstate="screen">
              <a:extLst>
                <a:ext uri="{28A0092B-C50C-407E-A947-70E740481C1C}">
                  <a14:useLocalDpi xmlns:a14="http://schemas.microsoft.com/office/drawing/2010/main"/>
                </a:ext>
              </a:extLst>
            </a:blip>
            <a:stretch>
              <a:fillRect/>
            </a:stretch>
          </p:blipFill>
          <p:spPr>
            <a:xfrm>
              <a:off x="949325" y="9786632"/>
              <a:ext cx="172084" cy="161924"/>
            </a:xfrm>
            <a:prstGeom prst="rect">
              <a:avLst/>
            </a:prstGeom>
          </p:spPr>
        </p:pic>
        <p:pic>
          <p:nvPicPr>
            <p:cNvPr id="11" name="object 11"/>
            <p:cNvPicPr/>
            <p:nvPr/>
          </p:nvPicPr>
          <p:blipFill>
            <a:blip r:embed="rId5" cstate="screen">
              <a:extLst>
                <a:ext uri="{28A0092B-C50C-407E-A947-70E740481C1C}">
                  <a14:useLocalDpi xmlns:a14="http://schemas.microsoft.com/office/drawing/2010/main"/>
                </a:ext>
              </a:extLst>
            </a:blip>
            <a:stretch>
              <a:fillRect/>
            </a:stretch>
          </p:blipFill>
          <p:spPr>
            <a:xfrm>
              <a:off x="1529715" y="9795522"/>
              <a:ext cx="144145" cy="144145"/>
            </a:xfrm>
            <a:prstGeom prst="rect">
              <a:avLst/>
            </a:prstGeom>
          </p:spPr>
        </p:pic>
        <p:pic>
          <p:nvPicPr>
            <p:cNvPr id="12" name="object 12"/>
            <p:cNvPicPr/>
            <p:nvPr/>
          </p:nvPicPr>
          <p:blipFill>
            <a:blip r:embed="rId6" cstate="screen">
              <a:extLst>
                <a:ext uri="{28A0092B-C50C-407E-A947-70E740481C1C}">
                  <a14:useLocalDpi xmlns:a14="http://schemas.microsoft.com/office/drawing/2010/main"/>
                </a:ext>
              </a:extLst>
            </a:blip>
            <a:stretch>
              <a:fillRect/>
            </a:stretch>
          </p:blipFill>
          <p:spPr>
            <a:xfrm>
              <a:off x="1235075" y="9795522"/>
              <a:ext cx="203834" cy="144145"/>
            </a:xfrm>
            <a:prstGeom prst="rect">
              <a:avLst/>
            </a:prstGeom>
          </p:spPr>
        </p:pic>
      </p:grpSp>
      <p:sp>
        <p:nvSpPr>
          <p:cNvPr id="13" name="object 13"/>
          <p:cNvSpPr txBox="1"/>
          <p:nvPr/>
        </p:nvSpPr>
        <p:spPr>
          <a:xfrm>
            <a:off x="697486" y="10127998"/>
            <a:ext cx="1745614" cy="197593"/>
          </a:xfrm>
          <a:prstGeom prst="rect">
            <a:avLst/>
          </a:prstGeom>
        </p:spPr>
        <p:txBody>
          <a:bodyPr vert="horz" wrap="square" lIns="0" tIns="12697" rIns="0" bIns="0" rtlCol="0">
            <a:spAutoFit/>
          </a:bodyPr>
          <a:lstStyle/>
          <a:p>
            <a:pPr marL="12697">
              <a:spcBef>
                <a:spcPts val="100"/>
              </a:spcBef>
            </a:pPr>
            <a:r>
              <a:rPr sz="1200" spc="-40" dirty="0">
                <a:solidFill>
                  <a:srgbClr val="004448"/>
                </a:solidFill>
                <a:latin typeface="Microsoft Sans Serif"/>
                <a:cs typeface="Microsoft Sans Serif"/>
              </a:rPr>
              <a:t>Sigue</a:t>
            </a:r>
            <a:r>
              <a:rPr sz="1200" spc="-5"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35" dirty="0">
                <a:solidFill>
                  <a:srgbClr val="004448"/>
                </a:solidFill>
                <a:latin typeface="Microsoft Sans Serif"/>
                <a:cs typeface="Microsoft Sans Serif"/>
              </a:rPr>
              <a:t>historia</a:t>
            </a:r>
            <a:r>
              <a:rPr sz="1200" spc="10" dirty="0">
                <a:solidFill>
                  <a:srgbClr val="004448"/>
                </a:solidFill>
                <a:latin typeface="Microsoft Sans Serif"/>
                <a:cs typeface="Microsoft Sans Serif"/>
              </a:rPr>
              <a:t> </a:t>
            </a:r>
            <a:r>
              <a:rPr sz="1200" spc="-50" dirty="0">
                <a:solidFill>
                  <a:srgbClr val="004448"/>
                </a:solidFill>
                <a:latin typeface="Microsoft Sans Serif"/>
                <a:cs typeface="Microsoft Sans Serif"/>
              </a:rPr>
              <a:t>de</a:t>
            </a:r>
            <a:r>
              <a:rPr sz="1200" spc="225" dirty="0">
                <a:solidFill>
                  <a:srgbClr val="004448"/>
                </a:solidFill>
                <a:latin typeface="Microsoft Sans Serif"/>
                <a:cs typeface="Microsoft Sans Serif"/>
              </a:rPr>
              <a:t> </a:t>
            </a:r>
            <a:r>
              <a:rPr sz="1200" spc="-45" dirty="0">
                <a:solidFill>
                  <a:srgbClr val="004448"/>
                </a:solidFill>
                <a:latin typeface="Microsoft Sans Serif"/>
                <a:cs typeface="Microsoft Sans Serif"/>
              </a:rPr>
              <a:t>Guasa</a:t>
            </a:r>
            <a:endParaRPr sz="1200">
              <a:latin typeface="Microsoft Sans Serif"/>
              <a:cs typeface="Microsoft Sans Serif"/>
            </a:endParaRPr>
          </a:p>
        </p:txBody>
      </p:sp>
      <p:sp>
        <p:nvSpPr>
          <p:cNvPr id="14" name="object 14"/>
          <p:cNvSpPr txBox="1"/>
          <p:nvPr/>
        </p:nvSpPr>
        <p:spPr>
          <a:xfrm>
            <a:off x="444503" y="1549656"/>
            <a:ext cx="1998345" cy="589915"/>
          </a:xfrm>
          <a:prstGeom prst="rect">
            <a:avLst/>
          </a:prstGeom>
        </p:spPr>
        <p:txBody>
          <a:bodyPr vert="horz" wrap="square" lIns="0" tIns="19679" rIns="0" bIns="0" rtlCol="0">
            <a:spAutoFit/>
          </a:bodyPr>
          <a:lstStyle/>
          <a:p>
            <a:pPr marL="12697" marR="5077">
              <a:lnSpc>
                <a:spcPts val="1310"/>
              </a:lnSpc>
              <a:spcBef>
                <a:spcPts val="155"/>
              </a:spcBef>
              <a:tabLst>
                <a:tab pos="622112" algn="l"/>
              </a:tabLst>
            </a:pPr>
            <a:r>
              <a:rPr sz="1100" spc="5" dirty="0">
                <a:solidFill>
                  <a:srgbClr val="004448"/>
                </a:solidFill>
                <a:latin typeface="Microsoft Sans Serif"/>
                <a:cs typeface="Microsoft Sans Serif"/>
              </a:rPr>
              <a:t>T</a:t>
            </a:r>
            <a:r>
              <a:rPr sz="1100" spc="-20" dirty="0">
                <a:solidFill>
                  <a:srgbClr val="004448"/>
                </a:solidFill>
                <a:latin typeface="Microsoft Sans Serif"/>
                <a:cs typeface="Microsoft Sans Serif"/>
              </a:rPr>
              <a:t>i</a:t>
            </a:r>
            <a:r>
              <a:rPr sz="1100" dirty="0">
                <a:solidFill>
                  <a:srgbClr val="004448"/>
                </a:solidFill>
                <a:latin typeface="Microsoft Sans Serif"/>
                <a:cs typeface="Microsoft Sans Serif"/>
              </a:rPr>
              <a:t>p</a:t>
            </a:r>
            <a:r>
              <a:rPr sz="1100" spc="-5" dirty="0">
                <a:solidFill>
                  <a:srgbClr val="004448"/>
                </a:solidFill>
                <a:latin typeface="Microsoft Sans Serif"/>
                <a:cs typeface="Microsoft Sans Serif"/>
              </a:rPr>
              <a:t>o</a:t>
            </a:r>
            <a:r>
              <a:rPr sz="1100" dirty="0">
                <a:solidFill>
                  <a:srgbClr val="004448"/>
                </a:solidFill>
                <a:latin typeface="Microsoft Sans Serif"/>
                <a:cs typeface="Microsoft Sans Serif"/>
              </a:rPr>
              <a:t>:	</a:t>
            </a:r>
            <a:r>
              <a:rPr sz="1100" spc="-60" dirty="0">
                <a:solidFill>
                  <a:srgbClr val="57585B"/>
                </a:solidFill>
                <a:latin typeface="Microsoft Sans Serif"/>
                <a:cs typeface="Microsoft Sans Serif"/>
              </a:rPr>
              <a:t>C</a:t>
            </a:r>
            <a:r>
              <a:rPr sz="1100" spc="-55" dirty="0">
                <a:solidFill>
                  <a:srgbClr val="57585B"/>
                </a:solidFill>
                <a:latin typeface="Microsoft Sans Serif"/>
                <a:cs typeface="Microsoft Sans Serif"/>
              </a:rPr>
              <a:t>om</a:t>
            </a:r>
            <a:r>
              <a:rPr sz="1100" spc="-40" dirty="0">
                <a:solidFill>
                  <a:srgbClr val="57585B"/>
                </a:solidFill>
                <a:latin typeface="Microsoft Sans Serif"/>
                <a:cs typeface="Microsoft Sans Serif"/>
              </a:rPr>
              <a:t>id</a:t>
            </a:r>
            <a:r>
              <a:rPr sz="1100" spc="-45" dirty="0">
                <a:solidFill>
                  <a:srgbClr val="57585B"/>
                </a:solidFill>
                <a:latin typeface="Microsoft Sans Serif"/>
                <a:cs typeface="Microsoft Sans Serif"/>
              </a:rPr>
              <a:t>a</a:t>
            </a:r>
            <a:r>
              <a:rPr sz="1100" spc="-15" dirty="0">
                <a:solidFill>
                  <a:srgbClr val="57585B"/>
                </a:solidFill>
                <a:latin typeface="Microsoft Sans Serif"/>
                <a:cs typeface="Microsoft Sans Serif"/>
              </a:rPr>
              <a:t> </a:t>
            </a:r>
            <a:r>
              <a:rPr sz="1100" spc="-60" dirty="0">
                <a:solidFill>
                  <a:srgbClr val="57585B"/>
                </a:solidFill>
                <a:latin typeface="Microsoft Sans Serif"/>
                <a:cs typeface="Microsoft Sans Serif"/>
              </a:rPr>
              <a:t>C</a:t>
            </a:r>
            <a:r>
              <a:rPr sz="1100" spc="-55" dirty="0">
                <a:solidFill>
                  <a:srgbClr val="57585B"/>
                </a:solidFill>
                <a:latin typeface="Microsoft Sans Serif"/>
                <a:cs typeface="Microsoft Sans Serif"/>
              </a:rPr>
              <a:t>a</a:t>
            </a:r>
            <a:r>
              <a:rPr sz="1100" spc="-25" dirty="0">
                <a:solidFill>
                  <a:srgbClr val="57585B"/>
                </a:solidFill>
                <a:latin typeface="Microsoft Sans Serif"/>
                <a:cs typeface="Microsoft Sans Serif"/>
              </a:rPr>
              <a:t>l</a:t>
            </a:r>
            <a:r>
              <a:rPr sz="1100" spc="-40" dirty="0">
                <a:solidFill>
                  <a:srgbClr val="57585B"/>
                </a:solidFill>
                <a:latin typeface="Microsoft Sans Serif"/>
                <a:cs typeface="Microsoft Sans Serif"/>
              </a:rPr>
              <a:t>lej</a:t>
            </a:r>
            <a:r>
              <a:rPr sz="1100" spc="-55" dirty="0">
                <a:solidFill>
                  <a:srgbClr val="57585B"/>
                </a:solidFill>
                <a:latin typeface="Microsoft Sans Serif"/>
                <a:cs typeface="Microsoft Sans Serif"/>
              </a:rPr>
              <a:t>e</a:t>
            </a:r>
            <a:r>
              <a:rPr sz="1100" spc="-25" dirty="0">
                <a:solidFill>
                  <a:srgbClr val="57585B"/>
                </a:solidFill>
                <a:latin typeface="Microsoft Sans Serif"/>
                <a:cs typeface="Microsoft Sans Serif"/>
              </a:rPr>
              <a:t>r</a:t>
            </a:r>
            <a:r>
              <a:rPr sz="1100" spc="-45" dirty="0">
                <a:solidFill>
                  <a:srgbClr val="57585B"/>
                </a:solidFill>
                <a:latin typeface="Microsoft Sans Serif"/>
                <a:cs typeface="Microsoft Sans Serif"/>
              </a:rPr>
              <a:t>a</a:t>
            </a:r>
            <a:r>
              <a:rPr sz="1100" spc="-75" dirty="0">
                <a:solidFill>
                  <a:srgbClr val="57585B"/>
                </a:solidFill>
                <a:latin typeface="Microsoft Sans Serif"/>
                <a:cs typeface="Microsoft Sans Serif"/>
              </a:rPr>
              <a:t> </a:t>
            </a:r>
            <a:r>
              <a:rPr sz="1100" spc="-25" dirty="0">
                <a:solidFill>
                  <a:srgbClr val="57585B"/>
                </a:solidFill>
                <a:latin typeface="Microsoft Sans Serif"/>
                <a:cs typeface="Microsoft Sans Serif"/>
              </a:rPr>
              <a:t>/</a:t>
            </a:r>
            <a:r>
              <a:rPr sz="1100" spc="-75" dirty="0">
                <a:solidFill>
                  <a:srgbClr val="57585B"/>
                </a:solidFill>
                <a:latin typeface="Microsoft Sans Serif"/>
                <a:cs typeface="Microsoft Sans Serif"/>
              </a:rPr>
              <a:t> </a:t>
            </a:r>
            <a:r>
              <a:rPr sz="1100" spc="-55" dirty="0">
                <a:solidFill>
                  <a:srgbClr val="57585B"/>
                </a:solidFill>
                <a:latin typeface="Microsoft Sans Serif"/>
                <a:cs typeface="Microsoft Sans Serif"/>
              </a:rPr>
              <a:t>P</a:t>
            </a:r>
            <a:r>
              <a:rPr sz="1100" spc="-30" dirty="0">
                <a:solidFill>
                  <a:srgbClr val="57585B"/>
                </a:solidFill>
                <a:latin typeface="Microsoft Sans Serif"/>
                <a:cs typeface="Microsoft Sans Serif"/>
              </a:rPr>
              <a:t>ara  </a:t>
            </a:r>
            <a:r>
              <a:rPr sz="1100" spc="-35" dirty="0">
                <a:solidFill>
                  <a:srgbClr val="57585B"/>
                </a:solidFill>
                <a:latin typeface="Microsoft Sans Serif"/>
                <a:cs typeface="Microsoft Sans Serif"/>
              </a:rPr>
              <a:t>llevar</a:t>
            </a:r>
            <a:endParaRPr sz="1100">
              <a:latin typeface="Microsoft Sans Serif"/>
              <a:cs typeface="Microsoft Sans Serif"/>
            </a:endParaRPr>
          </a:p>
          <a:p>
            <a:pPr marL="13967">
              <a:spcBef>
                <a:spcPts val="445"/>
              </a:spcBef>
            </a:pPr>
            <a:r>
              <a:rPr sz="1100" spc="5" dirty="0">
                <a:solidFill>
                  <a:srgbClr val="004448"/>
                </a:solidFill>
                <a:latin typeface="Microsoft Sans Serif"/>
                <a:cs typeface="Microsoft Sans Serif"/>
              </a:rPr>
              <a:t>País:</a:t>
            </a:r>
            <a:r>
              <a:rPr sz="1100" spc="245" dirty="0">
                <a:solidFill>
                  <a:srgbClr val="004448"/>
                </a:solidFill>
                <a:latin typeface="Microsoft Sans Serif"/>
                <a:cs typeface="Microsoft Sans Serif"/>
              </a:rPr>
              <a:t> </a:t>
            </a:r>
            <a:r>
              <a:rPr sz="1100" spc="-5" dirty="0">
                <a:solidFill>
                  <a:srgbClr val="57585B"/>
                </a:solidFill>
                <a:latin typeface="Microsoft Sans Serif"/>
                <a:cs typeface="Microsoft Sans Serif"/>
              </a:rPr>
              <a:t>Reino</a:t>
            </a:r>
            <a:r>
              <a:rPr sz="1100" dirty="0">
                <a:solidFill>
                  <a:srgbClr val="57585B"/>
                </a:solidFill>
                <a:latin typeface="Microsoft Sans Serif"/>
                <a:cs typeface="Microsoft Sans Serif"/>
              </a:rPr>
              <a:t> </a:t>
            </a:r>
            <a:r>
              <a:rPr sz="1100" spc="-5" dirty="0">
                <a:solidFill>
                  <a:srgbClr val="57585B"/>
                </a:solidFill>
                <a:latin typeface="Microsoft Sans Serif"/>
                <a:cs typeface="Microsoft Sans Serif"/>
              </a:rPr>
              <a:t>Unido</a:t>
            </a:r>
            <a:endParaRPr sz="1100">
              <a:latin typeface="Microsoft Sans Serif"/>
              <a:cs typeface="Microsoft Sans Serif"/>
            </a:endParaRPr>
          </a:p>
        </p:txBody>
      </p:sp>
      <p:sp>
        <p:nvSpPr>
          <p:cNvPr id="15" name="object 15"/>
          <p:cNvSpPr txBox="1"/>
          <p:nvPr/>
        </p:nvSpPr>
        <p:spPr>
          <a:xfrm>
            <a:off x="723394" y="2921253"/>
            <a:ext cx="3018155" cy="369570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Resultado</a:t>
            </a:r>
            <a:endParaRPr sz="1200">
              <a:latin typeface="Microsoft Sans Serif"/>
              <a:cs typeface="Microsoft Sans Serif"/>
            </a:endParaRPr>
          </a:p>
          <a:p>
            <a:pPr marL="12697" algn="just">
              <a:lnSpc>
                <a:spcPts val="1180"/>
              </a:lnSpc>
            </a:pPr>
            <a:r>
              <a:rPr sz="1000" spc="-10" dirty="0">
                <a:solidFill>
                  <a:srgbClr val="57585B"/>
                </a:solidFill>
                <a:latin typeface="Microsoft Sans Serif"/>
                <a:cs typeface="Microsoft Sans Serif"/>
              </a:rPr>
              <a:t>El</a:t>
            </a:r>
            <a:r>
              <a:rPr sz="1000" spc="360" dirty="0">
                <a:solidFill>
                  <a:srgbClr val="57585B"/>
                </a:solidFill>
                <a:latin typeface="Microsoft Sans Serif"/>
                <a:cs typeface="Microsoft Sans Serif"/>
              </a:rPr>
              <a:t> </a:t>
            </a:r>
            <a:r>
              <a:rPr sz="1000" spc="-5" dirty="0">
                <a:solidFill>
                  <a:srgbClr val="57585B"/>
                </a:solidFill>
                <a:latin typeface="Microsoft Sans Serif"/>
                <a:cs typeface="Microsoft Sans Serif"/>
              </a:rPr>
              <a:t>objetivo</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final</a:t>
            </a:r>
            <a:r>
              <a:rPr sz="1000" spc="3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David</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desde</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360" dirty="0">
                <a:solidFill>
                  <a:srgbClr val="57585B"/>
                </a:solidFill>
                <a:latin typeface="Microsoft Sans Serif"/>
                <a:cs typeface="Microsoft Sans Serif"/>
              </a:rPr>
              <a:t> </a:t>
            </a:r>
            <a:r>
              <a:rPr sz="1000" spc="-5" dirty="0">
                <a:solidFill>
                  <a:srgbClr val="57585B"/>
                </a:solidFill>
                <a:latin typeface="Microsoft Sans Serif"/>
                <a:cs typeface="Microsoft Sans Serif"/>
              </a:rPr>
              <a:t>principio</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era</a:t>
            </a:r>
            <a:endParaRPr sz="1000">
              <a:latin typeface="Microsoft Sans Serif"/>
              <a:cs typeface="Microsoft Sans Serif"/>
            </a:endParaRPr>
          </a:p>
          <a:p>
            <a:pPr marL="12697" marR="5077" algn="just">
              <a:lnSpc>
                <a:spcPct val="99400"/>
              </a:lnSpc>
            </a:pPr>
            <a:r>
              <a:rPr sz="1000" spc="-5" dirty="0">
                <a:solidFill>
                  <a:srgbClr val="57585B"/>
                </a:solidFill>
                <a:latin typeface="Microsoft Sans Serif"/>
                <a:cs typeface="Microsoft Sans Serif"/>
              </a:rPr>
              <a:t>simplemente </a:t>
            </a:r>
            <a:r>
              <a:rPr sz="1000" spc="-10" dirty="0">
                <a:solidFill>
                  <a:srgbClr val="57585B"/>
                </a:solidFill>
                <a:latin typeface="Microsoft Sans Serif"/>
                <a:cs typeface="Microsoft Sans Serif"/>
              </a:rPr>
              <a:t>llevar</a:t>
            </a:r>
            <a:r>
              <a:rPr sz="1000" spc="-5" dirty="0">
                <a:solidFill>
                  <a:srgbClr val="57585B"/>
                </a:solidFill>
                <a:latin typeface="Microsoft Sans Serif"/>
                <a:cs typeface="Microsoft Sans Serif"/>
              </a:rPr>
              <a:t> la </a:t>
            </a:r>
            <a:r>
              <a:rPr sz="1000" dirty="0">
                <a:solidFill>
                  <a:srgbClr val="57585B"/>
                </a:solidFill>
                <a:latin typeface="Microsoft Sans Serif"/>
                <a:cs typeface="Microsoft Sans Serif"/>
              </a:rPr>
              <a:t>comida </a:t>
            </a:r>
            <a:r>
              <a:rPr sz="1000" spc="-5" dirty="0">
                <a:solidFill>
                  <a:srgbClr val="57585B"/>
                </a:solidFill>
                <a:latin typeface="Microsoft Sans Serif"/>
                <a:cs typeface="Microsoft Sans Serif"/>
              </a:rPr>
              <a:t>venezolana al Reino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Unido y Guasa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encuentra ahora </a:t>
            </a:r>
            <a:r>
              <a:rPr sz="1000" dirty="0">
                <a:solidFill>
                  <a:srgbClr val="57585B"/>
                </a:solidFill>
                <a:latin typeface="Microsoft Sans Serif"/>
                <a:cs typeface="Microsoft Sans Serif"/>
              </a:rPr>
              <a:t>en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afortunada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posición de ser una </a:t>
            </a:r>
            <a:r>
              <a:rPr sz="1000" dirty="0">
                <a:solidFill>
                  <a:srgbClr val="57585B"/>
                </a:solidFill>
                <a:latin typeface="Microsoft Sans Serif"/>
                <a:cs typeface="Microsoft Sans Serif"/>
              </a:rPr>
              <a:t>marca </a:t>
            </a:r>
            <a:r>
              <a:rPr sz="1000" spc="-5" dirty="0">
                <a:solidFill>
                  <a:srgbClr val="57585B"/>
                </a:solidFill>
                <a:latin typeface="Microsoft Sans Serif"/>
                <a:cs typeface="Microsoft Sans Serif"/>
              </a:rPr>
              <a:t>reconocida por ello.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futuro,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gustaría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seguir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expandiendo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negocio,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posiblemente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través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salones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David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admite</a:t>
            </a:r>
            <a:r>
              <a:rPr sz="1000" dirty="0">
                <a:solidFill>
                  <a:srgbClr val="57585B"/>
                </a:solidFill>
                <a:latin typeface="Microsoft Sans Serif"/>
                <a:cs typeface="Microsoft Sans Serif"/>
              </a:rPr>
              <a:t> que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él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equipo son invitados a </a:t>
            </a:r>
            <a:r>
              <a:rPr sz="1000" dirty="0">
                <a:solidFill>
                  <a:srgbClr val="57585B"/>
                </a:solidFill>
                <a:latin typeface="Microsoft Sans Serif"/>
                <a:cs typeface="Microsoft Sans Serif"/>
              </a:rPr>
              <a:t>muchos </a:t>
            </a:r>
            <a:r>
              <a:rPr sz="1000" spc="-5" dirty="0">
                <a:solidFill>
                  <a:srgbClr val="57585B"/>
                </a:solidFill>
                <a:latin typeface="Microsoft Sans Serif"/>
                <a:cs typeface="Microsoft Sans Serif"/>
              </a:rPr>
              <a:t>eventos ahora que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tienen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público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fiel.</a:t>
            </a:r>
            <a:endParaRPr sz="1000">
              <a:latin typeface="Microsoft Sans Serif"/>
              <a:cs typeface="Microsoft Sans Serif"/>
            </a:endParaRPr>
          </a:p>
          <a:p>
            <a:pPr>
              <a:spcBef>
                <a:spcPts val="45"/>
              </a:spcBef>
            </a:pPr>
            <a:endParaRPr sz="1000">
              <a:latin typeface="Microsoft Sans Serif"/>
              <a:cs typeface="Microsoft Sans Serif"/>
            </a:endParaRPr>
          </a:p>
          <a:p>
            <a:pPr marL="12697" marR="5077" algn="just">
              <a:lnSpc>
                <a:spcPct val="99400"/>
              </a:lnSpc>
            </a:pPr>
            <a:r>
              <a:rPr sz="1000" dirty="0">
                <a:latin typeface="Microsoft Sans Serif"/>
                <a:cs typeface="Microsoft Sans Serif"/>
              </a:rPr>
              <a:t>Tras </a:t>
            </a:r>
            <a:r>
              <a:rPr sz="1000" spc="-5" dirty="0">
                <a:latin typeface="Microsoft Sans Serif"/>
                <a:cs typeface="Microsoft Sans Serif"/>
              </a:rPr>
              <a:t>encontrar</a:t>
            </a:r>
            <a:r>
              <a:rPr sz="1000" dirty="0">
                <a:latin typeface="Microsoft Sans Serif"/>
                <a:cs typeface="Microsoft Sans Serif"/>
              </a:rPr>
              <a:t> </a:t>
            </a:r>
            <a:r>
              <a:rPr sz="1000" spc="-5" dirty="0">
                <a:latin typeface="Microsoft Sans Serif"/>
                <a:cs typeface="Microsoft Sans Serif"/>
              </a:rPr>
              <a:t>un nicho</a:t>
            </a:r>
            <a:r>
              <a:rPr sz="1000" spc="254" dirty="0">
                <a:latin typeface="Microsoft Sans Serif"/>
                <a:cs typeface="Microsoft Sans Serif"/>
              </a:rPr>
              <a:t> </a:t>
            </a:r>
            <a:r>
              <a:rPr sz="1000" dirty="0">
                <a:latin typeface="Microsoft Sans Serif"/>
                <a:cs typeface="Microsoft Sans Serif"/>
              </a:rPr>
              <a:t>de </a:t>
            </a:r>
            <a:r>
              <a:rPr sz="1000" spc="-5" dirty="0">
                <a:latin typeface="Microsoft Sans Serif"/>
                <a:cs typeface="Microsoft Sans Serif"/>
              </a:rPr>
              <a:t>cocina </a:t>
            </a:r>
            <a:r>
              <a:rPr sz="1000" dirty="0">
                <a:latin typeface="Microsoft Sans Serif"/>
                <a:cs typeface="Microsoft Sans Serif"/>
              </a:rPr>
              <a:t>en </a:t>
            </a:r>
            <a:r>
              <a:rPr sz="1000" spc="-5" dirty="0">
                <a:latin typeface="Microsoft Sans Serif"/>
                <a:cs typeface="Microsoft Sans Serif"/>
              </a:rPr>
              <a:t>el que</a:t>
            </a:r>
            <a:r>
              <a:rPr sz="1000" spc="254" dirty="0">
                <a:latin typeface="Microsoft Sans Serif"/>
                <a:cs typeface="Microsoft Sans Serif"/>
              </a:rPr>
              <a:t> </a:t>
            </a:r>
            <a:r>
              <a:rPr sz="1000" spc="-5" dirty="0">
                <a:latin typeface="Microsoft Sans Serif"/>
                <a:cs typeface="Microsoft Sans Serif"/>
              </a:rPr>
              <a:t>basar </a:t>
            </a:r>
            <a:r>
              <a:rPr sz="1000" dirty="0">
                <a:latin typeface="Microsoft Sans Serif"/>
                <a:cs typeface="Microsoft Sans Serif"/>
              </a:rPr>
              <a:t> su</a:t>
            </a:r>
            <a:r>
              <a:rPr sz="1000" spc="5" dirty="0">
                <a:latin typeface="Microsoft Sans Serif"/>
                <a:cs typeface="Microsoft Sans Serif"/>
              </a:rPr>
              <a:t> </a:t>
            </a:r>
            <a:r>
              <a:rPr sz="1000" dirty="0">
                <a:latin typeface="Microsoft Sans Serif"/>
                <a:cs typeface="Microsoft Sans Serif"/>
              </a:rPr>
              <a:t>menú,</a:t>
            </a:r>
            <a:r>
              <a:rPr sz="1000" spc="5" dirty="0">
                <a:latin typeface="Microsoft Sans Serif"/>
                <a:cs typeface="Microsoft Sans Serif"/>
              </a:rPr>
              <a:t> </a:t>
            </a:r>
            <a:r>
              <a:rPr sz="1000" spc="-5" dirty="0">
                <a:latin typeface="Microsoft Sans Serif"/>
                <a:cs typeface="Microsoft Sans Serif"/>
              </a:rPr>
              <a:t>el</a:t>
            </a:r>
            <a:r>
              <a:rPr sz="1000" dirty="0">
                <a:latin typeface="Microsoft Sans Serif"/>
                <a:cs typeface="Microsoft Sans Serif"/>
              </a:rPr>
              <a:t> </a:t>
            </a:r>
            <a:r>
              <a:rPr sz="1000" spc="-5" dirty="0">
                <a:latin typeface="Microsoft Sans Serif"/>
                <a:cs typeface="Microsoft Sans Serif"/>
              </a:rPr>
              <a:t>equipo</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5" dirty="0">
                <a:latin typeface="Microsoft Sans Serif"/>
                <a:cs typeface="Microsoft Sans Serif"/>
              </a:rPr>
              <a:t>Guasa</a:t>
            </a:r>
            <a:r>
              <a:rPr sz="1000" dirty="0">
                <a:latin typeface="Microsoft Sans Serif"/>
                <a:cs typeface="Microsoft Sans Serif"/>
              </a:rPr>
              <a:t> se</a:t>
            </a:r>
            <a:r>
              <a:rPr sz="1000" spc="5" dirty="0">
                <a:latin typeface="Microsoft Sans Serif"/>
                <a:cs typeface="Microsoft Sans Serif"/>
              </a:rPr>
              <a:t> </a:t>
            </a:r>
            <a:r>
              <a:rPr sz="1000" spc="-5" dirty="0">
                <a:latin typeface="Microsoft Sans Serif"/>
                <a:cs typeface="Microsoft Sans Serif"/>
              </a:rPr>
              <a:t>ha</a:t>
            </a:r>
            <a:r>
              <a:rPr sz="1000" dirty="0">
                <a:latin typeface="Microsoft Sans Serif"/>
                <a:cs typeface="Microsoft Sans Serif"/>
              </a:rPr>
              <a:t> </a:t>
            </a:r>
            <a:r>
              <a:rPr sz="1000" spc="-5" dirty="0">
                <a:latin typeface="Microsoft Sans Serif"/>
                <a:cs typeface="Microsoft Sans Serif"/>
              </a:rPr>
              <a:t>hecho</a:t>
            </a:r>
            <a:r>
              <a:rPr sz="1000" spc="254" dirty="0">
                <a:latin typeface="Microsoft Sans Serif"/>
                <a:cs typeface="Microsoft Sans Serif"/>
              </a:rPr>
              <a:t> </a:t>
            </a:r>
            <a:r>
              <a:rPr sz="1000" spc="-5" dirty="0">
                <a:latin typeface="Microsoft Sans Serif"/>
                <a:cs typeface="Microsoft Sans Serif"/>
              </a:rPr>
              <a:t>un </a:t>
            </a:r>
            <a:r>
              <a:rPr sz="1000" dirty="0">
                <a:latin typeface="Microsoft Sans Serif"/>
                <a:cs typeface="Microsoft Sans Serif"/>
              </a:rPr>
              <a:t> nombre</a:t>
            </a:r>
            <a:r>
              <a:rPr sz="1000" spc="5" dirty="0">
                <a:latin typeface="Microsoft Sans Serif"/>
                <a:cs typeface="Microsoft Sans Serif"/>
              </a:rPr>
              <a:t> </a:t>
            </a:r>
            <a:r>
              <a:rPr sz="1000" spc="-5" dirty="0">
                <a:latin typeface="Microsoft Sans Serif"/>
                <a:cs typeface="Microsoft Sans Serif"/>
              </a:rPr>
              <a:t>entre</a:t>
            </a:r>
            <a:r>
              <a:rPr sz="1000" dirty="0">
                <a:latin typeface="Microsoft Sans Serif"/>
                <a:cs typeface="Microsoft Sans Serif"/>
              </a:rPr>
              <a:t> </a:t>
            </a:r>
            <a:r>
              <a:rPr sz="1000" spc="-5" dirty="0">
                <a:latin typeface="Microsoft Sans Serif"/>
                <a:cs typeface="Microsoft Sans Serif"/>
              </a:rPr>
              <a:t>la</a:t>
            </a:r>
            <a:r>
              <a:rPr sz="1000" dirty="0">
                <a:latin typeface="Microsoft Sans Serif"/>
                <a:cs typeface="Microsoft Sans Serif"/>
              </a:rPr>
              <a:t> </a:t>
            </a:r>
            <a:r>
              <a:rPr sz="1000" spc="-5" dirty="0">
                <a:latin typeface="Microsoft Sans Serif"/>
                <a:cs typeface="Microsoft Sans Serif"/>
              </a:rPr>
              <a:t>escena</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10" dirty="0">
                <a:latin typeface="Microsoft Sans Serif"/>
                <a:cs typeface="Microsoft Sans Serif"/>
              </a:rPr>
              <a:t>la</a:t>
            </a:r>
            <a:r>
              <a:rPr sz="1000" spc="-5" dirty="0">
                <a:latin typeface="Microsoft Sans Serif"/>
                <a:cs typeface="Microsoft Sans Serif"/>
              </a:rPr>
              <a:t> comida</a:t>
            </a:r>
            <a:r>
              <a:rPr sz="1000" dirty="0">
                <a:latin typeface="Microsoft Sans Serif"/>
                <a:cs typeface="Microsoft Sans Serif"/>
              </a:rPr>
              <a:t> </a:t>
            </a:r>
            <a:r>
              <a:rPr sz="1000" spc="-5" dirty="0">
                <a:latin typeface="Microsoft Sans Serif"/>
                <a:cs typeface="Microsoft Sans Serif"/>
              </a:rPr>
              <a:t>callejera </a:t>
            </a:r>
            <a:r>
              <a:rPr sz="1000" dirty="0">
                <a:latin typeface="Microsoft Sans Serif"/>
                <a:cs typeface="Microsoft Sans Serif"/>
              </a:rPr>
              <a:t> </a:t>
            </a:r>
            <a:r>
              <a:rPr sz="1000" spc="-5" dirty="0">
                <a:latin typeface="Microsoft Sans Serif"/>
                <a:cs typeface="Microsoft Sans Serif"/>
              </a:rPr>
              <a:t>londinense y es gracias a </a:t>
            </a:r>
            <a:r>
              <a:rPr sz="1000" dirty="0">
                <a:latin typeface="Microsoft Sans Serif"/>
                <a:cs typeface="Microsoft Sans Serif"/>
              </a:rPr>
              <a:t>su amplio </a:t>
            </a:r>
            <a:r>
              <a:rPr sz="1000" spc="-5" dirty="0">
                <a:latin typeface="Microsoft Sans Serif"/>
                <a:cs typeface="Microsoft Sans Serif"/>
              </a:rPr>
              <a:t>atractivo y a </a:t>
            </a:r>
            <a:r>
              <a:rPr sz="1000" dirty="0">
                <a:latin typeface="Microsoft Sans Serif"/>
                <a:cs typeface="Microsoft Sans Serif"/>
              </a:rPr>
              <a:t>su </a:t>
            </a:r>
            <a:r>
              <a:rPr sz="1000" spc="5" dirty="0">
                <a:latin typeface="Microsoft Sans Serif"/>
                <a:cs typeface="Microsoft Sans Serif"/>
              </a:rPr>
              <a:t> </a:t>
            </a:r>
            <a:r>
              <a:rPr sz="1000" spc="-5" dirty="0">
                <a:latin typeface="Microsoft Sans Serif"/>
                <a:cs typeface="Microsoft Sans Serif"/>
              </a:rPr>
              <a:t>capacidad</a:t>
            </a:r>
            <a:r>
              <a:rPr sz="1000" dirty="0">
                <a:latin typeface="Microsoft Sans Serif"/>
                <a:cs typeface="Microsoft Sans Serif"/>
              </a:rPr>
              <a:t> </a:t>
            </a:r>
            <a:r>
              <a:rPr sz="1000" spc="-5" dirty="0">
                <a:latin typeface="Microsoft Sans Serif"/>
                <a:cs typeface="Microsoft Sans Serif"/>
              </a:rPr>
              <a:t>para</a:t>
            </a:r>
            <a:r>
              <a:rPr sz="1000" dirty="0">
                <a:latin typeface="Microsoft Sans Serif"/>
                <a:cs typeface="Microsoft Sans Serif"/>
              </a:rPr>
              <a:t> </a:t>
            </a:r>
            <a:r>
              <a:rPr sz="1000" spc="-5" dirty="0">
                <a:latin typeface="Microsoft Sans Serif"/>
                <a:cs typeface="Microsoft Sans Serif"/>
              </a:rPr>
              <a:t>ofrecer</a:t>
            </a:r>
            <a:r>
              <a:rPr sz="1000" dirty="0">
                <a:latin typeface="Microsoft Sans Serif"/>
                <a:cs typeface="Microsoft Sans Serif"/>
              </a:rPr>
              <a:t> </a:t>
            </a:r>
            <a:r>
              <a:rPr sz="1000" spc="-5" dirty="0">
                <a:latin typeface="Microsoft Sans Serif"/>
                <a:cs typeface="Microsoft Sans Serif"/>
              </a:rPr>
              <a:t>constantemente</a:t>
            </a:r>
            <a:r>
              <a:rPr sz="1000" dirty="0">
                <a:latin typeface="Microsoft Sans Serif"/>
                <a:cs typeface="Microsoft Sans Serif"/>
              </a:rPr>
              <a:t> </a:t>
            </a:r>
            <a:r>
              <a:rPr sz="1000" spc="-5" dirty="0">
                <a:latin typeface="Microsoft Sans Serif"/>
                <a:cs typeface="Microsoft Sans Serif"/>
              </a:rPr>
              <a:t>comida </a:t>
            </a:r>
            <a:r>
              <a:rPr sz="1000" dirty="0">
                <a:latin typeface="Microsoft Sans Serif"/>
                <a:cs typeface="Microsoft Sans Serif"/>
              </a:rPr>
              <a:t> fresca</a:t>
            </a:r>
            <a:r>
              <a:rPr sz="1000" spc="5"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de</a:t>
            </a:r>
            <a:r>
              <a:rPr sz="1000" spc="5" dirty="0">
                <a:latin typeface="Microsoft Sans Serif"/>
                <a:cs typeface="Microsoft Sans Serif"/>
              </a:rPr>
              <a:t> </a:t>
            </a:r>
            <a:r>
              <a:rPr sz="1000" spc="-5" dirty="0">
                <a:latin typeface="Microsoft Sans Serif"/>
                <a:cs typeface="Microsoft Sans Serif"/>
              </a:rPr>
              <a:t>alta</a:t>
            </a:r>
            <a:r>
              <a:rPr sz="1000" dirty="0">
                <a:latin typeface="Microsoft Sans Serif"/>
                <a:cs typeface="Microsoft Sans Serif"/>
              </a:rPr>
              <a:t> </a:t>
            </a:r>
            <a:r>
              <a:rPr sz="1000" spc="-5" dirty="0">
                <a:latin typeface="Microsoft Sans Serif"/>
                <a:cs typeface="Microsoft Sans Serif"/>
              </a:rPr>
              <a:t>calidad</a:t>
            </a:r>
            <a:r>
              <a:rPr sz="1000" dirty="0">
                <a:latin typeface="Microsoft Sans Serif"/>
                <a:cs typeface="Microsoft Sans Serif"/>
              </a:rPr>
              <a:t> </a:t>
            </a:r>
            <a:r>
              <a:rPr sz="1000" spc="-5" dirty="0">
                <a:latin typeface="Microsoft Sans Serif"/>
                <a:cs typeface="Microsoft Sans Serif"/>
              </a:rPr>
              <a:t>que</a:t>
            </a:r>
            <a:r>
              <a:rPr sz="1000" dirty="0">
                <a:latin typeface="Microsoft Sans Serif"/>
                <a:cs typeface="Microsoft Sans Serif"/>
              </a:rPr>
              <a:t> </a:t>
            </a:r>
            <a:r>
              <a:rPr sz="1000" spc="-5" dirty="0">
                <a:latin typeface="Microsoft Sans Serif"/>
                <a:cs typeface="Microsoft Sans Serif"/>
              </a:rPr>
              <a:t>han</a:t>
            </a:r>
            <a:r>
              <a:rPr sz="1000" dirty="0">
                <a:latin typeface="Microsoft Sans Serif"/>
                <a:cs typeface="Microsoft Sans Serif"/>
              </a:rPr>
              <a:t> </a:t>
            </a:r>
            <a:r>
              <a:rPr sz="1000" spc="-5" dirty="0">
                <a:latin typeface="Microsoft Sans Serif"/>
                <a:cs typeface="Microsoft Sans Serif"/>
              </a:rPr>
              <a:t>aparecido</a:t>
            </a:r>
            <a:r>
              <a:rPr sz="1000" dirty="0">
                <a:latin typeface="Microsoft Sans Serif"/>
                <a:cs typeface="Microsoft Sans Serif"/>
              </a:rPr>
              <a:t> </a:t>
            </a:r>
            <a:r>
              <a:rPr sz="1000" spc="-5" dirty="0">
                <a:latin typeface="Microsoft Sans Serif"/>
                <a:cs typeface="Microsoft Sans Serif"/>
              </a:rPr>
              <a:t>en</a:t>
            </a:r>
            <a:r>
              <a:rPr sz="1000" dirty="0">
                <a:latin typeface="Microsoft Sans Serif"/>
                <a:cs typeface="Microsoft Sans Serif"/>
              </a:rPr>
              <a:t> </a:t>
            </a:r>
            <a:r>
              <a:rPr sz="1000" spc="-5" dirty="0">
                <a:latin typeface="Microsoft Sans Serif"/>
                <a:cs typeface="Microsoft Sans Serif"/>
              </a:rPr>
              <a:t>el </a:t>
            </a:r>
            <a:r>
              <a:rPr sz="1000" spc="-254" dirty="0">
                <a:latin typeface="Microsoft Sans Serif"/>
                <a:cs typeface="Microsoft Sans Serif"/>
              </a:rPr>
              <a:t> </a:t>
            </a:r>
            <a:r>
              <a:rPr sz="1000" spc="-5" dirty="0">
                <a:latin typeface="Microsoft Sans Serif"/>
                <a:cs typeface="Microsoft Sans Serif"/>
              </a:rPr>
              <a:t>Times, </a:t>
            </a:r>
            <a:r>
              <a:rPr sz="1000" dirty="0">
                <a:latin typeface="Microsoft Sans Serif"/>
                <a:cs typeface="Microsoft Sans Serif"/>
              </a:rPr>
              <a:t>The </a:t>
            </a:r>
            <a:r>
              <a:rPr sz="1000" spc="-5" dirty="0">
                <a:latin typeface="Microsoft Sans Serif"/>
                <a:cs typeface="Microsoft Sans Serif"/>
              </a:rPr>
              <a:t>Guardian y en </a:t>
            </a:r>
            <a:r>
              <a:rPr sz="1000" spc="-10" dirty="0">
                <a:latin typeface="Microsoft Sans Serif"/>
                <a:cs typeface="Microsoft Sans Serif"/>
              </a:rPr>
              <a:t>la </a:t>
            </a:r>
            <a:r>
              <a:rPr sz="1000" spc="-5" dirty="0">
                <a:latin typeface="Microsoft Sans Serif"/>
                <a:cs typeface="Microsoft Sans Serif"/>
              </a:rPr>
              <a:t>prensa sudamericana. </a:t>
            </a:r>
            <a:r>
              <a:rPr sz="1000" dirty="0">
                <a:latin typeface="Microsoft Sans Serif"/>
                <a:cs typeface="Microsoft Sans Serif"/>
              </a:rPr>
              <a:t> </a:t>
            </a:r>
            <a:r>
              <a:rPr sz="1000" spc="-5" dirty="0">
                <a:latin typeface="Microsoft Sans Serif"/>
                <a:cs typeface="Microsoft Sans Serif"/>
              </a:rPr>
              <a:t>David</a:t>
            </a:r>
            <a:r>
              <a:rPr sz="1000" dirty="0">
                <a:latin typeface="Microsoft Sans Serif"/>
                <a:cs typeface="Microsoft Sans Serif"/>
              </a:rPr>
              <a:t> </a:t>
            </a:r>
            <a:r>
              <a:rPr sz="1000" spc="-5" dirty="0">
                <a:latin typeface="Microsoft Sans Serif"/>
                <a:cs typeface="Microsoft Sans Serif"/>
              </a:rPr>
              <a:t>cuenta</a:t>
            </a:r>
            <a:r>
              <a:rPr sz="1000" dirty="0">
                <a:latin typeface="Microsoft Sans Serif"/>
                <a:cs typeface="Microsoft Sans Serif"/>
              </a:rPr>
              <a:t> </a:t>
            </a:r>
            <a:r>
              <a:rPr sz="1000" spc="-5" dirty="0">
                <a:latin typeface="Microsoft Sans Serif"/>
                <a:cs typeface="Microsoft Sans Serif"/>
              </a:rPr>
              <a:t>ahora</a:t>
            </a:r>
            <a:r>
              <a:rPr sz="1000" dirty="0">
                <a:latin typeface="Microsoft Sans Serif"/>
                <a:cs typeface="Microsoft Sans Serif"/>
              </a:rPr>
              <a:t> </a:t>
            </a:r>
            <a:r>
              <a:rPr sz="1000" spc="-5" dirty="0">
                <a:latin typeface="Microsoft Sans Serif"/>
                <a:cs typeface="Microsoft Sans Serif"/>
              </a:rPr>
              <a:t>con</a:t>
            </a:r>
            <a:r>
              <a:rPr sz="1000" dirty="0">
                <a:latin typeface="Microsoft Sans Serif"/>
                <a:cs typeface="Microsoft Sans Serif"/>
              </a:rPr>
              <a:t> </a:t>
            </a:r>
            <a:r>
              <a:rPr sz="1000" spc="-5" dirty="0">
                <a:latin typeface="Microsoft Sans Serif"/>
                <a:cs typeface="Microsoft Sans Serif"/>
              </a:rPr>
              <a:t>cuatro</a:t>
            </a:r>
            <a:r>
              <a:rPr sz="1000" dirty="0">
                <a:latin typeface="Microsoft Sans Serif"/>
                <a:cs typeface="Microsoft Sans Serif"/>
              </a:rPr>
              <a:t> </a:t>
            </a:r>
            <a:r>
              <a:rPr sz="1000" spc="-5" dirty="0">
                <a:latin typeface="Microsoft Sans Serif"/>
                <a:cs typeface="Microsoft Sans Serif"/>
              </a:rPr>
              <a:t>locales</a:t>
            </a:r>
            <a:r>
              <a:rPr sz="1000" dirty="0">
                <a:latin typeface="Microsoft Sans Serif"/>
                <a:cs typeface="Microsoft Sans Serif"/>
              </a:rPr>
              <a:t> </a:t>
            </a:r>
            <a:r>
              <a:rPr sz="1000" spc="-5" dirty="0">
                <a:latin typeface="Microsoft Sans Serif"/>
                <a:cs typeface="Microsoft Sans Serif"/>
              </a:rPr>
              <a:t>fijos</a:t>
            </a:r>
            <a:r>
              <a:rPr sz="1000"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a:t>
            </a:r>
            <a:r>
              <a:rPr sz="1000" spc="-5" dirty="0">
                <a:latin typeface="Microsoft Sans Serif"/>
                <a:cs typeface="Microsoft Sans Serif"/>
              </a:rPr>
              <a:t>16 </a:t>
            </a:r>
            <a:r>
              <a:rPr sz="1000" dirty="0">
                <a:latin typeface="Microsoft Sans Serif"/>
                <a:cs typeface="Microsoft Sans Serif"/>
              </a:rPr>
              <a:t> </a:t>
            </a:r>
            <a:r>
              <a:rPr sz="1000" spc="-5" dirty="0">
                <a:latin typeface="Microsoft Sans Serif"/>
                <a:cs typeface="Microsoft Sans Serif"/>
              </a:rPr>
              <a:t>personas</a:t>
            </a:r>
            <a:r>
              <a:rPr sz="1000" dirty="0">
                <a:latin typeface="Microsoft Sans Serif"/>
                <a:cs typeface="Microsoft Sans Serif"/>
              </a:rPr>
              <a:t> </a:t>
            </a:r>
            <a:r>
              <a:rPr sz="1000" spc="-5" dirty="0">
                <a:latin typeface="Microsoft Sans Serif"/>
                <a:cs typeface="Microsoft Sans Serif"/>
              </a:rPr>
              <a:t>en</a:t>
            </a:r>
            <a:r>
              <a:rPr sz="1000" dirty="0">
                <a:latin typeface="Microsoft Sans Serif"/>
                <a:cs typeface="Microsoft Sans Serif"/>
              </a:rPr>
              <a:t> </a:t>
            </a:r>
            <a:r>
              <a:rPr sz="1000" spc="-5" dirty="0">
                <a:latin typeface="Microsoft Sans Serif"/>
                <a:cs typeface="Microsoft Sans Serif"/>
              </a:rPr>
              <a:t>el</a:t>
            </a:r>
            <a:r>
              <a:rPr sz="1000" dirty="0">
                <a:latin typeface="Microsoft Sans Serif"/>
                <a:cs typeface="Microsoft Sans Serif"/>
              </a:rPr>
              <a:t> </a:t>
            </a:r>
            <a:r>
              <a:rPr sz="1000" spc="-5" dirty="0">
                <a:latin typeface="Microsoft Sans Serif"/>
                <a:cs typeface="Microsoft Sans Serif"/>
              </a:rPr>
              <a:t>equipo.</a:t>
            </a:r>
            <a:r>
              <a:rPr sz="1000" dirty="0">
                <a:latin typeface="Microsoft Sans Serif"/>
                <a:cs typeface="Microsoft Sans Serif"/>
              </a:rPr>
              <a:t> </a:t>
            </a:r>
            <a:r>
              <a:rPr sz="1000" spc="-5" dirty="0">
                <a:latin typeface="Microsoft Sans Serif"/>
                <a:cs typeface="Microsoft Sans Serif"/>
              </a:rPr>
              <a:t>Se</a:t>
            </a:r>
            <a:r>
              <a:rPr sz="1000" dirty="0">
                <a:latin typeface="Microsoft Sans Serif"/>
                <a:cs typeface="Microsoft Sans Serif"/>
              </a:rPr>
              <a:t> </a:t>
            </a:r>
            <a:r>
              <a:rPr sz="1000" spc="-5" dirty="0">
                <a:latin typeface="Microsoft Sans Serif"/>
                <a:cs typeface="Microsoft Sans Serif"/>
              </a:rPr>
              <a:t>ha</a:t>
            </a:r>
            <a:r>
              <a:rPr sz="1000" dirty="0">
                <a:latin typeface="Microsoft Sans Serif"/>
                <a:cs typeface="Microsoft Sans Serif"/>
              </a:rPr>
              <a:t> </a:t>
            </a:r>
            <a:r>
              <a:rPr sz="1000" spc="-5" dirty="0">
                <a:latin typeface="Microsoft Sans Serif"/>
                <a:cs typeface="Microsoft Sans Serif"/>
              </a:rPr>
              <a:t>mantenido</a:t>
            </a:r>
            <a:r>
              <a:rPr sz="1000" dirty="0">
                <a:latin typeface="Microsoft Sans Serif"/>
                <a:cs typeface="Microsoft Sans Serif"/>
              </a:rPr>
              <a:t> </a:t>
            </a:r>
            <a:r>
              <a:rPr sz="1000" spc="-5" dirty="0">
                <a:latin typeface="Microsoft Sans Serif"/>
                <a:cs typeface="Microsoft Sans Serif"/>
              </a:rPr>
              <a:t>en </a:t>
            </a:r>
            <a:r>
              <a:rPr sz="1000" dirty="0">
                <a:latin typeface="Microsoft Sans Serif"/>
                <a:cs typeface="Microsoft Sans Serif"/>
              </a:rPr>
              <a:t> </a:t>
            </a:r>
            <a:r>
              <a:rPr sz="1000" spc="-5" dirty="0">
                <a:latin typeface="Microsoft Sans Serif"/>
                <a:cs typeface="Microsoft Sans Serif"/>
              </a:rPr>
              <a:t>funcionamiento a través de Covid-19 ofreciendo kits </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5" dirty="0">
                <a:latin typeface="Microsoft Sans Serif"/>
                <a:cs typeface="Microsoft Sans Serif"/>
              </a:rPr>
              <a:t>cajas</a:t>
            </a:r>
            <a:r>
              <a:rPr sz="1000" dirty="0">
                <a:latin typeface="Microsoft Sans Serif"/>
                <a:cs typeface="Microsoft Sans Serif"/>
              </a:rPr>
              <a:t> </a:t>
            </a:r>
            <a:r>
              <a:rPr sz="1000" spc="-5" dirty="0">
                <a:latin typeface="Microsoft Sans Serif"/>
                <a:cs typeface="Microsoft Sans Serif"/>
              </a:rPr>
              <a:t>Lockdown</a:t>
            </a:r>
            <a:r>
              <a:rPr sz="1000"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a:t>
            </a:r>
            <a:r>
              <a:rPr sz="1000" spc="-5" dirty="0">
                <a:latin typeface="Microsoft Sans Serif"/>
                <a:cs typeface="Microsoft Sans Serif"/>
              </a:rPr>
              <a:t>entregas</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5" dirty="0">
                <a:latin typeface="Microsoft Sans Serif"/>
                <a:cs typeface="Microsoft Sans Serif"/>
              </a:rPr>
              <a:t>alimentos </a:t>
            </a:r>
            <a:r>
              <a:rPr sz="1000" dirty="0">
                <a:latin typeface="Microsoft Sans Serif"/>
                <a:cs typeface="Microsoft Sans Serif"/>
              </a:rPr>
              <a:t> </a:t>
            </a:r>
            <a:r>
              <a:rPr sz="1000" spc="-5" dirty="0">
                <a:latin typeface="Microsoft Sans Serif"/>
                <a:cs typeface="Microsoft Sans Serif"/>
              </a:rPr>
              <a:t>directamente</a:t>
            </a:r>
            <a:r>
              <a:rPr sz="1000" dirty="0">
                <a:latin typeface="Microsoft Sans Serif"/>
                <a:cs typeface="Microsoft Sans Serif"/>
              </a:rPr>
              <a:t> </a:t>
            </a:r>
            <a:r>
              <a:rPr sz="1000" spc="-5" dirty="0">
                <a:latin typeface="Microsoft Sans Serif"/>
                <a:cs typeface="Microsoft Sans Serif"/>
              </a:rPr>
              <a:t>a</a:t>
            </a:r>
            <a:r>
              <a:rPr sz="1000" dirty="0">
                <a:latin typeface="Microsoft Sans Serif"/>
                <a:cs typeface="Microsoft Sans Serif"/>
              </a:rPr>
              <a:t> </a:t>
            </a:r>
            <a:r>
              <a:rPr sz="1000" spc="-10" dirty="0">
                <a:latin typeface="Microsoft Sans Serif"/>
                <a:cs typeface="Microsoft Sans Serif"/>
              </a:rPr>
              <a:t>la</a:t>
            </a:r>
            <a:r>
              <a:rPr sz="1000" spc="-5" dirty="0">
                <a:latin typeface="Microsoft Sans Serif"/>
                <a:cs typeface="Microsoft Sans Serif"/>
              </a:rPr>
              <a:t> puerta</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10" dirty="0">
                <a:latin typeface="Microsoft Sans Serif"/>
                <a:cs typeface="Microsoft Sans Serif"/>
              </a:rPr>
              <a:t>la</a:t>
            </a:r>
            <a:r>
              <a:rPr sz="1000" spc="-5" dirty="0">
                <a:latin typeface="Microsoft Sans Serif"/>
                <a:cs typeface="Microsoft Sans Serif"/>
              </a:rPr>
              <a:t> gente</a:t>
            </a:r>
            <a:r>
              <a:rPr sz="1000" spc="254" dirty="0">
                <a:latin typeface="Microsoft Sans Serif"/>
                <a:cs typeface="Microsoft Sans Serif"/>
              </a:rPr>
              <a:t> </a:t>
            </a:r>
            <a:r>
              <a:rPr sz="1000" spc="-5" dirty="0">
                <a:latin typeface="Microsoft Sans Serif"/>
                <a:cs typeface="Microsoft Sans Serif"/>
              </a:rPr>
              <a:t>a</a:t>
            </a:r>
            <a:r>
              <a:rPr sz="1000" spc="254" dirty="0">
                <a:latin typeface="Microsoft Sans Serif"/>
                <a:cs typeface="Microsoft Sans Serif"/>
              </a:rPr>
              <a:t> </a:t>
            </a:r>
            <a:r>
              <a:rPr sz="1000" spc="-5" dirty="0">
                <a:latin typeface="Microsoft Sans Serif"/>
                <a:cs typeface="Microsoft Sans Serif"/>
              </a:rPr>
              <a:t>través</a:t>
            </a:r>
            <a:r>
              <a:rPr sz="1000" spc="254" dirty="0">
                <a:latin typeface="Microsoft Sans Serif"/>
                <a:cs typeface="Microsoft Sans Serif"/>
              </a:rPr>
              <a:t> </a:t>
            </a:r>
            <a:r>
              <a:rPr sz="1000" spc="-5" dirty="0">
                <a:latin typeface="Microsoft Sans Serif"/>
                <a:cs typeface="Microsoft Sans Serif"/>
              </a:rPr>
              <a:t>de </a:t>
            </a:r>
            <a:r>
              <a:rPr sz="1000" dirty="0">
                <a:latin typeface="Microsoft Sans Serif"/>
                <a:cs typeface="Microsoft Sans Serif"/>
              </a:rPr>
              <a:t> </a:t>
            </a:r>
            <a:r>
              <a:rPr sz="1000" spc="-5" dirty="0">
                <a:latin typeface="Microsoft Sans Serif"/>
                <a:cs typeface="Microsoft Sans Serif"/>
              </a:rPr>
              <a:t>Uber</a:t>
            </a:r>
            <a:r>
              <a:rPr sz="1000" spc="5" dirty="0">
                <a:latin typeface="Microsoft Sans Serif"/>
                <a:cs typeface="Microsoft Sans Serif"/>
              </a:rPr>
              <a:t> </a:t>
            </a:r>
            <a:r>
              <a:rPr sz="1000" spc="-10" dirty="0">
                <a:latin typeface="Microsoft Sans Serif"/>
                <a:cs typeface="Microsoft Sans Serif"/>
              </a:rPr>
              <a:t>Eats</a:t>
            </a:r>
            <a:r>
              <a:rPr sz="1000" spc="-10" dirty="0">
                <a:solidFill>
                  <a:srgbClr val="57585B"/>
                </a:solidFill>
                <a:latin typeface="Microsoft Sans Serif"/>
                <a:cs typeface="Microsoft Sans Serif"/>
              </a:rPr>
              <a:t>.</a:t>
            </a:r>
            <a:endParaRPr sz="1000">
              <a:latin typeface="Microsoft Sans Serif"/>
              <a:cs typeface="Microsoft Sans Serif"/>
            </a:endParaRPr>
          </a:p>
        </p:txBody>
      </p:sp>
      <p:sp>
        <p:nvSpPr>
          <p:cNvPr id="16" name="object 16"/>
          <p:cNvSpPr txBox="1"/>
          <p:nvPr/>
        </p:nvSpPr>
        <p:spPr>
          <a:xfrm>
            <a:off x="4101468" y="2921256"/>
            <a:ext cx="3020695" cy="281622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algn="just">
              <a:lnSpc>
                <a:spcPts val="1180"/>
              </a:lnSpc>
            </a:pPr>
            <a:r>
              <a:rPr sz="1000" spc="-5" dirty="0">
                <a:latin typeface="Microsoft Sans Serif"/>
                <a:cs typeface="Microsoft Sans Serif"/>
              </a:rPr>
              <a:t>Todos</a:t>
            </a:r>
            <a:r>
              <a:rPr sz="1000" spc="462" dirty="0">
                <a:latin typeface="Microsoft Sans Serif"/>
                <a:cs typeface="Microsoft Sans Serif"/>
              </a:rPr>
              <a:t> </a:t>
            </a:r>
            <a:r>
              <a:rPr sz="1000" spc="-10" dirty="0">
                <a:latin typeface="Microsoft Sans Serif"/>
                <a:cs typeface="Microsoft Sans Serif"/>
              </a:rPr>
              <a:t>los</a:t>
            </a:r>
            <a:r>
              <a:rPr sz="1000" spc="462" dirty="0">
                <a:latin typeface="Microsoft Sans Serif"/>
                <a:cs typeface="Microsoft Sans Serif"/>
              </a:rPr>
              <a:t> </a:t>
            </a:r>
            <a:r>
              <a:rPr sz="1000" dirty="0">
                <a:latin typeface="Microsoft Sans Serif"/>
                <a:cs typeface="Microsoft Sans Serif"/>
              </a:rPr>
              <a:t>menús</a:t>
            </a:r>
            <a:r>
              <a:rPr sz="1000" spc="467" dirty="0">
                <a:latin typeface="Microsoft Sans Serif"/>
                <a:cs typeface="Microsoft Sans Serif"/>
              </a:rPr>
              <a:t> </a:t>
            </a:r>
            <a:r>
              <a:rPr sz="1000" dirty="0">
                <a:latin typeface="Microsoft Sans Serif"/>
                <a:cs typeface="Microsoft Sans Serif"/>
              </a:rPr>
              <a:t>se</a:t>
            </a:r>
            <a:r>
              <a:rPr sz="1000" spc="456" dirty="0">
                <a:latin typeface="Microsoft Sans Serif"/>
                <a:cs typeface="Microsoft Sans Serif"/>
              </a:rPr>
              <a:t> </a:t>
            </a:r>
            <a:r>
              <a:rPr sz="1000" spc="-5" dirty="0">
                <a:latin typeface="Microsoft Sans Serif"/>
                <a:cs typeface="Microsoft Sans Serif"/>
              </a:rPr>
              <a:t>preparan</a:t>
            </a:r>
            <a:r>
              <a:rPr sz="1000" spc="462" dirty="0">
                <a:latin typeface="Microsoft Sans Serif"/>
                <a:cs typeface="Microsoft Sans Serif"/>
              </a:rPr>
              <a:t> </a:t>
            </a:r>
            <a:r>
              <a:rPr sz="1000" spc="-5" dirty="0">
                <a:latin typeface="Microsoft Sans Serif"/>
                <a:cs typeface="Microsoft Sans Serif"/>
              </a:rPr>
              <a:t>con</a:t>
            </a:r>
            <a:r>
              <a:rPr sz="1000" spc="467" dirty="0">
                <a:latin typeface="Microsoft Sans Serif"/>
                <a:cs typeface="Microsoft Sans Serif"/>
              </a:rPr>
              <a:t> </a:t>
            </a:r>
            <a:r>
              <a:rPr sz="1000" spc="-5" dirty="0">
                <a:latin typeface="Microsoft Sans Serif"/>
                <a:cs typeface="Microsoft Sans Serif"/>
              </a:rPr>
              <a:t>ingredientes</a:t>
            </a:r>
            <a:endParaRPr sz="1000">
              <a:latin typeface="Microsoft Sans Serif"/>
              <a:cs typeface="Microsoft Sans Serif"/>
            </a:endParaRPr>
          </a:p>
          <a:p>
            <a:pPr marL="12697" marR="5715" algn="just">
              <a:lnSpc>
                <a:spcPct val="99400"/>
              </a:lnSpc>
            </a:pPr>
            <a:r>
              <a:rPr sz="1000" dirty="0">
                <a:latin typeface="Microsoft Sans Serif"/>
                <a:cs typeface="Microsoft Sans Serif"/>
              </a:rPr>
              <a:t>frescos </a:t>
            </a:r>
            <a:r>
              <a:rPr sz="1000" spc="-5" dirty="0">
                <a:latin typeface="Microsoft Sans Serif"/>
                <a:cs typeface="Microsoft Sans Serif"/>
              </a:rPr>
              <a:t>de calidad. La </a:t>
            </a:r>
            <a:r>
              <a:rPr sz="1000" dirty="0">
                <a:latin typeface="Microsoft Sans Serif"/>
                <a:cs typeface="Microsoft Sans Serif"/>
              </a:rPr>
              <a:t>base </a:t>
            </a:r>
            <a:r>
              <a:rPr sz="1000" spc="-10" dirty="0">
                <a:latin typeface="Microsoft Sans Serif"/>
                <a:cs typeface="Microsoft Sans Serif"/>
              </a:rPr>
              <a:t>del </a:t>
            </a:r>
            <a:r>
              <a:rPr sz="1000" dirty="0">
                <a:latin typeface="Microsoft Sans Serif"/>
                <a:cs typeface="Microsoft Sans Serif"/>
              </a:rPr>
              <a:t>menú </a:t>
            </a:r>
            <a:r>
              <a:rPr sz="1000" spc="-5" dirty="0">
                <a:latin typeface="Microsoft Sans Serif"/>
                <a:cs typeface="Microsoft Sans Serif"/>
              </a:rPr>
              <a:t>es </a:t>
            </a:r>
            <a:r>
              <a:rPr sz="1000" spc="-10" dirty="0">
                <a:latin typeface="Microsoft Sans Serif"/>
                <a:cs typeface="Microsoft Sans Serif"/>
              </a:rPr>
              <a:t>la </a:t>
            </a:r>
            <a:r>
              <a:rPr sz="1000" dirty="0">
                <a:latin typeface="Microsoft Sans Serif"/>
                <a:cs typeface="Microsoft Sans Serif"/>
              </a:rPr>
              <a:t>Arepa </a:t>
            </a:r>
            <a:r>
              <a:rPr sz="1000" spc="5" dirty="0">
                <a:latin typeface="Microsoft Sans Serif"/>
                <a:cs typeface="Microsoft Sans Serif"/>
              </a:rPr>
              <a:t> </a:t>
            </a:r>
            <a:r>
              <a:rPr sz="1000" spc="-5" dirty="0">
                <a:latin typeface="Microsoft Sans Serif"/>
                <a:cs typeface="Microsoft Sans Serif"/>
              </a:rPr>
              <a:t>(pan de </a:t>
            </a:r>
            <a:r>
              <a:rPr sz="1000" spc="5" dirty="0">
                <a:latin typeface="Microsoft Sans Serif"/>
                <a:cs typeface="Microsoft Sans Serif"/>
              </a:rPr>
              <a:t>maíz) </a:t>
            </a:r>
            <a:r>
              <a:rPr sz="1000" spc="-5" dirty="0">
                <a:latin typeface="Microsoft Sans Serif"/>
                <a:cs typeface="Microsoft Sans Serif"/>
              </a:rPr>
              <a:t>que es naturalmente </a:t>
            </a:r>
            <a:r>
              <a:rPr sz="1000" spc="-10" dirty="0">
                <a:latin typeface="Microsoft Sans Serif"/>
                <a:cs typeface="Microsoft Sans Serif"/>
              </a:rPr>
              <a:t>libre </a:t>
            </a:r>
            <a:r>
              <a:rPr sz="1000" dirty="0">
                <a:latin typeface="Microsoft Sans Serif"/>
                <a:cs typeface="Microsoft Sans Serif"/>
              </a:rPr>
              <a:t>de </a:t>
            </a:r>
            <a:r>
              <a:rPr sz="1000" spc="-5" dirty="0">
                <a:latin typeface="Microsoft Sans Serif"/>
                <a:cs typeface="Microsoft Sans Serif"/>
              </a:rPr>
              <a:t>gluten, </a:t>
            </a:r>
            <a:r>
              <a:rPr sz="1000" dirty="0">
                <a:latin typeface="Microsoft Sans Serif"/>
                <a:cs typeface="Microsoft Sans Serif"/>
              </a:rPr>
              <a:t> </a:t>
            </a:r>
            <a:r>
              <a:rPr sz="1000" spc="-5" dirty="0">
                <a:latin typeface="Microsoft Sans Serif"/>
                <a:cs typeface="Microsoft Sans Serif"/>
              </a:rPr>
              <a:t>productos</a:t>
            </a:r>
            <a:r>
              <a:rPr sz="1000" dirty="0">
                <a:latin typeface="Microsoft Sans Serif"/>
                <a:cs typeface="Microsoft Sans Serif"/>
              </a:rPr>
              <a:t> </a:t>
            </a:r>
            <a:r>
              <a:rPr sz="1000" spc="-5" dirty="0">
                <a:latin typeface="Microsoft Sans Serif"/>
                <a:cs typeface="Microsoft Sans Serif"/>
              </a:rPr>
              <a:t>lácteos</a:t>
            </a:r>
            <a:r>
              <a:rPr sz="1000" spc="254" dirty="0">
                <a:latin typeface="Microsoft Sans Serif"/>
                <a:cs typeface="Microsoft Sans Serif"/>
              </a:rPr>
              <a:t> </a:t>
            </a:r>
            <a:r>
              <a:rPr sz="1000" spc="-5" dirty="0">
                <a:latin typeface="Microsoft Sans Serif"/>
                <a:cs typeface="Microsoft Sans Serif"/>
              </a:rPr>
              <a:t>y frutos</a:t>
            </a:r>
            <a:r>
              <a:rPr sz="1000" spc="254" dirty="0">
                <a:latin typeface="Microsoft Sans Serif"/>
                <a:cs typeface="Microsoft Sans Serif"/>
              </a:rPr>
              <a:t> </a:t>
            </a:r>
            <a:r>
              <a:rPr sz="1000" spc="-5" dirty="0">
                <a:latin typeface="Microsoft Sans Serif"/>
                <a:cs typeface="Microsoft Sans Serif"/>
              </a:rPr>
              <a:t>secos, por lo que permite </a:t>
            </a:r>
            <a:r>
              <a:rPr sz="1000" spc="-254" dirty="0">
                <a:latin typeface="Microsoft Sans Serif"/>
                <a:cs typeface="Microsoft Sans Serif"/>
              </a:rPr>
              <a:t> </a:t>
            </a:r>
            <a:r>
              <a:rPr sz="1000" spc="-5" dirty="0">
                <a:latin typeface="Microsoft Sans Serif"/>
                <a:cs typeface="Microsoft Sans Serif"/>
              </a:rPr>
              <a:t>a </a:t>
            </a:r>
            <a:r>
              <a:rPr sz="1000" spc="-10" dirty="0">
                <a:latin typeface="Microsoft Sans Serif"/>
                <a:cs typeface="Microsoft Sans Serif"/>
              </a:rPr>
              <a:t>las </a:t>
            </a:r>
            <a:r>
              <a:rPr sz="1000" spc="-5" dirty="0">
                <a:latin typeface="Microsoft Sans Serif"/>
                <a:cs typeface="Microsoft Sans Serif"/>
              </a:rPr>
              <a:t>personas con requisitos dietéticos particulares </a:t>
            </a:r>
            <a:r>
              <a:rPr sz="1000" dirty="0">
                <a:latin typeface="Microsoft Sans Serif"/>
                <a:cs typeface="Microsoft Sans Serif"/>
              </a:rPr>
              <a:t> </a:t>
            </a:r>
            <a:r>
              <a:rPr sz="1000" spc="-5" dirty="0">
                <a:latin typeface="Microsoft Sans Serif"/>
                <a:cs typeface="Microsoft Sans Serif"/>
              </a:rPr>
              <a:t>ordenar</a:t>
            </a:r>
            <a:r>
              <a:rPr sz="1000" dirty="0">
                <a:latin typeface="Microsoft Sans Serif"/>
                <a:cs typeface="Microsoft Sans Serif"/>
              </a:rPr>
              <a:t> </a:t>
            </a:r>
            <a:r>
              <a:rPr sz="1000" spc="-5" dirty="0">
                <a:latin typeface="Microsoft Sans Serif"/>
                <a:cs typeface="Microsoft Sans Serif"/>
              </a:rPr>
              <a:t>y sólo tienen</a:t>
            </a:r>
            <a:r>
              <a:rPr sz="1000" dirty="0">
                <a:latin typeface="Microsoft Sans Serif"/>
                <a:cs typeface="Microsoft Sans Serif"/>
              </a:rPr>
              <a:t> </a:t>
            </a:r>
            <a:r>
              <a:rPr sz="1000" spc="-5" dirty="0">
                <a:latin typeface="Microsoft Sans Serif"/>
                <a:cs typeface="Microsoft Sans Serif"/>
              </a:rPr>
              <a:t>que</a:t>
            </a:r>
            <a:r>
              <a:rPr sz="1000" dirty="0">
                <a:latin typeface="Microsoft Sans Serif"/>
                <a:cs typeface="Microsoft Sans Serif"/>
              </a:rPr>
              <a:t> </a:t>
            </a:r>
            <a:r>
              <a:rPr sz="1000" spc="-5" dirty="0">
                <a:latin typeface="Microsoft Sans Serif"/>
                <a:cs typeface="Microsoft Sans Serif"/>
              </a:rPr>
              <a:t>considerar</a:t>
            </a:r>
            <a:r>
              <a:rPr sz="1000" dirty="0">
                <a:latin typeface="Microsoft Sans Serif"/>
                <a:cs typeface="Microsoft Sans Serif"/>
              </a:rPr>
              <a:t> </a:t>
            </a:r>
            <a:r>
              <a:rPr sz="1000" spc="-5" dirty="0">
                <a:latin typeface="Microsoft Sans Serif"/>
                <a:cs typeface="Microsoft Sans Serif"/>
              </a:rPr>
              <a:t>sus</a:t>
            </a:r>
            <a:r>
              <a:rPr sz="1000" dirty="0">
                <a:latin typeface="Microsoft Sans Serif"/>
                <a:cs typeface="Microsoft Sans Serif"/>
              </a:rPr>
              <a:t> </a:t>
            </a:r>
            <a:r>
              <a:rPr sz="1000" spc="-5" dirty="0">
                <a:latin typeface="Microsoft Sans Serif"/>
                <a:cs typeface="Microsoft Sans Serif"/>
              </a:rPr>
              <a:t>rellenos. </a:t>
            </a:r>
            <a:r>
              <a:rPr sz="1000" dirty="0">
                <a:latin typeface="Microsoft Sans Serif"/>
                <a:cs typeface="Microsoft Sans Serif"/>
              </a:rPr>
              <a:t> Hay</a:t>
            </a:r>
            <a:r>
              <a:rPr sz="1000" spc="-15" dirty="0">
                <a:latin typeface="Microsoft Sans Serif"/>
                <a:cs typeface="Microsoft Sans Serif"/>
              </a:rPr>
              <a:t> </a:t>
            </a:r>
            <a:r>
              <a:rPr sz="1000" spc="-5" dirty="0">
                <a:latin typeface="Microsoft Sans Serif"/>
                <a:cs typeface="Microsoft Sans Serif"/>
              </a:rPr>
              <a:t>rellenos</a:t>
            </a:r>
            <a:r>
              <a:rPr sz="1000" spc="10" dirty="0">
                <a:latin typeface="Microsoft Sans Serif"/>
                <a:cs typeface="Microsoft Sans Serif"/>
              </a:rPr>
              <a:t> </a:t>
            </a:r>
            <a:r>
              <a:rPr sz="1000" spc="-5" dirty="0">
                <a:latin typeface="Microsoft Sans Serif"/>
                <a:cs typeface="Microsoft Sans Serif"/>
              </a:rPr>
              <a:t>para</a:t>
            </a:r>
            <a:r>
              <a:rPr sz="1000" spc="10" dirty="0">
                <a:latin typeface="Microsoft Sans Serif"/>
                <a:cs typeface="Microsoft Sans Serif"/>
              </a:rPr>
              <a:t> </a:t>
            </a:r>
            <a:r>
              <a:rPr sz="1000" dirty="0">
                <a:latin typeface="Microsoft Sans Serif"/>
                <a:cs typeface="Microsoft Sans Serif"/>
              </a:rPr>
              <a:t>todas</a:t>
            </a:r>
            <a:r>
              <a:rPr sz="1000" spc="10" dirty="0">
                <a:latin typeface="Microsoft Sans Serif"/>
                <a:cs typeface="Microsoft Sans Serif"/>
              </a:rPr>
              <a:t> </a:t>
            </a:r>
            <a:r>
              <a:rPr sz="1000" spc="-10" dirty="0">
                <a:latin typeface="Microsoft Sans Serif"/>
                <a:cs typeface="Microsoft Sans Serif"/>
              </a:rPr>
              <a:t>las</a:t>
            </a:r>
            <a:r>
              <a:rPr sz="1000" spc="20" dirty="0">
                <a:latin typeface="Microsoft Sans Serif"/>
                <a:cs typeface="Microsoft Sans Serif"/>
              </a:rPr>
              <a:t> </a:t>
            </a:r>
            <a:r>
              <a:rPr sz="1000" spc="-5" dirty="0">
                <a:latin typeface="Microsoft Sans Serif"/>
                <a:cs typeface="Microsoft Sans Serif"/>
              </a:rPr>
              <a:t>necesidades</a:t>
            </a:r>
            <a:r>
              <a:rPr sz="1000" spc="-5" dirty="0">
                <a:solidFill>
                  <a:srgbClr val="57585B"/>
                </a:solidFill>
                <a:latin typeface="Microsoft Sans Serif"/>
                <a:cs typeface="Microsoft Sans Serif"/>
              </a:rPr>
              <a:t>.</a:t>
            </a:r>
            <a:endParaRPr sz="1000">
              <a:latin typeface="Microsoft Sans Serif"/>
              <a:cs typeface="Microsoft Sans Serif"/>
            </a:endParaRPr>
          </a:p>
          <a:p>
            <a:pPr>
              <a:spcBef>
                <a:spcPts val="5"/>
              </a:spcBef>
            </a:pPr>
            <a:endParaRPr sz="1100">
              <a:latin typeface="Microsoft Sans Serif"/>
              <a:cs typeface="Microsoft Sans Serif"/>
            </a:endParaRPr>
          </a:p>
          <a:p>
            <a:pPr marL="12697">
              <a:lnSpc>
                <a:spcPts val="1422"/>
              </a:lnSpc>
              <a:spcBef>
                <a:spcPts val="5"/>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ts val="1190"/>
              </a:lnSpc>
              <a:spcBef>
                <a:spcPts val="30"/>
              </a:spcBef>
            </a:pPr>
            <a:r>
              <a:rPr sz="1000" spc="-10" dirty="0">
                <a:solidFill>
                  <a:srgbClr val="57585B"/>
                </a:solidFill>
                <a:latin typeface="Microsoft Sans Serif"/>
                <a:cs typeface="Microsoft Sans Serif"/>
              </a:rPr>
              <a:t>Guasa</a:t>
            </a:r>
            <a:r>
              <a:rPr sz="1000" spc="-5" dirty="0">
                <a:solidFill>
                  <a:srgbClr val="57585B"/>
                </a:solidFill>
                <a:latin typeface="Microsoft Sans Serif"/>
                <a:cs typeface="Microsoft Sans Serif"/>
              </a:rPr>
              <a:t> toma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varias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medidas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para</a:t>
            </a:r>
            <a:r>
              <a:rPr sz="1000" spc="250" dirty="0">
                <a:solidFill>
                  <a:srgbClr val="57585B"/>
                </a:solidFill>
                <a:latin typeface="Microsoft Sans Serif"/>
                <a:cs typeface="Microsoft Sans Serif"/>
              </a:rPr>
              <a:t> </a:t>
            </a:r>
            <a:r>
              <a:rPr sz="1000" spc="-10" dirty="0">
                <a:solidFill>
                  <a:srgbClr val="57585B"/>
                </a:solidFill>
                <a:latin typeface="Microsoft Sans Serif"/>
                <a:cs typeface="Microsoft Sans Serif"/>
              </a:rPr>
              <a:t>evitar</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desperdicio</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alimentos</a:t>
            </a:r>
            <a:r>
              <a:rPr sz="1000" spc="-5" dirty="0">
                <a:solidFill>
                  <a:srgbClr val="57585B"/>
                </a:solidFill>
                <a:latin typeface="Microsoft Sans Serif"/>
                <a:cs typeface="Microsoft Sans Serif"/>
              </a:rPr>
              <a:t> 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niveles.</a:t>
            </a:r>
            <a:r>
              <a:rPr sz="1000" spc="-5" dirty="0">
                <a:solidFill>
                  <a:srgbClr val="57585B"/>
                </a:solidFill>
                <a:latin typeface="Microsoft Sans Serif"/>
                <a:cs typeface="Microsoft Sans Serif"/>
              </a:rPr>
              <a:t> Se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aseguran</a:t>
            </a:r>
            <a:r>
              <a:rPr sz="1000" spc="477"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472" dirty="0">
                <a:solidFill>
                  <a:srgbClr val="57585B"/>
                </a:solidFill>
                <a:latin typeface="Microsoft Sans Serif"/>
                <a:cs typeface="Microsoft Sans Serif"/>
              </a:rPr>
              <a:t> </a:t>
            </a:r>
            <a:r>
              <a:rPr sz="1000" spc="-10" dirty="0">
                <a:solidFill>
                  <a:srgbClr val="57585B"/>
                </a:solidFill>
                <a:latin typeface="Microsoft Sans Serif"/>
                <a:cs typeface="Microsoft Sans Serif"/>
              </a:rPr>
              <a:t>adaptar</a:t>
            </a:r>
            <a:r>
              <a:rPr sz="1000" spc="472"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456" dirty="0">
                <a:solidFill>
                  <a:srgbClr val="57585B"/>
                </a:solidFill>
                <a:latin typeface="Microsoft Sans Serif"/>
                <a:cs typeface="Microsoft Sans Serif"/>
              </a:rPr>
              <a:t> </a:t>
            </a:r>
            <a:r>
              <a:rPr sz="1000" dirty="0">
                <a:solidFill>
                  <a:srgbClr val="57585B"/>
                </a:solidFill>
                <a:latin typeface="Microsoft Sans Serif"/>
                <a:cs typeface="Microsoft Sans Serif"/>
              </a:rPr>
              <a:t>menú</a:t>
            </a:r>
            <a:r>
              <a:rPr sz="1000" spc="481"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481" dirty="0">
                <a:solidFill>
                  <a:srgbClr val="57585B"/>
                </a:solidFill>
                <a:latin typeface="Microsoft Sans Serif"/>
                <a:cs typeface="Microsoft Sans Serif"/>
              </a:rPr>
              <a:t> </a:t>
            </a:r>
            <a:r>
              <a:rPr sz="1000" spc="-15" dirty="0">
                <a:solidFill>
                  <a:srgbClr val="57585B"/>
                </a:solidFill>
                <a:latin typeface="Microsoft Sans Serif"/>
                <a:cs typeface="Microsoft Sans Serif"/>
              </a:rPr>
              <a:t>los</a:t>
            </a:r>
            <a:r>
              <a:rPr sz="1000" spc="487" dirty="0">
                <a:solidFill>
                  <a:srgbClr val="57585B"/>
                </a:solidFill>
                <a:latin typeface="Microsoft Sans Serif"/>
                <a:cs typeface="Microsoft Sans Serif"/>
              </a:rPr>
              <a:t> </a:t>
            </a:r>
            <a:r>
              <a:rPr sz="1000" spc="-10" dirty="0">
                <a:solidFill>
                  <a:srgbClr val="57585B"/>
                </a:solidFill>
                <a:latin typeface="Microsoft Sans Serif"/>
                <a:cs typeface="Microsoft Sans Serif"/>
              </a:rPr>
              <a:t>diferentes</a:t>
            </a:r>
            <a:endParaRPr sz="1000">
              <a:latin typeface="Microsoft Sans Serif"/>
              <a:cs typeface="Microsoft Sans Serif"/>
            </a:endParaRPr>
          </a:p>
          <a:p>
            <a:pPr marL="12697" marR="6347" algn="just">
              <a:lnSpc>
                <a:spcPts val="1190"/>
              </a:lnSpc>
              <a:spcBef>
                <a:spcPts val="10"/>
              </a:spcBef>
            </a:pPr>
            <a:r>
              <a:rPr sz="1000" spc="-5" dirty="0">
                <a:solidFill>
                  <a:srgbClr val="57585B"/>
                </a:solidFill>
                <a:latin typeface="Microsoft Sans Serif"/>
                <a:cs typeface="Microsoft Sans Serif"/>
              </a:rPr>
              <a:t>eventos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para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evitar</a:t>
            </a:r>
            <a:r>
              <a:rPr sz="1000" spc="-5" dirty="0">
                <a:solidFill>
                  <a:srgbClr val="57585B"/>
                </a:solidFill>
                <a:latin typeface="Microsoft Sans Serif"/>
                <a:cs typeface="Microsoft Sans Serif"/>
              </a:rPr>
              <a:t> el</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desperdicio</a:t>
            </a:r>
            <a:r>
              <a:rPr sz="1000" spc="-5" dirty="0">
                <a:solidFill>
                  <a:srgbClr val="57585B"/>
                </a:solidFill>
                <a:latin typeface="Microsoft Sans Serif"/>
                <a:cs typeface="Microsoft Sans Serif"/>
              </a:rPr>
              <a:t> de</a:t>
            </a:r>
            <a:r>
              <a:rPr sz="1000" spc="260" dirty="0">
                <a:solidFill>
                  <a:srgbClr val="57585B"/>
                </a:solidFill>
                <a:latin typeface="Microsoft Sans Serif"/>
                <a:cs typeface="Microsoft Sans Serif"/>
              </a:rPr>
              <a:t> </a:t>
            </a:r>
            <a:r>
              <a:rPr sz="1000" spc="-10" dirty="0">
                <a:solidFill>
                  <a:srgbClr val="57585B"/>
                </a:solidFill>
                <a:latin typeface="Microsoft Sans Serif"/>
                <a:cs typeface="Microsoft Sans Serif"/>
              </a:rPr>
              <a:t>platos</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spc="310" dirty="0">
                <a:solidFill>
                  <a:srgbClr val="57585B"/>
                </a:solidFill>
                <a:latin typeface="Microsoft Sans Serif"/>
                <a:cs typeface="Microsoft Sans Serif"/>
              </a:rPr>
              <a:t> </a:t>
            </a:r>
            <a:r>
              <a:rPr sz="1000" spc="-5" dirty="0">
                <a:solidFill>
                  <a:srgbClr val="57585B"/>
                </a:solidFill>
                <a:latin typeface="Microsoft Sans Serif"/>
                <a:cs typeface="Microsoft Sans Serif"/>
              </a:rPr>
              <a:t>han</a:t>
            </a:r>
            <a:r>
              <a:rPr sz="1000" spc="32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reducido</a:t>
            </a:r>
            <a:r>
              <a:rPr sz="1000" spc="32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305" dirty="0">
                <a:solidFill>
                  <a:srgbClr val="57585B"/>
                </a:solidFill>
                <a:latin typeface="Microsoft Sans Serif"/>
                <a:cs typeface="Microsoft Sans Serif"/>
              </a:rPr>
              <a:t> </a:t>
            </a:r>
            <a:r>
              <a:rPr sz="1000" spc="-5" dirty="0">
                <a:solidFill>
                  <a:srgbClr val="57585B"/>
                </a:solidFill>
                <a:latin typeface="Microsoft Sans Serif"/>
                <a:cs typeface="Microsoft Sans Serif"/>
              </a:rPr>
              <a:t>tamaño</a:t>
            </a:r>
            <a:r>
              <a:rPr sz="1000" spc="33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20" dirty="0">
                <a:solidFill>
                  <a:srgbClr val="57585B"/>
                </a:solidFill>
                <a:latin typeface="Microsoft Sans Serif"/>
                <a:cs typeface="Microsoft Sans Serif"/>
              </a:rPr>
              <a:t> </a:t>
            </a:r>
            <a:r>
              <a:rPr sz="1000" spc="-10" dirty="0">
                <a:solidFill>
                  <a:srgbClr val="57585B"/>
                </a:solidFill>
                <a:latin typeface="Microsoft Sans Serif"/>
                <a:cs typeface="Microsoft Sans Serif"/>
              </a:rPr>
              <a:t>su</a:t>
            </a:r>
            <a:r>
              <a:rPr sz="1000" spc="315" dirty="0">
                <a:solidFill>
                  <a:srgbClr val="57585B"/>
                </a:solidFill>
                <a:latin typeface="Microsoft Sans Serif"/>
                <a:cs typeface="Microsoft Sans Serif"/>
              </a:rPr>
              <a:t> </a:t>
            </a:r>
            <a:r>
              <a:rPr sz="1000" spc="-5" dirty="0">
                <a:solidFill>
                  <a:srgbClr val="57585B"/>
                </a:solidFill>
                <a:latin typeface="Microsoft Sans Serif"/>
                <a:cs typeface="Microsoft Sans Serif"/>
              </a:rPr>
              <a:t>menú</a:t>
            </a:r>
            <a:r>
              <a:rPr sz="1000" spc="32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endParaRPr sz="1000">
              <a:latin typeface="Microsoft Sans Serif"/>
              <a:cs typeface="Microsoft Sans Serif"/>
            </a:endParaRPr>
          </a:p>
          <a:p>
            <a:pPr marL="12697" marR="6347" algn="just">
              <a:lnSpc>
                <a:spcPts val="1190"/>
              </a:lnSpc>
              <a:spcBef>
                <a:spcPts val="5"/>
              </a:spcBef>
            </a:pPr>
            <a:r>
              <a:rPr sz="1000" spc="-10" dirty="0">
                <a:solidFill>
                  <a:srgbClr val="57585B"/>
                </a:solidFill>
                <a:latin typeface="Microsoft Sans Serif"/>
                <a:cs typeface="Microsoft Sans Serif"/>
              </a:rPr>
              <a:t>comparación con la </a:t>
            </a:r>
            <a:r>
              <a:rPr sz="1000" spc="-5" dirty="0">
                <a:solidFill>
                  <a:srgbClr val="57585B"/>
                </a:solidFill>
                <a:latin typeface="Microsoft Sans Serif"/>
                <a:cs typeface="Microsoft Sans Serif"/>
              </a:rPr>
              <a:t>cocina </a:t>
            </a:r>
            <a:r>
              <a:rPr sz="1000" spc="-10" dirty="0">
                <a:solidFill>
                  <a:srgbClr val="57585B"/>
                </a:solidFill>
                <a:latin typeface="Microsoft Sans Serif"/>
                <a:cs typeface="Microsoft Sans Serif"/>
              </a:rPr>
              <a:t>tradicional venezolana, lo </a:t>
            </a:r>
            <a:r>
              <a:rPr sz="1000" spc="-5" dirty="0">
                <a:solidFill>
                  <a:srgbClr val="57585B"/>
                </a:solidFill>
                <a:latin typeface="Microsoft Sans Serif"/>
                <a:cs typeface="Microsoft Sans Serif"/>
              </a:rPr>
              <a:t> 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reduce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necesidad</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almacenar</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grandes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cantidades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frescos.</a:t>
            </a:r>
            <a:endParaRPr sz="1000">
              <a:latin typeface="Microsoft Sans Serif"/>
              <a:cs typeface="Microsoft Sans Serif"/>
            </a:endParaRPr>
          </a:p>
        </p:txBody>
      </p:sp>
      <p:sp>
        <p:nvSpPr>
          <p:cNvPr id="17" name="object 17"/>
          <p:cNvSpPr/>
          <p:nvPr/>
        </p:nvSpPr>
        <p:spPr>
          <a:xfrm>
            <a:off x="0" y="3"/>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7644"/>
                </a:lnTo>
                <a:lnTo>
                  <a:pt x="5221605" y="0"/>
                </a:lnTo>
                <a:close/>
              </a:path>
            </a:pathLst>
          </a:custGeom>
          <a:solidFill>
            <a:srgbClr val="004448"/>
          </a:solidFill>
        </p:spPr>
        <p:txBody>
          <a:bodyPr wrap="square" lIns="0" tIns="0" rIns="0" bIns="0" rtlCol="0"/>
          <a:lstStyle/>
          <a:p>
            <a:endParaRPr/>
          </a:p>
        </p:txBody>
      </p:sp>
      <p:sp>
        <p:nvSpPr>
          <p:cNvPr id="18" name="object 18"/>
          <p:cNvSpPr txBox="1">
            <a:spLocks noGrp="1"/>
          </p:cNvSpPr>
          <p:nvPr>
            <p:ph type="title"/>
          </p:nvPr>
        </p:nvSpPr>
        <p:spPr>
          <a:xfrm>
            <a:off x="598423" y="386590"/>
            <a:ext cx="1050925" cy="376555"/>
          </a:xfrm>
          <a:prstGeom prst="rect">
            <a:avLst/>
          </a:prstGeom>
        </p:spPr>
        <p:txBody>
          <a:bodyPr vert="horz" wrap="square" lIns="0" tIns="12697" rIns="0" bIns="0" rtlCol="0">
            <a:spAutoFit/>
          </a:bodyPr>
          <a:lstStyle/>
          <a:p>
            <a:pPr marL="12697">
              <a:spcBef>
                <a:spcPts val="100"/>
              </a:spcBef>
            </a:pPr>
            <a:r>
              <a:rPr sz="2300" b="0" dirty="0">
                <a:solidFill>
                  <a:srgbClr val="FFFFFF"/>
                </a:solidFill>
                <a:latin typeface="Microsoft Sans Serif"/>
                <a:cs typeface="Microsoft Sans Serif"/>
              </a:rPr>
              <a:t>GUASA</a:t>
            </a:r>
            <a:endParaRPr sz="2300">
              <a:latin typeface="Microsoft Sans Serif"/>
              <a:cs typeface="Microsoft Sans Serif"/>
            </a:endParaRPr>
          </a:p>
        </p:txBody>
      </p:sp>
      <p:sp>
        <p:nvSpPr>
          <p:cNvPr id="19" name="object 19"/>
          <p:cNvSpPr/>
          <p:nvPr/>
        </p:nvSpPr>
        <p:spPr>
          <a:xfrm>
            <a:off x="7149468" y="1023492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pic>
        <p:nvPicPr>
          <p:cNvPr id="20" name="object 20"/>
          <p:cNvPicPr/>
          <p:nvPr/>
        </p:nvPicPr>
        <p:blipFill>
          <a:blip r:embed="rId7" cstate="screen">
            <a:extLst>
              <a:ext uri="{28A0092B-C50C-407E-A947-70E740481C1C}">
                <a14:useLocalDpi xmlns:a14="http://schemas.microsoft.com/office/drawing/2010/main"/>
              </a:ext>
            </a:extLst>
          </a:blip>
          <a:stretch>
            <a:fillRect/>
          </a:stretch>
        </p:blipFill>
        <p:spPr>
          <a:xfrm>
            <a:off x="3823337" y="4346866"/>
            <a:ext cx="214629" cy="221576"/>
          </a:xfrm>
          <a:prstGeom prst="rect">
            <a:avLst/>
          </a:prstGeom>
        </p:spPr>
      </p:pic>
      <p:pic>
        <p:nvPicPr>
          <p:cNvPr id="21" name="object 21"/>
          <p:cNvPicPr/>
          <p:nvPr/>
        </p:nvPicPr>
        <p:blipFill>
          <a:blip r:embed="rId8" cstate="screen">
            <a:extLst>
              <a:ext uri="{28A0092B-C50C-407E-A947-70E740481C1C}">
                <a14:useLocalDpi xmlns:a14="http://schemas.microsoft.com/office/drawing/2010/main"/>
              </a:ext>
            </a:extLst>
          </a:blip>
          <a:stretch>
            <a:fillRect/>
          </a:stretch>
        </p:blipFill>
        <p:spPr>
          <a:xfrm>
            <a:off x="3827145" y="2962442"/>
            <a:ext cx="212725" cy="209257"/>
          </a:xfrm>
          <a:prstGeom prst="rect">
            <a:avLst/>
          </a:prstGeom>
        </p:spPr>
      </p:pic>
      <p:pic>
        <p:nvPicPr>
          <p:cNvPr id="22" name="object 22"/>
          <p:cNvPicPr/>
          <p:nvPr/>
        </p:nvPicPr>
        <p:blipFill>
          <a:blip r:embed="rId9" cstate="screen">
            <a:extLst>
              <a:ext uri="{28A0092B-C50C-407E-A947-70E740481C1C}">
                <a14:useLocalDpi xmlns:a14="http://schemas.microsoft.com/office/drawing/2010/main"/>
              </a:ext>
            </a:extLst>
          </a:blip>
          <a:stretch>
            <a:fillRect/>
          </a:stretch>
        </p:blipFill>
        <p:spPr>
          <a:xfrm>
            <a:off x="457200" y="2973285"/>
            <a:ext cx="213995" cy="210604"/>
          </a:xfrm>
          <a:prstGeom prst="rect">
            <a:avLst/>
          </a:prstGeom>
        </p:spPr>
      </p:pic>
      <p:grpSp>
        <p:nvGrpSpPr>
          <p:cNvPr id="23" name="object 23"/>
          <p:cNvGrpSpPr/>
          <p:nvPr/>
        </p:nvGrpSpPr>
        <p:grpSpPr>
          <a:xfrm>
            <a:off x="0" y="9667875"/>
            <a:ext cx="3162300" cy="1027430"/>
            <a:chOff x="0" y="9667875"/>
            <a:chExt cx="3162300" cy="1027430"/>
          </a:xfrm>
        </p:grpSpPr>
        <p:sp>
          <p:nvSpPr>
            <p:cNvPr id="24" name="object 24"/>
            <p:cNvSpPr/>
            <p:nvPr/>
          </p:nvSpPr>
          <p:spPr>
            <a:xfrm>
              <a:off x="0" y="9667875"/>
              <a:ext cx="3162300" cy="1027430"/>
            </a:xfrm>
            <a:custGeom>
              <a:avLst/>
              <a:gdLst/>
              <a:ahLst/>
              <a:cxnLst/>
              <a:rect l="l" t="t" r="r" b="b"/>
              <a:pathLst>
                <a:path w="3162300" h="1027429">
                  <a:moveTo>
                    <a:pt x="3161538" y="13284"/>
                  </a:moveTo>
                  <a:lnTo>
                    <a:pt x="1288034" y="13284"/>
                  </a:lnTo>
                  <a:lnTo>
                    <a:pt x="3140329" y="18072"/>
                  </a:lnTo>
                  <a:lnTo>
                    <a:pt x="3136519" y="39865"/>
                  </a:lnTo>
                  <a:lnTo>
                    <a:pt x="3117596" y="120129"/>
                  </a:lnTo>
                  <a:lnTo>
                    <a:pt x="3100197" y="174866"/>
                  </a:lnTo>
                  <a:lnTo>
                    <a:pt x="3080512" y="227495"/>
                  </a:lnTo>
                  <a:lnTo>
                    <a:pt x="3058541" y="277456"/>
                  </a:lnTo>
                  <a:lnTo>
                    <a:pt x="3035046" y="323697"/>
                  </a:lnTo>
                  <a:lnTo>
                    <a:pt x="3010789" y="367283"/>
                  </a:lnTo>
                  <a:lnTo>
                    <a:pt x="2986659" y="407669"/>
                  </a:lnTo>
                  <a:lnTo>
                    <a:pt x="2961640" y="444880"/>
                  </a:lnTo>
                  <a:lnTo>
                    <a:pt x="2937383" y="478370"/>
                  </a:lnTo>
                  <a:lnTo>
                    <a:pt x="2891917" y="535241"/>
                  </a:lnTo>
                  <a:lnTo>
                    <a:pt x="2859405" y="572452"/>
                  </a:lnTo>
                  <a:lnTo>
                    <a:pt x="2824607" y="608063"/>
                  </a:lnTo>
                  <a:lnTo>
                    <a:pt x="2788158" y="642607"/>
                  </a:lnTo>
                  <a:lnTo>
                    <a:pt x="2750312" y="676097"/>
                  </a:lnTo>
                  <a:lnTo>
                    <a:pt x="2710180" y="707986"/>
                  </a:lnTo>
                  <a:lnTo>
                    <a:pt x="2669286" y="738809"/>
                  </a:lnTo>
                  <a:lnTo>
                    <a:pt x="2626868" y="768045"/>
                  </a:lnTo>
                  <a:lnTo>
                    <a:pt x="2583053" y="795680"/>
                  </a:lnTo>
                  <a:lnTo>
                    <a:pt x="2536825" y="822261"/>
                  </a:lnTo>
                  <a:lnTo>
                    <a:pt x="2489835" y="847775"/>
                  </a:lnTo>
                  <a:lnTo>
                    <a:pt x="2440686" y="871156"/>
                  </a:lnTo>
                  <a:lnTo>
                    <a:pt x="2390648" y="893483"/>
                  </a:lnTo>
                  <a:lnTo>
                    <a:pt x="2342134" y="913152"/>
                  </a:lnTo>
                  <a:lnTo>
                    <a:pt x="2292985" y="931223"/>
                  </a:lnTo>
                  <a:lnTo>
                    <a:pt x="2241423" y="948232"/>
                  </a:lnTo>
                  <a:lnTo>
                    <a:pt x="2189226" y="964178"/>
                  </a:lnTo>
                  <a:lnTo>
                    <a:pt x="2136267" y="979060"/>
                  </a:lnTo>
                  <a:lnTo>
                    <a:pt x="2080895" y="992348"/>
                  </a:lnTo>
                  <a:lnTo>
                    <a:pt x="2025650" y="1004042"/>
                  </a:lnTo>
                  <a:lnTo>
                    <a:pt x="1968119" y="1014673"/>
                  </a:lnTo>
                  <a:lnTo>
                    <a:pt x="1909826" y="1024240"/>
                  </a:lnTo>
                  <a:lnTo>
                    <a:pt x="1887855" y="1027428"/>
                  </a:lnTo>
                  <a:lnTo>
                    <a:pt x="1975739" y="1027428"/>
                  </a:lnTo>
                  <a:lnTo>
                    <a:pt x="1977898" y="1026898"/>
                  </a:lnTo>
                  <a:lnTo>
                    <a:pt x="2035556" y="1016267"/>
                  </a:lnTo>
                  <a:lnTo>
                    <a:pt x="2091563" y="1004042"/>
                  </a:lnTo>
                  <a:lnTo>
                    <a:pt x="2146046" y="990754"/>
                  </a:lnTo>
                  <a:lnTo>
                    <a:pt x="2199767" y="975871"/>
                  </a:lnTo>
                  <a:lnTo>
                    <a:pt x="2252091" y="959925"/>
                  </a:lnTo>
                  <a:lnTo>
                    <a:pt x="2303526" y="942917"/>
                  </a:lnTo>
                  <a:lnTo>
                    <a:pt x="2353564" y="924314"/>
                  </a:lnTo>
                  <a:lnTo>
                    <a:pt x="2402078" y="904647"/>
                  </a:lnTo>
                  <a:lnTo>
                    <a:pt x="2452751" y="881799"/>
                  </a:lnTo>
                  <a:lnTo>
                    <a:pt x="2502789" y="857872"/>
                  </a:lnTo>
                  <a:lnTo>
                    <a:pt x="2550414" y="832357"/>
                  </a:lnTo>
                  <a:lnTo>
                    <a:pt x="2596642" y="805789"/>
                  </a:lnTo>
                  <a:lnTo>
                    <a:pt x="2641346" y="777620"/>
                  </a:lnTo>
                  <a:lnTo>
                    <a:pt x="2684526" y="747852"/>
                  </a:lnTo>
                  <a:lnTo>
                    <a:pt x="2726182" y="716495"/>
                  </a:lnTo>
                  <a:lnTo>
                    <a:pt x="2766314" y="684072"/>
                  </a:lnTo>
                  <a:lnTo>
                    <a:pt x="2804922" y="650582"/>
                  </a:lnTo>
                  <a:lnTo>
                    <a:pt x="2841244" y="615505"/>
                  </a:lnTo>
                  <a:lnTo>
                    <a:pt x="2876804" y="578827"/>
                  </a:lnTo>
                  <a:lnTo>
                    <a:pt x="2910078" y="541083"/>
                  </a:lnTo>
                  <a:lnTo>
                    <a:pt x="2947289" y="495909"/>
                  </a:lnTo>
                  <a:lnTo>
                    <a:pt x="2979801" y="450735"/>
                  </a:lnTo>
                  <a:lnTo>
                    <a:pt x="3009392" y="406082"/>
                  </a:lnTo>
                  <a:lnTo>
                    <a:pt x="3035046" y="363029"/>
                  </a:lnTo>
                  <a:lnTo>
                    <a:pt x="3057779" y="321563"/>
                  </a:lnTo>
                  <a:lnTo>
                    <a:pt x="3077464" y="281711"/>
                  </a:lnTo>
                  <a:lnTo>
                    <a:pt x="3094101" y="243966"/>
                  </a:lnTo>
                  <a:lnTo>
                    <a:pt x="3119882" y="177533"/>
                  </a:lnTo>
                  <a:lnTo>
                    <a:pt x="3141091" y="110553"/>
                  </a:lnTo>
                  <a:lnTo>
                    <a:pt x="3153918" y="57937"/>
                  </a:lnTo>
                  <a:lnTo>
                    <a:pt x="3160014" y="24447"/>
                  </a:lnTo>
                  <a:lnTo>
                    <a:pt x="3161538" y="13284"/>
                  </a:lnTo>
                  <a:close/>
                </a:path>
                <a:path w="3162300" h="1027429">
                  <a:moveTo>
                    <a:pt x="1287272" y="0"/>
                  </a:moveTo>
                  <a:lnTo>
                    <a:pt x="1223721" y="1066"/>
                  </a:lnTo>
                  <a:lnTo>
                    <a:pt x="1160119" y="3187"/>
                  </a:lnTo>
                  <a:lnTo>
                    <a:pt x="1098016" y="6908"/>
                  </a:lnTo>
                  <a:lnTo>
                    <a:pt x="1036688" y="11696"/>
                  </a:lnTo>
                  <a:lnTo>
                    <a:pt x="976096" y="17538"/>
                  </a:lnTo>
                  <a:lnTo>
                    <a:pt x="917041" y="24447"/>
                  </a:lnTo>
                  <a:lnTo>
                    <a:pt x="857973" y="32423"/>
                  </a:lnTo>
                  <a:lnTo>
                    <a:pt x="800417" y="41986"/>
                  </a:lnTo>
                  <a:lnTo>
                    <a:pt x="744385" y="52082"/>
                  </a:lnTo>
                  <a:lnTo>
                    <a:pt x="688340" y="63779"/>
                  </a:lnTo>
                  <a:lnTo>
                    <a:pt x="633818" y="76542"/>
                  </a:lnTo>
                  <a:lnTo>
                    <a:pt x="580809" y="90893"/>
                  </a:lnTo>
                  <a:lnTo>
                    <a:pt x="527812" y="105778"/>
                  </a:lnTo>
                  <a:lnTo>
                    <a:pt x="476313" y="122250"/>
                  </a:lnTo>
                  <a:lnTo>
                    <a:pt x="426339" y="139788"/>
                  </a:lnTo>
                  <a:lnTo>
                    <a:pt x="377113" y="158394"/>
                  </a:lnTo>
                  <a:lnTo>
                    <a:pt x="326377" y="178587"/>
                  </a:lnTo>
                  <a:lnTo>
                    <a:pt x="277152" y="200913"/>
                  </a:lnTo>
                  <a:lnTo>
                    <a:pt x="228688" y="223773"/>
                  </a:lnTo>
                  <a:lnTo>
                    <a:pt x="182499" y="248221"/>
                  </a:lnTo>
                  <a:lnTo>
                    <a:pt x="136309" y="273735"/>
                  </a:lnTo>
                  <a:lnTo>
                    <a:pt x="92384" y="300837"/>
                  </a:lnTo>
                  <a:lnTo>
                    <a:pt x="48464" y="329006"/>
                  </a:lnTo>
                  <a:lnTo>
                    <a:pt x="0" y="363029"/>
                  </a:lnTo>
                  <a:lnTo>
                    <a:pt x="0" y="383222"/>
                  </a:lnTo>
                  <a:lnTo>
                    <a:pt x="21960" y="366750"/>
                  </a:lnTo>
                  <a:lnTo>
                    <a:pt x="63609" y="338048"/>
                  </a:lnTo>
                  <a:lnTo>
                    <a:pt x="106015" y="310413"/>
                  </a:lnTo>
                  <a:lnTo>
                    <a:pt x="149936" y="283832"/>
                  </a:lnTo>
                  <a:lnTo>
                    <a:pt x="195376" y="258317"/>
                  </a:lnTo>
                  <a:lnTo>
                    <a:pt x="241566" y="234403"/>
                  </a:lnTo>
                  <a:lnTo>
                    <a:pt x="289267" y="211543"/>
                  </a:lnTo>
                  <a:lnTo>
                    <a:pt x="337731" y="189750"/>
                  </a:lnTo>
                  <a:lnTo>
                    <a:pt x="387718" y="169557"/>
                  </a:lnTo>
                  <a:lnTo>
                    <a:pt x="436181" y="150952"/>
                  </a:lnTo>
                  <a:lnTo>
                    <a:pt x="486156" y="133946"/>
                  </a:lnTo>
                  <a:lnTo>
                    <a:pt x="536892" y="117995"/>
                  </a:lnTo>
                  <a:lnTo>
                    <a:pt x="589140" y="103111"/>
                  </a:lnTo>
                  <a:lnTo>
                    <a:pt x="642150" y="89293"/>
                  </a:lnTo>
                  <a:lnTo>
                    <a:pt x="695921" y="76542"/>
                  </a:lnTo>
                  <a:lnTo>
                    <a:pt x="750443" y="64846"/>
                  </a:lnTo>
                  <a:lnTo>
                    <a:pt x="806475" y="54749"/>
                  </a:lnTo>
                  <a:lnTo>
                    <a:pt x="863269" y="45173"/>
                  </a:lnTo>
                  <a:lnTo>
                    <a:pt x="921575" y="37210"/>
                  </a:lnTo>
                  <a:lnTo>
                    <a:pt x="979893" y="30302"/>
                  </a:lnTo>
                  <a:lnTo>
                    <a:pt x="1100289" y="20192"/>
                  </a:lnTo>
                  <a:lnTo>
                    <a:pt x="1224483" y="14350"/>
                  </a:lnTo>
                  <a:lnTo>
                    <a:pt x="1288034" y="13284"/>
                  </a:lnTo>
                  <a:lnTo>
                    <a:pt x="3161538" y="13284"/>
                  </a:lnTo>
                  <a:lnTo>
                    <a:pt x="3161538" y="11696"/>
                  </a:lnTo>
                  <a:lnTo>
                    <a:pt x="3162300" y="4787"/>
                  </a:lnTo>
                  <a:lnTo>
                    <a:pt x="1287272" y="0"/>
                  </a:lnTo>
                  <a:close/>
                </a:path>
              </a:pathLst>
            </a:custGeom>
            <a:solidFill>
              <a:srgbClr val="F5C15B"/>
            </a:solidFill>
          </p:spPr>
          <p:txBody>
            <a:bodyPr wrap="square" lIns="0" tIns="0" rIns="0" bIns="0" rtlCol="0"/>
            <a:lstStyle/>
            <a:p>
              <a:endParaRPr/>
            </a:p>
          </p:txBody>
        </p:sp>
        <p:pic>
          <p:nvPicPr>
            <p:cNvPr id="25" name="object 25"/>
            <p:cNvPicPr/>
            <p:nvPr/>
          </p:nvPicPr>
          <p:blipFill>
            <a:blip r:embed="rId10" cstate="screen">
              <a:extLst>
                <a:ext uri="{28A0092B-C50C-407E-A947-70E740481C1C}">
                  <a14:useLocalDpi xmlns:a14="http://schemas.microsoft.com/office/drawing/2010/main"/>
                </a:ext>
              </a:extLst>
            </a:blip>
            <a:stretch>
              <a:fillRect/>
            </a:stretch>
          </p:blipFill>
          <p:spPr>
            <a:xfrm>
              <a:off x="729615" y="10261600"/>
              <a:ext cx="77471" cy="154940"/>
            </a:xfrm>
            <a:prstGeom prst="rect">
              <a:avLst/>
            </a:prstGeom>
          </p:spPr>
        </p:pic>
      </p:grpSp>
      <p:sp>
        <p:nvSpPr>
          <p:cNvPr id="26" name="object 26"/>
          <p:cNvSpPr txBox="1">
            <a:spLocks noGrp="1"/>
          </p:cNvSpPr>
          <p:nvPr>
            <p:ph type="sldNum" sz="quarter" idx="7"/>
          </p:nvPr>
        </p:nvSpPr>
        <p:spPr>
          <a:xfrm>
            <a:off x="7257291" y="10361924"/>
            <a:ext cx="180340" cy="111631"/>
          </a:xfrm>
          <a:prstGeom prst="rect">
            <a:avLst/>
          </a:prstGeom>
        </p:spPr>
        <p:txBody>
          <a:bodyPr vert="horz" wrap="square" lIns="0" tIns="3810" rIns="0" bIns="0" rtlCol="0">
            <a:spAutoFit/>
          </a:bodyPr>
          <a:lstStyle/>
          <a:p>
            <a:pPr marL="43803">
              <a:spcBef>
                <a:spcPts val="30"/>
              </a:spcBef>
            </a:pPr>
            <a:fld id="{81D60167-4931-47E6-BA6A-407CBD079E47}" type="slidenum">
              <a:rPr spc="-5" dirty="0"/>
              <a:pPr marL="43803">
                <a:spcBef>
                  <a:spcPts val="30"/>
                </a:spcBef>
              </a:pPr>
              <a:t>24</a:t>
            </a:fld>
            <a:endParaRPr spc="-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1484" y="2724279"/>
            <a:ext cx="3328670" cy="2388235"/>
            <a:chOff x="451484" y="2724276"/>
            <a:chExt cx="3328670" cy="2388235"/>
          </a:xfrm>
        </p:grpSpPr>
        <p:sp>
          <p:nvSpPr>
            <p:cNvPr id="3" name="object 3"/>
            <p:cNvSpPr/>
            <p:nvPr/>
          </p:nvSpPr>
          <p:spPr>
            <a:xfrm>
              <a:off x="683894" y="2724276"/>
              <a:ext cx="3096260" cy="2388235"/>
            </a:xfrm>
            <a:custGeom>
              <a:avLst/>
              <a:gdLst/>
              <a:ahLst/>
              <a:cxnLst/>
              <a:rect l="l" t="t" r="r" b="b"/>
              <a:pathLst>
                <a:path w="3096260" h="2388235">
                  <a:moveTo>
                    <a:pt x="2995295" y="0"/>
                  </a:moveTo>
                  <a:lnTo>
                    <a:pt x="100964" y="0"/>
                  </a:lnTo>
                  <a:lnTo>
                    <a:pt x="61595" y="7620"/>
                  </a:lnTo>
                  <a:lnTo>
                    <a:pt x="29845" y="29209"/>
                  </a:lnTo>
                  <a:lnTo>
                    <a:pt x="8254" y="61595"/>
                  </a:lnTo>
                  <a:lnTo>
                    <a:pt x="0" y="100964"/>
                  </a:lnTo>
                  <a:lnTo>
                    <a:pt x="0" y="2287269"/>
                  </a:lnTo>
                  <a:lnTo>
                    <a:pt x="8254" y="2326640"/>
                  </a:lnTo>
                  <a:lnTo>
                    <a:pt x="29845" y="2358390"/>
                  </a:lnTo>
                  <a:lnTo>
                    <a:pt x="61595" y="2379979"/>
                  </a:lnTo>
                  <a:lnTo>
                    <a:pt x="100964" y="2388234"/>
                  </a:lnTo>
                  <a:lnTo>
                    <a:pt x="2995295" y="2388234"/>
                  </a:lnTo>
                  <a:lnTo>
                    <a:pt x="3034665" y="2379979"/>
                  </a:lnTo>
                  <a:lnTo>
                    <a:pt x="3066415" y="2358390"/>
                  </a:lnTo>
                  <a:lnTo>
                    <a:pt x="3088005" y="2326640"/>
                  </a:lnTo>
                  <a:lnTo>
                    <a:pt x="3096260" y="2287269"/>
                  </a:lnTo>
                  <a:lnTo>
                    <a:pt x="3096260" y="100964"/>
                  </a:lnTo>
                  <a:lnTo>
                    <a:pt x="3088005" y="61595"/>
                  </a:lnTo>
                  <a:lnTo>
                    <a:pt x="3066415" y="29209"/>
                  </a:lnTo>
                  <a:lnTo>
                    <a:pt x="3034665" y="7620"/>
                  </a:lnTo>
                  <a:lnTo>
                    <a:pt x="2995295" y="0"/>
                  </a:lnTo>
                  <a:close/>
                </a:path>
              </a:pathLst>
            </a:custGeom>
            <a:solidFill>
              <a:srgbClr val="004448"/>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51484" y="2760471"/>
              <a:ext cx="214629" cy="189229"/>
            </a:xfrm>
            <a:prstGeom prst="rect">
              <a:avLst/>
            </a:prstGeom>
          </p:spPr>
        </p:pic>
      </p:grpSp>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457203" y="5156964"/>
            <a:ext cx="214629" cy="214629"/>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3821432" y="2747774"/>
            <a:ext cx="216535" cy="187325"/>
          </a:xfrm>
          <a:prstGeom prst="rect">
            <a:avLst/>
          </a:prstGeom>
        </p:spPr>
      </p:pic>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3823973" y="5177919"/>
            <a:ext cx="214629" cy="211454"/>
          </a:xfrm>
          <a:prstGeom prst="rect">
            <a:avLst/>
          </a:prstGeom>
        </p:spPr>
      </p:pic>
      <p:grpSp>
        <p:nvGrpSpPr>
          <p:cNvPr id="8" name="object 8"/>
          <p:cNvGrpSpPr/>
          <p:nvPr/>
        </p:nvGrpSpPr>
        <p:grpSpPr>
          <a:xfrm>
            <a:off x="737476" y="2750184"/>
            <a:ext cx="2947670" cy="2198370"/>
            <a:chOff x="737476" y="2750184"/>
            <a:chExt cx="2947670" cy="2198370"/>
          </a:xfrm>
        </p:grpSpPr>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744042" y="2750184"/>
              <a:ext cx="2939465" cy="250190"/>
            </a:xfrm>
            <a:prstGeom prst="rect">
              <a:avLst/>
            </a:prstGeom>
          </p:spPr>
        </p:pic>
        <p:pic>
          <p:nvPicPr>
            <p:cNvPr id="10" name="object 10"/>
            <p:cNvPicPr/>
            <p:nvPr/>
          </p:nvPicPr>
          <p:blipFill>
            <a:blip r:embed="rId7" cstate="screen">
              <a:extLst>
                <a:ext uri="{28A0092B-C50C-407E-A947-70E740481C1C}">
                  <a14:useLocalDpi xmlns:a14="http://schemas.microsoft.com/office/drawing/2010/main"/>
                </a:ext>
              </a:extLst>
            </a:blip>
            <a:stretch>
              <a:fillRect/>
            </a:stretch>
          </p:blipFill>
          <p:spPr>
            <a:xfrm>
              <a:off x="2416429" y="3027171"/>
              <a:ext cx="1268095" cy="83184"/>
            </a:xfrm>
            <a:prstGeom prst="rect">
              <a:avLst/>
            </a:prstGeom>
          </p:spPr>
        </p:pic>
        <p:pic>
          <p:nvPicPr>
            <p:cNvPr id="11" name="object 11"/>
            <p:cNvPicPr/>
            <p:nvPr/>
          </p:nvPicPr>
          <p:blipFill>
            <a:blip r:embed="rId8" cstate="screen">
              <a:extLst>
                <a:ext uri="{28A0092B-C50C-407E-A947-70E740481C1C}">
                  <a14:useLocalDpi xmlns:a14="http://schemas.microsoft.com/office/drawing/2010/main"/>
                </a:ext>
              </a:extLst>
            </a:blip>
            <a:stretch>
              <a:fillRect/>
            </a:stretch>
          </p:blipFill>
          <p:spPr>
            <a:xfrm>
              <a:off x="740016" y="3027171"/>
              <a:ext cx="2944380" cy="498982"/>
            </a:xfrm>
            <a:prstGeom prst="rect">
              <a:avLst/>
            </a:prstGeom>
          </p:spPr>
        </p:pic>
        <p:pic>
          <p:nvPicPr>
            <p:cNvPr id="12" name="object 12"/>
            <p:cNvPicPr/>
            <p:nvPr/>
          </p:nvPicPr>
          <p:blipFill>
            <a:blip r:embed="rId9" cstate="screen">
              <a:extLst>
                <a:ext uri="{28A0092B-C50C-407E-A947-70E740481C1C}">
                  <a14:useLocalDpi xmlns:a14="http://schemas.microsoft.com/office/drawing/2010/main"/>
                </a:ext>
              </a:extLst>
            </a:blip>
            <a:stretch>
              <a:fillRect/>
            </a:stretch>
          </p:blipFill>
          <p:spPr>
            <a:xfrm>
              <a:off x="737476" y="3552443"/>
              <a:ext cx="2945904" cy="367157"/>
            </a:xfrm>
            <a:prstGeom prst="rect">
              <a:avLst/>
            </a:prstGeom>
          </p:spPr>
        </p:pic>
        <p:pic>
          <p:nvPicPr>
            <p:cNvPr id="13" name="object 13"/>
            <p:cNvPicPr/>
            <p:nvPr/>
          </p:nvPicPr>
          <p:blipFill>
            <a:blip r:embed="rId10" cstate="screen">
              <a:extLst>
                <a:ext uri="{28A0092B-C50C-407E-A947-70E740481C1C}">
                  <a14:useLocalDpi xmlns:a14="http://schemas.microsoft.com/office/drawing/2010/main"/>
                </a:ext>
              </a:extLst>
            </a:blip>
            <a:stretch>
              <a:fillRect/>
            </a:stretch>
          </p:blipFill>
          <p:spPr>
            <a:xfrm>
              <a:off x="737476" y="3945635"/>
              <a:ext cx="2945904" cy="763143"/>
            </a:xfrm>
            <a:prstGeom prst="rect">
              <a:avLst/>
            </a:prstGeom>
          </p:spPr>
        </p:pic>
        <p:pic>
          <p:nvPicPr>
            <p:cNvPr id="14" name="object 14"/>
            <p:cNvPicPr/>
            <p:nvPr/>
          </p:nvPicPr>
          <p:blipFill>
            <a:blip r:embed="rId11" cstate="screen">
              <a:extLst>
                <a:ext uri="{28A0092B-C50C-407E-A947-70E740481C1C}">
                  <a14:useLocalDpi xmlns:a14="http://schemas.microsoft.com/office/drawing/2010/main"/>
                </a:ext>
              </a:extLst>
            </a:blip>
            <a:stretch>
              <a:fillRect/>
            </a:stretch>
          </p:blipFill>
          <p:spPr>
            <a:xfrm>
              <a:off x="739432" y="4735575"/>
              <a:ext cx="2937217" cy="212725"/>
            </a:xfrm>
            <a:prstGeom prst="rect">
              <a:avLst/>
            </a:prstGeom>
          </p:spPr>
        </p:pic>
      </p:grpSp>
      <p:sp>
        <p:nvSpPr>
          <p:cNvPr id="15" name="object 15"/>
          <p:cNvSpPr txBox="1"/>
          <p:nvPr/>
        </p:nvSpPr>
        <p:spPr>
          <a:xfrm>
            <a:off x="723391" y="5323461"/>
            <a:ext cx="3018790" cy="2256790"/>
          </a:xfrm>
          <a:prstGeom prst="rect">
            <a:avLst/>
          </a:prstGeom>
        </p:spPr>
        <p:txBody>
          <a:bodyPr vert="horz" wrap="square" lIns="0" tIns="12697" rIns="0" bIns="0" rtlCol="0">
            <a:spAutoFit/>
          </a:bodyPr>
          <a:lstStyle/>
          <a:p>
            <a:pPr marL="12697" algn="just">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ct val="99400"/>
              </a:lnSpc>
              <a:spcBef>
                <a:spcPts val="30"/>
              </a:spcBef>
            </a:pPr>
            <a:r>
              <a:rPr sz="900" spc="-5" dirty="0">
                <a:solidFill>
                  <a:srgbClr val="57585B"/>
                </a:solidFill>
                <a:latin typeface="Microsoft Sans Serif"/>
                <a:cs typeface="Microsoft Sans Serif"/>
              </a:rPr>
              <a:t>El</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negocio</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5" dirty="0">
                <a:solidFill>
                  <a:srgbClr val="57585B"/>
                </a:solidFill>
                <a:latin typeface="Microsoft Sans Serif"/>
                <a:cs typeface="Microsoft Sans Serif"/>
              </a:rPr>
              <a:t> comida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callejera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la</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isla</a:t>
            </a:r>
            <a:r>
              <a:rPr sz="900" spc="-5" dirty="0">
                <a:solidFill>
                  <a:srgbClr val="57585B"/>
                </a:solidFill>
                <a:latin typeface="Microsoft Sans Serif"/>
                <a:cs typeface="Microsoft Sans Serif"/>
              </a:rPr>
              <a:t> de</a:t>
            </a:r>
            <a:r>
              <a:rPr sz="900" spc="225" dirty="0">
                <a:solidFill>
                  <a:srgbClr val="57585B"/>
                </a:solidFill>
                <a:latin typeface="Microsoft Sans Serif"/>
                <a:cs typeface="Microsoft Sans Serif"/>
              </a:rPr>
              <a:t> </a:t>
            </a:r>
            <a:r>
              <a:rPr sz="900" dirty="0">
                <a:solidFill>
                  <a:srgbClr val="57585B"/>
                </a:solidFill>
                <a:latin typeface="Microsoft Sans Serif"/>
                <a:cs typeface="Microsoft Sans Serif"/>
              </a:rPr>
              <a:t>Wight, </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Dumpling Dumpling, es </a:t>
            </a:r>
            <a:r>
              <a:rPr sz="900" dirty="0">
                <a:solidFill>
                  <a:srgbClr val="57585B"/>
                </a:solidFill>
                <a:latin typeface="Microsoft Sans Serif"/>
                <a:cs typeface="Microsoft Sans Serif"/>
              </a:rPr>
              <a:t>una </a:t>
            </a:r>
            <a:r>
              <a:rPr sz="900" spc="-5" dirty="0">
                <a:solidFill>
                  <a:srgbClr val="57585B"/>
                </a:solidFill>
                <a:latin typeface="Microsoft Sans Serif"/>
                <a:cs typeface="Microsoft Sans Serif"/>
              </a:rPr>
              <a:t>idea de Dan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Natalie Stirrup.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Tras volver de </a:t>
            </a:r>
            <a:r>
              <a:rPr sz="900" spc="-10" dirty="0">
                <a:solidFill>
                  <a:srgbClr val="57585B"/>
                </a:solidFill>
                <a:latin typeface="Microsoft Sans Serif"/>
                <a:cs typeface="Microsoft Sans Serif"/>
              </a:rPr>
              <a:t>vivir </a:t>
            </a:r>
            <a:r>
              <a:rPr sz="900" spc="-5" dirty="0">
                <a:solidFill>
                  <a:srgbClr val="57585B"/>
                </a:solidFill>
                <a:latin typeface="Microsoft Sans Serif"/>
                <a:cs typeface="Microsoft Sans Serif"/>
              </a:rPr>
              <a:t>en China, </a:t>
            </a:r>
            <a:r>
              <a:rPr sz="900" dirty="0">
                <a:solidFill>
                  <a:srgbClr val="57585B"/>
                </a:solidFill>
                <a:latin typeface="Microsoft Sans Serif"/>
                <a:cs typeface="Microsoft Sans Serif"/>
              </a:rPr>
              <a:t>se </a:t>
            </a:r>
            <a:r>
              <a:rPr sz="900" spc="-5" dirty="0">
                <a:solidFill>
                  <a:srgbClr val="57585B"/>
                </a:solidFill>
                <a:latin typeface="Microsoft Sans Serif"/>
                <a:cs typeface="Microsoft Sans Serif"/>
              </a:rPr>
              <a:t>quedaron con ganas </a:t>
            </a:r>
            <a:r>
              <a:rPr sz="900" spc="-10" dirty="0">
                <a:solidFill>
                  <a:srgbClr val="57585B"/>
                </a:solidFill>
                <a:latin typeface="Microsoft Sans Serif"/>
                <a:cs typeface="Microsoft Sans Serif"/>
              </a:rPr>
              <a:t>de </a:t>
            </a:r>
            <a:r>
              <a:rPr sz="900" spc="-5" dirty="0">
                <a:solidFill>
                  <a:srgbClr val="57585B"/>
                </a:solidFill>
                <a:latin typeface="Microsoft Sans Serif"/>
                <a:cs typeface="Microsoft Sans Serif"/>
              </a:rPr>
              <a:t> probar</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clásicos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dumplings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dirty="0">
                <a:solidFill>
                  <a:srgbClr val="57585B"/>
                </a:solidFill>
                <a:latin typeface="Microsoft Sans Serif"/>
                <a:cs typeface="Microsoft Sans Serif"/>
              </a:rPr>
              <a:t> su</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antiguo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país</a:t>
            </a:r>
            <a:r>
              <a:rPr sz="900" spc="10" dirty="0">
                <a:solidFill>
                  <a:srgbClr val="57585B"/>
                </a:solidFill>
                <a:latin typeface="Microsoft Sans Serif"/>
                <a:cs typeface="Microsoft Sans Serif"/>
              </a:rPr>
              <a:t> </a:t>
            </a:r>
            <a:r>
              <a:rPr sz="900" spc="-5" dirty="0">
                <a:solidFill>
                  <a:srgbClr val="57585B"/>
                </a:solidFill>
                <a:latin typeface="Microsoft Sans Serif"/>
                <a:cs typeface="Microsoft Sans Serif"/>
              </a:rPr>
              <a:t>de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adopción.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El</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aprecio</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del</a:t>
            </a:r>
            <a:r>
              <a:rPr sz="900" spc="-5" dirty="0">
                <a:solidFill>
                  <a:srgbClr val="57585B"/>
                </a:solidFill>
                <a:latin typeface="Microsoft Sans Serif"/>
                <a:cs typeface="Microsoft Sans Serif"/>
              </a:rPr>
              <a:t> dúo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por</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esta</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delicia</a:t>
            </a:r>
            <a:r>
              <a:rPr sz="900" spc="-5" dirty="0">
                <a:solidFill>
                  <a:srgbClr val="57585B"/>
                </a:solidFill>
                <a:latin typeface="Microsoft Sans Serif"/>
                <a:cs typeface="Microsoft Sans Serif"/>
              </a:rPr>
              <a:t> pastosa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comenzó</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las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montañas</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5" dirty="0">
                <a:solidFill>
                  <a:srgbClr val="57585B"/>
                </a:solidFill>
                <a:latin typeface="Microsoft Sans Serif"/>
                <a:cs typeface="Microsoft Sans Serif"/>
              </a:rPr>
              <a:t> Yulin,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donde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pasaron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un </a:t>
            </a:r>
            <a:r>
              <a:rPr sz="900" spc="-225" dirty="0">
                <a:solidFill>
                  <a:srgbClr val="57585B"/>
                </a:solidFill>
                <a:latin typeface="Microsoft Sans Serif"/>
                <a:cs typeface="Microsoft Sans Serif"/>
              </a:rPr>
              <a:t> </a:t>
            </a:r>
            <a:r>
              <a:rPr sz="900" spc="-5" dirty="0">
                <a:solidFill>
                  <a:srgbClr val="57585B"/>
                </a:solidFill>
                <a:latin typeface="Microsoft Sans Serif"/>
                <a:cs typeface="Microsoft Sans Serif"/>
              </a:rPr>
              <a:t>tiempo envolviendo dumplings </a:t>
            </a:r>
            <a:r>
              <a:rPr sz="900" dirty="0">
                <a:solidFill>
                  <a:srgbClr val="57585B"/>
                </a:solidFill>
                <a:latin typeface="Microsoft Sans Serif"/>
                <a:cs typeface="Microsoft Sans Serif"/>
              </a:rPr>
              <a:t>con </a:t>
            </a:r>
            <a:r>
              <a:rPr sz="900" spc="-5" dirty="0">
                <a:solidFill>
                  <a:srgbClr val="57585B"/>
                </a:solidFill>
                <a:latin typeface="Microsoft Sans Serif"/>
                <a:cs typeface="Microsoft Sans Serif"/>
              </a:rPr>
              <a:t>amigos, antes de que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Natalie </a:t>
            </a:r>
            <a:r>
              <a:rPr sz="900" dirty="0">
                <a:solidFill>
                  <a:srgbClr val="57585B"/>
                </a:solidFill>
                <a:latin typeface="Microsoft Sans Serif"/>
                <a:cs typeface="Microsoft Sans Serif"/>
              </a:rPr>
              <a:t>se </a:t>
            </a:r>
            <a:r>
              <a:rPr sz="900" spc="-5" dirty="0">
                <a:solidFill>
                  <a:srgbClr val="57585B"/>
                </a:solidFill>
                <a:latin typeface="Microsoft Sans Serif"/>
                <a:cs typeface="Microsoft Sans Serif"/>
              </a:rPr>
              <a:t>embarcara en un curso </a:t>
            </a:r>
            <a:r>
              <a:rPr sz="900" spc="-10" dirty="0">
                <a:solidFill>
                  <a:srgbClr val="57585B"/>
                </a:solidFill>
                <a:latin typeface="Microsoft Sans Serif"/>
                <a:cs typeface="Microsoft Sans Serif"/>
              </a:rPr>
              <a:t>de </a:t>
            </a:r>
            <a:r>
              <a:rPr sz="900" spc="-5" dirty="0">
                <a:solidFill>
                  <a:srgbClr val="57585B"/>
                </a:solidFill>
                <a:latin typeface="Microsoft Sans Serif"/>
                <a:cs typeface="Microsoft Sans Serif"/>
              </a:rPr>
              <a:t>cocina en la región.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Después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pasar</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tiempo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perfeccionando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el</a:t>
            </a:r>
            <a:r>
              <a:rPr sz="900" dirty="0">
                <a:solidFill>
                  <a:srgbClr val="57585B"/>
                </a:solidFill>
                <a:latin typeface="Microsoft Sans Serif"/>
                <a:cs typeface="Microsoft Sans Serif"/>
              </a:rPr>
              <a:t> arte</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5" dirty="0">
                <a:solidFill>
                  <a:srgbClr val="57585B"/>
                </a:solidFill>
                <a:latin typeface="Microsoft Sans Serif"/>
                <a:cs typeface="Microsoft Sans Serif"/>
              </a:rPr>
              <a:t> la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creación de bolas de masa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probando </a:t>
            </a:r>
            <a:r>
              <a:rPr sz="900" dirty="0">
                <a:solidFill>
                  <a:srgbClr val="57585B"/>
                </a:solidFill>
                <a:latin typeface="Microsoft Sans Serif"/>
                <a:cs typeface="Microsoft Sans Serif"/>
              </a:rPr>
              <a:t>sus </a:t>
            </a:r>
            <a:r>
              <a:rPr sz="900" spc="-5" dirty="0">
                <a:solidFill>
                  <a:srgbClr val="57585B"/>
                </a:solidFill>
                <a:latin typeface="Microsoft Sans Serif"/>
                <a:cs typeface="Microsoft Sans Serif"/>
              </a:rPr>
              <a:t>recetas </a:t>
            </a:r>
            <a:r>
              <a:rPr sz="900" dirty="0">
                <a:solidFill>
                  <a:srgbClr val="57585B"/>
                </a:solidFill>
                <a:latin typeface="Microsoft Sans Serif"/>
                <a:cs typeface="Microsoft Sans Serif"/>
              </a:rPr>
              <a:t>con </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amigos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familiares, la pareja estaba finalmente preparada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para llegar a la escena gastronómica </a:t>
            </a:r>
            <a:r>
              <a:rPr sz="900" spc="-10" dirty="0">
                <a:solidFill>
                  <a:srgbClr val="57585B"/>
                </a:solidFill>
                <a:latin typeface="Microsoft Sans Serif"/>
                <a:cs typeface="Microsoft Sans Serif"/>
              </a:rPr>
              <a:t>local </a:t>
            </a:r>
            <a:r>
              <a:rPr sz="900" dirty="0">
                <a:solidFill>
                  <a:srgbClr val="57585B"/>
                </a:solidFill>
                <a:latin typeface="Microsoft Sans Serif"/>
                <a:cs typeface="Microsoft Sans Serif"/>
              </a:rPr>
              <a:t>y mostrar </a:t>
            </a:r>
            <a:r>
              <a:rPr sz="900" spc="-5" dirty="0">
                <a:solidFill>
                  <a:srgbClr val="57585B"/>
                </a:solidFill>
                <a:latin typeface="Microsoft Sans Serif"/>
                <a:cs typeface="Microsoft Sans Serif"/>
              </a:rPr>
              <a:t>sus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delicias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culinarias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clientes.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Estos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clientes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influyen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mucho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en</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los</a:t>
            </a:r>
            <a:r>
              <a:rPr sz="900" spc="-5" dirty="0">
                <a:solidFill>
                  <a:srgbClr val="57585B"/>
                </a:solidFill>
                <a:latin typeface="Microsoft Sans Serif"/>
                <a:cs typeface="Microsoft Sans Serif"/>
              </a:rPr>
              <a:t> rellenos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que</a:t>
            </a:r>
            <a:r>
              <a:rPr sz="900" dirty="0">
                <a:solidFill>
                  <a:srgbClr val="57585B"/>
                </a:solidFill>
                <a:latin typeface="Microsoft Sans Serif"/>
                <a:cs typeface="Microsoft Sans Serif"/>
              </a:rPr>
              <a:t> se</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incluyen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la</a:t>
            </a:r>
            <a:r>
              <a:rPr sz="900" dirty="0">
                <a:solidFill>
                  <a:srgbClr val="57585B"/>
                </a:solidFill>
                <a:latin typeface="Microsoft Sans Serif"/>
                <a:cs typeface="Microsoft Sans Serif"/>
              </a:rPr>
              <a:t> carta</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de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Dumpling</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Dumpling..</a:t>
            </a:r>
            <a:endParaRPr sz="900">
              <a:latin typeface="Microsoft Sans Serif"/>
              <a:cs typeface="Microsoft Sans Serif"/>
            </a:endParaRPr>
          </a:p>
        </p:txBody>
      </p:sp>
      <p:sp>
        <p:nvSpPr>
          <p:cNvPr id="16" name="object 16"/>
          <p:cNvSpPr txBox="1"/>
          <p:nvPr/>
        </p:nvSpPr>
        <p:spPr>
          <a:xfrm>
            <a:off x="721868" y="7690485"/>
            <a:ext cx="347980" cy="197593"/>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Reto</a:t>
            </a:r>
            <a:endParaRPr sz="1200">
              <a:latin typeface="Microsoft Sans Serif"/>
              <a:cs typeface="Microsoft Sans Serif"/>
            </a:endParaRPr>
          </a:p>
        </p:txBody>
      </p:sp>
      <p:sp>
        <p:nvSpPr>
          <p:cNvPr id="17" name="object 17"/>
          <p:cNvSpPr txBox="1"/>
          <p:nvPr/>
        </p:nvSpPr>
        <p:spPr>
          <a:xfrm>
            <a:off x="723391" y="8012432"/>
            <a:ext cx="3018790" cy="981075"/>
          </a:xfrm>
          <a:prstGeom prst="rect">
            <a:avLst/>
          </a:prstGeom>
        </p:spPr>
        <p:txBody>
          <a:bodyPr vert="horz" wrap="square" lIns="0" tIns="13329" rIns="0" bIns="0" rtlCol="0">
            <a:spAutoFit/>
          </a:bodyPr>
          <a:lstStyle/>
          <a:p>
            <a:pPr marL="12697" marR="5077" algn="just">
              <a:lnSpc>
                <a:spcPct val="99400"/>
              </a:lnSpc>
              <a:spcBef>
                <a:spcPts val="105"/>
              </a:spcBef>
            </a:pPr>
            <a:r>
              <a:rPr sz="900" spc="-5" dirty="0">
                <a:solidFill>
                  <a:srgbClr val="57585B"/>
                </a:solidFill>
                <a:latin typeface="Microsoft Sans Serif"/>
                <a:cs typeface="Microsoft Sans Serif"/>
              </a:rPr>
              <a:t>Cuando </a:t>
            </a:r>
            <a:r>
              <a:rPr sz="900" spc="-10" dirty="0">
                <a:solidFill>
                  <a:srgbClr val="57585B"/>
                </a:solidFill>
                <a:latin typeface="Microsoft Sans Serif"/>
                <a:cs typeface="Microsoft Sans Serif"/>
              </a:rPr>
              <a:t>la</a:t>
            </a:r>
            <a:r>
              <a:rPr sz="900" spc="215" dirty="0">
                <a:solidFill>
                  <a:srgbClr val="57585B"/>
                </a:solidFill>
                <a:latin typeface="Microsoft Sans Serif"/>
                <a:cs typeface="Microsoft Sans Serif"/>
              </a:rPr>
              <a:t> </a:t>
            </a:r>
            <a:r>
              <a:rPr sz="900" spc="-5" dirty="0">
                <a:solidFill>
                  <a:srgbClr val="57585B"/>
                </a:solidFill>
                <a:latin typeface="Microsoft Sans Serif"/>
                <a:cs typeface="Microsoft Sans Serif"/>
              </a:rPr>
              <a:t>pareja </a:t>
            </a:r>
            <a:r>
              <a:rPr sz="900" dirty="0">
                <a:solidFill>
                  <a:srgbClr val="57585B"/>
                </a:solidFill>
                <a:latin typeface="Microsoft Sans Serif"/>
                <a:cs typeface="Microsoft Sans Serif"/>
              </a:rPr>
              <a:t>se </a:t>
            </a:r>
            <a:r>
              <a:rPr sz="900" spc="-5" dirty="0">
                <a:solidFill>
                  <a:srgbClr val="57585B"/>
                </a:solidFill>
                <a:latin typeface="Microsoft Sans Serif"/>
                <a:cs typeface="Microsoft Sans Serif"/>
              </a:rPr>
              <a:t>trasladó a la Isla de </a:t>
            </a:r>
            <a:r>
              <a:rPr sz="900" spc="5" dirty="0">
                <a:solidFill>
                  <a:srgbClr val="57585B"/>
                </a:solidFill>
                <a:latin typeface="Microsoft Sans Serif"/>
                <a:cs typeface="Microsoft Sans Serif"/>
              </a:rPr>
              <a:t>Wight </a:t>
            </a:r>
            <a:r>
              <a:rPr sz="900" spc="-5" dirty="0">
                <a:solidFill>
                  <a:srgbClr val="57585B"/>
                </a:solidFill>
                <a:latin typeface="Microsoft Sans Serif"/>
                <a:cs typeface="Microsoft Sans Serif"/>
              </a:rPr>
              <a:t>en</a:t>
            </a:r>
            <a:r>
              <a:rPr sz="900" spc="229" dirty="0">
                <a:solidFill>
                  <a:srgbClr val="57585B"/>
                </a:solidFill>
                <a:latin typeface="Microsoft Sans Serif"/>
                <a:cs typeface="Microsoft Sans Serif"/>
              </a:rPr>
              <a:t> </a:t>
            </a:r>
            <a:r>
              <a:rPr sz="900" spc="-5" dirty="0">
                <a:solidFill>
                  <a:srgbClr val="57585B"/>
                </a:solidFill>
                <a:latin typeface="Microsoft Sans Serif"/>
                <a:cs typeface="Microsoft Sans Serif"/>
              </a:rPr>
              <a:t>2011,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les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costaba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encontrar</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dumplings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que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satisficieran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sus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antojos,</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así</a:t>
            </a:r>
            <a:r>
              <a:rPr sz="900" spc="15" dirty="0">
                <a:solidFill>
                  <a:srgbClr val="57585B"/>
                </a:solidFill>
                <a:latin typeface="Microsoft Sans Serif"/>
                <a:cs typeface="Microsoft Sans Serif"/>
              </a:rPr>
              <a:t> </a:t>
            </a:r>
            <a:r>
              <a:rPr sz="900" spc="-5" dirty="0">
                <a:solidFill>
                  <a:srgbClr val="57585B"/>
                </a:solidFill>
                <a:latin typeface="Microsoft Sans Serif"/>
                <a:cs typeface="Microsoft Sans Serif"/>
              </a:rPr>
              <a:t>que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empezaron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hacerlos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ellos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mismos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basándose en </a:t>
            </a:r>
            <a:r>
              <a:rPr sz="900" spc="-10" dirty="0">
                <a:solidFill>
                  <a:srgbClr val="57585B"/>
                </a:solidFill>
                <a:latin typeface="Microsoft Sans Serif"/>
                <a:cs typeface="Microsoft Sans Serif"/>
              </a:rPr>
              <a:t>lo </a:t>
            </a:r>
            <a:r>
              <a:rPr sz="900" spc="-5" dirty="0">
                <a:solidFill>
                  <a:srgbClr val="57585B"/>
                </a:solidFill>
                <a:latin typeface="Microsoft Sans Serif"/>
                <a:cs typeface="Microsoft Sans Serif"/>
              </a:rPr>
              <a:t>que </a:t>
            </a:r>
            <a:r>
              <a:rPr sz="900" dirty="0">
                <a:solidFill>
                  <a:srgbClr val="57585B"/>
                </a:solidFill>
                <a:latin typeface="Microsoft Sans Serif"/>
                <a:cs typeface="Microsoft Sans Serif"/>
              </a:rPr>
              <a:t>habían </a:t>
            </a:r>
            <a:r>
              <a:rPr sz="900" spc="-5" dirty="0">
                <a:solidFill>
                  <a:srgbClr val="57585B"/>
                </a:solidFill>
                <a:latin typeface="Microsoft Sans Serif"/>
                <a:cs typeface="Microsoft Sans Serif"/>
              </a:rPr>
              <a:t>aprendido de sus amigos en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China. Invitaron a sus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amigos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 fiestas</a:t>
            </a:r>
            <a:r>
              <a:rPr sz="900" spc="225"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220" dirty="0">
                <a:solidFill>
                  <a:srgbClr val="57585B"/>
                </a:solidFill>
                <a:latin typeface="Microsoft Sans Serif"/>
                <a:cs typeface="Microsoft Sans Serif"/>
              </a:rPr>
              <a:t> </a:t>
            </a:r>
            <a:r>
              <a:rPr sz="900" spc="-5" dirty="0">
                <a:solidFill>
                  <a:srgbClr val="57585B"/>
                </a:solidFill>
                <a:latin typeface="Microsoft Sans Serif"/>
                <a:cs typeface="Microsoft Sans Serif"/>
              </a:rPr>
              <a:t>dumplings</a:t>
            </a:r>
            <a:r>
              <a:rPr sz="900" spc="229" dirty="0">
                <a:solidFill>
                  <a:srgbClr val="57585B"/>
                </a:solidFill>
                <a:latin typeface="Microsoft Sans Serif"/>
                <a:cs typeface="Microsoft Sans Serif"/>
              </a:rPr>
              <a:t> </a:t>
            </a:r>
            <a:r>
              <a:rPr sz="900" spc="-10" dirty="0">
                <a:solidFill>
                  <a:srgbClr val="57585B"/>
                </a:solidFill>
                <a:latin typeface="Microsoft Sans Serif"/>
                <a:cs typeface="Microsoft Sans Serif"/>
              </a:rPr>
              <a:t>en </a:t>
            </a:r>
            <a:r>
              <a:rPr sz="900" spc="-5" dirty="0">
                <a:solidFill>
                  <a:srgbClr val="57585B"/>
                </a:solidFill>
                <a:latin typeface="Microsoft Sans Serif"/>
                <a:cs typeface="Microsoft Sans Serif"/>
              </a:rPr>
              <a:t> las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que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fueron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creativos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con</a:t>
            </a:r>
            <a:r>
              <a:rPr sz="900" dirty="0">
                <a:solidFill>
                  <a:srgbClr val="57585B"/>
                </a:solidFill>
                <a:latin typeface="Microsoft Sans Serif"/>
                <a:cs typeface="Microsoft Sans Serif"/>
              </a:rPr>
              <a:t> los</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rellenos,</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en</a:t>
            </a:r>
            <a:r>
              <a:rPr sz="900" spc="-5" dirty="0">
                <a:solidFill>
                  <a:srgbClr val="57585B"/>
                </a:solidFill>
                <a:latin typeface="Microsoft Sans Serif"/>
                <a:cs typeface="Microsoft Sans Serif"/>
              </a:rPr>
              <a:t> lugar</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de </a:t>
            </a:r>
            <a:r>
              <a:rPr sz="900" spc="-5" dirty="0">
                <a:solidFill>
                  <a:srgbClr val="57585B"/>
                </a:solidFill>
                <a:latin typeface="Microsoft Sans Serif"/>
                <a:cs typeface="Microsoft Sans Serif"/>
              </a:rPr>
              <a:t> ceñirse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a:t>
            </a:r>
            <a:r>
              <a:rPr sz="900" spc="10" dirty="0">
                <a:solidFill>
                  <a:srgbClr val="57585B"/>
                </a:solidFill>
                <a:latin typeface="Microsoft Sans Serif"/>
                <a:cs typeface="Microsoft Sans Serif"/>
              </a:rPr>
              <a:t> </a:t>
            </a:r>
            <a:r>
              <a:rPr sz="900" spc="-5" dirty="0">
                <a:solidFill>
                  <a:srgbClr val="57585B"/>
                </a:solidFill>
                <a:latin typeface="Microsoft Sans Serif"/>
                <a:cs typeface="Microsoft Sans Serif"/>
              </a:rPr>
              <a:t>los</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sabores</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tradicionales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chinos.</a:t>
            </a:r>
            <a:endParaRPr sz="900">
              <a:latin typeface="Microsoft Sans Serif"/>
              <a:cs typeface="Microsoft Sans Serif"/>
            </a:endParaRPr>
          </a:p>
        </p:txBody>
      </p:sp>
      <p:sp>
        <p:nvSpPr>
          <p:cNvPr id="18" name="object 18"/>
          <p:cNvSpPr txBox="1"/>
          <p:nvPr/>
        </p:nvSpPr>
        <p:spPr>
          <a:xfrm>
            <a:off x="4099943" y="2707896"/>
            <a:ext cx="2729230" cy="2525395"/>
          </a:xfrm>
          <a:prstGeom prst="rect">
            <a:avLst/>
          </a:prstGeom>
        </p:spPr>
        <p:txBody>
          <a:bodyPr vert="horz" wrap="square" lIns="0" tIns="12697" rIns="0" bIns="0" rtlCol="0">
            <a:spAutoFit/>
          </a:bodyPr>
          <a:lstStyle/>
          <a:p>
            <a:pPr marL="12697">
              <a:lnSpc>
                <a:spcPts val="1432"/>
              </a:lnSpc>
              <a:spcBef>
                <a:spcPts val="100"/>
              </a:spcBef>
            </a:pPr>
            <a:r>
              <a:rPr sz="1200" spc="-5" dirty="0">
                <a:solidFill>
                  <a:srgbClr val="004448"/>
                </a:solidFill>
                <a:latin typeface="Microsoft Sans Serif"/>
                <a:cs typeface="Microsoft Sans Serif"/>
              </a:rPr>
              <a:t>Acción</a:t>
            </a:r>
            <a:endParaRPr sz="1200">
              <a:latin typeface="Microsoft Sans Serif"/>
              <a:cs typeface="Microsoft Sans Serif"/>
            </a:endParaRPr>
          </a:p>
          <a:p>
            <a:pPr marL="12697" marR="5077" algn="just">
              <a:lnSpc>
                <a:spcPct val="99400"/>
              </a:lnSpc>
            </a:pPr>
            <a:r>
              <a:rPr sz="900" spc="-5" dirty="0">
                <a:latin typeface="Microsoft Sans Serif"/>
                <a:cs typeface="Microsoft Sans Serif"/>
              </a:rPr>
              <a:t>Se dieron cuenta de </a:t>
            </a:r>
            <a:r>
              <a:rPr sz="900" spc="-10" dirty="0">
                <a:latin typeface="Microsoft Sans Serif"/>
                <a:cs typeface="Microsoft Sans Serif"/>
              </a:rPr>
              <a:t>lo </a:t>
            </a:r>
            <a:r>
              <a:rPr sz="900" spc="-5" dirty="0">
                <a:latin typeface="Microsoft Sans Serif"/>
                <a:cs typeface="Microsoft Sans Serif"/>
              </a:rPr>
              <a:t>versátil que es </a:t>
            </a:r>
            <a:r>
              <a:rPr sz="900" spc="-10" dirty="0">
                <a:latin typeface="Microsoft Sans Serif"/>
                <a:cs typeface="Microsoft Sans Serif"/>
              </a:rPr>
              <a:t>el </a:t>
            </a:r>
            <a:r>
              <a:rPr sz="900" spc="-5" dirty="0">
                <a:latin typeface="Microsoft Sans Serif"/>
                <a:cs typeface="Microsoft Sans Serif"/>
              </a:rPr>
              <a:t>dumpling, </a:t>
            </a:r>
            <a:r>
              <a:rPr sz="900" dirty="0">
                <a:latin typeface="Microsoft Sans Serif"/>
                <a:cs typeface="Microsoft Sans Serif"/>
              </a:rPr>
              <a:t>y </a:t>
            </a:r>
            <a:r>
              <a:rPr sz="900" spc="5" dirty="0">
                <a:latin typeface="Microsoft Sans Serif"/>
                <a:cs typeface="Microsoft Sans Serif"/>
              </a:rPr>
              <a:t> </a:t>
            </a:r>
            <a:r>
              <a:rPr sz="900" spc="-5" dirty="0">
                <a:latin typeface="Microsoft Sans Serif"/>
                <a:cs typeface="Microsoft Sans Serif"/>
              </a:rPr>
              <a:t>de que prácticamente cualquier cosa (siempre que </a:t>
            </a:r>
            <a:r>
              <a:rPr sz="900" dirty="0">
                <a:latin typeface="Microsoft Sans Serif"/>
                <a:cs typeface="Microsoft Sans Serif"/>
              </a:rPr>
              <a:t> sepa </a:t>
            </a:r>
            <a:r>
              <a:rPr sz="900" spc="-5" dirty="0">
                <a:latin typeface="Microsoft Sans Serif"/>
                <a:cs typeface="Microsoft Sans Serif"/>
              </a:rPr>
              <a:t>bien) puede meterse </a:t>
            </a:r>
            <a:r>
              <a:rPr sz="900" spc="-10" dirty="0">
                <a:latin typeface="Microsoft Sans Serif"/>
                <a:cs typeface="Microsoft Sans Serif"/>
              </a:rPr>
              <a:t>en </a:t>
            </a:r>
            <a:r>
              <a:rPr sz="900" spc="-5" dirty="0">
                <a:latin typeface="Microsoft Sans Serif"/>
                <a:cs typeface="Microsoft Sans Serif"/>
              </a:rPr>
              <a:t>el pequeño paquete </a:t>
            </a:r>
            <a:r>
              <a:rPr sz="900" dirty="0">
                <a:latin typeface="Microsoft Sans Serif"/>
                <a:cs typeface="Microsoft Sans Serif"/>
              </a:rPr>
              <a:t> </a:t>
            </a:r>
            <a:r>
              <a:rPr sz="900" spc="-5" dirty="0">
                <a:latin typeface="Microsoft Sans Serif"/>
                <a:cs typeface="Microsoft Sans Serif"/>
              </a:rPr>
              <a:t>perfecto con una envoltura de dumpling: </a:t>
            </a:r>
            <a:r>
              <a:rPr sz="900" dirty="0">
                <a:latin typeface="Microsoft Sans Serif"/>
                <a:cs typeface="Microsoft Sans Serif"/>
              </a:rPr>
              <a:t>¡los </a:t>
            </a:r>
            <a:r>
              <a:rPr sz="900" spc="-5" dirty="0">
                <a:latin typeface="Microsoft Sans Serif"/>
                <a:cs typeface="Microsoft Sans Serif"/>
              </a:rPr>
              <a:t>llaman </a:t>
            </a:r>
            <a:r>
              <a:rPr sz="900" dirty="0">
                <a:latin typeface="Microsoft Sans Serif"/>
                <a:cs typeface="Microsoft Sans Serif"/>
              </a:rPr>
              <a:t> </a:t>
            </a:r>
            <a:r>
              <a:rPr sz="900" spc="-5" dirty="0">
                <a:latin typeface="Microsoft Sans Serif"/>
                <a:cs typeface="Microsoft Sans Serif"/>
              </a:rPr>
              <a:t>FLAVOURBOMBS!</a:t>
            </a:r>
            <a:r>
              <a:rPr sz="900" spc="225" dirty="0">
                <a:latin typeface="Microsoft Sans Serif"/>
                <a:cs typeface="Microsoft Sans Serif"/>
              </a:rPr>
              <a:t> </a:t>
            </a:r>
            <a:r>
              <a:rPr sz="900" spc="-5" dirty="0">
                <a:latin typeface="Microsoft Sans Serif"/>
                <a:cs typeface="Microsoft Sans Serif"/>
              </a:rPr>
              <a:t>Hasta la fecha han creado más </a:t>
            </a:r>
            <a:r>
              <a:rPr sz="900" dirty="0">
                <a:latin typeface="Microsoft Sans Serif"/>
                <a:cs typeface="Microsoft Sans Serif"/>
              </a:rPr>
              <a:t> </a:t>
            </a:r>
            <a:r>
              <a:rPr sz="900" spc="-5" dirty="0">
                <a:latin typeface="Microsoft Sans Serif"/>
                <a:cs typeface="Microsoft Sans Serif"/>
              </a:rPr>
              <a:t>de</a:t>
            </a:r>
            <a:r>
              <a:rPr sz="900" dirty="0">
                <a:latin typeface="Microsoft Sans Serif"/>
                <a:cs typeface="Microsoft Sans Serif"/>
              </a:rPr>
              <a:t> </a:t>
            </a:r>
            <a:r>
              <a:rPr sz="900" spc="-5" dirty="0">
                <a:latin typeface="Microsoft Sans Serif"/>
                <a:cs typeface="Microsoft Sans Serif"/>
              </a:rPr>
              <a:t>100</a:t>
            </a:r>
            <a:r>
              <a:rPr sz="900" dirty="0">
                <a:latin typeface="Microsoft Sans Serif"/>
                <a:cs typeface="Microsoft Sans Serif"/>
              </a:rPr>
              <a:t> </a:t>
            </a:r>
            <a:r>
              <a:rPr sz="900" spc="-5" dirty="0">
                <a:latin typeface="Microsoft Sans Serif"/>
                <a:cs typeface="Microsoft Sans Serif"/>
              </a:rPr>
              <a:t>sabores</a:t>
            </a:r>
            <a:r>
              <a:rPr sz="900" dirty="0">
                <a:latin typeface="Microsoft Sans Serif"/>
                <a:cs typeface="Microsoft Sans Serif"/>
              </a:rPr>
              <a:t> </a:t>
            </a:r>
            <a:r>
              <a:rPr sz="900" spc="-5" dirty="0">
                <a:latin typeface="Microsoft Sans Serif"/>
                <a:cs typeface="Microsoft Sans Serif"/>
              </a:rPr>
              <a:t>de</a:t>
            </a:r>
            <a:r>
              <a:rPr sz="900" dirty="0">
                <a:latin typeface="Microsoft Sans Serif"/>
                <a:cs typeface="Microsoft Sans Serif"/>
              </a:rPr>
              <a:t> </a:t>
            </a:r>
            <a:r>
              <a:rPr sz="900" spc="-5" dirty="0">
                <a:latin typeface="Microsoft Sans Serif"/>
                <a:cs typeface="Microsoft Sans Serif"/>
              </a:rPr>
              <a:t>dumplings,</a:t>
            </a:r>
            <a:r>
              <a:rPr sz="900" dirty="0">
                <a:latin typeface="Microsoft Sans Serif"/>
                <a:cs typeface="Microsoft Sans Serif"/>
              </a:rPr>
              <a:t> </a:t>
            </a:r>
            <a:r>
              <a:rPr sz="900" spc="-5" dirty="0">
                <a:latin typeface="Microsoft Sans Serif"/>
                <a:cs typeface="Microsoft Sans Serif"/>
              </a:rPr>
              <a:t>entre</a:t>
            </a:r>
            <a:r>
              <a:rPr sz="900" spc="229" dirty="0">
                <a:latin typeface="Microsoft Sans Serif"/>
                <a:cs typeface="Microsoft Sans Serif"/>
              </a:rPr>
              <a:t> </a:t>
            </a:r>
            <a:r>
              <a:rPr sz="900" spc="-5" dirty="0">
                <a:latin typeface="Microsoft Sans Serif"/>
                <a:cs typeface="Microsoft Sans Serif"/>
              </a:rPr>
              <a:t>dulces</a:t>
            </a:r>
            <a:r>
              <a:rPr sz="900" spc="229" dirty="0">
                <a:latin typeface="Microsoft Sans Serif"/>
                <a:cs typeface="Microsoft Sans Serif"/>
              </a:rPr>
              <a:t> </a:t>
            </a:r>
            <a:r>
              <a:rPr sz="900" dirty="0">
                <a:latin typeface="Microsoft Sans Serif"/>
                <a:cs typeface="Microsoft Sans Serif"/>
              </a:rPr>
              <a:t>y </a:t>
            </a:r>
            <a:r>
              <a:rPr sz="900" spc="5" dirty="0">
                <a:latin typeface="Microsoft Sans Serif"/>
                <a:cs typeface="Microsoft Sans Serif"/>
              </a:rPr>
              <a:t> </a:t>
            </a:r>
            <a:r>
              <a:rPr sz="900" spc="-5" dirty="0">
                <a:latin typeface="Microsoft Sans Serif"/>
                <a:cs typeface="Microsoft Sans Serif"/>
              </a:rPr>
              <a:t>salados. Los más populares son el </a:t>
            </a:r>
            <a:r>
              <a:rPr sz="900" spc="-10" dirty="0">
                <a:latin typeface="Microsoft Sans Serif"/>
                <a:cs typeface="Microsoft Sans Serif"/>
              </a:rPr>
              <a:t>Hoisin </a:t>
            </a:r>
            <a:r>
              <a:rPr sz="900" dirty="0">
                <a:latin typeface="Microsoft Sans Serif"/>
                <a:cs typeface="Microsoft Sans Serif"/>
              </a:rPr>
              <a:t>Not </a:t>
            </a:r>
            <a:r>
              <a:rPr sz="900" spc="-5" dirty="0">
                <a:latin typeface="Microsoft Sans Serif"/>
                <a:cs typeface="Microsoft Sans Serif"/>
              </a:rPr>
              <a:t>Duck </a:t>
            </a:r>
            <a:r>
              <a:rPr sz="900" dirty="0">
                <a:latin typeface="Microsoft Sans Serif"/>
                <a:cs typeface="Microsoft Sans Serif"/>
              </a:rPr>
              <a:t>y </a:t>
            </a:r>
            <a:r>
              <a:rPr sz="900" spc="5" dirty="0">
                <a:latin typeface="Microsoft Sans Serif"/>
                <a:cs typeface="Microsoft Sans Serif"/>
              </a:rPr>
              <a:t> </a:t>
            </a:r>
            <a:r>
              <a:rPr sz="900" spc="-5" dirty="0">
                <a:latin typeface="Microsoft Sans Serif"/>
                <a:cs typeface="Microsoft Sans Serif"/>
              </a:rPr>
              <a:t>el Pesto </a:t>
            </a:r>
            <a:r>
              <a:rPr sz="900" spc="-10" dirty="0">
                <a:latin typeface="Microsoft Sans Serif"/>
                <a:cs typeface="Microsoft Sans Serif"/>
              </a:rPr>
              <a:t>Mac </a:t>
            </a:r>
            <a:r>
              <a:rPr sz="900" spc="-5" dirty="0">
                <a:latin typeface="Microsoft Sans Serif"/>
                <a:cs typeface="Microsoft Sans Serif"/>
              </a:rPr>
              <a:t>'N' Cheese, ambos a base de plantas </a:t>
            </a:r>
            <a:r>
              <a:rPr sz="900" dirty="0">
                <a:latin typeface="Microsoft Sans Serif"/>
                <a:cs typeface="Microsoft Sans Serif"/>
              </a:rPr>
              <a:t>y </a:t>
            </a:r>
            <a:r>
              <a:rPr sz="900" spc="5" dirty="0">
                <a:latin typeface="Microsoft Sans Serif"/>
                <a:cs typeface="Microsoft Sans Serif"/>
              </a:rPr>
              <a:t> </a:t>
            </a:r>
            <a:r>
              <a:rPr sz="900" dirty="0">
                <a:latin typeface="Microsoft Sans Serif"/>
                <a:cs typeface="Microsoft Sans Serif"/>
              </a:rPr>
              <a:t>con </a:t>
            </a:r>
            <a:r>
              <a:rPr sz="900" spc="-10" dirty="0">
                <a:latin typeface="Microsoft Sans Serif"/>
                <a:cs typeface="Microsoft Sans Serif"/>
              </a:rPr>
              <a:t>un </a:t>
            </a:r>
            <a:r>
              <a:rPr sz="900" spc="-5" dirty="0">
                <a:latin typeface="Microsoft Sans Serif"/>
                <a:cs typeface="Microsoft Sans Serif"/>
              </a:rPr>
              <a:t>cremoso queso de </a:t>
            </a:r>
            <a:r>
              <a:rPr sz="900" dirty="0">
                <a:latin typeface="Microsoft Sans Serif"/>
                <a:cs typeface="Microsoft Sans Serif"/>
              </a:rPr>
              <a:t>coco. A </a:t>
            </a:r>
            <a:r>
              <a:rPr sz="900" spc="-5" dirty="0">
                <a:latin typeface="Microsoft Sans Serif"/>
                <a:cs typeface="Microsoft Sans Serif"/>
              </a:rPr>
              <a:t>Dan </a:t>
            </a:r>
            <a:r>
              <a:rPr sz="900" dirty="0">
                <a:latin typeface="Microsoft Sans Serif"/>
                <a:cs typeface="Microsoft Sans Serif"/>
              </a:rPr>
              <a:t>y </a:t>
            </a:r>
            <a:r>
              <a:rPr sz="900" spc="-5" dirty="0">
                <a:latin typeface="Microsoft Sans Serif"/>
                <a:cs typeface="Microsoft Sans Serif"/>
              </a:rPr>
              <a:t>Natalie </a:t>
            </a:r>
            <a:r>
              <a:rPr sz="900" spc="-10" dirty="0">
                <a:latin typeface="Microsoft Sans Serif"/>
                <a:cs typeface="Microsoft Sans Serif"/>
              </a:rPr>
              <a:t>les </a:t>
            </a:r>
            <a:r>
              <a:rPr sz="900" spc="-5" dirty="0">
                <a:latin typeface="Microsoft Sans Serif"/>
                <a:cs typeface="Microsoft Sans Serif"/>
              </a:rPr>
              <a:t> encanta</a:t>
            </a:r>
            <a:r>
              <a:rPr sz="900" spc="135" dirty="0">
                <a:latin typeface="Microsoft Sans Serif"/>
                <a:cs typeface="Microsoft Sans Serif"/>
              </a:rPr>
              <a:t> </a:t>
            </a:r>
            <a:r>
              <a:rPr sz="900" spc="-5" dirty="0">
                <a:latin typeface="Microsoft Sans Serif"/>
                <a:cs typeface="Microsoft Sans Serif"/>
              </a:rPr>
              <a:t>inspirarse</a:t>
            </a:r>
            <a:r>
              <a:rPr sz="900" spc="135" dirty="0">
                <a:latin typeface="Microsoft Sans Serif"/>
                <a:cs typeface="Microsoft Sans Serif"/>
              </a:rPr>
              <a:t> </a:t>
            </a:r>
            <a:r>
              <a:rPr sz="900" spc="-5" dirty="0">
                <a:latin typeface="Microsoft Sans Serif"/>
                <a:cs typeface="Microsoft Sans Serif"/>
              </a:rPr>
              <a:t>en</a:t>
            </a:r>
            <a:r>
              <a:rPr sz="900" spc="135" dirty="0">
                <a:latin typeface="Microsoft Sans Serif"/>
                <a:cs typeface="Microsoft Sans Serif"/>
              </a:rPr>
              <a:t> </a:t>
            </a:r>
            <a:r>
              <a:rPr sz="900" spc="-10" dirty="0">
                <a:latin typeface="Microsoft Sans Serif"/>
                <a:cs typeface="Microsoft Sans Serif"/>
              </a:rPr>
              <a:t>los</a:t>
            </a:r>
            <a:r>
              <a:rPr sz="900" spc="135" dirty="0">
                <a:latin typeface="Microsoft Sans Serif"/>
                <a:cs typeface="Microsoft Sans Serif"/>
              </a:rPr>
              <a:t> </a:t>
            </a:r>
            <a:r>
              <a:rPr sz="900" spc="-5" dirty="0">
                <a:latin typeface="Microsoft Sans Serif"/>
                <a:cs typeface="Microsoft Sans Serif"/>
              </a:rPr>
              <a:t>rellenos</a:t>
            </a:r>
            <a:r>
              <a:rPr sz="900" spc="125" dirty="0">
                <a:latin typeface="Microsoft Sans Serif"/>
                <a:cs typeface="Microsoft Sans Serif"/>
              </a:rPr>
              <a:t> </a:t>
            </a:r>
            <a:r>
              <a:rPr sz="900" spc="-5" dirty="0">
                <a:latin typeface="Microsoft Sans Serif"/>
                <a:cs typeface="Microsoft Sans Serif"/>
              </a:rPr>
              <a:t>de</a:t>
            </a:r>
            <a:r>
              <a:rPr sz="900" spc="135" dirty="0">
                <a:latin typeface="Microsoft Sans Serif"/>
                <a:cs typeface="Microsoft Sans Serif"/>
              </a:rPr>
              <a:t> </a:t>
            </a:r>
            <a:r>
              <a:rPr sz="900" spc="-10" dirty="0">
                <a:latin typeface="Microsoft Sans Serif"/>
                <a:cs typeface="Microsoft Sans Serif"/>
              </a:rPr>
              <a:t>los</a:t>
            </a:r>
            <a:r>
              <a:rPr sz="900" spc="135" dirty="0">
                <a:latin typeface="Microsoft Sans Serif"/>
                <a:cs typeface="Microsoft Sans Serif"/>
              </a:rPr>
              <a:t> </a:t>
            </a:r>
            <a:r>
              <a:rPr sz="900" spc="-5" dirty="0">
                <a:latin typeface="Microsoft Sans Serif"/>
                <a:cs typeface="Microsoft Sans Serif"/>
              </a:rPr>
              <a:t>dumplings </a:t>
            </a:r>
            <a:r>
              <a:rPr sz="900" spc="-229" dirty="0">
                <a:latin typeface="Microsoft Sans Serif"/>
                <a:cs typeface="Microsoft Sans Serif"/>
              </a:rPr>
              <a:t> </a:t>
            </a:r>
            <a:r>
              <a:rPr sz="900" spc="-5" dirty="0">
                <a:latin typeface="Microsoft Sans Serif"/>
                <a:cs typeface="Microsoft Sans Serif"/>
              </a:rPr>
              <a:t>de los clientes </a:t>
            </a:r>
            <a:r>
              <a:rPr sz="900" dirty="0">
                <a:latin typeface="Microsoft Sans Serif"/>
                <a:cs typeface="Microsoft Sans Serif"/>
              </a:rPr>
              <a:t>y </a:t>
            </a:r>
            <a:r>
              <a:rPr sz="900" spc="-5" dirty="0">
                <a:latin typeface="Microsoft Sans Serif"/>
                <a:cs typeface="Microsoft Sans Serif"/>
              </a:rPr>
              <a:t>los fans de </a:t>
            </a:r>
            <a:r>
              <a:rPr sz="900" spc="-10" dirty="0">
                <a:latin typeface="Microsoft Sans Serif"/>
                <a:cs typeface="Microsoft Sans Serif"/>
              </a:rPr>
              <a:t>los </a:t>
            </a:r>
            <a:r>
              <a:rPr sz="900" spc="-5" dirty="0">
                <a:latin typeface="Microsoft Sans Serif"/>
                <a:cs typeface="Microsoft Sans Serif"/>
              </a:rPr>
              <a:t>dumplings, por lo que </a:t>
            </a:r>
            <a:r>
              <a:rPr sz="900" dirty="0">
                <a:latin typeface="Microsoft Sans Serif"/>
                <a:cs typeface="Microsoft Sans Serif"/>
              </a:rPr>
              <a:t> </a:t>
            </a:r>
            <a:r>
              <a:rPr sz="900" spc="-5" dirty="0">
                <a:latin typeface="Microsoft Sans Serif"/>
                <a:cs typeface="Microsoft Sans Serif"/>
              </a:rPr>
              <a:t>organizan</a:t>
            </a:r>
            <a:r>
              <a:rPr sz="900" dirty="0">
                <a:latin typeface="Microsoft Sans Serif"/>
                <a:cs typeface="Microsoft Sans Serif"/>
              </a:rPr>
              <a:t> </a:t>
            </a:r>
            <a:r>
              <a:rPr sz="900" spc="-5" dirty="0">
                <a:latin typeface="Microsoft Sans Serif"/>
                <a:cs typeface="Microsoft Sans Serif"/>
              </a:rPr>
              <a:t>muchos</a:t>
            </a:r>
            <a:r>
              <a:rPr sz="900" dirty="0">
                <a:latin typeface="Microsoft Sans Serif"/>
                <a:cs typeface="Microsoft Sans Serif"/>
              </a:rPr>
              <a:t> </a:t>
            </a:r>
            <a:r>
              <a:rPr sz="900" spc="-5" dirty="0">
                <a:latin typeface="Microsoft Sans Serif"/>
                <a:cs typeface="Microsoft Sans Serif"/>
              </a:rPr>
              <a:t>concursos</a:t>
            </a:r>
            <a:r>
              <a:rPr sz="900" dirty="0">
                <a:latin typeface="Microsoft Sans Serif"/>
                <a:cs typeface="Microsoft Sans Serif"/>
              </a:rPr>
              <a:t> </a:t>
            </a:r>
            <a:r>
              <a:rPr sz="900" spc="-5" dirty="0">
                <a:latin typeface="Microsoft Sans Serif"/>
                <a:cs typeface="Microsoft Sans Serif"/>
              </a:rPr>
              <a:t>online</a:t>
            </a:r>
            <a:r>
              <a:rPr sz="900" spc="225" dirty="0">
                <a:latin typeface="Microsoft Sans Serif"/>
                <a:cs typeface="Microsoft Sans Serif"/>
              </a:rPr>
              <a:t> </a:t>
            </a:r>
            <a:r>
              <a:rPr sz="900" spc="-5" dirty="0">
                <a:latin typeface="Microsoft Sans Serif"/>
                <a:cs typeface="Microsoft Sans Serif"/>
              </a:rPr>
              <a:t>de</a:t>
            </a:r>
            <a:r>
              <a:rPr sz="900" spc="229" dirty="0">
                <a:latin typeface="Microsoft Sans Serif"/>
                <a:cs typeface="Microsoft Sans Serif"/>
              </a:rPr>
              <a:t> </a:t>
            </a:r>
            <a:r>
              <a:rPr sz="900" spc="5" dirty="0">
                <a:latin typeface="Microsoft Sans Serif"/>
                <a:cs typeface="Microsoft Sans Serif"/>
              </a:rPr>
              <a:t>"¿Qué </a:t>
            </a:r>
            <a:r>
              <a:rPr sz="900" spc="-5" dirty="0">
                <a:latin typeface="Microsoft Sans Serif"/>
                <a:cs typeface="Microsoft Sans Serif"/>
              </a:rPr>
              <a:t>hay </a:t>
            </a:r>
            <a:r>
              <a:rPr sz="900" spc="-225" dirty="0">
                <a:latin typeface="Microsoft Sans Serif"/>
                <a:cs typeface="Microsoft Sans Serif"/>
              </a:rPr>
              <a:t> </a:t>
            </a:r>
            <a:r>
              <a:rPr sz="900" spc="-5" dirty="0">
                <a:latin typeface="Microsoft Sans Serif"/>
                <a:cs typeface="Microsoft Sans Serif"/>
              </a:rPr>
              <a:t>en</a:t>
            </a:r>
            <a:r>
              <a:rPr sz="900" dirty="0">
                <a:latin typeface="Microsoft Sans Serif"/>
                <a:cs typeface="Microsoft Sans Serif"/>
              </a:rPr>
              <a:t> </a:t>
            </a:r>
            <a:r>
              <a:rPr sz="900" spc="-5" dirty="0">
                <a:latin typeface="Microsoft Sans Serif"/>
                <a:cs typeface="Microsoft Sans Serif"/>
              </a:rPr>
              <a:t>el</a:t>
            </a:r>
            <a:r>
              <a:rPr sz="900" dirty="0">
                <a:latin typeface="Microsoft Sans Serif"/>
                <a:cs typeface="Microsoft Sans Serif"/>
              </a:rPr>
              <a:t> </a:t>
            </a:r>
            <a:r>
              <a:rPr sz="900" spc="-5" dirty="0">
                <a:latin typeface="Microsoft Sans Serif"/>
                <a:cs typeface="Microsoft Sans Serif"/>
              </a:rPr>
              <a:t>tuyo?</a:t>
            </a:r>
            <a:r>
              <a:rPr sz="900" dirty="0">
                <a:latin typeface="Microsoft Sans Serif"/>
                <a:cs typeface="Microsoft Sans Serif"/>
              </a:rPr>
              <a:t> </a:t>
            </a:r>
            <a:r>
              <a:rPr sz="900" spc="-5" dirty="0">
                <a:latin typeface="Microsoft Sans Serif"/>
                <a:cs typeface="Microsoft Sans Serif"/>
              </a:rPr>
              <a:t>Por</a:t>
            </a:r>
            <a:r>
              <a:rPr sz="900" dirty="0">
                <a:latin typeface="Microsoft Sans Serif"/>
                <a:cs typeface="Microsoft Sans Serif"/>
              </a:rPr>
              <a:t> </a:t>
            </a:r>
            <a:r>
              <a:rPr sz="900" spc="-5" dirty="0">
                <a:latin typeface="Microsoft Sans Serif"/>
                <a:cs typeface="Microsoft Sans Serif"/>
              </a:rPr>
              <a:t>ejemplo,</a:t>
            </a:r>
            <a:r>
              <a:rPr sz="900" dirty="0">
                <a:latin typeface="Microsoft Sans Serif"/>
                <a:cs typeface="Microsoft Sans Serif"/>
              </a:rPr>
              <a:t> </a:t>
            </a:r>
            <a:r>
              <a:rPr sz="900" spc="-5" dirty="0">
                <a:latin typeface="Microsoft Sans Serif"/>
                <a:cs typeface="Microsoft Sans Serif"/>
              </a:rPr>
              <a:t>la</a:t>
            </a:r>
            <a:r>
              <a:rPr sz="900" dirty="0">
                <a:latin typeface="Microsoft Sans Serif"/>
                <a:cs typeface="Microsoft Sans Serif"/>
              </a:rPr>
              <a:t> </a:t>
            </a:r>
            <a:r>
              <a:rPr sz="900" spc="-5" dirty="0">
                <a:latin typeface="Microsoft Sans Serif"/>
                <a:cs typeface="Microsoft Sans Serif"/>
              </a:rPr>
              <a:t>inspiración</a:t>
            </a:r>
            <a:r>
              <a:rPr sz="900" dirty="0">
                <a:latin typeface="Microsoft Sans Serif"/>
                <a:cs typeface="Microsoft Sans Serif"/>
              </a:rPr>
              <a:t> </a:t>
            </a:r>
            <a:r>
              <a:rPr sz="900" spc="-5" dirty="0">
                <a:latin typeface="Microsoft Sans Serif"/>
                <a:cs typeface="Microsoft Sans Serif"/>
              </a:rPr>
              <a:t>de</a:t>
            </a:r>
            <a:r>
              <a:rPr sz="900" spc="229" dirty="0">
                <a:latin typeface="Microsoft Sans Serif"/>
                <a:cs typeface="Microsoft Sans Serif"/>
              </a:rPr>
              <a:t> </a:t>
            </a:r>
            <a:r>
              <a:rPr sz="900" dirty="0">
                <a:latin typeface="Microsoft Sans Serif"/>
                <a:cs typeface="Microsoft Sans Serif"/>
              </a:rPr>
              <a:t>su </a:t>
            </a:r>
            <a:r>
              <a:rPr sz="900" spc="5" dirty="0">
                <a:latin typeface="Microsoft Sans Serif"/>
                <a:cs typeface="Microsoft Sans Serif"/>
              </a:rPr>
              <a:t> </a:t>
            </a:r>
            <a:r>
              <a:rPr sz="900" spc="-5" dirty="0">
                <a:latin typeface="Microsoft Sans Serif"/>
                <a:cs typeface="Microsoft Sans Serif"/>
              </a:rPr>
              <a:t>Dumpling </a:t>
            </a:r>
            <a:r>
              <a:rPr sz="900" spc="-10" dirty="0">
                <a:latin typeface="Microsoft Sans Serif"/>
                <a:cs typeface="Microsoft Sans Serif"/>
              </a:rPr>
              <a:t>de </a:t>
            </a:r>
            <a:r>
              <a:rPr sz="900" spc="-5" dirty="0">
                <a:latin typeface="Microsoft Sans Serif"/>
                <a:cs typeface="Microsoft Sans Serif"/>
              </a:rPr>
              <a:t>desayuno surgió de un cliente </a:t>
            </a:r>
            <a:r>
              <a:rPr sz="900" dirty="0">
                <a:latin typeface="Microsoft Sans Serif"/>
                <a:cs typeface="Microsoft Sans Serif"/>
              </a:rPr>
              <a:t>creativo: </a:t>
            </a:r>
            <a:r>
              <a:rPr sz="900" spc="5" dirty="0">
                <a:latin typeface="Microsoft Sans Serif"/>
                <a:cs typeface="Microsoft Sans Serif"/>
              </a:rPr>
              <a:t> </a:t>
            </a:r>
            <a:r>
              <a:rPr sz="900" spc="-5" dirty="0">
                <a:latin typeface="Microsoft Sans Serif"/>
                <a:cs typeface="Microsoft Sans Serif"/>
              </a:rPr>
              <a:t>patatas</a:t>
            </a:r>
            <a:r>
              <a:rPr sz="900" dirty="0">
                <a:latin typeface="Microsoft Sans Serif"/>
                <a:cs typeface="Microsoft Sans Serif"/>
              </a:rPr>
              <a:t> </a:t>
            </a:r>
            <a:r>
              <a:rPr sz="900" spc="-5" dirty="0">
                <a:latin typeface="Microsoft Sans Serif"/>
                <a:cs typeface="Microsoft Sans Serif"/>
              </a:rPr>
              <a:t>fritas,</a:t>
            </a:r>
            <a:r>
              <a:rPr sz="900" dirty="0">
                <a:latin typeface="Microsoft Sans Serif"/>
                <a:cs typeface="Microsoft Sans Serif"/>
              </a:rPr>
              <a:t> </a:t>
            </a:r>
            <a:r>
              <a:rPr sz="900" spc="-5" dirty="0">
                <a:latin typeface="Microsoft Sans Serif"/>
                <a:cs typeface="Microsoft Sans Serif"/>
              </a:rPr>
              <a:t>huevos</a:t>
            </a:r>
            <a:r>
              <a:rPr sz="900" dirty="0">
                <a:latin typeface="Microsoft Sans Serif"/>
                <a:cs typeface="Microsoft Sans Serif"/>
              </a:rPr>
              <a:t> </a:t>
            </a:r>
            <a:r>
              <a:rPr sz="900" spc="-5" dirty="0">
                <a:latin typeface="Microsoft Sans Serif"/>
                <a:cs typeface="Microsoft Sans Serif"/>
              </a:rPr>
              <a:t>revueltos,</a:t>
            </a:r>
            <a:r>
              <a:rPr sz="900" dirty="0">
                <a:latin typeface="Microsoft Sans Serif"/>
                <a:cs typeface="Microsoft Sans Serif"/>
              </a:rPr>
              <a:t> </a:t>
            </a:r>
            <a:r>
              <a:rPr sz="900" spc="-5" dirty="0">
                <a:latin typeface="Microsoft Sans Serif"/>
                <a:cs typeface="Microsoft Sans Serif"/>
              </a:rPr>
              <a:t>salchichas,</a:t>
            </a:r>
            <a:r>
              <a:rPr sz="900" dirty="0">
                <a:latin typeface="Microsoft Sans Serif"/>
                <a:cs typeface="Microsoft Sans Serif"/>
              </a:rPr>
              <a:t> </a:t>
            </a:r>
            <a:r>
              <a:rPr sz="900" spc="-5" dirty="0">
                <a:latin typeface="Microsoft Sans Serif"/>
                <a:cs typeface="Microsoft Sans Serif"/>
              </a:rPr>
              <a:t>bacon </a:t>
            </a:r>
            <a:r>
              <a:rPr sz="900" spc="-225" dirty="0">
                <a:latin typeface="Microsoft Sans Serif"/>
                <a:cs typeface="Microsoft Sans Serif"/>
              </a:rPr>
              <a:t> </a:t>
            </a:r>
            <a:r>
              <a:rPr sz="900" spc="-5" dirty="0">
                <a:latin typeface="Microsoft Sans Serif"/>
                <a:cs typeface="Microsoft Sans Serif"/>
              </a:rPr>
              <a:t>crujiente</a:t>
            </a:r>
            <a:r>
              <a:rPr sz="900" dirty="0">
                <a:latin typeface="Microsoft Sans Serif"/>
                <a:cs typeface="Microsoft Sans Serif"/>
              </a:rPr>
              <a:t> y</a:t>
            </a:r>
            <a:r>
              <a:rPr sz="900" spc="5" dirty="0">
                <a:latin typeface="Microsoft Sans Serif"/>
                <a:cs typeface="Microsoft Sans Serif"/>
              </a:rPr>
              <a:t> </a:t>
            </a:r>
            <a:r>
              <a:rPr sz="900" dirty="0">
                <a:latin typeface="Microsoft Sans Serif"/>
                <a:cs typeface="Microsoft Sans Serif"/>
              </a:rPr>
              <a:t>judías</a:t>
            </a:r>
            <a:r>
              <a:rPr sz="900" spc="5" dirty="0">
                <a:latin typeface="Microsoft Sans Serif"/>
                <a:cs typeface="Microsoft Sans Serif"/>
              </a:rPr>
              <a:t> </a:t>
            </a:r>
            <a:r>
              <a:rPr sz="900" spc="-5" dirty="0">
                <a:latin typeface="Microsoft Sans Serif"/>
                <a:cs typeface="Microsoft Sans Serif"/>
              </a:rPr>
              <a:t>al</a:t>
            </a:r>
            <a:r>
              <a:rPr sz="900" dirty="0">
                <a:latin typeface="Microsoft Sans Serif"/>
                <a:cs typeface="Microsoft Sans Serif"/>
              </a:rPr>
              <a:t> </a:t>
            </a:r>
            <a:r>
              <a:rPr sz="900" spc="-5" dirty="0">
                <a:latin typeface="Microsoft Sans Serif"/>
                <a:cs typeface="Microsoft Sans Serif"/>
              </a:rPr>
              <a:t>horno,</a:t>
            </a:r>
            <a:r>
              <a:rPr sz="900" dirty="0">
                <a:latin typeface="Microsoft Sans Serif"/>
                <a:cs typeface="Microsoft Sans Serif"/>
              </a:rPr>
              <a:t> </a:t>
            </a:r>
            <a:r>
              <a:rPr sz="900" spc="-5" dirty="0">
                <a:latin typeface="Microsoft Sans Serif"/>
                <a:cs typeface="Microsoft Sans Serif"/>
              </a:rPr>
              <a:t>todo</a:t>
            </a:r>
            <a:r>
              <a:rPr sz="900" dirty="0">
                <a:latin typeface="Microsoft Sans Serif"/>
                <a:cs typeface="Microsoft Sans Serif"/>
              </a:rPr>
              <a:t> </a:t>
            </a:r>
            <a:r>
              <a:rPr sz="900" spc="-10" dirty="0">
                <a:latin typeface="Microsoft Sans Serif"/>
                <a:cs typeface="Microsoft Sans Serif"/>
              </a:rPr>
              <a:t>en</a:t>
            </a:r>
            <a:r>
              <a:rPr sz="900" spc="-5" dirty="0">
                <a:latin typeface="Microsoft Sans Serif"/>
                <a:cs typeface="Microsoft Sans Serif"/>
              </a:rPr>
              <a:t> un</a:t>
            </a:r>
            <a:r>
              <a:rPr sz="900" dirty="0">
                <a:latin typeface="Microsoft Sans Serif"/>
                <a:cs typeface="Microsoft Sans Serif"/>
              </a:rPr>
              <a:t> </a:t>
            </a:r>
            <a:r>
              <a:rPr sz="900" spc="-5" dirty="0">
                <a:latin typeface="Microsoft Sans Serif"/>
                <a:cs typeface="Microsoft Sans Serif"/>
              </a:rPr>
              <a:t>pequeño </a:t>
            </a:r>
            <a:r>
              <a:rPr sz="900" dirty="0">
                <a:latin typeface="Microsoft Sans Serif"/>
                <a:cs typeface="Microsoft Sans Serif"/>
              </a:rPr>
              <a:t> </a:t>
            </a:r>
            <a:r>
              <a:rPr sz="900" spc="-5" dirty="0">
                <a:latin typeface="Microsoft Sans Serif"/>
                <a:cs typeface="Microsoft Sans Serif"/>
              </a:rPr>
              <a:t>paquete.</a:t>
            </a:r>
            <a:endParaRPr sz="900">
              <a:latin typeface="Microsoft Sans Serif"/>
              <a:cs typeface="Microsoft Sans Serif"/>
            </a:endParaRPr>
          </a:p>
        </p:txBody>
      </p:sp>
      <p:sp>
        <p:nvSpPr>
          <p:cNvPr id="19" name="object 19"/>
          <p:cNvSpPr txBox="1"/>
          <p:nvPr/>
        </p:nvSpPr>
        <p:spPr>
          <a:xfrm>
            <a:off x="4099943" y="5340222"/>
            <a:ext cx="2729865" cy="266001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Resultado</a:t>
            </a:r>
            <a:endParaRPr sz="1200">
              <a:latin typeface="Microsoft Sans Serif"/>
              <a:cs typeface="Microsoft Sans Serif"/>
            </a:endParaRPr>
          </a:p>
          <a:p>
            <a:pPr marL="12697" algn="just">
              <a:lnSpc>
                <a:spcPts val="1065"/>
              </a:lnSpc>
            </a:pPr>
            <a:r>
              <a:rPr sz="900" spc="-5" dirty="0">
                <a:latin typeface="Microsoft Sans Serif"/>
                <a:cs typeface="Microsoft Sans Serif"/>
              </a:rPr>
              <a:t>Uno</a:t>
            </a:r>
            <a:r>
              <a:rPr sz="900" spc="395" dirty="0">
                <a:latin typeface="Microsoft Sans Serif"/>
                <a:cs typeface="Microsoft Sans Serif"/>
              </a:rPr>
              <a:t> </a:t>
            </a:r>
            <a:r>
              <a:rPr sz="900" spc="-5" dirty="0">
                <a:latin typeface="Microsoft Sans Serif"/>
                <a:cs typeface="Microsoft Sans Serif"/>
              </a:rPr>
              <a:t>de</a:t>
            </a:r>
            <a:r>
              <a:rPr sz="900" spc="400" dirty="0">
                <a:latin typeface="Microsoft Sans Serif"/>
                <a:cs typeface="Microsoft Sans Serif"/>
              </a:rPr>
              <a:t> </a:t>
            </a:r>
            <a:r>
              <a:rPr sz="900" spc="-10" dirty="0">
                <a:latin typeface="Microsoft Sans Serif"/>
                <a:cs typeface="Microsoft Sans Serif"/>
              </a:rPr>
              <a:t>los</a:t>
            </a:r>
            <a:r>
              <a:rPr sz="900" spc="395" dirty="0">
                <a:latin typeface="Microsoft Sans Serif"/>
                <a:cs typeface="Microsoft Sans Serif"/>
              </a:rPr>
              <a:t> </a:t>
            </a:r>
            <a:r>
              <a:rPr sz="900" spc="-5" dirty="0">
                <a:latin typeface="Microsoft Sans Serif"/>
                <a:cs typeface="Microsoft Sans Serif"/>
              </a:rPr>
              <a:t>mayores</a:t>
            </a:r>
            <a:r>
              <a:rPr sz="900" spc="400" dirty="0">
                <a:latin typeface="Microsoft Sans Serif"/>
                <a:cs typeface="Microsoft Sans Serif"/>
              </a:rPr>
              <a:t> </a:t>
            </a:r>
            <a:r>
              <a:rPr sz="900" spc="-5" dirty="0">
                <a:latin typeface="Microsoft Sans Serif"/>
                <a:cs typeface="Microsoft Sans Serif"/>
              </a:rPr>
              <a:t>hitos</a:t>
            </a:r>
            <a:r>
              <a:rPr sz="900" spc="385" dirty="0">
                <a:latin typeface="Microsoft Sans Serif"/>
                <a:cs typeface="Microsoft Sans Serif"/>
              </a:rPr>
              <a:t> </a:t>
            </a:r>
            <a:r>
              <a:rPr sz="900" dirty="0">
                <a:latin typeface="Microsoft Sans Serif"/>
                <a:cs typeface="Microsoft Sans Serif"/>
              </a:rPr>
              <a:t>hasta</a:t>
            </a:r>
            <a:r>
              <a:rPr sz="900" spc="400" dirty="0">
                <a:latin typeface="Microsoft Sans Serif"/>
                <a:cs typeface="Microsoft Sans Serif"/>
              </a:rPr>
              <a:t> </a:t>
            </a:r>
            <a:r>
              <a:rPr sz="900" spc="-5" dirty="0">
                <a:latin typeface="Microsoft Sans Serif"/>
                <a:cs typeface="Microsoft Sans Serif"/>
              </a:rPr>
              <a:t>ahora</a:t>
            </a:r>
            <a:r>
              <a:rPr sz="900" spc="395" dirty="0">
                <a:latin typeface="Microsoft Sans Serif"/>
                <a:cs typeface="Microsoft Sans Serif"/>
              </a:rPr>
              <a:t> </a:t>
            </a:r>
            <a:r>
              <a:rPr sz="900" spc="-5" dirty="0">
                <a:latin typeface="Microsoft Sans Serif"/>
                <a:cs typeface="Microsoft Sans Serif"/>
              </a:rPr>
              <a:t>para</a:t>
            </a:r>
            <a:r>
              <a:rPr sz="900" spc="400" dirty="0">
                <a:latin typeface="Microsoft Sans Serif"/>
                <a:cs typeface="Microsoft Sans Serif"/>
              </a:rPr>
              <a:t> </a:t>
            </a:r>
            <a:r>
              <a:rPr sz="900" spc="-5" dirty="0">
                <a:latin typeface="Microsoft Sans Serif"/>
                <a:cs typeface="Microsoft Sans Serif"/>
              </a:rPr>
              <a:t>el</a:t>
            </a:r>
            <a:endParaRPr sz="900">
              <a:latin typeface="Microsoft Sans Serif"/>
              <a:cs typeface="Microsoft Sans Serif"/>
            </a:endParaRPr>
          </a:p>
          <a:p>
            <a:pPr marL="12697" marR="5077" algn="just">
              <a:lnSpc>
                <a:spcPct val="99400"/>
              </a:lnSpc>
              <a:spcBef>
                <a:spcPts val="5"/>
              </a:spcBef>
            </a:pPr>
            <a:r>
              <a:rPr sz="900" spc="-5" dirty="0">
                <a:latin typeface="Microsoft Sans Serif"/>
                <a:cs typeface="Microsoft Sans Serif"/>
              </a:rPr>
              <a:t>negocio</a:t>
            </a:r>
            <a:r>
              <a:rPr sz="900" dirty="0">
                <a:latin typeface="Microsoft Sans Serif"/>
                <a:cs typeface="Microsoft Sans Serif"/>
              </a:rPr>
              <a:t> fue</a:t>
            </a:r>
            <a:r>
              <a:rPr sz="900" spc="5" dirty="0">
                <a:latin typeface="Microsoft Sans Serif"/>
                <a:cs typeface="Microsoft Sans Serif"/>
              </a:rPr>
              <a:t> </a:t>
            </a:r>
            <a:r>
              <a:rPr sz="900" spc="-5" dirty="0">
                <a:latin typeface="Microsoft Sans Serif"/>
                <a:cs typeface="Microsoft Sans Serif"/>
              </a:rPr>
              <a:t>ganar</a:t>
            </a:r>
            <a:r>
              <a:rPr sz="900" dirty="0">
                <a:latin typeface="Microsoft Sans Serif"/>
                <a:cs typeface="Microsoft Sans Serif"/>
              </a:rPr>
              <a:t> </a:t>
            </a:r>
            <a:r>
              <a:rPr sz="900" spc="-5" dirty="0">
                <a:latin typeface="Microsoft Sans Serif"/>
                <a:cs typeface="Microsoft Sans Serif"/>
              </a:rPr>
              <a:t>el</a:t>
            </a:r>
            <a:r>
              <a:rPr sz="900" dirty="0">
                <a:latin typeface="Microsoft Sans Serif"/>
                <a:cs typeface="Microsoft Sans Serif"/>
              </a:rPr>
              <a:t> </a:t>
            </a:r>
            <a:r>
              <a:rPr sz="900" spc="-5" dirty="0">
                <a:latin typeface="Microsoft Sans Serif"/>
                <a:cs typeface="Microsoft Sans Serif"/>
              </a:rPr>
              <a:t>premio</a:t>
            </a:r>
            <a:r>
              <a:rPr sz="900" dirty="0">
                <a:latin typeface="Microsoft Sans Serif"/>
                <a:cs typeface="Microsoft Sans Serif"/>
              </a:rPr>
              <a:t> </a:t>
            </a:r>
            <a:r>
              <a:rPr sz="900" spc="-5" dirty="0">
                <a:latin typeface="Microsoft Sans Serif"/>
                <a:cs typeface="Microsoft Sans Serif"/>
              </a:rPr>
              <a:t>a</a:t>
            </a:r>
            <a:r>
              <a:rPr sz="900" dirty="0">
                <a:latin typeface="Microsoft Sans Serif"/>
                <a:cs typeface="Microsoft Sans Serif"/>
              </a:rPr>
              <a:t> </a:t>
            </a:r>
            <a:r>
              <a:rPr sz="900" spc="-10" dirty="0">
                <a:latin typeface="Microsoft Sans Serif"/>
                <a:cs typeface="Microsoft Sans Serif"/>
              </a:rPr>
              <a:t>la</a:t>
            </a:r>
            <a:r>
              <a:rPr sz="900" spc="-5" dirty="0">
                <a:latin typeface="Microsoft Sans Serif"/>
                <a:cs typeface="Microsoft Sans Serif"/>
              </a:rPr>
              <a:t> mejor</a:t>
            </a:r>
            <a:r>
              <a:rPr sz="900" dirty="0">
                <a:latin typeface="Microsoft Sans Serif"/>
                <a:cs typeface="Microsoft Sans Serif"/>
              </a:rPr>
              <a:t> </a:t>
            </a:r>
            <a:r>
              <a:rPr sz="900" spc="-5" dirty="0">
                <a:latin typeface="Microsoft Sans Serif"/>
                <a:cs typeface="Microsoft Sans Serif"/>
              </a:rPr>
              <a:t>cocina </a:t>
            </a:r>
            <a:r>
              <a:rPr sz="900" dirty="0">
                <a:latin typeface="Microsoft Sans Serif"/>
                <a:cs typeface="Microsoft Sans Serif"/>
              </a:rPr>
              <a:t> </a:t>
            </a:r>
            <a:r>
              <a:rPr sz="900" spc="-5" dirty="0">
                <a:latin typeface="Microsoft Sans Serif"/>
                <a:cs typeface="Microsoft Sans Serif"/>
              </a:rPr>
              <a:t>internacional </a:t>
            </a:r>
            <a:r>
              <a:rPr sz="900" dirty="0">
                <a:latin typeface="Microsoft Sans Serif"/>
                <a:cs typeface="Microsoft Sans Serif"/>
              </a:rPr>
              <a:t>y </a:t>
            </a:r>
            <a:r>
              <a:rPr sz="900" spc="-5" dirty="0">
                <a:latin typeface="Microsoft Sans Serif"/>
                <a:cs typeface="Microsoft Sans Serif"/>
              </a:rPr>
              <a:t>el premio principal </a:t>
            </a:r>
            <a:r>
              <a:rPr sz="900" spc="10" dirty="0">
                <a:latin typeface="Microsoft Sans Serif"/>
                <a:cs typeface="Microsoft Sans Serif"/>
              </a:rPr>
              <a:t>de </a:t>
            </a:r>
            <a:r>
              <a:rPr sz="900" spc="-5" dirty="0">
                <a:latin typeface="Microsoft Sans Serif"/>
                <a:cs typeface="Microsoft Sans Serif"/>
              </a:rPr>
              <a:t>mejor comida </a:t>
            </a:r>
            <a:r>
              <a:rPr sz="900" dirty="0">
                <a:latin typeface="Microsoft Sans Serif"/>
                <a:cs typeface="Microsoft Sans Serif"/>
              </a:rPr>
              <a:t> </a:t>
            </a:r>
            <a:r>
              <a:rPr sz="900" spc="-5" dirty="0">
                <a:latin typeface="Microsoft Sans Serif"/>
                <a:cs typeface="Microsoft Sans Serif"/>
              </a:rPr>
              <a:t>callejera</a:t>
            </a:r>
            <a:r>
              <a:rPr sz="900" dirty="0">
                <a:latin typeface="Microsoft Sans Serif"/>
                <a:cs typeface="Microsoft Sans Serif"/>
              </a:rPr>
              <a:t> </a:t>
            </a:r>
            <a:r>
              <a:rPr sz="900" spc="-5" dirty="0">
                <a:latin typeface="Microsoft Sans Serif"/>
                <a:cs typeface="Microsoft Sans Serif"/>
              </a:rPr>
              <a:t>en</a:t>
            </a:r>
            <a:r>
              <a:rPr sz="900" dirty="0">
                <a:latin typeface="Microsoft Sans Serif"/>
                <a:cs typeface="Microsoft Sans Serif"/>
              </a:rPr>
              <a:t> </a:t>
            </a:r>
            <a:r>
              <a:rPr sz="900" spc="-10" dirty="0">
                <a:latin typeface="Microsoft Sans Serif"/>
                <a:cs typeface="Microsoft Sans Serif"/>
              </a:rPr>
              <a:t>los</a:t>
            </a:r>
            <a:r>
              <a:rPr sz="900" spc="-5" dirty="0">
                <a:latin typeface="Microsoft Sans Serif"/>
                <a:cs typeface="Microsoft Sans Serif"/>
              </a:rPr>
              <a:t> Hampshire</a:t>
            </a:r>
            <a:r>
              <a:rPr sz="900" spc="225" dirty="0">
                <a:latin typeface="Microsoft Sans Serif"/>
                <a:cs typeface="Microsoft Sans Serif"/>
              </a:rPr>
              <a:t> </a:t>
            </a:r>
            <a:r>
              <a:rPr sz="900" dirty="0">
                <a:latin typeface="Microsoft Sans Serif"/>
                <a:cs typeface="Microsoft Sans Serif"/>
              </a:rPr>
              <a:t>Street</a:t>
            </a:r>
            <a:r>
              <a:rPr sz="900" spc="240" dirty="0">
                <a:latin typeface="Microsoft Sans Serif"/>
                <a:cs typeface="Microsoft Sans Serif"/>
              </a:rPr>
              <a:t> </a:t>
            </a:r>
            <a:r>
              <a:rPr sz="900" spc="-5" dirty="0">
                <a:latin typeface="Microsoft Sans Serif"/>
                <a:cs typeface="Microsoft Sans Serif"/>
              </a:rPr>
              <a:t>Food</a:t>
            </a:r>
            <a:r>
              <a:rPr sz="900" spc="229" dirty="0">
                <a:latin typeface="Microsoft Sans Serif"/>
                <a:cs typeface="Microsoft Sans Serif"/>
              </a:rPr>
              <a:t> </a:t>
            </a:r>
            <a:r>
              <a:rPr sz="900" spc="-5" dirty="0">
                <a:latin typeface="Microsoft Sans Serif"/>
                <a:cs typeface="Microsoft Sans Serif"/>
              </a:rPr>
              <a:t>Awards </a:t>
            </a:r>
            <a:r>
              <a:rPr sz="900" dirty="0">
                <a:latin typeface="Microsoft Sans Serif"/>
                <a:cs typeface="Microsoft Sans Serif"/>
              </a:rPr>
              <a:t> </a:t>
            </a:r>
            <a:r>
              <a:rPr sz="900" spc="-5" dirty="0">
                <a:latin typeface="Microsoft Sans Serif"/>
                <a:cs typeface="Microsoft Sans Serif"/>
              </a:rPr>
              <a:t>2019. Fueron elogiados por la calidad, la textura, </a:t>
            </a:r>
            <a:r>
              <a:rPr sz="900" spc="-10" dirty="0">
                <a:latin typeface="Microsoft Sans Serif"/>
                <a:cs typeface="Microsoft Sans Serif"/>
              </a:rPr>
              <a:t>los </a:t>
            </a:r>
            <a:r>
              <a:rPr sz="900" spc="-5" dirty="0">
                <a:latin typeface="Microsoft Sans Serif"/>
                <a:cs typeface="Microsoft Sans Serif"/>
              </a:rPr>
              <a:t> sabores, </a:t>
            </a:r>
            <a:r>
              <a:rPr sz="900" dirty="0">
                <a:latin typeface="Microsoft Sans Serif"/>
                <a:cs typeface="Microsoft Sans Serif"/>
              </a:rPr>
              <a:t>y </a:t>
            </a:r>
            <a:r>
              <a:rPr sz="900" spc="-5" dirty="0">
                <a:latin typeface="Microsoft Sans Serif"/>
                <a:cs typeface="Microsoft Sans Serif"/>
              </a:rPr>
              <a:t>la relación que tienen </a:t>
            </a:r>
            <a:r>
              <a:rPr sz="900" dirty="0">
                <a:latin typeface="Microsoft Sans Serif"/>
                <a:cs typeface="Microsoft Sans Serif"/>
              </a:rPr>
              <a:t>con </a:t>
            </a:r>
            <a:r>
              <a:rPr sz="900" spc="-5" dirty="0">
                <a:latin typeface="Microsoft Sans Serif"/>
                <a:cs typeface="Microsoft Sans Serif"/>
              </a:rPr>
              <a:t>sus </a:t>
            </a:r>
            <a:r>
              <a:rPr sz="900" spc="-10" dirty="0">
                <a:latin typeface="Microsoft Sans Serif"/>
                <a:cs typeface="Microsoft Sans Serif"/>
              </a:rPr>
              <a:t>clientes </a:t>
            </a:r>
            <a:r>
              <a:rPr sz="900" dirty="0">
                <a:latin typeface="Microsoft Sans Serif"/>
                <a:cs typeface="Microsoft Sans Serif"/>
              </a:rPr>
              <a:t>y </a:t>
            </a:r>
            <a:r>
              <a:rPr sz="900" spc="5" dirty="0">
                <a:latin typeface="Microsoft Sans Serif"/>
                <a:cs typeface="Microsoft Sans Serif"/>
              </a:rPr>
              <a:t> </a:t>
            </a:r>
            <a:r>
              <a:rPr sz="900" spc="-5" dirty="0">
                <a:latin typeface="Microsoft Sans Serif"/>
                <a:cs typeface="Microsoft Sans Serif"/>
              </a:rPr>
              <a:t>compañeros</a:t>
            </a:r>
            <a:r>
              <a:rPr sz="900" dirty="0">
                <a:latin typeface="Microsoft Sans Serif"/>
                <a:cs typeface="Microsoft Sans Serif"/>
              </a:rPr>
              <a:t> </a:t>
            </a:r>
            <a:r>
              <a:rPr sz="900" spc="-5" dirty="0">
                <a:latin typeface="Microsoft Sans Serif"/>
                <a:cs typeface="Microsoft Sans Serif"/>
              </a:rPr>
              <a:t>comerciantes.</a:t>
            </a:r>
            <a:r>
              <a:rPr sz="900" dirty="0">
                <a:latin typeface="Microsoft Sans Serif"/>
                <a:cs typeface="Microsoft Sans Serif"/>
              </a:rPr>
              <a:t> Esta</a:t>
            </a:r>
            <a:r>
              <a:rPr sz="900" spc="5" dirty="0">
                <a:latin typeface="Microsoft Sans Serif"/>
                <a:cs typeface="Microsoft Sans Serif"/>
              </a:rPr>
              <a:t> </a:t>
            </a:r>
            <a:r>
              <a:rPr sz="900" spc="-5" dirty="0">
                <a:latin typeface="Microsoft Sans Serif"/>
                <a:cs typeface="Microsoft Sans Serif"/>
              </a:rPr>
              <a:t>relación</a:t>
            </a:r>
            <a:r>
              <a:rPr sz="900" dirty="0">
                <a:latin typeface="Microsoft Sans Serif"/>
                <a:cs typeface="Microsoft Sans Serif"/>
              </a:rPr>
              <a:t> </a:t>
            </a:r>
            <a:r>
              <a:rPr sz="900" spc="-5" dirty="0">
                <a:latin typeface="Microsoft Sans Serif"/>
                <a:cs typeface="Microsoft Sans Serif"/>
              </a:rPr>
              <a:t>con</a:t>
            </a:r>
            <a:r>
              <a:rPr sz="900" dirty="0">
                <a:latin typeface="Microsoft Sans Serif"/>
                <a:cs typeface="Microsoft Sans Serif"/>
              </a:rPr>
              <a:t> </a:t>
            </a:r>
            <a:r>
              <a:rPr sz="900" spc="-10" dirty="0">
                <a:latin typeface="Microsoft Sans Serif"/>
                <a:cs typeface="Microsoft Sans Serif"/>
              </a:rPr>
              <a:t>los </a:t>
            </a:r>
            <a:r>
              <a:rPr sz="900" spc="-5" dirty="0">
                <a:latin typeface="Microsoft Sans Serif"/>
                <a:cs typeface="Microsoft Sans Serif"/>
              </a:rPr>
              <a:t> clientes,</a:t>
            </a:r>
            <a:r>
              <a:rPr sz="900" dirty="0">
                <a:latin typeface="Microsoft Sans Serif"/>
                <a:cs typeface="Microsoft Sans Serif"/>
              </a:rPr>
              <a:t> </a:t>
            </a:r>
            <a:r>
              <a:rPr sz="900" spc="-10" dirty="0">
                <a:latin typeface="Microsoft Sans Serif"/>
                <a:cs typeface="Microsoft Sans Serif"/>
              </a:rPr>
              <a:t>les</a:t>
            </a:r>
            <a:r>
              <a:rPr sz="900" spc="-5" dirty="0">
                <a:latin typeface="Microsoft Sans Serif"/>
                <a:cs typeface="Microsoft Sans Serif"/>
              </a:rPr>
              <a:t> </a:t>
            </a:r>
            <a:r>
              <a:rPr sz="900" spc="-10" dirty="0">
                <a:latin typeface="Microsoft Sans Serif"/>
                <a:cs typeface="Microsoft Sans Serif"/>
              </a:rPr>
              <a:t>ha</a:t>
            </a:r>
            <a:r>
              <a:rPr sz="900" spc="-5" dirty="0">
                <a:latin typeface="Microsoft Sans Serif"/>
                <a:cs typeface="Microsoft Sans Serif"/>
              </a:rPr>
              <a:t> hecho</a:t>
            </a:r>
            <a:r>
              <a:rPr sz="900" dirty="0">
                <a:latin typeface="Microsoft Sans Serif"/>
                <a:cs typeface="Microsoft Sans Serif"/>
              </a:rPr>
              <a:t> </a:t>
            </a:r>
            <a:r>
              <a:rPr sz="900" spc="-5" dirty="0">
                <a:latin typeface="Microsoft Sans Serif"/>
                <a:cs typeface="Microsoft Sans Serif"/>
              </a:rPr>
              <a:t>ganar</a:t>
            </a:r>
            <a:r>
              <a:rPr sz="900" dirty="0">
                <a:latin typeface="Microsoft Sans Serif"/>
                <a:cs typeface="Microsoft Sans Serif"/>
              </a:rPr>
              <a:t> </a:t>
            </a:r>
            <a:r>
              <a:rPr sz="900" spc="-5" dirty="0">
                <a:latin typeface="Microsoft Sans Serif"/>
                <a:cs typeface="Microsoft Sans Serif"/>
              </a:rPr>
              <a:t>seguidores</a:t>
            </a:r>
            <a:r>
              <a:rPr sz="900" spc="225" dirty="0">
                <a:latin typeface="Microsoft Sans Serif"/>
                <a:cs typeface="Microsoft Sans Serif"/>
              </a:rPr>
              <a:t> </a:t>
            </a:r>
            <a:r>
              <a:rPr sz="900" spc="-10" dirty="0">
                <a:latin typeface="Microsoft Sans Serif"/>
                <a:cs typeface="Microsoft Sans Serif"/>
              </a:rPr>
              <a:t>fieles</a:t>
            </a:r>
            <a:r>
              <a:rPr sz="900" spc="220" dirty="0">
                <a:latin typeface="Microsoft Sans Serif"/>
                <a:cs typeface="Microsoft Sans Serif"/>
              </a:rPr>
              <a:t> </a:t>
            </a:r>
            <a:r>
              <a:rPr sz="900" dirty="0">
                <a:latin typeface="Microsoft Sans Serif"/>
                <a:cs typeface="Microsoft Sans Serif"/>
              </a:rPr>
              <a:t>y </a:t>
            </a:r>
            <a:r>
              <a:rPr sz="900" spc="5" dirty="0">
                <a:latin typeface="Microsoft Sans Serif"/>
                <a:cs typeface="Microsoft Sans Serif"/>
              </a:rPr>
              <a:t> </a:t>
            </a:r>
            <a:r>
              <a:rPr sz="900" spc="-5" dirty="0">
                <a:latin typeface="Microsoft Sans Serif"/>
                <a:cs typeface="Microsoft Sans Serif"/>
              </a:rPr>
              <a:t>desde </a:t>
            </a:r>
            <a:r>
              <a:rPr sz="900" spc="-10" dirty="0">
                <a:latin typeface="Microsoft Sans Serif"/>
                <a:cs typeface="Microsoft Sans Serif"/>
              </a:rPr>
              <a:t>las </a:t>
            </a:r>
            <a:r>
              <a:rPr sz="900" spc="-5" dirty="0">
                <a:latin typeface="Microsoft Sans Serif"/>
                <a:cs typeface="Microsoft Sans Serif"/>
              </a:rPr>
              <a:t>medidas de cierre en marzo </a:t>
            </a:r>
            <a:r>
              <a:rPr sz="900" spc="-10" dirty="0">
                <a:latin typeface="Microsoft Sans Serif"/>
                <a:cs typeface="Microsoft Sans Serif"/>
              </a:rPr>
              <a:t>de </a:t>
            </a:r>
            <a:r>
              <a:rPr sz="900" spc="-5" dirty="0">
                <a:latin typeface="Microsoft Sans Serif"/>
                <a:cs typeface="Microsoft Sans Serif"/>
              </a:rPr>
              <a:t>2020, </a:t>
            </a:r>
            <a:r>
              <a:rPr sz="900" spc="-10" dirty="0">
                <a:latin typeface="Microsoft Sans Serif"/>
                <a:cs typeface="Microsoft Sans Serif"/>
              </a:rPr>
              <a:t>el </a:t>
            </a:r>
            <a:r>
              <a:rPr sz="900" spc="-5" dirty="0">
                <a:latin typeface="Microsoft Sans Serif"/>
                <a:cs typeface="Microsoft Sans Serif"/>
              </a:rPr>
              <a:t> equipo</a:t>
            </a:r>
            <a:r>
              <a:rPr sz="900" dirty="0">
                <a:latin typeface="Microsoft Sans Serif"/>
                <a:cs typeface="Microsoft Sans Serif"/>
              </a:rPr>
              <a:t> </a:t>
            </a:r>
            <a:r>
              <a:rPr sz="900" spc="-5" dirty="0">
                <a:latin typeface="Microsoft Sans Serif"/>
                <a:cs typeface="Microsoft Sans Serif"/>
              </a:rPr>
              <a:t>ha</a:t>
            </a:r>
            <a:r>
              <a:rPr sz="900" dirty="0">
                <a:latin typeface="Microsoft Sans Serif"/>
                <a:cs typeface="Microsoft Sans Serif"/>
              </a:rPr>
              <a:t> </a:t>
            </a:r>
            <a:r>
              <a:rPr sz="900" spc="-5" dirty="0">
                <a:latin typeface="Microsoft Sans Serif"/>
                <a:cs typeface="Microsoft Sans Serif"/>
              </a:rPr>
              <a:t>estado</a:t>
            </a:r>
            <a:r>
              <a:rPr sz="900" dirty="0">
                <a:latin typeface="Microsoft Sans Serif"/>
                <a:cs typeface="Microsoft Sans Serif"/>
              </a:rPr>
              <a:t> </a:t>
            </a:r>
            <a:r>
              <a:rPr sz="900" spc="-5" dirty="0">
                <a:latin typeface="Microsoft Sans Serif"/>
                <a:cs typeface="Microsoft Sans Serif"/>
              </a:rPr>
              <a:t>ocupado</a:t>
            </a:r>
            <a:r>
              <a:rPr sz="900" dirty="0">
                <a:latin typeface="Microsoft Sans Serif"/>
                <a:cs typeface="Microsoft Sans Serif"/>
              </a:rPr>
              <a:t> </a:t>
            </a:r>
            <a:r>
              <a:rPr sz="900" spc="-5" dirty="0">
                <a:latin typeface="Microsoft Sans Serif"/>
                <a:cs typeface="Microsoft Sans Serif"/>
              </a:rPr>
              <a:t>haciendo</a:t>
            </a:r>
            <a:r>
              <a:rPr sz="900" dirty="0">
                <a:latin typeface="Microsoft Sans Serif"/>
                <a:cs typeface="Microsoft Sans Serif"/>
              </a:rPr>
              <a:t> </a:t>
            </a:r>
            <a:r>
              <a:rPr sz="900" spc="-5" dirty="0">
                <a:latin typeface="Microsoft Sans Serif"/>
                <a:cs typeface="Microsoft Sans Serif"/>
              </a:rPr>
              <a:t>reparto</a:t>
            </a:r>
            <a:r>
              <a:rPr sz="900" dirty="0">
                <a:latin typeface="Microsoft Sans Serif"/>
                <a:cs typeface="Microsoft Sans Serif"/>
              </a:rPr>
              <a:t> </a:t>
            </a:r>
            <a:r>
              <a:rPr sz="900" spc="-15" dirty="0">
                <a:latin typeface="Microsoft Sans Serif"/>
                <a:cs typeface="Microsoft Sans Serif"/>
              </a:rPr>
              <a:t>de </a:t>
            </a:r>
            <a:r>
              <a:rPr sz="900" spc="-10" dirty="0">
                <a:latin typeface="Microsoft Sans Serif"/>
                <a:cs typeface="Microsoft Sans Serif"/>
              </a:rPr>
              <a:t> </a:t>
            </a:r>
            <a:r>
              <a:rPr sz="900" spc="-5" dirty="0">
                <a:latin typeface="Microsoft Sans Serif"/>
                <a:cs typeface="Microsoft Sans Serif"/>
              </a:rPr>
              <a:t>dumplings en </a:t>
            </a:r>
            <a:r>
              <a:rPr sz="900" dirty="0">
                <a:latin typeface="Microsoft Sans Serif"/>
                <a:cs typeface="Microsoft Sans Serif"/>
              </a:rPr>
              <a:t>su </a:t>
            </a:r>
            <a:r>
              <a:rPr sz="900" spc="-5" dirty="0">
                <a:latin typeface="Microsoft Sans Serif"/>
                <a:cs typeface="Microsoft Sans Serif"/>
              </a:rPr>
              <a:t>área local. </a:t>
            </a:r>
            <a:r>
              <a:rPr sz="900" dirty="0">
                <a:latin typeface="Microsoft Sans Serif"/>
                <a:cs typeface="Microsoft Sans Serif"/>
              </a:rPr>
              <a:t>Desde su </a:t>
            </a:r>
            <a:r>
              <a:rPr sz="900" spc="-5" dirty="0">
                <a:latin typeface="Microsoft Sans Serif"/>
                <a:cs typeface="Microsoft Sans Serif"/>
              </a:rPr>
              <a:t>lanzamiento </a:t>
            </a:r>
            <a:r>
              <a:rPr sz="900" dirty="0">
                <a:latin typeface="Microsoft Sans Serif"/>
                <a:cs typeface="Microsoft Sans Serif"/>
              </a:rPr>
              <a:t> hace </a:t>
            </a:r>
            <a:r>
              <a:rPr sz="900" spc="-5" dirty="0">
                <a:latin typeface="Microsoft Sans Serif"/>
                <a:cs typeface="Microsoft Sans Serif"/>
              </a:rPr>
              <a:t>4 años, el equipo de Dumpling Dumpling</a:t>
            </a:r>
            <a:r>
              <a:rPr sz="900" dirty="0">
                <a:latin typeface="Microsoft Sans Serif"/>
                <a:cs typeface="Microsoft Sans Serif"/>
              </a:rPr>
              <a:t> </a:t>
            </a:r>
            <a:r>
              <a:rPr sz="900" spc="-10" dirty="0">
                <a:latin typeface="Microsoft Sans Serif"/>
                <a:cs typeface="Microsoft Sans Serif"/>
              </a:rPr>
              <a:t>ha </a:t>
            </a:r>
            <a:r>
              <a:rPr sz="900" spc="-5" dirty="0">
                <a:latin typeface="Microsoft Sans Serif"/>
                <a:cs typeface="Microsoft Sans Serif"/>
              </a:rPr>
              <a:t> hecho más </a:t>
            </a:r>
            <a:r>
              <a:rPr sz="900" spc="-10" dirty="0">
                <a:latin typeface="Microsoft Sans Serif"/>
                <a:cs typeface="Microsoft Sans Serif"/>
              </a:rPr>
              <a:t>de </a:t>
            </a:r>
            <a:r>
              <a:rPr sz="900" spc="-5" dirty="0">
                <a:latin typeface="Microsoft Sans Serif"/>
                <a:cs typeface="Microsoft Sans Serif"/>
              </a:rPr>
              <a:t>100.000 dumplings a mano, </a:t>
            </a:r>
            <a:r>
              <a:rPr sz="900" spc="-10" dirty="0">
                <a:latin typeface="Microsoft Sans Serif"/>
                <a:cs typeface="Microsoft Sans Serif"/>
              </a:rPr>
              <a:t>ha </a:t>
            </a:r>
            <a:r>
              <a:rPr sz="900" spc="-5" dirty="0">
                <a:latin typeface="Microsoft Sans Serif"/>
                <a:cs typeface="Microsoft Sans Serif"/>
              </a:rPr>
              <a:t>creado </a:t>
            </a:r>
            <a:r>
              <a:rPr sz="900" dirty="0">
                <a:latin typeface="Microsoft Sans Serif"/>
                <a:cs typeface="Microsoft Sans Serif"/>
              </a:rPr>
              <a:t> más</a:t>
            </a:r>
            <a:r>
              <a:rPr sz="900" spc="5" dirty="0">
                <a:latin typeface="Microsoft Sans Serif"/>
                <a:cs typeface="Microsoft Sans Serif"/>
              </a:rPr>
              <a:t> </a:t>
            </a:r>
            <a:r>
              <a:rPr sz="900" spc="-5" dirty="0">
                <a:latin typeface="Microsoft Sans Serif"/>
                <a:cs typeface="Microsoft Sans Serif"/>
              </a:rPr>
              <a:t>de</a:t>
            </a:r>
            <a:r>
              <a:rPr sz="900" dirty="0">
                <a:latin typeface="Microsoft Sans Serif"/>
                <a:cs typeface="Microsoft Sans Serif"/>
              </a:rPr>
              <a:t> 70</a:t>
            </a:r>
            <a:r>
              <a:rPr sz="900" spc="5" dirty="0">
                <a:latin typeface="Microsoft Sans Serif"/>
                <a:cs typeface="Microsoft Sans Serif"/>
              </a:rPr>
              <a:t> </a:t>
            </a:r>
            <a:r>
              <a:rPr sz="900" spc="-10" dirty="0">
                <a:latin typeface="Microsoft Sans Serif"/>
                <a:cs typeface="Microsoft Sans Serif"/>
              </a:rPr>
              <a:t>rellenos</a:t>
            </a:r>
            <a:r>
              <a:rPr sz="900" spc="-5" dirty="0">
                <a:latin typeface="Microsoft Sans Serif"/>
                <a:cs typeface="Microsoft Sans Serif"/>
              </a:rPr>
              <a:t> </a:t>
            </a:r>
            <a:r>
              <a:rPr sz="900" spc="-10" dirty="0">
                <a:latin typeface="Microsoft Sans Serif"/>
                <a:cs typeface="Microsoft Sans Serif"/>
              </a:rPr>
              <a:t>originales</a:t>
            </a:r>
            <a:r>
              <a:rPr sz="900" spc="-5" dirty="0">
                <a:latin typeface="Microsoft Sans Serif"/>
                <a:cs typeface="Microsoft Sans Serif"/>
              </a:rPr>
              <a:t> </a:t>
            </a:r>
            <a:r>
              <a:rPr sz="900" dirty="0">
                <a:latin typeface="Microsoft Sans Serif"/>
                <a:cs typeface="Microsoft Sans Serif"/>
              </a:rPr>
              <a:t>y</a:t>
            </a:r>
            <a:r>
              <a:rPr sz="900" spc="5" dirty="0">
                <a:latin typeface="Microsoft Sans Serif"/>
                <a:cs typeface="Microsoft Sans Serif"/>
              </a:rPr>
              <a:t> </a:t>
            </a:r>
            <a:r>
              <a:rPr sz="900" spc="-5" dirty="0">
                <a:latin typeface="Microsoft Sans Serif"/>
                <a:cs typeface="Microsoft Sans Serif"/>
              </a:rPr>
              <a:t>ha</a:t>
            </a:r>
            <a:r>
              <a:rPr sz="900" spc="225" dirty="0">
                <a:latin typeface="Microsoft Sans Serif"/>
                <a:cs typeface="Microsoft Sans Serif"/>
              </a:rPr>
              <a:t> </a:t>
            </a:r>
            <a:r>
              <a:rPr sz="900" spc="-5" dirty="0">
                <a:latin typeface="Microsoft Sans Serif"/>
                <a:cs typeface="Microsoft Sans Serif"/>
              </a:rPr>
              <a:t>participado</a:t>
            </a:r>
            <a:r>
              <a:rPr sz="900" spc="229" dirty="0">
                <a:latin typeface="Microsoft Sans Serif"/>
                <a:cs typeface="Microsoft Sans Serif"/>
              </a:rPr>
              <a:t> </a:t>
            </a:r>
            <a:r>
              <a:rPr sz="900" spc="-10" dirty="0">
                <a:latin typeface="Microsoft Sans Serif"/>
                <a:cs typeface="Microsoft Sans Serif"/>
              </a:rPr>
              <a:t>en </a:t>
            </a:r>
            <a:r>
              <a:rPr sz="900" spc="-225" dirty="0">
                <a:latin typeface="Microsoft Sans Serif"/>
                <a:cs typeface="Microsoft Sans Serif"/>
              </a:rPr>
              <a:t> </a:t>
            </a:r>
            <a:r>
              <a:rPr sz="900" dirty="0">
                <a:latin typeface="Microsoft Sans Serif"/>
                <a:cs typeface="Microsoft Sans Serif"/>
              </a:rPr>
              <a:t>más </a:t>
            </a:r>
            <a:r>
              <a:rPr sz="900" spc="-5" dirty="0">
                <a:latin typeface="Microsoft Sans Serif"/>
                <a:cs typeface="Microsoft Sans Serif"/>
              </a:rPr>
              <a:t>de 50 eventos. </a:t>
            </a:r>
            <a:r>
              <a:rPr sz="900" dirty="0">
                <a:latin typeface="Microsoft Sans Serif"/>
                <a:cs typeface="Microsoft Sans Serif"/>
              </a:rPr>
              <a:t>A </a:t>
            </a:r>
            <a:r>
              <a:rPr sz="900" spc="-5" dirty="0">
                <a:latin typeface="Microsoft Sans Serif"/>
                <a:cs typeface="Microsoft Sans Serif"/>
              </a:rPr>
              <a:t>pesar de que </a:t>
            </a:r>
            <a:r>
              <a:rPr sz="900" dirty="0">
                <a:latin typeface="Microsoft Sans Serif"/>
                <a:cs typeface="Microsoft Sans Serif"/>
              </a:rPr>
              <a:t>Covid-19 </a:t>
            </a:r>
            <a:r>
              <a:rPr sz="900" spc="-10" dirty="0">
                <a:latin typeface="Microsoft Sans Serif"/>
                <a:cs typeface="Microsoft Sans Serif"/>
              </a:rPr>
              <a:t>les </a:t>
            </a:r>
            <a:r>
              <a:rPr sz="900" spc="-5" dirty="0">
                <a:latin typeface="Microsoft Sans Serif"/>
                <a:cs typeface="Microsoft Sans Serif"/>
              </a:rPr>
              <a:t>ha </a:t>
            </a:r>
            <a:r>
              <a:rPr sz="900" dirty="0">
                <a:latin typeface="Microsoft Sans Serif"/>
                <a:cs typeface="Microsoft Sans Serif"/>
              </a:rPr>
              <a:t> </a:t>
            </a:r>
            <a:r>
              <a:rPr sz="900" spc="-5" dirty="0">
                <a:latin typeface="Microsoft Sans Serif"/>
                <a:cs typeface="Microsoft Sans Serif"/>
              </a:rPr>
              <a:t>impedido</a:t>
            </a:r>
            <a:r>
              <a:rPr sz="900" spc="114" dirty="0">
                <a:latin typeface="Microsoft Sans Serif"/>
                <a:cs typeface="Microsoft Sans Serif"/>
              </a:rPr>
              <a:t> </a:t>
            </a:r>
            <a:r>
              <a:rPr sz="900" spc="-5" dirty="0">
                <a:latin typeface="Microsoft Sans Serif"/>
                <a:cs typeface="Microsoft Sans Serif"/>
              </a:rPr>
              <a:t>participar</a:t>
            </a:r>
            <a:r>
              <a:rPr sz="900" spc="120" dirty="0">
                <a:latin typeface="Microsoft Sans Serif"/>
                <a:cs typeface="Microsoft Sans Serif"/>
              </a:rPr>
              <a:t> </a:t>
            </a:r>
            <a:r>
              <a:rPr sz="900" spc="-10" dirty="0">
                <a:latin typeface="Microsoft Sans Serif"/>
                <a:cs typeface="Microsoft Sans Serif"/>
              </a:rPr>
              <a:t>en</a:t>
            </a:r>
            <a:r>
              <a:rPr sz="900" spc="120" dirty="0">
                <a:latin typeface="Microsoft Sans Serif"/>
                <a:cs typeface="Microsoft Sans Serif"/>
              </a:rPr>
              <a:t> </a:t>
            </a:r>
            <a:r>
              <a:rPr sz="900" spc="-5" dirty="0">
                <a:latin typeface="Microsoft Sans Serif"/>
                <a:cs typeface="Microsoft Sans Serif"/>
              </a:rPr>
              <a:t>muchos</a:t>
            </a:r>
            <a:r>
              <a:rPr sz="900" spc="125" dirty="0">
                <a:latin typeface="Microsoft Sans Serif"/>
                <a:cs typeface="Microsoft Sans Serif"/>
              </a:rPr>
              <a:t> </a:t>
            </a:r>
            <a:r>
              <a:rPr sz="900" spc="-5" dirty="0">
                <a:latin typeface="Microsoft Sans Serif"/>
                <a:cs typeface="Microsoft Sans Serif"/>
              </a:rPr>
              <a:t>festivales</a:t>
            </a:r>
            <a:r>
              <a:rPr sz="900" spc="125" dirty="0">
                <a:latin typeface="Microsoft Sans Serif"/>
                <a:cs typeface="Microsoft Sans Serif"/>
              </a:rPr>
              <a:t> </a:t>
            </a:r>
            <a:r>
              <a:rPr sz="900" dirty="0">
                <a:latin typeface="Microsoft Sans Serif"/>
                <a:cs typeface="Microsoft Sans Serif"/>
              </a:rPr>
              <a:t>y</a:t>
            </a:r>
            <a:r>
              <a:rPr sz="900" spc="110" dirty="0">
                <a:latin typeface="Microsoft Sans Serif"/>
                <a:cs typeface="Microsoft Sans Serif"/>
              </a:rPr>
              <a:t> </a:t>
            </a:r>
            <a:r>
              <a:rPr sz="900" spc="-5" dirty="0">
                <a:latin typeface="Microsoft Sans Serif"/>
                <a:cs typeface="Microsoft Sans Serif"/>
              </a:rPr>
              <a:t>eventos, </a:t>
            </a:r>
            <a:r>
              <a:rPr sz="900" spc="-229" dirty="0">
                <a:latin typeface="Microsoft Sans Serif"/>
                <a:cs typeface="Microsoft Sans Serif"/>
              </a:rPr>
              <a:t> </a:t>
            </a:r>
            <a:r>
              <a:rPr sz="900" dirty="0">
                <a:latin typeface="Microsoft Sans Serif"/>
                <a:cs typeface="Microsoft Sans Serif"/>
              </a:rPr>
              <a:t>su </a:t>
            </a:r>
            <a:r>
              <a:rPr sz="900" spc="-5" dirty="0">
                <a:latin typeface="Microsoft Sans Serif"/>
                <a:cs typeface="Microsoft Sans Serif"/>
              </a:rPr>
              <a:t>servicio de entrega </a:t>
            </a:r>
            <a:r>
              <a:rPr sz="900" spc="-10" dirty="0">
                <a:latin typeface="Microsoft Sans Serif"/>
                <a:cs typeface="Microsoft Sans Serif"/>
              </a:rPr>
              <a:t>de </a:t>
            </a:r>
            <a:r>
              <a:rPr sz="900" spc="-5" dirty="0">
                <a:latin typeface="Microsoft Sans Serif"/>
                <a:cs typeface="Microsoft Sans Serif"/>
              </a:rPr>
              <a:t>dumplings congelados </a:t>
            </a:r>
            <a:r>
              <a:rPr sz="900" spc="-10" dirty="0">
                <a:latin typeface="Microsoft Sans Serif"/>
                <a:cs typeface="Microsoft Sans Serif"/>
              </a:rPr>
              <a:t>les </a:t>
            </a:r>
            <a:r>
              <a:rPr sz="900" spc="-5" dirty="0">
                <a:latin typeface="Microsoft Sans Serif"/>
                <a:cs typeface="Microsoft Sans Serif"/>
              </a:rPr>
              <a:t> ha</a:t>
            </a:r>
            <a:r>
              <a:rPr sz="900" spc="135" dirty="0">
                <a:latin typeface="Microsoft Sans Serif"/>
                <a:cs typeface="Microsoft Sans Serif"/>
              </a:rPr>
              <a:t> </a:t>
            </a:r>
            <a:r>
              <a:rPr sz="900" spc="-5" dirty="0">
                <a:latin typeface="Microsoft Sans Serif"/>
                <a:cs typeface="Microsoft Sans Serif"/>
              </a:rPr>
              <a:t>permitido</a:t>
            </a:r>
            <a:r>
              <a:rPr sz="900" spc="120" dirty="0">
                <a:latin typeface="Microsoft Sans Serif"/>
                <a:cs typeface="Microsoft Sans Serif"/>
              </a:rPr>
              <a:t> </a:t>
            </a:r>
            <a:r>
              <a:rPr sz="900" spc="-5" dirty="0">
                <a:latin typeface="Microsoft Sans Serif"/>
                <a:cs typeface="Microsoft Sans Serif"/>
              </a:rPr>
              <a:t>mantener</a:t>
            </a:r>
            <a:r>
              <a:rPr sz="900" spc="125" dirty="0">
                <a:latin typeface="Microsoft Sans Serif"/>
                <a:cs typeface="Microsoft Sans Serif"/>
              </a:rPr>
              <a:t> </a:t>
            </a:r>
            <a:r>
              <a:rPr sz="900" spc="-5" dirty="0">
                <a:latin typeface="Microsoft Sans Serif"/>
                <a:cs typeface="Microsoft Sans Serif"/>
              </a:rPr>
              <a:t>el</a:t>
            </a:r>
            <a:r>
              <a:rPr sz="900" spc="120" dirty="0">
                <a:latin typeface="Microsoft Sans Serif"/>
                <a:cs typeface="Microsoft Sans Serif"/>
              </a:rPr>
              <a:t> </a:t>
            </a:r>
            <a:r>
              <a:rPr sz="900" spc="-5" dirty="0">
                <a:latin typeface="Microsoft Sans Serif"/>
                <a:cs typeface="Microsoft Sans Serif"/>
              </a:rPr>
              <a:t>negocio</a:t>
            </a:r>
            <a:r>
              <a:rPr sz="900" spc="125" dirty="0">
                <a:latin typeface="Microsoft Sans Serif"/>
                <a:cs typeface="Microsoft Sans Serif"/>
              </a:rPr>
              <a:t> </a:t>
            </a:r>
            <a:r>
              <a:rPr sz="900" spc="-5" dirty="0">
                <a:latin typeface="Microsoft Sans Serif"/>
                <a:cs typeface="Microsoft Sans Serif"/>
              </a:rPr>
              <a:t>en</a:t>
            </a:r>
            <a:r>
              <a:rPr sz="900" spc="120" dirty="0">
                <a:latin typeface="Microsoft Sans Serif"/>
                <a:cs typeface="Microsoft Sans Serif"/>
              </a:rPr>
              <a:t> </a:t>
            </a:r>
            <a:r>
              <a:rPr sz="900" spc="-5" dirty="0">
                <a:latin typeface="Microsoft Sans Serif"/>
                <a:cs typeface="Microsoft Sans Serif"/>
              </a:rPr>
              <a:t>marcha</a:t>
            </a:r>
            <a:r>
              <a:rPr sz="900" spc="140" dirty="0">
                <a:latin typeface="Microsoft Sans Serif"/>
                <a:cs typeface="Microsoft Sans Serif"/>
              </a:rPr>
              <a:t> </a:t>
            </a:r>
            <a:r>
              <a:rPr sz="900" dirty="0">
                <a:latin typeface="Microsoft Sans Serif"/>
                <a:cs typeface="Microsoft Sans Serif"/>
              </a:rPr>
              <a:t>y</a:t>
            </a:r>
            <a:r>
              <a:rPr sz="900" spc="125" dirty="0">
                <a:latin typeface="Microsoft Sans Serif"/>
                <a:cs typeface="Microsoft Sans Serif"/>
              </a:rPr>
              <a:t> </a:t>
            </a:r>
            <a:r>
              <a:rPr sz="900" spc="-5" dirty="0">
                <a:latin typeface="Microsoft Sans Serif"/>
                <a:cs typeface="Microsoft Sans Serif"/>
              </a:rPr>
              <a:t>han</a:t>
            </a:r>
            <a:endParaRPr sz="900">
              <a:latin typeface="Microsoft Sans Serif"/>
              <a:cs typeface="Microsoft Sans Serif"/>
            </a:endParaRPr>
          </a:p>
        </p:txBody>
      </p:sp>
      <p:sp>
        <p:nvSpPr>
          <p:cNvPr id="20" name="object 20"/>
          <p:cNvSpPr txBox="1"/>
          <p:nvPr/>
        </p:nvSpPr>
        <p:spPr>
          <a:xfrm>
            <a:off x="4099943" y="7974329"/>
            <a:ext cx="2726690" cy="435609"/>
          </a:xfrm>
          <a:prstGeom prst="rect">
            <a:avLst/>
          </a:prstGeom>
        </p:spPr>
        <p:txBody>
          <a:bodyPr vert="horz" wrap="square" lIns="0" tIns="13329" rIns="0" bIns="0" rtlCol="0">
            <a:spAutoFit/>
          </a:bodyPr>
          <a:lstStyle/>
          <a:p>
            <a:pPr marL="12697" marR="5077" algn="just">
              <a:lnSpc>
                <a:spcPct val="99400"/>
              </a:lnSpc>
              <a:spcBef>
                <a:spcPts val="105"/>
              </a:spcBef>
            </a:pPr>
            <a:r>
              <a:rPr sz="900" spc="-5" dirty="0">
                <a:latin typeface="Microsoft Sans Serif"/>
                <a:cs typeface="Microsoft Sans Serif"/>
              </a:rPr>
              <a:t>recibido</a:t>
            </a:r>
            <a:r>
              <a:rPr sz="900" dirty="0">
                <a:latin typeface="Microsoft Sans Serif"/>
                <a:cs typeface="Microsoft Sans Serif"/>
              </a:rPr>
              <a:t> </a:t>
            </a:r>
            <a:r>
              <a:rPr sz="900" spc="-5" dirty="0">
                <a:latin typeface="Microsoft Sans Serif"/>
                <a:cs typeface="Microsoft Sans Serif"/>
              </a:rPr>
              <a:t>fantásticos</a:t>
            </a:r>
            <a:r>
              <a:rPr sz="900" dirty="0">
                <a:latin typeface="Microsoft Sans Serif"/>
                <a:cs typeface="Microsoft Sans Serif"/>
              </a:rPr>
              <a:t> </a:t>
            </a:r>
            <a:r>
              <a:rPr sz="900" spc="-5" dirty="0">
                <a:latin typeface="Microsoft Sans Serif"/>
                <a:cs typeface="Microsoft Sans Serif"/>
              </a:rPr>
              <a:t>comentarios</a:t>
            </a:r>
            <a:r>
              <a:rPr sz="900" dirty="0">
                <a:latin typeface="Microsoft Sans Serif"/>
                <a:cs typeface="Microsoft Sans Serif"/>
              </a:rPr>
              <a:t> </a:t>
            </a:r>
            <a:r>
              <a:rPr sz="900" spc="-5" dirty="0">
                <a:latin typeface="Microsoft Sans Serif"/>
                <a:cs typeface="Microsoft Sans Serif"/>
              </a:rPr>
              <a:t>de</a:t>
            </a:r>
            <a:r>
              <a:rPr sz="900" dirty="0">
                <a:latin typeface="Microsoft Sans Serif"/>
                <a:cs typeface="Microsoft Sans Serif"/>
              </a:rPr>
              <a:t> </a:t>
            </a:r>
            <a:r>
              <a:rPr sz="900" spc="-5" dirty="0">
                <a:latin typeface="Microsoft Sans Serif"/>
                <a:cs typeface="Microsoft Sans Serif"/>
              </a:rPr>
              <a:t>clientes </a:t>
            </a:r>
            <a:r>
              <a:rPr sz="900" dirty="0">
                <a:latin typeface="Microsoft Sans Serif"/>
                <a:cs typeface="Microsoft Sans Serif"/>
              </a:rPr>
              <a:t> </a:t>
            </a:r>
            <a:r>
              <a:rPr sz="900" spc="-5" dirty="0">
                <a:latin typeface="Microsoft Sans Serif"/>
                <a:cs typeface="Microsoft Sans Serif"/>
              </a:rPr>
              <a:t>agradecidos</a:t>
            </a:r>
            <a:r>
              <a:rPr sz="900" dirty="0">
                <a:latin typeface="Microsoft Sans Serif"/>
                <a:cs typeface="Microsoft Sans Serif"/>
              </a:rPr>
              <a:t> </a:t>
            </a:r>
            <a:r>
              <a:rPr sz="900" spc="-5" dirty="0">
                <a:latin typeface="Microsoft Sans Serif"/>
                <a:cs typeface="Microsoft Sans Serif"/>
              </a:rPr>
              <a:t>que</a:t>
            </a:r>
            <a:r>
              <a:rPr sz="900" dirty="0">
                <a:latin typeface="Microsoft Sans Serif"/>
                <a:cs typeface="Microsoft Sans Serif"/>
              </a:rPr>
              <a:t> </a:t>
            </a:r>
            <a:r>
              <a:rPr sz="900" spc="-5" dirty="0">
                <a:latin typeface="Microsoft Sans Serif"/>
                <a:cs typeface="Microsoft Sans Serif"/>
              </a:rPr>
              <a:t>necesitaban</a:t>
            </a:r>
            <a:r>
              <a:rPr sz="900" dirty="0">
                <a:latin typeface="Microsoft Sans Serif"/>
                <a:cs typeface="Microsoft Sans Serif"/>
              </a:rPr>
              <a:t> </a:t>
            </a:r>
            <a:r>
              <a:rPr sz="900" spc="-5" dirty="0">
                <a:latin typeface="Microsoft Sans Serif"/>
                <a:cs typeface="Microsoft Sans Serif"/>
              </a:rPr>
              <a:t>un</a:t>
            </a:r>
            <a:r>
              <a:rPr sz="900" dirty="0">
                <a:latin typeface="Microsoft Sans Serif"/>
                <a:cs typeface="Microsoft Sans Serif"/>
              </a:rPr>
              <a:t> </a:t>
            </a:r>
            <a:r>
              <a:rPr sz="900" spc="-5" dirty="0">
                <a:latin typeface="Microsoft Sans Serif"/>
                <a:cs typeface="Microsoft Sans Serif"/>
              </a:rPr>
              <a:t>"plato</a:t>
            </a:r>
            <a:r>
              <a:rPr sz="900" dirty="0">
                <a:latin typeface="Microsoft Sans Serif"/>
                <a:cs typeface="Microsoft Sans Serif"/>
              </a:rPr>
              <a:t> </a:t>
            </a:r>
            <a:r>
              <a:rPr sz="900" spc="-5" dirty="0">
                <a:latin typeface="Microsoft Sans Serif"/>
                <a:cs typeface="Microsoft Sans Serif"/>
              </a:rPr>
              <a:t>para </a:t>
            </a:r>
            <a:r>
              <a:rPr sz="900" dirty="0">
                <a:latin typeface="Microsoft Sans Serif"/>
                <a:cs typeface="Microsoft Sans Serif"/>
              </a:rPr>
              <a:t> </a:t>
            </a:r>
            <a:r>
              <a:rPr sz="900" spc="-5" dirty="0">
                <a:latin typeface="Microsoft Sans Serif"/>
                <a:cs typeface="Microsoft Sans Serif"/>
              </a:rPr>
              <a:t>animarse"</a:t>
            </a:r>
            <a:r>
              <a:rPr sz="900" spc="5" dirty="0">
                <a:latin typeface="Microsoft Sans Serif"/>
                <a:cs typeface="Microsoft Sans Serif"/>
              </a:rPr>
              <a:t> </a:t>
            </a:r>
            <a:r>
              <a:rPr sz="900" spc="-10" dirty="0">
                <a:latin typeface="Microsoft Sans Serif"/>
                <a:cs typeface="Microsoft Sans Serif"/>
              </a:rPr>
              <a:t>en</a:t>
            </a:r>
            <a:r>
              <a:rPr sz="900" spc="10" dirty="0">
                <a:latin typeface="Microsoft Sans Serif"/>
                <a:cs typeface="Microsoft Sans Serif"/>
              </a:rPr>
              <a:t> </a:t>
            </a:r>
            <a:r>
              <a:rPr sz="900" spc="-5" dirty="0">
                <a:latin typeface="Microsoft Sans Serif"/>
                <a:cs typeface="Microsoft Sans Serif"/>
              </a:rPr>
              <a:t>las</a:t>
            </a:r>
            <a:r>
              <a:rPr sz="900" spc="15" dirty="0">
                <a:latin typeface="Microsoft Sans Serif"/>
                <a:cs typeface="Microsoft Sans Serif"/>
              </a:rPr>
              <a:t> </a:t>
            </a:r>
            <a:r>
              <a:rPr sz="900" spc="-5" dirty="0">
                <a:latin typeface="Microsoft Sans Serif"/>
                <a:cs typeface="Microsoft Sans Serif"/>
              </a:rPr>
              <a:t>redes</a:t>
            </a:r>
            <a:r>
              <a:rPr sz="900" dirty="0">
                <a:latin typeface="Microsoft Sans Serif"/>
                <a:cs typeface="Microsoft Sans Serif"/>
              </a:rPr>
              <a:t> </a:t>
            </a:r>
            <a:r>
              <a:rPr sz="900" spc="-5" dirty="0">
                <a:latin typeface="Microsoft Sans Serif"/>
                <a:cs typeface="Microsoft Sans Serif"/>
              </a:rPr>
              <a:t>sociales.</a:t>
            </a:r>
            <a:endParaRPr sz="900">
              <a:latin typeface="Microsoft Sans Serif"/>
              <a:cs typeface="Microsoft Sans Serif"/>
            </a:endParaRPr>
          </a:p>
        </p:txBody>
      </p:sp>
      <p:sp>
        <p:nvSpPr>
          <p:cNvPr id="21" name="object 21"/>
          <p:cNvSpPr txBox="1"/>
          <p:nvPr/>
        </p:nvSpPr>
        <p:spPr>
          <a:xfrm>
            <a:off x="4099943" y="8513829"/>
            <a:ext cx="2729230" cy="758825"/>
          </a:xfrm>
          <a:prstGeom prst="rect">
            <a:avLst/>
          </a:prstGeom>
        </p:spPr>
        <p:txBody>
          <a:bodyPr vert="horz" wrap="square" lIns="0" tIns="12697" rIns="0" bIns="0" rtlCol="0">
            <a:spAutoFit/>
          </a:bodyPr>
          <a:lstStyle/>
          <a:p>
            <a:pPr marL="13967">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ct val="99600"/>
              </a:lnSpc>
              <a:spcBef>
                <a:spcPts val="25"/>
              </a:spcBef>
            </a:pPr>
            <a:r>
              <a:rPr sz="900" spc="-10" dirty="0">
                <a:solidFill>
                  <a:srgbClr val="57585B"/>
                </a:solidFill>
                <a:latin typeface="Microsoft Sans Serif"/>
                <a:cs typeface="Microsoft Sans Serif"/>
              </a:rPr>
              <a:t>Todos los menús contienen ingredientes frescos de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calidad.</a:t>
            </a:r>
            <a:r>
              <a:rPr sz="900" spc="-5" dirty="0">
                <a:solidFill>
                  <a:srgbClr val="57585B"/>
                </a:solidFill>
                <a:latin typeface="Microsoft Sans Serif"/>
                <a:cs typeface="Microsoft Sans Serif"/>
              </a:rPr>
              <a:t> La</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base</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del</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menú</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es</a:t>
            </a:r>
            <a:r>
              <a:rPr sz="900" spc="-5" dirty="0">
                <a:solidFill>
                  <a:srgbClr val="57585B"/>
                </a:solidFill>
                <a:latin typeface="Microsoft Sans Serif"/>
                <a:cs typeface="Microsoft Sans Serif"/>
              </a:rPr>
              <a:t> pastelería</a:t>
            </a:r>
            <a:r>
              <a:rPr sz="900" spc="225" dirty="0">
                <a:solidFill>
                  <a:srgbClr val="57585B"/>
                </a:solidFill>
                <a:latin typeface="Microsoft Sans Serif"/>
                <a:cs typeface="Microsoft Sans Serif"/>
              </a:rPr>
              <a:t> </a:t>
            </a:r>
            <a:r>
              <a:rPr sz="900" spc="-10" dirty="0">
                <a:solidFill>
                  <a:srgbClr val="57585B"/>
                </a:solidFill>
                <a:latin typeface="Microsoft Sans Serif"/>
                <a:cs typeface="Microsoft Sans Serif"/>
              </a:rPr>
              <a:t>asiática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hecha </a:t>
            </a:r>
            <a:r>
              <a:rPr sz="900" spc="-5" dirty="0">
                <a:solidFill>
                  <a:srgbClr val="57585B"/>
                </a:solidFill>
                <a:latin typeface="Microsoft Sans Serif"/>
                <a:cs typeface="Microsoft Sans Serif"/>
              </a:rPr>
              <a:t>a </a:t>
            </a:r>
            <a:r>
              <a:rPr sz="900" spc="-10" dirty="0">
                <a:solidFill>
                  <a:srgbClr val="57585B"/>
                </a:solidFill>
                <a:latin typeface="Microsoft Sans Serif"/>
                <a:cs typeface="Microsoft Sans Serif"/>
              </a:rPr>
              <a:t>mano, pero la versatilidad de sus rellenos </a:t>
            </a:r>
            <a:r>
              <a:rPr sz="900" dirty="0">
                <a:solidFill>
                  <a:srgbClr val="57585B"/>
                </a:solidFill>
                <a:latin typeface="Microsoft Sans Serif"/>
                <a:cs typeface="Microsoft Sans Serif"/>
              </a:rPr>
              <a:t>se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adapta</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a</a:t>
            </a:r>
            <a:r>
              <a:rPr sz="900" spc="-10" dirty="0">
                <a:solidFill>
                  <a:srgbClr val="57585B"/>
                </a:solidFill>
                <a:latin typeface="Microsoft Sans Serif"/>
                <a:cs typeface="Microsoft Sans Serif"/>
              </a:rPr>
              <a:t> dietas</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veganas,</a:t>
            </a:r>
            <a:r>
              <a:rPr sz="900" spc="20" dirty="0">
                <a:solidFill>
                  <a:srgbClr val="57585B"/>
                </a:solidFill>
                <a:latin typeface="Microsoft Sans Serif"/>
                <a:cs typeface="Microsoft Sans Serif"/>
              </a:rPr>
              <a:t> </a:t>
            </a:r>
            <a:r>
              <a:rPr sz="900" spc="-10" dirty="0">
                <a:solidFill>
                  <a:srgbClr val="57585B"/>
                </a:solidFill>
                <a:latin typeface="Microsoft Sans Serif"/>
                <a:cs typeface="Microsoft Sans Serif"/>
              </a:rPr>
              <a:t>vegetarianas</a:t>
            </a:r>
            <a:r>
              <a:rPr sz="900" spc="5" dirty="0">
                <a:solidFill>
                  <a:srgbClr val="57585B"/>
                </a:solidFill>
                <a:latin typeface="Microsoft Sans Serif"/>
                <a:cs typeface="Microsoft Sans Serif"/>
              </a:rPr>
              <a:t> </a:t>
            </a:r>
            <a:r>
              <a:rPr sz="900" dirty="0">
                <a:solidFill>
                  <a:srgbClr val="57585B"/>
                </a:solidFill>
                <a:latin typeface="Microsoft Sans Serif"/>
                <a:cs typeface="Microsoft Sans Serif"/>
              </a:rPr>
              <a:t>y</a:t>
            </a:r>
            <a:r>
              <a:rPr sz="900" spc="-10" dirty="0">
                <a:solidFill>
                  <a:srgbClr val="57585B"/>
                </a:solidFill>
                <a:latin typeface="Microsoft Sans Serif"/>
                <a:cs typeface="Microsoft Sans Serif"/>
              </a:rPr>
              <a:t> </a:t>
            </a:r>
            <a:r>
              <a:rPr sz="900" spc="-5" dirty="0">
                <a:solidFill>
                  <a:srgbClr val="57585B"/>
                </a:solidFill>
                <a:latin typeface="Microsoft Sans Serif"/>
                <a:cs typeface="Microsoft Sans Serif"/>
              </a:rPr>
              <a:t>omnívoras.</a:t>
            </a:r>
            <a:endParaRPr sz="900">
              <a:latin typeface="Microsoft Sans Serif"/>
              <a:cs typeface="Microsoft Sans Serif"/>
            </a:endParaRPr>
          </a:p>
        </p:txBody>
      </p:sp>
      <p:sp>
        <p:nvSpPr>
          <p:cNvPr id="22" name="object 22"/>
          <p:cNvSpPr txBox="1"/>
          <p:nvPr/>
        </p:nvSpPr>
        <p:spPr>
          <a:xfrm>
            <a:off x="4099940" y="9368741"/>
            <a:ext cx="2753360" cy="1005840"/>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ct val="95800"/>
              </a:lnSpc>
              <a:spcBef>
                <a:spcPts val="70"/>
              </a:spcBef>
            </a:pPr>
            <a:r>
              <a:rPr sz="900" spc="-5" dirty="0">
                <a:solidFill>
                  <a:srgbClr val="57585B"/>
                </a:solidFill>
                <a:latin typeface="Microsoft Sans Serif"/>
                <a:cs typeface="Microsoft Sans Serif"/>
              </a:rPr>
              <a:t>Todos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sus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cubiertos</a:t>
            </a:r>
            <a:r>
              <a:rPr sz="900" dirty="0">
                <a:solidFill>
                  <a:srgbClr val="57585B"/>
                </a:solidFill>
                <a:latin typeface="Microsoft Sans Serif"/>
                <a:cs typeface="Microsoft Sans Serif"/>
              </a:rPr>
              <a:t> y</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bandejas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para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servir</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son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compostables</a:t>
            </a:r>
            <a:r>
              <a:rPr sz="900" dirty="0">
                <a:solidFill>
                  <a:srgbClr val="57585B"/>
                </a:solidFill>
                <a:latin typeface="Microsoft Sans Serif"/>
                <a:cs typeface="Microsoft Sans Serif"/>
              </a:rPr>
              <a:t> y</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reciclables.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la</a:t>
            </a:r>
            <a:r>
              <a:rPr sz="900" dirty="0">
                <a:solidFill>
                  <a:srgbClr val="57585B"/>
                </a:solidFill>
                <a:latin typeface="Microsoft Sans Serif"/>
                <a:cs typeface="Microsoft Sans Serif"/>
              </a:rPr>
              <a:t> mayoría</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los </a:t>
            </a:r>
            <a:r>
              <a:rPr sz="900" spc="-5" dirty="0">
                <a:solidFill>
                  <a:srgbClr val="57585B"/>
                </a:solidFill>
                <a:latin typeface="Microsoft Sans Serif"/>
                <a:cs typeface="Microsoft Sans Serif"/>
              </a:rPr>
              <a:t> eventos a </a:t>
            </a:r>
            <a:r>
              <a:rPr sz="900" spc="-10" dirty="0">
                <a:solidFill>
                  <a:srgbClr val="57585B"/>
                </a:solidFill>
                <a:latin typeface="Microsoft Sans Serif"/>
                <a:cs typeface="Microsoft Sans Serif"/>
              </a:rPr>
              <a:t>los </a:t>
            </a:r>
            <a:r>
              <a:rPr sz="900" spc="-5" dirty="0">
                <a:solidFill>
                  <a:srgbClr val="57585B"/>
                </a:solidFill>
                <a:latin typeface="Microsoft Sans Serif"/>
                <a:cs typeface="Microsoft Sans Serif"/>
              </a:rPr>
              <a:t>que asisten no </a:t>
            </a:r>
            <a:r>
              <a:rPr sz="900" dirty="0">
                <a:solidFill>
                  <a:srgbClr val="57585B"/>
                </a:solidFill>
                <a:latin typeface="Microsoft Sans Serif"/>
                <a:cs typeface="Microsoft Sans Serif"/>
              </a:rPr>
              <a:t>se </a:t>
            </a:r>
            <a:r>
              <a:rPr sz="900" spc="-5" dirty="0">
                <a:solidFill>
                  <a:srgbClr val="57585B"/>
                </a:solidFill>
                <a:latin typeface="Microsoft Sans Serif"/>
                <a:cs typeface="Microsoft Sans Serif"/>
              </a:rPr>
              <a:t>permiten </a:t>
            </a:r>
            <a:r>
              <a:rPr sz="900" spc="-10" dirty="0">
                <a:solidFill>
                  <a:srgbClr val="57585B"/>
                </a:solidFill>
                <a:latin typeface="Microsoft Sans Serif"/>
                <a:cs typeface="Microsoft Sans Serif"/>
              </a:rPr>
              <a:t>las </a:t>
            </a:r>
            <a:r>
              <a:rPr sz="900" spc="-5" dirty="0">
                <a:solidFill>
                  <a:srgbClr val="57585B"/>
                </a:solidFill>
                <a:latin typeface="Microsoft Sans Serif"/>
                <a:cs typeface="Microsoft Sans Serif"/>
              </a:rPr>
              <a:t>botellas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 plástico, por </a:t>
            </a:r>
            <a:r>
              <a:rPr sz="900" spc="-10" dirty="0">
                <a:solidFill>
                  <a:srgbClr val="57585B"/>
                </a:solidFill>
                <a:latin typeface="Microsoft Sans Serif"/>
                <a:cs typeface="Microsoft Sans Serif"/>
              </a:rPr>
              <a:t>lo </a:t>
            </a:r>
            <a:r>
              <a:rPr sz="900" spc="-5" dirty="0">
                <a:solidFill>
                  <a:srgbClr val="57585B"/>
                </a:solidFill>
                <a:latin typeface="Microsoft Sans Serif"/>
                <a:cs typeface="Microsoft Sans Serif"/>
              </a:rPr>
              <a:t>que </a:t>
            </a:r>
            <a:r>
              <a:rPr sz="900" spc="-10" dirty="0">
                <a:solidFill>
                  <a:srgbClr val="57585B"/>
                </a:solidFill>
                <a:latin typeface="Microsoft Sans Serif"/>
                <a:cs typeface="Microsoft Sans Serif"/>
              </a:rPr>
              <a:t>las </a:t>
            </a:r>
            <a:r>
              <a:rPr sz="900" spc="-5" dirty="0">
                <a:solidFill>
                  <a:srgbClr val="57585B"/>
                </a:solidFill>
                <a:latin typeface="Microsoft Sans Serif"/>
                <a:cs typeface="Microsoft Sans Serif"/>
              </a:rPr>
              <a:t>bebidas son de lata. Se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abastecen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ingredientes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locales</a:t>
            </a:r>
            <a:r>
              <a:rPr sz="900" dirty="0">
                <a:solidFill>
                  <a:srgbClr val="57585B"/>
                </a:solidFill>
                <a:latin typeface="Microsoft Sans Serif"/>
                <a:cs typeface="Microsoft Sans Serif"/>
              </a:rPr>
              <a:t> y</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granjas</a:t>
            </a:r>
            <a:r>
              <a:rPr sz="900" dirty="0">
                <a:solidFill>
                  <a:srgbClr val="57585B"/>
                </a:solidFill>
                <a:latin typeface="Microsoft Sans Serif"/>
                <a:cs typeface="Microsoft Sans Serif"/>
              </a:rPr>
              <a:t> y </a:t>
            </a:r>
            <a:r>
              <a:rPr sz="900" spc="5" dirty="0">
                <a:solidFill>
                  <a:srgbClr val="57585B"/>
                </a:solidFill>
                <a:latin typeface="Microsoft Sans Serif"/>
                <a:cs typeface="Microsoft Sans Serif"/>
              </a:rPr>
              <a:t> </a:t>
            </a:r>
            <a:r>
              <a:rPr sz="900" dirty="0">
                <a:solidFill>
                  <a:srgbClr val="57585B"/>
                </a:solidFill>
                <a:latin typeface="Microsoft Sans Serif"/>
                <a:cs typeface="Microsoft Sans Serif"/>
              </a:rPr>
              <a:t>carnicerías </a:t>
            </a:r>
            <a:r>
              <a:rPr sz="900" spc="-5" dirty="0">
                <a:solidFill>
                  <a:srgbClr val="57585B"/>
                </a:solidFill>
                <a:latin typeface="Microsoft Sans Serif"/>
                <a:cs typeface="Microsoft Sans Serif"/>
              </a:rPr>
              <a:t>de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confianza.</a:t>
            </a:r>
            <a:endParaRPr sz="900">
              <a:latin typeface="Microsoft Sans Serif"/>
              <a:cs typeface="Microsoft Sans Serif"/>
            </a:endParaRPr>
          </a:p>
        </p:txBody>
      </p:sp>
      <p:pic>
        <p:nvPicPr>
          <p:cNvPr id="23" name="object 23"/>
          <p:cNvPicPr/>
          <p:nvPr/>
        </p:nvPicPr>
        <p:blipFill>
          <a:blip r:embed="rId12" cstate="screen">
            <a:extLst>
              <a:ext uri="{28A0092B-C50C-407E-A947-70E740481C1C}">
                <a14:useLocalDpi xmlns:a14="http://schemas.microsoft.com/office/drawing/2010/main"/>
              </a:ext>
            </a:extLst>
          </a:blip>
          <a:stretch>
            <a:fillRect/>
          </a:stretch>
        </p:blipFill>
        <p:spPr>
          <a:xfrm>
            <a:off x="456565" y="7683121"/>
            <a:ext cx="218833" cy="212725"/>
          </a:xfrm>
          <a:prstGeom prst="rect">
            <a:avLst/>
          </a:prstGeom>
        </p:spPr>
      </p:pic>
      <p:pic>
        <p:nvPicPr>
          <p:cNvPr id="24" name="object 24"/>
          <p:cNvPicPr/>
          <p:nvPr/>
        </p:nvPicPr>
        <p:blipFill>
          <a:blip r:embed="rId13" cstate="screen">
            <a:extLst>
              <a:ext uri="{28A0092B-C50C-407E-A947-70E740481C1C}">
                <a14:useLocalDpi xmlns:a14="http://schemas.microsoft.com/office/drawing/2010/main"/>
              </a:ext>
            </a:extLst>
          </a:blip>
          <a:stretch>
            <a:fillRect/>
          </a:stretch>
        </p:blipFill>
        <p:spPr>
          <a:xfrm>
            <a:off x="3824604" y="8500532"/>
            <a:ext cx="212725" cy="209257"/>
          </a:xfrm>
          <a:prstGeom prst="rect">
            <a:avLst/>
          </a:prstGeom>
        </p:spPr>
      </p:pic>
      <p:grpSp>
        <p:nvGrpSpPr>
          <p:cNvPr id="25" name="object 25"/>
          <p:cNvGrpSpPr/>
          <p:nvPr/>
        </p:nvGrpSpPr>
        <p:grpSpPr>
          <a:xfrm>
            <a:off x="0" y="9477564"/>
            <a:ext cx="3221990" cy="1216660"/>
            <a:chOff x="0" y="9477564"/>
            <a:chExt cx="3221990" cy="1216660"/>
          </a:xfrm>
        </p:grpSpPr>
        <p:pic>
          <p:nvPicPr>
            <p:cNvPr id="26" name="object 26"/>
            <p:cNvPicPr/>
            <p:nvPr/>
          </p:nvPicPr>
          <p:blipFill>
            <a:blip r:embed="rId14" cstate="screen">
              <a:extLst>
                <a:ext uri="{28A0092B-C50C-407E-A947-70E740481C1C}">
                  <a14:useLocalDpi xmlns:a14="http://schemas.microsoft.com/office/drawing/2010/main"/>
                </a:ext>
              </a:extLst>
            </a:blip>
            <a:stretch>
              <a:fillRect/>
            </a:stretch>
          </p:blipFill>
          <p:spPr>
            <a:xfrm>
              <a:off x="198120" y="10317669"/>
              <a:ext cx="153035" cy="131445"/>
            </a:xfrm>
            <a:prstGeom prst="rect">
              <a:avLst/>
            </a:prstGeom>
          </p:spPr>
        </p:pic>
        <p:sp>
          <p:nvSpPr>
            <p:cNvPr id="27" name="object 27"/>
            <p:cNvSpPr/>
            <p:nvPr/>
          </p:nvSpPr>
          <p:spPr>
            <a:xfrm>
              <a:off x="132714" y="10384344"/>
              <a:ext cx="248285" cy="309880"/>
            </a:xfrm>
            <a:custGeom>
              <a:avLst/>
              <a:gdLst/>
              <a:ahLst/>
              <a:cxnLst/>
              <a:rect l="l" t="t" r="r" b="b"/>
              <a:pathLst>
                <a:path w="248285" h="309879">
                  <a:moveTo>
                    <a:pt x="19050" y="76200"/>
                  </a:moveTo>
                  <a:lnTo>
                    <a:pt x="7620" y="80010"/>
                  </a:lnTo>
                  <a:lnTo>
                    <a:pt x="635" y="88264"/>
                  </a:lnTo>
                  <a:lnTo>
                    <a:pt x="0" y="100964"/>
                  </a:lnTo>
                  <a:lnTo>
                    <a:pt x="34290" y="276861"/>
                  </a:lnTo>
                  <a:lnTo>
                    <a:pt x="35560" y="277496"/>
                  </a:lnTo>
                  <a:lnTo>
                    <a:pt x="122406" y="309562"/>
                  </a:lnTo>
                  <a:lnTo>
                    <a:pt x="166935" y="309562"/>
                  </a:lnTo>
                  <a:lnTo>
                    <a:pt x="180975" y="278766"/>
                  </a:lnTo>
                  <a:lnTo>
                    <a:pt x="210185" y="257176"/>
                  </a:lnTo>
                  <a:lnTo>
                    <a:pt x="229870" y="238126"/>
                  </a:lnTo>
                  <a:lnTo>
                    <a:pt x="241935" y="219076"/>
                  </a:lnTo>
                  <a:lnTo>
                    <a:pt x="248285" y="199391"/>
                  </a:lnTo>
                  <a:lnTo>
                    <a:pt x="247650" y="180340"/>
                  </a:lnTo>
                  <a:lnTo>
                    <a:pt x="240665" y="167640"/>
                  </a:lnTo>
                  <a:lnTo>
                    <a:pt x="231140" y="158750"/>
                  </a:lnTo>
                  <a:lnTo>
                    <a:pt x="222250" y="153670"/>
                  </a:lnTo>
                  <a:lnTo>
                    <a:pt x="219075" y="152400"/>
                  </a:lnTo>
                  <a:lnTo>
                    <a:pt x="216535" y="149860"/>
                  </a:lnTo>
                  <a:lnTo>
                    <a:pt x="188595" y="123189"/>
                  </a:lnTo>
                  <a:lnTo>
                    <a:pt x="65405" y="123189"/>
                  </a:lnTo>
                  <a:lnTo>
                    <a:pt x="55880" y="119380"/>
                  </a:lnTo>
                  <a:lnTo>
                    <a:pt x="53340" y="116839"/>
                  </a:lnTo>
                  <a:lnTo>
                    <a:pt x="46355" y="94614"/>
                  </a:lnTo>
                  <a:lnTo>
                    <a:pt x="44450" y="85725"/>
                  </a:lnTo>
                  <a:lnTo>
                    <a:pt x="38100" y="80645"/>
                  </a:lnTo>
                  <a:lnTo>
                    <a:pt x="31115" y="78104"/>
                  </a:lnTo>
                  <a:lnTo>
                    <a:pt x="19050" y="76200"/>
                  </a:lnTo>
                  <a:close/>
                </a:path>
                <a:path w="248285" h="309879">
                  <a:moveTo>
                    <a:pt x="132080" y="0"/>
                  </a:moveTo>
                  <a:lnTo>
                    <a:pt x="123825" y="1270"/>
                  </a:lnTo>
                  <a:lnTo>
                    <a:pt x="116205" y="5714"/>
                  </a:lnTo>
                  <a:lnTo>
                    <a:pt x="111125" y="13335"/>
                  </a:lnTo>
                  <a:lnTo>
                    <a:pt x="71755" y="121285"/>
                  </a:lnTo>
                  <a:lnTo>
                    <a:pt x="65405" y="123189"/>
                  </a:lnTo>
                  <a:lnTo>
                    <a:pt x="188595" y="123189"/>
                  </a:lnTo>
                  <a:lnTo>
                    <a:pt x="177800" y="121920"/>
                  </a:lnTo>
                  <a:lnTo>
                    <a:pt x="177165" y="121920"/>
                  </a:lnTo>
                  <a:lnTo>
                    <a:pt x="175895" y="120650"/>
                  </a:lnTo>
                  <a:lnTo>
                    <a:pt x="175895" y="119380"/>
                  </a:lnTo>
                  <a:lnTo>
                    <a:pt x="172085" y="110489"/>
                  </a:lnTo>
                  <a:lnTo>
                    <a:pt x="139065" y="92710"/>
                  </a:lnTo>
                  <a:lnTo>
                    <a:pt x="136525" y="91439"/>
                  </a:lnTo>
                  <a:lnTo>
                    <a:pt x="135255" y="89535"/>
                  </a:lnTo>
                  <a:lnTo>
                    <a:pt x="156845" y="29845"/>
                  </a:lnTo>
                  <a:lnTo>
                    <a:pt x="157480" y="20954"/>
                  </a:lnTo>
                  <a:lnTo>
                    <a:pt x="154940" y="12700"/>
                  </a:lnTo>
                  <a:lnTo>
                    <a:pt x="149225" y="6350"/>
                  </a:lnTo>
                  <a:lnTo>
                    <a:pt x="140970" y="1904"/>
                  </a:lnTo>
                  <a:lnTo>
                    <a:pt x="132080" y="0"/>
                  </a:lnTo>
                  <a:close/>
                </a:path>
              </a:pathLst>
            </a:custGeom>
            <a:solidFill>
              <a:srgbClr val="CC912F"/>
            </a:solidFill>
          </p:spPr>
          <p:txBody>
            <a:bodyPr wrap="square" lIns="0" tIns="0" rIns="0" bIns="0" rtlCol="0"/>
            <a:lstStyle/>
            <a:p>
              <a:endParaRPr/>
            </a:p>
          </p:txBody>
        </p:sp>
        <p:pic>
          <p:nvPicPr>
            <p:cNvPr id="28" name="object 28"/>
            <p:cNvPicPr/>
            <p:nvPr/>
          </p:nvPicPr>
          <p:blipFill>
            <a:blip r:embed="rId15" cstate="screen">
              <a:extLst>
                <a:ext uri="{28A0092B-C50C-407E-A947-70E740481C1C}">
                  <a14:useLocalDpi xmlns:a14="http://schemas.microsoft.com/office/drawing/2010/main"/>
                </a:ext>
              </a:extLst>
            </a:blip>
            <a:stretch>
              <a:fillRect/>
            </a:stretch>
          </p:blipFill>
          <p:spPr>
            <a:xfrm>
              <a:off x="943610" y="10001439"/>
              <a:ext cx="172084" cy="161925"/>
            </a:xfrm>
            <a:prstGeom prst="rect">
              <a:avLst/>
            </a:prstGeom>
          </p:spPr>
        </p:pic>
        <p:sp>
          <p:nvSpPr>
            <p:cNvPr id="29" name="object 29"/>
            <p:cNvSpPr/>
            <p:nvPr/>
          </p:nvSpPr>
          <p:spPr>
            <a:xfrm>
              <a:off x="0" y="9477564"/>
              <a:ext cx="3221990" cy="1216660"/>
            </a:xfrm>
            <a:custGeom>
              <a:avLst/>
              <a:gdLst/>
              <a:ahLst/>
              <a:cxnLst/>
              <a:rect l="l" t="t" r="r" b="b"/>
              <a:pathLst>
                <a:path w="3221990" h="1216659">
                  <a:moveTo>
                    <a:pt x="3221355" y="20319"/>
                  </a:moveTo>
                  <a:lnTo>
                    <a:pt x="1339850" y="20319"/>
                  </a:lnTo>
                  <a:lnTo>
                    <a:pt x="3199765" y="27939"/>
                  </a:lnTo>
                  <a:lnTo>
                    <a:pt x="3197225" y="52704"/>
                  </a:lnTo>
                  <a:lnTo>
                    <a:pt x="3185160" y="139699"/>
                  </a:lnTo>
                  <a:lnTo>
                    <a:pt x="3174365" y="199389"/>
                  </a:lnTo>
                  <a:lnTo>
                    <a:pt x="3159125" y="267969"/>
                  </a:lnTo>
                  <a:lnTo>
                    <a:pt x="3144520" y="328294"/>
                  </a:lnTo>
                  <a:lnTo>
                    <a:pt x="3128645" y="386714"/>
                  </a:lnTo>
                  <a:lnTo>
                    <a:pt x="3111500" y="442594"/>
                  </a:lnTo>
                  <a:lnTo>
                    <a:pt x="3093720" y="495934"/>
                  </a:lnTo>
                  <a:lnTo>
                    <a:pt x="3075305" y="546099"/>
                  </a:lnTo>
                  <a:lnTo>
                    <a:pt x="3056890" y="593724"/>
                  </a:lnTo>
                  <a:lnTo>
                    <a:pt x="3038475" y="638174"/>
                  </a:lnTo>
                  <a:lnTo>
                    <a:pt x="3019425" y="680084"/>
                  </a:lnTo>
                  <a:lnTo>
                    <a:pt x="3001010" y="718819"/>
                  </a:lnTo>
                  <a:lnTo>
                    <a:pt x="2983230" y="755014"/>
                  </a:lnTo>
                  <a:lnTo>
                    <a:pt x="2949575" y="818514"/>
                  </a:lnTo>
                  <a:lnTo>
                    <a:pt x="2922905" y="864234"/>
                  </a:lnTo>
                  <a:lnTo>
                    <a:pt x="2894965" y="908684"/>
                  </a:lnTo>
                  <a:lnTo>
                    <a:pt x="2866390" y="951864"/>
                  </a:lnTo>
                  <a:lnTo>
                    <a:pt x="2836545" y="993774"/>
                  </a:lnTo>
                  <a:lnTo>
                    <a:pt x="2806065" y="1034414"/>
                  </a:lnTo>
                  <a:lnTo>
                    <a:pt x="2774315" y="1073784"/>
                  </a:lnTo>
                  <a:lnTo>
                    <a:pt x="2741295" y="1111252"/>
                  </a:lnTo>
                  <a:lnTo>
                    <a:pt x="2707640" y="1148082"/>
                  </a:lnTo>
                  <a:lnTo>
                    <a:pt x="2672715" y="1183642"/>
                  </a:lnTo>
                  <a:lnTo>
                    <a:pt x="2638163" y="1216342"/>
                  </a:lnTo>
                  <a:lnTo>
                    <a:pt x="2667907" y="1216342"/>
                  </a:lnTo>
                  <a:lnTo>
                    <a:pt x="2722880" y="1162052"/>
                  </a:lnTo>
                  <a:lnTo>
                    <a:pt x="2757170" y="1125221"/>
                  </a:lnTo>
                  <a:lnTo>
                    <a:pt x="2790190" y="1086484"/>
                  </a:lnTo>
                  <a:lnTo>
                    <a:pt x="2822575" y="1046479"/>
                  </a:lnTo>
                  <a:lnTo>
                    <a:pt x="2853690" y="1005204"/>
                  </a:lnTo>
                  <a:lnTo>
                    <a:pt x="2883535" y="962659"/>
                  </a:lnTo>
                  <a:lnTo>
                    <a:pt x="2912745" y="919479"/>
                  </a:lnTo>
                  <a:lnTo>
                    <a:pt x="2940685" y="874394"/>
                  </a:lnTo>
                  <a:lnTo>
                    <a:pt x="2967355" y="828039"/>
                  </a:lnTo>
                  <a:lnTo>
                    <a:pt x="2995930" y="775334"/>
                  </a:lnTo>
                  <a:lnTo>
                    <a:pt x="3021965" y="723899"/>
                  </a:lnTo>
                  <a:lnTo>
                    <a:pt x="3045460" y="672464"/>
                  </a:lnTo>
                  <a:lnTo>
                    <a:pt x="3067685" y="621029"/>
                  </a:lnTo>
                  <a:lnTo>
                    <a:pt x="3087370" y="571499"/>
                  </a:lnTo>
                  <a:lnTo>
                    <a:pt x="3105785" y="523239"/>
                  </a:lnTo>
                  <a:lnTo>
                    <a:pt x="3121660" y="476249"/>
                  </a:lnTo>
                  <a:lnTo>
                    <a:pt x="3136265" y="431164"/>
                  </a:lnTo>
                  <a:lnTo>
                    <a:pt x="3149600" y="387349"/>
                  </a:lnTo>
                  <a:lnTo>
                    <a:pt x="3161030" y="346074"/>
                  </a:lnTo>
                  <a:lnTo>
                    <a:pt x="3171190" y="307339"/>
                  </a:lnTo>
                  <a:lnTo>
                    <a:pt x="3197225" y="187959"/>
                  </a:lnTo>
                  <a:lnTo>
                    <a:pt x="3209290" y="118109"/>
                  </a:lnTo>
                  <a:lnTo>
                    <a:pt x="3216275" y="64769"/>
                  </a:lnTo>
                  <a:lnTo>
                    <a:pt x="3220085" y="30479"/>
                  </a:lnTo>
                  <a:lnTo>
                    <a:pt x="3221355" y="20319"/>
                  </a:lnTo>
                  <a:close/>
                </a:path>
                <a:path w="3221990" h="1216659">
                  <a:moveTo>
                    <a:pt x="1339850" y="0"/>
                  </a:moveTo>
                  <a:lnTo>
                    <a:pt x="1284605" y="1269"/>
                  </a:lnTo>
                  <a:lnTo>
                    <a:pt x="1229995" y="3174"/>
                  </a:lnTo>
                  <a:lnTo>
                    <a:pt x="1176020" y="6984"/>
                  </a:lnTo>
                  <a:lnTo>
                    <a:pt x="1122680" y="12064"/>
                  </a:lnTo>
                  <a:lnTo>
                    <a:pt x="1069975" y="18414"/>
                  </a:lnTo>
                  <a:lnTo>
                    <a:pt x="1018540" y="26034"/>
                  </a:lnTo>
                  <a:lnTo>
                    <a:pt x="967105" y="34924"/>
                  </a:lnTo>
                  <a:lnTo>
                    <a:pt x="916940" y="45084"/>
                  </a:lnTo>
                  <a:lnTo>
                    <a:pt x="867410" y="56514"/>
                  </a:lnTo>
                  <a:lnTo>
                    <a:pt x="817880" y="69214"/>
                  </a:lnTo>
                  <a:lnTo>
                    <a:pt x="769620" y="83184"/>
                  </a:lnTo>
                  <a:lnTo>
                    <a:pt x="722630" y="98424"/>
                  </a:lnTo>
                  <a:lnTo>
                    <a:pt x="675640" y="115569"/>
                  </a:lnTo>
                  <a:lnTo>
                    <a:pt x="629285" y="133349"/>
                  </a:lnTo>
                  <a:lnTo>
                    <a:pt x="584200" y="152399"/>
                  </a:lnTo>
                  <a:lnTo>
                    <a:pt x="539750" y="172719"/>
                  </a:lnTo>
                  <a:lnTo>
                    <a:pt x="495934" y="194309"/>
                  </a:lnTo>
                  <a:lnTo>
                    <a:pt x="452755" y="217804"/>
                  </a:lnTo>
                  <a:lnTo>
                    <a:pt x="410209" y="241934"/>
                  </a:lnTo>
                  <a:lnTo>
                    <a:pt x="368935" y="267334"/>
                  </a:lnTo>
                  <a:lnTo>
                    <a:pt x="328295" y="294004"/>
                  </a:lnTo>
                  <a:lnTo>
                    <a:pt x="288290" y="322579"/>
                  </a:lnTo>
                  <a:lnTo>
                    <a:pt x="249554" y="351789"/>
                  </a:lnTo>
                  <a:lnTo>
                    <a:pt x="210820" y="382269"/>
                  </a:lnTo>
                  <a:lnTo>
                    <a:pt x="173355" y="414019"/>
                  </a:lnTo>
                  <a:lnTo>
                    <a:pt x="136525" y="447039"/>
                  </a:lnTo>
                  <a:lnTo>
                    <a:pt x="100965" y="481329"/>
                  </a:lnTo>
                  <a:lnTo>
                    <a:pt x="66040" y="516889"/>
                  </a:lnTo>
                  <a:lnTo>
                    <a:pt x="31750" y="553084"/>
                  </a:lnTo>
                  <a:lnTo>
                    <a:pt x="0" y="589279"/>
                  </a:lnTo>
                  <a:lnTo>
                    <a:pt x="0" y="621029"/>
                  </a:lnTo>
                  <a:lnTo>
                    <a:pt x="13970" y="604519"/>
                  </a:lnTo>
                  <a:lnTo>
                    <a:pt x="46990" y="567054"/>
                  </a:lnTo>
                  <a:lnTo>
                    <a:pt x="80645" y="530859"/>
                  </a:lnTo>
                  <a:lnTo>
                    <a:pt x="115570" y="495299"/>
                  </a:lnTo>
                  <a:lnTo>
                    <a:pt x="151130" y="461644"/>
                  </a:lnTo>
                  <a:lnTo>
                    <a:pt x="187325" y="429259"/>
                  </a:lnTo>
                  <a:lnTo>
                    <a:pt x="224154" y="397509"/>
                  </a:lnTo>
                  <a:lnTo>
                    <a:pt x="262255" y="367664"/>
                  </a:lnTo>
                  <a:lnTo>
                    <a:pt x="300990" y="338454"/>
                  </a:lnTo>
                  <a:lnTo>
                    <a:pt x="340360" y="311149"/>
                  </a:lnTo>
                  <a:lnTo>
                    <a:pt x="380365" y="284479"/>
                  </a:lnTo>
                  <a:lnTo>
                    <a:pt x="421640" y="259079"/>
                  </a:lnTo>
                  <a:lnTo>
                    <a:pt x="462915" y="235584"/>
                  </a:lnTo>
                  <a:lnTo>
                    <a:pt x="505459" y="212724"/>
                  </a:lnTo>
                  <a:lnTo>
                    <a:pt x="548640" y="191134"/>
                  </a:lnTo>
                  <a:lnTo>
                    <a:pt x="593090" y="170814"/>
                  </a:lnTo>
                  <a:lnTo>
                    <a:pt x="637540" y="151764"/>
                  </a:lnTo>
                  <a:lnTo>
                    <a:pt x="683260" y="134619"/>
                  </a:lnTo>
                  <a:lnTo>
                    <a:pt x="729615" y="118109"/>
                  </a:lnTo>
                  <a:lnTo>
                    <a:pt x="776605" y="102869"/>
                  </a:lnTo>
                  <a:lnTo>
                    <a:pt x="824230" y="88899"/>
                  </a:lnTo>
                  <a:lnTo>
                    <a:pt x="872490" y="76199"/>
                  </a:lnTo>
                  <a:lnTo>
                    <a:pt x="922019" y="64769"/>
                  </a:lnTo>
                  <a:lnTo>
                    <a:pt x="971550" y="55244"/>
                  </a:lnTo>
                  <a:lnTo>
                    <a:pt x="1022350" y="46354"/>
                  </a:lnTo>
                  <a:lnTo>
                    <a:pt x="1073785" y="38734"/>
                  </a:lnTo>
                  <a:lnTo>
                    <a:pt x="1125220" y="32384"/>
                  </a:lnTo>
                  <a:lnTo>
                    <a:pt x="1177925" y="27304"/>
                  </a:lnTo>
                  <a:lnTo>
                    <a:pt x="1231265" y="24129"/>
                  </a:lnTo>
                  <a:lnTo>
                    <a:pt x="1285240" y="21589"/>
                  </a:lnTo>
                  <a:lnTo>
                    <a:pt x="1339850" y="20319"/>
                  </a:lnTo>
                  <a:lnTo>
                    <a:pt x="3221355" y="20319"/>
                  </a:lnTo>
                  <a:lnTo>
                    <a:pt x="3221355" y="18414"/>
                  </a:lnTo>
                  <a:lnTo>
                    <a:pt x="3221990" y="6984"/>
                  </a:lnTo>
                  <a:lnTo>
                    <a:pt x="1339850" y="0"/>
                  </a:lnTo>
                  <a:close/>
                </a:path>
              </a:pathLst>
            </a:custGeom>
            <a:solidFill>
              <a:srgbClr val="F5C15B"/>
            </a:solidFill>
          </p:spPr>
          <p:txBody>
            <a:bodyPr wrap="square" lIns="0" tIns="0" rIns="0" bIns="0" rtlCol="0"/>
            <a:lstStyle/>
            <a:p>
              <a:endParaRPr/>
            </a:p>
          </p:txBody>
        </p:sp>
        <p:pic>
          <p:nvPicPr>
            <p:cNvPr id="30" name="object 30"/>
            <p:cNvPicPr/>
            <p:nvPr/>
          </p:nvPicPr>
          <p:blipFill>
            <a:blip r:embed="rId16" cstate="screen">
              <a:extLst>
                <a:ext uri="{28A0092B-C50C-407E-A947-70E740481C1C}">
                  <a14:useLocalDpi xmlns:a14="http://schemas.microsoft.com/office/drawing/2010/main"/>
                </a:ext>
              </a:extLst>
            </a:blip>
            <a:stretch>
              <a:fillRect/>
            </a:stretch>
          </p:blipFill>
          <p:spPr>
            <a:xfrm>
              <a:off x="1524000" y="10010329"/>
              <a:ext cx="144144" cy="144145"/>
            </a:xfrm>
            <a:prstGeom prst="rect">
              <a:avLst/>
            </a:prstGeom>
          </p:spPr>
        </p:pic>
        <p:pic>
          <p:nvPicPr>
            <p:cNvPr id="31" name="object 31"/>
            <p:cNvPicPr/>
            <p:nvPr/>
          </p:nvPicPr>
          <p:blipFill>
            <a:blip r:embed="rId17" cstate="screen">
              <a:extLst>
                <a:ext uri="{28A0092B-C50C-407E-A947-70E740481C1C}">
                  <a14:useLocalDpi xmlns:a14="http://schemas.microsoft.com/office/drawing/2010/main"/>
                </a:ext>
              </a:extLst>
            </a:blip>
            <a:stretch>
              <a:fillRect/>
            </a:stretch>
          </p:blipFill>
          <p:spPr>
            <a:xfrm>
              <a:off x="725169" y="10007789"/>
              <a:ext cx="78104" cy="155575"/>
            </a:xfrm>
            <a:prstGeom prst="rect">
              <a:avLst/>
            </a:prstGeom>
          </p:spPr>
        </p:pic>
        <p:pic>
          <p:nvPicPr>
            <p:cNvPr id="32" name="object 32"/>
            <p:cNvPicPr/>
            <p:nvPr/>
          </p:nvPicPr>
          <p:blipFill>
            <a:blip r:embed="rId18" cstate="screen">
              <a:extLst>
                <a:ext uri="{28A0092B-C50C-407E-A947-70E740481C1C}">
                  <a14:useLocalDpi xmlns:a14="http://schemas.microsoft.com/office/drawing/2010/main"/>
                </a:ext>
              </a:extLst>
            </a:blip>
            <a:stretch>
              <a:fillRect/>
            </a:stretch>
          </p:blipFill>
          <p:spPr>
            <a:xfrm>
              <a:off x="1216660" y="10010329"/>
              <a:ext cx="203834" cy="144145"/>
            </a:xfrm>
            <a:prstGeom prst="rect">
              <a:avLst/>
            </a:prstGeom>
          </p:spPr>
        </p:pic>
      </p:grpSp>
      <p:sp>
        <p:nvSpPr>
          <p:cNvPr id="33" name="object 33"/>
          <p:cNvSpPr txBox="1"/>
          <p:nvPr/>
        </p:nvSpPr>
        <p:spPr>
          <a:xfrm>
            <a:off x="699315" y="9685730"/>
            <a:ext cx="2320290" cy="166157"/>
          </a:xfrm>
          <a:prstGeom prst="rect">
            <a:avLst/>
          </a:prstGeom>
        </p:spPr>
        <p:txBody>
          <a:bodyPr vert="horz" wrap="square" lIns="0" tIns="12062" rIns="0" bIns="0" rtlCol="0">
            <a:spAutoFit/>
          </a:bodyPr>
          <a:lstStyle/>
          <a:p>
            <a:pPr marL="12697">
              <a:spcBef>
                <a:spcPts val="95"/>
              </a:spcBef>
            </a:pPr>
            <a:r>
              <a:rPr sz="1000" spc="-10" dirty="0">
                <a:solidFill>
                  <a:srgbClr val="004448"/>
                </a:solidFill>
                <a:latin typeface="Microsoft Sans Serif"/>
                <a:cs typeface="Microsoft Sans Serif"/>
              </a:rPr>
              <a:t>S</a:t>
            </a:r>
            <a:r>
              <a:rPr sz="1000" spc="-15" dirty="0">
                <a:solidFill>
                  <a:srgbClr val="004448"/>
                </a:solidFill>
                <a:latin typeface="Microsoft Sans Serif"/>
                <a:cs typeface="Microsoft Sans Serif"/>
              </a:rPr>
              <a:t>i</a:t>
            </a:r>
            <a:r>
              <a:rPr sz="1000" spc="-5" dirty="0">
                <a:solidFill>
                  <a:srgbClr val="004448"/>
                </a:solidFill>
                <a:latin typeface="Microsoft Sans Serif"/>
                <a:cs typeface="Microsoft Sans Serif"/>
              </a:rPr>
              <a:t>g</a:t>
            </a:r>
            <a:r>
              <a:rPr sz="1000" spc="-10" dirty="0">
                <a:solidFill>
                  <a:srgbClr val="004448"/>
                </a:solidFill>
                <a:latin typeface="Microsoft Sans Serif"/>
                <a:cs typeface="Microsoft Sans Serif"/>
              </a:rPr>
              <a:t>u</a:t>
            </a:r>
            <a:r>
              <a:rPr sz="1000" spc="-5" dirty="0">
                <a:solidFill>
                  <a:srgbClr val="004448"/>
                </a:solidFill>
                <a:latin typeface="Microsoft Sans Serif"/>
                <a:cs typeface="Microsoft Sans Serif"/>
              </a:rPr>
              <a:t>e</a:t>
            </a:r>
            <a:r>
              <a:rPr sz="1000" spc="10" dirty="0">
                <a:solidFill>
                  <a:srgbClr val="004448"/>
                </a:solidFill>
                <a:latin typeface="Microsoft Sans Serif"/>
                <a:cs typeface="Microsoft Sans Serif"/>
              </a:rPr>
              <a:t> </a:t>
            </a:r>
            <a:r>
              <a:rPr sz="1000" spc="-20" dirty="0">
                <a:solidFill>
                  <a:srgbClr val="004448"/>
                </a:solidFill>
                <a:latin typeface="Microsoft Sans Serif"/>
                <a:cs typeface="Microsoft Sans Serif"/>
              </a:rPr>
              <a:t>l</a:t>
            </a:r>
            <a:r>
              <a:rPr sz="1000" spc="-5" dirty="0">
                <a:solidFill>
                  <a:srgbClr val="004448"/>
                </a:solidFill>
                <a:latin typeface="Microsoft Sans Serif"/>
                <a:cs typeface="Microsoft Sans Serif"/>
              </a:rPr>
              <a:t>a</a:t>
            </a:r>
            <a:r>
              <a:rPr sz="1000" spc="10" dirty="0">
                <a:solidFill>
                  <a:srgbClr val="004448"/>
                </a:solidFill>
                <a:latin typeface="Microsoft Sans Serif"/>
                <a:cs typeface="Microsoft Sans Serif"/>
              </a:rPr>
              <a:t> </a:t>
            </a:r>
            <a:r>
              <a:rPr sz="1000" spc="-10" dirty="0">
                <a:solidFill>
                  <a:srgbClr val="004448"/>
                </a:solidFill>
                <a:latin typeface="Microsoft Sans Serif"/>
                <a:cs typeface="Microsoft Sans Serif"/>
              </a:rPr>
              <a:t>h</a:t>
            </a:r>
            <a:r>
              <a:rPr sz="1000" spc="-15" dirty="0">
                <a:solidFill>
                  <a:srgbClr val="004448"/>
                </a:solidFill>
                <a:latin typeface="Microsoft Sans Serif"/>
                <a:cs typeface="Microsoft Sans Serif"/>
              </a:rPr>
              <a:t>i</a:t>
            </a:r>
            <a:r>
              <a:rPr sz="1000" dirty="0">
                <a:solidFill>
                  <a:srgbClr val="004448"/>
                </a:solidFill>
                <a:latin typeface="Microsoft Sans Serif"/>
                <a:cs typeface="Microsoft Sans Serif"/>
              </a:rPr>
              <a:t>s</a:t>
            </a:r>
            <a:r>
              <a:rPr sz="1000" spc="-5" dirty="0">
                <a:solidFill>
                  <a:srgbClr val="004448"/>
                </a:solidFill>
                <a:latin typeface="Microsoft Sans Serif"/>
                <a:cs typeface="Microsoft Sans Serif"/>
              </a:rPr>
              <a:t>t</a:t>
            </a:r>
            <a:r>
              <a:rPr sz="1000" spc="-20" dirty="0">
                <a:solidFill>
                  <a:srgbClr val="004448"/>
                </a:solidFill>
                <a:latin typeface="Microsoft Sans Serif"/>
                <a:cs typeface="Microsoft Sans Serif"/>
              </a:rPr>
              <a:t>o</a:t>
            </a:r>
            <a:r>
              <a:rPr sz="1000" spc="-5" dirty="0">
                <a:solidFill>
                  <a:srgbClr val="004448"/>
                </a:solidFill>
                <a:latin typeface="Microsoft Sans Serif"/>
                <a:cs typeface="Microsoft Sans Serif"/>
              </a:rPr>
              <a:t>r</a:t>
            </a:r>
            <a:r>
              <a:rPr sz="1000" spc="-15" dirty="0">
                <a:solidFill>
                  <a:srgbClr val="004448"/>
                </a:solidFill>
                <a:latin typeface="Microsoft Sans Serif"/>
                <a:cs typeface="Microsoft Sans Serif"/>
              </a:rPr>
              <a:t>i</a:t>
            </a:r>
            <a:r>
              <a:rPr sz="1000" spc="-5" dirty="0">
                <a:solidFill>
                  <a:srgbClr val="004448"/>
                </a:solidFill>
                <a:latin typeface="Microsoft Sans Serif"/>
                <a:cs typeface="Microsoft Sans Serif"/>
              </a:rPr>
              <a:t>a</a:t>
            </a:r>
            <a:r>
              <a:rPr sz="1000" spc="10" dirty="0">
                <a:solidFill>
                  <a:srgbClr val="004448"/>
                </a:solidFill>
                <a:latin typeface="Microsoft Sans Serif"/>
                <a:cs typeface="Microsoft Sans Serif"/>
              </a:rPr>
              <a:t> </a:t>
            </a:r>
            <a:r>
              <a:rPr sz="1000" spc="-25" dirty="0">
                <a:solidFill>
                  <a:srgbClr val="004448"/>
                </a:solidFill>
                <a:latin typeface="Microsoft Sans Serif"/>
                <a:cs typeface="Microsoft Sans Serif"/>
              </a:rPr>
              <a:t>d</a:t>
            </a:r>
            <a:r>
              <a:rPr sz="1000" spc="-5" dirty="0">
                <a:solidFill>
                  <a:srgbClr val="004448"/>
                </a:solidFill>
                <a:latin typeface="Microsoft Sans Serif"/>
                <a:cs typeface="Microsoft Sans Serif"/>
              </a:rPr>
              <a:t>e</a:t>
            </a:r>
            <a:r>
              <a:rPr sz="1000" spc="114" dirty="0">
                <a:solidFill>
                  <a:srgbClr val="004448"/>
                </a:solidFill>
                <a:latin typeface="Microsoft Sans Serif"/>
                <a:cs typeface="Microsoft Sans Serif"/>
              </a:rPr>
              <a:t> </a:t>
            </a:r>
            <a:r>
              <a:rPr sz="1000" spc="-5" dirty="0">
                <a:solidFill>
                  <a:srgbClr val="004448"/>
                </a:solidFill>
                <a:latin typeface="Microsoft Sans Serif"/>
                <a:cs typeface="Microsoft Sans Serif"/>
              </a:rPr>
              <a:t>D</a:t>
            </a:r>
            <a:r>
              <a:rPr sz="1000" spc="-20" dirty="0">
                <a:solidFill>
                  <a:srgbClr val="004448"/>
                </a:solidFill>
                <a:latin typeface="Microsoft Sans Serif"/>
                <a:cs typeface="Microsoft Sans Serif"/>
              </a:rPr>
              <a:t>u</a:t>
            </a:r>
            <a:r>
              <a:rPr sz="1000" dirty="0">
                <a:solidFill>
                  <a:srgbClr val="004448"/>
                </a:solidFill>
                <a:latin typeface="Microsoft Sans Serif"/>
                <a:cs typeface="Microsoft Sans Serif"/>
              </a:rPr>
              <a:t>m</a:t>
            </a:r>
            <a:r>
              <a:rPr sz="1000" spc="-10" dirty="0">
                <a:solidFill>
                  <a:srgbClr val="004448"/>
                </a:solidFill>
                <a:latin typeface="Microsoft Sans Serif"/>
                <a:cs typeface="Microsoft Sans Serif"/>
              </a:rPr>
              <a:t>p</a:t>
            </a:r>
            <a:r>
              <a:rPr sz="1000" spc="-15" dirty="0">
                <a:solidFill>
                  <a:srgbClr val="004448"/>
                </a:solidFill>
                <a:latin typeface="Microsoft Sans Serif"/>
                <a:cs typeface="Microsoft Sans Serif"/>
              </a:rPr>
              <a:t>l</a:t>
            </a:r>
            <a:r>
              <a:rPr sz="1000" spc="-30" dirty="0">
                <a:solidFill>
                  <a:srgbClr val="004448"/>
                </a:solidFill>
                <a:latin typeface="Microsoft Sans Serif"/>
                <a:cs typeface="Microsoft Sans Serif"/>
              </a:rPr>
              <a:t>i</a:t>
            </a:r>
            <a:r>
              <a:rPr sz="1000" spc="-5" dirty="0">
                <a:solidFill>
                  <a:srgbClr val="004448"/>
                </a:solidFill>
                <a:latin typeface="Microsoft Sans Serif"/>
                <a:cs typeface="Microsoft Sans Serif"/>
              </a:rPr>
              <a:t>ng</a:t>
            </a:r>
            <a:r>
              <a:rPr sz="1000" spc="-75" dirty="0">
                <a:solidFill>
                  <a:srgbClr val="004448"/>
                </a:solidFill>
                <a:latin typeface="Microsoft Sans Serif"/>
                <a:cs typeface="Microsoft Sans Serif"/>
              </a:rPr>
              <a:t> </a:t>
            </a:r>
            <a:r>
              <a:rPr sz="1000" spc="-10" dirty="0">
                <a:solidFill>
                  <a:srgbClr val="004448"/>
                </a:solidFill>
                <a:latin typeface="Microsoft Sans Serif"/>
                <a:cs typeface="Microsoft Sans Serif"/>
              </a:rPr>
              <a:t>D</a:t>
            </a:r>
            <a:r>
              <a:rPr sz="1000" spc="-20" dirty="0">
                <a:solidFill>
                  <a:srgbClr val="004448"/>
                </a:solidFill>
                <a:latin typeface="Microsoft Sans Serif"/>
                <a:cs typeface="Microsoft Sans Serif"/>
              </a:rPr>
              <a:t>u</a:t>
            </a:r>
            <a:r>
              <a:rPr sz="1000" spc="15" dirty="0">
                <a:solidFill>
                  <a:srgbClr val="004448"/>
                </a:solidFill>
                <a:latin typeface="Microsoft Sans Serif"/>
                <a:cs typeface="Microsoft Sans Serif"/>
              </a:rPr>
              <a:t>m</a:t>
            </a:r>
            <a:r>
              <a:rPr sz="1000" spc="-15" dirty="0">
                <a:solidFill>
                  <a:srgbClr val="004448"/>
                </a:solidFill>
                <a:latin typeface="Microsoft Sans Serif"/>
                <a:cs typeface="Microsoft Sans Serif"/>
              </a:rPr>
              <a:t>pl</a:t>
            </a:r>
            <a:r>
              <a:rPr sz="1000" spc="-20" dirty="0">
                <a:solidFill>
                  <a:srgbClr val="004448"/>
                </a:solidFill>
                <a:latin typeface="Microsoft Sans Serif"/>
                <a:cs typeface="Microsoft Sans Serif"/>
              </a:rPr>
              <a:t>i</a:t>
            </a:r>
            <a:r>
              <a:rPr sz="1000" spc="-10" dirty="0">
                <a:solidFill>
                  <a:srgbClr val="004448"/>
                </a:solidFill>
                <a:latin typeface="Microsoft Sans Serif"/>
                <a:cs typeface="Microsoft Sans Serif"/>
              </a:rPr>
              <a:t>ng</a:t>
            </a:r>
            <a:r>
              <a:rPr sz="1000" spc="-25" dirty="0">
                <a:solidFill>
                  <a:srgbClr val="004448"/>
                </a:solidFill>
                <a:latin typeface="Microsoft Sans Serif"/>
                <a:cs typeface="Microsoft Sans Serif"/>
              </a:rPr>
              <a:t>’</a:t>
            </a:r>
            <a:r>
              <a:rPr sz="1000" spc="-5" dirty="0">
                <a:solidFill>
                  <a:srgbClr val="004448"/>
                </a:solidFill>
                <a:latin typeface="Microsoft Sans Serif"/>
                <a:cs typeface="Microsoft Sans Serif"/>
              </a:rPr>
              <a:t>s</a:t>
            </a:r>
            <a:endParaRPr sz="1000">
              <a:latin typeface="Microsoft Sans Serif"/>
              <a:cs typeface="Microsoft Sans Serif"/>
            </a:endParaRPr>
          </a:p>
        </p:txBody>
      </p:sp>
      <p:grpSp>
        <p:nvGrpSpPr>
          <p:cNvPr id="34" name="object 34"/>
          <p:cNvGrpSpPr/>
          <p:nvPr/>
        </p:nvGrpSpPr>
        <p:grpSpPr>
          <a:xfrm>
            <a:off x="0" y="0"/>
            <a:ext cx="7277100" cy="2569210"/>
            <a:chOff x="0" y="0"/>
            <a:chExt cx="7277100" cy="2569210"/>
          </a:xfrm>
        </p:grpSpPr>
        <p:sp>
          <p:nvSpPr>
            <p:cNvPr id="35" name="object 35"/>
            <p:cNvSpPr/>
            <p:nvPr/>
          </p:nvSpPr>
          <p:spPr>
            <a:xfrm>
              <a:off x="0" y="0"/>
              <a:ext cx="5220970" cy="1316355"/>
            </a:xfrm>
            <a:custGeom>
              <a:avLst/>
              <a:gdLst/>
              <a:ahLst/>
              <a:cxnLst/>
              <a:rect l="l" t="t" r="r" b="b"/>
              <a:pathLst>
                <a:path w="5220970" h="1316355">
                  <a:moveTo>
                    <a:pt x="5220425" y="0"/>
                  </a:moveTo>
                  <a:lnTo>
                    <a:pt x="0" y="0"/>
                  </a:lnTo>
                  <a:lnTo>
                    <a:pt x="0" y="1316354"/>
                  </a:lnTo>
                  <a:lnTo>
                    <a:pt x="2537460" y="1316354"/>
                  </a:lnTo>
                  <a:lnTo>
                    <a:pt x="4064635" y="1274444"/>
                  </a:lnTo>
                  <a:lnTo>
                    <a:pt x="4865370" y="983614"/>
                  </a:lnTo>
                  <a:lnTo>
                    <a:pt x="5203190" y="194944"/>
                  </a:lnTo>
                  <a:lnTo>
                    <a:pt x="5220425" y="0"/>
                  </a:lnTo>
                  <a:close/>
                </a:path>
              </a:pathLst>
            </a:custGeom>
            <a:solidFill>
              <a:srgbClr val="004448"/>
            </a:solidFill>
          </p:spPr>
          <p:txBody>
            <a:bodyPr wrap="square" lIns="0" tIns="0" rIns="0" bIns="0" rtlCol="0"/>
            <a:lstStyle/>
            <a:p>
              <a:endParaRPr/>
            </a:p>
          </p:txBody>
        </p:sp>
        <p:pic>
          <p:nvPicPr>
            <p:cNvPr id="36" name="object 36"/>
            <p:cNvPicPr/>
            <p:nvPr/>
          </p:nvPicPr>
          <p:blipFill>
            <a:blip r:embed="rId19" cstate="screen">
              <a:extLst>
                <a:ext uri="{28A0092B-C50C-407E-A947-70E740481C1C}">
                  <a14:useLocalDpi xmlns:a14="http://schemas.microsoft.com/office/drawing/2010/main"/>
                </a:ext>
              </a:extLst>
            </a:blip>
            <a:stretch>
              <a:fillRect/>
            </a:stretch>
          </p:blipFill>
          <p:spPr>
            <a:xfrm>
              <a:off x="4612640" y="610234"/>
              <a:ext cx="2395855" cy="1587500"/>
            </a:xfrm>
            <a:prstGeom prst="rect">
              <a:avLst/>
            </a:prstGeom>
          </p:spPr>
        </p:pic>
        <p:sp>
          <p:nvSpPr>
            <p:cNvPr id="37" name="object 37"/>
            <p:cNvSpPr/>
            <p:nvPr/>
          </p:nvSpPr>
          <p:spPr>
            <a:xfrm>
              <a:off x="4613275" y="621029"/>
              <a:ext cx="2395220" cy="1580515"/>
            </a:xfrm>
            <a:custGeom>
              <a:avLst/>
              <a:gdLst/>
              <a:ahLst/>
              <a:cxnLst/>
              <a:rect l="l" t="t" r="r" b="b"/>
              <a:pathLst>
                <a:path w="2395220" h="1580514">
                  <a:moveTo>
                    <a:pt x="2395220" y="1576704"/>
                  </a:moveTo>
                  <a:lnTo>
                    <a:pt x="0" y="1576704"/>
                  </a:lnTo>
                  <a:lnTo>
                    <a:pt x="0" y="1580514"/>
                  </a:lnTo>
                  <a:lnTo>
                    <a:pt x="2395220" y="1580514"/>
                  </a:lnTo>
                  <a:lnTo>
                    <a:pt x="2395220" y="1576704"/>
                  </a:lnTo>
                  <a:close/>
                </a:path>
                <a:path w="2395220" h="1580514">
                  <a:moveTo>
                    <a:pt x="2322829" y="0"/>
                  </a:moveTo>
                  <a:lnTo>
                    <a:pt x="73025" y="0"/>
                  </a:lnTo>
                  <a:lnTo>
                    <a:pt x="48895" y="5079"/>
                  </a:lnTo>
                  <a:lnTo>
                    <a:pt x="28575" y="18414"/>
                  </a:lnTo>
                  <a:lnTo>
                    <a:pt x="15239" y="38100"/>
                  </a:lnTo>
                  <a:lnTo>
                    <a:pt x="10795" y="62229"/>
                  </a:lnTo>
                  <a:lnTo>
                    <a:pt x="10795" y="1576704"/>
                  </a:lnTo>
                  <a:lnTo>
                    <a:pt x="2385059" y="1576704"/>
                  </a:lnTo>
                  <a:lnTo>
                    <a:pt x="2385059" y="62229"/>
                  </a:lnTo>
                  <a:lnTo>
                    <a:pt x="2379979" y="38100"/>
                  </a:lnTo>
                  <a:lnTo>
                    <a:pt x="2366645" y="18414"/>
                  </a:lnTo>
                  <a:lnTo>
                    <a:pt x="2346959" y="5079"/>
                  </a:lnTo>
                  <a:lnTo>
                    <a:pt x="2322829" y="0"/>
                  </a:lnTo>
                  <a:close/>
                </a:path>
              </a:pathLst>
            </a:custGeom>
            <a:solidFill>
              <a:srgbClr val="010303"/>
            </a:solidFill>
          </p:spPr>
          <p:txBody>
            <a:bodyPr wrap="square" lIns="0" tIns="0" rIns="0" bIns="0" rtlCol="0"/>
            <a:lstStyle/>
            <a:p>
              <a:endParaRPr/>
            </a:p>
          </p:txBody>
        </p:sp>
        <p:pic>
          <p:nvPicPr>
            <p:cNvPr id="38" name="object 38"/>
            <p:cNvPicPr/>
            <p:nvPr/>
          </p:nvPicPr>
          <p:blipFill>
            <a:blip r:embed="rId20" cstate="screen">
              <a:extLst>
                <a:ext uri="{28A0092B-C50C-407E-A947-70E740481C1C}">
                  <a14:useLocalDpi xmlns:a14="http://schemas.microsoft.com/office/drawing/2010/main"/>
                </a:ext>
              </a:extLst>
            </a:blip>
            <a:stretch>
              <a:fillRect/>
            </a:stretch>
          </p:blipFill>
          <p:spPr>
            <a:xfrm>
              <a:off x="4321175" y="2201544"/>
              <a:ext cx="2955925" cy="86995"/>
            </a:xfrm>
            <a:prstGeom prst="rect">
              <a:avLst/>
            </a:prstGeom>
          </p:spPr>
        </p:pic>
        <p:pic>
          <p:nvPicPr>
            <p:cNvPr id="39" name="object 39"/>
            <p:cNvPicPr/>
            <p:nvPr/>
          </p:nvPicPr>
          <p:blipFill>
            <a:blip r:embed="rId21" cstate="screen">
              <a:extLst>
                <a:ext uri="{28A0092B-C50C-407E-A947-70E740481C1C}">
                  <a14:useLocalDpi xmlns:a14="http://schemas.microsoft.com/office/drawing/2010/main"/>
                </a:ext>
              </a:extLst>
            </a:blip>
            <a:stretch>
              <a:fillRect/>
            </a:stretch>
          </p:blipFill>
          <p:spPr>
            <a:xfrm>
              <a:off x="4675504" y="704849"/>
              <a:ext cx="2069464" cy="1007745"/>
            </a:xfrm>
            <a:prstGeom prst="rect">
              <a:avLst/>
            </a:prstGeom>
          </p:spPr>
        </p:pic>
        <p:pic>
          <p:nvPicPr>
            <p:cNvPr id="40" name="object 40"/>
            <p:cNvPicPr/>
            <p:nvPr/>
          </p:nvPicPr>
          <p:blipFill>
            <a:blip r:embed="rId22" cstate="screen">
              <a:extLst>
                <a:ext uri="{28A0092B-C50C-407E-A947-70E740481C1C}">
                  <a14:useLocalDpi xmlns:a14="http://schemas.microsoft.com/office/drawing/2010/main"/>
                </a:ext>
              </a:extLst>
            </a:blip>
            <a:stretch>
              <a:fillRect/>
            </a:stretch>
          </p:blipFill>
          <p:spPr>
            <a:xfrm>
              <a:off x="6741794" y="704849"/>
              <a:ext cx="207645" cy="1408429"/>
            </a:xfrm>
            <a:prstGeom prst="rect">
              <a:avLst/>
            </a:prstGeom>
          </p:spPr>
        </p:pic>
        <p:pic>
          <p:nvPicPr>
            <p:cNvPr id="41" name="object 41"/>
            <p:cNvPicPr/>
            <p:nvPr/>
          </p:nvPicPr>
          <p:blipFill>
            <a:blip r:embed="rId23" cstate="screen">
              <a:extLst>
                <a:ext uri="{28A0092B-C50C-407E-A947-70E740481C1C}">
                  <a14:useLocalDpi xmlns:a14="http://schemas.microsoft.com/office/drawing/2010/main"/>
                </a:ext>
              </a:extLst>
            </a:blip>
            <a:stretch>
              <a:fillRect/>
            </a:stretch>
          </p:blipFill>
          <p:spPr>
            <a:xfrm>
              <a:off x="4675504" y="1710054"/>
              <a:ext cx="2069464" cy="403859"/>
            </a:xfrm>
            <a:prstGeom prst="rect">
              <a:avLst/>
            </a:prstGeom>
          </p:spPr>
        </p:pic>
        <p:sp>
          <p:nvSpPr>
            <p:cNvPr id="42" name="object 42"/>
            <p:cNvSpPr/>
            <p:nvPr/>
          </p:nvSpPr>
          <p:spPr>
            <a:xfrm>
              <a:off x="6097904" y="1713864"/>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3" name="object 43"/>
            <p:cNvSpPr/>
            <p:nvPr/>
          </p:nvSpPr>
          <p:spPr>
            <a:xfrm>
              <a:off x="6063615" y="1680844"/>
              <a:ext cx="815975" cy="779145"/>
            </a:xfrm>
            <a:custGeom>
              <a:avLst/>
              <a:gdLst/>
              <a:ahLst/>
              <a:cxnLst/>
              <a:rect l="l" t="t" r="r" b="b"/>
              <a:pathLst>
                <a:path w="815975" h="779144">
                  <a:moveTo>
                    <a:pt x="398780" y="0"/>
                  </a:moveTo>
                  <a:lnTo>
                    <a:pt x="353060" y="3175"/>
                  </a:lnTo>
                  <a:lnTo>
                    <a:pt x="308610" y="11430"/>
                  </a:lnTo>
                  <a:lnTo>
                    <a:pt x="265430" y="24130"/>
                  </a:lnTo>
                  <a:lnTo>
                    <a:pt x="224155" y="41275"/>
                  </a:lnTo>
                  <a:lnTo>
                    <a:pt x="185420" y="62865"/>
                  </a:lnTo>
                  <a:lnTo>
                    <a:pt x="149860" y="87630"/>
                  </a:lnTo>
                  <a:lnTo>
                    <a:pt x="116205" y="116840"/>
                  </a:lnTo>
                  <a:lnTo>
                    <a:pt x="86995" y="149225"/>
                  </a:lnTo>
                  <a:lnTo>
                    <a:pt x="60960" y="184785"/>
                  </a:lnTo>
                  <a:lnTo>
                    <a:pt x="38735" y="222885"/>
                  </a:lnTo>
                  <a:lnTo>
                    <a:pt x="21589" y="264795"/>
                  </a:lnTo>
                  <a:lnTo>
                    <a:pt x="8889" y="308610"/>
                  </a:lnTo>
                  <a:lnTo>
                    <a:pt x="1905" y="353695"/>
                  </a:lnTo>
                  <a:lnTo>
                    <a:pt x="0" y="398145"/>
                  </a:lnTo>
                  <a:lnTo>
                    <a:pt x="3810" y="441960"/>
                  </a:lnTo>
                  <a:lnTo>
                    <a:pt x="12064" y="484505"/>
                  </a:lnTo>
                  <a:lnTo>
                    <a:pt x="25400" y="525145"/>
                  </a:lnTo>
                  <a:lnTo>
                    <a:pt x="43180" y="564515"/>
                  </a:lnTo>
                  <a:lnTo>
                    <a:pt x="66039" y="601980"/>
                  </a:lnTo>
                  <a:lnTo>
                    <a:pt x="92075" y="636270"/>
                  </a:lnTo>
                  <a:lnTo>
                    <a:pt x="122555" y="668020"/>
                  </a:lnTo>
                  <a:lnTo>
                    <a:pt x="156210" y="696595"/>
                  </a:lnTo>
                  <a:lnTo>
                    <a:pt x="193675" y="721360"/>
                  </a:lnTo>
                  <a:lnTo>
                    <a:pt x="233680" y="742315"/>
                  </a:lnTo>
                  <a:lnTo>
                    <a:pt x="276860" y="758825"/>
                  </a:lnTo>
                  <a:lnTo>
                    <a:pt x="323214" y="770890"/>
                  </a:lnTo>
                  <a:lnTo>
                    <a:pt x="370205" y="777240"/>
                  </a:lnTo>
                  <a:lnTo>
                    <a:pt x="416560" y="779145"/>
                  </a:lnTo>
                  <a:lnTo>
                    <a:pt x="462280" y="775970"/>
                  </a:lnTo>
                  <a:lnTo>
                    <a:pt x="507364" y="767715"/>
                  </a:lnTo>
                  <a:lnTo>
                    <a:pt x="549910" y="755015"/>
                  </a:lnTo>
                  <a:lnTo>
                    <a:pt x="591185" y="737870"/>
                  </a:lnTo>
                  <a:lnTo>
                    <a:pt x="629919" y="716280"/>
                  </a:lnTo>
                  <a:lnTo>
                    <a:pt x="666114" y="690880"/>
                  </a:lnTo>
                  <a:lnTo>
                    <a:pt x="699135" y="662305"/>
                  </a:lnTo>
                  <a:lnTo>
                    <a:pt x="728980" y="629920"/>
                  </a:lnTo>
                  <a:lnTo>
                    <a:pt x="755014" y="594360"/>
                  </a:lnTo>
                  <a:lnTo>
                    <a:pt x="776605" y="555625"/>
                  </a:lnTo>
                  <a:lnTo>
                    <a:pt x="794385" y="514350"/>
                  </a:lnTo>
                  <a:lnTo>
                    <a:pt x="807085" y="470535"/>
                  </a:lnTo>
                  <a:lnTo>
                    <a:pt x="814069" y="425450"/>
                  </a:lnTo>
                  <a:lnTo>
                    <a:pt x="815975" y="381000"/>
                  </a:lnTo>
                  <a:lnTo>
                    <a:pt x="812164" y="337185"/>
                  </a:lnTo>
                  <a:lnTo>
                    <a:pt x="803275" y="294640"/>
                  </a:lnTo>
                  <a:lnTo>
                    <a:pt x="789939" y="253365"/>
                  </a:lnTo>
                  <a:lnTo>
                    <a:pt x="772160" y="213995"/>
                  </a:lnTo>
                  <a:lnTo>
                    <a:pt x="749935" y="177165"/>
                  </a:lnTo>
                  <a:lnTo>
                    <a:pt x="723264" y="142875"/>
                  </a:lnTo>
                  <a:lnTo>
                    <a:pt x="693419" y="111125"/>
                  </a:lnTo>
                  <a:lnTo>
                    <a:pt x="659764" y="82550"/>
                  </a:lnTo>
                  <a:lnTo>
                    <a:pt x="622300" y="57785"/>
                  </a:lnTo>
                  <a:lnTo>
                    <a:pt x="581660" y="36830"/>
                  </a:lnTo>
                  <a:lnTo>
                    <a:pt x="538480" y="20320"/>
                  </a:lnTo>
                  <a:lnTo>
                    <a:pt x="492760" y="8255"/>
                  </a:lnTo>
                  <a:lnTo>
                    <a:pt x="445769" y="1270"/>
                  </a:lnTo>
                  <a:lnTo>
                    <a:pt x="398780" y="0"/>
                  </a:lnTo>
                  <a:close/>
                </a:path>
              </a:pathLst>
            </a:custGeom>
            <a:solidFill>
              <a:srgbClr val="CC912F"/>
            </a:solidFill>
          </p:spPr>
          <p:txBody>
            <a:bodyPr wrap="square" lIns="0" tIns="0" rIns="0" bIns="0" rtlCol="0"/>
            <a:lstStyle/>
            <a:p>
              <a:endParaRPr/>
            </a:p>
          </p:txBody>
        </p:sp>
        <p:sp>
          <p:nvSpPr>
            <p:cNvPr id="44" name="object 44"/>
            <p:cNvSpPr/>
            <p:nvPr/>
          </p:nvSpPr>
          <p:spPr>
            <a:xfrm>
              <a:off x="520700" y="0"/>
              <a:ext cx="12700" cy="1066800"/>
            </a:xfrm>
            <a:custGeom>
              <a:avLst/>
              <a:gdLst/>
              <a:ahLst/>
              <a:cxnLst/>
              <a:rect l="l" t="t" r="r" b="b"/>
              <a:pathLst>
                <a:path w="12700" h="1066800">
                  <a:moveTo>
                    <a:pt x="0" y="1066799"/>
                  </a:moveTo>
                  <a:lnTo>
                    <a:pt x="12700" y="1066799"/>
                  </a:lnTo>
                  <a:lnTo>
                    <a:pt x="12700" y="0"/>
                  </a:lnTo>
                  <a:lnTo>
                    <a:pt x="0" y="0"/>
                  </a:lnTo>
                  <a:lnTo>
                    <a:pt x="0" y="1066799"/>
                  </a:lnTo>
                  <a:close/>
                </a:path>
              </a:pathLst>
            </a:custGeom>
            <a:solidFill>
              <a:srgbClr val="FFFFFF"/>
            </a:solidFill>
          </p:spPr>
          <p:txBody>
            <a:bodyPr wrap="square" lIns="0" tIns="0" rIns="0" bIns="0" rtlCol="0"/>
            <a:lstStyle/>
            <a:p>
              <a:endParaRPr/>
            </a:p>
          </p:txBody>
        </p:sp>
        <p:sp>
          <p:nvSpPr>
            <p:cNvPr id="45" name="object 45"/>
            <p:cNvSpPr/>
            <p:nvPr/>
          </p:nvSpPr>
          <p:spPr>
            <a:xfrm>
              <a:off x="158153" y="461771"/>
              <a:ext cx="255904" cy="213995"/>
            </a:xfrm>
            <a:custGeom>
              <a:avLst/>
              <a:gdLst/>
              <a:ahLst/>
              <a:cxnLst/>
              <a:rect l="l" t="t" r="r" b="b"/>
              <a:pathLst>
                <a:path w="255904" h="213995">
                  <a:moveTo>
                    <a:pt x="58051" y="0"/>
                  </a:moveTo>
                  <a:lnTo>
                    <a:pt x="19791" y="19079"/>
                  </a:lnTo>
                  <a:lnTo>
                    <a:pt x="3648" y="59483"/>
                  </a:lnTo>
                  <a:lnTo>
                    <a:pt x="0" y="107060"/>
                  </a:lnTo>
                  <a:lnTo>
                    <a:pt x="1100" y="134465"/>
                  </a:lnTo>
                  <a:lnTo>
                    <a:pt x="9901" y="177034"/>
                  </a:lnTo>
                  <a:lnTo>
                    <a:pt x="35064" y="208438"/>
                  </a:lnTo>
                  <a:lnTo>
                    <a:pt x="58051" y="213867"/>
                  </a:lnTo>
                  <a:lnTo>
                    <a:pt x="67404" y="213104"/>
                  </a:lnTo>
                  <a:lnTo>
                    <a:pt x="97659" y="192785"/>
                  </a:lnTo>
                  <a:lnTo>
                    <a:pt x="58051" y="192785"/>
                  </a:lnTo>
                  <a:lnTo>
                    <a:pt x="50819" y="191714"/>
                  </a:lnTo>
                  <a:lnTo>
                    <a:pt x="25025" y="149923"/>
                  </a:lnTo>
                  <a:lnTo>
                    <a:pt x="22466" y="107060"/>
                  </a:lnTo>
                  <a:lnTo>
                    <a:pt x="23171" y="83274"/>
                  </a:lnTo>
                  <a:lnTo>
                    <a:pt x="33756" y="36321"/>
                  </a:lnTo>
                  <a:lnTo>
                    <a:pt x="57810" y="21335"/>
                  </a:lnTo>
                  <a:lnTo>
                    <a:pt x="97897" y="21335"/>
                  </a:lnTo>
                  <a:lnTo>
                    <a:pt x="97281" y="20339"/>
                  </a:lnTo>
                  <a:lnTo>
                    <a:pt x="64995" y="426"/>
                  </a:lnTo>
                  <a:lnTo>
                    <a:pt x="58051" y="0"/>
                  </a:lnTo>
                  <a:close/>
                </a:path>
                <a:path w="255904" h="213995">
                  <a:moveTo>
                    <a:pt x="97897" y="21335"/>
                  </a:moveTo>
                  <a:lnTo>
                    <a:pt x="57810" y="21335"/>
                  </a:lnTo>
                  <a:lnTo>
                    <a:pt x="65144" y="22387"/>
                  </a:lnTo>
                  <a:lnTo>
                    <a:pt x="71848" y="25558"/>
                  </a:lnTo>
                  <a:lnTo>
                    <a:pt x="91066" y="63992"/>
                  </a:lnTo>
                  <a:lnTo>
                    <a:pt x="93637" y="107060"/>
                  </a:lnTo>
                  <a:lnTo>
                    <a:pt x="92992" y="130653"/>
                  </a:lnTo>
                  <a:lnTo>
                    <a:pt x="83362" y="175640"/>
                  </a:lnTo>
                  <a:lnTo>
                    <a:pt x="58051" y="192785"/>
                  </a:lnTo>
                  <a:lnTo>
                    <a:pt x="97659" y="192785"/>
                  </a:lnTo>
                  <a:lnTo>
                    <a:pt x="112481" y="154281"/>
                  </a:lnTo>
                  <a:lnTo>
                    <a:pt x="116103" y="107060"/>
                  </a:lnTo>
                  <a:lnTo>
                    <a:pt x="115851" y="92249"/>
                  </a:lnTo>
                  <a:lnTo>
                    <a:pt x="109899" y="48668"/>
                  </a:lnTo>
                  <a:lnTo>
                    <a:pt x="101041" y="26415"/>
                  </a:lnTo>
                  <a:lnTo>
                    <a:pt x="97897" y="21335"/>
                  </a:lnTo>
                  <a:close/>
                </a:path>
                <a:path w="255904" h="213995">
                  <a:moveTo>
                    <a:pt x="196735" y="0"/>
                  </a:moveTo>
                  <a:lnTo>
                    <a:pt x="159575" y="15620"/>
                  </a:lnTo>
                  <a:lnTo>
                    <a:pt x="145676" y="53085"/>
                  </a:lnTo>
                  <a:lnTo>
                    <a:pt x="145648" y="54736"/>
                  </a:lnTo>
                  <a:lnTo>
                    <a:pt x="146015" y="61311"/>
                  </a:lnTo>
                  <a:lnTo>
                    <a:pt x="172326" y="96774"/>
                  </a:lnTo>
                  <a:lnTo>
                    <a:pt x="164651" y="99800"/>
                  </a:lnTo>
                  <a:lnTo>
                    <a:pt x="140642" y="130984"/>
                  </a:lnTo>
                  <a:lnTo>
                    <a:pt x="138442" y="149732"/>
                  </a:lnTo>
                  <a:lnTo>
                    <a:pt x="139452" y="162879"/>
                  </a:lnTo>
                  <a:lnTo>
                    <a:pt x="163299" y="203580"/>
                  </a:lnTo>
                  <a:lnTo>
                    <a:pt x="197091" y="213867"/>
                  </a:lnTo>
                  <a:lnTo>
                    <a:pt x="209633" y="212724"/>
                  </a:lnTo>
                  <a:lnTo>
                    <a:pt x="220897" y="209295"/>
                  </a:lnTo>
                  <a:lnTo>
                    <a:pt x="230884" y="203580"/>
                  </a:lnTo>
                  <a:lnTo>
                    <a:pt x="239598" y="195579"/>
                  </a:lnTo>
                  <a:lnTo>
                    <a:pt x="241640" y="192785"/>
                  </a:lnTo>
                  <a:lnTo>
                    <a:pt x="190614" y="192785"/>
                  </a:lnTo>
                  <a:lnTo>
                    <a:pt x="184340" y="190880"/>
                  </a:lnTo>
                  <a:lnTo>
                    <a:pt x="178511" y="187070"/>
                  </a:lnTo>
                  <a:lnTo>
                    <a:pt x="172681" y="183387"/>
                  </a:lnTo>
                  <a:lnTo>
                    <a:pt x="168287" y="178053"/>
                  </a:lnTo>
                  <a:lnTo>
                    <a:pt x="162382" y="164337"/>
                  </a:lnTo>
                  <a:lnTo>
                    <a:pt x="160909" y="157225"/>
                  </a:lnTo>
                  <a:lnTo>
                    <a:pt x="160918" y="149732"/>
                  </a:lnTo>
                  <a:lnTo>
                    <a:pt x="176449" y="114627"/>
                  </a:lnTo>
                  <a:lnTo>
                    <a:pt x="196608" y="107822"/>
                  </a:lnTo>
                  <a:lnTo>
                    <a:pt x="239642" y="107822"/>
                  </a:lnTo>
                  <a:lnTo>
                    <a:pt x="236667" y="104965"/>
                  </a:lnTo>
                  <a:lnTo>
                    <a:pt x="229940" y="100393"/>
                  </a:lnTo>
                  <a:lnTo>
                    <a:pt x="222237" y="96774"/>
                  </a:lnTo>
                  <a:lnTo>
                    <a:pt x="228438" y="93511"/>
                  </a:lnTo>
                  <a:lnTo>
                    <a:pt x="233807" y="89630"/>
                  </a:lnTo>
                  <a:lnTo>
                    <a:pt x="236600" y="86867"/>
                  </a:lnTo>
                  <a:lnTo>
                    <a:pt x="188556" y="86867"/>
                  </a:lnTo>
                  <a:lnTo>
                    <a:pt x="181508" y="83692"/>
                  </a:lnTo>
                  <a:lnTo>
                    <a:pt x="167944" y="44322"/>
                  </a:lnTo>
                  <a:lnTo>
                    <a:pt x="170700" y="36829"/>
                  </a:lnTo>
                  <a:lnTo>
                    <a:pt x="176212" y="30606"/>
                  </a:lnTo>
                  <a:lnTo>
                    <a:pt x="181711" y="24256"/>
                  </a:lnTo>
                  <a:lnTo>
                    <a:pt x="188633" y="21208"/>
                  </a:lnTo>
                  <a:lnTo>
                    <a:pt x="238185" y="21208"/>
                  </a:lnTo>
                  <a:lnTo>
                    <a:pt x="234251" y="15875"/>
                  </a:lnTo>
                  <a:lnTo>
                    <a:pt x="226584" y="8947"/>
                  </a:lnTo>
                  <a:lnTo>
                    <a:pt x="217774" y="3984"/>
                  </a:lnTo>
                  <a:lnTo>
                    <a:pt x="207824" y="998"/>
                  </a:lnTo>
                  <a:lnTo>
                    <a:pt x="196735" y="0"/>
                  </a:lnTo>
                  <a:close/>
                </a:path>
                <a:path w="255904" h="213995">
                  <a:moveTo>
                    <a:pt x="239642" y="107822"/>
                  </a:moveTo>
                  <a:lnTo>
                    <a:pt x="196608" y="107822"/>
                  </a:lnTo>
                  <a:lnTo>
                    <a:pt x="204173" y="108584"/>
                  </a:lnTo>
                  <a:lnTo>
                    <a:pt x="211077" y="110870"/>
                  </a:lnTo>
                  <a:lnTo>
                    <a:pt x="233413" y="150749"/>
                  </a:lnTo>
                  <a:lnTo>
                    <a:pt x="232775" y="159488"/>
                  </a:lnTo>
                  <a:lnTo>
                    <a:pt x="204828" y="192027"/>
                  </a:lnTo>
                  <a:lnTo>
                    <a:pt x="197332" y="192785"/>
                  </a:lnTo>
                  <a:lnTo>
                    <a:pt x="241640" y="192785"/>
                  </a:lnTo>
                  <a:lnTo>
                    <a:pt x="246665" y="185910"/>
                  </a:lnTo>
                  <a:lnTo>
                    <a:pt x="251713" y="175180"/>
                  </a:lnTo>
                  <a:lnTo>
                    <a:pt x="254742" y="163379"/>
                  </a:lnTo>
                  <a:lnTo>
                    <a:pt x="255732" y="150749"/>
                  </a:lnTo>
                  <a:lnTo>
                    <a:pt x="255709" y="149732"/>
                  </a:lnTo>
                  <a:lnTo>
                    <a:pt x="242418" y="110489"/>
                  </a:lnTo>
                  <a:lnTo>
                    <a:pt x="239642" y="107822"/>
                  </a:lnTo>
                  <a:close/>
                </a:path>
                <a:path w="255904" h="213995">
                  <a:moveTo>
                    <a:pt x="238185" y="21208"/>
                  </a:moveTo>
                  <a:lnTo>
                    <a:pt x="205232" y="21208"/>
                  </a:lnTo>
                  <a:lnTo>
                    <a:pt x="212140" y="24383"/>
                  </a:lnTo>
                  <a:lnTo>
                    <a:pt x="217678" y="30733"/>
                  </a:lnTo>
                  <a:lnTo>
                    <a:pt x="223227" y="37210"/>
                  </a:lnTo>
                  <a:lnTo>
                    <a:pt x="225996" y="45084"/>
                  </a:lnTo>
                  <a:lnTo>
                    <a:pt x="225996" y="63626"/>
                  </a:lnTo>
                  <a:lnTo>
                    <a:pt x="223304" y="71246"/>
                  </a:lnTo>
                  <a:lnTo>
                    <a:pt x="212534" y="83692"/>
                  </a:lnTo>
                  <a:lnTo>
                    <a:pt x="205638" y="86867"/>
                  </a:lnTo>
                  <a:lnTo>
                    <a:pt x="236600" y="86867"/>
                  </a:lnTo>
                  <a:lnTo>
                    <a:pt x="248462" y="54736"/>
                  </a:lnTo>
                  <a:lnTo>
                    <a:pt x="247574" y="43735"/>
                  </a:lnTo>
                  <a:lnTo>
                    <a:pt x="244909" y="33591"/>
                  </a:lnTo>
                  <a:lnTo>
                    <a:pt x="240433" y="24256"/>
                  </a:lnTo>
                  <a:lnTo>
                    <a:pt x="238185" y="21208"/>
                  </a:lnTo>
                  <a:close/>
                </a:path>
              </a:pathLst>
            </a:custGeom>
            <a:solidFill>
              <a:srgbClr val="F4C15B"/>
            </a:solidFill>
          </p:spPr>
          <p:txBody>
            <a:bodyPr wrap="square" lIns="0" tIns="0" rIns="0" bIns="0" rtlCol="0"/>
            <a:lstStyle/>
            <a:p>
              <a:endParaRPr/>
            </a:p>
          </p:txBody>
        </p:sp>
        <p:sp>
          <p:nvSpPr>
            <p:cNvPr id="46" name="object 46"/>
            <p:cNvSpPr/>
            <p:nvPr/>
          </p:nvSpPr>
          <p:spPr>
            <a:xfrm>
              <a:off x="694321" y="465200"/>
              <a:ext cx="2660015" cy="216535"/>
            </a:xfrm>
            <a:custGeom>
              <a:avLst/>
              <a:gdLst/>
              <a:ahLst/>
              <a:cxnLst/>
              <a:rect l="l" t="t" r="r" b="b"/>
              <a:pathLst>
                <a:path w="2660015" h="216534">
                  <a:moveTo>
                    <a:pt x="147193" y="107061"/>
                  </a:moveTo>
                  <a:lnTo>
                    <a:pt x="143256" y="68592"/>
                  </a:lnTo>
                  <a:lnTo>
                    <a:pt x="125730" y="29044"/>
                  </a:lnTo>
                  <a:lnTo>
                    <a:pt x="122897" y="25844"/>
                  </a:lnTo>
                  <a:lnTo>
                    <a:pt x="122897" y="106680"/>
                  </a:lnTo>
                  <a:lnTo>
                    <a:pt x="122593" y="118122"/>
                  </a:lnTo>
                  <a:lnTo>
                    <a:pt x="112623" y="161988"/>
                  </a:lnTo>
                  <a:lnTo>
                    <a:pt x="77279" y="187261"/>
                  </a:lnTo>
                  <a:lnTo>
                    <a:pt x="61569" y="188214"/>
                  </a:lnTo>
                  <a:lnTo>
                    <a:pt x="23558" y="188214"/>
                  </a:lnTo>
                  <a:lnTo>
                    <a:pt x="23558" y="28194"/>
                  </a:lnTo>
                  <a:lnTo>
                    <a:pt x="60960" y="28194"/>
                  </a:lnTo>
                  <a:lnTo>
                    <a:pt x="103568" y="41465"/>
                  </a:lnTo>
                  <a:lnTo>
                    <a:pt x="120599" y="77647"/>
                  </a:lnTo>
                  <a:lnTo>
                    <a:pt x="122897" y="106680"/>
                  </a:lnTo>
                  <a:lnTo>
                    <a:pt x="122897" y="25844"/>
                  </a:lnTo>
                  <a:lnTo>
                    <a:pt x="86944" y="5219"/>
                  </a:lnTo>
                  <a:lnTo>
                    <a:pt x="61328" y="3556"/>
                  </a:lnTo>
                  <a:lnTo>
                    <a:pt x="0" y="3556"/>
                  </a:lnTo>
                  <a:lnTo>
                    <a:pt x="0" y="212979"/>
                  </a:lnTo>
                  <a:lnTo>
                    <a:pt x="64236" y="212979"/>
                  </a:lnTo>
                  <a:lnTo>
                    <a:pt x="108229" y="203581"/>
                  </a:lnTo>
                  <a:lnTo>
                    <a:pt x="114096" y="198882"/>
                  </a:lnTo>
                  <a:lnTo>
                    <a:pt x="119964" y="194310"/>
                  </a:lnTo>
                  <a:lnTo>
                    <a:pt x="125145" y="188214"/>
                  </a:lnTo>
                  <a:lnTo>
                    <a:pt x="125374" y="187960"/>
                  </a:lnTo>
                  <a:lnTo>
                    <a:pt x="130302" y="179959"/>
                  </a:lnTo>
                  <a:lnTo>
                    <a:pt x="144513" y="139852"/>
                  </a:lnTo>
                  <a:lnTo>
                    <a:pt x="146888" y="118706"/>
                  </a:lnTo>
                  <a:lnTo>
                    <a:pt x="147193" y="107061"/>
                  </a:lnTo>
                  <a:close/>
                </a:path>
                <a:path w="2660015" h="216534">
                  <a:moveTo>
                    <a:pt x="320217" y="3556"/>
                  </a:moveTo>
                  <a:lnTo>
                    <a:pt x="296659" y="3556"/>
                  </a:lnTo>
                  <a:lnTo>
                    <a:pt x="296646" y="124587"/>
                  </a:lnTo>
                  <a:lnTo>
                    <a:pt x="295960" y="142570"/>
                  </a:lnTo>
                  <a:lnTo>
                    <a:pt x="279146" y="183756"/>
                  </a:lnTo>
                  <a:lnTo>
                    <a:pt x="248564" y="191528"/>
                  </a:lnTo>
                  <a:lnTo>
                    <a:pt x="210934" y="173228"/>
                  </a:lnTo>
                  <a:lnTo>
                    <a:pt x="203758" y="124587"/>
                  </a:lnTo>
                  <a:lnTo>
                    <a:pt x="203758" y="3556"/>
                  </a:lnTo>
                  <a:lnTo>
                    <a:pt x="180200" y="3556"/>
                  </a:lnTo>
                  <a:lnTo>
                    <a:pt x="180200" y="124587"/>
                  </a:lnTo>
                  <a:lnTo>
                    <a:pt x="180619" y="140309"/>
                  </a:lnTo>
                  <a:lnTo>
                    <a:pt x="190957" y="186093"/>
                  </a:lnTo>
                  <a:lnTo>
                    <a:pt x="227888" y="213982"/>
                  </a:lnTo>
                  <a:lnTo>
                    <a:pt x="250634" y="216535"/>
                  </a:lnTo>
                  <a:lnTo>
                    <a:pt x="262877" y="215823"/>
                  </a:lnTo>
                  <a:lnTo>
                    <a:pt x="299529" y="198615"/>
                  </a:lnTo>
                  <a:lnTo>
                    <a:pt x="316801" y="164592"/>
                  </a:lnTo>
                  <a:lnTo>
                    <a:pt x="320217" y="124587"/>
                  </a:lnTo>
                  <a:lnTo>
                    <a:pt x="320217" y="3556"/>
                  </a:lnTo>
                  <a:close/>
                </a:path>
                <a:path w="2660015" h="216534">
                  <a:moveTo>
                    <a:pt x="527304" y="3556"/>
                  </a:moveTo>
                  <a:lnTo>
                    <a:pt x="495617" y="3556"/>
                  </a:lnTo>
                  <a:lnTo>
                    <a:pt x="452983" y="149225"/>
                  </a:lnTo>
                  <a:lnTo>
                    <a:pt x="449973" y="159639"/>
                  </a:lnTo>
                  <a:lnTo>
                    <a:pt x="447395" y="168719"/>
                  </a:lnTo>
                  <a:lnTo>
                    <a:pt x="445236" y="176479"/>
                  </a:lnTo>
                  <a:lnTo>
                    <a:pt x="443509" y="182880"/>
                  </a:lnTo>
                  <a:lnTo>
                    <a:pt x="441972" y="177076"/>
                  </a:lnTo>
                  <a:lnTo>
                    <a:pt x="440042" y="169964"/>
                  </a:lnTo>
                  <a:lnTo>
                    <a:pt x="437718" y="161556"/>
                  </a:lnTo>
                  <a:lnTo>
                    <a:pt x="435013" y="151892"/>
                  </a:lnTo>
                  <a:lnTo>
                    <a:pt x="401701" y="34671"/>
                  </a:lnTo>
                  <a:lnTo>
                    <a:pt x="392874" y="3556"/>
                  </a:lnTo>
                  <a:lnTo>
                    <a:pt x="357403" y="3556"/>
                  </a:lnTo>
                  <a:lnTo>
                    <a:pt x="357403" y="212979"/>
                  </a:lnTo>
                  <a:lnTo>
                    <a:pt x="380123" y="212979"/>
                  </a:lnTo>
                  <a:lnTo>
                    <a:pt x="380123" y="34671"/>
                  </a:lnTo>
                  <a:lnTo>
                    <a:pt x="431609" y="212979"/>
                  </a:lnTo>
                  <a:lnTo>
                    <a:pt x="452869" y="212979"/>
                  </a:lnTo>
                  <a:lnTo>
                    <a:pt x="461746" y="182880"/>
                  </a:lnTo>
                  <a:lnTo>
                    <a:pt x="504596" y="37719"/>
                  </a:lnTo>
                  <a:lnTo>
                    <a:pt x="504596" y="212979"/>
                  </a:lnTo>
                  <a:lnTo>
                    <a:pt x="527304" y="212979"/>
                  </a:lnTo>
                  <a:lnTo>
                    <a:pt x="527304" y="37719"/>
                  </a:lnTo>
                  <a:lnTo>
                    <a:pt x="527304" y="3556"/>
                  </a:lnTo>
                  <a:close/>
                </a:path>
                <a:path w="2660015" h="216534">
                  <a:moveTo>
                    <a:pt x="701281" y="64135"/>
                  </a:moveTo>
                  <a:lnTo>
                    <a:pt x="692797" y="28194"/>
                  </a:lnTo>
                  <a:lnTo>
                    <a:pt x="692264" y="26924"/>
                  </a:lnTo>
                  <a:lnTo>
                    <a:pt x="687565" y="20066"/>
                  </a:lnTo>
                  <a:lnTo>
                    <a:pt x="681596" y="15367"/>
                  </a:lnTo>
                  <a:lnTo>
                    <a:pt x="677024" y="11595"/>
                  </a:lnTo>
                  <a:lnTo>
                    <a:pt x="677024" y="56261"/>
                  </a:lnTo>
                  <a:lnTo>
                    <a:pt x="677024" y="65024"/>
                  </a:lnTo>
                  <a:lnTo>
                    <a:pt x="676414" y="73571"/>
                  </a:lnTo>
                  <a:lnTo>
                    <a:pt x="645579" y="102514"/>
                  </a:lnTo>
                  <a:lnTo>
                    <a:pt x="634987" y="103124"/>
                  </a:lnTo>
                  <a:lnTo>
                    <a:pt x="589013" y="103124"/>
                  </a:lnTo>
                  <a:lnTo>
                    <a:pt x="589013" y="28194"/>
                  </a:lnTo>
                  <a:lnTo>
                    <a:pt x="645147" y="28194"/>
                  </a:lnTo>
                  <a:lnTo>
                    <a:pt x="652513" y="28829"/>
                  </a:lnTo>
                  <a:lnTo>
                    <a:pt x="662673" y="32131"/>
                  </a:lnTo>
                  <a:lnTo>
                    <a:pt x="667626" y="36195"/>
                  </a:lnTo>
                  <a:lnTo>
                    <a:pt x="671309" y="42418"/>
                  </a:lnTo>
                  <a:lnTo>
                    <a:pt x="675119" y="48641"/>
                  </a:lnTo>
                  <a:lnTo>
                    <a:pt x="677024" y="56261"/>
                  </a:lnTo>
                  <a:lnTo>
                    <a:pt x="677024" y="11595"/>
                  </a:lnTo>
                  <a:lnTo>
                    <a:pt x="632574" y="3556"/>
                  </a:lnTo>
                  <a:lnTo>
                    <a:pt x="565404" y="3556"/>
                  </a:lnTo>
                  <a:lnTo>
                    <a:pt x="565404" y="212979"/>
                  </a:lnTo>
                  <a:lnTo>
                    <a:pt x="589013" y="212979"/>
                  </a:lnTo>
                  <a:lnTo>
                    <a:pt x="589013" y="127889"/>
                  </a:lnTo>
                  <a:lnTo>
                    <a:pt x="634606" y="127889"/>
                  </a:lnTo>
                  <a:lnTo>
                    <a:pt x="678103" y="117449"/>
                  </a:lnTo>
                  <a:lnTo>
                    <a:pt x="690829" y="103124"/>
                  </a:lnTo>
                  <a:lnTo>
                    <a:pt x="693127" y="99593"/>
                  </a:lnTo>
                  <a:lnTo>
                    <a:pt x="697649" y="88798"/>
                  </a:lnTo>
                  <a:lnTo>
                    <a:pt x="700366" y="76974"/>
                  </a:lnTo>
                  <a:lnTo>
                    <a:pt x="701281" y="64135"/>
                  </a:lnTo>
                  <a:close/>
                </a:path>
                <a:path w="2660015" h="216534">
                  <a:moveTo>
                    <a:pt x="840219" y="188214"/>
                  </a:moveTo>
                  <a:lnTo>
                    <a:pt x="752589" y="188214"/>
                  </a:lnTo>
                  <a:lnTo>
                    <a:pt x="752589" y="3556"/>
                  </a:lnTo>
                  <a:lnTo>
                    <a:pt x="728967" y="3556"/>
                  </a:lnTo>
                  <a:lnTo>
                    <a:pt x="728967" y="212979"/>
                  </a:lnTo>
                  <a:lnTo>
                    <a:pt x="840219" y="212979"/>
                  </a:lnTo>
                  <a:lnTo>
                    <a:pt x="840219" y="188214"/>
                  </a:lnTo>
                  <a:close/>
                </a:path>
                <a:path w="2660015" h="216534">
                  <a:moveTo>
                    <a:pt x="896226" y="3556"/>
                  </a:moveTo>
                  <a:lnTo>
                    <a:pt x="872731" y="3556"/>
                  </a:lnTo>
                  <a:lnTo>
                    <a:pt x="872731" y="212979"/>
                  </a:lnTo>
                  <a:lnTo>
                    <a:pt x="896226" y="212979"/>
                  </a:lnTo>
                  <a:lnTo>
                    <a:pt x="896226" y="3556"/>
                  </a:lnTo>
                  <a:close/>
                </a:path>
                <a:path w="2660015" h="216534">
                  <a:moveTo>
                    <a:pt x="1077328" y="3556"/>
                  </a:moveTo>
                  <a:lnTo>
                    <a:pt x="1054722" y="3556"/>
                  </a:lnTo>
                  <a:lnTo>
                    <a:pt x="1054722" y="168021"/>
                  </a:lnTo>
                  <a:lnTo>
                    <a:pt x="986624" y="48387"/>
                  </a:lnTo>
                  <a:lnTo>
                    <a:pt x="961123" y="3556"/>
                  </a:lnTo>
                  <a:lnTo>
                    <a:pt x="936980" y="3556"/>
                  </a:lnTo>
                  <a:lnTo>
                    <a:pt x="936980" y="212979"/>
                  </a:lnTo>
                  <a:lnTo>
                    <a:pt x="959586" y="212979"/>
                  </a:lnTo>
                  <a:lnTo>
                    <a:pt x="959586" y="48387"/>
                  </a:lnTo>
                  <a:lnTo>
                    <a:pt x="1053071" y="212979"/>
                  </a:lnTo>
                  <a:lnTo>
                    <a:pt x="1077328" y="212979"/>
                  </a:lnTo>
                  <a:lnTo>
                    <a:pt x="1077328" y="168021"/>
                  </a:lnTo>
                  <a:lnTo>
                    <a:pt x="1077328" y="3556"/>
                  </a:lnTo>
                  <a:close/>
                </a:path>
                <a:path w="2660015" h="216534">
                  <a:moveTo>
                    <a:pt x="1275829" y="106172"/>
                  </a:moveTo>
                  <a:lnTo>
                    <a:pt x="1200391" y="106299"/>
                  </a:lnTo>
                  <a:lnTo>
                    <a:pt x="1200391" y="130810"/>
                  </a:lnTo>
                  <a:lnTo>
                    <a:pt x="1252715" y="130810"/>
                  </a:lnTo>
                  <a:lnTo>
                    <a:pt x="1252715" y="169799"/>
                  </a:lnTo>
                  <a:lnTo>
                    <a:pt x="1215885" y="189814"/>
                  </a:lnTo>
                  <a:lnTo>
                    <a:pt x="1200772" y="191516"/>
                  </a:lnTo>
                  <a:lnTo>
                    <a:pt x="1192098" y="190944"/>
                  </a:lnTo>
                  <a:lnTo>
                    <a:pt x="1153693" y="170840"/>
                  </a:lnTo>
                  <a:lnTo>
                    <a:pt x="1137437" y="133286"/>
                  </a:lnTo>
                  <a:lnTo>
                    <a:pt x="1135418" y="106172"/>
                  </a:lnTo>
                  <a:lnTo>
                    <a:pt x="1135786" y="96380"/>
                  </a:lnTo>
                  <a:lnTo>
                    <a:pt x="1144892" y="57912"/>
                  </a:lnTo>
                  <a:lnTo>
                    <a:pt x="1172451" y="29464"/>
                  </a:lnTo>
                  <a:lnTo>
                    <a:pt x="1200391" y="23622"/>
                  </a:lnTo>
                  <a:lnTo>
                    <a:pt x="1209408" y="23622"/>
                  </a:lnTo>
                  <a:lnTo>
                    <a:pt x="1241920" y="43815"/>
                  </a:lnTo>
                  <a:lnTo>
                    <a:pt x="1251953" y="68961"/>
                  </a:lnTo>
                  <a:lnTo>
                    <a:pt x="1273162" y="62103"/>
                  </a:lnTo>
                  <a:lnTo>
                    <a:pt x="1256398" y="23622"/>
                  </a:lnTo>
                  <a:lnTo>
                    <a:pt x="1254810" y="21602"/>
                  </a:lnTo>
                  <a:lnTo>
                    <a:pt x="1218628" y="1828"/>
                  </a:lnTo>
                  <a:lnTo>
                    <a:pt x="1200264" y="0"/>
                  </a:lnTo>
                  <a:lnTo>
                    <a:pt x="1187373" y="800"/>
                  </a:lnTo>
                  <a:lnTo>
                    <a:pt x="1143673" y="20091"/>
                  </a:lnTo>
                  <a:lnTo>
                    <a:pt x="1122032" y="52197"/>
                  </a:lnTo>
                  <a:lnTo>
                    <a:pt x="1111796" y="94221"/>
                  </a:lnTo>
                  <a:lnTo>
                    <a:pt x="1111110" y="109220"/>
                  </a:lnTo>
                  <a:lnTo>
                    <a:pt x="1111796" y="124294"/>
                  </a:lnTo>
                  <a:lnTo>
                    <a:pt x="1122032" y="165100"/>
                  </a:lnTo>
                  <a:lnTo>
                    <a:pt x="1144384" y="195999"/>
                  </a:lnTo>
                  <a:lnTo>
                    <a:pt x="1189278" y="215709"/>
                  </a:lnTo>
                  <a:lnTo>
                    <a:pt x="1202042" y="216535"/>
                  </a:lnTo>
                  <a:lnTo>
                    <a:pt x="1211707" y="216039"/>
                  </a:lnTo>
                  <a:lnTo>
                    <a:pt x="1249172" y="203682"/>
                  </a:lnTo>
                  <a:lnTo>
                    <a:pt x="1275829" y="183769"/>
                  </a:lnTo>
                  <a:lnTo>
                    <a:pt x="1275829" y="106172"/>
                  </a:lnTo>
                  <a:close/>
                </a:path>
                <a:path w="2660015" h="216534">
                  <a:moveTo>
                    <a:pt x="1530972" y="107061"/>
                  </a:moveTo>
                  <a:lnTo>
                    <a:pt x="1527060" y="68592"/>
                  </a:lnTo>
                  <a:lnTo>
                    <a:pt x="1509496" y="29044"/>
                  </a:lnTo>
                  <a:lnTo>
                    <a:pt x="1506715" y="25908"/>
                  </a:lnTo>
                  <a:lnTo>
                    <a:pt x="1506715" y="106680"/>
                  </a:lnTo>
                  <a:lnTo>
                    <a:pt x="1506423" y="118122"/>
                  </a:lnTo>
                  <a:lnTo>
                    <a:pt x="1496377" y="161988"/>
                  </a:lnTo>
                  <a:lnTo>
                    <a:pt x="1461058" y="187261"/>
                  </a:lnTo>
                  <a:lnTo>
                    <a:pt x="1445374" y="188214"/>
                  </a:lnTo>
                  <a:lnTo>
                    <a:pt x="1407401" y="188214"/>
                  </a:lnTo>
                  <a:lnTo>
                    <a:pt x="1407401" y="28194"/>
                  </a:lnTo>
                  <a:lnTo>
                    <a:pt x="1444739" y="28194"/>
                  </a:lnTo>
                  <a:lnTo>
                    <a:pt x="1487347" y="41465"/>
                  </a:lnTo>
                  <a:lnTo>
                    <a:pt x="1504429" y="77647"/>
                  </a:lnTo>
                  <a:lnTo>
                    <a:pt x="1506715" y="106680"/>
                  </a:lnTo>
                  <a:lnTo>
                    <a:pt x="1506715" y="25908"/>
                  </a:lnTo>
                  <a:lnTo>
                    <a:pt x="1470736" y="5219"/>
                  </a:lnTo>
                  <a:lnTo>
                    <a:pt x="1445120" y="3556"/>
                  </a:lnTo>
                  <a:lnTo>
                    <a:pt x="1383779" y="3556"/>
                  </a:lnTo>
                  <a:lnTo>
                    <a:pt x="1383779" y="212979"/>
                  </a:lnTo>
                  <a:lnTo>
                    <a:pt x="1448041" y="212979"/>
                  </a:lnTo>
                  <a:lnTo>
                    <a:pt x="1491983" y="203581"/>
                  </a:lnTo>
                  <a:lnTo>
                    <a:pt x="1497825" y="198882"/>
                  </a:lnTo>
                  <a:lnTo>
                    <a:pt x="1503794" y="194310"/>
                  </a:lnTo>
                  <a:lnTo>
                    <a:pt x="1508912" y="188214"/>
                  </a:lnTo>
                  <a:lnTo>
                    <a:pt x="1509128" y="187960"/>
                  </a:lnTo>
                  <a:lnTo>
                    <a:pt x="1514081" y="179959"/>
                  </a:lnTo>
                  <a:lnTo>
                    <a:pt x="1528343" y="139852"/>
                  </a:lnTo>
                  <a:lnTo>
                    <a:pt x="1530680" y="118706"/>
                  </a:lnTo>
                  <a:lnTo>
                    <a:pt x="1530972" y="107061"/>
                  </a:lnTo>
                  <a:close/>
                </a:path>
                <a:path w="2660015" h="216534">
                  <a:moveTo>
                    <a:pt x="1704073" y="3556"/>
                  </a:moveTo>
                  <a:lnTo>
                    <a:pt x="1680451" y="3556"/>
                  </a:lnTo>
                  <a:lnTo>
                    <a:pt x="1680438" y="124587"/>
                  </a:lnTo>
                  <a:lnTo>
                    <a:pt x="1679752" y="142570"/>
                  </a:lnTo>
                  <a:lnTo>
                    <a:pt x="1662938" y="183756"/>
                  </a:lnTo>
                  <a:lnTo>
                    <a:pt x="1632318" y="191528"/>
                  </a:lnTo>
                  <a:lnTo>
                    <a:pt x="1594726" y="173228"/>
                  </a:lnTo>
                  <a:lnTo>
                    <a:pt x="1587487" y="124587"/>
                  </a:lnTo>
                  <a:lnTo>
                    <a:pt x="1587487" y="3556"/>
                  </a:lnTo>
                  <a:lnTo>
                    <a:pt x="1563992" y="3556"/>
                  </a:lnTo>
                  <a:lnTo>
                    <a:pt x="1563992" y="124587"/>
                  </a:lnTo>
                  <a:lnTo>
                    <a:pt x="1564411" y="140309"/>
                  </a:lnTo>
                  <a:lnTo>
                    <a:pt x="1574774" y="186093"/>
                  </a:lnTo>
                  <a:lnTo>
                    <a:pt x="1611680" y="213982"/>
                  </a:lnTo>
                  <a:lnTo>
                    <a:pt x="1634477" y="216535"/>
                  </a:lnTo>
                  <a:lnTo>
                    <a:pt x="1646707" y="215823"/>
                  </a:lnTo>
                  <a:lnTo>
                    <a:pt x="1683308" y="198615"/>
                  </a:lnTo>
                  <a:lnTo>
                    <a:pt x="1700644" y="164592"/>
                  </a:lnTo>
                  <a:lnTo>
                    <a:pt x="1704073" y="124587"/>
                  </a:lnTo>
                  <a:lnTo>
                    <a:pt x="1704073" y="3556"/>
                  </a:lnTo>
                  <a:close/>
                </a:path>
                <a:path w="2660015" h="216534">
                  <a:moveTo>
                    <a:pt x="1911083" y="3556"/>
                  </a:moveTo>
                  <a:lnTo>
                    <a:pt x="1879460" y="3556"/>
                  </a:lnTo>
                  <a:lnTo>
                    <a:pt x="1836788" y="149225"/>
                  </a:lnTo>
                  <a:lnTo>
                    <a:pt x="1833753" y="159639"/>
                  </a:lnTo>
                  <a:lnTo>
                    <a:pt x="1831162" y="168719"/>
                  </a:lnTo>
                  <a:lnTo>
                    <a:pt x="1828990" y="176479"/>
                  </a:lnTo>
                  <a:lnTo>
                    <a:pt x="1827263" y="182880"/>
                  </a:lnTo>
                  <a:lnTo>
                    <a:pt x="1825726" y="177076"/>
                  </a:lnTo>
                  <a:lnTo>
                    <a:pt x="1823808" y="169964"/>
                  </a:lnTo>
                  <a:lnTo>
                    <a:pt x="1821484" y="161556"/>
                  </a:lnTo>
                  <a:lnTo>
                    <a:pt x="1785531" y="34671"/>
                  </a:lnTo>
                  <a:lnTo>
                    <a:pt x="1776717" y="3556"/>
                  </a:lnTo>
                  <a:lnTo>
                    <a:pt x="1741157" y="3556"/>
                  </a:lnTo>
                  <a:lnTo>
                    <a:pt x="1741157" y="212979"/>
                  </a:lnTo>
                  <a:lnTo>
                    <a:pt x="1763890" y="212979"/>
                  </a:lnTo>
                  <a:lnTo>
                    <a:pt x="1763890" y="34671"/>
                  </a:lnTo>
                  <a:lnTo>
                    <a:pt x="1815452" y="212979"/>
                  </a:lnTo>
                  <a:lnTo>
                    <a:pt x="1836661" y="212979"/>
                  </a:lnTo>
                  <a:lnTo>
                    <a:pt x="1845525" y="182880"/>
                  </a:lnTo>
                  <a:lnTo>
                    <a:pt x="1888350" y="37719"/>
                  </a:lnTo>
                  <a:lnTo>
                    <a:pt x="1888350" y="212979"/>
                  </a:lnTo>
                  <a:lnTo>
                    <a:pt x="1911083" y="212979"/>
                  </a:lnTo>
                  <a:lnTo>
                    <a:pt x="1911083" y="37719"/>
                  </a:lnTo>
                  <a:lnTo>
                    <a:pt x="1911083" y="3556"/>
                  </a:lnTo>
                  <a:close/>
                </a:path>
                <a:path w="2660015" h="216534">
                  <a:moveTo>
                    <a:pt x="2085073" y="64135"/>
                  </a:moveTo>
                  <a:lnTo>
                    <a:pt x="2076589" y="28194"/>
                  </a:lnTo>
                  <a:lnTo>
                    <a:pt x="2076056" y="26924"/>
                  </a:lnTo>
                  <a:lnTo>
                    <a:pt x="2071357" y="20066"/>
                  </a:lnTo>
                  <a:lnTo>
                    <a:pt x="2065388" y="15367"/>
                  </a:lnTo>
                  <a:lnTo>
                    <a:pt x="2060816" y="11595"/>
                  </a:lnTo>
                  <a:lnTo>
                    <a:pt x="2060816" y="56261"/>
                  </a:lnTo>
                  <a:lnTo>
                    <a:pt x="2060816" y="65024"/>
                  </a:lnTo>
                  <a:lnTo>
                    <a:pt x="2060206" y="73571"/>
                  </a:lnTo>
                  <a:lnTo>
                    <a:pt x="2029371" y="102514"/>
                  </a:lnTo>
                  <a:lnTo>
                    <a:pt x="2018779" y="103124"/>
                  </a:lnTo>
                  <a:lnTo>
                    <a:pt x="1972805" y="103124"/>
                  </a:lnTo>
                  <a:lnTo>
                    <a:pt x="1972805" y="28194"/>
                  </a:lnTo>
                  <a:lnTo>
                    <a:pt x="2028939" y="28194"/>
                  </a:lnTo>
                  <a:lnTo>
                    <a:pt x="2036305" y="28829"/>
                  </a:lnTo>
                  <a:lnTo>
                    <a:pt x="2046465" y="32131"/>
                  </a:lnTo>
                  <a:lnTo>
                    <a:pt x="2051418" y="36195"/>
                  </a:lnTo>
                  <a:lnTo>
                    <a:pt x="2055101" y="42418"/>
                  </a:lnTo>
                  <a:lnTo>
                    <a:pt x="2058911" y="48641"/>
                  </a:lnTo>
                  <a:lnTo>
                    <a:pt x="2060816" y="56261"/>
                  </a:lnTo>
                  <a:lnTo>
                    <a:pt x="2060816" y="11595"/>
                  </a:lnTo>
                  <a:lnTo>
                    <a:pt x="2016366" y="3556"/>
                  </a:lnTo>
                  <a:lnTo>
                    <a:pt x="1949183" y="3556"/>
                  </a:lnTo>
                  <a:lnTo>
                    <a:pt x="1949183" y="212979"/>
                  </a:lnTo>
                  <a:lnTo>
                    <a:pt x="1972805" y="212979"/>
                  </a:lnTo>
                  <a:lnTo>
                    <a:pt x="1972805" y="127889"/>
                  </a:lnTo>
                  <a:lnTo>
                    <a:pt x="2018398" y="127889"/>
                  </a:lnTo>
                  <a:lnTo>
                    <a:pt x="2061895" y="117449"/>
                  </a:lnTo>
                  <a:lnTo>
                    <a:pt x="2074621" y="103124"/>
                  </a:lnTo>
                  <a:lnTo>
                    <a:pt x="2076919" y="99593"/>
                  </a:lnTo>
                  <a:lnTo>
                    <a:pt x="2081453" y="88798"/>
                  </a:lnTo>
                  <a:lnTo>
                    <a:pt x="2084158" y="76974"/>
                  </a:lnTo>
                  <a:lnTo>
                    <a:pt x="2085073" y="64135"/>
                  </a:lnTo>
                  <a:close/>
                </a:path>
                <a:path w="2660015" h="216534">
                  <a:moveTo>
                    <a:pt x="2225535" y="188214"/>
                  </a:moveTo>
                  <a:lnTo>
                    <a:pt x="2137905" y="188214"/>
                  </a:lnTo>
                  <a:lnTo>
                    <a:pt x="2137905" y="3556"/>
                  </a:lnTo>
                  <a:lnTo>
                    <a:pt x="2114283" y="3556"/>
                  </a:lnTo>
                  <a:lnTo>
                    <a:pt x="2114283" y="212979"/>
                  </a:lnTo>
                  <a:lnTo>
                    <a:pt x="2225535" y="212979"/>
                  </a:lnTo>
                  <a:lnTo>
                    <a:pt x="2225535" y="188214"/>
                  </a:lnTo>
                  <a:close/>
                </a:path>
                <a:path w="2660015" h="216534">
                  <a:moveTo>
                    <a:pt x="2281542" y="3556"/>
                  </a:moveTo>
                  <a:lnTo>
                    <a:pt x="2258047" y="3556"/>
                  </a:lnTo>
                  <a:lnTo>
                    <a:pt x="2258047" y="212979"/>
                  </a:lnTo>
                  <a:lnTo>
                    <a:pt x="2281542" y="212979"/>
                  </a:lnTo>
                  <a:lnTo>
                    <a:pt x="2281542" y="3556"/>
                  </a:lnTo>
                  <a:close/>
                </a:path>
                <a:path w="2660015" h="216534">
                  <a:moveTo>
                    <a:pt x="2461120" y="3556"/>
                  </a:moveTo>
                  <a:lnTo>
                    <a:pt x="2438514" y="3556"/>
                  </a:lnTo>
                  <a:lnTo>
                    <a:pt x="2438514" y="168021"/>
                  </a:lnTo>
                  <a:lnTo>
                    <a:pt x="2370417" y="48387"/>
                  </a:lnTo>
                  <a:lnTo>
                    <a:pt x="2344915" y="3556"/>
                  </a:lnTo>
                  <a:lnTo>
                    <a:pt x="2320785" y="3556"/>
                  </a:lnTo>
                  <a:lnTo>
                    <a:pt x="2320785" y="212979"/>
                  </a:lnTo>
                  <a:lnTo>
                    <a:pt x="2343391" y="212979"/>
                  </a:lnTo>
                  <a:lnTo>
                    <a:pt x="2343391" y="48387"/>
                  </a:lnTo>
                  <a:lnTo>
                    <a:pt x="2436863" y="212979"/>
                  </a:lnTo>
                  <a:lnTo>
                    <a:pt x="2461120" y="212979"/>
                  </a:lnTo>
                  <a:lnTo>
                    <a:pt x="2461120" y="168021"/>
                  </a:lnTo>
                  <a:lnTo>
                    <a:pt x="2461120" y="3556"/>
                  </a:lnTo>
                  <a:close/>
                </a:path>
                <a:path w="2660015" h="216534">
                  <a:moveTo>
                    <a:pt x="2659621" y="106172"/>
                  </a:moveTo>
                  <a:lnTo>
                    <a:pt x="2584170" y="106299"/>
                  </a:lnTo>
                  <a:lnTo>
                    <a:pt x="2584170" y="130810"/>
                  </a:lnTo>
                  <a:lnTo>
                    <a:pt x="2636507" y="130810"/>
                  </a:lnTo>
                  <a:lnTo>
                    <a:pt x="2636507" y="169799"/>
                  </a:lnTo>
                  <a:lnTo>
                    <a:pt x="2599664" y="189814"/>
                  </a:lnTo>
                  <a:lnTo>
                    <a:pt x="2584564" y="191516"/>
                  </a:lnTo>
                  <a:lnTo>
                    <a:pt x="2575890" y="190944"/>
                  </a:lnTo>
                  <a:lnTo>
                    <a:pt x="2537485" y="170840"/>
                  </a:lnTo>
                  <a:lnTo>
                    <a:pt x="2521229" y="133286"/>
                  </a:lnTo>
                  <a:lnTo>
                    <a:pt x="2519210" y="106172"/>
                  </a:lnTo>
                  <a:lnTo>
                    <a:pt x="2519578" y="96380"/>
                  </a:lnTo>
                  <a:lnTo>
                    <a:pt x="2528684" y="57912"/>
                  </a:lnTo>
                  <a:lnTo>
                    <a:pt x="2556243" y="29464"/>
                  </a:lnTo>
                  <a:lnTo>
                    <a:pt x="2584170" y="23622"/>
                  </a:lnTo>
                  <a:lnTo>
                    <a:pt x="2593200" y="23622"/>
                  </a:lnTo>
                  <a:lnTo>
                    <a:pt x="2625712" y="43815"/>
                  </a:lnTo>
                  <a:lnTo>
                    <a:pt x="2635745" y="68961"/>
                  </a:lnTo>
                  <a:lnTo>
                    <a:pt x="2656954" y="62103"/>
                  </a:lnTo>
                  <a:lnTo>
                    <a:pt x="2640190" y="23622"/>
                  </a:lnTo>
                  <a:lnTo>
                    <a:pt x="2638602" y="21602"/>
                  </a:lnTo>
                  <a:lnTo>
                    <a:pt x="2602420" y="1828"/>
                  </a:lnTo>
                  <a:lnTo>
                    <a:pt x="2584056" y="0"/>
                  </a:lnTo>
                  <a:lnTo>
                    <a:pt x="2571165" y="800"/>
                  </a:lnTo>
                  <a:lnTo>
                    <a:pt x="2527465" y="20091"/>
                  </a:lnTo>
                  <a:lnTo>
                    <a:pt x="2505824" y="52197"/>
                  </a:lnTo>
                  <a:lnTo>
                    <a:pt x="2495588" y="94221"/>
                  </a:lnTo>
                  <a:lnTo>
                    <a:pt x="2494902" y="109220"/>
                  </a:lnTo>
                  <a:lnTo>
                    <a:pt x="2495588" y="124294"/>
                  </a:lnTo>
                  <a:lnTo>
                    <a:pt x="2505824" y="165100"/>
                  </a:lnTo>
                  <a:lnTo>
                    <a:pt x="2528176" y="195999"/>
                  </a:lnTo>
                  <a:lnTo>
                    <a:pt x="2573058" y="215709"/>
                  </a:lnTo>
                  <a:lnTo>
                    <a:pt x="2585821" y="216535"/>
                  </a:lnTo>
                  <a:lnTo>
                    <a:pt x="2595499" y="216039"/>
                  </a:lnTo>
                  <a:lnTo>
                    <a:pt x="2632964" y="203682"/>
                  </a:lnTo>
                  <a:lnTo>
                    <a:pt x="2659621" y="183769"/>
                  </a:lnTo>
                  <a:lnTo>
                    <a:pt x="2659621" y="106172"/>
                  </a:lnTo>
                  <a:close/>
                </a:path>
              </a:pathLst>
            </a:custGeom>
            <a:solidFill>
              <a:srgbClr val="FFFFFF"/>
            </a:solidFill>
          </p:spPr>
          <p:txBody>
            <a:bodyPr wrap="square" lIns="0" tIns="0" rIns="0" bIns="0" rtlCol="0"/>
            <a:lstStyle/>
            <a:p>
              <a:endParaRPr/>
            </a:p>
          </p:txBody>
        </p:sp>
        <p:sp>
          <p:nvSpPr>
            <p:cNvPr id="47" name="object 47"/>
            <p:cNvSpPr/>
            <p:nvPr/>
          </p:nvSpPr>
          <p:spPr>
            <a:xfrm>
              <a:off x="460324" y="1614169"/>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1"/>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48" name="object 48"/>
            <p:cNvPicPr/>
            <p:nvPr/>
          </p:nvPicPr>
          <p:blipFill>
            <a:blip r:embed="rId24" cstate="screen">
              <a:extLst>
                <a:ext uri="{28A0092B-C50C-407E-A947-70E740481C1C}">
                  <a14:useLocalDpi xmlns:a14="http://schemas.microsoft.com/office/drawing/2010/main"/>
                </a:ext>
              </a:extLst>
            </a:blip>
            <a:stretch>
              <a:fillRect/>
            </a:stretch>
          </p:blipFill>
          <p:spPr>
            <a:xfrm>
              <a:off x="1073429" y="1612391"/>
              <a:ext cx="985367" cy="131572"/>
            </a:xfrm>
            <a:prstGeom prst="rect">
              <a:avLst/>
            </a:prstGeom>
          </p:spPr>
        </p:pic>
      </p:grpSp>
      <p:sp>
        <p:nvSpPr>
          <p:cNvPr id="49" name="object 49"/>
          <p:cNvSpPr txBox="1"/>
          <p:nvPr/>
        </p:nvSpPr>
        <p:spPr>
          <a:xfrm>
            <a:off x="444503" y="1729488"/>
            <a:ext cx="117538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País:</a:t>
            </a:r>
            <a:r>
              <a:rPr sz="1100" spc="170" dirty="0">
                <a:solidFill>
                  <a:srgbClr val="004448"/>
                </a:solidFill>
                <a:latin typeface="Microsoft Sans Serif"/>
                <a:cs typeface="Microsoft Sans Serif"/>
              </a:rPr>
              <a:t> </a:t>
            </a:r>
            <a:r>
              <a:rPr sz="1100" spc="-5" dirty="0">
                <a:solidFill>
                  <a:srgbClr val="57585B"/>
                </a:solidFill>
                <a:latin typeface="Microsoft Sans Serif"/>
                <a:cs typeface="Microsoft Sans Serif"/>
              </a:rPr>
              <a:t>Reino Unido</a:t>
            </a:r>
            <a:endParaRPr sz="1100">
              <a:latin typeface="Microsoft Sans Serif"/>
              <a:cs typeface="Microsoft Sans Serif"/>
            </a:endParaRPr>
          </a:p>
        </p:txBody>
      </p:sp>
      <p:pic>
        <p:nvPicPr>
          <p:cNvPr id="50" name="object 50"/>
          <p:cNvPicPr/>
          <p:nvPr/>
        </p:nvPicPr>
        <p:blipFill>
          <a:blip r:embed="rId25" cstate="screen">
            <a:extLst>
              <a:ext uri="{28A0092B-C50C-407E-A947-70E740481C1C}">
                <a14:useLocalDpi xmlns:a14="http://schemas.microsoft.com/office/drawing/2010/main"/>
              </a:ext>
            </a:extLst>
          </a:blip>
          <a:stretch>
            <a:fillRect/>
          </a:stretch>
        </p:blipFill>
        <p:spPr>
          <a:xfrm>
            <a:off x="3823337" y="9379216"/>
            <a:ext cx="214629" cy="221576"/>
          </a:xfrm>
          <a:prstGeom prst="rect">
            <a:avLst/>
          </a:prstGeom>
        </p:spPr>
      </p:pic>
      <p:grpSp>
        <p:nvGrpSpPr>
          <p:cNvPr id="51" name="object 51"/>
          <p:cNvGrpSpPr/>
          <p:nvPr/>
        </p:nvGrpSpPr>
        <p:grpSpPr>
          <a:xfrm>
            <a:off x="6249799" y="1942499"/>
            <a:ext cx="429259" cy="628015"/>
            <a:chOff x="6249796" y="1942496"/>
            <a:chExt cx="429259" cy="628015"/>
          </a:xfrm>
        </p:grpSpPr>
        <p:pic>
          <p:nvPicPr>
            <p:cNvPr id="52" name="object 52"/>
            <p:cNvPicPr/>
            <p:nvPr/>
          </p:nvPicPr>
          <p:blipFill>
            <a:blip r:embed="rId26" cstate="screen">
              <a:extLst>
                <a:ext uri="{28A0092B-C50C-407E-A947-70E740481C1C}">
                  <a14:useLocalDpi xmlns:a14="http://schemas.microsoft.com/office/drawing/2010/main"/>
                </a:ext>
              </a:extLst>
            </a:blip>
            <a:stretch>
              <a:fillRect/>
            </a:stretch>
          </p:blipFill>
          <p:spPr>
            <a:xfrm>
              <a:off x="6404054" y="1942496"/>
              <a:ext cx="242363" cy="184753"/>
            </a:xfrm>
            <a:prstGeom prst="rect">
              <a:avLst/>
            </a:prstGeom>
          </p:spPr>
        </p:pic>
        <p:pic>
          <p:nvPicPr>
            <p:cNvPr id="53" name="object 53"/>
            <p:cNvPicPr/>
            <p:nvPr/>
          </p:nvPicPr>
          <p:blipFill>
            <a:blip r:embed="rId27" cstate="screen">
              <a:extLst>
                <a:ext uri="{28A0092B-C50C-407E-A947-70E740481C1C}">
                  <a14:useLocalDpi xmlns:a14="http://schemas.microsoft.com/office/drawing/2010/main"/>
                </a:ext>
              </a:extLst>
            </a:blip>
            <a:stretch>
              <a:fillRect/>
            </a:stretch>
          </p:blipFill>
          <p:spPr>
            <a:xfrm>
              <a:off x="6364477" y="2401315"/>
              <a:ext cx="152780" cy="168783"/>
            </a:xfrm>
            <a:prstGeom prst="rect">
              <a:avLst/>
            </a:prstGeom>
          </p:spPr>
        </p:pic>
        <p:pic>
          <p:nvPicPr>
            <p:cNvPr id="54" name="object 54"/>
            <p:cNvPicPr/>
            <p:nvPr/>
          </p:nvPicPr>
          <p:blipFill>
            <a:blip r:embed="rId28" cstate="screen">
              <a:extLst>
                <a:ext uri="{28A0092B-C50C-407E-A947-70E740481C1C}">
                  <a14:useLocalDpi xmlns:a14="http://schemas.microsoft.com/office/drawing/2010/main"/>
                </a:ext>
              </a:extLst>
            </a:blip>
            <a:stretch>
              <a:fillRect/>
            </a:stretch>
          </p:blipFill>
          <p:spPr>
            <a:xfrm>
              <a:off x="6380733" y="2167127"/>
              <a:ext cx="204088" cy="172126"/>
            </a:xfrm>
            <a:prstGeom prst="rect">
              <a:avLst/>
            </a:prstGeom>
          </p:spPr>
        </p:pic>
        <p:sp>
          <p:nvSpPr>
            <p:cNvPr id="55" name="object 55"/>
            <p:cNvSpPr/>
            <p:nvPr/>
          </p:nvSpPr>
          <p:spPr>
            <a:xfrm>
              <a:off x="6249797" y="2094737"/>
              <a:ext cx="429259" cy="452120"/>
            </a:xfrm>
            <a:custGeom>
              <a:avLst/>
              <a:gdLst/>
              <a:ahLst/>
              <a:cxnLst/>
              <a:rect l="l" t="t" r="r" b="b"/>
              <a:pathLst>
                <a:path w="429259" h="452119">
                  <a:moveTo>
                    <a:pt x="178562" y="257683"/>
                  </a:moveTo>
                  <a:lnTo>
                    <a:pt x="77470" y="344043"/>
                  </a:lnTo>
                  <a:lnTo>
                    <a:pt x="62103" y="365125"/>
                  </a:lnTo>
                  <a:lnTo>
                    <a:pt x="61048" y="359130"/>
                  </a:lnTo>
                  <a:lnTo>
                    <a:pt x="59817" y="352907"/>
                  </a:lnTo>
                  <a:lnTo>
                    <a:pt x="58381" y="346456"/>
                  </a:lnTo>
                  <a:lnTo>
                    <a:pt x="56769" y="339725"/>
                  </a:lnTo>
                  <a:lnTo>
                    <a:pt x="35102" y="254165"/>
                  </a:lnTo>
                  <a:lnTo>
                    <a:pt x="27940" y="225679"/>
                  </a:lnTo>
                  <a:lnTo>
                    <a:pt x="0" y="219710"/>
                  </a:lnTo>
                  <a:lnTo>
                    <a:pt x="34048" y="338302"/>
                  </a:lnTo>
                  <a:lnTo>
                    <a:pt x="45466" y="377825"/>
                  </a:lnTo>
                  <a:lnTo>
                    <a:pt x="71882" y="383540"/>
                  </a:lnTo>
                  <a:lnTo>
                    <a:pt x="87490" y="365125"/>
                  </a:lnTo>
                  <a:lnTo>
                    <a:pt x="178562" y="257683"/>
                  </a:lnTo>
                  <a:close/>
                </a:path>
                <a:path w="429259" h="452119">
                  <a:moveTo>
                    <a:pt x="231902" y="268986"/>
                  </a:moveTo>
                  <a:lnTo>
                    <a:pt x="205994" y="263525"/>
                  </a:lnTo>
                  <a:lnTo>
                    <a:pt x="175895" y="405638"/>
                  </a:lnTo>
                  <a:lnTo>
                    <a:pt x="201676" y="411099"/>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9118"/>
                  </a:moveTo>
                  <a:lnTo>
                    <a:pt x="383921" y="301371"/>
                  </a:lnTo>
                  <a:lnTo>
                    <a:pt x="279146" y="279019"/>
                  </a:lnTo>
                  <a:lnTo>
                    <a:pt x="270319" y="320294"/>
                  </a:lnTo>
                  <a:lnTo>
                    <a:pt x="248920" y="421132"/>
                  </a:lnTo>
                  <a:lnTo>
                    <a:pt x="394576" y="452120"/>
                  </a:lnTo>
                  <a:lnTo>
                    <a:pt x="395732" y="446532"/>
                  </a:lnTo>
                  <a:lnTo>
                    <a:pt x="397002" y="440944"/>
                  </a:lnTo>
                  <a:lnTo>
                    <a:pt x="398145" y="435356"/>
                  </a:lnTo>
                  <a:lnTo>
                    <a:pt x="278257" y="409829"/>
                  </a:lnTo>
                  <a:lnTo>
                    <a:pt x="288544" y="361442"/>
                  </a:lnTo>
                  <a:lnTo>
                    <a:pt x="396621" y="384429"/>
                  </a:lnTo>
                  <a:lnTo>
                    <a:pt x="398995" y="372986"/>
                  </a:lnTo>
                  <a:lnTo>
                    <a:pt x="400177" y="367792"/>
                  </a:lnTo>
                  <a:lnTo>
                    <a:pt x="370255" y="361442"/>
                  </a:lnTo>
                  <a:lnTo>
                    <a:pt x="292100" y="344805"/>
                  </a:lnTo>
                  <a:lnTo>
                    <a:pt x="294449" y="333946"/>
                  </a:lnTo>
                  <a:lnTo>
                    <a:pt x="297484" y="319722"/>
                  </a:lnTo>
                  <a:lnTo>
                    <a:pt x="301371" y="301371"/>
                  </a:lnTo>
                  <a:lnTo>
                    <a:pt x="416687" y="325882"/>
                  </a:lnTo>
                  <a:lnTo>
                    <a:pt x="418071" y="319722"/>
                  </a:lnTo>
                  <a:lnTo>
                    <a:pt x="420243" y="309118"/>
                  </a:lnTo>
                  <a:close/>
                </a:path>
                <a:path w="429259" h="452119">
                  <a:moveTo>
                    <a:pt x="429107" y="126669"/>
                  </a:moveTo>
                  <a:lnTo>
                    <a:pt x="413537" y="88950"/>
                  </a:lnTo>
                  <a:lnTo>
                    <a:pt x="402475" y="78206"/>
                  </a:lnTo>
                  <a:lnTo>
                    <a:pt x="402475" y="125069"/>
                  </a:lnTo>
                  <a:lnTo>
                    <a:pt x="402323" y="133235"/>
                  </a:lnTo>
                  <a:lnTo>
                    <a:pt x="383197" y="173621"/>
                  </a:lnTo>
                  <a:lnTo>
                    <a:pt x="336194" y="186842"/>
                  </a:lnTo>
                  <a:lnTo>
                    <a:pt x="322072" y="184785"/>
                  </a:lnTo>
                  <a:lnTo>
                    <a:pt x="286258" y="168516"/>
                  </a:lnTo>
                  <a:lnTo>
                    <a:pt x="265772" y="127863"/>
                  </a:lnTo>
                  <a:lnTo>
                    <a:pt x="267208" y="115443"/>
                  </a:lnTo>
                  <a:lnTo>
                    <a:pt x="286334" y="79959"/>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09" y="79286"/>
                  </a:lnTo>
                  <a:lnTo>
                    <a:pt x="239318" y="118846"/>
                  </a:lnTo>
                  <a:lnTo>
                    <a:pt x="239509" y="128257"/>
                  </a:lnTo>
                  <a:lnTo>
                    <a:pt x="254863" y="165214"/>
                  </a:lnTo>
                  <a:lnTo>
                    <a:pt x="293141" y="192913"/>
                  </a:lnTo>
                  <a:lnTo>
                    <a:pt x="331355" y="203009"/>
                  </a:lnTo>
                  <a:lnTo>
                    <a:pt x="343776" y="203936"/>
                  </a:lnTo>
                  <a:lnTo>
                    <a:pt x="356019" y="203669"/>
                  </a:lnTo>
                  <a:lnTo>
                    <a:pt x="399097" y="190246"/>
                  </a:lnTo>
                  <a:lnTo>
                    <a:pt x="403377" y="186842"/>
                  </a:lnTo>
                  <a:lnTo>
                    <a:pt x="407416" y="183642"/>
                  </a:lnTo>
                  <a:lnTo>
                    <a:pt x="427609" y="147447"/>
                  </a:lnTo>
                  <a:lnTo>
                    <a:pt x="429006" y="137756"/>
                  </a:lnTo>
                  <a:lnTo>
                    <a:pt x="429107" y="126669"/>
                  </a:lnTo>
                  <a:close/>
                </a:path>
              </a:pathLst>
            </a:custGeom>
            <a:solidFill>
              <a:srgbClr val="FFFFFF"/>
            </a:solidFill>
          </p:spPr>
          <p:txBody>
            <a:bodyPr wrap="square" lIns="0" tIns="0" rIns="0" bIns="0" rtlCol="0"/>
            <a:lstStyle/>
            <a:p>
              <a:endParaRPr/>
            </a:p>
          </p:txBody>
        </p:sp>
      </p:grpSp>
      <p:sp>
        <p:nvSpPr>
          <p:cNvPr id="56" name="object 56"/>
          <p:cNvSpPr txBox="1"/>
          <p:nvPr/>
        </p:nvSpPr>
        <p:spPr>
          <a:xfrm>
            <a:off x="7277344" y="8230434"/>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7" name="object 57"/>
          <p:cNvSpPr txBox="1">
            <a:spLocks noGrp="1"/>
          </p:cNvSpPr>
          <p:nvPr>
            <p:ph type="sldNum" sz="quarter" idx="7"/>
          </p:nvPr>
        </p:nvSpPr>
        <p:spPr>
          <a:xfrm>
            <a:off x="7257291" y="10361924"/>
            <a:ext cx="180340" cy="111631"/>
          </a:xfrm>
          <a:prstGeom prst="rect">
            <a:avLst/>
          </a:prstGeom>
        </p:spPr>
        <p:txBody>
          <a:bodyPr vert="horz" wrap="square" lIns="0" tIns="3810" rIns="0" bIns="0" rtlCol="0">
            <a:spAutoFit/>
          </a:bodyPr>
          <a:lstStyle/>
          <a:p>
            <a:pPr marL="43803">
              <a:spcBef>
                <a:spcPts val="30"/>
              </a:spcBef>
            </a:pPr>
            <a:fld id="{81D60167-4931-47E6-BA6A-407CBD079E47}" type="slidenum">
              <a:rPr spc="-5" dirty="0"/>
              <a:pPr marL="43803">
                <a:spcBef>
                  <a:spcPts val="30"/>
                </a:spcBef>
              </a:pPr>
              <a:t>25</a:t>
            </a:fld>
            <a:endParaRPr spc="-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89292" y="7821289"/>
            <a:ext cx="119380" cy="2154302"/>
          </a:xfrm>
          <a:prstGeom prst="rect">
            <a:avLst/>
          </a:prstGeom>
        </p:spPr>
        <p:txBody>
          <a:bodyPr vert="horz" wrap="square" lIns="0" tIns="1905" rIns="0" bIns="0" rtlCol="0">
            <a:spAutoFit/>
          </a:bodyPr>
          <a:lstStyle/>
          <a:p>
            <a:pPr marR="1905">
              <a:lnSpc>
                <a:spcPts val="770"/>
              </a:lnSpc>
              <a:spcBef>
                <a:spcPts val="15"/>
              </a:spcBef>
            </a:pPr>
            <a:r>
              <a:rPr sz="700" spc="-75" dirty="0">
                <a:solidFill>
                  <a:srgbClr val="004448"/>
                </a:solidFill>
                <a:latin typeface="Microsoft Sans Serif"/>
                <a:cs typeface="Microsoft Sans Serif"/>
              </a:rPr>
              <a:t>SM  ES</a:t>
            </a:r>
            <a:endParaRPr sz="700">
              <a:latin typeface="Microsoft Sans Serif"/>
              <a:cs typeface="Microsoft Sans Serif"/>
            </a:endParaRPr>
          </a:p>
          <a:p>
            <a:pPr>
              <a:lnSpc>
                <a:spcPts val="780"/>
              </a:lnSpc>
            </a:pPr>
            <a:r>
              <a:rPr sz="700" spc="-75" dirty="0">
                <a:solidFill>
                  <a:srgbClr val="004448"/>
                </a:solidFill>
                <a:latin typeface="Microsoft Sans Serif"/>
                <a:cs typeface="Microsoft Sans Serif"/>
              </a:rPr>
              <a:t>or</a:t>
            </a:r>
            <a:r>
              <a:rPr sz="1000" spc="-112" baseline="-15873" dirty="0">
                <a:solidFill>
                  <a:srgbClr val="004448"/>
                </a:solidFill>
                <a:latin typeface="Microsoft Sans Serif"/>
                <a:cs typeface="Microsoft Sans Serif"/>
              </a:rPr>
              <a:t>f</a:t>
            </a:r>
            <a:endParaRPr sz="1000" baseline="-15873">
              <a:latin typeface="Microsoft Sans Serif"/>
              <a:cs typeface="Microsoft Sans Serif"/>
            </a:endParaRPr>
          </a:p>
          <a:p>
            <a:pPr>
              <a:lnSpc>
                <a:spcPct val="100000"/>
              </a:lnSpc>
            </a:pPr>
            <a:endParaRPr sz="900">
              <a:latin typeface="Microsoft Sans Serif"/>
              <a:cs typeface="Microsoft Sans Serif"/>
            </a:endParaRPr>
          </a:p>
          <a:p>
            <a:pPr marR="13967">
              <a:lnSpc>
                <a:spcPts val="800"/>
              </a:lnSpc>
              <a:spcBef>
                <a:spcPts val="780"/>
              </a:spcBef>
            </a:pPr>
            <a:r>
              <a:rPr sz="700" spc="-5" dirty="0">
                <a:solidFill>
                  <a:srgbClr val="004448"/>
                </a:solidFill>
                <a:latin typeface="Microsoft Sans Serif"/>
                <a:cs typeface="Microsoft Sans Serif"/>
              </a:rPr>
              <a:t>en  </a:t>
            </a:r>
            <a:r>
              <a:rPr sz="700" spc="-20" dirty="0">
                <a:solidFill>
                  <a:srgbClr val="004448"/>
                </a:solidFill>
                <a:latin typeface="Microsoft Sans Serif"/>
                <a:cs typeface="Microsoft Sans Serif"/>
              </a:rPr>
              <a:t>di </a:t>
            </a:r>
            <a:r>
              <a:rPr sz="700" spc="-15" dirty="0">
                <a:solidFill>
                  <a:srgbClr val="004448"/>
                </a:solidFill>
                <a:latin typeface="Microsoft Sans Serif"/>
                <a:cs typeface="Microsoft Sans Serif"/>
              </a:rPr>
              <a:t> </a:t>
            </a:r>
            <a:r>
              <a:rPr sz="700" spc="-20" dirty="0">
                <a:solidFill>
                  <a:srgbClr val="004448"/>
                </a:solidFill>
                <a:latin typeface="Microsoft Sans Serif"/>
                <a:cs typeface="Microsoft Sans Serif"/>
              </a:rPr>
              <a:t>u </a:t>
            </a:r>
            <a:r>
              <a:rPr sz="700" spc="-15" dirty="0">
                <a:solidFill>
                  <a:srgbClr val="004448"/>
                </a:solidFill>
                <a:latin typeface="Microsoft Sans Serif"/>
                <a:cs typeface="Microsoft Sans Serif"/>
              </a:rPr>
              <a:t> </a:t>
            </a:r>
            <a:r>
              <a:rPr sz="700" spc="-30" dirty="0">
                <a:solidFill>
                  <a:srgbClr val="004448"/>
                </a:solidFill>
                <a:latin typeface="Microsoft Sans Serif"/>
                <a:cs typeface="Microsoft Sans Serif"/>
              </a:rPr>
              <a:t>m</a:t>
            </a:r>
            <a:endParaRPr sz="700">
              <a:latin typeface="Microsoft Sans Serif"/>
              <a:cs typeface="Microsoft Sans Serif"/>
            </a:endParaRPr>
          </a:p>
          <a:p>
            <a:pPr>
              <a:spcBef>
                <a:spcPts val="5"/>
              </a:spcBef>
            </a:pPr>
            <a:endParaRPr sz="1100">
              <a:latin typeface="Microsoft Sans Serif"/>
              <a:cs typeface="Microsoft Sans Serif"/>
            </a:endParaRPr>
          </a:p>
          <a:p>
            <a:pPr marR="6982">
              <a:lnSpc>
                <a:spcPct val="57099"/>
              </a:lnSpc>
            </a:pPr>
            <a:r>
              <a:rPr sz="700" spc="-30" dirty="0">
                <a:solidFill>
                  <a:srgbClr val="004448"/>
                </a:solidFill>
                <a:latin typeface="Microsoft Sans Serif"/>
                <a:cs typeface="Microsoft Sans Serif"/>
              </a:rPr>
              <a:t>Co  </a:t>
            </a:r>
            <a:r>
              <a:rPr sz="700" spc="-50" dirty="0">
                <a:solidFill>
                  <a:srgbClr val="004448"/>
                </a:solidFill>
                <a:latin typeface="Microsoft Sans Serif"/>
                <a:cs typeface="Microsoft Sans Serif"/>
              </a:rPr>
              <a:t>e</a:t>
            </a:r>
            <a:endParaRPr sz="700">
              <a:latin typeface="Microsoft Sans Serif"/>
              <a:cs typeface="Microsoft Sans Serif"/>
            </a:endParaRPr>
          </a:p>
          <a:p>
            <a:pPr>
              <a:lnSpc>
                <a:spcPts val="805"/>
              </a:lnSpc>
            </a:pPr>
            <a:r>
              <a:rPr sz="700" spc="-25" dirty="0">
                <a:solidFill>
                  <a:srgbClr val="004448"/>
                </a:solidFill>
                <a:latin typeface="Microsoft Sans Serif"/>
                <a:cs typeface="Microsoft Sans Serif"/>
              </a:rPr>
              <a:t>vic</a:t>
            </a:r>
            <a:endParaRPr sz="700">
              <a:latin typeface="Microsoft Sans Serif"/>
              <a:cs typeface="Microsoft Sans Serif"/>
            </a:endParaRPr>
          </a:p>
          <a:p>
            <a:pPr>
              <a:lnSpc>
                <a:spcPct val="62900"/>
              </a:lnSpc>
              <a:spcBef>
                <a:spcPts val="454"/>
              </a:spcBef>
            </a:pPr>
            <a:r>
              <a:rPr sz="700" spc="-65" dirty="0">
                <a:solidFill>
                  <a:srgbClr val="004448"/>
                </a:solidFill>
                <a:latin typeface="Microsoft Sans Serif"/>
                <a:cs typeface="Microsoft Sans Serif"/>
              </a:rPr>
              <a:t>S</a:t>
            </a:r>
            <a:r>
              <a:rPr sz="700" spc="-60" dirty="0">
                <a:solidFill>
                  <a:srgbClr val="004448"/>
                </a:solidFill>
                <a:latin typeface="Microsoft Sans Serif"/>
                <a:cs typeface="Microsoft Sans Serif"/>
              </a:rPr>
              <a:t>e</a:t>
            </a:r>
            <a:r>
              <a:rPr sz="700" spc="-35" dirty="0">
                <a:solidFill>
                  <a:srgbClr val="004448"/>
                </a:solidFill>
                <a:latin typeface="Microsoft Sans Serif"/>
                <a:cs typeface="Microsoft Sans Serif"/>
              </a:rPr>
              <a:t>r  </a:t>
            </a:r>
            <a:r>
              <a:rPr sz="700" spc="-200" dirty="0">
                <a:solidFill>
                  <a:srgbClr val="004448"/>
                </a:solidFill>
                <a:latin typeface="Microsoft Sans Serif"/>
                <a:cs typeface="Microsoft Sans Serif"/>
              </a:rPr>
              <a:t>d</a:t>
            </a:r>
            <a:r>
              <a:rPr sz="1000" spc="-300" baseline="-27777" dirty="0">
                <a:solidFill>
                  <a:srgbClr val="004448"/>
                </a:solidFill>
                <a:latin typeface="Microsoft Sans Serif"/>
                <a:cs typeface="Microsoft Sans Serif"/>
              </a:rPr>
              <a:t>o</a:t>
            </a:r>
            <a:endParaRPr sz="1000" baseline="-27777">
              <a:latin typeface="Microsoft Sans Serif"/>
              <a:cs typeface="Microsoft Sans Serif"/>
            </a:endParaRPr>
          </a:p>
          <a:p>
            <a:pPr>
              <a:lnSpc>
                <a:spcPts val="730"/>
              </a:lnSpc>
            </a:pPr>
            <a:r>
              <a:rPr sz="700" spc="-200" dirty="0">
                <a:solidFill>
                  <a:srgbClr val="004448"/>
                </a:solidFill>
                <a:latin typeface="Microsoft Sans Serif"/>
                <a:cs typeface="Microsoft Sans Serif"/>
              </a:rPr>
              <a:t>o</a:t>
            </a:r>
            <a:r>
              <a:rPr sz="1000" spc="-300" baseline="-27777" dirty="0">
                <a:solidFill>
                  <a:srgbClr val="004448"/>
                </a:solidFill>
                <a:latin typeface="Microsoft Sans Serif"/>
                <a:cs typeface="Microsoft Sans Serif"/>
              </a:rPr>
              <a:t>F</a:t>
            </a:r>
            <a:endParaRPr sz="1000" baseline="-27777">
              <a:latin typeface="Microsoft Sans Serif"/>
              <a:cs typeface="Microsoft Sans Serif"/>
            </a:endParaRPr>
          </a:p>
          <a:p>
            <a:pPr marR="15872">
              <a:lnSpc>
                <a:spcPts val="760"/>
              </a:lnSpc>
              <a:spcBef>
                <a:spcPts val="430"/>
              </a:spcBef>
            </a:pPr>
            <a:r>
              <a:rPr sz="700" dirty="0">
                <a:solidFill>
                  <a:srgbClr val="004448"/>
                </a:solidFill>
                <a:latin typeface="Microsoft Sans Serif"/>
                <a:cs typeface="Microsoft Sans Serif"/>
              </a:rPr>
              <a:t>h</a:t>
            </a:r>
            <a:r>
              <a:rPr sz="700" spc="-750" dirty="0">
                <a:solidFill>
                  <a:srgbClr val="004448"/>
                </a:solidFill>
                <a:latin typeface="Microsoft Sans Serif"/>
                <a:cs typeface="Microsoft Sans Serif"/>
              </a:rPr>
              <a:t>y</a:t>
            </a:r>
            <a:r>
              <a:rPr sz="1000" spc="-7" baseline="-27777" dirty="0">
                <a:solidFill>
                  <a:srgbClr val="004448"/>
                </a:solidFill>
                <a:latin typeface="Microsoft Sans Serif"/>
                <a:cs typeface="Microsoft Sans Serif"/>
              </a:rPr>
              <a:t>lt  </a:t>
            </a:r>
            <a:r>
              <a:rPr sz="700" spc="-5" dirty="0">
                <a:solidFill>
                  <a:srgbClr val="004448"/>
                </a:solidFill>
                <a:latin typeface="Microsoft Sans Serif"/>
                <a:cs typeface="Microsoft Sans Serif"/>
              </a:rPr>
              <a:t>a</a:t>
            </a:r>
            <a:endParaRPr sz="700">
              <a:latin typeface="Microsoft Sans Serif"/>
              <a:cs typeface="Microsoft Sans Serif"/>
            </a:endParaRPr>
          </a:p>
          <a:p>
            <a:pPr marR="8252">
              <a:lnSpc>
                <a:spcPct val="57099"/>
              </a:lnSpc>
              <a:spcBef>
                <a:spcPts val="295"/>
              </a:spcBef>
            </a:pPr>
            <a:r>
              <a:rPr sz="700" spc="-30" dirty="0">
                <a:solidFill>
                  <a:srgbClr val="004448"/>
                </a:solidFill>
                <a:latin typeface="Microsoft Sans Serif"/>
                <a:cs typeface="Microsoft Sans Serif"/>
              </a:rPr>
              <a:t>He  </a:t>
            </a:r>
            <a:r>
              <a:rPr sz="700" spc="-5" dirty="0">
                <a:solidFill>
                  <a:srgbClr val="004448"/>
                </a:solidFill>
                <a:latin typeface="Microsoft Sans Serif"/>
                <a:cs typeface="Microsoft Sans Serif"/>
              </a:rPr>
              <a:t>e</a:t>
            </a:r>
            <a:endParaRPr sz="700">
              <a:latin typeface="Microsoft Sans Serif"/>
              <a:cs typeface="Microsoft Sans Serif"/>
            </a:endParaRPr>
          </a:p>
          <a:p>
            <a:pPr>
              <a:lnSpc>
                <a:spcPts val="710"/>
              </a:lnSpc>
            </a:pPr>
            <a:r>
              <a:rPr sz="700" spc="-5" dirty="0">
                <a:solidFill>
                  <a:srgbClr val="004448"/>
                </a:solidFill>
                <a:latin typeface="Microsoft Sans Serif"/>
                <a:cs typeface="Microsoft Sans Serif"/>
              </a:rPr>
              <a:t>tic</a:t>
            </a:r>
            <a:endParaRPr sz="700">
              <a:latin typeface="Microsoft Sans Serif"/>
              <a:cs typeface="Microsoft Sans Serif"/>
            </a:endParaRPr>
          </a:p>
        </p:txBody>
      </p:sp>
      <p:sp>
        <p:nvSpPr>
          <p:cNvPr id="3" name="object 3"/>
          <p:cNvSpPr/>
          <p:nvPr/>
        </p:nvSpPr>
        <p:spPr>
          <a:xfrm>
            <a:off x="7491733" y="10049890"/>
            <a:ext cx="68580" cy="0"/>
          </a:xfrm>
          <a:custGeom>
            <a:avLst/>
            <a:gdLst/>
            <a:ahLst/>
            <a:cxnLst/>
            <a:rect l="l" t="t" r="r" b="b"/>
            <a:pathLst>
              <a:path w="68579">
                <a:moveTo>
                  <a:pt x="0" y="0"/>
                </a:moveTo>
                <a:lnTo>
                  <a:pt x="68579" y="0"/>
                </a:lnTo>
              </a:path>
            </a:pathLst>
          </a:custGeom>
          <a:ln w="12700">
            <a:solidFill>
              <a:srgbClr val="F5C15B"/>
            </a:solidFill>
          </a:ln>
        </p:spPr>
        <p:txBody>
          <a:bodyPr wrap="square" lIns="0" tIns="0" rIns="0" bIns="0" rtlCol="0"/>
          <a:lstStyle/>
          <a:p>
            <a:endParaRPr/>
          </a:p>
        </p:txBody>
      </p:sp>
      <p:grpSp>
        <p:nvGrpSpPr>
          <p:cNvPr id="4" name="object 4"/>
          <p:cNvGrpSpPr/>
          <p:nvPr/>
        </p:nvGrpSpPr>
        <p:grpSpPr>
          <a:xfrm>
            <a:off x="132714" y="10227947"/>
            <a:ext cx="248285" cy="389890"/>
            <a:chOff x="132714" y="10227944"/>
            <a:chExt cx="248285" cy="389890"/>
          </a:xfrm>
        </p:grpSpPr>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198119" y="10227944"/>
              <a:ext cx="153035" cy="131444"/>
            </a:xfrm>
            <a:prstGeom prst="rect">
              <a:avLst/>
            </a:prstGeom>
          </p:spPr>
        </p:pic>
        <p:sp>
          <p:nvSpPr>
            <p:cNvPr id="6" name="object 6"/>
            <p:cNvSpPr/>
            <p:nvPr/>
          </p:nvSpPr>
          <p:spPr>
            <a:xfrm>
              <a:off x="132714" y="10295254"/>
              <a:ext cx="248285" cy="322580"/>
            </a:xfrm>
            <a:custGeom>
              <a:avLst/>
              <a:gdLst/>
              <a:ahLst/>
              <a:cxnLst/>
              <a:rect l="l" t="t" r="r" b="b"/>
              <a:pathLst>
                <a:path w="248285" h="322579">
                  <a:moveTo>
                    <a:pt x="132080" y="0"/>
                  </a:moveTo>
                  <a:lnTo>
                    <a:pt x="123825" y="1269"/>
                  </a:lnTo>
                  <a:lnTo>
                    <a:pt x="116205" y="5714"/>
                  </a:lnTo>
                  <a:lnTo>
                    <a:pt x="111125" y="13334"/>
                  </a:lnTo>
                  <a:lnTo>
                    <a:pt x="71755" y="121284"/>
                  </a:lnTo>
                  <a:lnTo>
                    <a:pt x="65405" y="122554"/>
                  </a:lnTo>
                  <a:lnTo>
                    <a:pt x="55880" y="119379"/>
                  </a:lnTo>
                  <a:lnTo>
                    <a:pt x="53340" y="116839"/>
                  </a:lnTo>
                  <a:lnTo>
                    <a:pt x="46355" y="94614"/>
                  </a:lnTo>
                  <a:lnTo>
                    <a:pt x="44450" y="85724"/>
                  </a:lnTo>
                  <a:lnTo>
                    <a:pt x="38100" y="80009"/>
                  </a:lnTo>
                  <a:lnTo>
                    <a:pt x="31115" y="77469"/>
                  </a:lnTo>
                  <a:lnTo>
                    <a:pt x="19050" y="76199"/>
                  </a:lnTo>
                  <a:lnTo>
                    <a:pt x="7620" y="80009"/>
                  </a:lnTo>
                  <a:lnTo>
                    <a:pt x="635" y="88264"/>
                  </a:lnTo>
                  <a:lnTo>
                    <a:pt x="0" y="100964"/>
                  </a:lnTo>
                  <a:lnTo>
                    <a:pt x="34290" y="276223"/>
                  </a:lnTo>
                  <a:lnTo>
                    <a:pt x="35560" y="277493"/>
                  </a:lnTo>
                  <a:lnTo>
                    <a:pt x="159385" y="322578"/>
                  </a:lnTo>
                  <a:lnTo>
                    <a:pt x="161290" y="321943"/>
                  </a:lnTo>
                  <a:lnTo>
                    <a:pt x="180975" y="278128"/>
                  </a:lnTo>
                  <a:lnTo>
                    <a:pt x="210185" y="257174"/>
                  </a:lnTo>
                  <a:lnTo>
                    <a:pt x="229870" y="238124"/>
                  </a:lnTo>
                  <a:lnTo>
                    <a:pt x="241935" y="219074"/>
                  </a:lnTo>
                  <a:lnTo>
                    <a:pt x="248285" y="198754"/>
                  </a:lnTo>
                  <a:lnTo>
                    <a:pt x="247650" y="180339"/>
                  </a:lnTo>
                  <a:lnTo>
                    <a:pt x="240665" y="167004"/>
                  </a:lnTo>
                  <a:lnTo>
                    <a:pt x="231140" y="158749"/>
                  </a:lnTo>
                  <a:lnTo>
                    <a:pt x="222250" y="153669"/>
                  </a:lnTo>
                  <a:lnTo>
                    <a:pt x="219075" y="152399"/>
                  </a:lnTo>
                  <a:lnTo>
                    <a:pt x="188595" y="123189"/>
                  </a:lnTo>
                  <a:lnTo>
                    <a:pt x="177800" y="121919"/>
                  </a:lnTo>
                  <a:lnTo>
                    <a:pt x="177165" y="121284"/>
                  </a:lnTo>
                  <a:lnTo>
                    <a:pt x="175895" y="120649"/>
                  </a:lnTo>
                  <a:lnTo>
                    <a:pt x="175895" y="119379"/>
                  </a:lnTo>
                  <a:lnTo>
                    <a:pt x="172085" y="109854"/>
                  </a:lnTo>
                  <a:lnTo>
                    <a:pt x="139065" y="92074"/>
                  </a:lnTo>
                  <a:lnTo>
                    <a:pt x="136525" y="91439"/>
                  </a:lnTo>
                  <a:lnTo>
                    <a:pt x="135255" y="89534"/>
                  </a:lnTo>
                  <a:lnTo>
                    <a:pt x="156845" y="29844"/>
                  </a:lnTo>
                  <a:lnTo>
                    <a:pt x="157480" y="20319"/>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grpSp>
      <p:grpSp>
        <p:nvGrpSpPr>
          <p:cNvPr id="7" name="object 7"/>
          <p:cNvGrpSpPr/>
          <p:nvPr/>
        </p:nvGrpSpPr>
        <p:grpSpPr>
          <a:xfrm>
            <a:off x="2867660" y="7456804"/>
            <a:ext cx="4674235" cy="2659380"/>
            <a:chOff x="2867660" y="7456804"/>
            <a:chExt cx="4674235" cy="2659380"/>
          </a:xfrm>
        </p:grpSpPr>
        <p:sp>
          <p:nvSpPr>
            <p:cNvPr id="8" name="object 8"/>
            <p:cNvSpPr/>
            <p:nvPr/>
          </p:nvSpPr>
          <p:spPr>
            <a:xfrm>
              <a:off x="7149464" y="7709534"/>
              <a:ext cx="342265" cy="2406015"/>
            </a:xfrm>
            <a:custGeom>
              <a:avLst/>
              <a:gdLst/>
              <a:ahLst/>
              <a:cxnLst/>
              <a:rect l="l" t="t" r="r" b="b"/>
              <a:pathLst>
                <a:path w="342265" h="2406015">
                  <a:moveTo>
                    <a:pt x="342265" y="0"/>
                  </a:moveTo>
                  <a:lnTo>
                    <a:pt x="0" y="0"/>
                  </a:lnTo>
                  <a:lnTo>
                    <a:pt x="0" y="2406015"/>
                  </a:lnTo>
                  <a:lnTo>
                    <a:pt x="342265" y="2406015"/>
                  </a:lnTo>
                  <a:lnTo>
                    <a:pt x="342265"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2867660" y="7456804"/>
              <a:ext cx="4674235" cy="2659380"/>
            </a:xfrm>
            <a:prstGeom prst="rect">
              <a:avLst/>
            </a:prstGeom>
          </p:spPr>
        </p:pic>
      </p:grpSp>
      <p:pic>
        <p:nvPicPr>
          <p:cNvPr id="10" name="object 10"/>
          <p:cNvPicPr/>
          <p:nvPr/>
        </p:nvPicPr>
        <p:blipFill>
          <a:blip r:embed="rId4" cstate="screen">
            <a:extLst>
              <a:ext uri="{28A0092B-C50C-407E-A947-70E740481C1C}">
                <a14:useLocalDpi xmlns:a14="http://schemas.microsoft.com/office/drawing/2010/main"/>
              </a:ext>
            </a:extLst>
          </a:blip>
          <a:stretch>
            <a:fillRect/>
          </a:stretch>
        </p:blipFill>
        <p:spPr>
          <a:xfrm>
            <a:off x="734697" y="9886953"/>
            <a:ext cx="172085" cy="161925"/>
          </a:xfrm>
          <a:prstGeom prst="rect">
            <a:avLst/>
          </a:prstGeom>
        </p:spPr>
      </p:pic>
      <p:grpSp>
        <p:nvGrpSpPr>
          <p:cNvPr id="11" name="object 11"/>
          <p:cNvGrpSpPr/>
          <p:nvPr/>
        </p:nvGrpSpPr>
        <p:grpSpPr>
          <a:xfrm>
            <a:off x="3" y="9363075"/>
            <a:ext cx="3228975" cy="1328420"/>
            <a:chOff x="0" y="9363075"/>
            <a:chExt cx="3228975" cy="1328420"/>
          </a:xfrm>
        </p:grpSpPr>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1036955" y="9900919"/>
              <a:ext cx="144144" cy="144145"/>
            </a:xfrm>
            <a:prstGeom prst="rect">
              <a:avLst/>
            </a:prstGeom>
          </p:spPr>
        </p:pic>
        <p:sp>
          <p:nvSpPr>
            <p:cNvPr id="13" name="object 13"/>
            <p:cNvSpPr/>
            <p:nvPr/>
          </p:nvSpPr>
          <p:spPr>
            <a:xfrm>
              <a:off x="0" y="9363075"/>
              <a:ext cx="3228975" cy="1328420"/>
            </a:xfrm>
            <a:custGeom>
              <a:avLst/>
              <a:gdLst/>
              <a:ahLst/>
              <a:cxnLst/>
              <a:rect l="l" t="t" r="r" b="b"/>
              <a:pathLst>
                <a:path w="3228975" h="1328420">
                  <a:moveTo>
                    <a:pt x="3228340" y="20319"/>
                  </a:moveTo>
                  <a:lnTo>
                    <a:pt x="1347470" y="20319"/>
                  </a:lnTo>
                  <a:lnTo>
                    <a:pt x="3207385" y="27939"/>
                  </a:lnTo>
                  <a:lnTo>
                    <a:pt x="3204845" y="52704"/>
                  </a:lnTo>
                  <a:lnTo>
                    <a:pt x="3192145" y="139699"/>
                  </a:lnTo>
                  <a:lnTo>
                    <a:pt x="3181350" y="199389"/>
                  </a:lnTo>
                  <a:lnTo>
                    <a:pt x="3166745" y="267969"/>
                  </a:lnTo>
                  <a:lnTo>
                    <a:pt x="3151505" y="328294"/>
                  </a:lnTo>
                  <a:lnTo>
                    <a:pt x="3135630" y="386714"/>
                  </a:lnTo>
                  <a:lnTo>
                    <a:pt x="3118485" y="442594"/>
                  </a:lnTo>
                  <a:lnTo>
                    <a:pt x="3100705" y="495934"/>
                  </a:lnTo>
                  <a:lnTo>
                    <a:pt x="3082925" y="546099"/>
                  </a:lnTo>
                  <a:lnTo>
                    <a:pt x="3063875" y="593724"/>
                  </a:lnTo>
                  <a:lnTo>
                    <a:pt x="3045460" y="638174"/>
                  </a:lnTo>
                  <a:lnTo>
                    <a:pt x="3027045" y="680084"/>
                  </a:lnTo>
                  <a:lnTo>
                    <a:pt x="3008630" y="719454"/>
                  </a:lnTo>
                  <a:lnTo>
                    <a:pt x="2973070" y="788034"/>
                  </a:lnTo>
                  <a:lnTo>
                    <a:pt x="2929890" y="864234"/>
                  </a:lnTo>
                  <a:lnTo>
                    <a:pt x="2902585" y="908684"/>
                  </a:lnTo>
                  <a:lnTo>
                    <a:pt x="2874010" y="951864"/>
                  </a:lnTo>
                  <a:lnTo>
                    <a:pt x="2844165" y="993774"/>
                  </a:lnTo>
                  <a:lnTo>
                    <a:pt x="2813050" y="1034414"/>
                  </a:lnTo>
                  <a:lnTo>
                    <a:pt x="2781300" y="1073784"/>
                  </a:lnTo>
                  <a:lnTo>
                    <a:pt x="2748915" y="1111884"/>
                  </a:lnTo>
                  <a:lnTo>
                    <a:pt x="2714625" y="1148079"/>
                  </a:lnTo>
                  <a:lnTo>
                    <a:pt x="2679700" y="1183639"/>
                  </a:lnTo>
                  <a:lnTo>
                    <a:pt x="2644140" y="1217293"/>
                  </a:lnTo>
                  <a:lnTo>
                    <a:pt x="2607310" y="1250313"/>
                  </a:lnTo>
                  <a:lnTo>
                    <a:pt x="2569845" y="1281428"/>
                  </a:lnTo>
                  <a:lnTo>
                    <a:pt x="2531110" y="1311273"/>
                  </a:lnTo>
                  <a:lnTo>
                    <a:pt x="2506980" y="1328418"/>
                  </a:lnTo>
                  <a:lnTo>
                    <a:pt x="2541905" y="1328418"/>
                  </a:lnTo>
                  <a:lnTo>
                    <a:pt x="2543175" y="1327148"/>
                  </a:lnTo>
                  <a:lnTo>
                    <a:pt x="2582545" y="1297303"/>
                  </a:lnTo>
                  <a:lnTo>
                    <a:pt x="2621280" y="1265553"/>
                  </a:lnTo>
                  <a:lnTo>
                    <a:pt x="2658110" y="1232533"/>
                  </a:lnTo>
                  <a:lnTo>
                    <a:pt x="2694305" y="1197609"/>
                  </a:lnTo>
                  <a:lnTo>
                    <a:pt x="2729865" y="1162049"/>
                  </a:lnTo>
                  <a:lnTo>
                    <a:pt x="2764155" y="1125219"/>
                  </a:lnTo>
                  <a:lnTo>
                    <a:pt x="2797175" y="1086484"/>
                  </a:lnTo>
                  <a:lnTo>
                    <a:pt x="2829560" y="1046479"/>
                  </a:lnTo>
                  <a:lnTo>
                    <a:pt x="2860675" y="1005204"/>
                  </a:lnTo>
                  <a:lnTo>
                    <a:pt x="2891155" y="963294"/>
                  </a:lnTo>
                  <a:lnTo>
                    <a:pt x="2919730" y="919479"/>
                  </a:lnTo>
                  <a:lnTo>
                    <a:pt x="2947670" y="874394"/>
                  </a:lnTo>
                  <a:lnTo>
                    <a:pt x="2974975" y="828039"/>
                  </a:lnTo>
                  <a:lnTo>
                    <a:pt x="3002915" y="775334"/>
                  </a:lnTo>
                  <a:lnTo>
                    <a:pt x="3028950" y="723899"/>
                  </a:lnTo>
                  <a:lnTo>
                    <a:pt x="3053080" y="672464"/>
                  </a:lnTo>
                  <a:lnTo>
                    <a:pt x="3074670" y="621664"/>
                  </a:lnTo>
                  <a:lnTo>
                    <a:pt x="3094990" y="572134"/>
                  </a:lnTo>
                  <a:lnTo>
                    <a:pt x="3112770" y="523239"/>
                  </a:lnTo>
                  <a:lnTo>
                    <a:pt x="3129280" y="476249"/>
                  </a:lnTo>
                  <a:lnTo>
                    <a:pt x="3143885" y="431164"/>
                  </a:lnTo>
                  <a:lnTo>
                    <a:pt x="3156585" y="387349"/>
                  </a:lnTo>
                  <a:lnTo>
                    <a:pt x="3168015" y="346074"/>
                  </a:lnTo>
                  <a:lnTo>
                    <a:pt x="3178175" y="307339"/>
                  </a:lnTo>
                  <a:lnTo>
                    <a:pt x="3204210" y="187959"/>
                  </a:lnTo>
                  <a:lnTo>
                    <a:pt x="3216275" y="118109"/>
                  </a:lnTo>
                  <a:lnTo>
                    <a:pt x="3223895" y="64769"/>
                  </a:lnTo>
                  <a:lnTo>
                    <a:pt x="3227705" y="30479"/>
                  </a:lnTo>
                  <a:lnTo>
                    <a:pt x="3228340" y="20319"/>
                  </a:lnTo>
                  <a:close/>
                </a:path>
                <a:path w="3228975" h="1328420">
                  <a:moveTo>
                    <a:pt x="1346835" y="0"/>
                  </a:moveTo>
                  <a:lnTo>
                    <a:pt x="1291590" y="1269"/>
                  </a:lnTo>
                  <a:lnTo>
                    <a:pt x="1236980" y="3174"/>
                  </a:lnTo>
                  <a:lnTo>
                    <a:pt x="1183005" y="6984"/>
                  </a:lnTo>
                  <a:lnTo>
                    <a:pt x="1130300" y="12064"/>
                  </a:lnTo>
                  <a:lnTo>
                    <a:pt x="1077595" y="18414"/>
                  </a:lnTo>
                  <a:lnTo>
                    <a:pt x="1025525" y="26034"/>
                  </a:lnTo>
                  <a:lnTo>
                    <a:pt x="974725" y="34924"/>
                  </a:lnTo>
                  <a:lnTo>
                    <a:pt x="923925" y="45084"/>
                  </a:lnTo>
                  <a:lnTo>
                    <a:pt x="874394" y="56514"/>
                  </a:lnTo>
                  <a:lnTo>
                    <a:pt x="825500" y="69214"/>
                  </a:lnTo>
                  <a:lnTo>
                    <a:pt x="777240" y="83184"/>
                  </a:lnTo>
                  <a:lnTo>
                    <a:pt x="729615" y="99059"/>
                  </a:lnTo>
                  <a:lnTo>
                    <a:pt x="682625" y="115569"/>
                  </a:lnTo>
                  <a:lnTo>
                    <a:pt x="636905" y="133349"/>
                  </a:lnTo>
                  <a:lnTo>
                    <a:pt x="591185" y="152399"/>
                  </a:lnTo>
                  <a:lnTo>
                    <a:pt x="546735" y="172719"/>
                  </a:lnTo>
                  <a:lnTo>
                    <a:pt x="502920" y="194944"/>
                  </a:lnTo>
                  <a:lnTo>
                    <a:pt x="459740" y="217804"/>
                  </a:lnTo>
                  <a:lnTo>
                    <a:pt x="417830" y="241934"/>
                  </a:lnTo>
                  <a:lnTo>
                    <a:pt x="375920" y="267334"/>
                  </a:lnTo>
                  <a:lnTo>
                    <a:pt x="335280" y="294004"/>
                  </a:lnTo>
                  <a:lnTo>
                    <a:pt x="295275" y="322579"/>
                  </a:lnTo>
                  <a:lnTo>
                    <a:pt x="256540" y="351789"/>
                  </a:lnTo>
                  <a:lnTo>
                    <a:pt x="218440" y="382269"/>
                  </a:lnTo>
                  <a:lnTo>
                    <a:pt x="180340" y="414019"/>
                  </a:lnTo>
                  <a:lnTo>
                    <a:pt x="144145" y="447039"/>
                  </a:lnTo>
                  <a:lnTo>
                    <a:pt x="107950" y="481329"/>
                  </a:lnTo>
                  <a:lnTo>
                    <a:pt x="73025" y="516889"/>
                  </a:lnTo>
                  <a:lnTo>
                    <a:pt x="38735" y="553719"/>
                  </a:lnTo>
                  <a:lnTo>
                    <a:pt x="5715" y="591184"/>
                  </a:lnTo>
                  <a:lnTo>
                    <a:pt x="0" y="598169"/>
                  </a:lnTo>
                  <a:lnTo>
                    <a:pt x="0" y="629919"/>
                  </a:lnTo>
                  <a:lnTo>
                    <a:pt x="21590" y="604519"/>
                  </a:lnTo>
                  <a:lnTo>
                    <a:pt x="54610" y="567054"/>
                  </a:lnTo>
                  <a:lnTo>
                    <a:pt x="88265" y="530859"/>
                  </a:lnTo>
                  <a:lnTo>
                    <a:pt x="122555" y="495299"/>
                  </a:lnTo>
                  <a:lnTo>
                    <a:pt x="158115" y="461644"/>
                  </a:lnTo>
                  <a:lnTo>
                    <a:pt x="194310" y="429259"/>
                  </a:lnTo>
                  <a:lnTo>
                    <a:pt x="231775" y="398144"/>
                  </a:lnTo>
                  <a:lnTo>
                    <a:pt x="269240" y="367664"/>
                  </a:lnTo>
                  <a:lnTo>
                    <a:pt x="307975" y="338454"/>
                  </a:lnTo>
                  <a:lnTo>
                    <a:pt x="347345" y="311149"/>
                  </a:lnTo>
                  <a:lnTo>
                    <a:pt x="387350" y="284479"/>
                  </a:lnTo>
                  <a:lnTo>
                    <a:pt x="428625" y="259079"/>
                  </a:lnTo>
                  <a:lnTo>
                    <a:pt x="470534" y="235584"/>
                  </a:lnTo>
                  <a:lnTo>
                    <a:pt x="513080" y="212724"/>
                  </a:lnTo>
                  <a:lnTo>
                    <a:pt x="556260" y="191134"/>
                  </a:lnTo>
                  <a:lnTo>
                    <a:pt x="600075" y="170814"/>
                  </a:lnTo>
                  <a:lnTo>
                    <a:pt x="645160" y="151764"/>
                  </a:lnTo>
                  <a:lnTo>
                    <a:pt x="690245" y="134619"/>
                  </a:lnTo>
                  <a:lnTo>
                    <a:pt x="736600" y="118109"/>
                  </a:lnTo>
                  <a:lnTo>
                    <a:pt x="783590" y="102869"/>
                  </a:lnTo>
                  <a:lnTo>
                    <a:pt x="831215" y="88899"/>
                  </a:lnTo>
                  <a:lnTo>
                    <a:pt x="880110" y="76199"/>
                  </a:lnTo>
                  <a:lnTo>
                    <a:pt x="929005" y="64769"/>
                  </a:lnTo>
                  <a:lnTo>
                    <a:pt x="979169" y="55244"/>
                  </a:lnTo>
                  <a:lnTo>
                    <a:pt x="1029335" y="46354"/>
                  </a:lnTo>
                  <a:lnTo>
                    <a:pt x="1080770" y="38734"/>
                  </a:lnTo>
                  <a:lnTo>
                    <a:pt x="1132840" y="32384"/>
                  </a:lnTo>
                  <a:lnTo>
                    <a:pt x="1185545" y="27304"/>
                  </a:lnTo>
                  <a:lnTo>
                    <a:pt x="1238885" y="24129"/>
                  </a:lnTo>
                  <a:lnTo>
                    <a:pt x="1292860" y="21589"/>
                  </a:lnTo>
                  <a:lnTo>
                    <a:pt x="1347470" y="20319"/>
                  </a:lnTo>
                  <a:lnTo>
                    <a:pt x="3228340" y="20319"/>
                  </a:lnTo>
                  <a:lnTo>
                    <a:pt x="3228340" y="18414"/>
                  </a:lnTo>
                  <a:lnTo>
                    <a:pt x="3228975" y="7619"/>
                  </a:lnTo>
                  <a:lnTo>
                    <a:pt x="1346835" y="0"/>
                  </a:lnTo>
                  <a:close/>
                </a:path>
              </a:pathLst>
            </a:custGeom>
            <a:solidFill>
              <a:srgbClr val="F5C15B"/>
            </a:solidFill>
          </p:spPr>
          <p:txBody>
            <a:bodyPr wrap="square" lIns="0" tIns="0" rIns="0" bIns="0" rtlCol="0"/>
            <a:lstStyle/>
            <a:p>
              <a:endParaRPr/>
            </a:p>
          </p:txBody>
        </p:sp>
      </p:grpSp>
      <p:sp>
        <p:nvSpPr>
          <p:cNvPr id="14" name="object 14"/>
          <p:cNvSpPr txBox="1"/>
          <p:nvPr/>
        </p:nvSpPr>
        <p:spPr>
          <a:xfrm>
            <a:off x="723394" y="4567557"/>
            <a:ext cx="3018155" cy="2115185"/>
          </a:xfrm>
          <a:prstGeom prst="rect">
            <a:avLst/>
          </a:prstGeom>
        </p:spPr>
        <p:txBody>
          <a:bodyPr vert="horz" wrap="square" lIns="0" tIns="12697" rIns="0" bIns="0" rtlCol="0">
            <a:spAutoFit/>
          </a:bodyPr>
          <a:lstStyle/>
          <a:p>
            <a:pPr marL="26025" algn="just">
              <a:lnSpc>
                <a:spcPts val="1427"/>
              </a:lnSpc>
              <a:spcBef>
                <a:spcPts val="100"/>
              </a:spcBef>
            </a:pPr>
            <a:r>
              <a:rPr sz="1200" dirty="0">
                <a:solidFill>
                  <a:srgbClr val="004448"/>
                </a:solidFill>
                <a:latin typeface="Microsoft Sans Serif"/>
                <a:cs typeface="Microsoft Sans Serif"/>
              </a:rPr>
              <a:t>Acerca</a:t>
            </a:r>
            <a:r>
              <a:rPr sz="1200" spc="-35" dirty="0">
                <a:solidFill>
                  <a:srgbClr val="004448"/>
                </a:solidFill>
                <a:latin typeface="Microsoft Sans Serif"/>
                <a:cs typeface="Microsoft Sans Serif"/>
              </a:rPr>
              <a:t> </a:t>
            </a:r>
            <a:r>
              <a:rPr sz="1200" spc="170" dirty="0">
                <a:solidFill>
                  <a:srgbClr val="004448"/>
                </a:solidFill>
                <a:latin typeface="Microsoft Sans Serif"/>
                <a:cs typeface="Microsoft Sans Serif"/>
              </a:rPr>
              <a:t>de…</a:t>
            </a:r>
            <a:endParaRPr sz="1200">
              <a:latin typeface="Microsoft Sans Serif"/>
              <a:cs typeface="Microsoft Sans Serif"/>
            </a:endParaRPr>
          </a:p>
          <a:p>
            <a:pPr marL="12697" algn="just">
              <a:lnSpc>
                <a:spcPts val="1070"/>
              </a:lnSpc>
            </a:pPr>
            <a:r>
              <a:rPr sz="900" spc="-35" dirty="0">
                <a:solidFill>
                  <a:srgbClr val="57585B"/>
                </a:solidFill>
                <a:latin typeface="Microsoft Sans Serif"/>
                <a:cs typeface="Microsoft Sans Serif"/>
              </a:rPr>
              <a:t>Rosh</a:t>
            </a:r>
            <a:r>
              <a:rPr sz="900" spc="75" dirty="0">
                <a:solidFill>
                  <a:srgbClr val="57585B"/>
                </a:solidFill>
                <a:latin typeface="Microsoft Sans Serif"/>
                <a:cs typeface="Microsoft Sans Serif"/>
              </a:rPr>
              <a:t> </a:t>
            </a:r>
            <a:r>
              <a:rPr sz="900" spc="-30" dirty="0">
                <a:solidFill>
                  <a:srgbClr val="57585B"/>
                </a:solidFill>
                <a:latin typeface="Microsoft Sans Serif"/>
                <a:cs typeface="Microsoft Sans Serif"/>
              </a:rPr>
              <a:t>creó</a:t>
            </a:r>
            <a:r>
              <a:rPr sz="900" spc="75" dirty="0">
                <a:solidFill>
                  <a:srgbClr val="57585B"/>
                </a:solidFill>
                <a:latin typeface="Microsoft Sans Serif"/>
                <a:cs typeface="Microsoft Sans Serif"/>
              </a:rPr>
              <a:t> </a:t>
            </a:r>
            <a:r>
              <a:rPr sz="900" spc="-35" dirty="0">
                <a:solidFill>
                  <a:srgbClr val="57585B"/>
                </a:solidFill>
                <a:latin typeface="Microsoft Sans Serif"/>
                <a:cs typeface="Microsoft Sans Serif"/>
              </a:rPr>
              <a:t>Hop</a:t>
            </a:r>
            <a:r>
              <a:rPr sz="900" spc="85" dirty="0">
                <a:solidFill>
                  <a:srgbClr val="57585B"/>
                </a:solidFill>
                <a:latin typeface="Microsoft Sans Serif"/>
                <a:cs typeface="Microsoft Sans Serif"/>
              </a:rPr>
              <a:t> </a:t>
            </a:r>
            <a:r>
              <a:rPr sz="900" spc="-40" dirty="0">
                <a:solidFill>
                  <a:srgbClr val="57585B"/>
                </a:solidFill>
                <a:latin typeface="Microsoft Sans Serif"/>
                <a:cs typeface="Microsoft Sans Serif"/>
              </a:rPr>
              <a:t>&amp;</a:t>
            </a:r>
            <a:r>
              <a:rPr sz="900" spc="75" dirty="0">
                <a:solidFill>
                  <a:srgbClr val="57585B"/>
                </a:solidFill>
                <a:latin typeface="Microsoft Sans Serif"/>
                <a:cs typeface="Microsoft Sans Serif"/>
              </a:rPr>
              <a:t> </a:t>
            </a:r>
            <a:r>
              <a:rPr sz="900" spc="-30" dirty="0">
                <a:solidFill>
                  <a:srgbClr val="57585B"/>
                </a:solidFill>
                <a:latin typeface="Microsoft Sans Serif"/>
                <a:cs typeface="Microsoft Sans Serif"/>
              </a:rPr>
              <a:t>Roll</a:t>
            </a:r>
            <a:r>
              <a:rPr sz="900" spc="80"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75" dirty="0">
                <a:solidFill>
                  <a:srgbClr val="57585B"/>
                </a:solidFill>
                <a:latin typeface="Microsoft Sans Serif"/>
                <a:cs typeface="Microsoft Sans Serif"/>
              </a:rPr>
              <a:t> </a:t>
            </a:r>
            <a:r>
              <a:rPr sz="900" spc="-30" dirty="0">
                <a:solidFill>
                  <a:srgbClr val="57585B"/>
                </a:solidFill>
                <a:latin typeface="Microsoft Sans Serif"/>
                <a:cs typeface="Microsoft Sans Serif"/>
              </a:rPr>
              <a:t>principios</a:t>
            </a:r>
            <a:r>
              <a:rPr sz="900" spc="7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70" dirty="0">
                <a:solidFill>
                  <a:srgbClr val="57585B"/>
                </a:solidFill>
                <a:latin typeface="Microsoft Sans Serif"/>
                <a:cs typeface="Microsoft Sans Serif"/>
              </a:rPr>
              <a:t> </a:t>
            </a:r>
            <a:r>
              <a:rPr sz="900" spc="-35" dirty="0">
                <a:solidFill>
                  <a:srgbClr val="57585B"/>
                </a:solidFill>
                <a:latin typeface="Microsoft Sans Serif"/>
                <a:cs typeface="Microsoft Sans Serif"/>
              </a:rPr>
              <a:t>2019</a:t>
            </a:r>
            <a:r>
              <a:rPr sz="900" spc="75" dirty="0">
                <a:solidFill>
                  <a:srgbClr val="57585B"/>
                </a:solidFill>
                <a:latin typeface="Microsoft Sans Serif"/>
                <a:cs typeface="Microsoft Sans Serif"/>
              </a:rPr>
              <a:t> </a:t>
            </a:r>
            <a:r>
              <a:rPr sz="900" spc="-35" dirty="0">
                <a:solidFill>
                  <a:srgbClr val="57585B"/>
                </a:solidFill>
                <a:latin typeface="Microsoft Sans Serif"/>
                <a:cs typeface="Microsoft Sans Serif"/>
              </a:rPr>
              <a:t>después</a:t>
            </a:r>
            <a:r>
              <a:rPr sz="900" spc="7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80" dirty="0">
                <a:solidFill>
                  <a:srgbClr val="57585B"/>
                </a:solidFill>
                <a:latin typeface="Microsoft Sans Serif"/>
                <a:cs typeface="Microsoft Sans Serif"/>
              </a:rPr>
              <a:t> </a:t>
            </a:r>
            <a:r>
              <a:rPr sz="900" spc="-30" dirty="0">
                <a:solidFill>
                  <a:srgbClr val="57585B"/>
                </a:solidFill>
                <a:latin typeface="Microsoft Sans Serif"/>
                <a:cs typeface="Microsoft Sans Serif"/>
              </a:rPr>
              <a:t>notar</a:t>
            </a:r>
            <a:endParaRPr sz="900">
              <a:latin typeface="Microsoft Sans Serif"/>
              <a:cs typeface="Microsoft Sans Serif"/>
            </a:endParaRPr>
          </a:p>
          <a:p>
            <a:pPr marL="12697" marR="5077" algn="just">
              <a:lnSpc>
                <a:spcPct val="99400"/>
              </a:lnSpc>
              <a:spcBef>
                <a:spcPts val="5"/>
              </a:spcBef>
            </a:pPr>
            <a:r>
              <a:rPr sz="900" spc="-35" dirty="0">
                <a:solidFill>
                  <a:srgbClr val="57585B"/>
                </a:solidFill>
                <a:latin typeface="Microsoft Sans Serif"/>
                <a:cs typeface="Microsoft Sans Serif"/>
              </a:rPr>
              <a:t>un </a:t>
            </a:r>
            <a:r>
              <a:rPr sz="900" spc="-25" dirty="0">
                <a:solidFill>
                  <a:srgbClr val="57585B"/>
                </a:solidFill>
                <a:latin typeface="Microsoft Sans Serif"/>
                <a:cs typeface="Microsoft Sans Serif"/>
              </a:rPr>
              <a:t>vacío </a:t>
            </a:r>
            <a:r>
              <a:rPr sz="900" spc="-35" dirty="0">
                <a:solidFill>
                  <a:srgbClr val="57585B"/>
                </a:solidFill>
                <a:latin typeface="Microsoft Sans Serif"/>
                <a:cs typeface="Microsoft Sans Serif"/>
              </a:rPr>
              <a:t>en </a:t>
            </a:r>
            <a:r>
              <a:rPr sz="900" spc="-25" dirty="0">
                <a:solidFill>
                  <a:srgbClr val="57585B"/>
                </a:solidFill>
                <a:latin typeface="Microsoft Sans Serif"/>
                <a:cs typeface="Microsoft Sans Serif"/>
              </a:rPr>
              <a:t>el </a:t>
            </a:r>
            <a:r>
              <a:rPr sz="900" spc="-35" dirty="0">
                <a:solidFill>
                  <a:srgbClr val="57585B"/>
                </a:solidFill>
                <a:latin typeface="Microsoft Sans Serif"/>
                <a:cs typeface="Microsoft Sans Serif"/>
              </a:rPr>
              <a:t>mercado </a:t>
            </a:r>
            <a:r>
              <a:rPr sz="900" spc="-30" dirty="0">
                <a:solidFill>
                  <a:srgbClr val="57585B"/>
                </a:solidFill>
                <a:latin typeface="Microsoft Sans Serif"/>
                <a:cs typeface="Microsoft Sans Serif"/>
              </a:rPr>
              <a:t>de </a:t>
            </a:r>
            <a:r>
              <a:rPr sz="900" spc="-35" dirty="0">
                <a:solidFill>
                  <a:srgbClr val="57585B"/>
                </a:solidFill>
                <a:latin typeface="Microsoft Sans Serif"/>
                <a:cs typeface="Microsoft Sans Serif"/>
              </a:rPr>
              <a:t>comida </a:t>
            </a:r>
            <a:r>
              <a:rPr sz="900" spc="-30" dirty="0">
                <a:solidFill>
                  <a:srgbClr val="57585B"/>
                </a:solidFill>
                <a:latin typeface="Microsoft Sans Serif"/>
                <a:cs typeface="Microsoft Sans Serif"/>
              </a:rPr>
              <a:t>callejera del Reino Unido </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para</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comida</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Sri</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Lanka.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Inspirada</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cocina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su </a:t>
            </a:r>
            <a:r>
              <a:rPr sz="900" spc="-225" dirty="0">
                <a:solidFill>
                  <a:srgbClr val="57585B"/>
                </a:solidFill>
                <a:latin typeface="Microsoft Sans Serif"/>
                <a:cs typeface="Microsoft Sans Serif"/>
              </a:rPr>
              <a:t> </a:t>
            </a:r>
            <a:r>
              <a:rPr sz="900" spc="-30" dirty="0">
                <a:solidFill>
                  <a:srgbClr val="57585B"/>
                </a:solidFill>
                <a:latin typeface="Microsoft Sans Serif"/>
                <a:cs typeface="Microsoft Sans Serif"/>
              </a:rPr>
              <a:t>infancia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a:t>
            </a:r>
            <a:r>
              <a:rPr sz="900" spc="-40" dirty="0">
                <a:solidFill>
                  <a:srgbClr val="57585B"/>
                </a:solidFill>
                <a:latin typeface="Microsoft Sans Serif"/>
                <a:cs typeface="Microsoft Sans Serif"/>
              </a:rPr>
              <a:t>armada</a:t>
            </a:r>
            <a:r>
              <a:rPr sz="900" spc="-35" dirty="0">
                <a:solidFill>
                  <a:srgbClr val="57585B"/>
                </a:solidFill>
                <a:latin typeface="Microsoft Sans Serif"/>
                <a:cs typeface="Microsoft Sans Serif"/>
              </a:rPr>
              <a:t> con</a:t>
            </a:r>
            <a:r>
              <a:rPr sz="900" spc="-30" dirty="0">
                <a:solidFill>
                  <a:srgbClr val="57585B"/>
                </a:solidFill>
                <a:latin typeface="Microsoft Sans Serif"/>
                <a:cs typeface="Microsoft Sans Serif"/>
              </a:rPr>
              <a:t> las viejas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recetas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su</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madre</a:t>
            </a:r>
            <a:r>
              <a:rPr sz="900" spc="-30" dirty="0">
                <a:solidFill>
                  <a:srgbClr val="57585B"/>
                </a:solidFill>
                <a:latin typeface="Microsoft Sans Serif"/>
                <a:cs typeface="Microsoft Sans Serif"/>
              </a:rPr>
              <a:t> y</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su </a:t>
            </a:r>
            <a:r>
              <a:rPr sz="900" spc="-30" dirty="0">
                <a:solidFill>
                  <a:srgbClr val="57585B"/>
                </a:solidFill>
                <a:latin typeface="Microsoft Sans Serif"/>
                <a:cs typeface="Microsoft Sans Serif"/>
              </a:rPr>
              <a:t> abuela,</a:t>
            </a:r>
            <a:r>
              <a:rPr sz="900" spc="-25" dirty="0">
                <a:solidFill>
                  <a:srgbClr val="57585B"/>
                </a:solidFill>
                <a:latin typeface="Microsoft Sans Serif"/>
                <a:cs typeface="Microsoft Sans Serif"/>
              </a:rPr>
              <a:t> la</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apasionada</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cocinera</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se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puso</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trabajar</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165" dirty="0">
                <a:solidFill>
                  <a:srgbClr val="57585B"/>
                </a:solidFill>
                <a:latin typeface="Microsoft Sans Serif"/>
                <a:cs typeface="Microsoft Sans Serif"/>
              </a:rPr>
              <a:t> </a:t>
            </a:r>
            <a:r>
              <a:rPr sz="900" spc="-25" dirty="0">
                <a:solidFill>
                  <a:srgbClr val="57585B"/>
                </a:solidFill>
                <a:latin typeface="Microsoft Sans Serif"/>
                <a:cs typeface="Microsoft Sans Serif"/>
              </a:rPr>
              <a:t>la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creación</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un</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smorgasbord</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hermosos</a:t>
            </a:r>
            <a:r>
              <a:rPr sz="900" spc="-30" dirty="0">
                <a:solidFill>
                  <a:srgbClr val="57585B"/>
                </a:solidFill>
                <a:latin typeface="Microsoft Sans Serif"/>
                <a:cs typeface="Microsoft Sans Serif"/>
              </a:rPr>
              <a:t> platos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que </a:t>
            </a:r>
            <a:r>
              <a:rPr sz="900" spc="-30" dirty="0">
                <a:solidFill>
                  <a:srgbClr val="57585B"/>
                </a:solidFill>
                <a:latin typeface="Microsoft Sans Serif"/>
                <a:cs typeface="Microsoft Sans Serif"/>
              </a:rPr>
              <a:t> transportaran</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gente</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desde</a:t>
            </a:r>
            <a:r>
              <a:rPr sz="900" spc="-30" dirty="0">
                <a:solidFill>
                  <a:srgbClr val="57585B"/>
                </a:solidFill>
                <a:latin typeface="Microsoft Sans Serif"/>
                <a:cs typeface="Microsoft Sans Serif"/>
              </a:rPr>
              <a:t> las</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bulliciosas</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calles</a:t>
            </a:r>
            <a:r>
              <a:rPr sz="900" spc="180" dirty="0">
                <a:solidFill>
                  <a:srgbClr val="57585B"/>
                </a:solidFill>
                <a:latin typeface="Microsoft Sans Serif"/>
                <a:cs typeface="Microsoft Sans Serif"/>
              </a:rPr>
              <a:t>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Londres </a:t>
            </a:r>
            <a:r>
              <a:rPr sz="900" spc="-30" dirty="0">
                <a:solidFill>
                  <a:srgbClr val="57585B"/>
                </a:solidFill>
                <a:latin typeface="Microsoft Sans Serif"/>
                <a:cs typeface="Microsoft Sans Serif"/>
              </a:rPr>
              <a:t>hasta las </a:t>
            </a:r>
            <a:r>
              <a:rPr sz="900" spc="-35" dirty="0">
                <a:solidFill>
                  <a:srgbClr val="57585B"/>
                </a:solidFill>
                <a:latin typeface="Microsoft Sans Serif"/>
                <a:cs typeface="Microsoft Sans Serif"/>
              </a:rPr>
              <a:t>verdes </a:t>
            </a:r>
            <a:r>
              <a:rPr sz="900" spc="-30" dirty="0">
                <a:solidFill>
                  <a:srgbClr val="57585B"/>
                </a:solidFill>
                <a:latin typeface="Microsoft Sans Serif"/>
                <a:cs typeface="Microsoft Sans Serif"/>
              </a:rPr>
              <a:t>colinas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Sri Lanka. </a:t>
            </a:r>
            <a:r>
              <a:rPr sz="900" spc="-35" dirty="0">
                <a:solidFill>
                  <a:srgbClr val="57585B"/>
                </a:solidFill>
                <a:latin typeface="Microsoft Sans Serif"/>
                <a:cs typeface="Microsoft Sans Serif"/>
              </a:rPr>
              <a:t>Después de </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impresionar a </a:t>
            </a:r>
            <a:r>
              <a:rPr sz="900" spc="-30" dirty="0">
                <a:solidFill>
                  <a:srgbClr val="57585B"/>
                </a:solidFill>
                <a:latin typeface="Microsoft Sans Serif"/>
                <a:cs typeface="Microsoft Sans Serif"/>
              </a:rPr>
              <a:t>los organizadores y comerciantes </a:t>
            </a:r>
            <a:r>
              <a:rPr sz="900" spc="-35" dirty="0">
                <a:solidFill>
                  <a:srgbClr val="57585B"/>
                </a:solidFill>
                <a:latin typeface="Microsoft Sans Serif"/>
                <a:cs typeface="Microsoft Sans Serif"/>
              </a:rPr>
              <a:t>de </a:t>
            </a:r>
            <a:r>
              <a:rPr sz="900" spc="-40" dirty="0">
                <a:solidFill>
                  <a:srgbClr val="57585B"/>
                </a:solidFill>
                <a:latin typeface="Microsoft Sans Serif"/>
                <a:cs typeface="Microsoft Sans Serif"/>
              </a:rPr>
              <a:t>KERB </a:t>
            </a:r>
            <a:r>
              <a:rPr sz="900" spc="-30" dirty="0">
                <a:solidFill>
                  <a:srgbClr val="57585B"/>
                </a:solidFill>
                <a:latin typeface="Microsoft Sans Serif"/>
                <a:cs typeface="Microsoft Sans Serif"/>
              </a:rPr>
              <a:t>(la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organización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comida</a:t>
            </a:r>
            <a:r>
              <a:rPr sz="900" spc="165" dirty="0">
                <a:solidFill>
                  <a:srgbClr val="57585B"/>
                </a:solidFill>
                <a:latin typeface="Microsoft Sans Serif"/>
                <a:cs typeface="Microsoft Sans Serif"/>
              </a:rPr>
              <a:t> </a:t>
            </a:r>
            <a:r>
              <a:rPr sz="900" spc="-30" dirty="0">
                <a:solidFill>
                  <a:srgbClr val="57585B"/>
                </a:solidFill>
                <a:latin typeface="Microsoft Sans Serif"/>
                <a:cs typeface="Microsoft Sans Serif"/>
              </a:rPr>
              <a:t>callejera </a:t>
            </a:r>
            <a:r>
              <a:rPr sz="900" spc="-35" dirty="0">
                <a:solidFill>
                  <a:srgbClr val="57585B"/>
                </a:solidFill>
                <a:latin typeface="Microsoft Sans Serif"/>
                <a:cs typeface="Microsoft Sans Serif"/>
              </a:rPr>
              <a:t>de</a:t>
            </a:r>
            <a:r>
              <a:rPr sz="900" spc="170" dirty="0">
                <a:solidFill>
                  <a:srgbClr val="57585B"/>
                </a:solidFill>
                <a:latin typeface="Microsoft Sans Serif"/>
                <a:cs typeface="Microsoft Sans Serif"/>
              </a:rPr>
              <a:t> </a:t>
            </a:r>
            <a:r>
              <a:rPr sz="900" spc="-30" dirty="0">
                <a:solidFill>
                  <a:srgbClr val="57585B"/>
                </a:solidFill>
                <a:latin typeface="Microsoft Sans Serif"/>
                <a:cs typeface="Microsoft Sans Serif"/>
              </a:rPr>
              <a:t>Londres) </a:t>
            </a:r>
            <a:r>
              <a:rPr sz="900" spc="-35" dirty="0">
                <a:solidFill>
                  <a:srgbClr val="57585B"/>
                </a:solidFill>
                <a:latin typeface="Microsoft Sans Serif"/>
                <a:cs typeface="Microsoft Sans Serif"/>
              </a:rPr>
              <a:t>con</a:t>
            </a:r>
            <a:r>
              <a:rPr sz="900" spc="170" dirty="0">
                <a:solidFill>
                  <a:srgbClr val="57585B"/>
                </a:solidFill>
                <a:latin typeface="Microsoft Sans Serif"/>
                <a:cs typeface="Microsoft Sans Serif"/>
              </a:rPr>
              <a:t> </a:t>
            </a:r>
            <a:r>
              <a:rPr sz="900" spc="-30" dirty="0">
                <a:solidFill>
                  <a:srgbClr val="57585B"/>
                </a:solidFill>
                <a:latin typeface="Microsoft Sans Serif"/>
                <a:cs typeface="Microsoft Sans Serif"/>
              </a:rPr>
              <a:t>sus tolvas </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Sri </a:t>
            </a:r>
            <a:r>
              <a:rPr sz="900" spc="-35" dirty="0">
                <a:solidFill>
                  <a:srgbClr val="57585B"/>
                </a:solidFill>
                <a:latin typeface="Microsoft Sans Serif"/>
                <a:cs typeface="Microsoft Sans Serif"/>
              </a:rPr>
              <a:t>Lanka </a:t>
            </a:r>
            <a:r>
              <a:rPr sz="900" spc="-30" dirty="0">
                <a:solidFill>
                  <a:srgbClr val="57585B"/>
                </a:solidFill>
                <a:latin typeface="Microsoft Sans Serif"/>
                <a:cs typeface="Microsoft Sans Serif"/>
              </a:rPr>
              <a:t>llenas de </a:t>
            </a:r>
            <a:r>
              <a:rPr sz="900" spc="-35" dirty="0">
                <a:solidFill>
                  <a:srgbClr val="57585B"/>
                </a:solidFill>
                <a:latin typeface="Microsoft Sans Serif"/>
                <a:cs typeface="Microsoft Sans Serif"/>
              </a:rPr>
              <a:t>sambols de coco </a:t>
            </a:r>
            <a:r>
              <a:rPr sz="900" spc="-30" dirty="0">
                <a:solidFill>
                  <a:srgbClr val="57585B"/>
                </a:solidFill>
                <a:latin typeface="Microsoft Sans Serif"/>
                <a:cs typeface="Microsoft Sans Serif"/>
              </a:rPr>
              <a:t>y </a:t>
            </a:r>
            <a:r>
              <a:rPr sz="900" spc="-25" dirty="0">
                <a:solidFill>
                  <a:srgbClr val="57585B"/>
                </a:solidFill>
                <a:latin typeface="Microsoft Sans Serif"/>
                <a:cs typeface="Microsoft Sans Serif"/>
              </a:rPr>
              <a:t>cebolla </a:t>
            </a:r>
            <a:r>
              <a:rPr sz="900" spc="-30" dirty="0">
                <a:solidFill>
                  <a:srgbClr val="57585B"/>
                </a:solidFill>
                <a:latin typeface="Microsoft Sans Serif"/>
                <a:cs typeface="Microsoft Sans Serif"/>
              </a:rPr>
              <a:t>y diversos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currys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carne y pescado, </a:t>
            </a:r>
            <a:r>
              <a:rPr sz="900" spc="-35" dirty="0">
                <a:solidFill>
                  <a:srgbClr val="57585B"/>
                </a:solidFill>
                <a:latin typeface="Microsoft Sans Serif"/>
                <a:cs typeface="Microsoft Sans Serif"/>
              </a:rPr>
              <a:t>Rosh </a:t>
            </a:r>
            <a:r>
              <a:rPr sz="900" spc="-30" dirty="0">
                <a:solidFill>
                  <a:srgbClr val="57585B"/>
                </a:solidFill>
                <a:latin typeface="Microsoft Sans Serif"/>
                <a:cs typeface="Microsoft Sans Serif"/>
              </a:rPr>
              <a:t>consiguió </a:t>
            </a:r>
            <a:r>
              <a:rPr sz="900" spc="-35" dirty="0">
                <a:solidFill>
                  <a:srgbClr val="57585B"/>
                </a:solidFill>
                <a:latin typeface="Microsoft Sans Serif"/>
                <a:cs typeface="Microsoft Sans Serif"/>
              </a:rPr>
              <a:t>una </a:t>
            </a:r>
            <a:r>
              <a:rPr sz="900" spc="-30" dirty="0">
                <a:solidFill>
                  <a:srgbClr val="57585B"/>
                </a:solidFill>
                <a:latin typeface="Microsoft Sans Serif"/>
                <a:cs typeface="Microsoft Sans Serif"/>
              </a:rPr>
              <a:t>plaza </a:t>
            </a:r>
            <a:r>
              <a:rPr sz="900" spc="-35" dirty="0">
                <a:solidFill>
                  <a:srgbClr val="57585B"/>
                </a:solidFill>
                <a:latin typeface="Microsoft Sans Serif"/>
                <a:cs typeface="Microsoft Sans Serif"/>
              </a:rPr>
              <a:t>en </a:t>
            </a:r>
            <a:r>
              <a:rPr sz="900" spc="-25" dirty="0">
                <a:solidFill>
                  <a:srgbClr val="57585B"/>
                </a:solidFill>
                <a:latin typeface="Microsoft Sans Serif"/>
                <a:cs typeface="Microsoft Sans Serif"/>
              </a:rPr>
              <a:t>el </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programa</a:t>
            </a:r>
            <a:r>
              <a:rPr sz="900" spc="-30" dirty="0">
                <a:solidFill>
                  <a:srgbClr val="57585B"/>
                </a:solidFill>
                <a:latin typeface="Microsoft Sans Serif"/>
                <a:cs typeface="Microsoft Sans Serif"/>
              </a:rPr>
              <a:t> InKERBator</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KERB,</a:t>
            </a:r>
            <a:r>
              <a:rPr sz="900" spc="170" dirty="0">
                <a:solidFill>
                  <a:srgbClr val="57585B"/>
                </a:solidFill>
                <a:latin typeface="Microsoft Sans Serif"/>
                <a:cs typeface="Microsoft Sans Serif"/>
              </a:rPr>
              <a:t> </a:t>
            </a:r>
            <a:r>
              <a:rPr sz="900" spc="-35" dirty="0">
                <a:solidFill>
                  <a:srgbClr val="57585B"/>
                </a:solidFill>
                <a:latin typeface="Microsoft Sans Serif"/>
                <a:cs typeface="Microsoft Sans Serif"/>
              </a:rPr>
              <a:t>donde</a:t>
            </a:r>
            <a:r>
              <a:rPr sz="900" spc="170" dirty="0">
                <a:solidFill>
                  <a:srgbClr val="57585B"/>
                </a:solidFill>
                <a:latin typeface="Microsoft Sans Serif"/>
                <a:cs typeface="Microsoft Sans Serif"/>
              </a:rPr>
              <a:t> </a:t>
            </a:r>
            <a:r>
              <a:rPr sz="900" spc="-35" dirty="0">
                <a:solidFill>
                  <a:srgbClr val="57585B"/>
                </a:solidFill>
                <a:latin typeface="Microsoft Sans Serif"/>
                <a:cs typeface="Microsoft Sans Serif"/>
              </a:rPr>
              <a:t>ha</a:t>
            </a:r>
            <a:r>
              <a:rPr sz="900" spc="170" dirty="0">
                <a:solidFill>
                  <a:srgbClr val="57585B"/>
                </a:solidFill>
                <a:latin typeface="Microsoft Sans Serif"/>
                <a:cs typeface="Microsoft Sans Serif"/>
              </a:rPr>
              <a:t> </a:t>
            </a:r>
            <a:r>
              <a:rPr sz="900" spc="-30" dirty="0">
                <a:solidFill>
                  <a:srgbClr val="57585B"/>
                </a:solidFill>
                <a:latin typeface="Microsoft Sans Serif"/>
                <a:cs typeface="Microsoft Sans Serif"/>
              </a:rPr>
              <a:t>estado </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aprendiendo</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todos</a:t>
            </a:r>
            <a:r>
              <a:rPr sz="900" dirty="0">
                <a:solidFill>
                  <a:srgbClr val="57585B"/>
                </a:solidFill>
                <a:latin typeface="Microsoft Sans Serif"/>
                <a:cs typeface="Microsoft Sans Serif"/>
              </a:rPr>
              <a:t> </a:t>
            </a:r>
            <a:r>
              <a:rPr sz="900" spc="-30" dirty="0">
                <a:solidFill>
                  <a:srgbClr val="57585B"/>
                </a:solidFill>
                <a:latin typeface="Microsoft Sans Serif"/>
                <a:cs typeface="Microsoft Sans Serif"/>
              </a:rPr>
              <a:t>los</a:t>
            </a:r>
            <a:r>
              <a:rPr sz="900" dirty="0">
                <a:solidFill>
                  <a:srgbClr val="57585B"/>
                </a:solidFill>
                <a:latin typeface="Microsoft Sans Serif"/>
                <a:cs typeface="Microsoft Sans Serif"/>
              </a:rPr>
              <a:t> </a:t>
            </a:r>
            <a:r>
              <a:rPr sz="900" spc="-30" dirty="0">
                <a:solidFill>
                  <a:srgbClr val="57585B"/>
                </a:solidFill>
                <a:latin typeface="Microsoft Sans Serif"/>
                <a:cs typeface="Microsoft Sans Serif"/>
              </a:rPr>
              <a:t>trucos</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del</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oficio</a:t>
            </a:r>
            <a:r>
              <a:rPr sz="900" spc="-1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los</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experto.</a:t>
            </a:r>
            <a:endParaRPr sz="900">
              <a:latin typeface="Microsoft Sans Serif"/>
              <a:cs typeface="Microsoft Sans Serif"/>
            </a:endParaRPr>
          </a:p>
        </p:txBody>
      </p:sp>
      <p:sp>
        <p:nvSpPr>
          <p:cNvPr id="15" name="object 15"/>
          <p:cNvSpPr txBox="1"/>
          <p:nvPr/>
        </p:nvSpPr>
        <p:spPr>
          <a:xfrm>
            <a:off x="723394" y="6841616"/>
            <a:ext cx="3015615" cy="1322705"/>
          </a:xfrm>
          <a:prstGeom prst="rect">
            <a:avLst/>
          </a:prstGeom>
        </p:spPr>
        <p:txBody>
          <a:bodyPr vert="horz" wrap="square" lIns="0" tIns="24759" rIns="0" bIns="0" rtlCol="0">
            <a:spAutoFit/>
          </a:bodyPr>
          <a:lstStyle/>
          <a:p>
            <a:pPr marL="177111">
              <a:spcBef>
                <a:spcPts val="195"/>
              </a:spcBef>
            </a:pPr>
            <a:r>
              <a:rPr sz="1200" spc="-5" dirty="0">
                <a:solidFill>
                  <a:srgbClr val="004448"/>
                </a:solidFill>
                <a:latin typeface="Microsoft Sans Serif"/>
                <a:cs typeface="Microsoft Sans Serif"/>
              </a:rPr>
              <a:t>Reto</a:t>
            </a:r>
            <a:endParaRPr sz="1200">
              <a:latin typeface="Microsoft Sans Serif"/>
              <a:cs typeface="Microsoft Sans Serif"/>
            </a:endParaRPr>
          </a:p>
          <a:p>
            <a:pPr marL="12697" marR="5077" algn="just">
              <a:lnSpc>
                <a:spcPct val="99600"/>
              </a:lnSpc>
              <a:spcBef>
                <a:spcPts val="75"/>
              </a:spcBef>
            </a:pPr>
            <a:r>
              <a:rPr sz="900" spc="-35" dirty="0">
                <a:solidFill>
                  <a:srgbClr val="57585B"/>
                </a:solidFill>
                <a:latin typeface="Microsoft Sans Serif"/>
                <a:cs typeface="Microsoft Sans Serif"/>
              </a:rPr>
              <a:t>Los </a:t>
            </a:r>
            <a:r>
              <a:rPr sz="900" spc="-30" dirty="0">
                <a:solidFill>
                  <a:srgbClr val="57585B"/>
                </a:solidFill>
                <a:latin typeface="Microsoft Sans Serif"/>
                <a:cs typeface="Microsoft Sans Serif"/>
              </a:rPr>
              <a:t>padres </a:t>
            </a:r>
            <a:r>
              <a:rPr sz="900" spc="-35" dirty="0">
                <a:solidFill>
                  <a:srgbClr val="57585B"/>
                </a:solidFill>
                <a:latin typeface="Microsoft Sans Serif"/>
                <a:cs typeface="Microsoft Sans Serif"/>
              </a:rPr>
              <a:t>de Rosh </a:t>
            </a:r>
            <a:r>
              <a:rPr sz="900" spc="-30" dirty="0">
                <a:solidFill>
                  <a:srgbClr val="57585B"/>
                </a:solidFill>
                <a:latin typeface="Microsoft Sans Serif"/>
                <a:cs typeface="Microsoft Sans Serif"/>
              </a:rPr>
              <a:t>llegaron</a:t>
            </a:r>
            <a:r>
              <a:rPr sz="900" spc="175" dirty="0">
                <a:solidFill>
                  <a:srgbClr val="57585B"/>
                </a:solidFill>
                <a:latin typeface="Microsoft Sans Serif"/>
                <a:cs typeface="Microsoft Sans Serif"/>
              </a:rPr>
              <a:t> </a:t>
            </a:r>
            <a:r>
              <a:rPr sz="900" spc="-25" dirty="0">
                <a:solidFill>
                  <a:srgbClr val="57585B"/>
                </a:solidFill>
                <a:latin typeface="Microsoft Sans Serif"/>
                <a:cs typeface="Microsoft Sans Serif"/>
              </a:rPr>
              <a:t>al </a:t>
            </a:r>
            <a:r>
              <a:rPr sz="900" spc="-30" dirty="0">
                <a:solidFill>
                  <a:srgbClr val="57585B"/>
                </a:solidFill>
                <a:latin typeface="Microsoft Sans Serif"/>
                <a:cs typeface="Microsoft Sans Serif"/>
              </a:rPr>
              <a:t>Reino Unido </a:t>
            </a:r>
            <a:r>
              <a:rPr sz="900" spc="-35" dirty="0">
                <a:solidFill>
                  <a:srgbClr val="57585B"/>
                </a:solidFill>
                <a:latin typeface="Microsoft Sans Serif"/>
                <a:cs typeface="Microsoft Sans Serif"/>
              </a:rPr>
              <a:t>desde </a:t>
            </a:r>
            <a:r>
              <a:rPr sz="900" spc="-30" dirty="0">
                <a:solidFill>
                  <a:srgbClr val="57585B"/>
                </a:solidFill>
                <a:latin typeface="Microsoft Sans Serif"/>
                <a:cs typeface="Microsoft Sans Serif"/>
              </a:rPr>
              <a:t>Sri </a:t>
            </a:r>
            <a:r>
              <a:rPr sz="900" spc="-35" dirty="0">
                <a:solidFill>
                  <a:srgbClr val="57585B"/>
                </a:solidFill>
                <a:latin typeface="Microsoft Sans Serif"/>
                <a:cs typeface="Microsoft Sans Serif"/>
              </a:rPr>
              <a:t>Lanka </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en </a:t>
            </a:r>
            <a:r>
              <a:rPr sz="900" spc="-30" dirty="0">
                <a:solidFill>
                  <a:srgbClr val="57585B"/>
                </a:solidFill>
                <a:latin typeface="Microsoft Sans Serif"/>
                <a:cs typeface="Microsoft Sans Serif"/>
              </a:rPr>
              <a:t>los </a:t>
            </a:r>
            <a:r>
              <a:rPr sz="900" spc="-35" dirty="0">
                <a:solidFill>
                  <a:srgbClr val="57585B"/>
                </a:solidFill>
                <a:latin typeface="Microsoft Sans Serif"/>
                <a:cs typeface="Microsoft Sans Serif"/>
              </a:rPr>
              <a:t>años 50 </a:t>
            </a:r>
            <a:r>
              <a:rPr sz="900" spc="-30" dirty="0">
                <a:solidFill>
                  <a:srgbClr val="57585B"/>
                </a:solidFill>
                <a:latin typeface="Microsoft Sans Serif"/>
                <a:cs typeface="Microsoft Sans Serif"/>
              </a:rPr>
              <a:t>y por eso </a:t>
            </a:r>
            <a:r>
              <a:rPr sz="900" spc="-35" dirty="0">
                <a:solidFill>
                  <a:srgbClr val="57585B"/>
                </a:solidFill>
                <a:latin typeface="Microsoft Sans Serif"/>
                <a:cs typeface="Microsoft Sans Serif"/>
              </a:rPr>
              <a:t>se </a:t>
            </a:r>
            <a:r>
              <a:rPr sz="900" spc="-30" dirty="0">
                <a:solidFill>
                  <a:srgbClr val="57585B"/>
                </a:solidFill>
                <a:latin typeface="Microsoft Sans Serif"/>
                <a:cs typeface="Microsoft Sans Serif"/>
              </a:rPr>
              <a:t>crió </a:t>
            </a:r>
            <a:r>
              <a:rPr sz="900" spc="-35" dirty="0">
                <a:solidFill>
                  <a:srgbClr val="57585B"/>
                </a:solidFill>
                <a:latin typeface="Microsoft Sans Serif"/>
                <a:cs typeface="Microsoft Sans Serif"/>
              </a:rPr>
              <a:t>comiendo su comida en </a:t>
            </a:r>
            <a:r>
              <a:rPr sz="900" spc="-30" dirty="0">
                <a:solidFill>
                  <a:srgbClr val="57585B"/>
                </a:solidFill>
                <a:latin typeface="Microsoft Sans Serif"/>
                <a:cs typeface="Microsoft Sans Serif"/>
              </a:rPr>
              <a:t>casa. </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el</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centro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Londres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sólo</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hay</a:t>
            </a:r>
            <a:r>
              <a:rPr sz="900" spc="-30" dirty="0">
                <a:solidFill>
                  <a:srgbClr val="57585B"/>
                </a:solidFill>
                <a:latin typeface="Microsoft Sans Serif"/>
                <a:cs typeface="Microsoft Sans Serif"/>
              </a:rPr>
              <a:t> dos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restaurantes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65" dirty="0">
                <a:solidFill>
                  <a:srgbClr val="57585B"/>
                </a:solidFill>
                <a:latin typeface="Microsoft Sans Serif"/>
                <a:cs typeface="Microsoft Sans Serif"/>
              </a:rPr>
              <a:t> </a:t>
            </a:r>
            <a:r>
              <a:rPr sz="900" spc="-30" dirty="0">
                <a:solidFill>
                  <a:srgbClr val="57585B"/>
                </a:solidFill>
                <a:latin typeface="Microsoft Sans Serif"/>
                <a:cs typeface="Microsoft Sans Serif"/>
              </a:rPr>
              <a:t>Sri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Lanka, y </a:t>
            </a:r>
            <a:r>
              <a:rPr sz="900" spc="-25" dirty="0">
                <a:solidFill>
                  <a:srgbClr val="57585B"/>
                </a:solidFill>
                <a:latin typeface="Microsoft Sans Serif"/>
                <a:cs typeface="Microsoft Sans Serif"/>
              </a:rPr>
              <a:t>ella </a:t>
            </a:r>
            <a:r>
              <a:rPr sz="900" spc="-30" dirty="0">
                <a:solidFill>
                  <a:srgbClr val="57585B"/>
                </a:solidFill>
                <a:latin typeface="Microsoft Sans Serif"/>
                <a:cs typeface="Microsoft Sans Serif"/>
              </a:rPr>
              <a:t>estaba </a:t>
            </a:r>
            <a:r>
              <a:rPr sz="900" spc="-35" dirty="0">
                <a:solidFill>
                  <a:srgbClr val="57585B"/>
                </a:solidFill>
                <a:latin typeface="Microsoft Sans Serif"/>
                <a:cs typeface="Microsoft Sans Serif"/>
              </a:rPr>
              <a:t>cansada </a:t>
            </a:r>
            <a:r>
              <a:rPr sz="900" spc="-30" dirty="0">
                <a:solidFill>
                  <a:srgbClr val="57585B"/>
                </a:solidFill>
                <a:latin typeface="Microsoft Sans Serif"/>
                <a:cs typeface="Microsoft Sans Serif"/>
              </a:rPr>
              <a:t>de </a:t>
            </a:r>
            <a:r>
              <a:rPr sz="900" spc="-35" dirty="0">
                <a:solidFill>
                  <a:srgbClr val="57585B"/>
                </a:solidFill>
                <a:latin typeface="Microsoft Sans Serif"/>
                <a:cs typeface="Microsoft Sans Serif"/>
              </a:rPr>
              <a:t>que </a:t>
            </a:r>
            <a:r>
              <a:rPr sz="900" spc="-25" dirty="0">
                <a:solidFill>
                  <a:srgbClr val="57585B"/>
                </a:solidFill>
                <a:latin typeface="Microsoft Sans Serif"/>
                <a:cs typeface="Microsoft Sans Serif"/>
              </a:rPr>
              <a:t>la </a:t>
            </a:r>
            <a:r>
              <a:rPr sz="900" spc="-30" dirty="0">
                <a:solidFill>
                  <a:srgbClr val="57585B"/>
                </a:solidFill>
                <a:latin typeface="Microsoft Sans Serif"/>
                <a:cs typeface="Microsoft Sans Serif"/>
              </a:rPr>
              <a:t>gente confundiera </a:t>
            </a:r>
            <a:r>
              <a:rPr sz="900" spc="-35" dirty="0">
                <a:solidFill>
                  <a:srgbClr val="57585B"/>
                </a:solidFill>
                <a:latin typeface="Microsoft Sans Serif"/>
                <a:cs typeface="Microsoft Sans Serif"/>
              </a:rPr>
              <a:t>su </a:t>
            </a:r>
            <a:r>
              <a:rPr sz="900" spc="-30" dirty="0">
                <a:solidFill>
                  <a:srgbClr val="57585B"/>
                </a:solidFill>
                <a:latin typeface="Microsoft Sans Serif"/>
                <a:cs typeface="Microsoft Sans Serif"/>
              </a:rPr>
              <a:t> cocina nativa </a:t>
            </a:r>
            <a:r>
              <a:rPr sz="900" spc="-35" dirty="0">
                <a:solidFill>
                  <a:srgbClr val="57585B"/>
                </a:solidFill>
                <a:latin typeface="Microsoft Sans Serif"/>
                <a:cs typeface="Microsoft Sans Serif"/>
              </a:rPr>
              <a:t>con </a:t>
            </a:r>
            <a:r>
              <a:rPr sz="900" spc="-25" dirty="0">
                <a:solidFill>
                  <a:srgbClr val="57585B"/>
                </a:solidFill>
                <a:latin typeface="Microsoft Sans Serif"/>
                <a:cs typeface="Microsoft Sans Serif"/>
              </a:rPr>
              <a:t>la india. </a:t>
            </a:r>
            <a:r>
              <a:rPr sz="900" spc="-15" dirty="0">
                <a:solidFill>
                  <a:srgbClr val="57585B"/>
                </a:solidFill>
                <a:latin typeface="Microsoft Sans Serif"/>
                <a:cs typeface="Microsoft Sans Serif"/>
              </a:rPr>
              <a:t>Así </a:t>
            </a:r>
            <a:r>
              <a:rPr sz="900" spc="-40" dirty="0">
                <a:solidFill>
                  <a:srgbClr val="57585B"/>
                </a:solidFill>
                <a:latin typeface="Microsoft Sans Serif"/>
                <a:cs typeface="Microsoft Sans Serif"/>
              </a:rPr>
              <a:t>que </a:t>
            </a:r>
            <a:r>
              <a:rPr sz="900" spc="-35" dirty="0">
                <a:solidFill>
                  <a:srgbClr val="57585B"/>
                </a:solidFill>
                <a:latin typeface="Microsoft Sans Serif"/>
                <a:cs typeface="Microsoft Sans Serif"/>
              </a:rPr>
              <a:t>Rosh </a:t>
            </a:r>
            <a:r>
              <a:rPr sz="900" spc="-30" dirty="0">
                <a:solidFill>
                  <a:srgbClr val="57585B"/>
                </a:solidFill>
                <a:latin typeface="Microsoft Sans Serif"/>
                <a:cs typeface="Microsoft Sans Serif"/>
              </a:rPr>
              <a:t>vio </a:t>
            </a:r>
            <a:r>
              <a:rPr sz="900" spc="-25" dirty="0">
                <a:solidFill>
                  <a:srgbClr val="57585B"/>
                </a:solidFill>
                <a:latin typeface="Microsoft Sans Serif"/>
                <a:cs typeface="Microsoft Sans Serif"/>
              </a:rPr>
              <a:t>la </a:t>
            </a:r>
            <a:r>
              <a:rPr sz="900" spc="-30" dirty="0">
                <a:solidFill>
                  <a:srgbClr val="57585B"/>
                </a:solidFill>
                <a:latin typeface="Microsoft Sans Serif"/>
                <a:cs typeface="Microsoft Sans Serif"/>
              </a:rPr>
              <a:t>oportunidad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 sacar </a:t>
            </a:r>
            <a:r>
              <a:rPr sz="900" spc="-35" dirty="0">
                <a:solidFill>
                  <a:srgbClr val="57585B"/>
                </a:solidFill>
                <a:latin typeface="Microsoft Sans Serif"/>
                <a:cs typeface="Microsoft Sans Serif"/>
              </a:rPr>
              <a:t>a </a:t>
            </a:r>
            <a:r>
              <a:rPr sz="900" spc="-25" dirty="0">
                <a:solidFill>
                  <a:srgbClr val="57585B"/>
                </a:solidFill>
                <a:latin typeface="Microsoft Sans Serif"/>
                <a:cs typeface="Microsoft Sans Serif"/>
              </a:rPr>
              <a:t>la </a:t>
            </a:r>
            <a:r>
              <a:rPr sz="900" spc="-30" dirty="0">
                <a:solidFill>
                  <a:srgbClr val="57585B"/>
                </a:solidFill>
                <a:latin typeface="Microsoft Sans Serif"/>
                <a:cs typeface="Microsoft Sans Serif"/>
              </a:rPr>
              <a:t>luz los </a:t>
            </a:r>
            <a:r>
              <a:rPr sz="900" spc="-25" dirty="0">
                <a:solidFill>
                  <a:srgbClr val="57585B"/>
                </a:solidFill>
                <a:latin typeface="Microsoft Sans Serif"/>
                <a:cs typeface="Microsoft Sans Serif"/>
              </a:rPr>
              <a:t>diferentes </a:t>
            </a:r>
            <a:r>
              <a:rPr sz="900" spc="-30" dirty="0">
                <a:solidFill>
                  <a:srgbClr val="57585B"/>
                </a:solidFill>
                <a:latin typeface="Microsoft Sans Serif"/>
                <a:cs typeface="Microsoft Sans Serif"/>
              </a:rPr>
              <a:t>sabores y destacar </a:t>
            </a:r>
            <a:r>
              <a:rPr sz="900" spc="-25" dirty="0">
                <a:solidFill>
                  <a:srgbClr val="57585B"/>
                </a:solidFill>
                <a:latin typeface="Microsoft Sans Serif"/>
                <a:cs typeface="Microsoft Sans Serif"/>
              </a:rPr>
              <a:t>lo </a:t>
            </a:r>
            <a:r>
              <a:rPr sz="900" spc="-30" dirty="0">
                <a:solidFill>
                  <a:srgbClr val="57585B"/>
                </a:solidFill>
                <a:latin typeface="Microsoft Sans Serif"/>
                <a:cs typeface="Microsoft Sans Serif"/>
              </a:rPr>
              <a:t>singular </a:t>
            </a:r>
            <a:r>
              <a:rPr sz="900" spc="-35" dirty="0">
                <a:solidFill>
                  <a:srgbClr val="57585B"/>
                </a:solidFill>
                <a:latin typeface="Microsoft Sans Serif"/>
                <a:cs typeface="Microsoft Sans Serif"/>
              </a:rPr>
              <a:t>que </a:t>
            </a:r>
            <a:r>
              <a:rPr sz="900" spc="-30" dirty="0">
                <a:solidFill>
                  <a:srgbClr val="57585B"/>
                </a:solidFill>
                <a:latin typeface="Microsoft Sans Serif"/>
                <a:cs typeface="Microsoft Sans Serif"/>
              </a:rPr>
              <a:t> es </a:t>
            </a:r>
            <a:r>
              <a:rPr sz="900" spc="-25" dirty="0">
                <a:solidFill>
                  <a:srgbClr val="57585B"/>
                </a:solidFill>
                <a:latin typeface="Microsoft Sans Serif"/>
                <a:cs typeface="Microsoft Sans Serif"/>
              </a:rPr>
              <a:t>la </a:t>
            </a:r>
            <a:r>
              <a:rPr sz="900" spc="-35" dirty="0">
                <a:solidFill>
                  <a:srgbClr val="57585B"/>
                </a:solidFill>
                <a:latin typeface="Microsoft Sans Serif"/>
                <a:cs typeface="Microsoft Sans Serif"/>
              </a:rPr>
              <a:t>comida </a:t>
            </a:r>
            <a:r>
              <a:rPr sz="900" spc="-30" dirty="0">
                <a:solidFill>
                  <a:srgbClr val="57585B"/>
                </a:solidFill>
                <a:latin typeface="Microsoft Sans Serif"/>
                <a:cs typeface="Microsoft Sans Serif"/>
              </a:rPr>
              <a:t>de Sri Lanka. </a:t>
            </a:r>
            <a:r>
              <a:rPr sz="900" spc="-35" dirty="0">
                <a:solidFill>
                  <a:srgbClr val="57585B"/>
                </a:solidFill>
                <a:latin typeface="Microsoft Sans Serif"/>
                <a:cs typeface="Microsoft Sans Serif"/>
              </a:rPr>
              <a:t>Dos de </a:t>
            </a:r>
            <a:r>
              <a:rPr sz="900" spc="-30" dirty="0">
                <a:solidFill>
                  <a:srgbClr val="57585B"/>
                </a:solidFill>
                <a:latin typeface="Microsoft Sans Serif"/>
                <a:cs typeface="Microsoft Sans Serif"/>
              </a:rPr>
              <a:t>las recetas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los </a:t>
            </a:r>
            <a:r>
              <a:rPr sz="900" spc="-35" dirty="0">
                <a:solidFill>
                  <a:srgbClr val="57585B"/>
                </a:solidFill>
                <a:latin typeface="Microsoft Sans Serif"/>
                <a:cs typeface="Microsoft Sans Serif"/>
              </a:rPr>
              <a:t>sambols </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proceden</a:t>
            </a:r>
            <a:r>
              <a:rPr sz="900" spc="-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5" dirty="0">
                <a:solidFill>
                  <a:srgbClr val="57585B"/>
                </a:solidFill>
                <a:latin typeface="Microsoft Sans Serif"/>
                <a:cs typeface="Microsoft Sans Serif"/>
              </a:rPr>
              <a:t> </a:t>
            </a:r>
            <a:r>
              <a:rPr sz="900" spc="-35" dirty="0">
                <a:solidFill>
                  <a:srgbClr val="57585B"/>
                </a:solidFill>
                <a:latin typeface="Microsoft Sans Serif"/>
                <a:cs typeface="Microsoft Sans Serif"/>
              </a:rPr>
              <a:t>su</a:t>
            </a:r>
            <a:r>
              <a:rPr sz="900" spc="-5" dirty="0">
                <a:solidFill>
                  <a:srgbClr val="57585B"/>
                </a:solidFill>
                <a:latin typeface="Microsoft Sans Serif"/>
                <a:cs typeface="Microsoft Sans Serif"/>
              </a:rPr>
              <a:t> </a:t>
            </a:r>
            <a:r>
              <a:rPr sz="900" spc="-40" dirty="0">
                <a:solidFill>
                  <a:srgbClr val="57585B"/>
                </a:solidFill>
                <a:latin typeface="Microsoft Sans Serif"/>
                <a:cs typeface="Microsoft Sans Serif"/>
              </a:rPr>
              <a:t>madre</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5" dirty="0">
                <a:solidFill>
                  <a:srgbClr val="57585B"/>
                </a:solidFill>
                <a:latin typeface="Microsoft Sans Serif"/>
                <a:cs typeface="Microsoft Sans Serif"/>
              </a:rPr>
              <a:t> </a:t>
            </a:r>
            <a:r>
              <a:rPr sz="900" spc="-25" dirty="0">
                <a:solidFill>
                  <a:srgbClr val="57585B"/>
                </a:solidFill>
                <a:latin typeface="Microsoft Sans Serif"/>
                <a:cs typeface="Microsoft Sans Serif"/>
              </a:rPr>
              <a:t>ella</a:t>
            </a:r>
            <a:r>
              <a:rPr sz="900" spc="-10" dirty="0">
                <a:solidFill>
                  <a:srgbClr val="57585B"/>
                </a:solidFill>
                <a:latin typeface="Microsoft Sans Serif"/>
                <a:cs typeface="Microsoft Sans Serif"/>
              </a:rPr>
              <a:t> </a:t>
            </a:r>
            <a:r>
              <a:rPr sz="900" spc="-30" dirty="0">
                <a:solidFill>
                  <a:srgbClr val="57585B"/>
                </a:solidFill>
                <a:latin typeface="Microsoft Sans Serif"/>
                <a:cs typeface="Microsoft Sans Serif"/>
              </a:rPr>
              <a:t>les dio</a:t>
            </a:r>
            <a:r>
              <a:rPr sz="900" dirty="0">
                <a:solidFill>
                  <a:srgbClr val="57585B"/>
                </a:solidFill>
                <a:latin typeface="Microsoft Sans Serif"/>
                <a:cs typeface="Microsoft Sans Serif"/>
              </a:rPr>
              <a:t> </a:t>
            </a:r>
            <a:r>
              <a:rPr sz="900" spc="-35" dirty="0">
                <a:solidFill>
                  <a:srgbClr val="57585B"/>
                </a:solidFill>
                <a:latin typeface="Microsoft Sans Serif"/>
                <a:cs typeface="Microsoft Sans Serif"/>
              </a:rPr>
              <a:t>su</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propio</a:t>
            </a:r>
            <a:r>
              <a:rPr sz="900" spc="-15" dirty="0">
                <a:solidFill>
                  <a:srgbClr val="57585B"/>
                </a:solidFill>
                <a:latin typeface="Microsoft Sans Serif"/>
                <a:cs typeface="Microsoft Sans Serif"/>
              </a:rPr>
              <a:t> </a:t>
            </a:r>
            <a:r>
              <a:rPr sz="900" spc="-25" dirty="0">
                <a:solidFill>
                  <a:srgbClr val="57585B"/>
                </a:solidFill>
                <a:latin typeface="Microsoft Sans Serif"/>
                <a:cs typeface="Microsoft Sans Serif"/>
              </a:rPr>
              <a:t>toque.</a:t>
            </a:r>
            <a:endParaRPr sz="900">
              <a:latin typeface="Microsoft Sans Serif"/>
              <a:cs typeface="Microsoft Sans Serif"/>
            </a:endParaRPr>
          </a:p>
        </p:txBody>
      </p:sp>
      <p:sp>
        <p:nvSpPr>
          <p:cNvPr id="16" name="object 16"/>
          <p:cNvSpPr txBox="1"/>
          <p:nvPr/>
        </p:nvSpPr>
        <p:spPr>
          <a:xfrm>
            <a:off x="4099943" y="2707896"/>
            <a:ext cx="3020060" cy="1706880"/>
          </a:xfrm>
          <a:prstGeom prst="rect">
            <a:avLst/>
          </a:prstGeom>
        </p:spPr>
        <p:txBody>
          <a:bodyPr vert="horz" wrap="square" lIns="0" tIns="12697" rIns="0" bIns="0" rtlCol="0">
            <a:spAutoFit/>
          </a:bodyPr>
          <a:lstStyle/>
          <a:p>
            <a:pPr marL="12697">
              <a:lnSpc>
                <a:spcPts val="1432"/>
              </a:lnSpc>
              <a:spcBef>
                <a:spcPts val="100"/>
              </a:spcBef>
            </a:pPr>
            <a:r>
              <a:rPr sz="1200" spc="-5" dirty="0">
                <a:solidFill>
                  <a:srgbClr val="004448"/>
                </a:solidFill>
                <a:latin typeface="Microsoft Sans Serif"/>
                <a:cs typeface="Microsoft Sans Serif"/>
              </a:rPr>
              <a:t>Acción</a:t>
            </a:r>
            <a:endParaRPr sz="1200">
              <a:latin typeface="Microsoft Sans Serif"/>
              <a:cs typeface="Microsoft Sans Serif"/>
            </a:endParaRPr>
          </a:p>
          <a:p>
            <a:pPr marL="12697" marR="5077" algn="just">
              <a:lnSpc>
                <a:spcPct val="99400"/>
              </a:lnSpc>
            </a:pPr>
            <a:r>
              <a:rPr sz="900" spc="-35" dirty="0">
                <a:solidFill>
                  <a:srgbClr val="57585B"/>
                </a:solidFill>
                <a:latin typeface="Microsoft Sans Serif"/>
                <a:cs typeface="Microsoft Sans Serif"/>
              </a:rPr>
              <a:t>Rosh </a:t>
            </a:r>
            <a:r>
              <a:rPr sz="900" spc="-25" dirty="0">
                <a:solidFill>
                  <a:srgbClr val="57585B"/>
                </a:solidFill>
                <a:latin typeface="Microsoft Sans Serif"/>
                <a:cs typeface="Microsoft Sans Serif"/>
              </a:rPr>
              <a:t>dijo </a:t>
            </a:r>
            <a:r>
              <a:rPr sz="900" spc="-35" dirty="0">
                <a:solidFill>
                  <a:srgbClr val="57585B"/>
                </a:solidFill>
                <a:latin typeface="Microsoft Sans Serif"/>
                <a:cs typeface="Microsoft Sans Serif"/>
              </a:rPr>
              <a:t>que siempre </a:t>
            </a:r>
            <a:r>
              <a:rPr sz="900" spc="-20" dirty="0">
                <a:solidFill>
                  <a:srgbClr val="57585B"/>
                </a:solidFill>
                <a:latin typeface="Microsoft Sans Serif"/>
                <a:cs typeface="Microsoft Sans Serif"/>
              </a:rPr>
              <a:t>había </a:t>
            </a:r>
            <a:r>
              <a:rPr sz="900" spc="-30" dirty="0">
                <a:solidFill>
                  <a:srgbClr val="57585B"/>
                </a:solidFill>
                <a:latin typeface="Microsoft Sans Serif"/>
                <a:cs typeface="Microsoft Sans Serif"/>
              </a:rPr>
              <a:t>querido ser </a:t>
            </a:r>
            <a:r>
              <a:rPr sz="900" spc="-40" dirty="0">
                <a:solidFill>
                  <a:srgbClr val="57585B"/>
                </a:solidFill>
                <a:latin typeface="Microsoft Sans Serif"/>
                <a:cs typeface="Microsoft Sans Serif"/>
              </a:rPr>
              <a:t>miembro </a:t>
            </a:r>
            <a:r>
              <a:rPr sz="900" spc="-30" dirty="0">
                <a:solidFill>
                  <a:srgbClr val="57585B"/>
                </a:solidFill>
                <a:latin typeface="Microsoft Sans Serif"/>
                <a:cs typeface="Microsoft Sans Serif"/>
              </a:rPr>
              <a:t>de </a:t>
            </a:r>
            <a:r>
              <a:rPr sz="900" spc="-40" dirty="0">
                <a:solidFill>
                  <a:srgbClr val="57585B"/>
                </a:solidFill>
                <a:latin typeface="Microsoft Sans Serif"/>
                <a:cs typeface="Microsoft Sans Serif"/>
              </a:rPr>
              <a:t>KERB </a:t>
            </a:r>
            <a:r>
              <a:rPr sz="900" spc="-30" dirty="0">
                <a:solidFill>
                  <a:srgbClr val="57585B"/>
                </a:solidFill>
                <a:latin typeface="Microsoft Sans Serif"/>
                <a:cs typeface="Microsoft Sans Serif"/>
              </a:rPr>
              <a:t>y </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que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su</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misión</a:t>
            </a:r>
            <a:r>
              <a:rPr sz="900" spc="-30" dirty="0">
                <a:solidFill>
                  <a:srgbClr val="57585B"/>
                </a:solidFill>
                <a:latin typeface="Microsoft Sans Serif"/>
                <a:cs typeface="Microsoft Sans Serif"/>
              </a:rPr>
              <a:t> era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hacer</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un</a:t>
            </a:r>
            <a:r>
              <a:rPr sz="900" spc="-25" dirty="0">
                <a:solidFill>
                  <a:srgbClr val="57585B"/>
                </a:solidFill>
                <a:latin typeface="Microsoft Sans Serif"/>
                <a:cs typeface="Microsoft Sans Serif"/>
              </a:rPr>
              <a:t> taller</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con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ellos.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Al</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principio</a:t>
            </a:r>
            <a:r>
              <a:rPr sz="900" spc="-25" dirty="0">
                <a:solidFill>
                  <a:srgbClr val="57585B"/>
                </a:solidFill>
                <a:latin typeface="Microsoft Sans Serif"/>
                <a:cs typeface="Microsoft Sans Serif"/>
              </a:rPr>
              <a:t> le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preguntaron</a:t>
            </a:r>
            <a:r>
              <a:rPr sz="900" spc="-25" dirty="0">
                <a:solidFill>
                  <a:srgbClr val="57585B"/>
                </a:solidFill>
                <a:latin typeface="Microsoft Sans Serif"/>
                <a:cs typeface="Microsoft Sans Serif"/>
              </a:rPr>
              <a:t> si</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quería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hacer</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una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sesión</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degustación</a:t>
            </a:r>
            <a:r>
              <a:rPr sz="900" spc="175" dirty="0">
                <a:solidFill>
                  <a:srgbClr val="57585B"/>
                </a:solidFill>
                <a:latin typeface="Microsoft Sans Serif"/>
                <a:cs typeface="Microsoft Sans Serif"/>
              </a:rPr>
              <a:t> </a:t>
            </a:r>
            <a:r>
              <a:rPr sz="900" spc="-30" dirty="0">
                <a:solidFill>
                  <a:srgbClr val="57585B"/>
                </a:solidFill>
                <a:latin typeface="Microsoft Sans Serif"/>
                <a:cs typeface="Microsoft Sans Serif"/>
              </a:rPr>
              <a:t>y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cocina </a:t>
            </a:r>
            <a:r>
              <a:rPr sz="900" spc="-35" dirty="0">
                <a:solidFill>
                  <a:srgbClr val="57585B"/>
                </a:solidFill>
                <a:latin typeface="Microsoft Sans Serif"/>
                <a:cs typeface="Microsoft Sans Serif"/>
              </a:rPr>
              <a:t>para </a:t>
            </a:r>
            <a:r>
              <a:rPr sz="900" spc="-30" dirty="0">
                <a:solidFill>
                  <a:srgbClr val="57585B"/>
                </a:solidFill>
                <a:latin typeface="Microsoft Sans Serif"/>
                <a:cs typeface="Microsoft Sans Serif"/>
              </a:rPr>
              <a:t>los comerciantes </a:t>
            </a:r>
            <a:r>
              <a:rPr sz="900" spc="-35" dirty="0">
                <a:solidFill>
                  <a:srgbClr val="57585B"/>
                </a:solidFill>
                <a:latin typeface="Microsoft Sans Serif"/>
                <a:cs typeface="Microsoft Sans Serif"/>
              </a:rPr>
              <a:t>de </a:t>
            </a:r>
            <a:r>
              <a:rPr sz="900" spc="-40" dirty="0">
                <a:solidFill>
                  <a:srgbClr val="57585B"/>
                </a:solidFill>
                <a:latin typeface="Microsoft Sans Serif"/>
                <a:cs typeface="Microsoft Sans Serif"/>
              </a:rPr>
              <a:t>KERB </a:t>
            </a:r>
            <a:r>
              <a:rPr sz="900" spc="-35" dirty="0">
                <a:solidFill>
                  <a:srgbClr val="57585B"/>
                </a:solidFill>
                <a:latin typeface="Microsoft Sans Serif"/>
                <a:cs typeface="Microsoft Sans Serif"/>
              </a:rPr>
              <a:t>en un </a:t>
            </a:r>
            <a:r>
              <a:rPr sz="900" spc="-30" dirty="0">
                <a:solidFill>
                  <a:srgbClr val="57585B"/>
                </a:solidFill>
                <a:latin typeface="Microsoft Sans Serif"/>
                <a:cs typeface="Microsoft Sans Serif"/>
              </a:rPr>
              <a:t>evento. Tras </a:t>
            </a:r>
            <a:r>
              <a:rPr sz="900" spc="-35" dirty="0">
                <a:solidFill>
                  <a:srgbClr val="57585B"/>
                </a:solidFill>
                <a:latin typeface="Microsoft Sans Serif"/>
                <a:cs typeface="Microsoft Sans Serif"/>
              </a:rPr>
              <a:t>una </a:t>
            </a:r>
            <a:r>
              <a:rPr sz="900" spc="-30" dirty="0">
                <a:solidFill>
                  <a:srgbClr val="57585B"/>
                </a:solidFill>
                <a:latin typeface="Microsoft Sans Serif"/>
                <a:cs typeface="Microsoft Sans Serif"/>
              </a:rPr>
              <a:t> exitosa prueba, </a:t>
            </a:r>
            <a:r>
              <a:rPr sz="900" spc="-25" dirty="0">
                <a:solidFill>
                  <a:srgbClr val="57585B"/>
                </a:solidFill>
                <a:latin typeface="Microsoft Sans Serif"/>
                <a:cs typeface="Microsoft Sans Serif"/>
              </a:rPr>
              <a:t>le </a:t>
            </a:r>
            <a:r>
              <a:rPr sz="900" spc="-30" dirty="0">
                <a:solidFill>
                  <a:srgbClr val="57585B"/>
                </a:solidFill>
                <a:latin typeface="Microsoft Sans Serif"/>
                <a:cs typeface="Microsoft Sans Serif"/>
              </a:rPr>
              <a:t>pidieron </a:t>
            </a:r>
            <a:r>
              <a:rPr sz="900" spc="-35" dirty="0">
                <a:solidFill>
                  <a:srgbClr val="57585B"/>
                </a:solidFill>
                <a:latin typeface="Microsoft Sans Serif"/>
                <a:cs typeface="Microsoft Sans Serif"/>
              </a:rPr>
              <a:t>que se </a:t>
            </a:r>
            <a:r>
              <a:rPr sz="900" spc="-30" dirty="0">
                <a:solidFill>
                  <a:srgbClr val="57585B"/>
                </a:solidFill>
                <a:latin typeface="Microsoft Sans Serif"/>
                <a:cs typeface="Microsoft Sans Serif"/>
              </a:rPr>
              <a:t>convirtiera </a:t>
            </a:r>
            <a:r>
              <a:rPr sz="900" spc="-35" dirty="0">
                <a:solidFill>
                  <a:srgbClr val="57585B"/>
                </a:solidFill>
                <a:latin typeface="Microsoft Sans Serif"/>
                <a:cs typeface="Microsoft Sans Serif"/>
              </a:rPr>
              <a:t>en un miembro </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permanente</a:t>
            </a:r>
            <a:r>
              <a:rPr sz="900" spc="90" dirty="0">
                <a:solidFill>
                  <a:srgbClr val="57585B"/>
                </a:solidFill>
                <a:latin typeface="Microsoft Sans Serif"/>
                <a:cs typeface="Microsoft Sans Serif"/>
              </a:rPr>
              <a:t> </a:t>
            </a:r>
            <a:r>
              <a:rPr sz="900" spc="-30" dirty="0">
                <a:solidFill>
                  <a:srgbClr val="57585B"/>
                </a:solidFill>
                <a:latin typeface="Microsoft Sans Serif"/>
                <a:cs typeface="Microsoft Sans Serif"/>
              </a:rPr>
              <a:t>del</a:t>
            </a:r>
            <a:r>
              <a:rPr sz="900" spc="100" dirty="0">
                <a:solidFill>
                  <a:srgbClr val="57585B"/>
                </a:solidFill>
                <a:latin typeface="Microsoft Sans Serif"/>
                <a:cs typeface="Microsoft Sans Serif"/>
              </a:rPr>
              <a:t> </a:t>
            </a:r>
            <a:r>
              <a:rPr sz="900" spc="-30" dirty="0">
                <a:solidFill>
                  <a:srgbClr val="57585B"/>
                </a:solidFill>
                <a:latin typeface="Microsoft Sans Serif"/>
                <a:cs typeface="Microsoft Sans Serif"/>
              </a:rPr>
              <a:t>equipo.</a:t>
            </a:r>
            <a:r>
              <a:rPr sz="900" spc="100"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95" dirty="0">
                <a:solidFill>
                  <a:srgbClr val="57585B"/>
                </a:solidFill>
                <a:latin typeface="Microsoft Sans Serif"/>
                <a:cs typeface="Microsoft Sans Serif"/>
              </a:rPr>
              <a:t> </a:t>
            </a:r>
            <a:r>
              <a:rPr sz="900" spc="-25" dirty="0">
                <a:solidFill>
                  <a:srgbClr val="57585B"/>
                </a:solidFill>
                <a:latin typeface="Microsoft Sans Serif"/>
                <a:cs typeface="Microsoft Sans Serif"/>
              </a:rPr>
              <a:t>el</a:t>
            </a:r>
            <a:r>
              <a:rPr sz="900" spc="90" dirty="0">
                <a:solidFill>
                  <a:srgbClr val="57585B"/>
                </a:solidFill>
                <a:latin typeface="Microsoft Sans Serif"/>
                <a:cs typeface="Microsoft Sans Serif"/>
              </a:rPr>
              <a:t> </a:t>
            </a:r>
            <a:r>
              <a:rPr sz="900" spc="-40" dirty="0">
                <a:solidFill>
                  <a:srgbClr val="57585B"/>
                </a:solidFill>
                <a:latin typeface="Microsoft Sans Serif"/>
                <a:cs typeface="Microsoft Sans Serif"/>
              </a:rPr>
              <a:t>KERB</a:t>
            </a:r>
            <a:r>
              <a:rPr sz="900" spc="100" dirty="0">
                <a:solidFill>
                  <a:srgbClr val="57585B"/>
                </a:solidFill>
                <a:latin typeface="Microsoft Sans Serif"/>
                <a:cs typeface="Microsoft Sans Serif"/>
              </a:rPr>
              <a:t> </a:t>
            </a:r>
            <a:r>
              <a:rPr sz="900" spc="-35" dirty="0">
                <a:solidFill>
                  <a:srgbClr val="57585B"/>
                </a:solidFill>
                <a:latin typeface="Microsoft Sans Serif"/>
                <a:cs typeface="Microsoft Sans Serif"/>
              </a:rPr>
              <a:t>se</a:t>
            </a:r>
            <a:r>
              <a:rPr sz="900" spc="95" dirty="0">
                <a:solidFill>
                  <a:srgbClr val="57585B"/>
                </a:solidFill>
                <a:latin typeface="Microsoft Sans Serif"/>
                <a:cs typeface="Microsoft Sans Serif"/>
              </a:rPr>
              <a:t> </a:t>
            </a:r>
            <a:r>
              <a:rPr sz="900" spc="-25" dirty="0">
                <a:solidFill>
                  <a:srgbClr val="57585B"/>
                </a:solidFill>
                <a:latin typeface="Microsoft Sans Serif"/>
                <a:cs typeface="Microsoft Sans Serif"/>
              </a:rPr>
              <a:t>le</a:t>
            </a:r>
            <a:r>
              <a:rPr sz="900" spc="95" dirty="0">
                <a:solidFill>
                  <a:srgbClr val="57585B"/>
                </a:solidFill>
                <a:latin typeface="Microsoft Sans Serif"/>
                <a:cs typeface="Microsoft Sans Serif"/>
              </a:rPr>
              <a:t> </a:t>
            </a:r>
            <a:r>
              <a:rPr sz="900" spc="-35" dirty="0">
                <a:solidFill>
                  <a:srgbClr val="57585B"/>
                </a:solidFill>
                <a:latin typeface="Microsoft Sans Serif"/>
                <a:cs typeface="Microsoft Sans Serif"/>
              </a:rPr>
              <a:t>asignó</a:t>
            </a:r>
            <a:r>
              <a:rPr sz="900" spc="95" dirty="0">
                <a:solidFill>
                  <a:srgbClr val="57585B"/>
                </a:solidFill>
                <a:latin typeface="Microsoft Sans Serif"/>
                <a:cs typeface="Microsoft Sans Serif"/>
              </a:rPr>
              <a:t> </a:t>
            </a:r>
            <a:r>
              <a:rPr sz="900" spc="-35" dirty="0">
                <a:solidFill>
                  <a:srgbClr val="57585B"/>
                </a:solidFill>
                <a:latin typeface="Microsoft Sans Serif"/>
                <a:cs typeface="Microsoft Sans Serif"/>
              </a:rPr>
              <a:t>un</a:t>
            </a:r>
            <a:r>
              <a:rPr sz="900" spc="95" dirty="0">
                <a:solidFill>
                  <a:srgbClr val="57585B"/>
                </a:solidFill>
                <a:latin typeface="Microsoft Sans Serif"/>
                <a:cs typeface="Microsoft Sans Serif"/>
              </a:rPr>
              <a:t> </a:t>
            </a:r>
            <a:r>
              <a:rPr sz="900" spc="-30" dirty="0">
                <a:solidFill>
                  <a:srgbClr val="57585B"/>
                </a:solidFill>
                <a:latin typeface="Microsoft Sans Serif"/>
                <a:cs typeface="Microsoft Sans Serif"/>
              </a:rPr>
              <a:t>mentor, </a:t>
            </a:r>
            <a:r>
              <a:rPr sz="900" spc="-229" dirty="0">
                <a:solidFill>
                  <a:srgbClr val="57585B"/>
                </a:solidFill>
                <a:latin typeface="Microsoft Sans Serif"/>
                <a:cs typeface="Microsoft Sans Serif"/>
              </a:rPr>
              <a:t> </a:t>
            </a:r>
            <a:r>
              <a:rPr sz="900" spc="-35" dirty="0">
                <a:solidFill>
                  <a:srgbClr val="57585B"/>
                </a:solidFill>
                <a:latin typeface="Microsoft Sans Serif"/>
                <a:cs typeface="Microsoft Sans Serif"/>
              </a:rPr>
              <a:t>un</a:t>
            </a:r>
            <a:r>
              <a:rPr sz="900" spc="-30" dirty="0">
                <a:solidFill>
                  <a:srgbClr val="57585B"/>
                </a:solidFill>
                <a:latin typeface="Microsoft Sans Serif"/>
                <a:cs typeface="Microsoft Sans Serif"/>
              </a:rPr>
              <a:t> especialista</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comida</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callejera</a:t>
            </a:r>
            <a:r>
              <a:rPr sz="900" spc="190" dirty="0">
                <a:solidFill>
                  <a:srgbClr val="57585B"/>
                </a:solidFill>
                <a:latin typeface="Microsoft Sans Serif"/>
                <a:cs typeface="Microsoft Sans Serif"/>
              </a:rPr>
              <a:t> </a:t>
            </a:r>
            <a:r>
              <a:rPr sz="900" spc="-35" dirty="0">
                <a:solidFill>
                  <a:srgbClr val="57585B"/>
                </a:solidFill>
                <a:latin typeface="Microsoft Sans Serif"/>
                <a:cs typeface="Microsoft Sans Serif"/>
              </a:rPr>
              <a:t>que</a:t>
            </a:r>
            <a:r>
              <a:rPr sz="900" spc="170" dirty="0">
                <a:solidFill>
                  <a:srgbClr val="57585B"/>
                </a:solidFill>
                <a:latin typeface="Microsoft Sans Serif"/>
                <a:cs typeface="Microsoft Sans Serif"/>
              </a:rPr>
              <a:t> </a:t>
            </a:r>
            <a:r>
              <a:rPr sz="900" spc="-35" dirty="0">
                <a:solidFill>
                  <a:srgbClr val="57585B"/>
                </a:solidFill>
                <a:latin typeface="Microsoft Sans Serif"/>
                <a:cs typeface="Microsoft Sans Serif"/>
              </a:rPr>
              <a:t>asesora</a:t>
            </a:r>
            <a:r>
              <a:rPr sz="900" spc="170"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170" dirty="0">
                <a:solidFill>
                  <a:srgbClr val="57585B"/>
                </a:solidFill>
                <a:latin typeface="Microsoft Sans Serif"/>
                <a:cs typeface="Microsoft Sans Serif"/>
              </a:rPr>
              <a:t> </a:t>
            </a:r>
            <a:r>
              <a:rPr sz="900" spc="-30" dirty="0">
                <a:solidFill>
                  <a:srgbClr val="57585B"/>
                </a:solidFill>
                <a:latin typeface="Microsoft Sans Serif"/>
                <a:cs typeface="Microsoft Sans Serif"/>
              </a:rPr>
              <a:t>los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negocios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sobre</a:t>
            </a:r>
            <a:r>
              <a:rPr sz="900" spc="-25" dirty="0">
                <a:solidFill>
                  <a:srgbClr val="57585B"/>
                </a:solidFill>
                <a:latin typeface="Microsoft Sans Serif"/>
                <a:cs typeface="Microsoft Sans Serif"/>
              </a:rPr>
              <a:t> </a:t>
            </a:r>
            <a:r>
              <a:rPr sz="900" spc="-40" dirty="0">
                <a:solidFill>
                  <a:srgbClr val="57585B"/>
                </a:solidFill>
                <a:latin typeface="Microsoft Sans Serif"/>
                <a:cs typeface="Microsoft Sans Serif"/>
              </a:rPr>
              <a:t>cómo</a:t>
            </a:r>
            <a:r>
              <a:rPr sz="900" spc="-35" dirty="0">
                <a:solidFill>
                  <a:srgbClr val="57585B"/>
                </a:solidFill>
                <a:latin typeface="Microsoft Sans Serif"/>
                <a:cs typeface="Microsoft Sans Serif"/>
              </a:rPr>
              <a:t> </a:t>
            </a:r>
            <a:r>
              <a:rPr sz="900" spc="-25" dirty="0">
                <a:solidFill>
                  <a:srgbClr val="57585B"/>
                </a:solidFill>
                <a:latin typeface="Microsoft Sans Serif"/>
                <a:cs typeface="Microsoft Sans Serif"/>
              </a:rPr>
              <a:t>atraer</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los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clientes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los</a:t>
            </a:r>
            <a:r>
              <a:rPr sz="900" spc="-25" dirty="0">
                <a:solidFill>
                  <a:srgbClr val="57585B"/>
                </a:solidFill>
                <a:latin typeface="Microsoft Sans Serif"/>
                <a:cs typeface="Microsoft Sans Serif"/>
              </a:rPr>
              <a:t> </a:t>
            </a:r>
            <a:r>
              <a:rPr sz="900" spc="-20" dirty="0">
                <a:solidFill>
                  <a:srgbClr val="57585B"/>
                </a:solidFill>
                <a:latin typeface="Microsoft Sans Serif"/>
                <a:cs typeface="Microsoft Sans Serif"/>
              </a:rPr>
              <a:t>guía </a:t>
            </a:r>
            <a:r>
              <a:rPr sz="900" spc="-35" dirty="0">
                <a:solidFill>
                  <a:srgbClr val="57585B"/>
                </a:solidFill>
                <a:latin typeface="Microsoft Sans Serif"/>
                <a:cs typeface="Microsoft Sans Serif"/>
              </a:rPr>
              <a:t>en</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el </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proceso </a:t>
            </a:r>
            <a:r>
              <a:rPr sz="900" spc="-30" dirty="0">
                <a:solidFill>
                  <a:srgbClr val="57585B"/>
                </a:solidFill>
                <a:latin typeface="Microsoft Sans Serif"/>
                <a:cs typeface="Microsoft Sans Serif"/>
              </a:rPr>
              <a:t>de creación </a:t>
            </a:r>
            <a:r>
              <a:rPr sz="900" spc="-35" dirty="0">
                <a:solidFill>
                  <a:srgbClr val="57585B"/>
                </a:solidFill>
                <a:latin typeface="Microsoft Sans Serif"/>
                <a:cs typeface="Microsoft Sans Serif"/>
              </a:rPr>
              <a:t>de marcas </a:t>
            </a:r>
            <a:r>
              <a:rPr sz="900" spc="-30" dirty="0">
                <a:solidFill>
                  <a:srgbClr val="57585B"/>
                </a:solidFill>
                <a:latin typeface="Microsoft Sans Serif"/>
                <a:cs typeface="Microsoft Sans Serif"/>
              </a:rPr>
              <a:t>y </a:t>
            </a:r>
            <a:r>
              <a:rPr sz="900" spc="-35" dirty="0">
                <a:solidFill>
                  <a:srgbClr val="57585B"/>
                </a:solidFill>
                <a:latin typeface="Microsoft Sans Serif"/>
                <a:cs typeface="Microsoft Sans Serif"/>
              </a:rPr>
              <a:t>menús. </a:t>
            </a:r>
            <a:r>
              <a:rPr sz="900" spc="-15" dirty="0">
                <a:solidFill>
                  <a:srgbClr val="57585B"/>
                </a:solidFill>
                <a:latin typeface="Microsoft Sans Serif"/>
                <a:cs typeface="Microsoft Sans Serif"/>
              </a:rPr>
              <a:t>Allí </a:t>
            </a:r>
            <a:r>
              <a:rPr sz="900" spc="-35" dirty="0">
                <a:solidFill>
                  <a:srgbClr val="57585B"/>
                </a:solidFill>
                <a:latin typeface="Microsoft Sans Serif"/>
                <a:cs typeface="Microsoft Sans Serif"/>
              </a:rPr>
              <a:t>conoció a </a:t>
            </a:r>
            <a:r>
              <a:rPr sz="900" spc="-30" dirty="0">
                <a:solidFill>
                  <a:srgbClr val="57585B"/>
                </a:solidFill>
                <a:latin typeface="Microsoft Sans Serif"/>
                <a:cs typeface="Microsoft Sans Serif"/>
              </a:rPr>
              <a:t>otros </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comerciantes</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comida</a:t>
            </a:r>
            <a:r>
              <a:rPr sz="900" spc="-30" dirty="0">
                <a:solidFill>
                  <a:srgbClr val="57585B"/>
                </a:solidFill>
                <a:latin typeface="Microsoft Sans Serif"/>
                <a:cs typeface="Microsoft Sans Serif"/>
              </a:rPr>
              <a:t> callejera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aprendió</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los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trucos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del </a:t>
            </a:r>
            <a:r>
              <a:rPr sz="900" spc="-25" dirty="0">
                <a:solidFill>
                  <a:srgbClr val="57585B"/>
                </a:solidFill>
                <a:latin typeface="Microsoft Sans Serif"/>
                <a:cs typeface="Microsoft Sans Serif"/>
              </a:rPr>
              <a:t> oficio.</a:t>
            </a:r>
            <a:endParaRPr sz="900">
              <a:latin typeface="Microsoft Sans Serif"/>
              <a:cs typeface="Microsoft Sans Serif"/>
            </a:endParaRPr>
          </a:p>
        </p:txBody>
      </p:sp>
      <p:sp>
        <p:nvSpPr>
          <p:cNvPr id="17" name="object 17"/>
          <p:cNvSpPr txBox="1"/>
          <p:nvPr/>
        </p:nvSpPr>
        <p:spPr>
          <a:xfrm>
            <a:off x="4099943" y="4549269"/>
            <a:ext cx="3017520" cy="1025525"/>
          </a:xfrm>
          <a:prstGeom prst="rect">
            <a:avLst/>
          </a:prstGeom>
        </p:spPr>
        <p:txBody>
          <a:bodyPr vert="horz" wrap="square" lIns="0" tIns="12697" rIns="0" bIns="0" rtlCol="0">
            <a:spAutoFit/>
          </a:bodyPr>
          <a:lstStyle/>
          <a:p>
            <a:pPr marL="12697">
              <a:lnSpc>
                <a:spcPts val="1432"/>
              </a:lnSpc>
              <a:spcBef>
                <a:spcPts val="100"/>
              </a:spcBef>
            </a:pPr>
            <a:r>
              <a:rPr sz="1200" spc="-5" dirty="0">
                <a:solidFill>
                  <a:srgbClr val="004448"/>
                </a:solidFill>
                <a:latin typeface="Microsoft Sans Serif"/>
                <a:cs typeface="Microsoft Sans Serif"/>
              </a:rPr>
              <a:t>Resultado</a:t>
            </a:r>
            <a:endParaRPr sz="1200">
              <a:latin typeface="Microsoft Sans Serif"/>
              <a:cs typeface="Microsoft Sans Serif"/>
            </a:endParaRPr>
          </a:p>
          <a:p>
            <a:pPr marL="12697" marR="5077" algn="just">
              <a:lnSpc>
                <a:spcPct val="99300"/>
              </a:lnSpc>
            </a:pPr>
            <a:r>
              <a:rPr sz="900" spc="-35" dirty="0">
                <a:solidFill>
                  <a:srgbClr val="57585B"/>
                </a:solidFill>
                <a:latin typeface="Microsoft Sans Serif"/>
                <a:cs typeface="Microsoft Sans Serif"/>
              </a:rPr>
              <a:t>Cuando </a:t>
            </a:r>
            <a:r>
              <a:rPr sz="900" spc="-25" dirty="0">
                <a:solidFill>
                  <a:srgbClr val="57585B"/>
                </a:solidFill>
                <a:latin typeface="Microsoft Sans Serif"/>
                <a:cs typeface="Microsoft Sans Serif"/>
              </a:rPr>
              <a:t>estalló </a:t>
            </a:r>
            <a:r>
              <a:rPr sz="900" spc="-30" dirty="0">
                <a:solidFill>
                  <a:srgbClr val="57585B"/>
                </a:solidFill>
                <a:latin typeface="Microsoft Sans Serif"/>
                <a:cs typeface="Microsoft Sans Serif"/>
              </a:rPr>
              <a:t>Covid-19 y entraron </a:t>
            </a:r>
            <a:r>
              <a:rPr sz="900" spc="-35" dirty="0">
                <a:solidFill>
                  <a:srgbClr val="57585B"/>
                </a:solidFill>
                <a:latin typeface="Microsoft Sans Serif"/>
                <a:cs typeface="Microsoft Sans Serif"/>
              </a:rPr>
              <a:t>en </a:t>
            </a:r>
            <a:r>
              <a:rPr sz="900" spc="-30" dirty="0">
                <a:solidFill>
                  <a:srgbClr val="57585B"/>
                </a:solidFill>
                <a:latin typeface="Microsoft Sans Serif"/>
                <a:cs typeface="Microsoft Sans Serif"/>
              </a:rPr>
              <a:t>vigor las </a:t>
            </a:r>
            <a:r>
              <a:rPr sz="900" spc="-35" dirty="0">
                <a:solidFill>
                  <a:srgbClr val="57585B"/>
                </a:solidFill>
                <a:latin typeface="Microsoft Sans Serif"/>
                <a:cs typeface="Microsoft Sans Serif"/>
              </a:rPr>
              <a:t>medidas </a:t>
            </a:r>
            <a:r>
              <a:rPr sz="900" spc="-30" dirty="0">
                <a:solidFill>
                  <a:srgbClr val="57585B"/>
                </a:solidFill>
                <a:latin typeface="Microsoft Sans Serif"/>
                <a:cs typeface="Microsoft Sans Serif"/>
              </a:rPr>
              <a:t>de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bloqueo </a:t>
            </a:r>
            <a:r>
              <a:rPr sz="900" spc="-35" dirty="0">
                <a:solidFill>
                  <a:srgbClr val="57585B"/>
                </a:solidFill>
                <a:latin typeface="Microsoft Sans Serif"/>
                <a:cs typeface="Microsoft Sans Serif"/>
              </a:rPr>
              <a:t>en </a:t>
            </a:r>
            <a:r>
              <a:rPr sz="900" spc="-30" dirty="0">
                <a:solidFill>
                  <a:srgbClr val="57585B"/>
                </a:solidFill>
                <a:latin typeface="Microsoft Sans Serif"/>
                <a:cs typeface="Microsoft Sans Serif"/>
              </a:rPr>
              <a:t>todo </a:t>
            </a:r>
            <a:r>
              <a:rPr sz="900" spc="-25" dirty="0">
                <a:solidFill>
                  <a:srgbClr val="57585B"/>
                </a:solidFill>
                <a:latin typeface="Microsoft Sans Serif"/>
                <a:cs typeface="Microsoft Sans Serif"/>
              </a:rPr>
              <a:t>el </a:t>
            </a:r>
            <a:r>
              <a:rPr sz="900" spc="-30" dirty="0">
                <a:solidFill>
                  <a:srgbClr val="57585B"/>
                </a:solidFill>
                <a:latin typeface="Microsoft Sans Serif"/>
                <a:cs typeface="Microsoft Sans Serif"/>
              </a:rPr>
              <a:t>Reino Unido, </a:t>
            </a:r>
            <a:r>
              <a:rPr sz="900" spc="-25" dirty="0">
                <a:solidFill>
                  <a:srgbClr val="57585B"/>
                </a:solidFill>
                <a:latin typeface="Microsoft Sans Serif"/>
                <a:cs typeface="Microsoft Sans Serif"/>
              </a:rPr>
              <a:t>el </a:t>
            </a:r>
            <a:r>
              <a:rPr sz="900" spc="-30" dirty="0">
                <a:solidFill>
                  <a:srgbClr val="57585B"/>
                </a:solidFill>
                <a:latin typeface="Microsoft Sans Serif"/>
                <a:cs typeface="Microsoft Sans Serif"/>
              </a:rPr>
              <a:t>equipo </a:t>
            </a:r>
            <a:r>
              <a:rPr sz="900" spc="-35" dirty="0">
                <a:solidFill>
                  <a:srgbClr val="57585B"/>
                </a:solidFill>
                <a:latin typeface="Microsoft Sans Serif"/>
                <a:cs typeface="Microsoft Sans Serif"/>
              </a:rPr>
              <a:t>de Hop </a:t>
            </a:r>
            <a:r>
              <a:rPr sz="900" spc="-40" dirty="0">
                <a:solidFill>
                  <a:srgbClr val="57585B"/>
                </a:solidFill>
                <a:latin typeface="Microsoft Sans Serif"/>
                <a:cs typeface="Microsoft Sans Serif"/>
              </a:rPr>
              <a:t>&amp; </a:t>
            </a:r>
            <a:r>
              <a:rPr sz="900" spc="-30" dirty="0">
                <a:solidFill>
                  <a:srgbClr val="57585B"/>
                </a:solidFill>
                <a:latin typeface="Microsoft Sans Serif"/>
                <a:cs typeface="Microsoft Sans Serif"/>
              </a:rPr>
              <a:t>Roll </a:t>
            </a:r>
            <a:r>
              <a:rPr sz="900" spc="-35" dirty="0">
                <a:solidFill>
                  <a:srgbClr val="57585B"/>
                </a:solidFill>
                <a:latin typeface="Microsoft Sans Serif"/>
                <a:cs typeface="Microsoft Sans Serif"/>
              </a:rPr>
              <a:t>se </a:t>
            </a:r>
            <a:r>
              <a:rPr sz="900" spc="-30" dirty="0">
                <a:solidFill>
                  <a:srgbClr val="57585B"/>
                </a:solidFill>
                <a:latin typeface="Microsoft Sans Serif"/>
                <a:cs typeface="Microsoft Sans Serif"/>
              </a:rPr>
              <a:t> adaptó</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comenzó</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enviar</a:t>
            </a:r>
            <a:r>
              <a:rPr sz="900" spc="15" dirty="0">
                <a:solidFill>
                  <a:srgbClr val="57585B"/>
                </a:solidFill>
                <a:latin typeface="Microsoft Sans Serif"/>
                <a:cs typeface="Microsoft Sans Serif"/>
              </a:rPr>
              <a:t> </a:t>
            </a:r>
            <a:r>
              <a:rPr sz="900" spc="-25" dirty="0">
                <a:solidFill>
                  <a:srgbClr val="57585B"/>
                </a:solidFill>
                <a:latin typeface="Microsoft Sans Serif"/>
                <a:cs typeface="Microsoft Sans Serif"/>
              </a:rPr>
              <a:t>kits</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5" dirty="0">
                <a:solidFill>
                  <a:srgbClr val="57585B"/>
                </a:solidFill>
                <a:latin typeface="Microsoft Sans Serif"/>
                <a:cs typeface="Microsoft Sans Serif"/>
              </a:rPr>
              <a:t> </a:t>
            </a:r>
            <a:r>
              <a:rPr sz="900" spc="-25" dirty="0">
                <a:solidFill>
                  <a:srgbClr val="57585B"/>
                </a:solidFill>
                <a:latin typeface="Microsoft Sans Serif"/>
                <a:cs typeface="Microsoft Sans Serif"/>
              </a:rPr>
              <a:t>tolva</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para</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su</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venta</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todo </a:t>
            </a:r>
            <a:r>
              <a:rPr sz="900" spc="-229" dirty="0">
                <a:solidFill>
                  <a:srgbClr val="57585B"/>
                </a:solidFill>
                <a:latin typeface="Microsoft Sans Serif"/>
                <a:cs typeface="Microsoft Sans Serif"/>
              </a:rPr>
              <a:t> </a:t>
            </a:r>
            <a:r>
              <a:rPr sz="900" spc="-25" dirty="0">
                <a:solidFill>
                  <a:srgbClr val="57585B"/>
                </a:solidFill>
                <a:latin typeface="Microsoft Sans Serif"/>
                <a:cs typeface="Microsoft Sans Serif"/>
              </a:rPr>
              <a:t>el </a:t>
            </a:r>
            <a:r>
              <a:rPr sz="900" spc="-30" dirty="0">
                <a:solidFill>
                  <a:srgbClr val="57585B"/>
                </a:solidFill>
                <a:latin typeface="Microsoft Sans Serif"/>
                <a:cs typeface="Microsoft Sans Serif"/>
              </a:rPr>
              <a:t>Reino </a:t>
            </a:r>
            <a:r>
              <a:rPr sz="900" spc="-35" dirty="0">
                <a:solidFill>
                  <a:srgbClr val="57585B"/>
                </a:solidFill>
                <a:latin typeface="Microsoft Sans Serif"/>
                <a:cs typeface="Microsoft Sans Serif"/>
              </a:rPr>
              <a:t>Unido, consiguiendo un grupo de </a:t>
            </a:r>
            <a:r>
              <a:rPr sz="900" spc="-30" dirty="0">
                <a:solidFill>
                  <a:srgbClr val="57585B"/>
                </a:solidFill>
                <a:latin typeface="Microsoft Sans Serif"/>
                <a:cs typeface="Microsoft Sans Serif"/>
              </a:rPr>
              <a:t>fieles seguidores </a:t>
            </a:r>
            <a:r>
              <a:rPr sz="900" spc="-35" dirty="0">
                <a:solidFill>
                  <a:srgbClr val="57585B"/>
                </a:solidFill>
                <a:latin typeface="Microsoft Sans Serif"/>
                <a:cs typeface="Microsoft Sans Serif"/>
              </a:rPr>
              <a:t>en </a:t>
            </a:r>
            <a:r>
              <a:rPr sz="900" spc="-30" dirty="0">
                <a:solidFill>
                  <a:srgbClr val="57585B"/>
                </a:solidFill>
                <a:latin typeface="Microsoft Sans Serif"/>
                <a:cs typeface="Microsoft Sans Serif"/>
              </a:rPr>
              <a:t> </a:t>
            </a:r>
            <a:r>
              <a:rPr sz="900" spc="-20" dirty="0">
                <a:solidFill>
                  <a:srgbClr val="57585B"/>
                </a:solidFill>
                <a:latin typeface="Microsoft Sans Serif"/>
                <a:cs typeface="Microsoft Sans Serif"/>
              </a:rPr>
              <a:t>línea, </a:t>
            </a:r>
            <a:r>
              <a:rPr sz="900" spc="-35" dirty="0">
                <a:solidFill>
                  <a:srgbClr val="57585B"/>
                </a:solidFill>
                <a:latin typeface="Microsoft Sans Serif"/>
                <a:cs typeface="Microsoft Sans Serif"/>
              </a:rPr>
              <a:t>con </a:t>
            </a:r>
            <a:r>
              <a:rPr sz="900" spc="-30" dirty="0">
                <a:solidFill>
                  <a:srgbClr val="57585B"/>
                </a:solidFill>
                <a:latin typeface="Microsoft Sans Serif"/>
                <a:cs typeface="Microsoft Sans Serif"/>
              </a:rPr>
              <a:t>clientes </a:t>
            </a:r>
            <a:r>
              <a:rPr sz="900" spc="-35" dirty="0">
                <a:solidFill>
                  <a:srgbClr val="57585B"/>
                </a:solidFill>
                <a:latin typeface="Microsoft Sans Serif"/>
                <a:cs typeface="Microsoft Sans Serif"/>
              </a:rPr>
              <a:t>que </a:t>
            </a:r>
            <a:r>
              <a:rPr sz="900" spc="-30" dirty="0">
                <a:solidFill>
                  <a:srgbClr val="57585B"/>
                </a:solidFill>
                <a:latin typeface="Microsoft Sans Serif"/>
                <a:cs typeface="Microsoft Sans Serif"/>
              </a:rPr>
              <a:t>publicaban </a:t>
            </a:r>
            <a:r>
              <a:rPr sz="900" spc="-25" dirty="0">
                <a:solidFill>
                  <a:srgbClr val="57585B"/>
                </a:solidFill>
                <a:latin typeface="Microsoft Sans Serif"/>
                <a:cs typeface="Microsoft Sans Serif"/>
              </a:rPr>
              <a:t>vídeos </a:t>
            </a:r>
            <a:r>
              <a:rPr sz="900" spc="-35" dirty="0">
                <a:solidFill>
                  <a:srgbClr val="57585B"/>
                </a:solidFill>
                <a:latin typeface="Microsoft Sans Serif"/>
                <a:cs typeface="Microsoft Sans Serif"/>
              </a:rPr>
              <a:t>e </a:t>
            </a:r>
            <a:r>
              <a:rPr sz="900" spc="-30" dirty="0">
                <a:solidFill>
                  <a:srgbClr val="57585B"/>
                </a:solidFill>
                <a:latin typeface="Microsoft Sans Serif"/>
                <a:cs typeface="Microsoft Sans Serif"/>
              </a:rPr>
              <a:t>imágenes </a:t>
            </a:r>
            <a:r>
              <a:rPr sz="900" spc="-35" dirty="0">
                <a:solidFill>
                  <a:srgbClr val="57585B"/>
                </a:solidFill>
                <a:latin typeface="Microsoft Sans Serif"/>
                <a:cs typeface="Microsoft Sans Serif"/>
              </a:rPr>
              <a:t>de </a:t>
            </a:r>
            <a:r>
              <a:rPr sz="900" spc="-25" dirty="0">
                <a:solidFill>
                  <a:srgbClr val="57585B"/>
                </a:solidFill>
                <a:latin typeface="Microsoft Sans Serif"/>
                <a:cs typeface="Microsoft Sans Serif"/>
              </a:rPr>
              <a:t>ellos </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mismos</a:t>
            </a:r>
            <a:r>
              <a:rPr sz="900" spc="-10" dirty="0">
                <a:solidFill>
                  <a:srgbClr val="57585B"/>
                </a:solidFill>
                <a:latin typeface="Microsoft Sans Serif"/>
                <a:cs typeface="Microsoft Sans Serif"/>
              </a:rPr>
              <a:t> </a:t>
            </a:r>
            <a:r>
              <a:rPr sz="900" spc="-35" dirty="0">
                <a:solidFill>
                  <a:srgbClr val="57585B"/>
                </a:solidFill>
                <a:latin typeface="Microsoft Sans Serif"/>
                <a:cs typeface="Microsoft Sans Serif"/>
              </a:rPr>
              <a:t>recreando</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tolvas</a:t>
            </a:r>
            <a:r>
              <a:rPr sz="900" spc="-5"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casa..</a:t>
            </a:r>
            <a:endParaRPr sz="900">
              <a:latin typeface="Microsoft Sans Serif"/>
              <a:cs typeface="Microsoft Sans Serif"/>
            </a:endParaRPr>
          </a:p>
        </p:txBody>
      </p:sp>
      <p:sp>
        <p:nvSpPr>
          <p:cNvPr id="18" name="object 18"/>
          <p:cNvSpPr txBox="1"/>
          <p:nvPr/>
        </p:nvSpPr>
        <p:spPr>
          <a:xfrm>
            <a:off x="4099943" y="5704712"/>
            <a:ext cx="3022600" cy="1297940"/>
          </a:xfrm>
          <a:prstGeom prst="rect">
            <a:avLst/>
          </a:prstGeom>
        </p:spPr>
        <p:txBody>
          <a:bodyPr vert="horz" wrap="square" lIns="0" tIns="12697" rIns="0" bIns="0" rtlCol="0">
            <a:spAutoFit/>
          </a:bodyPr>
          <a:lstStyle/>
          <a:p>
            <a:pPr marL="12697">
              <a:lnSpc>
                <a:spcPts val="143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ct val="99400"/>
              </a:lnSpc>
            </a:pPr>
            <a:r>
              <a:rPr sz="900" spc="-5" dirty="0">
                <a:solidFill>
                  <a:srgbClr val="57585B"/>
                </a:solidFill>
                <a:latin typeface="Microsoft Sans Serif"/>
                <a:cs typeface="Microsoft Sans Serif"/>
              </a:rPr>
              <a:t>Todos los menús </a:t>
            </a:r>
            <a:r>
              <a:rPr sz="900" spc="-10" dirty="0">
                <a:solidFill>
                  <a:srgbClr val="57585B"/>
                </a:solidFill>
                <a:latin typeface="Microsoft Sans Serif"/>
                <a:cs typeface="Microsoft Sans Serif"/>
              </a:rPr>
              <a:t>se </a:t>
            </a:r>
            <a:r>
              <a:rPr sz="900" spc="-5" dirty="0">
                <a:solidFill>
                  <a:srgbClr val="57585B"/>
                </a:solidFill>
                <a:latin typeface="Microsoft Sans Serif"/>
                <a:cs typeface="Microsoft Sans Serif"/>
              </a:rPr>
              <a:t>preparan </a:t>
            </a:r>
            <a:r>
              <a:rPr sz="900" dirty="0">
                <a:solidFill>
                  <a:srgbClr val="57585B"/>
                </a:solidFill>
                <a:latin typeface="Microsoft Sans Serif"/>
                <a:cs typeface="Microsoft Sans Serif"/>
              </a:rPr>
              <a:t>con </a:t>
            </a:r>
            <a:r>
              <a:rPr sz="900" spc="-5" dirty="0">
                <a:solidFill>
                  <a:srgbClr val="57585B"/>
                </a:solidFill>
                <a:latin typeface="Microsoft Sans Serif"/>
                <a:cs typeface="Microsoft Sans Serif"/>
              </a:rPr>
              <a:t>ingredientes frescos de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calidad. La base del menú </a:t>
            </a:r>
            <a:r>
              <a:rPr sz="900" dirty="0">
                <a:solidFill>
                  <a:srgbClr val="57585B"/>
                </a:solidFill>
                <a:latin typeface="Microsoft Sans Serif"/>
                <a:cs typeface="Microsoft Sans Serif"/>
              </a:rPr>
              <a:t>se </a:t>
            </a:r>
            <a:r>
              <a:rPr sz="900" spc="-5" dirty="0">
                <a:solidFill>
                  <a:srgbClr val="57585B"/>
                </a:solidFill>
                <a:latin typeface="Microsoft Sans Serif"/>
                <a:cs typeface="Microsoft Sans Serif"/>
              </a:rPr>
              <a:t>basa </a:t>
            </a:r>
            <a:r>
              <a:rPr sz="900" spc="-10" dirty="0">
                <a:solidFill>
                  <a:srgbClr val="57585B"/>
                </a:solidFill>
                <a:latin typeface="Microsoft Sans Serif"/>
                <a:cs typeface="Microsoft Sans Serif"/>
              </a:rPr>
              <a:t>en las </a:t>
            </a:r>
            <a:r>
              <a:rPr sz="900" spc="-5" dirty="0">
                <a:solidFill>
                  <a:srgbClr val="57585B"/>
                </a:solidFill>
                <a:latin typeface="Microsoft Sans Serif"/>
                <a:cs typeface="Microsoft Sans Serif"/>
              </a:rPr>
              <a:t>tolvas, pero </a:t>
            </a:r>
            <a:r>
              <a:rPr sz="900" spc="-10" dirty="0">
                <a:solidFill>
                  <a:srgbClr val="57585B"/>
                </a:solidFill>
                <a:latin typeface="Microsoft Sans Serif"/>
                <a:cs typeface="Microsoft Sans Serif"/>
              </a:rPr>
              <a:t>la </a:t>
            </a:r>
            <a:r>
              <a:rPr sz="900" spc="-5" dirty="0">
                <a:solidFill>
                  <a:srgbClr val="57585B"/>
                </a:solidFill>
                <a:latin typeface="Microsoft Sans Serif"/>
                <a:cs typeface="Microsoft Sans Serif"/>
              </a:rPr>
              <a:t> versatilidad de sus rellenos significa que todas </a:t>
            </a:r>
            <a:r>
              <a:rPr sz="900" spc="-10" dirty="0">
                <a:solidFill>
                  <a:srgbClr val="57585B"/>
                </a:solidFill>
                <a:latin typeface="Microsoft Sans Serif"/>
                <a:cs typeface="Microsoft Sans Serif"/>
              </a:rPr>
              <a:t>las </a:t>
            </a:r>
            <a:r>
              <a:rPr sz="900" spc="-5" dirty="0">
                <a:solidFill>
                  <a:srgbClr val="57585B"/>
                </a:solidFill>
                <a:latin typeface="Microsoft Sans Serif"/>
                <a:cs typeface="Microsoft Sans Serif"/>
              </a:rPr>
              <a:t>dietas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veganas, vegetarianas </a:t>
            </a:r>
            <a:r>
              <a:rPr sz="900" dirty="0">
                <a:solidFill>
                  <a:srgbClr val="57585B"/>
                </a:solidFill>
                <a:latin typeface="Microsoft Sans Serif"/>
                <a:cs typeface="Microsoft Sans Serif"/>
              </a:rPr>
              <a:t>y omnívoras </a:t>
            </a:r>
            <a:r>
              <a:rPr sz="900" spc="-5" dirty="0">
                <a:solidFill>
                  <a:srgbClr val="57585B"/>
                </a:solidFill>
                <a:latin typeface="Microsoft Sans Serif"/>
                <a:cs typeface="Microsoft Sans Serif"/>
              </a:rPr>
              <a:t>pueden </a:t>
            </a:r>
            <a:r>
              <a:rPr sz="900" dirty="0">
                <a:solidFill>
                  <a:srgbClr val="57585B"/>
                </a:solidFill>
                <a:latin typeface="Microsoft Sans Serif"/>
                <a:cs typeface="Microsoft Sans Serif"/>
              </a:rPr>
              <a:t>ser </a:t>
            </a:r>
            <a:r>
              <a:rPr sz="900" spc="-5" dirty="0">
                <a:solidFill>
                  <a:srgbClr val="57585B"/>
                </a:solidFill>
                <a:latin typeface="Microsoft Sans Serif"/>
                <a:cs typeface="Microsoft Sans Serif"/>
              </a:rPr>
              <a:t>atendidas,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haciendo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el</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plato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perfectamente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sabroso,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satisfactorio</a:t>
            </a:r>
            <a:r>
              <a:rPr sz="900" dirty="0">
                <a:solidFill>
                  <a:srgbClr val="57585B"/>
                </a:solidFill>
                <a:latin typeface="Microsoft Sans Serif"/>
                <a:cs typeface="Microsoft Sans Serif"/>
              </a:rPr>
              <a:t> y </a:t>
            </a:r>
            <a:r>
              <a:rPr sz="900" spc="-225" dirty="0">
                <a:solidFill>
                  <a:srgbClr val="57585B"/>
                </a:solidFill>
                <a:latin typeface="Microsoft Sans Serif"/>
                <a:cs typeface="Microsoft Sans Serif"/>
              </a:rPr>
              <a:t> </a:t>
            </a:r>
            <a:r>
              <a:rPr sz="900" spc="-5" dirty="0">
                <a:solidFill>
                  <a:srgbClr val="57585B"/>
                </a:solidFill>
                <a:latin typeface="Microsoft Sans Serif"/>
                <a:cs typeface="Microsoft Sans Serif"/>
              </a:rPr>
              <a:t>nutritivo para viajeros ocupados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aquellos </a:t>
            </a:r>
            <a:r>
              <a:rPr sz="900" spc="10" dirty="0">
                <a:solidFill>
                  <a:srgbClr val="57585B"/>
                </a:solidFill>
                <a:latin typeface="Microsoft Sans Serif"/>
                <a:cs typeface="Microsoft Sans Serif"/>
              </a:rPr>
              <a:t>que </a:t>
            </a:r>
            <a:r>
              <a:rPr sz="900" spc="-5" dirty="0">
                <a:solidFill>
                  <a:srgbClr val="57585B"/>
                </a:solidFill>
                <a:latin typeface="Microsoft Sans Serif"/>
                <a:cs typeface="Microsoft Sans Serif"/>
              </a:rPr>
              <a:t>buscan un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auténtico</a:t>
            </a:r>
            <a:r>
              <a:rPr sz="900" spc="110" dirty="0">
                <a:solidFill>
                  <a:srgbClr val="57585B"/>
                </a:solidFill>
                <a:latin typeface="Microsoft Sans Serif"/>
                <a:cs typeface="Microsoft Sans Serif"/>
              </a:rPr>
              <a:t> </a:t>
            </a:r>
            <a:r>
              <a:rPr sz="900" spc="-5" dirty="0">
                <a:solidFill>
                  <a:srgbClr val="57585B"/>
                </a:solidFill>
                <a:latin typeface="Microsoft Sans Serif"/>
                <a:cs typeface="Microsoft Sans Serif"/>
              </a:rPr>
              <a:t>Sri</a:t>
            </a:r>
            <a:r>
              <a:rPr sz="900" spc="110" dirty="0">
                <a:solidFill>
                  <a:srgbClr val="57585B"/>
                </a:solidFill>
                <a:latin typeface="Microsoft Sans Serif"/>
                <a:cs typeface="Microsoft Sans Serif"/>
              </a:rPr>
              <a:t> </a:t>
            </a:r>
            <a:r>
              <a:rPr sz="900" spc="-5" dirty="0">
                <a:solidFill>
                  <a:srgbClr val="57585B"/>
                </a:solidFill>
                <a:latin typeface="Microsoft Sans Serif"/>
                <a:cs typeface="Microsoft Sans Serif"/>
              </a:rPr>
              <a:t>Lank.</a:t>
            </a:r>
            <a:r>
              <a:rPr sz="900" spc="114" dirty="0">
                <a:solidFill>
                  <a:srgbClr val="57585B"/>
                </a:solidFill>
                <a:latin typeface="Microsoft Sans Serif"/>
                <a:cs typeface="Microsoft Sans Serif"/>
              </a:rPr>
              <a:t> </a:t>
            </a:r>
            <a:r>
              <a:rPr sz="900" spc="-5" dirty="0">
                <a:solidFill>
                  <a:srgbClr val="57585B"/>
                </a:solidFill>
                <a:latin typeface="Microsoft Sans Serif"/>
                <a:cs typeface="Microsoft Sans Serif"/>
              </a:rPr>
              <a:t>Plato</a:t>
            </a:r>
            <a:r>
              <a:rPr sz="900" spc="110" dirty="0">
                <a:solidFill>
                  <a:srgbClr val="57585B"/>
                </a:solidFill>
                <a:latin typeface="Microsoft Sans Serif"/>
                <a:cs typeface="Microsoft Sans Serif"/>
              </a:rPr>
              <a:t> </a:t>
            </a:r>
            <a:r>
              <a:rPr sz="900" spc="-5" dirty="0">
                <a:solidFill>
                  <a:srgbClr val="57585B"/>
                </a:solidFill>
                <a:latin typeface="Microsoft Sans Serif"/>
                <a:cs typeface="Microsoft Sans Serif"/>
              </a:rPr>
              <a:t>para</a:t>
            </a:r>
            <a:r>
              <a:rPr sz="900" spc="105" dirty="0">
                <a:solidFill>
                  <a:srgbClr val="57585B"/>
                </a:solidFill>
                <a:latin typeface="Microsoft Sans Serif"/>
                <a:cs typeface="Microsoft Sans Serif"/>
              </a:rPr>
              <a:t> </a:t>
            </a:r>
            <a:r>
              <a:rPr sz="900" spc="-5" dirty="0">
                <a:solidFill>
                  <a:srgbClr val="57585B"/>
                </a:solidFill>
                <a:latin typeface="Microsoft Sans Serif"/>
                <a:cs typeface="Microsoft Sans Serif"/>
              </a:rPr>
              <a:t>recrear</a:t>
            </a:r>
            <a:r>
              <a:rPr sz="900" spc="105"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spc="100" dirty="0">
                <a:solidFill>
                  <a:srgbClr val="57585B"/>
                </a:solidFill>
                <a:latin typeface="Microsoft Sans Serif"/>
                <a:cs typeface="Microsoft Sans Serif"/>
              </a:rPr>
              <a:t> </a:t>
            </a:r>
            <a:r>
              <a:rPr sz="900" spc="-5" dirty="0">
                <a:solidFill>
                  <a:srgbClr val="57585B"/>
                </a:solidFill>
                <a:latin typeface="Microsoft Sans Serif"/>
                <a:cs typeface="Microsoft Sans Serif"/>
              </a:rPr>
              <a:t>forma</a:t>
            </a:r>
            <a:r>
              <a:rPr sz="900" spc="110" dirty="0">
                <a:solidFill>
                  <a:srgbClr val="57585B"/>
                </a:solidFill>
                <a:latin typeface="Microsoft Sans Serif"/>
                <a:cs typeface="Microsoft Sans Serif"/>
              </a:rPr>
              <a:t> </a:t>
            </a:r>
            <a:r>
              <a:rPr sz="900" spc="-5" dirty="0">
                <a:solidFill>
                  <a:srgbClr val="57585B"/>
                </a:solidFill>
                <a:latin typeface="Microsoft Sans Serif"/>
                <a:cs typeface="Microsoft Sans Serif"/>
              </a:rPr>
              <a:t>asequible </a:t>
            </a:r>
            <a:r>
              <a:rPr sz="900" spc="-225" dirty="0">
                <a:solidFill>
                  <a:srgbClr val="57585B"/>
                </a:solidFill>
                <a:latin typeface="Microsoft Sans Serif"/>
                <a:cs typeface="Microsoft Sans Serif"/>
              </a:rPr>
              <a:t> </a:t>
            </a:r>
            <a:r>
              <a:rPr sz="900" spc="-5" dirty="0">
                <a:solidFill>
                  <a:srgbClr val="57585B"/>
                </a:solidFill>
                <a:latin typeface="Microsoft Sans Serif"/>
                <a:cs typeface="Microsoft Sans Serif"/>
              </a:rPr>
              <a:t>en</a:t>
            </a:r>
            <a:r>
              <a:rPr sz="900" spc="5" dirty="0">
                <a:solidFill>
                  <a:srgbClr val="57585B"/>
                </a:solidFill>
                <a:latin typeface="Microsoft Sans Serif"/>
                <a:cs typeface="Microsoft Sans Serif"/>
              </a:rPr>
              <a:t> </a:t>
            </a:r>
            <a:r>
              <a:rPr sz="900" dirty="0">
                <a:solidFill>
                  <a:srgbClr val="57585B"/>
                </a:solidFill>
                <a:latin typeface="Microsoft Sans Serif"/>
                <a:cs typeface="Microsoft Sans Serif"/>
              </a:rPr>
              <a:t>casa.</a:t>
            </a:r>
            <a:endParaRPr sz="900">
              <a:latin typeface="Microsoft Sans Serif"/>
              <a:cs typeface="Microsoft Sans Serif"/>
            </a:endParaRPr>
          </a:p>
        </p:txBody>
      </p:sp>
      <p:sp>
        <p:nvSpPr>
          <p:cNvPr id="19" name="object 19"/>
          <p:cNvSpPr txBox="1"/>
          <p:nvPr/>
        </p:nvSpPr>
        <p:spPr>
          <a:xfrm>
            <a:off x="767895" y="9412934"/>
            <a:ext cx="2256155" cy="197593"/>
          </a:xfrm>
          <a:prstGeom prst="rect">
            <a:avLst/>
          </a:prstGeom>
        </p:spPr>
        <p:txBody>
          <a:bodyPr vert="horz" wrap="square" lIns="0" tIns="12697" rIns="0" bIns="0" rtlCol="0">
            <a:spAutoFit/>
          </a:bodyPr>
          <a:lstStyle/>
          <a:p>
            <a:pPr marL="12697">
              <a:spcBef>
                <a:spcPts val="100"/>
              </a:spcBef>
            </a:pPr>
            <a:r>
              <a:rPr sz="1200" spc="-40" dirty="0">
                <a:solidFill>
                  <a:srgbClr val="004448"/>
                </a:solidFill>
                <a:latin typeface="Microsoft Sans Serif"/>
                <a:cs typeface="Microsoft Sans Serif"/>
              </a:rPr>
              <a:t>Sigue</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la</a:t>
            </a:r>
            <a:r>
              <a:rPr sz="1200" dirty="0">
                <a:solidFill>
                  <a:srgbClr val="004448"/>
                </a:solidFill>
                <a:latin typeface="Microsoft Sans Serif"/>
                <a:cs typeface="Microsoft Sans Serif"/>
              </a:rPr>
              <a:t> </a:t>
            </a:r>
            <a:r>
              <a:rPr sz="1200" spc="-30" dirty="0">
                <a:solidFill>
                  <a:srgbClr val="004448"/>
                </a:solidFill>
                <a:latin typeface="Microsoft Sans Serif"/>
                <a:cs typeface="Microsoft Sans Serif"/>
              </a:rPr>
              <a:t>historia</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235" dirty="0">
                <a:solidFill>
                  <a:srgbClr val="004448"/>
                </a:solidFill>
                <a:latin typeface="Microsoft Sans Serif"/>
                <a:cs typeface="Microsoft Sans Serif"/>
              </a:rPr>
              <a:t> </a:t>
            </a:r>
            <a:r>
              <a:rPr sz="1200" spc="-50" dirty="0">
                <a:solidFill>
                  <a:srgbClr val="004448"/>
                </a:solidFill>
                <a:latin typeface="Microsoft Sans Serif"/>
                <a:cs typeface="Microsoft Sans Serif"/>
              </a:rPr>
              <a:t>Hop</a:t>
            </a:r>
            <a:r>
              <a:rPr sz="1200" spc="-25" dirty="0">
                <a:solidFill>
                  <a:srgbClr val="004448"/>
                </a:solidFill>
                <a:latin typeface="Microsoft Sans Serif"/>
                <a:cs typeface="Microsoft Sans Serif"/>
              </a:rPr>
              <a:t> </a:t>
            </a:r>
            <a:r>
              <a:rPr sz="1200" spc="-40" dirty="0">
                <a:solidFill>
                  <a:srgbClr val="004448"/>
                </a:solidFill>
                <a:latin typeface="Microsoft Sans Serif"/>
                <a:cs typeface="Microsoft Sans Serif"/>
              </a:rPr>
              <a:t>and</a:t>
            </a:r>
            <a:r>
              <a:rPr sz="1200" spc="-35" dirty="0">
                <a:solidFill>
                  <a:srgbClr val="004448"/>
                </a:solidFill>
                <a:latin typeface="Microsoft Sans Serif"/>
                <a:cs typeface="Microsoft Sans Serif"/>
              </a:rPr>
              <a:t> Roll’s</a:t>
            </a:r>
            <a:endParaRPr sz="1200">
              <a:latin typeface="Microsoft Sans Serif"/>
              <a:cs typeface="Microsoft Sans Serif"/>
            </a:endParaRPr>
          </a:p>
        </p:txBody>
      </p:sp>
      <p:pic>
        <p:nvPicPr>
          <p:cNvPr id="20" name="object 20"/>
          <p:cNvPicPr/>
          <p:nvPr/>
        </p:nvPicPr>
        <p:blipFill>
          <a:blip r:embed="rId6" cstate="screen">
            <a:extLst>
              <a:ext uri="{28A0092B-C50C-407E-A947-70E740481C1C}">
                <a14:useLocalDpi xmlns:a14="http://schemas.microsoft.com/office/drawing/2010/main"/>
              </a:ext>
            </a:extLst>
          </a:blip>
          <a:stretch>
            <a:fillRect/>
          </a:stretch>
        </p:blipFill>
        <p:spPr>
          <a:xfrm>
            <a:off x="616915" y="6853430"/>
            <a:ext cx="218833" cy="205739"/>
          </a:xfrm>
          <a:prstGeom prst="rect">
            <a:avLst/>
          </a:prstGeom>
        </p:spPr>
      </p:pic>
      <p:grpSp>
        <p:nvGrpSpPr>
          <p:cNvPr id="21" name="object 21"/>
          <p:cNvGrpSpPr/>
          <p:nvPr/>
        </p:nvGrpSpPr>
        <p:grpSpPr>
          <a:xfrm>
            <a:off x="451487" y="2724276"/>
            <a:ext cx="3586479" cy="1731010"/>
            <a:chOff x="451484" y="2724276"/>
            <a:chExt cx="3586479" cy="1731010"/>
          </a:xfrm>
        </p:grpSpPr>
        <p:sp>
          <p:nvSpPr>
            <p:cNvPr id="22" name="object 22"/>
            <p:cNvSpPr/>
            <p:nvPr/>
          </p:nvSpPr>
          <p:spPr>
            <a:xfrm>
              <a:off x="683894" y="2724276"/>
              <a:ext cx="3096260" cy="1731010"/>
            </a:xfrm>
            <a:custGeom>
              <a:avLst/>
              <a:gdLst/>
              <a:ahLst/>
              <a:cxnLst/>
              <a:rect l="l" t="t" r="r" b="b"/>
              <a:pathLst>
                <a:path w="3096260" h="1731010">
                  <a:moveTo>
                    <a:pt x="2995295" y="0"/>
                  </a:moveTo>
                  <a:lnTo>
                    <a:pt x="100964" y="0"/>
                  </a:lnTo>
                  <a:lnTo>
                    <a:pt x="61595" y="7620"/>
                  </a:lnTo>
                  <a:lnTo>
                    <a:pt x="29845" y="29209"/>
                  </a:lnTo>
                  <a:lnTo>
                    <a:pt x="8254" y="61595"/>
                  </a:lnTo>
                  <a:lnTo>
                    <a:pt x="0" y="100964"/>
                  </a:lnTo>
                  <a:lnTo>
                    <a:pt x="0" y="1630044"/>
                  </a:lnTo>
                  <a:lnTo>
                    <a:pt x="8254" y="1669414"/>
                  </a:lnTo>
                  <a:lnTo>
                    <a:pt x="29845" y="1701164"/>
                  </a:lnTo>
                  <a:lnTo>
                    <a:pt x="61595" y="1722754"/>
                  </a:lnTo>
                  <a:lnTo>
                    <a:pt x="100964" y="1731009"/>
                  </a:lnTo>
                  <a:lnTo>
                    <a:pt x="2995295" y="1731009"/>
                  </a:lnTo>
                  <a:lnTo>
                    <a:pt x="3034665" y="1722754"/>
                  </a:lnTo>
                  <a:lnTo>
                    <a:pt x="3066415" y="1701164"/>
                  </a:lnTo>
                  <a:lnTo>
                    <a:pt x="3088005" y="1669414"/>
                  </a:lnTo>
                  <a:lnTo>
                    <a:pt x="3096260" y="1630044"/>
                  </a:lnTo>
                  <a:lnTo>
                    <a:pt x="3096260" y="100964"/>
                  </a:lnTo>
                  <a:lnTo>
                    <a:pt x="3088005" y="61595"/>
                  </a:lnTo>
                  <a:lnTo>
                    <a:pt x="3066415" y="29209"/>
                  </a:lnTo>
                  <a:lnTo>
                    <a:pt x="3034665" y="7620"/>
                  </a:lnTo>
                  <a:lnTo>
                    <a:pt x="2995295" y="0"/>
                  </a:lnTo>
                  <a:close/>
                </a:path>
              </a:pathLst>
            </a:custGeom>
            <a:solidFill>
              <a:srgbClr val="004448"/>
            </a:solidFill>
          </p:spPr>
          <p:txBody>
            <a:bodyPr wrap="square" lIns="0" tIns="0" rIns="0" bIns="0" rtlCol="0"/>
            <a:lstStyle/>
            <a:p>
              <a:endParaRPr/>
            </a:p>
          </p:txBody>
        </p:sp>
        <p:pic>
          <p:nvPicPr>
            <p:cNvPr id="23" name="object 23"/>
            <p:cNvPicPr/>
            <p:nvPr/>
          </p:nvPicPr>
          <p:blipFill>
            <a:blip r:embed="rId7" cstate="screen">
              <a:extLst>
                <a:ext uri="{28A0092B-C50C-407E-A947-70E740481C1C}">
                  <a14:useLocalDpi xmlns:a14="http://schemas.microsoft.com/office/drawing/2010/main"/>
                </a:ext>
              </a:extLst>
            </a:blip>
            <a:stretch>
              <a:fillRect/>
            </a:stretch>
          </p:blipFill>
          <p:spPr>
            <a:xfrm>
              <a:off x="451484" y="2760471"/>
              <a:ext cx="214629" cy="189229"/>
            </a:xfrm>
            <a:prstGeom prst="rect">
              <a:avLst/>
            </a:prstGeom>
          </p:spPr>
        </p:pic>
        <p:pic>
          <p:nvPicPr>
            <p:cNvPr id="24" name="object 24"/>
            <p:cNvPicPr/>
            <p:nvPr/>
          </p:nvPicPr>
          <p:blipFill>
            <a:blip r:embed="rId8" cstate="screen">
              <a:extLst>
                <a:ext uri="{28A0092B-C50C-407E-A947-70E740481C1C}">
                  <a14:useLocalDpi xmlns:a14="http://schemas.microsoft.com/office/drawing/2010/main"/>
                </a:ext>
              </a:extLst>
            </a:blip>
            <a:stretch>
              <a:fillRect/>
            </a:stretch>
          </p:blipFill>
          <p:spPr>
            <a:xfrm>
              <a:off x="3821430" y="2747771"/>
              <a:ext cx="216535" cy="187325"/>
            </a:xfrm>
            <a:prstGeom prst="rect">
              <a:avLst/>
            </a:prstGeom>
          </p:spPr>
        </p:pic>
        <p:pic>
          <p:nvPicPr>
            <p:cNvPr id="25" name="object 25"/>
            <p:cNvPicPr/>
            <p:nvPr/>
          </p:nvPicPr>
          <p:blipFill>
            <a:blip r:embed="rId9" cstate="screen">
              <a:extLst>
                <a:ext uri="{28A0092B-C50C-407E-A947-70E740481C1C}">
                  <a14:useLocalDpi xmlns:a14="http://schemas.microsoft.com/office/drawing/2010/main"/>
                </a:ext>
              </a:extLst>
            </a:blip>
            <a:stretch>
              <a:fillRect/>
            </a:stretch>
          </p:blipFill>
          <p:spPr>
            <a:xfrm>
              <a:off x="746366" y="2753867"/>
              <a:ext cx="1943874" cy="131445"/>
            </a:xfrm>
            <a:prstGeom prst="rect">
              <a:avLst/>
            </a:prstGeom>
          </p:spPr>
        </p:pic>
        <p:pic>
          <p:nvPicPr>
            <p:cNvPr id="26" name="object 26"/>
            <p:cNvPicPr/>
            <p:nvPr/>
          </p:nvPicPr>
          <p:blipFill>
            <a:blip r:embed="rId10" cstate="screen">
              <a:extLst>
                <a:ext uri="{28A0092B-C50C-407E-A947-70E740481C1C}">
                  <a14:useLocalDpi xmlns:a14="http://schemas.microsoft.com/office/drawing/2010/main"/>
                </a:ext>
              </a:extLst>
            </a:blip>
            <a:stretch>
              <a:fillRect/>
            </a:stretch>
          </p:blipFill>
          <p:spPr>
            <a:xfrm>
              <a:off x="735926" y="2918459"/>
              <a:ext cx="2989618" cy="105028"/>
            </a:xfrm>
            <a:prstGeom prst="rect">
              <a:avLst/>
            </a:prstGeom>
          </p:spPr>
        </p:pic>
        <p:pic>
          <p:nvPicPr>
            <p:cNvPr id="27" name="object 27"/>
            <p:cNvPicPr/>
            <p:nvPr/>
          </p:nvPicPr>
          <p:blipFill>
            <a:blip r:embed="rId11" cstate="screen">
              <a:extLst>
                <a:ext uri="{28A0092B-C50C-407E-A947-70E740481C1C}">
                  <a14:useLocalDpi xmlns:a14="http://schemas.microsoft.com/office/drawing/2010/main"/>
                </a:ext>
              </a:extLst>
            </a:blip>
            <a:stretch>
              <a:fillRect/>
            </a:stretch>
          </p:blipFill>
          <p:spPr>
            <a:xfrm>
              <a:off x="743038" y="3053206"/>
              <a:ext cx="2983141" cy="220218"/>
            </a:xfrm>
            <a:prstGeom prst="rect">
              <a:avLst/>
            </a:prstGeom>
          </p:spPr>
        </p:pic>
        <p:pic>
          <p:nvPicPr>
            <p:cNvPr id="28" name="object 28"/>
            <p:cNvPicPr/>
            <p:nvPr/>
          </p:nvPicPr>
          <p:blipFill>
            <a:blip r:embed="rId12" cstate="screen">
              <a:extLst>
                <a:ext uri="{28A0092B-C50C-407E-A947-70E740481C1C}">
                  <a14:useLocalDpi xmlns:a14="http://schemas.microsoft.com/office/drawing/2010/main"/>
                </a:ext>
              </a:extLst>
            </a:blip>
            <a:stretch>
              <a:fillRect/>
            </a:stretch>
          </p:blipFill>
          <p:spPr>
            <a:xfrm>
              <a:off x="743305" y="3326891"/>
              <a:ext cx="2979445" cy="106299"/>
            </a:xfrm>
            <a:prstGeom prst="rect">
              <a:avLst/>
            </a:prstGeom>
          </p:spPr>
        </p:pic>
        <p:pic>
          <p:nvPicPr>
            <p:cNvPr id="29" name="object 29"/>
            <p:cNvPicPr/>
            <p:nvPr/>
          </p:nvPicPr>
          <p:blipFill>
            <a:blip r:embed="rId13" cstate="screen">
              <a:extLst>
                <a:ext uri="{28A0092B-C50C-407E-A947-70E740481C1C}">
                  <a14:useLocalDpi xmlns:a14="http://schemas.microsoft.com/office/drawing/2010/main"/>
                </a:ext>
              </a:extLst>
            </a:blip>
            <a:stretch>
              <a:fillRect/>
            </a:stretch>
          </p:blipFill>
          <p:spPr>
            <a:xfrm>
              <a:off x="743254" y="3461638"/>
              <a:ext cx="2982417" cy="107188"/>
            </a:xfrm>
            <a:prstGeom prst="rect">
              <a:avLst/>
            </a:prstGeom>
          </p:spPr>
        </p:pic>
        <p:pic>
          <p:nvPicPr>
            <p:cNvPr id="30" name="object 30"/>
            <p:cNvPicPr/>
            <p:nvPr/>
          </p:nvPicPr>
          <p:blipFill>
            <a:blip r:embed="rId14" cstate="screen">
              <a:extLst>
                <a:ext uri="{28A0092B-C50C-407E-A947-70E740481C1C}">
                  <a14:useLocalDpi xmlns:a14="http://schemas.microsoft.com/office/drawing/2010/main"/>
                </a:ext>
              </a:extLst>
            </a:blip>
            <a:stretch>
              <a:fillRect/>
            </a:stretch>
          </p:blipFill>
          <p:spPr>
            <a:xfrm>
              <a:off x="740333" y="3598798"/>
              <a:ext cx="2985719" cy="107187"/>
            </a:xfrm>
            <a:prstGeom prst="rect">
              <a:avLst/>
            </a:prstGeom>
          </p:spPr>
        </p:pic>
        <p:pic>
          <p:nvPicPr>
            <p:cNvPr id="31" name="object 31"/>
            <p:cNvPicPr/>
            <p:nvPr/>
          </p:nvPicPr>
          <p:blipFill>
            <a:blip r:embed="rId15" cstate="screen">
              <a:extLst>
                <a:ext uri="{28A0092B-C50C-407E-A947-70E740481C1C}">
                  <a14:useLocalDpi xmlns:a14="http://schemas.microsoft.com/office/drawing/2010/main"/>
                </a:ext>
              </a:extLst>
            </a:blip>
            <a:stretch>
              <a:fillRect/>
            </a:stretch>
          </p:blipFill>
          <p:spPr>
            <a:xfrm>
              <a:off x="737476" y="3735831"/>
              <a:ext cx="1392440" cy="105791"/>
            </a:xfrm>
            <a:prstGeom prst="rect">
              <a:avLst/>
            </a:prstGeom>
          </p:spPr>
        </p:pic>
        <p:pic>
          <p:nvPicPr>
            <p:cNvPr id="32" name="object 32"/>
            <p:cNvPicPr/>
            <p:nvPr/>
          </p:nvPicPr>
          <p:blipFill>
            <a:blip r:embed="rId16" cstate="screen">
              <a:extLst>
                <a:ext uri="{28A0092B-C50C-407E-A947-70E740481C1C}">
                  <a14:useLocalDpi xmlns:a14="http://schemas.microsoft.com/office/drawing/2010/main"/>
                </a:ext>
              </a:extLst>
            </a:blip>
            <a:stretch>
              <a:fillRect/>
            </a:stretch>
          </p:blipFill>
          <p:spPr>
            <a:xfrm>
              <a:off x="2175002" y="3734434"/>
              <a:ext cx="1550543" cy="107188"/>
            </a:xfrm>
            <a:prstGeom prst="rect">
              <a:avLst/>
            </a:prstGeom>
          </p:spPr>
        </p:pic>
        <p:pic>
          <p:nvPicPr>
            <p:cNvPr id="33" name="object 33"/>
            <p:cNvPicPr/>
            <p:nvPr/>
          </p:nvPicPr>
          <p:blipFill>
            <a:blip r:embed="rId17" cstate="screen">
              <a:extLst>
                <a:ext uri="{28A0092B-C50C-407E-A947-70E740481C1C}">
                  <a14:useLocalDpi xmlns:a14="http://schemas.microsoft.com/office/drawing/2010/main"/>
                </a:ext>
              </a:extLst>
            </a:blip>
            <a:stretch>
              <a:fillRect/>
            </a:stretch>
          </p:blipFill>
          <p:spPr>
            <a:xfrm>
              <a:off x="740333" y="3872991"/>
              <a:ext cx="2985338" cy="104521"/>
            </a:xfrm>
            <a:prstGeom prst="rect">
              <a:avLst/>
            </a:prstGeom>
          </p:spPr>
        </p:pic>
        <p:pic>
          <p:nvPicPr>
            <p:cNvPr id="34" name="object 34"/>
            <p:cNvPicPr/>
            <p:nvPr/>
          </p:nvPicPr>
          <p:blipFill>
            <a:blip r:embed="rId18" cstate="screen">
              <a:extLst>
                <a:ext uri="{28A0092B-C50C-407E-A947-70E740481C1C}">
                  <a14:useLocalDpi xmlns:a14="http://schemas.microsoft.com/office/drawing/2010/main"/>
                </a:ext>
              </a:extLst>
            </a:blip>
            <a:stretch>
              <a:fillRect/>
            </a:stretch>
          </p:blipFill>
          <p:spPr>
            <a:xfrm>
              <a:off x="740333" y="4008627"/>
              <a:ext cx="1091514" cy="105790"/>
            </a:xfrm>
            <a:prstGeom prst="rect">
              <a:avLst/>
            </a:prstGeom>
          </p:spPr>
        </p:pic>
        <p:pic>
          <p:nvPicPr>
            <p:cNvPr id="35" name="object 35"/>
            <p:cNvPicPr/>
            <p:nvPr/>
          </p:nvPicPr>
          <p:blipFill>
            <a:blip r:embed="rId19" cstate="screen">
              <a:extLst>
                <a:ext uri="{28A0092B-C50C-407E-A947-70E740481C1C}">
                  <a14:useLocalDpi xmlns:a14="http://schemas.microsoft.com/office/drawing/2010/main"/>
                </a:ext>
              </a:extLst>
            </a:blip>
            <a:stretch>
              <a:fillRect/>
            </a:stretch>
          </p:blipFill>
          <p:spPr>
            <a:xfrm>
              <a:off x="1881251" y="4008119"/>
              <a:ext cx="1841500" cy="105029"/>
            </a:xfrm>
            <a:prstGeom prst="rect">
              <a:avLst/>
            </a:prstGeom>
          </p:spPr>
        </p:pic>
        <p:sp>
          <p:nvSpPr>
            <p:cNvPr id="36" name="object 36"/>
            <p:cNvSpPr/>
            <p:nvPr/>
          </p:nvSpPr>
          <p:spPr>
            <a:xfrm>
              <a:off x="1963293" y="4192963"/>
              <a:ext cx="29845" cy="10160"/>
            </a:xfrm>
            <a:custGeom>
              <a:avLst/>
              <a:gdLst/>
              <a:ahLst/>
              <a:cxnLst/>
              <a:rect l="l" t="t" r="r" b="b"/>
              <a:pathLst>
                <a:path w="29844" h="10160">
                  <a:moveTo>
                    <a:pt x="29320" y="0"/>
                  </a:moveTo>
                  <a:lnTo>
                    <a:pt x="0" y="0"/>
                  </a:lnTo>
                  <a:lnTo>
                    <a:pt x="0" y="10101"/>
                  </a:lnTo>
                  <a:lnTo>
                    <a:pt x="29320" y="10101"/>
                  </a:lnTo>
                  <a:lnTo>
                    <a:pt x="29320" y="0"/>
                  </a:lnTo>
                  <a:close/>
                </a:path>
              </a:pathLst>
            </a:custGeom>
            <a:solidFill>
              <a:srgbClr val="FFFFFF"/>
            </a:solidFill>
          </p:spPr>
          <p:txBody>
            <a:bodyPr wrap="square" lIns="0" tIns="0" rIns="0" bIns="0" rtlCol="0"/>
            <a:lstStyle/>
            <a:p>
              <a:endParaRPr/>
            </a:p>
          </p:txBody>
        </p:sp>
        <p:pic>
          <p:nvPicPr>
            <p:cNvPr id="37" name="object 37"/>
            <p:cNvPicPr/>
            <p:nvPr/>
          </p:nvPicPr>
          <p:blipFill>
            <a:blip r:embed="rId20" cstate="screen">
              <a:extLst>
                <a:ext uri="{28A0092B-C50C-407E-A947-70E740481C1C}">
                  <a14:useLocalDpi xmlns:a14="http://schemas.microsoft.com/office/drawing/2010/main"/>
                </a:ext>
              </a:extLst>
            </a:blip>
            <a:stretch>
              <a:fillRect/>
            </a:stretch>
          </p:blipFill>
          <p:spPr>
            <a:xfrm>
              <a:off x="739800" y="4144390"/>
              <a:ext cx="1211681" cy="217170"/>
            </a:xfrm>
            <a:prstGeom prst="rect">
              <a:avLst/>
            </a:prstGeom>
          </p:spPr>
        </p:pic>
        <p:sp>
          <p:nvSpPr>
            <p:cNvPr id="38" name="object 38"/>
            <p:cNvSpPr/>
            <p:nvPr/>
          </p:nvSpPr>
          <p:spPr>
            <a:xfrm>
              <a:off x="2008251" y="4145406"/>
              <a:ext cx="1717675" cy="106680"/>
            </a:xfrm>
            <a:custGeom>
              <a:avLst/>
              <a:gdLst/>
              <a:ahLst/>
              <a:cxnLst/>
              <a:rect l="l" t="t" r="r" b="b"/>
              <a:pathLst>
                <a:path w="1717675" h="106679">
                  <a:moveTo>
                    <a:pt x="28701" y="18160"/>
                  </a:moveTo>
                  <a:lnTo>
                    <a:pt x="19050" y="18160"/>
                  </a:lnTo>
                  <a:lnTo>
                    <a:pt x="19050" y="82168"/>
                  </a:lnTo>
                  <a:lnTo>
                    <a:pt x="28701" y="82168"/>
                  </a:lnTo>
                  <a:lnTo>
                    <a:pt x="28701" y="18160"/>
                  </a:lnTo>
                  <a:close/>
                </a:path>
                <a:path w="1717675" h="106679">
                  <a:moveTo>
                    <a:pt x="28701" y="0"/>
                  </a:moveTo>
                  <a:lnTo>
                    <a:pt x="22479" y="0"/>
                  </a:lnTo>
                  <a:lnTo>
                    <a:pt x="20828" y="3555"/>
                  </a:lnTo>
                  <a:lnTo>
                    <a:pt x="18034" y="7239"/>
                  </a:lnTo>
                  <a:lnTo>
                    <a:pt x="13969" y="10922"/>
                  </a:lnTo>
                  <a:lnTo>
                    <a:pt x="10032" y="14731"/>
                  </a:lnTo>
                  <a:lnTo>
                    <a:pt x="5334" y="17906"/>
                  </a:lnTo>
                  <a:lnTo>
                    <a:pt x="0" y="20574"/>
                  </a:lnTo>
                  <a:lnTo>
                    <a:pt x="0" y="30225"/>
                  </a:lnTo>
                  <a:lnTo>
                    <a:pt x="2921" y="29082"/>
                  </a:lnTo>
                  <a:lnTo>
                    <a:pt x="6350" y="27431"/>
                  </a:lnTo>
                  <a:lnTo>
                    <a:pt x="10032" y="25019"/>
                  </a:lnTo>
                  <a:lnTo>
                    <a:pt x="13843" y="22732"/>
                  </a:lnTo>
                  <a:lnTo>
                    <a:pt x="16763" y="20447"/>
                  </a:lnTo>
                  <a:lnTo>
                    <a:pt x="19050" y="18160"/>
                  </a:lnTo>
                  <a:lnTo>
                    <a:pt x="28701" y="18160"/>
                  </a:lnTo>
                  <a:lnTo>
                    <a:pt x="28701" y="0"/>
                  </a:lnTo>
                  <a:close/>
                </a:path>
                <a:path w="1717675" h="106679">
                  <a:moveTo>
                    <a:pt x="62737" y="62356"/>
                  </a:moveTo>
                  <a:lnTo>
                    <a:pt x="53593" y="63246"/>
                  </a:lnTo>
                  <a:lnTo>
                    <a:pt x="54356" y="69723"/>
                  </a:lnTo>
                  <a:lnTo>
                    <a:pt x="56642" y="74675"/>
                  </a:lnTo>
                  <a:lnTo>
                    <a:pt x="60451" y="78231"/>
                  </a:lnTo>
                  <a:lnTo>
                    <a:pt x="64388" y="81787"/>
                  </a:lnTo>
                  <a:lnTo>
                    <a:pt x="69342" y="83565"/>
                  </a:lnTo>
                  <a:lnTo>
                    <a:pt x="81153" y="83565"/>
                  </a:lnTo>
                  <a:lnTo>
                    <a:pt x="86106" y="81914"/>
                  </a:lnTo>
                  <a:lnTo>
                    <a:pt x="90424" y="78739"/>
                  </a:lnTo>
                  <a:lnTo>
                    <a:pt x="94615" y="75437"/>
                  </a:lnTo>
                  <a:lnTo>
                    <a:pt x="72136" y="75311"/>
                  </a:lnTo>
                  <a:lnTo>
                    <a:pt x="69342" y="74295"/>
                  </a:lnTo>
                  <a:lnTo>
                    <a:pt x="65024" y="70230"/>
                  </a:lnTo>
                  <a:lnTo>
                    <a:pt x="63500" y="66928"/>
                  </a:lnTo>
                  <a:lnTo>
                    <a:pt x="62737" y="62356"/>
                  </a:lnTo>
                  <a:close/>
                </a:path>
                <a:path w="1717675" h="106679">
                  <a:moveTo>
                    <a:pt x="103250" y="43687"/>
                  </a:moveTo>
                  <a:lnTo>
                    <a:pt x="93725" y="43687"/>
                  </a:lnTo>
                  <a:lnTo>
                    <a:pt x="93695" y="50037"/>
                  </a:lnTo>
                  <a:lnTo>
                    <a:pt x="93218" y="53975"/>
                  </a:lnTo>
                  <a:lnTo>
                    <a:pt x="83312" y="73151"/>
                  </a:lnTo>
                  <a:lnTo>
                    <a:pt x="81153" y="74549"/>
                  </a:lnTo>
                  <a:lnTo>
                    <a:pt x="78612" y="75311"/>
                  </a:lnTo>
                  <a:lnTo>
                    <a:pt x="94700" y="75311"/>
                  </a:lnTo>
                  <a:lnTo>
                    <a:pt x="97790" y="70738"/>
                  </a:lnTo>
                  <a:lnTo>
                    <a:pt x="99949" y="64515"/>
                  </a:lnTo>
                  <a:lnTo>
                    <a:pt x="102107" y="58420"/>
                  </a:lnTo>
                  <a:lnTo>
                    <a:pt x="103250" y="50037"/>
                  </a:lnTo>
                  <a:lnTo>
                    <a:pt x="103250" y="43687"/>
                  </a:lnTo>
                  <a:close/>
                </a:path>
                <a:path w="1717675" h="106679">
                  <a:moveTo>
                    <a:pt x="81661" y="0"/>
                  </a:moveTo>
                  <a:lnTo>
                    <a:pt x="69596" y="0"/>
                  </a:lnTo>
                  <a:lnTo>
                    <a:pt x="63754" y="2540"/>
                  </a:lnTo>
                  <a:lnTo>
                    <a:pt x="59055" y="7620"/>
                  </a:lnTo>
                  <a:lnTo>
                    <a:pt x="54482" y="12700"/>
                  </a:lnTo>
                  <a:lnTo>
                    <a:pt x="52069" y="19303"/>
                  </a:lnTo>
                  <a:lnTo>
                    <a:pt x="52069" y="35686"/>
                  </a:lnTo>
                  <a:lnTo>
                    <a:pt x="54356" y="42164"/>
                  </a:lnTo>
                  <a:lnTo>
                    <a:pt x="58800" y="47116"/>
                  </a:lnTo>
                  <a:lnTo>
                    <a:pt x="63246" y="51942"/>
                  </a:lnTo>
                  <a:lnTo>
                    <a:pt x="68706" y="54483"/>
                  </a:lnTo>
                  <a:lnTo>
                    <a:pt x="78993" y="54483"/>
                  </a:lnTo>
                  <a:lnTo>
                    <a:pt x="82550" y="53466"/>
                  </a:lnTo>
                  <a:lnTo>
                    <a:pt x="89154" y="49402"/>
                  </a:lnTo>
                  <a:lnTo>
                    <a:pt x="91821" y="46862"/>
                  </a:lnTo>
                  <a:lnTo>
                    <a:pt x="92582" y="45593"/>
                  </a:lnTo>
                  <a:lnTo>
                    <a:pt x="73151" y="45593"/>
                  </a:lnTo>
                  <a:lnTo>
                    <a:pt x="69468" y="43942"/>
                  </a:lnTo>
                  <a:lnTo>
                    <a:pt x="66421" y="40640"/>
                  </a:lnTo>
                  <a:lnTo>
                    <a:pt x="63373" y="37465"/>
                  </a:lnTo>
                  <a:lnTo>
                    <a:pt x="61975" y="33147"/>
                  </a:lnTo>
                  <a:lnTo>
                    <a:pt x="62096" y="21844"/>
                  </a:lnTo>
                  <a:lnTo>
                    <a:pt x="63500" y="17399"/>
                  </a:lnTo>
                  <a:lnTo>
                    <a:pt x="66675" y="13843"/>
                  </a:lnTo>
                  <a:lnTo>
                    <a:pt x="69850" y="10159"/>
                  </a:lnTo>
                  <a:lnTo>
                    <a:pt x="73532" y="8381"/>
                  </a:lnTo>
                  <a:lnTo>
                    <a:pt x="95507" y="8381"/>
                  </a:lnTo>
                  <a:lnTo>
                    <a:pt x="94615" y="7239"/>
                  </a:lnTo>
                  <a:lnTo>
                    <a:pt x="86232" y="1397"/>
                  </a:lnTo>
                  <a:lnTo>
                    <a:pt x="81661" y="0"/>
                  </a:lnTo>
                  <a:close/>
                </a:path>
                <a:path w="1717675" h="106679">
                  <a:moveTo>
                    <a:pt x="95507" y="8381"/>
                  </a:moveTo>
                  <a:lnTo>
                    <a:pt x="81787" y="8381"/>
                  </a:lnTo>
                  <a:lnTo>
                    <a:pt x="85343" y="10032"/>
                  </a:lnTo>
                  <a:lnTo>
                    <a:pt x="88265" y="13461"/>
                  </a:lnTo>
                  <a:lnTo>
                    <a:pt x="91186" y="16764"/>
                  </a:lnTo>
                  <a:lnTo>
                    <a:pt x="92582" y="21335"/>
                  </a:lnTo>
                  <a:lnTo>
                    <a:pt x="92505" y="33147"/>
                  </a:lnTo>
                  <a:lnTo>
                    <a:pt x="91186" y="37465"/>
                  </a:lnTo>
                  <a:lnTo>
                    <a:pt x="85471" y="43942"/>
                  </a:lnTo>
                  <a:lnTo>
                    <a:pt x="81915" y="45593"/>
                  </a:lnTo>
                  <a:lnTo>
                    <a:pt x="92582" y="45593"/>
                  </a:lnTo>
                  <a:lnTo>
                    <a:pt x="93725" y="43687"/>
                  </a:lnTo>
                  <a:lnTo>
                    <a:pt x="103250" y="43687"/>
                  </a:lnTo>
                  <a:lnTo>
                    <a:pt x="103250" y="29591"/>
                  </a:lnTo>
                  <a:lnTo>
                    <a:pt x="102107" y="21844"/>
                  </a:lnTo>
                  <a:lnTo>
                    <a:pt x="99949" y="16509"/>
                  </a:lnTo>
                  <a:lnTo>
                    <a:pt x="97790" y="11302"/>
                  </a:lnTo>
                  <a:lnTo>
                    <a:pt x="95507" y="8381"/>
                  </a:lnTo>
                  <a:close/>
                </a:path>
                <a:path w="1717675" h="106679">
                  <a:moveTo>
                    <a:pt x="156463" y="22859"/>
                  </a:moveTo>
                  <a:lnTo>
                    <a:pt x="147700" y="22859"/>
                  </a:lnTo>
                  <a:lnTo>
                    <a:pt x="147700" y="104901"/>
                  </a:lnTo>
                  <a:lnTo>
                    <a:pt x="157353" y="104901"/>
                  </a:lnTo>
                  <a:lnTo>
                    <a:pt x="157353" y="76073"/>
                  </a:lnTo>
                  <a:lnTo>
                    <a:pt x="189280" y="76073"/>
                  </a:lnTo>
                  <a:lnTo>
                    <a:pt x="189890" y="75311"/>
                  </a:lnTo>
                  <a:lnTo>
                    <a:pt x="167259" y="75311"/>
                  </a:lnTo>
                  <a:lnTo>
                    <a:pt x="163703" y="73405"/>
                  </a:lnTo>
                  <a:lnTo>
                    <a:pt x="160781" y="69723"/>
                  </a:lnTo>
                  <a:lnTo>
                    <a:pt x="157861" y="66166"/>
                  </a:lnTo>
                  <a:lnTo>
                    <a:pt x="156337" y="60451"/>
                  </a:lnTo>
                  <a:lnTo>
                    <a:pt x="156337" y="45211"/>
                  </a:lnTo>
                  <a:lnTo>
                    <a:pt x="157987" y="39370"/>
                  </a:lnTo>
                  <a:lnTo>
                    <a:pt x="164211" y="31369"/>
                  </a:lnTo>
                  <a:lnTo>
                    <a:pt x="165633" y="30606"/>
                  </a:lnTo>
                  <a:lnTo>
                    <a:pt x="156463" y="30606"/>
                  </a:lnTo>
                  <a:lnTo>
                    <a:pt x="156463" y="22859"/>
                  </a:lnTo>
                  <a:close/>
                </a:path>
                <a:path w="1717675" h="106679">
                  <a:moveTo>
                    <a:pt x="189280" y="76073"/>
                  </a:moveTo>
                  <a:lnTo>
                    <a:pt x="157353" y="76073"/>
                  </a:lnTo>
                  <a:lnTo>
                    <a:pt x="158876" y="78231"/>
                  </a:lnTo>
                  <a:lnTo>
                    <a:pt x="161036" y="80010"/>
                  </a:lnTo>
                  <a:lnTo>
                    <a:pt x="163575" y="81406"/>
                  </a:lnTo>
                  <a:lnTo>
                    <a:pt x="165988" y="82803"/>
                  </a:lnTo>
                  <a:lnTo>
                    <a:pt x="168910" y="83565"/>
                  </a:lnTo>
                  <a:lnTo>
                    <a:pt x="176403" y="83565"/>
                  </a:lnTo>
                  <a:lnTo>
                    <a:pt x="180594" y="82168"/>
                  </a:lnTo>
                  <a:lnTo>
                    <a:pt x="188468" y="77088"/>
                  </a:lnTo>
                  <a:lnTo>
                    <a:pt x="189280" y="76073"/>
                  </a:lnTo>
                  <a:close/>
                </a:path>
                <a:path w="1717675" h="106679">
                  <a:moveTo>
                    <a:pt x="190241" y="29464"/>
                  </a:moveTo>
                  <a:lnTo>
                    <a:pt x="176022" y="29464"/>
                  </a:lnTo>
                  <a:lnTo>
                    <a:pt x="179450" y="31369"/>
                  </a:lnTo>
                  <a:lnTo>
                    <a:pt x="182499" y="35051"/>
                  </a:lnTo>
                  <a:lnTo>
                    <a:pt x="185419" y="38861"/>
                  </a:lnTo>
                  <a:lnTo>
                    <a:pt x="186817" y="44450"/>
                  </a:lnTo>
                  <a:lnTo>
                    <a:pt x="186695" y="60451"/>
                  </a:lnTo>
                  <a:lnTo>
                    <a:pt x="185419" y="65786"/>
                  </a:lnTo>
                  <a:lnTo>
                    <a:pt x="179324" y="73405"/>
                  </a:lnTo>
                  <a:lnTo>
                    <a:pt x="175641" y="75311"/>
                  </a:lnTo>
                  <a:lnTo>
                    <a:pt x="189890" y="75311"/>
                  </a:lnTo>
                  <a:lnTo>
                    <a:pt x="191516" y="73278"/>
                  </a:lnTo>
                  <a:lnTo>
                    <a:pt x="195580" y="63626"/>
                  </a:lnTo>
                  <a:lnTo>
                    <a:pt x="196596" y="58165"/>
                  </a:lnTo>
                  <a:lnTo>
                    <a:pt x="196596" y="46481"/>
                  </a:lnTo>
                  <a:lnTo>
                    <a:pt x="195706" y="41275"/>
                  </a:lnTo>
                  <a:lnTo>
                    <a:pt x="193801" y="36449"/>
                  </a:lnTo>
                  <a:lnTo>
                    <a:pt x="191897" y="31750"/>
                  </a:lnTo>
                  <a:lnTo>
                    <a:pt x="190241" y="29464"/>
                  </a:lnTo>
                  <a:close/>
                </a:path>
                <a:path w="1717675" h="106679">
                  <a:moveTo>
                    <a:pt x="177546" y="21590"/>
                  </a:moveTo>
                  <a:lnTo>
                    <a:pt x="169037" y="21590"/>
                  </a:lnTo>
                  <a:lnTo>
                    <a:pt x="165988" y="22351"/>
                  </a:lnTo>
                  <a:lnTo>
                    <a:pt x="163449" y="23875"/>
                  </a:lnTo>
                  <a:lnTo>
                    <a:pt x="160781" y="25273"/>
                  </a:lnTo>
                  <a:lnTo>
                    <a:pt x="158496" y="27558"/>
                  </a:lnTo>
                  <a:lnTo>
                    <a:pt x="156463" y="30606"/>
                  </a:lnTo>
                  <a:lnTo>
                    <a:pt x="165633" y="30606"/>
                  </a:lnTo>
                  <a:lnTo>
                    <a:pt x="167767" y="29464"/>
                  </a:lnTo>
                  <a:lnTo>
                    <a:pt x="190241" y="29464"/>
                  </a:lnTo>
                  <a:lnTo>
                    <a:pt x="189230" y="28067"/>
                  </a:lnTo>
                  <a:lnTo>
                    <a:pt x="185547" y="25526"/>
                  </a:lnTo>
                  <a:lnTo>
                    <a:pt x="181863" y="22859"/>
                  </a:lnTo>
                  <a:lnTo>
                    <a:pt x="177546" y="21590"/>
                  </a:lnTo>
                  <a:close/>
                </a:path>
                <a:path w="1717675" h="106679">
                  <a:moveTo>
                    <a:pt x="250810" y="29845"/>
                  </a:moveTo>
                  <a:lnTo>
                    <a:pt x="234442" y="29845"/>
                  </a:lnTo>
                  <a:lnTo>
                    <a:pt x="237998" y="30987"/>
                  </a:lnTo>
                  <a:lnTo>
                    <a:pt x="240537" y="33274"/>
                  </a:lnTo>
                  <a:lnTo>
                    <a:pt x="242316" y="34925"/>
                  </a:lnTo>
                  <a:lnTo>
                    <a:pt x="243205" y="37846"/>
                  </a:lnTo>
                  <a:lnTo>
                    <a:pt x="243078" y="44576"/>
                  </a:lnTo>
                  <a:lnTo>
                    <a:pt x="239522" y="45847"/>
                  </a:lnTo>
                  <a:lnTo>
                    <a:pt x="233806" y="46989"/>
                  </a:lnTo>
                  <a:lnTo>
                    <a:pt x="222376" y="48513"/>
                  </a:lnTo>
                  <a:lnTo>
                    <a:pt x="219456" y="49022"/>
                  </a:lnTo>
                  <a:lnTo>
                    <a:pt x="217678" y="49529"/>
                  </a:lnTo>
                  <a:lnTo>
                    <a:pt x="215137" y="50291"/>
                  </a:lnTo>
                  <a:lnTo>
                    <a:pt x="212851" y="51308"/>
                  </a:lnTo>
                  <a:lnTo>
                    <a:pt x="210819" y="52831"/>
                  </a:lnTo>
                  <a:lnTo>
                    <a:pt x="208787" y="54228"/>
                  </a:lnTo>
                  <a:lnTo>
                    <a:pt x="207137" y="56134"/>
                  </a:lnTo>
                  <a:lnTo>
                    <a:pt x="204597" y="60960"/>
                  </a:lnTo>
                  <a:lnTo>
                    <a:pt x="203962" y="63626"/>
                  </a:lnTo>
                  <a:lnTo>
                    <a:pt x="203962" y="71500"/>
                  </a:lnTo>
                  <a:lnTo>
                    <a:pt x="205612" y="75564"/>
                  </a:lnTo>
                  <a:lnTo>
                    <a:pt x="212217" y="81914"/>
                  </a:lnTo>
                  <a:lnTo>
                    <a:pt x="217043" y="83565"/>
                  </a:lnTo>
                  <a:lnTo>
                    <a:pt x="226949" y="83565"/>
                  </a:lnTo>
                  <a:lnTo>
                    <a:pt x="230505" y="82803"/>
                  </a:lnTo>
                  <a:lnTo>
                    <a:pt x="233680" y="81534"/>
                  </a:lnTo>
                  <a:lnTo>
                    <a:pt x="236981" y="80263"/>
                  </a:lnTo>
                  <a:lnTo>
                    <a:pt x="240411" y="77977"/>
                  </a:lnTo>
                  <a:lnTo>
                    <a:pt x="242971" y="75691"/>
                  </a:lnTo>
                  <a:lnTo>
                    <a:pt x="221742" y="75691"/>
                  </a:lnTo>
                  <a:lnTo>
                    <a:pt x="218948" y="74802"/>
                  </a:lnTo>
                  <a:lnTo>
                    <a:pt x="217043" y="72898"/>
                  </a:lnTo>
                  <a:lnTo>
                    <a:pt x="215137" y="71120"/>
                  </a:lnTo>
                  <a:lnTo>
                    <a:pt x="214181" y="69087"/>
                  </a:lnTo>
                  <a:lnTo>
                    <a:pt x="227584" y="56261"/>
                  </a:lnTo>
                  <a:lnTo>
                    <a:pt x="234442" y="55117"/>
                  </a:lnTo>
                  <a:lnTo>
                    <a:pt x="239649" y="53848"/>
                  </a:lnTo>
                  <a:lnTo>
                    <a:pt x="243078" y="52450"/>
                  </a:lnTo>
                  <a:lnTo>
                    <a:pt x="252730" y="52450"/>
                  </a:lnTo>
                  <a:lnTo>
                    <a:pt x="252603" y="36322"/>
                  </a:lnTo>
                  <a:lnTo>
                    <a:pt x="252349" y="34671"/>
                  </a:lnTo>
                  <a:lnTo>
                    <a:pt x="251713" y="31876"/>
                  </a:lnTo>
                  <a:lnTo>
                    <a:pt x="250810" y="29845"/>
                  </a:lnTo>
                  <a:close/>
                </a:path>
                <a:path w="1717675" h="106679">
                  <a:moveTo>
                    <a:pt x="253335" y="74802"/>
                  </a:moveTo>
                  <a:lnTo>
                    <a:pt x="243967" y="74802"/>
                  </a:lnTo>
                  <a:lnTo>
                    <a:pt x="244209" y="77470"/>
                  </a:lnTo>
                  <a:lnTo>
                    <a:pt x="244316" y="77977"/>
                  </a:lnTo>
                  <a:lnTo>
                    <a:pt x="244792" y="79883"/>
                  </a:lnTo>
                  <a:lnTo>
                    <a:pt x="244919" y="80263"/>
                  </a:lnTo>
                  <a:lnTo>
                    <a:pt x="245872" y="82168"/>
                  </a:lnTo>
                  <a:lnTo>
                    <a:pt x="255778" y="82168"/>
                  </a:lnTo>
                  <a:lnTo>
                    <a:pt x="254635" y="79883"/>
                  </a:lnTo>
                  <a:lnTo>
                    <a:pt x="253746" y="77470"/>
                  </a:lnTo>
                  <a:lnTo>
                    <a:pt x="253335" y="74802"/>
                  </a:lnTo>
                  <a:close/>
                </a:path>
                <a:path w="1717675" h="106679">
                  <a:moveTo>
                    <a:pt x="252730" y="52450"/>
                  </a:moveTo>
                  <a:lnTo>
                    <a:pt x="243078" y="52450"/>
                  </a:lnTo>
                  <a:lnTo>
                    <a:pt x="243019" y="60960"/>
                  </a:lnTo>
                  <a:lnTo>
                    <a:pt x="242569" y="63880"/>
                  </a:lnTo>
                  <a:lnTo>
                    <a:pt x="229107" y="75691"/>
                  </a:lnTo>
                  <a:lnTo>
                    <a:pt x="242971" y="75691"/>
                  </a:lnTo>
                  <a:lnTo>
                    <a:pt x="243967" y="74802"/>
                  </a:lnTo>
                  <a:lnTo>
                    <a:pt x="253335" y="74802"/>
                  </a:lnTo>
                  <a:lnTo>
                    <a:pt x="252984" y="72516"/>
                  </a:lnTo>
                  <a:lnTo>
                    <a:pt x="252829" y="68961"/>
                  </a:lnTo>
                  <a:lnTo>
                    <a:pt x="252730" y="52450"/>
                  </a:lnTo>
                  <a:close/>
                </a:path>
                <a:path w="1717675" h="106679">
                  <a:moveTo>
                    <a:pt x="235838" y="21590"/>
                  </a:moveTo>
                  <a:lnTo>
                    <a:pt x="226187" y="21590"/>
                  </a:lnTo>
                  <a:lnTo>
                    <a:pt x="221869" y="22225"/>
                  </a:lnTo>
                  <a:lnTo>
                    <a:pt x="205612" y="39750"/>
                  </a:lnTo>
                  <a:lnTo>
                    <a:pt x="214884" y="41148"/>
                  </a:lnTo>
                  <a:lnTo>
                    <a:pt x="215900" y="36956"/>
                  </a:lnTo>
                  <a:lnTo>
                    <a:pt x="217550" y="34035"/>
                  </a:lnTo>
                  <a:lnTo>
                    <a:pt x="221869" y="30733"/>
                  </a:lnTo>
                  <a:lnTo>
                    <a:pt x="225171" y="29845"/>
                  </a:lnTo>
                  <a:lnTo>
                    <a:pt x="250810" y="29845"/>
                  </a:lnTo>
                  <a:lnTo>
                    <a:pt x="250698" y="29591"/>
                  </a:lnTo>
                  <a:lnTo>
                    <a:pt x="247904" y="26034"/>
                  </a:lnTo>
                  <a:lnTo>
                    <a:pt x="245744" y="24510"/>
                  </a:lnTo>
                  <a:lnTo>
                    <a:pt x="242697" y="23368"/>
                  </a:lnTo>
                  <a:lnTo>
                    <a:pt x="239649" y="22098"/>
                  </a:lnTo>
                  <a:lnTo>
                    <a:pt x="235838" y="21590"/>
                  </a:lnTo>
                  <a:close/>
                </a:path>
                <a:path w="1717675" h="106679">
                  <a:moveTo>
                    <a:pt x="276606" y="22859"/>
                  </a:moveTo>
                  <a:lnTo>
                    <a:pt x="268097" y="22859"/>
                  </a:lnTo>
                  <a:lnTo>
                    <a:pt x="268097" y="82168"/>
                  </a:lnTo>
                  <a:lnTo>
                    <a:pt x="277622" y="82168"/>
                  </a:lnTo>
                  <a:lnTo>
                    <a:pt x="277622" y="46862"/>
                  </a:lnTo>
                  <a:lnTo>
                    <a:pt x="278130" y="42925"/>
                  </a:lnTo>
                  <a:lnTo>
                    <a:pt x="286257" y="31876"/>
                  </a:lnTo>
                  <a:lnTo>
                    <a:pt x="276606" y="31876"/>
                  </a:lnTo>
                  <a:lnTo>
                    <a:pt x="276606" y="22859"/>
                  </a:lnTo>
                  <a:close/>
                </a:path>
                <a:path w="1717675" h="106679">
                  <a:moveTo>
                    <a:pt x="292100" y="21590"/>
                  </a:moveTo>
                  <a:lnTo>
                    <a:pt x="286638" y="21590"/>
                  </a:lnTo>
                  <a:lnTo>
                    <a:pt x="284606" y="22225"/>
                  </a:lnTo>
                  <a:lnTo>
                    <a:pt x="282701" y="23622"/>
                  </a:lnTo>
                  <a:lnTo>
                    <a:pt x="280797" y="24892"/>
                  </a:lnTo>
                  <a:lnTo>
                    <a:pt x="278765" y="27685"/>
                  </a:lnTo>
                  <a:lnTo>
                    <a:pt x="276606" y="31876"/>
                  </a:lnTo>
                  <a:lnTo>
                    <a:pt x="290703" y="31876"/>
                  </a:lnTo>
                  <a:lnTo>
                    <a:pt x="292988" y="32639"/>
                  </a:lnTo>
                  <a:lnTo>
                    <a:pt x="295401" y="34162"/>
                  </a:lnTo>
                  <a:lnTo>
                    <a:pt x="298576" y="24765"/>
                  </a:lnTo>
                  <a:lnTo>
                    <a:pt x="295275" y="22605"/>
                  </a:lnTo>
                  <a:lnTo>
                    <a:pt x="292100" y="21590"/>
                  </a:lnTo>
                  <a:close/>
                </a:path>
                <a:path w="1717675" h="106679">
                  <a:moveTo>
                    <a:pt x="346822" y="29845"/>
                  </a:moveTo>
                  <a:lnTo>
                    <a:pt x="330454" y="29845"/>
                  </a:lnTo>
                  <a:lnTo>
                    <a:pt x="334010" y="30987"/>
                  </a:lnTo>
                  <a:lnTo>
                    <a:pt x="336550" y="33274"/>
                  </a:lnTo>
                  <a:lnTo>
                    <a:pt x="338328" y="34925"/>
                  </a:lnTo>
                  <a:lnTo>
                    <a:pt x="339217" y="37846"/>
                  </a:lnTo>
                  <a:lnTo>
                    <a:pt x="339090" y="44576"/>
                  </a:lnTo>
                  <a:lnTo>
                    <a:pt x="335534" y="45847"/>
                  </a:lnTo>
                  <a:lnTo>
                    <a:pt x="329819" y="46989"/>
                  </a:lnTo>
                  <a:lnTo>
                    <a:pt x="318388" y="48513"/>
                  </a:lnTo>
                  <a:lnTo>
                    <a:pt x="315468" y="49022"/>
                  </a:lnTo>
                  <a:lnTo>
                    <a:pt x="313690" y="49529"/>
                  </a:lnTo>
                  <a:lnTo>
                    <a:pt x="311150" y="50291"/>
                  </a:lnTo>
                  <a:lnTo>
                    <a:pt x="308863" y="51308"/>
                  </a:lnTo>
                  <a:lnTo>
                    <a:pt x="306831" y="52831"/>
                  </a:lnTo>
                  <a:lnTo>
                    <a:pt x="304800" y="54228"/>
                  </a:lnTo>
                  <a:lnTo>
                    <a:pt x="303149" y="56134"/>
                  </a:lnTo>
                  <a:lnTo>
                    <a:pt x="300609" y="60960"/>
                  </a:lnTo>
                  <a:lnTo>
                    <a:pt x="299974" y="63626"/>
                  </a:lnTo>
                  <a:lnTo>
                    <a:pt x="299974" y="71500"/>
                  </a:lnTo>
                  <a:lnTo>
                    <a:pt x="301625" y="75564"/>
                  </a:lnTo>
                  <a:lnTo>
                    <a:pt x="308229" y="81914"/>
                  </a:lnTo>
                  <a:lnTo>
                    <a:pt x="313055" y="83565"/>
                  </a:lnTo>
                  <a:lnTo>
                    <a:pt x="322961" y="83565"/>
                  </a:lnTo>
                  <a:lnTo>
                    <a:pt x="326517" y="82803"/>
                  </a:lnTo>
                  <a:lnTo>
                    <a:pt x="329692" y="81534"/>
                  </a:lnTo>
                  <a:lnTo>
                    <a:pt x="332994" y="80263"/>
                  </a:lnTo>
                  <a:lnTo>
                    <a:pt x="336423" y="77977"/>
                  </a:lnTo>
                  <a:lnTo>
                    <a:pt x="338983" y="75691"/>
                  </a:lnTo>
                  <a:lnTo>
                    <a:pt x="317754" y="75691"/>
                  </a:lnTo>
                  <a:lnTo>
                    <a:pt x="314960" y="74802"/>
                  </a:lnTo>
                  <a:lnTo>
                    <a:pt x="313055" y="72898"/>
                  </a:lnTo>
                  <a:lnTo>
                    <a:pt x="311150" y="71120"/>
                  </a:lnTo>
                  <a:lnTo>
                    <a:pt x="310193" y="69087"/>
                  </a:lnTo>
                  <a:lnTo>
                    <a:pt x="323596" y="56261"/>
                  </a:lnTo>
                  <a:lnTo>
                    <a:pt x="330454" y="55117"/>
                  </a:lnTo>
                  <a:lnTo>
                    <a:pt x="335661" y="53848"/>
                  </a:lnTo>
                  <a:lnTo>
                    <a:pt x="339090" y="52450"/>
                  </a:lnTo>
                  <a:lnTo>
                    <a:pt x="348742" y="52450"/>
                  </a:lnTo>
                  <a:lnTo>
                    <a:pt x="348615" y="36322"/>
                  </a:lnTo>
                  <a:lnTo>
                    <a:pt x="348361" y="34671"/>
                  </a:lnTo>
                  <a:lnTo>
                    <a:pt x="347725" y="31876"/>
                  </a:lnTo>
                  <a:lnTo>
                    <a:pt x="346822" y="29845"/>
                  </a:lnTo>
                  <a:close/>
                </a:path>
                <a:path w="1717675" h="106679">
                  <a:moveTo>
                    <a:pt x="349347" y="74802"/>
                  </a:moveTo>
                  <a:lnTo>
                    <a:pt x="339979" y="74802"/>
                  </a:lnTo>
                  <a:lnTo>
                    <a:pt x="340221" y="77470"/>
                  </a:lnTo>
                  <a:lnTo>
                    <a:pt x="340328" y="77977"/>
                  </a:lnTo>
                  <a:lnTo>
                    <a:pt x="340804" y="79883"/>
                  </a:lnTo>
                  <a:lnTo>
                    <a:pt x="340931" y="80263"/>
                  </a:lnTo>
                  <a:lnTo>
                    <a:pt x="341884" y="82168"/>
                  </a:lnTo>
                  <a:lnTo>
                    <a:pt x="351790" y="82168"/>
                  </a:lnTo>
                  <a:lnTo>
                    <a:pt x="350647" y="79883"/>
                  </a:lnTo>
                  <a:lnTo>
                    <a:pt x="349757" y="77470"/>
                  </a:lnTo>
                  <a:lnTo>
                    <a:pt x="349347" y="74802"/>
                  </a:lnTo>
                  <a:close/>
                </a:path>
                <a:path w="1717675" h="106679">
                  <a:moveTo>
                    <a:pt x="348742" y="52450"/>
                  </a:moveTo>
                  <a:lnTo>
                    <a:pt x="339090" y="52450"/>
                  </a:lnTo>
                  <a:lnTo>
                    <a:pt x="339031" y="60960"/>
                  </a:lnTo>
                  <a:lnTo>
                    <a:pt x="338581" y="63880"/>
                  </a:lnTo>
                  <a:lnTo>
                    <a:pt x="325119" y="75691"/>
                  </a:lnTo>
                  <a:lnTo>
                    <a:pt x="338983" y="75691"/>
                  </a:lnTo>
                  <a:lnTo>
                    <a:pt x="339979" y="74802"/>
                  </a:lnTo>
                  <a:lnTo>
                    <a:pt x="349347" y="74802"/>
                  </a:lnTo>
                  <a:lnTo>
                    <a:pt x="348996" y="72516"/>
                  </a:lnTo>
                  <a:lnTo>
                    <a:pt x="348841" y="68961"/>
                  </a:lnTo>
                  <a:lnTo>
                    <a:pt x="348742" y="52450"/>
                  </a:lnTo>
                  <a:close/>
                </a:path>
                <a:path w="1717675" h="106679">
                  <a:moveTo>
                    <a:pt x="331850" y="21590"/>
                  </a:moveTo>
                  <a:lnTo>
                    <a:pt x="322199" y="21590"/>
                  </a:lnTo>
                  <a:lnTo>
                    <a:pt x="317881" y="22225"/>
                  </a:lnTo>
                  <a:lnTo>
                    <a:pt x="301625" y="39750"/>
                  </a:lnTo>
                  <a:lnTo>
                    <a:pt x="310896" y="41148"/>
                  </a:lnTo>
                  <a:lnTo>
                    <a:pt x="311912" y="36956"/>
                  </a:lnTo>
                  <a:lnTo>
                    <a:pt x="313563" y="34035"/>
                  </a:lnTo>
                  <a:lnTo>
                    <a:pt x="317881" y="30733"/>
                  </a:lnTo>
                  <a:lnTo>
                    <a:pt x="321182" y="29845"/>
                  </a:lnTo>
                  <a:lnTo>
                    <a:pt x="346822" y="29845"/>
                  </a:lnTo>
                  <a:lnTo>
                    <a:pt x="346710" y="29591"/>
                  </a:lnTo>
                  <a:lnTo>
                    <a:pt x="343916" y="26034"/>
                  </a:lnTo>
                  <a:lnTo>
                    <a:pt x="341756" y="24510"/>
                  </a:lnTo>
                  <a:lnTo>
                    <a:pt x="338709" y="23368"/>
                  </a:lnTo>
                  <a:lnTo>
                    <a:pt x="335661" y="22098"/>
                  </a:lnTo>
                  <a:lnTo>
                    <a:pt x="331850" y="21590"/>
                  </a:lnTo>
                  <a:close/>
                </a:path>
                <a:path w="1717675" h="106679">
                  <a:moveTo>
                    <a:pt x="404875" y="22859"/>
                  </a:moveTo>
                  <a:lnTo>
                    <a:pt x="396113" y="22859"/>
                  </a:lnTo>
                  <a:lnTo>
                    <a:pt x="396113" y="104901"/>
                  </a:lnTo>
                  <a:lnTo>
                    <a:pt x="405765" y="104901"/>
                  </a:lnTo>
                  <a:lnTo>
                    <a:pt x="405765" y="76073"/>
                  </a:lnTo>
                  <a:lnTo>
                    <a:pt x="437692" y="76073"/>
                  </a:lnTo>
                  <a:lnTo>
                    <a:pt x="438302" y="75311"/>
                  </a:lnTo>
                  <a:lnTo>
                    <a:pt x="415671" y="75311"/>
                  </a:lnTo>
                  <a:lnTo>
                    <a:pt x="412115" y="73405"/>
                  </a:lnTo>
                  <a:lnTo>
                    <a:pt x="409194" y="69723"/>
                  </a:lnTo>
                  <a:lnTo>
                    <a:pt x="406273" y="66166"/>
                  </a:lnTo>
                  <a:lnTo>
                    <a:pt x="404749" y="60451"/>
                  </a:lnTo>
                  <a:lnTo>
                    <a:pt x="404749" y="45211"/>
                  </a:lnTo>
                  <a:lnTo>
                    <a:pt x="406400" y="39370"/>
                  </a:lnTo>
                  <a:lnTo>
                    <a:pt x="412623" y="31369"/>
                  </a:lnTo>
                  <a:lnTo>
                    <a:pt x="414045" y="30606"/>
                  </a:lnTo>
                  <a:lnTo>
                    <a:pt x="404875" y="30606"/>
                  </a:lnTo>
                  <a:lnTo>
                    <a:pt x="404875" y="22859"/>
                  </a:lnTo>
                  <a:close/>
                </a:path>
                <a:path w="1717675" h="106679">
                  <a:moveTo>
                    <a:pt x="437692" y="76073"/>
                  </a:moveTo>
                  <a:lnTo>
                    <a:pt x="405765" y="76073"/>
                  </a:lnTo>
                  <a:lnTo>
                    <a:pt x="407288" y="78231"/>
                  </a:lnTo>
                  <a:lnTo>
                    <a:pt x="409448" y="80010"/>
                  </a:lnTo>
                  <a:lnTo>
                    <a:pt x="411988" y="81406"/>
                  </a:lnTo>
                  <a:lnTo>
                    <a:pt x="414400" y="82803"/>
                  </a:lnTo>
                  <a:lnTo>
                    <a:pt x="417322" y="83565"/>
                  </a:lnTo>
                  <a:lnTo>
                    <a:pt x="424815" y="83565"/>
                  </a:lnTo>
                  <a:lnTo>
                    <a:pt x="429006" y="82168"/>
                  </a:lnTo>
                  <a:lnTo>
                    <a:pt x="436880" y="77088"/>
                  </a:lnTo>
                  <a:lnTo>
                    <a:pt x="437692" y="76073"/>
                  </a:lnTo>
                  <a:close/>
                </a:path>
                <a:path w="1717675" h="106679">
                  <a:moveTo>
                    <a:pt x="438653" y="29464"/>
                  </a:moveTo>
                  <a:lnTo>
                    <a:pt x="424434" y="29464"/>
                  </a:lnTo>
                  <a:lnTo>
                    <a:pt x="427863" y="31369"/>
                  </a:lnTo>
                  <a:lnTo>
                    <a:pt x="430911" y="35051"/>
                  </a:lnTo>
                  <a:lnTo>
                    <a:pt x="433831" y="38861"/>
                  </a:lnTo>
                  <a:lnTo>
                    <a:pt x="435229" y="44450"/>
                  </a:lnTo>
                  <a:lnTo>
                    <a:pt x="435107" y="60451"/>
                  </a:lnTo>
                  <a:lnTo>
                    <a:pt x="433831" y="65786"/>
                  </a:lnTo>
                  <a:lnTo>
                    <a:pt x="427736" y="73405"/>
                  </a:lnTo>
                  <a:lnTo>
                    <a:pt x="424053" y="75311"/>
                  </a:lnTo>
                  <a:lnTo>
                    <a:pt x="438302" y="75311"/>
                  </a:lnTo>
                  <a:lnTo>
                    <a:pt x="439928" y="73278"/>
                  </a:lnTo>
                  <a:lnTo>
                    <a:pt x="443992" y="63626"/>
                  </a:lnTo>
                  <a:lnTo>
                    <a:pt x="445007" y="58165"/>
                  </a:lnTo>
                  <a:lnTo>
                    <a:pt x="445007" y="46481"/>
                  </a:lnTo>
                  <a:lnTo>
                    <a:pt x="444119" y="41275"/>
                  </a:lnTo>
                  <a:lnTo>
                    <a:pt x="442213" y="36449"/>
                  </a:lnTo>
                  <a:lnTo>
                    <a:pt x="440309" y="31750"/>
                  </a:lnTo>
                  <a:lnTo>
                    <a:pt x="438653" y="29464"/>
                  </a:lnTo>
                  <a:close/>
                </a:path>
                <a:path w="1717675" h="106679">
                  <a:moveTo>
                    <a:pt x="425957" y="21590"/>
                  </a:moveTo>
                  <a:lnTo>
                    <a:pt x="417449" y="21590"/>
                  </a:lnTo>
                  <a:lnTo>
                    <a:pt x="414400" y="22351"/>
                  </a:lnTo>
                  <a:lnTo>
                    <a:pt x="411861" y="23875"/>
                  </a:lnTo>
                  <a:lnTo>
                    <a:pt x="409194" y="25273"/>
                  </a:lnTo>
                  <a:lnTo>
                    <a:pt x="406907" y="27558"/>
                  </a:lnTo>
                  <a:lnTo>
                    <a:pt x="404875" y="30606"/>
                  </a:lnTo>
                  <a:lnTo>
                    <a:pt x="414045" y="30606"/>
                  </a:lnTo>
                  <a:lnTo>
                    <a:pt x="416179" y="29464"/>
                  </a:lnTo>
                  <a:lnTo>
                    <a:pt x="438653" y="29464"/>
                  </a:lnTo>
                  <a:lnTo>
                    <a:pt x="437642" y="28067"/>
                  </a:lnTo>
                  <a:lnTo>
                    <a:pt x="433959" y="25526"/>
                  </a:lnTo>
                  <a:lnTo>
                    <a:pt x="430275" y="22859"/>
                  </a:lnTo>
                  <a:lnTo>
                    <a:pt x="425957" y="21590"/>
                  </a:lnTo>
                  <a:close/>
                </a:path>
                <a:path w="1717675" h="106679">
                  <a:moveTo>
                    <a:pt x="486156" y="21590"/>
                  </a:moveTo>
                  <a:lnTo>
                    <a:pt x="471424" y="21590"/>
                  </a:lnTo>
                  <a:lnTo>
                    <a:pt x="465581" y="23749"/>
                  </a:lnTo>
                  <a:lnTo>
                    <a:pt x="451993" y="52577"/>
                  </a:lnTo>
                  <a:lnTo>
                    <a:pt x="451993" y="62484"/>
                  </a:lnTo>
                  <a:lnTo>
                    <a:pt x="454532" y="70230"/>
                  </a:lnTo>
                  <a:lnTo>
                    <a:pt x="464185" y="80899"/>
                  </a:lnTo>
                  <a:lnTo>
                    <a:pt x="470535" y="83565"/>
                  </a:lnTo>
                  <a:lnTo>
                    <a:pt x="483362" y="83565"/>
                  </a:lnTo>
                  <a:lnTo>
                    <a:pt x="487934" y="82296"/>
                  </a:lnTo>
                  <a:lnTo>
                    <a:pt x="491998" y="79883"/>
                  </a:lnTo>
                  <a:lnTo>
                    <a:pt x="496188" y="77470"/>
                  </a:lnTo>
                  <a:lnTo>
                    <a:pt x="498188" y="75311"/>
                  </a:lnTo>
                  <a:lnTo>
                    <a:pt x="473710" y="75311"/>
                  </a:lnTo>
                  <a:lnTo>
                    <a:pt x="469773" y="73405"/>
                  </a:lnTo>
                  <a:lnTo>
                    <a:pt x="463423" y="65786"/>
                  </a:lnTo>
                  <a:lnTo>
                    <a:pt x="461899" y="60071"/>
                  </a:lnTo>
                  <a:lnTo>
                    <a:pt x="461932" y="44830"/>
                  </a:lnTo>
                  <a:lnTo>
                    <a:pt x="463423" y="39243"/>
                  </a:lnTo>
                  <a:lnTo>
                    <a:pt x="466598" y="35559"/>
                  </a:lnTo>
                  <a:lnTo>
                    <a:pt x="469773" y="31750"/>
                  </a:lnTo>
                  <a:lnTo>
                    <a:pt x="473710" y="29845"/>
                  </a:lnTo>
                  <a:lnTo>
                    <a:pt x="497688" y="29845"/>
                  </a:lnTo>
                  <a:lnTo>
                    <a:pt x="492506" y="24256"/>
                  </a:lnTo>
                  <a:lnTo>
                    <a:pt x="486156" y="21590"/>
                  </a:lnTo>
                  <a:close/>
                </a:path>
                <a:path w="1717675" h="106679">
                  <a:moveTo>
                    <a:pt x="497688" y="29845"/>
                  </a:moveTo>
                  <a:lnTo>
                    <a:pt x="483107" y="29845"/>
                  </a:lnTo>
                  <a:lnTo>
                    <a:pt x="487044" y="31750"/>
                  </a:lnTo>
                  <a:lnTo>
                    <a:pt x="493394" y="39370"/>
                  </a:lnTo>
                  <a:lnTo>
                    <a:pt x="495046" y="44830"/>
                  </a:lnTo>
                  <a:lnTo>
                    <a:pt x="495010" y="60071"/>
                  </a:lnTo>
                  <a:lnTo>
                    <a:pt x="493394" y="65786"/>
                  </a:lnTo>
                  <a:lnTo>
                    <a:pt x="490118" y="69723"/>
                  </a:lnTo>
                  <a:lnTo>
                    <a:pt x="487172" y="73405"/>
                  </a:lnTo>
                  <a:lnTo>
                    <a:pt x="483235" y="75311"/>
                  </a:lnTo>
                  <a:lnTo>
                    <a:pt x="498188" y="75311"/>
                  </a:lnTo>
                  <a:lnTo>
                    <a:pt x="504825" y="42291"/>
                  </a:lnTo>
                  <a:lnTo>
                    <a:pt x="502285" y="34925"/>
                  </a:lnTo>
                  <a:lnTo>
                    <a:pt x="497688" y="29845"/>
                  </a:lnTo>
                  <a:close/>
                </a:path>
                <a:path w="1717675" h="106679">
                  <a:moveTo>
                    <a:pt x="540257" y="21590"/>
                  </a:moveTo>
                  <a:lnTo>
                    <a:pt x="532257" y="21590"/>
                  </a:lnTo>
                  <a:lnTo>
                    <a:pt x="528066" y="22859"/>
                  </a:lnTo>
                  <a:lnTo>
                    <a:pt x="524382" y="25400"/>
                  </a:lnTo>
                  <a:lnTo>
                    <a:pt x="520573" y="27940"/>
                  </a:lnTo>
                  <a:lnTo>
                    <a:pt x="517779" y="31623"/>
                  </a:lnTo>
                  <a:lnTo>
                    <a:pt x="515874" y="36449"/>
                  </a:lnTo>
                  <a:lnTo>
                    <a:pt x="514096" y="41275"/>
                  </a:lnTo>
                  <a:lnTo>
                    <a:pt x="513080" y="46736"/>
                  </a:lnTo>
                  <a:lnTo>
                    <a:pt x="513080" y="58674"/>
                  </a:lnTo>
                  <a:lnTo>
                    <a:pt x="514096" y="64008"/>
                  </a:lnTo>
                  <a:lnTo>
                    <a:pt x="516255" y="68706"/>
                  </a:lnTo>
                  <a:lnTo>
                    <a:pt x="518287" y="73405"/>
                  </a:lnTo>
                  <a:lnTo>
                    <a:pt x="521207" y="76962"/>
                  </a:lnTo>
                  <a:lnTo>
                    <a:pt x="525018" y="79628"/>
                  </a:lnTo>
                  <a:lnTo>
                    <a:pt x="528701" y="82168"/>
                  </a:lnTo>
                  <a:lnTo>
                    <a:pt x="532892" y="83565"/>
                  </a:lnTo>
                  <a:lnTo>
                    <a:pt x="544322" y="83565"/>
                  </a:lnTo>
                  <a:lnTo>
                    <a:pt x="549529" y="80517"/>
                  </a:lnTo>
                  <a:lnTo>
                    <a:pt x="552698" y="75311"/>
                  </a:lnTo>
                  <a:lnTo>
                    <a:pt x="534162" y="75311"/>
                  </a:lnTo>
                  <a:lnTo>
                    <a:pt x="530479" y="73405"/>
                  </a:lnTo>
                  <a:lnTo>
                    <a:pt x="527431" y="69596"/>
                  </a:lnTo>
                  <a:lnTo>
                    <a:pt x="524382" y="65912"/>
                  </a:lnTo>
                  <a:lnTo>
                    <a:pt x="522859" y="60198"/>
                  </a:lnTo>
                  <a:lnTo>
                    <a:pt x="522859" y="44703"/>
                  </a:lnTo>
                  <a:lnTo>
                    <a:pt x="524382" y="38989"/>
                  </a:lnTo>
                  <a:lnTo>
                    <a:pt x="527176" y="35305"/>
                  </a:lnTo>
                  <a:lnTo>
                    <a:pt x="529971" y="31750"/>
                  </a:lnTo>
                  <a:lnTo>
                    <a:pt x="533526" y="29845"/>
                  </a:lnTo>
                  <a:lnTo>
                    <a:pt x="561975" y="29845"/>
                  </a:lnTo>
                  <a:lnTo>
                    <a:pt x="552450" y="29718"/>
                  </a:lnTo>
                  <a:lnTo>
                    <a:pt x="550799" y="27304"/>
                  </a:lnTo>
                  <a:lnTo>
                    <a:pt x="548640" y="25273"/>
                  </a:lnTo>
                  <a:lnTo>
                    <a:pt x="545973" y="23875"/>
                  </a:lnTo>
                  <a:lnTo>
                    <a:pt x="543306" y="22351"/>
                  </a:lnTo>
                  <a:lnTo>
                    <a:pt x="540257" y="21590"/>
                  </a:lnTo>
                  <a:close/>
                </a:path>
                <a:path w="1717675" h="106679">
                  <a:moveTo>
                    <a:pt x="561975" y="74675"/>
                  </a:moveTo>
                  <a:lnTo>
                    <a:pt x="553085" y="74675"/>
                  </a:lnTo>
                  <a:lnTo>
                    <a:pt x="553085" y="82168"/>
                  </a:lnTo>
                  <a:lnTo>
                    <a:pt x="561975" y="82168"/>
                  </a:lnTo>
                  <a:lnTo>
                    <a:pt x="561975" y="74675"/>
                  </a:lnTo>
                  <a:close/>
                </a:path>
                <a:path w="1717675" h="106679">
                  <a:moveTo>
                    <a:pt x="561975" y="29845"/>
                  </a:moveTo>
                  <a:lnTo>
                    <a:pt x="542163" y="29845"/>
                  </a:lnTo>
                  <a:lnTo>
                    <a:pt x="545846" y="31750"/>
                  </a:lnTo>
                  <a:lnTo>
                    <a:pt x="548767" y="35559"/>
                  </a:lnTo>
                  <a:lnTo>
                    <a:pt x="551815" y="39370"/>
                  </a:lnTo>
                  <a:lnTo>
                    <a:pt x="553212" y="45339"/>
                  </a:lnTo>
                  <a:lnTo>
                    <a:pt x="553212" y="60833"/>
                  </a:lnTo>
                  <a:lnTo>
                    <a:pt x="551815" y="66293"/>
                  </a:lnTo>
                  <a:lnTo>
                    <a:pt x="545973" y="73405"/>
                  </a:lnTo>
                  <a:lnTo>
                    <a:pt x="542417" y="75311"/>
                  </a:lnTo>
                  <a:lnTo>
                    <a:pt x="552698" y="75311"/>
                  </a:lnTo>
                  <a:lnTo>
                    <a:pt x="553085" y="74675"/>
                  </a:lnTo>
                  <a:lnTo>
                    <a:pt x="561975" y="74675"/>
                  </a:lnTo>
                  <a:lnTo>
                    <a:pt x="561975" y="29845"/>
                  </a:lnTo>
                  <a:close/>
                </a:path>
                <a:path w="1717675" h="106679">
                  <a:moveTo>
                    <a:pt x="561975" y="380"/>
                  </a:moveTo>
                  <a:lnTo>
                    <a:pt x="552450" y="380"/>
                  </a:lnTo>
                  <a:lnTo>
                    <a:pt x="552450" y="29718"/>
                  </a:lnTo>
                  <a:lnTo>
                    <a:pt x="561975" y="29718"/>
                  </a:lnTo>
                  <a:lnTo>
                    <a:pt x="561975" y="380"/>
                  </a:lnTo>
                  <a:close/>
                </a:path>
                <a:path w="1717675" h="106679">
                  <a:moveTo>
                    <a:pt x="606679" y="21590"/>
                  </a:moveTo>
                  <a:lnTo>
                    <a:pt x="591312" y="21590"/>
                  </a:lnTo>
                  <a:lnTo>
                    <a:pt x="584962" y="24256"/>
                  </a:lnTo>
                  <a:lnTo>
                    <a:pt x="580136" y="29845"/>
                  </a:lnTo>
                  <a:lnTo>
                    <a:pt x="575310" y="35305"/>
                  </a:lnTo>
                  <a:lnTo>
                    <a:pt x="572894" y="42672"/>
                  </a:lnTo>
                  <a:lnTo>
                    <a:pt x="572769" y="62611"/>
                  </a:lnTo>
                  <a:lnTo>
                    <a:pt x="575182" y="70103"/>
                  </a:lnTo>
                  <a:lnTo>
                    <a:pt x="580009" y="75437"/>
                  </a:lnTo>
                  <a:lnTo>
                    <a:pt x="584835" y="80899"/>
                  </a:lnTo>
                  <a:lnTo>
                    <a:pt x="591438" y="83565"/>
                  </a:lnTo>
                  <a:lnTo>
                    <a:pt x="606171" y="83565"/>
                  </a:lnTo>
                  <a:lnTo>
                    <a:pt x="611505" y="81787"/>
                  </a:lnTo>
                  <a:lnTo>
                    <a:pt x="615696" y="78486"/>
                  </a:lnTo>
                  <a:lnTo>
                    <a:pt x="619847" y="75311"/>
                  </a:lnTo>
                  <a:lnTo>
                    <a:pt x="594994" y="75311"/>
                  </a:lnTo>
                  <a:lnTo>
                    <a:pt x="591057" y="73533"/>
                  </a:lnTo>
                  <a:lnTo>
                    <a:pt x="587882" y="70103"/>
                  </a:lnTo>
                  <a:lnTo>
                    <a:pt x="584835" y="66548"/>
                  </a:lnTo>
                  <a:lnTo>
                    <a:pt x="583057" y="61595"/>
                  </a:lnTo>
                  <a:lnTo>
                    <a:pt x="582676" y="55117"/>
                  </a:lnTo>
                  <a:lnTo>
                    <a:pt x="624713" y="55117"/>
                  </a:lnTo>
                  <a:lnTo>
                    <a:pt x="624713" y="46862"/>
                  </a:lnTo>
                  <a:lnTo>
                    <a:pt x="583184" y="46862"/>
                  </a:lnTo>
                  <a:lnTo>
                    <a:pt x="583565" y="41655"/>
                  </a:lnTo>
                  <a:lnTo>
                    <a:pt x="585216" y="37592"/>
                  </a:lnTo>
                  <a:lnTo>
                    <a:pt x="588137" y="34417"/>
                  </a:lnTo>
                  <a:lnTo>
                    <a:pt x="591185" y="31369"/>
                  </a:lnTo>
                  <a:lnTo>
                    <a:pt x="594868" y="29845"/>
                  </a:lnTo>
                  <a:lnTo>
                    <a:pt x="617819" y="29845"/>
                  </a:lnTo>
                  <a:lnTo>
                    <a:pt x="612775" y="24256"/>
                  </a:lnTo>
                  <a:lnTo>
                    <a:pt x="606679" y="21590"/>
                  </a:lnTo>
                  <a:close/>
                </a:path>
                <a:path w="1717675" h="106679">
                  <a:moveTo>
                    <a:pt x="614553" y="63118"/>
                  </a:moveTo>
                  <a:lnTo>
                    <a:pt x="603250" y="75311"/>
                  </a:lnTo>
                  <a:lnTo>
                    <a:pt x="619847" y="75311"/>
                  </a:lnTo>
                  <a:lnTo>
                    <a:pt x="620013" y="75184"/>
                  </a:lnTo>
                  <a:lnTo>
                    <a:pt x="622807" y="70485"/>
                  </a:lnTo>
                  <a:lnTo>
                    <a:pt x="624459" y="64388"/>
                  </a:lnTo>
                  <a:lnTo>
                    <a:pt x="614553" y="63118"/>
                  </a:lnTo>
                  <a:close/>
                </a:path>
                <a:path w="1717675" h="106679">
                  <a:moveTo>
                    <a:pt x="617819" y="29845"/>
                  </a:moveTo>
                  <a:lnTo>
                    <a:pt x="604012" y="29845"/>
                  </a:lnTo>
                  <a:lnTo>
                    <a:pt x="607949" y="31750"/>
                  </a:lnTo>
                  <a:lnTo>
                    <a:pt x="613029" y="38100"/>
                  </a:lnTo>
                  <a:lnTo>
                    <a:pt x="614172" y="41909"/>
                  </a:lnTo>
                  <a:lnTo>
                    <a:pt x="614680" y="46862"/>
                  </a:lnTo>
                  <a:lnTo>
                    <a:pt x="624713" y="46862"/>
                  </a:lnTo>
                  <a:lnTo>
                    <a:pt x="624713" y="42672"/>
                  </a:lnTo>
                  <a:lnTo>
                    <a:pt x="622300" y="35051"/>
                  </a:lnTo>
                  <a:lnTo>
                    <a:pt x="617819" y="29845"/>
                  </a:lnTo>
                  <a:close/>
                </a:path>
                <a:path w="1717675" h="106679">
                  <a:moveTo>
                    <a:pt x="645413" y="22859"/>
                  </a:moveTo>
                  <a:lnTo>
                    <a:pt x="636905" y="22859"/>
                  </a:lnTo>
                  <a:lnTo>
                    <a:pt x="636905" y="82168"/>
                  </a:lnTo>
                  <a:lnTo>
                    <a:pt x="646430" y="82168"/>
                  </a:lnTo>
                  <a:lnTo>
                    <a:pt x="646430" y="46862"/>
                  </a:lnTo>
                  <a:lnTo>
                    <a:pt x="646938" y="42925"/>
                  </a:lnTo>
                  <a:lnTo>
                    <a:pt x="655066" y="31876"/>
                  </a:lnTo>
                  <a:lnTo>
                    <a:pt x="645413" y="31876"/>
                  </a:lnTo>
                  <a:lnTo>
                    <a:pt x="645413" y="22859"/>
                  </a:lnTo>
                  <a:close/>
                </a:path>
                <a:path w="1717675" h="106679">
                  <a:moveTo>
                    <a:pt x="660907" y="21590"/>
                  </a:moveTo>
                  <a:lnTo>
                    <a:pt x="655447" y="21590"/>
                  </a:lnTo>
                  <a:lnTo>
                    <a:pt x="653415" y="22225"/>
                  </a:lnTo>
                  <a:lnTo>
                    <a:pt x="651510" y="23622"/>
                  </a:lnTo>
                  <a:lnTo>
                    <a:pt x="649605" y="24892"/>
                  </a:lnTo>
                  <a:lnTo>
                    <a:pt x="647573" y="27685"/>
                  </a:lnTo>
                  <a:lnTo>
                    <a:pt x="645413" y="31876"/>
                  </a:lnTo>
                  <a:lnTo>
                    <a:pt x="659511" y="31876"/>
                  </a:lnTo>
                  <a:lnTo>
                    <a:pt x="661797" y="32639"/>
                  </a:lnTo>
                  <a:lnTo>
                    <a:pt x="664210" y="34162"/>
                  </a:lnTo>
                  <a:lnTo>
                    <a:pt x="667385" y="24765"/>
                  </a:lnTo>
                  <a:lnTo>
                    <a:pt x="664082" y="22605"/>
                  </a:lnTo>
                  <a:lnTo>
                    <a:pt x="660907" y="21590"/>
                  </a:lnTo>
                  <a:close/>
                </a:path>
                <a:path w="1717675" h="106679">
                  <a:moveTo>
                    <a:pt x="736219" y="21590"/>
                  </a:moveTo>
                  <a:lnTo>
                    <a:pt x="720851" y="21590"/>
                  </a:lnTo>
                  <a:lnTo>
                    <a:pt x="714501" y="24256"/>
                  </a:lnTo>
                  <a:lnTo>
                    <a:pt x="709676" y="29845"/>
                  </a:lnTo>
                  <a:lnTo>
                    <a:pt x="704850" y="35305"/>
                  </a:lnTo>
                  <a:lnTo>
                    <a:pt x="702434" y="42672"/>
                  </a:lnTo>
                  <a:lnTo>
                    <a:pt x="702310" y="62611"/>
                  </a:lnTo>
                  <a:lnTo>
                    <a:pt x="704723" y="70103"/>
                  </a:lnTo>
                  <a:lnTo>
                    <a:pt x="709549" y="75437"/>
                  </a:lnTo>
                  <a:lnTo>
                    <a:pt x="714375" y="80899"/>
                  </a:lnTo>
                  <a:lnTo>
                    <a:pt x="720979" y="83565"/>
                  </a:lnTo>
                  <a:lnTo>
                    <a:pt x="735711" y="83565"/>
                  </a:lnTo>
                  <a:lnTo>
                    <a:pt x="741044" y="81787"/>
                  </a:lnTo>
                  <a:lnTo>
                    <a:pt x="745236" y="78486"/>
                  </a:lnTo>
                  <a:lnTo>
                    <a:pt x="749387" y="75311"/>
                  </a:lnTo>
                  <a:lnTo>
                    <a:pt x="724535" y="75311"/>
                  </a:lnTo>
                  <a:lnTo>
                    <a:pt x="720598" y="73533"/>
                  </a:lnTo>
                  <a:lnTo>
                    <a:pt x="717423" y="70103"/>
                  </a:lnTo>
                  <a:lnTo>
                    <a:pt x="714375" y="66548"/>
                  </a:lnTo>
                  <a:lnTo>
                    <a:pt x="712597" y="61595"/>
                  </a:lnTo>
                  <a:lnTo>
                    <a:pt x="712216" y="55117"/>
                  </a:lnTo>
                  <a:lnTo>
                    <a:pt x="754253" y="55117"/>
                  </a:lnTo>
                  <a:lnTo>
                    <a:pt x="754253" y="46862"/>
                  </a:lnTo>
                  <a:lnTo>
                    <a:pt x="712724" y="46862"/>
                  </a:lnTo>
                  <a:lnTo>
                    <a:pt x="713105" y="41655"/>
                  </a:lnTo>
                  <a:lnTo>
                    <a:pt x="714756" y="37592"/>
                  </a:lnTo>
                  <a:lnTo>
                    <a:pt x="717676" y="34417"/>
                  </a:lnTo>
                  <a:lnTo>
                    <a:pt x="720725" y="31369"/>
                  </a:lnTo>
                  <a:lnTo>
                    <a:pt x="724407" y="29845"/>
                  </a:lnTo>
                  <a:lnTo>
                    <a:pt x="747359" y="29845"/>
                  </a:lnTo>
                  <a:lnTo>
                    <a:pt x="742315" y="24256"/>
                  </a:lnTo>
                  <a:lnTo>
                    <a:pt x="736219" y="21590"/>
                  </a:lnTo>
                  <a:close/>
                </a:path>
                <a:path w="1717675" h="106679">
                  <a:moveTo>
                    <a:pt x="744093" y="63118"/>
                  </a:moveTo>
                  <a:lnTo>
                    <a:pt x="732790" y="75311"/>
                  </a:lnTo>
                  <a:lnTo>
                    <a:pt x="749387" y="75311"/>
                  </a:lnTo>
                  <a:lnTo>
                    <a:pt x="749554" y="75184"/>
                  </a:lnTo>
                  <a:lnTo>
                    <a:pt x="752348" y="70485"/>
                  </a:lnTo>
                  <a:lnTo>
                    <a:pt x="753999" y="64388"/>
                  </a:lnTo>
                  <a:lnTo>
                    <a:pt x="744093" y="63118"/>
                  </a:lnTo>
                  <a:close/>
                </a:path>
                <a:path w="1717675" h="106679">
                  <a:moveTo>
                    <a:pt x="747359" y="29845"/>
                  </a:moveTo>
                  <a:lnTo>
                    <a:pt x="733551" y="29845"/>
                  </a:lnTo>
                  <a:lnTo>
                    <a:pt x="737488" y="31750"/>
                  </a:lnTo>
                  <a:lnTo>
                    <a:pt x="742569" y="38100"/>
                  </a:lnTo>
                  <a:lnTo>
                    <a:pt x="743712" y="41909"/>
                  </a:lnTo>
                  <a:lnTo>
                    <a:pt x="744219" y="46862"/>
                  </a:lnTo>
                  <a:lnTo>
                    <a:pt x="754253" y="46862"/>
                  </a:lnTo>
                  <a:lnTo>
                    <a:pt x="754253" y="42672"/>
                  </a:lnTo>
                  <a:lnTo>
                    <a:pt x="751840" y="35051"/>
                  </a:lnTo>
                  <a:lnTo>
                    <a:pt x="747359" y="29845"/>
                  </a:lnTo>
                  <a:close/>
                </a:path>
                <a:path w="1717675" h="106679">
                  <a:moveTo>
                    <a:pt x="773557" y="22859"/>
                  </a:moveTo>
                  <a:lnTo>
                    <a:pt x="764921" y="22859"/>
                  </a:lnTo>
                  <a:lnTo>
                    <a:pt x="764921" y="82168"/>
                  </a:lnTo>
                  <a:lnTo>
                    <a:pt x="774573" y="82168"/>
                  </a:lnTo>
                  <a:lnTo>
                    <a:pt x="774607" y="42036"/>
                  </a:lnTo>
                  <a:lnTo>
                    <a:pt x="775969" y="37083"/>
                  </a:lnTo>
                  <a:lnTo>
                    <a:pt x="778891" y="34290"/>
                  </a:lnTo>
                  <a:lnTo>
                    <a:pt x="781938" y="31623"/>
                  </a:lnTo>
                  <a:lnTo>
                    <a:pt x="782562" y="31369"/>
                  </a:lnTo>
                  <a:lnTo>
                    <a:pt x="773557" y="31369"/>
                  </a:lnTo>
                  <a:lnTo>
                    <a:pt x="773557" y="22859"/>
                  </a:lnTo>
                  <a:close/>
                </a:path>
                <a:path w="1717675" h="106679">
                  <a:moveTo>
                    <a:pt x="808347" y="30225"/>
                  </a:moveTo>
                  <a:lnTo>
                    <a:pt x="791972" y="30225"/>
                  </a:lnTo>
                  <a:lnTo>
                    <a:pt x="794257" y="30860"/>
                  </a:lnTo>
                  <a:lnTo>
                    <a:pt x="796163" y="32130"/>
                  </a:lnTo>
                  <a:lnTo>
                    <a:pt x="801116" y="82168"/>
                  </a:lnTo>
                  <a:lnTo>
                    <a:pt x="810768" y="82168"/>
                  </a:lnTo>
                  <a:lnTo>
                    <a:pt x="810768" y="41021"/>
                  </a:lnTo>
                  <a:lnTo>
                    <a:pt x="810513" y="37846"/>
                  </a:lnTo>
                  <a:lnTo>
                    <a:pt x="809625" y="33147"/>
                  </a:lnTo>
                  <a:lnTo>
                    <a:pt x="808609" y="30606"/>
                  </a:lnTo>
                  <a:lnTo>
                    <a:pt x="808347" y="30225"/>
                  </a:lnTo>
                  <a:close/>
                </a:path>
                <a:path w="1717675" h="106679">
                  <a:moveTo>
                    <a:pt x="794893" y="21590"/>
                  </a:moveTo>
                  <a:lnTo>
                    <a:pt x="783717" y="21590"/>
                  </a:lnTo>
                  <a:lnTo>
                    <a:pt x="777748" y="24765"/>
                  </a:lnTo>
                  <a:lnTo>
                    <a:pt x="773557" y="31369"/>
                  </a:lnTo>
                  <a:lnTo>
                    <a:pt x="782562" y="31369"/>
                  </a:lnTo>
                  <a:lnTo>
                    <a:pt x="785368" y="30225"/>
                  </a:lnTo>
                  <a:lnTo>
                    <a:pt x="808347" y="30225"/>
                  </a:lnTo>
                  <a:lnTo>
                    <a:pt x="807212" y="28575"/>
                  </a:lnTo>
                  <a:lnTo>
                    <a:pt x="805815" y="26416"/>
                  </a:lnTo>
                  <a:lnTo>
                    <a:pt x="803656" y="24765"/>
                  </a:lnTo>
                  <a:lnTo>
                    <a:pt x="800862" y="23495"/>
                  </a:lnTo>
                  <a:lnTo>
                    <a:pt x="797941" y="22225"/>
                  </a:lnTo>
                  <a:lnTo>
                    <a:pt x="794893" y="21590"/>
                  </a:lnTo>
                  <a:close/>
                </a:path>
                <a:path w="1717675" h="106679">
                  <a:moveTo>
                    <a:pt x="835660" y="30733"/>
                  </a:moveTo>
                  <a:lnTo>
                    <a:pt x="826135" y="30733"/>
                  </a:lnTo>
                  <a:lnTo>
                    <a:pt x="826221" y="71754"/>
                  </a:lnTo>
                  <a:lnTo>
                    <a:pt x="835913" y="82930"/>
                  </a:lnTo>
                  <a:lnTo>
                    <a:pt x="841501" y="82930"/>
                  </a:lnTo>
                  <a:lnTo>
                    <a:pt x="843915" y="82676"/>
                  </a:lnTo>
                  <a:lnTo>
                    <a:pt x="846582" y="82041"/>
                  </a:lnTo>
                  <a:lnTo>
                    <a:pt x="845244" y="73533"/>
                  </a:lnTo>
                  <a:lnTo>
                    <a:pt x="839597" y="73533"/>
                  </a:lnTo>
                  <a:lnTo>
                    <a:pt x="838581" y="73278"/>
                  </a:lnTo>
                  <a:lnTo>
                    <a:pt x="837819" y="72898"/>
                  </a:lnTo>
                  <a:lnTo>
                    <a:pt x="837057" y="72389"/>
                  </a:lnTo>
                  <a:lnTo>
                    <a:pt x="836422" y="71754"/>
                  </a:lnTo>
                  <a:lnTo>
                    <a:pt x="836168" y="70865"/>
                  </a:lnTo>
                  <a:lnTo>
                    <a:pt x="835787" y="70103"/>
                  </a:lnTo>
                  <a:lnTo>
                    <a:pt x="835660" y="30733"/>
                  </a:lnTo>
                  <a:close/>
                </a:path>
                <a:path w="1717675" h="106679">
                  <a:moveTo>
                    <a:pt x="845185" y="73151"/>
                  </a:moveTo>
                  <a:lnTo>
                    <a:pt x="843534" y="73405"/>
                  </a:lnTo>
                  <a:lnTo>
                    <a:pt x="842137" y="73533"/>
                  </a:lnTo>
                  <a:lnTo>
                    <a:pt x="845244" y="73533"/>
                  </a:lnTo>
                  <a:lnTo>
                    <a:pt x="845185" y="73151"/>
                  </a:lnTo>
                  <a:close/>
                </a:path>
                <a:path w="1717675" h="106679">
                  <a:moveTo>
                    <a:pt x="845185" y="22859"/>
                  </a:moveTo>
                  <a:lnTo>
                    <a:pt x="819150" y="22859"/>
                  </a:lnTo>
                  <a:lnTo>
                    <a:pt x="819150" y="30733"/>
                  </a:lnTo>
                  <a:lnTo>
                    <a:pt x="845185" y="30733"/>
                  </a:lnTo>
                  <a:lnTo>
                    <a:pt x="845185" y="22859"/>
                  </a:lnTo>
                  <a:close/>
                </a:path>
                <a:path w="1717675" h="106679">
                  <a:moveTo>
                    <a:pt x="835660" y="2158"/>
                  </a:moveTo>
                  <a:lnTo>
                    <a:pt x="826135" y="8254"/>
                  </a:lnTo>
                  <a:lnTo>
                    <a:pt x="826135" y="22859"/>
                  </a:lnTo>
                  <a:lnTo>
                    <a:pt x="835660" y="22859"/>
                  </a:lnTo>
                  <a:lnTo>
                    <a:pt x="835660" y="2158"/>
                  </a:lnTo>
                  <a:close/>
                </a:path>
                <a:path w="1717675" h="106679">
                  <a:moveTo>
                    <a:pt x="864869" y="22859"/>
                  </a:moveTo>
                  <a:lnTo>
                    <a:pt x="856361" y="22859"/>
                  </a:lnTo>
                  <a:lnTo>
                    <a:pt x="856361" y="82168"/>
                  </a:lnTo>
                  <a:lnTo>
                    <a:pt x="865886" y="82168"/>
                  </a:lnTo>
                  <a:lnTo>
                    <a:pt x="865886" y="46862"/>
                  </a:lnTo>
                  <a:lnTo>
                    <a:pt x="866394" y="42925"/>
                  </a:lnTo>
                  <a:lnTo>
                    <a:pt x="874522" y="31876"/>
                  </a:lnTo>
                  <a:lnTo>
                    <a:pt x="864869" y="31876"/>
                  </a:lnTo>
                  <a:lnTo>
                    <a:pt x="864869" y="22859"/>
                  </a:lnTo>
                  <a:close/>
                </a:path>
                <a:path w="1717675" h="106679">
                  <a:moveTo>
                    <a:pt x="880363" y="21590"/>
                  </a:moveTo>
                  <a:lnTo>
                    <a:pt x="874903" y="21590"/>
                  </a:lnTo>
                  <a:lnTo>
                    <a:pt x="872871" y="22225"/>
                  </a:lnTo>
                  <a:lnTo>
                    <a:pt x="870966" y="23622"/>
                  </a:lnTo>
                  <a:lnTo>
                    <a:pt x="869061" y="24892"/>
                  </a:lnTo>
                  <a:lnTo>
                    <a:pt x="867029" y="27685"/>
                  </a:lnTo>
                  <a:lnTo>
                    <a:pt x="864869" y="31876"/>
                  </a:lnTo>
                  <a:lnTo>
                    <a:pt x="878967" y="31876"/>
                  </a:lnTo>
                  <a:lnTo>
                    <a:pt x="881253" y="32639"/>
                  </a:lnTo>
                  <a:lnTo>
                    <a:pt x="883666" y="34162"/>
                  </a:lnTo>
                  <a:lnTo>
                    <a:pt x="886841" y="24765"/>
                  </a:lnTo>
                  <a:lnTo>
                    <a:pt x="883538" y="22605"/>
                  </a:lnTo>
                  <a:lnTo>
                    <a:pt x="880363" y="21590"/>
                  </a:lnTo>
                  <a:close/>
                </a:path>
                <a:path w="1717675" h="106679">
                  <a:moveTo>
                    <a:pt x="922147" y="21590"/>
                  </a:moveTo>
                  <a:lnTo>
                    <a:pt x="906780" y="21590"/>
                  </a:lnTo>
                  <a:lnTo>
                    <a:pt x="900430" y="24256"/>
                  </a:lnTo>
                  <a:lnTo>
                    <a:pt x="895604" y="29845"/>
                  </a:lnTo>
                  <a:lnTo>
                    <a:pt x="890778" y="35305"/>
                  </a:lnTo>
                  <a:lnTo>
                    <a:pt x="888362" y="42672"/>
                  </a:lnTo>
                  <a:lnTo>
                    <a:pt x="888238" y="62611"/>
                  </a:lnTo>
                  <a:lnTo>
                    <a:pt x="890651" y="70103"/>
                  </a:lnTo>
                  <a:lnTo>
                    <a:pt x="895476" y="75437"/>
                  </a:lnTo>
                  <a:lnTo>
                    <a:pt x="900303" y="80899"/>
                  </a:lnTo>
                  <a:lnTo>
                    <a:pt x="906907" y="83565"/>
                  </a:lnTo>
                  <a:lnTo>
                    <a:pt x="921638" y="83565"/>
                  </a:lnTo>
                  <a:lnTo>
                    <a:pt x="926973" y="81787"/>
                  </a:lnTo>
                  <a:lnTo>
                    <a:pt x="931163" y="78486"/>
                  </a:lnTo>
                  <a:lnTo>
                    <a:pt x="935315" y="75311"/>
                  </a:lnTo>
                  <a:lnTo>
                    <a:pt x="910463" y="75311"/>
                  </a:lnTo>
                  <a:lnTo>
                    <a:pt x="906526" y="73533"/>
                  </a:lnTo>
                  <a:lnTo>
                    <a:pt x="903351" y="70103"/>
                  </a:lnTo>
                  <a:lnTo>
                    <a:pt x="900303" y="66548"/>
                  </a:lnTo>
                  <a:lnTo>
                    <a:pt x="898525" y="61595"/>
                  </a:lnTo>
                  <a:lnTo>
                    <a:pt x="898144" y="55117"/>
                  </a:lnTo>
                  <a:lnTo>
                    <a:pt x="940181" y="55117"/>
                  </a:lnTo>
                  <a:lnTo>
                    <a:pt x="940181" y="46862"/>
                  </a:lnTo>
                  <a:lnTo>
                    <a:pt x="898651" y="46862"/>
                  </a:lnTo>
                  <a:lnTo>
                    <a:pt x="899032" y="41655"/>
                  </a:lnTo>
                  <a:lnTo>
                    <a:pt x="900684" y="37592"/>
                  </a:lnTo>
                  <a:lnTo>
                    <a:pt x="903605" y="34417"/>
                  </a:lnTo>
                  <a:lnTo>
                    <a:pt x="906653" y="31369"/>
                  </a:lnTo>
                  <a:lnTo>
                    <a:pt x="910336" y="29845"/>
                  </a:lnTo>
                  <a:lnTo>
                    <a:pt x="933287" y="29845"/>
                  </a:lnTo>
                  <a:lnTo>
                    <a:pt x="928243" y="24256"/>
                  </a:lnTo>
                  <a:lnTo>
                    <a:pt x="922147" y="21590"/>
                  </a:lnTo>
                  <a:close/>
                </a:path>
                <a:path w="1717675" h="106679">
                  <a:moveTo>
                    <a:pt x="930021" y="63118"/>
                  </a:moveTo>
                  <a:lnTo>
                    <a:pt x="918718" y="75311"/>
                  </a:lnTo>
                  <a:lnTo>
                    <a:pt x="935315" y="75311"/>
                  </a:lnTo>
                  <a:lnTo>
                    <a:pt x="935482" y="75184"/>
                  </a:lnTo>
                  <a:lnTo>
                    <a:pt x="938276" y="70485"/>
                  </a:lnTo>
                  <a:lnTo>
                    <a:pt x="939926" y="64388"/>
                  </a:lnTo>
                  <a:lnTo>
                    <a:pt x="930021" y="63118"/>
                  </a:lnTo>
                  <a:close/>
                </a:path>
                <a:path w="1717675" h="106679">
                  <a:moveTo>
                    <a:pt x="933287" y="29845"/>
                  </a:moveTo>
                  <a:lnTo>
                    <a:pt x="919480" y="29845"/>
                  </a:lnTo>
                  <a:lnTo>
                    <a:pt x="923417" y="31750"/>
                  </a:lnTo>
                  <a:lnTo>
                    <a:pt x="928497" y="38100"/>
                  </a:lnTo>
                  <a:lnTo>
                    <a:pt x="929640" y="41909"/>
                  </a:lnTo>
                  <a:lnTo>
                    <a:pt x="930148" y="46862"/>
                  </a:lnTo>
                  <a:lnTo>
                    <a:pt x="940181" y="46862"/>
                  </a:lnTo>
                  <a:lnTo>
                    <a:pt x="940181" y="42672"/>
                  </a:lnTo>
                  <a:lnTo>
                    <a:pt x="937768" y="35051"/>
                  </a:lnTo>
                  <a:lnTo>
                    <a:pt x="933287" y="29845"/>
                  </a:lnTo>
                  <a:close/>
                </a:path>
                <a:path w="1717675" h="106679">
                  <a:moveTo>
                    <a:pt x="950722" y="87122"/>
                  </a:moveTo>
                  <a:lnTo>
                    <a:pt x="950666" y="88518"/>
                  </a:lnTo>
                  <a:lnTo>
                    <a:pt x="950574" y="93725"/>
                  </a:lnTo>
                  <a:lnTo>
                    <a:pt x="952500" y="98298"/>
                  </a:lnTo>
                  <a:lnTo>
                    <a:pt x="956691" y="101473"/>
                  </a:lnTo>
                  <a:lnTo>
                    <a:pt x="960755" y="104648"/>
                  </a:lnTo>
                  <a:lnTo>
                    <a:pt x="966216" y="106172"/>
                  </a:lnTo>
                  <a:lnTo>
                    <a:pt x="978535" y="106172"/>
                  </a:lnTo>
                  <a:lnTo>
                    <a:pt x="983361" y="105155"/>
                  </a:lnTo>
                  <a:lnTo>
                    <a:pt x="987171" y="102870"/>
                  </a:lnTo>
                  <a:lnTo>
                    <a:pt x="991107" y="100584"/>
                  </a:lnTo>
                  <a:lnTo>
                    <a:pt x="993659" y="97916"/>
                  </a:lnTo>
                  <a:lnTo>
                    <a:pt x="968756" y="97916"/>
                  </a:lnTo>
                  <a:lnTo>
                    <a:pt x="965581" y="97027"/>
                  </a:lnTo>
                  <a:lnTo>
                    <a:pt x="961390" y="93725"/>
                  </a:lnTo>
                  <a:lnTo>
                    <a:pt x="960374" y="91566"/>
                  </a:lnTo>
                  <a:lnTo>
                    <a:pt x="959993" y="88518"/>
                  </a:lnTo>
                  <a:lnTo>
                    <a:pt x="950722" y="87122"/>
                  </a:lnTo>
                  <a:close/>
                </a:path>
                <a:path w="1717675" h="106679">
                  <a:moveTo>
                    <a:pt x="998347" y="74422"/>
                  </a:moveTo>
                  <a:lnTo>
                    <a:pt x="988694" y="74422"/>
                  </a:lnTo>
                  <a:lnTo>
                    <a:pt x="988620" y="82168"/>
                  </a:lnTo>
                  <a:lnTo>
                    <a:pt x="988441" y="85216"/>
                  </a:lnTo>
                  <a:lnTo>
                    <a:pt x="987932" y="87249"/>
                  </a:lnTo>
                  <a:lnTo>
                    <a:pt x="987171" y="90677"/>
                  </a:lnTo>
                  <a:lnTo>
                    <a:pt x="985519" y="93217"/>
                  </a:lnTo>
                  <a:lnTo>
                    <a:pt x="980694" y="97027"/>
                  </a:lnTo>
                  <a:lnTo>
                    <a:pt x="977265" y="97916"/>
                  </a:lnTo>
                  <a:lnTo>
                    <a:pt x="993659" y="97916"/>
                  </a:lnTo>
                  <a:lnTo>
                    <a:pt x="993901" y="97662"/>
                  </a:lnTo>
                  <a:lnTo>
                    <a:pt x="995917" y="93217"/>
                  </a:lnTo>
                  <a:lnTo>
                    <a:pt x="997457" y="89915"/>
                  </a:lnTo>
                  <a:lnTo>
                    <a:pt x="998347" y="83312"/>
                  </a:lnTo>
                  <a:lnTo>
                    <a:pt x="998347" y="74422"/>
                  </a:lnTo>
                  <a:close/>
                </a:path>
                <a:path w="1717675" h="106679">
                  <a:moveTo>
                    <a:pt x="979805" y="21590"/>
                  </a:moveTo>
                  <a:lnTo>
                    <a:pt x="968121" y="21590"/>
                  </a:lnTo>
                  <a:lnTo>
                    <a:pt x="963803" y="22859"/>
                  </a:lnTo>
                  <a:lnTo>
                    <a:pt x="960119" y="25526"/>
                  </a:lnTo>
                  <a:lnTo>
                    <a:pt x="956437" y="28067"/>
                  </a:lnTo>
                  <a:lnTo>
                    <a:pt x="953643" y="31750"/>
                  </a:lnTo>
                  <a:lnTo>
                    <a:pt x="951738" y="36575"/>
                  </a:lnTo>
                  <a:lnTo>
                    <a:pt x="949706" y="41275"/>
                  </a:lnTo>
                  <a:lnTo>
                    <a:pt x="948817" y="46481"/>
                  </a:lnTo>
                  <a:lnTo>
                    <a:pt x="948817" y="60451"/>
                  </a:lnTo>
                  <a:lnTo>
                    <a:pt x="950849" y="67437"/>
                  </a:lnTo>
                  <a:lnTo>
                    <a:pt x="955167" y="73405"/>
                  </a:lnTo>
                  <a:lnTo>
                    <a:pt x="959357" y="79248"/>
                  </a:lnTo>
                  <a:lnTo>
                    <a:pt x="965326" y="82168"/>
                  </a:lnTo>
                  <a:lnTo>
                    <a:pt x="979297" y="82168"/>
                  </a:lnTo>
                  <a:lnTo>
                    <a:pt x="984504" y="79628"/>
                  </a:lnTo>
                  <a:lnTo>
                    <a:pt x="988694" y="74422"/>
                  </a:lnTo>
                  <a:lnTo>
                    <a:pt x="998347" y="74422"/>
                  </a:lnTo>
                  <a:lnTo>
                    <a:pt x="998347" y="73913"/>
                  </a:lnTo>
                  <a:lnTo>
                    <a:pt x="969518" y="73913"/>
                  </a:lnTo>
                  <a:lnTo>
                    <a:pt x="965962" y="72009"/>
                  </a:lnTo>
                  <a:lnTo>
                    <a:pt x="962913" y="68452"/>
                  </a:lnTo>
                  <a:lnTo>
                    <a:pt x="959993" y="64897"/>
                  </a:lnTo>
                  <a:lnTo>
                    <a:pt x="958627" y="59436"/>
                  </a:lnTo>
                  <a:lnTo>
                    <a:pt x="958596" y="44323"/>
                  </a:lnTo>
                  <a:lnTo>
                    <a:pt x="959993" y="38989"/>
                  </a:lnTo>
                  <a:lnTo>
                    <a:pt x="965962" y="31750"/>
                  </a:lnTo>
                  <a:lnTo>
                    <a:pt x="969644" y="29845"/>
                  </a:lnTo>
                  <a:lnTo>
                    <a:pt x="989392" y="29845"/>
                  </a:lnTo>
                  <a:lnTo>
                    <a:pt x="985266" y="24383"/>
                  </a:lnTo>
                  <a:lnTo>
                    <a:pt x="979805" y="21590"/>
                  </a:lnTo>
                  <a:close/>
                </a:path>
                <a:path w="1717675" h="106679">
                  <a:moveTo>
                    <a:pt x="989392" y="29845"/>
                  </a:moveTo>
                  <a:lnTo>
                    <a:pt x="978154" y="29845"/>
                  </a:lnTo>
                  <a:lnTo>
                    <a:pt x="981837" y="31750"/>
                  </a:lnTo>
                  <a:lnTo>
                    <a:pt x="987932" y="39116"/>
                  </a:lnTo>
                  <a:lnTo>
                    <a:pt x="989386" y="44323"/>
                  </a:lnTo>
                  <a:lnTo>
                    <a:pt x="989457" y="59436"/>
                  </a:lnTo>
                  <a:lnTo>
                    <a:pt x="987932" y="65024"/>
                  </a:lnTo>
                  <a:lnTo>
                    <a:pt x="982091" y="72136"/>
                  </a:lnTo>
                  <a:lnTo>
                    <a:pt x="978407" y="73913"/>
                  </a:lnTo>
                  <a:lnTo>
                    <a:pt x="998347" y="73913"/>
                  </a:lnTo>
                  <a:lnTo>
                    <a:pt x="998347" y="30099"/>
                  </a:lnTo>
                  <a:lnTo>
                    <a:pt x="989584" y="30099"/>
                  </a:lnTo>
                  <a:lnTo>
                    <a:pt x="989392" y="29845"/>
                  </a:lnTo>
                  <a:close/>
                </a:path>
                <a:path w="1717675" h="106679">
                  <a:moveTo>
                    <a:pt x="998347" y="22859"/>
                  </a:moveTo>
                  <a:lnTo>
                    <a:pt x="989584" y="22859"/>
                  </a:lnTo>
                  <a:lnTo>
                    <a:pt x="989584" y="30099"/>
                  </a:lnTo>
                  <a:lnTo>
                    <a:pt x="998347" y="30099"/>
                  </a:lnTo>
                  <a:lnTo>
                    <a:pt x="998347" y="22859"/>
                  </a:lnTo>
                  <a:close/>
                </a:path>
                <a:path w="1717675" h="106679">
                  <a:moveTo>
                    <a:pt x="1055482" y="29845"/>
                  </a:moveTo>
                  <a:lnTo>
                    <a:pt x="1039113" y="29845"/>
                  </a:lnTo>
                  <a:lnTo>
                    <a:pt x="1042669" y="30987"/>
                  </a:lnTo>
                  <a:lnTo>
                    <a:pt x="1045210" y="33274"/>
                  </a:lnTo>
                  <a:lnTo>
                    <a:pt x="1046988" y="34925"/>
                  </a:lnTo>
                  <a:lnTo>
                    <a:pt x="1047876" y="37846"/>
                  </a:lnTo>
                  <a:lnTo>
                    <a:pt x="1047750" y="44576"/>
                  </a:lnTo>
                  <a:lnTo>
                    <a:pt x="1044194" y="45847"/>
                  </a:lnTo>
                  <a:lnTo>
                    <a:pt x="1038479" y="46989"/>
                  </a:lnTo>
                  <a:lnTo>
                    <a:pt x="1027049" y="48513"/>
                  </a:lnTo>
                  <a:lnTo>
                    <a:pt x="1024128" y="49022"/>
                  </a:lnTo>
                  <a:lnTo>
                    <a:pt x="1022350" y="49529"/>
                  </a:lnTo>
                  <a:lnTo>
                    <a:pt x="1019810" y="50291"/>
                  </a:lnTo>
                  <a:lnTo>
                    <a:pt x="1017524" y="51308"/>
                  </a:lnTo>
                  <a:lnTo>
                    <a:pt x="1015492" y="52831"/>
                  </a:lnTo>
                  <a:lnTo>
                    <a:pt x="1013460" y="54228"/>
                  </a:lnTo>
                  <a:lnTo>
                    <a:pt x="1011809" y="56134"/>
                  </a:lnTo>
                  <a:lnTo>
                    <a:pt x="1009269" y="60960"/>
                  </a:lnTo>
                  <a:lnTo>
                    <a:pt x="1008634" y="63626"/>
                  </a:lnTo>
                  <a:lnTo>
                    <a:pt x="1008634" y="71500"/>
                  </a:lnTo>
                  <a:lnTo>
                    <a:pt x="1010285" y="75564"/>
                  </a:lnTo>
                  <a:lnTo>
                    <a:pt x="1016888" y="81914"/>
                  </a:lnTo>
                  <a:lnTo>
                    <a:pt x="1021715" y="83565"/>
                  </a:lnTo>
                  <a:lnTo>
                    <a:pt x="1031621" y="83565"/>
                  </a:lnTo>
                  <a:lnTo>
                    <a:pt x="1035176" y="82803"/>
                  </a:lnTo>
                  <a:lnTo>
                    <a:pt x="1038351" y="81534"/>
                  </a:lnTo>
                  <a:lnTo>
                    <a:pt x="1041654" y="80263"/>
                  </a:lnTo>
                  <a:lnTo>
                    <a:pt x="1045082" y="77977"/>
                  </a:lnTo>
                  <a:lnTo>
                    <a:pt x="1047643" y="75691"/>
                  </a:lnTo>
                  <a:lnTo>
                    <a:pt x="1026413" y="75691"/>
                  </a:lnTo>
                  <a:lnTo>
                    <a:pt x="1023619" y="74802"/>
                  </a:lnTo>
                  <a:lnTo>
                    <a:pt x="1021715" y="72898"/>
                  </a:lnTo>
                  <a:lnTo>
                    <a:pt x="1019810" y="71120"/>
                  </a:lnTo>
                  <a:lnTo>
                    <a:pt x="1018853" y="69087"/>
                  </a:lnTo>
                  <a:lnTo>
                    <a:pt x="1032256" y="56261"/>
                  </a:lnTo>
                  <a:lnTo>
                    <a:pt x="1039113" y="55117"/>
                  </a:lnTo>
                  <a:lnTo>
                    <a:pt x="1044321" y="53848"/>
                  </a:lnTo>
                  <a:lnTo>
                    <a:pt x="1047750" y="52450"/>
                  </a:lnTo>
                  <a:lnTo>
                    <a:pt x="1057402" y="52450"/>
                  </a:lnTo>
                  <a:lnTo>
                    <a:pt x="1057275" y="36322"/>
                  </a:lnTo>
                  <a:lnTo>
                    <a:pt x="1057021" y="34671"/>
                  </a:lnTo>
                  <a:lnTo>
                    <a:pt x="1056386" y="31876"/>
                  </a:lnTo>
                  <a:lnTo>
                    <a:pt x="1055482" y="29845"/>
                  </a:lnTo>
                  <a:close/>
                </a:path>
                <a:path w="1717675" h="106679">
                  <a:moveTo>
                    <a:pt x="1058007" y="74802"/>
                  </a:moveTo>
                  <a:lnTo>
                    <a:pt x="1048639" y="74802"/>
                  </a:lnTo>
                  <a:lnTo>
                    <a:pt x="1048881" y="77470"/>
                  </a:lnTo>
                  <a:lnTo>
                    <a:pt x="1048988" y="77977"/>
                  </a:lnTo>
                  <a:lnTo>
                    <a:pt x="1049464" y="79883"/>
                  </a:lnTo>
                  <a:lnTo>
                    <a:pt x="1049591" y="80263"/>
                  </a:lnTo>
                  <a:lnTo>
                    <a:pt x="1050544" y="82168"/>
                  </a:lnTo>
                  <a:lnTo>
                    <a:pt x="1060450" y="82168"/>
                  </a:lnTo>
                  <a:lnTo>
                    <a:pt x="1059307" y="79883"/>
                  </a:lnTo>
                  <a:lnTo>
                    <a:pt x="1058418" y="77470"/>
                  </a:lnTo>
                  <a:lnTo>
                    <a:pt x="1058007" y="74802"/>
                  </a:lnTo>
                  <a:close/>
                </a:path>
                <a:path w="1717675" h="106679">
                  <a:moveTo>
                    <a:pt x="1057402" y="52450"/>
                  </a:moveTo>
                  <a:lnTo>
                    <a:pt x="1047750" y="52450"/>
                  </a:lnTo>
                  <a:lnTo>
                    <a:pt x="1047691" y="60960"/>
                  </a:lnTo>
                  <a:lnTo>
                    <a:pt x="1047242" y="63880"/>
                  </a:lnTo>
                  <a:lnTo>
                    <a:pt x="1033780" y="75691"/>
                  </a:lnTo>
                  <a:lnTo>
                    <a:pt x="1047643" y="75691"/>
                  </a:lnTo>
                  <a:lnTo>
                    <a:pt x="1048639" y="74802"/>
                  </a:lnTo>
                  <a:lnTo>
                    <a:pt x="1058007" y="74802"/>
                  </a:lnTo>
                  <a:lnTo>
                    <a:pt x="1057656" y="72516"/>
                  </a:lnTo>
                  <a:lnTo>
                    <a:pt x="1057501" y="68961"/>
                  </a:lnTo>
                  <a:lnTo>
                    <a:pt x="1057402" y="52450"/>
                  </a:lnTo>
                  <a:close/>
                </a:path>
                <a:path w="1717675" h="106679">
                  <a:moveTo>
                    <a:pt x="1040511" y="21590"/>
                  </a:moveTo>
                  <a:lnTo>
                    <a:pt x="1030859" y="21590"/>
                  </a:lnTo>
                  <a:lnTo>
                    <a:pt x="1026541" y="22225"/>
                  </a:lnTo>
                  <a:lnTo>
                    <a:pt x="1010285" y="39750"/>
                  </a:lnTo>
                  <a:lnTo>
                    <a:pt x="1019556" y="41148"/>
                  </a:lnTo>
                  <a:lnTo>
                    <a:pt x="1020572" y="36956"/>
                  </a:lnTo>
                  <a:lnTo>
                    <a:pt x="1022223" y="34035"/>
                  </a:lnTo>
                  <a:lnTo>
                    <a:pt x="1026541" y="30733"/>
                  </a:lnTo>
                  <a:lnTo>
                    <a:pt x="1029843" y="29845"/>
                  </a:lnTo>
                  <a:lnTo>
                    <a:pt x="1055482" y="29845"/>
                  </a:lnTo>
                  <a:lnTo>
                    <a:pt x="1055370" y="29591"/>
                  </a:lnTo>
                  <a:lnTo>
                    <a:pt x="1052576" y="26034"/>
                  </a:lnTo>
                  <a:lnTo>
                    <a:pt x="1050417" y="24510"/>
                  </a:lnTo>
                  <a:lnTo>
                    <a:pt x="1047369" y="23368"/>
                  </a:lnTo>
                  <a:lnTo>
                    <a:pt x="1044321" y="22098"/>
                  </a:lnTo>
                  <a:lnTo>
                    <a:pt x="1040511" y="21590"/>
                  </a:lnTo>
                  <a:close/>
                </a:path>
                <a:path w="1717675" h="106679">
                  <a:moveTo>
                    <a:pt x="1081278" y="22859"/>
                  </a:moveTo>
                  <a:lnTo>
                    <a:pt x="1072769" y="22859"/>
                  </a:lnTo>
                  <a:lnTo>
                    <a:pt x="1072769" y="82168"/>
                  </a:lnTo>
                  <a:lnTo>
                    <a:pt x="1082294" y="82168"/>
                  </a:lnTo>
                  <a:lnTo>
                    <a:pt x="1082294" y="46862"/>
                  </a:lnTo>
                  <a:lnTo>
                    <a:pt x="1082802" y="42925"/>
                  </a:lnTo>
                  <a:lnTo>
                    <a:pt x="1090930" y="31876"/>
                  </a:lnTo>
                  <a:lnTo>
                    <a:pt x="1081278" y="31876"/>
                  </a:lnTo>
                  <a:lnTo>
                    <a:pt x="1081278" y="22859"/>
                  </a:lnTo>
                  <a:close/>
                </a:path>
                <a:path w="1717675" h="106679">
                  <a:moveTo>
                    <a:pt x="1096772" y="21590"/>
                  </a:moveTo>
                  <a:lnTo>
                    <a:pt x="1091311" y="21590"/>
                  </a:lnTo>
                  <a:lnTo>
                    <a:pt x="1089279" y="22225"/>
                  </a:lnTo>
                  <a:lnTo>
                    <a:pt x="1087374" y="23622"/>
                  </a:lnTo>
                  <a:lnTo>
                    <a:pt x="1085469" y="24892"/>
                  </a:lnTo>
                  <a:lnTo>
                    <a:pt x="1083437" y="27685"/>
                  </a:lnTo>
                  <a:lnTo>
                    <a:pt x="1081278" y="31876"/>
                  </a:lnTo>
                  <a:lnTo>
                    <a:pt x="1095375" y="31876"/>
                  </a:lnTo>
                  <a:lnTo>
                    <a:pt x="1097661" y="32639"/>
                  </a:lnTo>
                  <a:lnTo>
                    <a:pt x="1100074" y="34162"/>
                  </a:lnTo>
                  <a:lnTo>
                    <a:pt x="1103249" y="24765"/>
                  </a:lnTo>
                  <a:lnTo>
                    <a:pt x="1099947" y="22605"/>
                  </a:lnTo>
                  <a:lnTo>
                    <a:pt x="1096772" y="21590"/>
                  </a:lnTo>
                  <a:close/>
                </a:path>
                <a:path w="1717675" h="106679">
                  <a:moveTo>
                    <a:pt x="1147064" y="62864"/>
                  </a:moveTo>
                  <a:lnTo>
                    <a:pt x="1137539" y="64515"/>
                  </a:lnTo>
                  <a:lnTo>
                    <a:pt x="1138682" y="70738"/>
                  </a:lnTo>
                  <a:lnTo>
                    <a:pt x="1141095" y="75564"/>
                  </a:lnTo>
                  <a:lnTo>
                    <a:pt x="1148715" y="81914"/>
                  </a:lnTo>
                  <a:lnTo>
                    <a:pt x="1154303" y="83565"/>
                  </a:lnTo>
                  <a:lnTo>
                    <a:pt x="1166114" y="83565"/>
                  </a:lnTo>
                  <a:lnTo>
                    <a:pt x="1170051" y="82676"/>
                  </a:lnTo>
                  <a:lnTo>
                    <a:pt x="1173480" y="81025"/>
                  </a:lnTo>
                  <a:lnTo>
                    <a:pt x="1177036" y="79501"/>
                  </a:lnTo>
                  <a:lnTo>
                    <a:pt x="1179703" y="77215"/>
                  </a:lnTo>
                  <a:lnTo>
                    <a:pt x="1180893" y="75311"/>
                  </a:lnTo>
                  <a:lnTo>
                    <a:pt x="1157224" y="75311"/>
                  </a:lnTo>
                  <a:lnTo>
                    <a:pt x="1153922" y="74167"/>
                  </a:lnTo>
                  <a:lnTo>
                    <a:pt x="1148969" y="69976"/>
                  </a:lnTo>
                  <a:lnTo>
                    <a:pt x="1147572" y="66928"/>
                  </a:lnTo>
                  <a:lnTo>
                    <a:pt x="1147064" y="62864"/>
                  </a:lnTo>
                  <a:close/>
                </a:path>
                <a:path w="1717675" h="106679">
                  <a:moveTo>
                    <a:pt x="1164336" y="21590"/>
                  </a:moveTo>
                  <a:lnTo>
                    <a:pt x="1156970" y="21590"/>
                  </a:lnTo>
                  <a:lnTo>
                    <a:pt x="1154176" y="21971"/>
                  </a:lnTo>
                  <a:lnTo>
                    <a:pt x="1139296" y="35432"/>
                  </a:lnTo>
                  <a:lnTo>
                    <a:pt x="1139310" y="42036"/>
                  </a:lnTo>
                  <a:lnTo>
                    <a:pt x="1139825" y="44196"/>
                  </a:lnTo>
                  <a:lnTo>
                    <a:pt x="1142619" y="49022"/>
                  </a:lnTo>
                  <a:lnTo>
                    <a:pt x="1144651" y="50926"/>
                  </a:lnTo>
                  <a:lnTo>
                    <a:pt x="1147445" y="52197"/>
                  </a:lnTo>
                  <a:lnTo>
                    <a:pt x="1150112" y="53593"/>
                  </a:lnTo>
                  <a:lnTo>
                    <a:pt x="1154938" y="55245"/>
                  </a:lnTo>
                  <a:lnTo>
                    <a:pt x="1161923" y="57023"/>
                  </a:lnTo>
                  <a:lnTo>
                    <a:pt x="1167130" y="58420"/>
                  </a:lnTo>
                  <a:lnTo>
                    <a:pt x="1170432" y="59562"/>
                  </a:lnTo>
                  <a:lnTo>
                    <a:pt x="1171702" y="60451"/>
                  </a:lnTo>
                  <a:lnTo>
                    <a:pt x="1173607" y="61722"/>
                  </a:lnTo>
                  <a:lnTo>
                    <a:pt x="1174496" y="63500"/>
                  </a:lnTo>
                  <a:lnTo>
                    <a:pt x="1174496" y="68325"/>
                  </a:lnTo>
                  <a:lnTo>
                    <a:pt x="1173480" y="70612"/>
                  </a:lnTo>
                  <a:lnTo>
                    <a:pt x="1171321" y="72389"/>
                  </a:lnTo>
                  <a:lnTo>
                    <a:pt x="1169289" y="74295"/>
                  </a:lnTo>
                  <a:lnTo>
                    <a:pt x="1165987" y="75311"/>
                  </a:lnTo>
                  <a:lnTo>
                    <a:pt x="1180893" y="75311"/>
                  </a:lnTo>
                  <a:lnTo>
                    <a:pt x="1183386" y="71247"/>
                  </a:lnTo>
                  <a:lnTo>
                    <a:pt x="1184320" y="68325"/>
                  </a:lnTo>
                  <a:lnTo>
                    <a:pt x="1184402" y="61340"/>
                  </a:lnTo>
                  <a:lnTo>
                    <a:pt x="1183640" y="58420"/>
                  </a:lnTo>
                  <a:lnTo>
                    <a:pt x="1180592" y="53848"/>
                  </a:lnTo>
                  <a:lnTo>
                    <a:pt x="1178433" y="52070"/>
                  </a:lnTo>
                  <a:lnTo>
                    <a:pt x="1175766" y="50926"/>
                  </a:lnTo>
                  <a:lnTo>
                    <a:pt x="1173099" y="49656"/>
                  </a:lnTo>
                  <a:lnTo>
                    <a:pt x="1168400" y="48133"/>
                  </a:lnTo>
                  <a:lnTo>
                    <a:pt x="1161669" y="46227"/>
                  </a:lnTo>
                  <a:lnTo>
                    <a:pt x="1156970" y="44830"/>
                  </a:lnTo>
                  <a:lnTo>
                    <a:pt x="1148334" y="38734"/>
                  </a:lnTo>
                  <a:lnTo>
                    <a:pt x="1148334" y="35432"/>
                  </a:lnTo>
                  <a:lnTo>
                    <a:pt x="1149350" y="33654"/>
                  </a:lnTo>
                  <a:lnTo>
                    <a:pt x="1151255" y="32130"/>
                  </a:lnTo>
                  <a:lnTo>
                    <a:pt x="1153033" y="30606"/>
                  </a:lnTo>
                  <a:lnTo>
                    <a:pt x="1156208" y="29845"/>
                  </a:lnTo>
                  <a:lnTo>
                    <a:pt x="1179533" y="29845"/>
                  </a:lnTo>
                  <a:lnTo>
                    <a:pt x="1178941" y="28955"/>
                  </a:lnTo>
                  <a:lnTo>
                    <a:pt x="1177290" y="26670"/>
                  </a:lnTo>
                  <a:lnTo>
                    <a:pt x="1174877" y="24892"/>
                  </a:lnTo>
                  <a:lnTo>
                    <a:pt x="1171575" y="23622"/>
                  </a:lnTo>
                  <a:lnTo>
                    <a:pt x="1168146" y="22225"/>
                  </a:lnTo>
                  <a:lnTo>
                    <a:pt x="1164336" y="21590"/>
                  </a:lnTo>
                  <a:close/>
                </a:path>
                <a:path w="1717675" h="106679">
                  <a:moveTo>
                    <a:pt x="1179533" y="29845"/>
                  </a:moveTo>
                  <a:lnTo>
                    <a:pt x="1164336" y="29845"/>
                  </a:lnTo>
                  <a:lnTo>
                    <a:pt x="1167130" y="30733"/>
                  </a:lnTo>
                  <a:lnTo>
                    <a:pt x="1171194" y="34035"/>
                  </a:lnTo>
                  <a:lnTo>
                    <a:pt x="1172464" y="36449"/>
                  </a:lnTo>
                  <a:lnTo>
                    <a:pt x="1172845" y="39497"/>
                  </a:lnTo>
                  <a:lnTo>
                    <a:pt x="1182243" y="38226"/>
                  </a:lnTo>
                  <a:lnTo>
                    <a:pt x="1181608" y="34417"/>
                  </a:lnTo>
                  <a:lnTo>
                    <a:pt x="1180465" y="31242"/>
                  </a:lnTo>
                  <a:lnTo>
                    <a:pt x="1179533" y="29845"/>
                  </a:lnTo>
                  <a:close/>
                </a:path>
                <a:path w="1717675" h="106679">
                  <a:moveTo>
                    <a:pt x="1204087" y="22859"/>
                  </a:moveTo>
                  <a:lnTo>
                    <a:pt x="1194562" y="22859"/>
                  </a:lnTo>
                  <a:lnTo>
                    <a:pt x="1194689" y="67055"/>
                  </a:lnTo>
                  <a:lnTo>
                    <a:pt x="1210437" y="83565"/>
                  </a:lnTo>
                  <a:lnTo>
                    <a:pt x="1221359" y="83565"/>
                  </a:lnTo>
                  <a:lnTo>
                    <a:pt x="1227201" y="80137"/>
                  </a:lnTo>
                  <a:lnTo>
                    <a:pt x="1230723" y="74802"/>
                  </a:lnTo>
                  <a:lnTo>
                    <a:pt x="1212850" y="74802"/>
                  </a:lnTo>
                  <a:lnTo>
                    <a:pt x="1210437" y="74040"/>
                  </a:lnTo>
                  <a:lnTo>
                    <a:pt x="1204214" y="64515"/>
                  </a:lnTo>
                  <a:lnTo>
                    <a:pt x="1204087" y="22859"/>
                  </a:lnTo>
                  <a:close/>
                </a:path>
                <a:path w="1717675" h="106679">
                  <a:moveTo>
                    <a:pt x="1240155" y="73405"/>
                  </a:moveTo>
                  <a:lnTo>
                    <a:pt x="1231646" y="73405"/>
                  </a:lnTo>
                  <a:lnTo>
                    <a:pt x="1231646" y="82168"/>
                  </a:lnTo>
                  <a:lnTo>
                    <a:pt x="1240155" y="82168"/>
                  </a:lnTo>
                  <a:lnTo>
                    <a:pt x="1240155" y="73405"/>
                  </a:lnTo>
                  <a:close/>
                </a:path>
                <a:path w="1717675" h="106679">
                  <a:moveTo>
                    <a:pt x="1240155" y="22859"/>
                  </a:moveTo>
                  <a:lnTo>
                    <a:pt x="1230630" y="22859"/>
                  </a:lnTo>
                  <a:lnTo>
                    <a:pt x="1230630" y="59689"/>
                  </a:lnTo>
                  <a:lnTo>
                    <a:pt x="1230122" y="63626"/>
                  </a:lnTo>
                  <a:lnTo>
                    <a:pt x="1218565" y="74802"/>
                  </a:lnTo>
                  <a:lnTo>
                    <a:pt x="1230723" y="74802"/>
                  </a:lnTo>
                  <a:lnTo>
                    <a:pt x="1231646" y="73405"/>
                  </a:lnTo>
                  <a:lnTo>
                    <a:pt x="1240155" y="73405"/>
                  </a:lnTo>
                  <a:lnTo>
                    <a:pt x="1240155" y="22859"/>
                  </a:lnTo>
                  <a:close/>
                </a:path>
                <a:path w="1717675" h="106679">
                  <a:moveTo>
                    <a:pt x="1316609" y="21590"/>
                  </a:moveTo>
                  <a:lnTo>
                    <a:pt x="1305560" y="21590"/>
                  </a:lnTo>
                  <a:lnTo>
                    <a:pt x="1301114" y="22732"/>
                  </a:lnTo>
                  <a:lnTo>
                    <a:pt x="1297051" y="25146"/>
                  </a:lnTo>
                  <a:lnTo>
                    <a:pt x="1292860" y="27558"/>
                  </a:lnTo>
                  <a:lnTo>
                    <a:pt x="1289812" y="31115"/>
                  </a:lnTo>
                  <a:lnTo>
                    <a:pt x="1285748" y="40767"/>
                  </a:lnTo>
                  <a:lnTo>
                    <a:pt x="1284732" y="46354"/>
                  </a:lnTo>
                  <a:lnTo>
                    <a:pt x="1284732" y="62611"/>
                  </a:lnTo>
                  <a:lnTo>
                    <a:pt x="1287145" y="70230"/>
                  </a:lnTo>
                  <a:lnTo>
                    <a:pt x="1296543" y="80899"/>
                  </a:lnTo>
                  <a:lnTo>
                    <a:pt x="1302639" y="83565"/>
                  </a:lnTo>
                  <a:lnTo>
                    <a:pt x="1316482" y="83565"/>
                  </a:lnTo>
                  <a:lnTo>
                    <a:pt x="1321689" y="81534"/>
                  </a:lnTo>
                  <a:lnTo>
                    <a:pt x="1326007" y="77724"/>
                  </a:lnTo>
                  <a:lnTo>
                    <a:pt x="1328661" y="75311"/>
                  </a:lnTo>
                  <a:lnTo>
                    <a:pt x="1305560" y="75311"/>
                  </a:lnTo>
                  <a:lnTo>
                    <a:pt x="1301877" y="73405"/>
                  </a:lnTo>
                  <a:lnTo>
                    <a:pt x="1298956" y="69850"/>
                  </a:lnTo>
                  <a:lnTo>
                    <a:pt x="1296035" y="66166"/>
                  </a:lnTo>
                  <a:lnTo>
                    <a:pt x="1294638" y="60451"/>
                  </a:lnTo>
                  <a:lnTo>
                    <a:pt x="1294638" y="44576"/>
                  </a:lnTo>
                  <a:lnTo>
                    <a:pt x="1296035" y="38861"/>
                  </a:lnTo>
                  <a:lnTo>
                    <a:pt x="1299083" y="35305"/>
                  </a:lnTo>
                  <a:lnTo>
                    <a:pt x="1302131" y="31623"/>
                  </a:lnTo>
                  <a:lnTo>
                    <a:pt x="1306068" y="29845"/>
                  </a:lnTo>
                  <a:lnTo>
                    <a:pt x="1329379" y="29845"/>
                  </a:lnTo>
                  <a:lnTo>
                    <a:pt x="1325499" y="26416"/>
                  </a:lnTo>
                  <a:lnTo>
                    <a:pt x="1321562" y="23241"/>
                  </a:lnTo>
                  <a:lnTo>
                    <a:pt x="1316609" y="21590"/>
                  </a:lnTo>
                  <a:close/>
                </a:path>
                <a:path w="1717675" h="106679">
                  <a:moveTo>
                    <a:pt x="1324483" y="60451"/>
                  </a:moveTo>
                  <a:lnTo>
                    <a:pt x="1323721" y="65531"/>
                  </a:lnTo>
                  <a:lnTo>
                    <a:pt x="1322197" y="69214"/>
                  </a:lnTo>
                  <a:lnTo>
                    <a:pt x="1317116" y="74040"/>
                  </a:lnTo>
                  <a:lnTo>
                    <a:pt x="1314069" y="75311"/>
                  </a:lnTo>
                  <a:lnTo>
                    <a:pt x="1328661" y="75311"/>
                  </a:lnTo>
                  <a:lnTo>
                    <a:pt x="1330198" y="73913"/>
                  </a:lnTo>
                  <a:lnTo>
                    <a:pt x="1332738" y="68579"/>
                  </a:lnTo>
                  <a:lnTo>
                    <a:pt x="1333881" y="61722"/>
                  </a:lnTo>
                  <a:lnTo>
                    <a:pt x="1324483" y="60451"/>
                  </a:lnTo>
                  <a:close/>
                </a:path>
                <a:path w="1717675" h="106679">
                  <a:moveTo>
                    <a:pt x="1329379" y="29845"/>
                  </a:moveTo>
                  <a:lnTo>
                    <a:pt x="1313941" y="29845"/>
                  </a:lnTo>
                  <a:lnTo>
                    <a:pt x="1316736" y="30860"/>
                  </a:lnTo>
                  <a:lnTo>
                    <a:pt x="1318895" y="32893"/>
                  </a:lnTo>
                  <a:lnTo>
                    <a:pt x="1321181" y="34798"/>
                  </a:lnTo>
                  <a:lnTo>
                    <a:pt x="1322704" y="37846"/>
                  </a:lnTo>
                  <a:lnTo>
                    <a:pt x="1323594" y="41782"/>
                  </a:lnTo>
                  <a:lnTo>
                    <a:pt x="1332864" y="40258"/>
                  </a:lnTo>
                  <a:lnTo>
                    <a:pt x="1331849" y="34290"/>
                  </a:lnTo>
                  <a:lnTo>
                    <a:pt x="1329379" y="29845"/>
                  </a:lnTo>
                  <a:close/>
                </a:path>
                <a:path w="1717675" h="106679">
                  <a:moveTo>
                    <a:pt x="1371600" y="21590"/>
                  </a:moveTo>
                  <a:lnTo>
                    <a:pt x="1356868" y="21590"/>
                  </a:lnTo>
                  <a:lnTo>
                    <a:pt x="1351026" y="23749"/>
                  </a:lnTo>
                  <a:lnTo>
                    <a:pt x="1337437" y="52577"/>
                  </a:lnTo>
                  <a:lnTo>
                    <a:pt x="1337437" y="62484"/>
                  </a:lnTo>
                  <a:lnTo>
                    <a:pt x="1339977" y="70230"/>
                  </a:lnTo>
                  <a:lnTo>
                    <a:pt x="1349628" y="80899"/>
                  </a:lnTo>
                  <a:lnTo>
                    <a:pt x="1355978" y="83565"/>
                  </a:lnTo>
                  <a:lnTo>
                    <a:pt x="1368806" y="83565"/>
                  </a:lnTo>
                  <a:lnTo>
                    <a:pt x="1373377" y="82296"/>
                  </a:lnTo>
                  <a:lnTo>
                    <a:pt x="1377441" y="79883"/>
                  </a:lnTo>
                  <a:lnTo>
                    <a:pt x="1381633" y="77470"/>
                  </a:lnTo>
                  <a:lnTo>
                    <a:pt x="1383632" y="75311"/>
                  </a:lnTo>
                  <a:lnTo>
                    <a:pt x="1359153" y="75311"/>
                  </a:lnTo>
                  <a:lnTo>
                    <a:pt x="1355216" y="73405"/>
                  </a:lnTo>
                  <a:lnTo>
                    <a:pt x="1348866" y="65786"/>
                  </a:lnTo>
                  <a:lnTo>
                    <a:pt x="1347343" y="60071"/>
                  </a:lnTo>
                  <a:lnTo>
                    <a:pt x="1347376" y="44830"/>
                  </a:lnTo>
                  <a:lnTo>
                    <a:pt x="1348866" y="39243"/>
                  </a:lnTo>
                  <a:lnTo>
                    <a:pt x="1352041" y="35559"/>
                  </a:lnTo>
                  <a:lnTo>
                    <a:pt x="1355216" y="31750"/>
                  </a:lnTo>
                  <a:lnTo>
                    <a:pt x="1359153" y="29845"/>
                  </a:lnTo>
                  <a:lnTo>
                    <a:pt x="1383132" y="29845"/>
                  </a:lnTo>
                  <a:lnTo>
                    <a:pt x="1377950" y="24256"/>
                  </a:lnTo>
                  <a:lnTo>
                    <a:pt x="1371600" y="21590"/>
                  </a:lnTo>
                  <a:close/>
                </a:path>
                <a:path w="1717675" h="106679">
                  <a:moveTo>
                    <a:pt x="1383132" y="29845"/>
                  </a:moveTo>
                  <a:lnTo>
                    <a:pt x="1368552" y="29845"/>
                  </a:lnTo>
                  <a:lnTo>
                    <a:pt x="1372489" y="31750"/>
                  </a:lnTo>
                  <a:lnTo>
                    <a:pt x="1378839" y="39370"/>
                  </a:lnTo>
                  <a:lnTo>
                    <a:pt x="1380489" y="44830"/>
                  </a:lnTo>
                  <a:lnTo>
                    <a:pt x="1380454" y="60071"/>
                  </a:lnTo>
                  <a:lnTo>
                    <a:pt x="1378839" y="65786"/>
                  </a:lnTo>
                  <a:lnTo>
                    <a:pt x="1375562" y="69723"/>
                  </a:lnTo>
                  <a:lnTo>
                    <a:pt x="1372615" y="73405"/>
                  </a:lnTo>
                  <a:lnTo>
                    <a:pt x="1368678" y="75311"/>
                  </a:lnTo>
                  <a:lnTo>
                    <a:pt x="1383632" y="75311"/>
                  </a:lnTo>
                  <a:lnTo>
                    <a:pt x="1390269" y="42291"/>
                  </a:lnTo>
                  <a:lnTo>
                    <a:pt x="1387728" y="34925"/>
                  </a:lnTo>
                  <a:lnTo>
                    <a:pt x="1383132" y="29845"/>
                  </a:lnTo>
                  <a:close/>
                </a:path>
                <a:path w="1717675" h="106679">
                  <a:moveTo>
                    <a:pt x="1410589" y="22859"/>
                  </a:moveTo>
                  <a:lnTo>
                    <a:pt x="1401952" y="22859"/>
                  </a:lnTo>
                  <a:lnTo>
                    <a:pt x="1401952" y="82168"/>
                  </a:lnTo>
                  <a:lnTo>
                    <a:pt x="1411604" y="82168"/>
                  </a:lnTo>
                  <a:lnTo>
                    <a:pt x="1411604" y="45974"/>
                  </a:lnTo>
                  <a:lnTo>
                    <a:pt x="1412113" y="41909"/>
                  </a:lnTo>
                  <a:lnTo>
                    <a:pt x="1413128" y="38989"/>
                  </a:lnTo>
                  <a:lnTo>
                    <a:pt x="1414145" y="36195"/>
                  </a:lnTo>
                  <a:lnTo>
                    <a:pt x="1415796" y="34035"/>
                  </a:lnTo>
                  <a:lnTo>
                    <a:pt x="1419986" y="31242"/>
                  </a:lnTo>
                  <a:lnTo>
                    <a:pt x="1410589" y="31242"/>
                  </a:lnTo>
                  <a:lnTo>
                    <a:pt x="1410589" y="22859"/>
                  </a:lnTo>
                  <a:close/>
                </a:path>
                <a:path w="1717675" h="106679">
                  <a:moveTo>
                    <a:pt x="1442953" y="30225"/>
                  </a:moveTo>
                  <a:lnTo>
                    <a:pt x="1429003" y="30225"/>
                  </a:lnTo>
                  <a:lnTo>
                    <a:pt x="1431544" y="31369"/>
                  </a:lnTo>
                  <a:lnTo>
                    <a:pt x="1433068" y="33654"/>
                  </a:lnTo>
                  <a:lnTo>
                    <a:pt x="1434719" y="35814"/>
                  </a:lnTo>
                  <a:lnTo>
                    <a:pt x="1435424" y="38989"/>
                  </a:lnTo>
                  <a:lnTo>
                    <a:pt x="1435481" y="82168"/>
                  </a:lnTo>
                  <a:lnTo>
                    <a:pt x="1445006" y="82168"/>
                  </a:lnTo>
                  <a:lnTo>
                    <a:pt x="1445006" y="41655"/>
                  </a:lnTo>
                  <a:lnTo>
                    <a:pt x="1446276" y="37210"/>
                  </a:lnTo>
                  <a:lnTo>
                    <a:pt x="1448943" y="34417"/>
                  </a:lnTo>
                  <a:lnTo>
                    <a:pt x="1451252" y="31876"/>
                  </a:lnTo>
                  <a:lnTo>
                    <a:pt x="1443482" y="31876"/>
                  </a:lnTo>
                  <a:lnTo>
                    <a:pt x="1442953" y="30225"/>
                  </a:lnTo>
                  <a:close/>
                </a:path>
                <a:path w="1717675" h="106679">
                  <a:moveTo>
                    <a:pt x="1476912" y="30225"/>
                  </a:moveTo>
                  <a:lnTo>
                    <a:pt x="1461008" y="30225"/>
                  </a:lnTo>
                  <a:lnTo>
                    <a:pt x="1462913" y="30860"/>
                  </a:lnTo>
                  <a:lnTo>
                    <a:pt x="1464564" y="31876"/>
                  </a:lnTo>
                  <a:lnTo>
                    <a:pt x="1466088" y="33020"/>
                  </a:lnTo>
                  <a:lnTo>
                    <a:pt x="1467231" y="34417"/>
                  </a:lnTo>
                  <a:lnTo>
                    <a:pt x="1468501" y="37973"/>
                  </a:lnTo>
                  <a:lnTo>
                    <a:pt x="1468754" y="40767"/>
                  </a:lnTo>
                  <a:lnTo>
                    <a:pt x="1468754" y="82168"/>
                  </a:lnTo>
                  <a:lnTo>
                    <a:pt x="1478279" y="82168"/>
                  </a:lnTo>
                  <a:lnTo>
                    <a:pt x="1478201" y="34417"/>
                  </a:lnTo>
                  <a:lnTo>
                    <a:pt x="1476912" y="30225"/>
                  </a:lnTo>
                  <a:close/>
                </a:path>
                <a:path w="1717675" h="106679">
                  <a:moveTo>
                    <a:pt x="1466469" y="21590"/>
                  </a:moveTo>
                  <a:lnTo>
                    <a:pt x="1453769" y="21590"/>
                  </a:lnTo>
                  <a:lnTo>
                    <a:pt x="1447927" y="25019"/>
                  </a:lnTo>
                  <a:lnTo>
                    <a:pt x="1443482" y="31876"/>
                  </a:lnTo>
                  <a:lnTo>
                    <a:pt x="1451252" y="31876"/>
                  </a:lnTo>
                  <a:lnTo>
                    <a:pt x="1451483" y="31623"/>
                  </a:lnTo>
                  <a:lnTo>
                    <a:pt x="1454785" y="30225"/>
                  </a:lnTo>
                  <a:lnTo>
                    <a:pt x="1476912" y="30225"/>
                  </a:lnTo>
                  <a:lnTo>
                    <a:pt x="1476756" y="29718"/>
                  </a:lnTo>
                  <a:lnTo>
                    <a:pt x="1473835" y="26416"/>
                  </a:lnTo>
                  <a:lnTo>
                    <a:pt x="1470787" y="23241"/>
                  </a:lnTo>
                  <a:lnTo>
                    <a:pt x="1466469" y="21590"/>
                  </a:lnTo>
                  <a:close/>
                </a:path>
                <a:path w="1717675" h="106679">
                  <a:moveTo>
                    <a:pt x="1431798" y="21590"/>
                  </a:moveTo>
                  <a:lnTo>
                    <a:pt x="1423924" y="21590"/>
                  </a:lnTo>
                  <a:lnTo>
                    <a:pt x="1420495" y="22478"/>
                  </a:lnTo>
                  <a:lnTo>
                    <a:pt x="1414652" y="26034"/>
                  </a:lnTo>
                  <a:lnTo>
                    <a:pt x="1412239" y="28321"/>
                  </a:lnTo>
                  <a:lnTo>
                    <a:pt x="1410589" y="31242"/>
                  </a:lnTo>
                  <a:lnTo>
                    <a:pt x="1419986" y="31242"/>
                  </a:lnTo>
                  <a:lnTo>
                    <a:pt x="1420368" y="30987"/>
                  </a:lnTo>
                  <a:lnTo>
                    <a:pt x="1422781" y="30225"/>
                  </a:lnTo>
                  <a:lnTo>
                    <a:pt x="1442953" y="30225"/>
                  </a:lnTo>
                  <a:lnTo>
                    <a:pt x="1442465" y="28701"/>
                  </a:lnTo>
                  <a:lnTo>
                    <a:pt x="1440561" y="26161"/>
                  </a:lnTo>
                  <a:lnTo>
                    <a:pt x="1437894" y="24256"/>
                  </a:lnTo>
                  <a:lnTo>
                    <a:pt x="1435227" y="22478"/>
                  </a:lnTo>
                  <a:lnTo>
                    <a:pt x="1431798" y="21590"/>
                  </a:lnTo>
                  <a:close/>
                </a:path>
                <a:path w="1717675" h="106679">
                  <a:moveTo>
                    <a:pt x="1499997" y="380"/>
                  </a:moveTo>
                  <a:lnTo>
                    <a:pt x="1490472" y="380"/>
                  </a:lnTo>
                  <a:lnTo>
                    <a:pt x="1490472" y="11937"/>
                  </a:lnTo>
                  <a:lnTo>
                    <a:pt x="1499997" y="11937"/>
                  </a:lnTo>
                  <a:lnTo>
                    <a:pt x="1499997" y="380"/>
                  </a:lnTo>
                  <a:close/>
                </a:path>
                <a:path w="1717675" h="106679">
                  <a:moveTo>
                    <a:pt x="1499997" y="22859"/>
                  </a:moveTo>
                  <a:lnTo>
                    <a:pt x="1490472" y="22859"/>
                  </a:lnTo>
                  <a:lnTo>
                    <a:pt x="1490472" y="82168"/>
                  </a:lnTo>
                  <a:lnTo>
                    <a:pt x="1499997" y="82168"/>
                  </a:lnTo>
                  <a:lnTo>
                    <a:pt x="1499997" y="22859"/>
                  </a:lnTo>
                  <a:close/>
                </a:path>
                <a:path w="1717675" h="106679">
                  <a:moveTo>
                    <a:pt x="1540002" y="21590"/>
                  </a:moveTo>
                  <a:lnTo>
                    <a:pt x="1532001" y="21590"/>
                  </a:lnTo>
                  <a:lnTo>
                    <a:pt x="1527810" y="22859"/>
                  </a:lnTo>
                  <a:lnTo>
                    <a:pt x="1524127" y="25400"/>
                  </a:lnTo>
                  <a:lnTo>
                    <a:pt x="1520316" y="27940"/>
                  </a:lnTo>
                  <a:lnTo>
                    <a:pt x="1517523" y="31623"/>
                  </a:lnTo>
                  <a:lnTo>
                    <a:pt x="1515618" y="36449"/>
                  </a:lnTo>
                  <a:lnTo>
                    <a:pt x="1513839" y="41275"/>
                  </a:lnTo>
                  <a:lnTo>
                    <a:pt x="1512824" y="46736"/>
                  </a:lnTo>
                  <a:lnTo>
                    <a:pt x="1512824" y="58674"/>
                  </a:lnTo>
                  <a:lnTo>
                    <a:pt x="1513839" y="64008"/>
                  </a:lnTo>
                  <a:lnTo>
                    <a:pt x="1515999" y="68706"/>
                  </a:lnTo>
                  <a:lnTo>
                    <a:pt x="1518031" y="73405"/>
                  </a:lnTo>
                  <a:lnTo>
                    <a:pt x="1520952" y="76962"/>
                  </a:lnTo>
                  <a:lnTo>
                    <a:pt x="1524762" y="79628"/>
                  </a:lnTo>
                  <a:lnTo>
                    <a:pt x="1528445" y="82168"/>
                  </a:lnTo>
                  <a:lnTo>
                    <a:pt x="1532636" y="83565"/>
                  </a:lnTo>
                  <a:lnTo>
                    <a:pt x="1544065" y="83565"/>
                  </a:lnTo>
                  <a:lnTo>
                    <a:pt x="1549273" y="80517"/>
                  </a:lnTo>
                  <a:lnTo>
                    <a:pt x="1552442" y="75311"/>
                  </a:lnTo>
                  <a:lnTo>
                    <a:pt x="1533906" y="75311"/>
                  </a:lnTo>
                  <a:lnTo>
                    <a:pt x="1530223" y="73405"/>
                  </a:lnTo>
                  <a:lnTo>
                    <a:pt x="1527175" y="69596"/>
                  </a:lnTo>
                  <a:lnTo>
                    <a:pt x="1524127" y="65912"/>
                  </a:lnTo>
                  <a:lnTo>
                    <a:pt x="1522602" y="60198"/>
                  </a:lnTo>
                  <a:lnTo>
                    <a:pt x="1522602" y="44703"/>
                  </a:lnTo>
                  <a:lnTo>
                    <a:pt x="1524127" y="38989"/>
                  </a:lnTo>
                  <a:lnTo>
                    <a:pt x="1526921" y="35305"/>
                  </a:lnTo>
                  <a:lnTo>
                    <a:pt x="1529714" y="31750"/>
                  </a:lnTo>
                  <a:lnTo>
                    <a:pt x="1533271" y="29845"/>
                  </a:lnTo>
                  <a:lnTo>
                    <a:pt x="1561719" y="29845"/>
                  </a:lnTo>
                  <a:lnTo>
                    <a:pt x="1552194" y="29718"/>
                  </a:lnTo>
                  <a:lnTo>
                    <a:pt x="1550543" y="27304"/>
                  </a:lnTo>
                  <a:lnTo>
                    <a:pt x="1548384" y="25273"/>
                  </a:lnTo>
                  <a:lnTo>
                    <a:pt x="1545716" y="23875"/>
                  </a:lnTo>
                  <a:lnTo>
                    <a:pt x="1543050" y="22351"/>
                  </a:lnTo>
                  <a:lnTo>
                    <a:pt x="1540002" y="21590"/>
                  </a:lnTo>
                  <a:close/>
                </a:path>
                <a:path w="1717675" h="106679">
                  <a:moveTo>
                    <a:pt x="1561719" y="74675"/>
                  </a:moveTo>
                  <a:lnTo>
                    <a:pt x="1552828" y="74675"/>
                  </a:lnTo>
                  <a:lnTo>
                    <a:pt x="1552828" y="82168"/>
                  </a:lnTo>
                  <a:lnTo>
                    <a:pt x="1561719" y="82168"/>
                  </a:lnTo>
                  <a:lnTo>
                    <a:pt x="1561719" y="74675"/>
                  </a:lnTo>
                  <a:close/>
                </a:path>
                <a:path w="1717675" h="106679">
                  <a:moveTo>
                    <a:pt x="1561719" y="29845"/>
                  </a:moveTo>
                  <a:lnTo>
                    <a:pt x="1541907" y="29845"/>
                  </a:lnTo>
                  <a:lnTo>
                    <a:pt x="1545589" y="31750"/>
                  </a:lnTo>
                  <a:lnTo>
                    <a:pt x="1548511" y="35559"/>
                  </a:lnTo>
                  <a:lnTo>
                    <a:pt x="1551559" y="39370"/>
                  </a:lnTo>
                  <a:lnTo>
                    <a:pt x="1552956" y="45339"/>
                  </a:lnTo>
                  <a:lnTo>
                    <a:pt x="1552956" y="60833"/>
                  </a:lnTo>
                  <a:lnTo>
                    <a:pt x="1551559" y="66293"/>
                  </a:lnTo>
                  <a:lnTo>
                    <a:pt x="1545716" y="73405"/>
                  </a:lnTo>
                  <a:lnTo>
                    <a:pt x="1542161" y="75311"/>
                  </a:lnTo>
                  <a:lnTo>
                    <a:pt x="1552442" y="75311"/>
                  </a:lnTo>
                  <a:lnTo>
                    <a:pt x="1552828" y="74675"/>
                  </a:lnTo>
                  <a:lnTo>
                    <a:pt x="1561719" y="74675"/>
                  </a:lnTo>
                  <a:lnTo>
                    <a:pt x="1561719" y="29845"/>
                  </a:lnTo>
                  <a:close/>
                </a:path>
                <a:path w="1717675" h="106679">
                  <a:moveTo>
                    <a:pt x="1561719" y="380"/>
                  </a:moveTo>
                  <a:lnTo>
                    <a:pt x="1552194" y="380"/>
                  </a:lnTo>
                  <a:lnTo>
                    <a:pt x="1552194" y="29718"/>
                  </a:lnTo>
                  <a:lnTo>
                    <a:pt x="1561719" y="29718"/>
                  </a:lnTo>
                  <a:lnTo>
                    <a:pt x="1561719" y="380"/>
                  </a:lnTo>
                  <a:close/>
                </a:path>
                <a:path w="1717675" h="106679">
                  <a:moveTo>
                    <a:pt x="1619362" y="29845"/>
                  </a:moveTo>
                  <a:lnTo>
                    <a:pt x="1602994" y="29845"/>
                  </a:lnTo>
                  <a:lnTo>
                    <a:pt x="1606550" y="30987"/>
                  </a:lnTo>
                  <a:lnTo>
                    <a:pt x="1609089" y="33274"/>
                  </a:lnTo>
                  <a:lnTo>
                    <a:pt x="1610868" y="34925"/>
                  </a:lnTo>
                  <a:lnTo>
                    <a:pt x="1611757" y="37846"/>
                  </a:lnTo>
                  <a:lnTo>
                    <a:pt x="1611757" y="43179"/>
                  </a:lnTo>
                  <a:lnTo>
                    <a:pt x="1611629" y="44576"/>
                  </a:lnTo>
                  <a:lnTo>
                    <a:pt x="1608074" y="45847"/>
                  </a:lnTo>
                  <a:lnTo>
                    <a:pt x="1602359" y="46989"/>
                  </a:lnTo>
                  <a:lnTo>
                    <a:pt x="1590928" y="48513"/>
                  </a:lnTo>
                  <a:lnTo>
                    <a:pt x="1588008" y="49022"/>
                  </a:lnTo>
                  <a:lnTo>
                    <a:pt x="1586229" y="49529"/>
                  </a:lnTo>
                  <a:lnTo>
                    <a:pt x="1583689" y="50291"/>
                  </a:lnTo>
                  <a:lnTo>
                    <a:pt x="1581403" y="51308"/>
                  </a:lnTo>
                  <a:lnTo>
                    <a:pt x="1579372" y="52831"/>
                  </a:lnTo>
                  <a:lnTo>
                    <a:pt x="1577339" y="54228"/>
                  </a:lnTo>
                  <a:lnTo>
                    <a:pt x="1575689" y="56134"/>
                  </a:lnTo>
                  <a:lnTo>
                    <a:pt x="1573149" y="60960"/>
                  </a:lnTo>
                  <a:lnTo>
                    <a:pt x="1572514" y="63626"/>
                  </a:lnTo>
                  <a:lnTo>
                    <a:pt x="1572514" y="71500"/>
                  </a:lnTo>
                  <a:lnTo>
                    <a:pt x="1574164" y="75564"/>
                  </a:lnTo>
                  <a:lnTo>
                    <a:pt x="1580769" y="81914"/>
                  </a:lnTo>
                  <a:lnTo>
                    <a:pt x="1585595" y="83565"/>
                  </a:lnTo>
                  <a:lnTo>
                    <a:pt x="1595501" y="83565"/>
                  </a:lnTo>
                  <a:lnTo>
                    <a:pt x="1599057" y="82803"/>
                  </a:lnTo>
                  <a:lnTo>
                    <a:pt x="1602232" y="81534"/>
                  </a:lnTo>
                  <a:lnTo>
                    <a:pt x="1605534" y="80263"/>
                  </a:lnTo>
                  <a:lnTo>
                    <a:pt x="1608963" y="77977"/>
                  </a:lnTo>
                  <a:lnTo>
                    <a:pt x="1611523" y="75691"/>
                  </a:lnTo>
                  <a:lnTo>
                    <a:pt x="1590294" y="75691"/>
                  </a:lnTo>
                  <a:lnTo>
                    <a:pt x="1587500" y="74802"/>
                  </a:lnTo>
                  <a:lnTo>
                    <a:pt x="1585595" y="72898"/>
                  </a:lnTo>
                  <a:lnTo>
                    <a:pt x="1583689" y="71120"/>
                  </a:lnTo>
                  <a:lnTo>
                    <a:pt x="1582733" y="69087"/>
                  </a:lnTo>
                  <a:lnTo>
                    <a:pt x="1596136" y="56261"/>
                  </a:lnTo>
                  <a:lnTo>
                    <a:pt x="1602994" y="55117"/>
                  </a:lnTo>
                  <a:lnTo>
                    <a:pt x="1608201" y="53848"/>
                  </a:lnTo>
                  <a:lnTo>
                    <a:pt x="1611629" y="52450"/>
                  </a:lnTo>
                  <a:lnTo>
                    <a:pt x="1621282" y="52450"/>
                  </a:lnTo>
                  <a:lnTo>
                    <a:pt x="1621180" y="36956"/>
                  </a:lnTo>
                  <a:lnTo>
                    <a:pt x="1621154" y="36322"/>
                  </a:lnTo>
                  <a:lnTo>
                    <a:pt x="1620901" y="34671"/>
                  </a:lnTo>
                  <a:lnTo>
                    <a:pt x="1620265" y="31876"/>
                  </a:lnTo>
                  <a:lnTo>
                    <a:pt x="1619362" y="29845"/>
                  </a:lnTo>
                  <a:close/>
                </a:path>
                <a:path w="1717675" h="106679">
                  <a:moveTo>
                    <a:pt x="1621887" y="74802"/>
                  </a:moveTo>
                  <a:lnTo>
                    <a:pt x="1612519" y="74802"/>
                  </a:lnTo>
                  <a:lnTo>
                    <a:pt x="1612761" y="77470"/>
                  </a:lnTo>
                  <a:lnTo>
                    <a:pt x="1612868" y="77977"/>
                  </a:lnTo>
                  <a:lnTo>
                    <a:pt x="1613344" y="79883"/>
                  </a:lnTo>
                  <a:lnTo>
                    <a:pt x="1613471" y="80263"/>
                  </a:lnTo>
                  <a:lnTo>
                    <a:pt x="1614424" y="82168"/>
                  </a:lnTo>
                  <a:lnTo>
                    <a:pt x="1624329" y="82168"/>
                  </a:lnTo>
                  <a:lnTo>
                    <a:pt x="1623187" y="79883"/>
                  </a:lnTo>
                  <a:lnTo>
                    <a:pt x="1622298" y="77470"/>
                  </a:lnTo>
                  <a:lnTo>
                    <a:pt x="1621887" y="74802"/>
                  </a:lnTo>
                  <a:close/>
                </a:path>
                <a:path w="1717675" h="106679">
                  <a:moveTo>
                    <a:pt x="1621282" y="52450"/>
                  </a:moveTo>
                  <a:lnTo>
                    <a:pt x="1611629" y="52450"/>
                  </a:lnTo>
                  <a:lnTo>
                    <a:pt x="1611571" y="60960"/>
                  </a:lnTo>
                  <a:lnTo>
                    <a:pt x="1611122" y="63880"/>
                  </a:lnTo>
                  <a:lnTo>
                    <a:pt x="1597660" y="75691"/>
                  </a:lnTo>
                  <a:lnTo>
                    <a:pt x="1611523" y="75691"/>
                  </a:lnTo>
                  <a:lnTo>
                    <a:pt x="1612519" y="74802"/>
                  </a:lnTo>
                  <a:lnTo>
                    <a:pt x="1621887" y="74802"/>
                  </a:lnTo>
                  <a:lnTo>
                    <a:pt x="1621536" y="72516"/>
                  </a:lnTo>
                  <a:lnTo>
                    <a:pt x="1621381" y="68961"/>
                  </a:lnTo>
                  <a:lnTo>
                    <a:pt x="1621282" y="52450"/>
                  </a:lnTo>
                  <a:close/>
                </a:path>
                <a:path w="1717675" h="106679">
                  <a:moveTo>
                    <a:pt x="1604390" y="21590"/>
                  </a:moveTo>
                  <a:lnTo>
                    <a:pt x="1594739" y="21590"/>
                  </a:lnTo>
                  <a:lnTo>
                    <a:pt x="1590421" y="22225"/>
                  </a:lnTo>
                  <a:lnTo>
                    <a:pt x="1574164" y="39750"/>
                  </a:lnTo>
                  <a:lnTo>
                    <a:pt x="1583436" y="41148"/>
                  </a:lnTo>
                  <a:lnTo>
                    <a:pt x="1584452" y="36956"/>
                  </a:lnTo>
                  <a:lnTo>
                    <a:pt x="1586102" y="34035"/>
                  </a:lnTo>
                  <a:lnTo>
                    <a:pt x="1590421" y="30733"/>
                  </a:lnTo>
                  <a:lnTo>
                    <a:pt x="1593723" y="29845"/>
                  </a:lnTo>
                  <a:lnTo>
                    <a:pt x="1619362" y="29845"/>
                  </a:lnTo>
                  <a:lnTo>
                    <a:pt x="1619250" y="29591"/>
                  </a:lnTo>
                  <a:lnTo>
                    <a:pt x="1616456" y="26034"/>
                  </a:lnTo>
                  <a:lnTo>
                    <a:pt x="1614297" y="24510"/>
                  </a:lnTo>
                  <a:lnTo>
                    <a:pt x="1611249" y="23368"/>
                  </a:lnTo>
                  <a:lnTo>
                    <a:pt x="1608201" y="22098"/>
                  </a:lnTo>
                  <a:lnTo>
                    <a:pt x="1604390" y="21590"/>
                  </a:lnTo>
                  <a:close/>
                </a:path>
                <a:path w="1717675" h="106679">
                  <a:moveTo>
                    <a:pt x="1712326" y="29845"/>
                  </a:moveTo>
                  <a:lnTo>
                    <a:pt x="1695958" y="29845"/>
                  </a:lnTo>
                  <a:lnTo>
                    <a:pt x="1699514" y="30987"/>
                  </a:lnTo>
                  <a:lnTo>
                    <a:pt x="1702053" y="33274"/>
                  </a:lnTo>
                  <a:lnTo>
                    <a:pt x="1703832" y="34925"/>
                  </a:lnTo>
                  <a:lnTo>
                    <a:pt x="1704721" y="37846"/>
                  </a:lnTo>
                  <a:lnTo>
                    <a:pt x="1704594" y="44576"/>
                  </a:lnTo>
                  <a:lnTo>
                    <a:pt x="1701038" y="45847"/>
                  </a:lnTo>
                  <a:lnTo>
                    <a:pt x="1695323" y="46989"/>
                  </a:lnTo>
                  <a:lnTo>
                    <a:pt x="1683893" y="48513"/>
                  </a:lnTo>
                  <a:lnTo>
                    <a:pt x="1680972" y="49022"/>
                  </a:lnTo>
                  <a:lnTo>
                    <a:pt x="1679194" y="49529"/>
                  </a:lnTo>
                  <a:lnTo>
                    <a:pt x="1676653" y="50291"/>
                  </a:lnTo>
                  <a:lnTo>
                    <a:pt x="1674368" y="51308"/>
                  </a:lnTo>
                  <a:lnTo>
                    <a:pt x="1672336" y="52831"/>
                  </a:lnTo>
                  <a:lnTo>
                    <a:pt x="1670303" y="54228"/>
                  </a:lnTo>
                  <a:lnTo>
                    <a:pt x="1668652" y="56134"/>
                  </a:lnTo>
                  <a:lnTo>
                    <a:pt x="1666113" y="60960"/>
                  </a:lnTo>
                  <a:lnTo>
                    <a:pt x="1665477" y="63626"/>
                  </a:lnTo>
                  <a:lnTo>
                    <a:pt x="1665477" y="71500"/>
                  </a:lnTo>
                  <a:lnTo>
                    <a:pt x="1667128" y="75564"/>
                  </a:lnTo>
                  <a:lnTo>
                    <a:pt x="1673733" y="81914"/>
                  </a:lnTo>
                  <a:lnTo>
                    <a:pt x="1678559" y="83565"/>
                  </a:lnTo>
                  <a:lnTo>
                    <a:pt x="1688464" y="83565"/>
                  </a:lnTo>
                  <a:lnTo>
                    <a:pt x="1692021" y="82803"/>
                  </a:lnTo>
                  <a:lnTo>
                    <a:pt x="1695196" y="81534"/>
                  </a:lnTo>
                  <a:lnTo>
                    <a:pt x="1698498" y="80263"/>
                  </a:lnTo>
                  <a:lnTo>
                    <a:pt x="1701927" y="77977"/>
                  </a:lnTo>
                  <a:lnTo>
                    <a:pt x="1704487" y="75691"/>
                  </a:lnTo>
                  <a:lnTo>
                    <a:pt x="1683258" y="75691"/>
                  </a:lnTo>
                  <a:lnTo>
                    <a:pt x="1680464" y="74802"/>
                  </a:lnTo>
                  <a:lnTo>
                    <a:pt x="1678559" y="72898"/>
                  </a:lnTo>
                  <a:lnTo>
                    <a:pt x="1676653" y="71120"/>
                  </a:lnTo>
                  <a:lnTo>
                    <a:pt x="1675697" y="69087"/>
                  </a:lnTo>
                  <a:lnTo>
                    <a:pt x="1689100" y="56261"/>
                  </a:lnTo>
                  <a:lnTo>
                    <a:pt x="1695958" y="55117"/>
                  </a:lnTo>
                  <a:lnTo>
                    <a:pt x="1701164" y="53848"/>
                  </a:lnTo>
                  <a:lnTo>
                    <a:pt x="1704594" y="52450"/>
                  </a:lnTo>
                  <a:lnTo>
                    <a:pt x="1714246" y="52450"/>
                  </a:lnTo>
                  <a:lnTo>
                    <a:pt x="1714119" y="36322"/>
                  </a:lnTo>
                  <a:lnTo>
                    <a:pt x="1713864" y="34671"/>
                  </a:lnTo>
                  <a:lnTo>
                    <a:pt x="1713229" y="31876"/>
                  </a:lnTo>
                  <a:lnTo>
                    <a:pt x="1712326" y="29845"/>
                  </a:lnTo>
                  <a:close/>
                </a:path>
                <a:path w="1717675" h="106679">
                  <a:moveTo>
                    <a:pt x="1714851" y="74802"/>
                  </a:moveTo>
                  <a:lnTo>
                    <a:pt x="1705483" y="74802"/>
                  </a:lnTo>
                  <a:lnTo>
                    <a:pt x="1705725" y="77470"/>
                  </a:lnTo>
                  <a:lnTo>
                    <a:pt x="1705832" y="77977"/>
                  </a:lnTo>
                  <a:lnTo>
                    <a:pt x="1706308" y="79883"/>
                  </a:lnTo>
                  <a:lnTo>
                    <a:pt x="1706435" y="80263"/>
                  </a:lnTo>
                  <a:lnTo>
                    <a:pt x="1707388" y="82168"/>
                  </a:lnTo>
                  <a:lnTo>
                    <a:pt x="1717294" y="82168"/>
                  </a:lnTo>
                  <a:lnTo>
                    <a:pt x="1716151" y="79883"/>
                  </a:lnTo>
                  <a:lnTo>
                    <a:pt x="1715262" y="77470"/>
                  </a:lnTo>
                  <a:lnTo>
                    <a:pt x="1714851" y="74802"/>
                  </a:lnTo>
                  <a:close/>
                </a:path>
                <a:path w="1717675" h="106679">
                  <a:moveTo>
                    <a:pt x="1714246" y="52450"/>
                  </a:moveTo>
                  <a:lnTo>
                    <a:pt x="1704594" y="52450"/>
                  </a:lnTo>
                  <a:lnTo>
                    <a:pt x="1704535" y="60960"/>
                  </a:lnTo>
                  <a:lnTo>
                    <a:pt x="1704086" y="63880"/>
                  </a:lnTo>
                  <a:lnTo>
                    <a:pt x="1690624" y="75691"/>
                  </a:lnTo>
                  <a:lnTo>
                    <a:pt x="1704487" y="75691"/>
                  </a:lnTo>
                  <a:lnTo>
                    <a:pt x="1705483" y="74802"/>
                  </a:lnTo>
                  <a:lnTo>
                    <a:pt x="1714851" y="74802"/>
                  </a:lnTo>
                  <a:lnTo>
                    <a:pt x="1714500" y="72516"/>
                  </a:lnTo>
                  <a:lnTo>
                    <a:pt x="1714345" y="68961"/>
                  </a:lnTo>
                  <a:lnTo>
                    <a:pt x="1714246" y="52450"/>
                  </a:lnTo>
                  <a:close/>
                </a:path>
                <a:path w="1717675" h="106679">
                  <a:moveTo>
                    <a:pt x="1697354" y="21590"/>
                  </a:moveTo>
                  <a:lnTo>
                    <a:pt x="1687702" y="21590"/>
                  </a:lnTo>
                  <a:lnTo>
                    <a:pt x="1683385" y="22225"/>
                  </a:lnTo>
                  <a:lnTo>
                    <a:pt x="1667128" y="39750"/>
                  </a:lnTo>
                  <a:lnTo>
                    <a:pt x="1676400" y="41148"/>
                  </a:lnTo>
                  <a:lnTo>
                    <a:pt x="1677415" y="36956"/>
                  </a:lnTo>
                  <a:lnTo>
                    <a:pt x="1679066" y="34035"/>
                  </a:lnTo>
                  <a:lnTo>
                    <a:pt x="1683385" y="30733"/>
                  </a:lnTo>
                  <a:lnTo>
                    <a:pt x="1686687" y="29845"/>
                  </a:lnTo>
                  <a:lnTo>
                    <a:pt x="1712326" y="29845"/>
                  </a:lnTo>
                  <a:lnTo>
                    <a:pt x="1712214" y="29591"/>
                  </a:lnTo>
                  <a:lnTo>
                    <a:pt x="1709420" y="26034"/>
                  </a:lnTo>
                  <a:lnTo>
                    <a:pt x="1707261" y="24510"/>
                  </a:lnTo>
                  <a:lnTo>
                    <a:pt x="1704213" y="23368"/>
                  </a:lnTo>
                  <a:lnTo>
                    <a:pt x="1701164" y="22098"/>
                  </a:lnTo>
                  <a:lnTo>
                    <a:pt x="1697354" y="21590"/>
                  </a:lnTo>
                  <a:close/>
                </a:path>
              </a:pathLst>
            </a:custGeom>
            <a:solidFill>
              <a:srgbClr val="FFFFFF"/>
            </a:solidFill>
          </p:spPr>
          <p:txBody>
            <a:bodyPr wrap="square" lIns="0" tIns="0" rIns="0" bIns="0" rtlCol="0"/>
            <a:lstStyle/>
            <a:p>
              <a:endParaRPr/>
            </a:p>
          </p:txBody>
        </p:sp>
      </p:grpSp>
      <p:grpSp>
        <p:nvGrpSpPr>
          <p:cNvPr id="39" name="object 39"/>
          <p:cNvGrpSpPr/>
          <p:nvPr/>
        </p:nvGrpSpPr>
        <p:grpSpPr>
          <a:xfrm>
            <a:off x="0" y="0"/>
            <a:ext cx="7277100" cy="2571750"/>
            <a:chOff x="0" y="0"/>
            <a:chExt cx="7277100" cy="2571750"/>
          </a:xfrm>
        </p:grpSpPr>
        <p:sp>
          <p:nvSpPr>
            <p:cNvPr id="40" name="object 40"/>
            <p:cNvSpPr/>
            <p:nvPr/>
          </p:nvSpPr>
          <p:spPr>
            <a:xfrm>
              <a:off x="0" y="0"/>
              <a:ext cx="5220970" cy="1318895"/>
            </a:xfrm>
            <a:custGeom>
              <a:avLst/>
              <a:gdLst/>
              <a:ahLst/>
              <a:cxnLst/>
              <a:rect l="l" t="t" r="r" b="b"/>
              <a:pathLst>
                <a:path w="5220970" h="1318895">
                  <a:moveTo>
                    <a:pt x="5220605" y="0"/>
                  </a:moveTo>
                  <a:lnTo>
                    <a:pt x="0" y="0"/>
                  </a:lnTo>
                  <a:lnTo>
                    <a:pt x="0" y="1318386"/>
                  </a:lnTo>
                  <a:lnTo>
                    <a:pt x="2537460" y="1318386"/>
                  </a:lnTo>
                  <a:lnTo>
                    <a:pt x="4064635" y="1276476"/>
                  </a:lnTo>
                  <a:lnTo>
                    <a:pt x="4865370" y="985646"/>
                  </a:lnTo>
                  <a:lnTo>
                    <a:pt x="5203190" y="196976"/>
                  </a:lnTo>
                  <a:lnTo>
                    <a:pt x="5220605" y="0"/>
                  </a:lnTo>
                  <a:close/>
                </a:path>
              </a:pathLst>
            </a:custGeom>
            <a:solidFill>
              <a:srgbClr val="004448"/>
            </a:solidFill>
          </p:spPr>
          <p:txBody>
            <a:bodyPr wrap="square" lIns="0" tIns="0" rIns="0" bIns="0" rtlCol="0"/>
            <a:lstStyle/>
            <a:p>
              <a:endParaRPr/>
            </a:p>
          </p:txBody>
        </p:sp>
        <p:pic>
          <p:nvPicPr>
            <p:cNvPr id="41" name="object 41"/>
            <p:cNvPicPr/>
            <p:nvPr/>
          </p:nvPicPr>
          <p:blipFill>
            <a:blip r:embed="rId21" cstate="screen">
              <a:extLst>
                <a:ext uri="{28A0092B-C50C-407E-A947-70E740481C1C}">
                  <a14:useLocalDpi xmlns:a14="http://schemas.microsoft.com/office/drawing/2010/main"/>
                </a:ext>
              </a:extLst>
            </a:blip>
            <a:stretch>
              <a:fillRect/>
            </a:stretch>
          </p:blipFill>
          <p:spPr>
            <a:xfrm>
              <a:off x="4612640" y="612266"/>
              <a:ext cx="2395855" cy="1587500"/>
            </a:xfrm>
            <a:prstGeom prst="rect">
              <a:avLst/>
            </a:prstGeom>
          </p:spPr>
        </p:pic>
        <p:sp>
          <p:nvSpPr>
            <p:cNvPr id="42" name="object 42"/>
            <p:cNvSpPr/>
            <p:nvPr/>
          </p:nvSpPr>
          <p:spPr>
            <a:xfrm>
              <a:off x="4613275" y="623061"/>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43" name="object 43"/>
            <p:cNvPicPr/>
            <p:nvPr/>
          </p:nvPicPr>
          <p:blipFill>
            <a:blip r:embed="rId22" cstate="screen">
              <a:extLst>
                <a:ext uri="{28A0092B-C50C-407E-A947-70E740481C1C}">
                  <a14:useLocalDpi xmlns:a14="http://schemas.microsoft.com/office/drawing/2010/main"/>
                </a:ext>
              </a:extLst>
            </a:blip>
            <a:stretch>
              <a:fillRect/>
            </a:stretch>
          </p:blipFill>
          <p:spPr>
            <a:xfrm>
              <a:off x="4321175" y="2203576"/>
              <a:ext cx="2955925" cy="86995"/>
            </a:xfrm>
            <a:prstGeom prst="rect">
              <a:avLst/>
            </a:prstGeom>
          </p:spPr>
        </p:pic>
        <p:pic>
          <p:nvPicPr>
            <p:cNvPr id="44" name="object 44"/>
            <p:cNvPicPr/>
            <p:nvPr/>
          </p:nvPicPr>
          <p:blipFill>
            <a:blip r:embed="rId23" cstate="screen">
              <a:extLst>
                <a:ext uri="{28A0092B-C50C-407E-A947-70E740481C1C}">
                  <a14:useLocalDpi xmlns:a14="http://schemas.microsoft.com/office/drawing/2010/main"/>
                </a:ext>
              </a:extLst>
            </a:blip>
            <a:stretch>
              <a:fillRect/>
            </a:stretch>
          </p:blipFill>
          <p:spPr>
            <a:xfrm>
              <a:off x="4672965" y="706881"/>
              <a:ext cx="1657350" cy="805815"/>
            </a:xfrm>
            <a:prstGeom prst="rect">
              <a:avLst/>
            </a:prstGeom>
          </p:spPr>
        </p:pic>
        <p:pic>
          <p:nvPicPr>
            <p:cNvPr id="45" name="object 45"/>
            <p:cNvPicPr/>
            <p:nvPr/>
          </p:nvPicPr>
          <p:blipFill>
            <a:blip r:embed="rId24" cstate="screen">
              <a:extLst>
                <a:ext uri="{28A0092B-C50C-407E-A947-70E740481C1C}">
                  <a14:useLocalDpi xmlns:a14="http://schemas.microsoft.com/office/drawing/2010/main"/>
                </a:ext>
              </a:extLst>
            </a:blip>
            <a:stretch>
              <a:fillRect/>
            </a:stretch>
          </p:blipFill>
          <p:spPr>
            <a:xfrm>
              <a:off x="6327775" y="706881"/>
              <a:ext cx="621665" cy="1209040"/>
            </a:xfrm>
            <a:prstGeom prst="rect">
              <a:avLst/>
            </a:prstGeom>
          </p:spPr>
        </p:pic>
        <p:pic>
          <p:nvPicPr>
            <p:cNvPr id="46" name="object 46"/>
            <p:cNvPicPr/>
            <p:nvPr/>
          </p:nvPicPr>
          <p:blipFill>
            <a:blip r:embed="rId25" cstate="screen">
              <a:extLst>
                <a:ext uri="{28A0092B-C50C-407E-A947-70E740481C1C}">
                  <a14:useLocalDpi xmlns:a14="http://schemas.microsoft.com/office/drawing/2010/main"/>
                </a:ext>
              </a:extLst>
            </a:blip>
            <a:stretch>
              <a:fillRect/>
            </a:stretch>
          </p:blipFill>
          <p:spPr>
            <a:xfrm>
              <a:off x="4672965" y="1510791"/>
              <a:ext cx="1657350" cy="605154"/>
            </a:xfrm>
            <a:prstGeom prst="rect">
              <a:avLst/>
            </a:prstGeom>
          </p:spPr>
        </p:pic>
        <p:pic>
          <p:nvPicPr>
            <p:cNvPr id="47" name="object 47"/>
            <p:cNvPicPr/>
            <p:nvPr/>
          </p:nvPicPr>
          <p:blipFill>
            <a:blip r:embed="rId26" cstate="screen">
              <a:extLst>
                <a:ext uri="{28A0092B-C50C-407E-A947-70E740481C1C}">
                  <a14:useLocalDpi xmlns:a14="http://schemas.microsoft.com/office/drawing/2010/main"/>
                </a:ext>
              </a:extLst>
            </a:blip>
            <a:stretch>
              <a:fillRect/>
            </a:stretch>
          </p:blipFill>
          <p:spPr>
            <a:xfrm>
              <a:off x="6327775" y="1914016"/>
              <a:ext cx="621665" cy="201929"/>
            </a:xfrm>
            <a:prstGeom prst="rect">
              <a:avLst/>
            </a:prstGeom>
          </p:spPr>
        </p:pic>
        <p:sp>
          <p:nvSpPr>
            <p:cNvPr id="48" name="object 48"/>
            <p:cNvSpPr/>
            <p:nvPr/>
          </p:nvSpPr>
          <p:spPr>
            <a:xfrm>
              <a:off x="6097904" y="1715896"/>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9" name="object 49"/>
            <p:cNvSpPr/>
            <p:nvPr/>
          </p:nvSpPr>
          <p:spPr>
            <a:xfrm>
              <a:off x="6063615" y="1682876"/>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4"/>
                  </a:lnTo>
                  <a:lnTo>
                    <a:pt x="149860" y="87629"/>
                  </a:lnTo>
                  <a:lnTo>
                    <a:pt x="116205" y="116839"/>
                  </a:lnTo>
                  <a:lnTo>
                    <a:pt x="86995" y="149225"/>
                  </a:lnTo>
                  <a:lnTo>
                    <a:pt x="60960" y="184784"/>
                  </a:lnTo>
                  <a:lnTo>
                    <a:pt x="38735" y="222884"/>
                  </a:lnTo>
                  <a:lnTo>
                    <a:pt x="21589" y="264795"/>
                  </a:lnTo>
                  <a:lnTo>
                    <a:pt x="8889" y="308609"/>
                  </a:lnTo>
                  <a:lnTo>
                    <a:pt x="1905" y="353695"/>
                  </a:lnTo>
                  <a:lnTo>
                    <a:pt x="0" y="398145"/>
                  </a:lnTo>
                  <a:lnTo>
                    <a:pt x="3810" y="441959"/>
                  </a:lnTo>
                  <a:lnTo>
                    <a:pt x="12064" y="484504"/>
                  </a:lnTo>
                  <a:lnTo>
                    <a:pt x="25400" y="525145"/>
                  </a:lnTo>
                  <a:lnTo>
                    <a:pt x="43180" y="564514"/>
                  </a:lnTo>
                  <a:lnTo>
                    <a:pt x="66039" y="601979"/>
                  </a:lnTo>
                  <a:lnTo>
                    <a:pt x="92075" y="636270"/>
                  </a:lnTo>
                  <a:lnTo>
                    <a:pt x="122555" y="668020"/>
                  </a:lnTo>
                  <a:lnTo>
                    <a:pt x="156210" y="696595"/>
                  </a:lnTo>
                  <a:lnTo>
                    <a:pt x="193675" y="721359"/>
                  </a:lnTo>
                  <a:lnTo>
                    <a:pt x="233680" y="742314"/>
                  </a:lnTo>
                  <a:lnTo>
                    <a:pt x="276860" y="758825"/>
                  </a:lnTo>
                  <a:lnTo>
                    <a:pt x="323214" y="770889"/>
                  </a:lnTo>
                  <a:lnTo>
                    <a:pt x="370205" y="777239"/>
                  </a:lnTo>
                  <a:lnTo>
                    <a:pt x="416560" y="779145"/>
                  </a:lnTo>
                  <a:lnTo>
                    <a:pt x="462280" y="775970"/>
                  </a:lnTo>
                  <a:lnTo>
                    <a:pt x="507364" y="767714"/>
                  </a:lnTo>
                  <a:lnTo>
                    <a:pt x="549910" y="755014"/>
                  </a:lnTo>
                  <a:lnTo>
                    <a:pt x="591185" y="737870"/>
                  </a:lnTo>
                  <a:lnTo>
                    <a:pt x="629919" y="716279"/>
                  </a:lnTo>
                  <a:lnTo>
                    <a:pt x="666114" y="690879"/>
                  </a:lnTo>
                  <a:lnTo>
                    <a:pt x="699135" y="662304"/>
                  </a:lnTo>
                  <a:lnTo>
                    <a:pt x="728980" y="629920"/>
                  </a:lnTo>
                  <a:lnTo>
                    <a:pt x="755014" y="594359"/>
                  </a:lnTo>
                  <a:lnTo>
                    <a:pt x="776605" y="555625"/>
                  </a:lnTo>
                  <a:lnTo>
                    <a:pt x="794385" y="514350"/>
                  </a:lnTo>
                  <a:lnTo>
                    <a:pt x="807085" y="470534"/>
                  </a:lnTo>
                  <a:lnTo>
                    <a:pt x="814069" y="425450"/>
                  </a:lnTo>
                  <a:lnTo>
                    <a:pt x="815975" y="381000"/>
                  </a:lnTo>
                  <a:lnTo>
                    <a:pt x="812164" y="337184"/>
                  </a:lnTo>
                  <a:lnTo>
                    <a:pt x="803275" y="294639"/>
                  </a:lnTo>
                  <a:lnTo>
                    <a:pt x="789939" y="253364"/>
                  </a:lnTo>
                  <a:lnTo>
                    <a:pt x="772160" y="213995"/>
                  </a:lnTo>
                  <a:lnTo>
                    <a:pt x="749935" y="177164"/>
                  </a:lnTo>
                  <a:lnTo>
                    <a:pt x="723264" y="142875"/>
                  </a:lnTo>
                  <a:lnTo>
                    <a:pt x="693419" y="111125"/>
                  </a:lnTo>
                  <a:lnTo>
                    <a:pt x="659764" y="82550"/>
                  </a:lnTo>
                  <a:lnTo>
                    <a:pt x="622300" y="57784"/>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50" name="object 50"/>
            <p:cNvSpPr/>
            <p:nvPr/>
          </p:nvSpPr>
          <p:spPr>
            <a:xfrm>
              <a:off x="520700" y="0"/>
              <a:ext cx="12700" cy="1069340"/>
            </a:xfrm>
            <a:custGeom>
              <a:avLst/>
              <a:gdLst/>
              <a:ahLst/>
              <a:cxnLst/>
              <a:rect l="l" t="t" r="r" b="b"/>
              <a:pathLst>
                <a:path w="12700" h="1069340">
                  <a:moveTo>
                    <a:pt x="0" y="1068831"/>
                  </a:moveTo>
                  <a:lnTo>
                    <a:pt x="12700" y="1068831"/>
                  </a:lnTo>
                  <a:lnTo>
                    <a:pt x="12700" y="0"/>
                  </a:lnTo>
                  <a:lnTo>
                    <a:pt x="0" y="0"/>
                  </a:lnTo>
                  <a:lnTo>
                    <a:pt x="0" y="1068831"/>
                  </a:lnTo>
                  <a:close/>
                </a:path>
              </a:pathLst>
            </a:custGeom>
            <a:solidFill>
              <a:srgbClr val="FFFFFF"/>
            </a:solidFill>
          </p:spPr>
          <p:txBody>
            <a:bodyPr wrap="square" lIns="0" tIns="0" rIns="0" bIns="0" rtlCol="0"/>
            <a:lstStyle/>
            <a:p>
              <a:endParaRPr/>
            </a:p>
          </p:txBody>
        </p:sp>
        <p:sp>
          <p:nvSpPr>
            <p:cNvPr id="51" name="object 51"/>
            <p:cNvSpPr/>
            <p:nvPr/>
          </p:nvSpPr>
          <p:spPr>
            <a:xfrm>
              <a:off x="158153" y="463295"/>
              <a:ext cx="255904" cy="213995"/>
            </a:xfrm>
            <a:custGeom>
              <a:avLst/>
              <a:gdLst/>
              <a:ahLst/>
              <a:cxnLst/>
              <a:rect l="l" t="t" r="r" b="b"/>
              <a:pathLst>
                <a:path w="255904" h="213995">
                  <a:moveTo>
                    <a:pt x="58051" y="0"/>
                  </a:moveTo>
                  <a:lnTo>
                    <a:pt x="19791" y="19079"/>
                  </a:lnTo>
                  <a:lnTo>
                    <a:pt x="3648" y="59483"/>
                  </a:lnTo>
                  <a:lnTo>
                    <a:pt x="0" y="107060"/>
                  </a:lnTo>
                  <a:lnTo>
                    <a:pt x="1100" y="134465"/>
                  </a:lnTo>
                  <a:lnTo>
                    <a:pt x="9901" y="177034"/>
                  </a:lnTo>
                  <a:lnTo>
                    <a:pt x="35064" y="208438"/>
                  </a:lnTo>
                  <a:lnTo>
                    <a:pt x="58051" y="213867"/>
                  </a:lnTo>
                  <a:lnTo>
                    <a:pt x="67404" y="213104"/>
                  </a:lnTo>
                  <a:lnTo>
                    <a:pt x="97659" y="192785"/>
                  </a:lnTo>
                  <a:lnTo>
                    <a:pt x="58051" y="192785"/>
                  </a:lnTo>
                  <a:lnTo>
                    <a:pt x="50819" y="191714"/>
                  </a:lnTo>
                  <a:lnTo>
                    <a:pt x="25025" y="149923"/>
                  </a:lnTo>
                  <a:lnTo>
                    <a:pt x="22466" y="107060"/>
                  </a:lnTo>
                  <a:lnTo>
                    <a:pt x="23171" y="83274"/>
                  </a:lnTo>
                  <a:lnTo>
                    <a:pt x="33756" y="36321"/>
                  </a:lnTo>
                  <a:lnTo>
                    <a:pt x="57810" y="21335"/>
                  </a:lnTo>
                  <a:lnTo>
                    <a:pt x="97897" y="21335"/>
                  </a:lnTo>
                  <a:lnTo>
                    <a:pt x="97281" y="20339"/>
                  </a:lnTo>
                  <a:lnTo>
                    <a:pt x="64995" y="426"/>
                  </a:lnTo>
                  <a:lnTo>
                    <a:pt x="58051" y="0"/>
                  </a:lnTo>
                  <a:close/>
                </a:path>
                <a:path w="255904" h="213995">
                  <a:moveTo>
                    <a:pt x="97897" y="21335"/>
                  </a:moveTo>
                  <a:lnTo>
                    <a:pt x="57810" y="21335"/>
                  </a:lnTo>
                  <a:lnTo>
                    <a:pt x="65144" y="22387"/>
                  </a:lnTo>
                  <a:lnTo>
                    <a:pt x="71848" y="25558"/>
                  </a:lnTo>
                  <a:lnTo>
                    <a:pt x="91066" y="63992"/>
                  </a:lnTo>
                  <a:lnTo>
                    <a:pt x="93637" y="107060"/>
                  </a:lnTo>
                  <a:lnTo>
                    <a:pt x="92992" y="130653"/>
                  </a:lnTo>
                  <a:lnTo>
                    <a:pt x="83362" y="175640"/>
                  </a:lnTo>
                  <a:lnTo>
                    <a:pt x="58051" y="192785"/>
                  </a:lnTo>
                  <a:lnTo>
                    <a:pt x="97659" y="192785"/>
                  </a:lnTo>
                  <a:lnTo>
                    <a:pt x="112481" y="154281"/>
                  </a:lnTo>
                  <a:lnTo>
                    <a:pt x="116103" y="107060"/>
                  </a:lnTo>
                  <a:lnTo>
                    <a:pt x="115851" y="92249"/>
                  </a:lnTo>
                  <a:lnTo>
                    <a:pt x="109899" y="48668"/>
                  </a:lnTo>
                  <a:lnTo>
                    <a:pt x="101041" y="26415"/>
                  </a:lnTo>
                  <a:lnTo>
                    <a:pt x="97897" y="21335"/>
                  </a:lnTo>
                  <a:close/>
                </a:path>
                <a:path w="255904" h="213995">
                  <a:moveTo>
                    <a:pt x="162966" y="159638"/>
                  </a:moveTo>
                  <a:lnTo>
                    <a:pt x="141960" y="161925"/>
                  </a:lnTo>
                  <a:lnTo>
                    <a:pt x="143955" y="173543"/>
                  </a:lnTo>
                  <a:lnTo>
                    <a:pt x="147273" y="183816"/>
                  </a:lnTo>
                  <a:lnTo>
                    <a:pt x="182030" y="213012"/>
                  </a:lnTo>
                  <a:lnTo>
                    <a:pt x="191998" y="213867"/>
                  </a:lnTo>
                  <a:lnTo>
                    <a:pt x="201516" y="213102"/>
                  </a:lnTo>
                  <a:lnTo>
                    <a:pt x="234404" y="192785"/>
                  </a:lnTo>
                  <a:lnTo>
                    <a:pt x="184632" y="192785"/>
                  </a:lnTo>
                  <a:lnTo>
                    <a:pt x="178193" y="190118"/>
                  </a:lnTo>
                  <a:lnTo>
                    <a:pt x="173177" y="184911"/>
                  </a:lnTo>
                  <a:lnTo>
                    <a:pt x="169711" y="180391"/>
                  </a:lnTo>
                  <a:lnTo>
                    <a:pt x="166857" y="174656"/>
                  </a:lnTo>
                  <a:lnTo>
                    <a:pt x="164610" y="167731"/>
                  </a:lnTo>
                  <a:lnTo>
                    <a:pt x="162966" y="159638"/>
                  </a:lnTo>
                  <a:close/>
                </a:path>
                <a:path w="255904" h="213995">
                  <a:moveTo>
                    <a:pt x="255499" y="111759"/>
                  </a:moveTo>
                  <a:lnTo>
                    <a:pt x="233895" y="111759"/>
                  </a:lnTo>
                  <a:lnTo>
                    <a:pt x="233920" y="120346"/>
                  </a:lnTo>
                  <a:lnTo>
                    <a:pt x="233805" y="124815"/>
                  </a:lnTo>
                  <a:lnTo>
                    <a:pt x="224923" y="167892"/>
                  </a:lnTo>
                  <a:lnTo>
                    <a:pt x="199199" y="192785"/>
                  </a:lnTo>
                  <a:lnTo>
                    <a:pt x="234404" y="192785"/>
                  </a:lnTo>
                  <a:lnTo>
                    <a:pt x="251589" y="152298"/>
                  </a:lnTo>
                  <a:lnTo>
                    <a:pt x="255286" y="120395"/>
                  </a:lnTo>
                  <a:lnTo>
                    <a:pt x="255499" y="111759"/>
                  </a:lnTo>
                  <a:close/>
                </a:path>
                <a:path w="255904" h="213995">
                  <a:moveTo>
                    <a:pt x="194665" y="0"/>
                  </a:moveTo>
                  <a:lnTo>
                    <a:pt x="154647" y="19430"/>
                  </a:lnTo>
                  <a:lnTo>
                    <a:pt x="139681" y="55596"/>
                  </a:lnTo>
                  <a:lnTo>
                    <a:pt x="138741" y="71627"/>
                  </a:lnTo>
                  <a:lnTo>
                    <a:pt x="139639" y="85409"/>
                  </a:lnTo>
                  <a:lnTo>
                    <a:pt x="162062" y="128656"/>
                  </a:lnTo>
                  <a:lnTo>
                    <a:pt x="191389" y="139318"/>
                  </a:lnTo>
                  <a:lnTo>
                    <a:pt x="197890" y="138842"/>
                  </a:lnTo>
                  <a:lnTo>
                    <a:pt x="230317" y="117590"/>
                  </a:lnTo>
                  <a:lnTo>
                    <a:pt x="230933" y="116585"/>
                  </a:lnTo>
                  <a:lnTo>
                    <a:pt x="196735" y="116585"/>
                  </a:lnTo>
                  <a:lnTo>
                    <a:pt x="189503" y="115802"/>
                  </a:lnTo>
                  <a:lnTo>
                    <a:pt x="161791" y="81154"/>
                  </a:lnTo>
                  <a:lnTo>
                    <a:pt x="161150" y="71627"/>
                  </a:lnTo>
                  <a:lnTo>
                    <a:pt x="161826" y="60987"/>
                  </a:lnTo>
                  <a:lnTo>
                    <a:pt x="183702" y="24796"/>
                  </a:lnTo>
                  <a:lnTo>
                    <a:pt x="197332" y="21335"/>
                  </a:lnTo>
                  <a:lnTo>
                    <a:pt x="236635" y="21335"/>
                  </a:lnTo>
                  <a:lnTo>
                    <a:pt x="233188" y="17093"/>
                  </a:lnTo>
                  <a:lnTo>
                    <a:pt x="226428" y="11048"/>
                  </a:lnTo>
                  <a:lnTo>
                    <a:pt x="219043" y="6215"/>
                  </a:lnTo>
                  <a:lnTo>
                    <a:pt x="211289" y="2762"/>
                  </a:lnTo>
                  <a:lnTo>
                    <a:pt x="203164" y="690"/>
                  </a:lnTo>
                  <a:lnTo>
                    <a:pt x="194665" y="0"/>
                  </a:lnTo>
                  <a:close/>
                </a:path>
                <a:path w="255904" h="213995">
                  <a:moveTo>
                    <a:pt x="236635" y="21335"/>
                  </a:moveTo>
                  <a:lnTo>
                    <a:pt x="197332" y="21335"/>
                  </a:lnTo>
                  <a:lnTo>
                    <a:pt x="204126" y="22145"/>
                  </a:lnTo>
                  <a:lnTo>
                    <a:pt x="210410" y="24574"/>
                  </a:lnTo>
                  <a:lnTo>
                    <a:pt x="230843" y="58918"/>
                  </a:lnTo>
                  <a:lnTo>
                    <a:pt x="231343" y="71627"/>
                  </a:lnTo>
                  <a:lnTo>
                    <a:pt x="230858" y="79922"/>
                  </a:lnTo>
                  <a:lnTo>
                    <a:pt x="210566" y="113458"/>
                  </a:lnTo>
                  <a:lnTo>
                    <a:pt x="196735" y="116585"/>
                  </a:lnTo>
                  <a:lnTo>
                    <a:pt x="230933" y="116585"/>
                  </a:lnTo>
                  <a:lnTo>
                    <a:pt x="233895" y="111759"/>
                  </a:lnTo>
                  <a:lnTo>
                    <a:pt x="255499" y="111759"/>
                  </a:lnTo>
                  <a:lnTo>
                    <a:pt x="255684" y="104139"/>
                  </a:lnTo>
                  <a:lnTo>
                    <a:pt x="251552" y="53679"/>
                  </a:lnTo>
                  <a:lnTo>
                    <a:pt x="239085" y="24352"/>
                  </a:lnTo>
                  <a:lnTo>
                    <a:pt x="236635" y="21335"/>
                  </a:lnTo>
                  <a:close/>
                </a:path>
              </a:pathLst>
            </a:custGeom>
            <a:solidFill>
              <a:srgbClr val="F4C15B"/>
            </a:solidFill>
          </p:spPr>
          <p:txBody>
            <a:bodyPr wrap="square" lIns="0" tIns="0" rIns="0" bIns="0" rtlCol="0"/>
            <a:lstStyle/>
            <a:p>
              <a:endParaRPr/>
            </a:p>
          </p:txBody>
        </p:sp>
        <p:sp>
          <p:nvSpPr>
            <p:cNvPr id="52" name="object 52"/>
            <p:cNvSpPr/>
            <p:nvPr/>
          </p:nvSpPr>
          <p:spPr>
            <a:xfrm>
              <a:off x="631037" y="466597"/>
              <a:ext cx="508634" cy="217170"/>
            </a:xfrm>
            <a:custGeom>
              <a:avLst/>
              <a:gdLst/>
              <a:ahLst/>
              <a:cxnLst/>
              <a:rect l="l" t="t" r="r" b="b"/>
              <a:pathLst>
                <a:path w="508634" h="217170">
                  <a:moveTo>
                    <a:pt x="23558" y="3682"/>
                  </a:moveTo>
                  <a:lnTo>
                    <a:pt x="0" y="3682"/>
                  </a:lnTo>
                  <a:lnTo>
                    <a:pt x="0" y="213105"/>
                  </a:lnTo>
                  <a:lnTo>
                    <a:pt x="23558" y="213105"/>
                  </a:lnTo>
                  <a:lnTo>
                    <a:pt x="23558" y="114426"/>
                  </a:lnTo>
                  <a:lnTo>
                    <a:pt x="139661" y="114426"/>
                  </a:lnTo>
                  <a:lnTo>
                    <a:pt x="139661" y="89661"/>
                  </a:lnTo>
                  <a:lnTo>
                    <a:pt x="23558" y="89661"/>
                  </a:lnTo>
                  <a:lnTo>
                    <a:pt x="23558" y="3682"/>
                  </a:lnTo>
                  <a:close/>
                </a:path>
                <a:path w="508634" h="217170">
                  <a:moveTo>
                    <a:pt x="139661" y="114426"/>
                  </a:moveTo>
                  <a:lnTo>
                    <a:pt x="116103" y="114426"/>
                  </a:lnTo>
                  <a:lnTo>
                    <a:pt x="116103" y="213105"/>
                  </a:lnTo>
                  <a:lnTo>
                    <a:pt x="139661" y="213105"/>
                  </a:lnTo>
                  <a:lnTo>
                    <a:pt x="139661" y="114426"/>
                  </a:lnTo>
                  <a:close/>
                </a:path>
                <a:path w="508634" h="217170">
                  <a:moveTo>
                    <a:pt x="139661" y="3682"/>
                  </a:moveTo>
                  <a:lnTo>
                    <a:pt x="116103" y="3682"/>
                  </a:lnTo>
                  <a:lnTo>
                    <a:pt x="116103" y="89661"/>
                  </a:lnTo>
                  <a:lnTo>
                    <a:pt x="139661" y="89661"/>
                  </a:lnTo>
                  <a:lnTo>
                    <a:pt x="139661" y="3682"/>
                  </a:lnTo>
                  <a:close/>
                </a:path>
                <a:path w="508634" h="217170">
                  <a:moveTo>
                    <a:pt x="257200" y="0"/>
                  </a:moveTo>
                  <a:lnTo>
                    <a:pt x="208508" y="16555"/>
                  </a:lnTo>
                  <a:lnTo>
                    <a:pt x="177892" y="64627"/>
                  </a:lnTo>
                  <a:lnTo>
                    <a:pt x="171945" y="111125"/>
                  </a:lnTo>
                  <a:lnTo>
                    <a:pt x="172581" y="124745"/>
                  </a:lnTo>
                  <a:lnTo>
                    <a:pt x="182143" y="163321"/>
                  </a:lnTo>
                  <a:lnTo>
                    <a:pt x="212140" y="202437"/>
                  </a:lnTo>
                  <a:lnTo>
                    <a:pt x="257073" y="216661"/>
                  </a:lnTo>
                  <a:lnTo>
                    <a:pt x="268475" y="215852"/>
                  </a:lnTo>
                  <a:lnTo>
                    <a:pt x="309755" y="196468"/>
                  </a:lnTo>
                  <a:lnTo>
                    <a:pt x="313128" y="192912"/>
                  </a:lnTo>
                  <a:lnTo>
                    <a:pt x="256946" y="192912"/>
                  </a:lnTo>
                  <a:lnTo>
                    <a:pt x="244434" y="191551"/>
                  </a:lnTo>
                  <a:lnTo>
                    <a:pt x="205962" y="159261"/>
                  </a:lnTo>
                  <a:lnTo>
                    <a:pt x="196227" y="111505"/>
                  </a:lnTo>
                  <a:lnTo>
                    <a:pt x="197356" y="89574"/>
                  </a:lnTo>
                  <a:lnTo>
                    <a:pt x="214261" y="44068"/>
                  </a:lnTo>
                  <a:lnTo>
                    <a:pt x="257314" y="23749"/>
                  </a:lnTo>
                  <a:lnTo>
                    <a:pt x="313072" y="23749"/>
                  </a:lnTo>
                  <a:lnTo>
                    <a:pt x="310953" y="21411"/>
                  </a:lnTo>
                  <a:lnTo>
                    <a:pt x="301637" y="13842"/>
                  </a:lnTo>
                  <a:lnTo>
                    <a:pt x="291438" y="7768"/>
                  </a:lnTo>
                  <a:lnTo>
                    <a:pt x="280633" y="3444"/>
                  </a:lnTo>
                  <a:lnTo>
                    <a:pt x="269221" y="859"/>
                  </a:lnTo>
                  <a:lnTo>
                    <a:pt x="257200" y="0"/>
                  </a:lnTo>
                  <a:close/>
                </a:path>
                <a:path w="508634" h="217170">
                  <a:moveTo>
                    <a:pt x="313072" y="23749"/>
                  </a:moveTo>
                  <a:lnTo>
                    <a:pt x="257314" y="23749"/>
                  </a:lnTo>
                  <a:lnTo>
                    <a:pt x="265906" y="24413"/>
                  </a:lnTo>
                  <a:lnTo>
                    <a:pt x="274062" y="26400"/>
                  </a:lnTo>
                  <a:lnTo>
                    <a:pt x="306470" y="54881"/>
                  </a:lnTo>
                  <a:lnTo>
                    <a:pt x="317459" y="96099"/>
                  </a:lnTo>
                  <a:lnTo>
                    <a:pt x="317919" y="108457"/>
                  </a:lnTo>
                  <a:lnTo>
                    <a:pt x="316845" y="127579"/>
                  </a:lnTo>
                  <a:lnTo>
                    <a:pt x="300735" y="170941"/>
                  </a:lnTo>
                  <a:lnTo>
                    <a:pt x="256946" y="192912"/>
                  </a:lnTo>
                  <a:lnTo>
                    <a:pt x="313128" y="192912"/>
                  </a:lnTo>
                  <a:lnTo>
                    <a:pt x="336056" y="152681"/>
                  </a:lnTo>
                  <a:lnTo>
                    <a:pt x="342078" y="111505"/>
                  </a:lnTo>
                  <a:lnTo>
                    <a:pt x="342190" y="108457"/>
                  </a:lnTo>
                  <a:lnTo>
                    <a:pt x="341553" y="93402"/>
                  </a:lnTo>
                  <a:lnTo>
                    <a:pt x="331825" y="52450"/>
                  </a:lnTo>
                  <a:lnTo>
                    <a:pt x="319089" y="30384"/>
                  </a:lnTo>
                  <a:lnTo>
                    <a:pt x="313072" y="23749"/>
                  </a:lnTo>
                  <a:close/>
                </a:path>
                <a:path w="508634" h="217170">
                  <a:moveTo>
                    <a:pt x="439813" y="3682"/>
                  </a:moveTo>
                  <a:lnTo>
                    <a:pt x="372656" y="3682"/>
                  </a:lnTo>
                  <a:lnTo>
                    <a:pt x="372656" y="213105"/>
                  </a:lnTo>
                  <a:lnTo>
                    <a:pt x="396214" y="213105"/>
                  </a:lnTo>
                  <a:lnTo>
                    <a:pt x="396214" y="128015"/>
                  </a:lnTo>
                  <a:lnTo>
                    <a:pt x="441871" y="128015"/>
                  </a:lnTo>
                  <a:lnTo>
                    <a:pt x="485414" y="117568"/>
                  </a:lnTo>
                  <a:lnTo>
                    <a:pt x="498125" y="103250"/>
                  </a:lnTo>
                  <a:lnTo>
                    <a:pt x="396214" y="103250"/>
                  </a:lnTo>
                  <a:lnTo>
                    <a:pt x="396214" y="28320"/>
                  </a:lnTo>
                  <a:lnTo>
                    <a:pt x="500072" y="28320"/>
                  </a:lnTo>
                  <a:lnTo>
                    <a:pt x="499541" y="27050"/>
                  </a:lnTo>
                  <a:lnTo>
                    <a:pt x="494791" y="20192"/>
                  </a:lnTo>
                  <a:lnTo>
                    <a:pt x="488873" y="15493"/>
                  </a:lnTo>
                  <a:lnTo>
                    <a:pt x="482968" y="10667"/>
                  </a:lnTo>
                  <a:lnTo>
                    <a:pt x="448155" y="3804"/>
                  </a:lnTo>
                  <a:lnTo>
                    <a:pt x="439813" y="3682"/>
                  </a:lnTo>
                  <a:close/>
                </a:path>
                <a:path w="508634" h="217170">
                  <a:moveTo>
                    <a:pt x="500072" y="28320"/>
                  </a:moveTo>
                  <a:lnTo>
                    <a:pt x="452437" y="28320"/>
                  </a:lnTo>
                  <a:lnTo>
                    <a:pt x="459765" y="28955"/>
                  </a:lnTo>
                  <a:lnTo>
                    <a:pt x="463740" y="30225"/>
                  </a:lnTo>
                  <a:lnTo>
                    <a:pt x="469887" y="32257"/>
                  </a:lnTo>
                  <a:lnTo>
                    <a:pt x="474853" y="36321"/>
                  </a:lnTo>
                  <a:lnTo>
                    <a:pt x="482384" y="48767"/>
                  </a:lnTo>
                  <a:lnTo>
                    <a:pt x="484263" y="56387"/>
                  </a:lnTo>
                  <a:lnTo>
                    <a:pt x="484263" y="65150"/>
                  </a:lnTo>
                  <a:lnTo>
                    <a:pt x="461765" y="100758"/>
                  </a:lnTo>
                  <a:lnTo>
                    <a:pt x="442239" y="103250"/>
                  </a:lnTo>
                  <a:lnTo>
                    <a:pt x="498125" y="103250"/>
                  </a:lnTo>
                  <a:lnTo>
                    <a:pt x="500418" y="99712"/>
                  </a:lnTo>
                  <a:lnTo>
                    <a:pt x="504934" y="88915"/>
                  </a:lnTo>
                  <a:lnTo>
                    <a:pt x="507643" y="77094"/>
                  </a:lnTo>
                  <a:lnTo>
                    <a:pt x="508546" y="64261"/>
                  </a:lnTo>
                  <a:lnTo>
                    <a:pt x="508208" y="56618"/>
                  </a:lnTo>
                  <a:lnTo>
                    <a:pt x="507195" y="49307"/>
                  </a:lnTo>
                  <a:lnTo>
                    <a:pt x="505508" y="42330"/>
                  </a:lnTo>
                  <a:lnTo>
                    <a:pt x="503148" y="35686"/>
                  </a:lnTo>
                  <a:lnTo>
                    <a:pt x="500072" y="28320"/>
                  </a:lnTo>
                  <a:close/>
                </a:path>
              </a:pathLst>
            </a:custGeom>
            <a:solidFill>
              <a:srgbClr val="FFFFFF"/>
            </a:solidFill>
          </p:spPr>
          <p:txBody>
            <a:bodyPr wrap="square" lIns="0" tIns="0" rIns="0" bIns="0" rtlCol="0"/>
            <a:lstStyle/>
            <a:p>
              <a:endParaRPr/>
            </a:p>
          </p:txBody>
        </p:sp>
        <p:pic>
          <p:nvPicPr>
            <p:cNvPr id="53" name="object 53"/>
            <p:cNvPicPr/>
            <p:nvPr/>
          </p:nvPicPr>
          <p:blipFill>
            <a:blip r:embed="rId27" cstate="screen">
              <a:extLst>
                <a:ext uri="{28A0092B-C50C-407E-A947-70E740481C1C}">
                  <a14:useLocalDpi xmlns:a14="http://schemas.microsoft.com/office/drawing/2010/main"/>
                </a:ext>
              </a:extLst>
            </a:blip>
            <a:stretch>
              <a:fillRect/>
            </a:stretch>
          </p:blipFill>
          <p:spPr>
            <a:xfrm>
              <a:off x="1226876" y="466724"/>
              <a:ext cx="149422" cy="217804"/>
            </a:xfrm>
            <a:prstGeom prst="rect">
              <a:avLst/>
            </a:prstGeom>
          </p:spPr>
        </p:pic>
        <p:sp>
          <p:nvSpPr>
            <p:cNvPr id="54" name="object 54"/>
            <p:cNvSpPr/>
            <p:nvPr/>
          </p:nvSpPr>
          <p:spPr>
            <a:xfrm>
              <a:off x="1468882" y="466597"/>
              <a:ext cx="620395" cy="217170"/>
            </a:xfrm>
            <a:custGeom>
              <a:avLst/>
              <a:gdLst/>
              <a:ahLst/>
              <a:cxnLst/>
              <a:rect l="l" t="t" r="r" b="b"/>
              <a:pathLst>
                <a:path w="620394" h="217170">
                  <a:moveTo>
                    <a:pt x="78993" y="3682"/>
                  </a:moveTo>
                  <a:lnTo>
                    <a:pt x="0" y="3682"/>
                  </a:lnTo>
                  <a:lnTo>
                    <a:pt x="0" y="213105"/>
                  </a:lnTo>
                  <a:lnTo>
                    <a:pt x="23495" y="213105"/>
                  </a:lnTo>
                  <a:lnTo>
                    <a:pt x="23495" y="120141"/>
                  </a:lnTo>
                  <a:lnTo>
                    <a:pt x="96350" y="120141"/>
                  </a:lnTo>
                  <a:lnTo>
                    <a:pt x="92202" y="117855"/>
                  </a:lnTo>
                  <a:lnTo>
                    <a:pt x="104151" y="115069"/>
                  </a:lnTo>
                  <a:lnTo>
                    <a:pt x="114458" y="110902"/>
                  </a:lnTo>
                  <a:lnTo>
                    <a:pt x="123098" y="105354"/>
                  </a:lnTo>
                  <a:lnTo>
                    <a:pt x="130048" y="98425"/>
                  </a:lnTo>
                  <a:lnTo>
                    <a:pt x="131554" y="96138"/>
                  </a:lnTo>
                  <a:lnTo>
                    <a:pt x="23495" y="96138"/>
                  </a:lnTo>
                  <a:lnTo>
                    <a:pt x="23495" y="26796"/>
                  </a:lnTo>
                  <a:lnTo>
                    <a:pt x="133408" y="26796"/>
                  </a:lnTo>
                  <a:lnTo>
                    <a:pt x="130867" y="22611"/>
                  </a:lnTo>
                  <a:lnTo>
                    <a:pt x="90112" y="4038"/>
                  </a:lnTo>
                  <a:lnTo>
                    <a:pt x="78993" y="3682"/>
                  </a:lnTo>
                  <a:close/>
                </a:path>
                <a:path w="620394" h="217170">
                  <a:moveTo>
                    <a:pt x="96350" y="120141"/>
                  </a:moveTo>
                  <a:lnTo>
                    <a:pt x="56896" y="120141"/>
                  </a:lnTo>
                  <a:lnTo>
                    <a:pt x="61340" y="120395"/>
                  </a:lnTo>
                  <a:lnTo>
                    <a:pt x="67690" y="122174"/>
                  </a:lnTo>
                  <a:lnTo>
                    <a:pt x="94297" y="152892"/>
                  </a:lnTo>
                  <a:lnTo>
                    <a:pt x="127254" y="213105"/>
                  </a:lnTo>
                  <a:lnTo>
                    <a:pt x="156844" y="213105"/>
                  </a:lnTo>
                  <a:lnTo>
                    <a:pt x="125984" y="156082"/>
                  </a:lnTo>
                  <a:lnTo>
                    <a:pt x="103124" y="124840"/>
                  </a:lnTo>
                  <a:lnTo>
                    <a:pt x="98425" y="121284"/>
                  </a:lnTo>
                  <a:lnTo>
                    <a:pt x="96350" y="120141"/>
                  </a:lnTo>
                  <a:close/>
                </a:path>
                <a:path w="620394" h="217170">
                  <a:moveTo>
                    <a:pt x="133408" y="26796"/>
                  </a:moveTo>
                  <a:lnTo>
                    <a:pt x="79883" y="26796"/>
                  </a:lnTo>
                  <a:lnTo>
                    <a:pt x="89122" y="27392"/>
                  </a:lnTo>
                  <a:lnTo>
                    <a:pt x="97028" y="29178"/>
                  </a:lnTo>
                  <a:lnTo>
                    <a:pt x="117983" y="60832"/>
                  </a:lnTo>
                  <a:lnTo>
                    <a:pt x="117983" y="67563"/>
                  </a:lnTo>
                  <a:lnTo>
                    <a:pt x="88566" y="95122"/>
                  </a:lnTo>
                  <a:lnTo>
                    <a:pt x="74168" y="96138"/>
                  </a:lnTo>
                  <a:lnTo>
                    <a:pt x="131554" y="96138"/>
                  </a:lnTo>
                  <a:lnTo>
                    <a:pt x="135401" y="90300"/>
                  </a:lnTo>
                  <a:lnTo>
                    <a:pt x="139255" y="81343"/>
                  </a:lnTo>
                  <a:lnTo>
                    <a:pt x="141585" y="71528"/>
                  </a:lnTo>
                  <a:lnTo>
                    <a:pt x="142367" y="60832"/>
                  </a:lnTo>
                  <a:lnTo>
                    <a:pt x="141892" y="52355"/>
                  </a:lnTo>
                  <a:lnTo>
                    <a:pt x="140477" y="44259"/>
                  </a:lnTo>
                  <a:lnTo>
                    <a:pt x="138134" y="36544"/>
                  </a:lnTo>
                  <a:lnTo>
                    <a:pt x="134854" y="29178"/>
                  </a:lnTo>
                  <a:lnTo>
                    <a:pt x="133408" y="26796"/>
                  </a:lnTo>
                  <a:close/>
                </a:path>
                <a:path w="620394" h="217170">
                  <a:moveTo>
                    <a:pt x="256031" y="0"/>
                  </a:moveTo>
                  <a:lnTo>
                    <a:pt x="207329" y="16555"/>
                  </a:lnTo>
                  <a:lnTo>
                    <a:pt x="176736" y="64627"/>
                  </a:lnTo>
                  <a:lnTo>
                    <a:pt x="170815" y="111125"/>
                  </a:lnTo>
                  <a:lnTo>
                    <a:pt x="171438" y="124745"/>
                  </a:lnTo>
                  <a:lnTo>
                    <a:pt x="180975" y="163321"/>
                  </a:lnTo>
                  <a:lnTo>
                    <a:pt x="210947" y="202437"/>
                  </a:lnTo>
                  <a:lnTo>
                    <a:pt x="255905" y="216661"/>
                  </a:lnTo>
                  <a:lnTo>
                    <a:pt x="267313" y="215852"/>
                  </a:lnTo>
                  <a:lnTo>
                    <a:pt x="308588" y="196468"/>
                  </a:lnTo>
                  <a:lnTo>
                    <a:pt x="311966" y="192912"/>
                  </a:lnTo>
                  <a:lnTo>
                    <a:pt x="255778" y="192912"/>
                  </a:lnTo>
                  <a:lnTo>
                    <a:pt x="243265" y="191551"/>
                  </a:lnTo>
                  <a:lnTo>
                    <a:pt x="204769" y="159261"/>
                  </a:lnTo>
                  <a:lnTo>
                    <a:pt x="195072" y="111505"/>
                  </a:lnTo>
                  <a:lnTo>
                    <a:pt x="196193" y="89574"/>
                  </a:lnTo>
                  <a:lnTo>
                    <a:pt x="213106" y="44068"/>
                  </a:lnTo>
                  <a:lnTo>
                    <a:pt x="256159" y="23749"/>
                  </a:lnTo>
                  <a:lnTo>
                    <a:pt x="311913" y="23749"/>
                  </a:lnTo>
                  <a:lnTo>
                    <a:pt x="309794" y="21411"/>
                  </a:lnTo>
                  <a:lnTo>
                    <a:pt x="300481" y="13842"/>
                  </a:lnTo>
                  <a:lnTo>
                    <a:pt x="290268" y="7768"/>
                  </a:lnTo>
                  <a:lnTo>
                    <a:pt x="279447" y="3444"/>
                  </a:lnTo>
                  <a:lnTo>
                    <a:pt x="268031" y="859"/>
                  </a:lnTo>
                  <a:lnTo>
                    <a:pt x="256031" y="0"/>
                  </a:lnTo>
                  <a:close/>
                </a:path>
                <a:path w="620394" h="217170">
                  <a:moveTo>
                    <a:pt x="311913" y="23749"/>
                  </a:moveTo>
                  <a:lnTo>
                    <a:pt x="256159" y="23749"/>
                  </a:lnTo>
                  <a:lnTo>
                    <a:pt x="264727" y="24413"/>
                  </a:lnTo>
                  <a:lnTo>
                    <a:pt x="272891" y="26400"/>
                  </a:lnTo>
                  <a:lnTo>
                    <a:pt x="305304" y="54881"/>
                  </a:lnTo>
                  <a:lnTo>
                    <a:pt x="316283" y="96099"/>
                  </a:lnTo>
                  <a:lnTo>
                    <a:pt x="316738" y="108457"/>
                  </a:lnTo>
                  <a:lnTo>
                    <a:pt x="315666" y="127579"/>
                  </a:lnTo>
                  <a:lnTo>
                    <a:pt x="299593" y="170941"/>
                  </a:lnTo>
                  <a:lnTo>
                    <a:pt x="255778" y="192912"/>
                  </a:lnTo>
                  <a:lnTo>
                    <a:pt x="311966" y="192912"/>
                  </a:lnTo>
                  <a:lnTo>
                    <a:pt x="334887" y="152681"/>
                  </a:lnTo>
                  <a:lnTo>
                    <a:pt x="340874" y="111505"/>
                  </a:lnTo>
                  <a:lnTo>
                    <a:pt x="340984" y="108457"/>
                  </a:lnTo>
                  <a:lnTo>
                    <a:pt x="340352" y="93402"/>
                  </a:lnTo>
                  <a:lnTo>
                    <a:pt x="330707" y="52450"/>
                  </a:lnTo>
                  <a:lnTo>
                    <a:pt x="317928" y="30384"/>
                  </a:lnTo>
                  <a:lnTo>
                    <a:pt x="311913" y="23749"/>
                  </a:lnTo>
                  <a:close/>
                </a:path>
                <a:path w="620394" h="217170">
                  <a:moveTo>
                    <a:pt x="394081" y="3682"/>
                  </a:moveTo>
                  <a:lnTo>
                    <a:pt x="370459" y="3682"/>
                  </a:lnTo>
                  <a:lnTo>
                    <a:pt x="370459" y="213105"/>
                  </a:lnTo>
                  <a:lnTo>
                    <a:pt x="481711" y="213105"/>
                  </a:lnTo>
                  <a:lnTo>
                    <a:pt x="481711" y="188340"/>
                  </a:lnTo>
                  <a:lnTo>
                    <a:pt x="394081" y="188340"/>
                  </a:lnTo>
                  <a:lnTo>
                    <a:pt x="394081" y="3682"/>
                  </a:lnTo>
                  <a:close/>
                </a:path>
                <a:path w="620394" h="217170">
                  <a:moveTo>
                    <a:pt x="532765" y="3682"/>
                  </a:moveTo>
                  <a:lnTo>
                    <a:pt x="509143" y="3682"/>
                  </a:lnTo>
                  <a:lnTo>
                    <a:pt x="509143" y="213105"/>
                  </a:lnTo>
                  <a:lnTo>
                    <a:pt x="620394" y="213105"/>
                  </a:lnTo>
                  <a:lnTo>
                    <a:pt x="620394" y="188340"/>
                  </a:lnTo>
                  <a:lnTo>
                    <a:pt x="532765" y="188340"/>
                  </a:lnTo>
                  <a:lnTo>
                    <a:pt x="532765" y="3682"/>
                  </a:lnTo>
                  <a:close/>
                </a:path>
              </a:pathLst>
            </a:custGeom>
            <a:solidFill>
              <a:srgbClr val="FFFFFF"/>
            </a:solidFill>
          </p:spPr>
          <p:txBody>
            <a:bodyPr wrap="square" lIns="0" tIns="0" rIns="0" bIns="0" rtlCol="0"/>
            <a:lstStyle/>
            <a:p>
              <a:endParaRPr/>
            </a:p>
          </p:txBody>
        </p:sp>
        <p:sp>
          <p:nvSpPr>
            <p:cNvPr id="55" name="object 55"/>
            <p:cNvSpPr/>
            <p:nvPr/>
          </p:nvSpPr>
          <p:spPr>
            <a:xfrm>
              <a:off x="460324" y="1615693"/>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56" name="object 56"/>
            <p:cNvPicPr/>
            <p:nvPr/>
          </p:nvPicPr>
          <p:blipFill>
            <a:blip r:embed="rId28" cstate="screen">
              <a:extLst>
                <a:ext uri="{28A0092B-C50C-407E-A947-70E740481C1C}">
                  <a14:useLocalDpi xmlns:a14="http://schemas.microsoft.com/office/drawing/2010/main"/>
                </a:ext>
              </a:extLst>
            </a:blip>
            <a:stretch>
              <a:fillRect/>
            </a:stretch>
          </p:blipFill>
          <p:spPr>
            <a:xfrm>
              <a:off x="1073429" y="1613915"/>
              <a:ext cx="985367" cy="131572"/>
            </a:xfrm>
            <a:prstGeom prst="rect">
              <a:avLst/>
            </a:prstGeom>
          </p:spPr>
        </p:pic>
      </p:grpSp>
      <p:sp>
        <p:nvSpPr>
          <p:cNvPr id="57" name="object 57"/>
          <p:cNvSpPr txBox="1"/>
          <p:nvPr/>
        </p:nvSpPr>
        <p:spPr>
          <a:xfrm>
            <a:off x="444503" y="1731012"/>
            <a:ext cx="76390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Pais:</a:t>
            </a:r>
            <a:r>
              <a:rPr sz="1100" spc="135" dirty="0">
                <a:solidFill>
                  <a:srgbClr val="004448"/>
                </a:solidFill>
                <a:latin typeface="Microsoft Sans Serif"/>
                <a:cs typeface="Microsoft Sans Serif"/>
              </a:rPr>
              <a:t> </a:t>
            </a:r>
            <a:r>
              <a:rPr sz="1100" spc="-5" dirty="0">
                <a:solidFill>
                  <a:srgbClr val="57585B"/>
                </a:solidFill>
                <a:latin typeface="Microsoft Sans Serif"/>
                <a:cs typeface="Microsoft Sans Serif"/>
              </a:rPr>
              <a:t>Reino</a:t>
            </a:r>
            <a:endParaRPr sz="1100">
              <a:latin typeface="Microsoft Sans Serif"/>
              <a:cs typeface="Microsoft Sans Serif"/>
            </a:endParaRPr>
          </a:p>
        </p:txBody>
      </p:sp>
      <p:pic>
        <p:nvPicPr>
          <p:cNvPr id="58" name="object 58"/>
          <p:cNvPicPr/>
          <p:nvPr/>
        </p:nvPicPr>
        <p:blipFill>
          <a:blip r:embed="rId29" cstate="screen">
            <a:extLst>
              <a:ext uri="{28A0092B-C50C-407E-A947-70E740481C1C}">
                <a14:useLocalDpi xmlns:a14="http://schemas.microsoft.com/office/drawing/2010/main"/>
              </a:ext>
            </a:extLst>
          </a:blip>
          <a:stretch>
            <a:fillRect/>
          </a:stretch>
        </p:blipFill>
        <p:spPr>
          <a:xfrm>
            <a:off x="457203" y="4596386"/>
            <a:ext cx="213982" cy="213995"/>
          </a:xfrm>
          <a:prstGeom prst="rect">
            <a:avLst/>
          </a:prstGeom>
        </p:spPr>
      </p:pic>
      <p:pic>
        <p:nvPicPr>
          <p:cNvPr id="59" name="object 59"/>
          <p:cNvPicPr/>
          <p:nvPr/>
        </p:nvPicPr>
        <p:blipFill>
          <a:blip r:embed="rId30" cstate="screen">
            <a:extLst>
              <a:ext uri="{28A0092B-C50C-407E-A947-70E740481C1C}">
                <a14:useLocalDpi xmlns:a14="http://schemas.microsoft.com/office/drawing/2010/main"/>
              </a:ext>
            </a:extLst>
          </a:blip>
          <a:stretch>
            <a:fillRect/>
          </a:stretch>
        </p:blipFill>
        <p:spPr>
          <a:xfrm>
            <a:off x="3824604" y="5719866"/>
            <a:ext cx="212725" cy="209257"/>
          </a:xfrm>
          <a:prstGeom prst="rect">
            <a:avLst/>
          </a:prstGeom>
        </p:spPr>
      </p:pic>
      <p:pic>
        <p:nvPicPr>
          <p:cNvPr id="60" name="object 60"/>
          <p:cNvPicPr/>
          <p:nvPr/>
        </p:nvPicPr>
        <p:blipFill>
          <a:blip r:embed="rId31" cstate="screen">
            <a:extLst>
              <a:ext uri="{28A0092B-C50C-407E-A947-70E740481C1C}">
                <a14:useLocalDpi xmlns:a14="http://schemas.microsoft.com/office/drawing/2010/main"/>
              </a:ext>
            </a:extLst>
          </a:blip>
          <a:stretch>
            <a:fillRect/>
          </a:stretch>
        </p:blipFill>
        <p:spPr>
          <a:xfrm>
            <a:off x="3811273" y="4594440"/>
            <a:ext cx="213995" cy="210604"/>
          </a:xfrm>
          <a:prstGeom prst="rect">
            <a:avLst/>
          </a:prstGeom>
        </p:spPr>
      </p:pic>
      <p:grpSp>
        <p:nvGrpSpPr>
          <p:cNvPr id="61" name="object 61"/>
          <p:cNvGrpSpPr/>
          <p:nvPr/>
        </p:nvGrpSpPr>
        <p:grpSpPr>
          <a:xfrm>
            <a:off x="6249799" y="1942499"/>
            <a:ext cx="429259" cy="628015"/>
            <a:chOff x="6249796" y="1942496"/>
            <a:chExt cx="429259" cy="628015"/>
          </a:xfrm>
        </p:grpSpPr>
        <p:pic>
          <p:nvPicPr>
            <p:cNvPr id="62" name="object 62"/>
            <p:cNvPicPr/>
            <p:nvPr/>
          </p:nvPicPr>
          <p:blipFill>
            <a:blip r:embed="rId32" cstate="screen">
              <a:extLst>
                <a:ext uri="{28A0092B-C50C-407E-A947-70E740481C1C}">
                  <a14:useLocalDpi xmlns:a14="http://schemas.microsoft.com/office/drawing/2010/main"/>
                </a:ext>
              </a:extLst>
            </a:blip>
            <a:stretch>
              <a:fillRect/>
            </a:stretch>
          </p:blipFill>
          <p:spPr>
            <a:xfrm>
              <a:off x="6404054" y="1942496"/>
              <a:ext cx="242363" cy="184753"/>
            </a:xfrm>
            <a:prstGeom prst="rect">
              <a:avLst/>
            </a:prstGeom>
          </p:spPr>
        </p:pic>
        <p:pic>
          <p:nvPicPr>
            <p:cNvPr id="63" name="object 63"/>
            <p:cNvPicPr/>
            <p:nvPr/>
          </p:nvPicPr>
          <p:blipFill>
            <a:blip r:embed="rId33" cstate="screen">
              <a:extLst>
                <a:ext uri="{28A0092B-C50C-407E-A947-70E740481C1C}">
                  <a14:useLocalDpi xmlns:a14="http://schemas.microsoft.com/office/drawing/2010/main"/>
                </a:ext>
              </a:extLst>
            </a:blip>
            <a:stretch>
              <a:fillRect/>
            </a:stretch>
          </p:blipFill>
          <p:spPr>
            <a:xfrm>
              <a:off x="6380733" y="2167127"/>
              <a:ext cx="204088" cy="172126"/>
            </a:xfrm>
            <a:prstGeom prst="rect">
              <a:avLst/>
            </a:prstGeom>
          </p:spPr>
        </p:pic>
        <p:pic>
          <p:nvPicPr>
            <p:cNvPr id="64" name="object 64"/>
            <p:cNvPicPr/>
            <p:nvPr/>
          </p:nvPicPr>
          <p:blipFill>
            <a:blip r:embed="rId34" cstate="screen">
              <a:extLst>
                <a:ext uri="{28A0092B-C50C-407E-A947-70E740481C1C}">
                  <a14:useLocalDpi xmlns:a14="http://schemas.microsoft.com/office/drawing/2010/main"/>
                </a:ext>
              </a:extLst>
            </a:blip>
            <a:stretch>
              <a:fillRect/>
            </a:stretch>
          </p:blipFill>
          <p:spPr>
            <a:xfrm>
              <a:off x="6364477" y="2401315"/>
              <a:ext cx="152780" cy="168783"/>
            </a:xfrm>
            <a:prstGeom prst="rect">
              <a:avLst/>
            </a:prstGeom>
          </p:spPr>
        </p:pic>
        <p:sp>
          <p:nvSpPr>
            <p:cNvPr id="65" name="object 65"/>
            <p:cNvSpPr/>
            <p:nvPr/>
          </p:nvSpPr>
          <p:spPr>
            <a:xfrm>
              <a:off x="6249797" y="2094737"/>
              <a:ext cx="429259" cy="452120"/>
            </a:xfrm>
            <a:custGeom>
              <a:avLst/>
              <a:gdLst/>
              <a:ahLst/>
              <a:cxnLst/>
              <a:rect l="l" t="t" r="r" b="b"/>
              <a:pathLst>
                <a:path w="429259" h="452119">
                  <a:moveTo>
                    <a:pt x="178562" y="257683"/>
                  </a:moveTo>
                  <a:lnTo>
                    <a:pt x="77470" y="344043"/>
                  </a:lnTo>
                  <a:lnTo>
                    <a:pt x="62103" y="365125"/>
                  </a:lnTo>
                  <a:lnTo>
                    <a:pt x="61048" y="359130"/>
                  </a:lnTo>
                  <a:lnTo>
                    <a:pt x="59817" y="352907"/>
                  </a:lnTo>
                  <a:lnTo>
                    <a:pt x="58381" y="346456"/>
                  </a:lnTo>
                  <a:lnTo>
                    <a:pt x="56769" y="339725"/>
                  </a:lnTo>
                  <a:lnTo>
                    <a:pt x="35102" y="254165"/>
                  </a:lnTo>
                  <a:lnTo>
                    <a:pt x="27940" y="225679"/>
                  </a:lnTo>
                  <a:lnTo>
                    <a:pt x="0" y="219710"/>
                  </a:lnTo>
                  <a:lnTo>
                    <a:pt x="34048" y="338302"/>
                  </a:lnTo>
                  <a:lnTo>
                    <a:pt x="45466" y="377825"/>
                  </a:lnTo>
                  <a:lnTo>
                    <a:pt x="71882" y="383540"/>
                  </a:lnTo>
                  <a:lnTo>
                    <a:pt x="87490" y="365125"/>
                  </a:lnTo>
                  <a:lnTo>
                    <a:pt x="178562" y="257683"/>
                  </a:lnTo>
                  <a:close/>
                </a:path>
                <a:path w="429259" h="452119">
                  <a:moveTo>
                    <a:pt x="231902" y="268986"/>
                  </a:moveTo>
                  <a:lnTo>
                    <a:pt x="205994" y="263525"/>
                  </a:lnTo>
                  <a:lnTo>
                    <a:pt x="175895" y="405638"/>
                  </a:lnTo>
                  <a:lnTo>
                    <a:pt x="201676" y="411099"/>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9118"/>
                  </a:moveTo>
                  <a:lnTo>
                    <a:pt x="383921" y="301371"/>
                  </a:lnTo>
                  <a:lnTo>
                    <a:pt x="279146" y="279019"/>
                  </a:lnTo>
                  <a:lnTo>
                    <a:pt x="270319" y="320294"/>
                  </a:lnTo>
                  <a:lnTo>
                    <a:pt x="248920" y="421132"/>
                  </a:lnTo>
                  <a:lnTo>
                    <a:pt x="394576" y="452120"/>
                  </a:lnTo>
                  <a:lnTo>
                    <a:pt x="395732" y="446532"/>
                  </a:lnTo>
                  <a:lnTo>
                    <a:pt x="397002" y="440944"/>
                  </a:lnTo>
                  <a:lnTo>
                    <a:pt x="398145" y="435356"/>
                  </a:lnTo>
                  <a:lnTo>
                    <a:pt x="278257" y="409829"/>
                  </a:lnTo>
                  <a:lnTo>
                    <a:pt x="288544" y="361442"/>
                  </a:lnTo>
                  <a:lnTo>
                    <a:pt x="396621" y="384429"/>
                  </a:lnTo>
                  <a:lnTo>
                    <a:pt x="398995" y="372986"/>
                  </a:lnTo>
                  <a:lnTo>
                    <a:pt x="400177" y="367792"/>
                  </a:lnTo>
                  <a:lnTo>
                    <a:pt x="370255" y="361442"/>
                  </a:lnTo>
                  <a:lnTo>
                    <a:pt x="292100" y="344805"/>
                  </a:lnTo>
                  <a:lnTo>
                    <a:pt x="294449" y="333946"/>
                  </a:lnTo>
                  <a:lnTo>
                    <a:pt x="297484" y="319722"/>
                  </a:lnTo>
                  <a:lnTo>
                    <a:pt x="301371" y="301371"/>
                  </a:lnTo>
                  <a:lnTo>
                    <a:pt x="416687" y="325882"/>
                  </a:lnTo>
                  <a:lnTo>
                    <a:pt x="418071" y="319722"/>
                  </a:lnTo>
                  <a:lnTo>
                    <a:pt x="420243" y="309118"/>
                  </a:lnTo>
                  <a:close/>
                </a:path>
                <a:path w="429259" h="452119">
                  <a:moveTo>
                    <a:pt x="429107" y="126669"/>
                  </a:moveTo>
                  <a:lnTo>
                    <a:pt x="413537" y="88950"/>
                  </a:lnTo>
                  <a:lnTo>
                    <a:pt x="402475" y="78206"/>
                  </a:lnTo>
                  <a:lnTo>
                    <a:pt x="402475" y="125069"/>
                  </a:lnTo>
                  <a:lnTo>
                    <a:pt x="402323" y="133235"/>
                  </a:lnTo>
                  <a:lnTo>
                    <a:pt x="383197" y="173621"/>
                  </a:lnTo>
                  <a:lnTo>
                    <a:pt x="336194" y="186842"/>
                  </a:lnTo>
                  <a:lnTo>
                    <a:pt x="322072" y="184785"/>
                  </a:lnTo>
                  <a:lnTo>
                    <a:pt x="286258" y="168516"/>
                  </a:lnTo>
                  <a:lnTo>
                    <a:pt x="265772" y="127863"/>
                  </a:lnTo>
                  <a:lnTo>
                    <a:pt x="267208" y="115443"/>
                  </a:lnTo>
                  <a:lnTo>
                    <a:pt x="286334" y="79959"/>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09" y="79286"/>
                  </a:lnTo>
                  <a:lnTo>
                    <a:pt x="239318" y="118846"/>
                  </a:lnTo>
                  <a:lnTo>
                    <a:pt x="239509" y="128257"/>
                  </a:lnTo>
                  <a:lnTo>
                    <a:pt x="254863" y="165214"/>
                  </a:lnTo>
                  <a:lnTo>
                    <a:pt x="293141" y="192913"/>
                  </a:lnTo>
                  <a:lnTo>
                    <a:pt x="331355" y="203009"/>
                  </a:lnTo>
                  <a:lnTo>
                    <a:pt x="343776" y="203936"/>
                  </a:lnTo>
                  <a:lnTo>
                    <a:pt x="356019" y="203669"/>
                  </a:lnTo>
                  <a:lnTo>
                    <a:pt x="399097" y="190246"/>
                  </a:lnTo>
                  <a:lnTo>
                    <a:pt x="403377" y="186842"/>
                  </a:lnTo>
                  <a:lnTo>
                    <a:pt x="407416" y="183642"/>
                  </a:lnTo>
                  <a:lnTo>
                    <a:pt x="427609" y="147447"/>
                  </a:lnTo>
                  <a:lnTo>
                    <a:pt x="429006" y="137756"/>
                  </a:lnTo>
                  <a:lnTo>
                    <a:pt x="429107" y="126669"/>
                  </a:lnTo>
                  <a:close/>
                </a:path>
              </a:pathLst>
            </a:custGeom>
            <a:solidFill>
              <a:srgbClr val="FFFFFF"/>
            </a:solidFill>
          </p:spPr>
          <p:txBody>
            <a:bodyPr wrap="square" lIns="0" tIns="0" rIns="0" bIns="0" rtlCol="0"/>
            <a:lstStyle/>
            <a:p>
              <a:endParaRPr/>
            </a:p>
          </p:txBody>
        </p:sp>
      </p:grpSp>
      <p:sp>
        <p:nvSpPr>
          <p:cNvPr id="66" name="object 66"/>
          <p:cNvSpPr txBox="1">
            <a:spLocks noGrp="1"/>
          </p:cNvSpPr>
          <p:nvPr>
            <p:ph type="sldNum" sz="quarter" idx="7"/>
          </p:nvPr>
        </p:nvSpPr>
        <p:spPr>
          <a:xfrm>
            <a:off x="7257291" y="10361924"/>
            <a:ext cx="180340" cy="111631"/>
          </a:xfrm>
          <a:prstGeom prst="rect">
            <a:avLst/>
          </a:prstGeom>
        </p:spPr>
        <p:txBody>
          <a:bodyPr vert="horz" wrap="square" lIns="0" tIns="3810" rIns="0" bIns="0" rtlCol="0">
            <a:spAutoFit/>
          </a:bodyPr>
          <a:lstStyle/>
          <a:p>
            <a:pPr marL="43803">
              <a:spcBef>
                <a:spcPts val="30"/>
              </a:spcBef>
            </a:pPr>
            <a:fld id="{81D60167-4931-47E6-BA6A-407CBD079E47}" type="slidenum">
              <a:rPr spc="-5" dirty="0"/>
              <a:pPr marL="43803">
                <a:spcBef>
                  <a:spcPts val="30"/>
                </a:spcBef>
              </a:pPr>
              <a:t>26</a:t>
            </a:fld>
            <a:endParaRPr spc="-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96287" y="8222614"/>
            <a:ext cx="4264025" cy="2056130"/>
            <a:chOff x="3296284" y="8222614"/>
            <a:chExt cx="4264025" cy="2056130"/>
          </a:xfrm>
        </p:grpSpPr>
        <p:sp>
          <p:nvSpPr>
            <p:cNvPr id="3" name="object 3"/>
            <p:cNvSpPr/>
            <p:nvPr/>
          </p:nvSpPr>
          <p:spPr>
            <a:xfrm>
              <a:off x="7149464" y="1023492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3296284" y="8222614"/>
              <a:ext cx="4264024" cy="2056130"/>
            </a:xfrm>
            <a:prstGeom prst="rect">
              <a:avLst/>
            </a:prstGeom>
          </p:spPr>
        </p:pic>
      </p:grpSp>
      <p:grpSp>
        <p:nvGrpSpPr>
          <p:cNvPr id="5" name="object 5"/>
          <p:cNvGrpSpPr/>
          <p:nvPr/>
        </p:nvGrpSpPr>
        <p:grpSpPr>
          <a:xfrm>
            <a:off x="132714" y="10227947"/>
            <a:ext cx="248285" cy="389890"/>
            <a:chOff x="132714" y="10227944"/>
            <a:chExt cx="248285" cy="389890"/>
          </a:xfrm>
        </p:grpSpPr>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198119" y="10227944"/>
              <a:ext cx="153035" cy="131444"/>
            </a:xfrm>
            <a:prstGeom prst="rect">
              <a:avLst/>
            </a:prstGeom>
          </p:spPr>
        </p:pic>
        <p:sp>
          <p:nvSpPr>
            <p:cNvPr id="7" name="object 7"/>
            <p:cNvSpPr/>
            <p:nvPr/>
          </p:nvSpPr>
          <p:spPr>
            <a:xfrm>
              <a:off x="132714" y="10295254"/>
              <a:ext cx="248285" cy="322580"/>
            </a:xfrm>
            <a:custGeom>
              <a:avLst/>
              <a:gdLst/>
              <a:ahLst/>
              <a:cxnLst/>
              <a:rect l="l" t="t" r="r" b="b"/>
              <a:pathLst>
                <a:path w="248285" h="322579">
                  <a:moveTo>
                    <a:pt x="132080" y="0"/>
                  </a:moveTo>
                  <a:lnTo>
                    <a:pt x="123825" y="1269"/>
                  </a:lnTo>
                  <a:lnTo>
                    <a:pt x="116205" y="5714"/>
                  </a:lnTo>
                  <a:lnTo>
                    <a:pt x="111125" y="13334"/>
                  </a:lnTo>
                  <a:lnTo>
                    <a:pt x="71755" y="121284"/>
                  </a:lnTo>
                  <a:lnTo>
                    <a:pt x="65405" y="122554"/>
                  </a:lnTo>
                  <a:lnTo>
                    <a:pt x="55880" y="119379"/>
                  </a:lnTo>
                  <a:lnTo>
                    <a:pt x="53340" y="116839"/>
                  </a:lnTo>
                  <a:lnTo>
                    <a:pt x="46355" y="94614"/>
                  </a:lnTo>
                  <a:lnTo>
                    <a:pt x="44450" y="85724"/>
                  </a:lnTo>
                  <a:lnTo>
                    <a:pt x="38100" y="80009"/>
                  </a:lnTo>
                  <a:lnTo>
                    <a:pt x="31115" y="77469"/>
                  </a:lnTo>
                  <a:lnTo>
                    <a:pt x="19050" y="76199"/>
                  </a:lnTo>
                  <a:lnTo>
                    <a:pt x="7620" y="80009"/>
                  </a:lnTo>
                  <a:lnTo>
                    <a:pt x="635" y="88264"/>
                  </a:lnTo>
                  <a:lnTo>
                    <a:pt x="0" y="100964"/>
                  </a:lnTo>
                  <a:lnTo>
                    <a:pt x="34290" y="276224"/>
                  </a:lnTo>
                  <a:lnTo>
                    <a:pt x="35560" y="277494"/>
                  </a:lnTo>
                  <a:lnTo>
                    <a:pt x="159385" y="322581"/>
                  </a:lnTo>
                  <a:lnTo>
                    <a:pt x="161290" y="321944"/>
                  </a:lnTo>
                  <a:lnTo>
                    <a:pt x="180975" y="278131"/>
                  </a:lnTo>
                  <a:lnTo>
                    <a:pt x="210185" y="257174"/>
                  </a:lnTo>
                  <a:lnTo>
                    <a:pt x="229870" y="238124"/>
                  </a:lnTo>
                  <a:lnTo>
                    <a:pt x="241935" y="219074"/>
                  </a:lnTo>
                  <a:lnTo>
                    <a:pt x="248285" y="198754"/>
                  </a:lnTo>
                  <a:lnTo>
                    <a:pt x="247650" y="180339"/>
                  </a:lnTo>
                  <a:lnTo>
                    <a:pt x="240665" y="167004"/>
                  </a:lnTo>
                  <a:lnTo>
                    <a:pt x="231140" y="158749"/>
                  </a:lnTo>
                  <a:lnTo>
                    <a:pt x="222250" y="153669"/>
                  </a:lnTo>
                  <a:lnTo>
                    <a:pt x="219075" y="152399"/>
                  </a:lnTo>
                  <a:lnTo>
                    <a:pt x="188595" y="123189"/>
                  </a:lnTo>
                  <a:lnTo>
                    <a:pt x="177800" y="121919"/>
                  </a:lnTo>
                  <a:lnTo>
                    <a:pt x="177165" y="121284"/>
                  </a:lnTo>
                  <a:lnTo>
                    <a:pt x="175895" y="120649"/>
                  </a:lnTo>
                  <a:lnTo>
                    <a:pt x="175895" y="119379"/>
                  </a:lnTo>
                  <a:lnTo>
                    <a:pt x="172085" y="109854"/>
                  </a:lnTo>
                  <a:lnTo>
                    <a:pt x="139065" y="92074"/>
                  </a:lnTo>
                  <a:lnTo>
                    <a:pt x="136525" y="91439"/>
                  </a:lnTo>
                  <a:lnTo>
                    <a:pt x="135255" y="89534"/>
                  </a:lnTo>
                  <a:lnTo>
                    <a:pt x="156845" y="29844"/>
                  </a:lnTo>
                  <a:lnTo>
                    <a:pt x="157480" y="20319"/>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gr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1587500" y="9918703"/>
            <a:ext cx="144144" cy="144145"/>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959485" y="9909812"/>
            <a:ext cx="172084" cy="161925"/>
          </a:xfrm>
          <a:prstGeom prst="rect">
            <a:avLst/>
          </a:prstGeom>
        </p:spPr>
      </p:pic>
      <p:pic>
        <p:nvPicPr>
          <p:cNvPr id="10" name="object 10"/>
          <p:cNvPicPr/>
          <p:nvPr/>
        </p:nvPicPr>
        <p:blipFill>
          <a:blip r:embed="rId6" cstate="screen">
            <a:extLst>
              <a:ext uri="{28A0092B-C50C-407E-A947-70E740481C1C}">
                <a14:useLocalDpi xmlns:a14="http://schemas.microsoft.com/office/drawing/2010/main"/>
              </a:ext>
            </a:extLst>
          </a:blip>
          <a:stretch>
            <a:fillRect/>
          </a:stretch>
        </p:blipFill>
        <p:spPr>
          <a:xfrm>
            <a:off x="741047" y="9916797"/>
            <a:ext cx="78104" cy="155575"/>
          </a:xfrm>
          <a:prstGeom prst="rect">
            <a:avLst/>
          </a:prstGeom>
        </p:spPr>
      </p:pic>
      <p:grpSp>
        <p:nvGrpSpPr>
          <p:cNvPr id="11" name="object 11"/>
          <p:cNvGrpSpPr/>
          <p:nvPr/>
        </p:nvGrpSpPr>
        <p:grpSpPr>
          <a:xfrm>
            <a:off x="3" y="9058278"/>
            <a:ext cx="3931285" cy="1633855"/>
            <a:chOff x="0" y="9058275"/>
            <a:chExt cx="3931285" cy="1633855"/>
          </a:xfrm>
        </p:grpSpPr>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1233169" y="9919335"/>
              <a:ext cx="203834" cy="144145"/>
            </a:xfrm>
            <a:prstGeom prst="rect">
              <a:avLst/>
            </a:prstGeom>
          </p:spPr>
        </p:pic>
        <p:sp>
          <p:nvSpPr>
            <p:cNvPr id="13" name="object 13"/>
            <p:cNvSpPr/>
            <p:nvPr/>
          </p:nvSpPr>
          <p:spPr>
            <a:xfrm>
              <a:off x="0" y="9058275"/>
              <a:ext cx="3931285" cy="1633855"/>
            </a:xfrm>
            <a:custGeom>
              <a:avLst/>
              <a:gdLst/>
              <a:ahLst/>
              <a:cxnLst/>
              <a:rect l="l" t="t" r="r" b="b"/>
              <a:pathLst>
                <a:path w="3931285" h="1633854">
                  <a:moveTo>
                    <a:pt x="3930015" y="22859"/>
                  </a:moveTo>
                  <a:lnTo>
                    <a:pt x="1873250" y="22859"/>
                  </a:lnTo>
                  <a:lnTo>
                    <a:pt x="3907154" y="30479"/>
                  </a:lnTo>
                  <a:lnTo>
                    <a:pt x="3903979" y="57784"/>
                  </a:lnTo>
                  <a:lnTo>
                    <a:pt x="3898900" y="99059"/>
                  </a:lnTo>
                  <a:lnTo>
                    <a:pt x="3890645" y="153669"/>
                  </a:lnTo>
                  <a:lnTo>
                    <a:pt x="3878579" y="218439"/>
                  </a:lnTo>
                  <a:lnTo>
                    <a:pt x="3862704" y="294004"/>
                  </a:lnTo>
                  <a:lnTo>
                    <a:pt x="3847465" y="355599"/>
                  </a:lnTo>
                  <a:lnTo>
                    <a:pt x="3831590" y="414654"/>
                  </a:lnTo>
                  <a:lnTo>
                    <a:pt x="3814445" y="471804"/>
                  </a:lnTo>
                  <a:lnTo>
                    <a:pt x="3796665" y="525779"/>
                  </a:lnTo>
                  <a:lnTo>
                    <a:pt x="3778250" y="577849"/>
                  </a:lnTo>
                  <a:lnTo>
                    <a:pt x="3759835" y="627379"/>
                  </a:lnTo>
                  <a:lnTo>
                    <a:pt x="3740785" y="673734"/>
                  </a:lnTo>
                  <a:lnTo>
                    <a:pt x="3721735" y="718184"/>
                  </a:lnTo>
                  <a:lnTo>
                    <a:pt x="3703320" y="759459"/>
                  </a:lnTo>
                  <a:lnTo>
                    <a:pt x="3684904" y="798194"/>
                  </a:lnTo>
                  <a:lnTo>
                    <a:pt x="3666490" y="834389"/>
                  </a:lnTo>
                  <a:lnTo>
                    <a:pt x="3604895" y="944879"/>
                  </a:lnTo>
                  <a:lnTo>
                    <a:pt x="3576954" y="990599"/>
                  </a:lnTo>
                  <a:lnTo>
                    <a:pt x="3547745" y="1035049"/>
                  </a:lnTo>
                  <a:lnTo>
                    <a:pt x="3517265" y="1078229"/>
                  </a:lnTo>
                  <a:lnTo>
                    <a:pt x="3486150" y="1120774"/>
                  </a:lnTo>
                  <a:lnTo>
                    <a:pt x="3453765" y="1161414"/>
                  </a:lnTo>
                  <a:lnTo>
                    <a:pt x="3420110" y="1200784"/>
                  </a:lnTo>
                  <a:lnTo>
                    <a:pt x="3385820" y="1239519"/>
                  </a:lnTo>
                  <a:lnTo>
                    <a:pt x="3350895" y="1276349"/>
                  </a:lnTo>
                  <a:lnTo>
                    <a:pt x="3314700" y="1311909"/>
                  </a:lnTo>
                  <a:lnTo>
                    <a:pt x="3277235" y="1346199"/>
                  </a:lnTo>
                  <a:lnTo>
                    <a:pt x="3239135" y="1379219"/>
                  </a:lnTo>
                  <a:lnTo>
                    <a:pt x="3200400" y="1411604"/>
                  </a:lnTo>
                  <a:lnTo>
                    <a:pt x="3160395" y="1441449"/>
                  </a:lnTo>
                  <a:lnTo>
                    <a:pt x="3119120" y="1470659"/>
                  </a:lnTo>
                  <a:lnTo>
                    <a:pt x="3077845" y="1498599"/>
                  </a:lnTo>
                  <a:lnTo>
                    <a:pt x="3037205" y="1523999"/>
                  </a:lnTo>
                  <a:lnTo>
                    <a:pt x="2995295" y="1548129"/>
                  </a:lnTo>
                  <a:lnTo>
                    <a:pt x="2953385" y="1570989"/>
                  </a:lnTo>
                  <a:lnTo>
                    <a:pt x="2910205" y="1591944"/>
                  </a:lnTo>
                  <a:lnTo>
                    <a:pt x="2865755" y="1612264"/>
                  </a:lnTo>
                  <a:lnTo>
                    <a:pt x="2821305" y="1631315"/>
                  </a:lnTo>
                  <a:lnTo>
                    <a:pt x="2815590" y="1633855"/>
                  </a:lnTo>
                  <a:lnTo>
                    <a:pt x="2873375" y="1633855"/>
                  </a:lnTo>
                  <a:lnTo>
                    <a:pt x="2877820" y="1631950"/>
                  </a:lnTo>
                  <a:lnTo>
                    <a:pt x="2921635" y="1611629"/>
                  </a:lnTo>
                  <a:lnTo>
                    <a:pt x="2964815" y="1590039"/>
                  </a:lnTo>
                  <a:lnTo>
                    <a:pt x="3007360" y="1566544"/>
                  </a:lnTo>
                  <a:lnTo>
                    <a:pt x="3049270" y="1542414"/>
                  </a:lnTo>
                  <a:lnTo>
                    <a:pt x="3089910" y="1517649"/>
                  </a:lnTo>
                  <a:lnTo>
                    <a:pt x="3129915" y="1490979"/>
                  </a:lnTo>
                  <a:lnTo>
                    <a:pt x="3169285" y="1463039"/>
                  </a:lnTo>
                  <a:lnTo>
                    <a:pt x="3207385" y="1434464"/>
                  </a:lnTo>
                  <a:lnTo>
                    <a:pt x="3244850" y="1403984"/>
                  </a:lnTo>
                  <a:lnTo>
                    <a:pt x="3281679" y="1372869"/>
                  </a:lnTo>
                  <a:lnTo>
                    <a:pt x="3317240" y="1340484"/>
                  </a:lnTo>
                  <a:lnTo>
                    <a:pt x="3352165" y="1306829"/>
                  </a:lnTo>
                  <a:lnTo>
                    <a:pt x="3385820" y="1271904"/>
                  </a:lnTo>
                  <a:lnTo>
                    <a:pt x="3419475" y="1236344"/>
                  </a:lnTo>
                  <a:lnTo>
                    <a:pt x="3451225" y="1198879"/>
                  </a:lnTo>
                  <a:lnTo>
                    <a:pt x="3482975" y="1160779"/>
                  </a:lnTo>
                  <a:lnTo>
                    <a:pt x="3513454" y="1121409"/>
                  </a:lnTo>
                  <a:lnTo>
                    <a:pt x="3543300" y="1080769"/>
                  </a:lnTo>
                  <a:lnTo>
                    <a:pt x="3571875" y="1039494"/>
                  </a:lnTo>
                  <a:lnTo>
                    <a:pt x="3599815" y="996314"/>
                  </a:lnTo>
                  <a:lnTo>
                    <a:pt x="3626485" y="952499"/>
                  </a:lnTo>
                  <a:lnTo>
                    <a:pt x="3652520" y="908049"/>
                  </a:lnTo>
                  <a:lnTo>
                    <a:pt x="3681095" y="854709"/>
                  </a:lnTo>
                  <a:lnTo>
                    <a:pt x="3707765" y="802639"/>
                  </a:lnTo>
                  <a:lnTo>
                    <a:pt x="3731895" y="749934"/>
                  </a:lnTo>
                  <a:lnTo>
                    <a:pt x="3754754" y="698499"/>
                  </a:lnTo>
                  <a:lnTo>
                    <a:pt x="3775710" y="647699"/>
                  </a:lnTo>
                  <a:lnTo>
                    <a:pt x="3794760" y="598169"/>
                  </a:lnTo>
                  <a:lnTo>
                    <a:pt x="3811904" y="549909"/>
                  </a:lnTo>
                  <a:lnTo>
                    <a:pt x="3827779" y="502919"/>
                  </a:lnTo>
                  <a:lnTo>
                    <a:pt x="3841750" y="457834"/>
                  </a:lnTo>
                  <a:lnTo>
                    <a:pt x="3854450" y="414654"/>
                  </a:lnTo>
                  <a:lnTo>
                    <a:pt x="3865879" y="373379"/>
                  </a:lnTo>
                  <a:lnTo>
                    <a:pt x="3876040" y="334644"/>
                  </a:lnTo>
                  <a:lnTo>
                    <a:pt x="3901440" y="220344"/>
                  </a:lnTo>
                  <a:lnTo>
                    <a:pt x="3913504" y="153034"/>
                  </a:lnTo>
                  <a:lnTo>
                    <a:pt x="3921760" y="97789"/>
                  </a:lnTo>
                  <a:lnTo>
                    <a:pt x="3929937" y="30479"/>
                  </a:lnTo>
                  <a:lnTo>
                    <a:pt x="3930015" y="22859"/>
                  </a:lnTo>
                  <a:close/>
                </a:path>
                <a:path w="3931285" h="1633854">
                  <a:moveTo>
                    <a:pt x="1873250" y="0"/>
                  </a:moveTo>
                  <a:lnTo>
                    <a:pt x="1818005" y="1269"/>
                  </a:lnTo>
                  <a:lnTo>
                    <a:pt x="1763395" y="3174"/>
                  </a:lnTo>
                  <a:lnTo>
                    <a:pt x="1709420" y="6349"/>
                  </a:lnTo>
                  <a:lnTo>
                    <a:pt x="1656080" y="10794"/>
                  </a:lnTo>
                  <a:lnTo>
                    <a:pt x="1603375" y="16509"/>
                  </a:lnTo>
                  <a:lnTo>
                    <a:pt x="1551305" y="23494"/>
                  </a:lnTo>
                  <a:lnTo>
                    <a:pt x="1499870" y="31114"/>
                  </a:lnTo>
                  <a:lnTo>
                    <a:pt x="1449070" y="40639"/>
                  </a:lnTo>
                  <a:lnTo>
                    <a:pt x="1398905" y="50799"/>
                  </a:lnTo>
                  <a:lnTo>
                    <a:pt x="1349375" y="62229"/>
                  </a:lnTo>
                  <a:lnTo>
                    <a:pt x="1300480" y="74929"/>
                  </a:lnTo>
                  <a:lnTo>
                    <a:pt x="1252220" y="88899"/>
                  </a:lnTo>
                  <a:lnTo>
                    <a:pt x="1204595" y="103504"/>
                  </a:lnTo>
                  <a:lnTo>
                    <a:pt x="1157605" y="120014"/>
                  </a:lnTo>
                  <a:lnTo>
                    <a:pt x="1111885" y="137159"/>
                  </a:lnTo>
                  <a:lnTo>
                    <a:pt x="1066165" y="155574"/>
                  </a:lnTo>
                  <a:lnTo>
                    <a:pt x="1021080" y="175259"/>
                  </a:lnTo>
                  <a:lnTo>
                    <a:pt x="977265" y="196214"/>
                  </a:lnTo>
                  <a:lnTo>
                    <a:pt x="933450" y="217804"/>
                  </a:lnTo>
                  <a:lnTo>
                    <a:pt x="890905" y="241299"/>
                  </a:lnTo>
                  <a:lnTo>
                    <a:pt x="848994" y="265429"/>
                  </a:lnTo>
                  <a:lnTo>
                    <a:pt x="805815" y="292099"/>
                  </a:lnTo>
                  <a:lnTo>
                    <a:pt x="763905" y="319404"/>
                  </a:lnTo>
                  <a:lnTo>
                    <a:pt x="722630" y="347979"/>
                  </a:lnTo>
                  <a:lnTo>
                    <a:pt x="681990" y="378459"/>
                  </a:lnTo>
                  <a:lnTo>
                    <a:pt x="641985" y="409574"/>
                  </a:lnTo>
                  <a:lnTo>
                    <a:pt x="603250" y="441959"/>
                  </a:lnTo>
                  <a:lnTo>
                    <a:pt x="565150" y="475614"/>
                  </a:lnTo>
                  <a:lnTo>
                    <a:pt x="527685" y="509904"/>
                  </a:lnTo>
                  <a:lnTo>
                    <a:pt x="490855" y="546099"/>
                  </a:lnTo>
                  <a:lnTo>
                    <a:pt x="455295" y="582929"/>
                  </a:lnTo>
                  <a:lnTo>
                    <a:pt x="420370" y="621664"/>
                  </a:lnTo>
                  <a:lnTo>
                    <a:pt x="386080" y="661034"/>
                  </a:lnTo>
                  <a:lnTo>
                    <a:pt x="353060" y="701674"/>
                  </a:lnTo>
                  <a:lnTo>
                    <a:pt x="320675" y="743584"/>
                  </a:lnTo>
                  <a:lnTo>
                    <a:pt x="288925" y="786129"/>
                  </a:lnTo>
                  <a:lnTo>
                    <a:pt x="258445" y="829944"/>
                  </a:lnTo>
                  <a:lnTo>
                    <a:pt x="228600" y="875029"/>
                  </a:lnTo>
                  <a:lnTo>
                    <a:pt x="195580" y="928369"/>
                  </a:lnTo>
                  <a:lnTo>
                    <a:pt x="164465" y="981074"/>
                  </a:lnTo>
                  <a:lnTo>
                    <a:pt x="135255" y="1033779"/>
                  </a:lnTo>
                  <a:lnTo>
                    <a:pt x="108585" y="1085849"/>
                  </a:lnTo>
                  <a:lnTo>
                    <a:pt x="83185" y="1136649"/>
                  </a:lnTo>
                  <a:lnTo>
                    <a:pt x="60325" y="1186814"/>
                  </a:lnTo>
                  <a:lnTo>
                    <a:pt x="38735" y="1235709"/>
                  </a:lnTo>
                  <a:lnTo>
                    <a:pt x="19685" y="1282699"/>
                  </a:lnTo>
                  <a:lnTo>
                    <a:pt x="1905" y="1328419"/>
                  </a:lnTo>
                  <a:lnTo>
                    <a:pt x="0" y="1332864"/>
                  </a:lnTo>
                  <a:lnTo>
                    <a:pt x="0" y="1398904"/>
                  </a:lnTo>
                  <a:lnTo>
                    <a:pt x="8890" y="1373504"/>
                  </a:lnTo>
                  <a:lnTo>
                    <a:pt x="30480" y="1315719"/>
                  </a:lnTo>
                  <a:lnTo>
                    <a:pt x="52705" y="1261109"/>
                  </a:lnTo>
                  <a:lnTo>
                    <a:pt x="74930" y="1208404"/>
                  </a:lnTo>
                  <a:lnTo>
                    <a:pt x="97790" y="1158874"/>
                  </a:lnTo>
                  <a:lnTo>
                    <a:pt x="120650" y="1111884"/>
                  </a:lnTo>
                  <a:lnTo>
                    <a:pt x="142875" y="1067434"/>
                  </a:lnTo>
                  <a:lnTo>
                    <a:pt x="165100" y="1025524"/>
                  </a:lnTo>
                  <a:lnTo>
                    <a:pt x="187325" y="986789"/>
                  </a:lnTo>
                  <a:lnTo>
                    <a:pt x="208279" y="950594"/>
                  </a:lnTo>
                  <a:lnTo>
                    <a:pt x="228600" y="917574"/>
                  </a:lnTo>
                  <a:lnTo>
                    <a:pt x="277495" y="842009"/>
                  </a:lnTo>
                  <a:lnTo>
                    <a:pt x="307975" y="798829"/>
                  </a:lnTo>
                  <a:lnTo>
                    <a:pt x="339090" y="756284"/>
                  </a:lnTo>
                  <a:lnTo>
                    <a:pt x="370840" y="715009"/>
                  </a:lnTo>
                  <a:lnTo>
                    <a:pt x="403860" y="675004"/>
                  </a:lnTo>
                  <a:lnTo>
                    <a:pt x="437515" y="636269"/>
                  </a:lnTo>
                  <a:lnTo>
                    <a:pt x="471805" y="598169"/>
                  </a:lnTo>
                  <a:lnTo>
                    <a:pt x="507365" y="561339"/>
                  </a:lnTo>
                  <a:lnTo>
                    <a:pt x="543560" y="525779"/>
                  </a:lnTo>
                  <a:lnTo>
                    <a:pt x="580390" y="491489"/>
                  </a:lnTo>
                  <a:lnTo>
                    <a:pt x="618490" y="458469"/>
                  </a:lnTo>
                  <a:lnTo>
                    <a:pt x="656590" y="426719"/>
                  </a:lnTo>
                  <a:lnTo>
                    <a:pt x="695960" y="395604"/>
                  </a:lnTo>
                  <a:lnTo>
                    <a:pt x="735965" y="366394"/>
                  </a:lnTo>
                  <a:lnTo>
                    <a:pt x="776605" y="337819"/>
                  </a:lnTo>
                  <a:lnTo>
                    <a:pt x="818515" y="310514"/>
                  </a:lnTo>
                  <a:lnTo>
                    <a:pt x="860425" y="284479"/>
                  </a:lnTo>
                  <a:lnTo>
                    <a:pt x="902335" y="260349"/>
                  </a:lnTo>
                  <a:lnTo>
                    <a:pt x="944244" y="237489"/>
                  </a:lnTo>
                  <a:lnTo>
                    <a:pt x="987425" y="215899"/>
                  </a:lnTo>
                  <a:lnTo>
                    <a:pt x="1031240" y="195579"/>
                  </a:lnTo>
                  <a:lnTo>
                    <a:pt x="1075690" y="175894"/>
                  </a:lnTo>
                  <a:lnTo>
                    <a:pt x="1120140" y="158114"/>
                  </a:lnTo>
                  <a:lnTo>
                    <a:pt x="1165860" y="140969"/>
                  </a:lnTo>
                  <a:lnTo>
                    <a:pt x="1212215" y="125094"/>
                  </a:lnTo>
                  <a:lnTo>
                    <a:pt x="1259205" y="109854"/>
                  </a:lnTo>
                  <a:lnTo>
                    <a:pt x="1307465" y="96519"/>
                  </a:lnTo>
                  <a:lnTo>
                    <a:pt x="1355725" y="83819"/>
                  </a:lnTo>
                  <a:lnTo>
                    <a:pt x="1404620" y="72389"/>
                  </a:lnTo>
                  <a:lnTo>
                    <a:pt x="1454150" y="62229"/>
                  </a:lnTo>
                  <a:lnTo>
                    <a:pt x="1504315" y="53339"/>
                  </a:lnTo>
                  <a:lnTo>
                    <a:pt x="1555115" y="45719"/>
                  </a:lnTo>
                  <a:lnTo>
                    <a:pt x="1606550" y="38734"/>
                  </a:lnTo>
                  <a:lnTo>
                    <a:pt x="1658620" y="33019"/>
                  </a:lnTo>
                  <a:lnTo>
                    <a:pt x="1711325" y="28574"/>
                  </a:lnTo>
                  <a:lnTo>
                    <a:pt x="1764664" y="25399"/>
                  </a:lnTo>
                  <a:lnTo>
                    <a:pt x="1818639" y="23494"/>
                  </a:lnTo>
                  <a:lnTo>
                    <a:pt x="1873250" y="22859"/>
                  </a:lnTo>
                  <a:lnTo>
                    <a:pt x="3930015" y="22859"/>
                  </a:lnTo>
                  <a:lnTo>
                    <a:pt x="3930650" y="20319"/>
                  </a:lnTo>
                  <a:lnTo>
                    <a:pt x="3931285" y="8254"/>
                  </a:lnTo>
                  <a:lnTo>
                    <a:pt x="1873250" y="0"/>
                  </a:lnTo>
                  <a:close/>
                </a:path>
              </a:pathLst>
            </a:custGeom>
            <a:solidFill>
              <a:srgbClr val="F5C15B"/>
            </a:solidFill>
          </p:spPr>
          <p:txBody>
            <a:bodyPr wrap="square" lIns="0" tIns="0" rIns="0" bIns="0" rtlCol="0"/>
            <a:lstStyle/>
            <a:p>
              <a:endParaRPr/>
            </a:p>
          </p:txBody>
        </p:sp>
      </p:grpSp>
      <p:sp>
        <p:nvSpPr>
          <p:cNvPr id="14" name="object 14"/>
          <p:cNvSpPr txBox="1"/>
          <p:nvPr/>
        </p:nvSpPr>
        <p:spPr>
          <a:xfrm>
            <a:off x="723391" y="4218561"/>
            <a:ext cx="797560" cy="197593"/>
          </a:xfrm>
          <a:prstGeom prst="rect">
            <a:avLst/>
          </a:prstGeom>
        </p:spPr>
        <p:txBody>
          <a:bodyPr vert="horz" wrap="square" lIns="0" tIns="12697" rIns="0" bIns="0" rtlCol="0">
            <a:spAutoFit/>
          </a:bodyPr>
          <a:lstStyle/>
          <a:p>
            <a:pPr marL="12697">
              <a:spcBef>
                <a:spcPts val="100"/>
              </a:spcBef>
            </a:pPr>
            <a:r>
              <a:rPr sz="1200" dirty="0">
                <a:solidFill>
                  <a:srgbClr val="004448"/>
                </a:solidFill>
                <a:latin typeface="Microsoft Sans Serif"/>
                <a:cs typeface="Microsoft Sans Serif"/>
              </a:rPr>
              <a:t>Acerca</a:t>
            </a:r>
            <a:r>
              <a:rPr sz="1200" spc="-75" dirty="0">
                <a:solidFill>
                  <a:srgbClr val="004448"/>
                </a:solidFill>
                <a:latin typeface="Microsoft Sans Serif"/>
                <a:cs typeface="Microsoft Sans Serif"/>
              </a:rPr>
              <a:t> </a:t>
            </a:r>
            <a:r>
              <a:rPr sz="1200" spc="-5" dirty="0">
                <a:solidFill>
                  <a:srgbClr val="004448"/>
                </a:solidFill>
                <a:latin typeface="Microsoft Sans Serif"/>
                <a:cs typeface="Microsoft Sans Serif"/>
              </a:rPr>
              <a:t>de..</a:t>
            </a:r>
            <a:endParaRPr sz="1200">
              <a:latin typeface="Microsoft Sans Serif"/>
              <a:cs typeface="Microsoft Sans Serif"/>
            </a:endParaRPr>
          </a:p>
        </p:txBody>
      </p:sp>
      <p:sp>
        <p:nvSpPr>
          <p:cNvPr id="15" name="object 15"/>
          <p:cNvSpPr txBox="1"/>
          <p:nvPr/>
        </p:nvSpPr>
        <p:spPr>
          <a:xfrm>
            <a:off x="723391" y="4549269"/>
            <a:ext cx="3020060" cy="1391285"/>
          </a:xfrm>
          <a:prstGeom prst="rect">
            <a:avLst/>
          </a:prstGeom>
        </p:spPr>
        <p:txBody>
          <a:bodyPr vert="horz" wrap="square" lIns="0" tIns="13329" rIns="0" bIns="0" rtlCol="0">
            <a:spAutoFit/>
          </a:bodyPr>
          <a:lstStyle/>
          <a:p>
            <a:pPr marL="12697" marR="5077" algn="just">
              <a:lnSpc>
                <a:spcPct val="99500"/>
              </a:lnSpc>
              <a:spcBef>
                <a:spcPts val="105"/>
              </a:spcBef>
            </a:pPr>
            <a:r>
              <a:rPr sz="900" spc="-5" dirty="0">
                <a:solidFill>
                  <a:srgbClr val="57585B"/>
                </a:solidFill>
                <a:latin typeface="Microsoft Sans Serif"/>
                <a:cs typeface="Microsoft Sans Serif"/>
              </a:rPr>
              <a:t>Brian Lee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Andy Chen, amigos </a:t>
            </a:r>
            <a:r>
              <a:rPr sz="900" spc="-10" dirty="0">
                <a:solidFill>
                  <a:srgbClr val="57585B"/>
                </a:solidFill>
                <a:latin typeface="Microsoft Sans Serif"/>
                <a:cs typeface="Microsoft Sans Serif"/>
              </a:rPr>
              <a:t>de </a:t>
            </a:r>
            <a:r>
              <a:rPr sz="900" spc="-5" dirty="0">
                <a:solidFill>
                  <a:srgbClr val="57585B"/>
                </a:solidFill>
                <a:latin typeface="Microsoft Sans Serif"/>
                <a:cs typeface="Microsoft Sans Serif"/>
              </a:rPr>
              <a:t>la infancia, </a:t>
            </a:r>
            <a:r>
              <a:rPr sz="900" spc="-10" dirty="0">
                <a:solidFill>
                  <a:srgbClr val="57585B"/>
                </a:solidFill>
                <a:latin typeface="Microsoft Sans Serif"/>
                <a:cs typeface="Microsoft Sans Serif"/>
              </a:rPr>
              <a:t>vieron el </a:t>
            </a:r>
            <a:r>
              <a:rPr sz="900" spc="-5" dirty="0">
                <a:solidFill>
                  <a:srgbClr val="57585B"/>
                </a:solidFill>
                <a:latin typeface="Microsoft Sans Serif"/>
                <a:cs typeface="Microsoft Sans Serif"/>
              </a:rPr>
              <a:t> movimiento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hacia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una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Irlanda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más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sana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en</a:t>
            </a:r>
            <a:r>
              <a:rPr sz="900" spc="225" dirty="0">
                <a:solidFill>
                  <a:srgbClr val="57585B"/>
                </a:solidFill>
                <a:latin typeface="Microsoft Sans Serif"/>
                <a:cs typeface="Microsoft Sans Serif"/>
              </a:rPr>
              <a:t> </a:t>
            </a:r>
            <a:r>
              <a:rPr sz="900" spc="-5" dirty="0">
                <a:solidFill>
                  <a:srgbClr val="57585B"/>
                </a:solidFill>
                <a:latin typeface="Microsoft Sans Serif"/>
                <a:cs typeface="Microsoft Sans Serif"/>
              </a:rPr>
              <a:t>2011</a:t>
            </a:r>
            <a:r>
              <a:rPr sz="900" spc="229" dirty="0">
                <a:solidFill>
                  <a:srgbClr val="57585B"/>
                </a:solidFill>
                <a:latin typeface="Microsoft Sans Serif"/>
                <a:cs typeface="Microsoft Sans Serif"/>
              </a:rPr>
              <a:t>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sintieron que era necesaria </a:t>
            </a:r>
            <a:r>
              <a:rPr sz="900" spc="-10" dirty="0">
                <a:solidFill>
                  <a:srgbClr val="57585B"/>
                </a:solidFill>
                <a:latin typeface="Microsoft Sans Serif"/>
                <a:cs typeface="Microsoft Sans Serif"/>
              </a:rPr>
              <a:t>una </a:t>
            </a:r>
            <a:r>
              <a:rPr sz="900" spc="-5" dirty="0">
                <a:solidFill>
                  <a:srgbClr val="57585B"/>
                </a:solidFill>
                <a:latin typeface="Microsoft Sans Serif"/>
                <a:cs typeface="Microsoft Sans Serif"/>
              </a:rPr>
              <a:t>alternativa saludable en </a:t>
            </a:r>
            <a:r>
              <a:rPr sz="900" spc="-10" dirty="0">
                <a:solidFill>
                  <a:srgbClr val="57585B"/>
                </a:solidFill>
                <a:latin typeface="Microsoft Sans Serif"/>
                <a:cs typeface="Microsoft Sans Serif"/>
              </a:rPr>
              <a:t>el </a:t>
            </a:r>
            <a:r>
              <a:rPr sz="900" spc="-5" dirty="0">
                <a:solidFill>
                  <a:srgbClr val="57585B"/>
                </a:solidFill>
                <a:latin typeface="Microsoft Sans Serif"/>
                <a:cs typeface="Microsoft Sans Serif"/>
              </a:rPr>
              <a:t> </a:t>
            </a:r>
            <a:r>
              <a:rPr sz="900" dirty="0">
                <a:solidFill>
                  <a:srgbClr val="57585B"/>
                </a:solidFill>
                <a:latin typeface="Microsoft Sans Serif"/>
                <a:cs typeface="Microsoft Sans Serif"/>
              </a:rPr>
              <a:t>sector </a:t>
            </a:r>
            <a:r>
              <a:rPr sz="900" spc="-5" dirty="0">
                <a:solidFill>
                  <a:srgbClr val="57585B"/>
                </a:solidFill>
                <a:latin typeface="Microsoft Sans Serif"/>
                <a:cs typeface="Microsoft Sans Serif"/>
              </a:rPr>
              <a:t>de la comida rápida. </a:t>
            </a:r>
            <a:r>
              <a:rPr sz="900" spc="15" dirty="0">
                <a:solidFill>
                  <a:srgbClr val="57585B"/>
                </a:solidFill>
                <a:latin typeface="Microsoft Sans Serif"/>
                <a:cs typeface="Microsoft Sans Serif"/>
              </a:rPr>
              <a:t>Así </a:t>
            </a:r>
            <a:r>
              <a:rPr sz="900" spc="-5" dirty="0">
                <a:solidFill>
                  <a:srgbClr val="57585B"/>
                </a:solidFill>
                <a:latin typeface="Microsoft Sans Serif"/>
                <a:cs typeface="Microsoft Sans Serif"/>
              </a:rPr>
              <a:t>nació la idea de Freshly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Chopped, cuya primera tienda </a:t>
            </a:r>
            <a:r>
              <a:rPr sz="900" dirty="0">
                <a:solidFill>
                  <a:srgbClr val="57585B"/>
                </a:solidFill>
                <a:latin typeface="Microsoft Sans Serif"/>
                <a:cs typeface="Microsoft Sans Serif"/>
              </a:rPr>
              <a:t>se </a:t>
            </a:r>
            <a:r>
              <a:rPr sz="900" spc="-5" dirty="0">
                <a:solidFill>
                  <a:srgbClr val="57585B"/>
                </a:solidFill>
                <a:latin typeface="Microsoft Sans Serif"/>
                <a:cs typeface="Microsoft Sans Serif"/>
              </a:rPr>
              <a:t>abrió en </a:t>
            </a:r>
            <a:r>
              <a:rPr sz="900" dirty="0">
                <a:solidFill>
                  <a:srgbClr val="57585B"/>
                </a:solidFill>
                <a:latin typeface="Microsoft Sans Serif"/>
                <a:cs typeface="Microsoft Sans Serif"/>
              </a:rPr>
              <a:t>Dublín </a:t>
            </a:r>
            <a:r>
              <a:rPr sz="900" spc="-10" dirty="0">
                <a:solidFill>
                  <a:srgbClr val="57585B"/>
                </a:solidFill>
                <a:latin typeface="Microsoft Sans Serif"/>
                <a:cs typeface="Microsoft Sans Serif"/>
              </a:rPr>
              <a:t>en </a:t>
            </a:r>
            <a:r>
              <a:rPr sz="900" spc="-5" dirty="0">
                <a:solidFill>
                  <a:srgbClr val="57585B"/>
                </a:solidFill>
                <a:latin typeface="Microsoft Sans Serif"/>
                <a:cs typeface="Microsoft Sans Serif"/>
              </a:rPr>
              <a:t>mayo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 2012. La empresa </a:t>
            </a:r>
            <a:r>
              <a:rPr sz="900" dirty="0">
                <a:solidFill>
                  <a:srgbClr val="57585B"/>
                </a:solidFill>
                <a:latin typeface="Microsoft Sans Serif"/>
                <a:cs typeface="Microsoft Sans Serif"/>
              </a:rPr>
              <a:t>se </a:t>
            </a:r>
            <a:r>
              <a:rPr sz="900" spc="-10" dirty="0">
                <a:solidFill>
                  <a:srgbClr val="57585B"/>
                </a:solidFill>
                <a:latin typeface="Microsoft Sans Serif"/>
                <a:cs typeface="Microsoft Sans Serif"/>
              </a:rPr>
              <a:t>ha</a:t>
            </a:r>
            <a:r>
              <a:rPr sz="900" spc="215" dirty="0">
                <a:solidFill>
                  <a:srgbClr val="57585B"/>
                </a:solidFill>
                <a:latin typeface="Microsoft Sans Serif"/>
                <a:cs typeface="Microsoft Sans Serif"/>
              </a:rPr>
              <a:t> </a:t>
            </a:r>
            <a:r>
              <a:rPr sz="900" spc="-5" dirty="0">
                <a:solidFill>
                  <a:srgbClr val="57585B"/>
                </a:solidFill>
                <a:latin typeface="Microsoft Sans Serif"/>
                <a:cs typeface="Microsoft Sans Serif"/>
              </a:rPr>
              <a:t>movido muy rápido, pasando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3</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50</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establecimientos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el</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espacio</a:t>
            </a:r>
            <a:r>
              <a:rPr sz="900" spc="225"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220" dirty="0">
                <a:solidFill>
                  <a:srgbClr val="57585B"/>
                </a:solidFill>
                <a:latin typeface="Microsoft Sans Serif"/>
                <a:cs typeface="Microsoft Sans Serif"/>
              </a:rPr>
              <a:t> </a:t>
            </a:r>
            <a:r>
              <a:rPr sz="900" spc="-5" dirty="0">
                <a:solidFill>
                  <a:srgbClr val="57585B"/>
                </a:solidFill>
                <a:latin typeface="Microsoft Sans Serif"/>
                <a:cs typeface="Microsoft Sans Serif"/>
              </a:rPr>
              <a:t>solo</a:t>
            </a:r>
            <a:r>
              <a:rPr sz="900" spc="229" dirty="0">
                <a:solidFill>
                  <a:srgbClr val="57585B"/>
                </a:solidFill>
                <a:latin typeface="Microsoft Sans Serif"/>
                <a:cs typeface="Microsoft Sans Serif"/>
              </a:rPr>
              <a:t> </a:t>
            </a:r>
            <a:r>
              <a:rPr sz="900" dirty="0">
                <a:solidFill>
                  <a:srgbClr val="57585B"/>
                </a:solidFill>
                <a:latin typeface="Microsoft Sans Serif"/>
                <a:cs typeface="Microsoft Sans Serif"/>
              </a:rPr>
              <a:t>tres </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años. Recientemente, Freshly Chopped ha llegado a un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acuerdo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seis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cifras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para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abrir</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nuevos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establecimientos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en</a:t>
            </a:r>
            <a:r>
              <a:rPr sz="900" spc="10" dirty="0">
                <a:solidFill>
                  <a:srgbClr val="57585B"/>
                </a:solidFill>
                <a:latin typeface="Microsoft Sans Serif"/>
                <a:cs typeface="Microsoft Sans Serif"/>
              </a:rPr>
              <a:t> </a:t>
            </a:r>
            <a:r>
              <a:rPr sz="900" spc="-5" dirty="0">
                <a:solidFill>
                  <a:srgbClr val="57585B"/>
                </a:solidFill>
                <a:latin typeface="Microsoft Sans Serif"/>
                <a:cs typeface="Microsoft Sans Serif"/>
              </a:rPr>
              <a:t>Chipre.</a:t>
            </a:r>
            <a:endParaRPr sz="900">
              <a:latin typeface="Microsoft Sans Serif"/>
              <a:cs typeface="Microsoft Sans Serif"/>
            </a:endParaRPr>
          </a:p>
        </p:txBody>
      </p:sp>
      <p:sp>
        <p:nvSpPr>
          <p:cNvPr id="16" name="object 16"/>
          <p:cNvSpPr txBox="1"/>
          <p:nvPr/>
        </p:nvSpPr>
        <p:spPr>
          <a:xfrm>
            <a:off x="723394" y="6049136"/>
            <a:ext cx="3016885" cy="1526540"/>
          </a:xfrm>
          <a:prstGeom prst="rect">
            <a:avLst/>
          </a:prstGeom>
        </p:spPr>
        <p:txBody>
          <a:bodyPr vert="horz" wrap="square" lIns="0" tIns="13329" rIns="0" bIns="0" rtlCol="0">
            <a:spAutoFit/>
          </a:bodyPr>
          <a:lstStyle/>
          <a:p>
            <a:pPr marL="12697" marR="5077" algn="just">
              <a:lnSpc>
                <a:spcPct val="99400"/>
              </a:lnSpc>
              <a:spcBef>
                <a:spcPts val="105"/>
              </a:spcBef>
            </a:pPr>
            <a:r>
              <a:rPr sz="900" spc="-30" dirty="0">
                <a:solidFill>
                  <a:srgbClr val="57585B"/>
                </a:solidFill>
                <a:latin typeface="Microsoft Sans Serif"/>
                <a:cs typeface="Microsoft Sans Serif"/>
              </a:rPr>
              <a:t>Brian Lee no es </a:t>
            </a:r>
            <a:r>
              <a:rPr sz="900" spc="-25" dirty="0">
                <a:solidFill>
                  <a:srgbClr val="57585B"/>
                </a:solidFill>
                <a:latin typeface="Microsoft Sans Serif"/>
                <a:cs typeface="Microsoft Sans Serif"/>
              </a:rPr>
              <a:t>ajeno al </a:t>
            </a:r>
            <a:r>
              <a:rPr sz="900" spc="-20" dirty="0">
                <a:solidFill>
                  <a:srgbClr val="57585B"/>
                </a:solidFill>
                <a:latin typeface="Microsoft Sans Serif"/>
                <a:cs typeface="Microsoft Sans Serif"/>
              </a:rPr>
              <a:t>espíritu </a:t>
            </a:r>
            <a:r>
              <a:rPr sz="900" spc="-30" dirty="0">
                <a:solidFill>
                  <a:srgbClr val="57585B"/>
                </a:solidFill>
                <a:latin typeface="Microsoft Sans Serif"/>
                <a:cs typeface="Microsoft Sans Serif"/>
              </a:rPr>
              <a:t>emprendedor y </a:t>
            </a:r>
            <a:r>
              <a:rPr sz="900" spc="-35" dirty="0">
                <a:solidFill>
                  <a:srgbClr val="57585B"/>
                </a:solidFill>
                <a:latin typeface="Microsoft Sans Serif"/>
                <a:cs typeface="Microsoft Sans Serif"/>
              </a:rPr>
              <a:t>a </a:t>
            </a:r>
            <a:r>
              <a:rPr sz="900" spc="-25" dirty="0">
                <a:solidFill>
                  <a:srgbClr val="57585B"/>
                </a:solidFill>
                <a:latin typeface="Microsoft Sans Serif"/>
                <a:cs typeface="Microsoft Sans Serif"/>
              </a:rPr>
              <a:t>las ideas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innovadoras.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Empezó</a:t>
            </a:r>
            <a:r>
              <a:rPr sz="900" spc="-30" dirty="0">
                <a:solidFill>
                  <a:srgbClr val="57585B"/>
                </a:solidFill>
                <a:latin typeface="Microsoft Sans Serif"/>
                <a:cs typeface="Microsoft Sans Serif"/>
              </a:rPr>
              <a:t> su</a:t>
            </a:r>
            <a:r>
              <a:rPr sz="900" spc="-25" dirty="0">
                <a:solidFill>
                  <a:srgbClr val="57585B"/>
                </a:solidFill>
                <a:latin typeface="Microsoft Sans Serif"/>
                <a:cs typeface="Microsoft Sans Serif"/>
              </a:rPr>
              <a:t> primer</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negocio,</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un</a:t>
            </a:r>
            <a:r>
              <a:rPr sz="900" spc="-25" dirty="0">
                <a:solidFill>
                  <a:srgbClr val="57585B"/>
                </a:solidFill>
                <a:latin typeface="Microsoft Sans Serif"/>
                <a:cs typeface="Microsoft Sans Serif"/>
              </a:rPr>
              <a:t> servicio</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de </a:t>
            </a:r>
            <a:r>
              <a:rPr sz="900" spc="-25" dirty="0">
                <a:solidFill>
                  <a:srgbClr val="57585B"/>
                </a:solidFill>
                <a:latin typeface="Microsoft Sans Serif"/>
                <a:cs typeface="Microsoft Sans Serif"/>
              </a:rPr>
              <a:t> </a:t>
            </a:r>
            <a:r>
              <a:rPr sz="900" spc="-20" dirty="0">
                <a:solidFill>
                  <a:srgbClr val="57585B"/>
                </a:solidFill>
                <a:latin typeface="Microsoft Sans Serif"/>
                <a:cs typeface="Microsoft Sans Serif"/>
              </a:rPr>
              <a:t>jardinería,</a:t>
            </a:r>
            <a:r>
              <a:rPr sz="900" spc="-15"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tierna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edad</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11</a:t>
            </a:r>
            <a:r>
              <a:rPr sz="900" spc="-30" dirty="0">
                <a:solidFill>
                  <a:srgbClr val="57585B"/>
                </a:solidFill>
                <a:latin typeface="Microsoft Sans Serif"/>
                <a:cs typeface="Microsoft Sans Serif"/>
              </a:rPr>
              <a:t> años.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Su</a:t>
            </a:r>
            <a:r>
              <a:rPr sz="900" spc="180" dirty="0">
                <a:solidFill>
                  <a:srgbClr val="57585B"/>
                </a:solidFill>
                <a:latin typeface="Microsoft Sans Serif"/>
                <a:cs typeface="Microsoft Sans Serif"/>
              </a:rPr>
              <a:t> </a:t>
            </a:r>
            <a:r>
              <a:rPr sz="900" spc="-20" dirty="0">
                <a:solidFill>
                  <a:srgbClr val="57585B"/>
                </a:solidFill>
                <a:latin typeface="Microsoft Sans Serif"/>
                <a:cs typeface="Microsoft Sans Serif"/>
              </a:rPr>
              <a:t>espíritu </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emprendedor</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continuó</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durante</a:t>
            </a:r>
            <a:r>
              <a:rPr sz="900" spc="175" dirty="0">
                <a:solidFill>
                  <a:srgbClr val="57585B"/>
                </a:solidFill>
                <a:latin typeface="Microsoft Sans Serif"/>
                <a:cs typeface="Microsoft Sans Serif"/>
              </a:rPr>
              <a:t> </a:t>
            </a:r>
            <a:r>
              <a:rPr sz="900" spc="-35" dirty="0">
                <a:solidFill>
                  <a:srgbClr val="57585B"/>
                </a:solidFill>
                <a:latin typeface="Microsoft Sans Serif"/>
                <a:cs typeface="Microsoft Sans Serif"/>
              </a:rPr>
              <a:t>su</a:t>
            </a:r>
            <a:r>
              <a:rPr sz="900" spc="170" dirty="0">
                <a:solidFill>
                  <a:srgbClr val="57585B"/>
                </a:solidFill>
                <a:latin typeface="Microsoft Sans Serif"/>
                <a:cs typeface="Microsoft Sans Serif"/>
              </a:rPr>
              <a:t> </a:t>
            </a:r>
            <a:r>
              <a:rPr sz="900" spc="-25" dirty="0">
                <a:solidFill>
                  <a:srgbClr val="57585B"/>
                </a:solidFill>
                <a:latin typeface="Microsoft Sans Serif"/>
                <a:cs typeface="Microsoft Sans Serif"/>
              </a:rPr>
              <a:t>adolescencia,</a:t>
            </a:r>
            <a:r>
              <a:rPr sz="900" spc="190" dirty="0">
                <a:solidFill>
                  <a:srgbClr val="57585B"/>
                </a:solidFill>
                <a:latin typeface="Microsoft Sans Serif"/>
                <a:cs typeface="Microsoft Sans Serif"/>
              </a:rPr>
              <a:t> </a:t>
            </a:r>
            <a:r>
              <a:rPr sz="900" spc="-25" dirty="0">
                <a:solidFill>
                  <a:srgbClr val="57585B"/>
                </a:solidFill>
                <a:latin typeface="Microsoft Sans Serif"/>
                <a:cs typeface="Microsoft Sans Serif"/>
              </a:rPr>
              <a:t>dirigiendo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sus</a:t>
            </a:r>
            <a:r>
              <a:rPr sz="900" spc="-25" dirty="0">
                <a:solidFill>
                  <a:srgbClr val="57585B"/>
                </a:solidFill>
                <a:latin typeface="Microsoft Sans Serif"/>
                <a:cs typeface="Microsoft Sans Serif"/>
              </a:rPr>
              <a:t> propios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puestos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en</a:t>
            </a:r>
            <a:r>
              <a:rPr sz="900" spc="-25" dirty="0">
                <a:solidFill>
                  <a:srgbClr val="57585B"/>
                </a:solidFill>
                <a:latin typeface="Microsoft Sans Serif"/>
                <a:cs typeface="Microsoft Sans Serif"/>
              </a:rPr>
              <a:t> los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mercados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a:t>
            </a:r>
            <a:r>
              <a:rPr sz="900" spc="180" dirty="0">
                <a:solidFill>
                  <a:srgbClr val="57585B"/>
                </a:solidFill>
                <a:latin typeface="Microsoft Sans Serif"/>
                <a:cs typeface="Microsoft Sans Serif"/>
              </a:rPr>
              <a:t> </a:t>
            </a:r>
            <a:r>
              <a:rPr sz="900" spc="-20" dirty="0">
                <a:solidFill>
                  <a:srgbClr val="57585B"/>
                </a:solidFill>
                <a:latin typeface="Microsoft Sans Serif"/>
                <a:cs typeface="Microsoft Sans Serif"/>
              </a:rPr>
              <a:t>Dublín.</a:t>
            </a:r>
            <a:r>
              <a:rPr sz="900" spc="195" dirty="0">
                <a:solidFill>
                  <a:srgbClr val="57585B"/>
                </a:solidFill>
                <a:latin typeface="Microsoft Sans Serif"/>
                <a:cs typeface="Microsoft Sans Serif"/>
              </a:rPr>
              <a:t> </a:t>
            </a:r>
            <a:r>
              <a:rPr sz="900" spc="-30" dirty="0">
                <a:solidFill>
                  <a:srgbClr val="57585B"/>
                </a:solidFill>
                <a:latin typeface="Microsoft Sans Serif"/>
                <a:cs typeface="Microsoft Sans Serif"/>
              </a:rPr>
              <a:t>Brian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describe</a:t>
            </a:r>
            <a:r>
              <a:rPr sz="900" spc="-25" dirty="0">
                <a:solidFill>
                  <a:srgbClr val="57585B"/>
                </a:solidFill>
                <a:latin typeface="Microsoft Sans Serif"/>
                <a:cs typeface="Microsoft Sans Serif"/>
              </a:rPr>
              <a:t> el</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punto</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de</a:t>
            </a:r>
            <a:r>
              <a:rPr sz="900" spc="-25" dirty="0">
                <a:solidFill>
                  <a:srgbClr val="57585B"/>
                </a:solidFill>
                <a:latin typeface="Microsoft Sans Serif"/>
                <a:cs typeface="Microsoft Sans Serif"/>
              </a:rPr>
              <a:t> inflexión</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su</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negocio:</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"La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recesión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supuso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en</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muchos</a:t>
            </a:r>
            <a:r>
              <a:rPr sz="900" spc="-30" dirty="0">
                <a:solidFill>
                  <a:srgbClr val="57585B"/>
                </a:solidFill>
                <a:latin typeface="Microsoft Sans Serif"/>
                <a:cs typeface="Microsoft Sans Serif"/>
              </a:rPr>
              <a:t> sentidos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un</a:t>
            </a:r>
            <a:r>
              <a:rPr sz="900" spc="-30" dirty="0">
                <a:solidFill>
                  <a:srgbClr val="57585B"/>
                </a:solidFill>
                <a:latin typeface="Microsoft Sans Serif"/>
                <a:cs typeface="Microsoft Sans Serif"/>
              </a:rPr>
              <a:t> cambio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rumbo</a:t>
            </a:r>
            <a:r>
              <a:rPr sz="900" spc="170" dirty="0">
                <a:solidFill>
                  <a:srgbClr val="57585B"/>
                </a:solidFill>
                <a:latin typeface="Microsoft Sans Serif"/>
                <a:cs typeface="Microsoft Sans Serif"/>
              </a:rPr>
              <a:t> </a:t>
            </a:r>
            <a:r>
              <a:rPr sz="900" spc="-25" dirty="0">
                <a:solidFill>
                  <a:srgbClr val="57585B"/>
                </a:solidFill>
                <a:latin typeface="Microsoft Sans Serif"/>
                <a:cs typeface="Microsoft Sans Serif"/>
              </a:rPr>
              <a:t>para </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nosotros. </a:t>
            </a:r>
            <a:r>
              <a:rPr sz="900" spc="-30" dirty="0">
                <a:solidFill>
                  <a:srgbClr val="57585B"/>
                </a:solidFill>
                <a:latin typeface="Microsoft Sans Serif"/>
                <a:cs typeface="Microsoft Sans Serif"/>
              </a:rPr>
              <a:t>Obligó </a:t>
            </a:r>
            <a:r>
              <a:rPr sz="900" spc="-35" dirty="0">
                <a:solidFill>
                  <a:srgbClr val="57585B"/>
                </a:solidFill>
                <a:latin typeface="Microsoft Sans Serif"/>
                <a:cs typeface="Microsoft Sans Serif"/>
              </a:rPr>
              <a:t>a </a:t>
            </a:r>
            <a:r>
              <a:rPr sz="900" spc="-25" dirty="0">
                <a:solidFill>
                  <a:srgbClr val="57585B"/>
                </a:solidFill>
                <a:latin typeface="Microsoft Sans Serif"/>
                <a:cs typeface="Microsoft Sans Serif"/>
              </a:rPr>
              <a:t>la gente </a:t>
            </a:r>
            <a:r>
              <a:rPr sz="900" spc="-35" dirty="0">
                <a:solidFill>
                  <a:srgbClr val="57585B"/>
                </a:solidFill>
                <a:latin typeface="Microsoft Sans Serif"/>
                <a:cs typeface="Microsoft Sans Serif"/>
              </a:rPr>
              <a:t>a </a:t>
            </a:r>
            <a:r>
              <a:rPr sz="900" spc="-25" dirty="0">
                <a:solidFill>
                  <a:srgbClr val="57585B"/>
                </a:solidFill>
                <a:latin typeface="Microsoft Sans Serif"/>
                <a:cs typeface="Microsoft Sans Serif"/>
              </a:rPr>
              <a:t>salir por </a:t>
            </a:r>
            <a:r>
              <a:rPr sz="900" spc="-30" dirty="0">
                <a:solidFill>
                  <a:srgbClr val="57585B"/>
                </a:solidFill>
                <a:latin typeface="Microsoft Sans Serif"/>
                <a:cs typeface="Microsoft Sans Serif"/>
              </a:rPr>
              <a:t>su </a:t>
            </a:r>
            <a:r>
              <a:rPr sz="900" spc="-25" dirty="0">
                <a:solidFill>
                  <a:srgbClr val="57585B"/>
                </a:solidFill>
                <a:latin typeface="Microsoft Sans Serif"/>
                <a:cs typeface="Microsoft Sans Serif"/>
              </a:rPr>
              <a:t>cuenta. </a:t>
            </a:r>
            <a:r>
              <a:rPr sz="900" spc="-30" dirty="0">
                <a:solidFill>
                  <a:srgbClr val="57585B"/>
                </a:solidFill>
                <a:latin typeface="Microsoft Sans Serif"/>
                <a:cs typeface="Microsoft Sans Serif"/>
              </a:rPr>
              <a:t>Obligó </a:t>
            </a:r>
            <a:r>
              <a:rPr sz="900" spc="-35" dirty="0">
                <a:solidFill>
                  <a:srgbClr val="57585B"/>
                </a:solidFill>
                <a:latin typeface="Microsoft Sans Serif"/>
                <a:cs typeface="Microsoft Sans Serif"/>
              </a:rPr>
              <a:t>a </a:t>
            </a:r>
            <a:r>
              <a:rPr sz="900" spc="-25" dirty="0">
                <a:solidFill>
                  <a:srgbClr val="57585B"/>
                </a:solidFill>
                <a:latin typeface="Microsoft Sans Serif"/>
                <a:cs typeface="Microsoft Sans Serif"/>
              </a:rPr>
              <a:t>la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gente</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ser</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emprendedora.</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Para</a:t>
            </a:r>
            <a:r>
              <a:rPr sz="900" spc="-30" dirty="0">
                <a:solidFill>
                  <a:srgbClr val="57585B"/>
                </a:solidFill>
                <a:latin typeface="Microsoft Sans Serif"/>
                <a:cs typeface="Microsoft Sans Serif"/>
              </a:rPr>
              <a:t> nuestro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negocio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ayudó </a:t>
            </a:r>
            <a:r>
              <a:rPr sz="900" spc="-25" dirty="0">
                <a:solidFill>
                  <a:srgbClr val="57585B"/>
                </a:solidFill>
                <a:latin typeface="Microsoft Sans Serif"/>
                <a:cs typeface="Microsoft Sans Serif"/>
              </a:rPr>
              <a:t> definitivamente</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negociar</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los</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alquileres</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para</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entrar</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en</a:t>
            </a:r>
            <a:r>
              <a:rPr sz="900" spc="-25" dirty="0">
                <a:solidFill>
                  <a:srgbClr val="57585B"/>
                </a:solidFill>
                <a:latin typeface="Microsoft Sans Serif"/>
                <a:cs typeface="Microsoft Sans Serif"/>
              </a:rPr>
              <a:t> el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mercado".</a:t>
            </a:r>
            <a:endParaRPr sz="900">
              <a:latin typeface="Microsoft Sans Serif"/>
              <a:cs typeface="Microsoft Sans Serif"/>
            </a:endParaRPr>
          </a:p>
        </p:txBody>
      </p:sp>
      <p:sp>
        <p:nvSpPr>
          <p:cNvPr id="17" name="object 17"/>
          <p:cNvSpPr txBox="1"/>
          <p:nvPr/>
        </p:nvSpPr>
        <p:spPr>
          <a:xfrm>
            <a:off x="723391" y="7685915"/>
            <a:ext cx="3017520" cy="844550"/>
          </a:xfrm>
          <a:prstGeom prst="rect">
            <a:avLst/>
          </a:prstGeom>
        </p:spPr>
        <p:txBody>
          <a:bodyPr vert="horz" wrap="square" lIns="0" tIns="13329" rIns="0" bIns="0" rtlCol="0">
            <a:spAutoFit/>
          </a:bodyPr>
          <a:lstStyle/>
          <a:p>
            <a:pPr marL="12697" marR="5077" algn="just">
              <a:lnSpc>
                <a:spcPct val="99400"/>
              </a:lnSpc>
              <a:spcBef>
                <a:spcPts val="105"/>
              </a:spcBef>
            </a:pPr>
            <a:r>
              <a:rPr sz="900" spc="-30" dirty="0">
                <a:solidFill>
                  <a:srgbClr val="57585B"/>
                </a:solidFill>
                <a:latin typeface="Microsoft Sans Serif"/>
                <a:cs typeface="Microsoft Sans Serif"/>
              </a:rPr>
              <a:t>Brian</a:t>
            </a:r>
            <a:r>
              <a:rPr sz="900" spc="120" dirty="0">
                <a:solidFill>
                  <a:srgbClr val="57585B"/>
                </a:solidFill>
                <a:latin typeface="Microsoft Sans Serif"/>
                <a:cs typeface="Microsoft Sans Serif"/>
              </a:rPr>
              <a:t> </a:t>
            </a:r>
            <a:r>
              <a:rPr sz="900" spc="-25" dirty="0">
                <a:solidFill>
                  <a:srgbClr val="57585B"/>
                </a:solidFill>
                <a:latin typeface="Microsoft Sans Serif"/>
                <a:cs typeface="Microsoft Sans Serif"/>
              </a:rPr>
              <a:t>también</a:t>
            </a:r>
            <a:r>
              <a:rPr sz="900" spc="140" dirty="0">
                <a:solidFill>
                  <a:srgbClr val="57585B"/>
                </a:solidFill>
                <a:latin typeface="Microsoft Sans Serif"/>
                <a:cs typeface="Microsoft Sans Serif"/>
              </a:rPr>
              <a:t> </a:t>
            </a:r>
            <a:r>
              <a:rPr sz="900" spc="-25" dirty="0">
                <a:solidFill>
                  <a:srgbClr val="57585B"/>
                </a:solidFill>
                <a:latin typeface="Microsoft Sans Serif"/>
                <a:cs typeface="Microsoft Sans Serif"/>
              </a:rPr>
              <a:t>explica</a:t>
            </a:r>
            <a:r>
              <a:rPr sz="900" spc="140" dirty="0">
                <a:solidFill>
                  <a:srgbClr val="57585B"/>
                </a:solidFill>
                <a:latin typeface="Microsoft Sans Serif"/>
                <a:cs typeface="Microsoft Sans Serif"/>
              </a:rPr>
              <a:t> </a:t>
            </a:r>
            <a:r>
              <a:rPr sz="900" spc="-30" dirty="0">
                <a:solidFill>
                  <a:srgbClr val="57585B"/>
                </a:solidFill>
                <a:latin typeface="Microsoft Sans Serif"/>
                <a:cs typeface="Microsoft Sans Serif"/>
              </a:rPr>
              <a:t>que</a:t>
            </a:r>
            <a:r>
              <a:rPr sz="900" spc="135" dirty="0">
                <a:solidFill>
                  <a:srgbClr val="57585B"/>
                </a:solidFill>
                <a:latin typeface="Microsoft Sans Serif"/>
                <a:cs typeface="Microsoft Sans Serif"/>
              </a:rPr>
              <a:t> </a:t>
            </a:r>
            <a:r>
              <a:rPr sz="900" spc="-25" dirty="0">
                <a:solidFill>
                  <a:srgbClr val="57585B"/>
                </a:solidFill>
                <a:latin typeface="Microsoft Sans Serif"/>
                <a:cs typeface="Microsoft Sans Serif"/>
              </a:rPr>
              <a:t>seguir</a:t>
            </a:r>
            <a:r>
              <a:rPr sz="900" spc="140" dirty="0">
                <a:solidFill>
                  <a:srgbClr val="57585B"/>
                </a:solidFill>
                <a:latin typeface="Microsoft Sans Serif"/>
                <a:cs typeface="Microsoft Sans Serif"/>
              </a:rPr>
              <a:t> </a:t>
            </a:r>
            <a:r>
              <a:rPr sz="900" spc="-25" dirty="0">
                <a:solidFill>
                  <a:srgbClr val="57585B"/>
                </a:solidFill>
                <a:latin typeface="Microsoft Sans Serif"/>
                <a:cs typeface="Microsoft Sans Serif"/>
              </a:rPr>
              <a:t>el</a:t>
            </a:r>
            <a:r>
              <a:rPr sz="900" spc="145" dirty="0">
                <a:solidFill>
                  <a:srgbClr val="57585B"/>
                </a:solidFill>
                <a:latin typeface="Microsoft Sans Serif"/>
                <a:cs typeface="Microsoft Sans Serif"/>
              </a:rPr>
              <a:t> </a:t>
            </a:r>
            <a:r>
              <a:rPr sz="900" spc="-30" dirty="0">
                <a:solidFill>
                  <a:srgbClr val="57585B"/>
                </a:solidFill>
                <a:latin typeface="Microsoft Sans Serif"/>
                <a:cs typeface="Microsoft Sans Serif"/>
              </a:rPr>
              <a:t>camino</a:t>
            </a:r>
            <a:r>
              <a:rPr sz="900" spc="1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a:t>
            </a:r>
            <a:r>
              <a:rPr sz="900" spc="130" dirty="0">
                <a:solidFill>
                  <a:srgbClr val="57585B"/>
                </a:solidFill>
                <a:latin typeface="Microsoft Sans Serif"/>
                <a:cs typeface="Microsoft Sans Serif"/>
              </a:rPr>
              <a:t> </a:t>
            </a:r>
            <a:r>
              <a:rPr sz="900" spc="-20" dirty="0">
                <a:solidFill>
                  <a:srgbClr val="57585B"/>
                </a:solidFill>
                <a:latin typeface="Microsoft Sans Serif"/>
                <a:cs typeface="Microsoft Sans Serif"/>
              </a:rPr>
              <a:t>la</a:t>
            </a:r>
            <a:r>
              <a:rPr sz="900" spc="130" dirty="0">
                <a:solidFill>
                  <a:srgbClr val="57585B"/>
                </a:solidFill>
                <a:latin typeface="Microsoft Sans Serif"/>
                <a:cs typeface="Microsoft Sans Serif"/>
              </a:rPr>
              <a:t> </a:t>
            </a:r>
            <a:r>
              <a:rPr sz="900" spc="-25" dirty="0">
                <a:solidFill>
                  <a:srgbClr val="57585B"/>
                </a:solidFill>
                <a:latin typeface="Microsoft Sans Serif"/>
                <a:cs typeface="Microsoft Sans Serif"/>
              </a:rPr>
              <a:t>franquicia </a:t>
            </a:r>
            <a:r>
              <a:rPr sz="900" spc="-229" dirty="0">
                <a:solidFill>
                  <a:srgbClr val="57585B"/>
                </a:solidFill>
                <a:latin typeface="Microsoft Sans Serif"/>
                <a:cs typeface="Microsoft Sans Serif"/>
              </a:rPr>
              <a:t> </a:t>
            </a:r>
            <a:r>
              <a:rPr sz="900" spc="-30" dirty="0">
                <a:solidFill>
                  <a:srgbClr val="57585B"/>
                </a:solidFill>
                <a:latin typeface="Microsoft Sans Serif"/>
                <a:cs typeface="Microsoft Sans Serif"/>
              </a:rPr>
              <a:t>fue probablemente </a:t>
            </a:r>
            <a:r>
              <a:rPr sz="900" spc="-25" dirty="0">
                <a:solidFill>
                  <a:srgbClr val="57585B"/>
                </a:solidFill>
                <a:latin typeface="Microsoft Sans Serif"/>
                <a:cs typeface="Microsoft Sans Serif"/>
              </a:rPr>
              <a:t>lo </a:t>
            </a:r>
            <a:r>
              <a:rPr sz="900" spc="-40" dirty="0">
                <a:solidFill>
                  <a:srgbClr val="57585B"/>
                </a:solidFill>
                <a:latin typeface="Microsoft Sans Serif"/>
                <a:cs typeface="Microsoft Sans Serif"/>
              </a:rPr>
              <a:t>más </a:t>
            </a:r>
            <a:r>
              <a:rPr sz="900" spc="-15" dirty="0">
                <a:solidFill>
                  <a:srgbClr val="57585B"/>
                </a:solidFill>
                <a:latin typeface="Microsoft Sans Serif"/>
                <a:cs typeface="Microsoft Sans Serif"/>
              </a:rPr>
              <a:t>difícil </a:t>
            </a:r>
            <a:r>
              <a:rPr sz="900" spc="-30" dirty="0">
                <a:solidFill>
                  <a:srgbClr val="57585B"/>
                </a:solidFill>
                <a:latin typeface="Microsoft Sans Serif"/>
                <a:cs typeface="Microsoft Sans Serif"/>
              </a:rPr>
              <a:t>que ha hecho </a:t>
            </a:r>
            <a:r>
              <a:rPr sz="900" spc="-25" dirty="0">
                <a:solidFill>
                  <a:srgbClr val="57585B"/>
                </a:solidFill>
                <a:latin typeface="Microsoft Sans Serif"/>
                <a:cs typeface="Microsoft Sans Serif"/>
              </a:rPr>
              <a:t>la empresa. </a:t>
            </a:r>
            <a:r>
              <a:rPr sz="900" spc="-30" dirty="0">
                <a:solidFill>
                  <a:srgbClr val="57585B"/>
                </a:solidFill>
                <a:latin typeface="Microsoft Sans Serif"/>
                <a:cs typeface="Microsoft Sans Serif"/>
              </a:rPr>
              <a:t>Lo </a:t>
            </a:r>
            <a:r>
              <a:rPr sz="900" spc="-25" dirty="0">
                <a:solidFill>
                  <a:srgbClr val="57585B"/>
                </a:solidFill>
                <a:latin typeface="Microsoft Sans Serif"/>
                <a:cs typeface="Microsoft Sans Serif"/>
              </a:rPr>
              <a:t> hicieron</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para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que</a:t>
            </a:r>
            <a:r>
              <a:rPr sz="900" spc="-25" dirty="0">
                <a:solidFill>
                  <a:srgbClr val="57585B"/>
                </a:solidFill>
                <a:latin typeface="Microsoft Sans Serif"/>
                <a:cs typeface="Microsoft Sans Serif"/>
              </a:rPr>
              <a:t> </a:t>
            </a:r>
            <a:r>
              <a:rPr sz="900" spc="-20" dirty="0">
                <a:solidFill>
                  <a:srgbClr val="57585B"/>
                </a:solidFill>
                <a:latin typeface="Microsoft Sans Serif"/>
                <a:cs typeface="Microsoft Sans Serif"/>
              </a:rPr>
              <a:t>la</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empresa</a:t>
            </a:r>
            <a:r>
              <a:rPr sz="900" spc="-25" dirty="0">
                <a:solidFill>
                  <a:srgbClr val="57585B"/>
                </a:solidFill>
                <a:latin typeface="Microsoft Sans Serif"/>
                <a:cs typeface="Microsoft Sans Serif"/>
              </a:rPr>
              <a:t> creciera</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rápidamente,</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en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respuesta </a:t>
            </a:r>
            <a:r>
              <a:rPr sz="900" spc="-35" dirty="0">
                <a:solidFill>
                  <a:srgbClr val="57585B"/>
                </a:solidFill>
                <a:latin typeface="Microsoft Sans Serif"/>
                <a:cs typeface="Microsoft Sans Serif"/>
              </a:rPr>
              <a:t>a </a:t>
            </a:r>
            <a:r>
              <a:rPr sz="900" spc="-25" dirty="0">
                <a:solidFill>
                  <a:srgbClr val="57585B"/>
                </a:solidFill>
                <a:latin typeface="Microsoft Sans Serif"/>
                <a:cs typeface="Microsoft Sans Serif"/>
              </a:rPr>
              <a:t>la noticia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que una </a:t>
            </a:r>
            <a:r>
              <a:rPr sz="900" spc="-35" dirty="0">
                <a:solidFill>
                  <a:srgbClr val="57585B"/>
                </a:solidFill>
                <a:latin typeface="Microsoft Sans Serif"/>
                <a:cs typeface="Microsoft Sans Serif"/>
              </a:rPr>
              <a:t>empresa </a:t>
            </a:r>
            <a:r>
              <a:rPr sz="900" spc="-25" dirty="0">
                <a:solidFill>
                  <a:srgbClr val="57585B"/>
                </a:solidFill>
                <a:latin typeface="Microsoft Sans Serif"/>
                <a:cs typeface="Microsoft Sans Serif"/>
              </a:rPr>
              <a:t>similar llegaba </a:t>
            </a:r>
            <a:r>
              <a:rPr sz="900" spc="-35" dirty="0">
                <a:solidFill>
                  <a:srgbClr val="57585B"/>
                </a:solidFill>
                <a:latin typeface="Microsoft Sans Serif"/>
                <a:cs typeface="Microsoft Sans Serif"/>
              </a:rPr>
              <a:t>a </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Irlanda.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Debido</a:t>
            </a:r>
            <a:r>
              <a:rPr sz="900" spc="-25" dirty="0">
                <a:solidFill>
                  <a:srgbClr val="57585B"/>
                </a:solidFill>
                <a:latin typeface="Microsoft Sans Serif"/>
                <a:cs typeface="Microsoft Sans Serif"/>
              </a:rPr>
              <a:t> al</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movimiento</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Freshly </a:t>
            </a:r>
            <a:r>
              <a:rPr sz="900" spc="-30" dirty="0">
                <a:solidFill>
                  <a:srgbClr val="57585B"/>
                </a:solidFill>
                <a:latin typeface="Microsoft Sans Serif"/>
                <a:cs typeface="Microsoft Sans Serif"/>
              </a:rPr>
              <a:t>Chopped,</a:t>
            </a:r>
            <a:r>
              <a:rPr sz="900" spc="-25" dirty="0">
                <a:solidFill>
                  <a:srgbClr val="57585B"/>
                </a:solidFill>
                <a:latin typeface="Microsoft Sans Serif"/>
                <a:cs typeface="Microsoft Sans Serif"/>
              </a:rPr>
              <a:t> la</a:t>
            </a:r>
            <a:r>
              <a:rPr sz="900" spc="-20" dirty="0">
                <a:solidFill>
                  <a:srgbClr val="57585B"/>
                </a:solidFill>
                <a:latin typeface="Microsoft Sans Serif"/>
                <a:cs typeface="Microsoft Sans Serif"/>
              </a:rPr>
              <a:t> otra </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empresa</a:t>
            </a:r>
            <a:r>
              <a:rPr sz="900" spc="-10" dirty="0">
                <a:solidFill>
                  <a:srgbClr val="57585B"/>
                </a:solidFill>
                <a:latin typeface="Microsoft Sans Serif"/>
                <a:cs typeface="Microsoft Sans Serif"/>
              </a:rPr>
              <a:t> </a:t>
            </a:r>
            <a:r>
              <a:rPr sz="900" spc="-30" dirty="0">
                <a:solidFill>
                  <a:srgbClr val="57585B"/>
                </a:solidFill>
                <a:latin typeface="Microsoft Sans Serif"/>
                <a:cs typeface="Microsoft Sans Serif"/>
              </a:rPr>
              <a:t>decidió</a:t>
            </a:r>
            <a:r>
              <a:rPr sz="900" spc="10" dirty="0">
                <a:solidFill>
                  <a:srgbClr val="57585B"/>
                </a:solidFill>
                <a:latin typeface="Microsoft Sans Serif"/>
                <a:cs typeface="Microsoft Sans Serif"/>
              </a:rPr>
              <a:t> </a:t>
            </a:r>
            <a:r>
              <a:rPr sz="900" spc="-35" dirty="0">
                <a:solidFill>
                  <a:srgbClr val="57585B"/>
                </a:solidFill>
                <a:latin typeface="Microsoft Sans Serif"/>
                <a:cs typeface="Microsoft Sans Serif"/>
              </a:rPr>
              <a:t>no</a:t>
            </a:r>
            <a:r>
              <a:rPr sz="900" spc="5" dirty="0">
                <a:solidFill>
                  <a:srgbClr val="57585B"/>
                </a:solidFill>
                <a:latin typeface="Microsoft Sans Serif"/>
                <a:cs typeface="Microsoft Sans Serif"/>
              </a:rPr>
              <a:t> </a:t>
            </a:r>
            <a:r>
              <a:rPr sz="900" spc="-25" dirty="0">
                <a:solidFill>
                  <a:srgbClr val="57585B"/>
                </a:solidFill>
                <a:latin typeface="Microsoft Sans Serif"/>
                <a:cs typeface="Microsoft Sans Serif"/>
              </a:rPr>
              <a:t>venir</a:t>
            </a:r>
            <a:r>
              <a:rPr sz="900" spc="5"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5" dirty="0">
                <a:solidFill>
                  <a:srgbClr val="57585B"/>
                </a:solidFill>
                <a:latin typeface="Microsoft Sans Serif"/>
                <a:cs typeface="Microsoft Sans Serif"/>
              </a:rPr>
              <a:t> </a:t>
            </a:r>
            <a:r>
              <a:rPr sz="900" spc="-25" dirty="0">
                <a:solidFill>
                  <a:srgbClr val="57585B"/>
                </a:solidFill>
                <a:latin typeface="Microsoft Sans Serif"/>
                <a:cs typeface="Microsoft Sans Serif"/>
              </a:rPr>
              <a:t>Irlanda.</a:t>
            </a:r>
            <a:endParaRPr sz="900">
              <a:latin typeface="Microsoft Sans Serif"/>
              <a:cs typeface="Microsoft Sans Serif"/>
            </a:endParaRPr>
          </a:p>
        </p:txBody>
      </p:sp>
      <p:sp>
        <p:nvSpPr>
          <p:cNvPr id="18" name="object 18"/>
          <p:cNvSpPr txBox="1"/>
          <p:nvPr/>
        </p:nvSpPr>
        <p:spPr>
          <a:xfrm>
            <a:off x="4101465" y="2672844"/>
            <a:ext cx="3020060" cy="1525905"/>
          </a:xfrm>
          <a:prstGeom prst="rect">
            <a:avLst/>
          </a:prstGeom>
        </p:spPr>
        <p:txBody>
          <a:bodyPr vert="horz" wrap="square" lIns="0" tIns="13329" rIns="0" bIns="0" rtlCol="0">
            <a:spAutoFit/>
          </a:bodyPr>
          <a:lstStyle/>
          <a:p>
            <a:pPr marL="12697" marR="5077" algn="just">
              <a:lnSpc>
                <a:spcPct val="99400"/>
              </a:lnSpc>
              <a:spcBef>
                <a:spcPts val="105"/>
              </a:spcBef>
            </a:pPr>
            <a:r>
              <a:rPr sz="900" spc="-25" dirty="0">
                <a:solidFill>
                  <a:srgbClr val="57585B"/>
                </a:solidFill>
                <a:latin typeface="Microsoft Sans Serif"/>
                <a:cs typeface="Microsoft Sans Serif"/>
              </a:rPr>
              <a:t>Freshly</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Chopped</a:t>
            </a:r>
            <a:r>
              <a:rPr sz="900" spc="-25" dirty="0">
                <a:solidFill>
                  <a:srgbClr val="57585B"/>
                </a:solidFill>
                <a:latin typeface="Microsoft Sans Serif"/>
                <a:cs typeface="Microsoft Sans Serif"/>
              </a:rPr>
              <a:t> recibió</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el</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premio</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a:t>
            </a:r>
            <a:r>
              <a:rPr sz="900" spc="-15" dirty="0">
                <a:solidFill>
                  <a:srgbClr val="57585B"/>
                </a:solidFill>
                <a:latin typeface="Microsoft Sans Serif"/>
                <a:cs typeface="Microsoft Sans Serif"/>
              </a:rPr>
              <a:t>la</a:t>
            </a:r>
            <a:r>
              <a:rPr sz="900" spc="-10" dirty="0">
                <a:solidFill>
                  <a:srgbClr val="57585B"/>
                </a:solidFill>
                <a:latin typeface="Microsoft Sans Serif"/>
                <a:cs typeface="Microsoft Sans Serif"/>
              </a:rPr>
              <a:t> </a:t>
            </a:r>
            <a:r>
              <a:rPr sz="900" spc="-25" dirty="0">
                <a:solidFill>
                  <a:srgbClr val="57585B"/>
                </a:solidFill>
                <a:latin typeface="Microsoft Sans Serif"/>
                <a:cs typeface="Microsoft Sans Serif"/>
              </a:rPr>
              <a:t>'Mejor</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franquicia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emergente' en </a:t>
            </a:r>
            <a:r>
              <a:rPr sz="900" spc="-25" dirty="0">
                <a:solidFill>
                  <a:srgbClr val="57585B"/>
                </a:solidFill>
                <a:latin typeface="Microsoft Sans Serif"/>
                <a:cs typeface="Microsoft Sans Serif"/>
              </a:rPr>
              <a:t>los </a:t>
            </a:r>
            <a:r>
              <a:rPr sz="900" spc="-30" dirty="0">
                <a:solidFill>
                  <a:srgbClr val="57585B"/>
                </a:solidFill>
                <a:latin typeface="Microsoft Sans Serif"/>
                <a:cs typeface="Microsoft Sans Serif"/>
              </a:rPr>
              <a:t>premios </a:t>
            </a:r>
            <a:r>
              <a:rPr sz="900" spc="-25" dirty="0">
                <a:solidFill>
                  <a:srgbClr val="57585B"/>
                </a:solidFill>
                <a:latin typeface="Microsoft Sans Serif"/>
                <a:cs typeface="Microsoft Sans Serif"/>
              </a:rPr>
              <a:t>Irish Franchise </a:t>
            </a:r>
            <a:r>
              <a:rPr sz="900" spc="-30" dirty="0">
                <a:solidFill>
                  <a:srgbClr val="57585B"/>
                </a:solidFill>
                <a:latin typeface="Microsoft Sans Serif"/>
                <a:cs typeface="Microsoft Sans Serif"/>
              </a:rPr>
              <a:t>Awards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2016.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Todos</a:t>
            </a:r>
            <a:r>
              <a:rPr sz="900" spc="-25" dirty="0">
                <a:solidFill>
                  <a:srgbClr val="57585B"/>
                </a:solidFill>
                <a:latin typeface="Microsoft Sans Serif"/>
                <a:cs typeface="Microsoft Sans Serif"/>
              </a:rPr>
              <a:t> aquellos interesados </a:t>
            </a:r>
            <a:r>
              <a:rPr sz="900" spc="-30" dirty="0">
                <a:solidFill>
                  <a:srgbClr val="57585B"/>
                </a:solidFill>
                <a:latin typeface="Microsoft Sans Serif"/>
                <a:cs typeface="Microsoft Sans Serif"/>
              </a:rPr>
              <a:t>en</a:t>
            </a:r>
            <a:r>
              <a:rPr sz="900" spc="-25" dirty="0">
                <a:solidFill>
                  <a:srgbClr val="57585B"/>
                </a:solidFill>
                <a:latin typeface="Microsoft Sans Serif"/>
                <a:cs typeface="Microsoft Sans Serif"/>
              </a:rPr>
              <a:t> convertirse </a:t>
            </a:r>
            <a:r>
              <a:rPr sz="900" spc="-30" dirty="0">
                <a:solidFill>
                  <a:srgbClr val="57585B"/>
                </a:solidFill>
                <a:latin typeface="Microsoft Sans Serif"/>
                <a:cs typeface="Microsoft Sans Serif"/>
              </a:rPr>
              <a:t>en </a:t>
            </a:r>
            <a:r>
              <a:rPr sz="900" spc="-25" dirty="0">
                <a:solidFill>
                  <a:srgbClr val="57585B"/>
                </a:solidFill>
                <a:latin typeface="Microsoft Sans Serif"/>
                <a:cs typeface="Microsoft Sans Serif"/>
              </a:rPr>
              <a:t>franquiciados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deben</a:t>
            </a:r>
            <a:r>
              <a:rPr sz="900" spc="130" dirty="0">
                <a:solidFill>
                  <a:srgbClr val="57585B"/>
                </a:solidFill>
                <a:latin typeface="Microsoft Sans Serif"/>
                <a:cs typeface="Microsoft Sans Serif"/>
              </a:rPr>
              <a:t> </a:t>
            </a:r>
            <a:r>
              <a:rPr sz="900" spc="-25" dirty="0">
                <a:solidFill>
                  <a:srgbClr val="57585B"/>
                </a:solidFill>
                <a:latin typeface="Microsoft Sans Serif"/>
                <a:cs typeface="Microsoft Sans Serif"/>
              </a:rPr>
              <a:t>seguir</a:t>
            </a:r>
            <a:r>
              <a:rPr sz="900" spc="125" dirty="0">
                <a:solidFill>
                  <a:srgbClr val="57585B"/>
                </a:solidFill>
                <a:latin typeface="Microsoft Sans Serif"/>
                <a:cs typeface="Microsoft Sans Serif"/>
              </a:rPr>
              <a:t> </a:t>
            </a:r>
            <a:r>
              <a:rPr sz="900" spc="-30" dirty="0">
                <a:solidFill>
                  <a:srgbClr val="57585B"/>
                </a:solidFill>
                <a:latin typeface="Microsoft Sans Serif"/>
                <a:cs typeface="Microsoft Sans Serif"/>
              </a:rPr>
              <a:t>pasos</a:t>
            </a:r>
            <a:r>
              <a:rPr sz="900" spc="130" dirty="0">
                <a:solidFill>
                  <a:srgbClr val="57585B"/>
                </a:solidFill>
                <a:latin typeface="Microsoft Sans Serif"/>
                <a:cs typeface="Microsoft Sans Serif"/>
              </a:rPr>
              <a:t> </a:t>
            </a:r>
            <a:r>
              <a:rPr sz="900" spc="-25" dirty="0">
                <a:solidFill>
                  <a:srgbClr val="57585B"/>
                </a:solidFill>
                <a:latin typeface="Microsoft Sans Serif"/>
                <a:cs typeface="Microsoft Sans Serif"/>
              </a:rPr>
              <a:t>rigurosos</a:t>
            </a:r>
            <a:r>
              <a:rPr sz="900" spc="130" dirty="0">
                <a:solidFill>
                  <a:srgbClr val="57585B"/>
                </a:solidFill>
                <a:latin typeface="Microsoft Sans Serif"/>
                <a:cs typeface="Microsoft Sans Serif"/>
              </a:rPr>
              <a:t> </a:t>
            </a:r>
            <a:r>
              <a:rPr sz="900" spc="-30" dirty="0">
                <a:solidFill>
                  <a:srgbClr val="57585B"/>
                </a:solidFill>
                <a:latin typeface="Microsoft Sans Serif"/>
                <a:cs typeface="Microsoft Sans Serif"/>
              </a:rPr>
              <a:t>para</a:t>
            </a:r>
            <a:r>
              <a:rPr sz="900" spc="130" dirty="0">
                <a:solidFill>
                  <a:srgbClr val="57585B"/>
                </a:solidFill>
                <a:latin typeface="Microsoft Sans Serif"/>
                <a:cs typeface="Microsoft Sans Serif"/>
              </a:rPr>
              <a:t> </a:t>
            </a:r>
            <a:r>
              <a:rPr sz="900" spc="-30" dirty="0">
                <a:solidFill>
                  <a:srgbClr val="57585B"/>
                </a:solidFill>
                <a:latin typeface="Microsoft Sans Serif"/>
                <a:cs typeface="Microsoft Sans Serif"/>
              </a:rPr>
              <a:t>asegurarse</a:t>
            </a:r>
            <a:r>
              <a:rPr sz="900" spc="13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35" dirty="0">
                <a:solidFill>
                  <a:srgbClr val="57585B"/>
                </a:solidFill>
                <a:latin typeface="Microsoft Sans Serif"/>
                <a:cs typeface="Microsoft Sans Serif"/>
              </a:rPr>
              <a:t> </a:t>
            </a:r>
            <a:r>
              <a:rPr sz="900" spc="-30" dirty="0">
                <a:solidFill>
                  <a:srgbClr val="57585B"/>
                </a:solidFill>
                <a:latin typeface="Microsoft Sans Serif"/>
                <a:cs typeface="Microsoft Sans Serif"/>
              </a:rPr>
              <a:t>mantener </a:t>
            </a:r>
            <a:r>
              <a:rPr sz="900" spc="-225" dirty="0">
                <a:solidFill>
                  <a:srgbClr val="57585B"/>
                </a:solidFill>
                <a:latin typeface="Microsoft Sans Serif"/>
                <a:cs typeface="Microsoft Sans Serif"/>
              </a:rPr>
              <a:t> </a:t>
            </a:r>
            <a:r>
              <a:rPr sz="900" spc="-25" dirty="0">
                <a:solidFill>
                  <a:srgbClr val="57585B"/>
                </a:solidFill>
                <a:latin typeface="Microsoft Sans Serif"/>
                <a:cs typeface="Microsoft Sans Serif"/>
              </a:rPr>
              <a:t>el </a:t>
            </a:r>
            <a:r>
              <a:rPr sz="900" spc="-20" dirty="0">
                <a:solidFill>
                  <a:srgbClr val="57585B"/>
                </a:solidFill>
                <a:latin typeface="Microsoft Sans Serif"/>
                <a:cs typeface="Microsoft Sans Serif"/>
              </a:rPr>
              <a:t>espíritu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empresa.</a:t>
            </a:r>
            <a:r>
              <a:rPr sz="900" spc="-25" dirty="0">
                <a:solidFill>
                  <a:srgbClr val="57585B"/>
                </a:solidFill>
                <a:latin typeface="Microsoft Sans Serif"/>
                <a:cs typeface="Microsoft Sans Serif"/>
              </a:rPr>
              <a:t> Freshly </a:t>
            </a:r>
            <a:r>
              <a:rPr sz="900" spc="-30" dirty="0">
                <a:solidFill>
                  <a:srgbClr val="57585B"/>
                </a:solidFill>
                <a:latin typeface="Microsoft Sans Serif"/>
                <a:cs typeface="Microsoft Sans Serif"/>
              </a:rPr>
              <a:t>Chopped</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ahora</a:t>
            </a:r>
            <a:r>
              <a:rPr sz="900" spc="-25" dirty="0">
                <a:solidFill>
                  <a:srgbClr val="57585B"/>
                </a:solidFill>
                <a:latin typeface="Microsoft Sans Serif"/>
                <a:cs typeface="Microsoft Sans Serif"/>
              </a:rPr>
              <a:t> tiene</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53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tiendas</a:t>
            </a:r>
            <a:r>
              <a:rPr sz="900" spc="45" dirty="0">
                <a:solidFill>
                  <a:srgbClr val="57585B"/>
                </a:solidFill>
                <a:latin typeface="Microsoft Sans Serif"/>
                <a:cs typeface="Microsoft Sans Serif"/>
              </a:rPr>
              <a:t> </a:t>
            </a:r>
            <a:r>
              <a:rPr sz="900" spc="-30" dirty="0">
                <a:solidFill>
                  <a:srgbClr val="57585B"/>
                </a:solidFill>
                <a:latin typeface="Microsoft Sans Serif"/>
                <a:cs typeface="Microsoft Sans Serif"/>
              </a:rPr>
              <a:t>en</a:t>
            </a:r>
            <a:r>
              <a:rPr sz="900" spc="50" dirty="0">
                <a:solidFill>
                  <a:srgbClr val="57585B"/>
                </a:solidFill>
                <a:latin typeface="Microsoft Sans Serif"/>
                <a:cs typeface="Microsoft Sans Serif"/>
              </a:rPr>
              <a:t> </a:t>
            </a:r>
            <a:r>
              <a:rPr sz="900" spc="-25" dirty="0">
                <a:solidFill>
                  <a:srgbClr val="57585B"/>
                </a:solidFill>
                <a:latin typeface="Microsoft Sans Serif"/>
                <a:cs typeface="Microsoft Sans Serif"/>
              </a:rPr>
              <a:t>Irlanda,</a:t>
            </a:r>
            <a:r>
              <a:rPr sz="900" spc="60" dirty="0">
                <a:solidFill>
                  <a:srgbClr val="57585B"/>
                </a:solidFill>
                <a:latin typeface="Microsoft Sans Serif"/>
                <a:cs typeface="Microsoft Sans Serif"/>
              </a:rPr>
              <a:t> </a:t>
            </a:r>
            <a:r>
              <a:rPr sz="900" spc="-30" dirty="0">
                <a:solidFill>
                  <a:srgbClr val="57585B"/>
                </a:solidFill>
                <a:latin typeface="Microsoft Sans Serif"/>
                <a:cs typeface="Microsoft Sans Serif"/>
              </a:rPr>
              <a:t>Chipre</a:t>
            </a:r>
            <a:r>
              <a:rPr sz="900" spc="6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50" dirty="0">
                <a:solidFill>
                  <a:srgbClr val="57585B"/>
                </a:solidFill>
                <a:latin typeface="Microsoft Sans Serif"/>
                <a:cs typeface="Microsoft Sans Serif"/>
              </a:rPr>
              <a:t> </a:t>
            </a:r>
            <a:r>
              <a:rPr sz="900" spc="-25" dirty="0">
                <a:solidFill>
                  <a:srgbClr val="57585B"/>
                </a:solidFill>
                <a:latin typeface="Microsoft Sans Serif"/>
                <a:cs typeface="Microsoft Sans Serif"/>
              </a:rPr>
              <a:t>el</a:t>
            </a:r>
            <a:r>
              <a:rPr sz="900" spc="60" dirty="0">
                <a:solidFill>
                  <a:srgbClr val="57585B"/>
                </a:solidFill>
                <a:latin typeface="Microsoft Sans Serif"/>
                <a:cs typeface="Microsoft Sans Serif"/>
              </a:rPr>
              <a:t> </a:t>
            </a:r>
            <a:r>
              <a:rPr sz="900" spc="-30" dirty="0">
                <a:solidFill>
                  <a:srgbClr val="57585B"/>
                </a:solidFill>
                <a:latin typeface="Microsoft Sans Serif"/>
                <a:cs typeface="Microsoft Sans Serif"/>
              </a:rPr>
              <a:t>Reino</a:t>
            </a:r>
            <a:r>
              <a:rPr sz="900" spc="50" dirty="0">
                <a:solidFill>
                  <a:srgbClr val="57585B"/>
                </a:solidFill>
                <a:latin typeface="Microsoft Sans Serif"/>
                <a:cs typeface="Microsoft Sans Serif"/>
              </a:rPr>
              <a:t> </a:t>
            </a:r>
            <a:r>
              <a:rPr sz="900" spc="-25" dirty="0">
                <a:solidFill>
                  <a:srgbClr val="57585B"/>
                </a:solidFill>
                <a:latin typeface="Microsoft Sans Serif"/>
                <a:cs typeface="Microsoft Sans Serif"/>
              </a:rPr>
              <a:t>Unido,</a:t>
            </a:r>
            <a:r>
              <a:rPr sz="900" spc="50" dirty="0">
                <a:solidFill>
                  <a:srgbClr val="57585B"/>
                </a:solidFill>
                <a:latin typeface="Microsoft Sans Serif"/>
                <a:cs typeface="Microsoft Sans Serif"/>
              </a:rPr>
              <a:t> </a:t>
            </a:r>
            <a:r>
              <a:rPr sz="900" spc="-30" dirty="0">
                <a:solidFill>
                  <a:srgbClr val="57585B"/>
                </a:solidFill>
                <a:latin typeface="Microsoft Sans Serif"/>
                <a:cs typeface="Microsoft Sans Serif"/>
              </a:rPr>
              <a:t>que</a:t>
            </a:r>
            <a:r>
              <a:rPr sz="900" spc="50" dirty="0">
                <a:solidFill>
                  <a:srgbClr val="57585B"/>
                </a:solidFill>
                <a:latin typeface="Microsoft Sans Serif"/>
                <a:cs typeface="Microsoft Sans Serif"/>
              </a:rPr>
              <a:t> </a:t>
            </a:r>
            <a:r>
              <a:rPr sz="900" spc="-30" dirty="0">
                <a:solidFill>
                  <a:srgbClr val="57585B"/>
                </a:solidFill>
                <a:latin typeface="Microsoft Sans Serif"/>
                <a:cs typeface="Microsoft Sans Serif"/>
              </a:rPr>
              <a:t>venden</a:t>
            </a:r>
            <a:r>
              <a:rPr sz="900" spc="60" dirty="0">
                <a:solidFill>
                  <a:srgbClr val="57585B"/>
                </a:solidFill>
                <a:latin typeface="Microsoft Sans Serif"/>
                <a:cs typeface="Microsoft Sans Serif"/>
              </a:rPr>
              <a:t> </a:t>
            </a:r>
            <a:r>
              <a:rPr sz="900" spc="-35" dirty="0">
                <a:solidFill>
                  <a:srgbClr val="57585B"/>
                </a:solidFill>
                <a:latin typeface="Microsoft Sans Serif"/>
                <a:cs typeface="Microsoft Sans Serif"/>
              </a:rPr>
              <a:t>más </a:t>
            </a:r>
            <a:r>
              <a:rPr sz="900" spc="-229"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20,000</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ensaladas</a:t>
            </a:r>
            <a:r>
              <a:rPr sz="900" spc="-25" dirty="0">
                <a:solidFill>
                  <a:srgbClr val="57585B"/>
                </a:solidFill>
                <a:latin typeface="Microsoft Sans Serif"/>
                <a:cs typeface="Microsoft Sans Serif"/>
              </a:rPr>
              <a:t> saludables</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a:t>
            </a:r>
            <a:r>
              <a:rPr sz="900" spc="-20" dirty="0">
                <a:solidFill>
                  <a:srgbClr val="57585B"/>
                </a:solidFill>
                <a:latin typeface="Microsoft Sans Serif"/>
                <a:cs typeface="Microsoft Sans Serif"/>
              </a:rPr>
              <a:t>la</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semana,</a:t>
            </a:r>
            <a:r>
              <a:rPr sz="900" spc="-25" dirty="0">
                <a:solidFill>
                  <a:srgbClr val="57585B"/>
                </a:solidFill>
                <a:latin typeface="Microsoft Sans Serif"/>
                <a:cs typeface="Microsoft Sans Serif"/>
              </a:rPr>
              <a:t> </a:t>
            </a:r>
            <a:r>
              <a:rPr sz="900" spc="-10" dirty="0">
                <a:solidFill>
                  <a:srgbClr val="57585B"/>
                </a:solidFill>
                <a:latin typeface="Microsoft Sans Serif"/>
                <a:cs typeface="Microsoft Sans Serif"/>
              </a:rPr>
              <a:t>así</a:t>
            </a:r>
            <a:r>
              <a:rPr sz="900" spc="215" dirty="0">
                <a:solidFill>
                  <a:srgbClr val="57585B"/>
                </a:solidFill>
                <a:latin typeface="Microsoft Sans Serif"/>
                <a:cs typeface="Microsoft Sans Serif"/>
              </a:rPr>
              <a:t> </a:t>
            </a:r>
            <a:r>
              <a:rPr sz="900" spc="-35" dirty="0">
                <a:solidFill>
                  <a:srgbClr val="57585B"/>
                </a:solidFill>
                <a:latin typeface="Microsoft Sans Serif"/>
                <a:cs typeface="Microsoft Sans Serif"/>
              </a:rPr>
              <a:t>como </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burritos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mixtos</a:t>
            </a:r>
            <a:r>
              <a:rPr sz="900" spc="-25" dirty="0">
                <a:solidFill>
                  <a:srgbClr val="57585B"/>
                </a:solidFill>
                <a:latin typeface="Microsoft Sans Serif"/>
                <a:cs typeface="Microsoft Sans Serif"/>
              </a:rPr>
              <a:t> saludables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sopas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caseras.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La</a:t>
            </a:r>
            <a:r>
              <a:rPr sz="900" spc="-25" dirty="0">
                <a:solidFill>
                  <a:srgbClr val="57585B"/>
                </a:solidFill>
                <a:latin typeface="Microsoft Sans Serif"/>
                <a:cs typeface="Microsoft Sans Serif"/>
              </a:rPr>
              <a:t> compañía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espera emular </a:t>
            </a:r>
            <a:r>
              <a:rPr sz="900" spc="-25" dirty="0">
                <a:solidFill>
                  <a:srgbClr val="57585B"/>
                </a:solidFill>
                <a:latin typeface="Microsoft Sans Serif"/>
                <a:cs typeface="Microsoft Sans Serif"/>
              </a:rPr>
              <a:t>la exitosa </a:t>
            </a:r>
            <a:r>
              <a:rPr sz="900" spc="-30" dirty="0">
                <a:solidFill>
                  <a:srgbClr val="57585B"/>
                </a:solidFill>
                <a:latin typeface="Microsoft Sans Serif"/>
                <a:cs typeface="Microsoft Sans Serif"/>
              </a:rPr>
              <a:t>expansión </a:t>
            </a:r>
            <a:r>
              <a:rPr sz="900" spc="-35" dirty="0">
                <a:solidFill>
                  <a:srgbClr val="57585B"/>
                </a:solidFill>
                <a:latin typeface="Microsoft Sans Serif"/>
                <a:cs typeface="Microsoft Sans Serif"/>
              </a:rPr>
              <a:t>de </a:t>
            </a:r>
            <a:r>
              <a:rPr sz="900" spc="-25" dirty="0">
                <a:solidFill>
                  <a:srgbClr val="57585B"/>
                </a:solidFill>
                <a:latin typeface="Microsoft Sans Serif"/>
                <a:cs typeface="Microsoft Sans Serif"/>
              </a:rPr>
              <a:t>la </a:t>
            </a:r>
            <a:r>
              <a:rPr sz="900" spc="-30" dirty="0">
                <a:solidFill>
                  <a:srgbClr val="57585B"/>
                </a:solidFill>
                <a:latin typeface="Microsoft Sans Serif"/>
                <a:cs typeface="Microsoft Sans Serif"/>
              </a:rPr>
              <a:t>cadena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comida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rápida McDonald's y </a:t>
            </a:r>
            <a:r>
              <a:rPr sz="900" spc="-25" dirty="0">
                <a:solidFill>
                  <a:srgbClr val="57585B"/>
                </a:solidFill>
                <a:latin typeface="Microsoft Sans Serif"/>
                <a:cs typeface="Microsoft Sans Serif"/>
              </a:rPr>
              <a:t>convertirse en </a:t>
            </a:r>
            <a:r>
              <a:rPr sz="900" spc="-35" dirty="0">
                <a:solidFill>
                  <a:srgbClr val="57585B"/>
                </a:solidFill>
                <a:latin typeface="Microsoft Sans Serif"/>
                <a:cs typeface="Microsoft Sans Serif"/>
              </a:rPr>
              <a:t>un </a:t>
            </a:r>
            <a:r>
              <a:rPr sz="900" spc="-25" dirty="0">
                <a:solidFill>
                  <a:srgbClr val="57585B"/>
                </a:solidFill>
                <a:latin typeface="Microsoft Sans Serif"/>
                <a:cs typeface="Microsoft Sans Serif"/>
              </a:rPr>
              <a:t>innovador </a:t>
            </a:r>
            <a:r>
              <a:rPr sz="900" spc="-30" dirty="0">
                <a:solidFill>
                  <a:srgbClr val="57585B"/>
                </a:solidFill>
                <a:latin typeface="Microsoft Sans Serif"/>
                <a:cs typeface="Microsoft Sans Serif"/>
              </a:rPr>
              <a:t>en </a:t>
            </a:r>
            <a:r>
              <a:rPr sz="900" spc="-25" dirty="0">
                <a:solidFill>
                  <a:srgbClr val="57585B"/>
                </a:solidFill>
                <a:latin typeface="Microsoft Sans Serif"/>
                <a:cs typeface="Microsoft Sans Serif"/>
              </a:rPr>
              <a:t>el sector </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0"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10" dirty="0">
                <a:solidFill>
                  <a:srgbClr val="57585B"/>
                </a:solidFill>
                <a:latin typeface="Microsoft Sans Serif"/>
                <a:cs typeface="Microsoft Sans Serif"/>
              </a:rPr>
              <a:t> </a:t>
            </a:r>
            <a:r>
              <a:rPr sz="900" spc="-30" dirty="0">
                <a:solidFill>
                  <a:srgbClr val="57585B"/>
                </a:solidFill>
                <a:latin typeface="Microsoft Sans Serif"/>
                <a:cs typeface="Microsoft Sans Serif"/>
              </a:rPr>
              <a:t>comida</a:t>
            </a:r>
            <a:r>
              <a:rPr sz="900" spc="-5" dirty="0">
                <a:solidFill>
                  <a:srgbClr val="57585B"/>
                </a:solidFill>
                <a:latin typeface="Microsoft Sans Serif"/>
                <a:cs typeface="Microsoft Sans Serif"/>
              </a:rPr>
              <a:t> </a:t>
            </a:r>
            <a:r>
              <a:rPr sz="900" spc="-25" dirty="0">
                <a:solidFill>
                  <a:srgbClr val="57585B"/>
                </a:solidFill>
                <a:latin typeface="Microsoft Sans Serif"/>
                <a:cs typeface="Microsoft Sans Serif"/>
              </a:rPr>
              <a:t>rápida.</a:t>
            </a:r>
            <a:endParaRPr sz="900">
              <a:latin typeface="Microsoft Sans Serif"/>
              <a:cs typeface="Microsoft Sans Serif"/>
            </a:endParaRPr>
          </a:p>
        </p:txBody>
      </p:sp>
      <p:sp>
        <p:nvSpPr>
          <p:cNvPr id="19" name="object 19"/>
          <p:cNvSpPr txBox="1"/>
          <p:nvPr/>
        </p:nvSpPr>
        <p:spPr>
          <a:xfrm>
            <a:off x="4101465" y="4326762"/>
            <a:ext cx="3018790" cy="2152650"/>
          </a:xfrm>
          <a:prstGeom prst="rect">
            <a:avLst/>
          </a:prstGeom>
        </p:spPr>
        <p:txBody>
          <a:bodyPr vert="horz" wrap="square" lIns="0" tIns="24759" rIns="0" bIns="0" rtlCol="0">
            <a:spAutoFit/>
          </a:bodyPr>
          <a:lstStyle/>
          <a:p>
            <a:pPr marL="12697">
              <a:spcBef>
                <a:spcPts val="195"/>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ct val="99300"/>
              </a:lnSpc>
              <a:spcBef>
                <a:spcPts val="80"/>
              </a:spcBef>
            </a:pPr>
            <a:r>
              <a:rPr sz="900" spc="-25" dirty="0">
                <a:solidFill>
                  <a:srgbClr val="57585B"/>
                </a:solidFill>
                <a:latin typeface="Microsoft Sans Serif"/>
                <a:cs typeface="Microsoft Sans Serif"/>
              </a:rPr>
              <a:t>Freshly </a:t>
            </a:r>
            <a:r>
              <a:rPr sz="900" spc="-30" dirty="0">
                <a:solidFill>
                  <a:srgbClr val="57585B"/>
                </a:solidFill>
                <a:latin typeface="Microsoft Sans Serif"/>
                <a:cs typeface="Microsoft Sans Serif"/>
              </a:rPr>
              <a:t>Chopped </a:t>
            </a:r>
            <a:r>
              <a:rPr sz="900" spc="-35" dirty="0">
                <a:solidFill>
                  <a:srgbClr val="57585B"/>
                </a:solidFill>
                <a:latin typeface="Microsoft Sans Serif"/>
                <a:cs typeface="Microsoft Sans Serif"/>
              </a:rPr>
              <a:t>se </a:t>
            </a:r>
            <a:r>
              <a:rPr sz="900" spc="-30" dirty="0">
                <a:solidFill>
                  <a:srgbClr val="57585B"/>
                </a:solidFill>
                <a:latin typeface="Microsoft Sans Serif"/>
                <a:cs typeface="Microsoft Sans Serif"/>
              </a:rPr>
              <a:t>compromete </a:t>
            </a:r>
            <a:r>
              <a:rPr sz="900" spc="-35" dirty="0">
                <a:solidFill>
                  <a:srgbClr val="57585B"/>
                </a:solidFill>
                <a:latin typeface="Microsoft Sans Serif"/>
                <a:cs typeface="Microsoft Sans Serif"/>
              </a:rPr>
              <a:t>a </a:t>
            </a:r>
            <a:r>
              <a:rPr sz="900" spc="-25" dirty="0">
                <a:solidFill>
                  <a:srgbClr val="57585B"/>
                </a:solidFill>
                <a:latin typeface="Microsoft Sans Serif"/>
                <a:cs typeface="Microsoft Sans Serif"/>
              </a:rPr>
              <a:t>informar </a:t>
            </a:r>
            <a:r>
              <a:rPr sz="900" spc="-30" dirty="0">
                <a:solidFill>
                  <a:srgbClr val="57585B"/>
                </a:solidFill>
                <a:latin typeface="Microsoft Sans Serif"/>
                <a:cs typeface="Microsoft Sans Serif"/>
              </a:rPr>
              <a:t>y educar </a:t>
            </a:r>
            <a:r>
              <a:rPr sz="900" spc="-35" dirty="0">
                <a:solidFill>
                  <a:srgbClr val="57585B"/>
                </a:solidFill>
                <a:latin typeface="Microsoft Sans Serif"/>
                <a:cs typeface="Microsoft Sans Serif"/>
              </a:rPr>
              <a:t>a </a:t>
            </a:r>
            <a:r>
              <a:rPr sz="900" spc="-30" dirty="0">
                <a:solidFill>
                  <a:srgbClr val="57585B"/>
                </a:solidFill>
                <a:latin typeface="Microsoft Sans Serif"/>
                <a:cs typeface="Microsoft Sans Serif"/>
              </a:rPr>
              <a:t>sus </a:t>
            </a:r>
            <a:r>
              <a:rPr sz="900" spc="-35" dirty="0">
                <a:solidFill>
                  <a:srgbClr val="57585B"/>
                </a:solidFill>
                <a:latin typeface="Microsoft Sans Serif"/>
                <a:cs typeface="Microsoft Sans Serif"/>
              </a:rPr>
              <a:t>a </a:t>
            </a:r>
            <a:r>
              <a:rPr sz="900" spc="-30" dirty="0">
                <a:solidFill>
                  <a:srgbClr val="57585B"/>
                </a:solidFill>
                <a:latin typeface="Microsoft Sans Serif"/>
                <a:cs typeface="Microsoft Sans Serif"/>
              </a:rPr>
              <a:t> sus </a:t>
            </a:r>
            <a:r>
              <a:rPr sz="900" spc="-25" dirty="0">
                <a:solidFill>
                  <a:srgbClr val="57585B"/>
                </a:solidFill>
                <a:latin typeface="Microsoft Sans Serif"/>
                <a:cs typeface="Microsoft Sans Serif"/>
              </a:rPr>
              <a:t>clientes </a:t>
            </a:r>
            <a:r>
              <a:rPr sz="900" spc="-30" dirty="0">
                <a:solidFill>
                  <a:srgbClr val="57585B"/>
                </a:solidFill>
                <a:latin typeface="Microsoft Sans Serif"/>
                <a:cs typeface="Microsoft Sans Serif"/>
              </a:rPr>
              <a:t>sobre </a:t>
            </a:r>
            <a:r>
              <a:rPr sz="900" spc="-25" dirty="0">
                <a:solidFill>
                  <a:srgbClr val="57585B"/>
                </a:solidFill>
                <a:latin typeface="Microsoft Sans Serif"/>
                <a:cs typeface="Microsoft Sans Serif"/>
              </a:rPr>
              <a:t>las </a:t>
            </a:r>
            <a:r>
              <a:rPr sz="900" spc="-30" dirty="0">
                <a:solidFill>
                  <a:srgbClr val="57585B"/>
                </a:solidFill>
                <a:latin typeface="Microsoft Sans Serif"/>
                <a:cs typeface="Microsoft Sans Serif"/>
              </a:rPr>
              <a:t>opciones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alimentación </a:t>
            </a:r>
            <a:r>
              <a:rPr sz="900" spc="-25" dirty="0">
                <a:solidFill>
                  <a:srgbClr val="57585B"/>
                </a:solidFill>
                <a:latin typeface="Microsoft Sans Serif"/>
                <a:cs typeface="Microsoft Sans Serif"/>
              </a:rPr>
              <a:t>saludable. </a:t>
            </a:r>
            <a:r>
              <a:rPr sz="900" spc="-30" dirty="0">
                <a:solidFill>
                  <a:srgbClr val="57585B"/>
                </a:solidFill>
                <a:latin typeface="Microsoft Sans Serif"/>
                <a:cs typeface="Microsoft Sans Serif"/>
              </a:rPr>
              <a:t>La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base</a:t>
            </a:r>
            <a:r>
              <a:rPr sz="900" spc="-25" dirty="0">
                <a:solidFill>
                  <a:srgbClr val="57585B"/>
                </a:solidFill>
                <a:latin typeface="Microsoft Sans Serif"/>
                <a:cs typeface="Microsoft Sans Serif"/>
              </a:rPr>
              <a:t> principal</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del</a:t>
            </a:r>
            <a:r>
              <a:rPr sz="900" spc="-20" dirty="0">
                <a:solidFill>
                  <a:srgbClr val="57585B"/>
                </a:solidFill>
                <a:latin typeface="Microsoft Sans Serif"/>
                <a:cs typeface="Microsoft Sans Serif"/>
              </a:rPr>
              <a:t> </a:t>
            </a:r>
            <a:r>
              <a:rPr sz="900" spc="-40" dirty="0">
                <a:solidFill>
                  <a:srgbClr val="57585B"/>
                </a:solidFill>
                <a:latin typeface="Microsoft Sans Serif"/>
                <a:cs typeface="Microsoft Sans Serif"/>
              </a:rPr>
              <a:t>menú</a:t>
            </a:r>
            <a:r>
              <a:rPr sz="900" spc="-35" dirty="0">
                <a:solidFill>
                  <a:srgbClr val="57585B"/>
                </a:solidFill>
                <a:latin typeface="Microsoft Sans Serif"/>
                <a:cs typeface="Microsoft Sans Serif"/>
              </a:rPr>
              <a:t> </a:t>
            </a:r>
            <a:r>
              <a:rPr sz="900" spc="-30" dirty="0">
                <a:solidFill>
                  <a:srgbClr val="57585B"/>
                </a:solidFill>
                <a:latin typeface="Microsoft Sans Serif"/>
                <a:cs typeface="Microsoft Sans Serif"/>
              </a:rPr>
              <a:t>es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70" dirty="0">
                <a:solidFill>
                  <a:srgbClr val="57585B"/>
                </a:solidFill>
                <a:latin typeface="Microsoft Sans Serif"/>
                <a:cs typeface="Microsoft Sans Serif"/>
              </a:rPr>
              <a:t> </a:t>
            </a:r>
            <a:r>
              <a:rPr sz="900" spc="-25" dirty="0">
                <a:solidFill>
                  <a:srgbClr val="57585B"/>
                </a:solidFill>
                <a:latin typeface="Microsoft Sans Serif"/>
                <a:cs typeface="Microsoft Sans Serif"/>
              </a:rPr>
              <a:t>origen</a:t>
            </a:r>
            <a:r>
              <a:rPr sz="900" spc="190" dirty="0">
                <a:solidFill>
                  <a:srgbClr val="57585B"/>
                </a:solidFill>
                <a:latin typeface="Microsoft Sans Serif"/>
                <a:cs typeface="Microsoft Sans Serif"/>
              </a:rPr>
              <a:t> </a:t>
            </a:r>
            <a:r>
              <a:rPr sz="900" spc="-25" dirty="0">
                <a:solidFill>
                  <a:srgbClr val="57585B"/>
                </a:solidFill>
                <a:latin typeface="Microsoft Sans Serif"/>
                <a:cs typeface="Microsoft Sans Serif"/>
              </a:rPr>
              <a:t>vegetal,</a:t>
            </a:r>
            <a:r>
              <a:rPr sz="900" spc="190" dirty="0">
                <a:solidFill>
                  <a:srgbClr val="57585B"/>
                </a:solidFill>
                <a:latin typeface="Microsoft Sans Serif"/>
                <a:cs typeface="Microsoft Sans Serif"/>
              </a:rPr>
              <a:t> </a:t>
            </a:r>
            <a:r>
              <a:rPr sz="900" spc="-30" dirty="0">
                <a:solidFill>
                  <a:srgbClr val="57585B"/>
                </a:solidFill>
                <a:latin typeface="Microsoft Sans Serif"/>
                <a:cs typeface="Microsoft Sans Serif"/>
              </a:rPr>
              <a:t>con </a:t>
            </a:r>
            <a:r>
              <a:rPr sz="900" spc="-25" dirty="0">
                <a:solidFill>
                  <a:srgbClr val="57585B"/>
                </a:solidFill>
                <a:latin typeface="Microsoft Sans Serif"/>
                <a:cs typeface="Microsoft Sans Serif"/>
              </a:rPr>
              <a:t> ingredientes</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adicionales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añadidos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según</a:t>
            </a:r>
            <a:r>
              <a:rPr sz="900" spc="-25" dirty="0">
                <a:solidFill>
                  <a:srgbClr val="57585B"/>
                </a:solidFill>
                <a:latin typeface="Microsoft Sans Serif"/>
                <a:cs typeface="Microsoft Sans Serif"/>
              </a:rPr>
              <a:t> los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deseos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los </a:t>
            </a:r>
            <a:r>
              <a:rPr sz="900" spc="-225" dirty="0">
                <a:solidFill>
                  <a:srgbClr val="57585B"/>
                </a:solidFill>
                <a:latin typeface="Microsoft Sans Serif"/>
                <a:cs typeface="Microsoft Sans Serif"/>
              </a:rPr>
              <a:t> </a:t>
            </a:r>
            <a:r>
              <a:rPr sz="900" spc="-25" dirty="0">
                <a:solidFill>
                  <a:srgbClr val="57585B"/>
                </a:solidFill>
                <a:latin typeface="Microsoft Sans Serif"/>
                <a:cs typeface="Microsoft Sans Serif"/>
              </a:rPr>
              <a:t>clientes.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Atienden</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todas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las</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necesidades</a:t>
            </a:r>
            <a:r>
              <a:rPr sz="900" spc="180" dirty="0">
                <a:solidFill>
                  <a:srgbClr val="57585B"/>
                </a:solidFill>
                <a:latin typeface="Microsoft Sans Serif"/>
                <a:cs typeface="Microsoft Sans Serif"/>
              </a:rPr>
              <a:t> </a:t>
            </a:r>
            <a:r>
              <a:rPr sz="900" spc="-25" dirty="0">
                <a:solidFill>
                  <a:srgbClr val="57585B"/>
                </a:solidFill>
                <a:latin typeface="Microsoft Sans Serif"/>
                <a:cs typeface="Microsoft Sans Serif"/>
              </a:rPr>
              <a:t>dietéticas</a:t>
            </a:r>
            <a:r>
              <a:rPr sz="900" spc="190" dirty="0">
                <a:solidFill>
                  <a:srgbClr val="57585B"/>
                </a:solidFill>
                <a:latin typeface="Microsoft Sans Serif"/>
                <a:cs typeface="Microsoft Sans Serif"/>
              </a:rPr>
              <a:t> </a:t>
            </a:r>
            <a:r>
              <a:rPr sz="900" spc="-30" dirty="0">
                <a:solidFill>
                  <a:srgbClr val="57585B"/>
                </a:solidFill>
                <a:latin typeface="Microsoft Sans Serif"/>
                <a:cs typeface="Microsoft Sans Serif"/>
              </a:rPr>
              <a:t>y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pueden presumir </a:t>
            </a:r>
            <a:r>
              <a:rPr sz="900" spc="-35" dirty="0">
                <a:solidFill>
                  <a:srgbClr val="57585B"/>
                </a:solidFill>
                <a:latin typeface="Microsoft Sans Serif"/>
                <a:cs typeface="Microsoft Sans Serif"/>
              </a:rPr>
              <a:t>de </a:t>
            </a:r>
            <a:r>
              <a:rPr sz="900" spc="-25" dirty="0">
                <a:solidFill>
                  <a:srgbClr val="57585B"/>
                </a:solidFill>
                <a:latin typeface="Microsoft Sans Serif"/>
                <a:cs typeface="Microsoft Sans Serif"/>
              </a:rPr>
              <a:t>tener clientes </a:t>
            </a:r>
            <a:r>
              <a:rPr sz="900" spc="-30" dirty="0">
                <a:solidFill>
                  <a:srgbClr val="57585B"/>
                </a:solidFill>
                <a:latin typeface="Microsoft Sans Serif"/>
                <a:cs typeface="Microsoft Sans Serif"/>
              </a:rPr>
              <a:t>de edades comprendidas </a:t>
            </a:r>
            <a:r>
              <a:rPr sz="900" spc="-25" dirty="0">
                <a:solidFill>
                  <a:srgbClr val="57585B"/>
                </a:solidFill>
                <a:latin typeface="Microsoft Sans Serif"/>
                <a:cs typeface="Microsoft Sans Serif"/>
              </a:rPr>
              <a:t> entre los </a:t>
            </a:r>
            <a:r>
              <a:rPr sz="900" spc="-35" dirty="0">
                <a:solidFill>
                  <a:srgbClr val="57585B"/>
                </a:solidFill>
                <a:latin typeface="Microsoft Sans Serif"/>
                <a:cs typeface="Microsoft Sans Serif"/>
              </a:rPr>
              <a:t>5</a:t>
            </a:r>
            <a:r>
              <a:rPr sz="900" spc="-30" dirty="0">
                <a:solidFill>
                  <a:srgbClr val="57585B"/>
                </a:solidFill>
                <a:latin typeface="Microsoft Sans Serif"/>
                <a:cs typeface="Microsoft Sans Serif"/>
              </a:rPr>
              <a:t> y </a:t>
            </a:r>
            <a:r>
              <a:rPr sz="900" spc="-25" dirty="0">
                <a:solidFill>
                  <a:srgbClr val="57585B"/>
                </a:solidFill>
                <a:latin typeface="Microsoft Sans Serif"/>
                <a:cs typeface="Microsoft Sans Serif"/>
              </a:rPr>
              <a:t>los </a:t>
            </a:r>
            <a:r>
              <a:rPr sz="900" spc="-35" dirty="0">
                <a:solidFill>
                  <a:srgbClr val="57585B"/>
                </a:solidFill>
                <a:latin typeface="Microsoft Sans Serif"/>
                <a:cs typeface="Microsoft Sans Serif"/>
              </a:rPr>
              <a:t>85</a:t>
            </a:r>
            <a:r>
              <a:rPr sz="900" spc="165" dirty="0">
                <a:solidFill>
                  <a:srgbClr val="57585B"/>
                </a:solidFill>
                <a:latin typeface="Microsoft Sans Serif"/>
                <a:cs typeface="Microsoft Sans Serif"/>
              </a:rPr>
              <a:t> </a:t>
            </a:r>
            <a:r>
              <a:rPr sz="900" spc="-30" dirty="0">
                <a:solidFill>
                  <a:srgbClr val="57585B"/>
                </a:solidFill>
                <a:latin typeface="Microsoft Sans Serif"/>
                <a:cs typeface="Microsoft Sans Serif"/>
              </a:rPr>
              <a:t>años.</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La</a:t>
            </a:r>
            <a:r>
              <a:rPr sz="900" spc="180" dirty="0">
                <a:solidFill>
                  <a:srgbClr val="57585B"/>
                </a:solidFill>
                <a:latin typeface="Microsoft Sans Serif"/>
                <a:cs typeface="Microsoft Sans Serif"/>
              </a:rPr>
              <a:t> </a:t>
            </a:r>
            <a:r>
              <a:rPr sz="900" spc="-35" dirty="0">
                <a:solidFill>
                  <a:srgbClr val="57585B"/>
                </a:solidFill>
                <a:latin typeface="Microsoft Sans Serif"/>
                <a:cs typeface="Microsoft Sans Serif"/>
              </a:rPr>
              <a:t>empresa</a:t>
            </a:r>
            <a:r>
              <a:rPr sz="900" spc="170" dirty="0">
                <a:solidFill>
                  <a:srgbClr val="57585B"/>
                </a:solidFill>
                <a:latin typeface="Microsoft Sans Serif"/>
                <a:cs typeface="Microsoft Sans Serif"/>
              </a:rPr>
              <a:t> </a:t>
            </a:r>
            <a:r>
              <a:rPr sz="900" spc="-25" dirty="0">
                <a:solidFill>
                  <a:srgbClr val="57585B"/>
                </a:solidFill>
                <a:latin typeface="Microsoft Sans Serif"/>
                <a:cs typeface="Microsoft Sans Serif"/>
              </a:rPr>
              <a:t>utiliza ingredientes </a:t>
            </a:r>
            <a:r>
              <a:rPr sz="900" spc="-30" dirty="0">
                <a:solidFill>
                  <a:srgbClr val="57585B"/>
                </a:solidFill>
                <a:latin typeface="Microsoft Sans Serif"/>
                <a:cs typeface="Microsoft Sans Serif"/>
              </a:rPr>
              <a:t>de </a:t>
            </a:r>
            <a:r>
              <a:rPr sz="900" spc="-25" dirty="0">
                <a:solidFill>
                  <a:srgbClr val="57585B"/>
                </a:solidFill>
                <a:latin typeface="Microsoft Sans Serif"/>
                <a:cs typeface="Microsoft Sans Serif"/>
              </a:rPr>
              <a:t> la </a:t>
            </a:r>
            <a:r>
              <a:rPr sz="900" spc="-30" dirty="0">
                <a:solidFill>
                  <a:srgbClr val="57585B"/>
                </a:solidFill>
                <a:latin typeface="Microsoft Sans Serif"/>
                <a:cs typeface="Microsoft Sans Serif"/>
              </a:rPr>
              <a:t>mejor </a:t>
            </a:r>
            <a:r>
              <a:rPr sz="900" spc="-25" dirty="0">
                <a:solidFill>
                  <a:srgbClr val="57585B"/>
                </a:solidFill>
                <a:latin typeface="Microsoft Sans Serif"/>
                <a:cs typeface="Microsoft Sans Serif"/>
              </a:rPr>
              <a:t>calidad y, </a:t>
            </a:r>
            <a:r>
              <a:rPr sz="900" spc="-35" dirty="0">
                <a:solidFill>
                  <a:srgbClr val="57585B"/>
                </a:solidFill>
                <a:latin typeface="Microsoft Sans Serif"/>
                <a:cs typeface="Microsoft Sans Serif"/>
              </a:rPr>
              <a:t>en </a:t>
            </a:r>
            <a:r>
              <a:rPr sz="900" spc="-25" dirty="0">
                <a:solidFill>
                  <a:srgbClr val="57585B"/>
                </a:solidFill>
                <a:latin typeface="Microsoft Sans Serif"/>
                <a:cs typeface="Microsoft Sans Serif"/>
              </a:rPr>
              <a:t>la </a:t>
            </a:r>
            <a:r>
              <a:rPr sz="900" spc="-30" dirty="0">
                <a:solidFill>
                  <a:srgbClr val="57585B"/>
                </a:solidFill>
                <a:latin typeface="Microsoft Sans Serif"/>
                <a:cs typeface="Microsoft Sans Serif"/>
              </a:rPr>
              <a:t>medida </a:t>
            </a:r>
            <a:r>
              <a:rPr sz="900" spc="-35" dirty="0">
                <a:solidFill>
                  <a:srgbClr val="57585B"/>
                </a:solidFill>
                <a:latin typeface="Microsoft Sans Serif"/>
                <a:cs typeface="Microsoft Sans Serif"/>
              </a:rPr>
              <a:t>de </a:t>
            </a:r>
            <a:r>
              <a:rPr sz="900" spc="-25" dirty="0">
                <a:solidFill>
                  <a:srgbClr val="57585B"/>
                </a:solidFill>
                <a:latin typeface="Microsoft Sans Serif"/>
                <a:cs typeface="Microsoft Sans Serif"/>
              </a:rPr>
              <a:t>lo posible, </a:t>
            </a:r>
            <a:r>
              <a:rPr sz="900" spc="-30" dirty="0">
                <a:solidFill>
                  <a:srgbClr val="57585B"/>
                </a:solidFill>
                <a:latin typeface="Microsoft Sans Serif"/>
                <a:cs typeface="Microsoft Sans Serif"/>
              </a:rPr>
              <a:t>se abastece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 productos </a:t>
            </a:r>
            <a:r>
              <a:rPr sz="900" spc="-25" dirty="0">
                <a:solidFill>
                  <a:srgbClr val="57585B"/>
                </a:solidFill>
                <a:latin typeface="Microsoft Sans Serif"/>
                <a:cs typeface="Microsoft Sans Serif"/>
              </a:rPr>
              <a:t>locales. </a:t>
            </a:r>
            <a:r>
              <a:rPr sz="900" spc="-30" dirty="0">
                <a:solidFill>
                  <a:srgbClr val="57585B"/>
                </a:solidFill>
                <a:latin typeface="Microsoft Sans Serif"/>
                <a:cs typeface="Microsoft Sans Serif"/>
              </a:rPr>
              <a:t>El</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menú</a:t>
            </a:r>
            <a:r>
              <a:rPr sz="900" spc="165" dirty="0">
                <a:solidFill>
                  <a:srgbClr val="57585B"/>
                </a:solidFill>
                <a:latin typeface="Microsoft Sans Serif"/>
                <a:cs typeface="Microsoft Sans Serif"/>
              </a:rPr>
              <a:t> </a:t>
            </a:r>
            <a:r>
              <a:rPr sz="900" spc="-30" dirty="0">
                <a:solidFill>
                  <a:srgbClr val="57585B"/>
                </a:solidFill>
                <a:latin typeface="Microsoft Sans Serif"/>
                <a:cs typeface="Microsoft Sans Serif"/>
              </a:rPr>
              <a:t>se</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evalúa </a:t>
            </a:r>
            <a:r>
              <a:rPr sz="900" spc="-25" dirty="0">
                <a:solidFill>
                  <a:srgbClr val="57585B"/>
                </a:solidFill>
                <a:latin typeface="Microsoft Sans Serif"/>
                <a:cs typeface="Microsoft Sans Serif"/>
              </a:rPr>
              <a:t>por </a:t>
            </a:r>
            <a:r>
              <a:rPr sz="900" spc="-30" dirty="0">
                <a:solidFill>
                  <a:srgbClr val="57585B"/>
                </a:solidFill>
                <a:latin typeface="Microsoft Sans Serif"/>
                <a:cs typeface="Microsoft Sans Serif"/>
              </a:rPr>
              <a:t>temporadas para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que</a:t>
            </a:r>
            <a:r>
              <a:rPr sz="900" spc="-25" dirty="0">
                <a:solidFill>
                  <a:srgbClr val="57585B"/>
                </a:solidFill>
                <a:latin typeface="Microsoft Sans Serif"/>
                <a:cs typeface="Microsoft Sans Serif"/>
              </a:rPr>
              <a:t> el cliente</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pueda</a:t>
            </a:r>
            <a:r>
              <a:rPr sz="900" spc="-25" dirty="0">
                <a:solidFill>
                  <a:srgbClr val="57585B"/>
                </a:solidFill>
                <a:latin typeface="Microsoft Sans Serif"/>
                <a:cs typeface="Microsoft Sans Serif"/>
              </a:rPr>
              <a:t> elegir </a:t>
            </a:r>
            <a:r>
              <a:rPr sz="900" spc="-30" dirty="0">
                <a:solidFill>
                  <a:srgbClr val="57585B"/>
                </a:solidFill>
                <a:latin typeface="Microsoft Sans Serif"/>
                <a:cs typeface="Microsoft Sans Serif"/>
              </a:rPr>
              <a:t>con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conocimiento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causa.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En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todas </a:t>
            </a:r>
            <a:r>
              <a:rPr sz="900" spc="-25" dirty="0">
                <a:solidFill>
                  <a:srgbClr val="57585B"/>
                </a:solidFill>
                <a:latin typeface="Microsoft Sans Serif"/>
                <a:cs typeface="Microsoft Sans Serif"/>
              </a:rPr>
              <a:t>las tiendas </a:t>
            </a:r>
            <a:r>
              <a:rPr sz="900" spc="-30" dirty="0">
                <a:solidFill>
                  <a:srgbClr val="57585B"/>
                </a:solidFill>
                <a:latin typeface="Microsoft Sans Serif"/>
                <a:cs typeface="Microsoft Sans Serif"/>
              </a:rPr>
              <a:t>de </a:t>
            </a:r>
            <a:r>
              <a:rPr sz="900" spc="-25" dirty="0">
                <a:solidFill>
                  <a:srgbClr val="57585B"/>
                </a:solidFill>
                <a:latin typeface="Microsoft Sans Serif"/>
                <a:cs typeface="Microsoft Sans Serif"/>
              </a:rPr>
              <a:t>Freshly </a:t>
            </a:r>
            <a:r>
              <a:rPr sz="900" spc="-30" dirty="0">
                <a:solidFill>
                  <a:srgbClr val="57585B"/>
                </a:solidFill>
                <a:latin typeface="Microsoft Sans Serif"/>
                <a:cs typeface="Microsoft Sans Serif"/>
              </a:rPr>
              <a:t>Chopped </a:t>
            </a:r>
            <a:r>
              <a:rPr sz="900" spc="-35" dirty="0">
                <a:solidFill>
                  <a:srgbClr val="57585B"/>
                </a:solidFill>
                <a:latin typeface="Microsoft Sans Serif"/>
                <a:cs typeface="Microsoft Sans Serif"/>
              </a:rPr>
              <a:t>o </a:t>
            </a:r>
            <a:r>
              <a:rPr sz="900" spc="-30" dirty="0">
                <a:solidFill>
                  <a:srgbClr val="57585B"/>
                </a:solidFill>
                <a:latin typeface="Microsoft Sans Serif"/>
                <a:cs typeface="Microsoft Sans Serif"/>
              </a:rPr>
              <a:t>en </a:t>
            </a:r>
            <a:r>
              <a:rPr sz="900" spc="-15" dirty="0">
                <a:solidFill>
                  <a:srgbClr val="57585B"/>
                </a:solidFill>
                <a:latin typeface="Microsoft Sans Serif"/>
                <a:cs typeface="Microsoft Sans Serif"/>
              </a:rPr>
              <a:t>línea </a:t>
            </a:r>
            <a:r>
              <a:rPr sz="900" spc="-35" dirty="0">
                <a:solidFill>
                  <a:srgbClr val="57585B"/>
                </a:solidFill>
                <a:latin typeface="Microsoft Sans Serif"/>
                <a:cs typeface="Microsoft Sans Serif"/>
              </a:rPr>
              <a:t>se </a:t>
            </a:r>
            <a:r>
              <a:rPr sz="900" spc="-30" dirty="0">
                <a:solidFill>
                  <a:srgbClr val="57585B"/>
                </a:solidFill>
                <a:latin typeface="Microsoft Sans Serif"/>
                <a:cs typeface="Microsoft Sans Serif"/>
              </a:rPr>
              <a:t>puede </a:t>
            </a:r>
            <a:r>
              <a:rPr sz="900" spc="-25" dirty="0">
                <a:solidFill>
                  <a:srgbClr val="57585B"/>
                </a:solidFill>
                <a:latin typeface="Microsoft Sans Serif"/>
                <a:cs typeface="Microsoft Sans Serif"/>
              </a:rPr>
              <a:t> encontrar</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un</a:t>
            </a:r>
            <a:r>
              <a:rPr sz="900" spc="-25" dirty="0">
                <a:solidFill>
                  <a:srgbClr val="57585B"/>
                </a:solidFill>
                <a:latin typeface="Microsoft Sans Serif"/>
                <a:cs typeface="Microsoft Sans Serif"/>
              </a:rPr>
              <a:t> folleto</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completo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sobre</a:t>
            </a:r>
            <a:r>
              <a:rPr sz="900" spc="-25" dirty="0">
                <a:solidFill>
                  <a:srgbClr val="57585B"/>
                </a:solidFill>
                <a:latin typeface="Microsoft Sans Serif"/>
                <a:cs typeface="Microsoft Sans Serif"/>
              </a:rPr>
              <a:t> nutrición</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alérgenos.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Ofrecen un </a:t>
            </a:r>
            <a:r>
              <a:rPr sz="900" spc="-25" dirty="0">
                <a:solidFill>
                  <a:srgbClr val="57585B"/>
                </a:solidFill>
                <a:latin typeface="Microsoft Sans Serif"/>
                <a:cs typeface="Microsoft Sans Serif"/>
              </a:rPr>
              <a:t>servicio </a:t>
            </a:r>
            <a:r>
              <a:rPr sz="900" spc="-35" dirty="0">
                <a:solidFill>
                  <a:srgbClr val="57585B"/>
                </a:solidFill>
                <a:latin typeface="Microsoft Sans Serif"/>
                <a:cs typeface="Microsoft Sans Serif"/>
              </a:rPr>
              <a:t>de </a:t>
            </a:r>
            <a:r>
              <a:rPr sz="900" spc="-25" dirty="0">
                <a:solidFill>
                  <a:srgbClr val="57585B"/>
                </a:solidFill>
                <a:latin typeface="Microsoft Sans Serif"/>
                <a:cs typeface="Microsoft Sans Serif"/>
              </a:rPr>
              <a:t>entrega, recogida, </a:t>
            </a:r>
            <a:r>
              <a:rPr sz="900" spc="-30" dirty="0">
                <a:solidFill>
                  <a:srgbClr val="57585B"/>
                </a:solidFill>
                <a:latin typeface="Microsoft Sans Serif"/>
                <a:cs typeface="Microsoft Sans Serif"/>
              </a:rPr>
              <a:t>comida para </a:t>
            </a:r>
            <a:r>
              <a:rPr sz="900" spc="-25" dirty="0">
                <a:solidFill>
                  <a:srgbClr val="57585B"/>
                </a:solidFill>
                <a:latin typeface="Microsoft Sans Serif"/>
                <a:cs typeface="Microsoft Sans Serif"/>
              </a:rPr>
              <a:t>llevar </a:t>
            </a:r>
            <a:r>
              <a:rPr sz="900" spc="-30" dirty="0">
                <a:solidFill>
                  <a:srgbClr val="57585B"/>
                </a:solidFill>
                <a:latin typeface="Microsoft Sans Serif"/>
                <a:cs typeface="Microsoft Sans Serif"/>
              </a:rPr>
              <a:t>y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cena</a:t>
            </a:r>
            <a:r>
              <a:rPr sz="1000" spc="-30" dirty="0">
                <a:solidFill>
                  <a:srgbClr val="57585B"/>
                </a:solidFill>
                <a:latin typeface="Microsoft Sans Serif"/>
                <a:cs typeface="Microsoft Sans Serif"/>
              </a:rPr>
              <a:t>.</a:t>
            </a:r>
            <a:endParaRPr sz="1000">
              <a:latin typeface="Microsoft Sans Serif"/>
              <a:cs typeface="Microsoft Sans Serif"/>
            </a:endParaRPr>
          </a:p>
        </p:txBody>
      </p:sp>
      <p:sp>
        <p:nvSpPr>
          <p:cNvPr id="20" name="object 20"/>
          <p:cNvSpPr txBox="1"/>
          <p:nvPr/>
        </p:nvSpPr>
        <p:spPr>
          <a:xfrm>
            <a:off x="4099943" y="6603365"/>
            <a:ext cx="3021965" cy="1475105"/>
          </a:xfrm>
          <a:prstGeom prst="rect">
            <a:avLst/>
          </a:prstGeom>
        </p:spPr>
        <p:txBody>
          <a:bodyPr vert="horz" wrap="square" lIns="0" tIns="26664" rIns="0" bIns="0" rtlCol="0">
            <a:spAutoFit/>
          </a:bodyPr>
          <a:lstStyle/>
          <a:p>
            <a:pPr marL="12697">
              <a:spcBef>
                <a:spcPts val="21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3967" marR="5077" algn="just">
              <a:lnSpc>
                <a:spcPct val="99300"/>
              </a:lnSpc>
              <a:spcBef>
                <a:spcPts val="90"/>
              </a:spcBef>
            </a:pPr>
            <a:r>
              <a:rPr sz="900" spc="-25" dirty="0">
                <a:solidFill>
                  <a:srgbClr val="57585B"/>
                </a:solidFill>
                <a:latin typeface="Microsoft Sans Serif"/>
                <a:cs typeface="Microsoft Sans Serif"/>
              </a:rPr>
              <a:t>Freshly </a:t>
            </a:r>
            <a:r>
              <a:rPr sz="900" spc="-30" dirty="0">
                <a:solidFill>
                  <a:srgbClr val="57585B"/>
                </a:solidFill>
                <a:latin typeface="Microsoft Sans Serif"/>
                <a:cs typeface="Microsoft Sans Serif"/>
              </a:rPr>
              <a:t>Chopped </a:t>
            </a:r>
            <a:r>
              <a:rPr sz="900" spc="-35" dirty="0">
                <a:solidFill>
                  <a:srgbClr val="57585B"/>
                </a:solidFill>
                <a:latin typeface="Microsoft Sans Serif"/>
                <a:cs typeface="Microsoft Sans Serif"/>
              </a:rPr>
              <a:t>no </a:t>
            </a:r>
            <a:r>
              <a:rPr sz="900" spc="-30" dirty="0">
                <a:solidFill>
                  <a:srgbClr val="57585B"/>
                </a:solidFill>
                <a:latin typeface="Microsoft Sans Serif"/>
                <a:cs typeface="Microsoft Sans Serif"/>
              </a:rPr>
              <a:t>sólo </a:t>
            </a:r>
            <a:r>
              <a:rPr sz="900" spc="-35" dirty="0">
                <a:solidFill>
                  <a:srgbClr val="57585B"/>
                </a:solidFill>
                <a:latin typeface="Microsoft Sans Serif"/>
                <a:cs typeface="Microsoft Sans Serif"/>
              </a:rPr>
              <a:t>se </a:t>
            </a:r>
            <a:r>
              <a:rPr sz="900" spc="-25" dirty="0">
                <a:solidFill>
                  <a:srgbClr val="57585B"/>
                </a:solidFill>
                <a:latin typeface="Microsoft Sans Serif"/>
                <a:cs typeface="Microsoft Sans Serif"/>
              </a:rPr>
              <a:t>centra </a:t>
            </a:r>
            <a:r>
              <a:rPr sz="900" spc="-35" dirty="0">
                <a:solidFill>
                  <a:srgbClr val="57585B"/>
                </a:solidFill>
                <a:latin typeface="Microsoft Sans Serif"/>
                <a:cs typeface="Microsoft Sans Serif"/>
              </a:rPr>
              <a:t>en </a:t>
            </a:r>
            <a:r>
              <a:rPr sz="900" spc="-25" dirty="0">
                <a:solidFill>
                  <a:srgbClr val="57585B"/>
                </a:solidFill>
                <a:latin typeface="Microsoft Sans Serif"/>
                <a:cs typeface="Microsoft Sans Serif"/>
              </a:rPr>
              <a:t>la sostenibilidad </a:t>
            </a:r>
            <a:r>
              <a:rPr sz="900" spc="-30" dirty="0">
                <a:solidFill>
                  <a:srgbClr val="57585B"/>
                </a:solidFill>
                <a:latin typeface="Microsoft Sans Serif"/>
                <a:cs typeface="Microsoft Sans Serif"/>
              </a:rPr>
              <a:t>de sus </a:t>
            </a:r>
            <a:r>
              <a:rPr sz="900" spc="-25" dirty="0">
                <a:solidFill>
                  <a:srgbClr val="57585B"/>
                </a:solidFill>
                <a:latin typeface="Microsoft Sans Serif"/>
                <a:cs typeface="Microsoft Sans Serif"/>
              </a:rPr>
              <a:t> alimentos,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también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se</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aseguran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que</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sus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envases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sean </a:t>
            </a:r>
            <a:r>
              <a:rPr sz="900" spc="-25" dirty="0">
                <a:solidFill>
                  <a:srgbClr val="57585B"/>
                </a:solidFill>
                <a:latin typeface="Microsoft Sans Serif"/>
                <a:cs typeface="Microsoft Sans Serif"/>
              </a:rPr>
              <a:t> sostenibles.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Las</a:t>
            </a:r>
            <a:r>
              <a:rPr sz="900" spc="-25" dirty="0">
                <a:solidFill>
                  <a:srgbClr val="57585B"/>
                </a:solidFill>
                <a:latin typeface="Microsoft Sans Serif"/>
                <a:cs typeface="Microsoft Sans Serif"/>
              </a:rPr>
              <a:t> ensaladeras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las</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tapas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son</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100% </a:t>
            </a:r>
            <a:r>
              <a:rPr sz="900" spc="-30" dirty="0">
                <a:solidFill>
                  <a:srgbClr val="57585B"/>
                </a:solidFill>
                <a:latin typeface="Microsoft Sans Serif"/>
                <a:cs typeface="Microsoft Sans Serif"/>
              </a:rPr>
              <a:t> compostables,</a:t>
            </a:r>
            <a:r>
              <a:rPr sz="900" spc="-25" dirty="0">
                <a:solidFill>
                  <a:srgbClr val="57585B"/>
                </a:solidFill>
                <a:latin typeface="Microsoft Sans Serif"/>
                <a:cs typeface="Microsoft Sans Serif"/>
              </a:rPr>
              <a:t> las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bolsas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papel</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están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hechas</a:t>
            </a:r>
            <a:r>
              <a:rPr sz="900" spc="17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70" dirty="0">
                <a:solidFill>
                  <a:srgbClr val="57585B"/>
                </a:solidFill>
                <a:latin typeface="Microsoft Sans Serif"/>
                <a:cs typeface="Microsoft Sans Serif"/>
              </a:rPr>
              <a:t> </a:t>
            </a:r>
            <a:r>
              <a:rPr sz="900" spc="-30" dirty="0">
                <a:solidFill>
                  <a:srgbClr val="57585B"/>
                </a:solidFill>
                <a:latin typeface="Microsoft Sans Serif"/>
                <a:cs typeface="Microsoft Sans Serif"/>
              </a:rPr>
              <a:t>papel </a:t>
            </a:r>
            <a:r>
              <a:rPr sz="900" spc="-25" dirty="0">
                <a:solidFill>
                  <a:srgbClr val="57585B"/>
                </a:solidFill>
                <a:latin typeface="Microsoft Sans Serif"/>
                <a:cs typeface="Microsoft Sans Serif"/>
              </a:rPr>
              <a:t> Kraft,</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que</a:t>
            </a:r>
            <a:r>
              <a:rPr sz="900" spc="-30" dirty="0">
                <a:solidFill>
                  <a:srgbClr val="57585B"/>
                </a:solidFill>
                <a:latin typeface="Microsoft Sans Serif"/>
                <a:cs typeface="Microsoft Sans Serif"/>
              </a:rPr>
              <a:t> es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100%</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reciclable</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compostable.</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El</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proveedor </a:t>
            </a:r>
            <a:r>
              <a:rPr sz="900" spc="-225" dirty="0">
                <a:solidFill>
                  <a:srgbClr val="57585B"/>
                </a:solidFill>
                <a:latin typeface="Microsoft Sans Serif"/>
                <a:cs typeface="Microsoft Sans Serif"/>
              </a:rPr>
              <a:t> </a:t>
            </a:r>
            <a:r>
              <a:rPr sz="900" spc="-30" dirty="0">
                <a:solidFill>
                  <a:srgbClr val="57585B"/>
                </a:solidFill>
                <a:latin typeface="Microsoft Sans Serif"/>
                <a:cs typeface="Microsoft Sans Serif"/>
              </a:rPr>
              <a:t>también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aplica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una</a:t>
            </a:r>
            <a:r>
              <a:rPr sz="900" spc="-25" dirty="0">
                <a:solidFill>
                  <a:srgbClr val="57585B"/>
                </a:solidFill>
                <a:latin typeface="Microsoft Sans Serif"/>
                <a:cs typeface="Microsoft Sans Serif"/>
              </a:rPr>
              <a:t> </a:t>
            </a:r>
            <a:r>
              <a:rPr sz="900" spc="-20" dirty="0">
                <a:solidFill>
                  <a:srgbClr val="57585B"/>
                </a:solidFill>
                <a:latin typeface="Microsoft Sans Serif"/>
                <a:cs typeface="Microsoft Sans Serif"/>
              </a:rPr>
              <a:t>política</a:t>
            </a:r>
            <a:r>
              <a:rPr sz="900" spc="-1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70" dirty="0">
                <a:solidFill>
                  <a:srgbClr val="57585B"/>
                </a:solidFill>
                <a:latin typeface="Microsoft Sans Serif"/>
                <a:cs typeface="Microsoft Sans Serif"/>
              </a:rPr>
              <a:t> </a:t>
            </a:r>
            <a:r>
              <a:rPr sz="900" spc="-30" dirty="0">
                <a:solidFill>
                  <a:srgbClr val="57585B"/>
                </a:solidFill>
                <a:latin typeface="Microsoft Sans Serif"/>
                <a:cs typeface="Microsoft Sans Serif"/>
              </a:rPr>
              <a:t>cero</a:t>
            </a:r>
            <a:r>
              <a:rPr sz="900" spc="180" dirty="0">
                <a:solidFill>
                  <a:srgbClr val="57585B"/>
                </a:solidFill>
                <a:latin typeface="Microsoft Sans Serif"/>
                <a:cs typeface="Microsoft Sans Serif"/>
              </a:rPr>
              <a:t> </a:t>
            </a:r>
            <a:r>
              <a:rPr sz="900" spc="-25" dirty="0">
                <a:solidFill>
                  <a:srgbClr val="57585B"/>
                </a:solidFill>
                <a:latin typeface="Microsoft Sans Serif"/>
                <a:cs typeface="Microsoft Sans Serif"/>
              </a:rPr>
              <a:t>residuos</a:t>
            </a:r>
            <a:r>
              <a:rPr sz="900" spc="190" dirty="0">
                <a:solidFill>
                  <a:srgbClr val="57585B"/>
                </a:solidFill>
                <a:latin typeface="Microsoft Sans Serif"/>
                <a:cs typeface="Microsoft Sans Serif"/>
              </a:rPr>
              <a:t> </a:t>
            </a:r>
            <a:r>
              <a:rPr sz="900" spc="-30" dirty="0">
                <a:solidFill>
                  <a:srgbClr val="57585B"/>
                </a:solidFill>
                <a:latin typeface="Microsoft Sans Serif"/>
                <a:cs typeface="Microsoft Sans Serif"/>
              </a:rPr>
              <a:t>en</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los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vertederos,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posee</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una</a:t>
            </a:r>
            <a:r>
              <a:rPr sz="900" spc="-25" dirty="0">
                <a:solidFill>
                  <a:srgbClr val="57585B"/>
                </a:solidFill>
                <a:latin typeface="Microsoft Sans Serif"/>
                <a:cs typeface="Microsoft Sans Serif"/>
              </a:rPr>
              <a:t> licencia</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IPPC</a:t>
            </a:r>
            <a:r>
              <a:rPr sz="900" spc="-30" dirty="0">
                <a:solidFill>
                  <a:srgbClr val="57585B"/>
                </a:solidFill>
                <a:latin typeface="Microsoft Sans Serif"/>
                <a:cs typeface="Microsoft Sans Serif"/>
              </a:rPr>
              <a:t> (Prevención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Control </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Integrados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de</a:t>
            </a:r>
            <a:r>
              <a:rPr sz="900" spc="-25" dirty="0">
                <a:solidFill>
                  <a:srgbClr val="57585B"/>
                </a:solidFill>
                <a:latin typeface="Microsoft Sans Serif"/>
                <a:cs typeface="Microsoft Sans Serif"/>
              </a:rPr>
              <a:t> la</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Contaminación)</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175" dirty="0">
                <a:solidFill>
                  <a:srgbClr val="57585B"/>
                </a:solidFill>
                <a:latin typeface="Microsoft Sans Serif"/>
                <a:cs typeface="Microsoft Sans Serif"/>
              </a:rPr>
              <a:t> </a:t>
            </a:r>
            <a:r>
              <a:rPr sz="900" spc="-25" dirty="0">
                <a:solidFill>
                  <a:srgbClr val="57585B"/>
                </a:solidFill>
                <a:latin typeface="Microsoft Sans Serif"/>
                <a:cs typeface="Microsoft Sans Serif"/>
              </a:rPr>
              <a:t>funciona</a:t>
            </a:r>
            <a:r>
              <a:rPr sz="900" spc="190" dirty="0">
                <a:solidFill>
                  <a:srgbClr val="57585B"/>
                </a:solidFill>
                <a:latin typeface="Microsoft Sans Serif"/>
                <a:cs typeface="Microsoft Sans Serif"/>
              </a:rPr>
              <a:t> </a:t>
            </a:r>
            <a:r>
              <a:rPr sz="900" spc="-25" dirty="0">
                <a:solidFill>
                  <a:srgbClr val="57585B"/>
                </a:solidFill>
                <a:latin typeface="Microsoft Sans Serif"/>
                <a:cs typeface="Microsoft Sans Serif"/>
              </a:rPr>
              <a:t>con</a:t>
            </a:r>
            <a:r>
              <a:rPr sz="900" spc="190" dirty="0">
                <a:solidFill>
                  <a:srgbClr val="57585B"/>
                </a:solidFill>
                <a:latin typeface="Microsoft Sans Serif"/>
                <a:cs typeface="Microsoft Sans Serif"/>
              </a:rPr>
              <a:t> </a:t>
            </a:r>
            <a:r>
              <a:rPr sz="900" spc="-20" dirty="0">
                <a:solidFill>
                  <a:srgbClr val="57585B"/>
                </a:solidFill>
                <a:latin typeface="Microsoft Sans Serif"/>
                <a:cs typeface="Microsoft Sans Serif"/>
              </a:rPr>
              <a:t>energía </a:t>
            </a:r>
            <a:r>
              <a:rPr sz="900" spc="-15" dirty="0">
                <a:solidFill>
                  <a:srgbClr val="57585B"/>
                </a:solidFill>
                <a:latin typeface="Microsoft Sans Serif"/>
                <a:cs typeface="Microsoft Sans Serif"/>
              </a:rPr>
              <a:t> </a:t>
            </a:r>
            <a:r>
              <a:rPr sz="900" spc="-35" dirty="0">
                <a:solidFill>
                  <a:srgbClr val="57585B"/>
                </a:solidFill>
                <a:latin typeface="Microsoft Sans Serif"/>
                <a:cs typeface="Microsoft Sans Serif"/>
              </a:rPr>
              <a:t>100%</a:t>
            </a:r>
            <a:r>
              <a:rPr sz="900" spc="-10" dirty="0">
                <a:solidFill>
                  <a:srgbClr val="57585B"/>
                </a:solidFill>
                <a:latin typeface="Microsoft Sans Serif"/>
                <a:cs typeface="Microsoft Sans Serif"/>
              </a:rPr>
              <a:t> </a:t>
            </a:r>
            <a:r>
              <a:rPr sz="900" spc="-25" dirty="0">
                <a:solidFill>
                  <a:srgbClr val="57585B"/>
                </a:solidFill>
                <a:latin typeface="Microsoft Sans Serif"/>
                <a:cs typeface="Microsoft Sans Serif"/>
              </a:rPr>
              <a:t>verde</a:t>
            </a:r>
            <a:r>
              <a:rPr sz="1000" spc="-25" dirty="0">
                <a:solidFill>
                  <a:srgbClr val="57585B"/>
                </a:solidFill>
                <a:latin typeface="Microsoft Sans Serif"/>
                <a:cs typeface="Microsoft Sans Serif"/>
              </a:rPr>
              <a:t>.</a:t>
            </a:r>
            <a:endParaRPr sz="1000">
              <a:latin typeface="Microsoft Sans Serif"/>
              <a:cs typeface="Microsoft Sans Serif"/>
            </a:endParaRPr>
          </a:p>
        </p:txBody>
      </p:sp>
      <p:sp>
        <p:nvSpPr>
          <p:cNvPr id="21" name="object 21"/>
          <p:cNvSpPr txBox="1"/>
          <p:nvPr/>
        </p:nvSpPr>
        <p:spPr>
          <a:xfrm>
            <a:off x="723391" y="9557715"/>
            <a:ext cx="2513330" cy="197593"/>
          </a:xfrm>
          <a:prstGeom prst="rect">
            <a:avLst/>
          </a:prstGeom>
        </p:spPr>
        <p:txBody>
          <a:bodyPr vert="horz" wrap="square" lIns="0" tIns="12697" rIns="0" bIns="0" rtlCol="0">
            <a:spAutoFit/>
          </a:bodyPr>
          <a:lstStyle/>
          <a:p>
            <a:pPr marL="12697">
              <a:spcBef>
                <a:spcPts val="100"/>
              </a:spcBef>
            </a:pPr>
            <a:r>
              <a:rPr sz="1200" spc="-40" dirty="0">
                <a:solidFill>
                  <a:srgbClr val="004448"/>
                </a:solidFill>
                <a:latin typeface="Microsoft Sans Serif"/>
                <a:cs typeface="Microsoft Sans Serif"/>
              </a:rPr>
              <a:t>Sigue</a:t>
            </a:r>
            <a:r>
              <a:rPr sz="1200"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10" dirty="0">
                <a:solidFill>
                  <a:srgbClr val="004448"/>
                </a:solidFill>
                <a:latin typeface="Microsoft Sans Serif"/>
                <a:cs typeface="Microsoft Sans Serif"/>
              </a:rPr>
              <a:t> </a:t>
            </a:r>
            <a:r>
              <a:rPr sz="1200" spc="-35" dirty="0">
                <a:solidFill>
                  <a:srgbClr val="004448"/>
                </a:solidFill>
                <a:latin typeface="Microsoft Sans Serif"/>
                <a:cs typeface="Microsoft Sans Serif"/>
              </a:rPr>
              <a:t>historia</a:t>
            </a:r>
            <a:r>
              <a:rPr sz="1200" spc="15" dirty="0">
                <a:solidFill>
                  <a:srgbClr val="004448"/>
                </a:solidFill>
                <a:latin typeface="Microsoft Sans Serif"/>
                <a:cs typeface="Microsoft Sans Serif"/>
              </a:rPr>
              <a:t> </a:t>
            </a:r>
            <a:r>
              <a:rPr sz="1200" spc="-50" dirty="0">
                <a:solidFill>
                  <a:srgbClr val="004448"/>
                </a:solidFill>
                <a:latin typeface="Microsoft Sans Serif"/>
                <a:cs typeface="Microsoft Sans Serif"/>
              </a:rPr>
              <a:t>de</a:t>
            </a:r>
            <a:r>
              <a:rPr sz="1200" spc="215" dirty="0">
                <a:solidFill>
                  <a:srgbClr val="004448"/>
                </a:solidFill>
                <a:latin typeface="Microsoft Sans Serif"/>
                <a:cs typeface="Microsoft Sans Serif"/>
              </a:rPr>
              <a:t> </a:t>
            </a:r>
            <a:r>
              <a:rPr sz="1200" spc="-35" dirty="0">
                <a:solidFill>
                  <a:srgbClr val="004448"/>
                </a:solidFill>
                <a:latin typeface="Microsoft Sans Serif"/>
                <a:cs typeface="Microsoft Sans Serif"/>
              </a:rPr>
              <a:t>Freshly</a:t>
            </a:r>
            <a:r>
              <a:rPr sz="1200" spc="-80" dirty="0">
                <a:solidFill>
                  <a:srgbClr val="004448"/>
                </a:solidFill>
                <a:latin typeface="Microsoft Sans Serif"/>
                <a:cs typeface="Microsoft Sans Serif"/>
              </a:rPr>
              <a:t> </a:t>
            </a:r>
            <a:r>
              <a:rPr sz="1200" spc="-40" dirty="0">
                <a:solidFill>
                  <a:srgbClr val="004448"/>
                </a:solidFill>
                <a:latin typeface="Microsoft Sans Serif"/>
                <a:cs typeface="Microsoft Sans Serif"/>
              </a:rPr>
              <a:t>Chopped’s</a:t>
            </a:r>
            <a:endParaRPr sz="1200">
              <a:latin typeface="Microsoft Sans Serif"/>
              <a:cs typeface="Microsoft Sans Serif"/>
            </a:endParaRPr>
          </a:p>
        </p:txBody>
      </p:sp>
      <p:pic>
        <p:nvPicPr>
          <p:cNvPr id="22" name="object 22"/>
          <p:cNvPicPr/>
          <p:nvPr/>
        </p:nvPicPr>
        <p:blipFill>
          <a:blip r:embed="rId8" cstate="screen">
            <a:extLst>
              <a:ext uri="{28A0092B-C50C-407E-A947-70E740481C1C}">
                <a14:useLocalDpi xmlns:a14="http://schemas.microsoft.com/office/drawing/2010/main"/>
              </a:ext>
            </a:extLst>
          </a:blip>
          <a:stretch>
            <a:fillRect/>
          </a:stretch>
        </p:blipFill>
        <p:spPr>
          <a:xfrm>
            <a:off x="3824604" y="4345851"/>
            <a:ext cx="212725" cy="198716"/>
          </a:xfrm>
          <a:prstGeom prst="rect">
            <a:avLst/>
          </a:prstGeom>
        </p:spPr>
      </p:pic>
      <p:pic>
        <p:nvPicPr>
          <p:cNvPr id="23" name="object 23"/>
          <p:cNvPicPr/>
          <p:nvPr/>
        </p:nvPicPr>
        <p:blipFill>
          <a:blip r:embed="rId9" cstate="screen">
            <a:extLst>
              <a:ext uri="{28A0092B-C50C-407E-A947-70E740481C1C}">
                <a14:useLocalDpi xmlns:a14="http://schemas.microsoft.com/office/drawing/2010/main"/>
              </a:ext>
            </a:extLst>
          </a:blip>
          <a:stretch>
            <a:fillRect/>
          </a:stretch>
        </p:blipFill>
        <p:spPr>
          <a:xfrm>
            <a:off x="3823337" y="6612635"/>
            <a:ext cx="214629" cy="211836"/>
          </a:xfrm>
          <a:prstGeom prst="rect">
            <a:avLst/>
          </a:prstGeom>
        </p:spPr>
      </p:pic>
      <p:grpSp>
        <p:nvGrpSpPr>
          <p:cNvPr id="24" name="object 24"/>
          <p:cNvGrpSpPr/>
          <p:nvPr/>
        </p:nvGrpSpPr>
        <p:grpSpPr>
          <a:xfrm>
            <a:off x="451484" y="2509138"/>
            <a:ext cx="3328670" cy="1447165"/>
            <a:chOff x="451484" y="2509138"/>
            <a:chExt cx="3328670" cy="1447165"/>
          </a:xfrm>
        </p:grpSpPr>
        <p:sp>
          <p:nvSpPr>
            <p:cNvPr id="25" name="object 25"/>
            <p:cNvSpPr/>
            <p:nvPr/>
          </p:nvSpPr>
          <p:spPr>
            <a:xfrm>
              <a:off x="683894" y="2509138"/>
              <a:ext cx="3096260" cy="1447165"/>
            </a:xfrm>
            <a:custGeom>
              <a:avLst/>
              <a:gdLst/>
              <a:ahLst/>
              <a:cxnLst/>
              <a:rect l="l" t="t" r="r" b="b"/>
              <a:pathLst>
                <a:path w="3096260" h="1447164">
                  <a:moveTo>
                    <a:pt x="2995295" y="0"/>
                  </a:moveTo>
                  <a:lnTo>
                    <a:pt x="100964" y="0"/>
                  </a:lnTo>
                  <a:lnTo>
                    <a:pt x="61595" y="7620"/>
                  </a:lnTo>
                  <a:lnTo>
                    <a:pt x="29845" y="29210"/>
                  </a:lnTo>
                  <a:lnTo>
                    <a:pt x="8254" y="61595"/>
                  </a:lnTo>
                  <a:lnTo>
                    <a:pt x="0" y="100965"/>
                  </a:lnTo>
                  <a:lnTo>
                    <a:pt x="0" y="1346200"/>
                  </a:lnTo>
                  <a:lnTo>
                    <a:pt x="8254" y="1385570"/>
                  </a:lnTo>
                  <a:lnTo>
                    <a:pt x="29845" y="1417320"/>
                  </a:lnTo>
                  <a:lnTo>
                    <a:pt x="61595" y="1438910"/>
                  </a:lnTo>
                  <a:lnTo>
                    <a:pt x="100964" y="1447165"/>
                  </a:lnTo>
                  <a:lnTo>
                    <a:pt x="2995295" y="1447165"/>
                  </a:lnTo>
                  <a:lnTo>
                    <a:pt x="3034665" y="1438910"/>
                  </a:lnTo>
                  <a:lnTo>
                    <a:pt x="3066415" y="1417320"/>
                  </a:lnTo>
                  <a:lnTo>
                    <a:pt x="3088005" y="1385570"/>
                  </a:lnTo>
                  <a:lnTo>
                    <a:pt x="3096260" y="1346200"/>
                  </a:lnTo>
                  <a:lnTo>
                    <a:pt x="3096260" y="100965"/>
                  </a:lnTo>
                  <a:lnTo>
                    <a:pt x="3088005" y="61595"/>
                  </a:lnTo>
                  <a:lnTo>
                    <a:pt x="3066415" y="29210"/>
                  </a:lnTo>
                  <a:lnTo>
                    <a:pt x="3034665" y="7620"/>
                  </a:lnTo>
                  <a:lnTo>
                    <a:pt x="2995295" y="0"/>
                  </a:lnTo>
                  <a:close/>
                </a:path>
              </a:pathLst>
            </a:custGeom>
            <a:solidFill>
              <a:srgbClr val="004448"/>
            </a:solidFill>
          </p:spPr>
          <p:txBody>
            <a:bodyPr wrap="square" lIns="0" tIns="0" rIns="0" bIns="0" rtlCol="0"/>
            <a:lstStyle/>
            <a:p>
              <a:endParaRPr/>
            </a:p>
          </p:txBody>
        </p:sp>
        <p:pic>
          <p:nvPicPr>
            <p:cNvPr id="26" name="object 26"/>
            <p:cNvPicPr/>
            <p:nvPr/>
          </p:nvPicPr>
          <p:blipFill>
            <a:blip r:embed="rId10" cstate="screen">
              <a:extLst>
                <a:ext uri="{28A0092B-C50C-407E-A947-70E740481C1C}">
                  <a14:useLocalDpi xmlns:a14="http://schemas.microsoft.com/office/drawing/2010/main"/>
                </a:ext>
              </a:extLst>
            </a:blip>
            <a:stretch>
              <a:fillRect/>
            </a:stretch>
          </p:blipFill>
          <p:spPr>
            <a:xfrm>
              <a:off x="451484" y="2545333"/>
              <a:ext cx="214629" cy="189229"/>
            </a:xfrm>
            <a:prstGeom prst="rect">
              <a:avLst/>
            </a:prstGeom>
          </p:spPr>
        </p:pic>
        <p:pic>
          <p:nvPicPr>
            <p:cNvPr id="27" name="object 27"/>
            <p:cNvPicPr/>
            <p:nvPr/>
          </p:nvPicPr>
          <p:blipFill>
            <a:blip r:embed="rId11" cstate="screen">
              <a:extLst>
                <a:ext uri="{28A0092B-C50C-407E-A947-70E740481C1C}">
                  <a14:useLocalDpi xmlns:a14="http://schemas.microsoft.com/office/drawing/2010/main"/>
                </a:ext>
              </a:extLst>
            </a:blip>
            <a:stretch>
              <a:fillRect/>
            </a:stretch>
          </p:blipFill>
          <p:spPr>
            <a:xfrm>
              <a:off x="745362" y="2535300"/>
              <a:ext cx="1769110" cy="118617"/>
            </a:xfrm>
            <a:prstGeom prst="rect">
              <a:avLst/>
            </a:prstGeom>
          </p:spPr>
        </p:pic>
        <p:pic>
          <p:nvPicPr>
            <p:cNvPr id="28" name="object 28"/>
            <p:cNvPicPr/>
            <p:nvPr/>
          </p:nvPicPr>
          <p:blipFill>
            <a:blip r:embed="rId12" cstate="screen">
              <a:extLst>
                <a:ext uri="{28A0092B-C50C-407E-A947-70E740481C1C}">
                  <a14:useLocalDpi xmlns:a14="http://schemas.microsoft.com/office/drawing/2010/main"/>
                </a:ext>
              </a:extLst>
            </a:blip>
            <a:stretch>
              <a:fillRect/>
            </a:stretch>
          </p:blipFill>
          <p:spPr>
            <a:xfrm>
              <a:off x="743254" y="2687446"/>
              <a:ext cx="2980893" cy="241553"/>
            </a:xfrm>
            <a:prstGeom prst="rect">
              <a:avLst/>
            </a:prstGeom>
          </p:spPr>
        </p:pic>
        <p:pic>
          <p:nvPicPr>
            <p:cNvPr id="29" name="object 29"/>
            <p:cNvPicPr/>
            <p:nvPr/>
          </p:nvPicPr>
          <p:blipFill>
            <a:blip r:embed="rId13" cstate="screen">
              <a:extLst>
                <a:ext uri="{28A0092B-C50C-407E-A947-70E740481C1C}">
                  <a14:useLocalDpi xmlns:a14="http://schemas.microsoft.com/office/drawing/2010/main"/>
                </a:ext>
              </a:extLst>
            </a:blip>
            <a:stretch>
              <a:fillRect/>
            </a:stretch>
          </p:blipFill>
          <p:spPr>
            <a:xfrm>
              <a:off x="739698" y="2958591"/>
              <a:ext cx="2981528" cy="107315"/>
            </a:xfrm>
            <a:prstGeom prst="rect">
              <a:avLst/>
            </a:prstGeom>
          </p:spPr>
        </p:pic>
        <p:pic>
          <p:nvPicPr>
            <p:cNvPr id="30" name="object 30"/>
            <p:cNvPicPr/>
            <p:nvPr/>
          </p:nvPicPr>
          <p:blipFill>
            <a:blip r:embed="rId14" cstate="screen">
              <a:extLst>
                <a:ext uri="{28A0092B-C50C-407E-A947-70E740481C1C}">
                  <a14:useLocalDpi xmlns:a14="http://schemas.microsoft.com/office/drawing/2010/main"/>
                </a:ext>
              </a:extLst>
            </a:blip>
            <a:stretch>
              <a:fillRect/>
            </a:stretch>
          </p:blipFill>
          <p:spPr>
            <a:xfrm>
              <a:off x="743038" y="3097275"/>
              <a:ext cx="2976664" cy="105790"/>
            </a:xfrm>
            <a:prstGeom prst="rect">
              <a:avLst/>
            </a:prstGeom>
          </p:spPr>
        </p:pic>
        <p:pic>
          <p:nvPicPr>
            <p:cNvPr id="31" name="object 31"/>
            <p:cNvPicPr/>
            <p:nvPr/>
          </p:nvPicPr>
          <p:blipFill>
            <a:blip r:embed="rId15" cstate="screen">
              <a:extLst>
                <a:ext uri="{28A0092B-C50C-407E-A947-70E740481C1C}">
                  <a14:useLocalDpi xmlns:a14="http://schemas.microsoft.com/office/drawing/2010/main"/>
                </a:ext>
              </a:extLst>
            </a:blip>
            <a:stretch>
              <a:fillRect/>
            </a:stretch>
          </p:blipFill>
          <p:spPr>
            <a:xfrm>
              <a:off x="739432" y="3231514"/>
              <a:ext cx="2988271" cy="236474"/>
            </a:xfrm>
            <a:prstGeom prst="rect">
              <a:avLst/>
            </a:prstGeom>
          </p:spPr>
        </p:pic>
        <p:pic>
          <p:nvPicPr>
            <p:cNvPr id="32" name="object 32"/>
            <p:cNvPicPr/>
            <p:nvPr/>
          </p:nvPicPr>
          <p:blipFill>
            <a:blip r:embed="rId16" cstate="screen">
              <a:extLst>
                <a:ext uri="{28A0092B-C50C-407E-A947-70E740481C1C}">
                  <a14:useLocalDpi xmlns:a14="http://schemas.microsoft.com/office/drawing/2010/main"/>
                </a:ext>
              </a:extLst>
            </a:blip>
            <a:stretch>
              <a:fillRect/>
            </a:stretch>
          </p:blipFill>
          <p:spPr>
            <a:xfrm>
              <a:off x="740067" y="3505199"/>
              <a:ext cx="727036" cy="105028"/>
            </a:xfrm>
            <a:prstGeom prst="rect">
              <a:avLst/>
            </a:prstGeom>
          </p:spPr>
        </p:pic>
        <p:pic>
          <p:nvPicPr>
            <p:cNvPr id="33" name="object 33"/>
            <p:cNvPicPr/>
            <p:nvPr/>
          </p:nvPicPr>
          <p:blipFill>
            <a:blip r:embed="rId17" cstate="screen">
              <a:extLst>
                <a:ext uri="{28A0092B-C50C-407E-A947-70E740481C1C}">
                  <a14:useLocalDpi xmlns:a14="http://schemas.microsoft.com/office/drawing/2010/main"/>
                </a:ext>
              </a:extLst>
            </a:blip>
            <a:stretch>
              <a:fillRect/>
            </a:stretch>
          </p:blipFill>
          <p:spPr>
            <a:xfrm>
              <a:off x="1616456" y="3505199"/>
              <a:ext cx="2107692" cy="105028"/>
            </a:xfrm>
            <a:prstGeom prst="rect">
              <a:avLst/>
            </a:prstGeom>
          </p:spPr>
        </p:pic>
        <p:pic>
          <p:nvPicPr>
            <p:cNvPr id="34" name="object 34"/>
            <p:cNvPicPr/>
            <p:nvPr/>
          </p:nvPicPr>
          <p:blipFill>
            <a:blip r:embed="rId18" cstate="screen">
              <a:extLst>
                <a:ext uri="{28A0092B-C50C-407E-A947-70E740481C1C}">
                  <a14:useLocalDpi xmlns:a14="http://schemas.microsoft.com/office/drawing/2010/main"/>
                </a:ext>
              </a:extLst>
            </a:blip>
            <a:stretch>
              <a:fillRect/>
            </a:stretch>
          </p:blipFill>
          <p:spPr>
            <a:xfrm>
              <a:off x="737095" y="3639946"/>
              <a:ext cx="2316365" cy="107187"/>
            </a:xfrm>
            <a:prstGeom prst="rect">
              <a:avLst/>
            </a:prstGeom>
          </p:spPr>
        </p:pic>
      </p:grpSp>
      <p:grpSp>
        <p:nvGrpSpPr>
          <p:cNvPr id="35" name="object 35"/>
          <p:cNvGrpSpPr/>
          <p:nvPr/>
        </p:nvGrpSpPr>
        <p:grpSpPr>
          <a:xfrm>
            <a:off x="0" y="3"/>
            <a:ext cx="7277100" cy="2582545"/>
            <a:chOff x="0" y="0"/>
            <a:chExt cx="7277100" cy="2582545"/>
          </a:xfrm>
        </p:grpSpPr>
        <p:sp>
          <p:nvSpPr>
            <p:cNvPr id="36" name="object 36"/>
            <p:cNvSpPr/>
            <p:nvPr/>
          </p:nvSpPr>
          <p:spPr>
            <a:xfrm>
              <a:off x="0" y="0"/>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7644"/>
                  </a:lnTo>
                  <a:lnTo>
                    <a:pt x="5221605" y="0"/>
                  </a:lnTo>
                  <a:close/>
                </a:path>
              </a:pathLst>
            </a:custGeom>
            <a:solidFill>
              <a:srgbClr val="004448"/>
            </a:solidFill>
          </p:spPr>
          <p:txBody>
            <a:bodyPr wrap="square" lIns="0" tIns="0" rIns="0" bIns="0" rtlCol="0"/>
            <a:lstStyle/>
            <a:p>
              <a:endParaRPr/>
            </a:p>
          </p:txBody>
        </p:sp>
        <p:pic>
          <p:nvPicPr>
            <p:cNvPr id="37" name="object 37"/>
            <p:cNvPicPr/>
            <p:nvPr/>
          </p:nvPicPr>
          <p:blipFill>
            <a:blip r:embed="rId19" cstate="screen">
              <a:extLst>
                <a:ext uri="{28A0092B-C50C-407E-A947-70E740481C1C}">
                  <a14:useLocalDpi xmlns:a14="http://schemas.microsoft.com/office/drawing/2010/main"/>
                </a:ext>
              </a:extLst>
            </a:blip>
            <a:stretch>
              <a:fillRect/>
            </a:stretch>
          </p:blipFill>
          <p:spPr>
            <a:xfrm>
              <a:off x="4612640" y="623569"/>
              <a:ext cx="2395855" cy="1587500"/>
            </a:xfrm>
            <a:prstGeom prst="rect">
              <a:avLst/>
            </a:prstGeom>
          </p:spPr>
        </p:pic>
        <p:sp>
          <p:nvSpPr>
            <p:cNvPr id="38" name="object 38"/>
            <p:cNvSpPr/>
            <p:nvPr/>
          </p:nvSpPr>
          <p:spPr>
            <a:xfrm>
              <a:off x="4613275" y="63436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39" name="object 39"/>
            <p:cNvPicPr/>
            <p:nvPr/>
          </p:nvPicPr>
          <p:blipFill>
            <a:blip r:embed="rId20" cstate="screen">
              <a:extLst>
                <a:ext uri="{28A0092B-C50C-407E-A947-70E740481C1C}">
                  <a14:useLocalDpi xmlns:a14="http://schemas.microsoft.com/office/drawing/2010/main"/>
                </a:ext>
              </a:extLst>
            </a:blip>
            <a:stretch>
              <a:fillRect/>
            </a:stretch>
          </p:blipFill>
          <p:spPr>
            <a:xfrm>
              <a:off x="4321175" y="2214879"/>
              <a:ext cx="2955925" cy="86995"/>
            </a:xfrm>
            <a:prstGeom prst="rect">
              <a:avLst/>
            </a:prstGeom>
          </p:spPr>
        </p:pic>
        <p:sp>
          <p:nvSpPr>
            <p:cNvPr id="40" name="object 40"/>
            <p:cNvSpPr/>
            <p:nvPr/>
          </p:nvSpPr>
          <p:spPr>
            <a:xfrm>
              <a:off x="4672965" y="718184"/>
              <a:ext cx="2276475" cy="1408430"/>
            </a:xfrm>
            <a:custGeom>
              <a:avLst/>
              <a:gdLst/>
              <a:ahLst/>
              <a:cxnLst/>
              <a:rect l="l" t="t" r="r" b="b"/>
              <a:pathLst>
                <a:path w="2276475" h="1408430">
                  <a:moveTo>
                    <a:pt x="2276475" y="0"/>
                  </a:moveTo>
                  <a:lnTo>
                    <a:pt x="0" y="0"/>
                  </a:lnTo>
                  <a:lnTo>
                    <a:pt x="0" y="1408429"/>
                  </a:lnTo>
                  <a:lnTo>
                    <a:pt x="2276475" y="1408429"/>
                  </a:lnTo>
                  <a:lnTo>
                    <a:pt x="2276475" y="0"/>
                  </a:lnTo>
                  <a:close/>
                </a:path>
              </a:pathLst>
            </a:custGeom>
            <a:solidFill>
              <a:srgbClr val="FFFFFF"/>
            </a:solidFill>
          </p:spPr>
          <p:txBody>
            <a:bodyPr wrap="square" lIns="0" tIns="0" rIns="0" bIns="0" rtlCol="0"/>
            <a:lstStyle/>
            <a:p>
              <a:endParaRPr/>
            </a:p>
          </p:txBody>
        </p:sp>
        <p:pic>
          <p:nvPicPr>
            <p:cNvPr id="41" name="object 41"/>
            <p:cNvPicPr/>
            <p:nvPr/>
          </p:nvPicPr>
          <p:blipFill>
            <a:blip r:embed="rId21" cstate="screen">
              <a:extLst>
                <a:ext uri="{28A0092B-C50C-407E-A947-70E740481C1C}">
                  <a14:useLocalDpi xmlns:a14="http://schemas.microsoft.com/office/drawing/2010/main"/>
                </a:ext>
              </a:extLst>
            </a:blip>
            <a:stretch>
              <a:fillRect/>
            </a:stretch>
          </p:blipFill>
          <p:spPr>
            <a:xfrm>
              <a:off x="4672965" y="789304"/>
              <a:ext cx="1652269" cy="762634"/>
            </a:xfrm>
            <a:prstGeom prst="rect">
              <a:avLst/>
            </a:prstGeom>
          </p:spPr>
        </p:pic>
        <p:pic>
          <p:nvPicPr>
            <p:cNvPr id="42" name="object 42"/>
            <p:cNvPicPr/>
            <p:nvPr/>
          </p:nvPicPr>
          <p:blipFill>
            <a:blip r:embed="rId22" cstate="screen">
              <a:extLst>
                <a:ext uri="{28A0092B-C50C-407E-A947-70E740481C1C}">
                  <a14:useLocalDpi xmlns:a14="http://schemas.microsoft.com/office/drawing/2010/main"/>
                </a:ext>
              </a:extLst>
            </a:blip>
            <a:stretch>
              <a:fillRect/>
            </a:stretch>
          </p:blipFill>
          <p:spPr>
            <a:xfrm>
              <a:off x="6323329" y="789304"/>
              <a:ext cx="620395" cy="953770"/>
            </a:xfrm>
            <a:prstGeom prst="rect">
              <a:avLst/>
            </a:prstGeom>
          </p:spPr>
        </p:pic>
        <p:pic>
          <p:nvPicPr>
            <p:cNvPr id="43" name="object 43"/>
            <p:cNvPicPr/>
            <p:nvPr/>
          </p:nvPicPr>
          <p:blipFill>
            <a:blip r:embed="rId23" cstate="screen">
              <a:extLst>
                <a:ext uri="{28A0092B-C50C-407E-A947-70E740481C1C}">
                  <a14:useLocalDpi xmlns:a14="http://schemas.microsoft.com/office/drawing/2010/main"/>
                </a:ext>
              </a:extLst>
            </a:blip>
            <a:stretch>
              <a:fillRect/>
            </a:stretch>
          </p:blipFill>
          <p:spPr>
            <a:xfrm>
              <a:off x="4672965" y="1550034"/>
              <a:ext cx="1652269" cy="572134"/>
            </a:xfrm>
            <a:prstGeom prst="rect">
              <a:avLst/>
            </a:prstGeom>
          </p:spPr>
        </p:pic>
        <p:pic>
          <p:nvPicPr>
            <p:cNvPr id="44" name="object 44"/>
            <p:cNvPicPr/>
            <p:nvPr/>
          </p:nvPicPr>
          <p:blipFill>
            <a:blip r:embed="rId24" cstate="screen">
              <a:extLst>
                <a:ext uri="{28A0092B-C50C-407E-A947-70E740481C1C}">
                  <a14:useLocalDpi xmlns:a14="http://schemas.microsoft.com/office/drawing/2010/main"/>
                </a:ext>
              </a:extLst>
            </a:blip>
            <a:stretch>
              <a:fillRect/>
            </a:stretch>
          </p:blipFill>
          <p:spPr>
            <a:xfrm>
              <a:off x="6323329" y="1741169"/>
              <a:ext cx="620395" cy="381000"/>
            </a:xfrm>
            <a:prstGeom prst="rect">
              <a:avLst/>
            </a:prstGeom>
          </p:spPr>
        </p:pic>
        <p:sp>
          <p:nvSpPr>
            <p:cNvPr id="45" name="object 45"/>
            <p:cNvSpPr/>
            <p:nvPr/>
          </p:nvSpPr>
          <p:spPr>
            <a:xfrm>
              <a:off x="4669790" y="715517"/>
              <a:ext cx="2282190" cy="1413510"/>
            </a:xfrm>
            <a:custGeom>
              <a:avLst/>
              <a:gdLst/>
              <a:ahLst/>
              <a:cxnLst/>
              <a:rect l="l" t="t" r="r" b="b"/>
              <a:pathLst>
                <a:path w="2282190" h="1413510">
                  <a:moveTo>
                    <a:pt x="2282190" y="127"/>
                  </a:moveTo>
                  <a:lnTo>
                    <a:pt x="2276475" y="127"/>
                  </a:lnTo>
                  <a:lnTo>
                    <a:pt x="2276475" y="5080"/>
                  </a:lnTo>
                  <a:lnTo>
                    <a:pt x="2276475" y="1408430"/>
                  </a:lnTo>
                  <a:lnTo>
                    <a:pt x="6350" y="1408430"/>
                  </a:lnTo>
                  <a:lnTo>
                    <a:pt x="6350" y="5080"/>
                  </a:lnTo>
                  <a:lnTo>
                    <a:pt x="2276475" y="5080"/>
                  </a:lnTo>
                  <a:lnTo>
                    <a:pt x="2276475" y="127"/>
                  </a:lnTo>
                  <a:lnTo>
                    <a:pt x="2276475" y="0"/>
                  </a:lnTo>
                  <a:lnTo>
                    <a:pt x="0" y="0"/>
                  </a:lnTo>
                  <a:lnTo>
                    <a:pt x="0" y="5080"/>
                  </a:lnTo>
                  <a:lnTo>
                    <a:pt x="0" y="1408430"/>
                  </a:lnTo>
                  <a:lnTo>
                    <a:pt x="0" y="1413510"/>
                  </a:lnTo>
                  <a:lnTo>
                    <a:pt x="2282190" y="1413510"/>
                  </a:lnTo>
                  <a:lnTo>
                    <a:pt x="2282190" y="1408557"/>
                  </a:lnTo>
                  <a:lnTo>
                    <a:pt x="2282190" y="1408430"/>
                  </a:lnTo>
                  <a:lnTo>
                    <a:pt x="2282190" y="127"/>
                  </a:lnTo>
                  <a:close/>
                </a:path>
              </a:pathLst>
            </a:custGeom>
            <a:solidFill>
              <a:srgbClr val="221F1F"/>
            </a:solidFill>
          </p:spPr>
          <p:txBody>
            <a:bodyPr wrap="square" lIns="0" tIns="0" rIns="0" bIns="0" rtlCol="0"/>
            <a:lstStyle/>
            <a:p>
              <a:endParaRPr/>
            </a:p>
          </p:txBody>
        </p:sp>
        <p:sp>
          <p:nvSpPr>
            <p:cNvPr id="46" name="object 46"/>
            <p:cNvSpPr/>
            <p:nvPr/>
          </p:nvSpPr>
          <p:spPr>
            <a:xfrm>
              <a:off x="6097904" y="172719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7" name="object 47"/>
            <p:cNvSpPr/>
            <p:nvPr/>
          </p:nvSpPr>
          <p:spPr>
            <a:xfrm>
              <a:off x="6063615" y="1694179"/>
              <a:ext cx="815975" cy="779780"/>
            </a:xfrm>
            <a:custGeom>
              <a:avLst/>
              <a:gdLst/>
              <a:ahLst/>
              <a:cxnLst/>
              <a:rect l="l" t="t" r="r" b="b"/>
              <a:pathLst>
                <a:path w="815975" h="779780">
                  <a:moveTo>
                    <a:pt x="398780" y="0"/>
                  </a:moveTo>
                  <a:lnTo>
                    <a:pt x="353060" y="3809"/>
                  </a:lnTo>
                  <a:lnTo>
                    <a:pt x="308610" y="12064"/>
                  </a:lnTo>
                  <a:lnTo>
                    <a:pt x="265430" y="24764"/>
                  </a:lnTo>
                  <a:lnTo>
                    <a:pt x="224155" y="41909"/>
                  </a:lnTo>
                  <a:lnTo>
                    <a:pt x="185420" y="62864"/>
                  </a:lnTo>
                  <a:lnTo>
                    <a:pt x="149860" y="88264"/>
                  </a:lnTo>
                  <a:lnTo>
                    <a:pt x="116205" y="116839"/>
                  </a:lnTo>
                  <a:lnTo>
                    <a:pt x="86995" y="149225"/>
                  </a:lnTo>
                  <a:lnTo>
                    <a:pt x="60960" y="184784"/>
                  </a:lnTo>
                  <a:lnTo>
                    <a:pt x="38735" y="223520"/>
                  </a:lnTo>
                  <a:lnTo>
                    <a:pt x="21589" y="264795"/>
                  </a:lnTo>
                  <a:lnTo>
                    <a:pt x="8889" y="308609"/>
                  </a:lnTo>
                  <a:lnTo>
                    <a:pt x="1905" y="353695"/>
                  </a:lnTo>
                  <a:lnTo>
                    <a:pt x="0" y="398145"/>
                  </a:lnTo>
                  <a:lnTo>
                    <a:pt x="3810" y="441959"/>
                  </a:lnTo>
                  <a:lnTo>
                    <a:pt x="12064" y="484504"/>
                  </a:lnTo>
                  <a:lnTo>
                    <a:pt x="25400" y="525779"/>
                  </a:lnTo>
                  <a:lnTo>
                    <a:pt x="43180" y="565150"/>
                  </a:lnTo>
                  <a:lnTo>
                    <a:pt x="66039" y="601979"/>
                  </a:lnTo>
                  <a:lnTo>
                    <a:pt x="92075" y="636904"/>
                  </a:lnTo>
                  <a:lnTo>
                    <a:pt x="122555" y="668654"/>
                  </a:lnTo>
                  <a:lnTo>
                    <a:pt x="156210" y="696595"/>
                  </a:lnTo>
                  <a:lnTo>
                    <a:pt x="193675" y="721359"/>
                  </a:lnTo>
                  <a:lnTo>
                    <a:pt x="233680" y="742314"/>
                  </a:lnTo>
                  <a:lnTo>
                    <a:pt x="276860" y="759459"/>
                  </a:lnTo>
                  <a:lnTo>
                    <a:pt x="323214" y="770889"/>
                  </a:lnTo>
                  <a:lnTo>
                    <a:pt x="370205" y="777875"/>
                  </a:lnTo>
                  <a:lnTo>
                    <a:pt x="416560" y="779779"/>
                  </a:lnTo>
                  <a:lnTo>
                    <a:pt x="462280" y="775970"/>
                  </a:lnTo>
                  <a:lnTo>
                    <a:pt x="507364" y="768350"/>
                  </a:lnTo>
                  <a:lnTo>
                    <a:pt x="549910" y="755014"/>
                  </a:lnTo>
                  <a:lnTo>
                    <a:pt x="591185" y="737870"/>
                  </a:lnTo>
                  <a:lnTo>
                    <a:pt x="629919" y="716914"/>
                  </a:lnTo>
                  <a:lnTo>
                    <a:pt x="666114" y="691514"/>
                  </a:lnTo>
                  <a:lnTo>
                    <a:pt x="699135" y="662939"/>
                  </a:lnTo>
                  <a:lnTo>
                    <a:pt x="728980" y="630554"/>
                  </a:lnTo>
                  <a:lnTo>
                    <a:pt x="755014" y="594995"/>
                  </a:lnTo>
                  <a:lnTo>
                    <a:pt x="776605" y="556259"/>
                  </a:lnTo>
                  <a:lnTo>
                    <a:pt x="794385" y="514984"/>
                  </a:lnTo>
                  <a:lnTo>
                    <a:pt x="807085" y="471170"/>
                  </a:lnTo>
                  <a:lnTo>
                    <a:pt x="814069" y="426084"/>
                  </a:lnTo>
                  <a:lnTo>
                    <a:pt x="815975" y="381634"/>
                  </a:lnTo>
                  <a:lnTo>
                    <a:pt x="812164" y="337820"/>
                  </a:lnTo>
                  <a:lnTo>
                    <a:pt x="803275" y="295275"/>
                  </a:lnTo>
                  <a:lnTo>
                    <a:pt x="789939" y="254000"/>
                  </a:lnTo>
                  <a:lnTo>
                    <a:pt x="772160" y="214629"/>
                  </a:lnTo>
                  <a:lnTo>
                    <a:pt x="749935" y="177800"/>
                  </a:lnTo>
                  <a:lnTo>
                    <a:pt x="723264" y="142875"/>
                  </a:lnTo>
                  <a:lnTo>
                    <a:pt x="693419" y="111759"/>
                  </a:lnTo>
                  <a:lnTo>
                    <a:pt x="659764" y="83184"/>
                  </a:lnTo>
                  <a:lnTo>
                    <a:pt x="622300" y="58420"/>
                  </a:lnTo>
                  <a:lnTo>
                    <a:pt x="581660" y="37464"/>
                  </a:lnTo>
                  <a:lnTo>
                    <a:pt x="538480" y="20954"/>
                  </a:lnTo>
                  <a:lnTo>
                    <a:pt x="492760" y="8889"/>
                  </a:lnTo>
                  <a:lnTo>
                    <a:pt x="445769" y="1904"/>
                  </a:lnTo>
                  <a:lnTo>
                    <a:pt x="398780" y="0"/>
                  </a:lnTo>
                  <a:close/>
                </a:path>
              </a:pathLst>
            </a:custGeom>
            <a:solidFill>
              <a:srgbClr val="CC912F"/>
            </a:solidFill>
          </p:spPr>
          <p:txBody>
            <a:bodyPr wrap="square" lIns="0" tIns="0" rIns="0" bIns="0" rtlCol="0"/>
            <a:lstStyle/>
            <a:p>
              <a:endParaRPr/>
            </a:p>
          </p:txBody>
        </p:sp>
        <p:sp>
          <p:nvSpPr>
            <p:cNvPr id="48" name="object 48"/>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49" name="object 49"/>
            <p:cNvPicPr/>
            <p:nvPr/>
          </p:nvPicPr>
          <p:blipFill>
            <a:blip r:embed="rId25" cstate="screen">
              <a:extLst>
                <a:ext uri="{28A0092B-C50C-407E-A947-70E740481C1C}">
                  <a14:useLocalDpi xmlns:a14="http://schemas.microsoft.com/office/drawing/2010/main"/>
                </a:ext>
              </a:extLst>
            </a:blip>
            <a:stretch>
              <a:fillRect/>
            </a:stretch>
          </p:blipFill>
          <p:spPr>
            <a:xfrm>
              <a:off x="173316" y="473963"/>
              <a:ext cx="224561" cy="213868"/>
            </a:xfrm>
            <a:prstGeom prst="rect">
              <a:avLst/>
            </a:prstGeom>
          </p:spPr>
        </p:pic>
        <p:sp>
          <p:nvSpPr>
            <p:cNvPr id="50" name="object 50"/>
            <p:cNvSpPr/>
            <p:nvPr/>
          </p:nvSpPr>
          <p:spPr>
            <a:xfrm>
              <a:off x="654710" y="477265"/>
              <a:ext cx="2277110" cy="217170"/>
            </a:xfrm>
            <a:custGeom>
              <a:avLst/>
              <a:gdLst/>
              <a:ahLst/>
              <a:cxnLst/>
              <a:rect l="l" t="t" r="r" b="b"/>
              <a:pathLst>
                <a:path w="2277110" h="217170">
                  <a:moveTo>
                    <a:pt x="113042" y="3683"/>
                  </a:moveTo>
                  <a:lnTo>
                    <a:pt x="0" y="3683"/>
                  </a:lnTo>
                  <a:lnTo>
                    <a:pt x="0" y="213106"/>
                  </a:lnTo>
                  <a:lnTo>
                    <a:pt x="22174" y="213106"/>
                  </a:lnTo>
                  <a:lnTo>
                    <a:pt x="22174" y="117983"/>
                  </a:lnTo>
                  <a:lnTo>
                    <a:pt x="100812" y="117983"/>
                  </a:lnTo>
                  <a:lnTo>
                    <a:pt x="100812" y="93218"/>
                  </a:lnTo>
                  <a:lnTo>
                    <a:pt x="22174" y="93218"/>
                  </a:lnTo>
                  <a:lnTo>
                    <a:pt x="22174" y="28321"/>
                  </a:lnTo>
                  <a:lnTo>
                    <a:pt x="113042" y="28321"/>
                  </a:lnTo>
                  <a:lnTo>
                    <a:pt x="113042" y="3683"/>
                  </a:lnTo>
                  <a:close/>
                </a:path>
                <a:path w="2277110" h="217170">
                  <a:moveTo>
                    <a:pt x="290131" y="213106"/>
                  </a:moveTo>
                  <a:lnTo>
                    <a:pt x="260985" y="156083"/>
                  </a:lnTo>
                  <a:lnTo>
                    <a:pt x="235077" y="121285"/>
                  </a:lnTo>
                  <a:lnTo>
                    <a:pt x="233108" y="120142"/>
                  </a:lnTo>
                  <a:lnTo>
                    <a:pt x="229209" y="117856"/>
                  </a:lnTo>
                  <a:lnTo>
                    <a:pt x="264871" y="98425"/>
                  </a:lnTo>
                  <a:lnTo>
                    <a:pt x="266280" y="96139"/>
                  </a:lnTo>
                  <a:lnTo>
                    <a:pt x="269913" y="90309"/>
                  </a:lnTo>
                  <a:lnTo>
                    <a:pt x="273519" y="81343"/>
                  </a:lnTo>
                  <a:lnTo>
                    <a:pt x="275691" y="71539"/>
                  </a:lnTo>
                  <a:lnTo>
                    <a:pt x="276415" y="60833"/>
                  </a:lnTo>
                  <a:lnTo>
                    <a:pt x="275971" y="52362"/>
                  </a:lnTo>
                  <a:lnTo>
                    <a:pt x="261289" y="17106"/>
                  </a:lnTo>
                  <a:lnTo>
                    <a:pt x="253555" y="10960"/>
                  </a:lnTo>
                  <a:lnTo>
                    <a:pt x="253555" y="60833"/>
                  </a:lnTo>
                  <a:lnTo>
                    <a:pt x="253555" y="67564"/>
                  </a:lnTo>
                  <a:lnTo>
                    <a:pt x="222427" y="96139"/>
                  </a:lnTo>
                  <a:lnTo>
                    <a:pt x="164630" y="96139"/>
                  </a:lnTo>
                  <a:lnTo>
                    <a:pt x="164630" y="26797"/>
                  </a:lnTo>
                  <a:lnTo>
                    <a:pt x="217665" y="26797"/>
                  </a:lnTo>
                  <a:lnTo>
                    <a:pt x="251396" y="47294"/>
                  </a:lnTo>
                  <a:lnTo>
                    <a:pt x="253555" y="60833"/>
                  </a:lnTo>
                  <a:lnTo>
                    <a:pt x="253555" y="10960"/>
                  </a:lnTo>
                  <a:lnTo>
                    <a:pt x="216750" y="3683"/>
                  </a:lnTo>
                  <a:lnTo>
                    <a:pt x="142455" y="3683"/>
                  </a:lnTo>
                  <a:lnTo>
                    <a:pt x="142455" y="213106"/>
                  </a:lnTo>
                  <a:lnTo>
                    <a:pt x="164630" y="213106"/>
                  </a:lnTo>
                  <a:lnTo>
                    <a:pt x="164630" y="120142"/>
                  </a:lnTo>
                  <a:lnTo>
                    <a:pt x="196062" y="120142"/>
                  </a:lnTo>
                  <a:lnTo>
                    <a:pt x="227418" y="146240"/>
                  </a:lnTo>
                  <a:lnTo>
                    <a:pt x="262242" y="213106"/>
                  </a:lnTo>
                  <a:lnTo>
                    <a:pt x="290131" y="213106"/>
                  </a:lnTo>
                  <a:close/>
                </a:path>
                <a:path w="2277110" h="217170">
                  <a:moveTo>
                    <a:pt x="435254" y="188341"/>
                  </a:moveTo>
                  <a:lnTo>
                    <a:pt x="332384" y="188341"/>
                  </a:lnTo>
                  <a:lnTo>
                    <a:pt x="332384" y="117094"/>
                  </a:lnTo>
                  <a:lnTo>
                    <a:pt x="425081" y="117094"/>
                  </a:lnTo>
                  <a:lnTo>
                    <a:pt x="425081" y="92583"/>
                  </a:lnTo>
                  <a:lnTo>
                    <a:pt x="332384" y="92583"/>
                  </a:lnTo>
                  <a:lnTo>
                    <a:pt x="332384" y="28321"/>
                  </a:lnTo>
                  <a:lnTo>
                    <a:pt x="431368" y="28321"/>
                  </a:lnTo>
                  <a:lnTo>
                    <a:pt x="431368" y="3683"/>
                  </a:lnTo>
                  <a:lnTo>
                    <a:pt x="310210" y="3683"/>
                  </a:lnTo>
                  <a:lnTo>
                    <a:pt x="310210" y="213106"/>
                  </a:lnTo>
                  <a:lnTo>
                    <a:pt x="435254" y="213106"/>
                  </a:lnTo>
                  <a:lnTo>
                    <a:pt x="435254" y="188341"/>
                  </a:lnTo>
                  <a:close/>
                </a:path>
                <a:path w="2277110" h="217170">
                  <a:moveTo>
                    <a:pt x="591045" y="153924"/>
                  </a:moveTo>
                  <a:lnTo>
                    <a:pt x="575183" y="112407"/>
                  </a:lnTo>
                  <a:lnTo>
                    <a:pt x="537832" y="93129"/>
                  </a:lnTo>
                  <a:lnTo>
                    <a:pt x="525386" y="89408"/>
                  </a:lnTo>
                  <a:lnTo>
                    <a:pt x="513143" y="85623"/>
                  </a:lnTo>
                  <a:lnTo>
                    <a:pt x="485432" y="63500"/>
                  </a:lnTo>
                  <a:lnTo>
                    <a:pt x="485432" y="47231"/>
                  </a:lnTo>
                  <a:lnTo>
                    <a:pt x="523951" y="24511"/>
                  </a:lnTo>
                  <a:lnTo>
                    <a:pt x="533019" y="25158"/>
                  </a:lnTo>
                  <a:lnTo>
                    <a:pt x="563384" y="55346"/>
                  </a:lnTo>
                  <a:lnTo>
                    <a:pt x="564756" y="64643"/>
                  </a:lnTo>
                  <a:lnTo>
                    <a:pt x="586016" y="62611"/>
                  </a:lnTo>
                  <a:lnTo>
                    <a:pt x="574611" y="24511"/>
                  </a:lnTo>
                  <a:lnTo>
                    <a:pt x="573544" y="22783"/>
                  </a:lnTo>
                  <a:lnTo>
                    <a:pt x="540562" y="1968"/>
                  </a:lnTo>
                  <a:lnTo>
                    <a:pt x="523036" y="127"/>
                  </a:lnTo>
                  <a:lnTo>
                    <a:pt x="514769" y="571"/>
                  </a:lnTo>
                  <a:lnTo>
                    <a:pt x="475272" y="21678"/>
                  </a:lnTo>
                  <a:lnTo>
                    <a:pt x="464058" y="57785"/>
                  </a:lnTo>
                  <a:lnTo>
                    <a:pt x="464426" y="64846"/>
                  </a:lnTo>
                  <a:lnTo>
                    <a:pt x="482206" y="99237"/>
                  </a:lnTo>
                  <a:lnTo>
                    <a:pt x="520179" y="116459"/>
                  </a:lnTo>
                  <a:lnTo>
                    <a:pt x="530694" y="119672"/>
                  </a:lnTo>
                  <a:lnTo>
                    <a:pt x="539178" y="122453"/>
                  </a:lnTo>
                  <a:lnTo>
                    <a:pt x="565099" y="139065"/>
                  </a:lnTo>
                  <a:lnTo>
                    <a:pt x="568147" y="143891"/>
                  </a:lnTo>
                  <a:lnTo>
                    <a:pt x="569671" y="149733"/>
                  </a:lnTo>
                  <a:lnTo>
                    <a:pt x="569671" y="162687"/>
                  </a:lnTo>
                  <a:lnTo>
                    <a:pt x="568083" y="168656"/>
                  </a:lnTo>
                  <a:lnTo>
                    <a:pt x="564921" y="174117"/>
                  </a:lnTo>
                  <a:lnTo>
                    <a:pt x="561759" y="179705"/>
                  </a:lnTo>
                  <a:lnTo>
                    <a:pt x="556945" y="184023"/>
                  </a:lnTo>
                  <a:lnTo>
                    <a:pt x="550468" y="187071"/>
                  </a:lnTo>
                  <a:lnTo>
                    <a:pt x="543991" y="190246"/>
                  </a:lnTo>
                  <a:lnTo>
                    <a:pt x="536524" y="191770"/>
                  </a:lnTo>
                  <a:lnTo>
                    <a:pt x="528066" y="191770"/>
                  </a:lnTo>
                  <a:lnTo>
                    <a:pt x="489115" y="176022"/>
                  </a:lnTo>
                  <a:lnTo>
                    <a:pt x="478574" y="143510"/>
                  </a:lnTo>
                  <a:lnTo>
                    <a:pt x="457657" y="145796"/>
                  </a:lnTo>
                  <a:lnTo>
                    <a:pt x="466864" y="183515"/>
                  </a:lnTo>
                  <a:lnTo>
                    <a:pt x="499122" y="212001"/>
                  </a:lnTo>
                  <a:lnTo>
                    <a:pt x="529094" y="216662"/>
                  </a:lnTo>
                  <a:lnTo>
                    <a:pt x="537933" y="216141"/>
                  </a:lnTo>
                  <a:lnTo>
                    <a:pt x="574052" y="198589"/>
                  </a:lnTo>
                  <a:lnTo>
                    <a:pt x="579526" y="191770"/>
                  </a:lnTo>
                  <a:lnTo>
                    <a:pt x="583387" y="185420"/>
                  </a:lnTo>
                  <a:lnTo>
                    <a:pt x="586727" y="177952"/>
                  </a:lnTo>
                  <a:lnTo>
                    <a:pt x="589127" y="170205"/>
                  </a:lnTo>
                  <a:lnTo>
                    <a:pt x="590562" y="162191"/>
                  </a:lnTo>
                  <a:lnTo>
                    <a:pt x="591045" y="153924"/>
                  </a:lnTo>
                  <a:close/>
                </a:path>
                <a:path w="2277110" h="217170">
                  <a:moveTo>
                    <a:pt x="754354" y="3683"/>
                  </a:moveTo>
                  <a:lnTo>
                    <a:pt x="732129" y="3683"/>
                  </a:lnTo>
                  <a:lnTo>
                    <a:pt x="732129" y="89662"/>
                  </a:lnTo>
                  <a:lnTo>
                    <a:pt x="645007" y="89662"/>
                  </a:lnTo>
                  <a:lnTo>
                    <a:pt x="645007" y="3683"/>
                  </a:lnTo>
                  <a:lnTo>
                    <a:pt x="622909" y="3683"/>
                  </a:lnTo>
                  <a:lnTo>
                    <a:pt x="622909" y="213106"/>
                  </a:lnTo>
                  <a:lnTo>
                    <a:pt x="645007" y="213106"/>
                  </a:lnTo>
                  <a:lnTo>
                    <a:pt x="645007" y="114427"/>
                  </a:lnTo>
                  <a:lnTo>
                    <a:pt x="732129" y="114427"/>
                  </a:lnTo>
                  <a:lnTo>
                    <a:pt x="732129" y="213106"/>
                  </a:lnTo>
                  <a:lnTo>
                    <a:pt x="754354" y="213106"/>
                  </a:lnTo>
                  <a:lnTo>
                    <a:pt x="754354" y="114427"/>
                  </a:lnTo>
                  <a:lnTo>
                    <a:pt x="754354" y="89662"/>
                  </a:lnTo>
                  <a:lnTo>
                    <a:pt x="754354" y="3683"/>
                  </a:lnTo>
                  <a:close/>
                </a:path>
                <a:path w="2277110" h="217170">
                  <a:moveTo>
                    <a:pt x="893546" y="188341"/>
                  </a:moveTo>
                  <a:lnTo>
                    <a:pt x="811123" y="188341"/>
                  </a:lnTo>
                  <a:lnTo>
                    <a:pt x="811123" y="3683"/>
                  </a:lnTo>
                  <a:lnTo>
                    <a:pt x="788898" y="3683"/>
                  </a:lnTo>
                  <a:lnTo>
                    <a:pt x="788898" y="213106"/>
                  </a:lnTo>
                  <a:lnTo>
                    <a:pt x="893546" y="213106"/>
                  </a:lnTo>
                  <a:lnTo>
                    <a:pt x="893546" y="188341"/>
                  </a:lnTo>
                  <a:close/>
                </a:path>
                <a:path w="2277110" h="217170">
                  <a:moveTo>
                    <a:pt x="1055598" y="3683"/>
                  </a:moveTo>
                  <a:lnTo>
                    <a:pt x="1029817" y="3683"/>
                  </a:lnTo>
                  <a:lnTo>
                    <a:pt x="997305" y="65278"/>
                  </a:lnTo>
                  <a:lnTo>
                    <a:pt x="992149" y="75311"/>
                  </a:lnTo>
                  <a:lnTo>
                    <a:pt x="987386" y="84810"/>
                  </a:lnTo>
                  <a:lnTo>
                    <a:pt x="983005" y="93789"/>
                  </a:lnTo>
                  <a:lnTo>
                    <a:pt x="979004" y="102235"/>
                  </a:lnTo>
                  <a:lnTo>
                    <a:pt x="975017" y="93383"/>
                  </a:lnTo>
                  <a:lnTo>
                    <a:pt x="970838" y="84518"/>
                  </a:lnTo>
                  <a:lnTo>
                    <a:pt x="966495" y="75666"/>
                  </a:lnTo>
                  <a:lnTo>
                    <a:pt x="961999" y="66802"/>
                  </a:lnTo>
                  <a:lnTo>
                    <a:pt x="928979" y="3683"/>
                  </a:lnTo>
                  <a:lnTo>
                    <a:pt x="901928" y="3683"/>
                  </a:lnTo>
                  <a:lnTo>
                    <a:pt x="966571" y="124333"/>
                  </a:lnTo>
                  <a:lnTo>
                    <a:pt x="966571" y="213106"/>
                  </a:lnTo>
                  <a:lnTo>
                    <a:pt x="988796" y="213106"/>
                  </a:lnTo>
                  <a:lnTo>
                    <a:pt x="988796" y="124333"/>
                  </a:lnTo>
                  <a:lnTo>
                    <a:pt x="1001026" y="102235"/>
                  </a:lnTo>
                  <a:lnTo>
                    <a:pt x="1055598" y="3683"/>
                  </a:lnTo>
                  <a:close/>
                </a:path>
                <a:path w="2277110" h="217170">
                  <a:moveTo>
                    <a:pt x="1294231" y="146685"/>
                  </a:moveTo>
                  <a:lnTo>
                    <a:pt x="1272133" y="139700"/>
                  </a:lnTo>
                  <a:lnTo>
                    <a:pt x="1269314" y="152120"/>
                  </a:lnTo>
                  <a:lnTo>
                    <a:pt x="1265428" y="162941"/>
                  </a:lnTo>
                  <a:lnTo>
                    <a:pt x="1232014" y="192087"/>
                  </a:lnTo>
                  <a:lnTo>
                    <a:pt x="1223111" y="192913"/>
                  </a:lnTo>
                  <a:lnTo>
                    <a:pt x="1215529" y="192316"/>
                  </a:lnTo>
                  <a:lnTo>
                    <a:pt x="1183170" y="170738"/>
                  </a:lnTo>
                  <a:lnTo>
                    <a:pt x="1170546" y="131711"/>
                  </a:lnTo>
                  <a:lnTo>
                    <a:pt x="1169009" y="106680"/>
                  </a:lnTo>
                  <a:lnTo>
                    <a:pt x="1169339" y="96393"/>
                  </a:lnTo>
                  <a:lnTo>
                    <a:pt x="1177353" y="57188"/>
                  </a:lnTo>
                  <a:lnTo>
                    <a:pt x="1207058" y="26695"/>
                  </a:lnTo>
                  <a:lnTo>
                    <a:pt x="1224762" y="23749"/>
                  </a:lnTo>
                  <a:lnTo>
                    <a:pt x="1232789" y="24422"/>
                  </a:lnTo>
                  <a:lnTo>
                    <a:pt x="1266317" y="56908"/>
                  </a:lnTo>
                  <a:lnTo>
                    <a:pt x="1269593" y="67564"/>
                  </a:lnTo>
                  <a:lnTo>
                    <a:pt x="1291437" y="61087"/>
                  </a:lnTo>
                  <a:lnTo>
                    <a:pt x="1275461" y="24942"/>
                  </a:lnTo>
                  <a:lnTo>
                    <a:pt x="1237335" y="1130"/>
                  </a:lnTo>
                  <a:lnTo>
                    <a:pt x="1225270" y="127"/>
                  </a:lnTo>
                  <a:lnTo>
                    <a:pt x="1214374" y="914"/>
                  </a:lnTo>
                  <a:lnTo>
                    <a:pt x="1175905" y="19799"/>
                  </a:lnTo>
                  <a:lnTo>
                    <a:pt x="1151763" y="62433"/>
                  </a:lnTo>
                  <a:lnTo>
                    <a:pt x="1146149" y="106807"/>
                  </a:lnTo>
                  <a:lnTo>
                    <a:pt x="1146695" y="121602"/>
                  </a:lnTo>
                  <a:lnTo>
                    <a:pt x="1155039" y="162941"/>
                  </a:lnTo>
                  <a:lnTo>
                    <a:pt x="1180820" y="202946"/>
                  </a:lnTo>
                  <a:lnTo>
                    <a:pt x="1224889" y="216662"/>
                  </a:lnTo>
                  <a:lnTo>
                    <a:pt x="1237449" y="215544"/>
                  </a:lnTo>
                  <a:lnTo>
                    <a:pt x="1274102" y="192913"/>
                  </a:lnTo>
                  <a:lnTo>
                    <a:pt x="1294231" y="146685"/>
                  </a:lnTo>
                  <a:close/>
                </a:path>
                <a:path w="2277110" h="217170">
                  <a:moveTo>
                    <a:pt x="1453870" y="3683"/>
                  </a:moveTo>
                  <a:lnTo>
                    <a:pt x="1431645" y="3683"/>
                  </a:lnTo>
                  <a:lnTo>
                    <a:pt x="1431645" y="89662"/>
                  </a:lnTo>
                  <a:lnTo>
                    <a:pt x="1344523" y="89662"/>
                  </a:lnTo>
                  <a:lnTo>
                    <a:pt x="1344523" y="3683"/>
                  </a:lnTo>
                  <a:lnTo>
                    <a:pt x="1322425" y="3683"/>
                  </a:lnTo>
                  <a:lnTo>
                    <a:pt x="1322425" y="213106"/>
                  </a:lnTo>
                  <a:lnTo>
                    <a:pt x="1344523" y="213106"/>
                  </a:lnTo>
                  <a:lnTo>
                    <a:pt x="1344523" y="114427"/>
                  </a:lnTo>
                  <a:lnTo>
                    <a:pt x="1431645" y="114427"/>
                  </a:lnTo>
                  <a:lnTo>
                    <a:pt x="1431645" y="213106"/>
                  </a:lnTo>
                  <a:lnTo>
                    <a:pt x="1453870" y="213106"/>
                  </a:lnTo>
                  <a:lnTo>
                    <a:pt x="1453870" y="114427"/>
                  </a:lnTo>
                  <a:lnTo>
                    <a:pt x="1453870" y="89662"/>
                  </a:lnTo>
                  <a:lnTo>
                    <a:pt x="1453870" y="3683"/>
                  </a:lnTo>
                  <a:close/>
                </a:path>
                <a:path w="2277110" h="217170">
                  <a:moveTo>
                    <a:pt x="1642833" y="108585"/>
                  </a:moveTo>
                  <a:lnTo>
                    <a:pt x="1637322" y="65265"/>
                  </a:lnTo>
                  <a:lnTo>
                    <a:pt x="1621078" y="30391"/>
                  </a:lnTo>
                  <a:lnTo>
                    <a:pt x="1619973" y="29108"/>
                  </a:lnTo>
                  <a:lnTo>
                    <a:pt x="1619973" y="108712"/>
                  </a:lnTo>
                  <a:lnTo>
                    <a:pt x="1618957" y="127635"/>
                  </a:lnTo>
                  <a:lnTo>
                    <a:pt x="1603857" y="170942"/>
                  </a:lnTo>
                  <a:lnTo>
                    <a:pt x="1562582" y="192913"/>
                  </a:lnTo>
                  <a:lnTo>
                    <a:pt x="1550797" y="191554"/>
                  </a:lnTo>
                  <a:lnTo>
                    <a:pt x="1514589" y="159270"/>
                  </a:lnTo>
                  <a:lnTo>
                    <a:pt x="1505432" y="111506"/>
                  </a:lnTo>
                  <a:lnTo>
                    <a:pt x="1506499" y="89585"/>
                  </a:lnTo>
                  <a:lnTo>
                    <a:pt x="1522450" y="44069"/>
                  </a:lnTo>
                  <a:lnTo>
                    <a:pt x="1562963" y="23749"/>
                  </a:lnTo>
                  <a:lnTo>
                    <a:pt x="1571028" y="24422"/>
                  </a:lnTo>
                  <a:lnTo>
                    <a:pt x="1604518" y="46951"/>
                  </a:lnTo>
                  <a:lnTo>
                    <a:pt x="1618246" y="84569"/>
                  </a:lnTo>
                  <a:lnTo>
                    <a:pt x="1619973" y="108712"/>
                  </a:lnTo>
                  <a:lnTo>
                    <a:pt x="1619973" y="29108"/>
                  </a:lnTo>
                  <a:lnTo>
                    <a:pt x="1584871" y="3454"/>
                  </a:lnTo>
                  <a:lnTo>
                    <a:pt x="1562836" y="0"/>
                  </a:lnTo>
                  <a:lnTo>
                    <a:pt x="1545920" y="1841"/>
                  </a:lnTo>
                  <a:lnTo>
                    <a:pt x="1504924" y="29464"/>
                  </a:lnTo>
                  <a:lnTo>
                    <a:pt x="1488173" y="64630"/>
                  </a:lnTo>
                  <a:lnTo>
                    <a:pt x="1482699" y="108712"/>
                  </a:lnTo>
                  <a:lnTo>
                    <a:pt x="1482585" y="111506"/>
                  </a:lnTo>
                  <a:lnTo>
                    <a:pt x="1483169" y="124752"/>
                  </a:lnTo>
                  <a:lnTo>
                    <a:pt x="1492224" y="163449"/>
                  </a:lnTo>
                  <a:lnTo>
                    <a:pt x="1520418" y="202438"/>
                  </a:lnTo>
                  <a:lnTo>
                    <a:pt x="1562709" y="216662"/>
                  </a:lnTo>
                  <a:lnTo>
                    <a:pt x="1573441" y="215861"/>
                  </a:lnTo>
                  <a:lnTo>
                    <a:pt x="1612252" y="196494"/>
                  </a:lnTo>
                  <a:lnTo>
                    <a:pt x="1615465" y="192913"/>
                  </a:lnTo>
                  <a:lnTo>
                    <a:pt x="1620088" y="187769"/>
                  </a:lnTo>
                  <a:lnTo>
                    <a:pt x="1637055" y="152742"/>
                  </a:lnTo>
                  <a:lnTo>
                    <a:pt x="1642198" y="124218"/>
                  </a:lnTo>
                  <a:lnTo>
                    <a:pt x="1642833" y="108585"/>
                  </a:lnTo>
                  <a:close/>
                </a:path>
                <a:path w="2277110" h="217170">
                  <a:moveTo>
                    <a:pt x="1798548" y="64262"/>
                  </a:moveTo>
                  <a:lnTo>
                    <a:pt x="1790649" y="28321"/>
                  </a:lnTo>
                  <a:lnTo>
                    <a:pt x="1790166" y="27051"/>
                  </a:lnTo>
                  <a:lnTo>
                    <a:pt x="1785594" y="20193"/>
                  </a:lnTo>
                  <a:lnTo>
                    <a:pt x="1775688" y="11658"/>
                  </a:lnTo>
                  <a:lnTo>
                    <a:pt x="1775688" y="56388"/>
                  </a:lnTo>
                  <a:lnTo>
                    <a:pt x="1775688" y="65151"/>
                  </a:lnTo>
                  <a:lnTo>
                    <a:pt x="1754568" y="100761"/>
                  </a:lnTo>
                  <a:lnTo>
                    <a:pt x="1736191" y="103251"/>
                  </a:lnTo>
                  <a:lnTo>
                    <a:pt x="1692884" y="103251"/>
                  </a:lnTo>
                  <a:lnTo>
                    <a:pt x="1692884" y="28321"/>
                  </a:lnTo>
                  <a:lnTo>
                    <a:pt x="1745716" y="28321"/>
                  </a:lnTo>
                  <a:lnTo>
                    <a:pt x="1752701" y="28956"/>
                  </a:lnTo>
                  <a:lnTo>
                    <a:pt x="1762226" y="32258"/>
                  </a:lnTo>
                  <a:lnTo>
                    <a:pt x="1766925" y="36322"/>
                  </a:lnTo>
                  <a:lnTo>
                    <a:pt x="1770354" y="42545"/>
                  </a:lnTo>
                  <a:lnTo>
                    <a:pt x="1773910" y="48768"/>
                  </a:lnTo>
                  <a:lnTo>
                    <a:pt x="1775688" y="56388"/>
                  </a:lnTo>
                  <a:lnTo>
                    <a:pt x="1775688" y="11658"/>
                  </a:lnTo>
                  <a:lnTo>
                    <a:pt x="1733905" y="3683"/>
                  </a:lnTo>
                  <a:lnTo>
                    <a:pt x="1670659" y="3683"/>
                  </a:lnTo>
                  <a:lnTo>
                    <a:pt x="1670659" y="213106"/>
                  </a:lnTo>
                  <a:lnTo>
                    <a:pt x="1692884" y="213106"/>
                  </a:lnTo>
                  <a:lnTo>
                    <a:pt x="1692884" y="127889"/>
                  </a:lnTo>
                  <a:lnTo>
                    <a:pt x="1735810" y="127889"/>
                  </a:lnTo>
                  <a:lnTo>
                    <a:pt x="1776806" y="117551"/>
                  </a:lnTo>
                  <a:lnTo>
                    <a:pt x="1797710" y="77101"/>
                  </a:lnTo>
                  <a:lnTo>
                    <a:pt x="1798548" y="64262"/>
                  </a:lnTo>
                  <a:close/>
                </a:path>
                <a:path w="2277110" h="217170">
                  <a:moveTo>
                    <a:pt x="1953996" y="64262"/>
                  </a:moveTo>
                  <a:lnTo>
                    <a:pt x="1946097" y="28321"/>
                  </a:lnTo>
                  <a:lnTo>
                    <a:pt x="1945614" y="27051"/>
                  </a:lnTo>
                  <a:lnTo>
                    <a:pt x="1941042" y="20193"/>
                  </a:lnTo>
                  <a:lnTo>
                    <a:pt x="1935454" y="15494"/>
                  </a:lnTo>
                  <a:lnTo>
                    <a:pt x="1931136" y="11684"/>
                  </a:lnTo>
                  <a:lnTo>
                    <a:pt x="1931136" y="56388"/>
                  </a:lnTo>
                  <a:lnTo>
                    <a:pt x="1931136" y="65151"/>
                  </a:lnTo>
                  <a:lnTo>
                    <a:pt x="1930577" y="73698"/>
                  </a:lnTo>
                  <a:lnTo>
                    <a:pt x="1901609" y="102641"/>
                  </a:lnTo>
                  <a:lnTo>
                    <a:pt x="1891639" y="103251"/>
                  </a:lnTo>
                  <a:lnTo>
                    <a:pt x="1848332" y="103251"/>
                  </a:lnTo>
                  <a:lnTo>
                    <a:pt x="1848332" y="28321"/>
                  </a:lnTo>
                  <a:lnTo>
                    <a:pt x="1901164" y="28321"/>
                  </a:lnTo>
                  <a:lnTo>
                    <a:pt x="1908149" y="28956"/>
                  </a:lnTo>
                  <a:lnTo>
                    <a:pt x="1917674" y="32258"/>
                  </a:lnTo>
                  <a:lnTo>
                    <a:pt x="1922373" y="36322"/>
                  </a:lnTo>
                  <a:lnTo>
                    <a:pt x="1925802" y="42545"/>
                  </a:lnTo>
                  <a:lnTo>
                    <a:pt x="1929358" y="48768"/>
                  </a:lnTo>
                  <a:lnTo>
                    <a:pt x="1931136" y="56388"/>
                  </a:lnTo>
                  <a:lnTo>
                    <a:pt x="1931136" y="11684"/>
                  </a:lnTo>
                  <a:lnTo>
                    <a:pt x="1889353" y="3683"/>
                  </a:lnTo>
                  <a:lnTo>
                    <a:pt x="1826107" y="3683"/>
                  </a:lnTo>
                  <a:lnTo>
                    <a:pt x="1826107" y="213106"/>
                  </a:lnTo>
                  <a:lnTo>
                    <a:pt x="1848332" y="213106"/>
                  </a:lnTo>
                  <a:lnTo>
                    <a:pt x="1848332" y="127889"/>
                  </a:lnTo>
                  <a:lnTo>
                    <a:pt x="1891258" y="127889"/>
                  </a:lnTo>
                  <a:lnTo>
                    <a:pt x="1932254" y="117551"/>
                  </a:lnTo>
                  <a:lnTo>
                    <a:pt x="1953158" y="77101"/>
                  </a:lnTo>
                  <a:lnTo>
                    <a:pt x="1953996" y="64262"/>
                  </a:lnTo>
                  <a:close/>
                </a:path>
                <a:path w="2277110" h="217170">
                  <a:moveTo>
                    <a:pt x="2108555" y="188341"/>
                  </a:moveTo>
                  <a:lnTo>
                    <a:pt x="2005685" y="188341"/>
                  </a:lnTo>
                  <a:lnTo>
                    <a:pt x="2005685" y="117094"/>
                  </a:lnTo>
                  <a:lnTo>
                    <a:pt x="2098395" y="117094"/>
                  </a:lnTo>
                  <a:lnTo>
                    <a:pt x="2098395" y="92583"/>
                  </a:lnTo>
                  <a:lnTo>
                    <a:pt x="2005685" y="92583"/>
                  </a:lnTo>
                  <a:lnTo>
                    <a:pt x="2005685" y="28321"/>
                  </a:lnTo>
                  <a:lnTo>
                    <a:pt x="2104745" y="28321"/>
                  </a:lnTo>
                  <a:lnTo>
                    <a:pt x="2104745" y="3683"/>
                  </a:lnTo>
                  <a:lnTo>
                    <a:pt x="1983587" y="3683"/>
                  </a:lnTo>
                  <a:lnTo>
                    <a:pt x="1983587" y="213106"/>
                  </a:lnTo>
                  <a:lnTo>
                    <a:pt x="2108555" y="213106"/>
                  </a:lnTo>
                  <a:lnTo>
                    <a:pt x="2108555" y="188341"/>
                  </a:lnTo>
                  <a:close/>
                </a:path>
                <a:path w="2277110" h="217170">
                  <a:moveTo>
                    <a:pt x="2277084" y="107188"/>
                  </a:moveTo>
                  <a:lnTo>
                    <a:pt x="2273376" y="68719"/>
                  </a:lnTo>
                  <a:lnTo>
                    <a:pt x="2256904" y="29121"/>
                  </a:lnTo>
                  <a:lnTo>
                    <a:pt x="2254224" y="25895"/>
                  </a:lnTo>
                  <a:lnTo>
                    <a:pt x="2254224" y="106807"/>
                  </a:lnTo>
                  <a:lnTo>
                    <a:pt x="2253932" y="118249"/>
                  </a:lnTo>
                  <a:lnTo>
                    <a:pt x="2244534" y="162140"/>
                  </a:lnTo>
                  <a:lnTo>
                    <a:pt x="2211260" y="187401"/>
                  </a:lnTo>
                  <a:lnTo>
                    <a:pt x="2196439" y="188341"/>
                  </a:lnTo>
                  <a:lnTo>
                    <a:pt x="2160752" y="188341"/>
                  </a:lnTo>
                  <a:lnTo>
                    <a:pt x="2160752" y="28321"/>
                  </a:lnTo>
                  <a:lnTo>
                    <a:pt x="2195931" y="28321"/>
                  </a:lnTo>
                  <a:lnTo>
                    <a:pt x="2236051" y="41592"/>
                  </a:lnTo>
                  <a:lnTo>
                    <a:pt x="2252040" y="77774"/>
                  </a:lnTo>
                  <a:lnTo>
                    <a:pt x="2254224" y="106807"/>
                  </a:lnTo>
                  <a:lnTo>
                    <a:pt x="2254224" y="25895"/>
                  </a:lnTo>
                  <a:lnTo>
                    <a:pt x="2220417" y="5346"/>
                  </a:lnTo>
                  <a:lnTo>
                    <a:pt x="2196312" y="3683"/>
                  </a:lnTo>
                  <a:lnTo>
                    <a:pt x="2138527" y="3683"/>
                  </a:lnTo>
                  <a:lnTo>
                    <a:pt x="2138527" y="213106"/>
                  </a:lnTo>
                  <a:lnTo>
                    <a:pt x="2198979" y="213106"/>
                  </a:lnTo>
                  <a:lnTo>
                    <a:pt x="2240381" y="203708"/>
                  </a:lnTo>
                  <a:lnTo>
                    <a:pt x="2256307" y="188341"/>
                  </a:lnTo>
                  <a:lnTo>
                    <a:pt x="2256510" y="188087"/>
                  </a:lnTo>
                  <a:lnTo>
                    <a:pt x="2272639" y="149479"/>
                  </a:lnTo>
                  <a:lnTo>
                    <a:pt x="2276792" y="118833"/>
                  </a:lnTo>
                  <a:lnTo>
                    <a:pt x="2277084" y="107188"/>
                  </a:lnTo>
                  <a:close/>
                </a:path>
              </a:pathLst>
            </a:custGeom>
            <a:solidFill>
              <a:srgbClr val="FFFFFF"/>
            </a:solidFill>
          </p:spPr>
          <p:txBody>
            <a:bodyPr wrap="square" lIns="0" tIns="0" rIns="0" bIns="0" rtlCol="0"/>
            <a:lstStyle/>
            <a:p>
              <a:endParaRPr/>
            </a:p>
          </p:txBody>
        </p:sp>
        <p:pic>
          <p:nvPicPr>
            <p:cNvPr id="51" name="object 51"/>
            <p:cNvPicPr/>
            <p:nvPr/>
          </p:nvPicPr>
          <p:blipFill>
            <a:blip r:embed="rId26" cstate="screen">
              <a:extLst>
                <a:ext uri="{28A0092B-C50C-407E-A947-70E740481C1C}">
                  <a14:useLocalDpi xmlns:a14="http://schemas.microsoft.com/office/drawing/2010/main"/>
                </a:ext>
              </a:extLst>
            </a:blip>
            <a:stretch>
              <a:fillRect/>
            </a:stretch>
          </p:blipFill>
          <p:spPr>
            <a:xfrm>
              <a:off x="810958" y="1627631"/>
              <a:ext cx="928941" cy="103758"/>
            </a:xfrm>
            <a:prstGeom prst="rect">
              <a:avLst/>
            </a:prstGeom>
          </p:spPr>
        </p:pic>
      </p:grpSp>
      <p:sp>
        <p:nvSpPr>
          <p:cNvPr id="52" name="object 52"/>
          <p:cNvSpPr txBox="1"/>
          <p:nvPr/>
        </p:nvSpPr>
        <p:spPr>
          <a:xfrm>
            <a:off x="444500" y="1577088"/>
            <a:ext cx="844550" cy="346248"/>
          </a:xfrm>
          <a:prstGeom prst="rect">
            <a:avLst/>
          </a:prstGeom>
        </p:spPr>
        <p:txBody>
          <a:bodyPr vert="horz" wrap="square" lIns="0" tIns="12697" rIns="0" bIns="0" rtlCol="0">
            <a:spAutoFit/>
          </a:bodyPr>
          <a:lstStyle/>
          <a:p>
            <a:pPr marL="12697">
              <a:lnSpc>
                <a:spcPts val="1315"/>
              </a:lnSpc>
              <a:spcBef>
                <a:spcPts val="100"/>
              </a:spcBef>
            </a:pPr>
            <a:r>
              <a:rPr sz="1100" spc="-5" dirty="0">
                <a:solidFill>
                  <a:srgbClr val="004448"/>
                </a:solidFill>
                <a:latin typeface="Microsoft Sans Serif"/>
                <a:cs typeface="Microsoft Sans Serif"/>
              </a:rPr>
              <a:t>Tipo:</a:t>
            </a:r>
            <a:endParaRPr sz="1100">
              <a:latin typeface="Microsoft Sans Serif"/>
              <a:cs typeface="Microsoft Sans Serif"/>
            </a:endParaRPr>
          </a:p>
          <a:p>
            <a:pPr marL="12697">
              <a:lnSpc>
                <a:spcPts val="1315"/>
              </a:lnSpc>
            </a:pPr>
            <a:r>
              <a:rPr sz="1100" spc="5" dirty="0">
                <a:solidFill>
                  <a:srgbClr val="004448"/>
                </a:solidFill>
                <a:latin typeface="Microsoft Sans Serif"/>
                <a:cs typeface="Microsoft Sans Serif"/>
              </a:rPr>
              <a:t>País:</a:t>
            </a:r>
            <a:r>
              <a:rPr sz="1100" spc="229" dirty="0">
                <a:solidFill>
                  <a:srgbClr val="004448"/>
                </a:solidFill>
                <a:latin typeface="Microsoft Sans Serif"/>
                <a:cs typeface="Microsoft Sans Serif"/>
              </a:rPr>
              <a:t> </a:t>
            </a:r>
            <a:r>
              <a:rPr sz="1100" spc="-5" dirty="0">
                <a:solidFill>
                  <a:srgbClr val="57585B"/>
                </a:solidFill>
                <a:latin typeface="Microsoft Sans Serif"/>
                <a:cs typeface="Microsoft Sans Serif"/>
              </a:rPr>
              <a:t>Irlanda</a:t>
            </a:r>
            <a:endParaRPr sz="1100">
              <a:latin typeface="Microsoft Sans Serif"/>
              <a:cs typeface="Microsoft Sans Serif"/>
            </a:endParaRPr>
          </a:p>
        </p:txBody>
      </p:sp>
      <p:pic>
        <p:nvPicPr>
          <p:cNvPr id="53" name="object 53"/>
          <p:cNvPicPr/>
          <p:nvPr/>
        </p:nvPicPr>
        <p:blipFill>
          <a:blip r:embed="rId27" cstate="screen">
            <a:extLst>
              <a:ext uri="{28A0092B-C50C-407E-A947-70E740481C1C}">
                <a14:useLocalDpi xmlns:a14="http://schemas.microsoft.com/office/drawing/2010/main"/>
              </a:ext>
            </a:extLst>
          </a:blip>
          <a:stretch>
            <a:fillRect/>
          </a:stretch>
        </p:blipFill>
        <p:spPr>
          <a:xfrm>
            <a:off x="451484" y="4240786"/>
            <a:ext cx="213982" cy="213995"/>
          </a:xfrm>
          <a:prstGeom prst="rect">
            <a:avLst/>
          </a:prstGeom>
        </p:spPr>
      </p:pic>
      <p:grpSp>
        <p:nvGrpSpPr>
          <p:cNvPr id="54" name="object 54"/>
          <p:cNvGrpSpPr/>
          <p:nvPr/>
        </p:nvGrpSpPr>
        <p:grpSpPr>
          <a:xfrm>
            <a:off x="6249418" y="1953164"/>
            <a:ext cx="429895" cy="805180"/>
            <a:chOff x="6249415" y="1953164"/>
            <a:chExt cx="429895" cy="805180"/>
          </a:xfrm>
        </p:grpSpPr>
        <p:pic>
          <p:nvPicPr>
            <p:cNvPr id="55" name="object 55"/>
            <p:cNvPicPr/>
            <p:nvPr/>
          </p:nvPicPr>
          <p:blipFill>
            <a:blip r:embed="rId28" cstate="screen">
              <a:extLst>
                <a:ext uri="{28A0092B-C50C-407E-A947-70E740481C1C}">
                  <a14:useLocalDpi xmlns:a14="http://schemas.microsoft.com/office/drawing/2010/main"/>
                </a:ext>
              </a:extLst>
            </a:blip>
            <a:stretch>
              <a:fillRect/>
            </a:stretch>
          </p:blipFill>
          <p:spPr>
            <a:xfrm>
              <a:off x="6404054" y="1953164"/>
              <a:ext cx="242363" cy="184753"/>
            </a:xfrm>
            <a:prstGeom prst="rect">
              <a:avLst/>
            </a:prstGeom>
          </p:spPr>
        </p:pic>
        <p:pic>
          <p:nvPicPr>
            <p:cNvPr id="56" name="object 56"/>
            <p:cNvPicPr/>
            <p:nvPr/>
          </p:nvPicPr>
          <p:blipFill>
            <a:blip r:embed="rId29" cstate="screen">
              <a:extLst>
                <a:ext uri="{28A0092B-C50C-407E-A947-70E740481C1C}">
                  <a14:useLocalDpi xmlns:a14="http://schemas.microsoft.com/office/drawing/2010/main"/>
                </a:ext>
              </a:extLst>
            </a:blip>
            <a:stretch>
              <a:fillRect/>
            </a:stretch>
          </p:blipFill>
          <p:spPr>
            <a:xfrm>
              <a:off x="6380860" y="2177668"/>
              <a:ext cx="203962" cy="172073"/>
            </a:xfrm>
            <a:prstGeom prst="rect">
              <a:avLst/>
            </a:prstGeom>
          </p:spPr>
        </p:pic>
        <p:pic>
          <p:nvPicPr>
            <p:cNvPr id="57" name="object 57"/>
            <p:cNvPicPr/>
            <p:nvPr/>
          </p:nvPicPr>
          <p:blipFill>
            <a:blip r:embed="rId30" cstate="screen">
              <a:extLst>
                <a:ext uri="{28A0092B-C50C-407E-A947-70E740481C1C}">
                  <a14:useLocalDpi xmlns:a14="http://schemas.microsoft.com/office/drawing/2010/main"/>
                </a:ext>
              </a:extLst>
            </a:blip>
            <a:stretch>
              <a:fillRect/>
            </a:stretch>
          </p:blipFill>
          <p:spPr>
            <a:xfrm>
              <a:off x="6364096" y="2413507"/>
              <a:ext cx="152907" cy="168655"/>
            </a:xfrm>
            <a:prstGeom prst="rect">
              <a:avLst/>
            </a:prstGeom>
          </p:spPr>
        </p:pic>
        <p:sp>
          <p:nvSpPr>
            <p:cNvPr id="58" name="object 58"/>
            <p:cNvSpPr/>
            <p:nvPr/>
          </p:nvSpPr>
          <p:spPr>
            <a:xfrm>
              <a:off x="6249416" y="2105405"/>
              <a:ext cx="429895" cy="454025"/>
            </a:xfrm>
            <a:custGeom>
              <a:avLst/>
              <a:gdLst/>
              <a:ahLst/>
              <a:cxnLst/>
              <a:rect l="l" t="t" r="r" b="b"/>
              <a:pathLst>
                <a:path w="429895" h="454025">
                  <a:moveTo>
                    <a:pt x="178562" y="259334"/>
                  </a:moveTo>
                  <a:lnTo>
                    <a:pt x="73418" y="350862"/>
                  </a:lnTo>
                  <a:lnTo>
                    <a:pt x="62103" y="366649"/>
                  </a:lnTo>
                  <a:lnTo>
                    <a:pt x="61048" y="360705"/>
                  </a:lnTo>
                  <a:lnTo>
                    <a:pt x="27940" y="227330"/>
                  </a:lnTo>
                  <a:lnTo>
                    <a:pt x="0" y="221361"/>
                  </a:lnTo>
                  <a:lnTo>
                    <a:pt x="45466" y="379476"/>
                  </a:lnTo>
                  <a:lnTo>
                    <a:pt x="72009" y="385064"/>
                  </a:lnTo>
                  <a:lnTo>
                    <a:pt x="87579" y="366649"/>
                  </a:lnTo>
                  <a:lnTo>
                    <a:pt x="178562" y="259334"/>
                  </a:lnTo>
                  <a:close/>
                </a:path>
                <a:path w="429895" h="454025">
                  <a:moveTo>
                    <a:pt x="231902" y="270637"/>
                  </a:moveTo>
                  <a:lnTo>
                    <a:pt x="206121" y="265176"/>
                  </a:lnTo>
                  <a:lnTo>
                    <a:pt x="189788" y="341680"/>
                  </a:lnTo>
                  <a:lnTo>
                    <a:pt x="175895" y="407162"/>
                  </a:lnTo>
                  <a:lnTo>
                    <a:pt x="201676" y="412623"/>
                  </a:lnTo>
                  <a:lnTo>
                    <a:pt x="209270" y="377177"/>
                  </a:lnTo>
                  <a:lnTo>
                    <a:pt x="220967" y="322199"/>
                  </a:lnTo>
                  <a:lnTo>
                    <a:pt x="231902" y="270637"/>
                  </a:lnTo>
                  <a:close/>
                </a:path>
                <a:path w="429895" h="454025">
                  <a:moveTo>
                    <a:pt x="238887" y="32893"/>
                  </a:moveTo>
                  <a:lnTo>
                    <a:pt x="84201" y="0"/>
                  </a:lnTo>
                  <a:lnTo>
                    <a:pt x="82931" y="5588"/>
                  </a:lnTo>
                  <a:lnTo>
                    <a:pt x="80645" y="16764"/>
                  </a:lnTo>
                  <a:lnTo>
                    <a:pt x="144907" y="30353"/>
                  </a:lnTo>
                  <a:lnTo>
                    <a:pt x="118237" y="155702"/>
                  </a:lnTo>
                  <a:lnTo>
                    <a:pt x="144145" y="161163"/>
                  </a:lnTo>
                  <a:lnTo>
                    <a:pt x="170815" y="35814"/>
                  </a:lnTo>
                  <a:lnTo>
                    <a:pt x="235331" y="49657"/>
                  </a:lnTo>
                  <a:lnTo>
                    <a:pt x="236601" y="44069"/>
                  </a:lnTo>
                  <a:lnTo>
                    <a:pt x="238277" y="35814"/>
                  </a:lnTo>
                  <a:lnTo>
                    <a:pt x="238887" y="32893"/>
                  </a:lnTo>
                  <a:close/>
                </a:path>
                <a:path w="429895" h="454025">
                  <a:moveTo>
                    <a:pt x="420370" y="310642"/>
                  </a:moveTo>
                  <a:lnTo>
                    <a:pt x="383654" y="302895"/>
                  </a:lnTo>
                  <a:lnTo>
                    <a:pt x="279133" y="280670"/>
                  </a:lnTo>
                  <a:lnTo>
                    <a:pt x="271589" y="316230"/>
                  </a:lnTo>
                  <a:lnTo>
                    <a:pt x="248920" y="422656"/>
                  </a:lnTo>
                  <a:lnTo>
                    <a:pt x="394703" y="453644"/>
                  </a:lnTo>
                  <a:lnTo>
                    <a:pt x="397002" y="442468"/>
                  </a:lnTo>
                  <a:lnTo>
                    <a:pt x="398272" y="436880"/>
                  </a:lnTo>
                  <a:lnTo>
                    <a:pt x="278384" y="411480"/>
                  </a:lnTo>
                  <a:lnTo>
                    <a:pt x="288658" y="363093"/>
                  </a:lnTo>
                  <a:lnTo>
                    <a:pt x="396608" y="386080"/>
                  </a:lnTo>
                  <a:lnTo>
                    <a:pt x="397764" y="380492"/>
                  </a:lnTo>
                  <a:lnTo>
                    <a:pt x="399034" y="374904"/>
                  </a:lnTo>
                  <a:lnTo>
                    <a:pt x="400177" y="369443"/>
                  </a:lnTo>
                  <a:lnTo>
                    <a:pt x="370560" y="363093"/>
                  </a:lnTo>
                  <a:lnTo>
                    <a:pt x="292227" y="346456"/>
                  </a:lnTo>
                  <a:lnTo>
                    <a:pt x="301358" y="302895"/>
                  </a:lnTo>
                  <a:lnTo>
                    <a:pt x="416814" y="327406"/>
                  </a:lnTo>
                  <a:lnTo>
                    <a:pt x="419100" y="316204"/>
                  </a:lnTo>
                  <a:lnTo>
                    <a:pt x="420370" y="310642"/>
                  </a:lnTo>
                  <a:close/>
                </a:path>
                <a:path w="429895" h="454025">
                  <a:moveTo>
                    <a:pt x="429514" y="126669"/>
                  </a:moveTo>
                  <a:lnTo>
                    <a:pt x="413981" y="89014"/>
                  </a:lnTo>
                  <a:lnTo>
                    <a:pt x="402856" y="78206"/>
                  </a:lnTo>
                  <a:lnTo>
                    <a:pt x="402856" y="125069"/>
                  </a:lnTo>
                  <a:lnTo>
                    <a:pt x="402704" y="133235"/>
                  </a:lnTo>
                  <a:lnTo>
                    <a:pt x="383578" y="173558"/>
                  </a:lnTo>
                  <a:lnTo>
                    <a:pt x="336575" y="186791"/>
                  </a:lnTo>
                  <a:lnTo>
                    <a:pt x="322453" y="184785"/>
                  </a:lnTo>
                  <a:lnTo>
                    <a:pt x="286689" y="168465"/>
                  </a:lnTo>
                  <a:lnTo>
                    <a:pt x="266204" y="128257"/>
                  </a:lnTo>
                  <a:lnTo>
                    <a:pt x="266280" y="126669"/>
                  </a:lnTo>
                  <a:lnTo>
                    <a:pt x="278358" y="88938"/>
                  </a:lnTo>
                  <a:lnTo>
                    <a:pt x="320941" y="68135"/>
                  </a:lnTo>
                  <a:lnTo>
                    <a:pt x="333781" y="68186"/>
                  </a:lnTo>
                  <a:lnTo>
                    <a:pt x="373176" y="79883"/>
                  </a:lnTo>
                  <a:lnTo>
                    <a:pt x="399783" y="109728"/>
                  </a:lnTo>
                  <a:lnTo>
                    <a:pt x="402856" y="125069"/>
                  </a:lnTo>
                  <a:lnTo>
                    <a:pt x="402856" y="78206"/>
                  </a:lnTo>
                  <a:lnTo>
                    <a:pt x="363562" y="57365"/>
                  </a:lnTo>
                  <a:lnTo>
                    <a:pt x="311937" y="50965"/>
                  </a:lnTo>
                  <a:lnTo>
                    <a:pt x="294716" y="53797"/>
                  </a:lnTo>
                  <a:lnTo>
                    <a:pt x="254203" y="79286"/>
                  </a:lnTo>
                  <a:lnTo>
                    <a:pt x="239979" y="117233"/>
                  </a:lnTo>
                  <a:lnTo>
                    <a:pt x="239864" y="125069"/>
                  </a:lnTo>
                  <a:lnTo>
                    <a:pt x="239915" y="128257"/>
                  </a:lnTo>
                  <a:lnTo>
                    <a:pt x="255244" y="165214"/>
                  </a:lnTo>
                  <a:lnTo>
                    <a:pt x="293522" y="192925"/>
                  </a:lnTo>
                  <a:lnTo>
                    <a:pt x="331736" y="202996"/>
                  </a:lnTo>
                  <a:lnTo>
                    <a:pt x="344157" y="203885"/>
                  </a:lnTo>
                  <a:lnTo>
                    <a:pt x="356400" y="203619"/>
                  </a:lnTo>
                  <a:lnTo>
                    <a:pt x="399529" y="190169"/>
                  </a:lnTo>
                  <a:lnTo>
                    <a:pt x="425056" y="157835"/>
                  </a:lnTo>
                  <a:lnTo>
                    <a:pt x="429450" y="137756"/>
                  </a:lnTo>
                  <a:lnTo>
                    <a:pt x="429514" y="126669"/>
                  </a:lnTo>
                  <a:close/>
                </a:path>
              </a:pathLst>
            </a:custGeom>
            <a:solidFill>
              <a:srgbClr val="FFFFFF"/>
            </a:solidFill>
          </p:spPr>
          <p:txBody>
            <a:bodyPr wrap="square" lIns="0" tIns="0" rIns="0" bIns="0" rtlCol="0"/>
            <a:lstStyle/>
            <a:p>
              <a:endParaRPr/>
            </a:p>
          </p:txBody>
        </p:sp>
        <p:pic>
          <p:nvPicPr>
            <p:cNvPr id="59" name="object 59"/>
            <p:cNvPicPr/>
            <p:nvPr/>
          </p:nvPicPr>
          <p:blipFill>
            <a:blip r:embed="rId31" cstate="screen">
              <a:extLst>
                <a:ext uri="{28A0092B-C50C-407E-A947-70E740481C1C}">
                  <a14:useLocalDpi xmlns:a14="http://schemas.microsoft.com/office/drawing/2010/main"/>
                </a:ext>
              </a:extLst>
            </a:blip>
            <a:stretch>
              <a:fillRect/>
            </a:stretch>
          </p:blipFill>
          <p:spPr>
            <a:xfrm>
              <a:off x="6294119" y="2573781"/>
              <a:ext cx="251078" cy="184023"/>
            </a:xfrm>
            <a:prstGeom prst="rect">
              <a:avLst/>
            </a:prstGeom>
          </p:spPr>
        </p:pic>
      </p:grpSp>
      <p:sp>
        <p:nvSpPr>
          <p:cNvPr id="60" name="object 60"/>
          <p:cNvSpPr txBox="1">
            <a:spLocks noGrp="1"/>
          </p:cNvSpPr>
          <p:nvPr>
            <p:ph type="sldNum" sz="quarter" idx="7"/>
          </p:nvPr>
        </p:nvSpPr>
        <p:spPr>
          <a:xfrm>
            <a:off x="7257291" y="10361924"/>
            <a:ext cx="180340" cy="111631"/>
          </a:xfrm>
          <a:prstGeom prst="rect">
            <a:avLst/>
          </a:prstGeom>
        </p:spPr>
        <p:txBody>
          <a:bodyPr vert="horz" wrap="square" lIns="0" tIns="3810" rIns="0" bIns="0" rtlCol="0">
            <a:spAutoFit/>
          </a:bodyPr>
          <a:lstStyle/>
          <a:p>
            <a:pPr marL="43803">
              <a:spcBef>
                <a:spcPts val="30"/>
              </a:spcBef>
            </a:pPr>
            <a:fld id="{81D60167-4931-47E6-BA6A-407CBD079E47}" type="slidenum">
              <a:rPr spc="-5" dirty="0"/>
              <a:pPr marL="43803">
                <a:spcBef>
                  <a:spcPts val="30"/>
                </a:spcBef>
              </a:pPr>
              <a:t>27</a:t>
            </a:fld>
            <a:endParaRPr spc="-5"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19202" y="9670912"/>
            <a:ext cx="3524885" cy="1029969"/>
            <a:chOff x="3419199" y="9670909"/>
            <a:chExt cx="3524885" cy="1029969"/>
          </a:xfrm>
        </p:grpSpPr>
        <p:sp>
          <p:nvSpPr>
            <p:cNvPr id="3" name="object 3"/>
            <p:cNvSpPr/>
            <p:nvPr/>
          </p:nvSpPr>
          <p:spPr>
            <a:xfrm>
              <a:off x="3425549" y="9677259"/>
              <a:ext cx="3512185" cy="1017269"/>
            </a:xfrm>
            <a:custGeom>
              <a:avLst/>
              <a:gdLst/>
              <a:ahLst/>
              <a:cxnLst/>
              <a:rect l="l" t="t" r="r" b="b"/>
              <a:pathLst>
                <a:path w="3512184" h="1017270">
                  <a:moveTo>
                    <a:pt x="0" y="1016647"/>
                  </a:moveTo>
                  <a:lnTo>
                    <a:pt x="58695" y="654050"/>
                  </a:lnTo>
                  <a:lnTo>
                    <a:pt x="298090" y="183515"/>
                  </a:lnTo>
                  <a:lnTo>
                    <a:pt x="797835" y="14605"/>
                  </a:lnTo>
                  <a:lnTo>
                    <a:pt x="1728745" y="0"/>
                  </a:lnTo>
                  <a:lnTo>
                    <a:pt x="3511825" y="0"/>
                  </a:lnTo>
                  <a:lnTo>
                    <a:pt x="3430545" y="910590"/>
                  </a:lnTo>
                  <a:lnTo>
                    <a:pt x="3384738" y="1016647"/>
                  </a:lnTo>
                </a:path>
              </a:pathLst>
            </a:custGeom>
            <a:ln w="12700">
              <a:solidFill>
                <a:srgbClr val="F5C15B"/>
              </a:solidFill>
            </a:ln>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295139" y="9956024"/>
              <a:ext cx="134620" cy="115570"/>
            </a:xfrm>
            <a:prstGeom prst="rect">
              <a:avLst/>
            </a:prstGeom>
          </p:spPr>
        </p:pic>
        <p:sp>
          <p:nvSpPr>
            <p:cNvPr id="5" name="object 5"/>
            <p:cNvSpPr/>
            <p:nvPr/>
          </p:nvSpPr>
          <p:spPr>
            <a:xfrm>
              <a:off x="4237989" y="10015079"/>
              <a:ext cx="217804" cy="283210"/>
            </a:xfrm>
            <a:custGeom>
              <a:avLst/>
              <a:gdLst/>
              <a:ahLst/>
              <a:cxnLst/>
              <a:rect l="l" t="t" r="r" b="b"/>
              <a:pathLst>
                <a:path w="217804" h="283209">
                  <a:moveTo>
                    <a:pt x="116205" y="0"/>
                  </a:moveTo>
                  <a:lnTo>
                    <a:pt x="108585" y="1270"/>
                  </a:lnTo>
                  <a:lnTo>
                    <a:pt x="102235" y="5080"/>
                  </a:lnTo>
                  <a:lnTo>
                    <a:pt x="97155" y="12065"/>
                  </a:lnTo>
                  <a:lnTo>
                    <a:pt x="62864" y="106045"/>
                  </a:lnTo>
                  <a:lnTo>
                    <a:pt x="57150" y="107950"/>
                  </a:lnTo>
                  <a:lnTo>
                    <a:pt x="49530" y="104775"/>
                  </a:lnTo>
                  <a:lnTo>
                    <a:pt x="46989" y="102870"/>
                  </a:lnTo>
                  <a:lnTo>
                    <a:pt x="40639" y="83185"/>
                  </a:lnTo>
                  <a:lnTo>
                    <a:pt x="38735" y="75565"/>
                  </a:lnTo>
                  <a:lnTo>
                    <a:pt x="33655" y="70485"/>
                  </a:lnTo>
                  <a:lnTo>
                    <a:pt x="27305" y="68580"/>
                  </a:lnTo>
                  <a:lnTo>
                    <a:pt x="17145" y="66675"/>
                  </a:lnTo>
                  <a:lnTo>
                    <a:pt x="6985" y="69850"/>
                  </a:lnTo>
                  <a:lnTo>
                    <a:pt x="635" y="77470"/>
                  </a:lnTo>
                  <a:lnTo>
                    <a:pt x="0" y="88265"/>
                  </a:lnTo>
                  <a:lnTo>
                    <a:pt x="30480" y="242570"/>
                  </a:lnTo>
                  <a:lnTo>
                    <a:pt x="31114" y="243840"/>
                  </a:lnTo>
                  <a:lnTo>
                    <a:pt x="139700" y="283210"/>
                  </a:lnTo>
                  <a:lnTo>
                    <a:pt x="141605" y="282575"/>
                  </a:lnTo>
                  <a:lnTo>
                    <a:pt x="158750" y="243840"/>
                  </a:lnTo>
                  <a:lnTo>
                    <a:pt x="184150" y="225425"/>
                  </a:lnTo>
                  <a:lnTo>
                    <a:pt x="201930" y="208915"/>
                  </a:lnTo>
                  <a:lnTo>
                    <a:pt x="212725" y="192405"/>
                  </a:lnTo>
                  <a:lnTo>
                    <a:pt x="217805" y="174625"/>
                  </a:lnTo>
                  <a:lnTo>
                    <a:pt x="217170" y="158115"/>
                  </a:lnTo>
                  <a:lnTo>
                    <a:pt x="211455" y="146685"/>
                  </a:lnTo>
                  <a:lnTo>
                    <a:pt x="203200" y="139065"/>
                  </a:lnTo>
                  <a:lnTo>
                    <a:pt x="192405" y="133985"/>
                  </a:lnTo>
                  <a:lnTo>
                    <a:pt x="189864" y="131445"/>
                  </a:lnTo>
                  <a:lnTo>
                    <a:pt x="156210" y="107315"/>
                  </a:lnTo>
                  <a:lnTo>
                    <a:pt x="154939" y="106680"/>
                  </a:lnTo>
                  <a:lnTo>
                    <a:pt x="154305" y="106045"/>
                  </a:lnTo>
                  <a:lnTo>
                    <a:pt x="154305" y="104775"/>
                  </a:lnTo>
                  <a:lnTo>
                    <a:pt x="151130" y="96520"/>
                  </a:lnTo>
                  <a:lnTo>
                    <a:pt x="120014" y="80010"/>
                  </a:lnTo>
                  <a:lnTo>
                    <a:pt x="118110" y="78740"/>
                  </a:lnTo>
                  <a:lnTo>
                    <a:pt x="137160" y="26670"/>
                  </a:lnTo>
                  <a:lnTo>
                    <a:pt x="138430" y="18415"/>
                  </a:lnTo>
                  <a:lnTo>
                    <a:pt x="135889" y="11430"/>
                  </a:lnTo>
                  <a:lnTo>
                    <a:pt x="130810" y="5715"/>
                  </a:lnTo>
                  <a:lnTo>
                    <a:pt x="123825" y="1905"/>
                  </a:lnTo>
                  <a:lnTo>
                    <a:pt x="116205" y="0"/>
                  </a:lnTo>
                  <a:close/>
                </a:path>
              </a:pathLst>
            </a:custGeom>
            <a:solidFill>
              <a:srgbClr val="CC912F"/>
            </a:solidFill>
          </p:spPr>
          <p:txBody>
            <a:bodyPr wrap="square" lIns="0" tIns="0" rIns="0" bIns="0" rtlCol="0"/>
            <a:lstStyle/>
            <a:p>
              <a:endParaRPr/>
            </a:p>
          </p:txBody>
        </p:sp>
      </p:grpSp>
      <p:grpSp>
        <p:nvGrpSpPr>
          <p:cNvPr id="6" name="object 6"/>
          <p:cNvGrpSpPr/>
          <p:nvPr/>
        </p:nvGrpSpPr>
        <p:grpSpPr>
          <a:xfrm>
            <a:off x="-2855" y="446023"/>
            <a:ext cx="7562215" cy="7645400"/>
            <a:chOff x="-2858" y="446023"/>
            <a:chExt cx="7562215" cy="7645400"/>
          </a:xfrm>
        </p:grpSpPr>
        <p:sp>
          <p:nvSpPr>
            <p:cNvPr id="7" name="object 7"/>
            <p:cNvSpPr/>
            <p:nvPr/>
          </p:nvSpPr>
          <p:spPr>
            <a:xfrm>
              <a:off x="-1271" y="2779013"/>
              <a:ext cx="5621655" cy="4271645"/>
            </a:xfrm>
            <a:custGeom>
              <a:avLst/>
              <a:gdLst/>
              <a:ahLst/>
              <a:cxnLst/>
              <a:rect l="l" t="t" r="r" b="b"/>
              <a:pathLst>
                <a:path w="5621655" h="4271645">
                  <a:moveTo>
                    <a:pt x="5621656" y="0"/>
                  </a:moveTo>
                  <a:lnTo>
                    <a:pt x="398146" y="0"/>
                  </a:lnTo>
                  <a:lnTo>
                    <a:pt x="0" y="10795"/>
                  </a:lnTo>
                  <a:lnTo>
                    <a:pt x="0" y="4271645"/>
                  </a:lnTo>
                  <a:lnTo>
                    <a:pt x="722631" y="4271645"/>
                  </a:lnTo>
                  <a:lnTo>
                    <a:pt x="3229611" y="4232910"/>
                  </a:lnTo>
                  <a:lnTo>
                    <a:pt x="4575811" y="3774440"/>
                  </a:lnTo>
                  <a:lnTo>
                    <a:pt x="5219701" y="2496820"/>
                  </a:lnTo>
                  <a:lnTo>
                    <a:pt x="5621656" y="0"/>
                  </a:lnTo>
                  <a:close/>
                </a:path>
              </a:pathLst>
            </a:custGeom>
            <a:solidFill>
              <a:srgbClr val="F5C15B"/>
            </a:solidFill>
          </p:spPr>
          <p:txBody>
            <a:bodyPr wrap="square" lIns="0" tIns="0" rIns="0" bIns="0" rtlCol="0"/>
            <a:lstStyle/>
            <a:p>
              <a:endParaRPr/>
            </a:p>
          </p:txBody>
        </p:sp>
        <p:sp>
          <p:nvSpPr>
            <p:cNvPr id="8" name="object 8"/>
            <p:cNvSpPr/>
            <p:nvPr/>
          </p:nvSpPr>
          <p:spPr>
            <a:xfrm>
              <a:off x="-1271" y="2784728"/>
              <a:ext cx="5615305" cy="4260850"/>
            </a:xfrm>
            <a:custGeom>
              <a:avLst/>
              <a:gdLst/>
              <a:ahLst/>
              <a:cxnLst/>
              <a:rect l="l" t="t" r="r" b="b"/>
              <a:pathLst>
                <a:path w="5615305" h="4260850">
                  <a:moveTo>
                    <a:pt x="5615306" y="0"/>
                  </a:moveTo>
                  <a:lnTo>
                    <a:pt x="5213986" y="2491104"/>
                  </a:lnTo>
                  <a:lnTo>
                    <a:pt x="4570731" y="3765550"/>
                  </a:lnTo>
                  <a:lnTo>
                    <a:pt x="3226436" y="4222115"/>
                  </a:lnTo>
                  <a:lnTo>
                    <a:pt x="722631" y="4260850"/>
                  </a:lnTo>
                  <a:lnTo>
                    <a:pt x="0" y="4260850"/>
                  </a:lnTo>
                </a:path>
              </a:pathLst>
            </a:custGeom>
            <a:ln w="3175">
              <a:solidFill>
                <a:srgbClr val="F5C15B"/>
              </a:solidFill>
            </a:ln>
          </p:spPr>
          <p:txBody>
            <a:bodyPr wrap="square" lIns="0" tIns="0" rIns="0" bIns="0" rtlCol="0"/>
            <a:lstStyle/>
            <a:p>
              <a:endParaRPr/>
            </a:p>
          </p:txBody>
        </p:sp>
        <p:sp>
          <p:nvSpPr>
            <p:cNvPr id="9" name="object 9"/>
            <p:cNvSpPr/>
            <p:nvPr/>
          </p:nvSpPr>
          <p:spPr>
            <a:xfrm>
              <a:off x="-1271" y="2784728"/>
              <a:ext cx="5615305" cy="10795"/>
            </a:xfrm>
            <a:custGeom>
              <a:avLst/>
              <a:gdLst/>
              <a:ahLst/>
              <a:cxnLst/>
              <a:rect l="l" t="t" r="r" b="b"/>
              <a:pathLst>
                <a:path w="5615305" h="10794">
                  <a:moveTo>
                    <a:pt x="-1587" y="5397"/>
                  </a:moveTo>
                  <a:lnTo>
                    <a:pt x="5616893" y="5397"/>
                  </a:lnTo>
                </a:path>
              </a:pathLst>
            </a:custGeom>
            <a:ln w="13970">
              <a:solidFill>
                <a:srgbClr val="F5C15B"/>
              </a:solidFill>
            </a:ln>
          </p:spPr>
          <p:txBody>
            <a:bodyPr wrap="square" lIns="0" tIns="0" rIns="0" bIns="0" rtlCol="0"/>
            <a:lstStyle/>
            <a:p>
              <a:endParaRPr/>
            </a:p>
          </p:txBody>
        </p:sp>
        <p:sp>
          <p:nvSpPr>
            <p:cNvPr id="10" name="object 10"/>
            <p:cNvSpPr/>
            <p:nvPr/>
          </p:nvSpPr>
          <p:spPr>
            <a:xfrm>
              <a:off x="-1271" y="446023"/>
              <a:ext cx="7560309" cy="4261485"/>
            </a:xfrm>
            <a:custGeom>
              <a:avLst/>
              <a:gdLst/>
              <a:ahLst/>
              <a:cxnLst/>
              <a:rect l="l" t="t" r="r" b="b"/>
              <a:pathLst>
                <a:path w="7560309" h="4261485">
                  <a:moveTo>
                    <a:pt x="3500121" y="0"/>
                  </a:moveTo>
                  <a:lnTo>
                    <a:pt x="0" y="0"/>
                  </a:lnTo>
                  <a:lnTo>
                    <a:pt x="0" y="3924934"/>
                  </a:lnTo>
                  <a:lnTo>
                    <a:pt x="739141" y="4194809"/>
                  </a:lnTo>
                  <a:lnTo>
                    <a:pt x="3175636" y="4261484"/>
                  </a:lnTo>
                  <a:lnTo>
                    <a:pt x="7560311" y="4261484"/>
                  </a:lnTo>
                  <a:lnTo>
                    <a:pt x="7560311" y="916304"/>
                  </a:lnTo>
                  <a:lnTo>
                    <a:pt x="7347586" y="495934"/>
                  </a:lnTo>
                  <a:lnTo>
                    <a:pt x="6003926" y="39369"/>
                  </a:lnTo>
                  <a:lnTo>
                    <a:pt x="3500121" y="0"/>
                  </a:lnTo>
                  <a:close/>
                </a:path>
              </a:pathLst>
            </a:custGeom>
            <a:solidFill>
              <a:srgbClr val="004448"/>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2129789" y="4162043"/>
              <a:ext cx="5428615" cy="3929379"/>
            </a:xfrm>
            <a:prstGeom prst="rect">
              <a:avLst/>
            </a:prstGeom>
          </p:spPr>
        </p:pic>
        <p:sp>
          <p:nvSpPr>
            <p:cNvPr id="12" name="object 12"/>
            <p:cNvSpPr/>
            <p:nvPr/>
          </p:nvSpPr>
          <p:spPr>
            <a:xfrm>
              <a:off x="-1271" y="1788413"/>
              <a:ext cx="1044575" cy="12700"/>
            </a:xfrm>
            <a:custGeom>
              <a:avLst/>
              <a:gdLst/>
              <a:ahLst/>
              <a:cxnLst/>
              <a:rect l="l" t="t" r="r" b="b"/>
              <a:pathLst>
                <a:path w="1044575" h="12700">
                  <a:moveTo>
                    <a:pt x="1044575" y="0"/>
                  </a:moveTo>
                  <a:lnTo>
                    <a:pt x="0" y="0"/>
                  </a:lnTo>
                  <a:lnTo>
                    <a:pt x="0" y="12700"/>
                  </a:lnTo>
                  <a:lnTo>
                    <a:pt x="1044575" y="12700"/>
                  </a:lnTo>
                  <a:lnTo>
                    <a:pt x="1044575" y="0"/>
                  </a:lnTo>
                  <a:close/>
                </a:path>
              </a:pathLst>
            </a:custGeom>
            <a:solidFill>
              <a:srgbClr val="F5C15B"/>
            </a:solidFill>
          </p:spPr>
          <p:txBody>
            <a:bodyPr wrap="square" lIns="0" tIns="0" rIns="0" bIns="0" rtlCol="0"/>
            <a:lstStyle/>
            <a:p>
              <a:endParaRPr/>
            </a:p>
          </p:txBody>
        </p:sp>
        <p:sp>
          <p:nvSpPr>
            <p:cNvPr id="13" name="object 13"/>
            <p:cNvSpPr/>
            <p:nvPr/>
          </p:nvSpPr>
          <p:spPr>
            <a:xfrm>
              <a:off x="2986404" y="5334253"/>
              <a:ext cx="974725" cy="868680"/>
            </a:xfrm>
            <a:custGeom>
              <a:avLst/>
              <a:gdLst/>
              <a:ahLst/>
              <a:cxnLst/>
              <a:rect l="l" t="t" r="r" b="b"/>
              <a:pathLst>
                <a:path w="974725" h="868679">
                  <a:moveTo>
                    <a:pt x="75564" y="306704"/>
                  </a:moveTo>
                  <a:lnTo>
                    <a:pt x="45084" y="306704"/>
                  </a:lnTo>
                  <a:lnTo>
                    <a:pt x="45084" y="861694"/>
                  </a:lnTo>
                  <a:lnTo>
                    <a:pt x="52069" y="868679"/>
                  </a:lnTo>
                  <a:lnTo>
                    <a:pt x="922655" y="868679"/>
                  </a:lnTo>
                  <a:lnTo>
                    <a:pt x="929005" y="861694"/>
                  </a:lnTo>
                  <a:lnTo>
                    <a:pt x="929005" y="838200"/>
                  </a:lnTo>
                  <a:lnTo>
                    <a:pt x="75564" y="838200"/>
                  </a:lnTo>
                  <a:lnTo>
                    <a:pt x="75564" y="306704"/>
                  </a:lnTo>
                  <a:close/>
                </a:path>
                <a:path w="974725" h="868679">
                  <a:moveTo>
                    <a:pt x="898524" y="258444"/>
                  </a:moveTo>
                  <a:lnTo>
                    <a:pt x="898524" y="838200"/>
                  </a:lnTo>
                  <a:lnTo>
                    <a:pt x="929005" y="838200"/>
                  </a:lnTo>
                  <a:lnTo>
                    <a:pt x="929005" y="306704"/>
                  </a:lnTo>
                  <a:lnTo>
                    <a:pt x="974724" y="306704"/>
                  </a:lnTo>
                  <a:lnTo>
                    <a:pt x="974724" y="280034"/>
                  </a:lnTo>
                  <a:lnTo>
                    <a:pt x="944244" y="280034"/>
                  </a:lnTo>
                  <a:lnTo>
                    <a:pt x="898524" y="258444"/>
                  </a:lnTo>
                  <a:close/>
                </a:path>
                <a:path w="974725" h="868679">
                  <a:moveTo>
                    <a:pt x="487044" y="320039"/>
                  </a:moveTo>
                  <a:lnTo>
                    <a:pt x="438149" y="325754"/>
                  </a:lnTo>
                  <a:lnTo>
                    <a:pt x="393699" y="341629"/>
                  </a:lnTo>
                  <a:lnTo>
                    <a:pt x="353694" y="367029"/>
                  </a:lnTo>
                  <a:lnTo>
                    <a:pt x="320674" y="400050"/>
                  </a:lnTo>
                  <a:lnTo>
                    <a:pt x="295909" y="439419"/>
                  </a:lnTo>
                  <a:lnTo>
                    <a:pt x="279399" y="484504"/>
                  </a:lnTo>
                  <a:lnTo>
                    <a:pt x="273684" y="533400"/>
                  </a:lnTo>
                  <a:lnTo>
                    <a:pt x="279399" y="582294"/>
                  </a:lnTo>
                  <a:lnTo>
                    <a:pt x="295909" y="626744"/>
                  </a:lnTo>
                  <a:lnTo>
                    <a:pt x="320674" y="666750"/>
                  </a:lnTo>
                  <a:lnTo>
                    <a:pt x="353694" y="699769"/>
                  </a:lnTo>
                  <a:lnTo>
                    <a:pt x="393699" y="724534"/>
                  </a:lnTo>
                  <a:lnTo>
                    <a:pt x="438149" y="741044"/>
                  </a:lnTo>
                  <a:lnTo>
                    <a:pt x="487044" y="746759"/>
                  </a:lnTo>
                  <a:lnTo>
                    <a:pt x="535940" y="741044"/>
                  </a:lnTo>
                  <a:lnTo>
                    <a:pt x="581024" y="724534"/>
                  </a:lnTo>
                  <a:lnTo>
                    <a:pt x="594994" y="716279"/>
                  </a:lnTo>
                  <a:lnTo>
                    <a:pt x="487044" y="716279"/>
                  </a:lnTo>
                  <a:lnTo>
                    <a:pt x="438784" y="709294"/>
                  </a:lnTo>
                  <a:lnTo>
                    <a:pt x="394969" y="690879"/>
                  </a:lnTo>
                  <a:lnTo>
                    <a:pt x="358140" y="662304"/>
                  </a:lnTo>
                  <a:lnTo>
                    <a:pt x="329565" y="625475"/>
                  </a:lnTo>
                  <a:lnTo>
                    <a:pt x="311149" y="581659"/>
                  </a:lnTo>
                  <a:lnTo>
                    <a:pt x="304165" y="533400"/>
                  </a:lnTo>
                  <a:lnTo>
                    <a:pt x="311149" y="484504"/>
                  </a:lnTo>
                  <a:lnTo>
                    <a:pt x="329565" y="440689"/>
                  </a:lnTo>
                  <a:lnTo>
                    <a:pt x="358140" y="403859"/>
                  </a:lnTo>
                  <a:lnTo>
                    <a:pt x="394969" y="375284"/>
                  </a:lnTo>
                  <a:lnTo>
                    <a:pt x="438784" y="356869"/>
                  </a:lnTo>
                  <a:lnTo>
                    <a:pt x="487044" y="350519"/>
                  </a:lnTo>
                  <a:lnTo>
                    <a:pt x="594994" y="350519"/>
                  </a:lnTo>
                  <a:lnTo>
                    <a:pt x="581024" y="341629"/>
                  </a:lnTo>
                  <a:lnTo>
                    <a:pt x="535940" y="325754"/>
                  </a:lnTo>
                  <a:lnTo>
                    <a:pt x="487044" y="320039"/>
                  </a:lnTo>
                  <a:close/>
                </a:path>
                <a:path w="974725" h="868679">
                  <a:moveTo>
                    <a:pt x="669924" y="425450"/>
                  </a:moveTo>
                  <a:lnTo>
                    <a:pt x="669924" y="533400"/>
                  </a:lnTo>
                  <a:lnTo>
                    <a:pt x="663574" y="581659"/>
                  </a:lnTo>
                  <a:lnTo>
                    <a:pt x="645159" y="625475"/>
                  </a:lnTo>
                  <a:lnTo>
                    <a:pt x="616584" y="662304"/>
                  </a:lnTo>
                  <a:lnTo>
                    <a:pt x="579755" y="690879"/>
                  </a:lnTo>
                  <a:lnTo>
                    <a:pt x="535940" y="709294"/>
                  </a:lnTo>
                  <a:lnTo>
                    <a:pt x="487044" y="716279"/>
                  </a:lnTo>
                  <a:lnTo>
                    <a:pt x="594994" y="716279"/>
                  </a:lnTo>
                  <a:lnTo>
                    <a:pt x="653415" y="666750"/>
                  </a:lnTo>
                  <a:lnTo>
                    <a:pt x="678815" y="626744"/>
                  </a:lnTo>
                  <a:lnTo>
                    <a:pt x="694690" y="582294"/>
                  </a:lnTo>
                  <a:lnTo>
                    <a:pt x="700405" y="533400"/>
                  </a:lnTo>
                  <a:lnTo>
                    <a:pt x="694690" y="484504"/>
                  </a:lnTo>
                  <a:lnTo>
                    <a:pt x="678815" y="439419"/>
                  </a:lnTo>
                  <a:lnTo>
                    <a:pt x="669924" y="425450"/>
                  </a:lnTo>
                  <a:close/>
                </a:path>
                <a:path w="974725" h="868679">
                  <a:moveTo>
                    <a:pt x="594994" y="350519"/>
                  </a:moveTo>
                  <a:lnTo>
                    <a:pt x="487044" y="350519"/>
                  </a:lnTo>
                  <a:lnTo>
                    <a:pt x="535940" y="356869"/>
                  </a:lnTo>
                  <a:lnTo>
                    <a:pt x="579755" y="375284"/>
                  </a:lnTo>
                  <a:lnTo>
                    <a:pt x="616584" y="403859"/>
                  </a:lnTo>
                  <a:lnTo>
                    <a:pt x="645159" y="440689"/>
                  </a:lnTo>
                  <a:lnTo>
                    <a:pt x="663574" y="484504"/>
                  </a:lnTo>
                  <a:lnTo>
                    <a:pt x="669924" y="533400"/>
                  </a:lnTo>
                  <a:lnTo>
                    <a:pt x="669924" y="425450"/>
                  </a:lnTo>
                  <a:lnTo>
                    <a:pt x="653415" y="400050"/>
                  </a:lnTo>
                  <a:lnTo>
                    <a:pt x="620394" y="367029"/>
                  </a:lnTo>
                  <a:lnTo>
                    <a:pt x="594994" y="350519"/>
                  </a:lnTo>
                  <a:close/>
                </a:path>
                <a:path w="974725" h="868679">
                  <a:moveTo>
                    <a:pt x="151764" y="76200"/>
                  </a:moveTo>
                  <a:lnTo>
                    <a:pt x="121284" y="76200"/>
                  </a:lnTo>
                  <a:lnTo>
                    <a:pt x="121284" y="175259"/>
                  </a:lnTo>
                  <a:lnTo>
                    <a:pt x="7619" y="230504"/>
                  </a:lnTo>
                  <a:lnTo>
                    <a:pt x="6984" y="231139"/>
                  </a:lnTo>
                  <a:lnTo>
                    <a:pt x="4444" y="232409"/>
                  </a:lnTo>
                  <a:lnTo>
                    <a:pt x="3175" y="233679"/>
                  </a:lnTo>
                  <a:lnTo>
                    <a:pt x="1269" y="237489"/>
                  </a:lnTo>
                  <a:lnTo>
                    <a:pt x="634" y="239394"/>
                  </a:lnTo>
                  <a:lnTo>
                    <a:pt x="0" y="240664"/>
                  </a:lnTo>
                  <a:lnTo>
                    <a:pt x="0" y="306704"/>
                  </a:lnTo>
                  <a:lnTo>
                    <a:pt x="634" y="308609"/>
                  </a:lnTo>
                  <a:lnTo>
                    <a:pt x="634" y="309879"/>
                  </a:lnTo>
                  <a:lnTo>
                    <a:pt x="8889" y="318134"/>
                  </a:lnTo>
                  <a:lnTo>
                    <a:pt x="11430" y="319404"/>
                  </a:lnTo>
                  <a:lnTo>
                    <a:pt x="13334" y="320039"/>
                  </a:lnTo>
                  <a:lnTo>
                    <a:pt x="17144" y="320039"/>
                  </a:lnTo>
                  <a:lnTo>
                    <a:pt x="19050" y="319404"/>
                  </a:lnTo>
                  <a:lnTo>
                    <a:pt x="21589" y="318134"/>
                  </a:lnTo>
                  <a:lnTo>
                    <a:pt x="45084" y="306704"/>
                  </a:lnTo>
                  <a:lnTo>
                    <a:pt x="75564" y="306704"/>
                  </a:lnTo>
                  <a:lnTo>
                    <a:pt x="76200" y="292100"/>
                  </a:lnTo>
                  <a:lnTo>
                    <a:pt x="100330" y="280034"/>
                  </a:lnTo>
                  <a:lnTo>
                    <a:pt x="30480" y="280034"/>
                  </a:lnTo>
                  <a:lnTo>
                    <a:pt x="30480" y="253364"/>
                  </a:lnTo>
                  <a:lnTo>
                    <a:pt x="222250" y="160019"/>
                  </a:lnTo>
                  <a:lnTo>
                    <a:pt x="151764" y="160019"/>
                  </a:lnTo>
                  <a:lnTo>
                    <a:pt x="151764" y="76200"/>
                  </a:lnTo>
                  <a:close/>
                </a:path>
                <a:path w="974725" h="868679">
                  <a:moveTo>
                    <a:pt x="974724" y="306704"/>
                  </a:moveTo>
                  <a:lnTo>
                    <a:pt x="929005" y="306704"/>
                  </a:lnTo>
                  <a:lnTo>
                    <a:pt x="953134" y="318134"/>
                  </a:lnTo>
                  <a:lnTo>
                    <a:pt x="955040" y="319404"/>
                  </a:lnTo>
                  <a:lnTo>
                    <a:pt x="957580" y="320039"/>
                  </a:lnTo>
                  <a:lnTo>
                    <a:pt x="961390" y="320039"/>
                  </a:lnTo>
                  <a:lnTo>
                    <a:pt x="965199" y="318769"/>
                  </a:lnTo>
                  <a:lnTo>
                    <a:pt x="965834" y="318134"/>
                  </a:lnTo>
                  <a:lnTo>
                    <a:pt x="967740" y="317500"/>
                  </a:lnTo>
                  <a:lnTo>
                    <a:pt x="969009" y="316864"/>
                  </a:lnTo>
                  <a:lnTo>
                    <a:pt x="969644" y="315594"/>
                  </a:lnTo>
                  <a:lnTo>
                    <a:pt x="970280" y="315594"/>
                  </a:lnTo>
                  <a:lnTo>
                    <a:pt x="971549" y="313689"/>
                  </a:lnTo>
                  <a:lnTo>
                    <a:pt x="972819" y="312419"/>
                  </a:lnTo>
                  <a:lnTo>
                    <a:pt x="974090" y="309879"/>
                  </a:lnTo>
                  <a:lnTo>
                    <a:pt x="974090" y="308609"/>
                  </a:lnTo>
                  <a:lnTo>
                    <a:pt x="974724" y="306704"/>
                  </a:lnTo>
                  <a:close/>
                </a:path>
                <a:path w="974725" h="868679">
                  <a:moveTo>
                    <a:pt x="557530" y="92709"/>
                  </a:moveTo>
                  <a:lnTo>
                    <a:pt x="487044" y="92709"/>
                  </a:lnTo>
                  <a:lnTo>
                    <a:pt x="898524" y="292100"/>
                  </a:lnTo>
                  <a:lnTo>
                    <a:pt x="898524" y="258444"/>
                  </a:lnTo>
                  <a:lnTo>
                    <a:pt x="557530" y="92709"/>
                  </a:lnTo>
                  <a:close/>
                </a:path>
                <a:path w="974725" h="868679">
                  <a:moveTo>
                    <a:pt x="492124" y="61594"/>
                  </a:moveTo>
                  <a:lnTo>
                    <a:pt x="482599" y="61594"/>
                  </a:lnTo>
                  <a:lnTo>
                    <a:pt x="481330" y="62229"/>
                  </a:lnTo>
                  <a:lnTo>
                    <a:pt x="480694" y="62229"/>
                  </a:lnTo>
                  <a:lnTo>
                    <a:pt x="30480" y="280034"/>
                  </a:lnTo>
                  <a:lnTo>
                    <a:pt x="100330" y="280034"/>
                  </a:lnTo>
                  <a:lnTo>
                    <a:pt x="487044" y="92709"/>
                  </a:lnTo>
                  <a:lnTo>
                    <a:pt x="557530" y="92709"/>
                  </a:lnTo>
                  <a:lnTo>
                    <a:pt x="493394" y="62229"/>
                  </a:lnTo>
                  <a:lnTo>
                    <a:pt x="492124" y="61594"/>
                  </a:lnTo>
                  <a:close/>
                </a:path>
                <a:path w="974725" h="868679">
                  <a:moveTo>
                    <a:pt x="944244" y="219075"/>
                  </a:moveTo>
                  <a:lnTo>
                    <a:pt x="944244" y="280034"/>
                  </a:lnTo>
                  <a:lnTo>
                    <a:pt x="974724" y="280034"/>
                  </a:lnTo>
                  <a:lnTo>
                    <a:pt x="974724" y="241934"/>
                  </a:lnTo>
                  <a:lnTo>
                    <a:pt x="974090" y="240664"/>
                  </a:lnTo>
                  <a:lnTo>
                    <a:pt x="974090" y="239394"/>
                  </a:lnTo>
                  <a:lnTo>
                    <a:pt x="973455" y="237489"/>
                  </a:lnTo>
                  <a:lnTo>
                    <a:pt x="972819" y="236219"/>
                  </a:lnTo>
                  <a:lnTo>
                    <a:pt x="971549" y="234950"/>
                  </a:lnTo>
                  <a:lnTo>
                    <a:pt x="971549" y="233679"/>
                  </a:lnTo>
                  <a:lnTo>
                    <a:pt x="969644" y="232409"/>
                  </a:lnTo>
                  <a:lnTo>
                    <a:pt x="969009" y="231775"/>
                  </a:lnTo>
                  <a:lnTo>
                    <a:pt x="967740" y="231139"/>
                  </a:lnTo>
                  <a:lnTo>
                    <a:pt x="967105" y="230504"/>
                  </a:lnTo>
                  <a:lnTo>
                    <a:pt x="944244" y="219075"/>
                  </a:lnTo>
                  <a:close/>
                </a:path>
                <a:path w="974725" h="868679">
                  <a:moveTo>
                    <a:pt x="557530" y="31750"/>
                  </a:moveTo>
                  <a:lnTo>
                    <a:pt x="487044" y="31750"/>
                  </a:lnTo>
                  <a:lnTo>
                    <a:pt x="944244" y="253364"/>
                  </a:lnTo>
                  <a:lnTo>
                    <a:pt x="944244" y="219075"/>
                  </a:lnTo>
                  <a:lnTo>
                    <a:pt x="557530" y="31750"/>
                  </a:lnTo>
                  <a:close/>
                </a:path>
                <a:path w="974725" h="868679">
                  <a:moveTo>
                    <a:pt x="267334" y="0"/>
                  </a:moveTo>
                  <a:lnTo>
                    <a:pt x="243205" y="0"/>
                  </a:lnTo>
                  <a:lnTo>
                    <a:pt x="243205" y="45719"/>
                  </a:lnTo>
                  <a:lnTo>
                    <a:pt x="227964" y="45719"/>
                  </a:lnTo>
                  <a:lnTo>
                    <a:pt x="227964" y="123189"/>
                  </a:lnTo>
                  <a:lnTo>
                    <a:pt x="151764" y="160019"/>
                  </a:lnTo>
                  <a:lnTo>
                    <a:pt x="222250" y="160019"/>
                  </a:lnTo>
                  <a:lnTo>
                    <a:pt x="328930" y="108584"/>
                  </a:lnTo>
                  <a:lnTo>
                    <a:pt x="258444" y="108584"/>
                  </a:lnTo>
                  <a:lnTo>
                    <a:pt x="258444" y="76200"/>
                  </a:lnTo>
                  <a:lnTo>
                    <a:pt x="267334" y="76200"/>
                  </a:lnTo>
                  <a:lnTo>
                    <a:pt x="273684" y="69214"/>
                  </a:lnTo>
                  <a:lnTo>
                    <a:pt x="273684" y="6350"/>
                  </a:lnTo>
                  <a:lnTo>
                    <a:pt x="267334" y="0"/>
                  </a:lnTo>
                  <a:close/>
                </a:path>
                <a:path w="974725" h="868679">
                  <a:moveTo>
                    <a:pt x="492124" y="634"/>
                  </a:moveTo>
                  <a:lnTo>
                    <a:pt x="482599" y="634"/>
                  </a:lnTo>
                  <a:lnTo>
                    <a:pt x="481330" y="1269"/>
                  </a:lnTo>
                  <a:lnTo>
                    <a:pt x="480694" y="1269"/>
                  </a:lnTo>
                  <a:lnTo>
                    <a:pt x="258444" y="108584"/>
                  </a:lnTo>
                  <a:lnTo>
                    <a:pt x="328930" y="108584"/>
                  </a:lnTo>
                  <a:lnTo>
                    <a:pt x="487044" y="31750"/>
                  </a:lnTo>
                  <a:lnTo>
                    <a:pt x="557530" y="31750"/>
                  </a:lnTo>
                  <a:lnTo>
                    <a:pt x="493394" y="1269"/>
                  </a:lnTo>
                  <a:lnTo>
                    <a:pt x="492124" y="634"/>
                  </a:lnTo>
                  <a:close/>
                </a:path>
                <a:path w="974725" h="868679">
                  <a:moveTo>
                    <a:pt x="243205" y="0"/>
                  </a:moveTo>
                  <a:lnTo>
                    <a:pt x="113030" y="0"/>
                  </a:lnTo>
                  <a:lnTo>
                    <a:pt x="106044" y="6350"/>
                  </a:lnTo>
                  <a:lnTo>
                    <a:pt x="106044" y="69214"/>
                  </a:lnTo>
                  <a:lnTo>
                    <a:pt x="113030" y="76200"/>
                  </a:lnTo>
                  <a:lnTo>
                    <a:pt x="227964" y="76200"/>
                  </a:lnTo>
                  <a:lnTo>
                    <a:pt x="227964" y="45719"/>
                  </a:lnTo>
                  <a:lnTo>
                    <a:pt x="136525" y="45719"/>
                  </a:lnTo>
                  <a:lnTo>
                    <a:pt x="136525" y="30479"/>
                  </a:lnTo>
                  <a:lnTo>
                    <a:pt x="243205" y="30479"/>
                  </a:lnTo>
                  <a:lnTo>
                    <a:pt x="243205" y="0"/>
                  </a:lnTo>
                  <a:close/>
                </a:path>
                <a:path w="974725" h="868679">
                  <a:moveTo>
                    <a:pt x="488949" y="60959"/>
                  </a:moveTo>
                  <a:lnTo>
                    <a:pt x="485140" y="60959"/>
                  </a:lnTo>
                  <a:lnTo>
                    <a:pt x="484505" y="61594"/>
                  </a:lnTo>
                  <a:lnTo>
                    <a:pt x="490855" y="61594"/>
                  </a:lnTo>
                  <a:lnTo>
                    <a:pt x="488949" y="60959"/>
                  </a:lnTo>
                  <a:close/>
                </a:path>
                <a:path w="974725" h="868679">
                  <a:moveTo>
                    <a:pt x="488949" y="0"/>
                  </a:moveTo>
                  <a:lnTo>
                    <a:pt x="485140" y="0"/>
                  </a:lnTo>
                  <a:lnTo>
                    <a:pt x="484505" y="634"/>
                  </a:lnTo>
                  <a:lnTo>
                    <a:pt x="490855" y="634"/>
                  </a:lnTo>
                  <a:lnTo>
                    <a:pt x="488949" y="0"/>
                  </a:lnTo>
                  <a:close/>
                </a:path>
              </a:pathLst>
            </a:custGeom>
            <a:solidFill>
              <a:srgbClr val="FFFFFF"/>
            </a:solidFill>
          </p:spPr>
          <p:txBody>
            <a:bodyPr wrap="square" lIns="0" tIns="0" rIns="0" bIns="0" rtlCol="0"/>
            <a:lstStyle/>
            <a:p>
              <a:endParaRPr/>
            </a:p>
          </p:txBody>
        </p:sp>
        <p:pic>
          <p:nvPicPr>
            <p:cNvPr id="14" name="object 14"/>
            <p:cNvPicPr/>
            <p:nvPr/>
          </p:nvPicPr>
          <p:blipFill>
            <a:blip r:embed="rId4" cstate="screen">
              <a:extLst>
                <a:ext uri="{28A0092B-C50C-407E-A947-70E740481C1C}">
                  <a14:useLocalDpi xmlns:a14="http://schemas.microsoft.com/office/drawing/2010/main"/>
                </a:ext>
              </a:extLst>
            </a:blip>
            <a:stretch>
              <a:fillRect/>
            </a:stretch>
          </p:blipFill>
          <p:spPr>
            <a:xfrm>
              <a:off x="3367405" y="5760973"/>
              <a:ext cx="213360" cy="213360"/>
            </a:xfrm>
            <a:prstGeom prst="rect">
              <a:avLst/>
            </a:prstGeom>
          </p:spPr>
        </p:pic>
        <p:sp>
          <p:nvSpPr>
            <p:cNvPr id="15" name="object 15"/>
            <p:cNvSpPr/>
            <p:nvPr/>
          </p:nvSpPr>
          <p:spPr>
            <a:xfrm>
              <a:off x="3154044" y="5654293"/>
              <a:ext cx="624840" cy="426720"/>
            </a:xfrm>
            <a:custGeom>
              <a:avLst/>
              <a:gdLst/>
              <a:ahLst/>
              <a:cxnLst/>
              <a:rect l="l" t="t" r="r" b="b"/>
              <a:pathLst>
                <a:path w="624839" h="426720">
                  <a:moveTo>
                    <a:pt x="68580" y="152400"/>
                  </a:moveTo>
                  <a:lnTo>
                    <a:pt x="38100" y="152400"/>
                  </a:lnTo>
                  <a:lnTo>
                    <a:pt x="38100" y="419735"/>
                  </a:lnTo>
                  <a:lnTo>
                    <a:pt x="45085" y="426719"/>
                  </a:lnTo>
                  <a:lnTo>
                    <a:pt x="62230" y="426719"/>
                  </a:lnTo>
                  <a:lnTo>
                    <a:pt x="68580" y="419735"/>
                  </a:lnTo>
                  <a:lnTo>
                    <a:pt x="68580" y="152400"/>
                  </a:lnTo>
                  <a:close/>
                </a:path>
                <a:path w="624839" h="426720">
                  <a:moveTo>
                    <a:pt x="24130" y="0"/>
                  </a:moveTo>
                  <a:lnTo>
                    <a:pt x="6985" y="0"/>
                  </a:lnTo>
                  <a:lnTo>
                    <a:pt x="0" y="6350"/>
                  </a:lnTo>
                  <a:lnTo>
                    <a:pt x="0" y="121919"/>
                  </a:lnTo>
                  <a:lnTo>
                    <a:pt x="2540" y="133350"/>
                  </a:lnTo>
                  <a:lnTo>
                    <a:pt x="9525" y="143510"/>
                  </a:lnTo>
                  <a:lnTo>
                    <a:pt x="19050" y="149860"/>
                  </a:lnTo>
                  <a:lnTo>
                    <a:pt x="30480" y="152400"/>
                  </a:lnTo>
                  <a:lnTo>
                    <a:pt x="76200" y="152400"/>
                  </a:lnTo>
                  <a:lnTo>
                    <a:pt x="88265" y="149860"/>
                  </a:lnTo>
                  <a:lnTo>
                    <a:pt x="97790" y="143510"/>
                  </a:lnTo>
                  <a:lnTo>
                    <a:pt x="104775" y="133350"/>
                  </a:lnTo>
                  <a:lnTo>
                    <a:pt x="106680" y="121919"/>
                  </a:lnTo>
                  <a:lnTo>
                    <a:pt x="30480" y="121919"/>
                  </a:lnTo>
                  <a:lnTo>
                    <a:pt x="30480" y="106679"/>
                  </a:lnTo>
                  <a:lnTo>
                    <a:pt x="76200" y="106679"/>
                  </a:lnTo>
                  <a:lnTo>
                    <a:pt x="76200" y="76200"/>
                  </a:lnTo>
                  <a:lnTo>
                    <a:pt x="30480" y="76200"/>
                  </a:lnTo>
                  <a:lnTo>
                    <a:pt x="30480" y="6350"/>
                  </a:lnTo>
                  <a:lnTo>
                    <a:pt x="24130" y="0"/>
                  </a:lnTo>
                  <a:close/>
                </a:path>
                <a:path w="624839" h="426720">
                  <a:moveTo>
                    <a:pt x="100330" y="0"/>
                  </a:moveTo>
                  <a:lnTo>
                    <a:pt x="83185" y="0"/>
                  </a:lnTo>
                  <a:lnTo>
                    <a:pt x="76200" y="6350"/>
                  </a:lnTo>
                  <a:lnTo>
                    <a:pt x="76200" y="121919"/>
                  </a:lnTo>
                  <a:lnTo>
                    <a:pt x="106680" y="121919"/>
                  </a:lnTo>
                  <a:lnTo>
                    <a:pt x="106680" y="6350"/>
                  </a:lnTo>
                  <a:lnTo>
                    <a:pt x="100330" y="0"/>
                  </a:lnTo>
                  <a:close/>
                </a:path>
                <a:path w="624839" h="426720">
                  <a:moveTo>
                    <a:pt x="62230" y="0"/>
                  </a:moveTo>
                  <a:lnTo>
                    <a:pt x="45085" y="0"/>
                  </a:lnTo>
                  <a:lnTo>
                    <a:pt x="38100" y="6350"/>
                  </a:lnTo>
                  <a:lnTo>
                    <a:pt x="38100" y="76200"/>
                  </a:lnTo>
                  <a:lnTo>
                    <a:pt x="68580" y="76200"/>
                  </a:lnTo>
                  <a:lnTo>
                    <a:pt x="68580" y="6350"/>
                  </a:lnTo>
                  <a:lnTo>
                    <a:pt x="62230" y="0"/>
                  </a:lnTo>
                  <a:close/>
                </a:path>
                <a:path w="624839" h="426720">
                  <a:moveTo>
                    <a:pt x="564515" y="0"/>
                  </a:moveTo>
                  <a:lnTo>
                    <a:pt x="555625" y="0"/>
                  </a:lnTo>
                  <a:lnTo>
                    <a:pt x="548640" y="6350"/>
                  </a:lnTo>
                  <a:lnTo>
                    <a:pt x="548640" y="419735"/>
                  </a:lnTo>
                  <a:lnTo>
                    <a:pt x="555625" y="426719"/>
                  </a:lnTo>
                  <a:lnTo>
                    <a:pt x="572769" y="426719"/>
                  </a:lnTo>
                  <a:lnTo>
                    <a:pt x="579119" y="419735"/>
                  </a:lnTo>
                  <a:lnTo>
                    <a:pt x="579119" y="243839"/>
                  </a:lnTo>
                  <a:lnTo>
                    <a:pt x="618490" y="243839"/>
                  </a:lnTo>
                  <a:lnTo>
                    <a:pt x="624840" y="236854"/>
                  </a:lnTo>
                  <a:lnTo>
                    <a:pt x="624840" y="213360"/>
                  </a:lnTo>
                  <a:lnTo>
                    <a:pt x="579119" y="213360"/>
                  </a:lnTo>
                  <a:lnTo>
                    <a:pt x="579119" y="34289"/>
                  </a:lnTo>
                  <a:lnTo>
                    <a:pt x="594359" y="34289"/>
                  </a:lnTo>
                  <a:lnTo>
                    <a:pt x="594359" y="8889"/>
                  </a:lnTo>
                  <a:lnTo>
                    <a:pt x="588009" y="4444"/>
                  </a:lnTo>
                  <a:lnTo>
                    <a:pt x="564515" y="0"/>
                  </a:lnTo>
                  <a:close/>
                </a:path>
                <a:path w="624839" h="426720">
                  <a:moveTo>
                    <a:pt x="594359" y="8889"/>
                  </a:moveTo>
                  <a:lnTo>
                    <a:pt x="594359" y="213360"/>
                  </a:lnTo>
                  <a:lnTo>
                    <a:pt x="624840" y="213360"/>
                  </a:lnTo>
                  <a:lnTo>
                    <a:pt x="624840" y="60960"/>
                  </a:lnTo>
                  <a:lnTo>
                    <a:pt x="620394" y="36829"/>
                  </a:lnTo>
                  <a:lnTo>
                    <a:pt x="618490" y="34289"/>
                  </a:lnTo>
                  <a:lnTo>
                    <a:pt x="607059" y="17779"/>
                  </a:lnTo>
                  <a:lnTo>
                    <a:pt x="594359" y="8889"/>
                  </a:lnTo>
                  <a:close/>
                </a:path>
                <a:path w="624839" h="426720">
                  <a:moveTo>
                    <a:pt x="594359" y="34289"/>
                  </a:moveTo>
                  <a:lnTo>
                    <a:pt x="579119" y="34289"/>
                  </a:lnTo>
                  <a:lnTo>
                    <a:pt x="585469" y="39369"/>
                  </a:lnTo>
                  <a:lnTo>
                    <a:pt x="590550" y="45085"/>
                  </a:lnTo>
                  <a:lnTo>
                    <a:pt x="593725" y="52704"/>
                  </a:lnTo>
                  <a:lnTo>
                    <a:pt x="594359" y="60960"/>
                  </a:lnTo>
                  <a:lnTo>
                    <a:pt x="594359" y="34289"/>
                  </a:lnTo>
                  <a:close/>
                </a:path>
              </a:pathLst>
            </a:custGeom>
            <a:solidFill>
              <a:srgbClr val="FFFFFF"/>
            </a:solidFill>
          </p:spPr>
          <p:txBody>
            <a:bodyPr wrap="square" lIns="0" tIns="0" rIns="0" bIns="0" rtlCol="0"/>
            <a:lstStyle/>
            <a:p>
              <a:endParaRPr/>
            </a:p>
          </p:txBody>
        </p:sp>
      </p:grpSp>
      <p:sp>
        <p:nvSpPr>
          <p:cNvPr id="16" name="object 16"/>
          <p:cNvSpPr txBox="1">
            <a:spLocks noGrp="1"/>
          </p:cNvSpPr>
          <p:nvPr>
            <p:ph type="title"/>
          </p:nvPr>
        </p:nvSpPr>
        <p:spPr>
          <a:prstGeom prst="rect">
            <a:avLst/>
          </a:prstGeom>
        </p:spPr>
        <p:txBody>
          <a:bodyPr vert="horz" wrap="square" lIns="0" tIns="12697" rIns="0" bIns="0" rtlCol="0">
            <a:spAutoFit/>
          </a:bodyPr>
          <a:lstStyle/>
          <a:p>
            <a:pPr marL="12697">
              <a:spcBef>
                <a:spcPts val="100"/>
              </a:spcBef>
            </a:pPr>
            <a:r>
              <a:rPr dirty="0"/>
              <a:t>03</a:t>
            </a:r>
          </a:p>
        </p:txBody>
      </p:sp>
      <p:sp>
        <p:nvSpPr>
          <p:cNvPr id="24" name="object 24"/>
          <p:cNvSpPr txBox="1">
            <a:spLocks noGrp="1"/>
          </p:cNvSpPr>
          <p:nvPr>
            <p:ph type="sldNum" sz="quarter" idx="7"/>
          </p:nvPr>
        </p:nvSpPr>
        <p:spPr>
          <a:xfrm>
            <a:off x="7257291" y="10361924"/>
            <a:ext cx="180340" cy="111631"/>
          </a:xfrm>
          <a:prstGeom prst="rect">
            <a:avLst/>
          </a:prstGeom>
        </p:spPr>
        <p:txBody>
          <a:bodyPr vert="horz" wrap="square" lIns="0" tIns="3810" rIns="0" bIns="0" rtlCol="0">
            <a:spAutoFit/>
          </a:bodyPr>
          <a:lstStyle/>
          <a:p>
            <a:pPr marL="43803">
              <a:spcBef>
                <a:spcPts val="30"/>
              </a:spcBef>
            </a:pPr>
            <a:fld id="{81D60167-4931-47E6-BA6A-407CBD079E47}" type="slidenum">
              <a:rPr spc="-5" dirty="0"/>
              <a:pPr marL="43803">
                <a:spcBef>
                  <a:spcPts val="30"/>
                </a:spcBef>
              </a:pPr>
              <a:t>28</a:t>
            </a:fld>
            <a:endParaRPr spc="-5" dirty="0"/>
          </a:p>
        </p:txBody>
      </p:sp>
      <p:sp>
        <p:nvSpPr>
          <p:cNvPr id="17" name="object 17"/>
          <p:cNvSpPr txBox="1"/>
          <p:nvPr/>
        </p:nvSpPr>
        <p:spPr>
          <a:xfrm>
            <a:off x="1103175" y="1947417"/>
            <a:ext cx="4982210" cy="1380490"/>
          </a:xfrm>
          <a:prstGeom prst="rect">
            <a:avLst/>
          </a:prstGeom>
        </p:spPr>
        <p:txBody>
          <a:bodyPr vert="horz" wrap="square" lIns="0" tIns="158067" rIns="0" bIns="0" rtlCol="0">
            <a:spAutoFit/>
          </a:bodyPr>
          <a:lstStyle/>
          <a:p>
            <a:pPr marL="12697" marR="5077">
              <a:lnSpc>
                <a:spcPct val="73500"/>
              </a:lnSpc>
              <a:spcBef>
                <a:spcPts val="1245"/>
              </a:spcBef>
            </a:pPr>
            <a:r>
              <a:rPr sz="3600" spc="-535" dirty="0">
                <a:solidFill>
                  <a:srgbClr val="FFFFFF"/>
                </a:solidFill>
                <a:latin typeface="Microsoft Sans Serif"/>
                <a:cs typeface="Microsoft Sans Serif"/>
              </a:rPr>
              <a:t>C</a:t>
            </a:r>
            <a:r>
              <a:rPr sz="3600" spc="-481" dirty="0">
                <a:solidFill>
                  <a:srgbClr val="FFFFFF"/>
                </a:solidFill>
                <a:latin typeface="Microsoft Sans Serif"/>
                <a:cs typeface="Microsoft Sans Serif"/>
              </a:rPr>
              <a:t>A</a:t>
            </a:r>
            <a:r>
              <a:rPr sz="3600" spc="-450" dirty="0">
                <a:solidFill>
                  <a:srgbClr val="FFFFFF"/>
                </a:solidFill>
                <a:latin typeface="Microsoft Sans Serif"/>
                <a:cs typeface="Microsoft Sans Serif"/>
              </a:rPr>
              <a:t>T</a:t>
            </a:r>
            <a:r>
              <a:rPr sz="3600" spc="-487" dirty="0">
                <a:solidFill>
                  <a:srgbClr val="FFFFFF"/>
                </a:solidFill>
                <a:latin typeface="Microsoft Sans Serif"/>
                <a:cs typeface="Microsoft Sans Serif"/>
              </a:rPr>
              <a:t>E</a:t>
            </a:r>
            <a:r>
              <a:rPr sz="3600" spc="-535" dirty="0">
                <a:solidFill>
                  <a:srgbClr val="FFFFFF"/>
                </a:solidFill>
                <a:latin typeface="Microsoft Sans Serif"/>
                <a:cs typeface="Microsoft Sans Serif"/>
              </a:rPr>
              <a:t>R</a:t>
            </a:r>
            <a:r>
              <a:rPr sz="3600" spc="-180" dirty="0">
                <a:solidFill>
                  <a:srgbClr val="FFFFFF"/>
                </a:solidFill>
                <a:latin typeface="Microsoft Sans Serif"/>
                <a:cs typeface="Microsoft Sans Serif"/>
              </a:rPr>
              <a:t>I</a:t>
            </a:r>
            <a:r>
              <a:rPr sz="3600" spc="-555" dirty="0">
                <a:solidFill>
                  <a:srgbClr val="FFFFFF"/>
                </a:solidFill>
                <a:latin typeface="Microsoft Sans Serif"/>
                <a:cs typeface="Microsoft Sans Serif"/>
              </a:rPr>
              <a:t>NG</a:t>
            </a:r>
            <a:r>
              <a:rPr sz="3600" spc="-155" dirty="0">
                <a:solidFill>
                  <a:srgbClr val="FFFFFF"/>
                </a:solidFill>
                <a:latin typeface="Microsoft Sans Serif"/>
                <a:cs typeface="Microsoft Sans Serif"/>
              </a:rPr>
              <a:t> </a:t>
            </a:r>
            <a:r>
              <a:rPr sz="3600" spc="-481" dirty="0">
                <a:solidFill>
                  <a:srgbClr val="FFFFFF"/>
                </a:solidFill>
                <a:latin typeface="Microsoft Sans Serif"/>
                <a:cs typeface="Microsoft Sans Serif"/>
              </a:rPr>
              <a:t>E</a:t>
            </a:r>
            <a:r>
              <a:rPr sz="3600" spc="-535" dirty="0">
                <a:solidFill>
                  <a:srgbClr val="FFFFFF"/>
                </a:solidFill>
                <a:latin typeface="Microsoft Sans Serif"/>
                <a:cs typeface="Microsoft Sans Serif"/>
              </a:rPr>
              <a:t>N</a:t>
            </a:r>
            <a:r>
              <a:rPr sz="3600" spc="-150" dirty="0">
                <a:solidFill>
                  <a:srgbClr val="FFFFFF"/>
                </a:solidFill>
                <a:latin typeface="Microsoft Sans Serif"/>
                <a:cs typeface="Microsoft Sans Serif"/>
              </a:rPr>
              <a:t> </a:t>
            </a:r>
            <a:r>
              <a:rPr sz="3600" spc="-400" dirty="0">
                <a:solidFill>
                  <a:srgbClr val="FFFFFF"/>
                </a:solidFill>
                <a:latin typeface="Microsoft Sans Serif"/>
                <a:cs typeface="Microsoft Sans Serif"/>
              </a:rPr>
              <a:t>L</a:t>
            </a:r>
            <a:r>
              <a:rPr sz="3600" spc="-535" dirty="0">
                <a:solidFill>
                  <a:srgbClr val="FFFFFF"/>
                </a:solidFill>
                <a:latin typeface="Microsoft Sans Serif"/>
                <a:cs typeface="Microsoft Sans Serif"/>
              </a:rPr>
              <a:t>U</a:t>
            </a:r>
            <a:r>
              <a:rPr sz="3600" spc="-530" dirty="0">
                <a:solidFill>
                  <a:srgbClr val="FFFFFF"/>
                </a:solidFill>
                <a:latin typeface="Microsoft Sans Serif"/>
                <a:cs typeface="Microsoft Sans Serif"/>
              </a:rPr>
              <a:t>GA</a:t>
            </a:r>
            <a:r>
              <a:rPr sz="3600" spc="-492" dirty="0">
                <a:solidFill>
                  <a:srgbClr val="FFFFFF"/>
                </a:solidFill>
                <a:latin typeface="Microsoft Sans Serif"/>
                <a:cs typeface="Microsoft Sans Serif"/>
              </a:rPr>
              <a:t>R</a:t>
            </a:r>
            <a:r>
              <a:rPr sz="3600" spc="-487" dirty="0">
                <a:solidFill>
                  <a:srgbClr val="FFFFFF"/>
                </a:solidFill>
                <a:latin typeface="Microsoft Sans Serif"/>
                <a:cs typeface="Microsoft Sans Serif"/>
              </a:rPr>
              <a:t>E</a:t>
            </a:r>
            <a:r>
              <a:rPr sz="3600" spc="-492" dirty="0">
                <a:solidFill>
                  <a:srgbClr val="FFFFFF"/>
                </a:solidFill>
                <a:latin typeface="Microsoft Sans Serif"/>
                <a:cs typeface="Microsoft Sans Serif"/>
              </a:rPr>
              <a:t>S</a:t>
            </a:r>
            <a:r>
              <a:rPr sz="3600" spc="-130" dirty="0">
                <a:solidFill>
                  <a:srgbClr val="FFFFFF"/>
                </a:solidFill>
                <a:latin typeface="Microsoft Sans Serif"/>
                <a:cs typeface="Microsoft Sans Serif"/>
              </a:rPr>
              <a:t> </a:t>
            </a:r>
            <a:r>
              <a:rPr sz="3600" spc="-375" dirty="0">
                <a:solidFill>
                  <a:srgbClr val="FFFFFF"/>
                </a:solidFill>
                <a:latin typeface="Microsoft Sans Serif"/>
                <a:cs typeface="Microsoft Sans Serif"/>
              </a:rPr>
              <a:t>DE  T</a:t>
            </a:r>
            <a:r>
              <a:rPr sz="3600" spc="-497" dirty="0">
                <a:solidFill>
                  <a:srgbClr val="FFFFFF"/>
                </a:solidFill>
                <a:latin typeface="Microsoft Sans Serif"/>
                <a:cs typeface="Microsoft Sans Serif"/>
              </a:rPr>
              <a:t>RABA</a:t>
            </a:r>
            <a:r>
              <a:rPr sz="3600" spc="-355" dirty="0">
                <a:solidFill>
                  <a:srgbClr val="FFFFFF"/>
                </a:solidFill>
                <a:latin typeface="Microsoft Sans Serif"/>
                <a:cs typeface="Microsoft Sans Serif"/>
              </a:rPr>
              <a:t>J</a:t>
            </a:r>
            <a:r>
              <a:rPr sz="3600" spc="-555" dirty="0">
                <a:solidFill>
                  <a:srgbClr val="FFFFFF"/>
                </a:solidFill>
                <a:latin typeface="Microsoft Sans Serif"/>
                <a:cs typeface="Microsoft Sans Serif"/>
              </a:rPr>
              <a:t>O</a:t>
            </a:r>
            <a:r>
              <a:rPr sz="3600" spc="-190" dirty="0">
                <a:solidFill>
                  <a:srgbClr val="FFFFFF"/>
                </a:solidFill>
                <a:latin typeface="Microsoft Sans Serif"/>
                <a:cs typeface="Microsoft Sans Serif"/>
              </a:rPr>
              <a:t>/</a:t>
            </a:r>
            <a:r>
              <a:rPr sz="3600" spc="-487" dirty="0">
                <a:solidFill>
                  <a:srgbClr val="FFFFFF"/>
                </a:solidFill>
                <a:latin typeface="Microsoft Sans Serif"/>
                <a:cs typeface="Microsoft Sans Serif"/>
              </a:rPr>
              <a:t>SE</a:t>
            </a:r>
            <a:r>
              <a:rPr sz="3600" spc="-535" dirty="0">
                <a:solidFill>
                  <a:srgbClr val="FFFFFF"/>
                </a:solidFill>
                <a:latin typeface="Microsoft Sans Serif"/>
                <a:cs typeface="Microsoft Sans Serif"/>
              </a:rPr>
              <a:t>R</a:t>
            </a:r>
            <a:r>
              <a:rPr sz="3600" spc="-481" dirty="0">
                <a:solidFill>
                  <a:srgbClr val="FFFFFF"/>
                </a:solidFill>
                <a:latin typeface="Microsoft Sans Serif"/>
                <a:cs typeface="Microsoft Sans Serif"/>
              </a:rPr>
              <a:t>V</a:t>
            </a:r>
            <a:r>
              <a:rPr sz="3600" spc="-204" dirty="0">
                <a:solidFill>
                  <a:srgbClr val="FFFFFF"/>
                </a:solidFill>
                <a:latin typeface="Microsoft Sans Serif"/>
                <a:cs typeface="Microsoft Sans Serif"/>
              </a:rPr>
              <a:t>I</a:t>
            </a:r>
            <a:r>
              <a:rPr sz="3600" spc="-525" dirty="0">
                <a:solidFill>
                  <a:srgbClr val="FFFFFF"/>
                </a:solidFill>
                <a:latin typeface="Microsoft Sans Serif"/>
                <a:cs typeface="Microsoft Sans Serif"/>
              </a:rPr>
              <a:t>C</a:t>
            </a:r>
            <a:r>
              <a:rPr sz="3600" spc="-390" dirty="0">
                <a:solidFill>
                  <a:srgbClr val="FFFFFF"/>
                </a:solidFill>
                <a:latin typeface="Microsoft Sans Serif"/>
                <a:cs typeface="Microsoft Sans Serif"/>
              </a:rPr>
              <a:t>IO</a:t>
            </a:r>
            <a:r>
              <a:rPr sz="3600" spc="-125" dirty="0">
                <a:solidFill>
                  <a:srgbClr val="FFFFFF"/>
                </a:solidFill>
                <a:latin typeface="Microsoft Sans Serif"/>
                <a:cs typeface="Microsoft Sans Serif"/>
              </a:rPr>
              <a:t> </a:t>
            </a:r>
            <a:r>
              <a:rPr sz="3600" spc="-295" dirty="0">
                <a:solidFill>
                  <a:srgbClr val="FFFFFF"/>
                </a:solidFill>
                <a:latin typeface="Microsoft Sans Serif"/>
                <a:cs typeface="Microsoft Sans Serif"/>
              </a:rPr>
              <a:t>A  </a:t>
            </a:r>
            <a:r>
              <a:rPr sz="3600" spc="-425" dirty="0">
                <a:solidFill>
                  <a:srgbClr val="FFFFFF"/>
                </a:solidFill>
                <a:latin typeface="Microsoft Sans Serif"/>
                <a:cs typeface="Microsoft Sans Serif"/>
              </a:rPr>
              <a:t>DOMICILIO</a:t>
            </a:r>
            <a:endParaRPr sz="3600">
              <a:latin typeface="Microsoft Sans Serif"/>
              <a:cs typeface="Microsoft Sans Serif"/>
            </a:endParaRPr>
          </a:p>
        </p:txBody>
      </p:sp>
      <p:sp>
        <p:nvSpPr>
          <p:cNvPr id="18" name="object 18"/>
          <p:cNvSpPr txBox="1"/>
          <p:nvPr/>
        </p:nvSpPr>
        <p:spPr>
          <a:xfrm>
            <a:off x="780087" y="7521323"/>
            <a:ext cx="2718435" cy="243787"/>
          </a:xfrm>
          <a:prstGeom prst="rect">
            <a:avLst/>
          </a:prstGeom>
        </p:spPr>
        <p:txBody>
          <a:bodyPr vert="horz" wrap="square" lIns="0" tIns="12697" rIns="0" bIns="0" rtlCol="0">
            <a:spAutoFit/>
          </a:bodyPr>
          <a:lstStyle/>
          <a:p>
            <a:pPr marR="5077" algn="r">
              <a:lnSpc>
                <a:spcPts val="1035"/>
              </a:lnSpc>
              <a:spcBef>
                <a:spcPts val="100"/>
              </a:spcBef>
            </a:pPr>
            <a:r>
              <a:rPr sz="900" spc="-35" dirty="0">
                <a:solidFill>
                  <a:srgbClr val="004448"/>
                </a:solidFill>
                <a:latin typeface="Microsoft Sans Serif"/>
                <a:cs typeface="Microsoft Sans Serif"/>
              </a:rPr>
              <a:t>PÁGINA</a:t>
            </a:r>
            <a:endParaRPr sz="900">
              <a:latin typeface="Microsoft Sans Serif"/>
              <a:cs typeface="Microsoft Sans Serif"/>
            </a:endParaRPr>
          </a:p>
          <a:p>
            <a:pPr marL="12697">
              <a:lnSpc>
                <a:spcPts val="795"/>
              </a:lnSpc>
            </a:pPr>
            <a:r>
              <a:rPr sz="700" spc="-25" dirty="0">
                <a:solidFill>
                  <a:srgbClr val="F5C15B"/>
                </a:solidFill>
                <a:latin typeface="Microsoft Sans Serif"/>
                <a:cs typeface="Microsoft Sans Serif"/>
              </a:rPr>
              <a:t>...................................................................................................................</a:t>
            </a:r>
            <a:endParaRPr sz="700">
              <a:latin typeface="Microsoft Sans Serif"/>
              <a:cs typeface="Microsoft Sans Serif"/>
            </a:endParaRPr>
          </a:p>
        </p:txBody>
      </p:sp>
      <p:sp>
        <p:nvSpPr>
          <p:cNvPr id="19" name="object 19"/>
          <p:cNvSpPr txBox="1"/>
          <p:nvPr/>
        </p:nvSpPr>
        <p:spPr>
          <a:xfrm>
            <a:off x="780084" y="7739633"/>
            <a:ext cx="2726690" cy="2296849"/>
          </a:xfrm>
          <a:prstGeom prst="rect">
            <a:avLst/>
          </a:prstGeom>
        </p:spPr>
        <p:txBody>
          <a:bodyPr vert="horz" wrap="square" lIns="0" tIns="12697" rIns="0" bIns="0" rtlCol="0">
            <a:spAutoFit/>
          </a:bodyPr>
          <a:lstStyle/>
          <a:p>
            <a:pPr marL="393580" indent="-380886">
              <a:lnSpc>
                <a:spcPts val="2287"/>
              </a:lnSpc>
              <a:spcBef>
                <a:spcPts val="100"/>
              </a:spcBef>
              <a:buClr>
                <a:srgbClr val="F5C15B"/>
              </a:buClr>
              <a:buSzPct val="153846"/>
              <a:buFont typeface="Calibri"/>
              <a:buAutoNum type="arabicPlain" startAt="11"/>
              <a:tabLst>
                <a:tab pos="393580" algn="l"/>
                <a:tab pos="2538595" algn="l"/>
              </a:tabLst>
            </a:pPr>
            <a:r>
              <a:rPr sz="1300" spc="-225" dirty="0">
                <a:solidFill>
                  <a:srgbClr val="004448"/>
                </a:solidFill>
                <a:latin typeface="Microsoft Sans Serif"/>
                <a:cs typeface="Microsoft Sans Serif"/>
                <a:hlinkClick r:id="rId5" action="ppaction://hlinksldjump"/>
              </a:rPr>
              <a:t>M</a:t>
            </a:r>
            <a:r>
              <a:rPr sz="1300" spc="-175" dirty="0">
                <a:solidFill>
                  <a:srgbClr val="004448"/>
                </a:solidFill>
                <a:latin typeface="Microsoft Sans Serif"/>
                <a:cs typeface="Microsoft Sans Serif"/>
                <a:hlinkClick r:id="rId5" action="ppaction://hlinksldjump"/>
              </a:rPr>
              <a:t>A</a:t>
            </a:r>
            <a:r>
              <a:rPr sz="1300" spc="-200" dirty="0">
                <a:solidFill>
                  <a:srgbClr val="004448"/>
                </a:solidFill>
                <a:latin typeface="Microsoft Sans Serif"/>
                <a:cs typeface="Microsoft Sans Serif"/>
                <a:hlinkClick r:id="rId5" action="ppaction://hlinksldjump"/>
              </a:rPr>
              <a:t>R</a:t>
            </a:r>
            <a:r>
              <a:rPr sz="1300" spc="-185" dirty="0">
                <a:solidFill>
                  <a:srgbClr val="004448"/>
                </a:solidFill>
                <a:latin typeface="Microsoft Sans Serif"/>
                <a:cs typeface="Microsoft Sans Serif"/>
                <a:hlinkClick r:id="rId5" action="ppaction://hlinksldjump"/>
              </a:rPr>
              <a:t>Y</a:t>
            </a:r>
            <a:r>
              <a:rPr sz="1300" spc="-215" dirty="0">
                <a:solidFill>
                  <a:srgbClr val="004448"/>
                </a:solidFill>
                <a:latin typeface="Microsoft Sans Serif"/>
                <a:cs typeface="Microsoft Sans Serif"/>
                <a:hlinkClick r:id="rId5" action="ppaction://hlinksldjump"/>
              </a:rPr>
              <a:t>M</a:t>
            </a:r>
            <a:r>
              <a:rPr sz="1300" spc="-210" dirty="0">
                <a:solidFill>
                  <a:srgbClr val="004448"/>
                </a:solidFill>
                <a:latin typeface="Microsoft Sans Serif"/>
                <a:cs typeface="Microsoft Sans Serif"/>
                <a:hlinkClick r:id="rId5" action="ppaction://hlinksldjump"/>
              </a:rPr>
              <a:t>O</a:t>
            </a:r>
            <a:r>
              <a:rPr sz="1300" spc="-190" dirty="0">
                <a:solidFill>
                  <a:srgbClr val="004448"/>
                </a:solidFill>
                <a:latin typeface="Microsoft Sans Serif"/>
                <a:cs typeface="Microsoft Sans Serif"/>
                <a:hlinkClick r:id="rId5" action="ppaction://hlinksldjump"/>
              </a:rPr>
              <a:t>U</a:t>
            </a:r>
            <a:r>
              <a:rPr sz="1300" spc="-200" dirty="0">
                <a:solidFill>
                  <a:srgbClr val="004448"/>
                </a:solidFill>
                <a:latin typeface="Microsoft Sans Serif"/>
                <a:cs typeface="Microsoft Sans Serif"/>
                <a:hlinkClick r:id="rId5" action="ppaction://hlinksldjump"/>
              </a:rPr>
              <a:t>N</a:t>
            </a:r>
            <a:r>
              <a:rPr sz="1300" spc="-170" dirty="0">
                <a:solidFill>
                  <a:srgbClr val="004448"/>
                </a:solidFill>
                <a:latin typeface="Microsoft Sans Serif"/>
                <a:cs typeface="Microsoft Sans Serif"/>
                <a:hlinkClick r:id="rId5" action="ppaction://hlinksldjump"/>
              </a:rPr>
              <a:t>T</a:t>
            </a:r>
            <a:r>
              <a:rPr sz="1300" spc="135" dirty="0">
                <a:solidFill>
                  <a:srgbClr val="004448"/>
                </a:solidFill>
                <a:latin typeface="Microsoft Sans Serif"/>
                <a:cs typeface="Microsoft Sans Serif"/>
                <a:hlinkClick r:id="rId5" action="ppaction://hlinksldjump"/>
              </a:rPr>
              <a:t> </a:t>
            </a:r>
            <a:r>
              <a:rPr sz="1300" spc="-190" dirty="0">
                <a:solidFill>
                  <a:srgbClr val="004448"/>
                </a:solidFill>
                <a:latin typeface="Microsoft Sans Serif"/>
                <a:cs typeface="Microsoft Sans Serif"/>
                <a:hlinkClick r:id="rId5" action="ppaction://hlinksldjump"/>
              </a:rPr>
              <a:t>C</a:t>
            </a:r>
            <a:r>
              <a:rPr sz="1300" spc="-175" dirty="0">
                <a:solidFill>
                  <a:srgbClr val="004448"/>
                </a:solidFill>
                <a:latin typeface="Microsoft Sans Serif"/>
                <a:cs typeface="Microsoft Sans Serif"/>
                <a:hlinkClick r:id="rId5" action="ppaction://hlinksldjump"/>
              </a:rPr>
              <a:t>A</a:t>
            </a:r>
            <a:r>
              <a:rPr sz="1300" spc="-200" dirty="0">
                <a:solidFill>
                  <a:srgbClr val="004448"/>
                </a:solidFill>
                <a:latin typeface="Microsoft Sans Serif"/>
                <a:cs typeface="Microsoft Sans Serif"/>
                <a:hlinkClick r:id="rId5" action="ppaction://hlinksldjump"/>
              </a:rPr>
              <a:t>R</a:t>
            </a:r>
            <a:r>
              <a:rPr sz="1300" spc="-185" dirty="0">
                <a:solidFill>
                  <a:srgbClr val="004448"/>
                </a:solidFill>
                <a:latin typeface="Microsoft Sans Serif"/>
                <a:cs typeface="Microsoft Sans Serif"/>
                <a:hlinkClick r:id="rId5" action="ppaction://hlinksldjump"/>
              </a:rPr>
              <a:t>E</a:t>
            </a:r>
            <a:r>
              <a:rPr sz="1300" spc="140" dirty="0">
                <a:solidFill>
                  <a:srgbClr val="004448"/>
                </a:solidFill>
                <a:latin typeface="Microsoft Sans Serif"/>
                <a:cs typeface="Microsoft Sans Serif"/>
                <a:hlinkClick r:id="rId5" action="ppaction://hlinksldjump"/>
              </a:rPr>
              <a:t> </a:t>
            </a:r>
            <a:r>
              <a:rPr sz="1300" spc="-200" dirty="0">
                <a:solidFill>
                  <a:srgbClr val="004448"/>
                </a:solidFill>
                <a:latin typeface="Microsoft Sans Serif"/>
                <a:cs typeface="Microsoft Sans Serif"/>
                <a:hlinkClick r:id="rId5" action="ppaction://hlinksldjump"/>
              </a:rPr>
              <a:t>C</a:t>
            </a:r>
            <a:r>
              <a:rPr sz="1300" spc="-175" dirty="0">
                <a:solidFill>
                  <a:srgbClr val="004448"/>
                </a:solidFill>
                <a:latin typeface="Microsoft Sans Serif"/>
                <a:cs typeface="Microsoft Sans Serif"/>
                <a:hlinkClick r:id="rId5" action="ppaction://hlinksldjump"/>
              </a:rPr>
              <a:t>E</a:t>
            </a:r>
            <a:r>
              <a:rPr sz="1300" spc="-200" dirty="0">
                <a:solidFill>
                  <a:srgbClr val="004448"/>
                </a:solidFill>
                <a:latin typeface="Microsoft Sans Serif"/>
                <a:cs typeface="Microsoft Sans Serif"/>
                <a:hlinkClick r:id="rId5" action="ppaction://hlinksldjump"/>
              </a:rPr>
              <a:t>N</a:t>
            </a:r>
            <a:r>
              <a:rPr sz="1300" spc="-165" dirty="0">
                <a:solidFill>
                  <a:srgbClr val="004448"/>
                </a:solidFill>
                <a:latin typeface="Microsoft Sans Serif"/>
                <a:cs typeface="Microsoft Sans Serif"/>
                <a:hlinkClick r:id="rId5" action="ppaction://hlinksldjump"/>
              </a:rPr>
              <a:t>T</a:t>
            </a:r>
            <a:r>
              <a:rPr sz="1300" spc="-190" dirty="0">
                <a:solidFill>
                  <a:srgbClr val="004448"/>
                </a:solidFill>
                <a:latin typeface="Microsoft Sans Serif"/>
                <a:cs typeface="Microsoft Sans Serif"/>
                <a:hlinkClick r:id="rId5" action="ppaction://hlinksldjump"/>
              </a:rPr>
              <a:t>R</a:t>
            </a:r>
            <a:r>
              <a:rPr sz="1300" spc="-185" dirty="0">
                <a:solidFill>
                  <a:srgbClr val="004448"/>
                </a:solidFill>
                <a:latin typeface="Microsoft Sans Serif"/>
                <a:cs typeface="Microsoft Sans Serif"/>
                <a:hlinkClick r:id="rId5" action="ppaction://hlinksldjump"/>
              </a:rPr>
              <a:t>E</a:t>
            </a:r>
            <a:r>
              <a:rPr sz="1300" dirty="0">
                <a:solidFill>
                  <a:srgbClr val="004448"/>
                </a:solidFill>
                <a:latin typeface="Microsoft Sans Serif"/>
                <a:cs typeface="Microsoft Sans Serif"/>
                <a:hlinkClick r:id="rId5" action="ppaction://hlinksldjump"/>
              </a:rPr>
              <a:t>	</a:t>
            </a:r>
            <a:r>
              <a:rPr sz="1300" spc="-45" dirty="0">
                <a:solidFill>
                  <a:srgbClr val="004448"/>
                </a:solidFill>
                <a:latin typeface="Microsoft Sans Serif"/>
                <a:cs typeface="Microsoft Sans Serif"/>
                <a:hlinkClick r:id="rId5" action="ppaction://hlinksldjump"/>
              </a:rPr>
              <a:t>20</a:t>
            </a:r>
            <a:endParaRPr sz="1300">
              <a:latin typeface="Microsoft Sans Serif"/>
              <a:cs typeface="Microsoft Sans Serif"/>
            </a:endParaRPr>
          </a:p>
          <a:p>
            <a:pPr marL="393580" indent="-380886">
              <a:lnSpc>
                <a:spcPts val="2180"/>
              </a:lnSpc>
              <a:buClr>
                <a:srgbClr val="F5C15B"/>
              </a:buClr>
              <a:buSzPct val="153846"/>
              <a:buFont typeface="Calibri"/>
              <a:buAutoNum type="arabicPlain" startAt="11"/>
              <a:tabLst>
                <a:tab pos="393580" algn="l"/>
                <a:tab pos="2557004" algn="l"/>
              </a:tabLst>
            </a:pPr>
            <a:r>
              <a:rPr sz="1300" spc="-190" dirty="0">
                <a:solidFill>
                  <a:srgbClr val="004448"/>
                </a:solidFill>
                <a:latin typeface="Microsoft Sans Serif"/>
                <a:cs typeface="Microsoft Sans Serif"/>
                <a:hlinkClick r:id="rId6" action="ppaction://hlinksldjump"/>
              </a:rPr>
              <a:t>RED</a:t>
            </a:r>
            <a:r>
              <a:rPr sz="1300" spc="-60" dirty="0">
                <a:solidFill>
                  <a:srgbClr val="004448"/>
                </a:solidFill>
                <a:latin typeface="Microsoft Sans Serif"/>
                <a:cs typeface="Microsoft Sans Serif"/>
                <a:hlinkClick r:id="rId6" action="ppaction://hlinksldjump"/>
              </a:rPr>
              <a:t> </a:t>
            </a:r>
            <a:r>
              <a:rPr sz="1300" spc="-155" dirty="0">
                <a:solidFill>
                  <a:srgbClr val="004448"/>
                </a:solidFill>
                <a:latin typeface="Microsoft Sans Serif"/>
                <a:cs typeface="Microsoft Sans Serif"/>
                <a:hlinkClick r:id="rId6" action="ppaction://hlinksldjump"/>
              </a:rPr>
              <a:t>DEVIL</a:t>
            </a:r>
            <a:r>
              <a:rPr sz="1300" spc="-55" dirty="0">
                <a:solidFill>
                  <a:srgbClr val="004448"/>
                </a:solidFill>
                <a:latin typeface="Microsoft Sans Serif"/>
                <a:cs typeface="Microsoft Sans Serif"/>
                <a:hlinkClick r:id="rId6" action="ppaction://hlinksldjump"/>
              </a:rPr>
              <a:t> </a:t>
            </a:r>
            <a:r>
              <a:rPr sz="1300" spc="-175" dirty="0">
                <a:solidFill>
                  <a:srgbClr val="004448"/>
                </a:solidFill>
                <a:latin typeface="Microsoft Sans Serif"/>
                <a:cs typeface="Microsoft Sans Serif"/>
                <a:hlinkClick r:id="rId6" action="ppaction://hlinksldjump"/>
              </a:rPr>
              <a:t>CATERING	</a:t>
            </a:r>
            <a:r>
              <a:rPr sz="1300" spc="-150" dirty="0">
                <a:solidFill>
                  <a:srgbClr val="004448"/>
                </a:solidFill>
                <a:latin typeface="Microsoft Sans Serif"/>
                <a:cs typeface="Microsoft Sans Serif"/>
                <a:hlinkClick r:id="rId6" action="ppaction://hlinksldjump"/>
              </a:rPr>
              <a:t>21</a:t>
            </a:r>
            <a:endParaRPr sz="1300">
              <a:latin typeface="Microsoft Sans Serif"/>
              <a:cs typeface="Microsoft Sans Serif"/>
            </a:endParaRPr>
          </a:p>
          <a:p>
            <a:pPr marL="393580" indent="-380886">
              <a:lnSpc>
                <a:spcPts val="2180"/>
              </a:lnSpc>
              <a:buClr>
                <a:srgbClr val="F5C15B"/>
              </a:buClr>
              <a:buSzPct val="153846"/>
              <a:buFont typeface="Calibri"/>
              <a:buAutoNum type="arabicPlain" startAt="11"/>
              <a:tabLst>
                <a:tab pos="393580" algn="l"/>
                <a:tab pos="2548118" algn="l"/>
              </a:tabLst>
            </a:pPr>
            <a:r>
              <a:rPr sz="1300" spc="-165" dirty="0">
                <a:solidFill>
                  <a:srgbClr val="004448"/>
                </a:solidFill>
                <a:latin typeface="Microsoft Sans Serif"/>
                <a:cs typeface="Microsoft Sans Serif"/>
                <a:hlinkClick r:id="rId7" action="ppaction://hlinksldjump"/>
              </a:rPr>
              <a:t>TWO</a:t>
            </a:r>
            <a:r>
              <a:rPr sz="1300" spc="-65" dirty="0">
                <a:solidFill>
                  <a:srgbClr val="004448"/>
                </a:solidFill>
                <a:latin typeface="Microsoft Sans Serif"/>
                <a:cs typeface="Microsoft Sans Serif"/>
                <a:hlinkClick r:id="rId7" action="ppaction://hlinksldjump"/>
              </a:rPr>
              <a:t> </a:t>
            </a:r>
            <a:r>
              <a:rPr sz="1300" spc="-125" dirty="0">
                <a:solidFill>
                  <a:srgbClr val="004448"/>
                </a:solidFill>
                <a:latin typeface="Microsoft Sans Serif"/>
                <a:cs typeface="Microsoft Sans Serif"/>
                <a:hlinkClick r:id="rId7" action="ppaction://hlinksldjump"/>
              </a:rPr>
              <a:t>LIONS</a:t>
            </a:r>
            <a:r>
              <a:rPr sz="1300" spc="-65" dirty="0">
                <a:solidFill>
                  <a:srgbClr val="004448"/>
                </a:solidFill>
                <a:latin typeface="Microsoft Sans Serif"/>
                <a:cs typeface="Microsoft Sans Serif"/>
                <a:hlinkClick r:id="rId7" action="ppaction://hlinksldjump"/>
              </a:rPr>
              <a:t> </a:t>
            </a:r>
            <a:r>
              <a:rPr sz="1300" spc="-114" dirty="0">
                <a:solidFill>
                  <a:srgbClr val="004448"/>
                </a:solidFill>
                <a:latin typeface="Microsoft Sans Serif"/>
                <a:cs typeface="Microsoft Sans Serif"/>
                <a:hlinkClick r:id="rId7" action="ppaction://hlinksldjump"/>
              </a:rPr>
              <a:t>PIZZERIA	22</a:t>
            </a:r>
            <a:endParaRPr sz="1300">
              <a:latin typeface="Microsoft Sans Serif"/>
              <a:cs typeface="Microsoft Sans Serif"/>
            </a:endParaRPr>
          </a:p>
          <a:p>
            <a:pPr marL="393580" indent="-380886">
              <a:lnSpc>
                <a:spcPts val="2185"/>
              </a:lnSpc>
              <a:buClr>
                <a:srgbClr val="F5C15B"/>
              </a:buClr>
              <a:buSzPct val="153846"/>
              <a:buFont typeface="Calibri"/>
              <a:buAutoNum type="arabicPlain" startAt="11"/>
              <a:tabLst>
                <a:tab pos="393580" algn="l"/>
                <a:tab pos="2538595" algn="l"/>
              </a:tabLst>
            </a:pPr>
            <a:r>
              <a:rPr sz="1300" spc="-185" dirty="0">
                <a:solidFill>
                  <a:srgbClr val="004448"/>
                </a:solidFill>
                <a:latin typeface="Microsoft Sans Serif"/>
                <a:cs typeface="Microsoft Sans Serif"/>
                <a:hlinkClick r:id="rId8" action="ppaction://hlinksldjump"/>
              </a:rPr>
              <a:t>FOODSPACE	</a:t>
            </a:r>
            <a:r>
              <a:rPr sz="1300" spc="-150" dirty="0">
                <a:solidFill>
                  <a:srgbClr val="004448"/>
                </a:solidFill>
                <a:latin typeface="Microsoft Sans Serif"/>
                <a:cs typeface="Microsoft Sans Serif"/>
                <a:hlinkClick r:id="rId8" action="ppaction://hlinksldjump"/>
              </a:rPr>
              <a:t>23</a:t>
            </a:r>
            <a:endParaRPr sz="1300">
              <a:latin typeface="Microsoft Sans Serif"/>
              <a:cs typeface="Microsoft Sans Serif"/>
            </a:endParaRPr>
          </a:p>
          <a:p>
            <a:pPr marL="393580" indent="-380886">
              <a:lnSpc>
                <a:spcPts val="2180"/>
              </a:lnSpc>
              <a:buClr>
                <a:srgbClr val="F5C15B"/>
              </a:buClr>
              <a:buSzPct val="153846"/>
              <a:buFont typeface="Calibri"/>
              <a:buAutoNum type="arabicPlain" startAt="11"/>
              <a:tabLst>
                <a:tab pos="393580" algn="l"/>
                <a:tab pos="2538595" algn="l"/>
              </a:tabLst>
            </a:pPr>
            <a:r>
              <a:rPr sz="1300" spc="-165" dirty="0">
                <a:solidFill>
                  <a:srgbClr val="004448"/>
                </a:solidFill>
                <a:latin typeface="Microsoft Sans Serif"/>
                <a:cs typeface="Microsoft Sans Serif"/>
                <a:hlinkClick r:id="rId9" action="ppaction://hlinksldjump"/>
              </a:rPr>
              <a:t>SALATERIA</a:t>
            </a:r>
            <a:r>
              <a:rPr sz="1300" spc="-60" dirty="0">
                <a:solidFill>
                  <a:srgbClr val="004448"/>
                </a:solidFill>
                <a:latin typeface="Microsoft Sans Serif"/>
                <a:cs typeface="Microsoft Sans Serif"/>
                <a:hlinkClick r:id="rId9" action="ppaction://hlinksldjump"/>
              </a:rPr>
              <a:t> </a:t>
            </a:r>
            <a:r>
              <a:rPr sz="1300" spc="-185" dirty="0">
                <a:solidFill>
                  <a:srgbClr val="004448"/>
                </a:solidFill>
                <a:latin typeface="Microsoft Sans Serif"/>
                <a:cs typeface="Microsoft Sans Serif"/>
                <a:hlinkClick r:id="rId9" action="ppaction://hlinksldjump"/>
              </a:rPr>
              <a:t>SOUPS</a:t>
            </a:r>
            <a:r>
              <a:rPr sz="1300" spc="-45" dirty="0">
                <a:solidFill>
                  <a:srgbClr val="004448"/>
                </a:solidFill>
                <a:latin typeface="Microsoft Sans Serif"/>
                <a:cs typeface="Microsoft Sans Serif"/>
                <a:hlinkClick r:id="rId9" action="ppaction://hlinksldjump"/>
              </a:rPr>
              <a:t> </a:t>
            </a:r>
            <a:r>
              <a:rPr sz="1300" spc="-185" dirty="0">
                <a:solidFill>
                  <a:srgbClr val="004448"/>
                </a:solidFill>
                <a:latin typeface="Microsoft Sans Serif"/>
                <a:cs typeface="Microsoft Sans Serif"/>
                <a:hlinkClick r:id="rId9" action="ppaction://hlinksldjump"/>
              </a:rPr>
              <a:t>&amp;</a:t>
            </a:r>
            <a:r>
              <a:rPr sz="1300" spc="-45" dirty="0">
                <a:solidFill>
                  <a:srgbClr val="004448"/>
                </a:solidFill>
                <a:latin typeface="Microsoft Sans Serif"/>
                <a:cs typeface="Microsoft Sans Serif"/>
                <a:hlinkClick r:id="rId9" action="ppaction://hlinksldjump"/>
              </a:rPr>
              <a:t> </a:t>
            </a:r>
            <a:r>
              <a:rPr sz="1300" spc="-175" dirty="0">
                <a:solidFill>
                  <a:srgbClr val="004448"/>
                </a:solidFill>
                <a:latin typeface="Microsoft Sans Serif"/>
                <a:cs typeface="Microsoft Sans Serif"/>
                <a:hlinkClick r:id="rId9" action="ppaction://hlinksldjump"/>
              </a:rPr>
              <a:t>SALADS	</a:t>
            </a:r>
            <a:r>
              <a:rPr sz="1300" spc="-150" dirty="0">
                <a:solidFill>
                  <a:srgbClr val="004448"/>
                </a:solidFill>
                <a:latin typeface="Microsoft Sans Serif"/>
                <a:cs typeface="Microsoft Sans Serif"/>
                <a:hlinkClick r:id="rId9" action="ppaction://hlinksldjump"/>
              </a:rPr>
              <a:t>24</a:t>
            </a:r>
            <a:endParaRPr sz="1300">
              <a:latin typeface="Microsoft Sans Serif"/>
              <a:cs typeface="Microsoft Sans Serif"/>
            </a:endParaRPr>
          </a:p>
          <a:p>
            <a:pPr marL="393580" indent="-380886">
              <a:lnSpc>
                <a:spcPts val="2180"/>
              </a:lnSpc>
              <a:buClr>
                <a:srgbClr val="F5C15B"/>
              </a:buClr>
              <a:buSzPct val="153846"/>
              <a:buFont typeface="Calibri"/>
              <a:buAutoNum type="arabicPlain" startAt="11"/>
              <a:tabLst>
                <a:tab pos="393580" algn="l"/>
                <a:tab pos="2538595" algn="l"/>
              </a:tabLst>
            </a:pPr>
            <a:r>
              <a:rPr sz="1300" spc="-180" dirty="0">
                <a:solidFill>
                  <a:srgbClr val="004448"/>
                </a:solidFill>
                <a:latin typeface="Microsoft Sans Serif"/>
                <a:cs typeface="Microsoft Sans Serif"/>
                <a:hlinkClick r:id="rId10" action="ppaction://hlinksldjump"/>
              </a:rPr>
              <a:t>CLEAN</a:t>
            </a:r>
            <a:r>
              <a:rPr sz="1300" spc="-40" dirty="0">
                <a:solidFill>
                  <a:srgbClr val="004448"/>
                </a:solidFill>
                <a:latin typeface="Microsoft Sans Serif"/>
                <a:cs typeface="Microsoft Sans Serif"/>
                <a:hlinkClick r:id="rId10" action="ppaction://hlinksldjump"/>
              </a:rPr>
              <a:t> </a:t>
            </a:r>
            <a:r>
              <a:rPr sz="1300" spc="-190" dirty="0">
                <a:solidFill>
                  <a:srgbClr val="004448"/>
                </a:solidFill>
                <a:latin typeface="Microsoft Sans Serif"/>
                <a:cs typeface="Microsoft Sans Serif"/>
                <a:hlinkClick r:id="rId10" action="ppaction://hlinksldjump"/>
              </a:rPr>
              <a:t>CUT</a:t>
            </a:r>
            <a:r>
              <a:rPr sz="1300" spc="-45" dirty="0">
                <a:solidFill>
                  <a:srgbClr val="004448"/>
                </a:solidFill>
                <a:latin typeface="Microsoft Sans Serif"/>
                <a:cs typeface="Microsoft Sans Serif"/>
                <a:hlinkClick r:id="rId10" action="ppaction://hlinksldjump"/>
              </a:rPr>
              <a:t> </a:t>
            </a:r>
            <a:r>
              <a:rPr sz="1300" spc="-180" dirty="0">
                <a:solidFill>
                  <a:srgbClr val="004448"/>
                </a:solidFill>
                <a:latin typeface="Microsoft Sans Serif"/>
                <a:cs typeface="Microsoft Sans Serif"/>
                <a:hlinkClick r:id="rId10" action="ppaction://hlinksldjump"/>
              </a:rPr>
              <a:t>MEALS	</a:t>
            </a:r>
            <a:r>
              <a:rPr sz="1300" spc="-150" dirty="0">
                <a:solidFill>
                  <a:srgbClr val="004448"/>
                </a:solidFill>
                <a:latin typeface="Microsoft Sans Serif"/>
                <a:cs typeface="Microsoft Sans Serif"/>
                <a:hlinkClick r:id="rId10" action="ppaction://hlinksldjump"/>
              </a:rPr>
              <a:t>25</a:t>
            </a:r>
            <a:endParaRPr sz="1300">
              <a:latin typeface="Microsoft Sans Serif"/>
              <a:cs typeface="Microsoft Sans Serif"/>
            </a:endParaRPr>
          </a:p>
          <a:p>
            <a:pPr marL="393580" indent="-380886">
              <a:lnSpc>
                <a:spcPts val="2185"/>
              </a:lnSpc>
              <a:buClr>
                <a:srgbClr val="F5C15B"/>
              </a:buClr>
              <a:buSzPct val="153846"/>
              <a:buFont typeface="Calibri"/>
              <a:buAutoNum type="arabicPlain" startAt="11"/>
              <a:tabLst>
                <a:tab pos="393580" algn="l"/>
                <a:tab pos="2538595" algn="l"/>
              </a:tabLst>
            </a:pPr>
            <a:r>
              <a:rPr sz="1300" spc="-140" dirty="0">
                <a:solidFill>
                  <a:srgbClr val="004448"/>
                </a:solidFill>
                <a:latin typeface="Microsoft Sans Serif"/>
                <a:cs typeface="Microsoft Sans Serif"/>
                <a:hlinkClick r:id="rId11" action="ppaction://hlinksldjump"/>
              </a:rPr>
              <a:t>FIT</a:t>
            </a:r>
            <a:r>
              <a:rPr sz="1300" spc="-40" dirty="0">
                <a:solidFill>
                  <a:srgbClr val="004448"/>
                </a:solidFill>
                <a:latin typeface="Microsoft Sans Serif"/>
                <a:cs typeface="Microsoft Sans Serif"/>
                <a:hlinkClick r:id="rId11" action="ppaction://hlinksldjump"/>
              </a:rPr>
              <a:t> </a:t>
            </a:r>
            <a:r>
              <a:rPr sz="1300" spc="-185" dirty="0">
                <a:solidFill>
                  <a:srgbClr val="004448"/>
                </a:solidFill>
                <a:latin typeface="Microsoft Sans Serif"/>
                <a:cs typeface="Microsoft Sans Serif"/>
                <a:hlinkClick r:id="rId11" action="ppaction://hlinksldjump"/>
              </a:rPr>
              <a:t>PANTHER	</a:t>
            </a:r>
            <a:r>
              <a:rPr sz="1300" spc="-150" dirty="0">
                <a:solidFill>
                  <a:srgbClr val="004448"/>
                </a:solidFill>
                <a:latin typeface="Microsoft Sans Serif"/>
                <a:cs typeface="Microsoft Sans Serif"/>
                <a:hlinkClick r:id="rId11" action="ppaction://hlinksldjump"/>
              </a:rPr>
              <a:t>26</a:t>
            </a:r>
            <a:endParaRPr sz="1300">
              <a:latin typeface="Microsoft Sans Serif"/>
              <a:cs typeface="Microsoft Sans Serif"/>
            </a:endParaRPr>
          </a:p>
          <a:p>
            <a:pPr marL="393580" indent="-380886">
              <a:lnSpc>
                <a:spcPts val="2287"/>
              </a:lnSpc>
              <a:buClr>
                <a:srgbClr val="F5C15B"/>
              </a:buClr>
              <a:buSzPct val="153846"/>
              <a:buFont typeface="Calibri"/>
              <a:buAutoNum type="arabicPlain" startAt="11"/>
              <a:tabLst>
                <a:tab pos="393580" algn="l"/>
                <a:tab pos="2538595" algn="l"/>
              </a:tabLst>
            </a:pPr>
            <a:r>
              <a:rPr sz="1300" spc="-165" dirty="0">
                <a:solidFill>
                  <a:srgbClr val="004448"/>
                </a:solidFill>
                <a:latin typeface="Microsoft Sans Serif"/>
                <a:cs typeface="Microsoft Sans Serif"/>
                <a:hlinkClick r:id="rId12" action="ppaction://hlinksldjump"/>
              </a:rPr>
              <a:t>FITMEAL	</a:t>
            </a:r>
            <a:r>
              <a:rPr sz="1300" spc="-150" dirty="0">
                <a:solidFill>
                  <a:srgbClr val="004448"/>
                </a:solidFill>
                <a:latin typeface="Microsoft Sans Serif"/>
                <a:cs typeface="Microsoft Sans Serif"/>
                <a:hlinkClick r:id="rId12" action="ppaction://hlinksldjump"/>
              </a:rPr>
              <a:t>27</a:t>
            </a:r>
            <a:endParaRPr sz="1300">
              <a:latin typeface="Microsoft Sans Serif"/>
              <a:cs typeface="Microsoft Sans Serif"/>
            </a:endParaRPr>
          </a:p>
        </p:txBody>
      </p:sp>
      <p:sp>
        <p:nvSpPr>
          <p:cNvPr id="20" name="object 20"/>
          <p:cNvSpPr txBox="1"/>
          <p:nvPr/>
        </p:nvSpPr>
        <p:spPr>
          <a:xfrm>
            <a:off x="4540377" y="7742684"/>
            <a:ext cx="1267460" cy="413164"/>
          </a:xfrm>
          <a:prstGeom prst="rect">
            <a:avLst/>
          </a:prstGeom>
        </p:spPr>
        <p:txBody>
          <a:bodyPr vert="horz" wrap="square" lIns="0" tIns="12697" rIns="0" bIns="0" rtlCol="0">
            <a:spAutoFit/>
          </a:bodyPr>
          <a:lstStyle/>
          <a:p>
            <a:pPr marL="394851" indent="-381518">
              <a:spcBef>
                <a:spcPts val="100"/>
              </a:spcBef>
              <a:buClr>
                <a:srgbClr val="F5C15B"/>
              </a:buClr>
              <a:buSzPct val="153846"/>
              <a:buFont typeface="Calibri"/>
              <a:buAutoNum type="arabicPlain" startAt="19"/>
              <a:tabLst>
                <a:tab pos="395485" algn="l"/>
              </a:tabLst>
            </a:pPr>
            <a:r>
              <a:rPr sz="1300" spc="-185" dirty="0">
                <a:solidFill>
                  <a:srgbClr val="004448"/>
                </a:solidFill>
                <a:latin typeface="Microsoft Sans Serif"/>
                <a:cs typeface="Microsoft Sans Serif"/>
                <a:hlinkClick r:id="rId13" action="ppaction://hlinksldjump"/>
              </a:rPr>
              <a:t>A</a:t>
            </a:r>
            <a:r>
              <a:rPr sz="1300" spc="-190" dirty="0">
                <a:solidFill>
                  <a:srgbClr val="004448"/>
                </a:solidFill>
                <a:latin typeface="Microsoft Sans Serif"/>
                <a:cs typeface="Microsoft Sans Serif"/>
                <a:hlinkClick r:id="rId13" action="ppaction://hlinksldjump"/>
              </a:rPr>
              <a:t>N</a:t>
            </a:r>
            <a:r>
              <a:rPr sz="1300" spc="-200" dirty="0">
                <a:solidFill>
                  <a:srgbClr val="004448"/>
                </a:solidFill>
                <a:latin typeface="Microsoft Sans Serif"/>
                <a:cs typeface="Microsoft Sans Serif"/>
                <a:hlinkClick r:id="rId13" action="ppaction://hlinksldjump"/>
              </a:rPr>
              <a:t>D</a:t>
            </a:r>
            <a:r>
              <a:rPr sz="1300" spc="-45" dirty="0">
                <a:solidFill>
                  <a:srgbClr val="004448"/>
                </a:solidFill>
                <a:latin typeface="Microsoft Sans Serif"/>
                <a:cs typeface="Microsoft Sans Serif"/>
                <a:hlinkClick r:id="rId13" action="ppaction://hlinksldjump"/>
              </a:rPr>
              <a:t> </a:t>
            </a:r>
            <a:r>
              <a:rPr sz="1300" spc="-200" dirty="0">
                <a:solidFill>
                  <a:srgbClr val="004448"/>
                </a:solidFill>
                <a:latin typeface="Microsoft Sans Serif"/>
                <a:cs typeface="Microsoft Sans Serif"/>
                <a:hlinkClick r:id="rId13" action="ppaction://hlinksldjump"/>
              </a:rPr>
              <a:t>D</a:t>
            </a:r>
            <a:r>
              <a:rPr sz="1300" spc="-145" dirty="0">
                <a:solidFill>
                  <a:srgbClr val="004448"/>
                </a:solidFill>
                <a:latin typeface="Microsoft Sans Serif"/>
                <a:cs typeface="Microsoft Sans Serif"/>
                <a:hlinkClick r:id="rId13" action="ppaction://hlinksldjump"/>
              </a:rPr>
              <a:t>IET</a:t>
            </a:r>
            <a:endParaRPr sz="1300">
              <a:latin typeface="Microsoft Sans Serif"/>
              <a:cs typeface="Microsoft Sans Serif"/>
            </a:endParaRPr>
          </a:p>
          <a:p>
            <a:pPr marL="394851" indent="-382788">
              <a:spcBef>
                <a:spcPts val="15"/>
              </a:spcBef>
              <a:buClr>
                <a:srgbClr val="F5C15B"/>
              </a:buClr>
              <a:buSzPct val="153846"/>
              <a:buFont typeface="Calibri"/>
              <a:buAutoNum type="arabicPlain" startAt="19"/>
              <a:tabLst>
                <a:tab pos="395485" algn="l"/>
              </a:tabLst>
            </a:pPr>
            <a:r>
              <a:rPr sz="1300" spc="-60" dirty="0">
                <a:solidFill>
                  <a:srgbClr val="004448"/>
                </a:solidFill>
                <a:latin typeface="Microsoft Sans Serif"/>
                <a:cs typeface="Microsoft Sans Serif"/>
                <a:hlinkClick r:id="rId14" action="ppaction://hlinksldjump"/>
              </a:rPr>
              <a:t>RE</a:t>
            </a:r>
            <a:r>
              <a:rPr sz="1300" spc="-45" dirty="0">
                <a:solidFill>
                  <a:srgbClr val="004448"/>
                </a:solidFill>
                <a:latin typeface="Microsoft Sans Serif"/>
                <a:cs typeface="Microsoft Sans Serif"/>
                <a:hlinkClick r:id="rId14" action="ppaction://hlinksldjump"/>
              </a:rPr>
              <a:t>V</a:t>
            </a:r>
            <a:r>
              <a:rPr sz="1300" spc="-20" dirty="0">
                <a:solidFill>
                  <a:srgbClr val="004448"/>
                </a:solidFill>
                <a:latin typeface="Microsoft Sans Serif"/>
                <a:cs typeface="Microsoft Sans Serif"/>
                <a:hlinkClick r:id="rId14" action="ppaction://hlinksldjump"/>
              </a:rPr>
              <a:t>I</a:t>
            </a:r>
            <a:r>
              <a:rPr sz="1300" spc="-45" dirty="0">
                <a:solidFill>
                  <a:srgbClr val="004448"/>
                </a:solidFill>
                <a:latin typeface="Microsoft Sans Serif"/>
                <a:cs typeface="Microsoft Sans Serif"/>
                <a:hlinkClick r:id="rId14" action="ppaction://hlinksldjump"/>
              </a:rPr>
              <a:t>V</a:t>
            </a:r>
            <a:r>
              <a:rPr sz="1300" spc="-70" dirty="0">
                <a:solidFill>
                  <a:srgbClr val="004448"/>
                </a:solidFill>
                <a:latin typeface="Microsoft Sans Serif"/>
                <a:cs typeface="Microsoft Sans Serif"/>
                <a:hlinkClick r:id="rId14" action="ppaction://hlinksldjump"/>
              </a:rPr>
              <a:t>O</a:t>
            </a:r>
            <a:r>
              <a:rPr sz="1300" spc="-15" dirty="0">
                <a:solidFill>
                  <a:srgbClr val="004448"/>
                </a:solidFill>
                <a:latin typeface="Microsoft Sans Serif"/>
                <a:cs typeface="Microsoft Sans Serif"/>
                <a:hlinkClick r:id="rId14" action="ppaction://hlinksldjump"/>
              </a:rPr>
              <a:t>.</a:t>
            </a:r>
            <a:r>
              <a:rPr sz="1300" spc="-45" dirty="0">
                <a:solidFill>
                  <a:srgbClr val="004448"/>
                </a:solidFill>
                <a:latin typeface="Microsoft Sans Serif"/>
                <a:cs typeface="Microsoft Sans Serif"/>
                <a:hlinkClick r:id="rId14" action="ppaction://hlinksldjump"/>
              </a:rPr>
              <a:t>B</a:t>
            </a:r>
            <a:r>
              <a:rPr sz="1300" spc="-70" dirty="0">
                <a:solidFill>
                  <a:srgbClr val="004448"/>
                </a:solidFill>
                <a:latin typeface="Microsoft Sans Serif"/>
                <a:cs typeface="Microsoft Sans Serif"/>
                <a:hlinkClick r:id="rId14" action="ppaction://hlinksldjump"/>
              </a:rPr>
              <a:t>G</a:t>
            </a:r>
            <a:endParaRPr sz="1300">
              <a:latin typeface="Microsoft Sans Serif"/>
              <a:cs typeface="Microsoft Sans Serif"/>
            </a:endParaRPr>
          </a:p>
        </p:txBody>
      </p:sp>
      <p:sp>
        <p:nvSpPr>
          <p:cNvPr id="21" name="object 21"/>
          <p:cNvSpPr txBox="1"/>
          <p:nvPr/>
        </p:nvSpPr>
        <p:spPr>
          <a:xfrm>
            <a:off x="7060183" y="7723787"/>
            <a:ext cx="199390" cy="638175"/>
          </a:xfrm>
          <a:prstGeom prst="rect">
            <a:avLst/>
          </a:prstGeom>
        </p:spPr>
        <p:txBody>
          <a:bodyPr vert="horz" wrap="square" lIns="0" tIns="120613" rIns="0" bIns="0" rtlCol="0">
            <a:spAutoFit/>
          </a:bodyPr>
          <a:lstStyle/>
          <a:p>
            <a:pPr marL="21584">
              <a:spcBef>
                <a:spcPts val="950"/>
              </a:spcBef>
            </a:pPr>
            <a:r>
              <a:rPr sz="1300" spc="-150" dirty="0">
                <a:solidFill>
                  <a:srgbClr val="004448"/>
                </a:solidFill>
                <a:latin typeface="Microsoft Sans Serif"/>
                <a:cs typeface="Microsoft Sans Serif"/>
                <a:hlinkClick r:id="rId13" action="ppaction://hlinksldjump"/>
              </a:rPr>
              <a:t>29</a:t>
            </a:r>
            <a:endParaRPr sz="1300">
              <a:latin typeface="Microsoft Sans Serif"/>
              <a:cs typeface="Microsoft Sans Serif"/>
            </a:endParaRPr>
          </a:p>
          <a:p>
            <a:pPr marL="12697">
              <a:spcBef>
                <a:spcPts val="855"/>
              </a:spcBef>
            </a:pPr>
            <a:r>
              <a:rPr sz="1300" spc="-45" dirty="0">
                <a:solidFill>
                  <a:srgbClr val="004448"/>
                </a:solidFill>
                <a:latin typeface="Microsoft Sans Serif"/>
                <a:cs typeface="Microsoft Sans Serif"/>
                <a:hlinkClick r:id="rId14" action="ppaction://hlinksldjump"/>
              </a:rPr>
              <a:t>30</a:t>
            </a:r>
            <a:endParaRPr sz="1300">
              <a:latin typeface="Microsoft Sans Serif"/>
              <a:cs typeface="Microsoft Sans Serif"/>
            </a:endParaRPr>
          </a:p>
        </p:txBody>
      </p:sp>
      <p:sp>
        <p:nvSpPr>
          <p:cNvPr id="22" name="object 22"/>
          <p:cNvSpPr txBox="1"/>
          <p:nvPr/>
        </p:nvSpPr>
        <p:spPr>
          <a:xfrm>
            <a:off x="4468751" y="9886898"/>
            <a:ext cx="2726055" cy="515620"/>
          </a:xfrm>
          <a:prstGeom prst="rect">
            <a:avLst/>
          </a:prstGeom>
        </p:spPr>
        <p:txBody>
          <a:bodyPr vert="horz" wrap="square" lIns="0" tIns="23486" rIns="0" bIns="0" rtlCol="0">
            <a:spAutoFit/>
          </a:bodyPr>
          <a:lstStyle/>
          <a:p>
            <a:pPr marL="12697" marR="491977" indent="15234">
              <a:lnSpc>
                <a:spcPts val="1270"/>
              </a:lnSpc>
              <a:spcBef>
                <a:spcPts val="185"/>
              </a:spcBef>
            </a:pPr>
            <a:r>
              <a:rPr sz="1100" spc="-114" dirty="0">
                <a:solidFill>
                  <a:srgbClr val="004448"/>
                </a:solidFill>
                <a:latin typeface="Microsoft Sans Serif"/>
                <a:cs typeface="Microsoft Sans Serif"/>
              </a:rPr>
              <a:t>E</a:t>
            </a:r>
            <a:r>
              <a:rPr sz="1100" spc="-125" dirty="0">
                <a:solidFill>
                  <a:srgbClr val="004448"/>
                </a:solidFill>
                <a:latin typeface="Microsoft Sans Serif"/>
                <a:cs typeface="Microsoft Sans Serif"/>
              </a:rPr>
              <a:t>S</a:t>
            </a:r>
            <a:r>
              <a:rPr sz="1100" spc="-100" dirty="0">
                <a:solidFill>
                  <a:srgbClr val="004448"/>
                </a:solidFill>
                <a:latin typeface="Microsoft Sans Serif"/>
                <a:cs typeface="Microsoft Sans Serif"/>
              </a:rPr>
              <a:t>T</a:t>
            </a:r>
            <a:r>
              <a:rPr sz="1100" spc="-125" dirty="0">
                <a:solidFill>
                  <a:srgbClr val="004448"/>
                </a:solidFill>
                <a:latin typeface="Microsoft Sans Serif"/>
                <a:cs typeface="Microsoft Sans Serif"/>
              </a:rPr>
              <a:t>E</a:t>
            </a:r>
            <a:r>
              <a:rPr sz="1100" spc="-20" dirty="0">
                <a:solidFill>
                  <a:srgbClr val="004448"/>
                </a:solidFill>
                <a:latin typeface="Microsoft Sans Serif"/>
                <a:cs typeface="Microsoft Sans Serif"/>
              </a:rPr>
              <a:t> </a:t>
            </a:r>
            <a:r>
              <a:rPr sz="1100" spc="-140" dirty="0">
                <a:solidFill>
                  <a:srgbClr val="004448"/>
                </a:solidFill>
                <a:latin typeface="Microsoft Sans Serif"/>
                <a:cs typeface="Microsoft Sans Serif"/>
              </a:rPr>
              <a:t>M</a:t>
            </a:r>
            <a:r>
              <a:rPr sz="1100" spc="-125" dirty="0">
                <a:solidFill>
                  <a:srgbClr val="004448"/>
                </a:solidFill>
                <a:latin typeface="Microsoft Sans Serif"/>
                <a:cs typeface="Microsoft Sans Serif"/>
              </a:rPr>
              <a:t>EN</a:t>
            </a:r>
            <a:r>
              <a:rPr sz="1100" spc="-135" dirty="0">
                <a:solidFill>
                  <a:srgbClr val="004448"/>
                </a:solidFill>
                <a:latin typeface="Microsoft Sans Serif"/>
                <a:cs typeface="Microsoft Sans Serif"/>
              </a:rPr>
              <a:t>Ú</a:t>
            </a:r>
            <a:r>
              <a:rPr sz="1100" spc="-10" dirty="0">
                <a:solidFill>
                  <a:srgbClr val="004448"/>
                </a:solidFill>
                <a:latin typeface="Microsoft Sans Serif"/>
                <a:cs typeface="Microsoft Sans Serif"/>
              </a:rPr>
              <a:t> </a:t>
            </a:r>
            <a:r>
              <a:rPr sz="1100" spc="-114" dirty="0">
                <a:solidFill>
                  <a:srgbClr val="004448"/>
                </a:solidFill>
                <a:latin typeface="Microsoft Sans Serif"/>
                <a:cs typeface="Microsoft Sans Serif"/>
              </a:rPr>
              <a:t>E</a:t>
            </a:r>
            <a:r>
              <a:rPr sz="1100" spc="-125" dirty="0">
                <a:solidFill>
                  <a:srgbClr val="004448"/>
                </a:solidFill>
                <a:latin typeface="Microsoft Sans Serif"/>
                <a:cs typeface="Microsoft Sans Serif"/>
              </a:rPr>
              <a:t>S</a:t>
            </a:r>
            <a:r>
              <a:rPr sz="1100" spc="-25" dirty="0">
                <a:solidFill>
                  <a:srgbClr val="004448"/>
                </a:solidFill>
                <a:latin typeface="Microsoft Sans Serif"/>
                <a:cs typeface="Microsoft Sans Serif"/>
              </a:rPr>
              <a:t> </a:t>
            </a:r>
            <a:r>
              <a:rPr sz="1100" spc="-60" dirty="0">
                <a:solidFill>
                  <a:srgbClr val="004448"/>
                </a:solidFill>
                <a:latin typeface="Microsoft Sans Serif"/>
                <a:cs typeface="Microsoft Sans Serif"/>
              </a:rPr>
              <a:t>I</a:t>
            </a:r>
            <a:r>
              <a:rPr sz="1100" spc="-114" dirty="0">
                <a:solidFill>
                  <a:srgbClr val="004448"/>
                </a:solidFill>
                <a:latin typeface="Microsoft Sans Serif"/>
                <a:cs typeface="Microsoft Sans Serif"/>
              </a:rPr>
              <a:t>N</a:t>
            </a:r>
            <a:r>
              <a:rPr sz="1100" spc="-100" dirty="0">
                <a:solidFill>
                  <a:srgbClr val="004448"/>
                </a:solidFill>
                <a:latin typeface="Microsoft Sans Serif"/>
                <a:cs typeface="Microsoft Sans Serif"/>
              </a:rPr>
              <a:t>T</a:t>
            </a:r>
            <a:r>
              <a:rPr sz="1100" spc="-125" dirty="0">
                <a:solidFill>
                  <a:srgbClr val="004448"/>
                </a:solidFill>
                <a:latin typeface="Microsoft Sans Serif"/>
                <a:cs typeface="Microsoft Sans Serif"/>
              </a:rPr>
              <a:t>E</a:t>
            </a:r>
            <a:r>
              <a:rPr sz="1100" spc="-114" dirty="0">
                <a:solidFill>
                  <a:srgbClr val="004448"/>
                </a:solidFill>
                <a:latin typeface="Microsoft Sans Serif"/>
                <a:cs typeface="Microsoft Sans Serif"/>
              </a:rPr>
              <a:t>RA</a:t>
            </a:r>
            <a:r>
              <a:rPr sz="1100" spc="-125" dirty="0">
                <a:solidFill>
                  <a:srgbClr val="004448"/>
                </a:solidFill>
                <a:latin typeface="Microsoft Sans Serif"/>
                <a:cs typeface="Microsoft Sans Serif"/>
              </a:rPr>
              <a:t>C</a:t>
            </a:r>
            <a:r>
              <a:rPr sz="1100" spc="-100" dirty="0">
                <a:solidFill>
                  <a:srgbClr val="004448"/>
                </a:solidFill>
                <a:latin typeface="Microsoft Sans Serif"/>
                <a:cs typeface="Microsoft Sans Serif"/>
              </a:rPr>
              <a:t>T</a:t>
            </a:r>
            <a:r>
              <a:rPr sz="1100" spc="-50" dirty="0">
                <a:solidFill>
                  <a:srgbClr val="004448"/>
                </a:solidFill>
                <a:latin typeface="Microsoft Sans Serif"/>
                <a:cs typeface="Microsoft Sans Serif"/>
              </a:rPr>
              <a:t>I</a:t>
            </a:r>
            <a:r>
              <a:rPr sz="1100" spc="-125" dirty="0">
                <a:solidFill>
                  <a:srgbClr val="004448"/>
                </a:solidFill>
                <a:latin typeface="Microsoft Sans Serif"/>
                <a:cs typeface="Microsoft Sans Serif"/>
              </a:rPr>
              <a:t>VO</a:t>
            </a:r>
            <a:r>
              <a:rPr sz="1100" spc="-55" dirty="0">
                <a:solidFill>
                  <a:srgbClr val="004448"/>
                </a:solidFill>
                <a:latin typeface="Microsoft Sans Serif"/>
                <a:cs typeface="Microsoft Sans Serif"/>
              </a:rPr>
              <a:t>,</a:t>
            </a:r>
            <a:r>
              <a:rPr sz="1100" spc="-30" dirty="0">
                <a:solidFill>
                  <a:srgbClr val="004448"/>
                </a:solidFill>
                <a:latin typeface="Microsoft Sans Serif"/>
                <a:cs typeface="Microsoft Sans Serif"/>
              </a:rPr>
              <a:t> </a:t>
            </a:r>
            <a:r>
              <a:rPr sz="1100" spc="-120" dirty="0">
                <a:solidFill>
                  <a:srgbClr val="004448"/>
                </a:solidFill>
                <a:latin typeface="Microsoft Sans Serif"/>
                <a:cs typeface="Microsoft Sans Serif"/>
              </a:rPr>
              <a:t>H</a:t>
            </a:r>
            <a:r>
              <a:rPr sz="1100" spc="-125" dirty="0">
                <a:solidFill>
                  <a:srgbClr val="004448"/>
                </a:solidFill>
                <a:latin typeface="Microsoft Sans Serif"/>
                <a:cs typeface="Microsoft Sans Serif"/>
              </a:rPr>
              <a:t>AG</a:t>
            </a:r>
            <a:r>
              <a:rPr sz="1100" spc="-75" dirty="0">
                <a:solidFill>
                  <a:srgbClr val="004448"/>
                </a:solidFill>
                <a:latin typeface="Microsoft Sans Serif"/>
                <a:cs typeface="Microsoft Sans Serif"/>
              </a:rPr>
              <a:t>A  </a:t>
            </a:r>
            <a:r>
              <a:rPr sz="1100" spc="-125" dirty="0">
                <a:solidFill>
                  <a:srgbClr val="004448"/>
                </a:solidFill>
                <a:latin typeface="Microsoft Sans Serif"/>
                <a:cs typeface="Microsoft Sans Serif"/>
              </a:rPr>
              <a:t>C</a:t>
            </a:r>
            <a:r>
              <a:rPr sz="1100" spc="-100" dirty="0">
                <a:solidFill>
                  <a:srgbClr val="004448"/>
                </a:solidFill>
                <a:latin typeface="Microsoft Sans Serif"/>
                <a:cs typeface="Microsoft Sans Serif"/>
              </a:rPr>
              <a:t>L</a:t>
            </a:r>
            <a:r>
              <a:rPr sz="1100" spc="-95" dirty="0">
                <a:solidFill>
                  <a:srgbClr val="004448"/>
                </a:solidFill>
                <a:latin typeface="Microsoft Sans Serif"/>
                <a:cs typeface="Microsoft Sans Serif"/>
              </a:rPr>
              <a:t>IC</a:t>
            </a:r>
            <a:r>
              <a:rPr sz="1100" spc="-10" dirty="0">
                <a:solidFill>
                  <a:srgbClr val="004448"/>
                </a:solidFill>
                <a:latin typeface="Microsoft Sans Serif"/>
                <a:cs typeface="Microsoft Sans Serif"/>
              </a:rPr>
              <a:t> </a:t>
            </a:r>
            <a:r>
              <a:rPr sz="1100" spc="-114" dirty="0">
                <a:solidFill>
                  <a:srgbClr val="004448"/>
                </a:solidFill>
                <a:latin typeface="Microsoft Sans Serif"/>
                <a:cs typeface="Microsoft Sans Serif"/>
              </a:rPr>
              <a:t>P</a:t>
            </a:r>
            <a:r>
              <a:rPr sz="1100" spc="-125" dirty="0">
                <a:solidFill>
                  <a:srgbClr val="004448"/>
                </a:solidFill>
                <a:latin typeface="Microsoft Sans Serif"/>
                <a:cs typeface="Microsoft Sans Serif"/>
              </a:rPr>
              <a:t>A</a:t>
            </a:r>
            <a:r>
              <a:rPr sz="1100" spc="-114" dirty="0">
                <a:solidFill>
                  <a:srgbClr val="004448"/>
                </a:solidFill>
                <a:latin typeface="Microsoft Sans Serif"/>
                <a:cs typeface="Microsoft Sans Serif"/>
              </a:rPr>
              <a:t>R</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30" dirty="0">
                <a:solidFill>
                  <a:srgbClr val="004448"/>
                </a:solidFill>
                <a:latin typeface="Microsoft Sans Serif"/>
                <a:cs typeface="Microsoft Sans Serif"/>
              </a:rPr>
              <a:t>U</a:t>
            </a:r>
            <a:r>
              <a:rPr sz="1100" spc="-114" dirty="0">
                <a:solidFill>
                  <a:srgbClr val="004448"/>
                </a:solidFill>
                <a:latin typeface="Microsoft Sans Serif"/>
                <a:cs typeface="Microsoft Sans Serif"/>
              </a:rPr>
              <a:t>N</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20" dirty="0">
                <a:solidFill>
                  <a:srgbClr val="004448"/>
                </a:solidFill>
                <a:latin typeface="Microsoft Sans Serif"/>
                <a:cs typeface="Microsoft Sans Serif"/>
              </a:rPr>
              <a:t>N</a:t>
            </a:r>
            <a:r>
              <a:rPr sz="1100" spc="-114" dirty="0">
                <a:solidFill>
                  <a:srgbClr val="004448"/>
                </a:solidFill>
                <a:latin typeface="Microsoft Sans Serif"/>
                <a:cs typeface="Microsoft Sans Serif"/>
              </a:rPr>
              <a:t>AVE</a:t>
            </a:r>
            <a:r>
              <a:rPr sz="1100" spc="-130" dirty="0">
                <a:solidFill>
                  <a:srgbClr val="004448"/>
                </a:solidFill>
                <a:latin typeface="Microsoft Sans Serif"/>
                <a:cs typeface="Microsoft Sans Serif"/>
              </a:rPr>
              <a:t>G</a:t>
            </a:r>
            <a:r>
              <a:rPr sz="1100" spc="-125" dirty="0">
                <a:solidFill>
                  <a:srgbClr val="004448"/>
                </a:solidFill>
                <a:latin typeface="Microsoft Sans Serif"/>
                <a:cs typeface="Microsoft Sans Serif"/>
              </a:rPr>
              <a:t>A</a:t>
            </a:r>
            <a:r>
              <a:rPr sz="1100" spc="-114" dirty="0">
                <a:solidFill>
                  <a:srgbClr val="004448"/>
                </a:solidFill>
                <a:latin typeface="Microsoft Sans Serif"/>
                <a:cs typeface="Microsoft Sans Serif"/>
              </a:rPr>
              <a:t>C</a:t>
            </a:r>
            <a:r>
              <a:rPr sz="1100" spc="-50" dirty="0">
                <a:solidFill>
                  <a:srgbClr val="004448"/>
                </a:solidFill>
                <a:latin typeface="Microsoft Sans Serif"/>
                <a:cs typeface="Microsoft Sans Serif"/>
              </a:rPr>
              <a:t>I</a:t>
            </a:r>
            <a:r>
              <a:rPr sz="1100" spc="-140" dirty="0">
                <a:solidFill>
                  <a:srgbClr val="004448"/>
                </a:solidFill>
                <a:latin typeface="Microsoft Sans Serif"/>
                <a:cs typeface="Microsoft Sans Serif"/>
              </a:rPr>
              <a:t>Ó</a:t>
            </a:r>
            <a:r>
              <a:rPr sz="1100" spc="-135" dirty="0">
                <a:solidFill>
                  <a:srgbClr val="004448"/>
                </a:solidFill>
                <a:latin typeface="Microsoft Sans Serif"/>
                <a:cs typeface="Microsoft Sans Serif"/>
              </a:rPr>
              <a:t>N</a:t>
            </a:r>
            <a:r>
              <a:rPr sz="1100" spc="-5" dirty="0">
                <a:solidFill>
                  <a:srgbClr val="004448"/>
                </a:solidFill>
                <a:latin typeface="Microsoft Sans Serif"/>
                <a:cs typeface="Microsoft Sans Serif"/>
              </a:rPr>
              <a:t> </a:t>
            </a:r>
            <a:r>
              <a:rPr sz="1100" spc="-114" dirty="0">
                <a:solidFill>
                  <a:srgbClr val="004448"/>
                </a:solidFill>
                <a:latin typeface="Microsoft Sans Serif"/>
                <a:cs typeface="Microsoft Sans Serif"/>
              </a:rPr>
              <a:t>RÁ</a:t>
            </a:r>
            <a:r>
              <a:rPr sz="1100" spc="-125" dirty="0">
                <a:solidFill>
                  <a:srgbClr val="004448"/>
                </a:solidFill>
                <a:latin typeface="Microsoft Sans Serif"/>
                <a:cs typeface="Microsoft Sans Serif"/>
              </a:rPr>
              <a:t>P</a:t>
            </a:r>
            <a:r>
              <a:rPr sz="1100" spc="-50" dirty="0">
                <a:solidFill>
                  <a:srgbClr val="004448"/>
                </a:solidFill>
                <a:latin typeface="Microsoft Sans Serif"/>
                <a:cs typeface="Microsoft Sans Serif"/>
              </a:rPr>
              <a:t>I</a:t>
            </a:r>
            <a:r>
              <a:rPr sz="1100" spc="-110" dirty="0">
                <a:solidFill>
                  <a:srgbClr val="004448"/>
                </a:solidFill>
                <a:latin typeface="Microsoft Sans Serif"/>
                <a:cs typeface="Microsoft Sans Serif"/>
              </a:rPr>
              <a:t>DA</a:t>
            </a:r>
            <a:endParaRPr sz="1100">
              <a:latin typeface="Microsoft Sans Serif"/>
              <a:cs typeface="Microsoft Sans Serif"/>
            </a:endParaRPr>
          </a:p>
          <a:p>
            <a:pPr marL="12697">
              <a:lnSpc>
                <a:spcPts val="1230"/>
              </a:lnSpc>
              <a:tabLst>
                <a:tab pos="2711897" algn="l"/>
              </a:tabLst>
            </a:pPr>
            <a:r>
              <a:rPr sz="1100" spc="-125" dirty="0">
                <a:solidFill>
                  <a:srgbClr val="004448"/>
                </a:solidFill>
                <a:latin typeface="Microsoft Sans Serif"/>
                <a:cs typeface="Microsoft Sans Serif"/>
              </a:rPr>
              <a:t>Y</a:t>
            </a:r>
            <a:r>
              <a:rPr sz="1100" spc="-25" dirty="0">
                <a:solidFill>
                  <a:srgbClr val="004448"/>
                </a:solidFill>
                <a:latin typeface="Microsoft Sans Serif"/>
                <a:cs typeface="Microsoft Sans Serif"/>
              </a:rPr>
              <a:t> </a:t>
            </a:r>
            <a:r>
              <a:rPr sz="1100" spc="-105" dirty="0">
                <a:solidFill>
                  <a:srgbClr val="004448"/>
                </a:solidFill>
                <a:latin typeface="Microsoft Sans Serif"/>
                <a:cs typeface="Microsoft Sans Serif"/>
              </a:rPr>
              <a:t>F</a:t>
            </a:r>
            <a:r>
              <a:rPr sz="1100" spc="-125" dirty="0">
                <a:solidFill>
                  <a:srgbClr val="004448"/>
                </a:solidFill>
                <a:latin typeface="Microsoft Sans Serif"/>
                <a:cs typeface="Microsoft Sans Serif"/>
              </a:rPr>
              <a:t>Á</a:t>
            </a:r>
            <a:r>
              <a:rPr sz="1100" spc="-114" dirty="0">
                <a:solidFill>
                  <a:srgbClr val="004448"/>
                </a:solidFill>
                <a:latin typeface="Microsoft Sans Serif"/>
                <a:cs typeface="Microsoft Sans Serif"/>
              </a:rPr>
              <a:t>C</a:t>
            </a:r>
            <a:r>
              <a:rPr sz="1100" spc="-80" dirty="0">
                <a:solidFill>
                  <a:srgbClr val="004448"/>
                </a:solidFill>
                <a:latin typeface="Microsoft Sans Serif"/>
                <a:cs typeface="Microsoft Sans Serif"/>
              </a:rPr>
              <a:t>IL</a:t>
            </a:r>
            <a:r>
              <a:rPr sz="1100" spc="25" dirty="0">
                <a:solidFill>
                  <a:srgbClr val="004448"/>
                </a:solidFill>
                <a:latin typeface="Microsoft Sans Serif"/>
                <a:cs typeface="Microsoft Sans Serif"/>
              </a:rPr>
              <a:t> </a:t>
            </a:r>
            <a:r>
              <a:rPr sz="1100" u="sng" spc="-40" dirty="0">
                <a:solidFill>
                  <a:srgbClr val="004448"/>
                </a:solidFill>
                <a:uFill>
                  <a:solidFill>
                    <a:srgbClr val="F5C15B"/>
                  </a:solidFill>
                </a:uFill>
                <a:latin typeface="Microsoft Sans Serif"/>
                <a:cs typeface="Microsoft Sans Serif"/>
              </a:rPr>
              <a:t> </a:t>
            </a:r>
            <a:r>
              <a:rPr sz="1100" u="sng" dirty="0">
                <a:solidFill>
                  <a:srgbClr val="004448"/>
                </a:solidFill>
                <a:uFill>
                  <a:solidFill>
                    <a:srgbClr val="F5C15B"/>
                  </a:solidFill>
                </a:uFill>
                <a:latin typeface="Microsoft Sans Serif"/>
                <a:cs typeface="Microsoft Sans Serif"/>
              </a:rPr>
              <a:t>	</a:t>
            </a:r>
            <a:endParaRPr sz="1100">
              <a:latin typeface="Microsoft Sans Serif"/>
              <a:cs typeface="Microsoft Sans Serif"/>
            </a:endParaRPr>
          </a:p>
        </p:txBody>
      </p:sp>
      <p:sp>
        <p:nvSpPr>
          <p:cNvPr id="23" name="object 23"/>
          <p:cNvSpPr txBox="1"/>
          <p:nvPr/>
        </p:nvSpPr>
        <p:spPr>
          <a:xfrm>
            <a:off x="7278868" y="8268534"/>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5222875"/>
            <a:ext cx="3017520" cy="4041952"/>
          </a:xfrm>
          <a:prstGeom prst="rect">
            <a:avLst/>
          </a:prstGeom>
        </p:spPr>
        <p:txBody>
          <a:bodyPr vert="horz" wrap="square" lIns="0" tIns="12697" rIns="0" bIns="0" rtlCol="0">
            <a:spAutoFit/>
          </a:bodyPr>
          <a:lstStyle/>
          <a:p>
            <a:pPr marL="12697" algn="just">
              <a:lnSpc>
                <a:spcPts val="1417"/>
              </a:lnSpc>
              <a:spcBef>
                <a:spcPts val="100"/>
              </a:spcBef>
            </a:pPr>
            <a:r>
              <a:rPr sz="1200"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a:t>
            </a:r>
            <a:r>
              <a:rPr sz="1200" dirty="0">
                <a:solidFill>
                  <a:srgbClr val="004448"/>
                </a:solidFill>
                <a:latin typeface="Microsoft Sans Serif"/>
                <a:cs typeface="Microsoft Sans Serif"/>
              </a:rPr>
              <a:t>e</a:t>
            </a:r>
            <a:r>
              <a:rPr sz="1200" spc="520" dirty="0">
                <a:solidFill>
                  <a:srgbClr val="004448"/>
                </a:solidFill>
                <a:latin typeface="Microsoft Sans Serif"/>
                <a:cs typeface="Microsoft Sans Serif"/>
              </a:rPr>
              <a:t>…</a:t>
            </a:r>
            <a:endParaRPr sz="1200">
              <a:latin typeface="Microsoft Sans Serif"/>
              <a:cs typeface="Microsoft Sans Serif"/>
            </a:endParaRPr>
          </a:p>
          <a:p>
            <a:pPr marL="12697" marR="9525" algn="just">
              <a:lnSpc>
                <a:spcPts val="1190"/>
              </a:lnSpc>
              <a:spcBef>
                <a:spcPts val="25"/>
              </a:spcBef>
            </a:pPr>
            <a:r>
              <a:rPr sz="1000" spc="-5" dirty="0">
                <a:solidFill>
                  <a:srgbClr val="57585B"/>
                </a:solidFill>
                <a:latin typeface="Microsoft Sans Serif"/>
                <a:cs typeface="Microsoft Sans Serif"/>
              </a:rPr>
              <a:t>Joyce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Timmins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fuerza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tener</a:t>
            </a:r>
            <a:r>
              <a:rPr sz="1000" dirty="0">
                <a:solidFill>
                  <a:srgbClr val="57585B"/>
                </a:solidFill>
                <a:latin typeface="Microsoft Sans Serif"/>
                <a:cs typeface="Microsoft Sans Serif"/>
              </a:rPr>
              <a:t> 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cuenta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cuando</a:t>
            </a:r>
            <a:r>
              <a:rPr sz="1000" spc="36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375" dirty="0">
                <a:solidFill>
                  <a:srgbClr val="57585B"/>
                </a:solidFill>
                <a:latin typeface="Microsoft Sans Serif"/>
                <a:cs typeface="Microsoft Sans Serif"/>
              </a:rPr>
              <a:t> </a:t>
            </a:r>
            <a:r>
              <a:rPr sz="1000" spc="-5" dirty="0">
                <a:solidFill>
                  <a:srgbClr val="57585B"/>
                </a:solidFill>
                <a:latin typeface="Microsoft Sans Serif"/>
                <a:cs typeface="Microsoft Sans Serif"/>
              </a:rPr>
              <a:t>trata</a:t>
            </a:r>
            <a:r>
              <a:rPr sz="1000" spc="37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7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37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alimentación</a:t>
            </a:r>
            <a:r>
              <a:rPr sz="1000" spc="365" dirty="0">
                <a:solidFill>
                  <a:srgbClr val="57585B"/>
                </a:solidFill>
                <a:latin typeface="Microsoft Sans Serif"/>
                <a:cs typeface="Microsoft Sans Serif"/>
              </a:rPr>
              <a:t> </a:t>
            </a:r>
            <a:r>
              <a:rPr sz="1000" dirty="0">
                <a:solidFill>
                  <a:srgbClr val="57585B"/>
                </a:solidFill>
                <a:latin typeface="Microsoft Sans Serif"/>
                <a:cs typeface="Microsoft Sans Serif"/>
              </a:rPr>
              <a:t>en</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360" dirty="0">
                <a:solidFill>
                  <a:srgbClr val="57585B"/>
                </a:solidFill>
                <a:latin typeface="Microsoft Sans Serif"/>
                <a:cs typeface="Microsoft Sans Serif"/>
              </a:rPr>
              <a:t> </a:t>
            </a:r>
            <a:r>
              <a:rPr sz="1000" spc="-5" dirty="0">
                <a:solidFill>
                  <a:srgbClr val="57585B"/>
                </a:solidFill>
                <a:latin typeface="Microsoft Sans Serif"/>
                <a:cs typeface="Microsoft Sans Serif"/>
              </a:rPr>
              <a:t>sector</a:t>
            </a:r>
            <a:endParaRPr sz="1000">
              <a:latin typeface="Microsoft Sans Serif"/>
              <a:cs typeface="Microsoft Sans Serif"/>
            </a:endParaRPr>
          </a:p>
          <a:p>
            <a:pPr marL="12697" marR="9525" algn="just">
              <a:lnSpc>
                <a:spcPts val="1190"/>
              </a:lnSpc>
              <a:spcBef>
                <a:spcPts val="10"/>
              </a:spcBef>
            </a:pPr>
            <a:r>
              <a:rPr sz="1000" spc="-5" dirty="0">
                <a:solidFill>
                  <a:srgbClr val="57585B"/>
                </a:solidFill>
                <a:latin typeface="Microsoft Sans Serif"/>
                <a:cs typeface="Microsoft Sans Serif"/>
              </a:rPr>
              <a:t>sanitario.</a:t>
            </a:r>
            <a:r>
              <a:rPr sz="1000" dirty="0">
                <a:solidFill>
                  <a:srgbClr val="57585B"/>
                </a:solidFill>
                <a:latin typeface="Microsoft Sans Serif"/>
                <a:cs typeface="Microsoft Sans Serif"/>
              </a:rPr>
              <a:t> Cuando</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piensa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comida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hospitales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residencias</a:t>
            </a:r>
            <a:r>
              <a:rPr sz="1000" spc="14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ancianos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Irlanda,</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se</a:t>
            </a:r>
            <a:endParaRPr sz="1000">
              <a:latin typeface="Microsoft Sans Serif"/>
              <a:cs typeface="Microsoft Sans Serif"/>
            </a:endParaRPr>
          </a:p>
          <a:p>
            <a:pPr marL="12697" marR="10157" algn="just">
              <a:lnSpc>
                <a:spcPts val="1190"/>
              </a:lnSpc>
              <a:spcBef>
                <a:spcPts val="10"/>
              </a:spcBef>
            </a:pPr>
            <a:r>
              <a:rPr sz="1000" spc="-5" dirty="0">
                <a:solidFill>
                  <a:srgbClr val="57585B"/>
                </a:solidFill>
                <a:latin typeface="Microsoft Sans Serif"/>
                <a:cs typeface="Microsoft Sans Serif"/>
              </a:rPr>
              <a:t>piensa en algo soso e incoloro. Pero no es </a:t>
            </a:r>
            <a:r>
              <a:rPr sz="1000" spc="10" dirty="0">
                <a:solidFill>
                  <a:srgbClr val="57585B"/>
                </a:solidFill>
                <a:latin typeface="Microsoft Sans Serif"/>
                <a:cs typeface="Microsoft Sans Serif"/>
              </a:rPr>
              <a:t>así </a:t>
            </a:r>
            <a:r>
              <a:rPr sz="1000" spc="-5" dirty="0">
                <a:solidFill>
                  <a:srgbClr val="57585B"/>
                </a:solidFill>
                <a:latin typeface="Microsoft Sans Serif"/>
                <a:cs typeface="Microsoft Sans Serif"/>
              </a:rPr>
              <a:t>en 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caso</a:t>
            </a:r>
            <a:r>
              <a:rPr sz="1000" spc="114"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Hospital</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Rotunda</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Centro</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Cuidados</a:t>
            </a:r>
            <a:endParaRPr sz="1000">
              <a:latin typeface="Microsoft Sans Serif"/>
              <a:cs typeface="Microsoft Sans Serif"/>
            </a:endParaRPr>
          </a:p>
          <a:p>
            <a:pPr marL="12697" marR="7620" algn="just">
              <a:lnSpc>
                <a:spcPts val="1190"/>
              </a:lnSpc>
              <a:spcBef>
                <a:spcPts val="10"/>
              </a:spcBef>
            </a:pPr>
            <a:r>
              <a:rPr sz="1000" spc="-5" dirty="0">
                <a:solidFill>
                  <a:srgbClr val="57585B"/>
                </a:solidFill>
                <a:latin typeface="Microsoft Sans Serif"/>
                <a:cs typeface="Microsoft Sans Serif"/>
              </a:rPr>
              <a:t>Marymount de </a:t>
            </a:r>
            <a:r>
              <a:rPr sz="1000" spc="5" dirty="0">
                <a:solidFill>
                  <a:srgbClr val="57585B"/>
                </a:solidFill>
                <a:latin typeface="Microsoft Sans Serif"/>
                <a:cs typeface="Microsoft Sans Serif"/>
              </a:rPr>
              <a:t>Dublín, </a:t>
            </a:r>
            <a:r>
              <a:rPr sz="1000" spc="-5" dirty="0">
                <a:solidFill>
                  <a:srgbClr val="57585B"/>
                </a:solidFill>
                <a:latin typeface="Microsoft Sans Serif"/>
                <a:cs typeface="Microsoft Sans Serif"/>
              </a:rPr>
              <a:t>que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han convertido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un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referente de </a:t>
            </a:r>
            <a:r>
              <a:rPr sz="1000" spc="-10" dirty="0">
                <a:solidFill>
                  <a:srgbClr val="57585B"/>
                </a:solidFill>
                <a:latin typeface="Microsoft Sans Serif"/>
                <a:cs typeface="Microsoft Sans Serif"/>
              </a:rPr>
              <a:t>la </a:t>
            </a:r>
            <a:r>
              <a:rPr sz="1000" dirty="0">
                <a:solidFill>
                  <a:srgbClr val="57585B"/>
                </a:solidFill>
                <a:latin typeface="Microsoft Sans Serif"/>
                <a:cs typeface="Microsoft Sans Serif"/>
              </a:rPr>
              <a:t>comida </a:t>
            </a:r>
            <a:r>
              <a:rPr sz="1000" spc="-5" dirty="0">
                <a:solidFill>
                  <a:srgbClr val="57585B"/>
                </a:solidFill>
                <a:latin typeface="Microsoft Sans Serif"/>
                <a:cs typeface="Microsoft Sans Serif"/>
              </a:rPr>
              <a:t>hospitalaria. En 2017 Joyce,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chef</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estrella</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Michelin,</a:t>
            </a:r>
            <a:r>
              <a:rPr sz="1000" spc="125" dirty="0">
                <a:solidFill>
                  <a:srgbClr val="57585B"/>
                </a:solidFill>
                <a:latin typeface="Microsoft Sans Serif"/>
                <a:cs typeface="Microsoft Sans Serif"/>
              </a:rPr>
              <a:t> </a:t>
            </a:r>
            <a:r>
              <a:rPr sz="1000" dirty="0">
                <a:solidFill>
                  <a:srgbClr val="57585B"/>
                </a:solidFill>
                <a:latin typeface="Microsoft Sans Serif"/>
                <a:cs typeface="Microsoft Sans Serif"/>
              </a:rPr>
              <a:t>tomó</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relevo</a:t>
            </a:r>
            <a:r>
              <a:rPr sz="1000" spc="125" dirty="0">
                <a:solidFill>
                  <a:srgbClr val="57585B"/>
                </a:solidFill>
                <a:latin typeface="Microsoft Sans Serif"/>
                <a:cs typeface="Microsoft Sans Serif"/>
              </a:rPr>
              <a:t> </a:t>
            </a:r>
            <a:r>
              <a:rPr sz="1000" dirty="0">
                <a:solidFill>
                  <a:srgbClr val="57585B"/>
                </a:solidFill>
                <a:latin typeface="Microsoft Sans Serif"/>
                <a:cs typeface="Microsoft Sans Serif"/>
              </a:rPr>
              <a:t>en</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endParaRPr sz="1000">
              <a:latin typeface="Microsoft Sans Serif"/>
              <a:cs typeface="Microsoft Sans Serif"/>
            </a:endParaRPr>
          </a:p>
          <a:p>
            <a:pPr marL="12697" marR="8887" algn="just">
              <a:lnSpc>
                <a:spcPts val="1190"/>
              </a:lnSpc>
              <a:spcBef>
                <a:spcPts val="5"/>
              </a:spcBef>
            </a:pPr>
            <a:r>
              <a:rPr sz="1000" spc="-5" dirty="0">
                <a:solidFill>
                  <a:srgbClr val="57585B"/>
                </a:solidFill>
                <a:latin typeface="Microsoft Sans Serif"/>
                <a:cs typeface="Microsoft Sans Serif"/>
              </a:rPr>
              <a:t>departamento de restauración </a:t>
            </a:r>
            <a:r>
              <a:rPr sz="1000" spc="-10" dirty="0">
                <a:solidFill>
                  <a:srgbClr val="57585B"/>
                </a:solidFill>
                <a:latin typeface="Microsoft Sans Serif"/>
                <a:cs typeface="Microsoft Sans Serif"/>
              </a:rPr>
              <a:t>del </a:t>
            </a:r>
            <a:r>
              <a:rPr sz="1000" spc="-5" dirty="0">
                <a:solidFill>
                  <a:srgbClr val="57585B"/>
                </a:solidFill>
                <a:latin typeface="Microsoft Sans Serif"/>
                <a:cs typeface="Microsoft Sans Serif"/>
              </a:rPr>
              <a:t>Rotunda, con una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"mirada</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fresca".</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Aunque</a:t>
            </a:r>
            <a:r>
              <a:rPr sz="1000" spc="110" dirty="0">
                <a:solidFill>
                  <a:srgbClr val="57585B"/>
                </a:solidFill>
                <a:latin typeface="Microsoft Sans Serif"/>
                <a:cs typeface="Microsoft Sans Serif"/>
              </a:rPr>
              <a:t> </a:t>
            </a:r>
            <a:r>
              <a:rPr sz="1000" dirty="0">
                <a:solidFill>
                  <a:srgbClr val="57585B"/>
                </a:solidFill>
                <a:latin typeface="Microsoft Sans Serif"/>
                <a:cs typeface="Microsoft Sans Serif"/>
              </a:rPr>
              <a:t>era</a:t>
            </a:r>
            <a:r>
              <a:rPr sz="1000" spc="114"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primer</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trabajo</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endParaRPr sz="1000">
              <a:latin typeface="Microsoft Sans Serif"/>
              <a:cs typeface="Microsoft Sans Serif"/>
            </a:endParaRPr>
          </a:p>
          <a:p>
            <a:pPr marL="12697" marR="6982" algn="just">
              <a:lnSpc>
                <a:spcPts val="1190"/>
              </a:lnSpc>
              <a:spcBef>
                <a:spcPts val="5"/>
              </a:spcBef>
            </a:pPr>
            <a:r>
              <a:rPr sz="1000" spc="-5" dirty="0">
                <a:solidFill>
                  <a:srgbClr val="57585B"/>
                </a:solidFill>
                <a:latin typeface="Microsoft Sans Serif"/>
                <a:cs typeface="Microsoft Sans Serif"/>
              </a:rPr>
              <a:t>sector sanitario, afrontó el reto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chef ante todo.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septiembre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2019,</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Joyce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pasó</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ser</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directora</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catering</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Marymount,</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donde</a:t>
            </a:r>
            <a:r>
              <a:rPr sz="1000" spc="90" dirty="0">
                <a:solidFill>
                  <a:srgbClr val="57585B"/>
                </a:solidFill>
                <a:latin typeface="Microsoft Sans Serif"/>
                <a:cs typeface="Microsoft Sans Serif"/>
              </a:rPr>
              <a:t> </a:t>
            </a:r>
            <a:r>
              <a:rPr sz="1000" spc="-10" dirty="0">
                <a:solidFill>
                  <a:srgbClr val="57585B"/>
                </a:solidFill>
                <a:latin typeface="Microsoft Sans Serif"/>
                <a:cs typeface="Microsoft Sans Serif"/>
              </a:rPr>
              <a:t>utiliza</a:t>
            </a:r>
            <a:r>
              <a:rPr sz="1000" spc="11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endParaRPr sz="1000">
              <a:latin typeface="Microsoft Sans Serif"/>
              <a:cs typeface="Microsoft Sans Serif"/>
            </a:endParaRPr>
          </a:p>
          <a:p>
            <a:pPr marL="12697" marR="8252" algn="just">
              <a:lnSpc>
                <a:spcPts val="1190"/>
              </a:lnSpc>
              <a:spcBef>
                <a:spcPts val="10"/>
              </a:spcBef>
            </a:pPr>
            <a:r>
              <a:rPr sz="1000" spc="-5" dirty="0">
                <a:solidFill>
                  <a:srgbClr val="57585B"/>
                </a:solidFill>
                <a:latin typeface="Microsoft Sans Serif"/>
                <a:cs typeface="Microsoft Sans Serif"/>
              </a:rPr>
              <a:t>misma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ética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frescos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sabores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fantásticos.</a:t>
            </a:r>
            <a:r>
              <a:rPr sz="1000" spc="487" dirty="0">
                <a:solidFill>
                  <a:srgbClr val="57585B"/>
                </a:solidFill>
                <a:latin typeface="Microsoft Sans Serif"/>
                <a:cs typeface="Microsoft Sans Serif"/>
              </a:rPr>
              <a:t> </a:t>
            </a:r>
            <a:r>
              <a:rPr sz="1000" dirty="0">
                <a:solidFill>
                  <a:srgbClr val="57585B"/>
                </a:solidFill>
                <a:latin typeface="Microsoft Sans Serif"/>
                <a:cs typeface="Microsoft Sans Serif"/>
              </a:rPr>
              <a:t>Como</a:t>
            </a:r>
            <a:r>
              <a:rPr sz="1000" spc="487" dirty="0">
                <a:solidFill>
                  <a:srgbClr val="57585B"/>
                </a:solidFill>
                <a:latin typeface="Microsoft Sans Serif"/>
                <a:cs typeface="Microsoft Sans Serif"/>
              </a:rPr>
              <a:t> </a:t>
            </a:r>
            <a:r>
              <a:rPr sz="1000" spc="-5" dirty="0">
                <a:solidFill>
                  <a:srgbClr val="57585B"/>
                </a:solidFill>
                <a:latin typeface="Microsoft Sans Serif"/>
                <a:cs typeface="Microsoft Sans Serif"/>
              </a:rPr>
              <a:t>resultado,</a:t>
            </a:r>
            <a:r>
              <a:rPr sz="1000" spc="487" dirty="0">
                <a:solidFill>
                  <a:srgbClr val="57585B"/>
                </a:solidFill>
                <a:latin typeface="Microsoft Sans Serif"/>
                <a:cs typeface="Microsoft Sans Serif"/>
              </a:rPr>
              <a:t> </a:t>
            </a:r>
            <a:r>
              <a:rPr sz="1000" dirty="0">
                <a:solidFill>
                  <a:srgbClr val="57585B"/>
                </a:solidFill>
                <a:latin typeface="Microsoft Sans Serif"/>
                <a:cs typeface="Microsoft Sans Serif"/>
              </a:rPr>
              <a:t>hay</a:t>
            </a:r>
            <a:r>
              <a:rPr sz="1000" spc="462" dirty="0">
                <a:solidFill>
                  <a:srgbClr val="57585B"/>
                </a:solidFill>
                <a:latin typeface="Microsoft Sans Serif"/>
                <a:cs typeface="Microsoft Sans Serif"/>
              </a:rPr>
              <a:t> </a:t>
            </a:r>
            <a:r>
              <a:rPr sz="1000" dirty="0">
                <a:solidFill>
                  <a:srgbClr val="57585B"/>
                </a:solidFill>
                <a:latin typeface="Microsoft Sans Serif"/>
                <a:cs typeface="Microsoft Sans Serif"/>
              </a:rPr>
              <a:t>mucho</a:t>
            </a:r>
            <a:r>
              <a:rPr sz="1000" spc="487" dirty="0">
                <a:solidFill>
                  <a:srgbClr val="57585B"/>
                </a:solidFill>
                <a:latin typeface="Microsoft Sans Serif"/>
                <a:cs typeface="Microsoft Sans Serif"/>
              </a:rPr>
              <a:t> </a:t>
            </a:r>
            <a:r>
              <a:rPr sz="1000" dirty="0">
                <a:solidFill>
                  <a:srgbClr val="57585B"/>
                </a:solidFill>
                <a:latin typeface="Microsoft Sans Serif"/>
                <a:cs typeface="Microsoft Sans Serif"/>
              </a:rPr>
              <a:t>menos</a:t>
            </a:r>
            <a:endParaRPr sz="1000">
              <a:latin typeface="Microsoft Sans Serif"/>
              <a:cs typeface="Microsoft Sans Serif"/>
            </a:endParaRPr>
          </a:p>
          <a:p>
            <a:pPr marL="12697" marR="5715" algn="just">
              <a:lnSpc>
                <a:spcPts val="1190"/>
              </a:lnSpc>
              <a:spcBef>
                <a:spcPts val="10"/>
              </a:spcBef>
            </a:pPr>
            <a:r>
              <a:rPr sz="1000" spc="-5" dirty="0">
                <a:solidFill>
                  <a:srgbClr val="57585B"/>
                </a:solidFill>
                <a:latin typeface="Microsoft Sans Serif"/>
                <a:cs typeface="Microsoft Sans Serif"/>
              </a:rPr>
              <a:t>desperdicio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alimentos y </a:t>
            </a:r>
            <a:r>
              <a:rPr sz="1000" dirty="0">
                <a:solidFill>
                  <a:srgbClr val="57585B"/>
                </a:solidFill>
                <a:latin typeface="Microsoft Sans Serif"/>
                <a:cs typeface="Microsoft Sans Serif"/>
              </a:rPr>
              <a:t>mucha más </a:t>
            </a:r>
            <a:r>
              <a:rPr sz="1000" spc="-5" dirty="0">
                <a:solidFill>
                  <a:srgbClr val="57585B"/>
                </a:solidFill>
                <a:latin typeface="Microsoft Sans Serif"/>
                <a:cs typeface="Microsoft Sans Serif"/>
              </a:rPr>
              <a:t>nutrición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cada</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pacientes</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residentes</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están</a:t>
            </a:r>
            <a:r>
              <a:rPr sz="1000" spc="35" dirty="0">
                <a:solidFill>
                  <a:srgbClr val="57585B"/>
                </a:solidFill>
                <a:latin typeface="Microsoft Sans Serif"/>
                <a:cs typeface="Microsoft Sans Serif"/>
              </a:rPr>
              <a:t> </a:t>
            </a:r>
            <a:r>
              <a:rPr sz="1000" dirty="0">
                <a:solidFill>
                  <a:srgbClr val="57585B"/>
                </a:solidFill>
                <a:latin typeface="Microsoft Sans Serif"/>
                <a:cs typeface="Microsoft Sans Serif"/>
              </a:rPr>
              <a:t>más</a:t>
            </a:r>
            <a:endParaRPr sz="1000">
              <a:latin typeface="Microsoft Sans Serif"/>
              <a:cs typeface="Microsoft Sans Serif"/>
            </a:endParaRPr>
          </a:p>
          <a:p>
            <a:pPr marL="12697" marR="5077" algn="just">
              <a:lnSpc>
                <a:spcPts val="1190"/>
              </a:lnSpc>
              <a:spcBef>
                <a:spcPts val="5"/>
              </a:spcBef>
            </a:pPr>
            <a:r>
              <a:rPr sz="1000" spc="-5" dirty="0">
                <a:solidFill>
                  <a:srgbClr val="57585B"/>
                </a:solidFill>
                <a:latin typeface="Microsoft Sans Serif"/>
                <a:cs typeface="Microsoft Sans Serif"/>
              </a:rPr>
              <a:t>sanos.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Joyce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gustaría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hiciera</a:t>
            </a:r>
            <a:r>
              <a:rPr sz="1000" dirty="0">
                <a:solidFill>
                  <a:srgbClr val="57585B"/>
                </a:solidFill>
                <a:latin typeface="Microsoft Sans Serif"/>
                <a:cs typeface="Microsoft Sans Serif"/>
              </a:rPr>
              <a:t> más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hincapié </a:t>
            </a:r>
            <a:r>
              <a:rPr sz="1000" dirty="0">
                <a:solidFill>
                  <a:srgbClr val="57585B"/>
                </a:solidFill>
                <a:latin typeface="Microsoft Sans Serif"/>
                <a:cs typeface="Microsoft Sans Serif"/>
              </a:rPr>
              <a:t>en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alimentación en el sector sanitario, un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área</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necesita</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cambios</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importantes.</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r>
              <a:rPr sz="1000" spc="90" dirty="0">
                <a:solidFill>
                  <a:srgbClr val="57585B"/>
                </a:solidFill>
                <a:latin typeface="Microsoft Sans Serif"/>
                <a:cs typeface="Microsoft Sans Serif"/>
              </a:rPr>
              <a:t> </a:t>
            </a:r>
            <a:r>
              <a:rPr sz="1000" dirty="0">
                <a:solidFill>
                  <a:srgbClr val="57585B"/>
                </a:solidFill>
                <a:latin typeface="Microsoft Sans Serif"/>
                <a:cs typeface="Microsoft Sans Serif"/>
              </a:rPr>
              <a:t>próxima</a:t>
            </a:r>
            <a:endParaRPr sz="1000">
              <a:latin typeface="Microsoft Sans Serif"/>
              <a:cs typeface="Microsoft Sans Serif"/>
            </a:endParaRPr>
          </a:p>
          <a:p>
            <a:pPr marL="12697" marR="6982" algn="just">
              <a:lnSpc>
                <a:spcPts val="1190"/>
              </a:lnSpc>
              <a:spcBef>
                <a:spcPts val="10"/>
              </a:spcBef>
            </a:pPr>
            <a:r>
              <a:rPr sz="1000" spc="-5" dirty="0">
                <a:solidFill>
                  <a:srgbClr val="57585B"/>
                </a:solidFill>
                <a:latin typeface="Microsoft Sans Serif"/>
                <a:cs typeface="Microsoft Sans Serif"/>
              </a:rPr>
              <a:t>ambición es ser contratada por el HSE y trabajar con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dietistas</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nutricionistas</a:t>
            </a:r>
            <a:r>
              <a:rPr sz="1000" spc="45" dirty="0">
                <a:solidFill>
                  <a:srgbClr val="57585B"/>
                </a:solidFill>
                <a:latin typeface="Microsoft Sans Serif"/>
                <a:cs typeface="Microsoft Sans Serif"/>
              </a:rPr>
              <a:t> </a:t>
            </a:r>
            <a:r>
              <a:rPr sz="1000" dirty="0">
                <a:solidFill>
                  <a:srgbClr val="57585B"/>
                </a:solidFill>
                <a:latin typeface="Microsoft Sans Serif"/>
                <a:cs typeface="Microsoft Sans Serif"/>
              </a:rPr>
              <a:t>para</a:t>
            </a:r>
            <a:r>
              <a:rPr sz="1000" spc="40" dirty="0">
                <a:solidFill>
                  <a:srgbClr val="57585B"/>
                </a:solidFill>
                <a:latin typeface="Microsoft Sans Serif"/>
                <a:cs typeface="Microsoft Sans Serif"/>
              </a:rPr>
              <a:t> </a:t>
            </a:r>
            <a:r>
              <a:rPr sz="1000" dirty="0">
                <a:solidFill>
                  <a:srgbClr val="57585B"/>
                </a:solidFill>
                <a:latin typeface="Microsoft Sans Serif"/>
                <a:cs typeface="Microsoft Sans Serif"/>
              </a:rPr>
              <a:t>mejorar</a:t>
            </a:r>
            <a:r>
              <a:rPr sz="1000" spc="4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restauración</a:t>
            </a:r>
            <a:endParaRPr sz="1000">
              <a:latin typeface="Microsoft Sans Serif"/>
              <a:cs typeface="Microsoft Sans Serif"/>
            </a:endParaRPr>
          </a:p>
          <a:p>
            <a:pPr marL="12697" marR="9525" algn="just">
              <a:lnSpc>
                <a:spcPts val="1190"/>
              </a:lnSpc>
              <a:spcBef>
                <a:spcPts val="5"/>
              </a:spcBef>
            </a:pPr>
            <a:r>
              <a:rPr sz="1000" spc="-5" dirty="0">
                <a:solidFill>
                  <a:srgbClr val="57585B"/>
                </a:solidFill>
                <a:latin typeface="Microsoft Sans Serif"/>
                <a:cs typeface="Microsoft Sans Serif"/>
              </a:rPr>
              <a:t>en general y conseguir que </a:t>
            </a:r>
            <a:r>
              <a:rPr sz="1000" spc="-10" dirty="0">
                <a:solidFill>
                  <a:srgbClr val="57585B"/>
                </a:solidFill>
                <a:latin typeface="Microsoft Sans Serif"/>
                <a:cs typeface="Microsoft Sans Serif"/>
              </a:rPr>
              <a:t>los </a:t>
            </a:r>
            <a:r>
              <a:rPr sz="1000" dirty="0">
                <a:solidFill>
                  <a:srgbClr val="57585B"/>
                </a:solidFill>
                <a:latin typeface="Microsoft Sans Serif"/>
                <a:cs typeface="Microsoft Sans Serif"/>
              </a:rPr>
              <a:t>menús </a:t>
            </a:r>
            <a:r>
              <a:rPr sz="1000" spc="-5" dirty="0">
                <a:solidFill>
                  <a:srgbClr val="57585B"/>
                </a:solidFill>
                <a:latin typeface="Microsoft Sans Serif"/>
                <a:cs typeface="Microsoft Sans Serif"/>
              </a:rPr>
              <a:t>alcancen el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nivel</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deberían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tener.</a:t>
            </a:r>
            <a:endParaRPr sz="1000">
              <a:latin typeface="Microsoft Sans Serif"/>
              <a:cs typeface="Microsoft Sans Serif"/>
            </a:endParaRPr>
          </a:p>
        </p:txBody>
      </p:sp>
      <p:sp>
        <p:nvSpPr>
          <p:cNvPr id="3" name="object 3"/>
          <p:cNvSpPr txBox="1"/>
          <p:nvPr/>
        </p:nvSpPr>
        <p:spPr>
          <a:xfrm>
            <a:off x="4101465" y="2707893"/>
            <a:ext cx="3020060" cy="232664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ts val="1190"/>
              </a:lnSpc>
              <a:spcBef>
                <a:spcPts val="30"/>
              </a:spcBef>
            </a:pPr>
            <a:r>
              <a:rPr sz="1000" spc="-5" dirty="0">
                <a:solidFill>
                  <a:srgbClr val="57585B"/>
                </a:solidFill>
                <a:latin typeface="Microsoft Sans Serif"/>
                <a:cs typeface="Microsoft Sans Serif"/>
              </a:rPr>
              <a:t>Cuando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Joyce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llegó</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hospital,</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 dirty="0">
                <a:solidFill>
                  <a:srgbClr val="57585B"/>
                </a:solidFill>
                <a:latin typeface="Microsoft Sans Serif"/>
                <a:cs typeface="Microsoft Sans Serif"/>
              </a:rPr>
              <a:t> opciones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 </a:t>
            </a:r>
            <a:r>
              <a:rPr sz="1000" dirty="0">
                <a:solidFill>
                  <a:srgbClr val="57585B"/>
                </a:solidFill>
                <a:latin typeface="Microsoft Sans Serif"/>
                <a:cs typeface="Microsoft Sans Serif"/>
              </a:rPr>
              <a:t>eran </a:t>
            </a:r>
            <a:r>
              <a:rPr sz="1000" spc="5" dirty="0">
                <a:solidFill>
                  <a:srgbClr val="57585B"/>
                </a:solidFill>
                <a:latin typeface="Microsoft Sans Serif"/>
                <a:cs typeface="Microsoft Sans Serif"/>
              </a:rPr>
              <a:t>muy </a:t>
            </a:r>
            <a:r>
              <a:rPr sz="1000" spc="-5" dirty="0">
                <a:solidFill>
                  <a:srgbClr val="57585B"/>
                </a:solidFill>
                <a:latin typeface="Microsoft Sans Serif"/>
                <a:cs typeface="Microsoft Sans Serif"/>
              </a:rPr>
              <a:t>limitadas, </a:t>
            </a:r>
            <a:r>
              <a:rPr sz="1000" spc="-15" dirty="0">
                <a:solidFill>
                  <a:srgbClr val="57585B"/>
                </a:solidFill>
                <a:latin typeface="Microsoft Sans Serif"/>
                <a:cs typeface="Microsoft Sans Serif"/>
              </a:rPr>
              <a:t>ya </a:t>
            </a:r>
            <a:r>
              <a:rPr sz="1000" spc="-5" dirty="0">
                <a:solidFill>
                  <a:srgbClr val="57585B"/>
                </a:solidFill>
                <a:latin typeface="Microsoft Sans Serif"/>
                <a:cs typeface="Microsoft Sans Serif"/>
              </a:rPr>
              <a:t>que </a:t>
            </a:r>
            <a:r>
              <a:rPr sz="1000" spc="-10" dirty="0">
                <a:solidFill>
                  <a:srgbClr val="57585B"/>
                </a:solidFill>
                <a:latin typeface="Microsoft Sans Serif"/>
                <a:cs typeface="Microsoft Sans Serif"/>
              </a:rPr>
              <a:t>la </a:t>
            </a:r>
            <a:r>
              <a:rPr sz="1000" dirty="0">
                <a:solidFill>
                  <a:srgbClr val="57585B"/>
                </a:solidFill>
                <a:latin typeface="Microsoft Sans Serif"/>
                <a:cs typeface="Microsoft Sans Serif"/>
              </a:rPr>
              <a:t>cena consistía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240" dirty="0">
                <a:solidFill>
                  <a:srgbClr val="57585B"/>
                </a:solidFill>
                <a:latin typeface="Microsoft Sans Serif"/>
                <a:cs typeface="Microsoft Sans Serif"/>
              </a:rPr>
              <a:t> </a:t>
            </a:r>
            <a:r>
              <a:rPr sz="1000" spc="-5" dirty="0">
                <a:solidFill>
                  <a:srgbClr val="57585B"/>
                </a:solidFill>
                <a:latin typeface="Microsoft Sans Serif"/>
                <a:cs typeface="Microsoft Sans Serif"/>
              </a:rPr>
              <a:t>ensalada</a:t>
            </a:r>
            <a:r>
              <a:rPr sz="1000" spc="24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229"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sándwich</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10" dirty="0">
                <a:solidFill>
                  <a:srgbClr val="57585B"/>
                </a:solidFill>
                <a:latin typeface="Microsoft Sans Serif"/>
                <a:cs typeface="Microsoft Sans Serif"/>
              </a:rPr>
              <a:t> </a:t>
            </a:r>
            <a:r>
              <a:rPr sz="1000" dirty="0">
                <a:solidFill>
                  <a:srgbClr val="57585B"/>
                </a:solidFill>
                <a:latin typeface="Microsoft Sans Serif"/>
                <a:cs typeface="Microsoft Sans Serif"/>
              </a:rPr>
              <a:t>muchas</a:t>
            </a:r>
            <a:r>
              <a:rPr sz="1000" spc="24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25" dirty="0">
                <a:solidFill>
                  <a:srgbClr val="57585B"/>
                </a:solidFill>
                <a:latin typeface="Microsoft Sans Serif"/>
                <a:cs typeface="Microsoft Sans Serif"/>
              </a:rPr>
              <a:t> </a:t>
            </a:r>
            <a:r>
              <a:rPr sz="1000" dirty="0">
                <a:solidFill>
                  <a:srgbClr val="57585B"/>
                </a:solidFill>
                <a:latin typeface="Microsoft Sans Serif"/>
                <a:cs typeface="Microsoft Sans Serif"/>
              </a:rPr>
              <a:t>las</a:t>
            </a:r>
            <a:endParaRPr sz="1000">
              <a:latin typeface="Microsoft Sans Serif"/>
              <a:cs typeface="Microsoft Sans Serif"/>
            </a:endParaRPr>
          </a:p>
          <a:p>
            <a:pPr marL="12697" marR="8887" algn="just">
              <a:lnSpc>
                <a:spcPts val="1190"/>
              </a:lnSpc>
              <a:spcBef>
                <a:spcPts val="10"/>
              </a:spcBef>
            </a:pPr>
            <a:r>
              <a:rPr sz="1000" dirty="0">
                <a:solidFill>
                  <a:srgbClr val="57585B"/>
                </a:solidFill>
                <a:latin typeface="Microsoft Sans Serif"/>
                <a:cs typeface="Microsoft Sans Serif"/>
              </a:rPr>
              <a:t>demás </a:t>
            </a:r>
            <a:r>
              <a:rPr sz="1000" spc="-5" dirty="0">
                <a:solidFill>
                  <a:srgbClr val="57585B"/>
                </a:solidFill>
                <a:latin typeface="Microsoft Sans Serif"/>
                <a:cs typeface="Microsoft Sans Serif"/>
              </a:rPr>
              <a:t>comidas</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consistían </a:t>
            </a:r>
            <a:r>
              <a:rPr sz="1000" spc="-5" dirty="0">
                <a:solidFill>
                  <a:srgbClr val="57585B"/>
                </a:solidFill>
                <a:latin typeface="Microsoft Sans Serif"/>
                <a:cs typeface="Microsoft Sans Serif"/>
              </a:rPr>
              <a:t>en alimentos procesados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envasados.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Joyce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hizo</a:t>
            </a:r>
            <a:r>
              <a:rPr sz="1000" spc="-5" dirty="0">
                <a:solidFill>
                  <a:srgbClr val="57585B"/>
                </a:solidFill>
                <a:latin typeface="Microsoft Sans Serif"/>
                <a:cs typeface="Microsoft Sans Serif"/>
              </a:rPr>
              <a:t> un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cambio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inmediato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a:t>
            </a:r>
            <a:r>
              <a:rPr sz="1000" spc="100"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cocinara</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desde</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cero,</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incluidas</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las</a:t>
            </a:r>
            <a:endParaRPr sz="1000">
              <a:latin typeface="Microsoft Sans Serif"/>
              <a:cs typeface="Microsoft Sans Serif"/>
            </a:endParaRPr>
          </a:p>
          <a:p>
            <a:pPr marL="12697" marR="6982" algn="just">
              <a:lnSpc>
                <a:spcPts val="1190"/>
              </a:lnSpc>
              <a:spcBef>
                <a:spcPts val="5"/>
              </a:spcBef>
            </a:pPr>
            <a:r>
              <a:rPr sz="1000" spc="-5" dirty="0">
                <a:solidFill>
                  <a:srgbClr val="57585B"/>
                </a:solidFill>
                <a:latin typeface="Microsoft Sans Serif"/>
                <a:cs typeface="Microsoft Sans Serif"/>
              </a:rPr>
              <a:t>sopas y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salsas.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el Hospital Rotunda nada sale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tarro</a:t>
            </a:r>
            <a:r>
              <a:rPr sz="1000" spc="185"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18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paquete.</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Las</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comidas</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sencillas</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a:p>
            <a:pPr marL="12697" marR="8252" algn="just">
              <a:lnSpc>
                <a:spcPts val="1190"/>
              </a:lnSpc>
              <a:spcBef>
                <a:spcPts val="10"/>
              </a:spcBef>
            </a:pPr>
            <a:r>
              <a:rPr sz="1000" dirty="0">
                <a:solidFill>
                  <a:srgbClr val="57585B"/>
                </a:solidFill>
                <a:latin typeface="Microsoft Sans Serif"/>
                <a:cs typeface="Microsoft Sans Serif"/>
              </a:rPr>
              <a:t>frescas</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cocinan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sirven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mismo</a:t>
            </a:r>
            <a:r>
              <a:rPr sz="1000" spc="5" dirty="0">
                <a:solidFill>
                  <a:srgbClr val="57585B"/>
                </a:solidFill>
                <a:latin typeface="Microsoft Sans Serif"/>
                <a:cs typeface="Microsoft Sans Serif"/>
              </a:rPr>
              <a:t> día.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Se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eliminaron</a:t>
            </a:r>
            <a:r>
              <a:rPr sz="1000" spc="44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445" dirty="0">
                <a:solidFill>
                  <a:srgbClr val="57585B"/>
                </a:solidFill>
                <a:latin typeface="Microsoft Sans Serif"/>
                <a:cs typeface="Microsoft Sans Serif"/>
              </a:rPr>
              <a:t> </a:t>
            </a:r>
            <a:r>
              <a:rPr sz="1000" spc="-5" dirty="0">
                <a:solidFill>
                  <a:srgbClr val="57585B"/>
                </a:solidFill>
                <a:latin typeface="Microsoft Sans Serif"/>
                <a:cs typeface="Microsoft Sans Serif"/>
              </a:rPr>
              <a:t>cajas</a:t>
            </a:r>
            <a:r>
              <a:rPr sz="1000" spc="440" dirty="0">
                <a:solidFill>
                  <a:srgbClr val="57585B"/>
                </a:solidFill>
                <a:latin typeface="Microsoft Sans Serif"/>
                <a:cs typeface="Microsoft Sans Serif"/>
              </a:rPr>
              <a:t> </a:t>
            </a:r>
            <a:r>
              <a:rPr sz="1000" spc="-5" dirty="0">
                <a:solidFill>
                  <a:srgbClr val="57585B"/>
                </a:solidFill>
                <a:latin typeface="Microsoft Sans Serif"/>
                <a:cs typeface="Microsoft Sans Serif"/>
              </a:rPr>
              <a:t>calientes</a:t>
            </a:r>
            <a:r>
              <a:rPr sz="1000" spc="44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440" dirty="0">
                <a:solidFill>
                  <a:srgbClr val="57585B"/>
                </a:solidFill>
                <a:latin typeface="Microsoft Sans Serif"/>
                <a:cs typeface="Microsoft Sans Serif"/>
              </a:rPr>
              <a:t> </a:t>
            </a:r>
            <a:r>
              <a:rPr sz="1000" dirty="0">
                <a:solidFill>
                  <a:srgbClr val="57585B"/>
                </a:solidFill>
                <a:latin typeface="Microsoft Sans Serif"/>
                <a:cs typeface="Microsoft Sans Serif"/>
              </a:rPr>
              <a:t>mantenían</a:t>
            </a:r>
            <a:r>
              <a:rPr sz="1000" spc="44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endParaRPr sz="1000">
              <a:latin typeface="Microsoft Sans Serif"/>
              <a:cs typeface="Microsoft Sans Serif"/>
            </a:endParaRPr>
          </a:p>
          <a:p>
            <a:pPr marL="12697" marR="8887" algn="just">
              <a:lnSpc>
                <a:spcPts val="1190"/>
              </a:lnSpc>
              <a:spcBef>
                <a:spcPts val="10"/>
              </a:spcBef>
            </a:pPr>
            <a:r>
              <a:rPr sz="1000" spc="-5" dirty="0">
                <a:solidFill>
                  <a:srgbClr val="57585B"/>
                </a:solidFill>
                <a:latin typeface="Microsoft Sans Serif"/>
                <a:cs typeface="Microsoft Sans Serif"/>
              </a:rPr>
              <a:t>comida caliente y congelada en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cocinas antes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llegar </a:t>
            </a:r>
            <a:r>
              <a:rPr sz="1000" spc="-5" dirty="0">
                <a:solidFill>
                  <a:srgbClr val="57585B"/>
                </a:solidFill>
                <a:latin typeface="Microsoft Sans Serif"/>
                <a:cs typeface="Microsoft Sans Serif"/>
              </a:rPr>
              <a:t>a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salas y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introdujo la comida </a:t>
            </a:r>
            <a:r>
              <a:rPr sz="1000" dirty="0">
                <a:solidFill>
                  <a:srgbClr val="57585B"/>
                </a:solidFill>
                <a:latin typeface="Microsoft Sans Serif"/>
                <a:cs typeface="Microsoft Sans Serif"/>
              </a:rPr>
              <a:t>fresca, </a:t>
            </a:r>
            <a:r>
              <a:rPr sz="1000" spc="-5" dirty="0">
                <a:solidFill>
                  <a:srgbClr val="57585B"/>
                </a:solidFill>
                <a:latin typeface="Microsoft Sans Serif"/>
                <a:cs typeface="Microsoft Sans Serif"/>
              </a:rPr>
              <a:t>que </a:t>
            </a:r>
            <a:r>
              <a:rPr sz="1000" dirty="0">
                <a:solidFill>
                  <a:srgbClr val="57585B"/>
                </a:solidFill>
                <a:latin typeface="Microsoft Sans Serif"/>
                <a:cs typeface="Microsoft Sans Serif"/>
              </a:rPr>
              <a:t> se</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cortaba</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emplataba</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9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salas</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7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entregaba</a:t>
            </a:r>
            <a:endParaRPr sz="1000">
              <a:latin typeface="Microsoft Sans Serif"/>
              <a:cs typeface="Microsoft Sans Serif"/>
            </a:endParaRPr>
          </a:p>
          <a:p>
            <a:pPr marL="12697" algn="just">
              <a:lnSpc>
                <a:spcPts val="1160"/>
              </a:lnSpc>
            </a:pP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pacientes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inmediatamente.</a:t>
            </a:r>
            <a:endParaRPr sz="1000">
              <a:latin typeface="Microsoft Sans Serif"/>
              <a:cs typeface="Microsoft Sans Serif"/>
            </a:endParaRPr>
          </a:p>
        </p:txBody>
      </p:sp>
      <p:sp>
        <p:nvSpPr>
          <p:cNvPr id="4" name="object 4"/>
          <p:cNvSpPr txBox="1"/>
          <p:nvPr/>
        </p:nvSpPr>
        <p:spPr>
          <a:xfrm>
            <a:off x="4101465" y="5168010"/>
            <a:ext cx="3087370" cy="1344930"/>
          </a:xfrm>
          <a:prstGeom prst="rect">
            <a:avLst/>
          </a:prstGeom>
        </p:spPr>
        <p:txBody>
          <a:bodyPr vert="horz" wrap="square" lIns="0" tIns="18409" rIns="0" bIns="0" rtlCol="0">
            <a:spAutoFit/>
          </a:bodyPr>
          <a:lstStyle/>
          <a:p>
            <a:pPr marL="12697" marR="5077" algn="just">
              <a:lnSpc>
                <a:spcPct val="95800"/>
              </a:lnSpc>
              <a:spcBef>
                <a:spcPts val="145"/>
              </a:spcBef>
            </a:pPr>
            <a:r>
              <a:rPr sz="1000" i="1" spc="-30" dirty="0">
                <a:solidFill>
                  <a:srgbClr val="57585B"/>
                </a:solidFill>
                <a:latin typeface="Arial"/>
                <a:cs typeface="Arial"/>
              </a:rPr>
              <a:t>"La </a:t>
            </a:r>
            <a:r>
              <a:rPr sz="1000" i="1" spc="-35" dirty="0">
                <a:solidFill>
                  <a:srgbClr val="57585B"/>
                </a:solidFill>
                <a:latin typeface="Arial"/>
                <a:cs typeface="Arial"/>
              </a:rPr>
              <a:t>hora de </a:t>
            </a:r>
            <a:r>
              <a:rPr sz="1000" i="1" spc="-25" dirty="0">
                <a:solidFill>
                  <a:srgbClr val="57585B"/>
                </a:solidFill>
                <a:latin typeface="Arial"/>
                <a:cs typeface="Arial"/>
              </a:rPr>
              <a:t>la </a:t>
            </a:r>
            <a:r>
              <a:rPr sz="1000" i="1" spc="-35" dirty="0">
                <a:solidFill>
                  <a:srgbClr val="57585B"/>
                </a:solidFill>
                <a:latin typeface="Arial"/>
                <a:cs typeface="Arial"/>
              </a:rPr>
              <a:t>comida </a:t>
            </a:r>
            <a:r>
              <a:rPr sz="1000" i="1" spc="-40" dirty="0">
                <a:solidFill>
                  <a:srgbClr val="57585B"/>
                </a:solidFill>
                <a:latin typeface="Arial"/>
                <a:cs typeface="Arial"/>
              </a:rPr>
              <a:t>es </a:t>
            </a:r>
            <a:r>
              <a:rPr sz="1000" i="1" spc="-35" dirty="0">
                <a:solidFill>
                  <a:srgbClr val="57585B"/>
                </a:solidFill>
                <a:latin typeface="Arial"/>
                <a:cs typeface="Arial"/>
              </a:rPr>
              <a:t>un </a:t>
            </a:r>
            <a:r>
              <a:rPr sz="1000" i="1" spc="-40" dirty="0">
                <a:solidFill>
                  <a:srgbClr val="57585B"/>
                </a:solidFill>
                <a:latin typeface="Arial"/>
                <a:cs typeface="Arial"/>
              </a:rPr>
              <a:t>momento muy </a:t>
            </a:r>
            <a:r>
              <a:rPr sz="1000" i="1" spc="-35" dirty="0">
                <a:solidFill>
                  <a:srgbClr val="57585B"/>
                </a:solidFill>
                <a:latin typeface="Arial"/>
                <a:cs typeface="Arial"/>
              </a:rPr>
              <a:t>esperado por </a:t>
            </a:r>
            <a:r>
              <a:rPr sz="1000" i="1" spc="-30" dirty="0">
                <a:solidFill>
                  <a:srgbClr val="57585B"/>
                </a:solidFill>
                <a:latin typeface="Arial"/>
                <a:cs typeface="Arial"/>
              </a:rPr>
              <a:t> los residentes. Quiero </a:t>
            </a:r>
            <a:r>
              <a:rPr sz="1000" i="1" spc="-40" dirty="0">
                <a:solidFill>
                  <a:srgbClr val="57585B"/>
                </a:solidFill>
                <a:latin typeface="Arial"/>
                <a:cs typeface="Arial"/>
              </a:rPr>
              <a:t>que </a:t>
            </a:r>
            <a:r>
              <a:rPr sz="1000" i="1" spc="-30" dirty="0">
                <a:solidFill>
                  <a:srgbClr val="57585B"/>
                </a:solidFill>
                <a:latin typeface="Arial"/>
                <a:cs typeface="Arial"/>
              </a:rPr>
              <a:t>todos, </a:t>
            </a:r>
            <a:r>
              <a:rPr sz="1000" i="1" spc="-35" dirty="0">
                <a:solidFill>
                  <a:srgbClr val="57585B"/>
                </a:solidFill>
                <a:latin typeface="Arial"/>
                <a:cs typeface="Arial"/>
              </a:rPr>
              <a:t>independientemente de </a:t>
            </a:r>
            <a:r>
              <a:rPr sz="1000" i="1" spc="-30" dirty="0">
                <a:solidFill>
                  <a:srgbClr val="57585B"/>
                </a:solidFill>
                <a:latin typeface="Arial"/>
                <a:cs typeface="Arial"/>
              </a:rPr>
              <a:t> su </a:t>
            </a:r>
            <a:r>
              <a:rPr sz="1000" i="1" spc="-35" dirty="0">
                <a:solidFill>
                  <a:srgbClr val="57585B"/>
                </a:solidFill>
                <a:latin typeface="Arial"/>
                <a:cs typeface="Arial"/>
              </a:rPr>
              <a:t>capacidad para comer, </a:t>
            </a:r>
            <a:r>
              <a:rPr sz="1000" i="1" spc="-40" dirty="0">
                <a:solidFill>
                  <a:srgbClr val="57585B"/>
                </a:solidFill>
                <a:latin typeface="Arial"/>
                <a:cs typeface="Arial"/>
              </a:rPr>
              <a:t>tengan </a:t>
            </a:r>
            <a:r>
              <a:rPr sz="1000" i="1" spc="-25" dirty="0">
                <a:solidFill>
                  <a:srgbClr val="57585B"/>
                </a:solidFill>
                <a:latin typeface="Arial"/>
                <a:cs typeface="Arial"/>
              </a:rPr>
              <a:t>la </a:t>
            </a:r>
            <a:r>
              <a:rPr sz="1000" i="1" spc="-35" dirty="0">
                <a:solidFill>
                  <a:srgbClr val="57585B"/>
                </a:solidFill>
                <a:latin typeface="Arial"/>
                <a:cs typeface="Arial"/>
              </a:rPr>
              <a:t>seguridad de </a:t>
            </a:r>
            <a:r>
              <a:rPr sz="1000" i="1" spc="-40" dirty="0">
                <a:solidFill>
                  <a:srgbClr val="57585B"/>
                </a:solidFill>
                <a:latin typeface="Arial"/>
                <a:cs typeface="Arial"/>
              </a:rPr>
              <a:t>que no </a:t>
            </a:r>
            <a:r>
              <a:rPr sz="1000" i="1" spc="-35" dirty="0">
                <a:solidFill>
                  <a:srgbClr val="57585B"/>
                </a:solidFill>
                <a:latin typeface="Arial"/>
                <a:cs typeface="Arial"/>
              </a:rPr>
              <a:t> </a:t>
            </a:r>
            <a:r>
              <a:rPr sz="1000" i="1" spc="-30" dirty="0">
                <a:solidFill>
                  <a:srgbClr val="57585B"/>
                </a:solidFill>
                <a:latin typeface="Arial"/>
                <a:cs typeface="Arial"/>
              </a:rPr>
              <a:t>sólo </a:t>
            </a:r>
            <a:r>
              <a:rPr sz="1000" i="1" spc="-35" dirty="0">
                <a:solidFill>
                  <a:srgbClr val="57585B"/>
                </a:solidFill>
                <a:latin typeface="Arial"/>
                <a:cs typeface="Arial"/>
              </a:rPr>
              <a:t>reciben </a:t>
            </a:r>
            <a:r>
              <a:rPr sz="1000" i="1" spc="-40" dirty="0">
                <a:solidFill>
                  <a:srgbClr val="57585B"/>
                </a:solidFill>
                <a:latin typeface="Arial"/>
                <a:cs typeface="Arial"/>
              </a:rPr>
              <a:t>una </a:t>
            </a:r>
            <a:r>
              <a:rPr sz="1000" i="1" spc="-35" dirty="0">
                <a:solidFill>
                  <a:srgbClr val="57585B"/>
                </a:solidFill>
                <a:latin typeface="Arial"/>
                <a:cs typeface="Arial"/>
              </a:rPr>
              <a:t>comida </a:t>
            </a:r>
            <a:r>
              <a:rPr sz="1000" i="1" spc="-30" dirty="0">
                <a:solidFill>
                  <a:srgbClr val="57585B"/>
                </a:solidFill>
                <a:latin typeface="Arial"/>
                <a:cs typeface="Arial"/>
              </a:rPr>
              <a:t>nutritiva, sino </a:t>
            </a:r>
            <a:r>
              <a:rPr sz="1000" i="1" spc="-35" dirty="0">
                <a:solidFill>
                  <a:srgbClr val="57585B"/>
                </a:solidFill>
                <a:latin typeface="Arial"/>
                <a:cs typeface="Arial"/>
              </a:rPr>
              <a:t>que también </a:t>
            </a:r>
            <a:r>
              <a:rPr sz="1000" i="1" spc="-40" dirty="0">
                <a:solidFill>
                  <a:srgbClr val="57585B"/>
                </a:solidFill>
                <a:latin typeface="Arial"/>
                <a:cs typeface="Arial"/>
              </a:rPr>
              <a:t>es un </a:t>
            </a:r>
            <a:r>
              <a:rPr sz="1000" i="1" spc="-35" dirty="0">
                <a:solidFill>
                  <a:srgbClr val="57585B"/>
                </a:solidFill>
                <a:latin typeface="Arial"/>
                <a:cs typeface="Arial"/>
              </a:rPr>
              <a:t> </a:t>
            </a:r>
            <a:r>
              <a:rPr sz="1000" i="1" spc="-40" dirty="0">
                <a:solidFill>
                  <a:srgbClr val="57585B"/>
                </a:solidFill>
                <a:latin typeface="Arial"/>
                <a:cs typeface="Arial"/>
              </a:rPr>
              <a:t>momento </a:t>
            </a:r>
            <a:r>
              <a:rPr sz="1000" i="1" spc="-35" dirty="0">
                <a:solidFill>
                  <a:srgbClr val="57585B"/>
                </a:solidFill>
                <a:latin typeface="Arial"/>
                <a:cs typeface="Arial"/>
              </a:rPr>
              <a:t>de </a:t>
            </a:r>
            <a:r>
              <a:rPr sz="1000" i="1" spc="-30" dirty="0">
                <a:solidFill>
                  <a:srgbClr val="57585B"/>
                </a:solidFill>
                <a:latin typeface="Arial"/>
                <a:cs typeface="Arial"/>
              </a:rPr>
              <a:t>felicidad. </a:t>
            </a:r>
            <a:r>
              <a:rPr sz="1000" i="1" spc="-40" dirty="0">
                <a:solidFill>
                  <a:srgbClr val="57585B"/>
                </a:solidFill>
                <a:latin typeface="Arial"/>
                <a:cs typeface="Arial"/>
              </a:rPr>
              <a:t>A </a:t>
            </a:r>
            <a:r>
              <a:rPr sz="1000" i="1" spc="-35" dirty="0">
                <a:solidFill>
                  <a:srgbClr val="57585B"/>
                </a:solidFill>
                <a:latin typeface="Arial"/>
                <a:cs typeface="Arial"/>
              </a:rPr>
              <a:t>veces </a:t>
            </a:r>
            <a:r>
              <a:rPr sz="1000" i="1" spc="-40" dirty="0">
                <a:solidFill>
                  <a:srgbClr val="57585B"/>
                </a:solidFill>
                <a:latin typeface="Arial"/>
                <a:cs typeface="Arial"/>
              </a:rPr>
              <a:t>tenemos que </a:t>
            </a:r>
            <a:r>
              <a:rPr sz="1000" i="1" spc="-30" dirty="0">
                <a:solidFill>
                  <a:srgbClr val="57585B"/>
                </a:solidFill>
                <a:latin typeface="Arial"/>
                <a:cs typeface="Arial"/>
              </a:rPr>
              <a:t>reforzar </a:t>
            </a:r>
            <a:r>
              <a:rPr sz="1000" i="1" spc="-35" dirty="0">
                <a:solidFill>
                  <a:srgbClr val="57585B"/>
                </a:solidFill>
                <a:latin typeface="Arial"/>
                <a:cs typeface="Arial"/>
              </a:rPr>
              <a:t>a </a:t>
            </a:r>
            <a:r>
              <a:rPr sz="1000" i="1" spc="-30" dirty="0">
                <a:solidFill>
                  <a:srgbClr val="57585B"/>
                </a:solidFill>
                <a:latin typeface="Arial"/>
                <a:cs typeface="Arial"/>
              </a:rPr>
              <a:t> </a:t>
            </a:r>
            <a:r>
              <a:rPr sz="1000" i="1" spc="-35" dirty="0">
                <a:solidFill>
                  <a:srgbClr val="57585B"/>
                </a:solidFill>
                <a:latin typeface="Arial"/>
                <a:cs typeface="Arial"/>
              </a:rPr>
              <a:t>algunos </a:t>
            </a:r>
            <a:r>
              <a:rPr sz="1000" i="1" spc="-30" dirty="0">
                <a:solidFill>
                  <a:srgbClr val="57585B"/>
                </a:solidFill>
                <a:latin typeface="Arial"/>
                <a:cs typeface="Arial"/>
              </a:rPr>
              <a:t>residentes, </a:t>
            </a:r>
            <a:r>
              <a:rPr sz="1000" i="1" spc="-35" dirty="0">
                <a:solidFill>
                  <a:srgbClr val="57585B"/>
                </a:solidFill>
                <a:latin typeface="Arial"/>
                <a:cs typeface="Arial"/>
              </a:rPr>
              <a:t>por </a:t>
            </a:r>
            <a:r>
              <a:rPr sz="1000" i="1" spc="-25" dirty="0">
                <a:solidFill>
                  <a:srgbClr val="57585B"/>
                </a:solidFill>
                <a:latin typeface="Arial"/>
                <a:cs typeface="Arial"/>
              </a:rPr>
              <a:t>lo </a:t>
            </a:r>
            <a:r>
              <a:rPr sz="1000" i="1" spc="-40" dirty="0">
                <a:solidFill>
                  <a:srgbClr val="57585B"/>
                </a:solidFill>
                <a:latin typeface="Arial"/>
                <a:cs typeface="Arial"/>
              </a:rPr>
              <a:t>que </a:t>
            </a:r>
            <a:r>
              <a:rPr sz="1000" i="1" spc="-30" dirty="0">
                <a:solidFill>
                  <a:srgbClr val="57585B"/>
                </a:solidFill>
                <a:latin typeface="Arial"/>
                <a:cs typeface="Arial"/>
              </a:rPr>
              <a:t>utilizamos </a:t>
            </a:r>
            <a:r>
              <a:rPr sz="1000" i="1" spc="-35" dirty="0">
                <a:solidFill>
                  <a:srgbClr val="57585B"/>
                </a:solidFill>
                <a:latin typeface="Arial"/>
                <a:cs typeface="Arial"/>
              </a:rPr>
              <a:t>productos con </a:t>
            </a:r>
            <a:r>
              <a:rPr sz="1000" i="1" spc="-30" dirty="0">
                <a:solidFill>
                  <a:srgbClr val="57585B"/>
                </a:solidFill>
                <a:latin typeface="Arial"/>
                <a:cs typeface="Arial"/>
              </a:rPr>
              <a:t> toda</a:t>
            </a:r>
            <a:r>
              <a:rPr sz="1000" i="1" spc="-25" dirty="0">
                <a:solidFill>
                  <a:srgbClr val="57585B"/>
                </a:solidFill>
                <a:latin typeface="Arial"/>
                <a:cs typeface="Arial"/>
              </a:rPr>
              <a:t> la</a:t>
            </a:r>
            <a:r>
              <a:rPr sz="1000" i="1" spc="-20" dirty="0">
                <a:solidFill>
                  <a:srgbClr val="57585B"/>
                </a:solidFill>
                <a:latin typeface="Arial"/>
                <a:cs typeface="Arial"/>
              </a:rPr>
              <a:t> </a:t>
            </a:r>
            <a:r>
              <a:rPr sz="1000" i="1" spc="-35" dirty="0">
                <a:solidFill>
                  <a:srgbClr val="57585B"/>
                </a:solidFill>
                <a:latin typeface="Arial"/>
                <a:cs typeface="Arial"/>
              </a:rPr>
              <a:t>grasa</a:t>
            </a:r>
            <a:r>
              <a:rPr sz="1000" i="1" spc="-30" dirty="0">
                <a:solidFill>
                  <a:srgbClr val="57585B"/>
                </a:solidFill>
                <a:latin typeface="Arial"/>
                <a:cs typeface="Arial"/>
              </a:rPr>
              <a:t> </a:t>
            </a:r>
            <a:r>
              <a:rPr sz="1000" i="1" spc="-40" dirty="0">
                <a:solidFill>
                  <a:srgbClr val="57585B"/>
                </a:solidFill>
                <a:latin typeface="Arial"/>
                <a:cs typeface="Arial"/>
              </a:rPr>
              <a:t>en</a:t>
            </a:r>
            <a:r>
              <a:rPr sz="1000" i="1" spc="-35" dirty="0">
                <a:solidFill>
                  <a:srgbClr val="57585B"/>
                </a:solidFill>
                <a:latin typeface="Arial"/>
                <a:cs typeface="Arial"/>
              </a:rPr>
              <a:t> </a:t>
            </a:r>
            <a:r>
              <a:rPr sz="1000" i="1" spc="-30" dirty="0">
                <a:solidFill>
                  <a:srgbClr val="57585B"/>
                </a:solidFill>
                <a:latin typeface="Arial"/>
                <a:cs typeface="Arial"/>
              </a:rPr>
              <a:t>lugar</a:t>
            </a:r>
            <a:r>
              <a:rPr sz="1000" i="1" spc="-25" dirty="0">
                <a:solidFill>
                  <a:srgbClr val="57585B"/>
                </a:solidFill>
                <a:latin typeface="Arial"/>
                <a:cs typeface="Arial"/>
              </a:rPr>
              <a:t> </a:t>
            </a:r>
            <a:r>
              <a:rPr sz="1000" i="1" spc="-40" dirty="0">
                <a:solidFill>
                  <a:srgbClr val="57585B"/>
                </a:solidFill>
                <a:latin typeface="Arial"/>
                <a:cs typeface="Arial"/>
              </a:rPr>
              <a:t>de</a:t>
            </a:r>
            <a:r>
              <a:rPr sz="1000" i="1" spc="-35" dirty="0">
                <a:solidFill>
                  <a:srgbClr val="57585B"/>
                </a:solidFill>
                <a:latin typeface="Arial"/>
                <a:cs typeface="Arial"/>
              </a:rPr>
              <a:t> bajos</a:t>
            </a:r>
            <a:r>
              <a:rPr sz="1000" i="1" spc="-30" dirty="0">
                <a:solidFill>
                  <a:srgbClr val="57585B"/>
                </a:solidFill>
                <a:latin typeface="Arial"/>
                <a:cs typeface="Arial"/>
              </a:rPr>
              <a:t> </a:t>
            </a:r>
            <a:r>
              <a:rPr sz="1000" i="1" spc="-35" dirty="0">
                <a:solidFill>
                  <a:srgbClr val="57585B"/>
                </a:solidFill>
                <a:latin typeface="Arial"/>
                <a:cs typeface="Arial"/>
              </a:rPr>
              <a:t>en</a:t>
            </a:r>
            <a:r>
              <a:rPr sz="1000" i="1" spc="-30" dirty="0">
                <a:solidFill>
                  <a:srgbClr val="57585B"/>
                </a:solidFill>
                <a:latin typeface="Arial"/>
                <a:cs typeface="Arial"/>
              </a:rPr>
              <a:t> </a:t>
            </a:r>
            <a:r>
              <a:rPr sz="1000" i="1" spc="-35" dirty="0">
                <a:solidFill>
                  <a:srgbClr val="57585B"/>
                </a:solidFill>
                <a:latin typeface="Arial"/>
                <a:cs typeface="Arial"/>
              </a:rPr>
              <a:t>grasa,</a:t>
            </a:r>
            <a:r>
              <a:rPr sz="1000" i="1" spc="-30" dirty="0">
                <a:solidFill>
                  <a:srgbClr val="57585B"/>
                </a:solidFill>
                <a:latin typeface="Arial"/>
                <a:cs typeface="Arial"/>
              </a:rPr>
              <a:t> </a:t>
            </a:r>
            <a:r>
              <a:rPr sz="1000" i="1" spc="-35" dirty="0">
                <a:solidFill>
                  <a:srgbClr val="57585B"/>
                </a:solidFill>
                <a:latin typeface="Arial"/>
                <a:cs typeface="Arial"/>
              </a:rPr>
              <a:t>pero</a:t>
            </a:r>
            <a:r>
              <a:rPr sz="1000" i="1" spc="-30" dirty="0">
                <a:solidFill>
                  <a:srgbClr val="57585B"/>
                </a:solidFill>
                <a:latin typeface="Arial"/>
                <a:cs typeface="Arial"/>
              </a:rPr>
              <a:t> </a:t>
            </a:r>
            <a:r>
              <a:rPr sz="1000" i="1" spc="-35" dirty="0">
                <a:solidFill>
                  <a:srgbClr val="57585B"/>
                </a:solidFill>
                <a:latin typeface="Arial"/>
                <a:cs typeface="Arial"/>
              </a:rPr>
              <a:t>nos </a:t>
            </a:r>
            <a:r>
              <a:rPr sz="1000" i="1" spc="-30" dirty="0">
                <a:solidFill>
                  <a:srgbClr val="57585B"/>
                </a:solidFill>
                <a:latin typeface="Arial"/>
                <a:cs typeface="Arial"/>
              </a:rPr>
              <a:t> </a:t>
            </a:r>
            <a:r>
              <a:rPr sz="1000" i="1" spc="-35" dirty="0">
                <a:solidFill>
                  <a:srgbClr val="57585B"/>
                </a:solidFill>
                <a:latin typeface="Arial"/>
                <a:cs typeface="Arial"/>
              </a:rPr>
              <a:t>aseguramos</a:t>
            </a:r>
            <a:r>
              <a:rPr sz="1000" i="1" spc="-30" dirty="0">
                <a:solidFill>
                  <a:srgbClr val="57585B"/>
                </a:solidFill>
                <a:latin typeface="Arial"/>
                <a:cs typeface="Arial"/>
              </a:rPr>
              <a:t> </a:t>
            </a:r>
            <a:r>
              <a:rPr sz="1000" i="1" spc="-40" dirty="0">
                <a:solidFill>
                  <a:srgbClr val="57585B"/>
                </a:solidFill>
                <a:latin typeface="Arial"/>
                <a:cs typeface="Arial"/>
              </a:rPr>
              <a:t>de</a:t>
            </a:r>
            <a:r>
              <a:rPr sz="1000" i="1" spc="-35" dirty="0">
                <a:solidFill>
                  <a:srgbClr val="57585B"/>
                </a:solidFill>
                <a:latin typeface="Arial"/>
                <a:cs typeface="Arial"/>
              </a:rPr>
              <a:t> que</a:t>
            </a:r>
            <a:r>
              <a:rPr sz="1000" i="1" spc="-30" dirty="0">
                <a:solidFill>
                  <a:srgbClr val="57585B"/>
                </a:solidFill>
                <a:latin typeface="Arial"/>
                <a:cs typeface="Arial"/>
              </a:rPr>
              <a:t> la</a:t>
            </a:r>
            <a:r>
              <a:rPr sz="1000" i="1" spc="-25" dirty="0">
                <a:solidFill>
                  <a:srgbClr val="57585B"/>
                </a:solidFill>
                <a:latin typeface="Arial"/>
                <a:cs typeface="Arial"/>
              </a:rPr>
              <a:t> </a:t>
            </a:r>
            <a:r>
              <a:rPr sz="1000" i="1" spc="-35" dirty="0">
                <a:solidFill>
                  <a:srgbClr val="57585B"/>
                </a:solidFill>
                <a:latin typeface="Arial"/>
                <a:cs typeface="Arial"/>
              </a:rPr>
              <a:t>comida</a:t>
            </a:r>
            <a:r>
              <a:rPr sz="1000" i="1" spc="-30" dirty="0">
                <a:solidFill>
                  <a:srgbClr val="57585B"/>
                </a:solidFill>
                <a:latin typeface="Arial"/>
                <a:cs typeface="Arial"/>
              </a:rPr>
              <a:t> </a:t>
            </a:r>
            <a:r>
              <a:rPr sz="1000" i="1" spc="-35" dirty="0">
                <a:solidFill>
                  <a:srgbClr val="57585B"/>
                </a:solidFill>
                <a:latin typeface="Arial"/>
                <a:cs typeface="Arial"/>
              </a:rPr>
              <a:t>contenga</a:t>
            </a:r>
            <a:r>
              <a:rPr sz="1000" i="1" spc="-30" dirty="0">
                <a:solidFill>
                  <a:srgbClr val="57585B"/>
                </a:solidFill>
                <a:latin typeface="Arial"/>
                <a:cs typeface="Arial"/>
              </a:rPr>
              <a:t> </a:t>
            </a:r>
            <a:r>
              <a:rPr sz="1000" i="1" spc="-35" dirty="0">
                <a:solidFill>
                  <a:srgbClr val="57585B"/>
                </a:solidFill>
                <a:latin typeface="Arial"/>
                <a:cs typeface="Arial"/>
              </a:rPr>
              <a:t>todos</a:t>
            </a:r>
            <a:r>
              <a:rPr sz="1000" i="1" spc="-30" dirty="0">
                <a:solidFill>
                  <a:srgbClr val="57585B"/>
                </a:solidFill>
                <a:latin typeface="Arial"/>
                <a:cs typeface="Arial"/>
              </a:rPr>
              <a:t> los </a:t>
            </a:r>
            <a:r>
              <a:rPr sz="1000" i="1" spc="-265" dirty="0">
                <a:solidFill>
                  <a:srgbClr val="57585B"/>
                </a:solidFill>
                <a:latin typeface="Arial"/>
                <a:cs typeface="Arial"/>
              </a:rPr>
              <a:t> </a:t>
            </a:r>
            <a:r>
              <a:rPr sz="1000" i="1" spc="-30" dirty="0">
                <a:solidFill>
                  <a:srgbClr val="57585B"/>
                </a:solidFill>
                <a:latin typeface="Arial"/>
                <a:cs typeface="Arial"/>
              </a:rPr>
              <a:t>nutrientes</a:t>
            </a:r>
            <a:r>
              <a:rPr sz="1000" i="1" spc="-20" dirty="0">
                <a:solidFill>
                  <a:srgbClr val="57585B"/>
                </a:solidFill>
                <a:latin typeface="Arial"/>
                <a:cs typeface="Arial"/>
              </a:rPr>
              <a:t> </a:t>
            </a:r>
            <a:r>
              <a:rPr sz="1000" i="1" spc="-30" dirty="0">
                <a:solidFill>
                  <a:srgbClr val="57585B"/>
                </a:solidFill>
                <a:latin typeface="Arial"/>
                <a:cs typeface="Arial"/>
              </a:rPr>
              <a:t>naturales</a:t>
            </a:r>
            <a:r>
              <a:rPr sz="1000" i="1" spc="-20" dirty="0">
                <a:solidFill>
                  <a:srgbClr val="57585B"/>
                </a:solidFill>
                <a:latin typeface="Arial"/>
                <a:cs typeface="Arial"/>
              </a:rPr>
              <a:t> </a:t>
            </a:r>
            <a:r>
              <a:rPr sz="1000" i="1" spc="-30" dirty="0">
                <a:solidFill>
                  <a:srgbClr val="57585B"/>
                </a:solidFill>
                <a:latin typeface="Arial"/>
                <a:cs typeface="Arial"/>
              </a:rPr>
              <a:t>tan</a:t>
            </a:r>
            <a:r>
              <a:rPr sz="1000" i="1" spc="-35" dirty="0">
                <a:solidFill>
                  <a:srgbClr val="57585B"/>
                </a:solidFill>
                <a:latin typeface="Arial"/>
                <a:cs typeface="Arial"/>
              </a:rPr>
              <a:t> importantes</a:t>
            </a:r>
            <a:r>
              <a:rPr sz="1000" i="1" spc="-20" dirty="0">
                <a:solidFill>
                  <a:srgbClr val="57585B"/>
                </a:solidFill>
                <a:latin typeface="Arial"/>
                <a:cs typeface="Arial"/>
              </a:rPr>
              <a:t> </a:t>
            </a:r>
            <a:r>
              <a:rPr sz="1000" i="1" spc="-35" dirty="0">
                <a:solidFill>
                  <a:srgbClr val="57585B"/>
                </a:solidFill>
                <a:latin typeface="Arial"/>
                <a:cs typeface="Arial"/>
              </a:rPr>
              <a:t>para</a:t>
            </a:r>
            <a:r>
              <a:rPr sz="1000" i="1" spc="-25" dirty="0">
                <a:solidFill>
                  <a:srgbClr val="57585B"/>
                </a:solidFill>
                <a:latin typeface="Arial"/>
                <a:cs typeface="Arial"/>
              </a:rPr>
              <a:t> </a:t>
            </a:r>
            <a:r>
              <a:rPr sz="1000" i="1" spc="-35" dirty="0">
                <a:solidFill>
                  <a:srgbClr val="57585B"/>
                </a:solidFill>
                <a:latin typeface="Arial"/>
                <a:cs typeface="Arial"/>
              </a:rPr>
              <a:t>su</a:t>
            </a:r>
            <a:r>
              <a:rPr sz="1000" i="1" spc="-25" dirty="0">
                <a:solidFill>
                  <a:srgbClr val="57585B"/>
                </a:solidFill>
                <a:latin typeface="Arial"/>
                <a:cs typeface="Arial"/>
              </a:rPr>
              <a:t> </a:t>
            </a:r>
            <a:r>
              <a:rPr sz="1000" i="1" spc="-30" dirty="0">
                <a:solidFill>
                  <a:srgbClr val="57585B"/>
                </a:solidFill>
                <a:latin typeface="Arial"/>
                <a:cs typeface="Arial"/>
              </a:rPr>
              <a:t>salud."</a:t>
            </a:r>
            <a:endParaRPr sz="1000">
              <a:latin typeface="Arial"/>
              <a:cs typeface="Arial"/>
            </a:endParaRPr>
          </a:p>
        </p:txBody>
      </p:sp>
      <p:sp>
        <p:nvSpPr>
          <p:cNvPr id="5" name="object 5"/>
          <p:cNvSpPr txBox="1"/>
          <p:nvPr/>
        </p:nvSpPr>
        <p:spPr>
          <a:xfrm>
            <a:off x="4101465" y="6643499"/>
            <a:ext cx="3018790" cy="232854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algn="just">
              <a:lnSpc>
                <a:spcPts val="1185"/>
              </a:lnSpc>
            </a:pPr>
            <a:r>
              <a:rPr sz="1000" spc="-5" dirty="0">
                <a:solidFill>
                  <a:srgbClr val="57585B"/>
                </a:solidFill>
                <a:latin typeface="Microsoft Sans Serif"/>
                <a:cs typeface="Microsoft Sans Serif"/>
              </a:rPr>
              <a:t>Joyce</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tiene</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habilidad</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especial</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crear</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obras</a:t>
            </a:r>
            <a:endParaRPr sz="1000">
              <a:latin typeface="Microsoft Sans Serif"/>
              <a:cs typeface="Microsoft Sans Serif"/>
            </a:endParaRPr>
          </a:p>
          <a:p>
            <a:pPr marL="12697" marR="5077" algn="just">
              <a:lnSpc>
                <a:spcPct val="99400"/>
              </a:lnSpc>
              <a:spcBef>
                <a:spcPts val="5"/>
              </a:spcBef>
            </a:pPr>
            <a:r>
              <a:rPr sz="1000" dirty="0">
                <a:solidFill>
                  <a:srgbClr val="57585B"/>
                </a:solidFill>
                <a:latin typeface="Microsoft Sans Serif"/>
                <a:cs typeface="Microsoft Sans Serif"/>
              </a:rPr>
              <a:t>maestras </a:t>
            </a:r>
            <a:r>
              <a:rPr sz="1000" spc="-5" dirty="0">
                <a:solidFill>
                  <a:srgbClr val="57585B"/>
                </a:solidFill>
                <a:latin typeface="Microsoft Sans Serif"/>
                <a:cs typeface="Microsoft Sans Serif"/>
              </a:rPr>
              <a:t>visuales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a:t>
            </a:r>
            <a:r>
              <a:rPr sz="1000" dirty="0">
                <a:solidFill>
                  <a:srgbClr val="57585B"/>
                </a:solidFill>
                <a:latin typeface="Microsoft Sans Serif"/>
                <a:cs typeface="Microsoft Sans Serif"/>
              </a:rPr>
              <a:t> con</a:t>
            </a:r>
            <a:r>
              <a:rPr sz="1000" spc="265" dirty="0">
                <a:solidFill>
                  <a:srgbClr val="57585B"/>
                </a:solidFill>
                <a:latin typeface="Microsoft Sans Serif"/>
                <a:cs typeface="Microsoft Sans Serif"/>
              </a:rPr>
              <a:t> </a:t>
            </a:r>
            <a:r>
              <a:rPr sz="1000" spc="-5" dirty="0">
                <a:solidFill>
                  <a:srgbClr val="57585B"/>
                </a:solidFill>
                <a:latin typeface="Microsoft Sans Serif"/>
                <a:cs typeface="Microsoft Sans Serif"/>
              </a:rPr>
              <a:t>disfagia,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tienen dificultades para pasar sólidos o </a:t>
            </a:r>
            <a:r>
              <a:rPr sz="1000" dirty="0">
                <a:solidFill>
                  <a:srgbClr val="57585B"/>
                </a:solidFill>
                <a:latin typeface="Microsoft Sans Serif"/>
                <a:cs typeface="Microsoft Sans Serif"/>
              </a:rPr>
              <a:t>líquidos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boca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estómago,</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falta</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sensibilidad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faríngea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u</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otras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deficiencias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dirty="0">
                <a:solidFill>
                  <a:srgbClr val="57585B"/>
                </a:solidFill>
                <a:latin typeface="Microsoft Sans Serif"/>
                <a:cs typeface="Microsoft Sans Serif"/>
              </a:rPr>
              <a:t> mecanismo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deglución.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cena </a:t>
            </a:r>
            <a:r>
              <a:rPr sz="1000" spc="-5" dirty="0">
                <a:solidFill>
                  <a:srgbClr val="57585B"/>
                </a:solidFill>
                <a:latin typeface="Microsoft Sans Serif"/>
                <a:cs typeface="Microsoft Sans Serif"/>
              </a:rPr>
              <a:t>de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Navidad</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totalmente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en puré hasta sándwiches de salmón abiertos, Joyce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ejemplo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innovación</a:t>
            </a:r>
            <a:r>
              <a:rPr sz="1000" dirty="0">
                <a:solidFill>
                  <a:srgbClr val="57585B"/>
                </a:solidFill>
                <a:latin typeface="Microsoft Sans Serif"/>
                <a:cs typeface="Microsoft Sans Serif"/>
              </a:rPr>
              <a:t> 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servicio</a:t>
            </a:r>
            <a:r>
              <a:rPr sz="1000" dirty="0">
                <a:solidFill>
                  <a:srgbClr val="57585B"/>
                </a:solidFill>
                <a:latin typeface="Microsoft Sans Serif"/>
                <a:cs typeface="Microsoft Sans Serif"/>
              </a:rPr>
              <a:t> 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este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modo,</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hay</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menos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segregación o alienación entre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residentes de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 residencias. El </a:t>
            </a:r>
            <a:r>
              <a:rPr sz="1000" dirty="0">
                <a:solidFill>
                  <a:srgbClr val="57585B"/>
                </a:solidFill>
                <a:latin typeface="Microsoft Sans Serif"/>
                <a:cs typeface="Microsoft Sans Serif"/>
              </a:rPr>
              <a:t>mismo </a:t>
            </a:r>
            <a:r>
              <a:rPr sz="1000" spc="-10" dirty="0">
                <a:solidFill>
                  <a:srgbClr val="57585B"/>
                </a:solidFill>
                <a:latin typeface="Microsoft Sans Serif"/>
                <a:cs typeface="Microsoft Sans Serif"/>
              </a:rPr>
              <a:t>gran </a:t>
            </a:r>
            <a:r>
              <a:rPr sz="1000" dirty="0">
                <a:solidFill>
                  <a:srgbClr val="57585B"/>
                </a:solidFill>
                <a:latin typeface="Microsoft Sans Serif"/>
                <a:cs typeface="Microsoft Sans Serif"/>
              </a:rPr>
              <a:t>menú </a:t>
            </a:r>
            <a:r>
              <a:rPr sz="1000" spc="-5" dirty="0">
                <a:solidFill>
                  <a:srgbClr val="57585B"/>
                </a:solidFill>
                <a:latin typeface="Microsoft Sans Serif"/>
                <a:cs typeface="Microsoft Sans Serif"/>
              </a:rPr>
              <a:t>para todos, pero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adaptado a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necesidades especiales de algunos.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Este </a:t>
            </a:r>
            <a:r>
              <a:rPr sz="1000" dirty="0">
                <a:solidFill>
                  <a:srgbClr val="57585B"/>
                </a:solidFill>
                <a:latin typeface="Microsoft Sans Serif"/>
                <a:cs typeface="Microsoft Sans Serif"/>
              </a:rPr>
              <a:t>método </a:t>
            </a:r>
            <a:r>
              <a:rPr sz="1000" spc="-5" dirty="0">
                <a:solidFill>
                  <a:srgbClr val="57585B"/>
                </a:solidFill>
                <a:latin typeface="Microsoft Sans Serif"/>
                <a:cs typeface="Microsoft Sans Serif"/>
              </a:rPr>
              <a:t>es </a:t>
            </a:r>
            <a:r>
              <a:rPr sz="1000" dirty="0">
                <a:solidFill>
                  <a:srgbClr val="57585B"/>
                </a:solidFill>
                <a:latin typeface="Microsoft Sans Serif"/>
                <a:cs typeface="Microsoft Sans Serif"/>
              </a:rPr>
              <a:t>mucho </a:t>
            </a:r>
            <a:r>
              <a:rPr sz="1000" spc="-5" dirty="0">
                <a:solidFill>
                  <a:srgbClr val="57585B"/>
                </a:solidFill>
                <a:latin typeface="Microsoft Sans Serif"/>
                <a:cs typeface="Microsoft Sans Serif"/>
              </a:rPr>
              <a:t>más nutritivo e inclusivo para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residentes</a:t>
            </a:r>
            <a:r>
              <a:rPr sz="1000" spc="-5" dirty="0">
                <a:latin typeface="Microsoft Sans Serif"/>
                <a:cs typeface="Microsoft Sans Serif"/>
              </a:rPr>
              <a:t>.</a:t>
            </a:r>
            <a:endParaRPr sz="1000">
              <a:latin typeface="Microsoft Sans Serif"/>
              <a:cs typeface="Microsoft Sans Serif"/>
            </a:endParaRPr>
          </a:p>
        </p:txBody>
      </p:sp>
      <p:sp>
        <p:nvSpPr>
          <p:cNvPr id="6" name="object 6"/>
          <p:cNvSpPr/>
          <p:nvPr/>
        </p:nvSpPr>
        <p:spPr>
          <a:xfrm>
            <a:off x="7149468" y="1027824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7" name="object 7"/>
          <p:cNvGrpSpPr/>
          <p:nvPr/>
        </p:nvGrpSpPr>
        <p:grpSpPr>
          <a:xfrm>
            <a:off x="0" y="9279381"/>
            <a:ext cx="3023870" cy="1414780"/>
            <a:chOff x="0" y="9279381"/>
            <a:chExt cx="3023870" cy="1414780"/>
          </a:xfrm>
        </p:grpSpPr>
        <p:pic>
          <p:nvPicPr>
            <p:cNvPr id="8" name="object 8"/>
            <p:cNvPicPr/>
            <p:nvPr/>
          </p:nvPicPr>
          <p:blipFill>
            <a:blip r:embed="rId2" cstate="screen">
              <a:extLst>
                <a:ext uri="{28A0092B-C50C-407E-A947-70E740481C1C}">
                  <a14:useLocalDpi xmlns:a14="http://schemas.microsoft.com/office/drawing/2010/main"/>
                </a:ext>
              </a:extLst>
            </a:blip>
            <a:stretch>
              <a:fillRect/>
            </a:stretch>
          </p:blipFill>
          <p:spPr>
            <a:xfrm>
              <a:off x="198120" y="10271899"/>
              <a:ext cx="153035" cy="131444"/>
            </a:xfrm>
            <a:prstGeom prst="rect">
              <a:avLst/>
            </a:prstGeom>
          </p:spPr>
        </p:pic>
        <p:sp>
          <p:nvSpPr>
            <p:cNvPr id="9" name="object 9"/>
            <p:cNvSpPr/>
            <p:nvPr/>
          </p:nvSpPr>
          <p:spPr>
            <a:xfrm>
              <a:off x="132714" y="10338574"/>
              <a:ext cx="248285" cy="323215"/>
            </a:xfrm>
            <a:custGeom>
              <a:avLst/>
              <a:gdLst/>
              <a:ahLst/>
              <a:cxnLst/>
              <a:rect l="l" t="t" r="r" b="b"/>
              <a:pathLst>
                <a:path w="248285" h="323215">
                  <a:moveTo>
                    <a:pt x="132080" y="0"/>
                  </a:moveTo>
                  <a:lnTo>
                    <a:pt x="123825" y="1270"/>
                  </a:lnTo>
                  <a:lnTo>
                    <a:pt x="116205" y="5715"/>
                  </a:lnTo>
                  <a:lnTo>
                    <a:pt x="111125" y="13335"/>
                  </a:lnTo>
                  <a:lnTo>
                    <a:pt x="71755" y="121285"/>
                  </a:lnTo>
                  <a:lnTo>
                    <a:pt x="65405" y="123190"/>
                  </a:lnTo>
                  <a:lnTo>
                    <a:pt x="55880" y="119380"/>
                  </a:lnTo>
                  <a:lnTo>
                    <a:pt x="53340" y="116840"/>
                  </a:lnTo>
                  <a:lnTo>
                    <a:pt x="46355" y="94615"/>
                  </a:lnTo>
                  <a:lnTo>
                    <a:pt x="44450" y="85725"/>
                  </a:lnTo>
                  <a:lnTo>
                    <a:pt x="38100" y="80645"/>
                  </a:lnTo>
                  <a:lnTo>
                    <a:pt x="31115" y="78105"/>
                  </a:lnTo>
                  <a:lnTo>
                    <a:pt x="19050" y="76200"/>
                  </a:lnTo>
                  <a:lnTo>
                    <a:pt x="7620" y="80010"/>
                  </a:lnTo>
                  <a:lnTo>
                    <a:pt x="635" y="88265"/>
                  </a:lnTo>
                  <a:lnTo>
                    <a:pt x="0" y="100965"/>
                  </a:lnTo>
                  <a:lnTo>
                    <a:pt x="34290" y="276858"/>
                  </a:lnTo>
                  <a:lnTo>
                    <a:pt x="35560" y="277493"/>
                  </a:lnTo>
                  <a:lnTo>
                    <a:pt x="159385" y="323213"/>
                  </a:lnTo>
                  <a:lnTo>
                    <a:pt x="161290" y="321943"/>
                  </a:lnTo>
                  <a:lnTo>
                    <a:pt x="180975" y="278763"/>
                  </a:lnTo>
                  <a:lnTo>
                    <a:pt x="210185" y="257173"/>
                  </a:lnTo>
                  <a:lnTo>
                    <a:pt x="229870" y="238123"/>
                  </a:lnTo>
                  <a:lnTo>
                    <a:pt x="241935" y="219075"/>
                  </a:lnTo>
                  <a:lnTo>
                    <a:pt x="248285" y="199390"/>
                  </a:lnTo>
                  <a:lnTo>
                    <a:pt x="247650" y="180340"/>
                  </a:lnTo>
                  <a:lnTo>
                    <a:pt x="240665" y="167640"/>
                  </a:lnTo>
                  <a:lnTo>
                    <a:pt x="231140" y="158750"/>
                  </a:lnTo>
                  <a:lnTo>
                    <a:pt x="222250" y="153670"/>
                  </a:lnTo>
                  <a:lnTo>
                    <a:pt x="219075" y="152400"/>
                  </a:lnTo>
                  <a:lnTo>
                    <a:pt x="188595" y="123190"/>
                  </a:lnTo>
                  <a:lnTo>
                    <a:pt x="177165" y="121920"/>
                  </a:lnTo>
                  <a:lnTo>
                    <a:pt x="175895" y="120650"/>
                  </a:lnTo>
                  <a:lnTo>
                    <a:pt x="175895" y="119380"/>
                  </a:lnTo>
                  <a:lnTo>
                    <a:pt x="172085" y="110490"/>
                  </a:lnTo>
                  <a:lnTo>
                    <a:pt x="136525" y="91440"/>
                  </a:lnTo>
                  <a:lnTo>
                    <a:pt x="135255" y="89535"/>
                  </a:lnTo>
                  <a:lnTo>
                    <a:pt x="156845" y="29845"/>
                  </a:lnTo>
                  <a:lnTo>
                    <a:pt x="157480" y="20955"/>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pic>
          <p:nvPicPr>
            <p:cNvPr id="10" name="object 10"/>
            <p:cNvPicPr/>
            <p:nvPr/>
          </p:nvPicPr>
          <p:blipFill>
            <a:blip r:embed="rId3" cstate="screen">
              <a:extLst>
                <a:ext uri="{28A0092B-C50C-407E-A947-70E740481C1C}">
                  <a14:useLocalDpi xmlns:a14="http://schemas.microsoft.com/office/drawing/2010/main"/>
                </a:ext>
              </a:extLst>
            </a:blip>
            <a:stretch>
              <a:fillRect/>
            </a:stretch>
          </p:blipFill>
          <p:spPr>
            <a:xfrm>
              <a:off x="712469" y="9958844"/>
              <a:ext cx="172085" cy="161925"/>
            </a:xfrm>
            <a:prstGeom prst="rect">
              <a:avLst/>
            </a:prstGeom>
          </p:spPr>
        </p:pic>
        <p:sp>
          <p:nvSpPr>
            <p:cNvPr id="11" name="object 11"/>
            <p:cNvSpPr/>
            <p:nvPr/>
          </p:nvSpPr>
          <p:spPr>
            <a:xfrm>
              <a:off x="0" y="9279381"/>
              <a:ext cx="3023870" cy="1414780"/>
            </a:xfrm>
            <a:custGeom>
              <a:avLst/>
              <a:gdLst/>
              <a:ahLst/>
              <a:cxnLst/>
              <a:rect l="l" t="t" r="r" b="b"/>
              <a:pathLst>
                <a:path w="3023870" h="1414779">
                  <a:moveTo>
                    <a:pt x="3023235" y="19684"/>
                  </a:moveTo>
                  <a:lnTo>
                    <a:pt x="1191260" y="19684"/>
                  </a:lnTo>
                  <a:lnTo>
                    <a:pt x="3002280" y="26669"/>
                  </a:lnTo>
                  <a:lnTo>
                    <a:pt x="2999740" y="51434"/>
                  </a:lnTo>
                  <a:lnTo>
                    <a:pt x="2987675" y="136525"/>
                  </a:lnTo>
                  <a:lnTo>
                    <a:pt x="2977515" y="195592"/>
                  </a:lnTo>
                  <a:lnTo>
                    <a:pt x="2962910" y="262267"/>
                  </a:lnTo>
                  <a:lnTo>
                    <a:pt x="2947035" y="327672"/>
                  </a:lnTo>
                  <a:lnTo>
                    <a:pt x="2929890" y="389267"/>
                  </a:lnTo>
                  <a:lnTo>
                    <a:pt x="2911475" y="448322"/>
                  </a:lnTo>
                  <a:lnTo>
                    <a:pt x="2892425" y="504202"/>
                  </a:lnTo>
                  <a:lnTo>
                    <a:pt x="2873375" y="556907"/>
                  </a:lnTo>
                  <a:lnTo>
                    <a:pt x="2853055" y="606437"/>
                  </a:lnTo>
                  <a:lnTo>
                    <a:pt x="2833370" y="652792"/>
                  </a:lnTo>
                  <a:lnTo>
                    <a:pt x="2813685" y="695337"/>
                  </a:lnTo>
                  <a:lnTo>
                    <a:pt x="2794635" y="734707"/>
                  </a:lnTo>
                  <a:lnTo>
                    <a:pt x="2776220" y="770267"/>
                  </a:lnTo>
                  <a:lnTo>
                    <a:pt x="2732405" y="847737"/>
                  </a:lnTo>
                  <a:lnTo>
                    <a:pt x="2705735" y="891552"/>
                  </a:lnTo>
                  <a:lnTo>
                    <a:pt x="2677795" y="933462"/>
                  </a:lnTo>
                  <a:lnTo>
                    <a:pt x="2648585" y="974737"/>
                  </a:lnTo>
                  <a:lnTo>
                    <a:pt x="2618740" y="1014742"/>
                  </a:lnTo>
                  <a:lnTo>
                    <a:pt x="2587625" y="1052842"/>
                  </a:lnTo>
                  <a:lnTo>
                    <a:pt x="2555875" y="1090307"/>
                  </a:lnTo>
                  <a:lnTo>
                    <a:pt x="2522855" y="1126502"/>
                  </a:lnTo>
                  <a:lnTo>
                    <a:pt x="2489200" y="1160792"/>
                  </a:lnTo>
                  <a:lnTo>
                    <a:pt x="2454275" y="1194447"/>
                  </a:lnTo>
                  <a:lnTo>
                    <a:pt x="2418715" y="1226197"/>
                  </a:lnTo>
                  <a:lnTo>
                    <a:pt x="2381885" y="1256677"/>
                  </a:lnTo>
                  <a:lnTo>
                    <a:pt x="2343785" y="1286522"/>
                  </a:lnTo>
                  <a:lnTo>
                    <a:pt x="2305050" y="1314461"/>
                  </a:lnTo>
                  <a:lnTo>
                    <a:pt x="2265680" y="1340496"/>
                  </a:lnTo>
                  <a:lnTo>
                    <a:pt x="2225675" y="1365896"/>
                  </a:lnTo>
                  <a:lnTo>
                    <a:pt x="2185035" y="1389391"/>
                  </a:lnTo>
                  <a:lnTo>
                    <a:pt x="2143125" y="1411616"/>
                  </a:lnTo>
                  <a:lnTo>
                    <a:pt x="2137033" y="1414526"/>
                  </a:lnTo>
                  <a:lnTo>
                    <a:pt x="2180018" y="1414526"/>
                  </a:lnTo>
                  <a:lnTo>
                    <a:pt x="2236470" y="1382406"/>
                  </a:lnTo>
                  <a:lnTo>
                    <a:pt x="2277110" y="1357641"/>
                  </a:lnTo>
                  <a:lnTo>
                    <a:pt x="2317115" y="1330336"/>
                  </a:lnTo>
                  <a:lnTo>
                    <a:pt x="2355850" y="1302396"/>
                  </a:lnTo>
                  <a:lnTo>
                    <a:pt x="2394585" y="1272552"/>
                  </a:lnTo>
                  <a:lnTo>
                    <a:pt x="2431415" y="1241437"/>
                  </a:lnTo>
                  <a:lnTo>
                    <a:pt x="2468245" y="1209052"/>
                  </a:lnTo>
                  <a:lnTo>
                    <a:pt x="2503170" y="1175397"/>
                  </a:lnTo>
                  <a:lnTo>
                    <a:pt x="2537460" y="1139837"/>
                  </a:lnTo>
                  <a:lnTo>
                    <a:pt x="2571115" y="1103642"/>
                  </a:lnTo>
                  <a:lnTo>
                    <a:pt x="2603500" y="1065542"/>
                  </a:lnTo>
                  <a:lnTo>
                    <a:pt x="2634615" y="1026807"/>
                  </a:lnTo>
                  <a:lnTo>
                    <a:pt x="2665095" y="986167"/>
                  </a:lnTo>
                  <a:lnTo>
                    <a:pt x="2694305" y="944892"/>
                  </a:lnTo>
                  <a:lnTo>
                    <a:pt x="2722880" y="901712"/>
                  </a:lnTo>
                  <a:lnTo>
                    <a:pt x="2750185" y="857262"/>
                  </a:lnTo>
                  <a:lnTo>
                    <a:pt x="2776220" y="812177"/>
                  </a:lnTo>
                  <a:lnTo>
                    <a:pt x="2803525" y="760742"/>
                  </a:lnTo>
                  <a:lnTo>
                    <a:pt x="2828925" y="709942"/>
                  </a:lnTo>
                  <a:lnTo>
                    <a:pt x="2852420" y="659142"/>
                  </a:lnTo>
                  <a:lnTo>
                    <a:pt x="2873375" y="609612"/>
                  </a:lnTo>
                  <a:lnTo>
                    <a:pt x="2893060" y="560717"/>
                  </a:lnTo>
                  <a:lnTo>
                    <a:pt x="2910840" y="513092"/>
                  </a:lnTo>
                  <a:lnTo>
                    <a:pt x="2926715" y="467372"/>
                  </a:lnTo>
                  <a:lnTo>
                    <a:pt x="2940685" y="422287"/>
                  </a:lnTo>
                  <a:lnTo>
                    <a:pt x="2953385" y="379742"/>
                  </a:lnTo>
                  <a:lnTo>
                    <a:pt x="2964180" y="339737"/>
                  </a:lnTo>
                  <a:lnTo>
                    <a:pt x="2974340" y="301637"/>
                  </a:lnTo>
                  <a:lnTo>
                    <a:pt x="2999740" y="184162"/>
                  </a:lnTo>
                  <a:lnTo>
                    <a:pt x="3011805" y="115569"/>
                  </a:lnTo>
                  <a:lnTo>
                    <a:pt x="3018790" y="62864"/>
                  </a:lnTo>
                  <a:lnTo>
                    <a:pt x="3021965" y="29844"/>
                  </a:lnTo>
                  <a:lnTo>
                    <a:pt x="3023235" y="19684"/>
                  </a:lnTo>
                  <a:close/>
                </a:path>
                <a:path w="3023870" h="1414779">
                  <a:moveTo>
                    <a:pt x="1190625" y="0"/>
                  </a:moveTo>
                  <a:lnTo>
                    <a:pt x="1137285" y="634"/>
                  </a:lnTo>
                  <a:lnTo>
                    <a:pt x="1083945" y="3175"/>
                  </a:lnTo>
                  <a:lnTo>
                    <a:pt x="1031240" y="6984"/>
                  </a:lnTo>
                  <a:lnTo>
                    <a:pt x="979805" y="11429"/>
                  </a:lnTo>
                  <a:lnTo>
                    <a:pt x="928369" y="17779"/>
                  </a:lnTo>
                  <a:lnTo>
                    <a:pt x="878205" y="25400"/>
                  </a:lnTo>
                  <a:lnTo>
                    <a:pt x="828040" y="34289"/>
                  </a:lnTo>
                  <a:lnTo>
                    <a:pt x="779145" y="43814"/>
                  </a:lnTo>
                  <a:lnTo>
                    <a:pt x="730885" y="55244"/>
                  </a:lnTo>
                  <a:lnTo>
                    <a:pt x="682625" y="67944"/>
                  </a:lnTo>
                  <a:lnTo>
                    <a:pt x="635635" y="81914"/>
                  </a:lnTo>
                  <a:lnTo>
                    <a:pt x="589280" y="96519"/>
                  </a:lnTo>
                  <a:lnTo>
                    <a:pt x="544195" y="113029"/>
                  </a:lnTo>
                  <a:lnTo>
                    <a:pt x="499109" y="130809"/>
                  </a:lnTo>
                  <a:lnTo>
                    <a:pt x="454659" y="149237"/>
                  </a:lnTo>
                  <a:lnTo>
                    <a:pt x="411480" y="169557"/>
                  </a:lnTo>
                  <a:lnTo>
                    <a:pt x="368935" y="190512"/>
                  </a:lnTo>
                  <a:lnTo>
                    <a:pt x="327025" y="213372"/>
                  </a:lnTo>
                  <a:lnTo>
                    <a:pt x="285750" y="236867"/>
                  </a:lnTo>
                  <a:lnTo>
                    <a:pt x="245745" y="262267"/>
                  </a:lnTo>
                  <a:lnTo>
                    <a:pt x="205740" y="288302"/>
                  </a:lnTo>
                  <a:lnTo>
                    <a:pt x="167005" y="316242"/>
                  </a:lnTo>
                  <a:lnTo>
                    <a:pt x="128905" y="344817"/>
                  </a:lnTo>
                  <a:lnTo>
                    <a:pt x="91440" y="374662"/>
                  </a:lnTo>
                  <a:lnTo>
                    <a:pt x="55244" y="405777"/>
                  </a:lnTo>
                  <a:lnTo>
                    <a:pt x="19050" y="438162"/>
                  </a:lnTo>
                  <a:lnTo>
                    <a:pt x="0" y="457212"/>
                  </a:lnTo>
                  <a:lnTo>
                    <a:pt x="0" y="485152"/>
                  </a:lnTo>
                  <a:lnTo>
                    <a:pt x="17145" y="468007"/>
                  </a:lnTo>
                  <a:lnTo>
                    <a:pt x="53975" y="433717"/>
                  </a:lnTo>
                  <a:lnTo>
                    <a:pt x="92075" y="400062"/>
                  </a:lnTo>
                  <a:lnTo>
                    <a:pt x="131445" y="368312"/>
                  </a:lnTo>
                  <a:lnTo>
                    <a:pt x="171450" y="337832"/>
                  </a:lnTo>
                  <a:lnTo>
                    <a:pt x="212090" y="308622"/>
                  </a:lnTo>
                  <a:lnTo>
                    <a:pt x="254000" y="280682"/>
                  </a:lnTo>
                  <a:lnTo>
                    <a:pt x="296545" y="254012"/>
                  </a:lnTo>
                  <a:lnTo>
                    <a:pt x="337185" y="230517"/>
                  </a:lnTo>
                  <a:lnTo>
                    <a:pt x="378460" y="208292"/>
                  </a:lnTo>
                  <a:lnTo>
                    <a:pt x="420370" y="187337"/>
                  </a:lnTo>
                  <a:lnTo>
                    <a:pt x="463550" y="167652"/>
                  </a:lnTo>
                  <a:lnTo>
                    <a:pt x="507365" y="149237"/>
                  </a:lnTo>
                  <a:lnTo>
                    <a:pt x="551180" y="131444"/>
                  </a:lnTo>
                  <a:lnTo>
                    <a:pt x="596265" y="115569"/>
                  </a:lnTo>
                  <a:lnTo>
                    <a:pt x="642620" y="100964"/>
                  </a:lnTo>
                  <a:lnTo>
                    <a:pt x="688975" y="86994"/>
                  </a:lnTo>
                  <a:lnTo>
                    <a:pt x="735965" y="74929"/>
                  </a:lnTo>
                  <a:lnTo>
                    <a:pt x="783590" y="63500"/>
                  </a:lnTo>
                  <a:lnTo>
                    <a:pt x="832485" y="53975"/>
                  </a:lnTo>
                  <a:lnTo>
                    <a:pt x="881380" y="45084"/>
                  </a:lnTo>
                  <a:lnTo>
                    <a:pt x="931544" y="37464"/>
                  </a:lnTo>
                  <a:lnTo>
                    <a:pt x="982344" y="31750"/>
                  </a:lnTo>
                  <a:lnTo>
                    <a:pt x="1033144" y="26669"/>
                  </a:lnTo>
                  <a:lnTo>
                    <a:pt x="1085215" y="23494"/>
                  </a:lnTo>
                  <a:lnTo>
                    <a:pt x="1137920" y="20954"/>
                  </a:lnTo>
                  <a:lnTo>
                    <a:pt x="1191260" y="19684"/>
                  </a:lnTo>
                  <a:lnTo>
                    <a:pt x="3023235" y="19684"/>
                  </a:lnTo>
                  <a:lnTo>
                    <a:pt x="3023235" y="17779"/>
                  </a:lnTo>
                  <a:lnTo>
                    <a:pt x="3023870" y="6984"/>
                  </a:lnTo>
                  <a:lnTo>
                    <a:pt x="1190625" y="0"/>
                  </a:lnTo>
                  <a:close/>
                </a:path>
              </a:pathLst>
            </a:custGeom>
            <a:solidFill>
              <a:srgbClr val="F5C15B"/>
            </a:solidFill>
          </p:spPr>
          <p:txBody>
            <a:bodyPr wrap="square" lIns="0" tIns="0" rIns="0" bIns="0" rtlCol="0"/>
            <a:lstStyle/>
            <a:p>
              <a:endParaRPr/>
            </a:p>
          </p:txBody>
        </p:sp>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956310" y="9965194"/>
              <a:ext cx="203834" cy="144145"/>
            </a:xfrm>
            <a:prstGeom prst="rect">
              <a:avLst/>
            </a:prstGeom>
          </p:spPr>
        </p:pic>
        <p:pic>
          <p:nvPicPr>
            <p:cNvPr id="13" name="object 13"/>
            <p:cNvPicPr/>
            <p:nvPr/>
          </p:nvPicPr>
          <p:blipFill>
            <a:blip r:embed="rId5" cstate="screen">
              <a:extLst>
                <a:ext uri="{28A0092B-C50C-407E-A947-70E740481C1C}">
                  <a14:useLocalDpi xmlns:a14="http://schemas.microsoft.com/office/drawing/2010/main"/>
                </a:ext>
              </a:extLst>
            </a:blip>
            <a:stretch>
              <a:fillRect/>
            </a:stretch>
          </p:blipFill>
          <p:spPr>
            <a:xfrm>
              <a:off x="1249680" y="9957574"/>
              <a:ext cx="153034" cy="153034"/>
            </a:xfrm>
            <a:prstGeom prst="rect">
              <a:avLst/>
            </a:prstGeom>
          </p:spPr>
        </p:pic>
      </p:grpSp>
      <p:sp>
        <p:nvSpPr>
          <p:cNvPr id="14" name="object 14"/>
          <p:cNvSpPr txBox="1"/>
          <p:nvPr/>
        </p:nvSpPr>
        <p:spPr>
          <a:xfrm>
            <a:off x="697486" y="9640013"/>
            <a:ext cx="2160270" cy="182195"/>
          </a:xfrm>
          <a:prstGeom prst="rect">
            <a:avLst/>
          </a:prstGeom>
        </p:spPr>
        <p:txBody>
          <a:bodyPr vert="horz" wrap="square" lIns="0" tIns="12697" rIns="0" bIns="0" rtlCol="0">
            <a:spAutoFit/>
          </a:bodyPr>
          <a:lstStyle/>
          <a:p>
            <a:pPr marL="12697">
              <a:spcBef>
                <a:spcPts val="100"/>
              </a:spcBef>
            </a:pPr>
            <a:r>
              <a:rPr sz="1100" spc="-20" dirty="0">
                <a:solidFill>
                  <a:srgbClr val="004448"/>
                </a:solidFill>
                <a:latin typeface="Microsoft Sans Serif"/>
                <a:cs typeface="Microsoft Sans Serif"/>
              </a:rPr>
              <a:t>S</a:t>
            </a:r>
            <a:r>
              <a:rPr sz="1100" spc="-30" dirty="0">
                <a:solidFill>
                  <a:srgbClr val="004448"/>
                </a:solidFill>
                <a:latin typeface="Microsoft Sans Serif"/>
                <a:cs typeface="Microsoft Sans Serif"/>
              </a:rPr>
              <a:t>i</a:t>
            </a:r>
            <a:r>
              <a:rPr sz="1100" dirty="0">
                <a:solidFill>
                  <a:srgbClr val="004448"/>
                </a:solidFill>
                <a:latin typeface="Microsoft Sans Serif"/>
                <a:cs typeface="Microsoft Sans Serif"/>
              </a:rPr>
              <a:t>g</a:t>
            </a:r>
            <a:r>
              <a:rPr sz="1100" spc="-20" dirty="0">
                <a:solidFill>
                  <a:srgbClr val="004448"/>
                </a:solidFill>
                <a:latin typeface="Microsoft Sans Serif"/>
                <a:cs typeface="Microsoft Sans Serif"/>
              </a:rPr>
              <a:t>u</a:t>
            </a:r>
            <a:r>
              <a:rPr sz="1100" dirty="0">
                <a:solidFill>
                  <a:srgbClr val="004448"/>
                </a:solidFill>
                <a:latin typeface="Microsoft Sans Serif"/>
                <a:cs typeface="Microsoft Sans Serif"/>
              </a:rPr>
              <a:t>e</a:t>
            </a:r>
            <a:r>
              <a:rPr sz="1100" spc="-10" dirty="0">
                <a:solidFill>
                  <a:srgbClr val="004448"/>
                </a:solidFill>
                <a:latin typeface="Microsoft Sans Serif"/>
                <a:cs typeface="Microsoft Sans Serif"/>
              </a:rPr>
              <a:t> </a:t>
            </a:r>
            <a:r>
              <a:rPr sz="1100" spc="-30" dirty="0">
                <a:solidFill>
                  <a:srgbClr val="004448"/>
                </a:solidFill>
                <a:latin typeface="Microsoft Sans Serif"/>
                <a:cs typeface="Microsoft Sans Serif"/>
              </a:rPr>
              <a:t>l</a:t>
            </a:r>
            <a:r>
              <a:rPr sz="1100" dirty="0">
                <a:solidFill>
                  <a:srgbClr val="004448"/>
                </a:solidFill>
                <a:latin typeface="Microsoft Sans Serif"/>
                <a:cs typeface="Microsoft Sans Serif"/>
              </a:rPr>
              <a:t>a</a:t>
            </a:r>
            <a:r>
              <a:rPr sz="1100" spc="-10" dirty="0">
                <a:solidFill>
                  <a:srgbClr val="004448"/>
                </a:solidFill>
                <a:latin typeface="Microsoft Sans Serif"/>
                <a:cs typeface="Microsoft Sans Serif"/>
              </a:rPr>
              <a:t> </a:t>
            </a:r>
            <a:r>
              <a:rPr sz="1100" spc="-15" dirty="0">
                <a:solidFill>
                  <a:srgbClr val="004448"/>
                </a:solidFill>
                <a:latin typeface="Microsoft Sans Serif"/>
                <a:cs typeface="Microsoft Sans Serif"/>
              </a:rPr>
              <a:t>h</a:t>
            </a:r>
            <a:r>
              <a:rPr sz="1100" spc="-30" dirty="0">
                <a:solidFill>
                  <a:srgbClr val="004448"/>
                </a:solidFill>
                <a:latin typeface="Microsoft Sans Serif"/>
                <a:cs typeface="Microsoft Sans Serif"/>
              </a:rPr>
              <a:t>i</a:t>
            </a:r>
            <a:r>
              <a:rPr sz="1100" spc="-15" dirty="0">
                <a:solidFill>
                  <a:srgbClr val="004448"/>
                </a:solidFill>
                <a:latin typeface="Microsoft Sans Serif"/>
                <a:cs typeface="Microsoft Sans Serif"/>
              </a:rPr>
              <a:t>s</a:t>
            </a:r>
            <a:r>
              <a:rPr sz="1100" spc="-10" dirty="0">
                <a:solidFill>
                  <a:srgbClr val="004448"/>
                </a:solidFill>
                <a:latin typeface="Microsoft Sans Serif"/>
                <a:cs typeface="Microsoft Sans Serif"/>
              </a:rPr>
              <a:t>t</a:t>
            </a:r>
            <a:r>
              <a:rPr sz="1100" spc="-15" dirty="0">
                <a:solidFill>
                  <a:srgbClr val="004448"/>
                </a:solidFill>
                <a:latin typeface="Microsoft Sans Serif"/>
                <a:cs typeface="Microsoft Sans Serif"/>
              </a:rPr>
              <a:t>o</a:t>
            </a:r>
            <a:r>
              <a:rPr sz="1100" spc="-10" dirty="0">
                <a:solidFill>
                  <a:srgbClr val="004448"/>
                </a:solidFill>
                <a:latin typeface="Microsoft Sans Serif"/>
                <a:cs typeface="Microsoft Sans Serif"/>
              </a:rPr>
              <a:t>r</a:t>
            </a:r>
            <a:r>
              <a:rPr sz="1100" spc="-30" dirty="0">
                <a:solidFill>
                  <a:srgbClr val="004448"/>
                </a:solidFill>
                <a:latin typeface="Microsoft Sans Serif"/>
                <a:cs typeface="Microsoft Sans Serif"/>
              </a:rPr>
              <a:t>i</a:t>
            </a:r>
            <a:r>
              <a:rPr sz="1100" dirty="0">
                <a:solidFill>
                  <a:srgbClr val="004448"/>
                </a:solidFill>
                <a:latin typeface="Microsoft Sans Serif"/>
                <a:cs typeface="Microsoft Sans Serif"/>
              </a:rPr>
              <a:t>a</a:t>
            </a:r>
            <a:r>
              <a:rPr sz="1100" spc="-10" dirty="0">
                <a:solidFill>
                  <a:srgbClr val="004448"/>
                </a:solidFill>
                <a:latin typeface="Microsoft Sans Serif"/>
                <a:cs typeface="Microsoft Sans Serif"/>
              </a:rPr>
              <a:t> </a:t>
            </a:r>
            <a:r>
              <a:rPr sz="1100" spc="-15" dirty="0">
                <a:solidFill>
                  <a:srgbClr val="004448"/>
                </a:solidFill>
                <a:latin typeface="Microsoft Sans Serif"/>
                <a:cs typeface="Microsoft Sans Serif"/>
              </a:rPr>
              <a:t>d</a:t>
            </a:r>
            <a:r>
              <a:rPr sz="1100" dirty="0">
                <a:solidFill>
                  <a:srgbClr val="004448"/>
                </a:solidFill>
                <a:latin typeface="Microsoft Sans Serif"/>
                <a:cs typeface="Microsoft Sans Serif"/>
              </a:rPr>
              <a:t>e</a:t>
            </a:r>
            <a:r>
              <a:rPr sz="1100" spc="-10" dirty="0">
                <a:solidFill>
                  <a:srgbClr val="004448"/>
                </a:solidFill>
                <a:latin typeface="Microsoft Sans Serif"/>
                <a:cs typeface="Microsoft Sans Serif"/>
              </a:rPr>
              <a:t> </a:t>
            </a:r>
            <a:r>
              <a:rPr sz="1100" spc="-15" dirty="0">
                <a:solidFill>
                  <a:srgbClr val="004448"/>
                </a:solidFill>
                <a:latin typeface="Microsoft Sans Serif"/>
                <a:cs typeface="Microsoft Sans Serif"/>
              </a:rPr>
              <a:t>J</a:t>
            </a:r>
            <a:r>
              <a:rPr sz="1100" dirty="0">
                <a:solidFill>
                  <a:srgbClr val="004448"/>
                </a:solidFill>
                <a:latin typeface="Microsoft Sans Serif"/>
                <a:cs typeface="Microsoft Sans Serif"/>
              </a:rPr>
              <a:t>o</a:t>
            </a:r>
            <a:r>
              <a:rPr sz="1100" spc="-30" dirty="0">
                <a:solidFill>
                  <a:srgbClr val="004448"/>
                </a:solidFill>
                <a:latin typeface="Microsoft Sans Serif"/>
                <a:cs typeface="Microsoft Sans Serif"/>
              </a:rPr>
              <a:t>y</a:t>
            </a:r>
            <a:r>
              <a:rPr sz="1100" spc="-15" dirty="0">
                <a:solidFill>
                  <a:srgbClr val="004448"/>
                </a:solidFill>
                <a:latin typeface="Microsoft Sans Serif"/>
                <a:cs typeface="Microsoft Sans Serif"/>
              </a:rPr>
              <a:t>c</a:t>
            </a:r>
            <a:r>
              <a:rPr sz="1100" dirty="0">
                <a:solidFill>
                  <a:srgbClr val="004448"/>
                </a:solidFill>
                <a:latin typeface="Microsoft Sans Serif"/>
                <a:cs typeface="Microsoft Sans Serif"/>
              </a:rPr>
              <a:t>e</a:t>
            </a:r>
            <a:r>
              <a:rPr sz="1100" spc="-100" dirty="0">
                <a:solidFill>
                  <a:srgbClr val="004448"/>
                </a:solidFill>
                <a:latin typeface="Microsoft Sans Serif"/>
                <a:cs typeface="Microsoft Sans Serif"/>
              </a:rPr>
              <a:t> </a:t>
            </a:r>
            <a:r>
              <a:rPr sz="1100" spc="-5" dirty="0">
                <a:solidFill>
                  <a:srgbClr val="004448"/>
                </a:solidFill>
                <a:latin typeface="Microsoft Sans Serif"/>
                <a:cs typeface="Microsoft Sans Serif"/>
              </a:rPr>
              <a:t>T</a:t>
            </a:r>
            <a:r>
              <a:rPr sz="1100" spc="-25" dirty="0">
                <a:solidFill>
                  <a:srgbClr val="004448"/>
                </a:solidFill>
                <a:latin typeface="Microsoft Sans Serif"/>
                <a:cs typeface="Microsoft Sans Serif"/>
              </a:rPr>
              <a:t>i</a:t>
            </a:r>
            <a:r>
              <a:rPr sz="1100" spc="-10" dirty="0">
                <a:solidFill>
                  <a:srgbClr val="004448"/>
                </a:solidFill>
                <a:latin typeface="Microsoft Sans Serif"/>
                <a:cs typeface="Microsoft Sans Serif"/>
              </a:rPr>
              <a:t>mm</a:t>
            </a:r>
            <a:r>
              <a:rPr sz="1100" spc="-30" dirty="0">
                <a:solidFill>
                  <a:srgbClr val="004448"/>
                </a:solidFill>
                <a:latin typeface="Microsoft Sans Serif"/>
                <a:cs typeface="Microsoft Sans Serif"/>
              </a:rPr>
              <a:t>i</a:t>
            </a:r>
            <a:r>
              <a:rPr sz="1100" spc="-15" dirty="0">
                <a:solidFill>
                  <a:srgbClr val="004448"/>
                </a:solidFill>
                <a:latin typeface="Microsoft Sans Serif"/>
                <a:cs typeface="Microsoft Sans Serif"/>
              </a:rPr>
              <a:t>n</a:t>
            </a:r>
            <a:r>
              <a:rPr sz="1100" spc="-20" dirty="0">
                <a:solidFill>
                  <a:srgbClr val="004448"/>
                </a:solidFill>
                <a:latin typeface="Microsoft Sans Serif"/>
                <a:cs typeface="Microsoft Sans Serif"/>
              </a:rPr>
              <a:t>’</a:t>
            </a:r>
            <a:r>
              <a:rPr sz="1100" dirty="0">
                <a:solidFill>
                  <a:srgbClr val="004448"/>
                </a:solidFill>
                <a:latin typeface="Microsoft Sans Serif"/>
                <a:cs typeface="Microsoft Sans Serif"/>
              </a:rPr>
              <a:t>s</a:t>
            </a:r>
            <a:endParaRPr sz="1100">
              <a:latin typeface="Microsoft Sans Serif"/>
              <a:cs typeface="Microsoft Sans Serif"/>
            </a:endParaRPr>
          </a:p>
        </p:txBody>
      </p:sp>
      <p:grpSp>
        <p:nvGrpSpPr>
          <p:cNvPr id="15" name="object 15"/>
          <p:cNvGrpSpPr/>
          <p:nvPr/>
        </p:nvGrpSpPr>
        <p:grpSpPr>
          <a:xfrm>
            <a:off x="450853" y="2718434"/>
            <a:ext cx="3328670" cy="2374900"/>
            <a:chOff x="450850" y="2718434"/>
            <a:chExt cx="3328670" cy="2374900"/>
          </a:xfrm>
        </p:grpSpPr>
        <p:sp>
          <p:nvSpPr>
            <p:cNvPr id="16" name="object 16"/>
            <p:cNvSpPr/>
            <p:nvPr/>
          </p:nvSpPr>
          <p:spPr>
            <a:xfrm>
              <a:off x="683259" y="2718434"/>
              <a:ext cx="3096260" cy="2374900"/>
            </a:xfrm>
            <a:custGeom>
              <a:avLst/>
              <a:gdLst/>
              <a:ahLst/>
              <a:cxnLst/>
              <a:rect l="l" t="t" r="r" b="b"/>
              <a:pathLst>
                <a:path w="3096260" h="2374900">
                  <a:moveTo>
                    <a:pt x="2995294" y="0"/>
                  </a:moveTo>
                  <a:lnTo>
                    <a:pt x="100965" y="0"/>
                  </a:lnTo>
                  <a:lnTo>
                    <a:pt x="61595" y="8763"/>
                  </a:lnTo>
                  <a:lnTo>
                    <a:pt x="29845" y="33781"/>
                  </a:lnTo>
                  <a:lnTo>
                    <a:pt x="8255" y="71120"/>
                  </a:lnTo>
                  <a:lnTo>
                    <a:pt x="0" y="116586"/>
                  </a:lnTo>
                  <a:lnTo>
                    <a:pt x="0" y="2258314"/>
                  </a:lnTo>
                  <a:lnTo>
                    <a:pt x="8255" y="2303780"/>
                  </a:lnTo>
                  <a:lnTo>
                    <a:pt x="29845" y="2340483"/>
                  </a:lnTo>
                  <a:lnTo>
                    <a:pt x="61595" y="2365375"/>
                  </a:lnTo>
                  <a:lnTo>
                    <a:pt x="100965" y="2374900"/>
                  </a:lnTo>
                  <a:lnTo>
                    <a:pt x="2995294" y="2374900"/>
                  </a:lnTo>
                  <a:lnTo>
                    <a:pt x="3034665" y="2365375"/>
                  </a:lnTo>
                  <a:lnTo>
                    <a:pt x="3066415" y="2340483"/>
                  </a:lnTo>
                  <a:lnTo>
                    <a:pt x="3088004" y="2303780"/>
                  </a:lnTo>
                  <a:lnTo>
                    <a:pt x="3096260" y="2258314"/>
                  </a:lnTo>
                  <a:lnTo>
                    <a:pt x="3096260" y="116586"/>
                  </a:lnTo>
                  <a:lnTo>
                    <a:pt x="3088004" y="71120"/>
                  </a:lnTo>
                  <a:lnTo>
                    <a:pt x="3066415" y="33781"/>
                  </a:lnTo>
                  <a:lnTo>
                    <a:pt x="3034665" y="8763"/>
                  </a:lnTo>
                  <a:lnTo>
                    <a:pt x="2995294" y="0"/>
                  </a:lnTo>
                  <a:close/>
                </a:path>
              </a:pathLst>
            </a:custGeom>
            <a:solidFill>
              <a:srgbClr val="004448"/>
            </a:solidFill>
          </p:spPr>
          <p:txBody>
            <a:bodyPr wrap="square" lIns="0" tIns="0" rIns="0" bIns="0" rtlCol="0"/>
            <a:lstStyle/>
            <a:p>
              <a:endParaRPr/>
            </a:p>
          </p:txBody>
        </p:sp>
        <p:pic>
          <p:nvPicPr>
            <p:cNvPr id="17" name="object 17"/>
            <p:cNvPicPr/>
            <p:nvPr/>
          </p:nvPicPr>
          <p:blipFill>
            <a:blip r:embed="rId6" cstate="screen">
              <a:extLst>
                <a:ext uri="{28A0092B-C50C-407E-A947-70E740481C1C}">
                  <a14:useLocalDpi xmlns:a14="http://schemas.microsoft.com/office/drawing/2010/main"/>
                </a:ext>
              </a:extLst>
            </a:blip>
            <a:stretch>
              <a:fillRect/>
            </a:stretch>
          </p:blipFill>
          <p:spPr>
            <a:xfrm>
              <a:off x="450850" y="2760217"/>
              <a:ext cx="214629" cy="218567"/>
            </a:xfrm>
            <a:prstGeom prst="rect">
              <a:avLst/>
            </a:prstGeom>
          </p:spPr>
        </p:pic>
        <p:pic>
          <p:nvPicPr>
            <p:cNvPr id="18" name="object 18"/>
            <p:cNvPicPr/>
            <p:nvPr/>
          </p:nvPicPr>
          <p:blipFill>
            <a:blip r:embed="rId7" cstate="screen">
              <a:extLst>
                <a:ext uri="{28A0092B-C50C-407E-A947-70E740481C1C}">
                  <a14:useLocalDpi xmlns:a14="http://schemas.microsoft.com/office/drawing/2010/main"/>
                </a:ext>
              </a:extLst>
            </a:blip>
            <a:stretch>
              <a:fillRect/>
            </a:stretch>
          </p:blipFill>
          <p:spPr>
            <a:xfrm>
              <a:off x="744893" y="2747771"/>
              <a:ext cx="2884893" cy="284225"/>
            </a:xfrm>
            <a:prstGeom prst="rect">
              <a:avLst/>
            </a:prstGeom>
          </p:spPr>
        </p:pic>
        <p:pic>
          <p:nvPicPr>
            <p:cNvPr id="19" name="object 19"/>
            <p:cNvPicPr/>
            <p:nvPr/>
          </p:nvPicPr>
          <p:blipFill>
            <a:blip r:embed="rId8" cstate="screen">
              <a:extLst>
                <a:ext uri="{28A0092B-C50C-407E-A947-70E740481C1C}">
                  <a14:useLocalDpi xmlns:a14="http://schemas.microsoft.com/office/drawing/2010/main"/>
                </a:ext>
              </a:extLst>
            </a:blip>
            <a:stretch>
              <a:fillRect/>
            </a:stretch>
          </p:blipFill>
          <p:spPr>
            <a:xfrm>
              <a:off x="741603" y="3065652"/>
              <a:ext cx="2582875" cy="117221"/>
            </a:xfrm>
            <a:prstGeom prst="rect">
              <a:avLst/>
            </a:prstGeom>
          </p:spPr>
        </p:pic>
        <p:pic>
          <p:nvPicPr>
            <p:cNvPr id="20" name="object 20"/>
            <p:cNvPicPr/>
            <p:nvPr/>
          </p:nvPicPr>
          <p:blipFill>
            <a:blip r:embed="rId9" cstate="screen">
              <a:extLst>
                <a:ext uri="{28A0092B-C50C-407E-A947-70E740481C1C}">
                  <a14:useLocalDpi xmlns:a14="http://schemas.microsoft.com/office/drawing/2010/main"/>
                </a:ext>
              </a:extLst>
            </a:blip>
            <a:stretch>
              <a:fillRect/>
            </a:stretch>
          </p:blipFill>
          <p:spPr>
            <a:xfrm>
              <a:off x="743889" y="3216528"/>
              <a:ext cx="2823667" cy="93599"/>
            </a:xfrm>
            <a:prstGeom prst="rect">
              <a:avLst/>
            </a:prstGeom>
          </p:spPr>
        </p:pic>
        <p:pic>
          <p:nvPicPr>
            <p:cNvPr id="21" name="object 21"/>
            <p:cNvPicPr/>
            <p:nvPr/>
          </p:nvPicPr>
          <p:blipFill>
            <a:blip r:embed="rId10" cstate="screen">
              <a:extLst>
                <a:ext uri="{28A0092B-C50C-407E-A947-70E740481C1C}">
                  <a14:useLocalDpi xmlns:a14="http://schemas.microsoft.com/office/drawing/2010/main"/>
                </a:ext>
              </a:extLst>
            </a:blip>
            <a:stretch>
              <a:fillRect/>
            </a:stretch>
          </p:blipFill>
          <p:spPr>
            <a:xfrm>
              <a:off x="740498" y="3367404"/>
              <a:ext cx="2953042" cy="269621"/>
            </a:xfrm>
            <a:prstGeom prst="rect">
              <a:avLst/>
            </a:prstGeom>
          </p:spPr>
        </p:pic>
        <p:pic>
          <p:nvPicPr>
            <p:cNvPr id="22" name="object 22"/>
            <p:cNvPicPr/>
            <p:nvPr/>
          </p:nvPicPr>
          <p:blipFill>
            <a:blip r:embed="rId11" cstate="screen">
              <a:extLst>
                <a:ext uri="{28A0092B-C50C-407E-A947-70E740481C1C}">
                  <a14:useLocalDpi xmlns:a14="http://schemas.microsoft.com/office/drawing/2010/main"/>
                </a:ext>
              </a:extLst>
            </a:blip>
            <a:stretch>
              <a:fillRect/>
            </a:stretch>
          </p:blipFill>
          <p:spPr>
            <a:xfrm>
              <a:off x="738200" y="3671696"/>
              <a:ext cx="2937687" cy="117728"/>
            </a:xfrm>
            <a:prstGeom prst="rect">
              <a:avLst/>
            </a:prstGeom>
          </p:spPr>
        </p:pic>
        <p:pic>
          <p:nvPicPr>
            <p:cNvPr id="23" name="object 23"/>
            <p:cNvPicPr/>
            <p:nvPr/>
          </p:nvPicPr>
          <p:blipFill>
            <a:blip r:embed="rId12" cstate="screen">
              <a:extLst>
                <a:ext uri="{28A0092B-C50C-407E-A947-70E740481C1C}">
                  <a14:useLocalDpi xmlns:a14="http://schemas.microsoft.com/office/drawing/2010/main"/>
                </a:ext>
              </a:extLst>
            </a:blip>
            <a:stretch>
              <a:fillRect/>
            </a:stretch>
          </p:blipFill>
          <p:spPr>
            <a:xfrm>
              <a:off x="740194" y="3822572"/>
              <a:ext cx="2938360" cy="117728"/>
            </a:xfrm>
            <a:prstGeom prst="rect">
              <a:avLst/>
            </a:prstGeom>
          </p:spPr>
        </p:pic>
        <p:pic>
          <p:nvPicPr>
            <p:cNvPr id="24" name="object 24"/>
            <p:cNvPicPr/>
            <p:nvPr/>
          </p:nvPicPr>
          <p:blipFill>
            <a:blip r:embed="rId13" cstate="screen">
              <a:extLst>
                <a:ext uri="{28A0092B-C50C-407E-A947-70E740481C1C}">
                  <a14:useLocalDpi xmlns:a14="http://schemas.microsoft.com/office/drawing/2010/main"/>
                </a:ext>
              </a:extLst>
            </a:blip>
            <a:stretch>
              <a:fillRect/>
            </a:stretch>
          </p:blipFill>
          <p:spPr>
            <a:xfrm>
              <a:off x="740498" y="3975480"/>
              <a:ext cx="2640876" cy="117221"/>
            </a:xfrm>
            <a:prstGeom prst="rect">
              <a:avLst/>
            </a:prstGeom>
          </p:spPr>
        </p:pic>
        <p:pic>
          <p:nvPicPr>
            <p:cNvPr id="25" name="object 25"/>
            <p:cNvPicPr/>
            <p:nvPr/>
          </p:nvPicPr>
          <p:blipFill>
            <a:blip r:embed="rId14" cstate="screen">
              <a:extLst>
                <a:ext uri="{28A0092B-C50C-407E-A947-70E740481C1C}">
                  <a14:useLocalDpi xmlns:a14="http://schemas.microsoft.com/office/drawing/2010/main"/>
                </a:ext>
              </a:extLst>
            </a:blip>
            <a:stretch>
              <a:fillRect/>
            </a:stretch>
          </p:blipFill>
          <p:spPr>
            <a:xfrm>
              <a:off x="740498" y="4124832"/>
              <a:ext cx="2901861" cy="118745"/>
            </a:xfrm>
            <a:prstGeom prst="rect">
              <a:avLst/>
            </a:prstGeom>
          </p:spPr>
        </p:pic>
        <p:pic>
          <p:nvPicPr>
            <p:cNvPr id="26" name="object 26"/>
            <p:cNvPicPr/>
            <p:nvPr/>
          </p:nvPicPr>
          <p:blipFill>
            <a:blip r:embed="rId15" cstate="screen">
              <a:extLst>
                <a:ext uri="{28A0092B-C50C-407E-A947-70E740481C1C}">
                  <a14:useLocalDpi xmlns:a14="http://schemas.microsoft.com/office/drawing/2010/main"/>
                </a:ext>
              </a:extLst>
            </a:blip>
            <a:stretch>
              <a:fillRect/>
            </a:stretch>
          </p:blipFill>
          <p:spPr>
            <a:xfrm>
              <a:off x="744016" y="4278756"/>
              <a:ext cx="2850210" cy="115697"/>
            </a:xfrm>
            <a:prstGeom prst="rect">
              <a:avLst/>
            </a:prstGeom>
          </p:spPr>
        </p:pic>
        <p:pic>
          <p:nvPicPr>
            <p:cNvPr id="27" name="object 27"/>
            <p:cNvPicPr/>
            <p:nvPr/>
          </p:nvPicPr>
          <p:blipFill>
            <a:blip r:embed="rId16" cstate="screen">
              <a:extLst>
                <a:ext uri="{28A0092B-C50C-407E-A947-70E740481C1C}">
                  <a14:useLocalDpi xmlns:a14="http://schemas.microsoft.com/office/drawing/2010/main"/>
                </a:ext>
              </a:extLst>
            </a:blip>
            <a:stretch>
              <a:fillRect/>
            </a:stretch>
          </p:blipFill>
          <p:spPr>
            <a:xfrm>
              <a:off x="740498" y="4429124"/>
              <a:ext cx="2828836" cy="117729"/>
            </a:xfrm>
            <a:prstGeom prst="rect">
              <a:avLst/>
            </a:prstGeom>
          </p:spPr>
        </p:pic>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744893" y="4580000"/>
              <a:ext cx="2896704" cy="116205"/>
            </a:xfrm>
            <a:prstGeom prst="rect">
              <a:avLst/>
            </a:prstGeom>
          </p:spPr>
        </p:pic>
        <p:pic>
          <p:nvPicPr>
            <p:cNvPr id="29" name="object 29"/>
            <p:cNvPicPr/>
            <p:nvPr/>
          </p:nvPicPr>
          <p:blipFill>
            <a:blip r:embed="rId18" cstate="screen">
              <a:extLst>
                <a:ext uri="{28A0092B-C50C-407E-A947-70E740481C1C}">
                  <a14:useLocalDpi xmlns:a14="http://schemas.microsoft.com/office/drawing/2010/main"/>
                </a:ext>
              </a:extLst>
            </a:blip>
            <a:stretch>
              <a:fillRect/>
            </a:stretch>
          </p:blipFill>
          <p:spPr>
            <a:xfrm>
              <a:off x="740790" y="4732400"/>
              <a:ext cx="2852674" cy="117729"/>
            </a:xfrm>
            <a:prstGeom prst="rect">
              <a:avLst/>
            </a:prstGeom>
          </p:spPr>
        </p:pic>
        <p:pic>
          <p:nvPicPr>
            <p:cNvPr id="30" name="object 30"/>
            <p:cNvPicPr/>
            <p:nvPr/>
          </p:nvPicPr>
          <p:blipFill>
            <a:blip r:embed="rId19" cstate="screen">
              <a:extLst>
                <a:ext uri="{28A0092B-C50C-407E-A947-70E740481C1C}">
                  <a14:useLocalDpi xmlns:a14="http://schemas.microsoft.com/office/drawing/2010/main"/>
                </a:ext>
              </a:extLst>
            </a:blip>
            <a:stretch>
              <a:fillRect/>
            </a:stretch>
          </p:blipFill>
          <p:spPr>
            <a:xfrm>
              <a:off x="740345" y="4882260"/>
              <a:ext cx="710629" cy="115697"/>
            </a:xfrm>
            <a:prstGeom prst="rect">
              <a:avLst/>
            </a:prstGeom>
          </p:spPr>
        </p:pic>
      </p:grpSp>
      <p:grpSp>
        <p:nvGrpSpPr>
          <p:cNvPr id="31" name="object 31"/>
          <p:cNvGrpSpPr/>
          <p:nvPr/>
        </p:nvGrpSpPr>
        <p:grpSpPr>
          <a:xfrm>
            <a:off x="0" y="0"/>
            <a:ext cx="7277100" cy="2571750"/>
            <a:chOff x="0" y="0"/>
            <a:chExt cx="7277100" cy="2571750"/>
          </a:xfrm>
        </p:grpSpPr>
        <p:sp>
          <p:nvSpPr>
            <p:cNvPr id="32" name="object 32"/>
            <p:cNvSpPr/>
            <p:nvPr/>
          </p:nvSpPr>
          <p:spPr>
            <a:xfrm>
              <a:off x="0" y="0"/>
              <a:ext cx="5220970" cy="1318895"/>
            </a:xfrm>
            <a:custGeom>
              <a:avLst/>
              <a:gdLst/>
              <a:ahLst/>
              <a:cxnLst/>
              <a:rect l="l" t="t" r="r" b="b"/>
              <a:pathLst>
                <a:path w="5220970" h="1318895">
                  <a:moveTo>
                    <a:pt x="5220605" y="0"/>
                  </a:moveTo>
                  <a:lnTo>
                    <a:pt x="0" y="0"/>
                  </a:lnTo>
                  <a:lnTo>
                    <a:pt x="0" y="1318386"/>
                  </a:lnTo>
                  <a:lnTo>
                    <a:pt x="2537460" y="1318386"/>
                  </a:lnTo>
                  <a:lnTo>
                    <a:pt x="4064635" y="1276476"/>
                  </a:lnTo>
                  <a:lnTo>
                    <a:pt x="4865370" y="985646"/>
                  </a:lnTo>
                  <a:lnTo>
                    <a:pt x="5203190" y="196976"/>
                  </a:lnTo>
                  <a:lnTo>
                    <a:pt x="5220605" y="0"/>
                  </a:lnTo>
                  <a:close/>
                </a:path>
              </a:pathLst>
            </a:custGeom>
            <a:solidFill>
              <a:srgbClr val="004448"/>
            </a:solidFill>
          </p:spPr>
          <p:txBody>
            <a:bodyPr wrap="square" lIns="0" tIns="0" rIns="0" bIns="0" rtlCol="0"/>
            <a:lstStyle/>
            <a:p>
              <a:endParaRPr/>
            </a:p>
          </p:txBody>
        </p:sp>
        <p:pic>
          <p:nvPicPr>
            <p:cNvPr id="33" name="object 33"/>
            <p:cNvPicPr/>
            <p:nvPr/>
          </p:nvPicPr>
          <p:blipFill>
            <a:blip r:embed="rId20" cstate="screen">
              <a:extLst>
                <a:ext uri="{28A0092B-C50C-407E-A947-70E740481C1C}">
                  <a14:useLocalDpi xmlns:a14="http://schemas.microsoft.com/office/drawing/2010/main"/>
                </a:ext>
              </a:extLst>
            </a:blip>
            <a:stretch>
              <a:fillRect/>
            </a:stretch>
          </p:blipFill>
          <p:spPr>
            <a:xfrm>
              <a:off x="4612640" y="612266"/>
              <a:ext cx="2395855" cy="1587500"/>
            </a:xfrm>
            <a:prstGeom prst="rect">
              <a:avLst/>
            </a:prstGeom>
          </p:spPr>
        </p:pic>
        <p:sp>
          <p:nvSpPr>
            <p:cNvPr id="34" name="object 34"/>
            <p:cNvSpPr/>
            <p:nvPr/>
          </p:nvSpPr>
          <p:spPr>
            <a:xfrm>
              <a:off x="4613275" y="623061"/>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35" name="object 35"/>
            <p:cNvPicPr/>
            <p:nvPr/>
          </p:nvPicPr>
          <p:blipFill>
            <a:blip r:embed="rId21" cstate="screen">
              <a:extLst>
                <a:ext uri="{28A0092B-C50C-407E-A947-70E740481C1C}">
                  <a14:useLocalDpi xmlns:a14="http://schemas.microsoft.com/office/drawing/2010/main"/>
                </a:ext>
              </a:extLst>
            </a:blip>
            <a:stretch>
              <a:fillRect/>
            </a:stretch>
          </p:blipFill>
          <p:spPr>
            <a:xfrm>
              <a:off x="4321175" y="2203576"/>
              <a:ext cx="2955925" cy="86995"/>
            </a:xfrm>
            <a:prstGeom prst="rect">
              <a:avLst/>
            </a:prstGeom>
          </p:spPr>
        </p:pic>
        <p:pic>
          <p:nvPicPr>
            <p:cNvPr id="36" name="object 36"/>
            <p:cNvPicPr/>
            <p:nvPr/>
          </p:nvPicPr>
          <p:blipFill>
            <a:blip r:embed="rId22" cstate="screen">
              <a:extLst>
                <a:ext uri="{28A0092B-C50C-407E-A947-70E740481C1C}">
                  <a14:useLocalDpi xmlns:a14="http://schemas.microsoft.com/office/drawing/2010/main"/>
                </a:ext>
              </a:extLst>
            </a:blip>
            <a:stretch>
              <a:fillRect/>
            </a:stretch>
          </p:blipFill>
          <p:spPr>
            <a:xfrm>
              <a:off x="4672965" y="706881"/>
              <a:ext cx="1656714" cy="805815"/>
            </a:xfrm>
            <a:prstGeom prst="rect">
              <a:avLst/>
            </a:prstGeom>
          </p:spPr>
        </p:pic>
        <p:pic>
          <p:nvPicPr>
            <p:cNvPr id="37" name="object 37"/>
            <p:cNvPicPr/>
            <p:nvPr/>
          </p:nvPicPr>
          <p:blipFill>
            <a:blip r:embed="rId23" cstate="screen">
              <a:extLst>
                <a:ext uri="{28A0092B-C50C-407E-A947-70E740481C1C}">
                  <a14:useLocalDpi xmlns:a14="http://schemas.microsoft.com/office/drawing/2010/main"/>
                </a:ext>
              </a:extLst>
            </a:blip>
            <a:stretch>
              <a:fillRect/>
            </a:stretch>
          </p:blipFill>
          <p:spPr>
            <a:xfrm>
              <a:off x="6327140" y="706881"/>
              <a:ext cx="621664" cy="1209040"/>
            </a:xfrm>
            <a:prstGeom prst="rect">
              <a:avLst/>
            </a:prstGeom>
          </p:spPr>
        </p:pic>
        <p:pic>
          <p:nvPicPr>
            <p:cNvPr id="38" name="object 38"/>
            <p:cNvPicPr/>
            <p:nvPr/>
          </p:nvPicPr>
          <p:blipFill>
            <a:blip r:embed="rId24" cstate="screen">
              <a:extLst>
                <a:ext uri="{28A0092B-C50C-407E-A947-70E740481C1C}">
                  <a14:useLocalDpi xmlns:a14="http://schemas.microsoft.com/office/drawing/2010/main"/>
                </a:ext>
              </a:extLst>
            </a:blip>
            <a:stretch>
              <a:fillRect/>
            </a:stretch>
          </p:blipFill>
          <p:spPr>
            <a:xfrm>
              <a:off x="4672965" y="1510791"/>
              <a:ext cx="1656714" cy="604520"/>
            </a:xfrm>
            <a:prstGeom prst="rect">
              <a:avLst/>
            </a:prstGeom>
          </p:spPr>
        </p:pic>
        <p:pic>
          <p:nvPicPr>
            <p:cNvPr id="39" name="object 39"/>
            <p:cNvPicPr/>
            <p:nvPr/>
          </p:nvPicPr>
          <p:blipFill>
            <a:blip r:embed="rId25" cstate="screen">
              <a:extLst>
                <a:ext uri="{28A0092B-C50C-407E-A947-70E740481C1C}">
                  <a14:useLocalDpi xmlns:a14="http://schemas.microsoft.com/office/drawing/2010/main"/>
                </a:ext>
              </a:extLst>
            </a:blip>
            <a:stretch>
              <a:fillRect/>
            </a:stretch>
          </p:blipFill>
          <p:spPr>
            <a:xfrm>
              <a:off x="6327140" y="1914016"/>
              <a:ext cx="621664" cy="201295"/>
            </a:xfrm>
            <a:prstGeom prst="rect">
              <a:avLst/>
            </a:prstGeom>
          </p:spPr>
        </p:pic>
        <p:sp>
          <p:nvSpPr>
            <p:cNvPr id="40" name="object 40"/>
            <p:cNvSpPr/>
            <p:nvPr/>
          </p:nvSpPr>
          <p:spPr>
            <a:xfrm>
              <a:off x="6097904" y="1715896"/>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1" name="object 41"/>
            <p:cNvSpPr/>
            <p:nvPr/>
          </p:nvSpPr>
          <p:spPr>
            <a:xfrm>
              <a:off x="6063615" y="1682876"/>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4"/>
                  </a:lnTo>
                  <a:lnTo>
                    <a:pt x="149860" y="87629"/>
                  </a:lnTo>
                  <a:lnTo>
                    <a:pt x="116205" y="116839"/>
                  </a:lnTo>
                  <a:lnTo>
                    <a:pt x="86995" y="149225"/>
                  </a:lnTo>
                  <a:lnTo>
                    <a:pt x="60960" y="184784"/>
                  </a:lnTo>
                  <a:lnTo>
                    <a:pt x="38735" y="222884"/>
                  </a:lnTo>
                  <a:lnTo>
                    <a:pt x="21589" y="264795"/>
                  </a:lnTo>
                  <a:lnTo>
                    <a:pt x="8889" y="308609"/>
                  </a:lnTo>
                  <a:lnTo>
                    <a:pt x="1905" y="353695"/>
                  </a:lnTo>
                  <a:lnTo>
                    <a:pt x="0" y="398145"/>
                  </a:lnTo>
                  <a:lnTo>
                    <a:pt x="3810" y="441959"/>
                  </a:lnTo>
                  <a:lnTo>
                    <a:pt x="12064" y="484504"/>
                  </a:lnTo>
                  <a:lnTo>
                    <a:pt x="25400" y="525145"/>
                  </a:lnTo>
                  <a:lnTo>
                    <a:pt x="43180" y="564514"/>
                  </a:lnTo>
                  <a:lnTo>
                    <a:pt x="66039" y="601979"/>
                  </a:lnTo>
                  <a:lnTo>
                    <a:pt x="92075" y="636270"/>
                  </a:lnTo>
                  <a:lnTo>
                    <a:pt x="122555" y="668020"/>
                  </a:lnTo>
                  <a:lnTo>
                    <a:pt x="156210" y="696595"/>
                  </a:lnTo>
                  <a:lnTo>
                    <a:pt x="193675" y="721359"/>
                  </a:lnTo>
                  <a:lnTo>
                    <a:pt x="233680" y="742314"/>
                  </a:lnTo>
                  <a:lnTo>
                    <a:pt x="276860" y="758825"/>
                  </a:lnTo>
                  <a:lnTo>
                    <a:pt x="323214" y="770889"/>
                  </a:lnTo>
                  <a:lnTo>
                    <a:pt x="370205" y="777239"/>
                  </a:lnTo>
                  <a:lnTo>
                    <a:pt x="416560" y="779145"/>
                  </a:lnTo>
                  <a:lnTo>
                    <a:pt x="462280" y="775970"/>
                  </a:lnTo>
                  <a:lnTo>
                    <a:pt x="507364" y="767714"/>
                  </a:lnTo>
                  <a:lnTo>
                    <a:pt x="549910" y="755014"/>
                  </a:lnTo>
                  <a:lnTo>
                    <a:pt x="591185" y="737870"/>
                  </a:lnTo>
                  <a:lnTo>
                    <a:pt x="629919" y="716279"/>
                  </a:lnTo>
                  <a:lnTo>
                    <a:pt x="666114" y="690879"/>
                  </a:lnTo>
                  <a:lnTo>
                    <a:pt x="699135" y="662304"/>
                  </a:lnTo>
                  <a:lnTo>
                    <a:pt x="728980" y="629920"/>
                  </a:lnTo>
                  <a:lnTo>
                    <a:pt x="755014" y="594359"/>
                  </a:lnTo>
                  <a:lnTo>
                    <a:pt x="776605" y="555625"/>
                  </a:lnTo>
                  <a:lnTo>
                    <a:pt x="794385" y="514350"/>
                  </a:lnTo>
                  <a:lnTo>
                    <a:pt x="807085" y="470534"/>
                  </a:lnTo>
                  <a:lnTo>
                    <a:pt x="814069" y="425450"/>
                  </a:lnTo>
                  <a:lnTo>
                    <a:pt x="815975" y="381000"/>
                  </a:lnTo>
                  <a:lnTo>
                    <a:pt x="812164" y="337184"/>
                  </a:lnTo>
                  <a:lnTo>
                    <a:pt x="803275" y="294639"/>
                  </a:lnTo>
                  <a:lnTo>
                    <a:pt x="789939" y="253364"/>
                  </a:lnTo>
                  <a:lnTo>
                    <a:pt x="772160" y="213995"/>
                  </a:lnTo>
                  <a:lnTo>
                    <a:pt x="749935" y="177164"/>
                  </a:lnTo>
                  <a:lnTo>
                    <a:pt x="723264" y="142875"/>
                  </a:lnTo>
                  <a:lnTo>
                    <a:pt x="693419" y="111125"/>
                  </a:lnTo>
                  <a:lnTo>
                    <a:pt x="659764" y="82550"/>
                  </a:lnTo>
                  <a:lnTo>
                    <a:pt x="622300" y="57784"/>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42" name="object 42"/>
            <p:cNvSpPr/>
            <p:nvPr/>
          </p:nvSpPr>
          <p:spPr>
            <a:xfrm>
              <a:off x="520700" y="0"/>
              <a:ext cx="12700" cy="1069340"/>
            </a:xfrm>
            <a:custGeom>
              <a:avLst/>
              <a:gdLst/>
              <a:ahLst/>
              <a:cxnLst/>
              <a:rect l="l" t="t" r="r" b="b"/>
              <a:pathLst>
                <a:path w="12700" h="1069340">
                  <a:moveTo>
                    <a:pt x="0" y="1068831"/>
                  </a:moveTo>
                  <a:lnTo>
                    <a:pt x="12700" y="1068831"/>
                  </a:lnTo>
                  <a:lnTo>
                    <a:pt x="12700" y="0"/>
                  </a:lnTo>
                  <a:lnTo>
                    <a:pt x="0" y="0"/>
                  </a:lnTo>
                  <a:lnTo>
                    <a:pt x="0" y="1068831"/>
                  </a:lnTo>
                  <a:close/>
                </a:path>
              </a:pathLst>
            </a:custGeom>
            <a:solidFill>
              <a:srgbClr val="FFFFFF"/>
            </a:solidFill>
          </p:spPr>
          <p:txBody>
            <a:bodyPr wrap="square" lIns="0" tIns="0" rIns="0" bIns="0" rtlCol="0"/>
            <a:lstStyle/>
            <a:p>
              <a:endParaRPr/>
            </a:p>
          </p:txBody>
        </p:sp>
        <p:pic>
          <p:nvPicPr>
            <p:cNvPr id="43" name="object 43"/>
            <p:cNvPicPr/>
            <p:nvPr/>
          </p:nvPicPr>
          <p:blipFill>
            <a:blip r:embed="rId26" cstate="screen">
              <a:extLst>
                <a:ext uri="{28A0092B-C50C-407E-A947-70E740481C1C}">
                  <a14:useLocalDpi xmlns:a14="http://schemas.microsoft.com/office/drawing/2010/main"/>
                </a:ext>
              </a:extLst>
            </a:blip>
            <a:stretch>
              <a:fillRect/>
            </a:stretch>
          </p:blipFill>
          <p:spPr>
            <a:xfrm>
              <a:off x="173316" y="464819"/>
              <a:ext cx="192785" cy="210312"/>
            </a:xfrm>
            <a:prstGeom prst="rect">
              <a:avLst/>
            </a:prstGeom>
          </p:spPr>
        </p:pic>
        <p:sp>
          <p:nvSpPr>
            <p:cNvPr id="44" name="object 44"/>
            <p:cNvSpPr/>
            <p:nvPr/>
          </p:nvSpPr>
          <p:spPr>
            <a:xfrm>
              <a:off x="622871" y="467994"/>
              <a:ext cx="3324860" cy="481330"/>
            </a:xfrm>
            <a:custGeom>
              <a:avLst/>
              <a:gdLst/>
              <a:ahLst/>
              <a:cxnLst/>
              <a:rect l="l" t="t" r="r" b="b"/>
              <a:pathLst>
                <a:path w="3324860" h="481330">
                  <a:moveTo>
                    <a:pt x="71780" y="440436"/>
                  </a:moveTo>
                  <a:lnTo>
                    <a:pt x="15201" y="440436"/>
                  </a:lnTo>
                  <a:lnTo>
                    <a:pt x="15201" y="327914"/>
                  </a:lnTo>
                  <a:lnTo>
                    <a:pt x="0" y="327914"/>
                  </a:lnTo>
                  <a:lnTo>
                    <a:pt x="0" y="455549"/>
                  </a:lnTo>
                  <a:lnTo>
                    <a:pt x="71780" y="455549"/>
                  </a:lnTo>
                  <a:lnTo>
                    <a:pt x="71780" y="440436"/>
                  </a:lnTo>
                  <a:close/>
                </a:path>
                <a:path w="3324860" h="481330">
                  <a:moveTo>
                    <a:pt x="154381" y="363093"/>
                  </a:moveTo>
                  <a:lnTo>
                    <a:pt x="140271" y="363093"/>
                  </a:lnTo>
                  <a:lnTo>
                    <a:pt x="140271" y="420497"/>
                  </a:lnTo>
                  <a:lnTo>
                    <a:pt x="139496" y="426593"/>
                  </a:lnTo>
                  <a:lnTo>
                    <a:pt x="137858" y="430911"/>
                  </a:lnTo>
                  <a:lnTo>
                    <a:pt x="136423" y="434848"/>
                  </a:lnTo>
                  <a:lnTo>
                    <a:pt x="133794" y="438150"/>
                  </a:lnTo>
                  <a:lnTo>
                    <a:pt x="126377" y="442976"/>
                  </a:lnTo>
                  <a:lnTo>
                    <a:pt x="122402" y="444119"/>
                  </a:lnTo>
                  <a:lnTo>
                    <a:pt x="113944" y="444119"/>
                  </a:lnTo>
                  <a:lnTo>
                    <a:pt x="110388" y="442976"/>
                  </a:lnTo>
                  <a:lnTo>
                    <a:pt x="107518" y="440563"/>
                  </a:lnTo>
                  <a:lnTo>
                    <a:pt x="104648" y="438277"/>
                  </a:lnTo>
                  <a:lnTo>
                    <a:pt x="102768" y="434975"/>
                  </a:lnTo>
                  <a:lnTo>
                    <a:pt x="101815" y="430657"/>
                  </a:lnTo>
                  <a:lnTo>
                    <a:pt x="101295" y="428117"/>
                  </a:lnTo>
                  <a:lnTo>
                    <a:pt x="101015" y="422529"/>
                  </a:lnTo>
                  <a:lnTo>
                    <a:pt x="101015" y="363093"/>
                  </a:lnTo>
                  <a:lnTo>
                    <a:pt x="86906" y="363093"/>
                  </a:lnTo>
                  <a:lnTo>
                    <a:pt x="86956" y="428117"/>
                  </a:lnTo>
                  <a:lnTo>
                    <a:pt x="110439" y="457581"/>
                  </a:lnTo>
                  <a:lnTo>
                    <a:pt x="115354" y="457581"/>
                  </a:lnTo>
                  <a:lnTo>
                    <a:pt x="123253" y="456615"/>
                  </a:lnTo>
                  <a:lnTo>
                    <a:pt x="130289" y="453682"/>
                  </a:lnTo>
                  <a:lnTo>
                    <a:pt x="136461" y="448805"/>
                  </a:lnTo>
                  <a:lnTo>
                    <a:pt x="140081" y="444119"/>
                  </a:lnTo>
                  <a:lnTo>
                    <a:pt x="141757" y="441960"/>
                  </a:lnTo>
                  <a:lnTo>
                    <a:pt x="141757" y="455549"/>
                  </a:lnTo>
                  <a:lnTo>
                    <a:pt x="154381" y="455549"/>
                  </a:lnTo>
                  <a:lnTo>
                    <a:pt x="154381" y="441960"/>
                  </a:lnTo>
                  <a:lnTo>
                    <a:pt x="154381" y="363093"/>
                  </a:lnTo>
                  <a:close/>
                </a:path>
                <a:path w="3324860" h="481330">
                  <a:moveTo>
                    <a:pt x="202107" y="3810"/>
                  </a:moveTo>
                  <a:lnTo>
                    <a:pt x="172275" y="3810"/>
                  </a:lnTo>
                  <a:lnTo>
                    <a:pt x="132156" y="149479"/>
                  </a:lnTo>
                  <a:lnTo>
                    <a:pt x="129324" y="159893"/>
                  </a:lnTo>
                  <a:lnTo>
                    <a:pt x="126898" y="168973"/>
                  </a:lnTo>
                  <a:lnTo>
                    <a:pt x="124866" y="176733"/>
                  </a:lnTo>
                  <a:lnTo>
                    <a:pt x="123240" y="183134"/>
                  </a:lnTo>
                  <a:lnTo>
                    <a:pt x="121793" y="177330"/>
                  </a:lnTo>
                  <a:lnTo>
                    <a:pt x="119976" y="170218"/>
                  </a:lnTo>
                  <a:lnTo>
                    <a:pt x="117792" y="161810"/>
                  </a:lnTo>
                  <a:lnTo>
                    <a:pt x="115239" y="152146"/>
                  </a:lnTo>
                  <a:lnTo>
                    <a:pt x="83896" y="34925"/>
                  </a:lnTo>
                  <a:lnTo>
                    <a:pt x="75577" y="3810"/>
                  </a:lnTo>
                  <a:lnTo>
                    <a:pt x="42202" y="3810"/>
                  </a:lnTo>
                  <a:lnTo>
                    <a:pt x="42202" y="213233"/>
                  </a:lnTo>
                  <a:lnTo>
                    <a:pt x="63576" y="213233"/>
                  </a:lnTo>
                  <a:lnTo>
                    <a:pt x="63576" y="34925"/>
                  </a:lnTo>
                  <a:lnTo>
                    <a:pt x="112039" y="213233"/>
                  </a:lnTo>
                  <a:lnTo>
                    <a:pt x="132041" y="213233"/>
                  </a:lnTo>
                  <a:lnTo>
                    <a:pt x="140398" y="183134"/>
                  </a:lnTo>
                  <a:lnTo>
                    <a:pt x="180733" y="37973"/>
                  </a:lnTo>
                  <a:lnTo>
                    <a:pt x="180733" y="213233"/>
                  </a:lnTo>
                  <a:lnTo>
                    <a:pt x="202107" y="213233"/>
                  </a:lnTo>
                  <a:lnTo>
                    <a:pt x="202107" y="37973"/>
                  </a:lnTo>
                  <a:lnTo>
                    <a:pt x="202107" y="3810"/>
                  </a:lnTo>
                  <a:close/>
                </a:path>
                <a:path w="3324860" h="481330">
                  <a:moveTo>
                    <a:pt x="243789" y="423672"/>
                  </a:moveTo>
                  <a:lnTo>
                    <a:pt x="229920" y="421640"/>
                  </a:lnTo>
                  <a:lnTo>
                    <a:pt x="228930" y="429514"/>
                  </a:lnTo>
                  <a:lnTo>
                    <a:pt x="226568" y="435356"/>
                  </a:lnTo>
                  <a:lnTo>
                    <a:pt x="222859" y="439039"/>
                  </a:lnTo>
                  <a:lnTo>
                    <a:pt x="219151" y="442849"/>
                  </a:lnTo>
                  <a:lnTo>
                    <a:pt x="214528" y="444754"/>
                  </a:lnTo>
                  <a:lnTo>
                    <a:pt x="202095" y="444754"/>
                  </a:lnTo>
                  <a:lnTo>
                    <a:pt x="196507" y="441960"/>
                  </a:lnTo>
                  <a:lnTo>
                    <a:pt x="185801" y="409194"/>
                  </a:lnTo>
                  <a:lnTo>
                    <a:pt x="186207" y="400659"/>
                  </a:lnTo>
                  <a:lnTo>
                    <a:pt x="202679" y="373888"/>
                  </a:lnTo>
                  <a:lnTo>
                    <a:pt x="214477" y="373888"/>
                  </a:lnTo>
                  <a:lnTo>
                    <a:pt x="218490" y="375412"/>
                  </a:lnTo>
                  <a:lnTo>
                    <a:pt x="225120" y="381762"/>
                  </a:lnTo>
                  <a:lnTo>
                    <a:pt x="227431" y="386334"/>
                  </a:lnTo>
                  <a:lnTo>
                    <a:pt x="228739" y="392557"/>
                  </a:lnTo>
                  <a:lnTo>
                    <a:pt x="242455" y="390271"/>
                  </a:lnTo>
                  <a:lnTo>
                    <a:pt x="240830" y="380873"/>
                  </a:lnTo>
                  <a:lnTo>
                    <a:pt x="237274" y="373888"/>
                  </a:lnTo>
                  <a:lnTo>
                    <a:pt x="237147" y="373634"/>
                  </a:lnTo>
                  <a:lnTo>
                    <a:pt x="225653" y="363474"/>
                  </a:lnTo>
                  <a:lnTo>
                    <a:pt x="218262" y="360934"/>
                  </a:lnTo>
                  <a:lnTo>
                    <a:pt x="202069" y="360934"/>
                  </a:lnTo>
                  <a:lnTo>
                    <a:pt x="195453" y="362839"/>
                  </a:lnTo>
                  <a:lnTo>
                    <a:pt x="189369" y="366649"/>
                  </a:lnTo>
                  <a:lnTo>
                    <a:pt x="183286" y="370332"/>
                  </a:lnTo>
                  <a:lnTo>
                    <a:pt x="171310" y="409702"/>
                  </a:lnTo>
                  <a:lnTo>
                    <a:pt x="171958" y="420585"/>
                  </a:lnTo>
                  <a:lnTo>
                    <a:pt x="193738" y="454520"/>
                  </a:lnTo>
                  <a:lnTo>
                    <a:pt x="209143" y="457581"/>
                  </a:lnTo>
                  <a:lnTo>
                    <a:pt x="218236" y="457581"/>
                  </a:lnTo>
                  <a:lnTo>
                    <a:pt x="225907" y="454660"/>
                  </a:lnTo>
                  <a:lnTo>
                    <a:pt x="232156" y="448691"/>
                  </a:lnTo>
                  <a:lnTo>
                    <a:pt x="235496" y="444754"/>
                  </a:lnTo>
                  <a:lnTo>
                    <a:pt x="236385" y="443712"/>
                  </a:lnTo>
                  <a:lnTo>
                    <a:pt x="239737" y="437896"/>
                  </a:lnTo>
                  <a:lnTo>
                    <a:pt x="242201" y="431228"/>
                  </a:lnTo>
                  <a:lnTo>
                    <a:pt x="243789" y="423672"/>
                  </a:lnTo>
                  <a:close/>
                </a:path>
                <a:path w="3324860" h="481330">
                  <a:moveTo>
                    <a:pt x="326720" y="455549"/>
                  </a:moveTo>
                  <a:lnTo>
                    <a:pt x="324942" y="451993"/>
                  </a:lnTo>
                  <a:lnTo>
                    <a:pt x="323748" y="448310"/>
                  </a:lnTo>
                  <a:lnTo>
                    <a:pt x="323151" y="444500"/>
                  </a:lnTo>
                  <a:lnTo>
                    <a:pt x="323113" y="444119"/>
                  </a:lnTo>
                  <a:lnTo>
                    <a:pt x="322757" y="440575"/>
                  </a:lnTo>
                  <a:lnTo>
                    <a:pt x="322491" y="435102"/>
                  </a:lnTo>
                  <a:lnTo>
                    <a:pt x="322376" y="430530"/>
                  </a:lnTo>
                  <a:lnTo>
                    <a:pt x="322262" y="419354"/>
                  </a:lnTo>
                  <a:lnTo>
                    <a:pt x="322249" y="409194"/>
                  </a:lnTo>
                  <a:lnTo>
                    <a:pt x="322122" y="386334"/>
                  </a:lnTo>
                  <a:lnTo>
                    <a:pt x="322021" y="384175"/>
                  </a:lnTo>
                  <a:lnTo>
                    <a:pt x="321551" y="381508"/>
                  </a:lnTo>
                  <a:lnTo>
                    <a:pt x="320713" y="377190"/>
                  </a:lnTo>
                  <a:lnTo>
                    <a:pt x="319405" y="374015"/>
                  </a:lnTo>
                  <a:lnTo>
                    <a:pt x="319252" y="373634"/>
                  </a:lnTo>
                  <a:lnTo>
                    <a:pt x="317157" y="370840"/>
                  </a:lnTo>
                  <a:lnTo>
                    <a:pt x="315061" y="367919"/>
                  </a:lnTo>
                  <a:lnTo>
                    <a:pt x="311797" y="365633"/>
                  </a:lnTo>
                  <a:lnTo>
                    <a:pt x="307365" y="363728"/>
                  </a:lnTo>
                  <a:lnTo>
                    <a:pt x="302920" y="361950"/>
                  </a:lnTo>
                  <a:lnTo>
                    <a:pt x="297154" y="360934"/>
                  </a:lnTo>
                  <a:lnTo>
                    <a:pt x="282892" y="360934"/>
                  </a:lnTo>
                  <a:lnTo>
                    <a:pt x="276593" y="362077"/>
                  </a:lnTo>
                  <a:lnTo>
                    <a:pt x="265734" y="366395"/>
                  </a:lnTo>
                  <a:lnTo>
                    <a:pt x="261569" y="369570"/>
                  </a:lnTo>
                  <a:lnTo>
                    <a:pt x="258699" y="373634"/>
                  </a:lnTo>
                  <a:lnTo>
                    <a:pt x="255828" y="377571"/>
                  </a:lnTo>
                  <a:lnTo>
                    <a:pt x="253771" y="382905"/>
                  </a:lnTo>
                  <a:lnTo>
                    <a:pt x="252514" y="389509"/>
                  </a:lnTo>
                  <a:lnTo>
                    <a:pt x="266306" y="391541"/>
                  </a:lnTo>
                  <a:lnTo>
                    <a:pt x="267817" y="384937"/>
                  </a:lnTo>
                  <a:lnTo>
                    <a:pt x="270154" y="380365"/>
                  </a:lnTo>
                  <a:lnTo>
                    <a:pt x="276479" y="375285"/>
                  </a:lnTo>
                  <a:lnTo>
                    <a:pt x="281368" y="374015"/>
                  </a:lnTo>
                  <a:lnTo>
                    <a:pt x="295109" y="374015"/>
                  </a:lnTo>
                  <a:lnTo>
                    <a:pt x="300469" y="375793"/>
                  </a:lnTo>
                  <a:lnTo>
                    <a:pt x="304076" y="379222"/>
                  </a:lnTo>
                  <a:lnTo>
                    <a:pt x="306730" y="381889"/>
                  </a:lnTo>
                  <a:lnTo>
                    <a:pt x="308063" y="386334"/>
                  </a:lnTo>
                  <a:lnTo>
                    <a:pt x="307987" y="396875"/>
                  </a:lnTo>
                  <a:lnTo>
                    <a:pt x="307987" y="409194"/>
                  </a:lnTo>
                  <a:lnTo>
                    <a:pt x="292163" y="443992"/>
                  </a:lnTo>
                  <a:lnTo>
                    <a:pt x="287324" y="445389"/>
                  </a:lnTo>
                  <a:lnTo>
                    <a:pt x="276415" y="445389"/>
                  </a:lnTo>
                  <a:lnTo>
                    <a:pt x="272249" y="443992"/>
                  </a:lnTo>
                  <a:lnTo>
                    <a:pt x="266547" y="438404"/>
                  </a:lnTo>
                  <a:lnTo>
                    <a:pt x="265176" y="435102"/>
                  </a:lnTo>
                  <a:lnTo>
                    <a:pt x="265125" y="427990"/>
                  </a:lnTo>
                  <a:lnTo>
                    <a:pt x="265785" y="425577"/>
                  </a:lnTo>
                  <a:lnTo>
                    <a:pt x="295186" y="413385"/>
                  </a:lnTo>
                  <a:lnTo>
                    <a:pt x="302869" y="411480"/>
                  </a:lnTo>
                  <a:lnTo>
                    <a:pt x="307987" y="409194"/>
                  </a:lnTo>
                  <a:lnTo>
                    <a:pt x="307987" y="396875"/>
                  </a:lnTo>
                  <a:lnTo>
                    <a:pt x="303377" y="398373"/>
                  </a:lnTo>
                  <a:lnTo>
                    <a:pt x="297662" y="399783"/>
                  </a:lnTo>
                  <a:lnTo>
                    <a:pt x="290804" y="401078"/>
                  </a:lnTo>
                  <a:lnTo>
                    <a:pt x="277241" y="402971"/>
                  </a:lnTo>
                  <a:lnTo>
                    <a:pt x="273062" y="403860"/>
                  </a:lnTo>
                  <a:lnTo>
                    <a:pt x="250088" y="426593"/>
                  </a:lnTo>
                  <a:lnTo>
                    <a:pt x="250088" y="438912"/>
                  </a:lnTo>
                  <a:lnTo>
                    <a:pt x="252539" y="445262"/>
                  </a:lnTo>
                  <a:lnTo>
                    <a:pt x="262356" y="455168"/>
                  </a:lnTo>
                  <a:lnTo>
                    <a:pt x="269379" y="457581"/>
                  </a:lnTo>
                  <a:lnTo>
                    <a:pt x="284060" y="457581"/>
                  </a:lnTo>
                  <a:lnTo>
                    <a:pt x="289255" y="456565"/>
                  </a:lnTo>
                  <a:lnTo>
                    <a:pt x="298907" y="452501"/>
                  </a:lnTo>
                  <a:lnTo>
                    <a:pt x="303936" y="449072"/>
                  </a:lnTo>
                  <a:lnTo>
                    <a:pt x="307822" y="445389"/>
                  </a:lnTo>
                  <a:lnTo>
                    <a:pt x="309168" y="444119"/>
                  </a:lnTo>
                  <a:lnTo>
                    <a:pt x="309587" y="448437"/>
                  </a:lnTo>
                  <a:lnTo>
                    <a:pt x="310527" y="452247"/>
                  </a:lnTo>
                  <a:lnTo>
                    <a:pt x="311988" y="455549"/>
                  </a:lnTo>
                  <a:lnTo>
                    <a:pt x="326720" y="455549"/>
                  </a:lnTo>
                  <a:close/>
                </a:path>
                <a:path w="3324860" h="481330">
                  <a:moveTo>
                    <a:pt x="374853" y="213233"/>
                  </a:moveTo>
                  <a:lnTo>
                    <a:pt x="354088" y="149860"/>
                  </a:lnTo>
                  <a:lnTo>
                    <a:pt x="346697" y="127254"/>
                  </a:lnTo>
                  <a:lnTo>
                    <a:pt x="323189" y="55486"/>
                  </a:lnTo>
                  <a:lnTo>
                    <a:pt x="323189" y="127254"/>
                  </a:lnTo>
                  <a:lnTo>
                    <a:pt x="266382" y="127254"/>
                  </a:lnTo>
                  <a:lnTo>
                    <a:pt x="284784" y="65786"/>
                  </a:lnTo>
                  <a:lnTo>
                    <a:pt x="287528" y="55867"/>
                  </a:lnTo>
                  <a:lnTo>
                    <a:pt x="289953" y="45885"/>
                  </a:lnTo>
                  <a:lnTo>
                    <a:pt x="292049" y="35864"/>
                  </a:lnTo>
                  <a:lnTo>
                    <a:pt x="293814" y="25781"/>
                  </a:lnTo>
                  <a:lnTo>
                    <a:pt x="296011" y="34861"/>
                  </a:lnTo>
                  <a:lnTo>
                    <a:pt x="298729" y="45123"/>
                  </a:lnTo>
                  <a:lnTo>
                    <a:pt x="301955" y="56578"/>
                  </a:lnTo>
                  <a:lnTo>
                    <a:pt x="305701" y="69215"/>
                  </a:lnTo>
                  <a:lnTo>
                    <a:pt x="323189" y="127254"/>
                  </a:lnTo>
                  <a:lnTo>
                    <a:pt x="323189" y="55486"/>
                  </a:lnTo>
                  <a:lnTo>
                    <a:pt x="313461" y="25781"/>
                  </a:lnTo>
                  <a:lnTo>
                    <a:pt x="306273" y="3810"/>
                  </a:lnTo>
                  <a:lnTo>
                    <a:pt x="282384" y="3810"/>
                  </a:lnTo>
                  <a:lnTo>
                    <a:pt x="218033" y="213233"/>
                  </a:lnTo>
                  <a:lnTo>
                    <a:pt x="241579" y="213233"/>
                  </a:lnTo>
                  <a:lnTo>
                    <a:pt x="259981" y="149860"/>
                  </a:lnTo>
                  <a:lnTo>
                    <a:pt x="330047" y="149860"/>
                  </a:lnTo>
                  <a:lnTo>
                    <a:pt x="349592" y="213233"/>
                  </a:lnTo>
                  <a:lnTo>
                    <a:pt x="374853" y="213233"/>
                  </a:lnTo>
                  <a:close/>
                </a:path>
                <a:path w="3324860" h="481330">
                  <a:moveTo>
                    <a:pt x="412407" y="391414"/>
                  </a:moveTo>
                  <a:lnTo>
                    <a:pt x="408914" y="374523"/>
                  </a:lnTo>
                  <a:lnTo>
                    <a:pt x="407225" y="371856"/>
                  </a:lnTo>
                  <a:lnTo>
                    <a:pt x="405142" y="368681"/>
                  </a:lnTo>
                  <a:lnTo>
                    <a:pt x="401993" y="366014"/>
                  </a:lnTo>
                  <a:lnTo>
                    <a:pt x="393585" y="361950"/>
                  </a:lnTo>
                  <a:lnTo>
                    <a:pt x="388975" y="360934"/>
                  </a:lnTo>
                  <a:lnTo>
                    <a:pt x="383959" y="360934"/>
                  </a:lnTo>
                  <a:lnTo>
                    <a:pt x="375805" y="361886"/>
                  </a:lnTo>
                  <a:lnTo>
                    <a:pt x="368668" y="364744"/>
                  </a:lnTo>
                  <a:lnTo>
                    <a:pt x="362559" y="369506"/>
                  </a:lnTo>
                  <a:lnTo>
                    <a:pt x="357466" y="376174"/>
                  </a:lnTo>
                  <a:lnTo>
                    <a:pt x="357466" y="363093"/>
                  </a:lnTo>
                  <a:lnTo>
                    <a:pt x="344779" y="363093"/>
                  </a:lnTo>
                  <a:lnTo>
                    <a:pt x="344779" y="455549"/>
                  </a:lnTo>
                  <a:lnTo>
                    <a:pt x="358889" y="455549"/>
                  </a:lnTo>
                  <a:lnTo>
                    <a:pt x="358952" y="392938"/>
                  </a:lnTo>
                  <a:lnTo>
                    <a:pt x="361061" y="385191"/>
                  </a:lnTo>
                  <a:lnTo>
                    <a:pt x="365429" y="380873"/>
                  </a:lnTo>
                  <a:lnTo>
                    <a:pt x="369785" y="376682"/>
                  </a:lnTo>
                  <a:lnTo>
                    <a:pt x="371005" y="376174"/>
                  </a:lnTo>
                  <a:lnTo>
                    <a:pt x="374967" y="374523"/>
                  </a:lnTo>
                  <a:lnTo>
                    <a:pt x="384746" y="374523"/>
                  </a:lnTo>
                  <a:lnTo>
                    <a:pt x="388023" y="375539"/>
                  </a:lnTo>
                  <a:lnTo>
                    <a:pt x="393611" y="379349"/>
                  </a:lnTo>
                  <a:lnTo>
                    <a:pt x="395554" y="381762"/>
                  </a:lnTo>
                  <a:lnTo>
                    <a:pt x="397751" y="388112"/>
                  </a:lnTo>
                  <a:lnTo>
                    <a:pt x="398297" y="392938"/>
                  </a:lnTo>
                  <a:lnTo>
                    <a:pt x="398297" y="455549"/>
                  </a:lnTo>
                  <a:lnTo>
                    <a:pt x="412407" y="455549"/>
                  </a:lnTo>
                  <a:lnTo>
                    <a:pt x="412407" y="391414"/>
                  </a:lnTo>
                  <a:close/>
                </a:path>
                <a:path w="3324860" h="481330">
                  <a:moveTo>
                    <a:pt x="452920" y="437642"/>
                  </a:moveTo>
                  <a:lnTo>
                    <a:pt x="436854" y="437642"/>
                  </a:lnTo>
                  <a:lnTo>
                    <a:pt x="436854" y="455549"/>
                  </a:lnTo>
                  <a:lnTo>
                    <a:pt x="444842" y="455549"/>
                  </a:lnTo>
                  <a:lnTo>
                    <a:pt x="444690" y="460883"/>
                  </a:lnTo>
                  <a:lnTo>
                    <a:pt x="435914" y="474091"/>
                  </a:lnTo>
                  <a:lnTo>
                    <a:pt x="439826" y="480822"/>
                  </a:lnTo>
                  <a:lnTo>
                    <a:pt x="444373" y="478536"/>
                  </a:lnTo>
                  <a:lnTo>
                    <a:pt x="447687" y="475488"/>
                  </a:lnTo>
                  <a:lnTo>
                    <a:pt x="451866" y="467360"/>
                  </a:lnTo>
                  <a:lnTo>
                    <a:pt x="452920" y="462153"/>
                  </a:lnTo>
                  <a:lnTo>
                    <a:pt x="452920" y="437642"/>
                  </a:lnTo>
                  <a:close/>
                </a:path>
                <a:path w="3324860" h="481330">
                  <a:moveTo>
                    <a:pt x="541426" y="213233"/>
                  </a:moveTo>
                  <a:lnTo>
                    <a:pt x="512279" y="156210"/>
                  </a:lnTo>
                  <a:lnTo>
                    <a:pt x="486371" y="121412"/>
                  </a:lnTo>
                  <a:lnTo>
                    <a:pt x="484403" y="120269"/>
                  </a:lnTo>
                  <a:lnTo>
                    <a:pt x="480504" y="117983"/>
                  </a:lnTo>
                  <a:lnTo>
                    <a:pt x="516166" y="98552"/>
                  </a:lnTo>
                  <a:lnTo>
                    <a:pt x="517575" y="96266"/>
                  </a:lnTo>
                  <a:lnTo>
                    <a:pt x="521208" y="90436"/>
                  </a:lnTo>
                  <a:lnTo>
                    <a:pt x="524814" y="81470"/>
                  </a:lnTo>
                  <a:lnTo>
                    <a:pt x="526986" y="71666"/>
                  </a:lnTo>
                  <a:lnTo>
                    <a:pt x="527710" y="60960"/>
                  </a:lnTo>
                  <a:lnTo>
                    <a:pt x="527265" y="52489"/>
                  </a:lnTo>
                  <a:lnTo>
                    <a:pt x="512584" y="17233"/>
                  </a:lnTo>
                  <a:lnTo>
                    <a:pt x="504850" y="11087"/>
                  </a:lnTo>
                  <a:lnTo>
                    <a:pt x="504850" y="60960"/>
                  </a:lnTo>
                  <a:lnTo>
                    <a:pt x="504850" y="67691"/>
                  </a:lnTo>
                  <a:lnTo>
                    <a:pt x="473722" y="96266"/>
                  </a:lnTo>
                  <a:lnTo>
                    <a:pt x="415925" y="96266"/>
                  </a:lnTo>
                  <a:lnTo>
                    <a:pt x="415925" y="26924"/>
                  </a:lnTo>
                  <a:lnTo>
                    <a:pt x="468960" y="26924"/>
                  </a:lnTo>
                  <a:lnTo>
                    <a:pt x="502678" y="47421"/>
                  </a:lnTo>
                  <a:lnTo>
                    <a:pt x="504850" y="60960"/>
                  </a:lnTo>
                  <a:lnTo>
                    <a:pt x="504850" y="11087"/>
                  </a:lnTo>
                  <a:lnTo>
                    <a:pt x="468045" y="3810"/>
                  </a:lnTo>
                  <a:lnTo>
                    <a:pt x="393750" y="3810"/>
                  </a:lnTo>
                  <a:lnTo>
                    <a:pt x="393750" y="213233"/>
                  </a:lnTo>
                  <a:lnTo>
                    <a:pt x="415925" y="213233"/>
                  </a:lnTo>
                  <a:lnTo>
                    <a:pt x="415925" y="120269"/>
                  </a:lnTo>
                  <a:lnTo>
                    <a:pt x="447357" y="120269"/>
                  </a:lnTo>
                  <a:lnTo>
                    <a:pt x="478713" y="146367"/>
                  </a:lnTo>
                  <a:lnTo>
                    <a:pt x="513537" y="213233"/>
                  </a:lnTo>
                  <a:lnTo>
                    <a:pt x="541426" y="213233"/>
                  </a:lnTo>
                  <a:close/>
                </a:path>
                <a:path w="3324860" h="481330">
                  <a:moveTo>
                    <a:pt x="697293" y="3810"/>
                  </a:moveTo>
                  <a:lnTo>
                    <a:pt x="671512" y="3810"/>
                  </a:lnTo>
                  <a:lnTo>
                    <a:pt x="639000" y="65405"/>
                  </a:lnTo>
                  <a:lnTo>
                    <a:pt x="633818" y="75438"/>
                  </a:lnTo>
                  <a:lnTo>
                    <a:pt x="629056" y="84937"/>
                  </a:lnTo>
                  <a:lnTo>
                    <a:pt x="624674" y="93916"/>
                  </a:lnTo>
                  <a:lnTo>
                    <a:pt x="620712" y="102362"/>
                  </a:lnTo>
                  <a:lnTo>
                    <a:pt x="616686" y="93510"/>
                  </a:lnTo>
                  <a:lnTo>
                    <a:pt x="612508" y="84645"/>
                  </a:lnTo>
                  <a:lnTo>
                    <a:pt x="608164" y="75793"/>
                  </a:lnTo>
                  <a:lnTo>
                    <a:pt x="603681" y="66929"/>
                  </a:lnTo>
                  <a:lnTo>
                    <a:pt x="570649" y="3810"/>
                  </a:lnTo>
                  <a:lnTo>
                    <a:pt x="543674" y="3810"/>
                  </a:lnTo>
                  <a:lnTo>
                    <a:pt x="608253" y="124460"/>
                  </a:lnTo>
                  <a:lnTo>
                    <a:pt x="608253" y="213233"/>
                  </a:lnTo>
                  <a:lnTo>
                    <a:pt x="630428" y="213233"/>
                  </a:lnTo>
                  <a:lnTo>
                    <a:pt x="630428" y="124460"/>
                  </a:lnTo>
                  <a:lnTo>
                    <a:pt x="642670" y="102362"/>
                  </a:lnTo>
                  <a:lnTo>
                    <a:pt x="697293" y="3810"/>
                  </a:lnTo>
                  <a:close/>
                </a:path>
                <a:path w="3324860" h="481330">
                  <a:moveTo>
                    <a:pt x="877252" y="3810"/>
                  </a:moveTo>
                  <a:lnTo>
                    <a:pt x="847407" y="3810"/>
                  </a:lnTo>
                  <a:lnTo>
                    <a:pt x="807275" y="149479"/>
                  </a:lnTo>
                  <a:lnTo>
                    <a:pt x="804430" y="159893"/>
                  </a:lnTo>
                  <a:lnTo>
                    <a:pt x="802017" y="168973"/>
                  </a:lnTo>
                  <a:lnTo>
                    <a:pt x="799998" y="176733"/>
                  </a:lnTo>
                  <a:lnTo>
                    <a:pt x="798385" y="183134"/>
                  </a:lnTo>
                  <a:lnTo>
                    <a:pt x="796950" y="177330"/>
                  </a:lnTo>
                  <a:lnTo>
                    <a:pt x="795147" y="170218"/>
                  </a:lnTo>
                  <a:lnTo>
                    <a:pt x="792949" y="161810"/>
                  </a:lnTo>
                  <a:lnTo>
                    <a:pt x="759066" y="34925"/>
                  </a:lnTo>
                  <a:lnTo>
                    <a:pt x="750760" y="3810"/>
                  </a:lnTo>
                  <a:lnTo>
                    <a:pt x="717359" y="3810"/>
                  </a:lnTo>
                  <a:lnTo>
                    <a:pt x="717359" y="213233"/>
                  </a:lnTo>
                  <a:lnTo>
                    <a:pt x="738695" y="213233"/>
                  </a:lnTo>
                  <a:lnTo>
                    <a:pt x="738695" y="34925"/>
                  </a:lnTo>
                  <a:lnTo>
                    <a:pt x="787209" y="213233"/>
                  </a:lnTo>
                  <a:lnTo>
                    <a:pt x="807148" y="213233"/>
                  </a:lnTo>
                  <a:lnTo>
                    <a:pt x="815517" y="183134"/>
                  </a:lnTo>
                  <a:lnTo>
                    <a:pt x="855916" y="37973"/>
                  </a:lnTo>
                  <a:lnTo>
                    <a:pt x="855916" y="213233"/>
                  </a:lnTo>
                  <a:lnTo>
                    <a:pt x="877252" y="213233"/>
                  </a:lnTo>
                  <a:lnTo>
                    <a:pt x="877252" y="37973"/>
                  </a:lnTo>
                  <a:lnTo>
                    <a:pt x="877252" y="3810"/>
                  </a:lnTo>
                  <a:close/>
                </a:path>
                <a:path w="3324860" h="481330">
                  <a:moveTo>
                    <a:pt x="1065072" y="108585"/>
                  </a:moveTo>
                  <a:lnTo>
                    <a:pt x="1059561" y="65392"/>
                  </a:lnTo>
                  <a:lnTo>
                    <a:pt x="1043317" y="30518"/>
                  </a:lnTo>
                  <a:lnTo>
                    <a:pt x="1042225" y="29248"/>
                  </a:lnTo>
                  <a:lnTo>
                    <a:pt x="1042225" y="108585"/>
                  </a:lnTo>
                  <a:lnTo>
                    <a:pt x="1041196" y="127711"/>
                  </a:lnTo>
                  <a:lnTo>
                    <a:pt x="1026096" y="171069"/>
                  </a:lnTo>
                  <a:lnTo>
                    <a:pt x="984821" y="193040"/>
                  </a:lnTo>
                  <a:lnTo>
                    <a:pt x="973035" y="191681"/>
                  </a:lnTo>
                  <a:lnTo>
                    <a:pt x="936828" y="159397"/>
                  </a:lnTo>
                  <a:lnTo>
                    <a:pt x="927671" y="111633"/>
                  </a:lnTo>
                  <a:lnTo>
                    <a:pt x="928738" y="89712"/>
                  </a:lnTo>
                  <a:lnTo>
                    <a:pt x="944689" y="44196"/>
                  </a:lnTo>
                  <a:lnTo>
                    <a:pt x="985202" y="23876"/>
                  </a:lnTo>
                  <a:lnTo>
                    <a:pt x="993267" y="24549"/>
                  </a:lnTo>
                  <a:lnTo>
                    <a:pt x="1026756" y="47078"/>
                  </a:lnTo>
                  <a:lnTo>
                    <a:pt x="1040485" y="84683"/>
                  </a:lnTo>
                  <a:lnTo>
                    <a:pt x="1042225" y="108585"/>
                  </a:lnTo>
                  <a:lnTo>
                    <a:pt x="1042225" y="29248"/>
                  </a:lnTo>
                  <a:lnTo>
                    <a:pt x="1007097" y="3517"/>
                  </a:lnTo>
                  <a:lnTo>
                    <a:pt x="985075" y="0"/>
                  </a:lnTo>
                  <a:lnTo>
                    <a:pt x="968159" y="1866"/>
                  </a:lnTo>
                  <a:lnTo>
                    <a:pt x="927163" y="29591"/>
                  </a:lnTo>
                  <a:lnTo>
                    <a:pt x="910412" y="64757"/>
                  </a:lnTo>
                  <a:lnTo>
                    <a:pt x="904938" y="108839"/>
                  </a:lnTo>
                  <a:lnTo>
                    <a:pt x="904824" y="111633"/>
                  </a:lnTo>
                  <a:lnTo>
                    <a:pt x="905408" y="124879"/>
                  </a:lnTo>
                  <a:lnTo>
                    <a:pt x="914463" y="163449"/>
                  </a:lnTo>
                  <a:lnTo>
                    <a:pt x="942657" y="202565"/>
                  </a:lnTo>
                  <a:lnTo>
                    <a:pt x="984948" y="216789"/>
                  </a:lnTo>
                  <a:lnTo>
                    <a:pt x="995680" y="215988"/>
                  </a:lnTo>
                  <a:lnTo>
                    <a:pt x="1034491" y="196596"/>
                  </a:lnTo>
                  <a:lnTo>
                    <a:pt x="1037666" y="193040"/>
                  </a:lnTo>
                  <a:lnTo>
                    <a:pt x="1042327" y="187833"/>
                  </a:lnTo>
                  <a:lnTo>
                    <a:pt x="1059294" y="152819"/>
                  </a:lnTo>
                  <a:lnTo>
                    <a:pt x="1064958" y="111633"/>
                  </a:lnTo>
                  <a:lnTo>
                    <a:pt x="1065072" y="108585"/>
                  </a:lnTo>
                  <a:close/>
                </a:path>
                <a:path w="3324860" h="481330">
                  <a:moveTo>
                    <a:pt x="1225105" y="3810"/>
                  </a:moveTo>
                  <a:lnTo>
                    <a:pt x="1202880" y="3810"/>
                  </a:lnTo>
                  <a:lnTo>
                    <a:pt x="1202867" y="124841"/>
                  </a:lnTo>
                  <a:lnTo>
                    <a:pt x="1202232" y="142773"/>
                  </a:lnTo>
                  <a:lnTo>
                    <a:pt x="1186357" y="184010"/>
                  </a:lnTo>
                  <a:lnTo>
                    <a:pt x="1157668" y="191770"/>
                  </a:lnTo>
                  <a:lnTo>
                    <a:pt x="1148143" y="191770"/>
                  </a:lnTo>
                  <a:lnTo>
                    <a:pt x="1119441" y="164846"/>
                  </a:lnTo>
                  <a:lnTo>
                    <a:pt x="1115504" y="124841"/>
                  </a:lnTo>
                  <a:lnTo>
                    <a:pt x="1115504" y="3810"/>
                  </a:lnTo>
                  <a:lnTo>
                    <a:pt x="1093279" y="3810"/>
                  </a:lnTo>
                  <a:lnTo>
                    <a:pt x="1093279" y="124841"/>
                  </a:lnTo>
                  <a:lnTo>
                    <a:pt x="1093673" y="140563"/>
                  </a:lnTo>
                  <a:lnTo>
                    <a:pt x="1103388" y="186347"/>
                  </a:lnTo>
                  <a:lnTo>
                    <a:pt x="1138135" y="214236"/>
                  </a:lnTo>
                  <a:lnTo>
                    <a:pt x="1159573" y="216789"/>
                  </a:lnTo>
                  <a:lnTo>
                    <a:pt x="1171092" y="216077"/>
                  </a:lnTo>
                  <a:lnTo>
                    <a:pt x="1205560" y="198869"/>
                  </a:lnTo>
                  <a:lnTo>
                    <a:pt x="1223670" y="153123"/>
                  </a:lnTo>
                  <a:lnTo>
                    <a:pt x="1225105" y="124841"/>
                  </a:lnTo>
                  <a:lnTo>
                    <a:pt x="1225105" y="3810"/>
                  </a:lnTo>
                  <a:close/>
                </a:path>
                <a:path w="3324860" h="481330">
                  <a:moveTo>
                    <a:pt x="1393888" y="3810"/>
                  </a:moveTo>
                  <a:lnTo>
                    <a:pt x="1372679" y="3810"/>
                  </a:lnTo>
                  <a:lnTo>
                    <a:pt x="1372679" y="168275"/>
                  </a:lnTo>
                  <a:lnTo>
                    <a:pt x="1308557" y="48641"/>
                  </a:lnTo>
                  <a:lnTo>
                    <a:pt x="1284541" y="3810"/>
                  </a:lnTo>
                  <a:lnTo>
                    <a:pt x="1261808" y="3810"/>
                  </a:lnTo>
                  <a:lnTo>
                    <a:pt x="1261808" y="213233"/>
                  </a:lnTo>
                  <a:lnTo>
                    <a:pt x="1283144" y="213233"/>
                  </a:lnTo>
                  <a:lnTo>
                    <a:pt x="1283144" y="48641"/>
                  </a:lnTo>
                  <a:lnTo>
                    <a:pt x="1371155" y="213233"/>
                  </a:lnTo>
                  <a:lnTo>
                    <a:pt x="1393888" y="213233"/>
                  </a:lnTo>
                  <a:lnTo>
                    <a:pt x="1393888" y="168275"/>
                  </a:lnTo>
                  <a:lnTo>
                    <a:pt x="1393888" y="3810"/>
                  </a:lnTo>
                  <a:close/>
                </a:path>
                <a:path w="3324860" h="481330">
                  <a:moveTo>
                    <a:pt x="1551495" y="3810"/>
                  </a:moveTo>
                  <a:lnTo>
                    <a:pt x="1418653" y="3810"/>
                  </a:lnTo>
                  <a:lnTo>
                    <a:pt x="1418653" y="28448"/>
                  </a:lnTo>
                  <a:lnTo>
                    <a:pt x="1473898" y="28448"/>
                  </a:lnTo>
                  <a:lnTo>
                    <a:pt x="1473898" y="213233"/>
                  </a:lnTo>
                  <a:lnTo>
                    <a:pt x="1496123" y="213233"/>
                  </a:lnTo>
                  <a:lnTo>
                    <a:pt x="1496123" y="28448"/>
                  </a:lnTo>
                  <a:lnTo>
                    <a:pt x="1551495" y="28448"/>
                  </a:lnTo>
                  <a:lnTo>
                    <a:pt x="1551495" y="3810"/>
                  </a:lnTo>
                  <a:close/>
                </a:path>
                <a:path w="3324860" h="481330">
                  <a:moveTo>
                    <a:pt x="1801558" y="146812"/>
                  </a:moveTo>
                  <a:lnTo>
                    <a:pt x="1779460" y="139827"/>
                  </a:lnTo>
                  <a:lnTo>
                    <a:pt x="1776641" y="152247"/>
                  </a:lnTo>
                  <a:lnTo>
                    <a:pt x="1772754" y="163068"/>
                  </a:lnTo>
                  <a:lnTo>
                    <a:pt x="1739341" y="192214"/>
                  </a:lnTo>
                  <a:lnTo>
                    <a:pt x="1730438" y="193040"/>
                  </a:lnTo>
                  <a:lnTo>
                    <a:pt x="1722856" y="192430"/>
                  </a:lnTo>
                  <a:lnTo>
                    <a:pt x="1690497" y="170865"/>
                  </a:lnTo>
                  <a:lnTo>
                    <a:pt x="1677873" y="131826"/>
                  </a:lnTo>
                  <a:lnTo>
                    <a:pt x="1676336" y="106807"/>
                  </a:lnTo>
                  <a:lnTo>
                    <a:pt x="1676666" y="96520"/>
                  </a:lnTo>
                  <a:lnTo>
                    <a:pt x="1684680" y="57315"/>
                  </a:lnTo>
                  <a:lnTo>
                    <a:pt x="1714385" y="26822"/>
                  </a:lnTo>
                  <a:lnTo>
                    <a:pt x="1732089" y="23876"/>
                  </a:lnTo>
                  <a:lnTo>
                    <a:pt x="1740115" y="24549"/>
                  </a:lnTo>
                  <a:lnTo>
                    <a:pt x="1773643" y="57035"/>
                  </a:lnTo>
                  <a:lnTo>
                    <a:pt x="1776920" y="67691"/>
                  </a:lnTo>
                  <a:lnTo>
                    <a:pt x="1798764" y="61214"/>
                  </a:lnTo>
                  <a:lnTo>
                    <a:pt x="1782787" y="25069"/>
                  </a:lnTo>
                  <a:lnTo>
                    <a:pt x="1744662" y="1257"/>
                  </a:lnTo>
                  <a:lnTo>
                    <a:pt x="1732597" y="254"/>
                  </a:lnTo>
                  <a:lnTo>
                    <a:pt x="1721700" y="1041"/>
                  </a:lnTo>
                  <a:lnTo>
                    <a:pt x="1683232" y="19926"/>
                  </a:lnTo>
                  <a:lnTo>
                    <a:pt x="1659089" y="62560"/>
                  </a:lnTo>
                  <a:lnTo>
                    <a:pt x="1653476" y="106934"/>
                  </a:lnTo>
                  <a:lnTo>
                    <a:pt x="1654022" y="121678"/>
                  </a:lnTo>
                  <a:lnTo>
                    <a:pt x="1662366" y="163068"/>
                  </a:lnTo>
                  <a:lnTo>
                    <a:pt x="1688147" y="203073"/>
                  </a:lnTo>
                  <a:lnTo>
                    <a:pt x="1732216" y="216789"/>
                  </a:lnTo>
                  <a:lnTo>
                    <a:pt x="1744776" y="215671"/>
                  </a:lnTo>
                  <a:lnTo>
                    <a:pt x="1781429" y="193040"/>
                  </a:lnTo>
                  <a:lnTo>
                    <a:pt x="1801558" y="146812"/>
                  </a:lnTo>
                  <a:close/>
                </a:path>
                <a:path w="3324860" h="481330">
                  <a:moveTo>
                    <a:pt x="1965896" y="213233"/>
                  </a:moveTo>
                  <a:lnTo>
                    <a:pt x="1945132" y="149860"/>
                  </a:lnTo>
                  <a:lnTo>
                    <a:pt x="1937740" y="127254"/>
                  </a:lnTo>
                  <a:lnTo>
                    <a:pt x="1914207" y="55410"/>
                  </a:lnTo>
                  <a:lnTo>
                    <a:pt x="1914207" y="127254"/>
                  </a:lnTo>
                  <a:lnTo>
                    <a:pt x="1857438" y="127254"/>
                  </a:lnTo>
                  <a:lnTo>
                    <a:pt x="1875853" y="65786"/>
                  </a:lnTo>
                  <a:lnTo>
                    <a:pt x="1878558" y="55867"/>
                  </a:lnTo>
                  <a:lnTo>
                    <a:pt x="1880971" y="45885"/>
                  </a:lnTo>
                  <a:lnTo>
                    <a:pt x="1883079" y="35864"/>
                  </a:lnTo>
                  <a:lnTo>
                    <a:pt x="1884870" y="25781"/>
                  </a:lnTo>
                  <a:lnTo>
                    <a:pt x="1887054" y="34861"/>
                  </a:lnTo>
                  <a:lnTo>
                    <a:pt x="1889785" y="45123"/>
                  </a:lnTo>
                  <a:lnTo>
                    <a:pt x="1893049" y="56578"/>
                  </a:lnTo>
                  <a:lnTo>
                    <a:pt x="1896808" y="69215"/>
                  </a:lnTo>
                  <a:lnTo>
                    <a:pt x="1914207" y="127254"/>
                  </a:lnTo>
                  <a:lnTo>
                    <a:pt x="1914207" y="55410"/>
                  </a:lnTo>
                  <a:lnTo>
                    <a:pt x="1904504" y="25781"/>
                  </a:lnTo>
                  <a:lnTo>
                    <a:pt x="1897316" y="3810"/>
                  </a:lnTo>
                  <a:lnTo>
                    <a:pt x="1873440" y="3810"/>
                  </a:lnTo>
                  <a:lnTo>
                    <a:pt x="1809051" y="213233"/>
                  </a:lnTo>
                  <a:lnTo>
                    <a:pt x="1832673" y="213233"/>
                  </a:lnTo>
                  <a:lnTo>
                    <a:pt x="1851088" y="149860"/>
                  </a:lnTo>
                  <a:lnTo>
                    <a:pt x="1921065" y="149860"/>
                  </a:lnTo>
                  <a:lnTo>
                    <a:pt x="1940623" y="213233"/>
                  </a:lnTo>
                  <a:lnTo>
                    <a:pt x="1965896" y="213233"/>
                  </a:lnTo>
                  <a:close/>
                </a:path>
                <a:path w="3324860" h="481330">
                  <a:moveTo>
                    <a:pt x="2132520" y="213233"/>
                  </a:moveTo>
                  <a:lnTo>
                    <a:pt x="2103310" y="156210"/>
                  </a:lnTo>
                  <a:lnTo>
                    <a:pt x="2077402" y="121412"/>
                  </a:lnTo>
                  <a:lnTo>
                    <a:pt x="2075446" y="120269"/>
                  </a:lnTo>
                  <a:lnTo>
                    <a:pt x="2071560" y="117983"/>
                  </a:lnTo>
                  <a:lnTo>
                    <a:pt x="2107247" y="98552"/>
                  </a:lnTo>
                  <a:lnTo>
                    <a:pt x="2108657" y="96266"/>
                  </a:lnTo>
                  <a:lnTo>
                    <a:pt x="2112264" y="90436"/>
                  </a:lnTo>
                  <a:lnTo>
                    <a:pt x="2115870" y="81470"/>
                  </a:lnTo>
                  <a:lnTo>
                    <a:pt x="2118068" y="71666"/>
                  </a:lnTo>
                  <a:lnTo>
                    <a:pt x="2118804" y="60960"/>
                  </a:lnTo>
                  <a:lnTo>
                    <a:pt x="2118347" y="52489"/>
                  </a:lnTo>
                  <a:lnTo>
                    <a:pt x="2103628" y="17233"/>
                  </a:lnTo>
                  <a:lnTo>
                    <a:pt x="2095944" y="11125"/>
                  </a:lnTo>
                  <a:lnTo>
                    <a:pt x="2095944" y="60960"/>
                  </a:lnTo>
                  <a:lnTo>
                    <a:pt x="2095944" y="67691"/>
                  </a:lnTo>
                  <a:lnTo>
                    <a:pt x="2064829" y="96266"/>
                  </a:lnTo>
                  <a:lnTo>
                    <a:pt x="2007044" y="96266"/>
                  </a:lnTo>
                  <a:lnTo>
                    <a:pt x="2007044" y="26924"/>
                  </a:lnTo>
                  <a:lnTo>
                    <a:pt x="2060003" y="26924"/>
                  </a:lnTo>
                  <a:lnTo>
                    <a:pt x="2093760" y="47421"/>
                  </a:lnTo>
                  <a:lnTo>
                    <a:pt x="2095944" y="60960"/>
                  </a:lnTo>
                  <a:lnTo>
                    <a:pt x="2095944" y="11125"/>
                  </a:lnTo>
                  <a:lnTo>
                    <a:pt x="2059114" y="3810"/>
                  </a:lnTo>
                  <a:lnTo>
                    <a:pt x="1984819" y="3810"/>
                  </a:lnTo>
                  <a:lnTo>
                    <a:pt x="1984819" y="213233"/>
                  </a:lnTo>
                  <a:lnTo>
                    <a:pt x="2007044" y="213233"/>
                  </a:lnTo>
                  <a:lnTo>
                    <a:pt x="2007044" y="120269"/>
                  </a:lnTo>
                  <a:lnTo>
                    <a:pt x="2038413" y="120269"/>
                  </a:lnTo>
                  <a:lnTo>
                    <a:pt x="2069706" y="146367"/>
                  </a:lnTo>
                  <a:lnTo>
                    <a:pt x="2104580" y="213233"/>
                  </a:lnTo>
                  <a:lnTo>
                    <a:pt x="2132520" y="213233"/>
                  </a:lnTo>
                  <a:close/>
                </a:path>
                <a:path w="3324860" h="481330">
                  <a:moveTo>
                    <a:pt x="2277554" y="188468"/>
                  </a:moveTo>
                  <a:lnTo>
                    <a:pt x="2174684" y="188468"/>
                  </a:lnTo>
                  <a:lnTo>
                    <a:pt x="2174684" y="117221"/>
                  </a:lnTo>
                  <a:lnTo>
                    <a:pt x="2267394" y="117221"/>
                  </a:lnTo>
                  <a:lnTo>
                    <a:pt x="2267394" y="92710"/>
                  </a:lnTo>
                  <a:lnTo>
                    <a:pt x="2174684" y="92710"/>
                  </a:lnTo>
                  <a:lnTo>
                    <a:pt x="2174684" y="28448"/>
                  </a:lnTo>
                  <a:lnTo>
                    <a:pt x="2273744" y="28448"/>
                  </a:lnTo>
                  <a:lnTo>
                    <a:pt x="2273744" y="3810"/>
                  </a:lnTo>
                  <a:lnTo>
                    <a:pt x="2152586" y="3810"/>
                  </a:lnTo>
                  <a:lnTo>
                    <a:pt x="2152586" y="213233"/>
                  </a:lnTo>
                  <a:lnTo>
                    <a:pt x="2277554" y="213233"/>
                  </a:lnTo>
                  <a:lnTo>
                    <a:pt x="2277554" y="188468"/>
                  </a:lnTo>
                  <a:close/>
                </a:path>
                <a:path w="3324860" h="481330">
                  <a:moveTo>
                    <a:pt x="2536126" y="146812"/>
                  </a:moveTo>
                  <a:lnTo>
                    <a:pt x="2514028" y="139827"/>
                  </a:lnTo>
                  <a:lnTo>
                    <a:pt x="2511209" y="152247"/>
                  </a:lnTo>
                  <a:lnTo>
                    <a:pt x="2507323" y="163068"/>
                  </a:lnTo>
                  <a:lnTo>
                    <a:pt x="2473845" y="192214"/>
                  </a:lnTo>
                  <a:lnTo>
                    <a:pt x="2464879" y="193040"/>
                  </a:lnTo>
                  <a:lnTo>
                    <a:pt x="2457373" y="192430"/>
                  </a:lnTo>
                  <a:lnTo>
                    <a:pt x="2425065" y="170865"/>
                  </a:lnTo>
                  <a:lnTo>
                    <a:pt x="2412441" y="131826"/>
                  </a:lnTo>
                  <a:lnTo>
                    <a:pt x="2410904" y="106807"/>
                  </a:lnTo>
                  <a:lnTo>
                    <a:pt x="2411234" y="96520"/>
                  </a:lnTo>
                  <a:lnTo>
                    <a:pt x="2419248" y="57315"/>
                  </a:lnTo>
                  <a:lnTo>
                    <a:pt x="2448953" y="26822"/>
                  </a:lnTo>
                  <a:lnTo>
                    <a:pt x="2466657" y="23876"/>
                  </a:lnTo>
                  <a:lnTo>
                    <a:pt x="2474684" y="24549"/>
                  </a:lnTo>
                  <a:lnTo>
                    <a:pt x="2508212" y="57035"/>
                  </a:lnTo>
                  <a:lnTo>
                    <a:pt x="2511488" y="67691"/>
                  </a:lnTo>
                  <a:lnTo>
                    <a:pt x="2533332" y="61214"/>
                  </a:lnTo>
                  <a:lnTo>
                    <a:pt x="2517356" y="25069"/>
                  </a:lnTo>
                  <a:lnTo>
                    <a:pt x="2479230" y="1257"/>
                  </a:lnTo>
                  <a:lnTo>
                    <a:pt x="2467165" y="254"/>
                  </a:lnTo>
                  <a:lnTo>
                    <a:pt x="2456269" y="1041"/>
                  </a:lnTo>
                  <a:lnTo>
                    <a:pt x="2417800" y="19926"/>
                  </a:lnTo>
                  <a:lnTo>
                    <a:pt x="2393658" y="62560"/>
                  </a:lnTo>
                  <a:lnTo>
                    <a:pt x="2388044" y="106934"/>
                  </a:lnTo>
                  <a:lnTo>
                    <a:pt x="2388590" y="121678"/>
                  </a:lnTo>
                  <a:lnTo>
                    <a:pt x="2396934" y="163068"/>
                  </a:lnTo>
                  <a:lnTo>
                    <a:pt x="2422715" y="203073"/>
                  </a:lnTo>
                  <a:lnTo>
                    <a:pt x="2466784" y="216789"/>
                  </a:lnTo>
                  <a:lnTo>
                    <a:pt x="2479344" y="215671"/>
                  </a:lnTo>
                  <a:lnTo>
                    <a:pt x="2515997" y="193040"/>
                  </a:lnTo>
                  <a:lnTo>
                    <a:pt x="2536126" y="146812"/>
                  </a:lnTo>
                  <a:close/>
                </a:path>
                <a:path w="3324860" h="481330">
                  <a:moveTo>
                    <a:pt x="2687510" y="188468"/>
                  </a:moveTo>
                  <a:lnTo>
                    <a:pt x="2584640" y="188468"/>
                  </a:lnTo>
                  <a:lnTo>
                    <a:pt x="2584640" y="117221"/>
                  </a:lnTo>
                  <a:lnTo>
                    <a:pt x="2677350" y="117221"/>
                  </a:lnTo>
                  <a:lnTo>
                    <a:pt x="2677350" y="92710"/>
                  </a:lnTo>
                  <a:lnTo>
                    <a:pt x="2584640" y="92710"/>
                  </a:lnTo>
                  <a:lnTo>
                    <a:pt x="2584640" y="28448"/>
                  </a:lnTo>
                  <a:lnTo>
                    <a:pt x="2683700" y="28448"/>
                  </a:lnTo>
                  <a:lnTo>
                    <a:pt x="2683700" y="3810"/>
                  </a:lnTo>
                  <a:lnTo>
                    <a:pt x="2562542" y="3810"/>
                  </a:lnTo>
                  <a:lnTo>
                    <a:pt x="2562542" y="213233"/>
                  </a:lnTo>
                  <a:lnTo>
                    <a:pt x="2687510" y="213233"/>
                  </a:lnTo>
                  <a:lnTo>
                    <a:pt x="2687510" y="188468"/>
                  </a:lnTo>
                  <a:close/>
                </a:path>
                <a:path w="3324860" h="481330">
                  <a:moveTo>
                    <a:pt x="2850832" y="3810"/>
                  </a:moveTo>
                  <a:lnTo>
                    <a:pt x="2829496" y="3810"/>
                  </a:lnTo>
                  <a:lnTo>
                    <a:pt x="2829496" y="168275"/>
                  </a:lnTo>
                  <a:lnTo>
                    <a:pt x="2765475" y="48641"/>
                  </a:lnTo>
                  <a:lnTo>
                    <a:pt x="2741485" y="3810"/>
                  </a:lnTo>
                  <a:lnTo>
                    <a:pt x="2718752" y="3810"/>
                  </a:lnTo>
                  <a:lnTo>
                    <a:pt x="2718752" y="213233"/>
                  </a:lnTo>
                  <a:lnTo>
                    <a:pt x="2740088" y="213233"/>
                  </a:lnTo>
                  <a:lnTo>
                    <a:pt x="2740088" y="48641"/>
                  </a:lnTo>
                  <a:lnTo>
                    <a:pt x="2828099" y="213233"/>
                  </a:lnTo>
                  <a:lnTo>
                    <a:pt x="2850832" y="213233"/>
                  </a:lnTo>
                  <a:lnTo>
                    <a:pt x="2850832" y="168275"/>
                  </a:lnTo>
                  <a:lnTo>
                    <a:pt x="2850832" y="3810"/>
                  </a:lnTo>
                  <a:close/>
                </a:path>
                <a:path w="3324860" h="481330">
                  <a:moveTo>
                    <a:pt x="3008439" y="3810"/>
                  </a:moveTo>
                  <a:lnTo>
                    <a:pt x="2875597" y="3810"/>
                  </a:lnTo>
                  <a:lnTo>
                    <a:pt x="2875597" y="28448"/>
                  </a:lnTo>
                  <a:lnTo>
                    <a:pt x="2930842" y="28448"/>
                  </a:lnTo>
                  <a:lnTo>
                    <a:pt x="2930842" y="213233"/>
                  </a:lnTo>
                  <a:lnTo>
                    <a:pt x="2953067" y="213233"/>
                  </a:lnTo>
                  <a:lnTo>
                    <a:pt x="2953067" y="28448"/>
                  </a:lnTo>
                  <a:lnTo>
                    <a:pt x="3008439" y="28448"/>
                  </a:lnTo>
                  <a:lnTo>
                    <a:pt x="3008439" y="3810"/>
                  </a:lnTo>
                  <a:close/>
                </a:path>
                <a:path w="3324860" h="481330">
                  <a:moveTo>
                    <a:pt x="3177984" y="213233"/>
                  </a:moveTo>
                  <a:lnTo>
                    <a:pt x="3148774" y="156210"/>
                  </a:lnTo>
                  <a:lnTo>
                    <a:pt x="3122866" y="121412"/>
                  </a:lnTo>
                  <a:lnTo>
                    <a:pt x="3120910" y="120269"/>
                  </a:lnTo>
                  <a:lnTo>
                    <a:pt x="3117024" y="117983"/>
                  </a:lnTo>
                  <a:lnTo>
                    <a:pt x="3152711" y="98552"/>
                  </a:lnTo>
                  <a:lnTo>
                    <a:pt x="3154121" y="96266"/>
                  </a:lnTo>
                  <a:lnTo>
                    <a:pt x="3157728" y="90436"/>
                  </a:lnTo>
                  <a:lnTo>
                    <a:pt x="3161334" y="81470"/>
                  </a:lnTo>
                  <a:lnTo>
                    <a:pt x="3163532" y="71666"/>
                  </a:lnTo>
                  <a:lnTo>
                    <a:pt x="3164268" y="60960"/>
                  </a:lnTo>
                  <a:lnTo>
                    <a:pt x="3163811" y="52489"/>
                  </a:lnTo>
                  <a:lnTo>
                    <a:pt x="3149092" y="17233"/>
                  </a:lnTo>
                  <a:lnTo>
                    <a:pt x="3141408" y="11125"/>
                  </a:lnTo>
                  <a:lnTo>
                    <a:pt x="3141408" y="60960"/>
                  </a:lnTo>
                  <a:lnTo>
                    <a:pt x="3141408" y="67691"/>
                  </a:lnTo>
                  <a:lnTo>
                    <a:pt x="3110293" y="96266"/>
                  </a:lnTo>
                  <a:lnTo>
                    <a:pt x="3052381" y="96266"/>
                  </a:lnTo>
                  <a:lnTo>
                    <a:pt x="3052381" y="26924"/>
                  </a:lnTo>
                  <a:lnTo>
                    <a:pt x="3105467" y="26924"/>
                  </a:lnTo>
                  <a:lnTo>
                    <a:pt x="3139224" y="47421"/>
                  </a:lnTo>
                  <a:lnTo>
                    <a:pt x="3141408" y="60960"/>
                  </a:lnTo>
                  <a:lnTo>
                    <a:pt x="3141408" y="11125"/>
                  </a:lnTo>
                  <a:lnTo>
                    <a:pt x="3104578" y="3810"/>
                  </a:lnTo>
                  <a:lnTo>
                    <a:pt x="3030283" y="3810"/>
                  </a:lnTo>
                  <a:lnTo>
                    <a:pt x="3030283" y="213233"/>
                  </a:lnTo>
                  <a:lnTo>
                    <a:pt x="3052381" y="213233"/>
                  </a:lnTo>
                  <a:lnTo>
                    <a:pt x="3052381" y="120269"/>
                  </a:lnTo>
                  <a:lnTo>
                    <a:pt x="3083877" y="120269"/>
                  </a:lnTo>
                  <a:lnTo>
                    <a:pt x="3111830" y="140881"/>
                  </a:lnTo>
                  <a:lnTo>
                    <a:pt x="3115221" y="146367"/>
                  </a:lnTo>
                  <a:lnTo>
                    <a:pt x="3119005" y="153022"/>
                  </a:lnTo>
                  <a:lnTo>
                    <a:pt x="3123184" y="160794"/>
                  </a:lnTo>
                  <a:lnTo>
                    <a:pt x="3127819" y="169672"/>
                  </a:lnTo>
                  <a:lnTo>
                    <a:pt x="3150044" y="213233"/>
                  </a:lnTo>
                  <a:lnTo>
                    <a:pt x="3177984" y="213233"/>
                  </a:lnTo>
                  <a:close/>
                </a:path>
                <a:path w="3324860" h="481330">
                  <a:moveTo>
                    <a:pt x="3324542" y="188468"/>
                  </a:moveTo>
                  <a:lnTo>
                    <a:pt x="3221672" y="188468"/>
                  </a:lnTo>
                  <a:lnTo>
                    <a:pt x="3221672" y="117221"/>
                  </a:lnTo>
                  <a:lnTo>
                    <a:pt x="3314382" y="117221"/>
                  </a:lnTo>
                  <a:lnTo>
                    <a:pt x="3314382" y="92710"/>
                  </a:lnTo>
                  <a:lnTo>
                    <a:pt x="3221672" y="92710"/>
                  </a:lnTo>
                  <a:lnTo>
                    <a:pt x="3221672" y="28448"/>
                  </a:lnTo>
                  <a:lnTo>
                    <a:pt x="3320732" y="28448"/>
                  </a:lnTo>
                  <a:lnTo>
                    <a:pt x="3320732" y="3810"/>
                  </a:lnTo>
                  <a:lnTo>
                    <a:pt x="3199574" y="3810"/>
                  </a:lnTo>
                  <a:lnTo>
                    <a:pt x="3199574" y="213233"/>
                  </a:lnTo>
                  <a:lnTo>
                    <a:pt x="3324542" y="213233"/>
                  </a:lnTo>
                  <a:lnTo>
                    <a:pt x="3324542" y="188468"/>
                  </a:lnTo>
                  <a:close/>
                </a:path>
              </a:pathLst>
            </a:custGeom>
            <a:solidFill>
              <a:srgbClr val="FFFFFF"/>
            </a:solidFill>
          </p:spPr>
          <p:txBody>
            <a:bodyPr wrap="square" lIns="0" tIns="0" rIns="0" bIns="0" rtlCol="0"/>
            <a:lstStyle/>
            <a:p>
              <a:endParaRPr/>
            </a:p>
          </p:txBody>
        </p:sp>
        <p:pic>
          <p:nvPicPr>
            <p:cNvPr id="45" name="object 45"/>
            <p:cNvPicPr/>
            <p:nvPr/>
          </p:nvPicPr>
          <p:blipFill>
            <a:blip r:embed="rId27" cstate="screen">
              <a:extLst>
                <a:ext uri="{28A0092B-C50C-407E-A947-70E740481C1C}">
                  <a14:useLocalDpi xmlns:a14="http://schemas.microsoft.com/office/drawing/2010/main"/>
                </a:ext>
              </a:extLst>
            </a:blip>
            <a:stretch>
              <a:fillRect/>
            </a:stretch>
          </p:blipFill>
          <p:spPr>
            <a:xfrm>
              <a:off x="1144892" y="793749"/>
              <a:ext cx="189623" cy="131952"/>
            </a:xfrm>
            <a:prstGeom prst="rect">
              <a:avLst/>
            </a:prstGeom>
          </p:spPr>
        </p:pic>
        <p:sp>
          <p:nvSpPr>
            <p:cNvPr id="46" name="object 46"/>
            <p:cNvSpPr/>
            <p:nvPr/>
          </p:nvSpPr>
          <p:spPr>
            <a:xfrm>
              <a:off x="1399158" y="795908"/>
              <a:ext cx="430530" cy="130175"/>
            </a:xfrm>
            <a:custGeom>
              <a:avLst/>
              <a:gdLst/>
              <a:ahLst/>
              <a:cxnLst/>
              <a:rect l="l" t="t" r="r" b="b"/>
              <a:pathLst>
                <a:path w="430530" h="130175">
                  <a:moveTo>
                    <a:pt x="48513" y="0"/>
                  </a:moveTo>
                  <a:lnTo>
                    <a:pt x="0" y="0"/>
                  </a:lnTo>
                  <a:lnTo>
                    <a:pt x="0" y="127634"/>
                  </a:lnTo>
                  <a:lnTo>
                    <a:pt x="48513" y="127634"/>
                  </a:lnTo>
                  <a:lnTo>
                    <a:pt x="54609" y="126873"/>
                  </a:lnTo>
                  <a:lnTo>
                    <a:pt x="59943" y="125475"/>
                  </a:lnTo>
                  <a:lnTo>
                    <a:pt x="65278" y="123951"/>
                  </a:lnTo>
                  <a:lnTo>
                    <a:pt x="69850" y="121920"/>
                  </a:lnTo>
                  <a:lnTo>
                    <a:pt x="73659" y="118999"/>
                  </a:lnTo>
                  <a:lnTo>
                    <a:pt x="77469" y="116204"/>
                  </a:lnTo>
                  <a:lnTo>
                    <a:pt x="80784" y="112522"/>
                  </a:lnTo>
                  <a:lnTo>
                    <a:pt x="15240" y="112522"/>
                  </a:lnTo>
                  <a:lnTo>
                    <a:pt x="15240" y="15113"/>
                  </a:lnTo>
                  <a:lnTo>
                    <a:pt x="80822" y="15113"/>
                  </a:lnTo>
                  <a:lnTo>
                    <a:pt x="76962" y="10922"/>
                  </a:lnTo>
                  <a:lnTo>
                    <a:pt x="72262" y="6603"/>
                  </a:lnTo>
                  <a:lnTo>
                    <a:pt x="66675" y="3555"/>
                  </a:lnTo>
                  <a:lnTo>
                    <a:pt x="60071" y="1777"/>
                  </a:lnTo>
                  <a:lnTo>
                    <a:pt x="55371" y="634"/>
                  </a:lnTo>
                  <a:lnTo>
                    <a:pt x="48513" y="0"/>
                  </a:lnTo>
                  <a:close/>
                </a:path>
                <a:path w="430530" h="130175">
                  <a:moveTo>
                    <a:pt x="80822" y="15113"/>
                  </a:moveTo>
                  <a:lnTo>
                    <a:pt x="48387" y="15113"/>
                  </a:lnTo>
                  <a:lnTo>
                    <a:pt x="54990" y="15875"/>
                  </a:lnTo>
                  <a:lnTo>
                    <a:pt x="59054" y="17652"/>
                  </a:lnTo>
                  <a:lnTo>
                    <a:pt x="78995" y="53437"/>
                  </a:lnTo>
                  <a:lnTo>
                    <a:pt x="79375" y="62865"/>
                  </a:lnTo>
                  <a:lnTo>
                    <a:pt x="79375" y="72517"/>
                  </a:lnTo>
                  <a:lnTo>
                    <a:pt x="61975" y="108712"/>
                  </a:lnTo>
                  <a:lnTo>
                    <a:pt x="47371" y="112522"/>
                  </a:lnTo>
                  <a:lnTo>
                    <a:pt x="80784" y="112522"/>
                  </a:lnTo>
                  <a:lnTo>
                    <a:pt x="94234" y="76819"/>
                  </a:lnTo>
                  <a:lnTo>
                    <a:pt x="94996" y="63119"/>
                  </a:lnTo>
                  <a:lnTo>
                    <a:pt x="94712" y="54804"/>
                  </a:lnTo>
                  <a:lnTo>
                    <a:pt x="81174" y="15495"/>
                  </a:lnTo>
                  <a:lnTo>
                    <a:pt x="80822" y="15113"/>
                  </a:lnTo>
                  <a:close/>
                </a:path>
                <a:path w="430530" h="130175">
                  <a:moveTo>
                    <a:pt x="127888" y="35178"/>
                  </a:moveTo>
                  <a:lnTo>
                    <a:pt x="113791" y="35178"/>
                  </a:lnTo>
                  <a:lnTo>
                    <a:pt x="113845" y="100202"/>
                  </a:lnTo>
                  <a:lnTo>
                    <a:pt x="114046" y="104013"/>
                  </a:lnTo>
                  <a:lnTo>
                    <a:pt x="114681" y="107060"/>
                  </a:lnTo>
                  <a:lnTo>
                    <a:pt x="115443" y="111632"/>
                  </a:lnTo>
                  <a:lnTo>
                    <a:pt x="137287" y="129667"/>
                  </a:lnTo>
                  <a:lnTo>
                    <a:pt x="142240" y="129667"/>
                  </a:lnTo>
                  <a:lnTo>
                    <a:pt x="150117" y="128690"/>
                  </a:lnTo>
                  <a:lnTo>
                    <a:pt x="157162" y="125761"/>
                  </a:lnTo>
                  <a:lnTo>
                    <a:pt x="163349" y="120880"/>
                  </a:lnTo>
                  <a:lnTo>
                    <a:pt x="166979" y="116204"/>
                  </a:lnTo>
                  <a:lnTo>
                    <a:pt x="140843" y="116204"/>
                  </a:lnTo>
                  <a:lnTo>
                    <a:pt x="137287" y="115062"/>
                  </a:lnTo>
                  <a:lnTo>
                    <a:pt x="134365" y="112649"/>
                  </a:lnTo>
                  <a:lnTo>
                    <a:pt x="131444" y="110363"/>
                  </a:lnTo>
                  <a:lnTo>
                    <a:pt x="129666" y="107060"/>
                  </a:lnTo>
                  <a:lnTo>
                    <a:pt x="128143" y="100202"/>
                  </a:lnTo>
                  <a:lnTo>
                    <a:pt x="127888" y="94615"/>
                  </a:lnTo>
                  <a:lnTo>
                    <a:pt x="127888" y="35178"/>
                  </a:lnTo>
                  <a:close/>
                </a:path>
                <a:path w="430530" h="130175">
                  <a:moveTo>
                    <a:pt x="181228" y="114046"/>
                  </a:moveTo>
                  <a:lnTo>
                    <a:pt x="168656" y="114046"/>
                  </a:lnTo>
                  <a:lnTo>
                    <a:pt x="168656" y="127634"/>
                  </a:lnTo>
                  <a:lnTo>
                    <a:pt x="181228" y="127634"/>
                  </a:lnTo>
                  <a:lnTo>
                    <a:pt x="181228" y="114046"/>
                  </a:lnTo>
                  <a:close/>
                </a:path>
                <a:path w="430530" h="130175">
                  <a:moveTo>
                    <a:pt x="181228" y="35178"/>
                  </a:moveTo>
                  <a:lnTo>
                    <a:pt x="167131" y="35178"/>
                  </a:lnTo>
                  <a:lnTo>
                    <a:pt x="167131" y="92582"/>
                  </a:lnTo>
                  <a:lnTo>
                    <a:pt x="166369" y="98678"/>
                  </a:lnTo>
                  <a:lnTo>
                    <a:pt x="164753" y="102997"/>
                  </a:lnTo>
                  <a:lnTo>
                    <a:pt x="163322" y="106933"/>
                  </a:lnTo>
                  <a:lnTo>
                    <a:pt x="160654" y="110235"/>
                  </a:lnTo>
                  <a:lnTo>
                    <a:pt x="153288" y="115062"/>
                  </a:lnTo>
                  <a:lnTo>
                    <a:pt x="149225" y="116204"/>
                  </a:lnTo>
                  <a:lnTo>
                    <a:pt x="166979" y="116204"/>
                  </a:lnTo>
                  <a:lnTo>
                    <a:pt x="168656" y="114046"/>
                  </a:lnTo>
                  <a:lnTo>
                    <a:pt x="181228" y="114046"/>
                  </a:lnTo>
                  <a:lnTo>
                    <a:pt x="181228" y="35178"/>
                  </a:lnTo>
                  <a:close/>
                </a:path>
                <a:path w="430530" h="130175">
                  <a:moveTo>
                    <a:pt x="228750" y="116077"/>
                  </a:moveTo>
                  <a:lnTo>
                    <a:pt x="215519" y="116077"/>
                  </a:lnTo>
                  <a:lnTo>
                    <a:pt x="220094" y="122058"/>
                  </a:lnTo>
                  <a:lnTo>
                    <a:pt x="225456" y="126301"/>
                  </a:lnTo>
                  <a:lnTo>
                    <a:pt x="231628" y="128829"/>
                  </a:lnTo>
                  <a:lnTo>
                    <a:pt x="238633" y="129667"/>
                  </a:lnTo>
                  <a:lnTo>
                    <a:pt x="245727" y="128857"/>
                  </a:lnTo>
                  <a:lnTo>
                    <a:pt x="252333" y="126428"/>
                  </a:lnTo>
                  <a:lnTo>
                    <a:pt x="258439" y="122380"/>
                  </a:lnTo>
                  <a:lnTo>
                    <a:pt x="263907" y="116840"/>
                  </a:lnTo>
                  <a:lnTo>
                    <a:pt x="229870" y="116840"/>
                  </a:lnTo>
                  <a:lnTo>
                    <a:pt x="228750" y="116077"/>
                  </a:lnTo>
                  <a:close/>
                </a:path>
                <a:path w="430530" h="130175">
                  <a:moveTo>
                    <a:pt x="216534" y="0"/>
                  </a:moveTo>
                  <a:lnTo>
                    <a:pt x="202437" y="0"/>
                  </a:lnTo>
                  <a:lnTo>
                    <a:pt x="202437" y="127634"/>
                  </a:lnTo>
                  <a:lnTo>
                    <a:pt x="215519" y="127634"/>
                  </a:lnTo>
                  <a:lnTo>
                    <a:pt x="215519" y="116077"/>
                  </a:lnTo>
                  <a:lnTo>
                    <a:pt x="228750" y="116077"/>
                  </a:lnTo>
                  <a:lnTo>
                    <a:pt x="223900" y="112775"/>
                  </a:lnTo>
                  <a:lnTo>
                    <a:pt x="219456" y="104775"/>
                  </a:lnTo>
                  <a:lnTo>
                    <a:pt x="216662" y="99822"/>
                  </a:lnTo>
                  <a:lnTo>
                    <a:pt x="215265" y="91821"/>
                  </a:lnTo>
                  <a:lnTo>
                    <a:pt x="215299" y="80009"/>
                  </a:lnTo>
                  <a:lnTo>
                    <a:pt x="215693" y="72741"/>
                  </a:lnTo>
                  <a:lnTo>
                    <a:pt x="231902" y="45974"/>
                  </a:lnTo>
                  <a:lnTo>
                    <a:pt x="264991" y="45974"/>
                  </a:lnTo>
                  <a:lnTo>
                    <a:pt x="264714" y="45593"/>
                  </a:lnTo>
                  <a:lnTo>
                    <a:pt x="216534" y="45593"/>
                  </a:lnTo>
                  <a:lnTo>
                    <a:pt x="216534" y="0"/>
                  </a:lnTo>
                  <a:close/>
                </a:path>
                <a:path w="430530" h="130175">
                  <a:moveTo>
                    <a:pt x="264991" y="45974"/>
                  </a:moveTo>
                  <a:lnTo>
                    <a:pt x="244221" y="45974"/>
                  </a:lnTo>
                  <a:lnTo>
                    <a:pt x="249428" y="48895"/>
                  </a:lnTo>
                  <a:lnTo>
                    <a:pt x="253618" y="54609"/>
                  </a:lnTo>
                  <a:lnTo>
                    <a:pt x="256452" y="59491"/>
                  </a:lnTo>
                  <a:lnTo>
                    <a:pt x="258476" y="65563"/>
                  </a:lnTo>
                  <a:lnTo>
                    <a:pt x="259676" y="72741"/>
                  </a:lnTo>
                  <a:lnTo>
                    <a:pt x="260096" y="81279"/>
                  </a:lnTo>
                  <a:lnTo>
                    <a:pt x="259687" y="89590"/>
                  </a:lnTo>
                  <a:lnTo>
                    <a:pt x="243585" y="116840"/>
                  </a:lnTo>
                  <a:lnTo>
                    <a:pt x="263907" y="116840"/>
                  </a:lnTo>
                  <a:lnTo>
                    <a:pt x="274498" y="81279"/>
                  </a:lnTo>
                  <a:lnTo>
                    <a:pt x="274497" y="72741"/>
                  </a:lnTo>
                  <a:lnTo>
                    <a:pt x="273684" y="67055"/>
                  </a:lnTo>
                  <a:lnTo>
                    <a:pt x="270383" y="55372"/>
                  </a:lnTo>
                  <a:lnTo>
                    <a:pt x="268097" y="50292"/>
                  </a:lnTo>
                  <a:lnTo>
                    <a:pt x="264991" y="45974"/>
                  </a:lnTo>
                  <a:close/>
                </a:path>
                <a:path w="430530" h="130175">
                  <a:moveTo>
                    <a:pt x="244474" y="33020"/>
                  </a:moveTo>
                  <a:lnTo>
                    <a:pt x="239267" y="33020"/>
                  </a:lnTo>
                  <a:lnTo>
                    <a:pt x="232644" y="33805"/>
                  </a:lnTo>
                  <a:lnTo>
                    <a:pt x="226663" y="36163"/>
                  </a:lnTo>
                  <a:lnTo>
                    <a:pt x="221301" y="40092"/>
                  </a:lnTo>
                  <a:lnTo>
                    <a:pt x="216534" y="45593"/>
                  </a:lnTo>
                  <a:lnTo>
                    <a:pt x="264714" y="45593"/>
                  </a:lnTo>
                  <a:lnTo>
                    <a:pt x="262128" y="42037"/>
                  </a:lnTo>
                  <a:lnTo>
                    <a:pt x="258445" y="38862"/>
                  </a:lnTo>
                  <a:lnTo>
                    <a:pt x="249301" y="34290"/>
                  </a:lnTo>
                  <a:lnTo>
                    <a:pt x="244474" y="33020"/>
                  </a:lnTo>
                  <a:close/>
                </a:path>
                <a:path w="430530" h="130175">
                  <a:moveTo>
                    <a:pt x="304672" y="0"/>
                  </a:moveTo>
                  <a:lnTo>
                    <a:pt x="290576" y="0"/>
                  </a:lnTo>
                  <a:lnTo>
                    <a:pt x="290576" y="127634"/>
                  </a:lnTo>
                  <a:lnTo>
                    <a:pt x="304672" y="127634"/>
                  </a:lnTo>
                  <a:lnTo>
                    <a:pt x="304672" y="0"/>
                  </a:lnTo>
                  <a:close/>
                </a:path>
                <a:path w="430530" h="130175">
                  <a:moveTo>
                    <a:pt x="341629" y="0"/>
                  </a:moveTo>
                  <a:lnTo>
                    <a:pt x="327533" y="0"/>
                  </a:lnTo>
                  <a:lnTo>
                    <a:pt x="327533" y="18033"/>
                  </a:lnTo>
                  <a:lnTo>
                    <a:pt x="341629" y="18033"/>
                  </a:lnTo>
                  <a:lnTo>
                    <a:pt x="341629" y="0"/>
                  </a:lnTo>
                  <a:close/>
                </a:path>
                <a:path w="430530" h="130175">
                  <a:moveTo>
                    <a:pt x="341629" y="35178"/>
                  </a:moveTo>
                  <a:lnTo>
                    <a:pt x="327533" y="35178"/>
                  </a:lnTo>
                  <a:lnTo>
                    <a:pt x="327533" y="127634"/>
                  </a:lnTo>
                  <a:lnTo>
                    <a:pt x="341629" y="127634"/>
                  </a:lnTo>
                  <a:lnTo>
                    <a:pt x="341629" y="35178"/>
                  </a:lnTo>
                  <a:close/>
                </a:path>
                <a:path w="430530" h="130175">
                  <a:moveTo>
                    <a:pt x="375158" y="35178"/>
                  </a:moveTo>
                  <a:lnTo>
                    <a:pt x="362458" y="35178"/>
                  </a:lnTo>
                  <a:lnTo>
                    <a:pt x="362458" y="127634"/>
                  </a:lnTo>
                  <a:lnTo>
                    <a:pt x="376554" y="127634"/>
                  </a:lnTo>
                  <a:lnTo>
                    <a:pt x="376627" y="65024"/>
                  </a:lnTo>
                  <a:lnTo>
                    <a:pt x="378841" y="57276"/>
                  </a:lnTo>
                  <a:lnTo>
                    <a:pt x="383159" y="52958"/>
                  </a:lnTo>
                  <a:lnTo>
                    <a:pt x="387477" y="48768"/>
                  </a:lnTo>
                  <a:lnTo>
                    <a:pt x="388702" y="48259"/>
                  </a:lnTo>
                  <a:lnTo>
                    <a:pt x="375158" y="48259"/>
                  </a:lnTo>
                  <a:lnTo>
                    <a:pt x="375158" y="35178"/>
                  </a:lnTo>
                  <a:close/>
                </a:path>
                <a:path w="430530" h="130175">
                  <a:moveTo>
                    <a:pt x="426583" y="46608"/>
                  </a:moveTo>
                  <a:lnTo>
                    <a:pt x="402463" y="46608"/>
                  </a:lnTo>
                  <a:lnTo>
                    <a:pt x="405765" y="47625"/>
                  </a:lnTo>
                  <a:lnTo>
                    <a:pt x="411353" y="51434"/>
                  </a:lnTo>
                  <a:lnTo>
                    <a:pt x="413258" y="53848"/>
                  </a:lnTo>
                  <a:lnTo>
                    <a:pt x="414482" y="57276"/>
                  </a:lnTo>
                  <a:lnTo>
                    <a:pt x="415416" y="60198"/>
                  </a:lnTo>
                  <a:lnTo>
                    <a:pt x="416052" y="65024"/>
                  </a:lnTo>
                  <a:lnTo>
                    <a:pt x="416052" y="127634"/>
                  </a:lnTo>
                  <a:lnTo>
                    <a:pt x="430148" y="127634"/>
                  </a:lnTo>
                  <a:lnTo>
                    <a:pt x="430148" y="63500"/>
                  </a:lnTo>
                  <a:lnTo>
                    <a:pt x="429895" y="58420"/>
                  </a:lnTo>
                  <a:lnTo>
                    <a:pt x="429386" y="55499"/>
                  </a:lnTo>
                  <a:lnTo>
                    <a:pt x="428497" y="51053"/>
                  </a:lnTo>
                  <a:lnTo>
                    <a:pt x="426973" y="47244"/>
                  </a:lnTo>
                  <a:lnTo>
                    <a:pt x="426583" y="46608"/>
                  </a:lnTo>
                  <a:close/>
                </a:path>
                <a:path w="430530" h="130175">
                  <a:moveTo>
                    <a:pt x="406653" y="33020"/>
                  </a:moveTo>
                  <a:lnTo>
                    <a:pt x="401701" y="33020"/>
                  </a:lnTo>
                  <a:lnTo>
                    <a:pt x="393535" y="33972"/>
                  </a:lnTo>
                  <a:lnTo>
                    <a:pt x="386381" y="36829"/>
                  </a:lnTo>
                  <a:lnTo>
                    <a:pt x="380251" y="41592"/>
                  </a:lnTo>
                  <a:lnTo>
                    <a:pt x="375158" y="48259"/>
                  </a:lnTo>
                  <a:lnTo>
                    <a:pt x="388702" y="48259"/>
                  </a:lnTo>
                  <a:lnTo>
                    <a:pt x="392684" y="46608"/>
                  </a:lnTo>
                  <a:lnTo>
                    <a:pt x="426583" y="46608"/>
                  </a:lnTo>
                  <a:lnTo>
                    <a:pt x="424941" y="43942"/>
                  </a:lnTo>
                  <a:lnTo>
                    <a:pt x="422909" y="40767"/>
                  </a:lnTo>
                  <a:lnTo>
                    <a:pt x="419734" y="38100"/>
                  </a:lnTo>
                  <a:lnTo>
                    <a:pt x="411353" y="34035"/>
                  </a:lnTo>
                  <a:lnTo>
                    <a:pt x="406653" y="33020"/>
                  </a:lnTo>
                  <a:close/>
                </a:path>
              </a:pathLst>
            </a:custGeom>
            <a:solidFill>
              <a:srgbClr val="FFFFFF"/>
            </a:solidFill>
          </p:spPr>
          <p:txBody>
            <a:bodyPr wrap="square" lIns="0" tIns="0" rIns="0" bIns="0" rtlCol="0"/>
            <a:lstStyle/>
            <a:p>
              <a:endParaRPr/>
            </a:p>
          </p:txBody>
        </p:sp>
        <p:sp>
          <p:nvSpPr>
            <p:cNvPr id="47" name="object 47"/>
            <p:cNvSpPr/>
            <p:nvPr/>
          </p:nvSpPr>
          <p:spPr>
            <a:xfrm>
              <a:off x="460324" y="1615693"/>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48" name="object 48"/>
            <p:cNvPicPr/>
            <p:nvPr/>
          </p:nvPicPr>
          <p:blipFill>
            <a:blip r:embed="rId28" cstate="screen">
              <a:extLst>
                <a:ext uri="{28A0092B-C50C-407E-A947-70E740481C1C}">
                  <a14:useLocalDpi xmlns:a14="http://schemas.microsoft.com/office/drawing/2010/main"/>
                </a:ext>
              </a:extLst>
            </a:blip>
            <a:stretch>
              <a:fillRect/>
            </a:stretch>
          </p:blipFill>
          <p:spPr>
            <a:xfrm>
              <a:off x="1077264" y="1613915"/>
              <a:ext cx="2080844" cy="131572"/>
            </a:xfrm>
            <a:prstGeom prst="rect">
              <a:avLst/>
            </a:prstGeom>
          </p:spPr>
        </p:pic>
      </p:grpSp>
      <p:sp>
        <p:nvSpPr>
          <p:cNvPr id="49" name="object 49"/>
          <p:cNvSpPr txBox="1"/>
          <p:nvPr/>
        </p:nvSpPr>
        <p:spPr>
          <a:xfrm>
            <a:off x="444503" y="1731012"/>
            <a:ext cx="84010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País:</a:t>
            </a:r>
            <a:r>
              <a:rPr sz="1100" spc="195" dirty="0">
                <a:solidFill>
                  <a:srgbClr val="004448"/>
                </a:solidFill>
                <a:latin typeface="Microsoft Sans Serif"/>
                <a:cs typeface="Microsoft Sans Serif"/>
              </a:rPr>
              <a:t> </a:t>
            </a:r>
            <a:r>
              <a:rPr sz="1100" spc="-5" dirty="0">
                <a:solidFill>
                  <a:srgbClr val="57585B"/>
                </a:solidFill>
                <a:latin typeface="Microsoft Sans Serif"/>
                <a:cs typeface="Microsoft Sans Serif"/>
              </a:rPr>
              <a:t>Irlanda</a:t>
            </a:r>
            <a:endParaRPr sz="1100">
              <a:latin typeface="Microsoft Sans Serif"/>
              <a:cs typeface="Microsoft Sans Serif"/>
            </a:endParaRPr>
          </a:p>
        </p:txBody>
      </p:sp>
      <p:pic>
        <p:nvPicPr>
          <p:cNvPr id="50" name="object 50"/>
          <p:cNvPicPr/>
          <p:nvPr/>
        </p:nvPicPr>
        <p:blipFill>
          <a:blip r:embed="rId29" cstate="screen">
            <a:extLst>
              <a:ext uri="{28A0092B-C50C-407E-A947-70E740481C1C}">
                <a14:useLocalDpi xmlns:a14="http://schemas.microsoft.com/office/drawing/2010/main"/>
              </a:ext>
            </a:extLst>
          </a:blip>
          <a:stretch>
            <a:fillRect/>
          </a:stretch>
        </p:blipFill>
        <p:spPr>
          <a:xfrm>
            <a:off x="451484" y="5256148"/>
            <a:ext cx="213982" cy="213995"/>
          </a:xfrm>
          <a:prstGeom prst="rect">
            <a:avLst/>
          </a:prstGeom>
        </p:spPr>
      </p:pic>
      <p:pic>
        <p:nvPicPr>
          <p:cNvPr id="51" name="object 51"/>
          <p:cNvPicPr/>
          <p:nvPr/>
        </p:nvPicPr>
        <p:blipFill>
          <a:blip r:embed="rId30" cstate="screen">
            <a:extLst>
              <a:ext uri="{28A0092B-C50C-407E-A947-70E740481C1C}">
                <a14:useLocalDpi xmlns:a14="http://schemas.microsoft.com/office/drawing/2010/main"/>
              </a:ext>
            </a:extLst>
          </a:blip>
          <a:stretch>
            <a:fillRect/>
          </a:stretch>
        </p:blipFill>
        <p:spPr>
          <a:xfrm>
            <a:off x="3811273" y="6673141"/>
            <a:ext cx="213995" cy="195275"/>
          </a:xfrm>
          <a:prstGeom prst="rect">
            <a:avLst/>
          </a:prstGeom>
        </p:spPr>
      </p:pic>
      <p:pic>
        <p:nvPicPr>
          <p:cNvPr id="52" name="object 52"/>
          <p:cNvPicPr/>
          <p:nvPr/>
        </p:nvPicPr>
        <p:blipFill>
          <a:blip r:embed="rId31" cstate="screen">
            <a:extLst>
              <a:ext uri="{28A0092B-C50C-407E-A947-70E740481C1C}">
                <a14:useLocalDpi xmlns:a14="http://schemas.microsoft.com/office/drawing/2010/main"/>
              </a:ext>
            </a:extLst>
          </a:blip>
          <a:stretch>
            <a:fillRect/>
          </a:stretch>
        </p:blipFill>
        <p:spPr>
          <a:xfrm>
            <a:off x="3827145" y="2748955"/>
            <a:ext cx="212725" cy="209257"/>
          </a:xfrm>
          <a:prstGeom prst="rect">
            <a:avLst/>
          </a:prstGeom>
        </p:spPr>
      </p:pic>
      <p:grpSp>
        <p:nvGrpSpPr>
          <p:cNvPr id="53" name="object 53"/>
          <p:cNvGrpSpPr/>
          <p:nvPr/>
        </p:nvGrpSpPr>
        <p:grpSpPr>
          <a:xfrm>
            <a:off x="6249799" y="1942499"/>
            <a:ext cx="429259" cy="628015"/>
            <a:chOff x="6249796" y="1942496"/>
            <a:chExt cx="429259" cy="628015"/>
          </a:xfrm>
        </p:grpSpPr>
        <p:pic>
          <p:nvPicPr>
            <p:cNvPr id="54" name="object 54"/>
            <p:cNvPicPr/>
            <p:nvPr/>
          </p:nvPicPr>
          <p:blipFill>
            <a:blip r:embed="rId32" cstate="screen">
              <a:extLst>
                <a:ext uri="{28A0092B-C50C-407E-A947-70E740481C1C}">
                  <a14:useLocalDpi xmlns:a14="http://schemas.microsoft.com/office/drawing/2010/main"/>
                </a:ext>
              </a:extLst>
            </a:blip>
            <a:stretch>
              <a:fillRect/>
            </a:stretch>
          </p:blipFill>
          <p:spPr>
            <a:xfrm>
              <a:off x="6404054" y="1942496"/>
              <a:ext cx="242363" cy="184753"/>
            </a:xfrm>
            <a:prstGeom prst="rect">
              <a:avLst/>
            </a:prstGeom>
          </p:spPr>
        </p:pic>
        <p:pic>
          <p:nvPicPr>
            <p:cNvPr id="55" name="object 55"/>
            <p:cNvPicPr/>
            <p:nvPr/>
          </p:nvPicPr>
          <p:blipFill>
            <a:blip r:embed="rId33" cstate="screen">
              <a:extLst>
                <a:ext uri="{28A0092B-C50C-407E-A947-70E740481C1C}">
                  <a14:useLocalDpi xmlns:a14="http://schemas.microsoft.com/office/drawing/2010/main"/>
                </a:ext>
              </a:extLst>
            </a:blip>
            <a:stretch>
              <a:fillRect/>
            </a:stretch>
          </p:blipFill>
          <p:spPr>
            <a:xfrm>
              <a:off x="6380733" y="2167127"/>
              <a:ext cx="204088" cy="172126"/>
            </a:xfrm>
            <a:prstGeom prst="rect">
              <a:avLst/>
            </a:prstGeom>
          </p:spPr>
        </p:pic>
        <p:pic>
          <p:nvPicPr>
            <p:cNvPr id="56" name="object 56"/>
            <p:cNvPicPr/>
            <p:nvPr/>
          </p:nvPicPr>
          <p:blipFill>
            <a:blip r:embed="rId34" cstate="screen">
              <a:extLst>
                <a:ext uri="{28A0092B-C50C-407E-A947-70E740481C1C}">
                  <a14:useLocalDpi xmlns:a14="http://schemas.microsoft.com/office/drawing/2010/main"/>
                </a:ext>
              </a:extLst>
            </a:blip>
            <a:stretch>
              <a:fillRect/>
            </a:stretch>
          </p:blipFill>
          <p:spPr>
            <a:xfrm>
              <a:off x="6364477" y="2401315"/>
              <a:ext cx="152780" cy="168783"/>
            </a:xfrm>
            <a:prstGeom prst="rect">
              <a:avLst/>
            </a:prstGeom>
          </p:spPr>
        </p:pic>
        <p:sp>
          <p:nvSpPr>
            <p:cNvPr id="57" name="object 57"/>
            <p:cNvSpPr/>
            <p:nvPr/>
          </p:nvSpPr>
          <p:spPr>
            <a:xfrm>
              <a:off x="6249797" y="2094737"/>
              <a:ext cx="429259" cy="452120"/>
            </a:xfrm>
            <a:custGeom>
              <a:avLst/>
              <a:gdLst/>
              <a:ahLst/>
              <a:cxnLst/>
              <a:rect l="l" t="t" r="r" b="b"/>
              <a:pathLst>
                <a:path w="429259" h="452119">
                  <a:moveTo>
                    <a:pt x="178562" y="257683"/>
                  </a:moveTo>
                  <a:lnTo>
                    <a:pt x="77470" y="344043"/>
                  </a:lnTo>
                  <a:lnTo>
                    <a:pt x="62103" y="365125"/>
                  </a:lnTo>
                  <a:lnTo>
                    <a:pt x="61048" y="359130"/>
                  </a:lnTo>
                  <a:lnTo>
                    <a:pt x="59817" y="352907"/>
                  </a:lnTo>
                  <a:lnTo>
                    <a:pt x="58381" y="346456"/>
                  </a:lnTo>
                  <a:lnTo>
                    <a:pt x="56769" y="339725"/>
                  </a:lnTo>
                  <a:lnTo>
                    <a:pt x="35102" y="254165"/>
                  </a:lnTo>
                  <a:lnTo>
                    <a:pt x="27940" y="225679"/>
                  </a:lnTo>
                  <a:lnTo>
                    <a:pt x="0" y="219710"/>
                  </a:lnTo>
                  <a:lnTo>
                    <a:pt x="34048" y="338302"/>
                  </a:lnTo>
                  <a:lnTo>
                    <a:pt x="45466" y="377825"/>
                  </a:lnTo>
                  <a:lnTo>
                    <a:pt x="71882" y="383540"/>
                  </a:lnTo>
                  <a:lnTo>
                    <a:pt x="87490" y="365125"/>
                  </a:lnTo>
                  <a:lnTo>
                    <a:pt x="178562" y="257683"/>
                  </a:lnTo>
                  <a:close/>
                </a:path>
                <a:path w="429259" h="452119">
                  <a:moveTo>
                    <a:pt x="231902" y="268986"/>
                  </a:moveTo>
                  <a:lnTo>
                    <a:pt x="205994" y="263525"/>
                  </a:lnTo>
                  <a:lnTo>
                    <a:pt x="175895" y="405638"/>
                  </a:lnTo>
                  <a:lnTo>
                    <a:pt x="201676" y="411099"/>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9118"/>
                  </a:moveTo>
                  <a:lnTo>
                    <a:pt x="383921" y="301371"/>
                  </a:lnTo>
                  <a:lnTo>
                    <a:pt x="279146" y="279019"/>
                  </a:lnTo>
                  <a:lnTo>
                    <a:pt x="270319" y="320294"/>
                  </a:lnTo>
                  <a:lnTo>
                    <a:pt x="248920" y="421132"/>
                  </a:lnTo>
                  <a:lnTo>
                    <a:pt x="394576" y="452120"/>
                  </a:lnTo>
                  <a:lnTo>
                    <a:pt x="395732" y="446532"/>
                  </a:lnTo>
                  <a:lnTo>
                    <a:pt x="397002" y="440944"/>
                  </a:lnTo>
                  <a:lnTo>
                    <a:pt x="398145" y="435356"/>
                  </a:lnTo>
                  <a:lnTo>
                    <a:pt x="278257" y="409829"/>
                  </a:lnTo>
                  <a:lnTo>
                    <a:pt x="288544" y="361442"/>
                  </a:lnTo>
                  <a:lnTo>
                    <a:pt x="396621" y="384429"/>
                  </a:lnTo>
                  <a:lnTo>
                    <a:pt x="398995" y="372986"/>
                  </a:lnTo>
                  <a:lnTo>
                    <a:pt x="400177" y="367792"/>
                  </a:lnTo>
                  <a:lnTo>
                    <a:pt x="370255" y="361442"/>
                  </a:lnTo>
                  <a:lnTo>
                    <a:pt x="292100" y="344805"/>
                  </a:lnTo>
                  <a:lnTo>
                    <a:pt x="294449" y="333946"/>
                  </a:lnTo>
                  <a:lnTo>
                    <a:pt x="297484" y="319722"/>
                  </a:lnTo>
                  <a:lnTo>
                    <a:pt x="301371" y="301371"/>
                  </a:lnTo>
                  <a:lnTo>
                    <a:pt x="416687" y="325882"/>
                  </a:lnTo>
                  <a:lnTo>
                    <a:pt x="418071" y="319722"/>
                  </a:lnTo>
                  <a:lnTo>
                    <a:pt x="420243" y="309118"/>
                  </a:lnTo>
                  <a:close/>
                </a:path>
                <a:path w="429259" h="452119">
                  <a:moveTo>
                    <a:pt x="429107" y="126669"/>
                  </a:moveTo>
                  <a:lnTo>
                    <a:pt x="413537" y="88950"/>
                  </a:lnTo>
                  <a:lnTo>
                    <a:pt x="402475" y="78206"/>
                  </a:lnTo>
                  <a:lnTo>
                    <a:pt x="402475" y="125069"/>
                  </a:lnTo>
                  <a:lnTo>
                    <a:pt x="402323" y="133235"/>
                  </a:lnTo>
                  <a:lnTo>
                    <a:pt x="383197" y="173621"/>
                  </a:lnTo>
                  <a:lnTo>
                    <a:pt x="336194" y="186842"/>
                  </a:lnTo>
                  <a:lnTo>
                    <a:pt x="322072" y="184785"/>
                  </a:lnTo>
                  <a:lnTo>
                    <a:pt x="286258" y="168516"/>
                  </a:lnTo>
                  <a:lnTo>
                    <a:pt x="265772" y="127863"/>
                  </a:lnTo>
                  <a:lnTo>
                    <a:pt x="267208" y="115443"/>
                  </a:lnTo>
                  <a:lnTo>
                    <a:pt x="286334" y="79959"/>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09" y="79286"/>
                  </a:lnTo>
                  <a:lnTo>
                    <a:pt x="239318" y="118846"/>
                  </a:lnTo>
                  <a:lnTo>
                    <a:pt x="239509" y="128257"/>
                  </a:lnTo>
                  <a:lnTo>
                    <a:pt x="254863" y="165214"/>
                  </a:lnTo>
                  <a:lnTo>
                    <a:pt x="293141" y="192913"/>
                  </a:lnTo>
                  <a:lnTo>
                    <a:pt x="331355" y="203009"/>
                  </a:lnTo>
                  <a:lnTo>
                    <a:pt x="343776" y="203936"/>
                  </a:lnTo>
                  <a:lnTo>
                    <a:pt x="356019" y="203669"/>
                  </a:lnTo>
                  <a:lnTo>
                    <a:pt x="399097" y="190246"/>
                  </a:lnTo>
                  <a:lnTo>
                    <a:pt x="403377" y="186842"/>
                  </a:lnTo>
                  <a:lnTo>
                    <a:pt x="407416" y="183642"/>
                  </a:lnTo>
                  <a:lnTo>
                    <a:pt x="427609" y="147447"/>
                  </a:lnTo>
                  <a:lnTo>
                    <a:pt x="429006" y="137756"/>
                  </a:lnTo>
                  <a:lnTo>
                    <a:pt x="429107" y="126669"/>
                  </a:lnTo>
                  <a:close/>
                </a:path>
              </a:pathLst>
            </a:custGeom>
            <a:solidFill>
              <a:srgbClr val="FFFFFF"/>
            </a:solidFill>
          </p:spPr>
          <p:txBody>
            <a:bodyPr wrap="square" lIns="0" tIns="0" rIns="0" bIns="0" rtlCol="0"/>
            <a:lstStyle/>
            <a:p>
              <a:endParaRPr/>
            </a:p>
          </p:txBody>
        </p:sp>
      </p:grpSp>
      <p:sp>
        <p:nvSpPr>
          <p:cNvPr id="58" name="object 58"/>
          <p:cNvSpPr txBox="1"/>
          <p:nvPr/>
        </p:nvSpPr>
        <p:spPr>
          <a:xfrm>
            <a:off x="7278868" y="8084128"/>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9" name="object 59"/>
          <p:cNvSpPr txBox="1">
            <a:spLocks noGrp="1"/>
          </p:cNvSpPr>
          <p:nvPr>
            <p:ph type="sldNum" sz="quarter" idx="7"/>
          </p:nvPr>
        </p:nvSpPr>
        <p:spPr>
          <a:xfrm>
            <a:off x="7257291" y="10361924"/>
            <a:ext cx="180340" cy="111631"/>
          </a:xfrm>
          <a:prstGeom prst="rect">
            <a:avLst/>
          </a:prstGeom>
        </p:spPr>
        <p:txBody>
          <a:bodyPr vert="horz" wrap="square" lIns="0" tIns="3810" rIns="0" bIns="0" rtlCol="0">
            <a:spAutoFit/>
          </a:bodyPr>
          <a:lstStyle/>
          <a:p>
            <a:pPr marL="43803">
              <a:spcBef>
                <a:spcPts val="30"/>
              </a:spcBef>
            </a:pPr>
            <a:fld id="{81D60167-4931-47E6-BA6A-407CBD079E47}" type="slidenum">
              <a:rPr spc="-5" dirty="0"/>
              <a:pPr marL="43803">
                <a:spcBef>
                  <a:spcPts val="30"/>
                </a:spcBef>
              </a:pPr>
              <a:t>29</a:t>
            </a:fld>
            <a:endParaRPr spc="-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86689" y="7875313"/>
            <a:ext cx="107722" cy="2205394"/>
          </a:xfrm>
          <a:prstGeom prst="rect">
            <a:avLst/>
          </a:prstGeom>
        </p:spPr>
        <p:txBody>
          <a:bodyPr vert="vert270" wrap="square" lIns="0" tIns="6989" rIns="0" bIns="0" rtlCol="0">
            <a:spAutoFit/>
          </a:bodyPr>
          <a:lstStyle/>
          <a:p>
            <a:pPr marL="12710">
              <a:spcBef>
                <a:spcPts val="55"/>
              </a:spcBef>
            </a:pPr>
            <a:r>
              <a:rPr sz="700" dirty="0">
                <a:solidFill>
                  <a:srgbClr val="004449"/>
                </a:solidFill>
                <a:cs typeface="Calibri" panose="020F0502020204030204" pitchFamily="34" charset="0"/>
              </a:rPr>
              <a:t>Good Practice Healthy Food Service Compendium for SMES</a:t>
            </a:r>
            <a:endParaRPr sz="700" dirty="0">
              <a:solidFill>
                <a:prstClr val="black"/>
              </a:solidFill>
              <a:cs typeface="Calibri" panose="020F0502020204030204" pitchFamily="34" charset="0"/>
            </a:endParaRPr>
          </a:p>
        </p:txBody>
      </p:sp>
      <p:sp>
        <p:nvSpPr>
          <p:cNvPr id="3" name="object 3"/>
          <p:cNvSpPr/>
          <p:nvPr/>
        </p:nvSpPr>
        <p:spPr>
          <a:xfrm>
            <a:off x="7161619" y="10240881"/>
            <a:ext cx="411535" cy="0"/>
          </a:xfrm>
          <a:custGeom>
            <a:avLst/>
            <a:gdLst/>
            <a:ahLst/>
            <a:cxnLst/>
            <a:rect l="l" t="t" r="r" b="b"/>
            <a:pathLst>
              <a:path w="410845">
                <a:moveTo>
                  <a:pt x="0" y="0"/>
                </a:moveTo>
                <a:lnTo>
                  <a:pt x="410400" y="0"/>
                </a:lnTo>
              </a:path>
            </a:pathLst>
          </a:custGeom>
          <a:ln w="12700">
            <a:solidFill>
              <a:srgbClr val="F5C15B"/>
            </a:solidFill>
          </a:ln>
        </p:spPr>
        <p:txBody>
          <a:bodyPr wrap="square" lIns="0" tIns="0" rIns="0" bIns="0" rtlCol="0"/>
          <a:lstStyle/>
          <a:p>
            <a:endParaRPr>
              <a:solidFill>
                <a:prstClr val="black"/>
              </a:solidFill>
            </a:endParaRPr>
          </a:p>
        </p:txBody>
      </p:sp>
      <p:sp>
        <p:nvSpPr>
          <p:cNvPr id="5" name="object 5"/>
          <p:cNvSpPr txBox="1">
            <a:spLocks noGrp="1"/>
          </p:cNvSpPr>
          <p:nvPr>
            <p:ph type="title"/>
          </p:nvPr>
        </p:nvSpPr>
        <p:spPr>
          <a:xfrm>
            <a:off x="915402" y="1384901"/>
            <a:ext cx="5317571" cy="1582498"/>
          </a:xfrm>
          <a:prstGeom prst="rect">
            <a:avLst/>
          </a:prstGeom>
        </p:spPr>
        <p:txBody>
          <a:bodyPr vert="horz" wrap="square" lIns="0" tIns="12710" rIns="0" bIns="0" rtlCol="0">
            <a:spAutoFit/>
          </a:bodyPr>
          <a:lstStyle/>
          <a:p>
            <a:pPr marL="12710">
              <a:spcBef>
                <a:spcPts val="100"/>
              </a:spcBef>
            </a:pPr>
            <a:r>
              <a:rPr lang="es-ES" sz="5100" dirty="0">
                <a:solidFill>
                  <a:srgbClr val="004449"/>
                </a:solidFill>
              </a:rPr>
              <a:t>ÍNDICE DE CONTENIDOS</a:t>
            </a:r>
            <a:endParaRPr sz="5100" dirty="0"/>
          </a:p>
        </p:txBody>
      </p:sp>
      <p:sp>
        <p:nvSpPr>
          <p:cNvPr id="6" name="object 6"/>
          <p:cNvSpPr txBox="1"/>
          <p:nvPr/>
        </p:nvSpPr>
        <p:spPr>
          <a:xfrm>
            <a:off x="1496600" y="4138346"/>
            <a:ext cx="4798704" cy="213005"/>
          </a:xfrm>
          <a:prstGeom prst="rect">
            <a:avLst/>
          </a:prstGeom>
        </p:spPr>
        <p:txBody>
          <a:bodyPr vert="horz" wrap="square" lIns="0" tIns="12710" rIns="0" bIns="0" rtlCol="0">
            <a:spAutoFit/>
          </a:bodyPr>
          <a:lstStyle/>
          <a:p>
            <a:pPr marL="12710">
              <a:spcBef>
                <a:spcPts val="100"/>
              </a:spcBef>
            </a:pPr>
            <a:r>
              <a:rPr lang="en-IE" sz="1300" u="sng" dirty="0">
                <a:solidFill>
                  <a:srgbClr val="1A0B53"/>
                </a:solidFill>
                <a:latin typeface="Arial"/>
                <a:cs typeface="Arial"/>
              </a:rPr>
              <a:t>INTRODUCCIÓN AL SUSTAIN</a:t>
            </a:r>
            <a:endParaRPr sz="1300" u="sng" dirty="0">
              <a:solidFill>
                <a:srgbClr val="1A0B53"/>
              </a:solidFill>
              <a:latin typeface="Arial"/>
              <a:cs typeface="Arial"/>
            </a:endParaRPr>
          </a:p>
        </p:txBody>
      </p:sp>
      <p:sp>
        <p:nvSpPr>
          <p:cNvPr id="10" name="object 10"/>
          <p:cNvSpPr txBox="1"/>
          <p:nvPr/>
        </p:nvSpPr>
        <p:spPr>
          <a:xfrm>
            <a:off x="974688" y="3973559"/>
            <a:ext cx="2962572" cy="520964"/>
          </a:xfrm>
          <a:prstGeom prst="rect">
            <a:avLst/>
          </a:prstGeom>
        </p:spPr>
        <p:txBody>
          <a:bodyPr vert="horz" wrap="square" lIns="0" tIns="12710" rIns="0" bIns="0" rtlCol="0">
            <a:spAutoFit/>
          </a:bodyPr>
          <a:lstStyle/>
          <a:p>
            <a:pPr marL="12710">
              <a:spcBef>
                <a:spcPts val="100"/>
              </a:spcBef>
              <a:tabLst>
                <a:tab pos="545843" algn="l"/>
              </a:tabLst>
            </a:pPr>
            <a:r>
              <a:rPr sz="3300" b="1" dirty="0">
                <a:solidFill>
                  <a:srgbClr val="F5C15B"/>
                </a:solidFill>
                <a:latin typeface="DIN Condensed"/>
                <a:cs typeface="DIN Condensed"/>
              </a:rPr>
              <a:t>0</a:t>
            </a:r>
            <a:r>
              <a:rPr lang="en-US" sz="3300" b="1" dirty="0">
                <a:solidFill>
                  <a:srgbClr val="F5C15B"/>
                </a:solidFill>
                <a:latin typeface="DIN Condensed"/>
                <a:cs typeface="DIN Condensed"/>
              </a:rPr>
              <a:t>1</a:t>
            </a:r>
            <a:r>
              <a:rPr sz="3300" b="1" dirty="0">
                <a:solidFill>
                  <a:srgbClr val="F5C15B"/>
                </a:solidFill>
                <a:latin typeface="DIN Condensed"/>
                <a:cs typeface="DIN Condensed"/>
              </a:rPr>
              <a:t>	</a:t>
            </a:r>
            <a:endParaRPr sz="1300" dirty="0">
              <a:solidFill>
                <a:srgbClr val="004449"/>
              </a:solidFill>
              <a:latin typeface="Arial"/>
              <a:cs typeface="Arial"/>
            </a:endParaRPr>
          </a:p>
        </p:txBody>
      </p:sp>
      <p:sp>
        <p:nvSpPr>
          <p:cNvPr id="11" name="object 11"/>
          <p:cNvSpPr txBox="1"/>
          <p:nvPr/>
        </p:nvSpPr>
        <p:spPr>
          <a:xfrm>
            <a:off x="6152275" y="4227710"/>
            <a:ext cx="273344" cy="213005"/>
          </a:xfrm>
          <a:prstGeom prst="rect">
            <a:avLst/>
          </a:prstGeom>
        </p:spPr>
        <p:txBody>
          <a:bodyPr vert="horz" wrap="square" lIns="0" tIns="12710" rIns="0" bIns="0" rtlCol="0">
            <a:spAutoFit/>
          </a:bodyPr>
          <a:lstStyle/>
          <a:p>
            <a:pPr marL="12710">
              <a:spcBef>
                <a:spcPts val="100"/>
              </a:spcBef>
            </a:pPr>
            <a:r>
              <a:rPr lang="en-US" sz="1300" dirty="0">
                <a:solidFill>
                  <a:srgbClr val="004449"/>
                </a:solidFill>
                <a:cs typeface="Calibri" panose="020F0502020204030204" pitchFamily="34" charset="0"/>
              </a:rPr>
              <a:t>4</a:t>
            </a:r>
            <a:endParaRPr sz="1300" dirty="0">
              <a:solidFill>
                <a:prstClr val="black"/>
              </a:solidFill>
              <a:cs typeface="Calibri" panose="020F0502020204030204" pitchFamily="34" charset="0"/>
            </a:endParaRPr>
          </a:p>
        </p:txBody>
      </p:sp>
      <p:sp>
        <p:nvSpPr>
          <p:cNvPr id="12" name="object 12"/>
          <p:cNvSpPr txBox="1"/>
          <p:nvPr/>
        </p:nvSpPr>
        <p:spPr>
          <a:xfrm>
            <a:off x="974688" y="4494568"/>
            <a:ext cx="3954837" cy="520964"/>
          </a:xfrm>
          <a:prstGeom prst="rect">
            <a:avLst/>
          </a:prstGeom>
        </p:spPr>
        <p:txBody>
          <a:bodyPr vert="horz" wrap="square" lIns="0" tIns="12710" rIns="0" bIns="0" rtlCol="0">
            <a:spAutoFit/>
          </a:bodyPr>
          <a:lstStyle/>
          <a:p>
            <a:pPr marL="12710">
              <a:spcBef>
                <a:spcPts val="100"/>
              </a:spcBef>
              <a:tabLst>
                <a:tab pos="545843" algn="l"/>
              </a:tabLst>
            </a:pPr>
            <a:r>
              <a:rPr sz="3300" b="1" dirty="0">
                <a:solidFill>
                  <a:srgbClr val="F5C15B"/>
                </a:solidFill>
                <a:latin typeface="DIN Condensed"/>
                <a:cs typeface="DIN Condensed"/>
              </a:rPr>
              <a:t>0</a:t>
            </a:r>
            <a:r>
              <a:rPr lang="en-US" sz="3300" b="1" dirty="0">
                <a:solidFill>
                  <a:srgbClr val="F5C15B"/>
                </a:solidFill>
                <a:latin typeface="DIN Condensed"/>
                <a:cs typeface="DIN Condensed"/>
              </a:rPr>
              <a:t>2 </a:t>
            </a:r>
            <a:r>
              <a:rPr lang="en-US" sz="1300" u="sng" dirty="0">
                <a:solidFill>
                  <a:srgbClr val="1A0B53"/>
                </a:solidFill>
                <a:latin typeface="DIN Condensed"/>
                <a:cs typeface="DIN Condensed"/>
              </a:rPr>
              <a:t>SOBRE ESTE COMPENDIUM</a:t>
            </a:r>
            <a:r>
              <a:rPr sz="3300" b="1" dirty="0">
                <a:solidFill>
                  <a:srgbClr val="F5C15B"/>
                </a:solidFill>
                <a:latin typeface="DIN Condensed"/>
                <a:cs typeface="DIN Condensed"/>
              </a:rPr>
              <a:t>	</a:t>
            </a:r>
            <a:endParaRPr sz="1300" dirty="0">
              <a:solidFill>
                <a:srgbClr val="1A0B53"/>
              </a:solidFill>
              <a:latin typeface="Arial"/>
              <a:cs typeface="Arial"/>
            </a:endParaRPr>
          </a:p>
        </p:txBody>
      </p:sp>
      <p:sp>
        <p:nvSpPr>
          <p:cNvPr id="13" name="object 13"/>
          <p:cNvSpPr txBox="1"/>
          <p:nvPr/>
        </p:nvSpPr>
        <p:spPr>
          <a:xfrm>
            <a:off x="6152288" y="4748719"/>
            <a:ext cx="273344" cy="213005"/>
          </a:xfrm>
          <a:prstGeom prst="rect">
            <a:avLst/>
          </a:prstGeom>
        </p:spPr>
        <p:txBody>
          <a:bodyPr vert="horz" wrap="square" lIns="0" tIns="12710" rIns="0" bIns="0" rtlCol="0">
            <a:spAutoFit/>
          </a:bodyPr>
          <a:lstStyle/>
          <a:p>
            <a:pPr marL="12710">
              <a:spcBef>
                <a:spcPts val="100"/>
              </a:spcBef>
            </a:pPr>
            <a:r>
              <a:rPr lang="en-US" sz="1300" dirty="0">
                <a:solidFill>
                  <a:srgbClr val="004449"/>
                </a:solidFill>
                <a:cs typeface="Calibri" panose="020F0502020204030204" pitchFamily="34" charset="0"/>
              </a:rPr>
              <a:t>6</a:t>
            </a:r>
            <a:endParaRPr sz="1300" dirty="0">
              <a:solidFill>
                <a:prstClr val="black"/>
              </a:solidFill>
              <a:cs typeface="Calibri" panose="020F0502020204030204" pitchFamily="34" charset="0"/>
            </a:endParaRPr>
          </a:p>
        </p:txBody>
      </p:sp>
      <p:sp>
        <p:nvSpPr>
          <p:cNvPr id="14" name="object 14"/>
          <p:cNvSpPr txBox="1"/>
          <p:nvPr/>
        </p:nvSpPr>
        <p:spPr>
          <a:xfrm>
            <a:off x="974688" y="5015574"/>
            <a:ext cx="5320616" cy="520665"/>
          </a:xfrm>
          <a:prstGeom prst="rect">
            <a:avLst/>
          </a:prstGeom>
        </p:spPr>
        <p:txBody>
          <a:bodyPr vert="horz" wrap="square" lIns="0" tIns="12710" rIns="0" bIns="0" rtlCol="0">
            <a:spAutoFit/>
          </a:bodyPr>
          <a:lstStyle/>
          <a:p>
            <a:pPr marL="12710">
              <a:spcBef>
                <a:spcPts val="100"/>
              </a:spcBef>
              <a:tabLst>
                <a:tab pos="545843" algn="l"/>
              </a:tabLst>
            </a:pPr>
            <a:r>
              <a:rPr sz="3300" b="1" dirty="0">
                <a:solidFill>
                  <a:srgbClr val="F5C15B"/>
                </a:solidFill>
                <a:latin typeface="DIN Condensed"/>
                <a:cs typeface="DIN Condensed"/>
              </a:rPr>
              <a:t>0</a:t>
            </a:r>
            <a:r>
              <a:rPr lang="en-US" sz="3300" b="1" dirty="0">
                <a:solidFill>
                  <a:srgbClr val="F5C15B"/>
                </a:solidFill>
                <a:latin typeface="DIN Condensed"/>
                <a:cs typeface="DIN Condensed"/>
              </a:rPr>
              <a:t>3</a:t>
            </a:r>
            <a:r>
              <a:rPr sz="3300" b="1" dirty="0">
                <a:solidFill>
                  <a:srgbClr val="F5C15B"/>
                </a:solidFill>
                <a:latin typeface="DIN Condensed"/>
                <a:cs typeface="DIN Condensed"/>
              </a:rPr>
              <a:t>	</a:t>
            </a:r>
            <a:r>
              <a:rPr lang="es-ES" sz="1300" u="sng" dirty="0">
                <a:solidFill>
                  <a:srgbClr val="1A0B53"/>
                </a:solidFill>
                <a:latin typeface="Arial"/>
                <a:cs typeface="Arial"/>
              </a:rPr>
              <a:t>IMPULSORES DE LA POLÍTICA / CAMBIOS Y SU IMPACTO</a:t>
            </a:r>
            <a:endParaRPr sz="1300" u="sng" dirty="0">
              <a:solidFill>
                <a:srgbClr val="1A0B53"/>
              </a:solidFill>
              <a:latin typeface="Arial"/>
              <a:cs typeface="Arial"/>
            </a:endParaRPr>
          </a:p>
        </p:txBody>
      </p:sp>
      <p:sp>
        <p:nvSpPr>
          <p:cNvPr id="15" name="object 15"/>
          <p:cNvSpPr txBox="1"/>
          <p:nvPr/>
        </p:nvSpPr>
        <p:spPr>
          <a:xfrm>
            <a:off x="6152275" y="5269728"/>
            <a:ext cx="273344" cy="213005"/>
          </a:xfrm>
          <a:prstGeom prst="rect">
            <a:avLst/>
          </a:prstGeom>
        </p:spPr>
        <p:txBody>
          <a:bodyPr vert="horz" wrap="square" lIns="0" tIns="12710" rIns="0" bIns="0" rtlCol="0">
            <a:spAutoFit/>
          </a:bodyPr>
          <a:lstStyle/>
          <a:p>
            <a:pPr marL="12710">
              <a:spcBef>
                <a:spcPts val="100"/>
              </a:spcBef>
            </a:pPr>
            <a:r>
              <a:rPr lang="en-US" sz="1300" dirty="0">
                <a:solidFill>
                  <a:srgbClr val="004449"/>
                </a:solidFill>
                <a:cs typeface="Calibri" panose="020F0502020204030204" pitchFamily="34" charset="0"/>
              </a:rPr>
              <a:t>9</a:t>
            </a:r>
            <a:endParaRPr sz="1300" dirty="0">
              <a:solidFill>
                <a:prstClr val="black"/>
              </a:solidFill>
              <a:cs typeface="Calibri" panose="020F0502020204030204" pitchFamily="34" charset="0"/>
            </a:endParaRPr>
          </a:p>
        </p:txBody>
      </p:sp>
      <p:sp>
        <p:nvSpPr>
          <p:cNvPr id="16" name="object 16"/>
          <p:cNvSpPr txBox="1"/>
          <p:nvPr/>
        </p:nvSpPr>
        <p:spPr>
          <a:xfrm>
            <a:off x="974687" y="5536583"/>
            <a:ext cx="5314260" cy="520665"/>
          </a:xfrm>
          <a:prstGeom prst="rect">
            <a:avLst/>
          </a:prstGeom>
        </p:spPr>
        <p:txBody>
          <a:bodyPr vert="horz" wrap="square" lIns="0" tIns="12710" rIns="0" bIns="0" rtlCol="0">
            <a:spAutoFit/>
          </a:bodyPr>
          <a:lstStyle/>
          <a:p>
            <a:pPr marL="12710">
              <a:spcBef>
                <a:spcPts val="100"/>
              </a:spcBef>
              <a:tabLst>
                <a:tab pos="545843" algn="l"/>
              </a:tabLst>
            </a:pPr>
            <a:r>
              <a:rPr sz="3300" b="1" dirty="0">
                <a:solidFill>
                  <a:srgbClr val="F5C15B"/>
                </a:solidFill>
                <a:latin typeface="DIN Condensed"/>
                <a:cs typeface="DIN Condensed"/>
              </a:rPr>
              <a:t>0</a:t>
            </a:r>
            <a:r>
              <a:rPr lang="en-US" sz="3300" b="1" dirty="0">
                <a:solidFill>
                  <a:srgbClr val="F5C15B"/>
                </a:solidFill>
                <a:latin typeface="DIN Condensed"/>
                <a:cs typeface="DIN Condensed"/>
              </a:rPr>
              <a:t>4</a:t>
            </a:r>
            <a:r>
              <a:rPr sz="3300" b="1" dirty="0">
                <a:solidFill>
                  <a:srgbClr val="F5C15B"/>
                </a:solidFill>
                <a:latin typeface="DIN Condensed"/>
                <a:cs typeface="DIN Condensed"/>
              </a:rPr>
              <a:t>	</a:t>
            </a:r>
            <a:r>
              <a:rPr lang="es-ES" sz="1300" u="sng" dirty="0">
                <a:solidFill>
                  <a:srgbClr val="1A0B53"/>
                </a:solidFill>
                <a:latin typeface="Arial"/>
                <a:cs typeface="Arial"/>
              </a:rPr>
              <a:t>DESARROLLO EMPRESARIAL BASADO EN LA INNOVACIÓN</a:t>
            </a:r>
            <a:endParaRPr sz="1300" u="sng" dirty="0">
              <a:solidFill>
                <a:srgbClr val="1A0B53"/>
              </a:solidFill>
              <a:latin typeface="Arial"/>
              <a:cs typeface="Arial"/>
            </a:endParaRPr>
          </a:p>
        </p:txBody>
      </p:sp>
      <p:sp>
        <p:nvSpPr>
          <p:cNvPr id="17" name="object 17"/>
          <p:cNvSpPr txBox="1"/>
          <p:nvPr/>
        </p:nvSpPr>
        <p:spPr>
          <a:xfrm>
            <a:off x="6152275" y="5790737"/>
            <a:ext cx="273344" cy="213005"/>
          </a:xfrm>
          <a:prstGeom prst="rect">
            <a:avLst/>
          </a:prstGeom>
        </p:spPr>
        <p:txBody>
          <a:bodyPr vert="horz" wrap="square" lIns="0" tIns="12710" rIns="0" bIns="0" rtlCol="0">
            <a:spAutoFit/>
          </a:bodyPr>
          <a:lstStyle/>
          <a:p>
            <a:pPr marL="12710">
              <a:spcBef>
                <a:spcPts val="100"/>
              </a:spcBef>
            </a:pPr>
            <a:r>
              <a:rPr lang="en-US" sz="1300" dirty="0">
                <a:solidFill>
                  <a:srgbClr val="004449"/>
                </a:solidFill>
                <a:cs typeface="Calibri" panose="020F0502020204030204" pitchFamily="34" charset="0"/>
              </a:rPr>
              <a:t>1</a:t>
            </a:r>
            <a:r>
              <a:rPr sz="1300" dirty="0">
                <a:solidFill>
                  <a:srgbClr val="004449"/>
                </a:solidFill>
                <a:cs typeface="Calibri" panose="020F0502020204030204" pitchFamily="34" charset="0"/>
              </a:rPr>
              <a:t>2</a:t>
            </a:r>
            <a:endParaRPr sz="1300" dirty="0">
              <a:solidFill>
                <a:prstClr val="black"/>
              </a:solidFill>
              <a:cs typeface="Calibri" panose="020F0502020204030204" pitchFamily="34" charset="0"/>
            </a:endParaRPr>
          </a:p>
        </p:txBody>
      </p:sp>
      <p:sp>
        <p:nvSpPr>
          <p:cNvPr id="18" name="object 18"/>
          <p:cNvSpPr txBox="1"/>
          <p:nvPr/>
        </p:nvSpPr>
        <p:spPr>
          <a:xfrm>
            <a:off x="974685" y="6057596"/>
            <a:ext cx="4718116" cy="520665"/>
          </a:xfrm>
          <a:prstGeom prst="rect">
            <a:avLst/>
          </a:prstGeom>
        </p:spPr>
        <p:txBody>
          <a:bodyPr vert="horz" wrap="square" lIns="0" tIns="12710" rIns="0" bIns="0" rtlCol="0">
            <a:spAutoFit/>
          </a:bodyPr>
          <a:lstStyle/>
          <a:p>
            <a:pPr marL="12710">
              <a:spcBef>
                <a:spcPts val="100"/>
              </a:spcBef>
              <a:tabLst>
                <a:tab pos="578886" algn="l"/>
              </a:tabLst>
            </a:pPr>
            <a:r>
              <a:rPr sz="3300" b="1" dirty="0">
                <a:solidFill>
                  <a:srgbClr val="F5C15B"/>
                </a:solidFill>
                <a:latin typeface="DIN Condensed"/>
                <a:cs typeface="DIN Condensed"/>
              </a:rPr>
              <a:t>0</a:t>
            </a:r>
            <a:r>
              <a:rPr lang="en-US" sz="3300" b="1" dirty="0">
                <a:solidFill>
                  <a:srgbClr val="F5C15B"/>
                </a:solidFill>
                <a:latin typeface="DIN Condensed"/>
                <a:cs typeface="DIN Condensed"/>
              </a:rPr>
              <a:t>5</a:t>
            </a:r>
            <a:r>
              <a:rPr sz="3300" b="1" dirty="0">
                <a:solidFill>
                  <a:srgbClr val="F5C15B"/>
                </a:solidFill>
                <a:latin typeface="DIN Condensed"/>
                <a:cs typeface="DIN Condensed"/>
              </a:rPr>
              <a:t>	</a:t>
            </a:r>
            <a:r>
              <a:rPr lang="es-ES" sz="1300" u="sng" dirty="0">
                <a:solidFill>
                  <a:srgbClr val="1A0B53"/>
                </a:solidFill>
                <a:latin typeface="Arial"/>
                <a:cs typeface="Arial"/>
              </a:rPr>
              <a:t>ESTUDIOS DE CASOS DEL PROYECTO SUSTAIN</a:t>
            </a:r>
            <a:endParaRPr sz="1300" u="sng" dirty="0">
              <a:solidFill>
                <a:srgbClr val="1A0B53"/>
              </a:solidFill>
              <a:latin typeface="Arial"/>
              <a:cs typeface="Arial"/>
            </a:endParaRPr>
          </a:p>
        </p:txBody>
      </p:sp>
      <p:sp>
        <p:nvSpPr>
          <p:cNvPr id="19" name="object 19"/>
          <p:cNvSpPr txBox="1"/>
          <p:nvPr/>
        </p:nvSpPr>
        <p:spPr>
          <a:xfrm>
            <a:off x="6152275" y="6311747"/>
            <a:ext cx="273344" cy="213005"/>
          </a:xfrm>
          <a:prstGeom prst="rect">
            <a:avLst/>
          </a:prstGeom>
        </p:spPr>
        <p:txBody>
          <a:bodyPr vert="horz" wrap="square" lIns="0" tIns="12710" rIns="0" bIns="0" rtlCol="0">
            <a:spAutoFit/>
          </a:bodyPr>
          <a:lstStyle/>
          <a:p>
            <a:pPr marL="12710">
              <a:spcBef>
                <a:spcPts val="100"/>
              </a:spcBef>
            </a:pPr>
            <a:r>
              <a:rPr lang="en-US" sz="1300" dirty="0">
                <a:solidFill>
                  <a:srgbClr val="004449"/>
                </a:solidFill>
                <a:cs typeface="Calibri" panose="020F0502020204030204" pitchFamily="34" charset="0"/>
              </a:rPr>
              <a:t>1</a:t>
            </a:r>
            <a:r>
              <a:rPr sz="1300" dirty="0">
                <a:solidFill>
                  <a:srgbClr val="004449"/>
                </a:solidFill>
                <a:cs typeface="Calibri" panose="020F0502020204030204" pitchFamily="34" charset="0"/>
              </a:rPr>
              <a:t>4</a:t>
            </a:r>
            <a:endParaRPr sz="1300" dirty="0">
              <a:solidFill>
                <a:prstClr val="black"/>
              </a:solidFill>
              <a:cs typeface="Calibri" panose="020F0502020204030204" pitchFamily="34" charset="0"/>
            </a:endParaRPr>
          </a:p>
        </p:txBody>
      </p:sp>
      <p:sp>
        <p:nvSpPr>
          <p:cNvPr id="28" name="object 28"/>
          <p:cNvSpPr/>
          <p:nvPr/>
        </p:nvSpPr>
        <p:spPr>
          <a:xfrm>
            <a:off x="872116" y="4514831"/>
            <a:ext cx="5553503" cy="0"/>
          </a:xfrm>
          <a:custGeom>
            <a:avLst/>
            <a:gdLst/>
            <a:ahLst/>
            <a:cxnLst/>
            <a:rect l="l" t="t" r="r" b="b"/>
            <a:pathLst>
              <a:path w="5544185">
                <a:moveTo>
                  <a:pt x="0" y="0"/>
                </a:moveTo>
                <a:lnTo>
                  <a:pt x="5543994" y="0"/>
                </a:lnTo>
              </a:path>
            </a:pathLst>
          </a:custGeom>
          <a:ln w="12700">
            <a:solidFill>
              <a:srgbClr val="F5C15B"/>
            </a:solidFill>
          </a:ln>
        </p:spPr>
        <p:txBody>
          <a:bodyPr wrap="square" lIns="0" tIns="0" rIns="0" bIns="0" rtlCol="0"/>
          <a:lstStyle/>
          <a:p>
            <a:endParaRPr>
              <a:solidFill>
                <a:prstClr val="black"/>
              </a:solidFill>
            </a:endParaRPr>
          </a:p>
        </p:txBody>
      </p:sp>
      <p:sp>
        <p:nvSpPr>
          <p:cNvPr id="29" name="object 29"/>
          <p:cNvSpPr/>
          <p:nvPr/>
        </p:nvSpPr>
        <p:spPr>
          <a:xfrm>
            <a:off x="872116" y="5037142"/>
            <a:ext cx="5553503" cy="0"/>
          </a:xfrm>
          <a:custGeom>
            <a:avLst/>
            <a:gdLst/>
            <a:ahLst/>
            <a:cxnLst/>
            <a:rect l="l" t="t" r="r" b="b"/>
            <a:pathLst>
              <a:path w="5544185">
                <a:moveTo>
                  <a:pt x="0" y="0"/>
                </a:moveTo>
                <a:lnTo>
                  <a:pt x="5543994" y="0"/>
                </a:lnTo>
              </a:path>
            </a:pathLst>
          </a:custGeom>
          <a:ln w="12700">
            <a:solidFill>
              <a:srgbClr val="F5C15B"/>
            </a:solidFill>
          </a:ln>
        </p:spPr>
        <p:txBody>
          <a:bodyPr wrap="square" lIns="0" tIns="0" rIns="0" bIns="0" rtlCol="0"/>
          <a:lstStyle/>
          <a:p>
            <a:endParaRPr>
              <a:solidFill>
                <a:prstClr val="black"/>
              </a:solidFill>
            </a:endParaRPr>
          </a:p>
        </p:txBody>
      </p:sp>
      <p:sp>
        <p:nvSpPr>
          <p:cNvPr id="30" name="object 30"/>
          <p:cNvSpPr/>
          <p:nvPr/>
        </p:nvSpPr>
        <p:spPr>
          <a:xfrm>
            <a:off x="872116" y="5559452"/>
            <a:ext cx="5553503" cy="0"/>
          </a:xfrm>
          <a:custGeom>
            <a:avLst/>
            <a:gdLst/>
            <a:ahLst/>
            <a:cxnLst/>
            <a:rect l="l" t="t" r="r" b="b"/>
            <a:pathLst>
              <a:path w="5544185">
                <a:moveTo>
                  <a:pt x="0" y="0"/>
                </a:moveTo>
                <a:lnTo>
                  <a:pt x="5543994" y="0"/>
                </a:lnTo>
              </a:path>
            </a:pathLst>
          </a:custGeom>
          <a:ln w="12700">
            <a:solidFill>
              <a:srgbClr val="F5C15B"/>
            </a:solidFill>
          </a:ln>
        </p:spPr>
        <p:txBody>
          <a:bodyPr wrap="square" lIns="0" tIns="0" rIns="0" bIns="0" rtlCol="0"/>
          <a:lstStyle/>
          <a:p>
            <a:endParaRPr>
              <a:solidFill>
                <a:prstClr val="black"/>
              </a:solidFill>
            </a:endParaRPr>
          </a:p>
        </p:txBody>
      </p:sp>
      <p:sp>
        <p:nvSpPr>
          <p:cNvPr id="31" name="object 31"/>
          <p:cNvSpPr/>
          <p:nvPr/>
        </p:nvSpPr>
        <p:spPr>
          <a:xfrm>
            <a:off x="872116" y="6081762"/>
            <a:ext cx="5553503" cy="0"/>
          </a:xfrm>
          <a:custGeom>
            <a:avLst/>
            <a:gdLst/>
            <a:ahLst/>
            <a:cxnLst/>
            <a:rect l="l" t="t" r="r" b="b"/>
            <a:pathLst>
              <a:path w="5544185">
                <a:moveTo>
                  <a:pt x="0" y="0"/>
                </a:moveTo>
                <a:lnTo>
                  <a:pt x="5543994" y="0"/>
                </a:lnTo>
              </a:path>
            </a:pathLst>
          </a:custGeom>
          <a:ln w="12700">
            <a:solidFill>
              <a:srgbClr val="F5C15B"/>
            </a:solidFill>
          </a:ln>
        </p:spPr>
        <p:txBody>
          <a:bodyPr wrap="square" lIns="0" tIns="0" rIns="0" bIns="0" rtlCol="0"/>
          <a:lstStyle/>
          <a:p>
            <a:endParaRPr>
              <a:solidFill>
                <a:prstClr val="black"/>
              </a:solidFill>
            </a:endParaRPr>
          </a:p>
        </p:txBody>
      </p:sp>
      <p:sp>
        <p:nvSpPr>
          <p:cNvPr id="32" name="object 32"/>
          <p:cNvSpPr/>
          <p:nvPr/>
        </p:nvSpPr>
        <p:spPr>
          <a:xfrm>
            <a:off x="872116" y="6604072"/>
            <a:ext cx="5553503" cy="0"/>
          </a:xfrm>
          <a:custGeom>
            <a:avLst/>
            <a:gdLst/>
            <a:ahLst/>
            <a:cxnLst/>
            <a:rect l="l" t="t" r="r" b="b"/>
            <a:pathLst>
              <a:path w="5544185">
                <a:moveTo>
                  <a:pt x="0" y="0"/>
                </a:moveTo>
                <a:lnTo>
                  <a:pt x="5543994" y="0"/>
                </a:lnTo>
              </a:path>
            </a:pathLst>
          </a:custGeom>
          <a:ln w="12700">
            <a:solidFill>
              <a:srgbClr val="F5C15B"/>
            </a:solidFill>
          </a:ln>
        </p:spPr>
        <p:txBody>
          <a:bodyPr wrap="square" lIns="0" tIns="0" rIns="0" bIns="0" rtlCol="0"/>
          <a:lstStyle/>
          <a:p>
            <a:endParaRPr>
              <a:solidFill>
                <a:prstClr val="black"/>
              </a:solidFill>
            </a:endParaRPr>
          </a:p>
        </p:txBody>
      </p:sp>
      <p:sp>
        <p:nvSpPr>
          <p:cNvPr id="38" name="object 38"/>
          <p:cNvSpPr txBox="1"/>
          <p:nvPr/>
        </p:nvSpPr>
        <p:spPr>
          <a:xfrm>
            <a:off x="4326976" y="9793730"/>
            <a:ext cx="2069762" cy="520665"/>
          </a:xfrm>
          <a:prstGeom prst="rect">
            <a:avLst/>
          </a:prstGeom>
        </p:spPr>
        <p:txBody>
          <a:bodyPr vert="horz" wrap="square" lIns="0" tIns="12710" rIns="0" bIns="0" rtlCol="0">
            <a:spAutoFit/>
          </a:bodyPr>
          <a:lstStyle/>
          <a:p>
            <a:pPr marL="12710" marR="5082">
              <a:spcBef>
                <a:spcPts val="100"/>
              </a:spcBef>
            </a:pPr>
            <a:r>
              <a:rPr lang="es-ES" sz="1100" dirty="0">
                <a:solidFill>
                  <a:srgbClr val="004449"/>
                </a:solidFill>
                <a:cs typeface="Arial"/>
              </a:rPr>
              <a:t>ESTE MENÚ ES INTERACTIVO, HAGA CLIC PARA UNA NAVEGACIÓN RÁPIDA Y FÁCIL</a:t>
            </a:r>
            <a:endParaRPr sz="1100" dirty="0">
              <a:solidFill>
                <a:prstClr val="black"/>
              </a:solidFill>
              <a:cs typeface="Arial"/>
            </a:endParaRPr>
          </a:p>
        </p:txBody>
      </p:sp>
      <p:sp>
        <p:nvSpPr>
          <p:cNvPr id="43" name="object 43"/>
          <p:cNvSpPr txBox="1">
            <a:spLocks noGrp="1"/>
          </p:cNvSpPr>
          <p:nvPr>
            <p:ph type="sldNum" sz="quarter" idx="7"/>
          </p:nvPr>
        </p:nvSpPr>
        <p:spPr>
          <a:xfrm>
            <a:off x="7274643" y="10365581"/>
            <a:ext cx="178099" cy="114782"/>
          </a:xfrm>
          <a:prstGeom prst="rect">
            <a:avLst/>
          </a:prstGeom>
        </p:spPr>
        <p:txBody>
          <a:bodyPr vert="horz" wrap="square" lIns="0" tIns="6989" rIns="0" bIns="0" rtlCol="0">
            <a:spAutoFit/>
          </a:bodyPr>
          <a:lstStyle/>
          <a:p>
            <a:pPr marL="38126">
              <a:spcBef>
                <a:spcPts val="55"/>
              </a:spcBef>
            </a:pPr>
            <a:fld id="{81D60167-4931-47E6-BA6A-407CBD079E47}" type="slidenum">
              <a:rPr spc="-45" dirty="0"/>
              <a:pPr marL="38126">
                <a:spcBef>
                  <a:spcPts val="55"/>
                </a:spcBef>
              </a:pPr>
              <a:t>3</a:t>
            </a:fld>
            <a:endParaRPr spc="-45" dirty="0"/>
          </a:p>
        </p:txBody>
      </p:sp>
      <p:sp>
        <p:nvSpPr>
          <p:cNvPr id="51" name="Freeform 50">
            <a:extLst>
              <a:ext uri="{FF2B5EF4-FFF2-40B4-BE49-F238E27FC236}">
                <a16:creationId xmlns:a16="http://schemas.microsoft.com/office/drawing/2014/main" id="{65610391-D768-344C-AF9F-44772D26557A}"/>
              </a:ext>
            </a:extLst>
          </p:cNvPr>
          <p:cNvSpPr/>
          <p:nvPr/>
        </p:nvSpPr>
        <p:spPr>
          <a:xfrm>
            <a:off x="3" y="557146"/>
            <a:ext cx="1037565" cy="2145233"/>
          </a:xfrm>
          <a:custGeom>
            <a:avLst/>
            <a:gdLst>
              <a:gd name="connsiteX0" fmla="*/ 0 w 1035824"/>
              <a:gd name="connsiteY0" fmla="*/ 0 h 2143960"/>
              <a:gd name="connsiteX1" fmla="*/ 1035824 w 1035824"/>
              <a:gd name="connsiteY1" fmla="*/ 0 h 2143960"/>
              <a:gd name="connsiteX2" fmla="*/ 9482 w 1035824"/>
              <a:gd name="connsiteY2" fmla="*/ 2136272 h 2143960"/>
              <a:gd name="connsiteX3" fmla="*/ 0 w 1035824"/>
              <a:gd name="connsiteY3" fmla="*/ 2143960 h 2143960"/>
            </a:gdLst>
            <a:ahLst/>
            <a:cxnLst>
              <a:cxn ang="0">
                <a:pos x="connsiteX0" y="connsiteY0"/>
              </a:cxn>
              <a:cxn ang="0">
                <a:pos x="connsiteX1" y="connsiteY1"/>
              </a:cxn>
              <a:cxn ang="0">
                <a:pos x="connsiteX2" y="connsiteY2"/>
              </a:cxn>
              <a:cxn ang="0">
                <a:pos x="connsiteX3" y="connsiteY3"/>
              </a:cxn>
            </a:cxnLst>
            <a:rect l="l" t="t" r="r" b="b"/>
            <a:pathLst>
              <a:path w="1035824" h="2143960">
                <a:moveTo>
                  <a:pt x="0" y="0"/>
                </a:moveTo>
                <a:lnTo>
                  <a:pt x="1035824" y="0"/>
                </a:lnTo>
                <a:cubicBezTo>
                  <a:pt x="1035824" y="0"/>
                  <a:pt x="953869" y="1314629"/>
                  <a:pt x="9482" y="2136272"/>
                </a:cubicBezTo>
                <a:lnTo>
                  <a:pt x="0" y="2143960"/>
                </a:lnTo>
                <a:close/>
              </a:path>
            </a:pathLst>
          </a:custGeom>
          <a:solidFill>
            <a:srgbClr val="416F70"/>
          </a:solidFill>
          <a:ln w="8971" cap="flat">
            <a:noFill/>
            <a:prstDash val="solid"/>
            <a:miter/>
          </a:ln>
        </p:spPr>
        <p:txBody>
          <a:bodyPr lIns="91501" tIns="45754" rIns="91501" bIns="45754" rtlCol="0" anchor="ctr"/>
          <a:lstStyle/>
          <a:p>
            <a:endParaRPr lang="en-US">
              <a:solidFill>
                <a:prstClr val="black"/>
              </a:solidFill>
            </a:endParaRPr>
          </a:p>
        </p:txBody>
      </p:sp>
      <p:grpSp>
        <p:nvGrpSpPr>
          <p:cNvPr id="56" name="Graphic 72">
            <a:extLst>
              <a:ext uri="{FF2B5EF4-FFF2-40B4-BE49-F238E27FC236}">
                <a16:creationId xmlns:a16="http://schemas.microsoft.com/office/drawing/2014/main" id="{FB12FB98-5F54-2847-92AA-3E842F8A540E}"/>
              </a:ext>
            </a:extLst>
          </p:cNvPr>
          <p:cNvGrpSpPr/>
          <p:nvPr/>
        </p:nvGrpSpPr>
        <p:grpSpPr>
          <a:xfrm>
            <a:off x="3924881" y="9735288"/>
            <a:ext cx="288304" cy="430172"/>
            <a:chOff x="2649438" y="2791642"/>
            <a:chExt cx="415449" cy="620557"/>
          </a:xfrm>
          <a:solidFill>
            <a:srgbClr val="CC9130"/>
          </a:solidFill>
        </p:grpSpPr>
        <p:sp>
          <p:nvSpPr>
            <p:cNvPr id="57" name="Freeform 56">
              <a:extLst>
                <a:ext uri="{FF2B5EF4-FFF2-40B4-BE49-F238E27FC236}">
                  <a16:creationId xmlns:a16="http://schemas.microsoft.com/office/drawing/2014/main" id="{175787E0-5896-684B-8F05-4E0214FEDEA1}"/>
                </a:ext>
              </a:extLst>
            </p:cNvPr>
            <p:cNvSpPr/>
            <p:nvPr/>
          </p:nvSpPr>
          <p:spPr>
            <a:xfrm>
              <a:off x="2753997" y="2791642"/>
              <a:ext cx="254655" cy="209743"/>
            </a:xfrm>
            <a:custGeom>
              <a:avLst/>
              <a:gdLst>
                <a:gd name="connsiteX0" fmla="*/ 29986 w 254655"/>
                <a:gd name="connsiteY0" fmla="*/ 150931 h 209743"/>
                <a:gd name="connsiteX1" fmla="*/ 37201 w 254655"/>
                <a:gd name="connsiteY1" fmla="*/ 135055 h 209743"/>
                <a:gd name="connsiteX2" fmla="*/ 32873 w 254655"/>
                <a:gd name="connsiteY2" fmla="*/ 77325 h 209743"/>
                <a:gd name="connsiteX3" fmla="*/ 155521 w 254655"/>
                <a:gd name="connsiteY3" fmla="*/ 34027 h 209743"/>
                <a:gd name="connsiteX4" fmla="*/ 221896 w 254655"/>
                <a:gd name="connsiteY4" fmla="*/ 145158 h 209743"/>
                <a:gd name="connsiteX5" fmla="*/ 181494 w 254655"/>
                <a:gd name="connsiteY5" fmla="*/ 187012 h 209743"/>
                <a:gd name="connsiteX6" fmla="*/ 177165 w 254655"/>
                <a:gd name="connsiteY6" fmla="*/ 202888 h 209743"/>
                <a:gd name="connsiteX7" fmla="*/ 185823 w 254655"/>
                <a:gd name="connsiteY7" fmla="*/ 208661 h 209743"/>
                <a:gd name="connsiteX8" fmla="*/ 197366 w 254655"/>
                <a:gd name="connsiteY8" fmla="*/ 208661 h 209743"/>
                <a:gd name="connsiteX9" fmla="*/ 249312 w 254655"/>
                <a:gd name="connsiteY9" fmla="*/ 153817 h 209743"/>
                <a:gd name="connsiteX10" fmla="*/ 164179 w 254655"/>
                <a:gd name="connsiteY10" fmla="*/ 9491 h 209743"/>
                <a:gd name="connsiteX11" fmla="*/ 5457 w 254655"/>
                <a:gd name="connsiteY11" fmla="*/ 65778 h 209743"/>
                <a:gd name="connsiteX12" fmla="*/ 11229 w 254655"/>
                <a:gd name="connsiteY12" fmla="*/ 140828 h 209743"/>
                <a:gd name="connsiteX13" fmla="*/ 29986 w 254655"/>
                <a:gd name="connsiteY13" fmla="*/ 150931 h 20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655" h="209743">
                  <a:moveTo>
                    <a:pt x="29986" y="150931"/>
                  </a:moveTo>
                  <a:cubicBezTo>
                    <a:pt x="37201" y="149488"/>
                    <a:pt x="40087" y="142271"/>
                    <a:pt x="37201" y="135055"/>
                  </a:cubicBezTo>
                  <a:cubicBezTo>
                    <a:pt x="27101" y="116292"/>
                    <a:pt x="25658" y="94644"/>
                    <a:pt x="32873" y="77325"/>
                  </a:cubicBezTo>
                  <a:cubicBezTo>
                    <a:pt x="48745" y="34027"/>
                    <a:pt x="103576" y="15264"/>
                    <a:pt x="155521" y="34027"/>
                  </a:cubicBezTo>
                  <a:cubicBezTo>
                    <a:pt x="207467" y="52789"/>
                    <a:pt x="237768" y="103303"/>
                    <a:pt x="221896" y="145158"/>
                  </a:cubicBezTo>
                  <a:cubicBezTo>
                    <a:pt x="214682" y="163920"/>
                    <a:pt x="200252" y="178353"/>
                    <a:pt x="181494" y="187012"/>
                  </a:cubicBezTo>
                  <a:cubicBezTo>
                    <a:pt x="174279" y="189899"/>
                    <a:pt x="172837" y="197115"/>
                    <a:pt x="177165" y="202888"/>
                  </a:cubicBezTo>
                  <a:cubicBezTo>
                    <a:pt x="178608" y="205775"/>
                    <a:pt x="181494" y="207218"/>
                    <a:pt x="185823" y="208661"/>
                  </a:cubicBezTo>
                  <a:cubicBezTo>
                    <a:pt x="190152" y="210104"/>
                    <a:pt x="194481" y="210104"/>
                    <a:pt x="197366" y="208661"/>
                  </a:cubicBezTo>
                  <a:cubicBezTo>
                    <a:pt x="223339" y="197115"/>
                    <a:pt x="240654" y="178353"/>
                    <a:pt x="249312" y="153817"/>
                  </a:cubicBezTo>
                  <a:cubicBezTo>
                    <a:pt x="269513" y="98974"/>
                    <a:pt x="230554" y="34027"/>
                    <a:pt x="164179" y="9491"/>
                  </a:cubicBezTo>
                  <a:cubicBezTo>
                    <a:pt x="96361" y="-15044"/>
                    <a:pt x="25658" y="9491"/>
                    <a:pt x="5457" y="65778"/>
                  </a:cubicBezTo>
                  <a:cubicBezTo>
                    <a:pt x="-3201" y="88871"/>
                    <a:pt x="-1758" y="116292"/>
                    <a:pt x="11229" y="140828"/>
                  </a:cubicBezTo>
                  <a:cubicBezTo>
                    <a:pt x="14115" y="149488"/>
                    <a:pt x="22772" y="153817"/>
                    <a:pt x="29986" y="150931"/>
                  </a:cubicBezTo>
                </a:path>
              </a:pathLst>
            </a:custGeom>
            <a:solidFill>
              <a:srgbClr val="CC9130"/>
            </a:solidFill>
            <a:ln w="14423" cap="flat">
              <a:noFill/>
              <a:prstDash val="solid"/>
              <a:miter/>
            </a:ln>
          </p:spPr>
          <p:txBody>
            <a:bodyPr rtlCol="0" anchor="ctr"/>
            <a:lstStyle/>
            <a:p>
              <a:endParaRPr lang="en-US">
                <a:solidFill>
                  <a:prstClr val="black"/>
                </a:solidFill>
              </a:endParaRPr>
            </a:p>
          </p:txBody>
        </p:sp>
        <p:sp>
          <p:nvSpPr>
            <p:cNvPr id="58" name="Freeform 57">
              <a:extLst>
                <a:ext uri="{FF2B5EF4-FFF2-40B4-BE49-F238E27FC236}">
                  <a16:creationId xmlns:a16="http://schemas.microsoft.com/office/drawing/2014/main" id="{9240B907-C7BF-2045-AFF1-E76C4DA19B5B}"/>
                </a:ext>
              </a:extLst>
            </p:cNvPr>
            <p:cNvSpPr/>
            <p:nvPr/>
          </p:nvSpPr>
          <p:spPr>
            <a:xfrm>
              <a:off x="2812842" y="2846632"/>
              <a:ext cx="136788" cy="95940"/>
            </a:xfrm>
            <a:custGeom>
              <a:avLst/>
              <a:gdLst>
                <a:gd name="connsiteX0" fmla="*/ 76475 w 136788"/>
                <a:gd name="connsiteY0" fmla="*/ 35324 h 95940"/>
                <a:gd name="connsiteX1" fmla="*/ 125535 w 136788"/>
                <a:gd name="connsiteY1" fmla="*/ 95941 h 95940"/>
                <a:gd name="connsiteX2" fmla="*/ 134193 w 136788"/>
                <a:gd name="connsiteY2" fmla="*/ 81508 h 95940"/>
                <a:gd name="connsiteX3" fmla="*/ 88019 w 136788"/>
                <a:gd name="connsiteY3" fmla="*/ 5016 h 95940"/>
                <a:gd name="connsiteX4" fmla="*/ 2886 w 136788"/>
                <a:gd name="connsiteY4" fmla="*/ 35324 h 95940"/>
                <a:gd name="connsiteX5" fmla="*/ 0 w 136788"/>
                <a:gd name="connsiteY5" fmla="*/ 49757 h 95940"/>
                <a:gd name="connsiteX6" fmla="*/ 76475 w 136788"/>
                <a:gd name="connsiteY6" fmla="*/ 35324 h 9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88" h="95940">
                  <a:moveTo>
                    <a:pt x="76475" y="35324"/>
                  </a:moveTo>
                  <a:cubicBezTo>
                    <a:pt x="106777" y="46870"/>
                    <a:pt x="125535" y="69962"/>
                    <a:pt x="125535" y="95941"/>
                  </a:cubicBezTo>
                  <a:cubicBezTo>
                    <a:pt x="128421" y="91611"/>
                    <a:pt x="131307" y="87282"/>
                    <a:pt x="134193" y="81508"/>
                  </a:cubicBezTo>
                  <a:cubicBezTo>
                    <a:pt x="144293" y="52643"/>
                    <a:pt x="124092" y="18005"/>
                    <a:pt x="88019" y="5016"/>
                  </a:cubicBezTo>
                  <a:cubicBezTo>
                    <a:pt x="51945" y="-7974"/>
                    <a:pt x="14429" y="5016"/>
                    <a:pt x="2886" y="35324"/>
                  </a:cubicBezTo>
                  <a:cubicBezTo>
                    <a:pt x="1443" y="39654"/>
                    <a:pt x="0" y="45427"/>
                    <a:pt x="0" y="49757"/>
                  </a:cubicBezTo>
                  <a:cubicBezTo>
                    <a:pt x="17315" y="29551"/>
                    <a:pt x="46174" y="23778"/>
                    <a:pt x="76475" y="35324"/>
                  </a:cubicBezTo>
                </a:path>
              </a:pathLst>
            </a:custGeom>
            <a:solidFill>
              <a:srgbClr val="CC9130"/>
            </a:solidFill>
            <a:ln w="14423" cap="flat">
              <a:noFill/>
              <a:prstDash val="solid"/>
              <a:miter/>
            </a:ln>
          </p:spPr>
          <p:txBody>
            <a:bodyPr rtlCol="0" anchor="ctr"/>
            <a:lstStyle/>
            <a:p>
              <a:endParaRPr lang="en-US">
                <a:solidFill>
                  <a:prstClr val="black"/>
                </a:solidFill>
              </a:endParaRPr>
            </a:p>
          </p:txBody>
        </p:sp>
        <p:sp>
          <p:nvSpPr>
            <p:cNvPr id="59" name="Freeform 58">
              <a:extLst>
                <a:ext uri="{FF2B5EF4-FFF2-40B4-BE49-F238E27FC236}">
                  <a16:creationId xmlns:a16="http://schemas.microsoft.com/office/drawing/2014/main" id="{62184FE0-5F3E-AA47-889A-EE440AF54609}"/>
                </a:ext>
              </a:extLst>
            </p:cNvPr>
            <p:cNvSpPr/>
            <p:nvPr/>
          </p:nvSpPr>
          <p:spPr>
            <a:xfrm>
              <a:off x="2649438" y="2900344"/>
              <a:ext cx="415449" cy="511855"/>
            </a:xfrm>
            <a:custGeom>
              <a:avLst/>
              <a:gdLst>
                <a:gd name="connsiteX0" fmla="*/ 414474 w 415449"/>
                <a:gd name="connsiteY0" fmla="*/ 319335 h 511855"/>
                <a:gd name="connsiteX1" fmla="*/ 371186 w 415449"/>
                <a:gd name="connsiteY1" fmla="*/ 247172 h 511855"/>
                <a:gd name="connsiteX2" fmla="*/ 359642 w 415449"/>
                <a:gd name="connsiteY2" fmla="*/ 235626 h 511855"/>
                <a:gd name="connsiteX3" fmla="*/ 323569 w 415449"/>
                <a:gd name="connsiteY3" fmla="*/ 200988 h 511855"/>
                <a:gd name="connsiteX4" fmla="*/ 297597 w 415449"/>
                <a:gd name="connsiteY4" fmla="*/ 195215 h 511855"/>
                <a:gd name="connsiteX5" fmla="*/ 296154 w 415449"/>
                <a:gd name="connsiteY5" fmla="*/ 195215 h 511855"/>
                <a:gd name="connsiteX6" fmla="*/ 291825 w 415449"/>
                <a:gd name="connsiteY6" fmla="*/ 190885 h 511855"/>
                <a:gd name="connsiteX7" fmla="*/ 254309 w 415449"/>
                <a:gd name="connsiteY7" fmla="*/ 151917 h 511855"/>
                <a:gd name="connsiteX8" fmla="*/ 231222 w 415449"/>
                <a:gd name="connsiteY8" fmla="*/ 146144 h 511855"/>
                <a:gd name="connsiteX9" fmla="*/ 228336 w 415449"/>
                <a:gd name="connsiteY9" fmla="*/ 146144 h 511855"/>
                <a:gd name="connsiteX10" fmla="*/ 224007 w 415449"/>
                <a:gd name="connsiteY10" fmla="*/ 138928 h 511855"/>
                <a:gd name="connsiteX11" fmla="*/ 257194 w 415449"/>
                <a:gd name="connsiteY11" fmla="*/ 48002 h 511855"/>
                <a:gd name="connsiteX12" fmla="*/ 231222 w 415449"/>
                <a:gd name="connsiteY12" fmla="*/ 3261 h 511855"/>
                <a:gd name="connsiteX13" fmla="*/ 182162 w 415449"/>
                <a:gd name="connsiteY13" fmla="*/ 20580 h 511855"/>
                <a:gd name="connsiteX14" fmla="*/ 124445 w 415449"/>
                <a:gd name="connsiteY14" fmla="*/ 180782 h 511855"/>
                <a:gd name="connsiteX15" fmla="*/ 101358 w 415449"/>
                <a:gd name="connsiteY15" fmla="*/ 189442 h 511855"/>
                <a:gd name="connsiteX16" fmla="*/ 88372 w 415449"/>
                <a:gd name="connsiteY16" fmla="*/ 176452 h 511855"/>
                <a:gd name="connsiteX17" fmla="*/ 78271 w 415449"/>
                <a:gd name="connsiteY17" fmla="*/ 146144 h 511855"/>
                <a:gd name="connsiteX18" fmla="*/ 52299 w 415449"/>
                <a:gd name="connsiteY18" fmla="*/ 118722 h 511855"/>
                <a:gd name="connsiteX19" fmla="*/ 1796 w 415449"/>
                <a:gd name="connsiteY19" fmla="*/ 154803 h 511855"/>
                <a:gd name="connsiteX20" fmla="*/ 63842 w 415449"/>
                <a:gd name="connsiteY20" fmla="*/ 433353 h 511855"/>
                <a:gd name="connsiteX21" fmla="*/ 68171 w 415449"/>
                <a:gd name="connsiteY21" fmla="*/ 437683 h 511855"/>
                <a:gd name="connsiteX22" fmla="*/ 270181 w 415449"/>
                <a:gd name="connsiteY22" fmla="*/ 511289 h 511855"/>
                <a:gd name="connsiteX23" fmla="*/ 277396 w 415449"/>
                <a:gd name="connsiteY23" fmla="*/ 508403 h 511855"/>
                <a:gd name="connsiteX24" fmla="*/ 307697 w 415449"/>
                <a:gd name="connsiteY24" fmla="*/ 442013 h 511855"/>
                <a:gd name="connsiteX25" fmla="*/ 309140 w 415449"/>
                <a:gd name="connsiteY25" fmla="*/ 440569 h 511855"/>
                <a:gd name="connsiteX26" fmla="*/ 414474 w 415449"/>
                <a:gd name="connsiteY26" fmla="*/ 319335 h 5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449" h="511855">
                  <a:moveTo>
                    <a:pt x="414474" y="319335"/>
                  </a:moveTo>
                  <a:cubicBezTo>
                    <a:pt x="421689" y="273151"/>
                    <a:pt x="387058" y="254388"/>
                    <a:pt x="371186" y="247172"/>
                  </a:cubicBezTo>
                  <a:cubicBezTo>
                    <a:pt x="365414" y="244285"/>
                    <a:pt x="361085" y="241399"/>
                    <a:pt x="359642" y="235626"/>
                  </a:cubicBezTo>
                  <a:cubicBezTo>
                    <a:pt x="352428" y="215420"/>
                    <a:pt x="337999" y="205318"/>
                    <a:pt x="323569" y="200988"/>
                  </a:cubicBezTo>
                  <a:cubicBezTo>
                    <a:pt x="313469" y="196658"/>
                    <a:pt x="303368" y="196658"/>
                    <a:pt x="297597" y="195215"/>
                  </a:cubicBezTo>
                  <a:cubicBezTo>
                    <a:pt x="297597" y="195215"/>
                    <a:pt x="296154" y="195215"/>
                    <a:pt x="296154" y="195215"/>
                  </a:cubicBezTo>
                  <a:cubicBezTo>
                    <a:pt x="294711" y="195215"/>
                    <a:pt x="293268" y="192328"/>
                    <a:pt x="291825" y="190885"/>
                  </a:cubicBezTo>
                  <a:cubicBezTo>
                    <a:pt x="286053" y="169236"/>
                    <a:pt x="270181" y="157690"/>
                    <a:pt x="254309" y="151917"/>
                  </a:cubicBezTo>
                  <a:cubicBezTo>
                    <a:pt x="245651" y="149031"/>
                    <a:pt x="236994" y="147587"/>
                    <a:pt x="231222" y="146144"/>
                  </a:cubicBezTo>
                  <a:cubicBezTo>
                    <a:pt x="231222" y="146144"/>
                    <a:pt x="229779" y="146144"/>
                    <a:pt x="228336" y="146144"/>
                  </a:cubicBezTo>
                  <a:cubicBezTo>
                    <a:pt x="225450" y="144700"/>
                    <a:pt x="222564" y="141814"/>
                    <a:pt x="224007" y="138928"/>
                  </a:cubicBezTo>
                  <a:lnTo>
                    <a:pt x="257194" y="48002"/>
                  </a:lnTo>
                  <a:cubicBezTo>
                    <a:pt x="264409" y="27796"/>
                    <a:pt x="249980" y="10477"/>
                    <a:pt x="231222" y="3261"/>
                  </a:cubicBezTo>
                  <a:cubicBezTo>
                    <a:pt x="212464" y="-3955"/>
                    <a:pt x="189377" y="374"/>
                    <a:pt x="182162" y="20580"/>
                  </a:cubicBezTo>
                  <a:lnTo>
                    <a:pt x="124445" y="180782"/>
                  </a:lnTo>
                  <a:cubicBezTo>
                    <a:pt x="121559" y="190885"/>
                    <a:pt x="110016" y="192328"/>
                    <a:pt x="101358" y="189442"/>
                  </a:cubicBezTo>
                  <a:cubicBezTo>
                    <a:pt x="95587" y="187998"/>
                    <a:pt x="91258" y="183669"/>
                    <a:pt x="88372" y="176452"/>
                  </a:cubicBezTo>
                  <a:lnTo>
                    <a:pt x="78271" y="146144"/>
                  </a:lnTo>
                  <a:cubicBezTo>
                    <a:pt x="73943" y="131711"/>
                    <a:pt x="63842" y="123052"/>
                    <a:pt x="52299" y="118722"/>
                  </a:cubicBezTo>
                  <a:cubicBezTo>
                    <a:pt x="26326" y="108619"/>
                    <a:pt x="-8304" y="123052"/>
                    <a:pt x="1796" y="154803"/>
                  </a:cubicBezTo>
                  <a:lnTo>
                    <a:pt x="63842" y="433353"/>
                  </a:lnTo>
                  <a:cubicBezTo>
                    <a:pt x="63842" y="434796"/>
                    <a:pt x="65285" y="436240"/>
                    <a:pt x="68171" y="437683"/>
                  </a:cubicBezTo>
                  <a:lnTo>
                    <a:pt x="270181" y="511289"/>
                  </a:lnTo>
                  <a:cubicBezTo>
                    <a:pt x="273067" y="512732"/>
                    <a:pt x="275953" y="511289"/>
                    <a:pt x="277396" y="508403"/>
                  </a:cubicBezTo>
                  <a:lnTo>
                    <a:pt x="307697" y="442013"/>
                  </a:lnTo>
                  <a:cubicBezTo>
                    <a:pt x="307697" y="440569"/>
                    <a:pt x="309140" y="440569"/>
                    <a:pt x="309140" y="440569"/>
                  </a:cubicBezTo>
                  <a:cubicBezTo>
                    <a:pt x="378401" y="397271"/>
                    <a:pt x="407259" y="362633"/>
                    <a:pt x="414474" y="319335"/>
                  </a:cubicBezTo>
                </a:path>
              </a:pathLst>
            </a:custGeom>
            <a:solidFill>
              <a:srgbClr val="CC9130"/>
            </a:solidFill>
            <a:ln w="14423" cap="flat">
              <a:noFill/>
              <a:prstDash val="solid"/>
              <a:miter/>
            </a:ln>
          </p:spPr>
          <p:txBody>
            <a:bodyPr rtlCol="0" anchor="ctr"/>
            <a:lstStyle/>
            <a:p>
              <a:endParaRPr lang="en-US">
                <a:solidFill>
                  <a:prstClr val="black"/>
                </a:solidFill>
              </a:endParaRPr>
            </a:p>
          </p:txBody>
        </p:sp>
      </p:grpSp>
      <p:sp>
        <p:nvSpPr>
          <p:cNvPr id="63" name="Graphic 61">
            <a:extLst>
              <a:ext uri="{FF2B5EF4-FFF2-40B4-BE49-F238E27FC236}">
                <a16:creationId xmlns:a16="http://schemas.microsoft.com/office/drawing/2014/main" id="{20AF1149-A991-AD47-9163-51CE46F46AEB}"/>
              </a:ext>
            </a:extLst>
          </p:cNvPr>
          <p:cNvSpPr/>
          <p:nvPr/>
        </p:nvSpPr>
        <p:spPr>
          <a:xfrm>
            <a:off x="3172424" y="9355948"/>
            <a:ext cx="3570348" cy="1337586"/>
          </a:xfrm>
          <a:custGeom>
            <a:avLst/>
            <a:gdLst>
              <a:gd name="connsiteX0" fmla="*/ 0 w 2644775"/>
              <a:gd name="connsiteY0" fmla="*/ 991908 h 991908"/>
              <a:gd name="connsiteX1" fmla="*/ 1204373 w 2644775"/>
              <a:gd name="connsiteY1" fmla="*/ 0 h 991908"/>
              <a:gd name="connsiteX2" fmla="*/ 2644775 w 2644775"/>
              <a:gd name="connsiteY2" fmla="*/ 0 h 991908"/>
              <a:gd name="connsiteX3" fmla="*/ 2038101 w 2644775"/>
              <a:gd name="connsiteY3" fmla="*/ 979341 h 991908"/>
            </a:gdLst>
            <a:ahLst/>
            <a:cxnLst>
              <a:cxn ang="0">
                <a:pos x="connsiteX0" y="connsiteY0"/>
              </a:cxn>
              <a:cxn ang="0">
                <a:pos x="connsiteX1" y="connsiteY1"/>
              </a:cxn>
              <a:cxn ang="0">
                <a:pos x="connsiteX2" y="connsiteY2"/>
              </a:cxn>
              <a:cxn ang="0">
                <a:pos x="connsiteX3" y="connsiteY3"/>
              </a:cxn>
            </a:cxnLst>
            <a:rect l="l" t="t" r="r" b="b"/>
            <a:pathLst>
              <a:path w="2644775" h="991908">
                <a:moveTo>
                  <a:pt x="0" y="991908"/>
                </a:moveTo>
                <a:cubicBezTo>
                  <a:pt x="75385" y="661571"/>
                  <a:pt x="333850" y="0"/>
                  <a:pt x="1204373" y="0"/>
                </a:cubicBezTo>
                <a:lnTo>
                  <a:pt x="2644775" y="0"/>
                </a:lnTo>
                <a:cubicBezTo>
                  <a:pt x="2644775" y="0"/>
                  <a:pt x="2557723" y="644516"/>
                  <a:pt x="2038101" y="979341"/>
                </a:cubicBezTo>
              </a:path>
            </a:pathLst>
          </a:custGeom>
          <a:noFill/>
          <a:ln w="20184" cap="flat">
            <a:solidFill>
              <a:srgbClr val="F4C059"/>
            </a:solidFill>
            <a:prstDash val="solid"/>
            <a:miter/>
          </a:ln>
        </p:spPr>
        <p:txBody>
          <a:bodyPr lIns="91501" tIns="45754" rIns="91501" bIns="45754" rtlCol="0" anchor="ctr"/>
          <a:lstStyle/>
          <a:p>
            <a:endParaRPr lang="en-US">
              <a:solidFill>
                <a:prstClr val="black"/>
              </a:solidFill>
            </a:endParaRPr>
          </a:p>
        </p:txBody>
      </p:sp>
    </p:spTree>
    <p:extLst>
      <p:ext uri="{BB962C8B-B14F-4D97-AF65-F5344CB8AC3E}">
        <p14:creationId xmlns:p14="http://schemas.microsoft.com/office/powerpoint/2010/main" val="4056159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4473066"/>
            <a:ext cx="3018790" cy="2797810"/>
          </a:xfrm>
          <a:prstGeom prst="rect">
            <a:avLst/>
          </a:prstGeom>
        </p:spPr>
        <p:txBody>
          <a:bodyPr vert="horz" wrap="square" lIns="0" tIns="12697" rIns="0" bIns="0" rtlCol="0">
            <a:spAutoFit/>
          </a:bodyPr>
          <a:lstStyle/>
          <a:p>
            <a:pPr marL="12697" algn="just">
              <a:lnSpc>
                <a:spcPts val="1432"/>
              </a:lnSpc>
              <a:spcBef>
                <a:spcPts val="100"/>
              </a:spcBef>
            </a:pPr>
            <a:r>
              <a:rPr sz="1200"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a:t>
            </a:r>
            <a:r>
              <a:rPr sz="1200" dirty="0">
                <a:solidFill>
                  <a:srgbClr val="004448"/>
                </a:solidFill>
                <a:latin typeface="Microsoft Sans Serif"/>
                <a:cs typeface="Microsoft Sans Serif"/>
              </a:rPr>
              <a:t>e</a:t>
            </a:r>
            <a:r>
              <a:rPr sz="1200" spc="520" dirty="0">
                <a:solidFill>
                  <a:srgbClr val="004448"/>
                </a:solidFill>
                <a:latin typeface="Microsoft Sans Serif"/>
                <a:cs typeface="Microsoft Sans Serif"/>
              </a:rPr>
              <a:t>…</a:t>
            </a:r>
            <a:endParaRPr sz="1200">
              <a:latin typeface="Microsoft Sans Serif"/>
              <a:cs typeface="Microsoft Sans Serif"/>
            </a:endParaRPr>
          </a:p>
          <a:p>
            <a:pPr marL="12697" marR="5077" algn="just">
              <a:lnSpc>
                <a:spcPct val="99400"/>
              </a:lnSpc>
            </a:pPr>
            <a:r>
              <a:rPr sz="900" spc="-30" dirty="0">
                <a:solidFill>
                  <a:srgbClr val="57585B"/>
                </a:solidFill>
                <a:latin typeface="Microsoft Sans Serif"/>
                <a:cs typeface="Microsoft Sans Serif"/>
              </a:rPr>
              <a:t>Desde</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1997,</a:t>
            </a:r>
            <a:r>
              <a:rPr sz="900" spc="-25" dirty="0">
                <a:solidFill>
                  <a:srgbClr val="57585B"/>
                </a:solidFill>
                <a:latin typeface="Microsoft Sans Serif"/>
                <a:cs typeface="Microsoft Sans Serif"/>
              </a:rPr>
              <a:t> la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empresa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a:t>
            </a:r>
            <a:r>
              <a:rPr sz="900" spc="-25" dirty="0">
                <a:solidFill>
                  <a:srgbClr val="57585B"/>
                </a:solidFill>
                <a:latin typeface="Microsoft Sans Serif"/>
                <a:cs typeface="Microsoft Sans Serif"/>
              </a:rPr>
              <a:t> catering</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Red</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Devil,</a:t>
            </a:r>
            <a:r>
              <a:rPr sz="900" spc="190" dirty="0">
                <a:solidFill>
                  <a:srgbClr val="57585B"/>
                </a:solidFill>
                <a:latin typeface="Microsoft Sans Serif"/>
                <a:cs typeface="Microsoft Sans Serif"/>
              </a:rPr>
              <a:t> </a:t>
            </a:r>
            <a:r>
              <a:rPr sz="900" spc="-35" dirty="0">
                <a:solidFill>
                  <a:srgbClr val="57585B"/>
                </a:solidFill>
                <a:latin typeface="Microsoft Sans Serif"/>
                <a:cs typeface="Microsoft Sans Serif"/>
              </a:rPr>
              <a:t>ha </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desarrollado </a:t>
            </a:r>
            <a:r>
              <a:rPr sz="900" spc="-30" dirty="0">
                <a:solidFill>
                  <a:srgbClr val="57585B"/>
                </a:solidFill>
                <a:latin typeface="Microsoft Sans Serif"/>
                <a:cs typeface="Microsoft Sans Serif"/>
              </a:rPr>
              <a:t>su negocio </a:t>
            </a:r>
            <a:r>
              <a:rPr sz="900" spc="-35" dirty="0">
                <a:solidFill>
                  <a:srgbClr val="57585B"/>
                </a:solidFill>
                <a:latin typeface="Microsoft Sans Serif"/>
                <a:cs typeface="Microsoft Sans Serif"/>
              </a:rPr>
              <a:t>de </a:t>
            </a:r>
            <a:r>
              <a:rPr sz="900" spc="-25" dirty="0">
                <a:solidFill>
                  <a:srgbClr val="57585B"/>
                </a:solidFill>
                <a:latin typeface="Microsoft Sans Serif"/>
                <a:cs typeface="Microsoft Sans Serif"/>
              </a:rPr>
              <a:t>catering </a:t>
            </a:r>
            <a:r>
              <a:rPr sz="900" spc="-30" dirty="0">
                <a:solidFill>
                  <a:srgbClr val="57585B"/>
                </a:solidFill>
                <a:latin typeface="Microsoft Sans Serif"/>
                <a:cs typeface="Microsoft Sans Serif"/>
              </a:rPr>
              <a:t>para que no se </a:t>
            </a:r>
            <a:r>
              <a:rPr sz="900" spc="-25" dirty="0">
                <a:solidFill>
                  <a:srgbClr val="57585B"/>
                </a:solidFill>
                <a:latin typeface="Microsoft Sans Serif"/>
                <a:cs typeface="Microsoft Sans Serif"/>
              </a:rPr>
              <a:t>trate </a:t>
            </a:r>
            <a:r>
              <a:rPr sz="900" spc="-30" dirty="0">
                <a:solidFill>
                  <a:srgbClr val="57585B"/>
                </a:solidFill>
                <a:latin typeface="Microsoft Sans Serif"/>
                <a:cs typeface="Microsoft Sans Serif"/>
              </a:rPr>
              <a:t>sólo </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comida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la</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bebida,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sino</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formar</a:t>
            </a:r>
            <a:r>
              <a:rPr sz="900" spc="190" dirty="0">
                <a:solidFill>
                  <a:srgbClr val="57585B"/>
                </a:solidFill>
                <a:latin typeface="Microsoft Sans Serif"/>
                <a:cs typeface="Microsoft Sans Serif"/>
              </a:rPr>
              <a:t> </a:t>
            </a:r>
            <a:r>
              <a:rPr sz="900" spc="-30" dirty="0">
                <a:solidFill>
                  <a:srgbClr val="57585B"/>
                </a:solidFill>
                <a:latin typeface="Microsoft Sans Serif"/>
                <a:cs typeface="Microsoft Sans Serif"/>
              </a:rPr>
              <a:t>eventos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emocionantes. Organizan eventos para que </a:t>
            </a:r>
            <a:r>
              <a:rPr sz="900" spc="-35" dirty="0">
                <a:solidFill>
                  <a:srgbClr val="57585B"/>
                </a:solidFill>
                <a:latin typeface="Microsoft Sans Serif"/>
                <a:cs typeface="Microsoft Sans Serif"/>
              </a:rPr>
              <a:t>se </a:t>
            </a:r>
            <a:r>
              <a:rPr sz="900" spc="-25" dirty="0">
                <a:solidFill>
                  <a:srgbClr val="57585B"/>
                </a:solidFill>
                <a:latin typeface="Microsoft Sans Serif"/>
                <a:cs typeface="Microsoft Sans Serif"/>
              </a:rPr>
              <a:t>conviertan </a:t>
            </a:r>
            <a:r>
              <a:rPr sz="900" spc="-35" dirty="0">
                <a:solidFill>
                  <a:srgbClr val="57585B"/>
                </a:solidFill>
                <a:latin typeface="Microsoft Sans Serif"/>
                <a:cs typeface="Microsoft Sans Serif"/>
              </a:rPr>
              <a:t>en </a:t>
            </a:r>
            <a:r>
              <a:rPr sz="900" spc="-30" dirty="0">
                <a:solidFill>
                  <a:srgbClr val="57585B"/>
                </a:solidFill>
                <a:latin typeface="Microsoft Sans Serif"/>
                <a:cs typeface="Microsoft Sans Serif"/>
              </a:rPr>
              <a:t> experiencias</a:t>
            </a:r>
            <a:r>
              <a:rPr sz="900" spc="-25" dirty="0">
                <a:solidFill>
                  <a:srgbClr val="57585B"/>
                </a:solidFill>
                <a:latin typeface="Microsoft Sans Serif"/>
                <a:cs typeface="Microsoft Sans Serif"/>
              </a:rPr>
              <a:t> inolvidables</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sabores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para</a:t>
            </a:r>
            <a:r>
              <a:rPr sz="900" spc="-25" dirty="0">
                <a:solidFill>
                  <a:srgbClr val="57585B"/>
                </a:solidFill>
                <a:latin typeface="Microsoft Sans Serif"/>
                <a:cs typeface="Microsoft Sans Serif"/>
              </a:rPr>
              <a:t> los</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invitados.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Aprovechando sus numerosos contactos </a:t>
            </a:r>
            <a:r>
              <a:rPr sz="900" spc="-25" dirty="0">
                <a:solidFill>
                  <a:srgbClr val="57585B"/>
                </a:solidFill>
                <a:latin typeface="Microsoft Sans Serif"/>
                <a:cs typeface="Microsoft Sans Serif"/>
              </a:rPr>
              <a:t>internacionales </a:t>
            </a:r>
            <a:r>
              <a:rPr sz="900" spc="-30" dirty="0">
                <a:solidFill>
                  <a:srgbClr val="57585B"/>
                </a:solidFill>
                <a:latin typeface="Microsoft Sans Serif"/>
                <a:cs typeface="Microsoft Sans Serif"/>
              </a:rPr>
              <a:t>y </a:t>
            </a:r>
            <a:r>
              <a:rPr sz="900" spc="-25" dirty="0">
                <a:solidFill>
                  <a:srgbClr val="57585B"/>
                </a:solidFill>
                <a:latin typeface="Microsoft Sans Serif"/>
                <a:cs typeface="Microsoft Sans Serif"/>
              </a:rPr>
              <a:t>la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experiencia</a:t>
            </a:r>
            <a:r>
              <a:rPr sz="900" spc="-25" dirty="0">
                <a:solidFill>
                  <a:srgbClr val="57585B"/>
                </a:solidFill>
                <a:latin typeface="Microsoft Sans Serif"/>
                <a:cs typeface="Microsoft Sans Serif"/>
              </a:rPr>
              <a:t> adquirida </a:t>
            </a:r>
            <a:r>
              <a:rPr sz="900" spc="-30" dirty="0">
                <a:solidFill>
                  <a:srgbClr val="57585B"/>
                </a:solidFill>
                <a:latin typeface="Microsoft Sans Serif"/>
                <a:cs typeface="Microsoft Sans Serif"/>
              </a:rPr>
              <a:t>durante </a:t>
            </a:r>
            <a:r>
              <a:rPr sz="900" spc="-25" dirty="0">
                <a:solidFill>
                  <a:srgbClr val="57585B"/>
                </a:solidFill>
                <a:latin typeface="Microsoft Sans Serif"/>
                <a:cs typeface="Microsoft Sans Serif"/>
              </a:rPr>
              <a:t>las prácticas </a:t>
            </a:r>
            <a:r>
              <a:rPr sz="900" spc="-30" dirty="0">
                <a:solidFill>
                  <a:srgbClr val="57585B"/>
                </a:solidFill>
                <a:latin typeface="Microsoft Sans Serif"/>
                <a:cs typeface="Microsoft Sans Serif"/>
              </a:rPr>
              <a:t>en</a:t>
            </a:r>
            <a:r>
              <a:rPr sz="900" spc="175" dirty="0">
                <a:solidFill>
                  <a:srgbClr val="57585B"/>
                </a:solidFill>
                <a:latin typeface="Microsoft Sans Serif"/>
                <a:cs typeface="Microsoft Sans Serif"/>
              </a:rPr>
              <a:t> </a:t>
            </a:r>
            <a:r>
              <a:rPr sz="900" spc="-25" dirty="0">
                <a:solidFill>
                  <a:srgbClr val="57585B"/>
                </a:solidFill>
                <a:latin typeface="Microsoft Sans Serif"/>
                <a:cs typeface="Microsoft Sans Serif"/>
              </a:rPr>
              <a:t>el extranjero,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han </a:t>
            </a:r>
            <a:r>
              <a:rPr sz="900" spc="-25" dirty="0">
                <a:solidFill>
                  <a:srgbClr val="57585B"/>
                </a:solidFill>
                <a:latin typeface="Microsoft Sans Serif"/>
                <a:cs typeface="Microsoft Sans Serif"/>
              </a:rPr>
              <a:t>podido servir al Presidente </a:t>
            </a:r>
            <a:r>
              <a:rPr sz="900" spc="-30" dirty="0">
                <a:solidFill>
                  <a:srgbClr val="57585B"/>
                </a:solidFill>
                <a:latin typeface="Microsoft Sans Serif"/>
                <a:cs typeface="Microsoft Sans Serif"/>
              </a:rPr>
              <a:t>francés,</a:t>
            </a:r>
            <a:r>
              <a:rPr sz="900" spc="175" dirty="0">
                <a:solidFill>
                  <a:srgbClr val="57585B"/>
                </a:solidFill>
                <a:latin typeface="Microsoft Sans Serif"/>
                <a:cs typeface="Microsoft Sans Serif"/>
              </a:rPr>
              <a:t> </a:t>
            </a:r>
            <a:r>
              <a:rPr sz="900" spc="-25" dirty="0">
                <a:solidFill>
                  <a:srgbClr val="57585B"/>
                </a:solidFill>
                <a:latin typeface="Microsoft Sans Serif"/>
                <a:cs typeface="Microsoft Sans Serif"/>
              </a:rPr>
              <a:t>al Canciller </a:t>
            </a:r>
            <a:r>
              <a:rPr sz="900" spc="-30" dirty="0">
                <a:solidFill>
                  <a:srgbClr val="57585B"/>
                </a:solidFill>
                <a:latin typeface="Microsoft Sans Serif"/>
                <a:cs typeface="Microsoft Sans Serif"/>
              </a:rPr>
              <a:t>alemán y </a:t>
            </a:r>
            <a:r>
              <a:rPr sz="900" spc="-25" dirty="0">
                <a:solidFill>
                  <a:srgbClr val="57585B"/>
                </a:solidFill>
                <a:latin typeface="Microsoft Sans Serif"/>
                <a:cs typeface="Microsoft Sans Serif"/>
              </a:rPr>
              <a:t> al jefe </a:t>
            </a:r>
            <a:r>
              <a:rPr sz="900" spc="-30" dirty="0">
                <a:solidFill>
                  <a:srgbClr val="57585B"/>
                </a:solidFill>
                <a:latin typeface="Microsoft Sans Serif"/>
                <a:cs typeface="Microsoft Sans Serif"/>
              </a:rPr>
              <a:t>de </a:t>
            </a:r>
            <a:r>
              <a:rPr sz="900" spc="-25" dirty="0">
                <a:solidFill>
                  <a:srgbClr val="57585B"/>
                </a:solidFill>
                <a:latin typeface="Microsoft Sans Serif"/>
                <a:cs typeface="Microsoft Sans Serif"/>
              </a:rPr>
              <a:t>la Iglesia Católica </a:t>
            </a:r>
            <a:r>
              <a:rPr sz="900" spc="-35" dirty="0">
                <a:solidFill>
                  <a:srgbClr val="57585B"/>
                </a:solidFill>
                <a:latin typeface="Microsoft Sans Serif"/>
                <a:cs typeface="Microsoft Sans Serif"/>
              </a:rPr>
              <a:t>Romana</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durante </a:t>
            </a:r>
            <a:r>
              <a:rPr sz="900" spc="-30" dirty="0">
                <a:solidFill>
                  <a:srgbClr val="57585B"/>
                </a:solidFill>
                <a:latin typeface="Microsoft Sans Serif"/>
                <a:cs typeface="Microsoft Sans Serif"/>
              </a:rPr>
              <a:t>sus</a:t>
            </a:r>
            <a:r>
              <a:rPr sz="900" spc="-25" dirty="0">
                <a:solidFill>
                  <a:srgbClr val="57585B"/>
                </a:solidFill>
                <a:latin typeface="Microsoft Sans Serif"/>
                <a:cs typeface="Microsoft Sans Serif"/>
              </a:rPr>
              <a:t> visitas </a:t>
            </a:r>
            <a:r>
              <a:rPr sz="900" spc="-35" dirty="0">
                <a:solidFill>
                  <a:srgbClr val="57585B"/>
                </a:solidFill>
                <a:latin typeface="Microsoft Sans Serif"/>
                <a:cs typeface="Microsoft Sans Serif"/>
              </a:rPr>
              <a:t>a </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Bulgaria.</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Sin</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embargo,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también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pueden</a:t>
            </a:r>
            <a:r>
              <a:rPr sz="900" spc="-25" dirty="0">
                <a:solidFill>
                  <a:srgbClr val="57585B"/>
                </a:solidFill>
                <a:latin typeface="Microsoft Sans Serif"/>
                <a:cs typeface="Microsoft Sans Serif"/>
              </a:rPr>
              <a:t> </a:t>
            </a:r>
            <a:r>
              <a:rPr sz="900" spc="-20" dirty="0">
                <a:solidFill>
                  <a:srgbClr val="57585B"/>
                </a:solidFill>
                <a:latin typeface="Microsoft Sans Serif"/>
                <a:cs typeface="Microsoft Sans Serif"/>
              </a:rPr>
              <a:t>servir</a:t>
            </a:r>
            <a:r>
              <a:rPr sz="900" spc="-15" dirty="0">
                <a:solidFill>
                  <a:srgbClr val="57585B"/>
                </a:solidFill>
                <a:latin typeface="Microsoft Sans Serif"/>
                <a:cs typeface="Microsoft Sans Serif"/>
              </a:rPr>
              <a:t> </a:t>
            </a:r>
            <a:r>
              <a:rPr sz="900" spc="-25" dirty="0">
                <a:solidFill>
                  <a:srgbClr val="57585B"/>
                </a:solidFill>
                <a:latin typeface="Microsoft Sans Serif"/>
                <a:cs typeface="Microsoft Sans Serif"/>
              </a:rPr>
              <a:t>sus</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ofertas </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directamente</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domicilio,</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con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las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mismas</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prioridades: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un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servicio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que</a:t>
            </a:r>
            <a:r>
              <a:rPr sz="900" spc="-25" dirty="0">
                <a:solidFill>
                  <a:srgbClr val="57585B"/>
                </a:solidFill>
                <a:latin typeface="Microsoft Sans Serif"/>
                <a:cs typeface="Microsoft Sans Serif"/>
              </a:rPr>
              <a:t> </a:t>
            </a:r>
            <a:r>
              <a:rPr sz="900" spc="-20" dirty="0">
                <a:solidFill>
                  <a:srgbClr val="57585B"/>
                </a:solidFill>
                <a:latin typeface="Microsoft Sans Serif"/>
                <a:cs typeface="Microsoft Sans Serif"/>
              </a:rPr>
              <a:t>le</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hará</a:t>
            </a:r>
            <a:r>
              <a:rPr sz="900" spc="-25" dirty="0">
                <a:solidFill>
                  <a:srgbClr val="57585B"/>
                </a:solidFill>
                <a:latin typeface="Microsoft Sans Serif"/>
                <a:cs typeface="Microsoft Sans Serif"/>
              </a:rPr>
              <a:t> sentirse</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especial</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una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experiencia </a:t>
            </a:r>
            <a:r>
              <a:rPr sz="900" spc="-25" dirty="0">
                <a:solidFill>
                  <a:srgbClr val="57585B"/>
                </a:solidFill>
                <a:latin typeface="Microsoft Sans Serif"/>
                <a:cs typeface="Microsoft Sans Serif"/>
              </a:rPr>
              <a:t> gustativa </a:t>
            </a:r>
            <a:r>
              <a:rPr sz="900" spc="-30" dirty="0">
                <a:solidFill>
                  <a:srgbClr val="57585B"/>
                </a:solidFill>
                <a:latin typeface="Microsoft Sans Serif"/>
                <a:cs typeface="Microsoft Sans Serif"/>
              </a:rPr>
              <a:t>que sus </a:t>
            </a:r>
            <a:r>
              <a:rPr sz="900" spc="-25" dirty="0">
                <a:solidFill>
                  <a:srgbClr val="57585B"/>
                </a:solidFill>
                <a:latin typeface="Microsoft Sans Serif"/>
                <a:cs typeface="Microsoft Sans Serif"/>
              </a:rPr>
              <a:t>sentidos </a:t>
            </a:r>
            <a:r>
              <a:rPr sz="900" spc="-20" dirty="0">
                <a:solidFill>
                  <a:srgbClr val="57585B"/>
                </a:solidFill>
                <a:latin typeface="Microsoft Sans Serif"/>
                <a:cs typeface="Microsoft Sans Serif"/>
              </a:rPr>
              <a:t>difícilmente </a:t>
            </a:r>
            <a:r>
              <a:rPr sz="900" spc="-25" dirty="0">
                <a:solidFill>
                  <a:srgbClr val="57585B"/>
                </a:solidFill>
                <a:latin typeface="Microsoft Sans Serif"/>
                <a:cs typeface="Microsoft Sans Serif"/>
              </a:rPr>
              <a:t>olvidarán. </a:t>
            </a:r>
            <a:r>
              <a:rPr sz="900" spc="-40" dirty="0">
                <a:solidFill>
                  <a:srgbClr val="57585B"/>
                </a:solidFill>
                <a:latin typeface="Microsoft Sans Serif"/>
                <a:cs typeface="Microsoft Sans Serif"/>
              </a:rPr>
              <a:t>Y </a:t>
            </a:r>
            <a:r>
              <a:rPr sz="900" spc="-25" dirty="0">
                <a:solidFill>
                  <a:srgbClr val="57585B"/>
                </a:solidFill>
                <a:latin typeface="Microsoft Sans Serif"/>
                <a:cs typeface="Microsoft Sans Serif"/>
              </a:rPr>
              <a:t>lo </a:t>
            </a:r>
            <a:r>
              <a:rPr sz="900" spc="-30" dirty="0">
                <a:solidFill>
                  <a:srgbClr val="57585B"/>
                </a:solidFill>
                <a:latin typeface="Microsoft Sans Serif"/>
                <a:cs typeface="Microsoft Sans Serif"/>
              </a:rPr>
              <a:t>que es </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más</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importante,</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tienen</a:t>
            </a:r>
            <a:r>
              <a:rPr sz="900" spc="-20" dirty="0">
                <a:solidFill>
                  <a:srgbClr val="57585B"/>
                </a:solidFill>
                <a:latin typeface="Microsoft Sans Serif"/>
                <a:cs typeface="Microsoft Sans Serif"/>
              </a:rPr>
              <a:t> la</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capacidad</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crear</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eventos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 </a:t>
            </a:r>
            <a:r>
              <a:rPr sz="900" spc="-25" dirty="0">
                <a:solidFill>
                  <a:srgbClr val="57585B"/>
                </a:solidFill>
                <a:latin typeface="Microsoft Sans Serif"/>
                <a:cs typeface="Microsoft Sans Serif"/>
              </a:rPr>
              <a:t> cualquier</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tamaño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recursos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económicos.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"Organización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y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servicio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completo</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eventos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privados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corporativos...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superando </a:t>
            </a:r>
            <a:r>
              <a:rPr sz="900" spc="-25" dirty="0">
                <a:solidFill>
                  <a:srgbClr val="57585B"/>
                </a:solidFill>
                <a:latin typeface="Microsoft Sans Serif"/>
                <a:cs typeface="Microsoft Sans Serif"/>
              </a:rPr>
              <a:t>las expectativas </a:t>
            </a:r>
            <a:r>
              <a:rPr sz="900" spc="-35" dirty="0">
                <a:solidFill>
                  <a:srgbClr val="57585B"/>
                </a:solidFill>
                <a:latin typeface="Microsoft Sans Serif"/>
                <a:cs typeface="Microsoft Sans Serif"/>
              </a:rPr>
              <a:t>e </a:t>
            </a:r>
            <a:r>
              <a:rPr sz="900" spc="-25" dirty="0">
                <a:solidFill>
                  <a:srgbClr val="57585B"/>
                </a:solidFill>
                <a:latin typeface="Microsoft Sans Serif"/>
                <a:cs typeface="Microsoft Sans Serif"/>
              </a:rPr>
              <a:t>ideas </a:t>
            </a:r>
            <a:r>
              <a:rPr sz="900" spc="-35" dirty="0">
                <a:solidFill>
                  <a:srgbClr val="57585B"/>
                </a:solidFill>
                <a:latin typeface="Microsoft Sans Serif"/>
                <a:cs typeface="Microsoft Sans Serif"/>
              </a:rPr>
              <a:t>de </a:t>
            </a:r>
            <a:r>
              <a:rPr sz="900" spc="-25" dirty="0">
                <a:solidFill>
                  <a:srgbClr val="57585B"/>
                </a:solidFill>
                <a:latin typeface="Microsoft Sans Serif"/>
                <a:cs typeface="Microsoft Sans Serif"/>
              </a:rPr>
              <a:t>los invitados </a:t>
            </a:r>
            <a:r>
              <a:rPr sz="900" spc="-30" dirty="0">
                <a:solidFill>
                  <a:srgbClr val="57585B"/>
                </a:solidFill>
                <a:latin typeface="Microsoft Sans Serif"/>
                <a:cs typeface="Microsoft Sans Serif"/>
              </a:rPr>
              <a:t>y </a:t>
            </a:r>
            <a:r>
              <a:rPr sz="900" spc="-25" dirty="0">
                <a:solidFill>
                  <a:srgbClr val="57585B"/>
                </a:solidFill>
                <a:latin typeface="Microsoft Sans Serif"/>
                <a:cs typeface="Microsoft Sans Serif"/>
              </a:rPr>
              <a:t>clientes,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gracias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su</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singularidad...</a:t>
            </a:r>
            <a:r>
              <a:rPr sz="900" spc="185" dirty="0">
                <a:solidFill>
                  <a:srgbClr val="57585B"/>
                </a:solidFill>
                <a:latin typeface="Microsoft Sans Serif"/>
                <a:cs typeface="Microsoft Sans Serif"/>
              </a:rPr>
              <a:t> </a:t>
            </a:r>
            <a:r>
              <a:rPr sz="900" spc="-25" dirty="0">
                <a:solidFill>
                  <a:srgbClr val="57585B"/>
                </a:solidFill>
                <a:latin typeface="Microsoft Sans Serif"/>
                <a:cs typeface="Microsoft Sans Serif"/>
              </a:rPr>
              <a:t>“convertimos el </a:t>
            </a:r>
            <a:r>
              <a:rPr sz="900" spc="-30" dirty="0">
                <a:solidFill>
                  <a:srgbClr val="57585B"/>
                </a:solidFill>
                <a:latin typeface="Microsoft Sans Serif"/>
                <a:cs typeface="Microsoft Sans Serif"/>
              </a:rPr>
              <a:t>Evento</a:t>
            </a:r>
            <a:r>
              <a:rPr sz="900" spc="180" dirty="0">
                <a:solidFill>
                  <a:srgbClr val="57585B"/>
                </a:solidFill>
                <a:latin typeface="Microsoft Sans Serif"/>
                <a:cs typeface="Microsoft Sans Serif"/>
              </a:rPr>
              <a:t> </a:t>
            </a:r>
            <a:r>
              <a:rPr sz="900" spc="-25" dirty="0">
                <a:solidFill>
                  <a:srgbClr val="57585B"/>
                </a:solidFill>
                <a:latin typeface="Microsoft Sans Serif"/>
                <a:cs typeface="Microsoft Sans Serif"/>
              </a:rPr>
              <a:t>Ordinario </a:t>
            </a:r>
            <a:r>
              <a:rPr sz="900" spc="-225"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135" dirty="0">
                <a:solidFill>
                  <a:srgbClr val="57585B"/>
                </a:solidFill>
                <a:latin typeface="Microsoft Sans Serif"/>
                <a:cs typeface="Microsoft Sans Serif"/>
              </a:rPr>
              <a:t> </a:t>
            </a:r>
            <a:r>
              <a:rPr sz="900" spc="-35" dirty="0">
                <a:solidFill>
                  <a:srgbClr val="57585B"/>
                </a:solidFill>
                <a:latin typeface="Microsoft Sans Serif"/>
                <a:cs typeface="Microsoft Sans Serif"/>
              </a:rPr>
              <a:t>un</a:t>
            </a:r>
            <a:r>
              <a:rPr sz="900" spc="135" dirty="0">
                <a:solidFill>
                  <a:srgbClr val="57585B"/>
                </a:solidFill>
                <a:latin typeface="Microsoft Sans Serif"/>
                <a:cs typeface="Microsoft Sans Serif"/>
              </a:rPr>
              <a:t> </a:t>
            </a:r>
            <a:r>
              <a:rPr sz="900" spc="-30" dirty="0">
                <a:solidFill>
                  <a:srgbClr val="57585B"/>
                </a:solidFill>
                <a:latin typeface="Microsoft Sans Serif"/>
                <a:cs typeface="Microsoft Sans Serif"/>
              </a:rPr>
              <a:t>Gran</a:t>
            </a:r>
            <a:r>
              <a:rPr sz="900" spc="125" dirty="0">
                <a:solidFill>
                  <a:srgbClr val="57585B"/>
                </a:solidFill>
                <a:latin typeface="Microsoft Sans Serif"/>
                <a:cs typeface="Microsoft Sans Serif"/>
              </a:rPr>
              <a:t> </a:t>
            </a:r>
            <a:r>
              <a:rPr sz="900" spc="-25" dirty="0">
                <a:solidFill>
                  <a:srgbClr val="57585B"/>
                </a:solidFill>
                <a:latin typeface="Microsoft Sans Serif"/>
                <a:cs typeface="Microsoft Sans Serif"/>
              </a:rPr>
              <a:t>Evento”.</a:t>
            </a:r>
            <a:r>
              <a:rPr sz="900" spc="125" dirty="0">
                <a:solidFill>
                  <a:srgbClr val="57585B"/>
                </a:solidFill>
                <a:latin typeface="Microsoft Sans Serif"/>
                <a:cs typeface="Microsoft Sans Serif"/>
              </a:rPr>
              <a:t> </a:t>
            </a:r>
            <a:r>
              <a:rPr sz="900" spc="-30" dirty="0">
                <a:solidFill>
                  <a:srgbClr val="57585B"/>
                </a:solidFill>
                <a:latin typeface="Microsoft Sans Serif"/>
                <a:cs typeface="Microsoft Sans Serif"/>
              </a:rPr>
              <a:t>El</a:t>
            </a:r>
            <a:r>
              <a:rPr sz="900" spc="145" dirty="0">
                <a:solidFill>
                  <a:srgbClr val="57585B"/>
                </a:solidFill>
                <a:latin typeface="Microsoft Sans Serif"/>
                <a:cs typeface="Microsoft Sans Serif"/>
              </a:rPr>
              <a:t> </a:t>
            </a:r>
            <a:r>
              <a:rPr sz="900" spc="-25" dirty="0">
                <a:solidFill>
                  <a:srgbClr val="57585B"/>
                </a:solidFill>
                <a:latin typeface="Microsoft Sans Serif"/>
                <a:cs typeface="Microsoft Sans Serif"/>
              </a:rPr>
              <a:t>resultado</a:t>
            </a:r>
            <a:r>
              <a:rPr sz="900" spc="130" dirty="0">
                <a:solidFill>
                  <a:srgbClr val="57585B"/>
                </a:solidFill>
                <a:latin typeface="Microsoft Sans Serif"/>
                <a:cs typeface="Microsoft Sans Serif"/>
              </a:rPr>
              <a:t> </a:t>
            </a:r>
            <a:r>
              <a:rPr sz="900" spc="-30" dirty="0">
                <a:solidFill>
                  <a:srgbClr val="57585B"/>
                </a:solidFill>
                <a:latin typeface="Microsoft Sans Serif"/>
                <a:cs typeface="Microsoft Sans Serif"/>
              </a:rPr>
              <a:t>es</a:t>
            </a:r>
            <a:r>
              <a:rPr sz="900" spc="120" dirty="0">
                <a:solidFill>
                  <a:srgbClr val="57585B"/>
                </a:solidFill>
                <a:latin typeface="Microsoft Sans Serif"/>
                <a:cs typeface="Microsoft Sans Serif"/>
              </a:rPr>
              <a:t> </a:t>
            </a:r>
            <a:r>
              <a:rPr sz="900" spc="-20" dirty="0">
                <a:solidFill>
                  <a:srgbClr val="57585B"/>
                </a:solidFill>
                <a:latin typeface="Microsoft Sans Serif"/>
                <a:cs typeface="Microsoft Sans Serif"/>
              </a:rPr>
              <a:t>la</a:t>
            </a:r>
            <a:r>
              <a:rPr sz="900" spc="114" dirty="0">
                <a:solidFill>
                  <a:srgbClr val="57585B"/>
                </a:solidFill>
                <a:latin typeface="Microsoft Sans Serif"/>
                <a:cs typeface="Microsoft Sans Serif"/>
              </a:rPr>
              <a:t> </a:t>
            </a:r>
            <a:r>
              <a:rPr sz="900" spc="-25" dirty="0">
                <a:solidFill>
                  <a:srgbClr val="57585B"/>
                </a:solidFill>
                <a:latin typeface="Microsoft Sans Serif"/>
                <a:cs typeface="Microsoft Sans Serif"/>
              </a:rPr>
              <a:t>sofisticación,</a:t>
            </a:r>
            <a:r>
              <a:rPr sz="900" spc="120" dirty="0">
                <a:solidFill>
                  <a:srgbClr val="57585B"/>
                </a:solidFill>
                <a:latin typeface="Microsoft Sans Serif"/>
                <a:cs typeface="Microsoft Sans Serif"/>
              </a:rPr>
              <a:t> </a:t>
            </a:r>
            <a:r>
              <a:rPr sz="900" spc="-25" dirty="0">
                <a:solidFill>
                  <a:srgbClr val="57585B"/>
                </a:solidFill>
                <a:latin typeface="Microsoft Sans Serif"/>
                <a:cs typeface="Microsoft Sans Serif"/>
              </a:rPr>
              <a:t>el</a:t>
            </a:r>
            <a:endParaRPr sz="900">
              <a:latin typeface="Microsoft Sans Serif"/>
              <a:cs typeface="Microsoft Sans Serif"/>
            </a:endParaRPr>
          </a:p>
        </p:txBody>
      </p:sp>
      <p:sp>
        <p:nvSpPr>
          <p:cNvPr id="3" name="object 3"/>
          <p:cNvSpPr txBox="1"/>
          <p:nvPr/>
        </p:nvSpPr>
        <p:spPr>
          <a:xfrm>
            <a:off x="723394" y="7245479"/>
            <a:ext cx="3018155" cy="151399"/>
          </a:xfrm>
          <a:prstGeom prst="rect">
            <a:avLst/>
          </a:prstGeom>
        </p:spPr>
        <p:txBody>
          <a:bodyPr vert="horz" wrap="square" lIns="0" tIns="12697" rIns="0" bIns="0" rtlCol="0">
            <a:spAutoFit/>
          </a:bodyPr>
          <a:lstStyle/>
          <a:p>
            <a:pPr marL="12697">
              <a:spcBef>
                <a:spcPts val="100"/>
              </a:spcBef>
              <a:tabLst>
                <a:tab pos="610684" algn="l"/>
                <a:tab pos="1333731" algn="l"/>
                <a:tab pos="1988852" algn="l"/>
                <a:tab pos="2638260" algn="l"/>
              </a:tabLst>
            </a:pPr>
            <a:r>
              <a:rPr sz="900" spc="-30" dirty="0">
                <a:solidFill>
                  <a:srgbClr val="57585B"/>
                </a:solidFill>
                <a:latin typeface="Microsoft Sans Serif"/>
                <a:cs typeface="Microsoft Sans Serif"/>
              </a:rPr>
              <a:t>ambiente	</a:t>
            </a:r>
            <a:r>
              <a:rPr sz="900" spc="-25" dirty="0">
                <a:solidFill>
                  <a:srgbClr val="57585B"/>
                </a:solidFill>
                <a:latin typeface="Microsoft Sans Serif"/>
                <a:cs typeface="Microsoft Sans Serif"/>
              </a:rPr>
              <a:t>interesante,	resultados	atractivos,	</a:t>
            </a:r>
            <a:r>
              <a:rPr sz="900" spc="-30" dirty="0">
                <a:solidFill>
                  <a:srgbClr val="57585B"/>
                </a:solidFill>
                <a:latin typeface="Microsoft Sans Serif"/>
                <a:cs typeface="Microsoft Sans Serif"/>
              </a:rPr>
              <a:t>servicio</a:t>
            </a:r>
            <a:endParaRPr sz="900">
              <a:latin typeface="Microsoft Sans Serif"/>
              <a:cs typeface="Microsoft Sans Serif"/>
            </a:endParaRPr>
          </a:p>
        </p:txBody>
      </p:sp>
      <p:sp>
        <p:nvSpPr>
          <p:cNvPr id="4" name="object 4"/>
          <p:cNvSpPr txBox="1"/>
          <p:nvPr/>
        </p:nvSpPr>
        <p:spPr>
          <a:xfrm>
            <a:off x="723391" y="7381114"/>
            <a:ext cx="2159000" cy="151399"/>
          </a:xfrm>
          <a:prstGeom prst="rect">
            <a:avLst/>
          </a:prstGeom>
        </p:spPr>
        <p:txBody>
          <a:bodyPr vert="horz" wrap="square" lIns="0" tIns="12697" rIns="0" bIns="0" rtlCol="0">
            <a:spAutoFit/>
          </a:bodyPr>
          <a:lstStyle/>
          <a:p>
            <a:pPr marL="12697">
              <a:spcBef>
                <a:spcPts val="100"/>
              </a:spcBef>
            </a:pPr>
            <a:r>
              <a:rPr sz="900" spc="-30" dirty="0">
                <a:solidFill>
                  <a:srgbClr val="57585B"/>
                </a:solidFill>
                <a:latin typeface="Microsoft Sans Serif"/>
                <a:cs typeface="Microsoft Sans Serif"/>
              </a:rPr>
              <a:t>impecable</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comida</a:t>
            </a:r>
            <a:r>
              <a:rPr sz="900" spc="-5" dirty="0">
                <a:solidFill>
                  <a:srgbClr val="57585B"/>
                </a:solidFill>
                <a:latin typeface="Microsoft Sans Serif"/>
                <a:cs typeface="Microsoft Sans Serif"/>
              </a:rPr>
              <a:t> </a:t>
            </a:r>
            <a:r>
              <a:rPr sz="900" spc="-25" dirty="0">
                <a:solidFill>
                  <a:srgbClr val="57585B"/>
                </a:solidFill>
                <a:latin typeface="Microsoft Sans Serif"/>
                <a:cs typeface="Microsoft Sans Serif"/>
              </a:rPr>
              <a:t>deliciosa,</a:t>
            </a:r>
            <a:r>
              <a:rPr sz="900" dirty="0">
                <a:solidFill>
                  <a:srgbClr val="57585B"/>
                </a:solidFill>
                <a:latin typeface="Microsoft Sans Serif"/>
                <a:cs typeface="Microsoft Sans Serif"/>
              </a:rPr>
              <a:t> </a:t>
            </a:r>
            <a:r>
              <a:rPr sz="900" spc="-25" dirty="0">
                <a:solidFill>
                  <a:srgbClr val="57585B"/>
                </a:solidFill>
                <a:latin typeface="Microsoft Sans Serif"/>
                <a:cs typeface="Microsoft Sans Serif"/>
              </a:rPr>
              <a:t>por</a:t>
            </a:r>
            <a:r>
              <a:rPr sz="900" dirty="0">
                <a:solidFill>
                  <a:srgbClr val="57585B"/>
                </a:solidFill>
                <a:latin typeface="Microsoft Sans Serif"/>
                <a:cs typeface="Microsoft Sans Serif"/>
              </a:rPr>
              <a:t> </a:t>
            </a:r>
            <a:r>
              <a:rPr sz="900" spc="-30" dirty="0">
                <a:solidFill>
                  <a:srgbClr val="57585B"/>
                </a:solidFill>
                <a:latin typeface="Microsoft Sans Serif"/>
                <a:cs typeface="Microsoft Sans Serif"/>
              </a:rPr>
              <a:t>supuesto"</a:t>
            </a:r>
            <a:endParaRPr sz="900">
              <a:latin typeface="Microsoft Sans Serif"/>
              <a:cs typeface="Microsoft Sans Serif"/>
            </a:endParaRPr>
          </a:p>
        </p:txBody>
      </p:sp>
      <p:sp>
        <p:nvSpPr>
          <p:cNvPr id="5" name="object 5"/>
          <p:cNvSpPr txBox="1"/>
          <p:nvPr/>
        </p:nvSpPr>
        <p:spPr>
          <a:xfrm>
            <a:off x="721871" y="7655432"/>
            <a:ext cx="3019425" cy="1165860"/>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3967" marR="5077" algn="just">
              <a:lnSpc>
                <a:spcPct val="99400"/>
              </a:lnSpc>
              <a:spcBef>
                <a:spcPts val="20"/>
              </a:spcBef>
            </a:pPr>
            <a:r>
              <a:rPr sz="900" spc="-30" dirty="0">
                <a:solidFill>
                  <a:srgbClr val="57585B"/>
                </a:solidFill>
                <a:latin typeface="Microsoft Sans Serif"/>
                <a:cs typeface="Microsoft Sans Serif"/>
              </a:rPr>
              <a:t>Esta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empresa</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catering</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desarrolla</a:t>
            </a:r>
            <a:r>
              <a:rPr sz="900" spc="185" dirty="0">
                <a:solidFill>
                  <a:srgbClr val="57585B"/>
                </a:solidFill>
                <a:latin typeface="Microsoft Sans Serif"/>
                <a:cs typeface="Microsoft Sans Serif"/>
              </a:rPr>
              <a:t> </a:t>
            </a:r>
            <a:r>
              <a:rPr sz="900" spc="-25" dirty="0">
                <a:solidFill>
                  <a:srgbClr val="57585B"/>
                </a:solidFill>
                <a:latin typeface="Microsoft Sans Serif"/>
                <a:cs typeface="Microsoft Sans Serif"/>
              </a:rPr>
              <a:t>servicios</a:t>
            </a:r>
            <a:r>
              <a:rPr sz="900" spc="19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70" dirty="0">
                <a:solidFill>
                  <a:srgbClr val="57585B"/>
                </a:solidFill>
                <a:latin typeface="Microsoft Sans Serif"/>
                <a:cs typeface="Microsoft Sans Serif"/>
              </a:rPr>
              <a:t> </a:t>
            </a:r>
            <a:r>
              <a:rPr sz="900" spc="-25" dirty="0">
                <a:solidFill>
                  <a:srgbClr val="57585B"/>
                </a:solidFill>
                <a:latin typeface="Microsoft Sans Serif"/>
                <a:cs typeface="Microsoft Sans Serif"/>
              </a:rPr>
              <a:t>catering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para empresas con una </a:t>
            </a:r>
            <a:r>
              <a:rPr sz="900" spc="-25" dirty="0">
                <a:solidFill>
                  <a:srgbClr val="57585B"/>
                </a:solidFill>
                <a:latin typeface="Microsoft Sans Serif"/>
                <a:cs typeface="Microsoft Sans Serif"/>
              </a:rPr>
              <a:t>diferencia. </a:t>
            </a:r>
            <a:r>
              <a:rPr sz="900" spc="-30" dirty="0">
                <a:solidFill>
                  <a:srgbClr val="57585B"/>
                </a:solidFill>
                <a:latin typeface="Microsoft Sans Serif"/>
                <a:cs typeface="Microsoft Sans Serif"/>
              </a:rPr>
              <a:t>Atienden </a:t>
            </a:r>
            <a:r>
              <a:rPr sz="900" spc="-35" dirty="0">
                <a:solidFill>
                  <a:srgbClr val="57585B"/>
                </a:solidFill>
                <a:latin typeface="Microsoft Sans Serif"/>
                <a:cs typeface="Microsoft Sans Serif"/>
              </a:rPr>
              <a:t>a </a:t>
            </a:r>
            <a:r>
              <a:rPr sz="900" spc="-25" dirty="0">
                <a:solidFill>
                  <a:srgbClr val="57585B"/>
                </a:solidFill>
                <a:latin typeface="Microsoft Sans Serif"/>
                <a:cs typeface="Microsoft Sans Serif"/>
              </a:rPr>
              <a:t>empresas </a:t>
            </a:r>
            <a:r>
              <a:rPr sz="900" spc="-30" dirty="0">
                <a:solidFill>
                  <a:srgbClr val="57585B"/>
                </a:solidFill>
                <a:latin typeface="Microsoft Sans Serif"/>
                <a:cs typeface="Microsoft Sans Serif"/>
              </a:rPr>
              <a:t>que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desean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una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comida</a:t>
            </a:r>
            <a:r>
              <a:rPr sz="900" spc="-25" dirty="0">
                <a:solidFill>
                  <a:srgbClr val="57585B"/>
                </a:solidFill>
                <a:latin typeface="Microsoft Sans Serif"/>
                <a:cs typeface="Microsoft Sans Serif"/>
              </a:rPr>
              <a:t> nutritiva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175" dirty="0">
                <a:solidFill>
                  <a:srgbClr val="57585B"/>
                </a:solidFill>
                <a:latin typeface="Microsoft Sans Serif"/>
                <a:cs typeface="Microsoft Sans Serif"/>
              </a:rPr>
              <a:t> </a:t>
            </a:r>
            <a:r>
              <a:rPr sz="900" spc="-25" dirty="0">
                <a:solidFill>
                  <a:srgbClr val="57585B"/>
                </a:solidFill>
                <a:latin typeface="Microsoft Sans Serif"/>
                <a:cs typeface="Microsoft Sans Serif"/>
              </a:rPr>
              <a:t>deliciosa</a:t>
            </a:r>
            <a:r>
              <a:rPr sz="900" spc="190" dirty="0">
                <a:solidFill>
                  <a:srgbClr val="57585B"/>
                </a:solidFill>
                <a:latin typeface="Microsoft Sans Serif"/>
                <a:cs typeface="Microsoft Sans Serif"/>
              </a:rPr>
              <a:t> </a:t>
            </a:r>
            <a:r>
              <a:rPr sz="900" spc="-30" dirty="0">
                <a:solidFill>
                  <a:srgbClr val="57585B"/>
                </a:solidFill>
                <a:latin typeface="Microsoft Sans Serif"/>
                <a:cs typeface="Microsoft Sans Serif"/>
              </a:rPr>
              <a:t>para</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sus</a:t>
            </a:r>
            <a:r>
              <a:rPr sz="900" spc="180" dirty="0">
                <a:solidFill>
                  <a:srgbClr val="57585B"/>
                </a:solidFill>
                <a:latin typeface="Microsoft Sans Serif"/>
                <a:cs typeface="Microsoft Sans Serif"/>
              </a:rPr>
              <a:t> </a:t>
            </a:r>
            <a:r>
              <a:rPr sz="900" spc="-25" dirty="0">
                <a:solidFill>
                  <a:srgbClr val="57585B"/>
                </a:solidFill>
                <a:latin typeface="Microsoft Sans Serif"/>
                <a:cs typeface="Microsoft Sans Serif"/>
              </a:rPr>
              <a:t>eventos. </a:t>
            </a:r>
            <a:r>
              <a:rPr sz="900" spc="-20" dirty="0">
                <a:solidFill>
                  <a:srgbClr val="57585B"/>
                </a:solidFill>
                <a:latin typeface="Microsoft Sans Serif"/>
                <a:cs typeface="Microsoft Sans Serif"/>
              </a:rPr>
              <a:t> </a:t>
            </a:r>
            <a:r>
              <a:rPr sz="900" spc="-15" dirty="0">
                <a:solidFill>
                  <a:srgbClr val="57585B"/>
                </a:solidFill>
                <a:latin typeface="Microsoft Sans Serif"/>
                <a:cs typeface="Microsoft Sans Serif"/>
              </a:rPr>
              <a:t>Así,</a:t>
            </a:r>
            <a:r>
              <a:rPr sz="900" spc="-10" dirty="0">
                <a:solidFill>
                  <a:srgbClr val="57585B"/>
                </a:solidFill>
                <a:latin typeface="Microsoft Sans Serif"/>
                <a:cs typeface="Microsoft Sans Serif"/>
              </a:rPr>
              <a:t> </a:t>
            </a:r>
            <a:r>
              <a:rPr sz="900" spc="-25" dirty="0">
                <a:solidFill>
                  <a:srgbClr val="57585B"/>
                </a:solidFill>
                <a:latin typeface="Microsoft Sans Serif"/>
                <a:cs typeface="Microsoft Sans Serif"/>
              </a:rPr>
              <a:t>el</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catering</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Red</a:t>
            </a:r>
            <a:r>
              <a:rPr sz="900" spc="-30" dirty="0">
                <a:solidFill>
                  <a:srgbClr val="57585B"/>
                </a:solidFill>
                <a:latin typeface="Microsoft Sans Serif"/>
                <a:cs typeface="Microsoft Sans Serif"/>
              </a:rPr>
              <a:t> Devil</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se</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ocupa</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todos</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los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equipos </a:t>
            </a:r>
            <a:r>
              <a:rPr sz="900" spc="-25" dirty="0">
                <a:solidFill>
                  <a:srgbClr val="57585B"/>
                </a:solidFill>
                <a:latin typeface="Microsoft Sans Serif"/>
                <a:cs typeface="Microsoft Sans Serif"/>
              </a:rPr>
              <a:t> corporativos. </a:t>
            </a:r>
            <a:r>
              <a:rPr sz="900" spc="-30" dirty="0">
                <a:solidFill>
                  <a:srgbClr val="57585B"/>
                </a:solidFill>
                <a:latin typeface="Microsoft Sans Serif"/>
                <a:cs typeface="Microsoft Sans Serif"/>
              </a:rPr>
              <a:t>Preparan alimentos sanos y sabrosos, bebidas y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todo</a:t>
            </a:r>
            <a:r>
              <a:rPr sz="900" spc="-25" dirty="0">
                <a:solidFill>
                  <a:srgbClr val="57585B"/>
                </a:solidFill>
                <a:latin typeface="Microsoft Sans Serif"/>
                <a:cs typeface="Microsoft Sans Serif"/>
              </a:rPr>
              <a:t> lo</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necesario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para</a:t>
            </a:r>
            <a:r>
              <a:rPr sz="900" spc="-25" dirty="0">
                <a:solidFill>
                  <a:srgbClr val="57585B"/>
                </a:solidFill>
                <a:latin typeface="Microsoft Sans Serif"/>
                <a:cs typeface="Microsoft Sans Serif"/>
              </a:rPr>
              <a:t> satisfacer</a:t>
            </a:r>
            <a:r>
              <a:rPr sz="900" spc="-20" dirty="0">
                <a:solidFill>
                  <a:srgbClr val="57585B"/>
                </a:solidFill>
                <a:latin typeface="Microsoft Sans Serif"/>
                <a:cs typeface="Microsoft Sans Serif"/>
              </a:rPr>
              <a:t> todos</a:t>
            </a:r>
            <a:r>
              <a:rPr sz="900" spc="200" dirty="0">
                <a:solidFill>
                  <a:srgbClr val="57585B"/>
                </a:solidFill>
                <a:latin typeface="Microsoft Sans Serif"/>
                <a:cs typeface="Microsoft Sans Serif"/>
              </a:rPr>
              <a:t> </a:t>
            </a:r>
            <a:r>
              <a:rPr sz="900" spc="-25" dirty="0">
                <a:solidFill>
                  <a:srgbClr val="57585B"/>
                </a:solidFill>
                <a:latin typeface="Microsoft Sans Serif"/>
                <a:cs typeface="Microsoft Sans Serif"/>
              </a:rPr>
              <a:t>los</a:t>
            </a:r>
            <a:r>
              <a:rPr sz="900" spc="190" dirty="0">
                <a:solidFill>
                  <a:srgbClr val="57585B"/>
                </a:solidFill>
                <a:latin typeface="Microsoft Sans Serif"/>
                <a:cs typeface="Microsoft Sans Serif"/>
              </a:rPr>
              <a:t> </a:t>
            </a:r>
            <a:r>
              <a:rPr sz="900" spc="-25" dirty="0">
                <a:solidFill>
                  <a:srgbClr val="57585B"/>
                </a:solidFill>
                <a:latin typeface="Microsoft Sans Serif"/>
                <a:cs typeface="Microsoft Sans Serif"/>
              </a:rPr>
              <a:t>requisitos </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dietéticos,</a:t>
            </a:r>
            <a:endParaRPr sz="900">
              <a:latin typeface="Microsoft Sans Serif"/>
              <a:cs typeface="Microsoft Sans Serif"/>
            </a:endParaRPr>
          </a:p>
        </p:txBody>
      </p:sp>
      <p:sp>
        <p:nvSpPr>
          <p:cNvPr id="6" name="object 6"/>
          <p:cNvSpPr txBox="1"/>
          <p:nvPr/>
        </p:nvSpPr>
        <p:spPr>
          <a:xfrm>
            <a:off x="4101468" y="2500629"/>
            <a:ext cx="3019425" cy="1935480"/>
          </a:xfrm>
          <a:prstGeom prst="rect">
            <a:avLst/>
          </a:prstGeom>
        </p:spPr>
        <p:txBody>
          <a:bodyPr vert="horz" wrap="square" lIns="0" tIns="13329" rIns="0" bIns="0" rtlCol="0">
            <a:spAutoFit/>
          </a:bodyPr>
          <a:lstStyle/>
          <a:p>
            <a:pPr marL="12697" marR="5077" algn="just">
              <a:lnSpc>
                <a:spcPct val="99400"/>
              </a:lnSpc>
              <a:spcBef>
                <a:spcPts val="105"/>
              </a:spcBef>
            </a:pPr>
            <a:r>
              <a:rPr sz="900" spc="-35" dirty="0">
                <a:solidFill>
                  <a:srgbClr val="57585B"/>
                </a:solidFill>
                <a:latin typeface="Microsoft Sans Serif"/>
                <a:cs typeface="Microsoft Sans Serif"/>
              </a:rPr>
              <a:t>Han</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desarrollado</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programas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alimentación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para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que</a:t>
            </a:r>
            <a:r>
              <a:rPr sz="900" spc="-25" dirty="0">
                <a:solidFill>
                  <a:srgbClr val="57585B"/>
                </a:solidFill>
                <a:latin typeface="Microsoft Sans Serif"/>
                <a:cs typeface="Microsoft Sans Serif"/>
              </a:rPr>
              <a:t> el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camino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hacia</a:t>
            </a:r>
            <a:r>
              <a:rPr sz="900" spc="-25" dirty="0">
                <a:solidFill>
                  <a:srgbClr val="57585B"/>
                </a:solidFill>
                <a:latin typeface="Microsoft Sans Serif"/>
                <a:cs typeface="Microsoft Sans Serif"/>
              </a:rPr>
              <a:t> </a:t>
            </a:r>
            <a:r>
              <a:rPr sz="900" spc="-20" dirty="0">
                <a:solidFill>
                  <a:srgbClr val="57585B"/>
                </a:solidFill>
                <a:latin typeface="Microsoft Sans Serif"/>
                <a:cs typeface="Microsoft Sans Serif"/>
              </a:rPr>
              <a:t>la</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salud</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sea</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más</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accesible.</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Fomentan</a:t>
            </a:r>
            <a:r>
              <a:rPr sz="900" spc="175" dirty="0">
                <a:solidFill>
                  <a:srgbClr val="57585B"/>
                </a:solidFill>
                <a:latin typeface="Microsoft Sans Serif"/>
                <a:cs typeface="Microsoft Sans Serif"/>
              </a:rPr>
              <a:t> </a:t>
            </a:r>
            <a:r>
              <a:rPr sz="900" spc="-25" dirty="0">
                <a:solidFill>
                  <a:srgbClr val="57585B"/>
                </a:solidFill>
                <a:latin typeface="Microsoft Sans Serif"/>
                <a:cs typeface="Microsoft Sans Serif"/>
              </a:rPr>
              <a:t>los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buenos </a:t>
            </a:r>
            <a:r>
              <a:rPr sz="900" spc="-25" dirty="0">
                <a:solidFill>
                  <a:srgbClr val="57585B"/>
                </a:solidFill>
                <a:latin typeface="Microsoft Sans Serif"/>
                <a:cs typeface="Microsoft Sans Serif"/>
              </a:rPr>
              <a:t>hábitos alimentarios. </a:t>
            </a:r>
            <a:r>
              <a:rPr sz="900" spc="-30" dirty="0">
                <a:solidFill>
                  <a:srgbClr val="57585B"/>
                </a:solidFill>
                <a:latin typeface="Microsoft Sans Serif"/>
                <a:cs typeface="Microsoft Sans Serif"/>
              </a:rPr>
              <a:t>Debido </a:t>
            </a:r>
            <a:r>
              <a:rPr sz="900" spc="-35" dirty="0">
                <a:solidFill>
                  <a:srgbClr val="57585B"/>
                </a:solidFill>
                <a:latin typeface="Microsoft Sans Serif"/>
                <a:cs typeface="Microsoft Sans Serif"/>
              </a:rPr>
              <a:t>a </a:t>
            </a:r>
            <a:r>
              <a:rPr sz="900" spc="-25" dirty="0">
                <a:solidFill>
                  <a:srgbClr val="57585B"/>
                </a:solidFill>
                <a:latin typeface="Microsoft Sans Serif"/>
                <a:cs typeface="Microsoft Sans Serif"/>
              </a:rPr>
              <a:t>la </a:t>
            </a:r>
            <a:r>
              <a:rPr sz="900" spc="-30" dirty="0">
                <a:solidFill>
                  <a:srgbClr val="57585B"/>
                </a:solidFill>
                <a:latin typeface="Microsoft Sans Serif"/>
                <a:cs typeface="Microsoft Sans Serif"/>
              </a:rPr>
              <a:t>envergadura </a:t>
            </a:r>
            <a:r>
              <a:rPr sz="900" spc="-35" dirty="0">
                <a:solidFill>
                  <a:srgbClr val="57585B"/>
                </a:solidFill>
                <a:latin typeface="Microsoft Sans Serif"/>
                <a:cs typeface="Microsoft Sans Serif"/>
              </a:rPr>
              <a:t>de su </a:t>
            </a:r>
            <a:r>
              <a:rPr sz="900" spc="-30" dirty="0">
                <a:solidFill>
                  <a:srgbClr val="57585B"/>
                </a:solidFill>
                <a:latin typeface="Microsoft Sans Serif"/>
                <a:cs typeface="Microsoft Sans Serif"/>
              </a:rPr>
              <a:t> negocio,</a:t>
            </a:r>
            <a:r>
              <a:rPr sz="900" spc="-25" dirty="0">
                <a:solidFill>
                  <a:srgbClr val="57585B"/>
                </a:solidFill>
                <a:latin typeface="Microsoft Sans Serif"/>
                <a:cs typeface="Microsoft Sans Serif"/>
              </a:rPr>
              <a:t> la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salud</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la</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higiene</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son</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65" dirty="0">
                <a:solidFill>
                  <a:srgbClr val="57585B"/>
                </a:solidFill>
                <a:latin typeface="Microsoft Sans Serif"/>
                <a:cs typeface="Microsoft Sans Serif"/>
              </a:rPr>
              <a:t> </a:t>
            </a:r>
            <a:r>
              <a:rPr sz="900" spc="-35" dirty="0">
                <a:solidFill>
                  <a:srgbClr val="57585B"/>
                </a:solidFill>
                <a:latin typeface="Microsoft Sans Serif"/>
                <a:cs typeface="Microsoft Sans Serif"/>
              </a:rPr>
              <a:t>suma</a:t>
            </a:r>
            <a:r>
              <a:rPr sz="900" spc="170" dirty="0">
                <a:solidFill>
                  <a:srgbClr val="57585B"/>
                </a:solidFill>
                <a:latin typeface="Microsoft Sans Serif"/>
                <a:cs typeface="Microsoft Sans Serif"/>
              </a:rPr>
              <a:t> </a:t>
            </a:r>
            <a:r>
              <a:rPr sz="900" spc="-25" dirty="0">
                <a:solidFill>
                  <a:srgbClr val="57585B"/>
                </a:solidFill>
                <a:latin typeface="Microsoft Sans Serif"/>
                <a:cs typeface="Microsoft Sans Serif"/>
              </a:rPr>
              <a:t>importancia.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Aplican</a:t>
            </a:r>
            <a:r>
              <a:rPr sz="900" spc="-25" dirty="0">
                <a:solidFill>
                  <a:srgbClr val="57585B"/>
                </a:solidFill>
                <a:latin typeface="Microsoft Sans Serif"/>
                <a:cs typeface="Microsoft Sans Serif"/>
              </a:rPr>
              <a:t> todas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las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precauciones</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180" dirty="0">
                <a:solidFill>
                  <a:srgbClr val="57585B"/>
                </a:solidFill>
                <a:latin typeface="Microsoft Sans Serif"/>
                <a:cs typeface="Microsoft Sans Serif"/>
              </a:rPr>
              <a:t> </a:t>
            </a:r>
            <a:r>
              <a:rPr sz="900" spc="-20" dirty="0">
                <a:solidFill>
                  <a:srgbClr val="57585B"/>
                </a:solidFill>
                <a:latin typeface="Microsoft Sans Serif"/>
                <a:cs typeface="Microsoft Sans Serif"/>
              </a:rPr>
              <a:t>tecnologías</a:t>
            </a:r>
            <a:r>
              <a:rPr sz="900" spc="200" dirty="0">
                <a:solidFill>
                  <a:srgbClr val="57585B"/>
                </a:solidFill>
                <a:latin typeface="Microsoft Sans Serif"/>
                <a:cs typeface="Microsoft Sans Serif"/>
              </a:rPr>
              <a:t> </a:t>
            </a:r>
            <a:r>
              <a:rPr sz="900" spc="-35" dirty="0">
                <a:solidFill>
                  <a:srgbClr val="57585B"/>
                </a:solidFill>
                <a:latin typeface="Microsoft Sans Serif"/>
                <a:cs typeface="Microsoft Sans Serif"/>
              </a:rPr>
              <a:t>más </a:t>
            </a:r>
            <a:r>
              <a:rPr sz="900" spc="-30" dirty="0">
                <a:solidFill>
                  <a:srgbClr val="57585B"/>
                </a:solidFill>
                <a:latin typeface="Microsoft Sans Serif"/>
                <a:cs typeface="Microsoft Sans Serif"/>
              </a:rPr>
              <a:t> innovadoras</a:t>
            </a:r>
            <a:r>
              <a:rPr sz="900" spc="80" dirty="0">
                <a:solidFill>
                  <a:srgbClr val="57585B"/>
                </a:solidFill>
                <a:latin typeface="Microsoft Sans Serif"/>
                <a:cs typeface="Microsoft Sans Serif"/>
              </a:rPr>
              <a:t> </a:t>
            </a:r>
            <a:r>
              <a:rPr sz="900" spc="-30" dirty="0">
                <a:solidFill>
                  <a:srgbClr val="57585B"/>
                </a:solidFill>
                <a:latin typeface="Microsoft Sans Serif"/>
                <a:cs typeface="Microsoft Sans Serif"/>
              </a:rPr>
              <a:t>en</a:t>
            </a:r>
            <a:r>
              <a:rPr sz="900" spc="85"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80" dirty="0">
                <a:solidFill>
                  <a:srgbClr val="57585B"/>
                </a:solidFill>
                <a:latin typeface="Microsoft Sans Serif"/>
                <a:cs typeface="Microsoft Sans Serif"/>
              </a:rPr>
              <a:t> </a:t>
            </a:r>
            <a:r>
              <a:rPr sz="900" spc="-30" dirty="0">
                <a:solidFill>
                  <a:srgbClr val="57585B"/>
                </a:solidFill>
                <a:latin typeface="Microsoft Sans Serif"/>
                <a:cs typeface="Microsoft Sans Serif"/>
              </a:rPr>
              <a:t>preparación</a:t>
            </a:r>
            <a:r>
              <a:rPr sz="900" spc="9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75" dirty="0">
                <a:solidFill>
                  <a:srgbClr val="57585B"/>
                </a:solidFill>
                <a:latin typeface="Microsoft Sans Serif"/>
                <a:cs typeface="Microsoft Sans Serif"/>
              </a:rPr>
              <a:t> </a:t>
            </a:r>
            <a:r>
              <a:rPr sz="900" spc="-25" dirty="0">
                <a:solidFill>
                  <a:srgbClr val="57585B"/>
                </a:solidFill>
                <a:latin typeface="Microsoft Sans Serif"/>
                <a:cs typeface="Microsoft Sans Serif"/>
              </a:rPr>
              <a:t>sus</a:t>
            </a:r>
            <a:r>
              <a:rPr sz="900" spc="85" dirty="0">
                <a:solidFill>
                  <a:srgbClr val="57585B"/>
                </a:solidFill>
                <a:latin typeface="Microsoft Sans Serif"/>
                <a:cs typeface="Microsoft Sans Serif"/>
              </a:rPr>
              <a:t> </a:t>
            </a:r>
            <a:r>
              <a:rPr sz="900" spc="-25" dirty="0">
                <a:solidFill>
                  <a:srgbClr val="57585B"/>
                </a:solidFill>
                <a:latin typeface="Microsoft Sans Serif"/>
                <a:cs typeface="Microsoft Sans Serif"/>
              </a:rPr>
              <a:t>alimentos.</a:t>
            </a:r>
            <a:r>
              <a:rPr sz="900" spc="85" dirty="0">
                <a:solidFill>
                  <a:srgbClr val="57585B"/>
                </a:solidFill>
                <a:latin typeface="Microsoft Sans Serif"/>
                <a:cs typeface="Microsoft Sans Serif"/>
              </a:rPr>
              <a:t> </a:t>
            </a:r>
            <a:r>
              <a:rPr sz="900" spc="-35" dirty="0">
                <a:solidFill>
                  <a:srgbClr val="57585B"/>
                </a:solidFill>
                <a:latin typeface="Microsoft Sans Serif"/>
                <a:cs typeface="Microsoft Sans Serif"/>
              </a:rPr>
              <a:t>Además</a:t>
            </a:r>
            <a:r>
              <a:rPr sz="900" spc="80" dirty="0">
                <a:solidFill>
                  <a:srgbClr val="57585B"/>
                </a:solidFill>
                <a:latin typeface="Microsoft Sans Serif"/>
                <a:cs typeface="Microsoft Sans Serif"/>
              </a:rPr>
              <a:t> </a:t>
            </a:r>
            <a:r>
              <a:rPr sz="900" spc="-30" dirty="0">
                <a:solidFill>
                  <a:srgbClr val="57585B"/>
                </a:solidFill>
                <a:latin typeface="Microsoft Sans Serif"/>
                <a:cs typeface="Microsoft Sans Serif"/>
              </a:rPr>
              <a:t>de </a:t>
            </a:r>
            <a:r>
              <a:rPr sz="900" spc="-229" dirty="0">
                <a:solidFill>
                  <a:srgbClr val="57585B"/>
                </a:solidFill>
                <a:latin typeface="Microsoft Sans Serif"/>
                <a:cs typeface="Microsoft Sans Serif"/>
              </a:rPr>
              <a:t> </a:t>
            </a:r>
            <a:r>
              <a:rPr sz="900" spc="-25" dirty="0">
                <a:solidFill>
                  <a:srgbClr val="57585B"/>
                </a:solidFill>
                <a:latin typeface="Microsoft Sans Serif"/>
                <a:cs typeface="Microsoft Sans Serif"/>
              </a:rPr>
              <a:t>la desinfección </a:t>
            </a:r>
            <a:r>
              <a:rPr sz="900" spc="-30" dirty="0">
                <a:solidFill>
                  <a:srgbClr val="57585B"/>
                </a:solidFill>
                <a:latin typeface="Microsoft Sans Serif"/>
                <a:cs typeface="Microsoft Sans Serif"/>
              </a:rPr>
              <a:t>constante de </a:t>
            </a:r>
            <a:r>
              <a:rPr sz="900" spc="-25" dirty="0">
                <a:solidFill>
                  <a:srgbClr val="57585B"/>
                </a:solidFill>
                <a:latin typeface="Microsoft Sans Serif"/>
                <a:cs typeface="Microsoft Sans Serif"/>
              </a:rPr>
              <a:t>la </a:t>
            </a:r>
            <a:r>
              <a:rPr sz="900" spc="-30" dirty="0">
                <a:solidFill>
                  <a:srgbClr val="57585B"/>
                </a:solidFill>
                <a:latin typeface="Microsoft Sans Serif"/>
                <a:cs typeface="Microsoft Sans Serif"/>
              </a:rPr>
              <a:t>cocina y de </a:t>
            </a:r>
            <a:r>
              <a:rPr sz="900" spc="-25" dirty="0">
                <a:solidFill>
                  <a:srgbClr val="57585B"/>
                </a:solidFill>
                <a:latin typeface="Microsoft Sans Serif"/>
                <a:cs typeface="Microsoft Sans Serif"/>
              </a:rPr>
              <a:t>las superficies </a:t>
            </a:r>
            <a:r>
              <a:rPr sz="900" spc="-30" dirty="0">
                <a:solidFill>
                  <a:srgbClr val="57585B"/>
                </a:solidFill>
                <a:latin typeface="Microsoft Sans Serif"/>
                <a:cs typeface="Microsoft Sans Serif"/>
              </a:rPr>
              <a:t>de </a:t>
            </a:r>
            <a:r>
              <a:rPr sz="900" spc="-25" dirty="0">
                <a:solidFill>
                  <a:srgbClr val="57585B"/>
                </a:solidFill>
                <a:latin typeface="Microsoft Sans Serif"/>
                <a:cs typeface="Microsoft Sans Serif"/>
              </a:rPr>
              <a:t> trabajo, utilizan ropa </a:t>
            </a:r>
            <a:r>
              <a:rPr sz="900" spc="-30" dirty="0">
                <a:solidFill>
                  <a:srgbClr val="57585B"/>
                </a:solidFill>
                <a:latin typeface="Microsoft Sans Serif"/>
                <a:cs typeface="Microsoft Sans Serif"/>
              </a:rPr>
              <a:t>de </a:t>
            </a:r>
            <a:r>
              <a:rPr sz="900" spc="-25" dirty="0">
                <a:solidFill>
                  <a:srgbClr val="57585B"/>
                </a:solidFill>
                <a:latin typeface="Microsoft Sans Serif"/>
                <a:cs typeface="Microsoft Sans Serif"/>
              </a:rPr>
              <a:t>protección </a:t>
            </a:r>
            <a:r>
              <a:rPr sz="900" spc="-30" dirty="0">
                <a:solidFill>
                  <a:srgbClr val="57585B"/>
                </a:solidFill>
                <a:latin typeface="Microsoft Sans Serif"/>
                <a:cs typeface="Microsoft Sans Serif"/>
              </a:rPr>
              <a:t>completa </a:t>
            </a:r>
            <a:r>
              <a:rPr sz="900" spc="-25" dirty="0">
                <a:solidFill>
                  <a:srgbClr val="57585B"/>
                </a:solidFill>
                <a:latin typeface="Microsoft Sans Serif"/>
                <a:cs typeface="Microsoft Sans Serif"/>
              </a:rPr>
              <a:t>para los </a:t>
            </a:r>
            <a:r>
              <a:rPr sz="900" spc="-30" dirty="0">
                <a:solidFill>
                  <a:srgbClr val="57585B"/>
                </a:solidFill>
                <a:latin typeface="Microsoft Sans Serif"/>
                <a:cs typeface="Microsoft Sans Serif"/>
              </a:rPr>
              <a:t>equipos </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cocina</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la</a:t>
            </a:r>
            <a:r>
              <a:rPr sz="900" spc="-20" dirty="0">
                <a:solidFill>
                  <a:srgbClr val="57585B"/>
                </a:solidFill>
                <a:latin typeface="Microsoft Sans Serif"/>
                <a:cs typeface="Microsoft Sans Serif"/>
              </a:rPr>
              <a:t> logística.</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También</a:t>
            </a:r>
            <a:r>
              <a:rPr sz="900" spc="-25" dirty="0">
                <a:solidFill>
                  <a:srgbClr val="57585B"/>
                </a:solidFill>
                <a:latin typeface="Microsoft Sans Serif"/>
                <a:cs typeface="Microsoft Sans Serif"/>
              </a:rPr>
              <a:t> utilizan</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lámparas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de </a:t>
            </a:r>
            <a:r>
              <a:rPr sz="900" spc="-25" dirty="0">
                <a:solidFill>
                  <a:srgbClr val="57585B"/>
                </a:solidFill>
                <a:latin typeface="Microsoft Sans Serif"/>
                <a:cs typeface="Microsoft Sans Serif"/>
              </a:rPr>
              <a:t> desinfección</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UVC.</a:t>
            </a:r>
            <a:r>
              <a:rPr sz="900" spc="-30" dirty="0">
                <a:solidFill>
                  <a:srgbClr val="57585B"/>
                </a:solidFill>
                <a:latin typeface="Microsoft Sans Serif"/>
                <a:cs typeface="Microsoft Sans Serif"/>
              </a:rPr>
              <a:t> El</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tratamiento</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con</a:t>
            </a:r>
            <a:r>
              <a:rPr sz="900" spc="-25" dirty="0">
                <a:solidFill>
                  <a:srgbClr val="57585B"/>
                </a:solidFill>
                <a:latin typeface="Microsoft Sans Serif"/>
                <a:cs typeface="Microsoft Sans Serif"/>
              </a:rPr>
              <a:t> </a:t>
            </a:r>
            <a:r>
              <a:rPr sz="900" spc="-40" dirty="0">
                <a:solidFill>
                  <a:srgbClr val="57585B"/>
                </a:solidFill>
                <a:latin typeface="Microsoft Sans Serif"/>
                <a:cs typeface="Microsoft Sans Serif"/>
              </a:rPr>
              <a:t>UVC</a:t>
            </a:r>
            <a:r>
              <a:rPr sz="900" spc="-35" dirty="0">
                <a:solidFill>
                  <a:srgbClr val="57585B"/>
                </a:solidFill>
                <a:latin typeface="Microsoft Sans Serif"/>
                <a:cs typeface="Microsoft Sans Serif"/>
              </a:rPr>
              <a:t> </a:t>
            </a:r>
            <a:r>
              <a:rPr sz="900" spc="-30" dirty="0">
                <a:solidFill>
                  <a:srgbClr val="57585B"/>
                </a:solidFill>
                <a:latin typeface="Microsoft Sans Serif"/>
                <a:cs typeface="Microsoft Sans Serif"/>
              </a:rPr>
              <a:t>del</a:t>
            </a:r>
            <a:r>
              <a:rPr sz="900" spc="-25" dirty="0">
                <a:solidFill>
                  <a:srgbClr val="57585B"/>
                </a:solidFill>
                <a:latin typeface="Microsoft Sans Serif"/>
                <a:cs typeface="Microsoft Sans Serif"/>
              </a:rPr>
              <a:t> aire</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las </a:t>
            </a:r>
            <a:r>
              <a:rPr sz="900" spc="-25" dirty="0">
                <a:solidFill>
                  <a:srgbClr val="57585B"/>
                </a:solidFill>
                <a:latin typeface="Microsoft Sans Serif"/>
                <a:cs typeface="Microsoft Sans Serif"/>
              </a:rPr>
              <a:t> superficies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mata</a:t>
            </a:r>
            <a:r>
              <a:rPr sz="900" spc="-25" dirty="0">
                <a:solidFill>
                  <a:srgbClr val="57585B"/>
                </a:solidFill>
                <a:latin typeface="Microsoft Sans Serif"/>
                <a:cs typeface="Microsoft Sans Serif"/>
              </a:rPr>
              <a:t> las</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bacterias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los</a:t>
            </a:r>
            <a:r>
              <a:rPr sz="900" spc="190" dirty="0">
                <a:solidFill>
                  <a:srgbClr val="57585B"/>
                </a:solidFill>
                <a:latin typeface="Microsoft Sans Serif"/>
                <a:cs typeface="Microsoft Sans Serif"/>
              </a:rPr>
              <a:t> </a:t>
            </a:r>
            <a:r>
              <a:rPr sz="900" spc="-25" dirty="0">
                <a:solidFill>
                  <a:srgbClr val="57585B"/>
                </a:solidFill>
                <a:latin typeface="Microsoft Sans Serif"/>
                <a:cs typeface="Microsoft Sans Serif"/>
              </a:rPr>
              <a:t>virus,</a:t>
            </a:r>
            <a:r>
              <a:rPr sz="900" spc="190" dirty="0">
                <a:solidFill>
                  <a:srgbClr val="57585B"/>
                </a:solidFill>
                <a:latin typeface="Microsoft Sans Serif"/>
                <a:cs typeface="Microsoft Sans Serif"/>
              </a:rPr>
              <a:t> </a:t>
            </a:r>
            <a:r>
              <a:rPr sz="900" spc="-35" dirty="0">
                <a:solidFill>
                  <a:srgbClr val="57585B"/>
                </a:solidFill>
                <a:latin typeface="Microsoft Sans Serif"/>
                <a:cs typeface="Microsoft Sans Serif"/>
              </a:rPr>
              <a:t>como</a:t>
            </a:r>
            <a:r>
              <a:rPr sz="900" spc="170" dirty="0">
                <a:solidFill>
                  <a:srgbClr val="57585B"/>
                </a:solidFill>
                <a:latin typeface="Microsoft Sans Serif"/>
                <a:cs typeface="Microsoft Sans Serif"/>
              </a:rPr>
              <a:t> </a:t>
            </a:r>
            <a:r>
              <a:rPr sz="900" spc="-25" dirty="0">
                <a:solidFill>
                  <a:srgbClr val="57585B"/>
                </a:solidFill>
                <a:latin typeface="Microsoft Sans Serif"/>
                <a:cs typeface="Microsoft Sans Serif"/>
              </a:rPr>
              <a:t>el </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Coronavirus, antes de que </a:t>
            </a:r>
            <a:r>
              <a:rPr sz="900" spc="-35" dirty="0">
                <a:solidFill>
                  <a:srgbClr val="57585B"/>
                </a:solidFill>
                <a:latin typeface="Microsoft Sans Serif"/>
                <a:cs typeface="Microsoft Sans Serif"/>
              </a:rPr>
              <a:t>se </a:t>
            </a:r>
            <a:r>
              <a:rPr sz="900" spc="-25" dirty="0">
                <a:solidFill>
                  <a:srgbClr val="57585B"/>
                </a:solidFill>
                <a:latin typeface="Microsoft Sans Serif"/>
                <a:cs typeface="Microsoft Sans Serif"/>
              </a:rPr>
              <a:t>transmitan </a:t>
            </a:r>
            <a:r>
              <a:rPr sz="900" spc="-35" dirty="0">
                <a:solidFill>
                  <a:srgbClr val="57585B"/>
                </a:solidFill>
                <a:latin typeface="Microsoft Sans Serif"/>
                <a:cs typeface="Microsoft Sans Serif"/>
              </a:rPr>
              <a:t>a </a:t>
            </a:r>
            <a:r>
              <a:rPr sz="900" spc="-25" dirty="0">
                <a:solidFill>
                  <a:srgbClr val="57585B"/>
                </a:solidFill>
                <a:latin typeface="Microsoft Sans Serif"/>
                <a:cs typeface="Microsoft Sans Serif"/>
              </a:rPr>
              <a:t>los </a:t>
            </a:r>
            <a:r>
              <a:rPr sz="900" spc="-30" dirty="0">
                <a:solidFill>
                  <a:srgbClr val="57585B"/>
                </a:solidFill>
                <a:latin typeface="Microsoft Sans Serif"/>
                <a:cs typeface="Microsoft Sans Serif"/>
              </a:rPr>
              <a:t>productos.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este</a:t>
            </a:r>
            <a:r>
              <a:rPr sz="900" spc="-20" dirty="0">
                <a:solidFill>
                  <a:srgbClr val="57585B"/>
                </a:solidFill>
                <a:latin typeface="Microsoft Sans Serif"/>
                <a:cs typeface="Microsoft Sans Serif"/>
              </a:rPr>
              <a:t> </a:t>
            </a:r>
            <a:r>
              <a:rPr sz="900" spc="-35" dirty="0">
                <a:solidFill>
                  <a:srgbClr val="57585B"/>
                </a:solidFill>
                <a:latin typeface="Microsoft Sans Serif"/>
                <a:cs typeface="Microsoft Sans Serif"/>
              </a:rPr>
              <a:t>modo,</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garantizan la</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calidad</a:t>
            </a:r>
            <a:r>
              <a:rPr sz="900" spc="185"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seguridad</a:t>
            </a:r>
            <a:r>
              <a:rPr sz="900" spc="180" dirty="0">
                <a:solidFill>
                  <a:srgbClr val="57585B"/>
                </a:solidFill>
                <a:latin typeface="Microsoft Sans Serif"/>
                <a:cs typeface="Microsoft Sans Serif"/>
              </a:rPr>
              <a:t> </a:t>
            </a:r>
            <a:r>
              <a:rPr sz="900" spc="-25" dirty="0">
                <a:solidFill>
                  <a:srgbClr val="57585B"/>
                </a:solidFill>
                <a:latin typeface="Microsoft Sans Serif"/>
                <a:cs typeface="Microsoft Sans Serif"/>
              </a:rPr>
              <a:t>constantes </a:t>
            </a:r>
            <a:r>
              <a:rPr sz="900" spc="-30" dirty="0">
                <a:solidFill>
                  <a:srgbClr val="57585B"/>
                </a:solidFill>
                <a:latin typeface="Microsoft Sans Serif"/>
                <a:cs typeface="Microsoft Sans Serif"/>
              </a:rPr>
              <a:t>de </a:t>
            </a:r>
            <a:r>
              <a:rPr sz="900" spc="-225" dirty="0">
                <a:solidFill>
                  <a:srgbClr val="57585B"/>
                </a:solidFill>
                <a:latin typeface="Microsoft Sans Serif"/>
                <a:cs typeface="Microsoft Sans Serif"/>
              </a:rPr>
              <a:t> </a:t>
            </a:r>
            <a:r>
              <a:rPr sz="900" spc="-30" dirty="0">
                <a:solidFill>
                  <a:srgbClr val="57585B"/>
                </a:solidFill>
                <a:latin typeface="Microsoft Sans Serif"/>
                <a:cs typeface="Microsoft Sans Serif"/>
              </a:rPr>
              <a:t>los</a:t>
            </a:r>
            <a:r>
              <a:rPr sz="900" spc="-5" dirty="0">
                <a:solidFill>
                  <a:srgbClr val="57585B"/>
                </a:solidFill>
                <a:latin typeface="Microsoft Sans Serif"/>
                <a:cs typeface="Microsoft Sans Serif"/>
              </a:rPr>
              <a:t> </a:t>
            </a:r>
            <a:r>
              <a:rPr sz="900" spc="-25" dirty="0">
                <a:solidFill>
                  <a:srgbClr val="57585B"/>
                </a:solidFill>
                <a:latin typeface="Microsoft Sans Serif"/>
                <a:cs typeface="Microsoft Sans Serif"/>
              </a:rPr>
              <a:t>alimentos</a:t>
            </a:r>
            <a:r>
              <a:rPr sz="900" spc="10" dirty="0">
                <a:solidFill>
                  <a:srgbClr val="57585B"/>
                </a:solidFill>
                <a:latin typeface="Microsoft Sans Serif"/>
                <a:cs typeface="Microsoft Sans Serif"/>
              </a:rPr>
              <a:t> </a:t>
            </a:r>
            <a:r>
              <a:rPr sz="900" spc="-30" dirty="0">
                <a:solidFill>
                  <a:srgbClr val="57585B"/>
                </a:solidFill>
                <a:latin typeface="Microsoft Sans Serif"/>
                <a:cs typeface="Microsoft Sans Serif"/>
              </a:rPr>
              <a:t>preparados</a:t>
            </a:r>
            <a:r>
              <a:rPr sz="900" spc="10"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5" dirty="0">
                <a:solidFill>
                  <a:srgbClr val="57585B"/>
                </a:solidFill>
                <a:latin typeface="Microsoft Sans Serif"/>
                <a:cs typeface="Microsoft Sans Serif"/>
              </a:rPr>
              <a:t> </a:t>
            </a:r>
            <a:r>
              <a:rPr sz="900" spc="-25" dirty="0">
                <a:solidFill>
                  <a:srgbClr val="57585B"/>
                </a:solidFill>
                <a:latin typeface="Microsoft Sans Serif"/>
                <a:cs typeface="Microsoft Sans Serif"/>
              </a:rPr>
              <a:t>su</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cocina</a:t>
            </a:r>
            <a:r>
              <a:rPr sz="900" dirty="0">
                <a:solidFill>
                  <a:srgbClr val="57585B"/>
                </a:solidFill>
                <a:latin typeface="Microsoft Sans Serif"/>
                <a:cs typeface="Microsoft Sans Serif"/>
              </a:rPr>
              <a:t> </a:t>
            </a:r>
            <a:r>
              <a:rPr sz="900" spc="-30" dirty="0">
                <a:solidFill>
                  <a:srgbClr val="57585B"/>
                </a:solidFill>
                <a:latin typeface="Microsoft Sans Serif"/>
                <a:cs typeface="Microsoft Sans Serif"/>
              </a:rPr>
              <a:t>durante</a:t>
            </a:r>
            <a:r>
              <a:rPr sz="900" dirty="0">
                <a:solidFill>
                  <a:srgbClr val="57585B"/>
                </a:solidFill>
                <a:latin typeface="Microsoft Sans Serif"/>
                <a:cs typeface="Microsoft Sans Serif"/>
              </a:rPr>
              <a:t> </a:t>
            </a:r>
            <a:r>
              <a:rPr sz="900" spc="-30" dirty="0">
                <a:solidFill>
                  <a:srgbClr val="57585B"/>
                </a:solidFill>
                <a:latin typeface="Microsoft Sans Serif"/>
                <a:cs typeface="Microsoft Sans Serif"/>
              </a:rPr>
              <a:t>todo</a:t>
            </a:r>
            <a:r>
              <a:rPr sz="900" spc="5" dirty="0">
                <a:solidFill>
                  <a:srgbClr val="57585B"/>
                </a:solidFill>
                <a:latin typeface="Microsoft Sans Serif"/>
                <a:cs typeface="Microsoft Sans Serif"/>
              </a:rPr>
              <a:t> </a:t>
            </a:r>
            <a:r>
              <a:rPr sz="900" spc="-25" dirty="0">
                <a:solidFill>
                  <a:srgbClr val="57585B"/>
                </a:solidFill>
                <a:latin typeface="Microsoft Sans Serif"/>
                <a:cs typeface="Microsoft Sans Serif"/>
              </a:rPr>
              <a:t>el</a:t>
            </a:r>
            <a:r>
              <a:rPr sz="900" spc="5" dirty="0">
                <a:solidFill>
                  <a:srgbClr val="57585B"/>
                </a:solidFill>
                <a:latin typeface="Microsoft Sans Serif"/>
                <a:cs typeface="Microsoft Sans Serif"/>
              </a:rPr>
              <a:t> </a:t>
            </a:r>
            <a:r>
              <a:rPr sz="900" spc="-15" dirty="0">
                <a:solidFill>
                  <a:srgbClr val="57585B"/>
                </a:solidFill>
                <a:latin typeface="Microsoft Sans Serif"/>
                <a:cs typeface="Microsoft Sans Serif"/>
              </a:rPr>
              <a:t>día.</a:t>
            </a:r>
            <a:endParaRPr sz="900">
              <a:latin typeface="Microsoft Sans Serif"/>
              <a:cs typeface="Microsoft Sans Serif"/>
            </a:endParaRPr>
          </a:p>
        </p:txBody>
      </p:sp>
      <p:sp>
        <p:nvSpPr>
          <p:cNvPr id="7" name="object 7"/>
          <p:cNvSpPr txBox="1"/>
          <p:nvPr/>
        </p:nvSpPr>
        <p:spPr>
          <a:xfrm>
            <a:off x="4101465" y="4543173"/>
            <a:ext cx="3020060" cy="75120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060"/>
              </a:lnSpc>
            </a:pPr>
            <a:r>
              <a:rPr sz="900" spc="-35" dirty="0">
                <a:solidFill>
                  <a:srgbClr val="57585B"/>
                </a:solidFill>
                <a:latin typeface="Microsoft Sans Serif"/>
                <a:cs typeface="Microsoft Sans Serif"/>
              </a:rPr>
              <a:t>Red</a:t>
            </a:r>
            <a:r>
              <a:rPr sz="900" spc="210" dirty="0">
                <a:solidFill>
                  <a:srgbClr val="57585B"/>
                </a:solidFill>
                <a:latin typeface="Microsoft Sans Serif"/>
                <a:cs typeface="Microsoft Sans Serif"/>
              </a:rPr>
              <a:t>  </a:t>
            </a:r>
            <a:r>
              <a:rPr sz="900" spc="-30" dirty="0">
                <a:solidFill>
                  <a:srgbClr val="57585B"/>
                </a:solidFill>
                <a:latin typeface="Microsoft Sans Serif"/>
                <a:cs typeface="Microsoft Sans Serif"/>
              </a:rPr>
              <a:t>Devil</a:t>
            </a:r>
            <a:r>
              <a:rPr sz="900" spc="210" dirty="0">
                <a:solidFill>
                  <a:srgbClr val="57585B"/>
                </a:solidFill>
                <a:latin typeface="Microsoft Sans Serif"/>
                <a:cs typeface="Microsoft Sans Serif"/>
              </a:rPr>
              <a:t> </a:t>
            </a:r>
            <a:r>
              <a:rPr sz="900" spc="215" dirty="0">
                <a:solidFill>
                  <a:srgbClr val="57585B"/>
                </a:solidFill>
                <a:latin typeface="Microsoft Sans Serif"/>
                <a:cs typeface="Microsoft Sans Serif"/>
              </a:rPr>
              <a:t> </a:t>
            </a:r>
            <a:r>
              <a:rPr sz="900" spc="-30" dirty="0">
                <a:solidFill>
                  <a:srgbClr val="57585B"/>
                </a:solidFill>
                <a:latin typeface="Microsoft Sans Serif"/>
                <a:cs typeface="Microsoft Sans Serif"/>
              </a:rPr>
              <a:t>Catering</a:t>
            </a:r>
            <a:r>
              <a:rPr sz="900" spc="210" dirty="0">
                <a:solidFill>
                  <a:srgbClr val="57585B"/>
                </a:solidFill>
                <a:latin typeface="Microsoft Sans Serif"/>
                <a:cs typeface="Microsoft Sans Serif"/>
              </a:rPr>
              <a:t>  </a:t>
            </a:r>
            <a:r>
              <a:rPr sz="900" spc="-30" dirty="0">
                <a:solidFill>
                  <a:srgbClr val="57585B"/>
                </a:solidFill>
                <a:latin typeface="Microsoft Sans Serif"/>
                <a:cs typeface="Microsoft Sans Serif"/>
              </a:rPr>
              <a:t>es</a:t>
            </a:r>
            <a:r>
              <a:rPr sz="900" spc="210" dirty="0">
                <a:solidFill>
                  <a:srgbClr val="57585B"/>
                </a:solidFill>
                <a:latin typeface="Microsoft Sans Serif"/>
                <a:cs typeface="Microsoft Sans Serif"/>
              </a:rPr>
              <a:t> </a:t>
            </a:r>
            <a:r>
              <a:rPr sz="900" spc="215" dirty="0">
                <a:solidFill>
                  <a:srgbClr val="57585B"/>
                </a:solidFill>
                <a:latin typeface="Microsoft Sans Serif"/>
                <a:cs typeface="Microsoft Sans Serif"/>
              </a:rPr>
              <a:t> </a:t>
            </a:r>
            <a:r>
              <a:rPr sz="900" spc="-40" dirty="0">
                <a:solidFill>
                  <a:srgbClr val="57585B"/>
                </a:solidFill>
                <a:latin typeface="Microsoft Sans Serif"/>
                <a:cs typeface="Microsoft Sans Serif"/>
              </a:rPr>
              <a:t>muy</a:t>
            </a:r>
            <a:r>
              <a:rPr sz="900" spc="210" dirty="0">
                <a:solidFill>
                  <a:srgbClr val="57585B"/>
                </a:solidFill>
                <a:latin typeface="Microsoft Sans Serif"/>
                <a:cs typeface="Microsoft Sans Serif"/>
              </a:rPr>
              <a:t>  </a:t>
            </a:r>
            <a:r>
              <a:rPr sz="900" spc="-30" dirty="0">
                <a:solidFill>
                  <a:srgbClr val="57585B"/>
                </a:solidFill>
                <a:latin typeface="Microsoft Sans Serif"/>
                <a:cs typeface="Microsoft Sans Serif"/>
              </a:rPr>
              <a:t>consciente</a:t>
            </a:r>
            <a:r>
              <a:rPr sz="900" spc="210" dirty="0">
                <a:solidFill>
                  <a:srgbClr val="57585B"/>
                </a:solidFill>
                <a:latin typeface="Microsoft Sans Serif"/>
                <a:cs typeface="Microsoft Sans Serif"/>
              </a:rPr>
              <a:t> </a:t>
            </a:r>
            <a:r>
              <a:rPr sz="900" spc="215" dirty="0">
                <a:solidFill>
                  <a:srgbClr val="57585B"/>
                </a:solidFill>
                <a:latin typeface="Microsoft Sans Serif"/>
                <a:cs typeface="Microsoft Sans Serif"/>
              </a:rPr>
              <a:t> </a:t>
            </a:r>
            <a:r>
              <a:rPr sz="900" spc="-30" dirty="0">
                <a:solidFill>
                  <a:srgbClr val="57585B"/>
                </a:solidFill>
                <a:latin typeface="Microsoft Sans Serif"/>
                <a:cs typeface="Microsoft Sans Serif"/>
              </a:rPr>
              <a:t>del</a:t>
            </a:r>
            <a:r>
              <a:rPr sz="900" spc="210" dirty="0">
                <a:solidFill>
                  <a:srgbClr val="57585B"/>
                </a:solidFill>
                <a:latin typeface="Microsoft Sans Serif"/>
                <a:cs typeface="Microsoft Sans Serif"/>
              </a:rPr>
              <a:t>  </a:t>
            </a:r>
            <a:r>
              <a:rPr sz="900" spc="-35" dirty="0">
                <a:solidFill>
                  <a:srgbClr val="57585B"/>
                </a:solidFill>
                <a:latin typeface="Microsoft Sans Serif"/>
                <a:cs typeface="Microsoft Sans Serif"/>
              </a:rPr>
              <a:t>impacto</a:t>
            </a:r>
            <a:endParaRPr sz="900">
              <a:latin typeface="Microsoft Sans Serif"/>
              <a:cs typeface="Microsoft Sans Serif"/>
            </a:endParaRPr>
          </a:p>
          <a:p>
            <a:pPr marL="12697" marR="5077" algn="just">
              <a:lnSpc>
                <a:spcPct val="99400"/>
              </a:lnSpc>
              <a:spcBef>
                <a:spcPts val="5"/>
              </a:spcBef>
            </a:pPr>
            <a:r>
              <a:rPr sz="900" spc="-35" dirty="0">
                <a:solidFill>
                  <a:srgbClr val="57585B"/>
                </a:solidFill>
                <a:latin typeface="Microsoft Sans Serif"/>
                <a:cs typeface="Microsoft Sans Serif"/>
              </a:rPr>
              <a:t>medioambiental</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los residuos empresariales y </a:t>
            </a:r>
            <a:r>
              <a:rPr sz="900" spc="-35" dirty="0">
                <a:solidFill>
                  <a:srgbClr val="57585B"/>
                </a:solidFill>
                <a:latin typeface="Microsoft Sans Serif"/>
                <a:cs typeface="Microsoft Sans Serif"/>
              </a:rPr>
              <a:t>se</a:t>
            </a:r>
            <a:r>
              <a:rPr sz="900" spc="165" dirty="0">
                <a:solidFill>
                  <a:srgbClr val="57585B"/>
                </a:solidFill>
                <a:latin typeface="Microsoft Sans Serif"/>
                <a:cs typeface="Microsoft Sans Serif"/>
              </a:rPr>
              <a:t> </a:t>
            </a:r>
            <a:r>
              <a:rPr sz="900" spc="-30" dirty="0">
                <a:solidFill>
                  <a:srgbClr val="57585B"/>
                </a:solidFill>
                <a:latin typeface="Microsoft Sans Serif"/>
                <a:cs typeface="Microsoft Sans Serif"/>
              </a:rPr>
              <a:t>esfuerza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por</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minimizarlos.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Se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abastecen</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productos</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alimenticios</a:t>
            </a:r>
            <a:r>
              <a:rPr sz="900" spc="175" dirty="0">
                <a:solidFill>
                  <a:srgbClr val="57585B"/>
                </a:solidFill>
                <a:latin typeface="Microsoft Sans Serif"/>
                <a:cs typeface="Microsoft Sans Serif"/>
              </a:rPr>
              <a:t> </a:t>
            </a:r>
            <a:r>
              <a:rPr sz="900" spc="-35" dirty="0">
                <a:solidFill>
                  <a:srgbClr val="57585B"/>
                </a:solidFill>
                <a:latin typeface="Microsoft Sans Serif"/>
                <a:cs typeface="Microsoft Sans Serif"/>
              </a:rPr>
              <a:t>a </a:t>
            </a:r>
            <a:r>
              <a:rPr sz="900" spc="-225" dirty="0">
                <a:solidFill>
                  <a:srgbClr val="57585B"/>
                </a:solidFill>
                <a:latin typeface="Microsoft Sans Serif"/>
                <a:cs typeface="Microsoft Sans Serif"/>
              </a:rPr>
              <a:t> </a:t>
            </a:r>
            <a:r>
              <a:rPr sz="900" spc="-30" dirty="0">
                <a:solidFill>
                  <a:srgbClr val="57585B"/>
                </a:solidFill>
                <a:latin typeface="Microsoft Sans Serif"/>
                <a:cs typeface="Microsoft Sans Serif"/>
              </a:rPr>
              <a:t>nivel</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local</a:t>
            </a:r>
            <a:r>
              <a:rPr sz="900" spc="15"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10"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15" dirty="0">
                <a:solidFill>
                  <a:srgbClr val="57585B"/>
                </a:solidFill>
                <a:latin typeface="Microsoft Sans Serif"/>
                <a:cs typeface="Microsoft Sans Serif"/>
              </a:rPr>
              <a:t> </a:t>
            </a:r>
            <a:r>
              <a:rPr sz="900" spc="-35" dirty="0">
                <a:solidFill>
                  <a:srgbClr val="57585B"/>
                </a:solidFill>
                <a:latin typeface="Microsoft Sans Serif"/>
                <a:cs typeface="Microsoft Sans Serif"/>
              </a:rPr>
              <a:t>medida</a:t>
            </a:r>
            <a:r>
              <a:rPr sz="900" spc="1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20" dirty="0">
                <a:solidFill>
                  <a:srgbClr val="57585B"/>
                </a:solidFill>
                <a:latin typeface="Microsoft Sans Serif"/>
                <a:cs typeface="Microsoft Sans Serif"/>
              </a:rPr>
              <a:t> </a:t>
            </a:r>
            <a:r>
              <a:rPr sz="900" spc="-25" dirty="0">
                <a:solidFill>
                  <a:srgbClr val="57585B"/>
                </a:solidFill>
                <a:latin typeface="Microsoft Sans Serif"/>
                <a:cs typeface="Microsoft Sans Serif"/>
              </a:rPr>
              <a:t>lo</a:t>
            </a:r>
            <a:r>
              <a:rPr sz="900" spc="15" dirty="0">
                <a:solidFill>
                  <a:srgbClr val="57585B"/>
                </a:solidFill>
                <a:latin typeface="Microsoft Sans Serif"/>
                <a:cs typeface="Microsoft Sans Serif"/>
              </a:rPr>
              <a:t> </a:t>
            </a:r>
            <a:r>
              <a:rPr sz="900" spc="-30" dirty="0">
                <a:solidFill>
                  <a:srgbClr val="57585B"/>
                </a:solidFill>
                <a:latin typeface="Microsoft Sans Serif"/>
                <a:cs typeface="Microsoft Sans Serif"/>
              </a:rPr>
              <a:t>posible</a:t>
            </a:r>
            <a:r>
              <a:rPr sz="900" spc="15" dirty="0">
                <a:solidFill>
                  <a:srgbClr val="57585B"/>
                </a:solidFill>
                <a:latin typeface="Microsoft Sans Serif"/>
                <a:cs typeface="Microsoft Sans Serif"/>
              </a:rPr>
              <a:t> </a:t>
            </a:r>
            <a:r>
              <a:rPr sz="900" spc="-35" dirty="0">
                <a:solidFill>
                  <a:srgbClr val="57585B"/>
                </a:solidFill>
                <a:latin typeface="Microsoft Sans Serif"/>
                <a:cs typeface="Microsoft Sans Serif"/>
              </a:rPr>
              <a:t>para</a:t>
            </a:r>
            <a:r>
              <a:rPr sz="900" spc="15" dirty="0">
                <a:solidFill>
                  <a:srgbClr val="57585B"/>
                </a:solidFill>
                <a:latin typeface="Microsoft Sans Serif"/>
                <a:cs typeface="Microsoft Sans Serif"/>
              </a:rPr>
              <a:t> </a:t>
            </a:r>
            <a:r>
              <a:rPr sz="900" spc="-25" dirty="0">
                <a:solidFill>
                  <a:srgbClr val="57585B"/>
                </a:solidFill>
                <a:latin typeface="Microsoft Sans Serif"/>
                <a:cs typeface="Microsoft Sans Serif"/>
              </a:rPr>
              <a:t>garantizar</a:t>
            </a:r>
            <a:r>
              <a:rPr sz="900" dirty="0">
                <a:solidFill>
                  <a:srgbClr val="57585B"/>
                </a:solidFill>
                <a:latin typeface="Microsoft Sans Serif"/>
                <a:cs typeface="Microsoft Sans Serif"/>
              </a:rPr>
              <a:t> </a:t>
            </a:r>
            <a:r>
              <a:rPr sz="900" spc="-25" dirty="0">
                <a:solidFill>
                  <a:srgbClr val="57585B"/>
                </a:solidFill>
                <a:latin typeface="Microsoft Sans Serif"/>
                <a:cs typeface="Microsoft Sans Serif"/>
              </a:rPr>
              <a:t>el</a:t>
            </a:r>
            <a:r>
              <a:rPr sz="900" spc="15" dirty="0">
                <a:solidFill>
                  <a:srgbClr val="57585B"/>
                </a:solidFill>
                <a:latin typeface="Microsoft Sans Serif"/>
                <a:cs typeface="Microsoft Sans Serif"/>
              </a:rPr>
              <a:t> </a:t>
            </a:r>
            <a:r>
              <a:rPr sz="900" spc="-35" dirty="0">
                <a:solidFill>
                  <a:srgbClr val="57585B"/>
                </a:solidFill>
                <a:latin typeface="Microsoft Sans Serif"/>
                <a:cs typeface="Microsoft Sans Serif"/>
              </a:rPr>
              <a:t>uso</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endParaRPr sz="900">
              <a:latin typeface="Microsoft Sans Serif"/>
              <a:cs typeface="Microsoft Sans Serif"/>
            </a:endParaRPr>
          </a:p>
        </p:txBody>
      </p:sp>
      <p:sp>
        <p:nvSpPr>
          <p:cNvPr id="8" name="object 8"/>
          <p:cNvSpPr txBox="1"/>
          <p:nvPr/>
        </p:nvSpPr>
        <p:spPr>
          <a:xfrm>
            <a:off x="4101468" y="5267072"/>
            <a:ext cx="3019425" cy="151399"/>
          </a:xfrm>
          <a:prstGeom prst="rect">
            <a:avLst/>
          </a:prstGeom>
        </p:spPr>
        <p:txBody>
          <a:bodyPr vert="horz" wrap="square" lIns="0" tIns="12697" rIns="0" bIns="0" rtlCol="0">
            <a:spAutoFit/>
          </a:bodyPr>
          <a:lstStyle/>
          <a:p>
            <a:pPr marL="12697">
              <a:spcBef>
                <a:spcPts val="100"/>
              </a:spcBef>
              <a:tabLst>
                <a:tab pos="612589" algn="l"/>
                <a:tab pos="926183" algn="l"/>
                <a:tab pos="1609872" algn="l"/>
                <a:tab pos="2125970" algn="l"/>
                <a:tab pos="2546213" algn="l"/>
              </a:tabLst>
            </a:pPr>
            <a:r>
              <a:rPr sz="900" spc="-35" dirty="0">
                <a:solidFill>
                  <a:srgbClr val="57585B"/>
                </a:solidFill>
                <a:latin typeface="Microsoft Sans Serif"/>
                <a:cs typeface="Microsoft Sans Serif"/>
              </a:rPr>
              <a:t>cadenas	de	</a:t>
            </a:r>
            <a:r>
              <a:rPr sz="900" spc="-30" dirty="0">
                <a:solidFill>
                  <a:srgbClr val="57585B"/>
                </a:solidFill>
                <a:latin typeface="Microsoft Sans Serif"/>
                <a:cs typeface="Microsoft Sans Serif"/>
              </a:rPr>
              <a:t>suministro	cortas.	</a:t>
            </a:r>
            <a:r>
              <a:rPr sz="900" spc="-35" dirty="0">
                <a:solidFill>
                  <a:srgbClr val="57585B"/>
                </a:solidFill>
                <a:latin typeface="Microsoft Sans Serif"/>
                <a:cs typeface="Microsoft Sans Serif"/>
              </a:rPr>
              <a:t>Para	</a:t>
            </a:r>
            <a:r>
              <a:rPr sz="900" spc="-30" dirty="0">
                <a:solidFill>
                  <a:srgbClr val="57585B"/>
                </a:solidFill>
                <a:latin typeface="Microsoft Sans Serif"/>
                <a:cs typeface="Microsoft Sans Serif"/>
              </a:rPr>
              <a:t>sobrevivir</a:t>
            </a:r>
            <a:endParaRPr sz="900">
              <a:latin typeface="Microsoft Sans Serif"/>
              <a:cs typeface="Microsoft Sans Serif"/>
            </a:endParaRPr>
          </a:p>
        </p:txBody>
      </p:sp>
      <p:sp>
        <p:nvSpPr>
          <p:cNvPr id="9" name="object 9"/>
          <p:cNvSpPr txBox="1"/>
          <p:nvPr/>
        </p:nvSpPr>
        <p:spPr>
          <a:xfrm>
            <a:off x="4101465" y="5404233"/>
            <a:ext cx="3017520" cy="151399"/>
          </a:xfrm>
          <a:prstGeom prst="rect">
            <a:avLst/>
          </a:prstGeom>
        </p:spPr>
        <p:txBody>
          <a:bodyPr vert="horz" wrap="square" lIns="0" tIns="12697" rIns="0" bIns="0" rtlCol="0">
            <a:spAutoFit/>
          </a:bodyPr>
          <a:lstStyle/>
          <a:p>
            <a:pPr marL="12697">
              <a:spcBef>
                <a:spcPts val="100"/>
              </a:spcBef>
            </a:pPr>
            <a:r>
              <a:rPr sz="900" spc="-35" dirty="0">
                <a:solidFill>
                  <a:srgbClr val="57585B"/>
                </a:solidFill>
                <a:latin typeface="Microsoft Sans Serif"/>
                <a:cs typeface="Microsoft Sans Serif"/>
              </a:rPr>
              <a:t>económicamente</a:t>
            </a:r>
            <a:r>
              <a:rPr sz="900" spc="125" dirty="0">
                <a:solidFill>
                  <a:srgbClr val="57585B"/>
                </a:solidFill>
                <a:latin typeface="Microsoft Sans Serif"/>
                <a:cs typeface="Microsoft Sans Serif"/>
              </a:rPr>
              <a:t> </a:t>
            </a:r>
            <a:r>
              <a:rPr sz="900" spc="-30" dirty="0">
                <a:solidFill>
                  <a:srgbClr val="57585B"/>
                </a:solidFill>
                <a:latin typeface="Microsoft Sans Serif"/>
                <a:cs typeface="Microsoft Sans Serif"/>
              </a:rPr>
              <a:t>durante</a:t>
            </a:r>
            <a:r>
              <a:rPr sz="900" spc="130"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130" dirty="0">
                <a:solidFill>
                  <a:srgbClr val="57585B"/>
                </a:solidFill>
                <a:latin typeface="Microsoft Sans Serif"/>
                <a:cs typeface="Microsoft Sans Serif"/>
              </a:rPr>
              <a:t> </a:t>
            </a:r>
            <a:r>
              <a:rPr sz="900" spc="-35" dirty="0">
                <a:solidFill>
                  <a:srgbClr val="57585B"/>
                </a:solidFill>
                <a:latin typeface="Microsoft Sans Serif"/>
                <a:cs typeface="Microsoft Sans Serif"/>
              </a:rPr>
              <a:t>pandemia,</a:t>
            </a:r>
            <a:r>
              <a:rPr sz="900" spc="130" dirty="0">
                <a:solidFill>
                  <a:srgbClr val="57585B"/>
                </a:solidFill>
                <a:latin typeface="Microsoft Sans Serif"/>
                <a:cs typeface="Microsoft Sans Serif"/>
              </a:rPr>
              <a:t> </a:t>
            </a:r>
            <a:r>
              <a:rPr sz="900" spc="-30" dirty="0">
                <a:solidFill>
                  <a:srgbClr val="57585B"/>
                </a:solidFill>
                <a:latin typeface="Microsoft Sans Serif"/>
                <a:cs typeface="Microsoft Sans Serif"/>
              </a:rPr>
              <a:t>adaptaron</a:t>
            </a:r>
            <a:r>
              <a:rPr sz="900" spc="125" dirty="0">
                <a:solidFill>
                  <a:srgbClr val="57585B"/>
                </a:solidFill>
                <a:latin typeface="Microsoft Sans Serif"/>
                <a:cs typeface="Microsoft Sans Serif"/>
              </a:rPr>
              <a:t> </a:t>
            </a:r>
            <a:r>
              <a:rPr sz="900" spc="-35" dirty="0">
                <a:solidFill>
                  <a:srgbClr val="57585B"/>
                </a:solidFill>
                <a:latin typeface="Microsoft Sans Serif"/>
                <a:cs typeface="Microsoft Sans Serif"/>
              </a:rPr>
              <a:t>su</a:t>
            </a:r>
            <a:r>
              <a:rPr sz="900" spc="135" dirty="0">
                <a:solidFill>
                  <a:srgbClr val="57585B"/>
                </a:solidFill>
                <a:latin typeface="Microsoft Sans Serif"/>
                <a:cs typeface="Microsoft Sans Serif"/>
              </a:rPr>
              <a:t> </a:t>
            </a:r>
            <a:r>
              <a:rPr sz="900" spc="-35" dirty="0">
                <a:solidFill>
                  <a:srgbClr val="57585B"/>
                </a:solidFill>
                <a:latin typeface="Microsoft Sans Serif"/>
                <a:cs typeface="Microsoft Sans Serif"/>
              </a:rPr>
              <a:t>modelo</a:t>
            </a:r>
            <a:endParaRPr sz="900">
              <a:latin typeface="Microsoft Sans Serif"/>
              <a:cs typeface="Microsoft Sans Serif"/>
            </a:endParaRPr>
          </a:p>
        </p:txBody>
      </p:sp>
      <p:sp>
        <p:nvSpPr>
          <p:cNvPr id="10" name="object 10"/>
          <p:cNvSpPr txBox="1"/>
          <p:nvPr/>
        </p:nvSpPr>
        <p:spPr>
          <a:xfrm>
            <a:off x="4101465" y="5540123"/>
            <a:ext cx="3020060" cy="448945"/>
          </a:xfrm>
          <a:prstGeom prst="rect">
            <a:avLst/>
          </a:prstGeom>
        </p:spPr>
        <p:txBody>
          <a:bodyPr vert="horz" wrap="square" lIns="0" tIns="13967" rIns="0" bIns="0" rtlCol="0">
            <a:spAutoFit/>
          </a:bodyPr>
          <a:lstStyle/>
          <a:p>
            <a:pPr marL="12697" marR="5077" algn="just">
              <a:lnSpc>
                <a:spcPct val="98800"/>
              </a:lnSpc>
              <a:spcBef>
                <a:spcPts val="110"/>
              </a:spcBef>
            </a:pP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negocio</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para</a:t>
            </a:r>
            <a:r>
              <a:rPr sz="900" spc="-30" dirty="0">
                <a:solidFill>
                  <a:srgbClr val="57585B"/>
                </a:solidFill>
                <a:latin typeface="Microsoft Sans Serif"/>
                <a:cs typeface="Microsoft Sans Serif"/>
              </a:rPr>
              <a:t> poder</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atender</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también</a:t>
            </a:r>
            <a:r>
              <a:rPr sz="900" spc="165" dirty="0">
                <a:solidFill>
                  <a:srgbClr val="57585B"/>
                </a:solidFill>
                <a:latin typeface="Microsoft Sans Serif"/>
                <a:cs typeface="Microsoft Sans Serif"/>
              </a:rPr>
              <a:t> </a:t>
            </a:r>
            <a:r>
              <a:rPr sz="900" spc="-30" dirty="0">
                <a:solidFill>
                  <a:srgbClr val="57585B"/>
                </a:solidFill>
                <a:latin typeface="Microsoft Sans Serif"/>
                <a:cs typeface="Microsoft Sans Serif"/>
              </a:rPr>
              <a:t>pedidos</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180" dirty="0">
                <a:solidFill>
                  <a:srgbClr val="57585B"/>
                </a:solidFill>
                <a:latin typeface="Microsoft Sans Serif"/>
                <a:cs typeface="Microsoft Sans Serif"/>
              </a:rPr>
              <a:t> </a:t>
            </a:r>
            <a:r>
              <a:rPr sz="900" spc="-30" dirty="0">
                <a:solidFill>
                  <a:srgbClr val="57585B"/>
                </a:solidFill>
                <a:latin typeface="Microsoft Sans Serif"/>
                <a:cs typeface="Microsoft Sans Serif"/>
              </a:rPr>
              <a:t>eventos </a:t>
            </a:r>
            <a:r>
              <a:rPr sz="900" spc="-25" dirty="0">
                <a:solidFill>
                  <a:srgbClr val="57585B"/>
                </a:solidFill>
                <a:latin typeface="Microsoft Sans Serif"/>
                <a:cs typeface="Microsoft Sans Serif"/>
              </a:rPr>
              <a:t> </a:t>
            </a:r>
            <a:r>
              <a:rPr sz="900" spc="-40" dirty="0">
                <a:solidFill>
                  <a:srgbClr val="57585B"/>
                </a:solidFill>
                <a:latin typeface="Microsoft Sans Serif"/>
                <a:cs typeface="Microsoft Sans Serif"/>
              </a:rPr>
              <a:t>más </a:t>
            </a:r>
            <a:r>
              <a:rPr sz="900" spc="-35" dirty="0">
                <a:solidFill>
                  <a:srgbClr val="57585B"/>
                </a:solidFill>
                <a:latin typeface="Microsoft Sans Serif"/>
                <a:cs typeface="Microsoft Sans Serif"/>
              </a:rPr>
              <a:t>pequeños, demostrando </a:t>
            </a:r>
            <a:r>
              <a:rPr sz="900" spc="-10" dirty="0">
                <a:solidFill>
                  <a:srgbClr val="57585B"/>
                </a:solidFill>
                <a:latin typeface="Microsoft Sans Serif"/>
                <a:cs typeface="Microsoft Sans Serif"/>
              </a:rPr>
              <a:t>así </a:t>
            </a:r>
            <a:r>
              <a:rPr sz="900" spc="-35" dirty="0">
                <a:solidFill>
                  <a:srgbClr val="57585B"/>
                </a:solidFill>
                <a:latin typeface="Microsoft Sans Serif"/>
                <a:cs typeface="Microsoft Sans Serif"/>
              </a:rPr>
              <a:t>su uso de </a:t>
            </a:r>
            <a:r>
              <a:rPr sz="900" spc="-30" dirty="0">
                <a:solidFill>
                  <a:srgbClr val="57585B"/>
                </a:solidFill>
                <a:latin typeface="Microsoft Sans Serif"/>
                <a:cs typeface="Microsoft Sans Serif"/>
              </a:rPr>
              <a:t>canales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venta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flexibles</a:t>
            </a:r>
            <a:r>
              <a:rPr sz="1000" spc="-30" dirty="0">
                <a:solidFill>
                  <a:srgbClr val="57585B"/>
                </a:solidFill>
                <a:latin typeface="Microsoft Sans Serif"/>
                <a:cs typeface="Microsoft Sans Serif"/>
              </a:rPr>
              <a:t>.</a:t>
            </a:r>
            <a:endParaRPr sz="1000">
              <a:latin typeface="Microsoft Sans Serif"/>
              <a:cs typeface="Microsoft Sans Serif"/>
            </a:endParaRPr>
          </a:p>
        </p:txBody>
      </p:sp>
      <p:sp>
        <p:nvSpPr>
          <p:cNvPr id="11" name="object 11"/>
          <p:cNvSpPr txBox="1"/>
          <p:nvPr/>
        </p:nvSpPr>
        <p:spPr>
          <a:xfrm>
            <a:off x="4101465" y="6094859"/>
            <a:ext cx="3020060" cy="1462793"/>
          </a:xfrm>
          <a:prstGeom prst="rect">
            <a:avLst/>
          </a:prstGeom>
        </p:spPr>
        <p:txBody>
          <a:bodyPr vert="horz" wrap="square" lIns="0" tIns="12697" rIns="0" bIns="0" rtlCol="0">
            <a:spAutoFit/>
          </a:bodyPr>
          <a:lstStyle/>
          <a:p>
            <a:pPr marL="12697">
              <a:lnSpc>
                <a:spcPts val="142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ts val="1070"/>
              </a:lnSpc>
              <a:spcBef>
                <a:spcPts val="30"/>
              </a:spcBef>
            </a:pPr>
            <a:r>
              <a:rPr sz="900" spc="-35" dirty="0">
                <a:solidFill>
                  <a:srgbClr val="57585B"/>
                </a:solidFill>
                <a:latin typeface="Microsoft Sans Serif"/>
                <a:cs typeface="Microsoft Sans Serif"/>
              </a:rPr>
              <a:t>Red </a:t>
            </a:r>
            <a:r>
              <a:rPr sz="900" spc="-30" dirty="0">
                <a:solidFill>
                  <a:srgbClr val="57585B"/>
                </a:solidFill>
                <a:latin typeface="Microsoft Sans Serif"/>
                <a:cs typeface="Microsoft Sans Serif"/>
              </a:rPr>
              <a:t>Devil Catering es </a:t>
            </a:r>
            <a:r>
              <a:rPr sz="900" spc="-35" dirty="0">
                <a:solidFill>
                  <a:srgbClr val="57585B"/>
                </a:solidFill>
                <a:latin typeface="Microsoft Sans Serif"/>
                <a:cs typeface="Microsoft Sans Serif"/>
              </a:rPr>
              <a:t>una </a:t>
            </a:r>
            <a:r>
              <a:rPr sz="900" spc="-40" dirty="0">
                <a:solidFill>
                  <a:srgbClr val="57585B"/>
                </a:solidFill>
                <a:latin typeface="Microsoft Sans Serif"/>
                <a:cs typeface="Microsoft Sans Serif"/>
              </a:rPr>
              <a:t>PYME </a:t>
            </a:r>
            <a:r>
              <a:rPr sz="900" spc="-35" dirty="0">
                <a:solidFill>
                  <a:srgbClr val="57585B"/>
                </a:solidFill>
                <a:latin typeface="Microsoft Sans Serif"/>
                <a:cs typeface="Microsoft Sans Serif"/>
              </a:rPr>
              <a:t>que promueve una </a:t>
            </a:r>
            <a:r>
              <a:rPr sz="900" spc="-30" dirty="0">
                <a:solidFill>
                  <a:srgbClr val="57585B"/>
                </a:solidFill>
                <a:latin typeface="Microsoft Sans Serif"/>
                <a:cs typeface="Microsoft Sans Serif"/>
              </a:rPr>
              <a:t>nutrición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saludable </a:t>
            </a:r>
            <a:r>
              <a:rPr sz="900" spc="-35" dirty="0">
                <a:solidFill>
                  <a:srgbClr val="57585B"/>
                </a:solidFill>
                <a:latin typeface="Microsoft Sans Serif"/>
                <a:cs typeface="Microsoft Sans Serif"/>
              </a:rPr>
              <a:t>a </a:t>
            </a:r>
            <a:r>
              <a:rPr sz="900" spc="-30" dirty="0">
                <a:solidFill>
                  <a:srgbClr val="57585B"/>
                </a:solidFill>
                <a:latin typeface="Microsoft Sans Serif"/>
                <a:cs typeface="Microsoft Sans Serif"/>
              </a:rPr>
              <a:t>través </a:t>
            </a:r>
            <a:r>
              <a:rPr sz="900" spc="-35" dirty="0">
                <a:solidFill>
                  <a:srgbClr val="57585B"/>
                </a:solidFill>
                <a:latin typeface="Microsoft Sans Serif"/>
                <a:cs typeface="Microsoft Sans Serif"/>
              </a:rPr>
              <a:t>de</a:t>
            </a:r>
            <a:r>
              <a:rPr sz="900" spc="165" dirty="0">
                <a:solidFill>
                  <a:srgbClr val="57585B"/>
                </a:solidFill>
                <a:latin typeface="Microsoft Sans Serif"/>
                <a:cs typeface="Microsoft Sans Serif"/>
              </a:rPr>
              <a:t> </a:t>
            </a:r>
            <a:r>
              <a:rPr sz="900" spc="-30" dirty="0">
                <a:solidFill>
                  <a:srgbClr val="57585B"/>
                </a:solidFill>
                <a:latin typeface="Microsoft Sans Serif"/>
                <a:cs typeface="Microsoft Sans Serif"/>
              </a:rPr>
              <a:t>sus </a:t>
            </a:r>
            <a:r>
              <a:rPr sz="900" spc="-35" dirty="0">
                <a:solidFill>
                  <a:srgbClr val="57585B"/>
                </a:solidFill>
                <a:latin typeface="Microsoft Sans Serif"/>
                <a:cs typeface="Microsoft Sans Serif"/>
              </a:rPr>
              <a:t>programas de</a:t>
            </a:r>
            <a:r>
              <a:rPr sz="900" spc="170" dirty="0">
                <a:solidFill>
                  <a:srgbClr val="57585B"/>
                </a:solidFill>
                <a:latin typeface="Microsoft Sans Serif"/>
                <a:cs typeface="Microsoft Sans Serif"/>
              </a:rPr>
              <a:t> </a:t>
            </a:r>
            <a:r>
              <a:rPr sz="900" spc="-30" dirty="0">
                <a:solidFill>
                  <a:srgbClr val="57585B"/>
                </a:solidFill>
                <a:latin typeface="Microsoft Sans Serif"/>
                <a:cs typeface="Microsoft Sans Serif"/>
              </a:rPr>
              <a:t>alimentación. </a:t>
            </a:r>
            <a:r>
              <a:rPr sz="900" spc="-35" dirty="0">
                <a:solidFill>
                  <a:srgbClr val="57585B"/>
                </a:solidFill>
                <a:latin typeface="Microsoft Sans Serif"/>
                <a:cs typeface="Microsoft Sans Serif"/>
              </a:rPr>
              <a:t>Creen </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65" dirty="0">
                <a:solidFill>
                  <a:srgbClr val="57585B"/>
                </a:solidFill>
                <a:latin typeface="Microsoft Sans Serif"/>
                <a:cs typeface="Microsoft Sans Serif"/>
              </a:rPr>
              <a:t> </a:t>
            </a:r>
            <a:r>
              <a:rPr sz="900" spc="-25" dirty="0">
                <a:solidFill>
                  <a:srgbClr val="57585B"/>
                </a:solidFill>
                <a:latin typeface="Microsoft Sans Serif"/>
                <a:cs typeface="Microsoft Sans Serif"/>
              </a:rPr>
              <a:t>la</a:t>
            </a:r>
            <a:r>
              <a:rPr sz="900" spc="75" dirty="0">
                <a:solidFill>
                  <a:srgbClr val="57585B"/>
                </a:solidFill>
                <a:latin typeface="Microsoft Sans Serif"/>
                <a:cs typeface="Microsoft Sans Serif"/>
              </a:rPr>
              <a:t> </a:t>
            </a:r>
            <a:r>
              <a:rPr sz="900" spc="-35" dirty="0">
                <a:solidFill>
                  <a:srgbClr val="57585B"/>
                </a:solidFill>
                <a:latin typeface="Microsoft Sans Serif"/>
                <a:cs typeface="Microsoft Sans Serif"/>
              </a:rPr>
              <a:t>cadena</a:t>
            </a:r>
            <a:r>
              <a:rPr sz="900" spc="75" dirty="0">
                <a:solidFill>
                  <a:srgbClr val="57585B"/>
                </a:solidFill>
                <a:latin typeface="Microsoft Sans Serif"/>
                <a:cs typeface="Microsoft Sans Serif"/>
              </a:rPr>
              <a:t> </a:t>
            </a:r>
            <a:r>
              <a:rPr sz="900" spc="-30" dirty="0">
                <a:solidFill>
                  <a:srgbClr val="57585B"/>
                </a:solidFill>
                <a:latin typeface="Microsoft Sans Serif"/>
                <a:cs typeface="Microsoft Sans Serif"/>
              </a:rPr>
              <a:t>alimentaria</a:t>
            </a:r>
            <a:r>
              <a:rPr sz="900" spc="75" dirty="0">
                <a:solidFill>
                  <a:srgbClr val="57585B"/>
                </a:solidFill>
                <a:latin typeface="Microsoft Sans Serif"/>
                <a:cs typeface="Microsoft Sans Serif"/>
              </a:rPr>
              <a:t> </a:t>
            </a:r>
            <a:r>
              <a:rPr sz="900" spc="-30" dirty="0">
                <a:solidFill>
                  <a:srgbClr val="57585B"/>
                </a:solidFill>
                <a:latin typeface="Microsoft Sans Serif"/>
                <a:cs typeface="Microsoft Sans Serif"/>
              </a:rPr>
              <a:t>responsable,</a:t>
            </a:r>
            <a:r>
              <a:rPr sz="900" spc="75" dirty="0">
                <a:solidFill>
                  <a:srgbClr val="57585B"/>
                </a:solidFill>
                <a:latin typeface="Microsoft Sans Serif"/>
                <a:cs typeface="Microsoft Sans Serif"/>
              </a:rPr>
              <a:t> </a:t>
            </a:r>
            <a:r>
              <a:rPr sz="900" spc="-25" dirty="0">
                <a:solidFill>
                  <a:srgbClr val="57585B"/>
                </a:solidFill>
                <a:latin typeface="Microsoft Sans Serif"/>
                <a:cs typeface="Microsoft Sans Serif"/>
              </a:rPr>
              <a:t>el</a:t>
            </a:r>
            <a:r>
              <a:rPr sz="900" spc="75" dirty="0">
                <a:solidFill>
                  <a:srgbClr val="57585B"/>
                </a:solidFill>
                <a:latin typeface="Microsoft Sans Serif"/>
                <a:cs typeface="Microsoft Sans Serif"/>
              </a:rPr>
              <a:t> </a:t>
            </a:r>
            <a:r>
              <a:rPr sz="900" spc="-35" dirty="0">
                <a:solidFill>
                  <a:srgbClr val="57585B"/>
                </a:solidFill>
                <a:latin typeface="Microsoft Sans Serif"/>
                <a:cs typeface="Microsoft Sans Serif"/>
              </a:rPr>
              <a:t>abastecimiento</a:t>
            </a:r>
            <a:r>
              <a:rPr sz="900" spc="75" dirty="0">
                <a:solidFill>
                  <a:srgbClr val="57585B"/>
                </a:solidFill>
                <a:latin typeface="Microsoft Sans Serif"/>
                <a:cs typeface="Microsoft Sans Serif"/>
              </a:rPr>
              <a:t> </a:t>
            </a:r>
            <a:r>
              <a:rPr sz="900" spc="-30" dirty="0">
                <a:solidFill>
                  <a:srgbClr val="57585B"/>
                </a:solidFill>
                <a:latin typeface="Microsoft Sans Serif"/>
                <a:cs typeface="Microsoft Sans Serif"/>
              </a:rPr>
              <a:t>ético</a:t>
            </a:r>
            <a:endParaRPr sz="900">
              <a:latin typeface="Microsoft Sans Serif"/>
              <a:cs typeface="Microsoft Sans Serif"/>
            </a:endParaRPr>
          </a:p>
          <a:p>
            <a:pPr marL="12697" marR="5077" algn="just">
              <a:lnSpc>
                <a:spcPts val="1070"/>
              </a:lnSpc>
              <a:spcBef>
                <a:spcPts val="5"/>
              </a:spcBef>
            </a:pPr>
            <a:r>
              <a:rPr sz="900" spc="-30" dirty="0">
                <a:solidFill>
                  <a:srgbClr val="57585B"/>
                </a:solidFill>
                <a:latin typeface="Microsoft Sans Serif"/>
                <a:cs typeface="Microsoft Sans Serif"/>
              </a:rPr>
              <a:t>y</a:t>
            </a:r>
            <a:r>
              <a:rPr sz="900" spc="-25" dirty="0">
                <a:solidFill>
                  <a:srgbClr val="57585B"/>
                </a:solidFill>
                <a:latin typeface="Microsoft Sans Serif"/>
                <a:cs typeface="Microsoft Sans Serif"/>
              </a:rPr>
              <a:t> la</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nutrición</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ecológica.</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Desde</a:t>
            </a:r>
            <a:r>
              <a:rPr sz="900" spc="-30" dirty="0">
                <a:solidFill>
                  <a:srgbClr val="57585B"/>
                </a:solidFill>
                <a:latin typeface="Microsoft Sans Serif"/>
                <a:cs typeface="Microsoft Sans Serif"/>
              </a:rPr>
              <a:t> principios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abril</a:t>
            </a:r>
            <a:r>
              <a:rPr sz="900" spc="17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70" dirty="0">
                <a:solidFill>
                  <a:srgbClr val="57585B"/>
                </a:solidFill>
                <a:latin typeface="Microsoft Sans Serif"/>
                <a:cs typeface="Microsoft Sans Serif"/>
              </a:rPr>
              <a:t> </a:t>
            </a:r>
            <a:r>
              <a:rPr sz="900" spc="-30" dirty="0">
                <a:solidFill>
                  <a:srgbClr val="57585B"/>
                </a:solidFill>
                <a:latin typeface="Microsoft Sans Serif"/>
                <a:cs typeface="Microsoft Sans Serif"/>
              </a:rPr>
              <a:t>2020, </a:t>
            </a:r>
            <a:r>
              <a:rPr sz="900" spc="-25" dirty="0">
                <a:solidFill>
                  <a:srgbClr val="57585B"/>
                </a:solidFill>
                <a:latin typeface="Microsoft Sans Serif"/>
                <a:cs typeface="Microsoft Sans Serif"/>
              </a:rPr>
              <a:t> </a:t>
            </a:r>
            <a:r>
              <a:rPr sz="900" spc="-30" dirty="0">
                <a:solidFill>
                  <a:srgbClr val="57585B"/>
                </a:solidFill>
                <a:latin typeface="Microsoft Sans Serif"/>
                <a:cs typeface="Microsoft Sans Serif"/>
              </a:rPr>
              <a:t>están</a:t>
            </a:r>
            <a:r>
              <a:rPr sz="900" spc="160" dirty="0">
                <a:solidFill>
                  <a:srgbClr val="57585B"/>
                </a:solidFill>
                <a:latin typeface="Microsoft Sans Serif"/>
                <a:cs typeface="Microsoft Sans Serif"/>
              </a:rPr>
              <a:t> </a:t>
            </a:r>
            <a:r>
              <a:rPr sz="900" spc="-30" dirty="0">
                <a:solidFill>
                  <a:srgbClr val="57585B"/>
                </a:solidFill>
                <a:latin typeface="Microsoft Sans Serif"/>
                <a:cs typeface="Microsoft Sans Serif"/>
              </a:rPr>
              <a:t>involucrados</a:t>
            </a:r>
            <a:r>
              <a:rPr sz="900" spc="180"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175" dirty="0">
                <a:solidFill>
                  <a:srgbClr val="57585B"/>
                </a:solidFill>
                <a:latin typeface="Microsoft Sans Serif"/>
                <a:cs typeface="Microsoft Sans Serif"/>
              </a:rPr>
              <a:t> </a:t>
            </a:r>
            <a:r>
              <a:rPr sz="900" spc="-35" dirty="0">
                <a:solidFill>
                  <a:srgbClr val="57585B"/>
                </a:solidFill>
                <a:latin typeface="Microsoft Sans Serif"/>
                <a:cs typeface="Microsoft Sans Serif"/>
              </a:rPr>
              <a:t>una</a:t>
            </a:r>
            <a:r>
              <a:rPr sz="900" spc="175" dirty="0">
                <a:solidFill>
                  <a:srgbClr val="57585B"/>
                </a:solidFill>
                <a:latin typeface="Microsoft Sans Serif"/>
                <a:cs typeface="Microsoft Sans Serif"/>
              </a:rPr>
              <a:t> </a:t>
            </a:r>
            <a:r>
              <a:rPr sz="900" spc="-35" dirty="0">
                <a:solidFill>
                  <a:srgbClr val="57585B"/>
                </a:solidFill>
                <a:latin typeface="Microsoft Sans Serif"/>
                <a:cs typeface="Microsoft Sans Serif"/>
              </a:rPr>
              <a:t>campaña</a:t>
            </a:r>
            <a:r>
              <a:rPr sz="900" spc="16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75" dirty="0">
                <a:solidFill>
                  <a:srgbClr val="57585B"/>
                </a:solidFill>
                <a:latin typeface="Microsoft Sans Serif"/>
                <a:cs typeface="Microsoft Sans Serif"/>
              </a:rPr>
              <a:t> </a:t>
            </a:r>
            <a:r>
              <a:rPr sz="900" spc="-30" dirty="0">
                <a:solidFill>
                  <a:srgbClr val="57585B"/>
                </a:solidFill>
                <a:latin typeface="Microsoft Sans Serif"/>
                <a:cs typeface="Microsoft Sans Serif"/>
              </a:rPr>
              <a:t>entregas</a:t>
            </a:r>
            <a:r>
              <a:rPr sz="900" spc="165" dirty="0">
                <a:solidFill>
                  <a:srgbClr val="57585B"/>
                </a:solidFill>
                <a:latin typeface="Microsoft Sans Serif"/>
                <a:cs typeface="Microsoft Sans Serif"/>
              </a:rPr>
              <a:t> </a:t>
            </a:r>
            <a:r>
              <a:rPr sz="900" spc="-30" dirty="0">
                <a:solidFill>
                  <a:srgbClr val="57585B"/>
                </a:solidFill>
                <a:latin typeface="Microsoft Sans Serif"/>
                <a:cs typeface="Microsoft Sans Serif"/>
              </a:rPr>
              <a:t>diarias</a:t>
            </a:r>
            <a:r>
              <a:rPr sz="900" spc="17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endParaRPr sz="900">
              <a:latin typeface="Microsoft Sans Serif"/>
              <a:cs typeface="Microsoft Sans Serif"/>
            </a:endParaRPr>
          </a:p>
          <a:p>
            <a:pPr marL="12697" marR="5077" algn="just">
              <a:lnSpc>
                <a:spcPts val="1070"/>
              </a:lnSpc>
              <a:spcBef>
                <a:spcPts val="10"/>
              </a:spcBef>
            </a:pPr>
            <a:r>
              <a:rPr sz="900" spc="-35" dirty="0">
                <a:solidFill>
                  <a:srgbClr val="57585B"/>
                </a:solidFill>
                <a:latin typeface="Microsoft Sans Serif"/>
                <a:cs typeface="Microsoft Sans Serif"/>
              </a:rPr>
              <a:t>comida </a:t>
            </a:r>
            <a:r>
              <a:rPr sz="900" spc="-30" dirty="0">
                <a:solidFill>
                  <a:srgbClr val="57585B"/>
                </a:solidFill>
                <a:latin typeface="Microsoft Sans Serif"/>
                <a:cs typeface="Microsoft Sans Serif"/>
              </a:rPr>
              <a:t>casera, </a:t>
            </a:r>
            <a:r>
              <a:rPr sz="900" spc="-35" dirty="0">
                <a:solidFill>
                  <a:srgbClr val="57585B"/>
                </a:solidFill>
                <a:latin typeface="Microsoft Sans Serif"/>
                <a:cs typeface="Microsoft Sans Serif"/>
              </a:rPr>
              <a:t>con </a:t>
            </a:r>
            <a:r>
              <a:rPr sz="900" spc="-25" dirty="0">
                <a:solidFill>
                  <a:srgbClr val="57585B"/>
                </a:solidFill>
                <a:latin typeface="Microsoft Sans Serif"/>
                <a:cs typeface="Microsoft Sans Serif"/>
              </a:rPr>
              <a:t>el fin </a:t>
            </a:r>
            <a:r>
              <a:rPr sz="900" spc="-35" dirty="0">
                <a:solidFill>
                  <a:srgbClr val="57585B"/>
                </a:solidFill>
                <a:latin typeface="Microsoft Sans Serif"/>
                <a:cs typeface="Microsoft Sans Serif"/>
              </a:rPr>
              <a:t>de </a:t>
            </a:r>
            <a:r>
              <a:rPr sz="900" spc="-30" dirty="0">
                <a:solidFill>
                  <a:srgbClr val="57585B"/>
                </a:solidFill>
                <a:latin typeface="Microsoft Sans Serif"/>
                <a:cs typeface="Microsoft Sans Serif"/>
              </a:rPr>
              <a:t>ayudar y apoyar </a:t>
            </a:r>
            <a:r>
              <a:rPr sz="900" spc="-35" dirty="0">
                <a:solidFill>
                  <a:srgbClr val="57585B"/>
                </a:solidFill>
                <a:latin typeface="Microsoft Sans Serif"/>
                <a:cs typeface="Microsoft Sans Serif"/>
              </a:rPr>
              <a:t>a </a:t>
            </a:r>
            <a:r>
              <a:rPr sz="900" spc="-30" dirty="0">
                <a:solidFill>
                  <a:srgbClr val="57585B"/>
                </a:solidFill>
                <a:latin typeface="Microsoft Sans Serif"/>
                <a:cs typeface="Microsoft Sans Serif"/>
              </a:rPr>
              <a:t>sus ciudadanos </a:t>
            </a:r>
            <a:r>
              <a:rPr sz="900" spc="-25" dirty="0">
                <a:solidFill>
                  <a:srgbClr val="57585B"/>
                </a:solidFill>
                <a:latin typeface="Microsoft Sans Serif"/>
                <a:cs typeface="Microsoft Sans Serif"/>
              </a:rPr>
              <a:t> </a:t>
            </a:r>
            <a:r>
              <a:rPr sz="900" spc="-40" dirty="0">
                <a:solidFill>
                  <a:srgbClr val="57585B"/>
                </a:solidFill>
                <a:latin typeface="Microsoft Sans Serif"/>
                <a:cs typeface="Microsoft Sans Serif"/>
              </a:rPr>
              <a:t>más</a:t>
            </a:r>
            <a:r>
              <a:rPr sz="900" spc="120" dirty="0">
                <a:solidFill>
                  <a:srgbClr val="57585B"/>
                </a:solidFill>
                <a:latin typeface="Microsoft Sans Serif"/>
                <a:cs typeface="Microsoft Sans Serif"/>
              </a:rPr>
              <a:t> </a:t>
            </a:r>
            <a:r>
              <a:rPr sz="900" spc="-30" dirty="0">
                <a:solidFill>
                  <a:srgbClr val="57585B"/>
                </a:solidFill>
                <a:latin typeface="Microsoft Sans Serif"/>
                <a:cs typeface="Microsoft Sans Serif"/>
              </a:rPr>
              <a:t>vulnerables</a:t>
            </a:r>
            <a:r>
              <a:rPr sz="900" spc="12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110" dirty="0">
                <a:solidFill>
                  <a:srgbClr val="57585B"/>
                </a:solidFill>
                <a:latin typeface="Microsoft Sans Serif"/>
                <a:cs typeface="Microsoft Sans Serif"/>
              </a:rPr>
              <a:t> </a:t>
            </a:r>
            <a:r>
              <a:rPr sz="900" spc="-35" dirty="0">
                <a:solidFill>
                  <a:srgbClr val="57585B"/>
                </a:solidFill>
                <a:latin typeface="Microsoft Sans Serif"/>
                <a:cs typeface="Microsoft Sans Serif"/>
              </a:rPr>
              <a:t>a</a:t>
            </a:r>
            <a:r>
              <a:rPr sz="900" spc="110" dirty="0">
                <a:solidFill>
                  <a:srgbClr val="57585B"/>
                </a:solidFill>
                <a:latin typeface="Microsoft Sans Serif"/>
                <a:cs typeface="Microsoft Sans Serif"/>
              </a:rPr>
              <a:t> </a:t>
            </a:r>
            <a:r>
              <a:rPr sz="900" spc="-30" dirty="0">
                <a:solidFill>
                  <a:srgbClr val="57585B"/>
                </a:solidFill>
                <a:latin typeface="Microsoft Sans Serif"/>
                <a:cs typeface="Microsoft Sans Serif"/>
              </a:rPr>
              <a:t>los</a:t>
            </a:r>
            <a:r>
              <a:rPr sz="900" spc="12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105" dirty="0">
                <a:solidFill>
                  <a:srgbClr val="57585B"/>
                </a:solidFill>
                <a:latin typeface="Microsoft Sans Serif"/>
                <a:cs typeface="Microsoft Sans Serif"/>
              </a:rPr>
              <a:t> </a:t>
            </a:r>
            <a:r>
              <a:rPr sz="900" spc="-30" dirty="0">
                <a:solidFill>
                  <a:srgbClr val="57585B"/>
                </a:solidFill>
                <a:latin typeface="Microsoft Sans Serif"/>
                <a:cs typeface="Microsoft Sans Serif"/>
              </a:rPr>
              <a:t>las</a:t>
            </a:r>
            <a:r>
              <a:rPr sz="900" spc="120" dirty="0">
                <a:solidFill>
                  <a:srgbClr val="57585B"/>
                </a:solidFill>
                <a:latin typeface="Microsoft Sans Serif"/>
                <a:cs typeface="Microsoft Sans Serif"/>
              </a:rPr>
              <a:t> </a:t>
            </a:r>
            <a:r>
              <a:rPr sz="900" spc="-30" dirty="0">
                <a:solidFill>
                  <a:srgbClr val="57585B"/>
                </a:solidFill>
                <a:latin typeface="Microsoft Sans Serif"/>
                <a:cs typeface="Microsoft Sans Serif"/>
              </a:rPr>
              <a:t>instituciones</a:t>
            </a:r>
            <a:r>
              <a:rPr sz="900" spc="105" dirty="0">
                <a:solidFill>
                  <a:srgbClr val="57585B"/>
                </a:solidFill>
                <a:latin typeface="Microsoft Sans Serif"/>
                <a:cs typeface="Microsoft Sans Serif"/>
              </a:rPr>
              <a:t> </a:t>
            </a:r>
            <a:r>
              <a:rPr sz="900" spc="-30" dirty="0">
                <a:solidFill>
                  <a:srgbClr val="57585B"/>
                </a:solidFill>
                <a:latin typeface="Microsoft Sans Serif"/>
                <a:cs typeface="Microsoft Sans Serif"/>
              </a:rPr>
              <a:t>sociales</a:t>
            </a:r>
            <a:r>
              <a:rPr sz="900" spc="110" dirty="0">
                <a:solidFill>
                  <a:srgbClr val="57585B"/>
                </a:solidFill>
                <a:latin typeface="Microsoft Sans Serif"/>
                <a:cs typeface="Microsoft Sans Serif"/>
              </a:rPr>
              <a:t> </a:t>
            </a:r>
            <a:r>
              <a:rPr sz="900" spc="-35" dirty="0">
                <a:solidFill>
                  <a:srgbClr val="57585B"/>
                </a:solidFill>
                <a:latin typeface="Microsoft Sans Serif"/>
                <a:cs typeface="Microsoft Sans Serif"/>
              </a:rPr>
              <a:t>que</a:t>
            </a:r>
            <a:r>
              <a:rPr sz="900" spc="110" dirty="0">
                <a:solidFill>
                  <a:srgbClr val="57585B"/>
                </a:solidFill>
                <a:latin typeface="Microsoft Sans Serif"/>
                <a:cs typeface="Microsoft Sans Serif"/>
              </a:rPr>
              <a:t> </a:t>
            </a:r>
            <a:r>
              <a:rPr sz="900" spc="-30" dirty="0">
                <a:solidFill>
                  <a:srgbClr val="57585B"/>
                </a:solidFill>
                <a:latin typeface="Microsoft Sans Serif"/>
                <a:cs typeface="Microsoft Sans Serif"/>
              </a:rPr>
              <a:t>los</a:t>
            </a:r>
            <a:endParaRPr sz="900">
              <a:latin typeface="Microsoft Sans Serif"/>
              <a:cs typeface="Microsoft Sans Serif"/>
            </a:endParaRPr>
          </a:p>
          <a:p>
            <a:pPr marL="12697" marR="6347" algn="just">
              <a:lnSpc>
                <a:spcPts val="1070"/>
              </a:lnSpc>
              <a:spcBef>
                <a:spcPts val="5"/>
              </a:spcBef>
            </a:pPr>
            <a:r>
              <a:rPr sz="900" spc="-30" dirty="0">
                <a:solidFill>
                  <a:srgbClr val="57585B"/>
                </a:solidFill>
                <a:latin typeface="Microsoft Sans Serif"/>
                <a:cs typeface="Microsoft Sans Serif"/>
              </a:rPr>
              <a:t>atienden.</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La</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campaña</a:t>
            </a:r>
            <a:r>
              <a:rPr sz="900" spc="-30"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30" dirty="0">
                <a:solidFill>
                  <a:srgbClr val="57585B"/>
                </a:solidFill>
                <a:latin typeface="Microsoft Sans Serif"/>
                <a:cs typeface="Microsoft Sans Serif"/>
              </a:rPr>
              <a:t> caridad</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se</a:t>
            </a:r>
            <a:r>
              <a:rPr sz="900" spc="165" dirty="0">
                <a:solidFill>
                  <a:srgbClr val="57585B"/>
                </a:solidFill>
                <a:latin typeface="Microsoft Sans Serif"/>
                <a:cs typeface="Microsoft Sans Serif"/>
              </a:rPr>
              <a:t> </a:t>
            </a:r>
            <a:r>
              <a:rPr sz="900" spc="-35" dirty="0">
                <a:solidFill>
                  <a:srgbClr val="57585B"/>
                </a:solidFill>
                <a:latin typeface="Microsoft Sans Serif"/>
                <a:cs typeface="Microsoft Sans Serif"/>
              </a:rPr>
              <a:t>denomina</a:t>
            </a:r>
            <a:r>
              <a:rPr sz="900" spc="170" dirty="0">
                <a:solidFill>
                  <a:srgbClr val="57585B"/>
                </a:solidFill>
                <a:latin typeface="Microsoft Sans Serif"/>
                <a:cs typeface="Microsoft Sans Serif"/>
              </a:rPr>
              <a:t> </a:t>
            </a:r>
            <a:r>
              <a:rPr sz="900" spc="-30" dirty="0">
                <a:solidFill>
                  <a:srgbClr val="57585B"/>
                </a:solidFill>
                <a:latin typeface="Microsoft Sans Serif"/>
                <a:cs typeface="Microsoft Sans Serif"/>
              </a:rPr>
              <a:t>"Solidaridad </a:t>
            </a:r>
            <a:r>
              <a:rPr sz="900" spc="-225" dirty="0">
                <a:solidFill>
                  <a:srgbClr val="57585B"/>
                </a:solidFill>
                <a:latin typeface="Microsoft Sans Serif"/>
                <a:cs typeface="Microsoft Sans Serif"/>
              </a:rPr>
              <a:t> </a:t>
            </a:r>
            <a:r>
              <a:rPr sz="900" spc="-35" dirty="0">
                <a:solidFill>
                  <a:srgbClr val="57585B"/>
                </a:solidFill>
                <a:latin typeface="Microsoft Sans Serif"/>
                <a:cs typeface="Microsoft Sans Serif"/>
              </a:rPr>
              <a:t>con</a:t>
            </a:r>
            <a:r>
              <a:rPr sz="900" spc="-10" dirty="0">
                <a:solidFill>
                  <a:srgbClr val="57585B"/>
                </a:solidFill>
                <a:latin typeface="Microsoft Sans Serif"/>
                <a:cs typeface="Microsoft Sans Serif"/>
              </a:rPr>
              <a:t> </a:t>
            </a:r>
            <a:r>
              <a:rPr sz="900" spc="-35" dirty="0">
                <a:solidFill>
                  <a:srgbClr val="57585B"/>
                </a:solidFill>
                <a:latin typeface="Microsoft Sans Serif"/>
                <a:cs typeface="Microsoft Sans Serif"/>
              </a:rPr>
              <a:t>una</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pizca</a:t>
            </a:r>
            <a:r>
              <a:rPr sz="900" spc="-5"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5" dirty="0">
                <a:solidFill>
                  <a:srgbClr val="57585B"/>
                </a:solidFill>
                <a:latin typeface="Microsoft Sans Serif"/>
                <a:cs typeface="Microsoft Sans Serif"/>
              </a:rPr>
              <a:t> </a:t>
            </a:r>
            <a:r>
              <a:rPr sz="900" spc="-30" dirty="0">
                <a:solidFill>
                  <a:srgbClr val="57585B"/>
                </a:solidFill>
                <a:latin typeface="Microsoft Sans Serif"/>
                <a:cs typeface="Microsoft Sans Serif"/>
              </a:rPr>
              <a:t>amor</a:t>
            </a:r>
            <a:r>
              <a:rPr sz="900" spc="-30" dirty="0">
                <a:latin typeface="Microsoft Sans Serif"/>
                <a:cs typeface="Microsoft Sans Serif"/>
              </a:rPr>
              <a:t>"</a:t>
            </a:r>
            <a:endParaRPr sz="900">
              <a:latin typeface="Microsoft Sans Serif"/>
              <a:cs typeface="Microsoft Sans Serif"/>
            </a:endParaRPr>
          </a:p>
        </p:txBody>
      </p:sp>
      <p:sp>
        <p:nvSpPr>
          <p:cNvPr id="12" name="object 12"/>
          <p:cNvSpPr txBox="1"/>
          <p:nvPr/>
        </p:nvSpPr>
        <p:spPr>
          <a:xfrm>
            <a:off x="4101468" y="7631051"/>
            <a:ext cx="3019425" cy="1039349"/>
          </a:xfrm>
          <a:prstGeom prst="rect">
            <a:avLst/>
          </a:prstGeom>
        </p:spPr>
        <p:txBody>
          <a:bodyPr vert="horz" wrap="square" lIns="0" tIns="12697" rIns="0" bIns="0" rtlCol="0">
            <a:spAutoFit/>
          </a:bodyPr>
          <a:lstStyle/>
          <a:p>
            <a:pPr marL="12697">
              <a:lnSpc>
                <a:spcPts val="1422"/>
              </a:lnSpc>
              <a:spcBef>
                <a:spcPts val="100"/>
              </a:spcBef>
            </a:pPr>
            <a:r>
              <a:rPr sz="1200" spc="-35" dirty="0">
                <a:solidFill>
                  <a:srgbClr val="004448"/>
                </a:solidFill>
                <a:latin typeface="Microsoft Sans Serif"/>
                <a:cs typeface="Microsoft Sans Serif"/>
              </a:rPr>
              <a:t>Requisitos</a:t>
            </a:r>
            <a:r>
              <a:rPr sz="1200" spc="-40" dirty="0">
                <a:solidFill>
                  <a:srgbClr val="004448"/>
                </a:solidFill>
                <a:latin typeface="Microsoft Sans Serif"/>
                <a:cs typeface="Microsoft Sans Serif"/>
              </a:rPr>
              <a:t> </a:t>
            </a:r>
            <a:r>
              <a:rPr sz="1200" spc="-30" dirty="0">
                <a:solidFill>
                  <a:srgbClr val="004448"/>
                </a:solidFill>
                <a:latin typeface="Microsoft Sans Serif"/>
                <a:cs typeface="Microsoft Sans Serif"/>
              </a:rPr>
              <a:t>dieteticos</a:t>
            </a:r>
            <a:endParaRPr sz="1200">
              <a:latin typeface="Microsoft Sans Serif"/>
              <a:cs typeface="Microsoft Sans Serif"/>
            </a:endParaRPr>
          </a:p>
          <a:p>
            <a:pPr marL="12697" marR="5077">
              <a:lnSpc>
                <a:spcPts val="1080"/>
              </a:lnSpc>
              <a:spcBef>
                <a:spcPts val="20"/>
              </a:spcBef>
            </a:pPr>
            <a:r>
              <a:rPr sz="900" spc="-30" dirty="0">
                <a:solidFill>
                  <a:srgbClr val="57585B"/>
                </a:solidFill>
                <a:latin typeface="Microsoft Sans Serif"/>
                <a:cs typeface="Microsoft Sans Serif"/>
              </a:rPr>
              <a:t>Atienden</a:t>
            </a:r>
            <a:r>
              <a:rPr sz="900" spc="35" dirty="0">
                <a:solidFill>
                  <a:srgbClr val="57585B"/>
                </a:solidFill>
                <a:latin typeface="Microsoft Sans Serif"/>
                <a:cs typeface="Microsoft Sans Serif"/>
              </a:rPr>
              <a:t> </a:t>
            </a:r>
            <a:r>
              <a:rPr sz="900" spc="-25" dirty="0">
                <a:solidFill>
                  <a:srgbClr val="57585B"/>
                </a:solidFill>
                <a:latin typeface="Microsoft Sans Serif"/>
                <a:cs typeface="Microsoft Sans Serif"/>
              </a:rPr>
              <a:t>todas</a:t>
            </a:r>
            <a:r>
              <a:rPr sz="900" spc="35" dirty="0">
                <a:solidFill>
                  <a:srgbClr val="57585B"/>
                </a:solidFill>
                <a:latin typeface="Microsoft Sans Serif"/>
                <a:cs typeface="Microsoft Sans Serif"/>
              </a:rPr>
              <a:t> </a:t>
            </a:r>
            <a:r>
              <a:rPr sz="900" spc="-25" dirty="0">
                <a:solidFill>
                  <a:srgbClr val="57585B"/>
                </a:solidFill>
                <a:latin typeface="Microsoft Sans Serif"/>
                <a:cs typeface="Microsoft Sans Serif"/>
              </a:rPr>
              <a:t>las</a:t>
            </a:r>
            <a:r>
              <a:rPr sz="900" spc="45" dirty="0">
                <a:solidFill>
                  <a:srgbClr val="57585B"/>
                </a:solidFill>
                <a:latin typeface="Microsoft Sans Serif"/>
                <a:cs typeface="Microsoft Sans Serif"/>
              </a:rPr>
              <a:t> </a:t>
            </a:r>
            <a:r>
              <a:rPr sz="900" spc="-30" dirty="0">
                <a:solidFill>
                  <a:srgbClr val="57585B"/>
                </a:solidFill>
                <a:latin typeface="Microsoft Sans Serif"/>
                <a:cs typeface="Microsoft Sans Serif"/>
              </a:rPr>
              <a:t>necesidades</a:t>
            </a:r>
            <a:r>
              <a:rPr sz="900" spc="45" dirty="0">
                <a:solidFill>
                  <a:srgbClr val="57585B"/>
                </a:solidFill>
                <a:latin typeface="Microsoft Sans Serif"/>
                <a:cs typeface="Microsoft Sans Serif"/>
              </a:rPr>
              <a:t> </a:t>
            </a:r>
            <a:r>
              <a:rPr sz="900" spc="-25" dirty="0">
                <a:solidFill>
                  <a:srgbClr val="57585B"/>
                </a:solidFill>
                <a:latin typeface="Microsoft Sans Serif"/>
                <a:cs typeface="Microsoft Sans Serif"/>
              </a:rPr>
              <a:t>dietéticas</a:t>
            </a:r>
            <a:r>
              <a:rPr sz="900" spc="5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35" dirty="0">
                <a:solidFill>
                  <a:srgbClr val="57585B"/>
                </a:solidFill>
                <a:latin typeface="Microsoft Sans Serif"/>
                <a:cs typeface="Microsoft Sans Serif"/>
              </a:rPr>
              <a:t> </a:t>
            </a:r>
            <a:r>
              <a:rPr sz="900" spc="-25" dirty="0">
                <a:solidFill>
                  <a:srgbClr val="57585B"/>
                </a:solidFill>
                <a:latin typeface="Microsoft Sans Serif"/>
                <a:cs typeface="Microsoft Sans Serif"/>
              </a:rPr>
              <a:t>ofrecen</a:t>
            </a:r>
            <a:r>
              <a:rPr sz="900" spc="45" dirty="0">
                <a:solidFill>
                  <a:srgbClr val="57585B"/>
                </a:solidFill>
                <a:latin typeface="Microsoft Sans Serif"/>
                <a:cs typeface="Microsoft Sans Serif"/>
              </a:rPr>
              <a:t> </a:t>
            </a:r>
            <a:r>
              <a:rPr sz="900" spc="-30" dirty="0">
                <a:solidFill>
                  <a:srgbClr val="57585B"/>
                </a:solidFill>
                <a:latin typeface="Microsoft Sans Serif"/>
                <a:cs typeface="Microsoft Sans Serif"/>
              </a:rPr>
              <a:t>opciones </a:t>
            </a:r>
            <a:r>
              <a:rPr sz="900" spc="-225" dirty="0">
                <a:solidFill>
                  <a:srgbClr val="57585B"/>
                </a:solidFill>
                <a:latin typeface="Microsoft Sans Serif"/>
                <a:cs typeface="Microsoft Sans Serif"/>
              </a:rPr>
              <a:t> </a:t>
            </a:r>
            <a:r>
              <a:rPr sz="900" spc="-30" dirty="0">
                <a:solidFill>
                  <a:srgbClr val="57585B"/>
                </a:solidFill>
                <a:latin typeface="Microsoft Sans Serif"/>
                <a:cs typeface="Microsoft Sans Serif"/>
              </a:rPr>
              <a:t>veganas,</a:t>
            </a:r>
            <a:r>
              <a:rPr sz="900" spc="285" dirty="0">
                <a:solidFill>
                  <a:srgbClr val="57585B"/>
                </a:solidFill>
                <a:latin typeface="Microsoft Sans Serif"/>
                <a:cs typeface="Microsoft Sans Serif"/>
              </a:rPr>
              <a:t> </a:t>
            </a:r>
            <a:r>
              <a:rPr sz="900" spc="-25" dirty="0">
                <a:solidFill>
                  <a:srgbClr val="57585B"/>
                </a:solidFill>
                <a:latin typeface="Microsoft Sans Serif"/>
                <a:cs typeface="Microsoft Sans Serif"/>
              </a:rPr>
              <a:t>vegetarianas</a:t>
            </a:r>
            <a:r>
              <a:rPr sz="900" spc="280" dirty="0">
                <a:solidFill>
                  <a:srgbClr val="57585B"/>
                </a:solidFill>
                <a:latin typeface="Microsoft Sans Serif"/>
                <a:cs typeface="Microsoft Sans Serif"/>
              </a:rPr>
              <a:t> </a:t>
            </a:r>
            <a:r>
              <a:rPr sz="900" spc="-30" dirty="0">
                <a:solidFill>
                  <a:srgbClr val="57585B"/>
                </a:solidFill>
                <a:latin typeface="Microsoft Sans Serif"/>
                <a:cs typeface="Microsoft Sans Serif"/>
              </a:rPr>
              <a:t>y</a:t>
            </a:r>
            <a:r>
              <a:rPr sz="900" spc="290" dirty="0">
                <a:solidFill>
                  <a:srgbClr val="57585B"/>
                </a:solidFill>
                <a:latin typeface="Microsoft Sans Serif"/>
                <a:cs typeface="Microsoft Sans Serif"/>
              </a:rPr>
              <a:t> </a:t>
            </a:r>
            <a:r>
              <a:rPr sz="900" spc="-30" dirty="0">
                <a:solidFill>
                  <a:srgbClr val="57585B"/>
                </a:solidFill>
                <a:latin typeface="Microsoft Sans Serif"/>
                <a:cs typeface="Microsoft Sans Serif"/>
              </a:rPr>
              <a:t>sin</a:t>
            </a:r>
            <a:r>
              <a:rPr sz="900" spc="290" dirty="0">
                <a:solidFill>
                  <a:srgbClr val="57585B"/>
                </a:solidFill>
                <a:latin typeface="Microsoft Sans Serif"/>
                <a:cs typeface="Microsoft Sans Serif"/>
              </a:rPr>
              <a:t> </a:t>
            </a:r>
            <a:r>
              <a:rPr sz="900" spc="-25" dirty="0">
                <a:solidFill>
                  <a:srgbClr val="57585B"/>
                </a:solidFill>
                <a:latin typeface="Microsoft Sans Serif"/>
                <a:cs typeface="Microsoft Sans Serif"/>
              </a:rPr>
              <a:t>gluten</a:t>
            </a:r>
            <a:r>
              <a:rPr sz="900" spc="290" dirty="0">
                <a:solidFill>
                  <a:srgbClr val="57585B"/>
                </a:solidFill>
                <a:latin typeface="Microsoft Sans Serif"/>
                <a:cs typeface="Microsoft Sans Serif"/>
              </a:rPr>
              <a:t> </a:t>
            </a:r>
            <a:r>
              <a:rPr sz="900" spc="-35" dirty="0">
                <a:solidFill>
                  <a:srgbClr val="57585B"/>
                </a:solidFill>
                <a:latin typeface="Microsoft Sans Serif"/>
                <a:cs typeface="Microsoft Sans Serif"/>
              </a:rPr>
              <a:t>en</a:t>
            </a:r>
            <a:r>
              <a:rPr sz="900" spc="280" dirty="0">
                <a:solidFill>
                  <a:srgbClr val="57585B"/>
                </a:solidFill>
                <a:latin typeface="Microsoft Sans Serif"/>
                <a:cs typeface="Microsoft Sans Serif"/>
              </a:rPr>
              <a:t> </a:t>
            </a:r>
            <a:r>
              <a:rPr sz="900" spc="-25" dirty="0">
                <a:solidFill>
                  <a:srgbClr val="57585B"/>
                </a:solidFill>
                <a:latin typeface="Microsoft Sans Serif"/>
                <a:cs typeface="Microsoft Sans Serif"/>
              </a:rPr>
              <a:t>todos</a:t>
            </a:r>
            <a:r>
              <a:rPr sz="900" spc="290" dirty="0">
                <a:solidFill>
                  <a:srgbClr val="57585B"/>
                </a:solidFill>
                <a:latin typeface="Microsoft Sans Serif"/>
                <a:cs typeface="Microsoft Sans Serif"/>
              </a:rPr>
              <a:t> </a:t>
            </a:r>
            <a:r>
              <a:rPr sz="900" spc="-30" dirty="0">
                <a:solidFill>
                  <a:srgbClr val="57585B"/>
                </a:solidFill>
                <a:latin typeface="Microsoft Sans Serif"/>
                <a:cs typeface="Microsoft Sans Serif"/>
              </a:rPr>
              <a:t>sus</a:t>
            </a:r>
            <a:r>
              <a:rPr sz="900" spc="290" dirty="0">
                <a:solidFill>
                  <a:srgbClr val="57585B"/>
                </a:solidFill>
                <a:latin typeface="Microsoft Sans Serif"/>
                <a:cs typeface="Microsoft Sans Serif"/>
              </a:rPr>
              <a:t> </a:t>
            </a:r>
            <a:r>
              <a:rPr sz="900" spc="-30" dirty="0">
                <a:solidFill>
                  <a:srgbClr val="57585B"/>
                </a:solidFill>
                <a:latin typeface="Microsoft Sans Serif"/>
                <a:cs typeface="Microsoft Sans Serif"/>
              </a:rPr>
              <a:t>menús.</a:t>
            </a:r>
            <a:endParaRPr sz="900">
              <a:latin typeface="Microsoft Sans Serif"/>
              <a:cs typeface="Microsoft Sans Serif"/>
            </a:endParaRPr>
          </a:p>
          <a:p>
            <a:pPr marL="12697" marR="5077">
              <a:lnSpc>
                <a:spcPts val="1070"/>
              </a:lnSpc>
              <a:spcBef>
                <a:spcPts val="5"/>
              </a:spcBef>
            </a:pPr>
            <a:r>
              <a:rPr sz="900" spc="-30" dirty="0">
                <a:solidFill>
                  <a:srgbClr val="57585B"/>
                </a:solidFill>
                <a:latin typeface="Microsoft Sans Serif"/>
                <a:cs typeface="Microsoft Sans Serif"/>
              </a:rPr>
              <a:t>Todos</a:t>
            </a:r>
            <a:r>
              <a:rPr sz="900" spc="-25" dirty="0">
                <a:solidFill>
                  <a:srgbClr val="57585B"/>
                </a:solidFill>
                <a:latin typeface="Microsoft Sans Serif"/>
                <a:cs typeface="Microsoft Sans Serif"/>
              </a:rPr>
              <a:t> los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productos</a:t>
            </a:r>
            <a:r>
              <a:rPr sz="900" spc="-25" dirty="0">
                <a:solidFill>
                  <a:srgbClr val="57585B"/>
                </a:solidFill>
                <a:latin typeface="Microsoft Sans Serif"/>
                <a:cs typeface="Microsoft Sans Serif"/>
              </a:rPr>
              <a:t> </a:t>
            </a:r>
            <a:r>
              <a:rPr sz="900" spc="-35" dirty="0">
                <a:solidFill>
                  <a:srgbClr val="57585B"/>
                </a:solidFill>
                <a:latin typeface="Microsoft Sans Serif"/>
                <a:cs typeface="Microsoft Sans Serif"/>
              </a:rPr>
              <a:t>e</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ingredientes</a:t>
            </a:r>
            <a:r>
              <a:rPr sz="900" spc="-20" dirty="0">
                <a:solidFill>
                  <a:srgbClr val="57585B"/>
                </a:solidFill>
                <a:latin typeface="Microsoft Sans Serif"/>
                <a:cs typeface="Microsoft Sans Serif"/>
              </a:rPr>
              <a:t> </a:t>
            </a:r>
            <a:r>
              <a:rPr sz="900" spc="-30" dirty="0">
                <a:solidFill>
                  <a:srgbClr val="57585B"/>
                </a:solidFill>
                <a:latin typeface="Microsoft Sans Serif"/>
                <a:cs typeface="Microsoft Sans Serif"/>
              </a:rPr>
              <a:t>se</a:t>
            </a:r>
            <a:r>
              <a:rPr sz="900" spc="-25" dirty="0">
                <a:solidFill>
                  <a:srgbClr val="57585B"/>
                </a:solidFill>
                <a:latin typeface="Microsoft Sans Serif"/>
                <a:cs typeface="Microsoft Sans Serif"/>
              </a:rPr>
              <a:t> seleccionan </a:t>
            </a:r>
            <a:r>
              <a:rPr sz="900" spc="-225" dirty="0">
                <a:solidFill>
                  <a:srgbClr val="57585B"/>
                </a:solidFill>
                <a:latin typeface="Microsoft Sans Serif"/>
                <a:cs typeface="Microsoft Sans Serif"/>
              </a:rPr>
              <a:t> </a:t>
            </a:r>
            <a:r>
              <a:rPr sz="900" spc="-30" dirty="0">
                <a:solidFill>
                  <a:srgbClr val="57585B"/>
                </a:solidFill>
                <a:latin typeface="Microsoft Sans Serif"/>
                <a:cs typeface="Microsoft Sans Serif"/>
              </a:rPr>
              <a:t>cuidadosamente</a:t>
            </a:r>
            <a:r>
              <a:rPr sz="900" spc="456" dirty="0">
                <a:solidFill>
                  <a:srgbClr val="57585B"/>
                </a:solidFill>
                <a:latin typeface="Microsoft Sans Serif"/>
                <a:cs typeface="Microsoft Sans Serif"/>
              </a:rPr>
              <a:t> </a:t>
            </a:r>
            <a:r>
              <a:rPr sz="900" spc="-30" dirty="0">
                <a:solidFill>
                  <a:srgbClr val="57585B"/>
                </a:solidFill>
                <a:latin typeface="Microsoft Sans Serif"/>
                <a:cs typeface="Microsoft Sans Serif"/>
              </a:rPr>
              <a:t>para</a:t>
            </a:r>
            <a:r>
              <a:rPr sz="900" spc="456" dirty="0">
                <a:solidFill>
                  <a:srgbClr val="57585B"/>
                </a:solidFill>
                <a:latin typeface="Microsoft Sans Serif"/>
                <a:cs typeface="Microsoft Sans Serif"/>
              </a:rPr>
              <a:t> </a:t>
            </a:r>
            <a:r>
              <a:rPr sz="900" spc="-25" dirty="0">
                <a:solidFill>
                  <a:srgbClr val="57585B"/>
                </a:solidFill>
                <a:latin typeface="Microsoft Sans Serif"/>
                <a:cs typeface="Microsoft Sans Serif"/>
              </a:rPr>
              <a:t>satisfacer</a:t>
            </a:r>
            <a:r>
              <a:rPr sz="900" spc="450" dirty="0">
                <a:solidFill>
                  <a:srgbClr val="57585B"/>
                </a:solidFill>
                <a:latin typeface="Microsoft Sans Serif"/>
                <a:cs typeface="Microsoft Sans Serif"/>
              </a:rPr>
              <a:t> </a:t>
            </a:r>
            <a:r>
              <a:rPr sz="900" spc="-25" dirty="0">
                <a:solidFill>
                  <a:srgbClr val="57585B"/>
                </a:solidFill>
                <a:latin typeface="Microsoft Sans Serif"/>
                <a:cs typeface="Microsoft Sans Serif"/>
              </a:rPr>
              <a:t>las</a:t>
            </a:r>
            <a:r>
              <a:rPr sz="900" spc="456" dirty="0">
                <a:solidFill>
                  <a:srgbClr val="57585B"/>
                </a:solidFill>
                <a:latin typeface="Microsoft Sans Serif"/>
                <a:cs typeface="Microsoft Sans Serif"/>
              </a:rPr>
              <a:t> </a:t>
            </a:r>
            <a:r>
              <a:rPr sz="900" spc="-30" dirty="0">
                <a:solidFill>
                  <a:srgbClr val="57585B"/>
                </a:solidFill>
                <a:latin typeface="Microsoft Sans Serif"/>
                <a:cs typeface="Microsoft Sans Serif"/>
              </a:rPr>
              <a:t>preferencias</a:t>
            </a:r>
            <a:r>
              <a:rPr sz="900" spc="456" dirty="0">
                <a:solidFill>
                  <a:srgbClr val="57585B"/>
                </a:solidFill>
                <a:latin typeface="Microsoft Sans Serif"/>
                <a:cs typeface="Microsoft Sans Serif"/>
              </a:rPr>
              <a:t> </a:t>
            </a:r>
            <a:r>
              <a:rPr sz="900" spc="-35" dirty="0">
                <a:solidFill>
                  <a:srgbClr val="57585B"/>
                </a:solidFill>
                <a:latin typeface="Microsoft Sans Serif"/>
                <a:cs typeface="Microsoft Sans Serif"/>
              </a:rPr>
              <a:t>de</a:t>
            </a:r>
            <a:r>
              <a:rPr sz="900" spc="454" dirty="0">
                <a:solidFill>
                  <a:srgbClr val="57585B"/>
                </a:solidFill>
                <a:latin typeface="Microsoft Sans Serif"/>
                <a:cs typeface="Microsoft Sans Serif"/>
              </a:rPr>
              <a:t> </a:t>
            </a:r>
            <a:r>
              <a:rPr sz="900" spc="-25" dirty="0">
                <a:solidFill>
                  <a:srgbClr val="57585B"/>
                </a:solidFill>
                <a:latin typeface="Microsoft Sans Serif"/>
                <a:cs typeface="Microsoft Sans Serif"/>
              </a:rPr>
              <a:t>los</a:t>
            </a:r>
            <a:endParaRPr sz="900">
              <a:latin typeface="Microsoft Sans Serif"/>
              <a:cs typeface="Microsoft Sans Serif"/>
            </a:endParaRPr>
          </a:p>
          <a:p>
            <a:pPr marL="12697" marR="5715">
              <a:lnSpc>
                <a:spcPts val="1070"/>
              </a:lnSpc>
              <a:spcBef>
                <a:spcPts val="10"/>
              </a:spcBef>
            </a:pPr>
            <a:r>
              <a:rPr sz="900" spc="-25" dirty="0">
                <a:solidFill>
                  <a:srgbClr val="57585B"/>
                </a:solidFill>
                <a:latin typeface="Microsoft Sans Serif"/>
                <a:cs typeface="Microsoft Sans Serif"/>
              </a:rPr>
              <a:t>clientes.</a:t>
            </a:r>
            <a:r>
              <a:rPr sz="900" spc="50" dirty="0">
                <a:solidFill>
                  <a:srgbClr val="57585B"/>
                </a:solidFill>
                <a:latin typeface="Microsoft Sans Serif"/>
                <a:cs typeface="Microsoft Sans Serif"/>
              </a:rPr>
              <a:t> </a:t>
            </a:r>
            <a:r>
              <a:rPr sz="900" spc="-35" dirty="0">
                <a:solidFill>
                  <a:srgbClr val="57585B"/>
                </a:solidFill>
                <a:latin typeface="Microsoft Sans Serif"/>
                <a:cs typeface="Microsoft Sans Serif"/>
              </a:rPr>
              <a:t>No</a:t>
            </a:r>
            <a:r>
              <a:rPr sz="900" spc="45" dirty="0">
                <a:solidFill>
                  <a:srgbClr val="57585B"/>
                </a:solidFill>
                <a:latin typeface="Microsoft Sans Serif"/>
                <a:cs typeface="Microsoft Sans Serif"/>
              </a:rPr>
              <a:t> </a:t>
            </a:r>
            <a:r>
              <a:rPr sz="900" spc="-25" dirty="0">
                <a:solidFill>
                  <a:srgbClr val="57585B"/>
                </a:solidFill>
                <a:latin typeface="Microsoft Sans Serif"/>
                <a:cs typeface="Microsoft Sans Serif"/>
              </a:rPr>
              <a:t>utilizan</a:t>
            </a:r>
            <a:r>
              <a:rPr sz="900" spc="35" dirty="0">
                <a:solidFill>
                  <a:srgbClr val="57585B"/>
                </a:solidFill>
                <a:latin typeface="Microsoft Sans Serif"/>
                <a:cs typeface="Microsoft Sans Serif"/>
              </a:rPr>
              <a:t> </a:t>
            </a:r>
            <a:r>
              <a:rPr sz="900" spc="-25" dirty="0">
                <a:solidFill>
                  <a:srgbClr val="57585B"/>
                </a:solidFill>
                <a:latin typeface="Microsoft Sans Serif"/>
                <a:cs typeface="Microsoft Sans Serif"/>
              </a:rPr>
              <a:t>colorantes,</a:t>
            </a:r>
            <a:r>
              <a:rPr sz="900" spc="50" dirty="0">
                <a:solidFill>
                  <a:srgbClr val="57585B"/>
                </a:solidFill>
                <a:latin typeface="Microsoft Sans Serif"/>
                <a:cs typeface="Microsoft Sans Serif"/>
              </a:rPr>
              <a:t> </a:t>
            </a:r>
            <a:r>
              <a:rPr sz="900" spc="-30" dirty="0">
                <a:solidFill>
                  <a:srgbClr val="57585B"/>
                </a:solidFill>
                <a:latin typeface="Microsoft Sans Serif"/>
                <a:cs typeface="Microsoft Sans Serif"/>
              </a:rPr>
              <a:t>conservantes,</a:t>
            </a:r>
            <a:r>
              <a:rPr sz="900" spc="55" dirty="0">
                <a:solidFill>
                  <a:srgbClr val="57585B"/>
                </a:solidFill>
                <a:latin typeface="Microsoft Sans Serif"/>
                <a:cs typeface="Microsoft Sans Serif"/>
              </a:rPr>
              <a:t> </a:t>
            </a:r>
            <a:r>
              <a:rPr sz="900" spc="-25" dirty="0">
                <a:solidFill>
                  <a:srgbClr val="57585B"/>
                </a:solidFill>
                <a:latin typeface="Microsoft Sans Serif"/>
                <a:cs typeface="Microsoft Sans Serif"/>
              </a:rPr>
              <a:t>edulcorantes</a:t>
            </a:r>
            <a:r>
              <a:rPr sz="900" spc="30" dirty="0">
                <a:solidFill>
                  <a:srgbClr val="57585B"/>
                </a:solidFill>
                <a:latin typeface="Microsoft Sans Serif"/>
                <a:cs typeface="Microsoft Sans Serif"/>
              </a:rPr>
              <a:t> </a:t>
            </a:r>
            <a:r>
              <a:rPr sz="900" spc="-25" dirty="0">
                <a:solidFill>
                  <a:srgbClr val="57585B"/>
                </a:solidFill>
                <a:latin typeface="Microsoft Sans Serif"/>
                <a:cs typeface="Microsoft Sans Serif"/>
              </a:rPr>
              <a:t>ni </a:t>
            </a:r>
            <a:r>
              <a:rPr sz="900" spc="-225" dirty="0">
                <a:solidFill>
                  <a:srgbClr val="57585B"/>
                </a:solidFill>
                <a:latin typeface="Microsoft Sans Serif"/>
                <a:cs typeface="Microsoft Sans Serif"/>
              </a:rPr>
              <a:t> </a:t>
            </a:r>
            <a:r>
              <a:rPr sz="900" spc="-25" dirty="0">
                <a:solidFill>
                  <a:srgbClr val="57585B"/>
                </a:solidFill>
                <a:latin typeface="Microsoft Sans Serif"/>
                <a:cs typeface="Microsoft Sans Serif"/>
              </a:rPr>
              <a:t>otros</a:t>
            </a:r>
            <a:r>
              <a:rPr sz="900" dirty="0">
                <a:solidFill>
                  <a:srgbClr val="57585B"/>
                </a:solidFill>
                <a:latin typeface="Microsoft Sans Serif"/>
                <a:cs typeface="Microsoft Sans Serif"/>
              </a:rPr>
              <a:t> </a:t>
            </a:r>
            <a:r>
              <a:rPr sz="900" spc="-25" dirty="0">
                <a:solidFill>
                  <a:srgbClr val="57585B"/>
                </a:solidFill>
                <a:latin typeface="Microsoft Sans Serif"/>
                <a:cs typeface="Microsoft Sans Serif"/>
              </a:rPr>
              <a:t>aditivos</a:t>
            </a:r>
            <a:r>
              <a:rPr sz="900" spc="5" dirty="0">
                <a:solidFill>
                  <a:srgbClr val="57585B"/>
                </a:solidFill>
                <a:latin typeface="Microsoft Sans Serif"/>
                <a:cs typeface="Microsoft Sans Serif"/>
              </a:rPr>
              <a:t> </a:t>
            </a:r>
            <a:r>
              <a:rPr sz="900" spc="-25" dirty="0">
                <a:solidFill>
                  <a:srgbClr val="57585B"/>
                </a:solidFill>
                <a:latin typeface="Microsoft Sans Serif"/>
                <a:cs typeface="Microsoft Sans Serif"/>
              </a:rPr>
              <a:t>químicos.</a:t>
            </a:r>
            <a:endParaRPr sz="900">
              <a:latin typeface="Microsoft Sans Serif"/>
              <a:cs typeface="Microsoft Sans Serif"/>
            </a:endParaRPr>
          </a:p>
        </p:txBody>
      </p:sp>
      <p:sp>
        <p:nvSpPr>
          <p:cNvPr id="13" name="object 13"/>
          <p:cNvSpPr txBox="1"/>
          <p:nvPr/>
        </p:nvSpPr>
        <p:spPr>
          <a:xfrm>
            <a:off x="4101465" y="8757668"/>
            <a:ext cx="3018790" cy="1280583"/>
          </a:xfrm>
          <a:prstGeom prst="rect">
            <a:avLst/>
          </a:prstGeom>
        </p:spPr>
        <p:txBody>
          <a:bodyPr vert="horz" wrap="square" lIns="0" tIns="12697" rIns="0" bIns="0" rtlCol="0">
            <a:spAutoFit/>
          </a:bodyPr>
          <a:lstStyle/>
          <a:p>
            <a:pPr marL="12697" algn="just">
              <a:lnSpc>
                <a:spcPts val="1412"/>
              </a:lnSpc>
              <a:spcBef>
                <a:spcPts val="100"/>
              </a:spcBef>
            </a:pPr>
            <a:r>
              <a:rPr sz="1200" spc="-50" dirty="0">
                <a:solidFill>
                  <a:srgbClr val="004448"/>
                </a:solidFill>
                <a:latin typeface="Microsoft Sans Serif"/>
                <a:cs typeface="Microsoft Sans Serif"/>
              </a:rPr>
              <a:t>Uso</a:t>
            </a:r>
            <a:r>
              <a:rPr sz="1200"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25"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tecnologías</a:t>
            </a:r>
            <a:endParaRPr sz="1200">
              <a:latin typeface="Microsoft Sans Serif"/>
              <a:cs typeface="Microsoft Sans Serif"/>
            </a:endParaRPr>
          </a:p>
          <a:p>
            <a:pPr marL="12697" algn="just">
              <a:lnSpc>
                <a:spcPts val="1175"/>
              </a:lnSpc>
            </a:pPr>
            <a:r>
              <a:rPr sz="1000" spc="-30" dirty="0">
                <a:solidFill>
                  <a:srgbClr val="57585B"/>
                </a:solidFill>
                <a:latin typeface="Microsoft Sans Serif"/>
                <a:cs typeface="Microsoft Sans Serif"/>
              </a:rPr>
              <a:t>Sistemas</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pedido</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online</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través</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página</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web.</a:t>
            </a:r>
            <a:endParaRPr sz="1000">
              <a:latin typeface="Microsoft Sans Serif"/>
              <a:cs typeface="Microsoft Sans Serif"/>
            </a:endParaRPr>
          </a:p>
          <a:p>
            <a:pPr marL="12697" marR="7620" algn="just">
              <a:lnSpc>
                <a:spcPct val="99500"/>
              </a:lnSpc>
              <a:spcBef>
                <a:spcPts val="5"/>
              </a:spcBef>
            </a:pPr>
            <a:r>
              <a:rPr sz="1000" spc="-30" dirty="0">
                <a:solidFill>
                  <a:srgbClr val="57585B"/>
                </a:solidFill>
                <a:latin typeface="Microsoft Sans Serif"/>
                <a:cs typeface="Microsoft Sans Serif"/>
              </a:rPr>
              <a:t>Servicio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entrega.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Servicios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a:t>
            </a:r>
            <a:r>
              <a:rPr sz="1000" spc="-25" dirty="0">
                <a:solidFill>
                  <a:srgbClr val="57585B"/>
                </a:solidFill>
                <a:latin typeface="Microsoft Sans Serif"/>
                <a:cs typeface="Microsoft Sans Serif"/>
              </a:rPr>
              <a:t> efectivo.</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Alta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tecnología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higiene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30" dirty="0">
                <a:solidFill>
                  <a:srgbClr val="57585B"/>
                </a:solidFill>
                <a:latin typeface="Microsoft Sans Serif"/>
                <a:cs typeface="Microsoft Sans Serif"/>
              </a:rPr>
              <a:t> cocinas.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Promoción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vídeo.</a:t>
            </a:r>
            <a:endParaRPr sz="1000">
              <a:latin typeface="Microsoft Sans Serif"/>
              <a:cs typeface="Microsoft Sans Serif"/>
            </a:endParaRPr>
          </a:p>
          <a:p>
            <a:pPr>
              <a:spcBef>
                <a:spcPts val="5"/>
              </a:spcBef>
            </a:pPr>
            <a:endParaRPr sz="900">
              <a:latin typeface="Microsoft Sans Serif"/>
              <a:cs typeface="Microsoft Sans Serif"/>
            </a:endParaRPr>
          </a:p>
          <a:p>
            <a:pPr marL="12697" algn="just">
              <a:lnSpc>
                <a:spcPts val="1407"/>
              </a:lnSpc>
            </a:pPr>
            <a:r>
              <a:rPr sz="1200" spc="-15" dirty="0">
                <a:solidFill>
                  <a:srgbClr val="004448"/>
                </a:solidFill>
                <a:latin typeface="Microsoft Sans Serif"/>
                <a:cs typeface="Microsoft Sans Serif"/>
              </a:rPr>
              <a:t>Clica</a:t>
            </a:r>
            <a:r>
              <a:rPr sz="1200" spc="-30" dirty="0">
                <a:solidFill>
                  <a:srgbClr val="004448"/>
                </a:solidFill>
                <a:latin typeface="Microsoft Sans Serif"/>
                <a:cs typeface="Microsoft Sans Serif"/>
              </a:rPr>
              <a:t> </a:t>
            </a:r>
            <a:r>
              <a:rPr sz="1200" spc="-15" dirty="0">
                <a:solidFill>
                  <a:srgbClr val="004448"/>
                </a:solidFill>
                <a:latin typeface="Microsoft Sans Serif"/>
                <a:cs typeface="Microsoft Sans Serif"/>
              </a:rPr>
              <a:t>para</a:t>
            </a:r>
            <a:r>
              <a:rPr sz="1200" spc="-30" dirty="0">
                <a:solidFill>
                  <a:srgbClr val="004448"/>
                </a:solidFill>
                <a:latin typeface="Microsoft Sans Serif"/>
                <a:cs typeface="Microsoft Sans Serif"/>
              </a:rPr>
              <a:t> </a:t>
            </a:r>
            <a:r>
              <a:rPr sz="1200" spc="-10" dirty="0">
                <a:solidFill>
                  <a:srgbClr val="004448"/>
                </a:solidFill>
                <a:latin typeface="Microsoft Sans Serif"/>
                <a:cs typeface="Microsoft Sans Serif"/>
              </a:rPr>
              <a:t>ver</a:t>
            </a:r>
            <a:endParaRPr sz="1200">
              <a:latin typeface="Microsoft Sans Serif"/>
              <a:cs typeface="Microsoft Sans Serif"/>
            </a:endParaRPr>
          </a:p>
          <a:p>
            <a:pPr marL="12697" algn="just">
              <a:lnSpc>
                <a:spcPts val="1170"/>
              </a:lnSpc>
            </a:pPr>
            <a:r>
              <a:rPr sz="1000" u="sng" spc="-145" dirty="0">
                <a:solidFill>
                  <a:srgbClr val="F5C15B"/>
                </a:solidFill>
                <a:uFill>
                  <a:solidFill>
                    <a:srgbClr val="F5C15B"/>
                  </a:solidFill>
                </a:uFill>
                <a:latin typeface="Microsoft Sans Serif"/>
                <a:cs typeface="Microsoft Sans Serif"/>
                <a:hlinkClick r:id="rId2"/>
              </a:rPr>
              <a:t>V</a:t>
            </a:r>
            <a:r>
              <a:rPr sz="1000" u="sng" spc="-55" dirty="0">
                <a:solidFill>
                  <a:srgbClr val="F5C15B"/>
                </a:solidFill>
                <a:uFill>
                  <a:solidFill>
                    <a:srgbClr val="F5C15B"/>
                  </a:solidFill>
                </a:uFill>
                <a:latin typeface="Microsoft Sans Serif"/>
                <a:cs typeface="Microsoft Sans Serif"/>
                <a:hlinkClick r:id="rId2"/>
              </a:rPr>
              <a:t>I</a:t>
            </a:r>
            <a:r>
              <a:rPr sz="1000" u="sng" spc="-150" dirty="0">
                <a:solidFill>
                  <a:srgbClr val="F5C15B"/>
                </a:solidFill>
                <a:uFill>
                  <a:solidFill>
                    <a:srgbClr val="F5C15B"/>
                  </a:solidFill>
                </a:uFill>
                <a:latin typeface="Microsoft Sans Serif"/>
                <a:cs typeface="Microsoft Sans Serif"/>
                <a:hlinkClick r:id="rId2"/>
              </a:rPr>
              <a:t>D</a:t>
            </a:r>
            <a:r>
              <a:rPr sz="1000" u="sng" spc="-145" dirty="0">
                <a:solidFill>
                  <a:srgbClr val="F5C15B"/>
                </a:solidFill>
                <a:uFill>
                  <a:solidFill>
                    <a:srgbClr val="F5C15B"/>
                  </a:solidFill>
                </a:uFill>
                <a:latin typeface="Microsoft Sans Serif"/>
                <a:cs typeface="Microsoft Sans Serif"/>
                <a:hlinkClick r:id="rId2"/>
              </a:rPr>
              <a:t>E</a:t>
            </a:r>
            <a:r>
              <a:rPr sz="1000" u="sng" spc="-175" dirty="0">
                <a:solidFill>
                  <a:srgbClr val="F5C15B"/>
                </a:solidFill>
                <a:uFill>
                  <a:solidFill>
                    <a:srgbClr val="F5C15B"/>
                  </a:solidFill>
                </a:uFill>
                <a:latin typeface="Microsoft Sans Serif"/>
                <a:cs typeface="Microsoft Sans Serif"/>
                <a:hlinkClick r:id="rId2"/>
              </a:rPr>
              <a:t>O</a:t>
            </a:r>
            <a:r>
              <a:rPr sz="1000" u="sng" spc="-45" dirty="0">
                <a:solidFill>
                  <a:srgbClr val="F5C15B"/>
                </a:solidFill>
                <a:uFill>
                  <a:solidFill>
                    <a:srgbClr val="F5C15B"/>
                  </a:solidFill>
                </a:uFill>
                <a:latin typeface="Microsoft Sans Serif"/>
                <a:cs typeface="Microsoft Sans Serif"/>
                <a:hlinkClick r:id="rId2"/>
              </a:rPr>
              <a:t> </a:t>
            </a:r>
            <a:r>
              <a:rPr sz="1000" u="sng" spc="-125" dirty="0">
                <a:solidFill>
                  <a:srgbClr val="F5C15B"/>
                </a:solidFill>
                <a:uFill>
                  <a:solidFill>
                    <a:srgbClr val="F5C15B"/>
                  </a:solidFill>
                </a:uFill>
                <a:latin typeface="Microsoft Sans Serif"/>
                <a:cs typeface="Microsoft Sans Serif"/>
                <a:hlinkClick r:id="rId2"/>
              </a:rPr>
              <a:t>1</a:t>
            </a:r>
            <a:r>
              <a:rPr sz="1000" dirty="0">
                <a:solidFill>
                  <a:srgbClr val="F5C15B"/>
                </a:solidFill>
                <a:latin typeface="Microsoft Sans Serif"/>
                <a:cs typeface="Microsoft Sans Serif"/>
              </a:rPr>
              <a:t>      </a:t>
            </a:r>
            <a:r>
              <a:rPr sz="1000" spc="-110" dirty="0">
                <a:solidFill>
                  <a:srgbClr val="F5C15B"/>
                </a:solidFill>
                <a:latin typeface="Microsoft Sans Serif"/>
                <a:cs typeface="Microsoft Sans Serif"/>
              </a:rPr>
              <a:t> </a:t>
            </a:r>
            <a:r>
              <a:rPr sz="1000" u="sng" spc="-135" dirty="0">
                <a:solidFill>
                  <a:srgbClr val="F5C15B"/>
                </a:solidFill>
                <a:uFill>
                  <a:solidFill>
                    <a:srgbClr val="F5C15B"/>
                  </a:solidFill>
                </a:uFill>
                <a:latin typeface="Microsoft Sans Serif"/>
                <a:cs typeface="Microsoft Sans Serif"/>
                <a:hlinkClick r:id="rId3"/>
              </a:rPr>
              <a:t>V</a:t>
            </a:r>
            <a:r>
              <a:rPr sz="1000" u="sng" spc="-55" dirty="0">
                <a:solidFill>
                  <a:srgbClr val="F5C15B"/>
                </a:solidFill>
                <a:uFill>
                  <a:solidFill>
                    <a:srgbClr val="F5C15B"/>
                  </a:solidFill>
                </a:uFill>
                <a:latin typeface="Microsoft Sans Serif"/>
                <a:cs typeface="Microsoft Sans Serif"/>
                <a:hlinkClick r:id="rId3"/>
              </a:rPr>
              <a:t>I</a:t>
            </a:r>
            <a:r>
              <a:rPr sz="1000" u="sng" spc="-150" dirty="0">
                <a:solidFill>
                  <a:srgbClr val="F5C15B"/>
                </a:solidFill>
                <a:uFill>
                  <a:solidFill>
                    <a:srgbClr val="F5C15B"/>
                  </a:solidFill>
                </a:uFill>
                <a:latin typeface="Microsoft Sans Serif"/>
                <a:cs typeface="Microsoft Sans Serif"/>
                <a:hlinkClick r:id="rId3"/>
              </a:rPr>
              <a:t>D</a:t>
            </a:r>
            <a:r>
              <a:rPr sz="1000" u="sng" spc="-145" dirty="0">
                <a:solidFill>
                  <a:srgbClr val="F5C15B"/>
                </a:solidFill>
                <a:uFill>
                  <a:solidFill>
                    <a:srgbClr val="F5C15B"/>
                  </a:solidFill>
                </a:uFill>
                <a:latin typeface="Microsoft Sans Serif"/>
                <a:cs typeface="Microsoft Sans Serif"/>
                <a:hlinkClick r:id="rId3"/>
              </a:rPr>
              <a:t>E</a:t>
            </a:r>
            <a:r>
              <a:rPr sz="1000" u="sng" spc="-175" dirty="0">
                <a:solidFill>
                  <a:srgbClr val="F5C15B"/>
                </a:solidFill>
                <a:uFill>
                  <a:solidFill>
                    <a:srgbClr val="F5C15B"/>
                  </a:solidFill>
                </a:uFill>
                <a:latin typeface="Microsoft Sans Serif"/>
                <a:cs typeface="Microsoft Sans Serif"/>
                <a:hlinkClick r:id="rId3"/>
              </a:rPr>
              <a:t>O</a:t>
            </a:r>
            <a:r>
              <a:rPr sz="1000" u="sng" spc="-45" dirty="0">
                <a:solidFill>
                  <a:srgbClr val="F5C15B"/>
                </a:solidFill>
                <a:uFill>
                  <a:solidFill>
                    <a:srgbClr val="F5C15B"/>
                  </a:solidFill>
                </a:uFill>
                <a:latin typeface="Microsoft Sans Serif"/>
                <a:cs typeface="Microsoft Sans Serif"/>
                <a:hlinkClick r:id="rId3"/>
              </a:rPr>
              <a:t> </a:t>
            </a:r>
            <a:r>
              <a:rPr sz="1000" u="sng" spc="-125" dirty="0">
                <a:solidFill>
                  <a:srgbClr val="F5C15B"/>
                </a:solidFill>
                <a:uFill>
                  <a:solidFill>
                    <a:srgbClr val="F5C15B"/>
                  </a:solidFill>
                </a:uFill>
                <a:latin typeface="Microsoft Sans Serif"/>
                <a:cs typeface="Microsoft Sans Serif"/>
                <a:hlinkClick r:id="rId3"/>
              </a:rPr>
              <a:t>2</a:t>
            </a:r>
            <a:r>
              <a:rPr sz="1000" dirty="0">
                <a:solidFill>
                  <a:srgbClr val="F5C15B"/>
                </a:solidFill>
                <a:latin typeface="Microsoft Sans Serif"/>
                <a:cs typeface="Microsoft Sans Serif"/>
              </a:rPr>
              <a:t>      </a:t>
            </a:r>
            <a:r>
              <a:rPr sz="1000" spc="-110" dirty="0">
                <a:solidFill>
                  <a:srgbClr val="F5C15B"/>
                </a:solidFill>
                <a:latin typeface="Microsoft Sans Serif"/>
                <a:cs typeface="Microsoft Sans Serif"/>
              </a:rPr>
              <a:t> </a:t>
            </a:r>
            <a:r>
              <a:rPr sz="1000" u="sng" spc="-135" dirty="0">
                <a:solidFill>
                  <a:srgbClr val="F5C15B"/>
                </a:solidFill>
                <a:uFill>
                  <a:solidFill>
                    <a:srgbClr val="F5C15B"/>
                  </a:solidFill>
                </a:uFill>
                <a:latin typeface="Microsoft Sans Serif"/>
                <a:cs typeface="Microsoft Sans Serif"/>
                <a:hlinkClick r:id="rId4"/>
              </a:rPr>
              <a:t>V</a:t>
            </a:r>
            <a:r>
              <a:rPr sz="1000" u="sng" spc="-55" dirty="0">
                <a:solidFill>
                  <a:srgbClr val="F5C15B"/>
                </a:solidFill>
                <a:uFill>
                  <a:solidFill>
                    <a:srgbClr val="F5C15B"/>
                  </a:solidFill>
                </a:uFill>
                <a:latin typeface="Microsoft Sans Serif"/>
                <a:cs typeface="Microsoft Sans Serif"/>
                <a:hlinkClick r:id="rId4"/>
              </a:rPr>
              <a:t>I</a:t>
            </a:r>
            <a:r>
              <a:rPr sz="1000" u="sng" spc="-150" dirty="0">
                <a:solidFill>
                  <a:srgbClr val="F5C15B"/>
                </a:solidFill>
                <a:uFill>
                  <a:solidFill>
                    <a:srgbClr val="F5C15B"/>
                  </a:solidFill>
                </a:uFill>
                <a:latin typeface="Microsoft Sans Serif"/>
                <a:cs typeface="Microsoft Sans Serif"/>
                <a:hlinkClick r:id="rId4"/>
              </a:rPr>
              <a:t>D</a:t>
            </a:r>
            <a:r>
              <a:rPr sz="1000" u="sng" spc="-145" dirty="0">
                <a:solidFill>
                  <a:srgbClr val="F5C15B"/>
                </a:solidFill>
                <a:uFill>
                  <a:solidFill>
                    <a:srgbClr val="F5C15B"/>
                  </a:solidFill>
                </a:uFill>
                <a:latin typeface="Microsoft Sans Serif"/>
                <a:cs typeface="Microsoft Sans Serif"/>
                <a:hlinkClick r:id="rId4"/>
              </a:rPr>
              <a:t>E</a:t>
            </a:r>
            <a:r>
              <a:rPr sz="1000" u="sng" spc="-175" dirty="0">
                <a:solidFill>
                  <a:srgbClr val="F5C15B"/>
                </a:solidFill>
                <a:uFill>
                  <a:solidFill>
                    <a:srgbClr val="F5C15B"/>
                  </a:solidFill>
                </a:uFill>
                <a:latin typeface="Microsoft Sans Serif"/>
                <a:cs typeface="Microsoft Sans Serif"/>
                <a:hlinkClick r:id="rId4"/>
              </a:rPr>
              <a:t>O</a:t>
            </a:r>
            <a:r>
              <a:rPr sz="1000" u="sng" spc="-30" dirty="0">
                <a:solidFill>
                  <a:srgbClr val="F5C15B"/>
                </a:solidFill>
                <a:uFill>
                  <a:solidFill>
                    <a:srgbClr val="F5C15B"/>
                  </a:solidFill>
                </a:uFill>
                <a:latin typeface="Microsoft Sans Serif"/>
                <a:cs typeface="Microsoft Sans Serif"/>
                <a:hlinkClick r:id="rId4"/>
              </a:rPr>
              <a:t> </a:t>
            </a:r>
            <a:r>
              <a:rPr sz="1000" u="sng" spc="-125" dirty="0">
                <a:solidFill>
                  <a:srgbClr val="F5C15B"/>
                </a:solidFill>
                <a:uFill>
                  <a:solidFill>
                    <a:srgbClr val="F5C15B"/>
                  </a:solidFill>
                </a:uFill>
                <a:latin typeface="Microsoft Sans Serif"/>
                <a:cs typeface="Microsoft Sans Serif"/>
                <a:hlinkClick r:id="rId4"/>
              </a:rPr>
              <a:t>3</a:t>
            </a:r>
            <a:r>
              <a:rPr sz="1000" dirty="0">
                <a:solidFill>
                  <a:srgbClr val="F5C15B"/>
                </a:solidFill>
                <a:latin typeface="Microsoft Sans Serif"/>
                <a:cs typeface="Microsoft Sans Serif"/>
              </a:rPr>
              <a:t>      </a:t>
            </a:r>
            <a:r>
              <a:rPr sz="1000" spc="-125" dirty="0">
                <a:solidFill>
                  <a:srgbClr val="F5C15B"/>
                </a:solidFill>
                <a:latin typeface="Microsoft Sans Serif"/>
                <a:cs typeface="Microsoft Sans Serif"/>
              </a:rPr>
              <a:t> </a:t>
            </a:r>
            <a:r>
              <a:rPr sz="1000" u="sng" spc="-135" dirty="0">
                <a:solidFill>
                  <a:srgbClr val="F5C15B"/>
                </a:solidFill>
                <a:uFill>
                  <a:solidFill>
                    <a:srgbClr val="F5C15B"/>
                  </a:solidFill>
                </a:uFill>
                <a:latin typeface="Microsoft Sans Serif"/>
                <a:cs typeface="Microsoft Sans Serif"/>
                <a:hlinkClick r:id="rId5"/>
              </a:rPr>
              <a:t>V</a:t>
            </a:r>
            <a:r>
              <a:rPr sz="1000" u="sng" spc="-55" dirty="0">
                <a:solidFill>
                  <a:srgbClr val="F5C15B"/>
                </a:solidFill>
                <a:uFill>
                  <a:solidFill>
                    <a:srgbClr val="F5C15B"/>
                  </a:solidFill>
                </a:uFill>
                <a:latin typeface="Microsoft Sans Serif"/>
                <a:cs typeface="Microsoft Sans Serif"/>
                <a:hlinkClick r:id="rId5"/>
              </a:rPr>
              <a:t>I</a:t>
            </a:r>
            <a:r>
              <a:rPr sz="1000" u="sng" spc="-160" dirty="0">
                <a:solidFill>
                  <a:srgbClr val="F5C15B"/>
                </a:solidFill>
                <a:uFill>
                  <a:solidFill>
                    <a:srgbClr val="F5C15B"/>
                  </a:solidFill>
                </a:uFill>
                <a:latin typeface="Microsoft Sans Serif"/>
                <a:cs typeface="Microsoft Sans Serif"/>
                <a:hlinkClick r:id="rId5"/>
              </a:rPr>
              <a:t>D</a:t>
            </a:r>
            <a:r>
              <a:rPr sz="1000" u="sng" spc="-135" dirty="0">
                <a:solidFill>
                  <a:srgbClr val="F5C15B"/>
                </a:solidFill>
                <a:uFill>
                  <a:solidFill>
                    <a:srgbClr val="F5C15B"/>
                  </a:solidFill>
                </a:uFill>
                <a:latin typeface="Microsoft Sans Serif"/>
                <a:cs typeface="Microsoft Sans Serif"/>
                <a:hlinkClick r:id="rId5"/>
              </a:rPr>
              <a:t>E</a:t>
            </a:r>
            <a:r>
              <a:rPr sz="1000" u="sng" spc="-175" dirty="0">
                <a:solidFill>
                  <a:srgbClr val="F5C15B"/>
                </a:solidFill>
                <a:uFill>
                  <a:solidFill>
                    <a:srgbClr val="F5C15B"/>
                  </a:solidFill>
                </a:uFill>
                <a:latin typeface="Microsoft Sans Serif"/>
                <a:cs typeface="Microsoft Sans Serif"/>
                <a:hlinkClick r:id="rId5"/>
              </a:rPr>
              <a:t>O</a:t>
            </a:r>
            <a:r>
              <a:rPr sz="1000" u="sng" spc="-45" dirty="0">
                <a:solidFill>
                  <a:srgbClr val="F5C15B"/>
                </a:solidFill>
                <a:uFill>
                  <a:solidFill>
                    <a:srgbClr val="F5C15B"/>
                  </a:solidFill>
                </a:uFill>
                <a:latin typeface="Microsoft Sans Serif"/>
                <a:cs typeface="Microsoft Sans Serif"/>
                <a:hlinkClick r:id="rId5"/>
              </a:rPr>
              <a:t> </a:t>
            </a:r>
            <a:r>
              <a:rPr sz="1000" u="sng" spc="-125" dirty="0">
                <a:solidFill>
                  <a:srgbClr val="F5C15B"/>
                </a:solidFill>
                <a:uFill>
                  <a:solidFill>
                    <a:srgbClr val="F5C15B"/>
                  </a:solidFill>
                </a:uFill>
                <a:latin typeface="Microsoft Sans Serif"/>
                <a:cs typeface="Microsoft Sans Serif"/>
                <a:hlinkClick r:id="rId5"/>
              </a:rPr>
              <a:t>4</a:t>
            </a:r>
            <a:r>
              <a:rPr sz="1000" dirty="0">
                <a:solidFill>
                  <a:srgbClr val="F5C15B"/>
                </a:solidFill>
                <a:latin typeface="Microsoft Sans Serif"/>
                <a:cs typeface="Microsoft Sans Serif"/>
              </a:rPr>
              <a:t>      </a:t>
            </a:r>
            <a:r>
              <a:rPr sz="1000" spc="-110" dirty="0">
                <a:solidFill>
                  <a:srgbClr val="F5C15B"/>
                </a:solidFill>
                <a:latin typeface="Microsoft Sans Serif"/>
                <a:cs typeface="Microsoft Sans Serif"/>
              </a:rPr>
              <a:t> </a:t>
            </a:r>
            <a:r>
              <a:rPr sz="1000" u="sng" spc="-135" dirty="0">
                <a:solidFill>
                  <a:srgbClr val="F5C15B"/>
                </a:solidFill>
                <a:uFill>
                  <a:solidFill>
                    <a:srgbClr val="F5C15B"/>
                  </a:solidFill>
                </a:uFill>
                <a:latin typeface="Microsoft Sans Serif"/>
                <a:cs typeface="Microsoft Sans Serif"/>
                <a:hlinkClick r:id="rId6"/>
              </a:rPr>
              <a:t>V</a:t>
            </a:r>
            <a:r>
              <a:rPr sz="1000" u="sng" spc="-55" dirty="0">
                <a:solidFill>
                  <a:srgbClr val="F5C15B"/>
                </a:solidFill>
                <a:uFill>
                  <a:solidFill>
                    <a:srgbClr val="F5C15B"/>
                  </a:solidFill>
                </a:uFill>
                <a:latin typeface="Microsoft Sans Serif"/>
                <a:cs typeface="Microsoft Sans Serif"/>
                <a:hlinkClick r:id="rId6"/>
              </a:rPr>
              <a:t>I</a:t>
            </a:r>
            <a:r>
              <a:rPr sz="1000" u="sng" spc="-160" dirty="0">
                <a:solidFill>
                  <a:srgbClr val="F5C15B"/>
                </a:solidFill>
                <a:uFill>
                  <a:solidFill>
                    <a:srgbClr val="F5C15B"/>
                  </a:solidFill>
                </a:uFill>
                <a:latin typeface="Microsoft Sans Serif"/>
                <a:cs typeface="Microsoft Sans Serif"/>
                <a:hlinkClick r:id="rId6"/>
              </a:rPr>
              <a:t>D</a:t>
            </a:r>
            <a:r>
              <a:rPr sz="1000" u="sng" spc="-135" dirty="0">
                <a:solidFill>
                  <a:srgbClr val="F5C15B"/>
                </a:solidFill>
                <a:uFill>
                  <a:solidFill>
                    <a:srgbClr val="F5C15B"/>
                  </a:solidFill>
                </a:uFill>
                <a:latin typeface="Microsoft Sans Serif"/>
                <a:cs typeface="Microsoft Sans Serif"/>
                <a:hlinkClick r:id="rId6"/>
              </a:rPr>
              <a:t>E</a:t>
            </a:r>
            <a:r>
              <a:rPr sz="1000" u="sng" spc="-175" dirty="0">
                <a:solidFill>
                  <a:srgbClr val="F5C15B"/>
                </a:solidFill>
                <a:uFill>
                  <a:solidFill>
                    <a:srgbClr val="F5C15B"/>
                  </a:solidFill>
                </a:uFill>
                <a:latin typeface="Microsoft Sans Serif"/>
                <a:cs typeface="Microsoft Sans Serif"/>
                <a:hlinkClick r:id="rId6"/>
              </a:rPr>
              <a:t>O</a:t>
            </a:r>
            <a:r>
              <a:rPr sz="1000" u="sng" spc="-45" dirty="0">
                <a:solidFill>
                  <a:srgbClr val="F5C15B"/>
                </a:solidFill>
                <a:uFill>
                  <a:solidFill>
                    <a:srgbClr val="F5C15B"/>
                  </a:solidFill>
                </a:uFill>
                <a:latin typeface="Microsoft Sans Serif"/>
                <a:cs typeface="Microsoft Sans Serif"/>
                <a:hlinkClick r:id="rId6"/>
              </a:rPr>
              <a:t> </a:t>
            </a:r>
            <a:r>
              <a:rPr sz="1000" u="sng" spc="-125" dirty="0">
                <a:solidFill>
                  <a:srgbClr val="F5C15B"/>
                </a:solidFill>
                <a:uFill>
                  <a:solidFill>
                    <a:srgbClr val="F5C15B"/>
                  </a:solidFill>
                </a:uFill>
                <a:latin typeface="Microsoft Sans Serif"/>
                <a:cs typeface="Microsoft Sans Serif"/>
                <a:hlinkClick r:id="rId6"/>
              </a:rPr>
              <a:t>5</a:t>
            </a:r>
            <a:endParaRPr sz="1000">
              <a:latin typeface="Microsoft Sans Serif"/>
              <a:cs typeface="Microsoft Sans Serif"/>
            </a:endParaRPr>
          </a:p>
        </p:txBody>
      </p:sp>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457200" y="7647726"/>
            <a:ext cx="212725" cy="209257"/>
          </a:xfrm>
          <a:prstGeom prst="rect">
            <a:avLst/>
          </a:prstGeom>
        </p:spPr>
      </p:pic>
      <p:pic>
        <p:nvPicPr>
          <p:cNvPr id="15" name="object 15"/>
          <p:cNvPicPr/>
          <p:nvPr/>
        </p:nvPicPr>
        <p:blipFill>
          <a:blip r:embed="rId8" cstate="screen">
            <a:extLst>
              <a:ext uri="{28A0092B-C50C-407E-A947-70E740481C1C}">
                <a14:useLocalDpi xmlns:a14="http://schemas.microsoft.com/office/drawing/2010/main"/>
              </a:ext>
            </a:extLst>
          </a:blip>
          <a:stretch>
            <a:fillRect/>
          </a:stretch>
        </p:blipFill>
        <p:spPr>
          <a:xfrm>
            <a:off x="3824604" y="9684130"/>
            <a:ext cx="213995" cy="188340"/>
          </a:xfrm>
          <a:prstGeom prst="rect">
            <a:avLst/>
          </a:prstGeom>
        </p:spPr>
      </p:pic>
      <p:sp>
        <p:nvSpPr>
          <p:cNvPr id="16" name="object 16"/>
          <p:cNvSpPr/>
          <p:nvPr/>
        </p:nvSpPr>
        <p:spPr>
          <a:xfrm>
            <a:off x="7149468" y="9951846"/>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7" name="object 17"/>
          <p:cNvGrpSpPr/>
          <p:nvPr/>
        </p:nvGrpSpPr>
        <p:grpSpPr>
          <a:xfrm>
            <a:off x="3" y="8981823"/>
            <a:ext cx="2944495" cy="1227455"/>
            <a:chOff x="0" y="8981820"/>
            <a:chExt cx="2944495" cy="1227455"/>
          </a:xfrm>
        </p:grpSpPr>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198120" y="9745687"/>
              <a:ext cx="153035" cy="131444"/>
            </a:xfrm>
            <a:prstGeom prst="rect">
              <a:avLst/>
            </a:prstGeom>
          </p:spPr>
        </p:pic>
        <p:sp>
          <p:nvSpPr>
            <p:cNvPr id="19" name="object 19"/>
            <p:cNvSpPr/>
            <p:nvPr/>
          </p:nvSpPr>
          <p:spPr>
            <a:xfrm>
              <a:off x="132714" y="9812362"/>
              <a:ext cx="248285" cy="322580"/>
            </a:xfrm>
            <a:custGeom>
              <a:avLst/>
              <a:gdLst/>
              <a:ahLst/>
              <a:cxnLst/>
              <a:rect l="l" t="t" r="r" b="b"/>
              <a:pathLst>
                <a:path w="248285" h="322579">
                  <a:moveTo>
                    <a:pt x="132080" y="0"/>
                  </a:moveTo>
                  <a:lnTo>
                    <a:pt x="123825" y="635"/>
                  </a:lnTo>
                  <a:lnTo>
                    <a:pt x="116205" y="5080"/>
                  </a:lnTo>
                  <a:lnTo>
                    <a:pt x="111125" y="13335"/>
                  </a:lnTo>
                  <a:lnTo>
                    <a:pt x="71755" y="120650"/>
                  </a:lnTo>
                  <a:lnTo>
                    <a:pt x="65405" y="122555"/>
                  </a:lnTo>
                  <a:lnTo>
                    <a:pt x="55880" y="119380"/>
                  </a:lnTo>
                  <a:lnTo>
                    <a:pt x="53340" y="116840"/>
                  </a:lnTo>
                  <a:lnTo>
                    <a:pt x="46355" y="93980"/>
                  </a:lnTo>
                  <a:lnTo>
                    <a:pt x="44450" y="85090"/>
                  </a:lnTo>
                  <a:lnTo>
                    <a:pt x="38100" y="80010"/>
                  </a:lnTo>
                  <a:lnTo>
                    <a:pt x="31115" y="77470"/>
                  </a:lnTo>
                  <a:lnTo>
                    <a:pt x="19050" y="75565"/>
                  </a:lnTo>
                  <a:lnTo>
                    <a:pt x="7620" y="79375"/>
                  </a:lnTo>
                  <a:lnTo>
                    <a:pt x="635" y="87630"/>
                  </a:lnTo>
                  <a:lnTo>
                    <a:pt x="0" y="100330"/>
                  </a:lnTo>
                  <a:lnTo>
                    <a:pt x="34290" y="276225"/>
                  </a:lnTo>
                  <a:lnTo>
                    <a:pt x="35560" y="277495"/>
                  </a:lnTo>
                  <a:lnTo>
                    <a:pt x="159385" y="322580"/>
                  </a:lnTo>
                  <a:lnTo>
                    <a:pt x="161290" y="321945"/>
                  </a:lnTo>
                  <a:lnTo>
                    <a:pt x="180975" y="278130"/>
                  </a:lnTo>
                  <a:lnTo>
                    <a:pt x="210185" y="256540"/>
                  </a:lnTo>
                  <a:lnTo>
                    <a:pt x="229870" y="237490"/>
                  </a:lnTo>
                  <a:lnTo>
                    <a:pt x="241935" y="218440"/>
                  </a:lnTo>
                  <a:lnTo>
                    <a:pt x="248285" y="198755"/>
                  </a:lnTo>
                  <a:lnTo>
                    <a:pt x="247650" y="180340"/>
                  </a:lnTo>
                  <a:lnTo>
                    <a:pt x="240665" y="167005"/>
                  </a:lnTo>
                  <a:lnTo>
                    <a:pt x="231140" y="158115"/>
                  </a:lnTo>
                  <a:lnTo>
                    <a:pt x="222250" y="153670"/>
                  </a:lnTo>
                  <a:lnTo>
                    <a:pt x="219075" y="152400"/>
                  </a:lnTo>
                  <a:lnTo>
                    <a:pt x="188595" y="122555"/>
                  </a:lnTo>
                  <a:lnTo>
                    <a:pt x="177165" y="121285"/>
                  </a:lnTo>
                  <a:lnTo>
                    <a:pt x="175895" y="120015"/>
                  </a:lnTo>
                  <a:lnTo>
                    <a:pt x="175895" y="118745"/>
                  </a:lnTo>
                  <a:lnTo>
                    <a:pt x="172085" y="109855"/>
                  </a:lnTo>
                  <a:lnTo>
                    <a:pt x="136525" y="90805"/>
                  </a:lnTo>
                  <a:lnTo>
                    <a:pt x="135255" y="88900"/>
                  </a:lnTo>
                  <a:lnTo>
                    <a:pt x="156845" y="29845"/>
                  </a:lnTo>
                  <a:lnTo>
                    <a:pt x="157480" y="20320"/>
                  </a:lnTo>
                  <a:lnTo>
                    <a:pt x="154940" y="12065"/>
                  </a:lnTo>
                  <a:lnTo>
                    <a:pt x="149225" y="5715"/>
                  </a:lnTo>
                  <a:lnTo>
                    <a:pt x="140970" y="1270"/>
                  </a:lnTo>
                  <a:lnTo>
                    <a:pt x="132080" y="0"/>
                  </a:lnTo>
                  <a:close/>
                </a:path>
              </a:pathLst>
            </a:custGeom>
            <a:solidFill>
              <a:srgbClr val="CC912F"/>
            </a:solidFill>
          </p:spPr>
          <p:txBody>
            <a:bodyPr wrap="square" lIns="0" tIns="0" rIns="0" bIns="0" rtlCol="0"/>
            <a:lstStyle/>
            <a:p>
              <a:endParaRPr/>
            </a:p>
          </p:txBody>
        </p:sp>
        <p:sp>
          <p:nvSpPr>
            <p:cNvPr id="20" name="object 20"/>
            <p:cNvSpPr/>
            <p:nvPr/>
          </p:nvSpPr>
          <p:spPr>
            <a:xfrm>
              <a:off x="0" y="8981820"/>
              <a:ext cx="2944495" cy="1227455"/>
            </a:xfrm>
            <a:custGeom>
              <a:avLst/>
              <a:gdLst/>
              <a:ahLst/>
              <a:cxnLst/>
              <a:rect l="l" t="t" r="r" b="b"/>
              <a:pathLst>
                <a:path w="2944495" h="1227454">
                  <a:moveTo>
                    <a:pt x="2943860" y="19684"/>
                  </a:moveTo>
                  <a:lnTo>
                    <a:pt x="1171575" y="19684"/>
                  </a:lnTo>
                  <a:lnTo>
                    <a:pt x="2924175" y="26034"/>
                  </a:lnTo>
                  <a:lnTo>
                    <a:pt x="2920365" y="57149"/>
                  </a:lnTo>
                  <a:lnTo>
                    <a:pt x="2914015" y="106679"/>
                  </a:lnTo>
                  <a:lnTo>
                    <a:pt x="2902585" y="172084"/>
                  </a:lnTo>
                  <a:lnTo>
                    <a:pt x="2886075" y="250824"/>
                  </a:lnTo>
                  <a:lnTo>
                    <a:pt x="2870200" y="313054"/>
                  </a:lnTo>
                  <a:lnTo>
                    <a:pt x="2853690" y="372109"/>
                  </a:lnTo>
                  <a:lnTo>
                    <a:pt x="2836545" y="428624"/>
                  </a:lnTo>
                  <a:lnTo>
                    <a:pt x="2818130" y="481926"/>
                  </a:lnTo>
                  <a:lnTo>
                    <a:pt x="2799080" y="532091"/>
                  </a:lnTo>
                  <a:lnTo>
                    <a:pt x="2780030" y="579716"/>
                  </a:lnTo>
                  <a:lnTo>
                    <a:pt x="2760980" y="623531"/>
                  </a:lnTo>
                  <a:lnTo>
                    <a:pt x="2741930" y="664171"/>
                  </a:lnTo>
                  <a:lnTo>
                    <a:pt x="2723515" y="701636"/>
                  </a:lnTo>
                  <a:lnTo>
                    <a:pt x="2705100" y="735926"/>
                  </a:lnTo>
                  <a:lnTo>
                    <a:pt x="2688590" y="767041"/>
                  </a:lnTo>
                  <a:lnTo>
                    <a:pt x="2661920" y="812761"/>
                  </a:lnTo>
                  <a:lnTo>
                    <a:pt x="2633345" y="857211"/>
                  </a:lnTo>
                  <a:lnTo>
                    <a:pt x="2604770" y="900391"/>
                  </a:lnTo>
                  <a:lnTo>
                    <a:pt x="2574290" y="942301"/>
                  </a:lnTo>
                  <a:lnTo>
                    <a:pt x="2543175" y="982306"/>
                  </a:lnTo>
                  <a:lnTo>
                    <a:pt x="2510790" y="1021676"/>
                  </a:lnTo>
                  <a:lnTo>
                    <a:pt x="2477135" y="1059141"/>
                  </a:lnTo>
                  <a:lnTo>
                    <a:pt x="2442210" y="1094701"/>
                  </a:lnTo>
                  <a:lnTo>
                    <a:pt x="2406650" y="1129626"/>
                  </a:lnTo>
                  <a:lnTo>
                    <a:pt x="2369820" y="1162646"/>
                  </a:lnTo>
                  <a:lnTo>
                    <a:pt x="2332355" y="1194396"/>
                  </a:lnTo>
                  <a:lnTo>
                    <a:pt x="2292985" y="1224876"/>
                  </a:lnTo>
                  <a:lnTo>
                    <a:pt x="2289175" y="1227416"/>
                  </a:lnTo>
                  <a:lnTo>
                    <a:pt x="2320925" y="1227416"/>
                  </a:lnTo>
                  <a:lnTo>
                    <a:pt x="2383155" y="1177251"/>
                  </a:lnTo>
                  <a:lnTo>
                    <a:pt x="2419985" y="1143596"/>
                  </a:lnTo>
                  <a:lnTo>
                    <a:pt x="2456180" y="1108036"/>
                  </a:lnTo>
                  <a:lnTo>
                    <a:pt x="2491105" y="1071841"/>
                  </a:lnTo>
                  <a:lnTo>
                    <a:pt x="2525395" y="1033741"/>
                  </a:lnTo>
                  <a:lnTo>
                    <a:pt x="2558415" y="994371"/>
                  </a:lnTo>
                  <a:lnTo>
                    <a:pt x="2590165" y="953096"/>
                  </a:lnTo>
                  <a:lnTo>
                    <a:pt x="2620645" y="911186"/>
                  </a:lnTo>
                  <a:lnTo>
                    <a:pt x="2649855" y="867371"/>
                  </a:lnTo>
                  <a:lnTo>
                    <a:pt x="2678430" y="822286"/>
                  </a:lnTo>
                  <a:lnTo>
                    <a:pt x="2705735" y="775931"/>
                  </a:lnTo>
                  <a:lnTo>
                    <a:pt x="2734310" y="722591"/>
                  </a:lnTo>
                  <a:lnTo>
                    <a:pt x="2760980" y="669251"/>
                  </a:lnTo>
                  <a:lnTo>
                    <a:pt x="2784475" y="617181"/>
                  </a:lnTo>
                  <a:lnTo>
                    <a:pt x="2806700" y="565746"/>
                  </a:lnTo>
                  <a:lnTo>
                    <a:pt x="2826385" y="514946"/>
                  </a:lnTo>
                  <a:lnTo>
                    <a:pt x="2843530" y="466051"/>
                  </a:lnTo>
                  <a:lnTo>
                    <a:pt x="2859405" y="419099"/>
                  </a:lnTo>
                  <a:lnTo>
                    <a:pt x="2873375" y="374014"/>
                  </a:lnTo>
                  <a:lnTo>
                    <a:pt x="2885440" y="331469"/>
                  </a:lnTo>
                  <a:lnTo>
                    <a:pt x="2895600" y="291464"/>
                  </a:lnTo>
                  <a:lnTo>
                    <a:pt x="2905125" y="254634"/>
                  </a:lnTo>
                  <a:lnTo>
                    <a:pt x="2921635" y="175894"/>
                  </a:lnTo>
                  <a:lnTo>
                    <a:pt x="2932430" y="110489"/>
                  </a:lnTo>
                  <a:lnTo>
                    <a:pt x="2939415" y="60959"/>
                  </a:lnTo>
                  <a:lnTo>
                    <a:pt x="2943225" y="28574"/>
                  </a:lnTo>
                  <a:lnTo>
                    <a:pt x="2943860" y="19684"/>
                  </a:lnTo>
                  <a:close/>
                </a:path>
                <a:path w="2944495" h="1227454">
                  <a:moveTo>
                    <a:pt x="1171575" y="0"/>
                  </a:moveTo>
                  <a:lnTo>
                    <a:pt x="1116965" y="1269"/>
                  </a:lnTo>
                  <a:lnTo>
                    <a:pt x="1062990" y="3809"/>
                  </a:lnTo>
                  <a:lnTo>
                    <a:pt x="1009650" y="7619"/>
                  </a:lnTo>
                  <a:lnTo>
                    <a:pt x="956944" y="13334"/>
                  </a:lnTo>
                  <a:lnTo>
                    <a:pt x="905510" y="19684"/>
                  </a:lnTo>
                  <a:lnTo>
                    <a:pt x="854075" y="27304"/>
                  </a:lnTo>
                  <a:lnTo>
                    <a:pt x="803910" y="36829"/>
                  </a:lnTo>
                  <a:lnTo>
                    <a:pt x="754380" y="47624"/>
                  </a:lnTo>
                  <a:lnTo>
                    <a:pt x="705485" y="59689"/>
                  </a:lnTo>
                  <a:lnTo>
                    <a:pt x="657225" y="72389"/>
                  </a:lnTo>
                  <a:lnTo>
                    <a:pt x="610235" y="87629"/>
                  </a:lnTo>
                  <a:lnTo>
                    <a:pt x="563245" y="103504"/>
                  </a:lnTo>
                  <a:lnTo>
                    <a:pt x="517525" y="120649"/>
                  </a:lnTo>
                  <a:lnTo>
                    <a:pt x="472440" y="139064"/>
                  </a:lnTo>
                  <a:lnTo>
                    <a:pt x="427990" y="159384"/>
                  </a:lnTo>
                  <a:lnTo>
                    <a:pt x="384810" y="180339"/>
                  </a:lnTo>
                  <a:lnTo>
                    <a:pt x="342265" y="203199"/>
                  </a:lnTo>
                  <a:lnTo>
                    <a:pt x="300355" y="226694"/>
                  </a:lnTo>
                  <a:lnTo>
                    <a:pt x="258445" y="252729"/>
                  </a:lnTo>
                  <a:lnTo>
                    <a:pt x="217804" y="279399"/>
                  </a:lnTo>
                  <a:lnTo>
                    <a:pt x="177800" y="307974"/>
                  </a:lnTo>
                  <a:lnTo>
                    <a:pt x="139065" y="337184"/>
                  </a:lnTo>
                  <a:lnTo>
                    <a:pt x="100965" y="368299"/>
                  </a:lnTo>
                  <a:lnTo>
                    <a:pt x="63500" y="400684"/>
                  </a:lnTo>
                  <a:lnTo>
                    <a:pt x="26670" y="433704"/>
                  </a:lnTo>
                  <a:lnTo>
                    <a:pt x="0" y="460336"/>
                  </a:lnTo>
                  <a:lnTo>
                    <a:pt x="0" y="487641"/>
                  </a:lnTo>
                  <a:lnTo>
                    <a:pt x="5715" y="481926"/>
                  </a:lnTo>
                  <a:lnTo>
                    <a:pt x="40640" y="447636"/>
                  </a:lnTo>
                  <a:lnTo>
                    <a:pt x="76835" y="414654"/>
                  </a:lnTo>
                  <a:lnTo>
                    <a:pt x="113664" y="382904"/>
                  </a:lnTo>
                  <a:lnTo>
                    <a:pt x="151130" y="352424"/>
                  </a:lnTo>
                  <a:lnTo>
                    <a:pt x="189865" y="323214"/>
                  </a:lnTo>
                  <a:lnTo>
                    <a:pt x="229235" y="295274"/>
                  </a:lnTo>
                  <a:lnTo>
                    <a:pt x="269240" y="268604"/>
                  </a:lnTo>
                  <a:lnTo>
                    <a:pt x="310515" y="243204"/>
                  </a:lnTo>
                  <a:lnTo>
                    <a:pt x="351790" y="219709"/>
                  </a:lnTo>
                  <a:lnTo>
                    <a:pt x="393700" y="197484"/>
                  </a:lnTo>
                  <a:lnTo>
                    <a:pt x="436880" y="176529"/>
                  </a:lnTo>
                  <a:lnTo>
                    <a:pt x="480695" y="156844"/>
                  </a:lnTo>
                  <a:lnTo>
                    <a:pt x="525145" y="138429"/>
                  </a:lnTo>
                  <a:lnTo>
                    <a:pt x="570230" y="121284"/>
                  </a:lnTo>
                  <a:lnTo>
                    <a:pt x="616585" y="105409"/>
                  </a:lnTo>
                  <a:lnTo>
                    <a:pt x="663575" y="90804"/>
                  </a:lnTo>
                  <a:lnTo>
                    <a:pt x="711200" y="78104"/>
                  </a:lnTo>
                  <a:lnTo>
                    <a:pt x="759460" y="66039"/>
                  </a:lnTo>
                  <a:lnTo>
                    <a:pt x="808355" y="55879"/>
                  </a:lnTo>
                  <a:lnTo>
                    <a:pt x="857885" y="46354"/>
                  </a:lnTo>
                  <a:lnTo>
                    <a:pt x="908685" y="38734"/>
                  </a:lnTo>
                  <a:lnTo>
                    <a:pt x="960119" y="32384"/>
                  </a:lnTo>
                  <a:lnTo>
                    <a:pt x="1011555" y="26669"/>
                  </a:lnTo>
                  <a:lnTo>
                    <a:pt x="1064260" y="22859"/>
                  </a:lnTo>
                  <a:lnTo>
                    <a:pt x="1117600" y="20319"/>
                  </a:lnTo>
                  <a:lnTo>
                    <a:pt x="1171575" y="19684"/>
                  </a:lnTo>
                  <a:lnTo>
                    <a:pt x="2943860" y="19684"/>
                  </a:lnTo>
                  <a:lnTo>
                    <a:pt x="2943860" y="17144"/>
                  </a:lnTo>
                  <a:lnTo>
                    <a:pt x="2944495" y="6984"/>
                  </a:lnTo>
                  <a:lnTo>
                    <a:pt x="1171575" y="0"/>
                  </a:lnTo>
                  <a:close/>
                </a:path>
              </a:pathLst>
            </a:custGeom>
            <a:solidFill>
              <a:srgbClr val="F5C15B"/>
            </a:solidFill>
          </p:spPr>
          <p:txBody>
            <a:bodyPr wrap="square" lIns="0" tIns="0" rIns="0" bIns="0" rtlCol="0"/>
            <a:lstStyle/>
            <a:p>
              <a:endParaRPr/>
            </a:p>
          </p:txBody>
        </p:sp>
        <p:pic>
          <p:nvPicPr>
            <p:cNvPr id="21" name="object 21"/>
            <p:cNvPicPr/>
            <p:nvPr/>
          </p:nvPicPr>
          <p:blipFill>
            <a:blip r:embed="rId10" cstate="screen">
              <a:extLst>
                <a:ext uri="{28A0092B-C50C-407E-A947-70E740481C1C}">
                  <a14:useLocalDpi xmlns:a14="http://schemas.microsoft.com/office/drawing/2010/main"/>
                </a:ext>
              </a:extLst>
            </a:blip>
            <a:stretch>
              <a:fillRect/>
            </a:stretch>
          </p:blipFill>
          <p:spPr>
            <a:xfrm>
              <a:off x="753744" y="9433902"/>
              <a:ext cx="78104" cy="155575"/>
            </a:xfrm>
            <a:prstGeom prst="rect">
              <a:avLst/>
            </a:prstGeom>
          </p:spPr>
        </p:pic>
        <p:pic>
          <p:nvPicPr>
            <p:cNvPr id="22" name="object 22"/>
            <p:cNvPicPr/>
            <p:nvPr/>
          </p:nvPicPr>
          <p:blipFill>
            <a:blip r:embed="rId11" cstate="screen">
              <a:extLst>
                <a:ext uri="{28A0092B-C50C-407E-A947-70E740481C1C}">
                  <a14:useLocalDpi xmlns:a14="http://schemas.microsoft.com/office/drawing/2010/main"/>
                </a:ext>
              </a:extLst>
            </a:blip>
            <a:stretch>
              <a:fillRect/>
            </a:stretch>
          </p:blipFill>
          <p:spPr>
            <a:xfrm>
              <a:off x="996314" y="9435807"/>
              <a:ext cx="144144" cy="144144"/>
            </a:xfrm>
            <a:prstGeom prst="rect">
              <a:avLst/>
            </a:prstGeom>
          </p:spPr>
        </p:pic>
        <p:pic>
          <p:nvPicPr>
            <p:cNvPr id="23" name="object 23"/>
            <p:cNvPicPr/>
            <p:nvPr/>
          </p:nvPicPr>
          <p:blipFill>
            <a:blip r:embed="rId12" cstate="screen">
              <a:extLst>
                <a:ext uri="{28A0092B-C50C-407E-A947-70E740481C1C}">
                  <a14:useLocalDpi xmlns:a14="http://schemas.microsoft.com/office/drawing/2010/main"/>
                </a:ext>
              </a:extLst>
            </a:blip>
            <a:stretch>
              <a:fillRect/>
            </a:stretch>
          </p:blipFill>
          <p:spPr>
            <a:xfrm>
              <a:off x="717105" y="9163176"/>
              <a:ext cx="2045271" cy="118744"/>
            </a:xfrm>
            <a:prstGeom prst="rect">
              <a:avLst/>
            </a:prstGeom>
          </p:spPr>
        </p:pic>
      </p:grpSp>
      <p:grpSp>
        <p:nvGrpSpPr>
          <p:cNvPr id="24" name="object 24"/>
          <p:cNvGrpSpPr/>
          <p:nvPr/>
        </p:nvGrpSpPr>
        <p:grpSpPr>
          <a:xfrm>
            <a:off x="451484" y="2255014"/>
            <a:ext cx="3328670" cy="1942464"/>
            <a:chOff x="451484" y="2255011"/>
            <a:chExt cx="3328670" cy="1942464"/>
          </a:xfrm>
        </p:grpSpPr>
        <p:sp>
          <p:nvSpPr>
            <p:cNvPr id="25" name="object 25"/>
            <p:cNvSpPr/>
            <p:nvPr/>
          </p:nvSpPr>
          <p:spPr>
            <a:xfrm>
              <a:off x="683894" y="2255011"/>
              <a:ext cx="3096260" cy="1942464"/>
            </a:xfrm>
            <a:custGeom>
              <a:avLst/>
              <a:gdLst/>
              <a:ahLst/>
              <a:cxnLst/>
              <a:rect l="l" t="t" r="r" b="b"/>
              <a:pathLst>
                <a:path w="3096260" h="1942464">
                  <a:moveTo>
                    <a:pt x="2995295" y="0"/>
                  </a:moveTo>
                  <a:lnTo>
                    <a:pt x="100964" y="0"/>
                  </a:lnTo>
                  <a:lnTo>
                    <a:pt x="61595" y="7620"/>
                  </a:lnTo>
                  <a:lnTo>
                    <a:pt x="29845" y="29210"/>
                  </a:lnTo>
                  <a:lnTo>
                    <a:pt x="8254" y="61595"/>
                  </a:lnTo>
                  <a:lnTo>
                    <a:pt x="0" y="100329"/>
                  </a:lnTo>
                  <a:lnTo>
                    <a:pt x="0" y="1842135"/>
                  </a:lnTo>
                  <a:lnTo>
                    <a:pt x="8254" y="1880870"/>
                  </a:lnTo>
                  <a:lnTo>
                    <a:pt x="29845" y="1913254"/>
                  </a:lnTo>
                  <a:lnTo>
                    <a:pt x="61595" y="1934845"/>
                  </a:lnTo>
                  <a:lnTo>
                    <a:pt x="100964" y="1942465"/>
                  </a:lnTo>
                  <a:lnTo>
                    <a:pt x="2995295" y="1942465"/>
                  </a:lnTo>
                  <a:lnTo>
                    <a:pt x="3034665" y="1934845"/>
                  </a:lnTo>
                  <a:lnTo>
                    <a:pt x="3066415" y="1913254"/>
                  </a:lnTo>
                  <a:lnTo>
                    <a:pt x="3088005" y="1880870"/>
                  </a:lnTo>
                  <a:lnTo>
                    <a:pt x="3096260" y="1842135"/>
                  </a:lnTo>
                  <a:lnTo>
                    <a:pt x="3096260" y="100329"/>
                  </a:lnTo>
                  <a:lnTo>
                    <a:pt x="3088005" y="61595"/>
                  </a:lnTo>
                  <a:lnTo>
                    <a:pt x="3066415" y="29210"/>
                  </a:lnTo>
                  <a:lnTo>
                    <a:pt x="3034665" y="7620"/>
                  </a:lnTo>
                  <a:lnTo>
                    <a:pt x="2995295" y="0"/>
                  </a:lnTo>
                  <a:close/>
                </a:path>
              </a:pathLst>
            </a:custGeom>
            <a:solidFill>
              <a:srgbClr val="004448"/>
            </a:solidFill>
          </p:spPr>
          <p:txBody>
            <a:bodyPr wrap="square" lIns="0" tIns="0" rIns="0" bIns="0" rtlCol="0"/>
            <a:lstStyle/>
            <a:p>
              <a:endParaRPr/>
            </a:p>
          </p:txBody>
        </p:sp>
        <p:pic>
          <p:nvPicPr>
            <p:cNvPr id="26" name="object 26"/>
            <p:cNvPicPr/>
            <p:nvPr/>
          </p:nvPicPr>
          <p:blipFill>
            <a:blip r:embed="rId13" cstate="screen">
              <a:extLst>
                <a:ext uri="{28A0092B-C50C-407E-A947-70E740481C1C}">
                  <a14:useLocalDpi xmlns:a14="http://schemas.microsoft.com/office/drawing/2010/main"/>
                </a:ext>
              </a:extLst>
            </a:blip>
            <a:stretch>
              <a:fillRect/>
            </a:stretch>
          </p:blipFill>
          <p:spPr>
            <a:xfrm>
              <a:off x="451484" y="2327401"/>
              <a:ext cx="214629" cy="189229"/>
            </a:xfrm>
            <a:prstGeom prst="rect">
              <a:avLst/>
            </a:prstGeom>
          </p:spPr>
        </p:pic>
        <p:pic>
          <p:nvPicPr>
            <p:cNvPr id="27" name="object 27"/>
            <p:cNvPicPr/>
            <p:nvPr/>
          </p:nvPicPr>
          <p:blipFill>
            <a:blip r:embed="rId14" cstate="screen">
              <a:extLst>
                <a:ext uri="{28A0092B-C50C-407E-A947-70E740481C1C}">
                  <a14:useLocalDpi xmlns:a14="http://schemas.microsoft.com/office/drawing/2010/main"/>
                </a:ext>
              </a:extLst>
            </a:blip>
            <a:stretch>
              <a:fillRect/>
            </a:stretch>
          </p:blipFill>
          <p:spPr>
            <a:xfrm>
              <a:off x="746366" y="2284475"/>
              <a:ext cx="1943874" cy="131445"/>
            </a:xfrm>
            <a:prstGeom prst="rect">
              <a:avLst/>
            </a:prstGeom>
          </p:spPr>
        </p:pic>
        <p:pic>
          <p:nvPicPr>
            <p:cNvPr id="28" name="object 28"/>
            <p:cNvPicPr/>
            <p:nvPr/>
          </p:nvPicPr>
          <p:blipFill>
            <a:blip r:embed="rId15" cstate="screen">
              <a:extLst>
                <a:ext uri="{28A0092B-C50C-407E-A947-70E740481C1C}">
                  <a14:useLocalDpi xmlns:a14="http://schemas.microsoft.com/office/drawing/2010/main"/>
                </a:ext>
              </a:extLst>
            </a:blip>
            <a:stretch>
              <a:fillRect/>
            </a:stretch>
          </p:blipFill>
          <p:spPr>
            <a:xfrm>
              <a:off x="744042" y="2448178"/>
              <a:ext cx="2980486" cy="107187"/>
            </a:xfrm>
            <a:prstGeom prst="rect">
              <a:avLst/>
            </a:prstGeom>
          </p:spPr>
        </p:pic>
        <p:pic>
          <p:nvPicPr>
            <p:cNvPr id="29" name="object 29"/>
            <p:cNvPicPr/>
            <p:nvPr/>
          </p:nvPicPr>
          <p:blipFill>
            <a:blip r:embed="rId16" cstate="screen">
              <a:extLst>
                <a:ext uri="{28A0092B-C50C-407E-A947-70E740481C1C}">
                  <a14:useLocalDpi xmlns:a14="http://schemas.microsoft.com/office/drawing/2010/main"/>
                </a:ext>
              </a:extLst>
            </a:blip>
            <a:stretch>
              <a:fillRect/>
            </a:stretch>
          </p:blipFill>
          <p:spPr>
            <a:xfrm>
              <a:off x="743254" y="2585211"/>
              <a:ext cx="2977591" cy="105791"/>
            </a:xfrm>
            <a:prstGeom prst="rect">
              <a:avLst/>
            </a:prstGeom>
          </p:spPr>
        </p:pic>
        <p:pic>
          <p:nvPicPr>
            <p:cNvPr id="30" name="object 30"/>
            <p:cNvPicPr/>
            <p:nvPr/>
          </p:nvPicPr>
          <p:blipFill>
            <a:blip r:embed="rId17" cstate="screen">
              <a:extLst>
                <a:ext uri="{28A0092B-C50C-407E-A947-70E740481C1C}">
                  <a14:useLocalDpi xmlns:a14="http://schemas.microsoft.com/office/drawing/2010/main"/>
                </a:ext>
              </a:extLst>
            </a:blip>
            <a:stretch>
              <a:fillRect/>
            </a:stretch>
          </p:blipFill>
          <p:spPr>
            <a:xfrm>
              <a:off x="740067" y="2721863"/>
              <a:ext cx="2984461" cy="240665"/>
            </a:xfrm>
            <a:prstGeom prst="rect">
              <a:avLst/>
            </a:prstGeom>
          </p:spPr>
        </p:pic>
        <p:pic>
          <p:nvPicPr>
            <p:cNvPr id="31" name="object 31"/>
            <p:cNvPicPr/>
            <p:nvPr/>
          </p:nvPicPr>
          <p:blipFill>
            <a:blip r:embed="rId18" cstate="screen">
              <a:extLst>
                <a:ext uri="{28A0092B-C50C-407E-A947-70E740481C1C}">
                  <a14:useLocalDpi xmlns:a14="http://schemas.microsoft.com/office/drawing/2010/main"/>
                </a:ext>
              </a:extLst>
            </a:blip>
            <a:stretch>
              <a:fillRect/>
            </a:stretch>
          </p:blipFill>
          <p:spPr>
            <a:xfrm>
              <a:off x="743254" y="2995167"/>
              <a:ext cx="2980766" cy="105791"/>
            </a:xfrm>
            <a:prstGeom prst="rect">
              <a:avLst/>
            </a:prstGeom>
          </p:spPr>
        </p:pic>
        <p:pic>
          <p:nvPicPr>
            <p:cNvPr id="32" name="object 32"/>
            <p:cNvPicPr/>
            <p:nvPr/>
          </p:nvPicPr>
          <p:blipFill>
            <a:blip r:embed="rId19" cstate="screen">
              <a:extLst>
                <a:ext uri="{28A0092B-C50C-407E-A947-70E740481C1C}">
                  <a14:useLocalDpi xmlns:a14="http://schemas.microsoft.com/office/drawing/2010/main"/>
                </a:ext>
              </a:extLst>
            </a:blip>
            <a:stretch>
              <a:fillRect/>
            </a:stretch>
          </p:blipFill>
          <p:spPr>
            <a:xfrm>
              <a:off x="737996" y="3130295"/>
              <a:ext cx="2986531" cy="105028"/>
            </a:xfrm>
            <a:prstGeom prst="rect">
              <a:avLst/>
            </a:prstGeom>
          </p:spPr>
        </p:pic>
        <p:pic>
          <p:nvPicPr>
            <p:cNvPr id="33" name="object 33"/>
            <p:cNvPicPr/>
            <p:nvPr/>
          </p:nvPicPr>
          <p:blipFill>
            <a:blip r:embed="rId20" cstate="screen">
              <a:extLst>
                <a:ext uri="{28A0092B-C50C-407E-A947-70E740481C1C}">
                  <a14:useLocalDpi xmlns:a14="http://schemas.microsoft.com/office/drawing/2010/main"/>
                </a:ext>
              </a:extLst>
            </a:blip>
            <a:stretch>
              <a:fillRect/>
            </a:stretch>
          </p:blipFill>
          <p:spPr>
            <a:xfrm>
              <a:off x="740067" y="3266439"/>
              <a:ext cx="2985604" cy="105791"/>
            </a:xfrm>
            <a:prstGeom prst="rect">
              <a:avLst/>
            </a:prstGeom>
          </p:spPr>
        </p:pic>
        <p:pic>
          <p:nvPicPr>
            <p:cNvPr id="34" name="object 34"/>
            <p:cNvPicPr/>
            <p:nvPr/>
          </p:nvPicPr>
          <p:blipFill>
            <a:blip r:embed="rId21" cstate="screen">
              <a:extLst>
                <a:ext uri="{28A0092B-C50C-407E-A947-70E740481C1C}">
                  <a14:useLocalDpi xmlns:a14="http://schemas.microsoft.com/office/drawing/2010/main"/>
                </a:ext>
              </a:extLst>
            </a:blip>
            <a:stretch>
              <a:fillRect/>
            </a:stretch>
          </p:blipFill>
          <p:spPr>
            <a:xfrm>
              <a:off x="739432" y="3403599"/>
              <a:ext cx="2986239" cy="104521"/>
            </a:xfrm>
            <a:prstGeom prst="rect">
              <a:avLst/>
            </a:prstGeom>
          </p:spPr>
        </p:pic>
        <p:pic>
          <p:nvPicPr>
            <p:cNvPr id="35" name="object 35"/>
            <p:cNvPicPr/>
            <p:nvPr/>
          </p:nvPicPr>
          <p:blipFill>
            <a:blip r:embed="rId22" cstate="screen">
              <a:extLst>
                <a:ext uri="{28A0092B-C50C-407E-A947-70E740481C1C}">
                  <a14:useLocalDpi xmlns:a14="http://schemas.microsoft.com/office/drawing/2010/main"/>
                </a:ext>
              </a:extLst>
            </a:blip>
            <a:stretch>
              <a:fillRect/>
            </a:stretch>
          </p:blipFill>
          <p:spPr>
            <a:xfrm>
              <a:off x="741502" y="3537838"/>
              <a:ext cx="2984550" cy="107188"/>
            </a:xfrm>
            <a:prstGeom prst="rect">
              <a:avLst/>
            </a:prstGeom>
          </p:spPr>
        </p:pic>
        <p:pic>
          <p:nvPicPr>
            <p:cNvPr id="36" name="object 36"/>
            <p:cNvPicPr/>
            <p:nvPr/>
          </p:nvPicPr>
          <p:blipFill>
            <a:blip r:embed="rId23" cstate="screen">
              <a:extLst>
                <a:ext uri="{28A0092B-C50C-407E-A947-70E740481C1C}">
                  <a14:useLocalDpi xmlns:a14="http://schemas.microsoft.com/office/drawing/2010/main"/>
                </a:ext>
              </a:extLst>
            </a:blip>
            <a:stretch>
              <a:fillRect/>
            </a:stretch>
          </p:blipFill>
          <p:spPr>
            <a:xfrm>
              <a:off x="739432" y="3675887"/>
              <a:ext cx="1645246" cy="105028"/>
            </a:xfrm>
            <a:prstGeom prst="rect">
              <a:avLst/>
            </a:prstGeom>
          </p:spPr>
        </p:pic>
        <p:pic>
          <p:nvPicPr>
            <p:cNvPr id="37" name="object 37"/>
            <p:cNvPicPr/>
            <p:nvPr/>
          </p:nvPicPr>
          <p:blipFill>
            <a:blip r:embed="rId24" cstate="screen">
              <a:extLst>
                <a:ext uri="{28A0092B-C50C-407E-A947-70E740481C1C}">
                  <a14:useLocalDpi xmlns:a14="http://schemas.microsoft.com/office/drawing/2010/main"/>
                </a:ext>
              </a:extLst>
            </a:blip>
            <a:stretch>
              <a:fillRect/>
            </a:stretch>
          </p:blipFill>
          <p:spPr>
            <a:xfrm>
              <a:off x="2468499" y="3676395"/>
              <a:ext cx="1252727" cy="104520"/>
            </a:xfrm>
            <a:prstGeom prst="rect">
              <a:avLst/>
            </a:prstGeom>
          </p:spPr>
        </p:pic>
        <p:pic>
          <p:nvPicPr>
            <p:cNvPr id="38" name="object 38"/>
            <p:cNvPicPr/>
            <p:nvPr/>
          </p:nvPicPr>
          <p:blipFill>
            <a:blip r:embed="rId25" cstate="screen">
              <a:extLst>
                <a:ext uri="{28A0092B-C50C-407E-A947-70E740481C1C}">
                  <a14:useLocalDpi xmlns:a14="http://schemas.microsoft.com/office/drawing/2010/main"/>
                </a:ext>
              </a:extLst>
            </a:blip>
            <a:stretch>
              <a:fillRect/>
            </a:stretch>
          </p:blipFill>
          <p:spPr>
            <a:xfrm>
              <a:off x="740968" y="3810634"/>
              <a:ext cx="2983179" cy="220218"/>
            </a:xfrm>
            <a:prstGeom prst="rect">
              <a:avLst/>
            </a:prstGeom>
          </p:spPr>
        </p:pic>
      </p:grpSp>
      <p:grpSp>
        <p:nvGrpSpPr>
          <p:cNvPr id="39" name="object 39"/>
          <p:cNvGrpSpPr/>
          <p:nvPr/>
        </p:nvGrpSpPr>
        <p:grpSpPr>
          <a:xfrm>
            <a:off x="0" y="3"/>
            <a:ext cx="7277100" cy="2593340"/>
            <a:chOff x="0" y="0"/>
            <a:chExt cx="7277100" cy="2593340"/>
          </a:xfrm>
        </p:grpSpPr>
        <p:sp>
          <p:nvSpPr>
            <p:cNvPr id="40" name="object 40"/>
            <p:cNvSpPr/>
            <p:nvPr/>
          </p:nvSpPr>
          <p:spPr>
            <a:xfrm>
              <a:off x="0" y="0"/>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7644"/>
                  </a:lnTo>
                  <a:lnTo>
                    <a:pt x="5221605" y="0"/>
                  </a:lnTo>
                  <a:close/>
                </a:path>
              </a:pathLst>
            </a:custGeom>
            <a:solidFill>
              <a:srgbClr val="004448"/>
            </a:solidFill>
          </p:spPr>
          <p:txBody>
            <a:bodyPr wrap="square" lIns="0" tIns="0" rIns="0" bIns="0" rtlCol="0"/>
            <a:lstStyle/>
            <a:p>
              <a:endParaRPr/>
            </a:p>
          </p:txBody>
        </p:sp>
        <p:pic>
          <p:nvPicPr>
            <p:cNvPr id="41" name="object 41"/>
            <p:cNvPicPr/>
            <p:nvPr/>
          </p:nvPicPr>
          <p:blipFill>
            <a:blip r:embed="rId26" cstate="screen">
              <a:extLst>
                <a:ext uri="{28A0092B-C50C-407E-A947-70E740481C1C}">
                  <a14:useLocalDpi xmlns:a14="http://schemas.microsoft.com/office/drawing/2010/main"/>
                </a:ext>
              </a:extLst>
            </a:blip>
            <a:stretch>
              <a:fillRect/>
            </a:stretch>
          </p:blipFill>
          <p:spPr>
            <a:xfrm>
              <a:off x="4612640" y="458469"/>
              <a:ext cx="2395855" cy="1587500"/>
            </a:xfrm>
            <a:prstGeom prst="rect">
              <a:avLst/>
            </a:prstGeom>
          </p:spPr>
        </p:pic>
        <p:sp>
          <p:nvSpPr>
            <p:cNvPr id="42" name="object 42"/>
            <p:cNvSpPr/>
            <p:nvPr/>
          </p:nvSpPr>
          <p:spPr>
            <a:xfrm>
              <a:off x="4613275" y="46926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43" name="object 43"/>
            <p:cNvPicPr/>
            <p:nvPr/>
          </p:nvPicPr>
          <p:blipFill>
            <a:blip r:embed="rId27" cstate="screen">
              <a:extLst>
                <a:ext uri="{28A0092B-C50C-407E-A947-70E740481C1C}">
                  <a14:useLocalDpi xmlns:a14="http://schemas.microsoft.com/office/drawing/2010/main"/>
                </a:ext>
              </a:extLst>
            </a:blip>
            <a:stretch>
              <a:fillRect/>
            </a:stretch>
          </p:blipFill>
          <p:spPr>
            <a:xfrm>
              <a:off x="4321175" y="2049779"/>
              <a:ext cx="2955925" cy="86995"/>
            </a:xfrm>
            <a:prstGeom prst="rect">
              <a:avLst/>
            </a:prstGeom>
          </p:spPr>
        </p:pic>
        <p:pic>
          <p:nvPicPr>
            <p:cNvPr id="44" name="object 44"/>
            <p:cNvPicPr/>
            <p:nvPr/>
          </p:nvPicPr>
          <p:blipFill>
            <a:blip r:embed="rId28" cstate="screen">
              <a:extLst>
                <a:ext uri="{28A0092B-C50C-407E-A947-70E740481C1C}">
                  <a14:useLocalDpi xmlns:a14="http://schemas.microsoft.com/office/drawing/2010/main"/>
                </a:ext>
              </a:extLst>
            </a:blip>
            <a:stretch>
              <a:fillRect/>
            </a:stretch>
          </p:blipFill>
          <p:spPr>
            <a:xfrm>
              <a:off x="4691379" y="553084"/>
              <a:ext cx="1656714" cy="805815"/>
            </a:xfrm>
            <a:prstGeom prst="rect">
              <a:avLst/>
            </a:prstGeom>
          </p:spPr>
        </p:pic>
        <p:pic>
          <p:nvPicPr>
            <p:cNvPr id="45" name="object 45"/>
            <p:cNvPicPr/>
            <p:nvPr/>
          </p:nvPicPr>
          <p:blipFill>
            <a:blip r:embed="rId29" cstate="screen">
              <a:extLst>
                <a:ext uri="{28A0092B-C50C-407E-A947-70E740481C1C}">
                  <a14:useLocalDpi xmlns:a14="http://schemas.microsoft.com/office/drawing/2010/main"/>
                </a:ext>
              </a:extLst>
            </a:blip>
            <a:stretch>
              <a:fillRect/>
            </a:stretch>
          </p:blipFill>
          <p:spPr>
            <a:xfrm>
              <a:off x="6346190" y="553084"/>
              <a:ext cx="621664" cy="1209040"/>
            </a:xfrm>
            <a:prstGeom prst="rect">
              <a:avLst/>
            </a:prstGeom>
          </p:spPr>
        </p:pic>
        <p:pic>
          <p:nvPicPr>
            <p:cNvPr id="46" name="object 46"/>
            <p:cNvPicPr/>
            <p:nvPr/>
          </p:nvPicPr>
          <p:blipFill>
            <a:blip r:embed="rId30" cstate="screen">
              <a:extLst>
                <a:ext uri="{28A0092B-C50C-407E-A947-70E740481C1C}">
                  <a14:useLocalDpi xmlns:a14="http://schemas.microsoft.com/office/drawing/2010/main"/>
                </a:ext>
              </a:extLst>
            </a:blip>
            <a:stretch>
              <a:fillRect/>
            </a:stretch>
          </p:blipFill>
          <p:spPr>
            <a:xfrm>
              <a:off x="4691379" y="1356994"/>
              <a:ext cx="1656714" cy="605154"/>
            </a:xfrm>
            <a:prstGeom prst="rect">
              <a:avLst/>
            </a:prstGeom>
          </p:spPr>
        </p:pic>
        <p:pic>
          <p:nvPicPr>
            <p:cNvPr id="47" name="object 47"/>
            <p:cNvPicPr/>
            <p:nvPr/>
          </p:nvPicPr>
          <p:blipFill>
            <a:blip r:embed="rId31" cstate="screen">
              <a:extLst>
                <a:ext uri="{28A0092B-C50C-407E-A947-70E740481C1C}">
                  <a14:useLocalDpi xmlns:a14="http://schemas.microsoft.com/office/drawing/2010/main"/>
                </a:ext>
              </a:extLst>
            </a:blip>
            <a:stretch>
              <a:fillRect/>
            </a:stretch>
          </p:blipFill>
          <p:spPr>
            <a:xfrm>
              <a:off x="6346190" y="1759584"/>
              <a:ext cx="621664" cy="201929"/>
            </a:xfrm>
            <a:prstGeom prst="rect">
              <a:avLst/>
            </a:prstGeom>
          </p:spPr>
        </p:pic>
        <p:sp>
          <p:nvSpPr>
            <p:cNvPr id="48" name="object 48"/>
            <p:cNvSpPr/>
            <p:nvPr/>
          </p:nvSpPr>
          <p:spPr>
            <a:xfrm>
              <a:off x="6097904" y="156209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9" name="object 49"/>
            <p:cNvSpPr/>
            <p:nvPr/>
          </p:nvSpPr>
          <p:spPr>
            <a:xfrm>
              <a:off x="6063615" y="1529079"/>
              <a:ext cx="815975" cy="779780"/>
            </a:xfrm>
            <a:custGeom>
              <a:avLst/>
              <a:gdLst/>
              <a:ahLst/>
              <a:cxnLst/>
              <a:rect l="l" t="t" r="r" b="b"/>
              <a:pathLst>
                <a:path w="815975" h="779780">
                  <a:moveTo>
                    <a:pt x="398780" y="0"/>
                  </a:moveTo>
                  <a:lnTo>
                    <a:pt x="353060" y="3809"/>
                  </a:lnTo>
                  <a:lnTo>
                    <a:pt x="308610" y="12064"/>
                  </a:lnTo>
                  <a:lnTo>
                    <a:pt x="265430" y="24764"/>
                  </a:lnTo>
                  <a:lnTo>
                    <a:pt x="224155" y="41909"/>
                  </a:lnTo>
                  <a:lnTo>
                    <a:pt x="185420" y="62864"/>
                  </a:lnTo>
                  <a:lnTo>
                    <a:pt x="149860" y="88264"/>
                  </a:lnTo>
                  <a:lnTo>
                    <a:pt x="116205" y="116839"/>
                  </a:lnTo>
                  <a:lnTo>
                    <a:pt x="86995" y="149225"/>
                  </a:lnTo>
                  <a:lnTo>
                    <a:pt x="60960" y="184784"/>
                  </a:lnTo>
                  <a:lnTo>
                    <a:pt x="38735" y="223520"/>
                  </a:lnTo>
                  <a:lnTo>
                    <a:pt x="21589" y="264795"/>
                  </a:lnTo>
                  <a:lnTo>
                    <a:pt x="8889" y="308609"/>
                  </a:lnTo>
                  <a:lnTo>
                    <a:pt x="1905" y="353695"/>
                  </a:lnTo>
                  <a:lnTo>
                    <a:pt x="0" y="398145"/>
                  </a:lnTo>
                  <a:lnTo>
                    <a:pt x="3810" y="441959"/>
                  </a:lnTo>
                  <a:lnTo>
                    <a:pt x="12064" y="484504"/>
                  </a:lnTo>
                  <a:lnTo>
                    <a:pt x="25400" y="525779"/>
                  </a:lnTo>
                  <a:lnTo>
                    <a:pt x="43180" y="565150"/>
                  </a:lnTo>
                  <a:lnTo>
                    <a:pt x="66039" y="601979"/>
                  </a:lnTo>
                  <a:lnTo>
                    <a:pt x="92075" y="636904"/>
                  </a:lnTo>
                  <a:lnTo>
                    <a:pt x="122555" y="668654"/>
                  </a:lnTo>
                  <a:lnTo>
                    <a:pt x="156210" y="696595"/>
                  </a:lnTo>
                  <a:lnTo>
                    <a:pt x="193675" y="721359"/>
                  </a:lnTo>
                  <a:lnTo>
                    <a:pt x="233680" y="742314"/>
                  </a:lnTo>
                  <a:lnTo>
                    <a:pt x="276860" y="759459"/>
                  </a:lnTo>
                  <a:lnTo>
                    <a:pt x="323214" y="770889"/>
                  </a:lnTo>
                  <a:lnTo>
                    <a:pt x="370205" y="777875"/>
                  </a:lnTo>
                  <a:lnTo>
                    <a:pt x="416560" y="779779"/>
                  </a:lnTo>
                  <a:lnTo>
                    <a:pt x="462280" y="775970"/>
                  </a:lnTo>
                  <a:lnTo>
                    <a:pt x="507364" y="768350"/>
                  </a:lnTo>
                  <a:lnTo>
                    <a:pt x="549910" y="755014"/>
                  </a:lnTo>
                  <a:lnTo>
                    <a:pt x="591185" y="737870"/>
                  </a:lnTo>
                  <a:lnTo>
                    <a:pt x="629919" y="716914"/>
                  </a:lnTo>
                  <a:lnTo>
                    <a:pt x="666114" y="691514"/>
                  </a:lnTo>
                  <a:lnTo>
                    <a:pt x="699135" y="662939"/>
                  </a:lnTo>
                  <a:lnTo>
                    <a:pt x="728980" y="630554"/>
                  </a:lnTo>
                  <a:lnTo>
                    <a:pt x="755014" y="594995"/>
                  </a:lnTo>
                  <a:lnTo>
                    <a:pt x="776605" y="556259"/>
                  </a:lnTo>
                  <a:lnTo>
                    <a:pt x="794385" y="514984"/>
                  </a:lnTo>
                  <a:lnTo>
                    <a:pt x="807085" y="471170"/>
                  </a:lnTo>
                  <a:lnTo>
                    <a:pt x="814069" y="426084"/>
                  </a:lnTo>
                  <a:lnTo>
                    <a:pt x="815975" y="381634"/>
                  </a:lnTo>
                  <a:lnTo>
                    <a:pt x="812164" y="337820"/>
                  </a:lnTo>
                  <a:lnTo>
                    <a:pt x="803275" y="295275"/>
                  </a:lnTo>
                  <a:lnTo>
                    <a:pt x="789939" y="254000"/>
                  </a:lnTo>
                  <a:lnTo>
                    <a:pt x="772160" y="214629"/>
                  </a:lnTo>
                  <a:lnTo>
                    <a:pt x="749935" y="177800"/>
                  </a:lnTo>
                  <a:lnTo>
                    <a:pt x="723264" y="142875"/>
                  </a:lnTo>
                  <a:lnTo>
                    <a:pt x="693419" y="111759"/>
                  </a:lnTo>
                  <a:lnTo>
                    <a:pt x="659764" y="83184"/>
                  </a:lnTo>
                  <a:lnTo>
                    <a:pt x="622300" y="58420"/>
                  </a:lnTo>
                  <a:lnTo>
                    <a:pt x="581660" y="37464"/>
                  </a:lnTo>
                  <a:lnTo>
                    <a:pt x="538480" y="20954"/>
                  </a:lnTo>
                  <a:lnTo>
                    <a:pt x="492760" y="8889"/>
                  </a:lnTo>
                  <a:lnTo>
                    <a:pt x="445769" y="1904"/>
                  </a:lnTo>
                  <a:lnTo>
                    <a:pt x="398780" y="0"/>
                  </a:lnTo>
                  <a:close/>
                </a:path>
              </a:pathLst>
            </a:custGeom>
            <a:solidFill>
              <a:srgbClr val="CC912F"/>
            </a:solidFill>
          </p:spPr>
          <p:txBody>
            <a:bodyPr wrap="square" lIns="0" tIns="0" rIns="0" bIns="0" rtlCol="0"/>
            <a:lstStyle/>
            <a:p>
              <a:endParaRPr/>
            </a:p>
          </p:txBody>
        </p:sp>
        <p:sp>
          <p:nvSpPr>
            <p:cNvPr id="50" name="object 50"/>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51" name="object 51"/>
            <p:cNvPicPr/>
            <p:nvPr/>
          </p:nvPicPr>
          <p:blipFill>
            <a:blip r:embed="rId32" cstate="screen">
              <a:extLst>
                <a:ext uri="{28A0092B-C50C-407E-A947-70E740481C1C}">
                  <a14:useLocalDpi xmlns:a14="http://schemas.microsoft.com/office/drawing/2010/main"/>
                </a:ext>
              </a:extLst>
            </a:blip>
            <a:stretch>
              <a:fillRect/>
            </a:stretch>
          </p:blipFill>
          <p:spPr>
            <a:xfrm>
              <a:off x="173316" y="473963"/>
              <a:ext cx="223418" cy="210312"/>
            </a:xfrm>
            <a:prstGeom prst="rect">
              <a:avLst/>
            </a:prstGeom>
          </p:spPr>
        </p:pic>
        <p:sp>
          <p:nvSpPr>
            <p:cNvPr id="52" name="object 52"/>
            <p:cNvSpPr/>
            <p:nvPr/>
          </p:nvSpPr>
          <p:spPr>
            <a:xfrm>
              <a:off x="643242" y="477392"/>
              <a:ext cx="2496185" cy="216535"/>
            </a:xfrm>
            <a:custGeom>
              <a:avLst/>
              <a:gdLst/>
              <a:ahLst/>
              <a:cxnLst/>
              <a:rect l="l" t="t" r="r" b="b"/>
              <a:pathLst>
                <a:path w="2496185" h="216534">
                  <a:moveTo>
                    <a:pt x="147675" y="212979"/>
                  </a:moveTo>
                  <a:lnTo>
                    <a:pt x="118529" y="155956"/>
                  </a:lnTo>
                  <a:lnTo>
                    <a:pt x="92621" y="121158"/>
                  </a:lnTo>
                  <a:lnTo>
                    <a:pt x="90652" y="120015"/>
                  </a:lnTo>
                  <a:lnTo>
                    <a:pt x="86753" y="117729"/>
                  </a:lnTo>
                  <a:lnTo>
                    <a:pt x="122415" y="98298"/>
                  </a:lnTo>
                  <a:lnTo>
                    <a:pt x="123825" y="96012"/>
                  </a:lnTo>
                  <a:lnTo>
                    <a:pt x="127457" y="90182"/>
                  </a:lnTo>
                  <a:lnTo>
                    <a:pt x="131064" y="81216"/>
                  </a:lnTo>
                  <a:lnTo>
                    <a:pt x="133235" y="71412"/>
                  </a:lnTo>
                  <a:lnTo>
                    <a:pt x="133959" y="60706"/>
                  </a:lnTo>
                  <a:lnTo>
                    <a:pt x="133515" y="52235"/>
                  </a:lnTo>
                  <a:lnTo>
                    <a:pt x="118833" y="16979"/>
                  </a:lnTo>
                  <a:lnTo>
                    <a:pt x="111099" y="10833"/>
                  </a:lnTo>
                  <a:lnTo>
                    <a:pt x="111099" y="60706"/>
                  </a:lnTo>
                  <a:lnTo>
                    <a:pt x="111099" y="67437"/>
                  </a:lnTo>
                  <a:lnTo>
                    <a:pt x="79971" y="96012"/>
                  </a:lnTo>
                  <a:lnTo>
                    <a:pt x="22174" y="96012"/>
                  </a:lnTo>
                  <a:lnTo>
                    <a:pt x="22174" y="26670"/>
                  </a:lnTo>
                  <a:lnTo>
                    <a:pt x="75209" y="26670"/>
                  </a:lnTo>
                  <a:lnTo>
                    <a:pt x="108927" y="47167"/>
                  </a:lnTo>
                  <a:lnTo>
                    <a:pt x="111099" y="60706"/>
                  </a:lnTo>
                  <a:lnTo>
                    <a:pt x="111099" y="10833"/>
                  </a:lnTo>
                  <a:lnTo>
                    <a:pt x="74295" y="3556"/>
                  </a:lnTo>
                  <a:lnTo>
                    <a:pt x="0" y="3556"/>
                  </a:lnTo>
                  <a:lnTo>
                    <a:pt x="0" y="212979"/>
                  </a:lnTo>
                  <a:lnTo>
                    <a:pt x="22174" y="212979"/>
                  </a:lnTo>
                  <a:lnTo>
                    <a:pt x="22174" y="120015"/>
                  </a:lnTo>
                  <a:lnTo>
                    <a:pt x="53606" y="120015"/>
                  </a:lnTo>
                  <a:lnTo>
                    <a:pt x="84963" y="146113"/>
                  </a:lnTo>
                  <a:lnTo>
                    <a:pt x="119786" y="212979"/>
                  </a:lnTo>
                  <a:lnTo>
                    <a:pt x="147675" y="212979"/>
                  </a:lnTo>
                  <a:close/>
                </a:path>
                <a:path w="2496185" h="216534">
                  <a:moveTo>
                    <a:pt x="292798" y="188214"/>
                  </a:moveTo>
                  <a:lnTo>
                    <a:pt x="189928" y="188214"/>
                  </a:lnTo>
                  <a:lnTo>
                    <a:pt x="189928" y="116967"/>
                  </a:lnTo>
                  <a:lnTo>
                    <a:pt x="282625" y="116967"/>
                  </a:lnTo>
                  <a:lnTo>
                    <a:pt x="282625" y="92456"/>
                  </a:lnTo>
                  <a:lnTo>
                    <a:pt x="189928" y="92456"/>
                  </a:lnTo>
                  <a:lnTo>
                    <a:pt x="189928" y="28194"/>
                  </a:lnTo>
                  <a:lnTo>
                    <a:pt x="288912" y="28194"/>
                  </a:lnTo>
                  <a:lnTo>
                    <a:pt x="288912" y="3556"/>
                  </a:lnTo>
                  <a:lnTo>
                    <a:pt x="167754" y="3556"/>
                  </a:lnTo>
                  <a:lnTo>
                    <a:pt x="167754" y="212979"/>
                  </a:lnTo>
                  <a:lnTo>
                    <a:pt x="292798" y="212979"/>
                  </a:lnTo>
                  <a:lnTo>
                    <a:pt x="292798" y="188214"/>
                  </a:lnTo>
                  <a:close/>
                </a:path>
                <a:path w="2496185" h="216534">
                  <a:moveTo>
                    <a:pt x="462800" y="107061"/>
                  </a:moveTo>
                  <a:lnTo>
                    <a:pt x="459092" y="68592"/>
                  </a:lnTo>
                  <a:lnTo>
                    <a:pt x="442607" y="28994"/>
                  </a:lnTo>
                  <a:lnTo>
                    <a:pt x="439940" y="25768"/>
                  </a:lnTo>
                  <a:lnTo>
                    <a:pt x="439940" y="106680"/>
                  </a:lnTo>
                  <a:lnTo>
                    <a:pt x="439661" y="118122"/>
                  </a:lnTo>
                  <a:lnTo>
                    <a:pt x="430263" y="162013"/>
                  </a:lnTo>
                  <a:lnTo>
                    <a:pt x="397002" y="187274"/>
                  </a:lnTo>
                  <a:lnTo>
                    <a:pt x="382219" y="188214"/>
                  </a:lnTo>
                  <a:lnTo>
                    <a:pt x="346443" y="188214"/>
                  </a:lnTo>
                  <a:lnTo>
                    <a:pt x="346443" y="28194"/>
                  </a:lnTo>
                  <a:lnTo>
                    <a:pt x="381647" y="28194"/>
                  </a:lnTo>
                  <a:lnTo>
                    <a:pt x="421754" y="41465"/>
                  </a:lnTo>
                  <a:lnTo>
                    <a:pt x="437781" y="77647"/>
                  </a:lnTo>
                  <a:lnTo>
                    <a:pt x="439940" y="106680"/>
                  </a:lnTo>
                  <a:lnTo>
                    <a:pt x="439940" y="25768"/>
                  </a:lnTo>
                  <a:lnTo>
                    <a:pt x="406095" y="5219"/>
                  </a:lnTo>
                  <a:lnTo>
                    <a:pt x="381990" y="3556"/>
                  </a:lnTo>
                  <a:lnTo>
                    <a:pt x="324269" y="3556"/>
                  </a:lnTo>
                  <a:lnTo>
                    <a:pt x="324269" y="212979"/>
                  </a:lnTo>
                  <a:lnTo>
                    <a:pt x="384733" y="212979"/>
                  </a:lnTo>
                  <a:lnTo>
                    <a:pt x="426135" y="203581"/>
                  </a:lnTo>
                  <a:lnTo>
                    <a:pt x="431660" y="198882"/>
                  </a:lnTo>
                  <a:lnTo>
                    <a:pt x="437172" y="194310"/>
                  </a:lnTo>
                  <a:lnTo>
                    <a:pt x="442048" y="188214"/>
                  </a:lnTo>
                  <a:lnTo>
                    <a:pt x="442264" y="187960"/>
                  </a:lnTo>
                  <a:lnTo>
                    <a:pt x="446913" y="179959"/>
                  </a:lnTo>
                  <a:lnTo>
                    <a:pt x="460286" y="139852"/>
                  </a:lnTo>
                  <a:lnTo>
                    <a:pt x="462521" y="118706"/>
                  </a:lnTo>
                  <a:lnTo>
                    <a:pt x="462800" y="107061"/>
                  </a:lnTo>
                  <a:close/>
                </a:path>
                <a:path w="2496185" h="216534">
                  <a:moveTo>
                    <a:pt x="709688" y="107061"/>
                  </a:moveTo>
                  <a:lnTo>
                    <a:pt x="705980" y="68592"/>
                  </a:lnTo>
                  <a:lnTo>
                    <a:pt x="689508" y="28994"/>
                  </a:lnTo>
                  <a:lnTo>
                    <a:pt x="686828" y="25768"/>
                  </a:lnTo>
                  <a:lnTo>
                    <a:pt x="686828" y="106680"/>
                  </a:lnTo>
                  <a:lnTo>
                    <a:pt x="686536" y="118122"/>
                  </a:lnTo>
                  <a:lnTo>
                    <a:pt x="677138" y="162013"/>
                  </a:lnTo>
                  <a:lnTo>
                    <a:pt x="643864" y="187274"/>
                  </a:lnTo>
                  <a:lnTo>
                    <a:pt x="629043" y="188214"/>
                  </a:lnTo>
                  <a:lnTo>
                    <a:pt x="593331" y="188214"/>
                  </a:lnTo>
                  <a:lnTo>
                    <a:pt x="593331" y="28194"/>
                  </a:lnTo>
                  <a:lnTo>
                    <a:pt x="628535" y="28194"/>
                  </a:lnTo>
                  <a:lnTo>
                    <a:pt x="668667" y="41465"/>
                  </a:lnTo>
                  <a:lnTo>
                    <a:pt x="684644" y="77647"/>
                  </a:lnTo>
                  <a:lnTo>
                    <a:pt x="686828" y="106680"/>
                  </a:lnTo>
                  <a:lnTo>
                    <a:pt x="686828" y="25768"/>
                  </a:lnTo>
                  <a:lnTo>
                    <a:pt x="653021" y="5219"/>
                  </a:lnTo>
                  <a:lnTo>
                    <a:pt x="628916" y="3556"/>
                  </a:lnTo>
                  <a:lnTo>
                    <a:pt x="571157" y="3556"/>
                  </a:lnTo>
                  <a:lnTo>
                    <a:pt x="571157" y="212979"/>
                  </a:lnTo>
                  <a:lnTo>
                    <a:pt x="631583" y="212979"/>
                  </a:lnTo>
                  <a:lnTo>
                    <a:pt x="672985" y="203581"/>
                  </a:lnTo>
                  <a:lnTo>
                    <a:pt x="688911" y="188214"/>
                  </a:lnTo>
                  <a:lnTo>
                    <a:pt x="689114" y="187960"/>
                  </a:lnTo>
                  <a:lnTo>
                    <a:pt x="705243" y="149352"/>
                  </a:lnTo>
                  <a:lnTo>
                    <a:pt x="709396" y="118706"/>
                  </a:lnTo>
                  <a:lnTo>
                    <a:pt x="709688" y="107061"/>
                  </a:lnTo>
                  <a:close/>
                </a:path>
                <a:path w="2496185" h="216534">
                  <a:moveTo>
                    <a:pt x="864247" y="188214"/>
                  </a:moveTo>
                  <a:lnTo>
                    <a:pt x="761377" y="188214"/>
                  </a:lnTo>
                  <a:lnTo>
                    <a:pt x="761377" y="116967"/>
                  </a:lnTo>
                  <a:lnTo>
                    <a:pt x="854087" y="116967"/>
                  </a:lnTo>
                  <a:lnTo>
                    <a:pt x="854087" y="92456"/>
                  </a:lnTo>
                  <a:lnTo>
                    <a:pt x="761377" y="92456"/>
                  </a:lnTo>
                  <a:lnTo>
                    <a:pt x="761377" y="28194"/>
                  </a:lnTo>
                  <a:lnTo>
                    <a:pt x="860437" y="28194"/>
                  </a:lnTo>
                  <a:lnTo>
                    <a:pt x="860437" y="3556"/>
                  </a:lnTo>
                  <a:lnTo>
                    <a:pt x="739279" y="3556"/>
                  </a:lnTo>
                  <a:lnTo>
                    <a:pt x="739279" y="212979"/>
                  </a:lnTo>
                  <a:lnTo>
                    <a:pt x="864247" y="212979"/>
                  </a:lnTo>
                  <a:lnTo>
                    <a:pt x="864247" y="188214"/>
                  </a:lnTo>
                  <a:close/>
                </a:path>
                <a:path w="2496185" h="216534">
                  <a:moveTo>
                    <a:pt x="1030490" y="3556"/>
                  </a:moveTo>
                  <a:lnTo>
                    <a:pt x="1007872" y="3556"/>
                  </a:lnTo>
                  <a:lnTo>
                    <a:pt x="962545" y="155702"/>
                  </a:lnTo>
                  <a:lnTo>
                    <a:pt x="959942" y="164706"/>
                  </a:lnTo>
                  <a:lnTo>
                    <a:pt x="957745" y="172859"/>
                  </a:lnTo>
                  <a:lnTo>
                    <a:pt x="955471" y="181851"/>
                  </a:lnTo>
                  <a:lnTo>
                    <a:pt x="953528" y="189992"/>
                  </a:lnTo>
                  <a:lnTo>
                    <a:pt x="951585" y="181419"/>
                  </a:lnTo>
                  <a:lnTo>
                    <a:pt x="949617" y="173418"/>
                  </a:lnTo>
                  <a:lnTo>
                    <a:pt x="947191" y="164274"/>
                  </a:lnTo>
                  <a:lnTo>
                    <a:pt x="944765" y="155702"/>
                  </a:lnTo>
                  <a:lnTo>
                    <a:pt x="901204" y="3556"/>
                  </a:lnTo>
                  <a:lnTo>
                    <a:pt x="877201" y="3556"/>
                  </a:lnTo>
                  <a:lnTo>
                    <a:pt x="942098" y="212979"/>
                  </a:lnTo>
                  <a:lnTo>
                    <a:pt x="964831" y="212979"/>
                  </a:lnTo>
                  <a:lnTo>
                    <a:pt x="972032" y="189992"/>
                  </a:lnTo>
                  <a:lnTo>
                    <a:pt x="1030490" y="3556"/>
                  </a:lnTo>
                  <a:close/>
                </a:path>
                <a:path w="2496185" h="216534">
                  <a:moveTo>
                    <a:pt x="1075702" y="3556"/>
                  </a:moveTo>
                  <a:lnTo>
                    <a:pt x="1053477" y="3556"/>
                  </a:lnTo>
                  <a:lnTo>
                    <a:pt x="1053477" y="212979"/>
                  </a:lnTo>
                  <a:lnTo>
                    <a:pt x="1075702" y="212979"/>
                  </a:lnTo>
                  <a:lnTo>
                    <a:pt x="1075702" y="3556"/>
                  </a:lnTo>
                  <a:close/>
                </a:path>
                <a:path w="2496185" h="216534">
                  <a:moveTo>
                    <a:pt x="1218958" y="188214"/>
                  </a:moveTo>
                  <a:lnTo>
                    <a:pt x="1136535" y="188214"/>
                  </a:lnTo>
                  <a:lnTo>
                    <a:pt x="1136535" y="3556"/>
                  </a:lnTo>
                  <a:lnTo>
                    <a:pt x="1114310" y="3556"/>
                  </a:lnTo>
                  <a:lnTo>
                    <a:pt x="1114310" y="212979"/>
                  </a:lnTo>
                  <a:lnTo>
                    <a:pt x="1218958" y="212979"/>
                  </a:lnTo>
                  <a:lnTo>
                    <a:pt x="1218958" y="188214"/>
                  </a:lnTo>
                  <a:close/>
                </a:path>
                <a:path w="2496185" h="216534">
                  <a:moveTo>
                    <a:pt x="1464195" y="146558"/>
                  </a:moveTo>
                  <a:lnTo>
                    <a:pt x="1442097" y="139573"/>
                  </a:lnTo>
                  <a:lnTo>
                    <a:pt x="1439278" y="151993"/>
                  </a:lnTo>
                  <a:lnTo>
                    <a:pt x="1435392" y="162814"/>
                  </a:lnTo>
                  <a:lnTo>
                    <a:pt x="1401914" y="191960"/>
                  </a:lnTo>
                  <a:lnTo>
                    <a:pt x="1392948" y="192786"/>
                  </a:lnTo>
                  <a:lnTo>
                    <a:pt x="1385443" y="192189"/>
                  </a:lnTo>
                  <a:lnTo>
                    <a:pt x="1353134" y="170611"/>
                  </a:lnTo>
                  <a:lnTo>
                    <a:pt x="1340510" y="131584"/>
                  </a:lnTo>
                  <a:lnTo>
                    <a:pt x="1338973" y="106553"/>
                  </a:lnTo>
                  <a:lnTo>
                    <a:pt x="1339303" y="96266"/>
                  </a:lnTo>
                  <a:lnTo>
                    <a:pt x="1347317" y="57061"/>
                  </a:lnTo>
                  <a:lnTo>
                    <a:pt x="1377022" y="26568"/>
                  </a:lnTo>
                  <a:lnTo>
                    <a:pt x="1394726" y="23622"/>
                  </a:lnTo>
                  <a:lnTo>
                    <a:pt x="1402753" y="24295"/>
                  </a:lnTo>
                  <a:lnTo>
                    <a:pt x="1436281" y="56781"/>
                  </a:lnTo>
                  <a:lnTo>
                    <a:pt x="1439557" y="67437"/>
                  </a:lnTo>
                  <a:lnTo>
                    <a:pt x="1461401" y="60960"/>
                  </a:lnTo>
                  <a:lnTo>
                    <a:pt x="1445425" y="24815"/>
                  </a:lnTo>
                  <a:lnTo>
                    <a:pt x="1407299" y="1003"/>
                  </a:lnTo>
                  <a:lnTo>
                    <a:pt x="1395234" y="0"/>
                  </a:lnTo>
                  <a:lnTo>
                    <a:pt x="1384338" y="787"/>
                  </a:lnTo>
                  <a:lnTo>
                    <a:pt x="1345869" y="19672"/>
                  </a:lnTo>
                  <a:lnTo>
                    <a:pt x="1321727" y="62306"/>
                  </a:lnTo>
                  <a:lnTo>
                    <a:pt x="1316113" y="106680"/>
                  </a:lnTo>
                  <a:lnTo>
                    <a:pt x="1316659" y="121475"/>
                  </a:lnTo>
                  <a:lnTo>
                    <a:pt x="1325003" y="162814"/>
                  </a:lnTo>
                  <a:lnTo>
                    <a:pt x="1350784" y="202819"/>
                  </a:lnTo>
                  <a:lnTo>
                    <a:pt x="1394853" y="216535"/>
                  </a:lnTo>
                  <a:lnTo>
                    <a:pt x="1407414" y="215417"/>
                  </a:lnTo>
                  <a:lnTo>
                    <a:pt x="1444066" y="192786"/>
                  </a:lnTo>
                  <a:lnTo>
                    <a:pt x="1464195" y="146558"/>
                  </a:lnTo>
                  <a:close/>
                </a:path>
                <a:path w="2496185" h="216534">
                  <a:moveTo>
                    <a:pt x="1628533" y="212979"/>
                  </a:moveTo>
                  <a:lnTo>
                    <a:pt x="1607769" y="149606"/>
                  </a:lnTo>
                  <a:lnTo>
                    <a:pt x="1600377" y="127000"/>
                  </a:lnTo>
                  <a:lnTo>
                    <a:pt x="1576844" y="55156"/>
                  </a:lnTo>
                  <a:lnTo>
                    <a:pt x="1576844" y="127000"/>
                  </a:lnTo>
                  <a:lnTo>
                    <a:pt x="1520075" y="127000"/>
                  </a:lnTo>
                  <a:lnTo>
                    <a:pt x="1538490" y="65532"/>
                  </a:lnTo>
                  <a:lnTo>
                    <a:pt x="1541195" y="55613"/>
                  </a:lnTo>
                  <a:lnTo>
                    <a:pt x="1543608" y="45631"/>
                  </a:lnTo>
                  <a:lnTo>
                    <a:pt x="1545717" y="35610"/>
                  </a:lnTo>
                  <a:lnTo>
                    <a:pt x="1547507" y="25527"/>
                  </a:lnTo>
                  <a:lnTo>
                    <a:pt x="1549692" y="34607"/>
                  </a:lnTo>
                  <a:lnTo>
                    <a:pt x="1552422" y="44869"/>
                  </a:lnTo>
                  <a:lnTo>
                    <a:pt x="1555686" y="56324"/>
                  </a:lnTo>
                  <a:lnTo>
                    <a:pt x="1559445" y="68961"/>
                  </a:lnTo>
                  <a:lnTo>
                    <a:pt x="1576844" y="127000"/>
                  </a:lnTo>
                  <a:lnTo>
                    <a:pt x="1576844" y="55156"/>
                  </a:lnTo>
                  <a:lnTo>
                    <a:pt x="1567141" y="25527"/>
                  </a:lnTo>
                  <a:lnTo>
                    <a:pt x="1559953" y="3556"/>
                  </a:lnTo>
                  <a:lnTo>
                    <a:pt x="1536077" y="3556"/>
                  </a:lnTo>
                  <a:lnTo>
                    <a:pt x="1471688" y="212979"/>
                  </a:lnTo>
                  <a:lnTo>
                    <a:pt x="1495310" y="212979"/>
                  </a:lnTo>
                  <a:lnTo>
                    <a:pt x="1513725" y="149606"/>
                  </a:lnTo>
                  <a:lnTo>
                    <a:pt x="1583702" y="149606"/>
                  </a:lnTo>
                  <a:lnTo>
                    <a:pt x="1603260" y="212979"/>
                  </a:lnTo>
                  <a:lnTo>
                    <a:pt x="1628533" y="212979"/>
                  </a:lnTo>
                  <a:close/>
                </a:path>
                <a:path w="2496185" h="216534">
                  <a:moveTo>
                    <a:pt x="1767344" y="3556"/>
                  </a:moveTo>
                  <a:lnTo>
                    <a:pt x="1634502" y="3556"/>
                  </a:lnTo>
                  <a:lnTo>
                    <a:pt x="1634502" y="28194"/>
                  </a:lnTo>
                  <a:lnTo>
                    <a:pt x="1689747" y="28194"/>
                  </a:lnTo>
                  <a:lnTo>
                    <a:pt x="1689747" y="212979"/>
                  </a:lnTo>
                  <a:lnTo>
                    <a:pt x="1711845" y="212979"/>
                  </a:lnTo>
                  <a:lnTo>
                    <a:pt x="1711845" y="28194"/>
                  </a:lnTo>
                  <a:lnTo>
                    <a:pt x="1767344" y="28194"/>
                  </a:lnTo>
                  <a:lnTo>
                    <a:pt x="1767344" y="3556"/>
                  </a:lnTo>
                  <a:close/>
                </a:path>
                <a:path w="2496185" h="216534">
                  <a:moveTo>
                    <a:pt x="1914283" y="188214"/>
                  </a:moveTo>
                  <a:lnTo>
                    <a:pt x="1811413" y="188214"/>
                  </a:lnTo>
                  <a:lnTo>
                    <a:pt x="1811413" y="116967"/>
                  </a:lnTo>
                  <a:lnTo>
                    <a:pt x="1904123" y="116967"/>
                  </a:lnTo>
                  <a:lnTo>
                    <a:pt x="1904123" y="92456"/>
                  </a:lnTo>
                  <a:lnTo>
                    <a:pt x="1811413" y="92456"/>
                  </a:lnTo>
                  <a:lnTo>
                    <a:pt x="1811413" y="28194"/>
                  </a:lnTo>
                  <a:lnTo>
                    <a:pt x="1910473" y="28194"/>
                  </a:lnTo>
                  <a:lnTo>
                    <a:pt x="1910473" y="3556"/>
                  </a:lnTo>
                  <a:lnTo>
                    <a:pt x="1789315" y="3556"/>
                  </a:lnTo>
                  <a:lnTo>
                    <a:pt x="1789315" y="212979"/>
                  </a:lnTo>
                  <a:lnTo>
                    <a:pt x="1914283" y="212979"/>
                  </a:lnTo>
                  <a:lnTo>
                    <a:pt x="1914283" y="188214"/>
                  </a:lnTo>
                  <a:close/>
                </a:path>
                <a:path w="2496185" h="216534">
                  <a:moveTo>
                    <a:pt x="2093861" y="212979"/>
                  </a:moveTo>
                  <a:lnTo>
                    <a:pt x="2064651" y="155956"/>
                  </a:lnTo>
                  <a:lnTo>
                    <a:pt x="2038743" y="121158"/>
                  </a:lnTo>
                  <a:lnTo>
                    <a:pt x="2036787" y="120015"/>
                  </a:lnTo>
                  <a:lnTo>
                    <a:pt x="2032901" y="117729"/>
                  </a:lnTo>
                  <a:lnTo>
                    <a:pt x="2068588" y="98298"/>
                  </a:lnTo>
                  <a:lnTo>
                    <a:pt x="2069998" y="96012"/>
                  </a:lnTo>
                  <a:lnTo>
                    <a:pt x="2073605" y="90182"/>
                  </a:lnTo>
                  <a:lnTo>
                    <a:pt x="2077212" y="81216"/>
                  </a:lnTo>
                  <a:lnTo>
                    <a:pt x="2079409" y="71412"/>
                  </a:lnTo>
                  <a:lnTo>
                    <a:pt x="2080145" y="60706"/>
                  </a:lnTo>
                  <a:lnTo>
                    <a:pt x="2079688" y="52235"/>
                  </a:lnTo>
                  <a:lnTo>
                    <a:pt x="2064969" y="16979"/>
                  </a:lnTo>
                  <a:lnTo>
                    <a:pt x="2057285" y="10871"/>
                  </a:lnTo>
                  <a:lnTo>
                    <a:pt x="2057285" y="60706"/>
                  </a:lnTo>
                  <a:lnTo>
                    <a:pt x="2057285" y="67437"/>
                  </a:lnTo>
                  <a:lnTo>
                    <a:pt x="2026170" y="96012"/>
                  </a:lnTo>
                  <a:lnTo>
                    <a:pt x="1968258" y="96012"/>
                  </a:lnTo>
                  <a:lnTo>
                    <a:pt x="1968258" y="26670"/>
                  </a:lnTo>
                  <a:lnTo>
                    <a:pt x="2021344" y="26670"/>
                  </a:lnTo>
                  <a:lnTo>
                    <a:pt x="2055101" y="47167"/>
                  </a:lnTo>
                  <a:lnTo>
                    <a:pt x="2057285" y="60706"/>
                  </a:lnTo>
                  <a:lnTo>
                    <a:pt x="2057285" y="10871"/>
                  </a:lnTo>
                  <a:lnTo>
                    <a:pt x="2020455" y="3556"/>
                  </a:lnTo>
                  <a:lnTo>
                    <a:pt x="1946160" y="3556"/>
                  </a:lnTo>
                  <a:lnTo>
                    <a:pt x="1946160" y="212979"/>
                  </a:lnTo>
                  <a:lnTo>
                    <a:pt x="1968258" y="212979"/>
                  </a:lnTo>
                  <a:lnTo>
                    <a:pt x="1968258" y="120015"/>
                  </a:lnTo>
                  <a:lnTo>
                    <a:pt x="1999754" y="120015"/>
                  </a:lnTo>
                  <a:lnTo>
                    <a:pt x="2031047" y="146113"/>
                  </a:lnTo>
                  <a:lnTo>
                    <a:pt x="2065921" y="212979"/>
                  </a:lnTo>
                  <a:lnTo>
                    <a:pt x="2093861" y="212979"/>
                  </a:lnTo>
                  <a:close/>
                </a:path>
                <a:path w="2496185" h="216534">
                  <a:moveTo>
                    <a:pt x="2139327" y="3556"/>
                  </a:moveTo>
                  <a:lnTo>
                    <a:pt x="2117229" y="3556"/>
                  </a:lnTo>
                  <a:lnTo>
                    <a:pt x="2117229" y="212979"/>
                  </a:lnTo>
                  <a:lnTo>
                    <a:pt x="2139327" y="212979"/>
                  </a:lnTo>
                  <a:lnTo>
                    <a:pt x="2139327" y="3556"/>
                  </a:lnTo>
                  <a:close/>
                </a:path>
                <a:path w="2496185" h="216534">
                  <a:moveTo>
                    <a:pt x="2310777" y="3556"/>
                  </a:moveTo>
                  <a:lnTo>
                    <a:pt x="2289441" y="3556"/>
                  </a:lnTo>
                  <a:lnTo>
                    <a:pt x="2289441" y="168021"/>
                  </a:lnTo>
                  <a:lnTo>
                    <a:pt x="2225510" y="48387"/>
                  </a:lnTo>
                  <a:lnTo>
                    <a:pt x="2201557" y="3556"/>
                  </a:lnTo>
                  <a:lnTo>
                    <a:pt x="2178697" y="3556"/>
                  </a:lnTo>
                  <a:lnTo>
                    <a:pt x="2178697" y="212979"/>
                  </a:lnTo>
                  <a:lnTo>
                    <a:pt x="2200033" y="212979"/>
                  </a:lnTo>
                  <a:lnTo>
                    <a:pt x="2200033" y="48387"/>
                  </a:lnTo>
                  <a:lnTo>
                    <a:pt x="2288044" y="212979"/>
                  </a:lnTo>
                  <a:lnTo>
                    <a:pt x="2310777" y="212979"/>
                  </a:lnTo>
                  <a:lnTo>
                    <a:pt x="2310777" y="168021"/>
                  </a:lnTo>
                  <a:lnTo>
                    <a:pt x="2310777" y="3556"/>
                  </a:lnTo>
                  <a:close/>
                </a:path>
                <a:path w="2496185" h="216534">
                  <a:moveTo>
                    <a:pt x="2495943" y="106172"/>
                  </a:moveTo>
                  <a:lnTo>
                    <a:pt x="2425077" y="106299"/>
                  </a:lnTo>
                  <a:lnTo>
                    <a:pt x="2425077" y="130810"/>
                  </a:lnTo>
                  <a:lnTo>
                    <a:pt x="2474226" y="130810"/>
                  </a:lnTo>
                  <a:lnTo>
                    <a:pt x="2474226" y="169799"/>
                  </a:lnTo>
                  <a:lnTo>
                    <a:pt x="2439619" y="189814"/>
                  </a:lnTo>
                  <a:lnTo>
                    <a:pt x="2425331" y="191516"/>
                  </a:lnTo>
                  <a:lnTo>
                    <a:pt x="2417153" y="190944"/>
                  </a:lnTo>
                  <a:lnTo>
                    <a:pt x="2381034" y="170840"/>
                  </a:lnTo>
                  <a:lnTo>
                    <a:pt x="2365781" y="133286"/>
                  </a:lnTo>
                  <a:lnTo>
                    <a:pt x="2363901" y="106172"/>
                  </a:lnTo>
                  <a:lnTo>
                    <a:pt x="2364257" y="96431"/>
                  </a:lnTo>
                  <a:lnTo>
                    <a:pt x="2372753" y="57912"/>
                  </a:lnTo>
                  <a:lnTo>
                    <a:pt x="2380881" y="44704"/>
                  </a:lnTo>
                  <a:lnTo>
                    <a:pt x="2385326" y="38354"/>
                  </a:lnTo>
                  <a:lnTo>
                    <a:pt x="2425077" y="23622"/>
                  </a:lnTo>
                  <a:lnTo>
                    <a:pt x="2433459" y="23622"/>
                  </a:lnTo>
                  <a:lnTo>
                    <a:pt x="2466784" y="48818"/>
                  </a:lnTo>
                  <a:lnTo>
                    <a:pt x="2473464" y="68961"/>
                  </a:lnTo>
                  <a:lnTo>
                    <a:pt x="2493530" y="62103"/>
                  </a:lnTo>
                  <a:lnTo>
                    <a:pt x="2477732" y="23622"/>
                  </a:lnTo>
                  <a:lnTo>
                    <a:pt x="2476246" y="21602"/>
                  </a:lnTo>
                  <a:lnTo>
                    <a:pt x="2442184" y="1828"/>
                  </a:lnTo>
                  <a:lnTo>
                    <a:pt x="2424950" y="0"/>
                  </a:lnTo>
                  <a:lnTo>
                    <a:pt x="2412746" y="800"/>
                  </a:lnTo>
                  <a:lnTo>
                    <a:pt x="2371623" y="20091"/>
                  </a:lnTo>
                  <a:lnTo>
                    <a:pt x="2346782" y="65697"/>
                  </a:lnTo>
                  <a:lnTo>
                    <a:pt x="2341003" y="109220"/>
                  </a:lnTo>
                  <a:lnTo>
                    <a:pt x="2341638" y="124294"/>
                  </a:lnTo>
                  <a:lnTo>
                    <a:pt x="2351290" y="165100"/>
                  </a:lnTo>
                  <a:lnTo>
                    <a:pt x="2381770" y="203327"/>
                  </a:lnTo>
                  <a:lnTo>
                    <a:pt x="2426601" y="216535"/>
                  </a:lnTo>
                  <a:lnTo>
                    <a:pt x="2435695" y="216039"/>
                  </a:lnTo>
                  <a:lnTo>
                    <a:pt x="2479395" y="198094"/>
                  </a:lnTo>
                  <a:lnTo>
                    <a:pt x="2495943" y="183896"/>
                  </a:lnTo>
                  <a:lnTo>
                    <a:pt x="2495943" y="106172"/>
                  </a:lnTo>
                  <a:close/>
                </a:path>
              </a:pathLst>
            </a:custGeom>
            <a:solidFill>
              <a:srgbClr val="FFFFFF"/>
            </a:solidFill>
          </p:spPr>
          <p:txBody>
            <a:bodyPr wrap="square" lIns="0" tIns="0" rIns="0" bIns="0" rtlCol="0"/>
            <a:lstStyle/>
            <a:p>
              <a:endParaRPr/>
            </a:p>
          </p:txBody>
        </p:sp>
        <p:sp>
          <p:nvSpPr>
            <p:cNvPr id="53" name="object 53"/>
            <p:cNvSpPr/>
            <p:nvPr/>
          </p:nvSpPr>
          <p:spPr>
            <a:xfrm>
              <a:off x="460324" y="1627885"/>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0"/>
                  </a:lnTo>
                  <a:lnTo>
                    <a:pt x="167528" y="35687"/>
                  </a:lnTo>
                  <a:close/>
                </a:path>
                <a:path w="278765" h="128269">
                  <a:moveTo>
                    <a:pt x="151980" y="26035"/>
                  </a:moveTo>
                  <a:lnTo>
                    <a:pt x="141566" y="26035"/>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5"/>
                  </a:lnTo>
                  <a:close/>
                </a:path>
                <a:path w="278765" h="128269">
                  <a:moveTo>
                    <a:pt x="226059" y="26035"/>
                  </a:moveTo>
                  <a:lnTo>
                    <a:pt x="208025" y="26035"/>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5"/>
                  </a:lnTo>
                  <a:lnTo>
                    <a:pt x="201993" y="84836"/>
                  </a:lnTo>
                  <a:lnTo>
                    <a:pt x="198145" y="80264"/>
                  </a:lnTo>
                  <a:lnTo>
                    <a:pt x="196214" y="73278"/>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5"/>
                  </a:lnTo>
                  <a:lnTo>
                    <a:pt x="278269" y="41655"/>
                  </a:lnTo>
                  <a:lnTo>
                    <a:pt x="278269" y="27686"/>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54" name="object 54"/>
            <p:cNvPicPr/>
            <p:nvPr/>
          </p:nvPicPr>
          <p:blipFill>
            <a:blip r:embed="rId33" cstate="screen">
              <a:extLst>
                <a:ext uri="{28A0092B-C50C-407E-A947-70E740481C1C}">
                  <a14:useLocalDpi xmlns:a14="http://schemas.microsoft.com/office/drawing/2010/main"/>
                </a:ext>
              </a:extLst>
            </a:blip>
            <a:stretch>
              <a:fillRect/>
            </a:stretch>
          </p:blipFill>
          <p:spPr>
            <a:xfrm>
              <a:off x="868476" y="1626107"/>
              <a:ext cx="1997151" cy="103758"/>
            </a:xfrm>
            <a:prstGeom prst="rect">
              <a:avLst/>
            </a:prstGeom>
          </p:spPr>
        </p:pic>
        <p:sp>
          <p:nvSpPr>
            <p:cNvPr id="55" name="object 55"/>
            <p:cNvSpPr/>
            <p:nvPr/>
          </p:nvSpPr>
          <p:spPr>
            <a:xfrm>
              <a:off x="487286" y="1817750"/>
              <a:ext cx="278765" cy="102870"/>
            </a:xfrm>
            <a:custGeom>
              <a:avLst/>
              <a:gdLst/>
              <a:ahLst/>
              <a:cxnLst/>
              <a:rect l="l" t="t" r="r" b="b"/>
              <a:pathLst>
                <a:path w="278765" h="102869">
                  <a:moveTo>
                    <a:pt x="42303" y="634"/>
                  </a:moveTo>
                  <a:lnTo>
                    <a:pt x="0" y="634"/>
                  </a:lnTo>
                  <a:lnTo>
                    <a:pt x="0" y="100964"/>
                  </a:lnTo>
                  <a:lnTo>
                    <a:pt x="12623" y="100964"/>
                  </a:lnTo>
                  <a:lnTo>
                    <a:pt x="12623" y="60198"/>
                  </a:lnTo>
                  <a:lnTo>
                    <a:pt x="37071" y="60198"/>
                  </a:lnTo>
                  <a:lnTo>
                    <a:pt x="67669" y="48259"/>
                  </a:lnTo>
                  <a:lnTo>
                    <a:pt x="12623" y="48259"/>
                  </a:lnTo>
                  <a:lnTo>
                    <a:pt x="12623" y="12446"/>
                  </a:lnTo>
                  <a:lnTo>
                    <a:pt x="68259" y="12446"/>
                  </a:lnTo>
                  <a:lnTo>
                    <a:pt x="67957" y="11810"/>
                  </a:lnTo>
                  <a:lnTo>
                    <a:pt x="65404" y="8508"/>
                  </a:lnTo>
                  <a:lnTo>
                    <a:pt x="59080" y="3936"/>
                  </a:lnTo>
                  <a:lnTo>
                    <a:pt x="55156" y="2412"/>
                  </a:lnTo>
                  <a:lnTo>
                    <a:pt x="47129" y="888"/>
                  </a:lnTo>
                  <a:lnTo>
                    <a:pt x="42303" y="634"/>
                  </a:lnTo>
                  <a:close/>
                </a:path>
                <a:path w="278765" h="102869">
                  <a:moveTo>
                    <a:pt x="68259" y="12446"/>
                  </a:moveTo>
                  <a:lnTo>
                    <a:pt x="42735" y="12446"/>
                  </a:lnTo>
                  <a:lnTo>
                    <a:pt x="46659" y="12700"/>
                  </a:lnTo>
                  <a:lnTo>
                    <a:pt x="52070" y="14350"/>
                  </a:lnTo>
                  <a:lnTo>
                    <a:pt x="54737" y="16255"/>
                  </a:lnTo>
                  <a:lnTo>
                    <a:pt x="56743" y="19303"/>
                  </a:lnTo>
                  <a:lnTo>
                    <a:pt x="58762" y="22225"/>
                  </a:lnTo>
                  <a:lnTo>
                    <a:pt x="59766" y="25780"/>
                  </a:lnTo>
                  <a:lnTo>
                    <a:pt x="59766" y="35813"/>
                  </a:lnTo>
                  <a:lnTo>
                    <a:pt x="58064" y="40385"/>
                  </a:lnTo>
                  <a:lnTo>
                    <a:pt x="51206" y="46735"/>
                  </a:lnTo>
                  <a:lnTo>
                    <a:pt x="45415" y="48259"/>
                  </a:lnTo>
                  <a:lnTo>
                    <a:pt x="67669" y="48259"/>
                  </a:lnTo>
                  <a:lnTo>
                    <a:pt x="70192" y="45338"/>
                  </a:lnTo>
                  <a:lnTo>
                    <a:pt x="72783" y="38100"/>
                  </a:lnTo>
                  <a:lnTo>
                    <a:pt x="72783" y="24637"/>
                  </a:lnTo>
                  <a:lnTo>
                    <a:pt x="71818" y="20065"/>
                  </a:lnTo>
                  <a:lnTo>
                    <a:pt x="69888" y="15875"/>
                  </a:lnTo>
                  <a:lnTo>
                    <a:pt x="68259" y="12446"/>
                  </a:lnTo>
                  <a:close/>
                </a:path>
                <a:path w="278765" h="102869">
                  <a:moveTo>
                    <a:pt x="138921" y="36829"/>
                  </a:moveTo>
                  <a:lnTo>
                    <a:pt x="118783" y="36829"/>
                  </a:lnTo>
                  <a:lnTo>
                    <a:pt x="123228" y="38226"/>
                  </a:lnTo>
                  <a:lnTo>
                    <a:pt x="126212" y="41021"/>
                  </a:lnTo>
                  <a:lnTo>
                    <a:pt x="128435" y="43052"/>
                  </a:lnTo>
                  <a:lnTo>
                    <a:pt x="129540" y="46608"/>
                  </a:lnTo>
                  <a:lnTo>
                    <a:pt x="129463" y="54863"/>
                  </a:lnTo>
                  <a:lnTo>
                    <a:pt x="125006" y="56514"/>
                  </a:lnTo>
                  <a:lnTo>
                    <a:pt x="118046" y="57911"/>
                  </a:lnTo>
                  <a:lnTo>
                    <a:pt x="108597" y="59054"/>
                  </a:lnTo>
                  <a:lnTo>
                    <a:pt x="103949" y="59689"/>
                  </a:lnTo>
                  <a:lnTo>
                    <a:pt x="81407" y="78231"/>
                  </a:lnTo>
                  <a:lnTo>
                    <a:pt x="81407" y="87883"/>
                  </a:lnTo>
                  <a:lnTo>
                    <a:pt x="83439" y="92836"/>
                  </a:lnTo>
                  <a:lnTo>
                    <a:pt x="91592" y="100710"/>
                  </a:lnTo>
                  <a:lnTo>
                    <a:pt x="97421" y="102615"/>
                  </a:lnTo>
                  <a:lnTo>
                    <a:pt x="109613" y="102615"/>
                  </a:lnTo>
                  <a:lnTo>
                    <a:pt x="113918" y="101853"/>
                  </a:lnTo>
                  <a:lnTo>
                    <a:pt x="121932" y="98551"/>
                  </a:lnTo>
                  <a:lnTo>
                    <a:pt x="126111" y="95884"/>
                  </a:lnTo>
                  <a:lnTo>
                    <a:pt x="129324" y="92963"/>
                  </a:lnTo>
                  <a:lnTo>
                    <a:pt x="103263" y="92963"/>
                  </a:lnTo>
                  <a:lnTo>
                    <a:pt x="99796" y="91821"/>
                  </a:lnTo>
                  <a:lnTo>
                    <a:pt x="95072" y="87502"/>
                  </a:lnTo>
                  <a:lnTo>
                    <a:pt x="93998" y="84962"/>
                  </a:lnTo>
                  <a:lnTo>
                    <a:pt x="93891" y="79248"/>
                  </a:lnTo>
                  <a:lnTo>
                    <a:pt x="94437" y="77342"/>
                  </a:lnTo>
                  <a:lnTo>
                    <a:pt x="118846" y="67817"/>
                  </a:lnTo>
                  <a:lnTo>
                    <a:pt x="125222" y="66293"/>
                  </a:lnTo>
                  <a:lnTo>
                    <a:pt x="129463" y="64515"/>
                  </a:lnTo>
                  <a:lnTo>
                    <a:pt x="141300" y="64515"/>
                  </a:lnTo>
                  <a:lnTo>
                    <a:pt x="141198" y="46608"/>
                  </a:lnTo>
                  <a:lnTo>
                    <a:pt x="141109" y="44830"/>
                  </a:lnTo>
                  <a:lnTo>
                    <a:pt x="140715" y="42672"/>
                  </a:lnTo>
                  <a:lnTo>
                    <a:pt x="140030" y="39370"/>
                  </a:lnTo>
                  <a:lnTo>
                    <a:pt x="138921" y="36829"/>
                  </a:lnTo>
                  <a:close/>
                </a:path>
                <a:path w="278765" h="102869">
                  <a:moveTo>
                    <a:pt x="142014" y="91948"/>
                  </a:moveTo>
                  <a:lnTo>
                    <a:pt x="130441" y="91948"/>
                  </a:lnTo>
                  <a:lnTo>
                    <a:pt x="130797" y="95376"/>
                  </a:lnTo>
                  <a:lnTo>
                    <a:pt x="131507" y="98171"/>
                  </a:lnTo>
                  <a:lnTo>
                    <a:pt x="131632" y="98551"/>
                  </a:lnTo>
                  <a:lnTo>
                    <a:pt x="132791" y="100964"/>
                  </a:lnTo>
                  <a:lnTo>
                    <a:pt x="145008" y="100964"/>
                  </a:lnTo>
                  <a:lnTo>
                    <a:pt x="143535" y="98171"/>
                  </a:lnTo>
                  <a:lnTo>
                    <a:pt x="142557" y="95250"/>
                  </a:lnTo>
                  <a:lnTo>
                    <a:pt x="142014" y="91948"/>
                  </a:lnTo>
                  <a:close/>
                </a:path>
                <a:path w="278765" h="102869">
                  <a:moveTo>
                    <a:pt x="141300" y="64515"/>
                  </a:moveTo>
                  <a:lnTo>
                    <a:pt x="129463" y="64515"/>
                  </a:lnTo>
                  <a:lnTo>
                    <a:pt x="129386" y="74929"/>
                  </a:lnTo>
                  <a:lnTo>
                    <a:pt x="128841" y="78485"/>
                  </a:lnTo>
                  <a:lnTo>
                    <a:pt x="125933" y="84962"/>
                  </a:lnTo>
                  <a:lnTo>
                    <a:pt x="123355" y="87756"/>
                  </a:lnTo>
                  <a:lnTo>
                    <a:pt x="119849" y="89788"/>
                  </a:lnTo>
                  <a:lnTo>
                    <a:pt x="116332" y="91948"/>
                  </a:lnTo>
                  <a:lnTo>
                    <a:pt x="112318" y="92963"/>
                  </a:lnTo>
                  <a:lnTo>
                    <a:pt x="129324" y="92963"/>
                  </a:lnTo>
                  <a:lnTo>
                    <a:pt x="130441" y="91948"/>
                  </a:lnTo>
                  <a:lnTo>
                    <a:pt x="142014" y="91948"/>
                  </a:lnTo>
                  <a:lnTo>
                    <a:pt x="141554" y="89153"/>
                  </a:lnTo>
                  <a:lnTo>
                    <a:pt x="141398" y="84708"/>
                  </a:lnTo>
                  <a:lnTo>
                    <a:pt x="141300" y="64515"/>
                  </a:lnTo>
                  <a:close/>
                </a:path>
                <a:path w="278765" h="102869">
                  <a:moveTo>
                    <a:pt x="120472" y="26670"/>
                  </a:moveTo>
                  <a:lnTo>
                    <a:pt x="108635" y="26670"/>
                  </a:lnTo>
                  <a:lnTo>
                    <a:pt x="103416" y="27431"/>
                  </a:lnTo>
                  <a:lnTo>
                    <a:pt x="98907" y="29209"/>
                  </a:lnTo>
                  <a:lnTo>
                    <a:pt x="94386" y="30860"/>
                  </a:lnTo>
                  <a:lnTo>
                    <a:pt x="90944" y="33274"/>
                  </a:lnTo>
                  <a:lnTo>
                    <a:pt x="86182" y="39624"/>
                  </a:lnTo>
                  <a:lnTo>
                    <a:pt x="84467" y="43814"/>
                  </a:lnTo>
                  <a:lnTo>
                    <a:pt x="83426" y="49022"/>
                  </a:lnTo>
                  <a:lnTo>
                    <a:pt x="94868" y="50673"/>
                  </a:lnTo>
                  <a:lnTo>
                    <a:pt x="96126" y="45465"/>
                  </a:lnTo>
                  <a:lnTo>
                    <a:pt x="98069" y="41909"/>
                  </a:lnTo>
                  <a:lnTo>
                    <a:pt x="103314" y="37846"/>
                  </a:lnTo>
                  <a:lnTo>
                    <a:pt x="107378" y="36829"/>
                  </a:lnTo>
                  <a:lnTo>
                    <a:pt x="138921" y="36829"/>
                  </a:lnTo>
                  <a:lnTo>
                    <a:pt x="138811" y="36575"/>
                  </a:lnTo>
                  <a:lnTo>
                    <a:pt x="137083" y="34289"/>
                  </a:lnTo>
                  <a:lnTo>
                    <a:pt x="135343" y="32130"/>
                  </a:lnTo>
                  <a:lnTo>
                    <a:pt x="132638" y="30225"/>
                  </a:lnTo>
                  <a:lnTo>
                    <a:pt x="128943" y="28828"/>
                  </a:lnTo>
                  <a:lnTo>
                    <a:pt x="125260" y="27304"/>
                  </a:lnTo>
                  <a:lnTo>
                    <a:pt x="120472" y="26670"/>
                  </a:lnTo>
                  <a:close/>
                </a:path>
                <a:path w="278765" h="102869">
                  <a:moveTo>
                    <a:pt x="175856" y="28321"/>
                  </a:moveTo>
                  <a:lnTo>
                    <a:pt x="164147" y="28321"/>
                  </a:lnTo>
                  <a:lnTo>
                    <a:pt x="164147" y="100964"/>
                  </a:lnTo>
                  <a:lnTo>
                    <a:pt x="175856" y="100964"/>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2"/>
                  </a:moveTo>
                  <a:lnTo>
                    <a:pt x="191947" y="79248"/>
                  </a:lnTo>
                  <a:lnTo>
                    <a:pt x="193243" y="86995"/>
                  </a:lnTo>
                  <a:lnTo>
                    <a:pt x="196240" y="92836"/>
                  </a:lnTo>
                  <a:lnTo>
                    <a:pt x="200952" y="96774"/>
                  </a:lnTo>
                  <a:lnTo>
                    <a:pt x="205651" y="100583"/>
                  </a:lnTo>
                  <a:lnTo>
                    <a:pt x="212496" y="102615"/>
                  </a:lnTo>
                  <a:lnTo>
                    <a:pt x="226885" y="102615"/>
                  </a:lnTo>
                  <a:lnTo>
                    <a:pt x="231749" y="101600"/>
                  </a:lnTo>
                  <a:lnTo>
                    <a:pt x="236042" y="99567"/>
                  </a:lnTo>
                  <a:lnTo>
                    <a:pt x="240334" y="97662"/>
                  </a:lnTo>
                  <a:lnTo>
                    <a:pt x="243611" y="94868"/>
                  </a:lnTo>
                  <a:lnTo>
                    <a:pt x="245109" y="92455"/>
                  </a:lnTo>
                  <a:lnTo>
                    <a:pt x="216077" y="92455"/>
                  </a:lnTo>
                  <a:lnTo>
                    <a:pt x="211924" y="91185"/>
                  </a:lnTo>
                  <a:lnTo>
                    <a:pt x="208953" y="88518"/>
                  </a:lnTo>
                  <a:lnTo>
                    <a:pt x="205981" y="85978"/>
                  </a:lnTo>
                  <a:lnTo>
                    <a:pt x="204165" y="82168"/>
                  </a:lnTo>
                  <a:lnTo>
                    <a:pt x="203517" y="77342"/>
                  </a:lnTo>
                  <a:close/>
                </a:path>
                <a:path w="278765" h="102869">
                  <a:moveTo>
                    <a:pt x="224739" y="26670"/>
                  </a:moveTo>
                  <a:lnTo>
                    <a:pt x="215722" y="26670"/>
                  </a:lnTo>
                  <a:lnTo>
                    <a:pt x="212356" y="27050"/>
                  </a:lnTo>
                  <a:lnTo>
                    <a:pt x="196011" y="38607"/>
                  </a:lnTo>
                  <a:lnTo>
                    <a:pt x="194602" y="41275"/>
                  </a:lnTo>
                  <a:lnTo>
                    <a:pt x="193890" y="44323"/>
                  </a:lnTo>
                  <a:lnTo>
                    <a:pt x="193890" y="51180"/>
                  </a:lnTo>
                  <a:lnTo>
                    <a:pt x="194754" y="54355"/>
                  </a:lnTo>
                  <a:lnTo>
                    <a:pt x="196469" y="57276"/>
                  </a:lnTo>
                  <a:lnTo>
                    <a:pt x="198170" y="60325"/>
                  </a:lnTo>
                  <a:lnTo>
                    <a:pt x="200685" y="62610"/>
                  </a:lnTo>
                  <a:lnTo>
                    <a:pt x="207327" y="65912"/>
                  </a:lnTo>
                  <a:lnTo>
                    <a:pt x="213271" y="67817"/>
                  </a:lnTo>
                  <a:lnTo>
                    <a:pt x="221856" y="70103"/>
                  </a:lnTo>
                  <a:lnTo>
                    <a:pt x="228231" y="71881"/>
                  </a:lnTo>
                  <a:lnTo>
                    <a:pt x="232219" y="73278"/>
                  </a:lnTo>
                  <a:lnTo>
                    <a:pt x="233832" y="74295"/>
                  </a:lnTo>
                  <a:lnTo>
                    <a:pt x="236131" y="75946"/>
                  </a:lnTo>
                  <a:lnTo>
                    <a:pt x="237274" y="78104"/>
                  </a:lnTo>
                  <a:lnTo>
                    <a:pt x="237274" y="83947"/>
                  </a:lnTo>
                  <a:lnTo>
                    <a:pt x="235978" y="86740"/>
                  </a:lnTo>
                  <a:lnTo>
                    <a:pt x="230771" y="91312"/>
                  </a:lnTo>
                  <a:lnTo>
                    <a:pt x="226783" y="92455"/>
                  </a:lnTo>
                  <a:lnTo>
                    <a:pt x="245109" y="92455"/>
                  </a:lnTo>
                  <a:lnTo>
                    <a:pt x="245897" y="91185"/>
                  </a:lnTo>
                  <a:lnTo>
                    <a:pt x="248170" y="87629"/>
                  </a:lnTo>
                  <a:lnTo>
                    <a:pt x="249228" y="83947"/>
                  </a:lnTo>
                  <a:lnTo>
                    <a:pt x="221475" y="56896"/>
                  </a:lnTo>
                  <a:lnTo>
                    <a:pt x="212305" y="54228"/>
                  </a:lnTo>
                  <a:lnTo>
                    <a:pt x="209092" y="52831"/>
                  </a:lnTo>
                  <a:lnTo>
                    <a:pt x="207594" y="51815"/>
                  </a:lnTo>
                  <a:lnTo>
                    <a:pt x="206641" y="50418"/>
                  </a:lnTo>
                  <a:lnTo>
                    <a:pt x="205689" y="49149"/>
                  </a:lnTo>
                  <a:lnTo>
                    <a:pt x="205206" y="47751"/>
                  </a:lnTo>
                  <a:lnTo>
                    <a:pt x="205206" y="43560"/>
                  </a:lnTo>
                  <a:lnTo>
                    <a:pt x="206362" y="41401"/>
                  </a:lnTo>
                  <a:lnTo>
                    <a:pt x="208661" y="39497"/>
                  </a:lnTo>
                  <a:lnTo>
                    <a:pt x="210959" y="37718"/>
                  </a:lnTo>
                  <a:lnTo>
                    <a:pt x="214795" y="36702"/>
                  </a:lnTo>
                  <a:lnTo>
                    <a:pt x="243293" y="36702"/>
                  </a:lnTo>
                  <a:lnTo>
                    <a:pt x="242671" y="35813"/>
                  </a:lnTo>
                  <a:lnTo>
                    <a:pt x="240715" y="32892"/>
                  </a:lnTo>
                  <a:lnTo>
                    <a:pt x="237693" y="30733"/>
                  </a:lnTo>
                  <a:lnTo>
                    <a:pt x="229501" y="27431"/>
                  </a:lnTo>
                  <a:lnTo>
                    <a:pt x="224739" y="26670"/>
                  </a:lnTo>
                  <a:close/>
                </a:path>
                <a:path w="278765" h="102869">
                  <a:moveTo>
                    <a:pt x="243293" y="36702"/>
                  </a:moveTo>
                  <a:lnTo>
                    <a:pt x="224726" y="36702"/>
                  </a:lnTo>
                  <a:lnTo>
                    <a:pt x="228244" y="37846"/>
                  </a:lnTo>
                  <a:lnTo>
                    <a:pt x="230733" y="39877"/>
                  </a:lnTo>
                  <a:lnTo>
                    <a:pt x="233235" y="42036"/>
                  </a:lnTo>
                  <a:lnTo>
                    <a:pt x="234734" y="44957"/>
                  </a:lnTo>
                  <a:lnTo>
                    <a:pt x="235254" y="48640"/>
                  </a:lnTo>
                  <a:lnTo>
                    <a:pt x="246710" y="46989"/>
                  </a:lnTo>
                  <a:lnTo>
                    <a:pt x="245973" y="42290"/>
                  </a:lnTo>
                  <a:lnTo>
                    <a:pt x="244627" y="38607"/>
                  </a:lnTo>
                  <a:lnTo>
                    <a:pt x="243293" y="36702"/>
                  </a:lnTo>
                  <a:close/>
                </a:path>
                <a:path w="278765" h="102869">
                  <a:moveTo>
                    <a:pt x="278739" y="28321"/>
                  </a:moveTo>
                  <a:lnTo>
                    <a:pt x="265404" y="28321"/>
                  </a:lnTo>
                  <a:lnTo>
                    <a:pt x="265404" y="42290"/>
                  </a:lnTo>
                  <a:lnTo>
                    <a:pt x="278739" y="42290"/>
                  </a:lnTo>
                  <a:lnTo>
                    <a:pt x="278739" y="28321"/>
                  </a:lnTo>
                  <a:close/>
                </a:path>
                <a:path w="278765" h="102869">
                  <a:moveTo>
                    <a:pt x="278739" y="86867"/>
                  </a:moveTo>
                  <a:lnTo>
                    <a:pt x="265404" y="86867"/>
                  </a:lnTo>
                  <a:lnTo>
                    <a:pt x="265404" y="100964"/>
                  </a:lnTo>
                  <a:lnTo>
                    <a:pt x="278739" y="100964"/>
                  </a:lnTo>
                  <a:lnTo>
                    <a:pt x="278739" y="86867"/>
                  </a:lnTo>
                  <a:close/>
                </a:path>
              </a:pathLst>
            </a:custGeom>
            <a:solidFill>
              <a:srgbClr val="004448"/>
            </a:solidFill>
          </p:spPr>
          <p:txBody>
            <a:bodyPr wrap="square" lIns="0" tIns="0" rIns="0" bIns="0" rtlCol="0"/>
            <a:lstStyle/>
            <a:p>
              <a:endParaRPr/>
            </a:p>
          </p:txBody>
        </p:sp>
        <p:pic>
          <p:nvPicPr>
            <p:cNvPr id="56" name="object 56"/>
            <p:cNvPicPr/>
            <p:nvPr/>
          </p:nvPicPr>
          <p:blipFill>
            <a:blip r:embed="rId34" cstate="screen">
              <a:extLst>
                <a:ext uri="{28A0092B-C50C-407E-A947-70E740481C1C}">
                  <a14:useLocalDpi xmlns:a14="http://schemas.microsoft.com/office/drawing/2010/main"/>
                </a:ext>
              </a:extLst>
            </a:blip>
            <a:stretch>
              <a:fillRect/>
            </a:stretch>
          </p:blipFill>
          <p:spPr>
            <a:xfrm>
              <a:off x="871613" y="1816607"/>
              <a:ext cx="842759" cy="131572"/>
            </a:xfrm>
            <a:prstGeom prst="rect">
              <a:avLst/>
            </a:prstGeom>
          </p:spPr>
        </p:pic>
        <p:pic>
          <p:nvPicPr>
            <p:cNvPr id="57" name="object 57"/>
            <p:cNvPicPr/>
            <p:nvPr/>
          </p:nvPicPr>
          <p:blipFill>
            <a:blip r:embed="rId35" cstate="screen">
              <a:extLst>
                <a:ext uri="{28A0092B-C50C-407E-A947-70E740481C1C}">
                  <a14:useLocalDpi xmlns:a14="http://schemas.microsoft.com/office/drawing/2010/main"/>
                </a:ext>
              </a:extLst>
            </a:blip>
            <a:stretch>
              <a:fillRect/>
            </a:stretch>
          </p:blipFill>
          <p:spPr>
            <a:xfrm>
              <a:off x="6404054" y="1788572"/>
              <a:ext cx="242363" cy="184753"/>
            </a:xfrm>
            <a:prstGeom prst="rect">
              <a:avLst/>
            </a:prstGeom>
          </p:spPr>
        </p:pic>
        <p:pic>
          <p:nvPicPr>
            <p:cNvPr id="58" name="object 58"/>
            <p:cNvPicPr/>
            <p:nvPr/>
          </p:nvPicPr>
          <p:blipFill>
            <a:blip r:embed="rId36" cstate="screen">
              <a:extLst>
                <a:ext uri="{28A0092B-C50C-407E-A947-70E740481C1C}">
                  <a14:useLocalDpi xmlns:a14="http://schemas.microsoft.com/office/drawing/2010/main"/>
                </a:ext>
              </a:extLst>
            </a:blip>
            <a:stretch>
              <a:fillRect/>
            </a:stretch>
          </p:blipFill>
          <p:spPr>
            <a:xfrm>
              <a:off x="6380734" y="2013203"/>
              <a:ext cx="204088" cy="172126"/>
            </a:xfrm>
            <a:prstGeom prst="rect">
              <a:avLst/>
            </a:prstGeom>
          </p:spPr>
        </p:pic>
        <p:pic>
          <p:nvPicPr>
            <p:cNvPr id="59" name="object 59"/>
            <p:cNvPicPr/>
            <p:nvPr/>
          </p:nvPicPr>
          <p:blipFill>
            <a:blip r:embed="rId37" cstate="screen">
              <a:extLst>
                <a:ext uri="{28A0092B-C50C-407E-A947-70E740481C1C}">
                  <a14:useLocalDpi xmlns:a14="http://schemas.microsoft.com/office/drawing/2010/main"/>
                </a:ext>
              </a:extLst>
            </a:blip>
            <a:stretch>
              <a:fillRect/>
            </a:stretch>
          </p:blipFill>
          <p:spPr>
            <a:xfrm>
              <a:off x="6364478" y="2247391"/>
              <a:ext cx="152780" cy="168783"/>
            </a:xfrm>
            <a:prstGeom prst="rect">
              <a:avLst/>
            </a:prstGeom>
          </p:spPr>
        </p:pic>
        <p:sp>
          <p:nvSpPr>
            <p:cNvPr id="60" name="object 60"/>
            <p:cNvSpPr/>
            <p:nvPr/>
          </p:nvSpPr>
          <p:spPr>
            <a:xfrm>
              <a:off x="6249670" y="1940813"/>
              <a:ext cx="429259" cy="453390"/>
            </a:xfrm>
            <a:custGeom>
              <a:avLst/>
              <a:gdLst/>
              <a:ahLst/>
              <a:cxnLst/>
              <a:rect l="l" t="t" r="r" b="b"/>
              <a:pathLst>
                <a:path w="429259" h="453389">
                  <a:moveTo>
                    <a:pt x="178562" y="258318"/>
                  </a:moveTo>
                  <a:lnTo>
                    <a:pt x="73291" y="350126"/>
                  </a:lnTo>
                  <a:lnTo>
                    <a:pt x="61976" y="366014"/>
                  </a:lnTo>
                  <a:lnTo>
                    <a:pt x="60934" y="359994"/>
                  </a:lnTo>
                  <a:lnTo>
                    <a:pt x="27940" y="226187"/>
                  </a:lnTo>
                  <a:lnTo>
                    <a:pt x="0" y="220345"/>
                  </a:lnTo>
                  <a:lnTo>
                    <a:pt x="45339" y="378841"/>
                  </a:lnTo>
                  <a:lnTo>
                    <a:pt x="71882" y="384429"/>
                  </a:lnTo>
                  <a:lnTo>
                    <a:pt x="87452" y="366014"/>
                  </a:lnTo>
                  <a:lnTo>
                    <a:pt x="178562" y="258318"/>
                  </a:lnTo>
                  <a:close/>
                </a:path>
                <a:path w="429259" h="453389">
                  <a:moveTo>
                    <a:pt x="231902" y="269621"/>
                  </a:moveTo>
                  <a:lnTo>
                    <a:pt x="205994" y="264160"/>
                  </a:lnTo>
                  <a:lnTo>
                    <a:pt x="183311" y="370916"/>
                  </a:lnTo>
                  <a:lnTo>
                    <a:pt x="175768" y="406527"/>
                  </a:lnTo>
                  <a:lnTo>
                    <a:pt x="201549" y="411988"/>
                  </a:lnTo>
                  <a:lnTo>
                    <a:pt x="231902" y="269621"/>
                  </a:lnTo>
                  <a:close/>
                </a:path>
                <a:path w="429259" h="453389">
                  <a:moveTo>
                    <a:pt x="238633" y="32893"/>
                  </a:moveTo>
                  <a:lnTo>
                    <a:pt x="83947" y="0"/>
                  </a:lnTo>
                  <a:lnTo>
                    <a:pt x="82677" y="5588"/>
                  </a:lnTo>
                  <a:lnTo>
                    <a:pt x="80391" y="16764"/>
                  </a:lnTo>
                  <a:lnTo>
                    <a:pt x="144653" y="30480"/>
                  </a:lnTo>
                  <a:lnTo>
                    <a:pt x="117983" y="156083"/>
                  </a:lnTo>
                  <a:lnTo>
                    <a:pt x="143764" y="161544"/>
                  </a:lnTo>
                  <a:lnTo>
                    <a:pt x="170434" y="35941"/>
                  </a:lnTo>
                  <a:lnTo>
                    <a:pt x="235077" y="49657"/>
                  </a:lnTo>
                  <a:lnTo>
                    <a:pt x="236220" y="44069"/>
                  </a:lnTo>
                  <a:lnTo>
                    <a:pt x="237490" y="38481"/>
                  </a:lnTo>
                  <a:lnTo>
                    <a:pt x="237998" y="35941"/>
                  </a:lnTo>
                  <a:lnTo>
                    <a:pt x="238633" y="32893"/>
                  </a:lnTo>
                  <a:close/>
                </a:path>
                <a:path w="429259" h="453389">
                  <a:moveTo>
                    <a:pt x="420243" y="309626"/>
                  </a:moveTo>
                  <a:lnTo>
                    <a:pt x="383832" y="301879"/>
                  </a:lnTo>
                  <a:lnTo>
                    <a:pt x="279146" y="279654"/>
                  </a:lnTo>
                  <a:lnTo>
                    <a:pt x="256387" y="386473"/>
                  </a:lnTo>
                  <a:lnTo>
                    <a:pt x="248793" y="422021"/>
                  </a:lnTo>
                  <a:lnTo>
                    <a:pt x="394576" y="453009"/>
                  </a:lnTo>
                  <a:lnTo>
                    <a:pt x="396875" y="441833"/>
                  </a:lnTo>
                  <a:lnTo>
                    <a:pt x="398145" y="436245"/>
                  </a:lnTo>
                  <a:lnTo>
                    <a:pt x="278257" y="410718"/>
                  </a:lnTo>
                  <a:lnTo>
                    <a:pt x="288544" y="362331"/>
                  </a:lnTo>
                  <a:lnTo>
                    <a:pt x="396621" y="385191"/>
                  </a:lnTo>
                  <a:lnTo>
                    <a:pt x="397751" y="379603"/>
                  </a:lnTo>
                  <a:lnTo>
                    <a:pt x="398907" y="374142"/>
                  </a:lnTo>
                  <a:lnTo>
                    <a:pt x="400050" y="368554"/>
                  </a:lnTo>
                  <a:lnTo>
                    <a:pt x="371043" y="362331"/>
                  </a:lnTo>
                  <a:lnTo>
                    <a:pt x="292100" y="345567"/>
                  </a:lnTo>
                  <a:lnTo>
                    <a:pt x="294398" y="334645"/>
                  </a:lnTo>
                  <a:lnTo>
                    <a:pt x="299059" y="312813"/>
                  </a:lnTo>
                  <a:lnTo>
                    <a:pt x="301371" y="301879"/>
                  </a:lnTo>
                  <a:lnTo>
                    <a:pt x="416687" y="326390"/>
                  </a:lnTo>
                  <a:lnTo>
                    <a:pt x="417957" y="320802"/>
                  </a:lnTo>
                  <a:lnTo>
                    <a:pt x="420243" y="309626"/>
                  </a:lnTo>
                  <a:close/>
                </a:path>
                <a:path w="429259" h="453389">
                  <a:moveTo>
                    <a:pt x="429196" y="126860"/>
                  </a:moveTo>
                  <a:lnTo>
                    <a:pt x="413727" y="89077"/>
                  </a:lnTo>
                  <a:lnTo>
                    <a:pt x="402602" y="78219"/>
                  </a:lnTo>
                  <a:lnTo>
                    <a:pt x="402602" y="125196"/>
                  </a:lnTo>
                  <a:lnTo>
                    <a:pt x="402450" y="133362"/>
                  </a:lnTo>
                  <a:lnTo>
                    <a:pt x="383273" y="173863"/>
                  </a:lnTo>
                  <a:lnTo>
                    <a:pt x="336207" y="187172"/>
                  </a:lnTo>
                  <a:lnTo>
                    <a:pt x="322072" y="185166"/>
                  </a:lnTo>
                  <a:lnTo>
                    <a:pt x="286334" y="168795"/>
                  </a:lnTo>
                  <a:lnTo>
                    <a:pt x="265899" y="128498"/>
                  </a:lnTo>
                  <a:lnTo>
                    <a:pt x="265976" y="126860"/>
                  </a:lnTo>
                  <a:lnTo>
                    <a:pt x="278041" y="89077"/>
                  </a:lnTo>
                  <a:lnTo>
                    <a:pt x="320687" y="68224"/>
                  </a:lnTo>
                  <a:lnTo>
                    <a:pt x="333527" y="68262"/>
                  </a:lnTo>
                  <a:lnTo>
                    <a:pt x="372922" y="79883"/>
                  </a:lnTo>
                  <a:lnTo>
                    <a:pt x="399529" y="109855"/>
                  </a:lnTo>
                  <a:lnTo>
                    <a:pt x="402602" y="125196"/>
                  </a:lnTo>
                  <a:lnTo>
                    <a:pt x="402602" y="78219"/>
                  </a:lnTo>
                  <a:lnTo>
                    <a:pt x="363308" y="57365"/>
                  </a:lnTo>
                  <a:lnTo>
                    <a:pt x="311683" y="51028"/>
                  </a:lnTo>
                  <a:lnTo>
                    <a:pt x="294462" y="53911"/>
                  </a:lnTo>
                  <a:lnTo>
                    <a:pt x="253936" y="79413"/>
                  </a:lnTo>
                  <a:lnTo>
                    <a:pt x="239395" y="119037"/>
                  </a:lnTo>
                  <a:lnTo>
                    <a:pt x="239598" y="128498"/>
                  </a:lnTo>
                  <a:lnTo>
                    <a:pt x="254927" y="165582"/>
                  </a:lnTo>
                  <a:lnTo>
                    <a:pt x="293141" y="193294"/>
                  </a:lnTo>
                  <a:lnTo>
                    <a:pt x="331406" y="203390"/>
                  </a:lnTo>
                  <a:lnTo>
                    <a:pt x="343827" y="204317"/>
                  </a:lnTo>
                  <a:lnTo>
                    <a:pt x="356031" y="204050"/>
                  </a:lnTo>
                  <a:lnTo>
                    <a:pt x="399199" y="190500"/>
                  </a:lnTo>
                  <a:lnTo>
                    <a:pt x="424751" y="158115"/>
                  </a:lnTo>
                  <a:lnTo>
                    <a:pt x="429107" y="137998"/>
                  </a:lnTo>
                  <a:lnTo>
                    <a:pt x="429196" y="126860"/>
                  </a:lnTo>
                  <a:close/>
                </a:path>
              </a:pathLst>
            </a:custGeom>
            <a:solidFill>
              <a:srgbClr val="FFFFFF"/>
            </a:solidFill>
          </p:spPr>
          <p:txBody>
            <a:bodyPr wrap="square" lIns="0" tIns="0" rIns="0" bIns="0" rtlCol="0"/>
            <a:lstStyle/>
            <a:p>
              <a:endParaRPr/>
            </a:p>
          </p:txBody>
        </p:sp>
        <p:pic>
          <p:nvPicPr>
            <p:cNvPr id="61" name="object 61"/>
            <p:cNvPicPr/>
            <p:nvPr/>
          </p:nvPicPr>
          <p:blipFill>
            <a:blip r:embed="rId38" cstate="screen">
              <a:extLst>
                <a:ext uri="{28A0092B-C50C-407E-A947-70E740481C1C}">
                  <a14:useLocalDpi xmlns:a14="http://schemas.microsoft.com/office/drawing/2010/main"/>
                </a:ext>
              </a:extLst>
            </a:blip>
            <a:stretch>
              <a:fillRect/>
            </a:stretch>
          </p:blipFill>
          <p:spPr>
            <a:xfrm>
              <a:off x="6294246" y="2408808"/>
              <a:ext cx="251078" cy="184403"/>
            </a:xfrm>
            <a:prstGeom prst="rect">
              <a:avLst/>
            </a:prstGeom>
          </p:spPr>
        </p:pic>
      </p:grpSp>
      <p:pic>
        <p:nvPicPr>
          <p:cNvPr id="62" name="object 62"/>
          <p:cNvPicPr/>
          <p:nvPr/>
        </p:nvPicPr>
        <p:blipFill>
          <a:blip r:embed="rId39" cstate="screen">
            <a:extLst>
              <a:ext uri="{28A0092B-C50C-407E-A947-70E740481C1C}">
                <a14:useLocalDpi xmlns:a14="http://schemas.microsoft.com/office/drawing/2010/main"/>
              </a:ext>
            </a:extLst>
          </a:blip>
          <a:stretch>
            <a:fillRect/>
          </a:stretch>
        </p:blipFill>
        <p:spPr>
          <a:xfrm>
            <a:off x="457203" y="4494402"/>
            <a:ext cx="213982" cy="213995"/>
          </a:xfrm>
          <a:prstGeom prst="rect">
            <a:avLst/>
          </a:prstGeom>
        </p:spPr>
      </p:pic>
      <p:pic>
        <p:nvPicPr>
          <p:cNvPr id="63" name="object 63"/>
          <p:cNvPicPr/>
          <p:nvPr/>
        </p:nvPicPr>
        <p:blipFill>
          <a:blip r:embed="rId40" cstate="screen">
            <a:extLst>
              <a:ext uri="{28A0092B-C50C-407E-A947-70E740481C1C}">
                <a14:useLocalDpi xmlns:a14="http://schemas.microsoft.com/office/drawing/2010/main"/>
              </a:ext>
            </a:extLst>
          </a:blip>
          <a:stretch>
            <a:fillRect/>
          </a:stretch>
        </p:blipFill>
        <p:spPr>
          <a:xfrm>
            <a:off x="3839848" y="6127549"/>
            <a:ext cx="213995" cy="195275"/>
          </a:xfrm>
          <a:prstGeom prst="rect">
            <a:avLst/>
          </a:prstGeom>
        </p:spPr>
      </p:pic>
      <p:pic>
        <p:nvPicPr>
          <p:cNvPr id="64" name="object 64"/>
          <p:cNvPicPr/>
          <p:nvPr/>
        </p:nvPicPr>
        <p:blipFill>
          <a:blip r:embed="rId41" cstate="screen">
            <a:extLst>
              <a:ext uri="{28A0092B-C50C-407E-A947-70E740481C1C}">
                <a14:useLocalDpi xmlns:a14="http://schemas.microsoft.com/office/drawing/2010/main"/>
              </a:ext>
            </a:extLst>
          </a:blip>
          <a:stretch>
            <a:fillRect/>
          </a:stretch>
        </p:blipFill>
        <p:spPr>
          <a:xfrm>
            <a:off x="3838578" y="4565055"/>
            <a:ext cx="214629" cy="221576"/>
          </a:xfrm>
          <a:prstGeom prst="rect">
            <a:avLst/>
          </a:prstGeom>
        </p:spPr>
      </p:pic>
      <p:pic>
        <p:nvPicPr>
          <p:cNvPr id="65" name="object 65"/>
          <p:cNvPicPr/>
          <p:nvPr/>
        </p:nvPicPr>
        <p:blipFill>
          <a:blip r:embed="rId42" cstate="screen">
            <a:extLst>
              <a:ext uri="{28A0092B-C50C-407E-A947-70E740481C1C}">
                <a14:useLocalDpi xmlns:a14="http://schemas.microsoft.com/office/drawing/2010/main"/>
              </a:ext>
            </a:extLst>
          </a:blip>
          <a:stretch>
            <a:fillRect/>
          </a:stretch>
        </p:blipFill>
        <p:spPr>
          <a:xfrm>
            <a:off x="3868423" y="7668514"/>
            <a:ext cx="156781" cy="228600"/>
          </a:xfrm>
          <a:prstGeom prst="rect">
            <a:avLst/>
          </a:prstGeom>
        </p:spPr>
      </p:pic>
      <p:pic>
        <p:nvPicPr>
          <p:cNvPr id="66" name="object 66"/>
          <p:cNvPicPr/>
          <p:nvPr/>
        </p:nvPicPr>
        <p:blipFill>
          <a:blip r:embed="rId43" cstate="screen">
            <a:extLst>
              <a:ext uri="{28A0092B-C50C-407E-A947-70E740481C1C}">
                <a14:useLocalDpi xmlns:a14="http://schemas.microsoft.com/office/drawing/2010/main"/>
              </a:ext>
            </a:extLst>
          </a:blip>
          <a:stretch>
            <a:fillRect/>
          </a:stretch>
        </p:blipFill>
        <p:spPr>
          <a:xfrm>
            <a:off x="3823970" y="8800924"/>
            <a:ext cx="213995" cy="191693"/>
          </a:xfrm>
          <a:prstGeom prst="rect">
            <a:avLst/>
          </a:prstGeom>
        </p:spPr>
      </p:pic>
      <p:sp>
        <p:nvSpPr>
          <p:cNvPr id="67" name="object 67"/>
          <p:cNvSpPr txBox="1"/>
          <p:nvPr/>
        </p:nvSpPr>
        <p:spPr>
          <a:xfrm>
            <a:off x="7277344" y="7847329"/>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0" dirty="0">
                <a:solidFill>
                  <a:srgbClr val="004448"/>
                </a:solidFill>
                <a:latin typeface="Microsoft Sans Serif"/>
                <a:cs typeface="Microsoft Sans Serif"/>
              </a:rPr>
              <a:t> </a:t>
            </a:r>
            <a:r>
              <a:rPr sz="700" spc="-30" dirty="0">
                <a:solidFill>
                  <a:srgbClr val="004448"/>
                </a:solidFill>
                <a:latin typeface="Microsoft Sans Serif"/>
                <a:cs typeface="Microsoft Sans Serif"/>
              </a:rPr>
              <a:t>for</a:t>
            </a:r>
            <a:endParaRPr sz="700">
              <a:latin typeface="Microsoft Sans Serif"/>
              <a:cs typeface="Microsoft Sans Serif"/>
            </a:endParaRPr>
          </a:p>
        </p:txBody>
      </p:sp>
      <p:sp>
        <p:nvSpPr>
          <p:cNvPr id="68" name="object 68"/>
          <p:cNvSpPr txBox="1">
            <a:spLocks noGrp="1"/>
          </p:cNvSpPr>
          <p:nvPr>
            <p:ph type="sldNum" sz="quarter" idx="7"/>
          </p:nvPr>
        </p:nvSpPr>
        <p:spPr>
          <a:xfrm>
            <a:off x="7257291" y="10361924"/>
            <a:ext cx="180340" cy="111631"/>
          </a:xfrm>
          <a:prstGeom prst="rect">
            <a:avLst/>
          </a:prstGeom>
        </p:spPr>
        <p:txBody>
          <a:bodyPr vert="horz" wrap="square" lIns="0" tIns="3810" rIns="0" bIns="0" rtlCol="0">
            <a:spAutoFit/>
          </a:bodyPr>
          <a:lstStyle/>
          <a:p>
            <a:pPr marL="43803">
              <a:spcBef>
                <a:spcPts val="30"/>
              </a:spcBef>
            </a:pPr>
            <a:fld id="{81D60167-4931-47E6-BA6A-407CBD079E47}" type="slidenum">
              <a:rPr spc="-5" dirty="0"/>
              <a:pPr marL="43803">
                <a:spcBef>
                  <a:spcPts val="30"/>
                </a:spcBef>
              </a:pPr>
              <a:t>30</a:t>
            </a:fld>
            <a:endParaRPr spc="-5"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89292" y="8347449"/>
            <a:ext cx="119380" cy="2244123"/>
          </a:xfrm>
          <a:prstGeom prst="rect">
            <a:avLst/>
          </a:prstGeom>
        </p:spPr>
        <p:txBody>
          <a:bodyPr vert="horz" wrap="square" lIns="0" tIns="1905" rIns="0" bIns="0" rtlCol="0">
            <a:spAutoFit/>
          </a:bodyPr>
          <a:lstStyle/>
          <a:p>
            <a:pPr marR="1905">
              <a:lnSpc>
                <a:spcPts val="770"/>
              </a:lnSpc>
              <a:spcBef>
                <a:spcPts val="15"/>
              </a:spcBef>
            </a:pPr>
            <a:r>
              <a:rPr sz="700" spc="-75" dirty="0">
                <a:solidFill>
                  <a:srgbClr val="004448"/>
                </a:solidFill>
                <a:latin typeface="Microsoft Sans Serif"/>
                <a:cs typeface="Microsoft Sans Serif"/>
              </a:rPr>
              <a:t>SM  ES</a:t>
            </a:r>
            <a:endParaRPr sz="700">
              <a:latin typeface="Microsoft Sans Serif"/>
              <a:cs typeface="Microsoft Sans Serif"/>
            </a:endParaRPr>
          </a:p>
          <a:p>
            <a:pPr>
              <a:lnSpc>
                <a:spcPts val="775"/>
              </a:lnSpc>
            </a:pPr>
            <a:r>
              <a:rPr sz="700" spc="-75" dirty="0">
                <a:solidFill>
                  <a:srgbClr val="004448"/>
                </a:solidFill>
                <a:latin typeface="Microsoft Sans Serif"/>
                <a:cs typeface="Microsoft Sans Serif"/>
              </a:rPr>
              <a:t>or</a:t>
            </a:r>
            <a:r>
              <a:rPr sz="1000" spc="-112" baseline="-15873" dirty="0">
                <a:solidFill>
                  <a:srgbClr val="004448"/>
                </a:solidFill>
                <a:latin typeface="Microsoft Sans Serif"/>
                <a:cs typeface="Microsoft Sans Serif"/>
              </a:rPr>
              <a:t>f</a:t>
            </a:r>
            <a:endParaRPr sz="1000" baseline="-15873">
              <a:latin typeface="Microsoft Sans Serif"/>
              <a:cs typeface="Microsoft Sans Serif"/>
            </a:endParaRPr>
          </a:p>
          <a:p>
            <a:pPr>
              <a:lnSpc>
                <a:spcPct val="100000"/>
              </a:lnSpc>
            </a:pPr>
            <a:endParaRPr sz="900">
              <a:latin typeface="Microsoft Sans Serif"/>
              <a:cs typeface="Microsoft Sans Serif"/>
            </a:endParaRPr>
          </a:p>
          <a:p>
            <a:pPr marR="13967">
              <a:lnSpc>
                <a:spcPts val="800"/>
              </a:lnSpc>
              <a:spcBef>
                <a:spcPts val="780"/>
              </a:spcBef>
            </a:pPr>
            <a:r>
              <a:rPr sz="700" spc="-5" dirty="0">
                <a:solidFill>
                  <a:srgbClr val="004448"/>
                </a:solidFill>
                <a:latin typeface="Microsoft Sans Serif"/>
                <a:cs typeface="Microsoft Sans Serif"/>
              </a:rPr>
              <a:t>en  </a:t>
            </a:r>
            <a:r>
              <a:rPr sz="700" spc="-20" dirty="0">
                <a:solidFill>
                  <a:srgbClr val="004448"/>
                </a:solidFill>
                <a:latin typeface="Microsoft Sans Serif"/>
                <a:cs typeface="Microsoft Sans Serif"/>
              </a:rPr>
              <a:t>di </a:t>
            </a:r>
            <a:r>
              <a:rPr sz="700" spc="-15" dirty="0">
                <a:solidFill>
                  <a:srgbClr val="004448"/>
                </a:solidFill>
                <a:latin typeface="Microsoft Sans Serif"/>
                <a:cs typeface="Microsoft Sans Serif"/>
              </a:rPr>
              <a:t> </a:t>
            </a:r>
            <a:r>
              <a:rPr sz="700" spc="-20" dirty="0">
                <a:solidFill>
                  <a:srgbClr val="004448"/>
                </a:solidFill>
                <a:latin typeface="Microsoft Sans Serif"/>
                <a:cs typeface="Microsoft Sans Serif"/>
              </a:rPr>
              <a:t>u </a:t>
            </a:r>
            <a:r>
              <a:rPr sz="700" spc="-15" dirty="0">
                <a:solidFill>
                  <a:srgbClr val="004448"/>
                </a:solidFill>
                <a:latin typeface="Microsoft Sans Serif"/>
                <a:cs typeface="Microsoft Sans Serif"/>
              </a:rPr>
              <a:t> </a:t>
            </a:r>
            <a:r>
              <a:rPr sz="700" spc="-30" dirty="0">
                <a:solidFill>
                  <a:srgbClr val="004448"/>
                </a:solidFill>
                <a:latin typeface="Microsoft Sans Serif"/>
                <a:cs typeface="Microsoft Sans Serif"/>
              </a:rPr>
              <a:t>m</a:t>
            </a:r>
            <a:endParaRPr sz="700">
              <a:latin typeface="Microsoft Sans Serif"/>
              <a:cs typeface="Microsoft Sans Serif"/>
            </a:endParaRPr>
          </a:p>
          <a:p>
            <a:pPr>
              <a:spcBef>
                <a:spcPts val="5"/>
              </a:spcBef>
            </a:pPr>
            <a:endParaRPr sz="1100">
              <a:latin typeface="Microsoft Sans Serif"/>
              <a:cs typeface="Microsoft Sans Serif"/>
            </a:endParaRPr>
          </a:p>
          <a:p>
            <a:pPr marR="6982">
              <a:lnSpc>
                <a:spcPct val="57099"/>
              </a:lnSpc>
            </a:pPr>
            <a:r>
              <a:rPr sz="700" spc="-30" dirty="0">
                <a:solidFill>
                  <a:srgbClr val="004448"/>
                </a:solidFill>
                <a:latin typeface="Microsoft Sans Serif"/>
                <a:cs typeface="Microsoft Sans Serif"/>
              </a:rPr>
              <a:t>Co  </a:t>
            </a:r>
            <a:r>
              <a:rPr sz="700" spc="-50" dirty="0">
                <a:solidFill>
                  <a:srgbClr val="004448"/>
                </a:solidFill>
                <a:latin typeface="Microsoft Sans Serif"/>
                <a:cs typeface="Microsoft Sans Serif"/>
              </a:rPr>
              <a:t>e</a:t>
            </a:r>
            <a:endParaRPr sz="700">
              <a:latin typeface="Microsoft Sans Serif"/>
              <a:cs typeface="Microsoft Sans Serif"/>
            </a:endParaRPr>
          </a:p>
          <a:p>
            <a:pPr>
              <a:lnSpc>
                <a:spcPts val="805"/>
              </a:lnSpc>
            </a:pPr>
            <a:r>
              <a:rPr sz="700" spc="-25" dirty="0">
                <a:solidFill>
                  <a:srgbClr val="004448"/>
                </a:solidFill>
                <a:latin typeface="Microsoft Sans Serif"/>
                <a:cs typeface="Microsoft Sans Serif"/>
              </a:rPr>
              <a:t>vic</a:t>
            </a:r>
            <a:endParaRPr sz="700">
              <a:latin typeface="Microsoft Sans Serif"/>
              <a:cs typeface="Microsoft Sans Serif"/>
            </a:endParaRPr>
          </a:p>
          <a:p>
            <a:pPr>
              <a:lnSpc>
                <a:spcPct val="62900"/>
              </a:lnSpc>
              <a:spcBef>
                <a:spcPts val="454"/>
              </a:spcBef>
            </a:pPr>
            <a:r>
              <a:rPr sz="700" spc="-65" dirty="0">
                <a:solidFill>
                  <a:srgbClr val="004448"/>
                </a:solidFill>
                <a:latin typeface="Microsoft Sans Serif"/>
                <a:cs typeface="Microsoft Sans Serif"/>
              </a:rPr>
              <a:t>S</a:t>
            </a:r>
            <a:r>
              <a:rPr sz="700" spc="-60" dirty="0">
                <a:solidFill>
                  <a:srgbClr val="004448"/>
                </a:solidFill>
                <a:latin typeface="Microsoft Sans Serif"/>
                <a:cs typeface="Microsoft Sans Serif"/>
              </a:rPr>
              <a:t>e</a:t>
            </a:r>
            <a:r>
              <a:rPr sz="700" spc="-35" dirty="0">
                <a:solidFill>
                  <a:srgbClr val="004448"/>
                </a:solidFill>
                <a:latin typeface="Microsoft Sans Serif"/>
                <a:cs typeface="Microsoft Sans Serif"/>
              </a:rPr>
              <a:t>r  </a:t>
            </a:r>
            <a:r>
              <a:rPr sz="700" spc="-200" dirty="0">
                <a:solidFill>
                  <a:srgbClr val="004448"/>
                </a:solidFill>
                <a:latin typeface="Microsoft Sans Serif"/>
                <a:cs typeface="Microsoft Sans Serif"/>
              </a:rPr>
              <a:t>d</a:t>
            </a:r>
            <a:r>
              <a:rPr sz="1000" spc="-300" baseline="-27777" dirty="0">
                <a:solidFill>
                  <a:srgbClr val="004448"/>
                </a:solidFill>
                <a:latin typeface="Microsoft Sans Serif"/>
                <a:cs typeface="Microsoft Sans Serif"/>
              </a:rPr>
              <a:t>o</a:t>
            </a:r>
            <a:endParaRPr sz="1000" baseline="-27777">
              <a:latin typeface="Microsoft Sans Serif"/>
              <a:cs typeface="Microsoft Sans Serif"/>
            </a:endParaRPr>
          </a:p>
          <a:p>
            <a:pPr>
              <a:lnSpc>
                <a:spcPts val="730"/>
              </a:lnSpc>
            </a:pPr>
            <a:r>
              <a:rPr sz="700" spc="-200" dirty="0">
                <a:solidFill>
                  <a:srgbClr val="004448"/>
                </a:solidFill>
                <a:latin typeface="Microsoft Sans Serif"/>
                <a:cs typeface="Microsoft Sans Serif"/>
              </a:rPr>
              <a:t>o</a:t>
            </a:r>
            <a:r>
              <a:rPr sz="1000" spc="-300" baseline="-27777" dirty="0">
                <a:solidFill>
                  <a:srgbClr val="004448"/>
                </a:solidFill>
                <a:latin typeface="Microsoft Sans Serif"/>
                <a:cs typeface="Microsoft Sans Serif"/>
              </a:rPr>
              <a:t>F</a:t>
            </a:r>
            <a:endParaRPr sz="1000" baseline="-27777">
              <a:latin typeface="Microsoft Sans Serif"/>
              <a:cs typeface="Microsoft Sans Serif"/>
            </a:endParaRPr>
          </a:p>
          <a:p>
            <a:pPr marR="15872">
              <a:lnSpc>
                <a:spcPts val="760"/>
              </a:lnSpc>
              <a:spcBef>
                <a:spcPts val="430"/>
              </a:spcBef>
            </a:pPr>
            <a:r>
              <a:rPr sz="700" dirty="0">
                <a:solidFill>
                  <a:srgbClr val="004448"/>
                </a:solidFill>
                <a:latin typeface="Microsoft Sans Serif"/>
                <a:cs typeface="Microsoft Sans Serif"/>
              </a:rPr>
              <a:t>h</a:t>
            </a:r>
            <a:r>
              <a:rPr sz="700" spc="-750" dirty="0">
                <a:solidFill>
                  <a:srgbClr val="004448"/>
                </a:solidFill>
                <a:latin typeface="Microsoft Sans Serif"/>
                <a:cs typeface="Microsoft Sans Serif"/>
              </a:rPr>
              <a:t>y</a:t>
            </a:r>
            <a:r>
              <a:rPr sz="1000" spc="-7" baseline="-27777" dirty="0">
                <a:solidFill>
                  <a:srgbClr val="004448"/>
                </a:solidFill>
                <a:latin typeface="Microsoft Sans Serif"/>
                <a:cs typeface="Microsoft Sans Serif"/>
              </a:rPr>
              <a:t>lt  </a:t>
            </a:r>
            <a:r>
              <a:rPr sz="700" spc="-5" dirty="0">
                <a:solidFill>
                  <a:srgbClr val="004448"/>
                </a:solidFill>
                <a:latin typeface="Microsoft Sans Serif"/>
                <a:cs typeface="Microsoft Sans Serif"/>
              </a:rPr>
              <a:t>a</a:t>
            </a:r>
            <a:endParaRPr sz="700">
              <a:latin typeface="Microsoft Sans Serif"/>
              <a:cs typeface="Microsoft Sans Serif"/>
            </a:endParaRPr>
          </a:p>
          <a:p>
            <a:pPr marR="8252">
              <a:lnSpc>
                <a:spcPct val="57099"/>
              </a:lnSpc>
              <a:spcBef>
                <a:spcPts val="300"/>
              </a:spcBef>
            </a:pPr>
            <a:r>
              <a:rPr sz="700" spc="-30" dirty="0">
                <a:solidFill>
                  <a:srgbClr val="004448"/>
                </a:solidFill>
                <a:latin typeface="Microsoft Sans Serif"/>
                <a:cs typeface="Microsoft Sans Serif"/>
              </a:rPr>
              <a:t>He  </a:t>
            </a:r>
            <a:r>
              <a:rPr sz="700" spc="-5" dirty="0">
                <a:solidFill>
                  <a:srgbClr val="004448"/>
                </a:solidFill>
                <a:latin typeface="Microsoft Sans Serif"/>
                <a:cs typeface="Microsoft Sans Serif"/>
              </a:rPr>
              <a:t>e</a:t>
            </a:r>
            <a:endParaRPr sz="700">
              <a:latin typeface="Microsoft Sans Serif"/>
              <a:cs typeface="Microsoft Sans Serif"/>
            </a:endParaRPr>
          </a:p>
          <a:p>
            <a:pPr>
              <a:lnSpc>
                <a:spcPts val="710"/>
              </a:lnSpc>
            </a:pPr>
            <a:r>
              <a:rPr sz="700" spc="-5" dirty="0">
                <a:solidFill>
                  <a:srgbClr val="004448"/>
                </a:solidFill>
                <a:latin typeface="Microsoft Sans Serif"/>
                <a:cs typeface="Microsoft Sans Serif"/>
              </a:rPr>
              <a:t>ti</a:t>
            </a:r>
            <a:r>
              <a:rPr sz="700" spc="-605" dirty="0">
                <a:solidFill>
                  <a:srgbClr val="004448"/>
                </a:solidFill>
                <a:latin typeface="Microsoft Sans Serif"/>
                <a:cs typeface="Microsoft Sans Serif"/>
              </a:rPr>
              <a:t>c</a:t>
            </a:r>
            <a:r>
              <a:rPr sz="1000" spc="-15" baseline="-19841" dirty="0">
                <a:solidFill>
                  <a:srgbClr val="004448"/>
                </a:solidFill>
                <a:latin typeface="Microsoft Sans Serif"/>
                <a:cs typeface="Microsoft Sans Serif"/>
              </a:rPr>
              <a:t>22</a:t>
            </a:r>
            <a:endParaRPr sz="1000" baseline="-19841">
              <a:latin typeface="Microsoft Sans Serif"/>
              <a:cs typeface="Microsoft Sans Serif"/>
            </a:endParaRPr>
          </a:p>
        </p:txBody>
      </p:sp>
      <p:sp>
        <p:nvSpPr>
          <p:cNvPr id="3" name="object 3"/>
          <p:cNvSpPr txBox="1"/>
          <p:nvPr/>
        </p:nvSpPr>
        <p:spPr>
          <a:xfrm>
            <a:off x="723394" y="4509645"/>
            <a:ext cx="3014345" cy="1310005"/>
          </a:xfrm>
          <a:prstGeom prst="rect">
            <a:avLst/>
          </a:prstGeom>
        </p:spPr>
        <p:txBody>
          <a:bodyPr vert="horz" wrap="square" lIns="0" tIns="12697" rIns="0" bIns="0" rtlCol="0">
            <a:spAutoFit/>
          </a:bodyPr>
          <a:lstStyle/>
          <a:p>
            <a:pPr marL="12697">
              <a:lnSpc>
                <a:spcPts val="1427"/>
              </a:lnSpc>
              <a:spcBef>
                <a:spcPts val="100"/>
              </a:spcBef>
            </a:pPr>
            <a:r>
              <a:rPr sz="1200" dirty="0">
                <a:solidFill>
                  <a:srgbClr val="004448"/>
                </a:solidFill>
                <a:latin typeface="Microsoft Sans Serif"/>
                <a:cs typeface="Microsoft Sans Serif"/>
              </a:rPr>
              <a:t>Acerca</a:t>
            </a:r>
            <a:r>
              <a:rPr sz="1200" spc="-30" dirty="0">
                <a:solidFill>
                  <a:srgbClr val="004448"/>
                </a:solidFill>
                <a:latin typeface="Microsoft Sans Serif"/>
                <a:cs typeface="Microsoft Sans Serif"/>
              </a:rPr>
              <a:t> </a:t>
            </a:r>
            <a:r>
              <a:rPr sz="1200" spc="170" dirty="0">
                <a:solidFill>
                  <a:srgbClr val="004448"/>
                </a:solidFill>
                <a:latin typeface="Microsoft Sans Serif"/>
                <a:cs typeface="Microsoft Sans Serif"/>
              </a:rPr>
              <a:t>de…</a:t>
            </a:r>
            <a:endParaRPr sz="1200">
              <a:latin typeface="Microsoft Sans Serif"/>
              <a:cs typeface="Microsoft Sans Serif"/>
            </a:endParaRPr>
          </a:p>
          <a:p>
            <a:pPr marL="12697" marR="6347">
              <a:lnSpc>
                <a:spcPts val="1070"/>
              </a:lnSpc>
              <a:spcBef>
                <a:spcPts val="30"/>
              </a:spcBef>
            </a:pPr>
            <a:r>
              <a:rPr sz="900" spc="-5" dirty="0">
                <a:solidFill>
                  <a:srgbClr val="57585B"/>
                </a:solidFill>
                <a:latin typeface="Microsoft Sans Serif"/>
                <a:cs typeface="Microsoft Sans Serif"/>
              </a:rPr>
              <a:t>El</a:t>
            </a:r>
            <a:r>
              <a:rPr sz="900" spc="90" dirty="0">
                <a:solidFill>
                  <a:srgbClr val="57585B"/>
                </a:solidFill>
                <a:latin typeface="Microsoft Sans Serif"/>
                <a:cs typeface="Microsoft Sans Serif"/>
              </a:rPr>
              <a:t> </a:t>
            </a:r>
            <a:r>
              <a:rPr sz="900" spc="-5" dirty="0">
                <a:solidFill>
                  <a:srgbClr val="57585B"/>
                </a:solidFill>
                <a:latin typeface="Microsoft Sans Serif"/>
                <a:cs typeface="Microsoft Sans Serif"/>
              </a:rPr>
              <a:t>Restaurante</a:t>
            </a:r>
            <a:r>
              <a:rPr sz="900" spc="90" dirty="0">
                <a:solidFill>
                  <a:srgbClr val="57585B"/>
                </a:solidFill>
                <a:latin typeface="Microsoft Sans Serif"/>
                <a:cs typeface="Microsoft Sans Serif"/>
              </a:rPr>
              <a:t> </a:t>
            </a:r>
            <a:r>
              <a:rPr sz="900" dirty="0">
                <a:solidFill>
                  <a:srgbClr val="57585B"/>
                </a:solidFill>
                <a:latin typeface="Microsoft Sans Serif"/>
                <a:cs typeface="Microsoft Sans Serif"/>
              </a:rPr>
              <a:t>Pizzería</a:t>
            </a:r>
            <a:r>
              <a:rPr sz="900" spc="90" dirty="0">
                <a:solidFill>
                  <a:srgbClr val="57585B"/>
                </a:solidFill>
                <a:latin typeface="Microsoft Sans Serif"/>
                <a:cs typeface="Microsoft Sans Serif"/>
              </a:rPr>
              <a:t> </a:t>
            </a:r>
            <a:r>
              <a:rPr sz="900" spc="-5" dirty="0">
                <a:solidFill>
                  <a:srgbClr val="57585B"/>
                </a:solidFill>
                <a:latin typeface="Microsoft Sans Serif"/>
                <a:cs typeface="Microsoft Sans Serif"/>
              </a:rPr>
              <a:t>Dos</a:t>
            </a:r>
            <a:r>
              <a:rPr sz="900" spc="80" dirty="0">
                <a:solidFill>
                  <a:srgbClr val="57585B"/>
                </a:solidFill>
                <a:latin typeface="Microsoft Sans Serif"/>
                <a:cs typeface="Microsoft Sans Serif"/>
              </a:rPr>
              <a:t> </a:t>
            </a:r>
            <a:r>
              <a:rPr sz="900" spc="-5" dirty="0">
                <a:solidFill>
                  <a:srgbClr val="57585B"/>
                </a:solidFill>
                <a:latin typeface="Microsoft Sans Serif"/>
                <a:cs typeface="Microsoft Sans Serif"/>
              </a:rPr>
              <a:t>Leones</a:t>
            </a:r>
            <a:r>
              <a:rPr sz="900" spc="90" dirty="0">
                <a:solidFill>
                  <a:srgbClr val="57585B"/>
                </a:solidFill>
                <a:latin typeface="Microsoft Sans Serif"/>
                <a:cs typeface="Microsoft Sans Serif"/>
              </a:rPr>
              <a:t> </a:t>
            </a:r>
            <a:r>
              <a:rPr sz="900" spc="-10" dirty="0">
                <a:solidFill>
                  <a:srgbClr val="57585B"/>
                </a:solidFill>
                <a:latin typeface="Microsoft Sans Serif"/>
                <a:cs typeface="Microsoft Sans Serif"/>
              </a:rPr>
              <a:t>es</a:t>
            </a:r>
            <a:r>
              <a:rPr sz="900" spc="95" dirty="0">
                <a:solidFill>
                  <a:srgbClr val="57585B"/>
                </a:solidFill>
                <a:latin typeface="Microsoft Sans Serif"/>
                <a:cs typeface="Microsoft Sans Serif"/>
              </a:rPr>
              <a:t> </a:t>
            </a:r>
            <a:r>
              <a:rPr sz="900" spc="-5" dirty="0">
                <a:solidFill>
                  <a:srgbClr val="57585B"/>
                </a:solidFill>
                <a:latin typeface="Microsoft Sans Serif"/>
                <a:cs typeface="Microsoft Sans Serif"/>
              </a:rPr>
              <a:t>el</a:t>
            </a:r>
            <a:r>
              <a:rPr sz="900" spc="90" dirty="0">
                <a:solidFill>
                  <a:srgbClr val="57585B"/>
                </a:solidFill>
                <a:latin typeface="Microsoft Sans Serif"/>
                <a:cs typeface="Microsoft Sans Serif"/>
              </a:rPr>
              <a:t> </a:t>
            </a:r>
            <a:r>
              <a:rPr sz="900" spc="-5" dirty="0">
                <a:solidFill>
                  <a:srgbClr val="57585B"/>
                </a:solidFill>
                <a:latin typeface="Microsoft Sans Serif"/>
                <a:cs typeface="Microsoft Sans Serif"/>
              </a:rPr>
              <a:t>proyecto</a:t>
            </a:r>
            <a:r>
              <a:rPr sz="900" spc="90"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90" dirty="0">
                <a:solidFill>
                  <a:srgbClr val="57585B"/>
                </a:solidFill>
                <a:latin typeface="Microsoft Sans Serif"/>
                <a:cs typeface="Microsoft Sans Serif"/>
              </a:rPr>
              <a:t> </a:t>
            </a:r>
            <a:r>
              <a:rPr sz="900" spc="-5" dirty="0">
                <a:solidFill>
                  <a:srgbClr val="57585B"/>
                </a:solidFill>
                <a:latin typeface="Microsoft Sans Serif"/>
                <a:cs typeface="Microsoft Sans Serif"/>
              </a:rPr>
              <a:t>un </a:t>
            </a:r>
            <a:r>
              <a:rPr sz="900" spc="-225" dirty="0">
                <a:solidFill>
                  <a:srgbClr val="57585B"/>
                </a:solidFill>
                <a:latin typeface="Microsoft Sans Serif"/>
                <a:cs typeface="Microsoft Sans Serif"/>
              </a:rPr>
              <a:t> </a:t>
            </a:r>
            <a:r>
              <a:rPr sz="900" spc="-5" dirty="0">
                <a:solidFill>
                  <a:srgbClr val="57585B"/>
                </a:solidFill>
                <a:latin typeface="Microsoft Sans Serif"/>
                <a:cs typeface="Microsoft Sans Serif"/>
              </a:rPr>
              <a:t>grupo</a:t>
            </a:r>
            <a:r>
              <a:rPr sz="900" spc="18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spc="185" dirty="0">
                <a:solidFill>
                  <a:srgbClr val="57585B"/>
                </a:solidFill>
                <a:latin typeface="Microsoft Sans Serif"/>
                <a:cs typeface="Microsoft Sans Serif"/>
              </a:rPr>
              <a:t> </a:t>
            </a:r>
            <a:r>
              <a:rPr sz="900" spc="-5" dirty="0">
                <a:solidFill>
                  <a:srgbClr val="57585B"/>
                </a:solidFill>
                <a:latin typeface="Microsoft Sans Serif"/>
                <a:cs typeface="Microsoft Sans Serif"/>
              </a:rPr>
              <a:t>amigos</a:t>
            </a:r>
            <a:r>
              <a:rPr sz="900" spc="185" dirty="0">
                <a:solidFill>
                  <a:srgbClr val="57585B"/>
                </a:solidFill>
                <a:latin typeface="Microsoft Sans Serif"/>
                <a:cs typeface="Microsoft Sans Serif"/>
              </a:rPr>
              <a:t> </a:t>
            </a:r>
            <a:r>
              <a:rPr sz="900" dirty="0">
                <a:solidFill>
                  <a:srgbClr val="57585B"/>
                </a:solidFill>
                <a:latin typeface="Microsoft Sans Serif"/>
                <a:cs typeface="Microsoft Sans Serif"/>
              </a:rPr>
              <a:t>y</a:t>
            </a:r>
            <a:r>
              <a:rPr sz="900" spc="180" dirty="0">
                <a:solidFill>
                  <a:srgbClr val="57585B"/>
                </a:solidFill>
                <a:latin typeface="Microsoft Sans Serif"/>
                <a:cs typeface="Microsoft Sans Serif"/>
              </a:rPr>
              <a:t> </a:t>
            </a:r>
            <a:r>
              <a:rPr sz="900" spc="-5" dirty="0">
                <a:solidFill>
                  <a:srgbClr val="57585B"/>
                </a:solidFill>
                <a:latin typeface="Microsoft Sans Serif"/>
                <a:cs typeface="Microsoft Sans Serif"/>
              </a:rPr>
              <a:t>entusiastas</a:t>
            </a:r>
            <a:r>
              <a:rPr sz="900" spc="19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spc="180" dirty="0">
                <a:solidFill>
                  <a:srgbClr val="57585B"/>
                </a:solidFill>
                <a:latin typeface="Microsoft Sans Serif"/>
                <a:cs typeface="Microsoft Sans Serif"/>
              </a:rPr>
              <a:t> </a:t>
            </a:r>
            <a:r>
              <a:rPr sz="900" spc="-5" dirty="0">
                <a:solidFill>
                  <a:srgbClr val="57585B"/>
                </a:solidFill>
                <a:latin typeface="Microsoft Sans Serif"/>
                <a:cs typeface="Microsoft Sans Serif"/>
              </a:rPr>
              <a:t>la</a:t>
            </a:r>
            <a:r>
              <a:rPr sz="900" spc="185" dirty="0">
                <a:solidFill>
                  <a:srgbClr val="57585B"/>
                </a:solidFill>
                <a:latin typeface="Microsoft Sans Serif"/>
                <a:cs typeface="Microsoft Sans Serif"/>
              </a:rPr>
              <a:t> </a:t>
            </a:r>
            <a:r>
              <a:rPr sz="900" spc="-5" dirty="0">
                <a:solidFill>
                  <a:srgbClr val="57585B"/>
                </a:solidFill>
                <a:latin typeface="Microsoft Sans Serif"/>
                <a:cs typeface="Microsoft Sans Serif"/>
              </a:rPr>
              <a:t>cocina.</a:t>
            </a:r>
            <a:r>
              <a:rPr sz="900" spc="180" dirty="0">
                <a:solidFill>
                  <a:srgbClr val="57585B"/>
                </a:solidFill>
                <a:latin typeface="Microsoft Sans Serif"/>
                <a:cs typeface="Microsoft Sans Serif"/>
              </a:rPr>
              <a:t> </a:t>
            </a:r>
            <a:r>
              <a:rPr sz="900" spc="-5" dirty="0">
                <a:solidFill>
                  <a:srgbClr val="57585B"/>
                </a:solidFill>
                <a:latin typeface="Microsoft Sans Serif"/>
                <a:cs typeface="Microsoft Sans Serif"/>
              </a:rPr>
              <a:t>El</a:t>
            </a:r>
            <a:r>
              <a:rPr sz="900" spc="185" dirty="0">
                <a:solidFill>
                  <a:srgbClr val="57585B"/>
                </a:solidFill>
                <a:latin typeface="Microsoft Sans Serif"/>
                <a:cs typeface="Microsoft Sans Serif"/>
              </a:rPr>
              <a:t> </a:t>
            </a:r>
            <a:r>
              <a:rPr sz="900" spc="-5" dirty="0">
                <a:solidFill>
                  <a:srgbClr val="57585B"/>
                </a:solidFill>
                <a:latin typeface="Microsoft Sans Serif"/>
                <a:cs typeface="Microsoft Sans Serif"/>
              </a:rPr>
              <a:t>negocio</a:t>
            </a:r>
            <a:endParaRPr sz="900">
              <a:latin typeface="Microsoft Sans Serif"/>
              <a:cs typeface="Microsoft Sans Serif"/>
            </a:endParaRPr>
          </a:p>
          <a:p>
            <a:pPr marL="12697" marR="6347">
              <a:lnSpc>
                <a:spcPts val="1070"/>
              </a:lnSpc>
              <a:spcBef>
                <a:spcPts val="10"/>
              </a:spcBef>
            </a:pPr>
            <a:r>
              <a:rPr sz="900" spc="-5" dirty="0">
                <a:solidFill>
                  <a:srgbClr val="57585B"/>
                </a:solidFill>
                <a:latin typeface="Microsoft Sans Serif"/>
                <a:cs typeface="Microsoft Sans Serif"/>
              </a:rPr>
              <a:t>encierra</a:t>
            </a:r>
            <a:r>
              <a:rPr sz="900" spc="195" dirty="0">
                <a:solidFill>
                  <a:srgbClr val="57585B"/>
                </a:solidFill>
                <a:latin typeface="Microsoft Sans Serif"/>
                <a:cs typeface="Microsoft Sans Serif"/>
              </a:rPr>
              <a:t> </a:t>
            </a:r>
            <a:r>
              <a:rPr sz="900" spc="-10" dirty="0">
                <a:solidFill>
                  <a:srgbClr val="57585B"/>
                </a:solidFill>
                <a:latin typeface="Microsoft Sans Serif"/>
                <a:cs typeface="Microsoft Sans Serif"/>
              </a:rPr>
              <a:t>su</a:t>
            </a:r>
            <a:r>
              <a:rPr sz="900" spc="200" dirty="0">
                <a:solidFill>
                  <a:srgbClr val="57585B"/>
                </a:solidFill>
                <a:latin typeface="Microsoft Sans Serif"/>
                <a:cs typeface="Microsoft Sans Serif"/>
              </a:rPr>
              <a:t> </a:t>
            </a:r>
            <a:r>
              <a:rPr sz="900" spc="-5" dirty="0">
                <a:solidFill>
                  <a:srgbClr val="57585B"/>
                </a:solidFill>
                <a:latin typeface="Microsoft Sans Serif"/>
                <a:cs typeface="Microsoft Sans Serif"/>
              </a:rPr>
              <a:t>deseo</a:t>
            </a:r>
            <a:r>
              <a:rPr sz="900" spc="20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spc="200" dirty="0">
                <a:solidFill>
                  <a:srgbClr val="57585B"/>
                </a:solidFill>
                <a:latin typeface="Microsoft Sans Serif"/>
                <a:cs typeface="Microsoft Sans Serif"/>
              </a:rPr>
              <a:t> </a:t>
            </a:r>
            <a:r>
              <a:rPr sz="900" spc="-5" dirty="0">
                <a:solidFill>
                  <a:srgbClr val="57585B"/>
                </a:solidFill>
                <a:latin typeface="Microsoft Sans Serif"/>
                <a:cs typeface="Microsoft Sans Serif"/>
              </a:rPr>
              <a:t>preparar</a:t>
            </a:r>
            <a:r>
              <a:rPr sz="900" spc="195" dirty="0">
                <a:solidFill>
                  <a:srgbClr val="57585B"/>
                </a:solidFill>
                <a:latin typeface="Microsoft Sans Serif"/>
                <a:cs typeface="Microsoft Sans Serif"/>
              </a:rPr>
              <a:t> </a:t>
            </a:r>
            <a:r>
              <a:rPr sz="900" spc="-5" dirty="0">
                <a:solidFill>
                  <a:srgbClr val="57585B"/>
                </a:solidFill>
                <a:latin typeface="Microsoft Sans Serif"/>
                <a:cs typeface="Microsoft Sans Serif"/>
              </a:rPr>
              <a:t>comida</a:t>
            </a:r>
            <a:r>
              <a:rPr sz="900" spc="195" dirty="0">
                <a:solidFill>
                  <a:srgbClr val="57585B"/>
                </a:solidFill>
                <a:latin typeface="Microsoft Sans Serif"/>
                <a:cs typeface="Microsoft Sans Serif"/>
              </a:rPr>
              <a:t> </a:t>
            </a:r>
            <a:r>
              <a:rPr sz="900" spc="-5" dirty="0">
                <a:solidFill>
                  <a:srgbClr val="57585B"/>
                </a:solidFill>
                <a:latin typeface="Microsoft Sans Serif"/>
                <a:cs typeface="Microsoft Sans Serif"/>
              </a:rPr>
              <a:t>sabrosa</a:t>
            </a:r>
            <a:r>
              <a:rPr sz="900" spc="200" dirty="0">
                <a:solidFill>
                  <a:srgbClr val="57585B"/>
                </a:solidFill>
                <a:latin typeface="Microsoft Sans Serif"/>
                <a:cs typeface="Microsoft Sans Serif"/>
              </a:rPr>
              <a:t> </a:t>
            </a:r>
            <a:r>
              <a:rPr sz="900" dirty="0">
                <a:solidFill>
                  <a:srgbClr val="57585B"/>
                </a:solidFill>
                <a:latin typeface="Microsoft Sans Serif"/>
                <a:cs typeface="Microsoft Sans Serif"/>
              </a:rPr>
              <a:t>y</a:t>
            </a:r>
            <a:r>
              <a:rPr sz="900" spc="190" dirty="0">
                <a:solidFill>
                  <a:srgbClr val="57585B"/>
                </a:solidFill>
                <a:latin typeface="Microsoft Sans Serif"/>
                <a:cs typeface="Microsoft Sans Serif"/>
              </a:rPr>
              <a:t> </a:t>
            </a:r>
            <a:r>
              <a:rPr sz="900" spc="-5" dirty="0">
                <a:solidFill>
                  <a:srgbClr val="57585B"/>
                </a:solidFill>
                <a:latin typeface="Microsoft Sans Serif"/>
                <a:cs typeface="Microsoft Sans Serif"/>
              </a:rPr>
              <a:t>fresca </a:t>
            </a:r>
            <a:r>
              <a:rPr sz="900" spc="-225" dirty="0">
                <a:solidFill>
                  <a:srgbClr val="57585B"/>
                </a:solidFill>
                <a:latin typeface="Microsoft Sans Serif"/>
                <a:cs typeface="Microsoft Sans Serif"/>
              </a:rPr>
              <a:t> </a:t>
            </a:r>
            <a:r>
              <a:rPr sz="900" dirty="0">
                <a:solidFill>
                  <a:srgbClr val="57585B"/>
                </a:solidFill>
                <a:latin typeface="Microsoft Sans Serif"/>
                <a:cs typeface="Microsoft Sans Serif"/>
              </a:rPr>
              <a:t>con</a:t>
            </a:r>
            <a:r>
              <a:rPr sz="900" spc="265" dirty="0">
                <a:solidFill>
                  <a:srgbClr val="57585B"/>
                </a:solidFill>
                <a:latin typeface="Microsoft Sans Serif"/>
                <a:cs typeface="Microsoft Sans Serif"/>
              </a:rPr>
              <a:t> </a:t>
            </a:r>
            <a:r>
              <a:rPr sz="900" spc="-10" dirty="0">
                <a:solidFill>
                  <a:srgbClr val="57585B"/>
                </a:solidFill>
                <a:latin typeface="Microsoft Sans Serif"/>
                <a:cs typeface="Microsoft Sans Serif"/>
              </a:rPr>
              <a:t>un</a:t>
            </a:r>
            <a:r>
              <a:rPr sz="900" spc="265" dirty="0">
                <a:solidFill>
                  <a:srgbClr val="57585B"/>
                </a:solidFill>
                <a:latin typeface="Microsoft Sans Serif"/>
                <a:cs typeface="Microsoft Sans Serif"/>
              </a:rPr>
              <a:t> </a:t>
            </a:r>
            <a:r>
              <a:rPr sz="900" spc="-5" dirty="0">
                <a:solidFill>
                  <a:srgbClr val="57585B"/>
                </a:solidFill>
                <a:latin typeface="Microsoft Sans Serif"/>
                <a:cs typeface="Microsoft Sans Serif"/>
              </a:rPr>
              <a:t>aspecto</a:t>
            </a:r>
            <a:r>
              <a:rPr sz="900" spc="265" dirty="0">
                <a:solidFill>
                  <a:srgbClr val="57585B"/>
                </a:solidFill>
                <a:latin typeface="Microsoft Sans Serif"/>
                <a:cs typeface="Microsoft Sans Serif"/>
              </a:rPr>
              <a:t> </a:t>
            </a:r>
            <a:r>
              <a:rPr sz="900" spc="-10" dirty="0">
                <a:solidFill>
                  <a:srgbClr val="57585B"/>
                </a:solidFill>
                <a:latin typeface="Microsoft Sans Serif"/>
                <a:cs typeface="Microsoft Sans Serif"/>
              </a:rPr>
              <a:t>visual</a:t>
            </a:r>
            <a:r>
              <a:rPr sz="900" spc="254" dirty="0">
                <a:solidFill>
                  <a:srgbClr val="57585B"/>
                </a:solidFill>
                <a:latin typeface="Microsoft Sans Serif"/>
                <a:cs typeface="Microsoft Sans Serif"/>
              </a:rPr>
              <a:t> </a:t>
            </a:r>
            <a:r>
              <a:rPr sz="900" spc="-5" dirty="0">
                <a:solidFill>
                  <a:srgbClr val="57585B"/>
                </a:solidFill>
                <a:latin typeface="Microsoft Sans Serif"/>
                <a:cs typeface="Microsoft Sans Serif"/>
              </a:rPr>
              <a:t>creativo.</a:t>
            </a:r>
            <a:r>
              <a:rPr sz="900" spc="265" dirty="0">
                <a:solidFill>
                  <a:srgbClr val="57585B"/>
                </a:solidFill>
                <a:latin typeface="Microsoft Sans Serif"/>
                <a:cs typeface="Microsoft Sans Serif"/>
              </a:rPr>
              <a:t> </a:t>
            </a:r>
            <a:r>
              <a:rPr sz="900" spc="-5" dirty="0">
                <a:solidFill>
                  <a:srgbClr val="57585B"/>
                </a:solidFill>
                <a:latin typeface="Microsoft Sans Serif"/>
                <a:cs typeface="Microsoft Sans Serif"/>
              </a:rPr>
              <a:t>La</a:t>
            </a:r>
            <a:r>
              <a:rPr sz="900" spc="265" dirty="0">
                <a:solidFill>
                  <a:srgbClr val="57585B"/>
                </a:solidFill>
                <a:latin typeface="Microsoft Sans Serif"/>
                <a:cs typeface="Microsoft Sans Serif"/>
              </a:rPr>
              <a:t> </a:t>
            </a:r>
            <a:r>
              <a:rPr sz="900" spc="-5" dirty="0">
                <a:solidFill>
                  <a:srgbClr val="57585B"/>
                </a:solidFill>
                <a:latin typeface="Microsoft Sans Serif"/>
                <a:cs typeface="Microsoft Sans Serif"/>
              </a:rPr>
              <a:t>buena</a:t>
            </a:r>
            <a:r>
              <a:rPr sz="900" spc="265" dirty="0">
                <a:solidFill>
                  <a:srgbClr val="57585B"/>
                </a:solidFill>
                <a:latin typeface="Microsoft Sans Serif"/>
                <a:cs typeface="Microsoft Sans Serif"/>
              </a:rPr>
              <a:t> </a:t>
            </a:r>
            <a:r>
              <a:rPr sz="900" spc="-5" dirty="0">
                <a:solidFill>
                  <a:srgbClr val="57585B"/>
                </a:solidFill>
                <a:latin typeface="Microsoft Sans Serif"/>
                <a:cs typeface="Microsoft Sans Serif"/>
              </a:rPr>
              <a:t>comida</a:t>
            </a:r>
            <a:r>
              <a:rPr sz="900" spc="265" dirty="0">
                <a:solidFill>
                  <a:srgbClr val="57585B"/>
                </a:solidFill>
                <a:latin typeface="Microsoft Sans Serif"/>
                <a:cs typeface="Microsoft Sans Serif"/>
              </a:rPr>
              <a:t> </a:t>
            </a:r>
            <a:r>
              <a:rPr sz="900" spc="-5" dirty="0">
                <a:solidFill>
                  <a:srgbClr val="57585B"/>
                </a:solidFill>
                <a:latin typeface="Microsoft Sans Serif"/>
                <a:cs typeface="Microsoft Sans Serif"/>
              </a:rPr>
              <a:t>para</a:t>
            </a:r>
            <a:endParaRPr sz="900">
              <a:latin typeface="Microsoft Sans Serif"/>
              <a:cs typeface="Microsoft Sans Serif"/>
            </a:endParaRPr>
          </a:p>
          <a:p>
            <a:pPr marL="12697" marR="5077">
              <a:lnSpc>
                <a:spcPts val="1070"/>
              </a:lnSpc>
              <a:spcBef>
                <a:spcPts val="5"/>
              </a:spcBef>
            </a:pPr>
            <a:r>
              <a:rPr sz="900" spc="-5" dirty="0">
                <a:solidFill>
                  <a:srgbClr val="57585B"/>
                </a:solidFill>
                <a:latin typeface="Microsoft Sans Serif"/>
                <a:cs typeface="Microsoft Sans Serif"/>
              </a:rPr>
              <a:t>ellos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Comida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origen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puro</a:t>
            </a:r>
            <a:r>
              <a:rPr sz="900" dirty="0">
                <a:solidFill>
                  <a:srgbClr val="57585B"/>
                </a:solidFill>
                <a:latin typeface="Microsoft Sans Serif"/>
                <a:cs typeface="Microsoft Sans Serif"/>
              </a:rPr>
              <a:t> y</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5" dirty="0">
                <a:solidFill>
                  <a:srgbClr val="57585B"/>
                </a:solidFill>
                <a:latin typeface="Microsoft Sans Serif"/>
                <a:cs typeface="Microsoft Sans Serif"/>
              </a:rPr>
              <a:t> temporada</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en</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la </a:t>
            </a:r>
            <a:r>
              <a:rPr sz="900" spc="-225" dirty="0">
                <a:solidFill>
                  <a:srgbClr val="57585B"/>
                </a:solidFill>
                <a:latin typeface="Microsoft Sans Serif"/>
                <a:cs typeface="Microsoft Sans Serif"/>
              </a:rPr>
              <a:t> </a:t>
            </a:r>
            <a:r>
              <a:rPr sz="900" spc="-5" dirty="0">
                <a:solidFill>
                  <a:srgbClr val="57585B"/>
                </a:solidFill>
                <a:latin typeface="Microsoft Sans Serif"/>
                <a:cs typeface="Microsoft Sans Serif"/>
              </a:rPr>
              <a:t>medida</a:t>
            </a:r>
            <a:r>
              <a:rPr sz="900" spc="27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spc="260" dirty="0">
                <a:solidFill>
                  <a:srgbClr val="57585B"/>
                </a:solidFill>
                <a:latin typeface="Microsoft Sans Serif"/>
                <a:cs typeface="Microsoft Sans Serif"/>
              </a:rPr>
              <a:t> </a:t>
            </a:r>
            <a:r>
              <a:rPr sz="900" spc="-5" dirty="0">
                <a:solidFill>
                  <a:srgbClr val="57585B"/>
                </a:solidFill>
                <a:latin typeface="Microsoft Sans Serif"/>
                <a:cs typeface="Microsoft Sans Serif"/>
              </a:rPr>
              <a:t>lo</a:t>
            </a:r>
            <a:r>
              <a:rPr sz="900" spc="270" dirty="0">
                <a:solidFill>
                  <a:srgbClr val="57585B"/>
                </a:solidFill>
                <a:latin typeface="Microsoft Sans Serif"/>
                <a:cs typeface="Microsoft Sans Serif"/>
              </a:rPr>
              <a:t> </a:t>
            </a:r>
            <a:r>
              <a:rPr sz="900" spc="-5" dirty="0">
                <a:solidFill>
                  <a:srgbClr val="57585B"/>
                </a:solidFill>
                <a:latin typeface="Microsoft Sans Serif"/>
                <a:cs typeface="Microsoft Sans Serif"/>
              </a:rPr>
              <a:t>posible.</a:t>
            </a:r>
            <a:r>
              <a:rPr sz="900" spc="270" dirty="0">
                <a:solidFill>
                  <a:srgbClr val="57585B"/>
                </a:solidFill>
                <a:latin typeface="Microsoft Sans Serif"/>
                <a:cs typeface="Microsoft Sans Serif"/>
              </a:rPr>
              <a:t> </a:t>
            </a:r>
            <a:r>
              <a:rPr sz="900" spc="-10" dirty="0">
                <a:solidFill>
                  <a:srgbClr val="57585B"/>
                </a:solidFill>
                <a:latin typeface="Microsoft Sans Serif"/>
                <a:cs typeface="Microsoft Sans Serif"/>
              </a:rPr>
              <a:t>Utilizan</a:t>
            </a:r>
            <a:r>
              <a:rPr sz="900" spc="270" dirty="0">
                <a:solidFill>
                  <a:srgbClr val="57585B"/>
                </a:solidFill>
                <a:latin typeface="Microsoft Sans Serif"/>
                <a:cs typeface="Microsoft Sans Serif"/>
              </a:rPr>
              <a:t> </a:t>
            </a:r>
            <a:r>
              <a:rPr sz="900" spc="-5" dirty="0">
                <a:solidFill>
                  <a:srgbClr val="57585B"/>
                </a:solidFill>
                <a:latin typeface="Microsoft Sans Serif"/>
                <a:cs typeface="Microsoft Sans Serif"/>
              </a:rPr>
              <a:t>principalmente</a:t>
            </a:r>
            <a:r>
              <a:rPr sz="900" spc="260" dirty="0">
                <a:solidFill>
                  <a:srgbClr val="57585B"/>
                </a:solidFill>
                <a:latin typeface="Microsoft Sans Serif"/>
                <a:cs typeface="Microsoft Sans Serif"/>
              </a:rPr>
              <a:t> </a:t>
            </a:r>
            <a:r>
              <a:rPr sz="900" spc="-5" dirty="0">
                <a:solidFill>
                  <a:srgbClr val="57585B"/>
                </a:solidFill>
                <a:latin typeface="Microsoft Sans Serif"/>
                <a:cs typeface="Microsoft Sans Serif"/>
              </a:rPr>
              <a:t>productos</a:t>
            </a:r>
            <a:endParaRPr sz="900">
              <a:latin typeface="Microsoft Sans Serif"/>
              <a:cs typeface="Microsoft Sans Serif"/>
            </a:endParaRPr>
          </a:p>
          <a:p>
            <a:pPr marL="12697">
              <a:lnSpc>
                <a:spcPts val="1030"/>
              </a:lnSpc>
            </a:pPr>
            <a:r>
              <a:rPr sz="900" spc="-5" dirty="0">
                <a:solidFill>
                  <a:srgbClr val="57585B"/>
                </a:solidFill>
                <a:latin typeface="Microsoft Sans Serif"/>
                <a:cs typeface="Microsoft Sans Serif"/>
              </a:rPr>
              <a:t>orgánicos</a:t>
            </a:r>
            <a:r>
              <a:rPr sz="900" spc="550" dirty="0">
                <a:solidFill>
                  <a:srgbClr val="57585B"/>
                </a:solidFill>
                <a:latin typeface="Microsoft Sans Serif"/>
                <a:cs typeface="Microsoft Sans Serif"/>
              </a:rPr>
              <a:t> </a:t>
            </a:r>
            <a:r>
              <a:rPr sz="900" spc="-5" dirty="0">
                <a:solidFill>
                  <a:srgbClr val="57585B"/>
                </a:solidFill>
                <a:latin typeface="Microsoft Sans Serif"/>
                <a:cs typeface="Microsoft Sans Serif"/>
              </a:rPr>
              <a:t>que</a:t>
            </a:r>
            <a:r>
              <a:rPr sz="900" spc="555" dirty="0">
                <a:solidFill>
                  <a:srgbClr val="57585B"/>
                </a:solidFill>
                <a:latin typeface="Microsoft Sans Serif"/>
                <a:cs typeface="Microsoft Sans Serif"/>
              </a:rPr>
              <a:t> </a:t>
            </a:r>
            <a:r>
              <a:rPr sz="900" spc="-10" dirty="0">
                <a:solidFill>
                  <a:srgbClr val="57585B"/>
                </a:solidFill>
                <a:latin typeface="Microsoft Sans Serif"/>
                <a:cs typeface="Microsoft Sans Serif"/>
              </a:rPr>
              <a:t>se</a:t>
            </a:r>
            <a:r>
              <a:rPr sz="900" spc="550" dirty="0">
                <a:solidFill>
                  <a:srgbClr val="57585B"/>
                </a:solidFill>
                <a:latin typeface="Microsoft Sans Serif"/>
                <a:cs typeface="Microsoft Sans Serif"/>
              </a:rPr>
              <a:t> </a:t>
            </a:r>
            <a:r>
              <a:rPr sz="900" spc="-5" dirty="0">
                <a:solidFill>
                  <a:srgbClr val="57585B"/>
                </a:solidFill>
                <a:latin typeface="Microsoft Sans Serif"/>
                <a:cs typeface="Microsoft Sans Serif"/>
              </a:rPr>
              <a:t>seleccionan</a:t>
            </a:r>
            <a:r>
              <a:rPr sz="900" spc="540" dirty="0">
                <a:solidFill>
                  <a:srgbClr val="57585B"/>
                </a:solidFill>
                <a:latin typeface="Microsoft Sans Serif"/>
                <a:cs typeface="Microsoft Sans Serif"/>
              </a:rPr>
              <a:t> </a:t>
            </a:r>
            <a:r>
              <a:rPr sz="900" dirty="0">
                <a:solidFill>
                  <a:srgbClr val="57585B"/>
                </a:solidFill>
                <a:latin typeface="Microsoft Sans Serif"/>
                <a:cs typeface="Microsoft Sans Serif"/>
              </a:rPr>
              <a:t>con  </a:t>
            </a:r>
            <a:r>
              <a:rPr sz="900" spc="60" dirty="0">
                <a:solidFill>
                  <a:srgbClr val="57585B"/>
                </a:solidFill>
                <a:latin typeface="Microsoft Sans Serif"/>
                <a:cs typeface="Microsoft Sans Serif"/>
              </a:rPr>
              <a:t> </a:t>
            </a:r>
            <a:r>
              <a:rPr sz="900" spc="-5" dirty="0">
                <a:solidFill>
                  <a:srgbClr val="57585B"/>
                </a:solidFill>
                <a:latin typeface="Microsoft Sans Serif"/>
                <a:cs typeface="Microsoft Sans Serif"/>
              </a:rPr>
              <a:t>una</a:t>
            </a:r>
            <a:r>
              <a:rPr sz="900" spc="540" dirty="0">
                <a:solidFill>
                  <a:srgbClr val="57585B"/>
                </a:solidFill>
                <a:latin typeface="Microsoft Sans Serif"/>
                <a:cs typeface="Microsoft Sans Serif"/>
              </a:rPr>
              <a:t> </a:t>
            </a:r>
            <a:r>
              <a:rPr sz="900" spc="-5" dirty="0">
                <a:solidFill>
                  <a:srgbClr val="57585B"/>
                </a:solidFill>
                <a:latin typeface="Microsoft Sans Serif"/>
                <a:cs typeface="Microsoft Sans Serif"/>
              </a:rPr>
              <a:t>cadena</a:t>
            </a:r>
            <a:r>
              <a:rPr sz="900" spc="535"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endParaRPr sz="900">
              <a:latin typeface="Microsoft Sans Serif"/>
              <a:cs typeface="Microsoft Sans Serif"/>
            </a:endParaRPr>
          </a:p>
          <a:p>
            <a:pPr marL="12697">
              <a:lnSpc>
                <a:spcPts val="1185"/>
              </a:lnSpc>
            </a:pPr>
            <a:r>
              <a:rPr sz="900" spc="-5" dirty="0">
                <a:solidFill>
                  <a:srgbClr val="57585B"/>
                </a:solidFill>
                <a:latin typeface="Microsoft Sans Serif"/>
                <a:cs typeface="Microsoft Sans Serif"/>
              </a:rPr>
              <a:t>suministro</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corta</a:t>
            </a:r>
            <a:r>
              <a:rPr sz="900" spc="15"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productores</a:t>
            </a:r>
            <a:r>
              <a:rPr sz="900" spc="20" dirty="0">
                <a:solidFill>
                  <a:srgbClr val="57585B"/>
                </a:solidFill>
                <a:latin typeface="Microsoft Sans Serif"/>
                <a:cs typeface="Microsoft Sans Serif"/>
              </a:rPr>
              <a:t> </a:t>
            </a:r>
            <a:r>
              <a:rPr sz="900" spc="-5" dirty="0">
                <a:solidFill>
                  <a:srgbClr val="57585B"/>
                </a:solidFill>
                <a:latin typeface="Microsoft Sans Serif"/>
                <a:cs typeface="Microsoft Sans Serif"/>
              </a:rPr>
              <a:t>búlgaros</a:t>
            </a:r>
            <a:r>
              <a:rPr sz="900" spc="20" dirty="0">
                <a:solidFill>
                  <a:srgbClr val="57585B"/>
                </a:solidFill>
                <a:latin typeface="Microsoft Sans Serif"/>
                <a:cs typeface="Microsoft Sans Serif"/>
              </a:rPr>
              <a:t> </a:t>
            </a:r>
            <a:r>
              <a:rPr sz="900" dirty="0">
                <a:solidFill>
                  <a:srgbClr val="57585B"/>
                </a:solidFill>
                <a:latin typeface="Microsoft Sans Serif"/>
                <a:cs typeface="Microsoft Sans Serif"/>
              </a:rPr>
              <a:t>y</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regionales</a:t>
            </a:r>
            <a:r>
              <a:rPr sz="1000" spc="-5" dirty="0">
                <a:solidFill>
                  <a:srgbClr val="57585B"/>
                </a:solidFill>
                <a:latin typeface="Microsoft Sans Serif"/>
                <a:cs typeface="Microsoft Sans Serif"/>
              </a:rPr>
              <a:t>.</a:t>
            </a:r>
            <a:endParaRPr sz="1000">
              <a:latin typeface="Microsoft Sans Serif"/>
              <a:cs typeface="Microsoft Sans Serif"/>
            </a:endParaRPr>
          </a:p>
        </p:txBody>
      </p:sp>
      <p:sp>
        <p:nvSpPr>
          <p:cNvPr id="4" name="object 4"/>
          <p:cNvSpPr txBox="1"/>
          <p:nvPr/>
        </p:nvSpPr>
        <p:spPr>
          <a:xfrm>
            <a:off x="723394" y="5951603"/>
            <a:ext cx="3016885" cy="1254125"/>
          </a:xfrm>
          <a:prstGeom prst="rect">
            <a:avLst/>
          </a:prstGeom>
        </p:spPr>
        <p:txBody>
          <a:bodyPr vert="horz" wrap="square" lIns="0" tIns="13329" rIns="0" bIns="0" rtlCol="0">
            <a:spAutoFit/>
          </a:bodyPr>
          <a:lstStyle/>
          <a:p>
            <a:pPr marL="12697" marR="5077" algn="just">
              <a:lnSpc>
                <a:spcPct val="99400"/>
              </a:lnSpc>
              <a:spcBef>
                <a:spcPts val="105"/>
              </a:spcBef>
            </a:pPr>
            <a:r>
              <a:rPr sz="900" spc="-5" dirty="0">
                <a:solidFill>
                  <a:srgbClr val="57585B"/>
                </a:solidFill>
                <a:latin typeface="Microsoft Sans Serif"/>
                <a:cs typeface="Microsoft Sans Serif"/>
              </a:rPr>
              <a:t>El</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restaurante</a:t>
            </a:r>
            <a:r>
              <a:rPr sz="900" dirty="0">
                <a:solidFill>
                  <a:srgbClr val="57585B"/>
                </a:solidFill>
                <a:latin typeface="Microsoft Sans Serif"/>
                <a:cs typeface="Microsoft Sans Serif"/>
              </a:rPr>
              <a:t> se</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remonta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1995,</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pero</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en</a:t>
            </a:r>
            <a:r>
              <a:rPr sz="900" spc="-5" dirty="0">
                <a:solidFill>
                  <a:srgbClr val="57585B"/>
                </a:solidFill>
                <a:latin typeface="Microsoft Sans Serif"/>
                <a:cs typeface="Microsoft Sans Serif"/>
              </a:rPr>
              <a:t> 2008</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sufrió </a:t>
            </a:r>
            <a:r>
              <a:rPr sz="900" spc="-225" dirty="0">
                <a:solidFill>
                  <a:srgbClr val="57585B"/>
                </a:solidFill>
                <a:latin typeface="Microsoft Sans Serif"/>
                <a:cs typeface="Microsoft Sans Serif"/>
              </a:rPr>
              <a:t> </a:t>
            </a:r>
            <a:r>
              <a:rPr sz="900" spc="-5" dirty="0">
                <a:solidFill>
                  <a:srgbClr val="57585B"/>
                </a:solidFill>
                <a:latin typeface="Microsoft Sans Serif"/>
                <a:cs typeface="Microsoft Sans Serif"/>
              </a:rPr>
              <a:t>importantes cambios al trasladarse a </a:t>
            </a:r>
            <a:r>
              <a:rPr sz="900" spc="-10" dirty="0">
                <a:solidFill>
                  <a:srgbClr val="57585B"/>
                </a:solidFill>
                <a:latin typeface="Microsoft Sans Serif"/>
                <a:cs typeface="Microsoft Sans Serif"/>
              </a:rPr>
              <a:t>un local </a:t>
            </a:r>
            <a:r>
              <a:rPr sz="900" spc="-5" dirty="0">
                <a:solidFill>
                  <a:srgbClr val="57585B"/>
                </a:solidFill>
                <a:latin typeface="Microsoft Sans Serif"/>
                <a:cs typeface="Microsoft Sans Serif"/>
              </a:rPr>
              <a:t>construido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expresamente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amueblado con un diseño completamente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nuevo.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Actualmente, el</a:t>
            </a:r>
            <a:r>
              <a:rPr sz="900" spc="225" dirty="0">
                <a:solidFill>
                  <a:srgbClr val="57585B"/>
                </a:solidFill>
                <a:latin typeface="Microsoft Sans Serif"/>
                <a:cs typeface="Microsoft Sans Serif"/>
              </a:rPr>
              <a:t> </a:t>
            </a:r>
            <a:r>
              <a:rPr sz="900" spc="-5" dirty="0">
                <a:solidFill>
                  <a:srgbClr val="57585B"/>
                </a:solidFill>
                <a:latin typeface="Microsoft Sans Serif"/>
                <a:cs typeface="Microsoft Sans Serif"/>
              </a:rPr>
              <a:t>restaurante cuenta </a:t>
            </a:r>
            <a:r>
              <a:rPr sz="900" dirty="0">
                <a:solidFill>
                  <a:srgbClr val="57585B"/>
                </a:solidFill>
                <a:latin typeface="Microsoft Sans Serif"/>
                <a:cs typeface="Microsoft Sans Serif"/>
              </a:rPr>
              <a:t>con </a:t>
            </a:r>
            <a:r>
              <a:rPr sz="900" spc="-5" dirty="0">
                <a:solidFill>
                  <a:srgbClr val="57585B"/>
                </a:solidFill>
                <a:latin typeface="Microsoft Sans Serif"/>
                <a:cs typeface="Microsoft Sans Serif"/>
              </a:rPr>
              <a:t>70 plazas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en dos salones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50 plazas </a:t>
            </a:r>
            <a:r>
              <a:rPr sz="900" spc="-10" dirty="0">
                <a:solidFill>
                  <a:srgbClr val="57585B"/>
                </a:solidFill>
                <a:latin typeface="Microsoft Sans Serif"/>
                <a:cs typeface="Microsoft Sans Serif"/>
              </a:rPr>
              <a:t>en </a:t>
            </a:r>
            <a:r>
              <a:rPr sz="900" spc="-5" dirty="0">
                <a:solidFill>
                  <a:srgbClr val="57585B"/>
                </a:solidFill>
                <a:latin typeface="Microsoft Sans Serif"/>
                <a:cs typeface="Microsoft Sans Serif"/>
              </a:rPr>
              <a:t>un agradable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fresco </a:t>
            </a:r>
            <a:r>
              <a:rPr sz="900" dirty="0">
                <a:solidFill>
                  <a:srgbClr val="57585B"/>
                </a:solidFill>
                <a:latin typeface="Microsoft Sans Serif"/>
                <a:cs typeface="Microsoft Sans Serif"/>
              </a:rPr>
              <a:t>jardín </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de verano. </a:t>
            </a:r>
            <a:r>
              <a:rPr sz="900" spc="-15" dirty="0">
                <a:solidFill>
                  <a:srgbClr val="57585B"/>
                </a:solidFill>
                <a:latin typeface="Microsoft Sans Serif"/>
                <a:cs typeface="Microsoft Sans Serif"/>
              </a:rPr>
              <a:t>El </a:t>
            </a:r>
            <a:r>
              <a:rPr sz="900" spc="-5" dirty="0">
                <a:solidFill>
                  <a:srgbClr val="57585B"/>
                </a:solidFill>
                <a:latin typeface="Microsoft Sans Serif"/>
                <a:cs typeface="Microsoft Sans Serif"/>
              </a:rPr>
              <a:t>ambiente </a:t>
            </a:r>
            <a:r>
              <a:rPr sz="900" spc="-10" dirty="0">
                <a:solidFill>
                  <a:srgbClr val="57585B"/>
                </a:solidFill>
                <a:latin typeface="Microsoft Sans Serif"/>
                <a:cs typeface="Microsoft Sans Serif"/>
              </a:rPr>
              <a:t>es </a:t>
            </a:r>
            <a:r>
              <a:rPr sz="900" spc="-5" dirty="0">
                <a:solidFill>
                  <a:srgbClr val="57585B"/>
                </a:solidFill>
                <a:latin typeface="Microsoft Sans Serif"/>
                <a:cs typeface="Microsoft Sans Serif"/>
              </a:rPr>
              <a:t>acogedor en un estilo moderno.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Le recibirán camareros alegres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sonrientes. </a:t>
            </a:r>
            <a:r>
              <a:rPr sz="900" spc="-10" dirty="0">
                <a:solidFill>
                  <a:srgbClr val="57585B"/>
                </a:solidFill>
                <a:latin typeface="Microsoft Sans Serif"/>
                <a:cs typeface="Microsoft Sans Serif"/>
              </a:rPr>
              <a:t>Se </a:t>
            </a:r>
            <a:r>
              <a:rPr sz="900" spc="-5" dirty="0">
                <a:solidFill>
                  <a:srgbClr val="57585B"/>
                </a:solidFill>
                <a:latin typeface="Microsoft Sans Serif"/>
                <a:cs typeface="Microsoft Sans Serif"/>
              </a:rPr>
              <a:t>celebran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diferentes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tipos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eventos,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desde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fiestas</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5" dirty="0">
                <a:solidFill>
                  <a:srgbClr val="57585B"/>
                </a:solidFill>
                <a:latin typeface="Microsoft Sans Serif"/>
                <a:cs typeface="Microsoft Sans Serif"/>
              </a:rPr>
              <a:t> empresa,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cumpleaños,</a:t>
            </a:r>
            <a:r>
              <a:rPr sz="900" spc="10" dirty="0">
                <a:solidFill>
                  <a:srgbClr val="57585B"/>
                </a:solidFill>
                <a:latin typeface="Microsoft Sans Serif"/>
                <a:cs typeface="Microsoft Sans Serif"/>
              </a:rPr>
              <a:t> </a:t>
            </a:r>
            <a:r>
              <a:rPr sz="900" spc="-10" dirty="0">
                <a:solidFill>
                  <a:srgbClr val="57585B"/>
                </a:solidFill>
                <a:latin typeface="Microsoft Sans Serif"/>
                <a:cs typeface="Microsoft Sans Serif"/>
              </a:rPr>
              <a:t>bailes</a:t>
            </a:r>
            <a:r>
              <a:rPr sz="900" spc="15"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10" dirty="0">
                <a:solidFill>
                  <a:srgbClr val="57585B"/>
                </a:solidFill>
                <a:latin typeface="Microsoft Sans Serif"/>
                <a:cs typeface="Microsoft Sans Serif"/>
              </a:rPr>
              <a:t> </a:t>
            </a:r>
            <a:r>
              <a:rPr sz="900" spc="-5" dirty="0">
                <a:solidFill>
                  <a:srgbClr val="57585B"/>
                </a:solidFill>
                <a:latin typeface="Microsoft Sans Serif"/>
                <a:cs typeface="Microsoft Sans Serif"/>
              </a:rPr>
              <a:t>graduación</a:t>
            </a:r>
            <a:r>
              <a:rPr sz="900" dirty="0">
                <a:solidFill>
                  <a:srgbClr val="57585B"/>
                </a:solidFill>
                <a:latin typeface="Microsoft Sans Serif"/>
                <a:cs typeface="Microsoft Sans Serif"/>
              </a:rPr>
              <a:t> y</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mucho</a:t>
            </a:r>
            <a:r>
              <a:rPr sz="900" spc="5" dirty="0">
                <a:solidFill>
                  <a:srgbClr val="57585B"/>
                </a:solidFill>
                <a:latin typeface="Microsoft Sans Serif"/>
                <a:cs typeface="Microsoft Sans Serif"/>
              </a:rPr>
              <a:t> más.</a:t>
            </a:r>
            <a:endParaRPr sz="900">
              <a:latin typeface="Microsoft Sans Serif"/>
              <a:cs typeface="Microsoft Sans Serif"/>
            </a:endParaRPr>
          </a:p>
        </p:txBody>
      </p:sp>
      <p:sp>
        <p:nvSpPr>
          <p:cNvPr id="5" name="object 5"/>
          <p:cNvSpPr txBox="1"/>
          <p:nvPr/>
        </p:nvSpPr>
        <p:spPr>
          <a:xfrm>
            <a:off x="4099943" y="2491485"/>
            <a:ext cx="3020695" cy="1025525"/>
          </a:xfrm>
          <a:prstGeom prst="rect">
            <a:avLst/>
          </a:prstGeom>
        </p:spPr>
        <p:txBody>
          <a:bodyPr vert="horz" wrap="square" lIns="0" tIns="12697" rIns="0" bIns="0" rtlCol="0">
            <a:spAutoFit/>
          </a:bodyPr>
          <a:lstStyle/>
          <a:p>
            <a:pPr marL="12697">
              <a:lnSpc>
                <a:spcPts val="1427"/>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algn="just">
              <a:lnSpc>
                <a:spcPts val="1070"/>
              </a:lnSpc>
            </a:pPr>
            <a:r>
              <a:rPr sz="900" spc="-10" dirty="0">
                <a:latin typeface="Microsoft Sans Serif"/>
                <a:cs typeface="Microsoft Sans Serif"/>
              </a:rPr>
              <a:t>El</a:t>
            </a:r>
            <a:r>
              <a:rPr sz="900" spc="90" dirty="0">
                <a:latin typeface="Microsoft Sans Serif"/>
                <a:cs typeface="Microsoft Sans Serif"/>
              </a:rPr>
              <a:t> </a:t>
            </a:r>
            <a:r>
              <a:rPr sz="900" spc="-10" dirty="0">
                <a:solidFill>
                  <a:srgbClr val="57585B"/>
                </a:solidFill>
                <a:latin typeface="Microsoft Sans Serif"/>
                <a:cs typeface="Microsoft Sans Serif"/>
              </a:rPr>
              <a:t>restaurante</a:t>
            </a:r>
            <a:r>
              <a:rPr sz="900" spc="90" dirty="0">
                <a:solidFill>
                  <a:srgbClr val="57585B"/>
                </a:solidFill>
                <a:latin typeface="Microsoft Sans Serif"/>
                <a:cs typeface="Microsoft Sans Serif"/>
              </a:rPr>
              <a:t> </a:t>
            </a:r>
            <a:r>
              <a:rPr sz="900" spc="-10" dirty="0">
                <a:solidFill>
                  <a:srgbClr val="57585B"/>
                </a:solidFill>
                <a:latin typeface="Microsoft Sans Serif"/>
                <a:cs typeface="Microsoft Sans Serif"/>
              </a:rPr>
              <a:t>ofrece</a:t>
            </a:r>
            <a:r>
              <a:rPr sz="900" spc="90" dirty="0">
                <a:solidFill>
                  <a:srgbClr val="57585B"/>
                </a:solidFill>
                <a:latin typeface="Microsoft Sans Serif"/>
                <a:cs typeface="Microsoft Sans Serif"/>
              </a:rPr>
              <a:t> </a:t>
            </a:r>
            <a:r>
              <a:rPr sz="900" spc="-10" dirty="0">
                <a:solidFill>
                  <a:srgbClr val="57585B"/>
                </a:solidFill>
                <a:latin typeface="Microsoft Sans Serif"/>
                <a:cs typeface="Microsoft Sans Serif"/>
              </a:rPr>
              <a:t>raciones</a:t>
            </a:r>
            <a:r>
              <a:rPr sz="900" spc="80" dirty="0">
                <a:solidFill>
                  <a:srgbClr val="57585B"/>
                </a:solidFill>
                <a:latin typeface="Microsoft Sans Serif"/>
                <a:cs typeface="Microsoft Sans Serif"/>
              </a:rPr>
              <a:t> </a:t>
            </a:r>
            <a:r>
              <a:rPr sz="900" spc="-10" dirty="0">
                <a:solidFill>
                  <a:srgbClr val="57585B"/>
                </a:solidFill>
                <a:latin typeface="Microsoft Sans Serif"/>
                <a:cs typeface="Microsoft Sans Serif"/>
              </a:rPr>
              <a:t>controladas</a:t>
            </a:r>
            <a:r>
              <a:rPr sz="900" spc="80" dirty="0">
                <a:solidFill>
                  <a:srgbClr val="57585B"/>
                </a:solidFill>
                <a:latin typeface="Microsoft Sans Serif"/>
                <a:cs typeface="Microsoft Sans Serif"/>
              </a:rPr>
              <a:t> </a:t>
            </a:r>
            <a:r>
              <a:rPr sz="900" spc="-10" dirty="0">
                <a:solidFill>
                  <a:srgbClr val="57585B"/>
                </a:solidFill>
                <a:latin typeface="Microsoft Sans Serif"/>
                <a:cs typeface="Microsoft Sans Serif"/>
              </a:rPr>
              <a:t>pensando</a:t>
            </a:r>
            <a:r>
              <a:rPr sz="900" spc="85" dirty="0">
                <a:solidFill>
                  <a:srgbClr val="57585B"/>
                </a:solidFill>
                <a:latin typeface="Microsoft Sans Serif"/>
                <a:cs typeface="Microsoft Sans Serif"/>
              </a:rPr>
              <a:t> </a:t>
            </a:r>
            <a:r>
              <a:rPr sz="900" spc="-5" dirty="0">
                <a:solidFill>
                  <a:srgbClr val="57585B"/>
                </a:solidFill>
                <a:latin typeface="Microsoft Sans Serif"/>
                <a:cs typeface="Microsoft Sans Serif"/>
              </a:rPr>
              <a:t>en</a:t>
            </a:r>
            <a:r>
              <a:rPr sz="900" spc="80" dirty="0">
                <a:solidFill>
                  <a:srgbClr val="57585B"/>
                </a:solidFill>
                <a:latin typeface="Microsoft Sans Serif"/>
                <a:cs typeface="Microsoft Sans Serif"/>
              </a:rPr>
              <a:t> </a:t>
            </a:r>
            <a:r>
              <a:rPr sz="900" spc="-10" dirty="0">
                <a:solidFill>
                  <a:srgbClr val="57585B"/>
                </a:solidFill>
                <a:latin typeface="Microsoft Sans Serif"/>
                <a:cs typeface="Microsoft Sans Serif"/>
              </a:rPr>
              <a:t>la</a:t>
            </a:r>
            <a:endParaRPr sz="900">
              <a:latin typeface="Microsoft Sans Serif"/>
              <a:cs typeface="Microsoft Sans Serif"/>
            </a:endParaRPr>
          </a:p>
          <a:p>
            <a:pPr marL="12697" marR="5077" algn="just">
              <a:lnSpc>
                <a:spcPct val="99500"/>
              </a:lnSpc>
              <a:spcBef>
                <a:spcPts val="5"/>
              </a:spcBef>
            </a:pPr>
            <a:r>
              <a:rPr sz="900" spc="-10" dirty="0">
                <a:solidFill>
                  <a:srgbClr val="57585B"/>
                </a:solidFill>
                <a:latin typeface="Microsoft Sans Serif"/>
                <a:cs typeface="Microsoft Sans Serif"/>
              </a:rPr>
              <a:t>salud</a:t>
            </a:r>
            <a:r>
              <a:rPr sz="900" spc="-5" dirty="0">
                <a:solidFill>
                  <a:srgbClr val="57585B"/>
                </a:solidFill>
                <a:latin typeface="Microsoft Sans Serif"/>
                <a:cs typeface="Microsoft Sans Serif"/>
              </a:rPr>
              <a:t> </a:t>
            </a:r>
            <a:r>
              <a:rPr sz="900" dirty="0">
                <a:solidFill>
                  <a:srgbClr val="57585B"/>
                </a:solidFill>
                <a:latin typeface="Microsoft Sans Serif"/>
                <a:cs typeface="Microsoft Sans Serif"/>
              </a:rPr>
              <a:t>y</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el</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bienestar</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sus</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clientes.</a:t>
            </a:r>
            <a:r>
              <a:rPr sz="900" spc="215" dirty="0">
                <a:solidFill>
                  <a:srgbClr val="57585B"/>
                </a:solidFill>
                <a:latin typeface="Microsoft Sans Serif"/>
                <a:cs typeface="Microsoft Sans Serif"/>
              </a:rPr>
              <a:t> </a:t>
            </a:r>
            <a:r>
              <a:rPr sz="900" spc="-15" dirty="0">
                <a:solidFill>
                  <a:srgbClr val="57585B"/>
                </a:solidFill>
                <a:latin typeface="Microsoft Sans Serif"/>
                <a:cs typeface="Microsoft Sans Serif"/>
              </a:rPr>
              <a:t>El</a:t>
            </a:r>
            <a:r>
              <a:rPr sz="900" spc="210" dirty="0">
                <a:solidFill>
                  <a:srgbClr val="57585B"/>
                </a:solidFill>
                <a:latin typeface="Microsoft Sans Serif"/>
                <a:cs typeface="Microsoft Sans Serif"/>
              </a:rPr>
              <a:t> </a:t>
            </a:r>
            <a:r>
              <a:rPr sz="900" spc="-5" dirty="0">
                <a:solidFill>
                  <a:srgbClr val="57585B"/>
                </a:solidFill>
                <a:latin typeface="Microsoft Sans Serif"/>
                <a:cs typeface="Microsoft Sans Serif"/>
              </a:rPr>
              <a:t>menú</a:t>
            </a:r>
            <a:r>
              <a:rPr sz="900" spc="229" dirty="0">
                <a:solidFill>
                  <a:srgbClr val="57585B"/>
                </a:solidFill>
                <a:latin typeface="Microsoft Sans Serif"/>
                <a:cs typeface="Microsoft Sans Serif"/>
              </a:rPr>
              <a:t> </a:t>
            </a:r>
            <a:r>
              <a:rPr sz="900" spc="-10" dirty="0">
                <a:solidFill>
                  <a:srgbClr val="57585B"/>
                </a:solidFill>
                <a:latin typeface="Microsoft Sans Serif"/>
                <a:cs typeface="Microsoft Sans Serif"/>
              </a:rPr>
              <a:t>ofrece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muchas opciones saludables, </a:t>
            </a:r>
            <a:r>
              <a:rPr sz="900" spc="-5" dirty="0">
                <a:solidFill>
                  <a:srgbClr val="57585B"/>
                </a:solidFill>
                <a:latin typeface="Microsoft Sans Serif"/>
                <a:cs typeface="Microsoft Sans Serif"/>
              </a:rPr>
              <a:t>como una </a:t>
            </a:r>
            <a:r>
              <a:rPr sz="900" spc="-10" dirty="0">
                <a:solidFill>
                  <a:srgbClr val="57585B"/>
                </a:solidFill>
                <a:latin typeface="Microsoft Sans Serif"/>
                <a:cs typeface="Microsoft Sans Serif"/>
              </a:rPr>
              <a:t>amplia </a:t>
            </a:r>
            <a:r>
              <a:rPr sz="900" spc="-5" dirty="0">
                <a:solidFill>
                  <a:srgbClr val="57585B"/>
                </a:solidFill>
                <a:latin typeface="Microsoft Sans Serif"/>
                <a:cs typeface="Microsoft Sans Serif"/>
              </a:rPr>
              <a:t>gama de </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ensaladas, platos de pescado </a:t>
            </a:r>
            <a:r>
              <a:rPr sz="900" spc="-5" dirty="0">
                <a:solidFill>
                  <a:srgbClr val="57585B"/>
                </a:solidFill>
                <a:latin typeface="Microsoft Sans Serif"/>
                <a:cs typeface="Microsoft Sans Serif"/>
              </a:rPr>
              <a:t>fresco </a:t>
            </a:r>
            <a:r>
              <a:rPr sz="900" dirty="0">
                <a:solidFill>
                  <a:srgbClr val="57585B"/>
                </a:solidFill>
                <a:latin typeface="Microsoft Sans Serif"/>
                <a:cs typeface="Microsoft Sans Serif"/>
              </a:rPr>
              <a:t>y </a:t>
            </a:r>
            <a:r>
              <a:rPr sz="900" spc="-10" dirty="0">
                <a:solidFill>
                  <a:srgbClr val="57585B"/>
                </a:solidFill>
                <a:latin typeface="Microsoft Sans Serif"/>
                <a:cs typeface="Microsoft Sans Serif"/>
              </a:rPr>
              <a:t>varias opciones sin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carne</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ni</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productos</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lácteos.</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Se</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atienden</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todas</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las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necesidades</a:t>
            </a:r>
            <a:r>
              <a:rPr sz="900" spc="-15" dirty="0">
                <a:solidFill>
                  <a:srgbClr val="57585B"/>
                </a:solidFill>
                <a:latin typeface="Microsoft Sans Serif"/>
                <a:cs typeface="Microsoft Sans Serif"/>
              </a:rPr>
              <a:t> </a:t>
            </a:r>
            <a:r>
              <a:rPr sz="900" spc="-10" dirty="0">
                <a:solidFill>
                  <a:srgbClr val="57585B"/>
                </a:solidFill>
                <a:latin typeface="Microsoft Sans Serif"/>
                <a:cs typeface="Microsoft Sans Serif"/>
              </a:rPr>
              <a:t>dietéticas.</a:t>
            </a:r>
            <a:endParaRPr sz="900">
              <a:latin typeface="Microsoft Sans Serif"/>
              <a:cs typeface="Microsoft Sans Serif"/>
            </a:endParaRPr>
          </a:p>
        </p:txBody>
      </p:sp>
      <p:sp>
        <p:nvSpPr>
          <p:cNvPr id="6" name="object 6"/>
          <p:cNvSpPr txBox="1"/>
          <p:nvPr/>
        </p:nvSpPr>
        <p:spPr>
          <a:xfrm>
            <a:off x="4099943" y="3647058"/>
            <a:ext cx="3022600" cy="1585595"/>
          </a:xfrm>
          <a:prstGeom prst="rect">
            <a:avLst/>
          </a:prstGeom>
        </p:spPr>
        <p:txBody>
          <a:bodyPr vert="horz" wrap="square" lIns="0" tIns="12697" rIns="0" bIns="0" rtlCol="0">
            <a:spAutoFit/>
          </a:bodyPr>
          <a:lstStyle/>
          <a:p>
            <a:pPr marL="12697">
              <a:lnSpc>
                <a:spcPts val="143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6347" algn="just">
              <a:lnSpc>
                <a:spcPct val="99400"/>
              </a:lnSpc>
            </a:pPr>
            <a:r>
              <a:rPr sz="900" spc="-5" dirty="0">
                <a:solidFill>
                  <a:srgbClr val="57585B"/>
                </a:solidFill>
                <a:latin typeface="Microsoft Sans Serif"/>
                <a:cs typeface="Microsoft Sans Serif"/>
              </a:rPr>
              <a:t>El </a:t>
            </a:r>
            <a:r>
              <a:rPr sz="900" spc="-10" dirty="0">
                <a:solidFill>
                  <a:srgbClr val="57585B"/>
                </a:solidFill>
                <a:latin typeface="Microsoft Sans Serif"/>
                <a:cs typeface="Microsoft Sans Serif"/>
              </a:rPr>
              <a:t>enfoque </a:t>
            </a:r>
            <a:r>
              <a:rPr sz="900" dirty="0">
                <a:solidFill>
                  <a:srgbClr val="57585B"/>
                </a:solidFill>
                <a:latin typeface="Microsoft Sans Serif"/>
                <a:cs typeface="Microsoft Sans Serif"/>
              </a:rPr>
              <a:t>de </a:t>
            </a:r>
            <a:r>
              <a:rPr sz="900" spc="-10" dirty="0">
                <a:solidFill>
                  <a:srgbClr val="57585B"/>
                </a:solidFill>
                <a:latin typeface="Microsoft Sans Serif"/>
                <a:cs typeface="Microsoft Sans Serif"/>
              </a:rPr>
              <a:t>Two Lions muestra </a:t>
            </a:r>
            <a:r>
              <a:rPr sz="900" spc="-5" dirty="0">
                <a:solidFill>
                  <a:srgbClr val="57585B"/>
                </a:solidFill>
                <a:latin typeface="Microsoft Sans Serif"/>
                <a:cs typeface="Microsoft Sans Serif"/>
              </a:rPr>
              <a:t>que son </a:t>
            </a:r>
            <a:r>
              <a:rPr sz="900" spc="-10" dirty="0">
                <a:solidFill>
                  <a:srgbClr val="57585B"/>
                </a:solidFill>
                <a:latin typeface="Microsoft Sans Serif"/>
                <a:cs typeface="Microsoft Sans Serif"/>
              </a:rPr>
              <a:t>conscientes del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impacto medioambiental de los residuos empresariales </a:t>
            </a:r>
            <a:r>
              <a:rPr sz="900" dirty="0">
                <a:solidFill>
                  <a:srgbClr val="57585B"/>
                </a:solidFill>
                <a:latin typeface="Microsoft Sans Serif"/>
                <a:cs typeface="Microsoft Sans Serif"/>
              </a:rPr>
              <a:t>y </a:t>
            </a:r>
            <a:r>
              <a:rPr sz="900" spc="-10" dirty="0">
                <a:solidFill>
                  <a:srgbClr val="57585B"/>
                </a:solidFill>
                <a:latin typeface="Microsoft Sans Serif"/>
                <a:cs typeface="Microsoft Sans Serif"/>
              </a:rPr>
              <a:t>se </a:t>
            </a:r>
            <a:r>
              <a:rPr sz="900" spc="-225" dirty="0">
                <a:solidFill>
                  <a:srgbClr val="57585B"/>
                </a:solidFill>
                <a:latin typeface="Microsoft Sans Serif"/>
                <a:cs typeface="Microsoft Sans Serif"/>
              </a:rPr>
              <a:t> </a:t>
            </a:r>
            <a:r>
              <a:rPr sz="900" spc="-10" dirty="0">
                <a:solidFill>
                  <a:srgbClr val="57585B"/>
                </a:solidFill>
                <a:latin typeface="Microsoft Sans Serif"/>
                <a:cs typeface="Microsoft Sans Serif"/>
              </a:rPr>
              <a:t>esfuerzan</a:t>
            </a:r>
            <a:r>
              <a:rPr sz="900" spc="65" dirty="0">
                <a:solidFill>
                  <a:srgbClr val="57585B"/>
                </a:solidFill>
                <a:latin typeface="Microsoft Sans Serif"/>
                <a:cs typeface="Microsoft Sans Serif"/>
              </a:rPr>
              <a:t> </a:t>
            </a:r>
            <a:r>
              <a:rPr sz="900" spc="-5" dirty="0">
                <a:solidFill>
                  <a:srgbClr val="57585B"/>
                </a:solidFill>
                <a:latin typeface="Microsoft Sans Serif"/>
                <a:cs typeface="Microsoft Sans Serif"/>
              </a:rPr>
              <a:t>por</a:t>
            </a:r>
            <a:r>
              <a:rPr sz="900" spc="75" dirty="0">
                <a:solidFill>
                  <a:srgbClr val="57585B"/>
                </a:solidFill>
                <a:latin typeface="Microsoft Sans Serif"/>
                <a:cs typeface="Microsoft Sans Serif"/>
              </a:rPr>
              <a:t> </a:t>
            </a:r>
            <a:r>
              <a:rPr sz="900" spc="-10" dirty="0">
                <a:solidFill>
                  <a:srgbClr val="57585B"/>
                </a:solidFill>
                <a:latin typeface="Microsoft Sans Serif"/>
                <a:cs typeface="Microsoft Sans Serif"/>
              </a:rPr>
              <a:t>minimizar</a:t>
            </a:r>
            <a:r>
              <a:rPr sz="900" spc="80" dirty="0">
                <a:solidFill>
                  <a:srgbClr val="57585B"/>
                </a:solidFill>
                <a:latin typeface="Microsoft Sans Serif"/>
                <a:cs typeface="Microsoft Sans Serif"/>
              </a:rPr>
              <a:t> </a:t>
            </a:r>
            <a:r>
              <a:rPr sz="900" spc="-10" dirty="0">
                <a:solidFill>
                  <a:srgbClr val="57585B"/>
                </a:solidFill>
                <a:latin typeface="Microsoft Sans Serif"/>
                <a:cs typeface="Microsoft Sans Serif"/>
              </a:rPr>
              <a:t>todos</a:t>
            </a:r>
            <a:r>
              <a:rPr sz="900" spc="70" dirty="0">
                <a:solidFill>
                  <a:srgbClr val="57585B"/>
                </a:solidFill>
                <a:latin typeface="Microsoft Sans Serif"/>
                <a:cs typeface="Microsoft Sans Serif"/>
              </a:rPr>
              <a:t> </a:t>
            </a:r>
            <a:r>
              <a:rPr sz="900" spc="-5" dirty="0">
                <a:solidFill>
                  <a:srgbClr val="57585B"/>
                </a:solidFill>
                <a:latin typeface="Microsoft Sans Serif"/>
                <a:cs typeface="Microsoft Sans Serif"/>
              </a:rPr>
              <a:t>sus</a:t>
            </a:r>
            <a:r>
              <a:rPr sz="900" spc="85" dirty="0">
                <a:solidFill>
                  <a:srgbClr val="57585B"/>
                </a:solidFill>
                <a:latin typeface="Microsoft Sans Serif"/>
                <a:cs typeface="Microsoft Sans Serif"/>
              </a:rPr>
              <a:t> </a:t>
            </a:r>
            <a:r>
              <a:rPr sz="900" spc="-10" dirty="0">
                <a:solidFill>
                  <a:srgbClr val="57585B"/>
                </a:solidFill>
                <a:latin typeface="Microsoft Sans Serif"/>
                <a:cs typeface="Microsoft Sans Serif"/>
              </a:rPr>
              <a:t>residuos.</a:t>
            </a:r>
            <a:r>
              <a:rPr sz="900" spc="80" dirty="0">
                <a:solidFill>
                  <a:srgbClr val="57585B"/>
                </a:solidFill>
                <a:latin typeface="Microsoft Sans Serif"/>
                <a:cs typeface="Microsoft Sans Serif"/>
              </a:rPr>
              <a:t> </a:t>
            </a:r>
            <a:r>
              <a:rPr sz="900" spc="-10" dirty="0">
                <a:solidFill>
                  <a:srgbClr val="57585B"/>
                </a:solidFill>
                <a:latin typeface="Microsoft Sans Serif"/>
                <a:cs typeface="Microsoft Sans Serif"/>
              </a:rPr>
              <a:t>Se</a:t>
            </a:r>
            <a:r>
              <a:rPr sz="900" spc="80" dirty="0">
                <a:solidFill>
                  <a:srgbClr val="57585B"/>
                </a:solidFill>
                <a:latin typeface="Microsoft Sans Serif"/>
                <a:cs typeface="Microsoft Sans Serif"/>
              </a:rPr>
              <a:t> </a:t>
            </a:r>
            <a:r>
              <a:rPr sz="900" spc="-10" dirty="0">
                <a:solidFill>
                  <a:srgbClr val="57585B"/>
                </a:solidFill>
                <a:latin typeface="Microsoft Sans Serif"/>
                <a:cs typeface="Microsoft Sans Serif"/>
              </a:rPr>
              <a:t>abastecen</a:t>
            </a:r>
            <a:endParaRPr sz="900">
              <a:latin typeface="Microsoft Sans Serif"/>
              <a:cs typeface="Microsoft Sans Serif"/>
            </a:endParaRPr>
          </a:p>
          <a:p>
            <a:pPr marL="12697" marR="5077" algn="just">
              <a:lnSpc>
                <a:spcPct val="99200"/>
              </a:lnSpc>
              <a:spcBef>
                <a:spcPts val="10"/>
              </a:spcBef>
            </a:pPr>
            <a:r>
              <a:rPr sz="900" spc="-5" dirty="0">
                <a:solidFill>
                  <a:srgbClr val="57585B"/>
                </a:solidFill>
                <a:latin typeface="Microsoft Sans Serif"/>
                <a:cs typeface="Microsoft Sans Serif"/>
              </a:rPr>
              <a:t>de </a:t>
            </a:r>
            <a:r>
              <a:rPr sz="900" spc="-10" dirty="0">
                <a:solidFill>
                  <a:srgbClr val="57585B"/>
                </a:solidFill>
                <a:latin typeface="Microsoft Sans Serif"/>
                <a:cs typeface="Microsoft Sans Serif"/>
              </a:rPr>
              <a:t>productos alimenticios </a:t>
            </a:r>
            <a:r>
              <a:rPr sz="900" spc="-5" dirty="0">
                <a:solidFill>
                  <a:srgbClr val="57585B"/>
                </a:solidFill>
                <a:latin typeface="Microsoft Sans Serif"/>
                <a:cs typeface="Microsoft Sans Serif"/>
              </a:rPr>
              <a:t>a </a:t>
            </a:r>
            <a:r>
              <a:rPr sz="900" spc="-10" dirty="0">
                <a:solidFill>
                  <a:srgbClr val="57585B"/>
                </a:solidFill>
                <a:latin typeface="Microsoft Sans Serif"/>
                <a:cs typeface="Microsoft Sans Serif"/>
              </a:rPr>
              <a:t>nivel local </a:t>
            </a:r>
            <a:r>
              <a:rPr sz="900" spc="-5" dirty="0">
                <a:solidFill>
                  <a:srgbClr val="57585B"/>
                </a:solidFill>
                <a:latin typeface="Microsoft Sans Serif"/>
                <a:cs typeface="Microsoft Sans Serif"/>
              </a:rPr>
              <a:t>en </a:t>
            </a:r>
            <a:r>
              <a:rPr sz="900" spc="-10" dirty="0">
                <a:solidFill>
                  <a:srgbClr val="57585B"/>
                </a:solidFill>
                <a:latin typeface="Microsoft Sans Serif"/>
                <a:cs typeface="Microsoft Sans Serif"/>
              </a:rPr>
              <a:t>la medida </a:t>
            </a:r>
            <a:r>
              <a:rPr sz="900" spc="-5" dirty="0">
                <a:solidFill>
                  <a:srgbClr val="57585B"/>
                </a:solidFill>
                <a:latin typeface="Microsoft Sans Serif"/>
                <a:cs typeface="Microsoft Sans Serif"/>
              </a:rPr>
              <a:t>de </a:t>
            </a:r>
            <a:r>
              <a:rPr sz="900" spc="-10" dirty="0">
                <a:solidFill>
                  <a:srgbClr val="57585B"/>
                </a:solidFill>
                <a:latin typeface="Microsoft Sans Serif"/>
                <a:cs typeface="Microsoft Sans Serif"/>
              </a:rPr>
              <a:t>lo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posible para garantizar </a:t>
            </a:r>
            <a:r>
              <a:rPr sz="900" spc="-5" dirty="0">
                <a:solidFill>
                  <a:srgbClr val="57585B"/>
                </a:solidFill>
                <a:latin typeface="Microsoft Sans Serif"/>
                <a:cs typeface="Microsoft Sans Serif"/>
              </a:rPr>
              <a:t>el </a:t>
            </a:r>
            <a:r>
              <a:rPr sz="900" spc="-10" dirty="0">
                <a:solidFill>
                  <a:srgbClr val="57585B"/>
                </a:solidFill>
                <a:latin typeface="Microsoft Sans Serif"/>
                <a:cs typeface="Microsoft Sans Serif"/>
              </a:rPr>
              <a:t>uso de </a:t>
            </a:r>
            <a:r>
              <a:rPr sz="900" spc="-5" dirty="0">
                <a:solidFill>
                  <a:srgbClr val="57585B"/>
                </a:solidFill>
                <a:latin typeface="Microsoft Sans Serif"/>
                <a:cs typeface="Microsoft Sans Serif"/>
              </a:rPr>
              <a:t>cadenas de </a:t>
            </a:r>
            <a:r>
              <a:rPr sz="900" spc="-10" dirty="0">
                <a:solidFill>
                  <a:srgbClr val="57585B"/>
                </a:solidFill>
                <a:latin typeface="Microsoft Sans Serif"/>
                <a:cs typeface="Microsoft Sans Serif"/>
              </a:rPr>
              <a:t>suministro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cortas.</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Para</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sobrevivir</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económicamente</a:t>
            </a:r>
            <a:r>
              <a:rPr sz="900" spc="-5" dirty="0">
                <a:solidFill>
                  <a:srgbClr val="57585B"/>
                </a:solidFill>
                <a:latin typeface="Microsoft Sans Serif"/>
                <a:cs typeface="Microsoft Sans Serif"/>
              </a:rPr>
              <a:t> durante</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la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pandemia, adaptaron su modelo de negocio, de modo </a:t>
            </a:r>
            <a:r>
              <a:rPr sz="900" spc="-5" dirty="0">
                <a:solidFill>
                  <a:srgbClr val="57585B"/>
                </a:solidFill>
                <a:latin typeface="Microsoft Sans Serif"/>
                <a:cs typeface="Microsoft Sans Serif"/>
              </a:rPr>
              <a:t>que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ahora </a:t>
            </a:r>
            <a:r>
              <a:rPr sz="900" spc="-10" dirty="0">
                <a:solidFill>
                  <a:srgbClr val="57585B"/>
                </a:solidFill>
                <a:latin typeface="Microsoft Sans Serif"/>
                <a:cs typeface="Microsoft Sans Serif"/>
              </a:rPr>
              <a:t>pueden </a:t>
            </a:r>
            <a:r>
              <a:rPr sz="900" spc="-5" dirty="0">
                <a:solidFill>
                  <a:srgbClr val="57585B"/>
                </a:solidFill>
                <a:latin typeface="Microsoft Sans Serif"/>
                <a:cs typeface="Microsoft Sans Serif"/>
              </a:rPr>
              <a:t>ofrecer </a:t>
            </a:r>
            <a:r>
              <a:rPr sz="900" spc="-10" dirty="0">
                <a:solidFill>
                  <a:srgbClr val="57585B"/>
                </a:solidFill>
                <a:latin typeface="Microsoft Sans Serif"/>
                <a:cs typeface="Microsoft Sans Serif"/>
              </a:rPr>
              <a:t>un servicio </a:t>
            </a:r>
            <a:r>
              <a:rPr sz="900" spc="-5" dirty="0">
                <a:solidFill>
                  <a:srgbClr val="57585B"/>
                </a:solidFill>
                <a:latin typeface="Microsoft Sans Serif"/>
                <a:cs typeface="Microsoft Sans Serif"/>
              </a:rPr>
              <a:t>de </a:t>
            </a:r>
            <a:r>
              <a:rPr sz="900" spc="-10" dirty="0">
                <a:solidFill>
                  <a:srgbClr val="57585B"/>
                </a:solidFill>
                <a:latin typeface="Microsoft Sans Serif"/>
                <a:cs typeface="Microsoft Sans Serif"/>
              </a:rPr>
              <a:t>comida para</a:t>
            </a:r>
            <a:r>
              <a:rPr sz="900" spc="215" dirty="0">
                <a:solidFill>
                  <a:srgbClr val="57585B"/>
                </a:solidFill>
                <a:latin typeface="Microsoft Sans Serif"/>
                <a:cs typeface="Microsoft Sans Serif"/>
              </a:rPr>
              <a:t> </a:t>
            </a:r>
            <a:r>
              <a:rPr sz="900" spc="-10" dirty="0">
                <a:solidFill>
                  <a:srgbClr val="57585B"/>
                </a:solidFill>
                <a:latin typeface="Microsoft Sans Serif"/>
                <a:cs typeface="Microsoft Sans Serif"/>
              </a:rPr>
              <a:t>llevar</a:t>
            </a:r>
            <a:r>
              <a:rPr sz="900" spc="220" dirty="0">
                <a:solidFill>
                  <a:srgbClr val="57585B"/>
                </a:solidFill>
                <a:latin typeface="Microsoft Sans Serif"/>
                <a:cs typeface="Microsoft Sans Serif"/>
              </a:rPr>
              <a:t>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de reparto a </a:t>
            </a:r>
            <a:r>
              <a:rPr sz="900" spc="-10" dirty="0">
                <a:solidFill>
                  <a:srgbClr val="57585B"/>
                </a:solidFill>
                <a:latin typeface="Microsoft Sans Serif"/>
                <a:cs typeface="Microsoft Sans Serif"/>
              </a:rPr>
              <a:t>la comunidad de</a:t>
            </a:r>
            <a:r>
              <a:rPr sz="900" spc="215" dirty="0">
                <a:solidFill>
                  <a:srgbClr val="57585B"/>
                </a:solidFill>
                <a:latin typeface="Microsoft Sans Serif"/>
                <a:cs typeface="Microsoft Sans Serif"/>
              </a:rPr>
              <a:t> </a:t>
            </a:r>
            <a:r>
              <a:rPr sz="900" dirty="0">
                <a:solidFill>
                  <a:srgbClr val="57585B"/>
                </a:solidFill>
                <a:latin typeface="Microsoft Sans Serif"/>
                <a:cs typeface="Microsoft Sans Serif"/>
              </a:rPr>
              <a:t>Sofía, </a:t>
            </a:r>
            <a:r>
              <a:rPr sz="900" spc="-10" dirty="0">
                <a:solidFill>
                  <a:srgbClr val="57585B"/>
                </a:solidFill>
                <a:latin typeface="Microsoft Sans Serif"/>
                <a:cs typeface="Microsoft Sans Serif"/>
              </a:rPr>
              <a:t>demostrando </a:t>
            </a:r>
            <a:r>
              <a:rPr sz="900" spc="10" dirty="0">
                <a:solidFill>
                  <a:srgbClr val="57585B"/>
                </a:solidFill>
                <a:latin typeface="Microsoft Sans Serif"/>
                <a:cs typeface="Microsoft Sans Serif"/>
              </a:rPr>
              <a:t>así </a:t>
            </a:r>
            <a:r>
              <a:rPr sz="900" spc="-10" dirty="0">
                <a:solidFill>
                  <a:srgbClr val="57585B"/>
                </a:solidFill>
                <a:latin typeface="Microsoft Sans Serif"/>
                <a:cs typeface="Microsoft Sans Serif"/>
              </a:rPr>
              <a:t>su </a:t>
            </a:r>
            <a:r>
              <a:rPr sz="900" spc="-5" dirty="0">
                <a:solidFill>
                  <a:srgbClr val="57585B"/>
                </a:solidFill>
                <a:latin typeface="Microsoft Sans Serif"/>
                <a:cs typeface="Microsoft Sans Serif"/>
              </a:rPr>
              <a:t> uso</a:t>
            </a:r>
            <a:r>
              <a:rPr sz="900" spc="-15" dirty="0">
                <a:solidFill>
                  <a:srgbClr val="57585B"/>
                </a:solidFill>
                <a:latin typeface="Microsoft Sans Serif"/>
                <a:cs typeface="Microsoft Sans Serif"/>
              </a:rPr>
              <a:t> </a:t>
            </a:r>
            <a:r>
              <a:rPr sz="900" spc="-5" dirty="0">
                <a:solidFill>
                  <a:srgbClr val="57585B"/>
                </a:solidFill>
                <a:latin typeface="Microsoft Sans Serif"/>
                <a:cs typeface="Microsoft Sans Serif"/>
              </a:rPr>
              <a:t>de</a:t>
            </a:r>
            <a:r>
              <a:rPr sz="900" spc="-10" dirty="0">
                <a:solidFill>
                  <a:srgbClr val="57585B"/>
                </a:solidFill>
                <a:latin typeface="Microsoft Sans Serif"/>
                <a:cs typeface="Microsoft Sans Serif"/>
              </a:rPr>
              <a:t> canales </a:t>
            </a:r>
            <a:r>
              <a:rPr sz="900" spc="-5" dirty="0">
                <a:solidFill>
                  <a:srgbClr val="57585B"/>
                </a:solidFill>
                <a:latin typeface="Microsoft Sans Serif"/>
                <a:cs typeface="Microsoft Sans Serif"/>
              </a:rPr>
              <a:t>de</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venta flexibles</a:t>
            </a:r>
            <a:r>
              <a:rPr sz="1000" spc="-10" dirty="0">
                <a:solidFill>
                  <a:srgbClr val="57585B"/>
                </a:solidFill>
                <a:latin typeface="Microsoft Sans Serif"/>
                <a:cs typeface="Microsoft Sans Serif"/>
              </a:rPr>
              <a:t>.</a:t>
            </a:r>
            <a:endParaRPr sz="1000">
              <a:latin typeface="Microsoft Sans Serif"/>
              <a:cs typeface="Microsoft Sans Serif"/>
            </a:endParaRPr>
          </a:p>
        </p:txBody>
      </p:sp>
      <p:sp>
        <p:nvSpPr>
          <p:cNvPr id="7" name="object 7"/>
          <p:cNvSpPr txBox="1"/>
          <p:nvPr/>
        </p:nvSpPr>
        <p:spPr>
          <a:xfrm>
            <a:off x="4099943" y="5366130"/>
            <a:ext cx="3023235" cy="1298575"/>
          </a:xfrm>
          <a:prstGeom prst="rect">
            <a:avLst/>
          </a:prstGeom>
        </p:spPr>
        <p:txBody>
          <a:bodyPr vert="horz" wrap="square" lIns="0" tIns="12697" rIns="0" bIns="0" rtlCol="0">
            <a:spAutoFit/>
          </a:bodyPr>
          <a:lstStyle/>
          <a:p>
            <a:pPr marL="12697">
              <a:lnSpc>
                <a:spcPts val="143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ct val="99400"/>
              </a:lnSpc>
            </a:pPr>
            <a:r>
              <a:rPr sz="900" spc="-5" dirty="0">
                <a:solidFill>
                  <a:srgbClr val="57585B"/>
                </a:solidFill>
                <a:latin typeface="Microsoft Sans Serif"/>
                <a:cs typeface="Microsoft Sans Serif"/>
              </a:rPr>
              <a:t>Este </a:t>
            </a:r>
            <a:r>
              <a:rPr sz="900" spc="-10" dirty="0">
                <a:solidFill>
                  <a:srgbClr val="57585B"/>
                </a:solidFill>
                <a:latin typeface="Microsoft Sans Serif"/>
                <a:cs typeface="Microsoft Sans Serif"/>
              </a:rPr>
              <a:t>restaurante es una PYME que promueve </a:t>
            </a:r>
            <a:r>
              <a:rPr sz="900" spc="-5" dirty="0">
                <a:solidFill>
                  <a:srgbClr val="57585B"/>
                </a:solidFill>
                <a:latin typeface="Microsoft Sans Serif"/>
                <a:cs typeface="Microsoft Sans Serif"/>
              </a:rPr>
              <a:t>una </a:t>
            </a:r>
            <a:r>
              <a:rPr sz="900" spc="-10" dirty="0">
                <a:solidFill>
                  <a:srgbClr val="57585B"/>
                </a:solidFill>
                <a:latin typeface="Microsoft Sans Serif"/>
                <a:cs typeface="Microsoft Sans Serif"/>
              </a:rPr>
              <a:t>nutrición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saludable </a:t>
            </a:r>
            <a:r>
              <a:rPr sz="900" spc="-5" dirty="0">
                <a:solidFill>
                  <a:srgbClr val="57585B"/>
                </a:solidFill>
                <a:latin typeface="Microsoft Sans Serif"/>
                <a:cs typeface="Microsoft Sans Serif"/>
              </a:rPr>
              <a:t>a través </a:t>
            </a:r>
            <a:r>
              <a:rPr sz="900" spc="-10" dirty="0">
                <a:solidFill>
                  <a:srgbClr val="57585B"/>
                </a:solidFill>
                <a:latin typeface="Microsoft Sans Serif"/>
                <a:cs typeface="Microsoft Sans Serif"/>
              </a:rPr>
              <a:t>de su amplia oferta </a:t>
            </a:r>
            <a:r>
              <a:rPr sz="900" spc="-5" dirty="0">
                <a:solidFill>
                  <a:srgbClr val="57585B"/>
                </a:solidFill>
                <a:latin typeface="Microsoft Sans Serif"/>
                <a:cs typeface="Microsoft Sans Serif"/>
              </a:rPr>
              <a:t>de </a:t>
            </a:r>
            <a:r>
              <a:rPr sz="900" spc="-10" dirty="0">
                <a:solidFill>
                  <a:srgbClr val="57585B"/>
                </a:solidFill>
                <a:latin typeface="Microsoft Sans Serif"/>
                <a:cs typeface="Microsoft Sans Serif"/>
              </a:rPr>
              <a:t>menús variados.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Utilizando</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recetas</a:t>
            </a:r>
            <a:r>
              <a:rPr sz="900" spc="-5" dirty="0">
                <a:solidFill>
                  <a:srgbClr val="57585B"/>
                </a:solidFill>
                <a:latin typeface="Microsoft Sans Serif"/>
                <a:cs typeface="Microsoft Sans Serif"/>
              </a:rPr>
              <a:t> </a:t>
            </a:r>
            <a:r>
              <a:rPr sz="900" dirty="0">
                <a:solidFill>
                  <a:srgbClr val="57585B"/>
                </a:solidFill>
                <a:latin typeface="Microsoft Sans Serif"/>
                <a:cs typeface="Microsoft Sans Serif"/>
              </a:rPr>
              <a:t>y</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métodos</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de</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cocina</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tradicionales,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mantienen</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viva</a:t>
            </a:r>
            <a:r>
              <a:rPr sz="900" spc="-5" dirty="0">
                <a:solidFill>
                  <a:srgbClr val="57585B"/>
                </a:solidFill>
                <a:latin typeface="Microsoft Sans Serif"/>
                <a:cs typeface="Microsoft Sans Serif"/>
              </a:rPr>
              <a:t> </a:t>
            </a:r>
            <a:r>
              <a:rPr sz="900" dirty="0">
                <a:solidFill>
                  <a:srgbClr val="57585B"/>
                </a:solidFill>
                <a:latin typeface="Microsoft Sans Serif"/>
                <a:cs typeface="Microsoft Sans Serif"/>
              </a:rPr>
              <a:t>su</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herencia</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culinaria.</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Mantienen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constantemente </a:t>
            </a:r>
            <a:r>
              <a:rPr sz="900" spc="-5" dirty="0">
                <a:solidFill>
                  <a:srgbClr val="57585B"/>
                </a:solidFill>
                <a:latin typeface="Microsoft Sans Serif"/>
                <a:cs typeface="Microsoft Sans Serif"/>
              </a:rPr>
              <a:t>el estado </a:t>
            </a:r>
            <a:r>
              <a:rPr sz="900" spc="-10" dirty="0">
                <a:solidFill>
                  <a:srgbClr val="57585B"/>
                </a:solidFill>
                <a:latin typeface="Microsoft Sans Serif"/>
                <a:cs typeface="Microsoft Sans Serif"/>
              </a:rPr>
              <a:t>técnico </a:t>
            </a:r>
            <a:r>
              <a:rPr sz="900" spc="-5" dirty="0">
                <a:solidFill>
                  <a:srgbClr val="57585B"/>
                </a:solidFill>
                <a:latin typeface="Microsoft Sans Serif"/>
                <a:cs typeface="Microsoft Sans Serif"/>
              </a:rPr>
              <a:t>de </a:t>
            </a:r>
            <a:r>
              <a:rPr sz="900" spc="-10" dirty="0">
                <a:solidFill>
                  <a:srgbClr val="57585B"/>
                </a:solidFill>
                <a:latin typeface="Microsoft Sans Serif"/>
                <a:cs typeface="Microsoft Sans Serif"/>
              </a:rPr>
              <a:t>todos sus equipos de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refrigeración</a:t>
            </a:r>
            <a:r>
              <a:rPr sz="900" spc="-5" dirty="0">
                <a:solidFill>
                  <a:srgbClr val="57585B"/>
                </a:solidFill>
                <a:latin typeface="Microsoft Sans Serif"/>
                <a:cs typeface="Microsoft Sans Serif"/>
              </a:rPr>
              <a:t> </a:t>
            </a:r>
            <a:r>
              <a:rPr sz="900" dirty="0">
                <a:solidFill>
                  <a:srgbClr val="57585B"/>
                </a:solidFill>
                <a:latin typeface="Microsoft Sans Serif"/>
                <a:cs typeface="Microsoft Sans Serif"/>
              </a:rPr>
              <a:t>y</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creen</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que</a:t>
            </a:r>
            <a:r>
              <a:rPr sz="900" spc="-5" dirty="0">
                <a:solidFill>
                  <a:srgbClr val="57585B"/>
                </a:solidFill>
                <a:latin typeface="Microsoft Sans Serif"/>
                <a:cs typeface="Microsoft Sans Serif"/>
              </a:rPr>
              <a:t> hay</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espacio</a:t>
            </a:r>
            <a:r>
              <a:rPr sz="900" spc="-5" dirty="0">
                <a:solidFill>
                  <a:srgbClr val="57585B"/>
                </a:solidFill>
                <a:latin typeface="Microsoft Sans Serif"/>
                <a:cs typeface="Microsoft Sans Serif"/>
              </a:rPr>
              <a:t> para</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la</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mejora </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continua en todos los procesos de trabajo </a:t>
            </a:r>
            <a:r>
              <a:rPr sz="900" spc="-5" dirty="0">
                <a:solidFill>
                  <a:srgbClr val="57585B"/>
                </a:solidFill>
                <a:latin typeface="Microsoft Sans Serif"/>
                <a:cs typeface="Microsoft Sans Serif"/>
              </a:rPr>
              <a:t>con </a:t>
            </a:r>
            <a:r>
              <a:rPr sz="900" spc="-10" dirty="0">
                <a:solidFill>
                  <a:srgbClr val="57585B"/>
                </a:solidFill>
                <a:latin typeface="Microsoft Sans Serif"/>
                <a:cs typeface="Microsoft Sans Serif"/>
              </a:rPr>
              <a:t>visión </a:t>
            </a:r>
            <a:r>
              <a:rPr sz="900" dirty="0">
                <a:solidFill>
                  <a:srgbClr val="57585B"/>
                </a:solidFill>
                <a:latin typeface="Microsoft Sans Serif"/>
                <a:cs typeface="Microsoft Sans Serif"/>
              </a:rPr>
              <a:t>y fe </a:t>
            </a:r>
            <a:r>
              <a:rPr sz="900" spc="-10" dirty="0">
                <a:solidFill>
                  <a:srgbClr val="57585B"/>
                </a:solidFill>
                <a:latin typeface="Microsoft Sans Serif"/>
                <a:cs typeface="Microsoft Sans Serif"/>
              </a:rPr>
              <a:t>en </a:t>
            </a:r>
            <a:r>
              <a:rPr sz="900" spc="-5" dirty="0">
                <a:solidFill>
                  <a:srgbClr val="57585B"/>
                </a:solidFill>
                <a:latin typeface="Microsoft Sans Serif"/>
                <a:cs typeface="Microsoft Sans Serif"/>
              </a:rPr>
              <a:t> un</a:t>
            </a:r>
            <a:r>
              <a:rPr sz="900" spc="-15" dirty="0">
                <a:solidFill>
                  <a:srgbClr val="57585B"/>
                </a:solidFill>
                <a:latin typeface="Microsoft Sans Serif"/>
                <a:cs typeface="Microsoft Sans Serif"/>
              </a:rPr>
              <a:t> </a:t>
            </a:r>
            <a:r>
              <a:rPr sz="900" spc="-10" dirty="0">
                <a:solidFill>
                  <a:srgbClr val="57585B"/>
                </a:solidFill>
                <a:latin typeface="Microsoft Sans Serif"/>
                <a:cs typeface="Microsoft Sans Serif"/>
              </a:rPr>
              <a:t>futuro</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más</a:t>
            </a:r>
            <a:r>
              <a:rPr sz="900" spc="15" dirty="0">
                <a:solidFill>
                  <a:srgbClr val="57585B"/>
                </a:solidFill>
                <a:latin typeface="Microsoft Sans Serif"/>
                <a:cs typeface="Microsoft Sans Serif"/>
              </a:rPr>
              <a:t> </a:t>
            </a:r>
            <a:r>
              <a:rPr sz="900" spc="-10" dirty="0">
                <a:solidFill>
                  <a:srgbClr val="57585B"/>
                </a:solidFill>
                <a:latin typeface="Microsoft Sans Serif"/>
                <a:cs typeface="Microsoft Sans Serif"/>
              </a:rPr>
              <a:t>verde.</a:t>
            </a:r>
            <a:endParaRPr sz="900">
              <a:latin typeface="Microsoft Sans Serif"/>
              <a:cs typeface="Microsoft Sans Serif"/>
            </a:endParaRPr>
          </a:p>
        </p:txBody>
      </p:sp>
      <p:grpSp>
        <p:nvGrpSpPr>
          <p:cNvPr id="8" name="object 8"/>
          <p:cNvGrpSpPr/>
          <p:nvPr/>
        </p:nvGrpSpPr>
        <p:grpSpPr>
          <a:xfrm>
            <a:off x="0" y="7649213"/>
            <a:ext cx="7560309" cy="3044825"/>
            <a:chOff x="0" y="7649210"/>
            <a:chExt cx="7560309" cy="3044825"/>
          </a:xfrm>
        </p:grpSpPr>
        <p:sp>
          <p:nvSpPr>
            <p:cNvPr id="9" name="object 9"/>
            <p:cNvSpPr/>
            <p:nvPr/>
          </p:nvSpPr>
          <p:spPr>
            <a:xfrm>
              <a:off x="7511415" y="10234929"/>
              <a:ext cx="48895" cy="0"/>
            </a:xfrm>
            <a:custGeom>
              <a:avLst/>
              <a:gdLst/>
              <a:ahLst/>
              <a:cxnLst/>
              <a:rect l="l" t="t" r="r" b="b"/>
              <a:pathLst>
                <a:path w="48895">
                  <a:moveTo>
                    <a:pt x="0" y="0"/>
                  </a:moveTo>
                  <a:lnTo>
                    <a:pt x="48894" y="0"/>
                  </a:lnTo>
                </a:path>
              </a:pathLst>
            </a:custGeom>
            <a:ln w="12700">
              <a:solidFill>
                <a:srgbClr val="F5C15B"/>
              </a:solidFill>
            </a:ln>
          </p:spPr>
          <p:txBody>
            <a:bodyPr wrap="square" lIns="0" tIns="0" rIns="0" bIns="0" rtlCol="0"/>
            <a:lstStyle/>
            <a:p>
              <a:endParaRPr/>
            </a:p>
          </p:txBody>
        </p:sp>
        <p:sp>
          <p:nvSpPr>
            <p:cNvPr id="10" name="object 10"/>
            <p:cNvSpPr/>
            <p:nvPr/>
          </p:nvSpPr>
          <p:spPr>
            <a:xfrm>
              <a:off x="7100569" y="7649210"/>
              <a:ext cx="410845" cy="2927350"/>
            </a:xfrm>
            <a:custGeom>
              <a:avLst/>
              <a:gdLst/>
              <a:ahLst/>
              <a:cxnLst/>
              <a:rect l="l" t="t" r="r" b="b"/>
              <a:pathLst>
                <a:path w="410845" h="2927350">
                  <a:moveTo>
                    <a:pt x="410845" y="0"/>
                  </a:moveTo>
                  <a:lnTo>
                    <a:pt x="0" y="0"/>
                  </a:lnTo>
                  <a:lnTo>
                    <a:pt x="0" y="2927350"/>
                  </a:lnTo>
                  <a:lnTo>
                    <a:pt x="410845" y="2927350"/>
                  </a:lnTo>
                  <a:lnTo>
                    <a:pt x="410845" y="0"/>
                  </a:lnTo>
                  <a:close/>
                </a:path>
              </a:pathLst>
            </a:custGeom>
            <a:solidFill>
              <a:srgbClr val="FFFFFF"/>
            </a:solidFill>
          </p:spPr>
          <p:txBody>
            <a:bodyPr wrap="square" lIns="0" tIns="0" rIns="0" bIns="0" rtlCol="0"/>
            <a:lstStyle/>
            <a:p>
              <a:endParaRPr/>
            </a:p>
          </p:txBody>
        </p:sp>
        <p:pic>
          <p:nvPicPr>
            <p:cNvPr id="11" name="object 11"/>
            <p:cNvPicPr/>
            <p:nvPr/>
          </p:nvPicPr>
          <p:blipFill>
            <a:blip r:embed="rId2" cstate="screen">
              <a:extLst>
                <a:ext uri="{28A0092B-C50C-407E-A947-70E740481C1C}">
                  <a14:useLocalDpi xmlns:a14="http://schemas.microsoft.com/office/drawing/2010/main"/>
                </a:ext>
              </a:extLst>
            </a:blip>
            <a:stretch>
              <a:fillRect/>
            </a:stretch>
          </p:blipFill>
          <p:spPr>
            <a:xfrm>
              <a:off x="3477259" y="7720964"/>
              <a:ext cx="4082415" cy="2659380"/>
            </a:xfrm>
            <a:prstGeom prst="rect">
              <a:avLst/>
            </a:prstGeom>
          </p:spPr>
        </p:pic>
        <p:pic>
          <p:nvPicPr>
            <p:cNvPr id="12" name="object 12"/>
            <p:cNvPicPr/>
            <p:nvPr/>
          </p:nvPicPr>
          <p:blipFill>
            <a:blip r:embed="rId3" cstate="screen">
              <a:extLst>
                <a:ext uri="{28A0092B-C50C-407E-A947-70E740481C1C}">
                  <a14:useLocalDpi xmlns:a14="http://schemas.microsoft.com/office/drawing/2010/main"/>
                </a:ext>
              </a:extLst>
            </a:blip>
            <a:stretch>
              <a:fillRect/>
            </a:stretch>
          </p:blipFill>
          <p:spPr>
            <a:xfrm>
              <a:off x="753744" y="10431144"/>
              <a:ext cx="78104" cy="155574"/>
            </a:xfrm>
            <a:prstGeom prst="rect">
              <a:avLst/>
            </a:prstGeom>
          </p:spPr>
        </p:pic>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996314" y="10433049"/>
              <a:ext cx="144144" cy="144145"/>
            </a:xfrm>
            <a:prstGeom prst="rect">
              <a:avLst/>
            </a:prstGeom>
          </p:spPr>
        </p:pic>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0" y="9506584"/>
              <a:ext cx="4016375" cy="1187323"/>
            </a:xfrm>
            <a:prstGeom prst="rect">
              <a:avLst/>
            </a:prstGeom>
          </p:spPr>
        </p:pic>
      </p:grpSp>
      <p:sp>
        <p:nvSpPr>
          <p:cNvPr id="15" name="object 15"/>
          <p:cNvSpPr txBox="1"/>
          <p:nvPr/>
        </p:nvSpPr>
        <p:spPr>
          <a:xfrm>
            <a:off x="699315" y="7364348"/>
            <a:ext cx="3018155" cy="1522730"/>
          </a:xfrm>
          <a:prstGeom prst="rect">
            <a:avLst/>
          </a:prstGeom>
        </p:spPr>
        <p:txBody>
          <a:bodyPr vert="horz" wrap="square" lIns="0" tIns="13967" rIns="0" bIns="0" rtlCol="0">
            <a:spAutoFit/>
          </a:bodyPr>
          <a:lstStyle/>
          <a:p>
            <a:pPr marL="12697" marR="5077" algn="just">
              <a:lnSpc>
                <a:spcPct val="99100"/>
              </a:lnSpc>
              <a:spcBef>
                <a:spcPts val="110"/>
              </a:spcBef>
            </a:pPr>
            <a:r>
              <a:rPr sz="900" spc="-5" dirty="0">
                <a:solidFill>
                  <a:srgbClr val="57585B"/>
                </a:solidFill>
                <a:latin typeface="Microsoft Sans Serif"/>
                <a:cs typeface="Microsoft Sans Serif"/>
              </a:rPr>
              <a:t>El menú es rico </a:t>
            </a:r>
            <a:r>
              <a:rPr sz="900" dirty="0">
                <a:solidFill>
                  <a:srgbClr val="57585B"/>
                </a:solidFill>
                <a:latin typeface="Microsoft Sans Serif"/>
                <a:cs typeface="Microsoft Sans Serif"/>
              </a:rPr>
              <a:t>y </a:t>
            </a:r>
            <a:r>
              <a:rPr sz="900" spc="-5" dirty="0">
                <a:solidFill>
                  <a:srgbClr val="57585B"/>
                </a:solidFill>
                <a:latin typeface="Microsoft Sans Serif"/>
                <a:cs typeface="Microsoft Sans Serif"/>
              </a:rPr>
              <a:t>variado. Los chefs promueven platos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tradicionales búlgaros, comida a la parrilla, cocina italiana,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pescado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fresco</a:t>
            </a:r>
            <a:r>
              <a:rPr sz="900" dirty="0">
                <a:solidFill>
                  <a:srgbClr val="57585B"/>
                </a:solidFill>
                <a:latin typeface="Microsoft Sans Serif"/>
                <a:cs typeface="Microsoft Sans Serif"/>
              </a:rPr>
              <a:t> y</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mucho</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más.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postres</a:t>
            </a:r>
            <a:r>
              <a:rPr sz="900" dirty="0">
                <a:solidFill>
                  <a:srgbClr val="57585B"/>
                </a:solidFill>
                <a:latin typeface="Microsoft Sans Serif"/>
                <a:cs typeface="Microsoft Sans Serif"/>
              </a:rPr>
              <a:t> son</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100%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caseros.</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marca</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del</a:t>
            </a:r>
            <a:r>
              <a:rPr sz="900" spc="-5" dirty="0">
                <a:solidFill>
                  <a:srgbClr val="57585B"/>
                </a:solidFill>
                <a:latin typeface="Microsoft Sans Serif"/>
                <a:cs typeface="Microsoft Sans Serif"/>
              </a:rPr>
              <a:t> restaurante</a:t>
            </a:r>
            <a:r>
              <a:rPr sz="900" dirty="0">
                <a:solidFill>
                  <a:srgbClr val="57585B"/>
                </a:solidFill>
                <a:latin typeface="Microsoft Sans Serif"/>
                <a:cs typeface="Microsoft Sans Serif"/>
              </a:rPr>
              <a:t> son</a:t>
            </a:r>
            <a:r>
              <a:rPr sz="900" spc="5" dirty="0">
                <a:solidFill>
                  <a:srgbClr val="57585B"/>
                </a:solidFill>
                <a:latin typeface="Microsoft Sans Serif"/>
                <a:cs typeface="Microsoft Sans Serif"/>
              </a:rPr>
              <a:t> </a:t>
            </a:r>
            <a:r>
              <a:rPr sz="900" spc="-10" dirty="0">
                <a:solidFill>
                  <a:srgbClr val="57585B"/>
                </a:solidFill>
                <a:latin typeface="Microsoft Sans Serif"/>
                <a:cs typeface="Microsoft Sans Serif"/>
              </a:rPr>
              <a:t>los</a:t>
            </a:r>
            <a:r>
              <a:rPr sz="900" spc="-5" dirty="0">
                <a:solidFill>
                  <a:srgbClr val="57585B"/>
                </a:solidFill>
                <a:latin typeface="Microsoft Sans Serif"/>
                <a:cs typeface="Microsoft Sans Serif"/>
              </a:rPr>
              <a:t> platos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tradicionales. Todos </a:t>
            </a:r>
            <a:r>
              <a:rPr sz="900" spc="-10" dirty="0">
                <a:solidFill>
                  <a:srgbClr val="57585B"/>
                </a:solidFill>
                <a:latin typeface="Microsoft Sans Serif"/>
                <a:cs typeface="Microsoft Sans Serif"/>
              </a:rPr>
              <a:t>los </a:t>
            </a:r>
            <a:r>
              <a:rPr sz="900" spc="5" dirty="0">
                <a:solidFill>
                  <a:srgbClr val="57585B"/>
                </a:solidFill>
                <a:latin typeface="Microsoft Sans Serif"/>
                <a:cs typeface="Microsoft Sans Serif"/>
              </a:rPr>
              <a:t>días </a:t>
            </a:r>
            <a:r>
              <a:rPr sz="900" dirty="0">
                <a:solidFill>
                  <a:srgbClr val="57585B"/>
                </a:solidFill>
                <a:latin typeface="Microsoft Sans Serif"/>
                <a:cs typeface="Microsoft Sans Serif"/>
              </a:rPr>
              <a:t>se </a:t>
            </a:r>
            <a:r>
              <a:rPr sz="900" spc="-5" dirty="0">
                <a:solidFill>
                  <a:srgbClr val="57585B"/>
                </a:solidFill>
                <a:latin typeface="Microsoft Sans Serif"/>
                <a:cs typeface="Microsoft Sans Serif"/>
              </a:rPr>
              <a:t>preparan más de 20 </a:t>
            </a:r>
            <a:r>
              <a:rPr sz="900" dirty="0">
                <a:solidFill>
                  <a:srgbClr val="57585B"/>
                </a:solidFill>
                <a:latin typeface="Microsoft Sans Serif"/>
                <a:cs typeface="Microsoft Sans Serif"/>
              </a:rPr>
              <a:t>tipos </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de platos calientes </a:t>
            </a:r>
            <a:r>
              <a:rPr sz="900" dirty="0">
                <a:solidFill>
                  <a:srgbClr val="57585B"/>
                </a:solidFill>
                <a:latin typeface="Microsoft Sans Serif"/>
                <a:cs typeface="Microsoft Sans Serif"/>
              </a:rPr>
              <a:t>y sopas. </a:t>
            </a:r>
            <a:r>
              <a:rPr sz="900" spc="-5" dirty="0">
                <a:solidFill>
                  <a:srgbClr val="57585B"/>
                </a:solidFill>
                <a:latin typeface="Microsoft Sans Serif"/>
                <a:cs typeface="Microsoft Sans Serif"/>
              </a:rPr>
              <a:t>Muchos de </a:t>
            </a:r>
            <a:r>
              <a:rPr sz="900" spc="-10" dirty="0">
                <a:solidFill>
                  <a:srgbClr val="57585B"/>
                </a:solidFill>
                <a:latin typeface="Microsoft Sans Serif"/>
                <a:cs typeface="Microsoft Sans Serif"/>
              </a:rPr>
              <a:t>los </a:t>
            </a:r>
            <a:r>
              <a:rPr sz="900" spc="-5" dirty="0">
                <a:solidFill>
                  <a:srgbClr val="57585B"/>
                </a:solidFill>
                <a:latin typeface="Microsoft Sans Serif"/>
                <a:cs typeface="Microsoft Sans Serif"/>
              </a:rPr>
              <a:t>productos de la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tienda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tienen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una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conexión</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directa</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con</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la</a:t>
            </a:r>
            <a:r>
              <a:rPr sz="900" spc="-5" dirty="0">
                <a:solidFill>
                  <a:srgbClr val="57585B"/>
                </a:solidFill>
                <a:latin typeface="Microsoft Sans Serif"/>
                <a:cs typeface="Microsoft Sans Serif"/>
              </a:rPr>
              <a:t> cocina</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del </a:t>
            </a:r>
            <a:r>
              <a:rPr sz="900" spc="-5" dirty="0">
                <a:solidFill>
                  <a:srgbClr val="57585B"/>
                </a:solidFill>
                <a:latin typeface="Microsoft Sans Serif"/>
                <a:cs typeface="Microsoft Sans Serif"/>
              </a:rPr>
              <a:t> restaurante.</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Desde</a:t>
            </a:r>
            <a:r>
              <a:rPr sz="900" dirty="0">
                <a:solidFill>
                  <a:srgbClr val="57585B"/>
                </a:solidFill>
                <a:latin typeface="Microsoft Sans Serif"/>
                <a:cs typeface="Microsoft Sans Serif"/>
              </a:rPr>
              <a:t> </a:t>
            </a:r>
            <a:r>
              <a:rPr sz="900" spc="10" dirty="0">
                <a:solidFill>
                  <a:srgbClr val="57585B"/>
                </a:solidFill>
                <a:latin typeface="Microsoft Sans Serif"/>
                <a:cs typeface="Microsoft Sans Serif"/>
              </a:rPr>
              <a:t>aquí</a:t>
            </a:r>
            <a:r>
              <a:rPr sz="900" spc="15" dirty="0">
                <a:solidFill>
                  <a:srgbClr val="57585B"/>
                </a:solidFill>
                <a:latin typeface="Microsoft Sans Serif"/>
                <a:cs typeface="Microsoft Sans Serif"/>
              </a:rPr>
              <a:t> </a:t>
            </a:r>
            <a:r>
              <a:rPr sz="900" spc="-10" dirty="0">
                <a:solidFill>
                  <a:srgbClr val="57585B"/>
                </a:solidFill>
                <a:latin typeface="Microsoft Sans Serif"/>
                <a:cs typeface="Microsoft Sans Serif"/>
              </a:rPr>
              <a:t>se</a:t>
            </a:r>
            <a:r>
              <a:rPr sz="900" spc="-5" dirty="0">
                <a:solidFill>
                  <a:srgbClr val="57585B"/>
                </a:solidFill>
                <a:latin typeface="Microsoft Sans Serif"/>
                <a:cs typeface="Microsoft Sans Serif"/>
              </a:rPr>
              <a:t> pueden</a:t>
            </a:r>
            <a:r>
              <a:rPr sz="900" spc="225" dirty="0">
                <a:solidFill>
                  <a:srgbClr val="57585B"/>
                </a:solidFill>
                <a:latin typeface="Microsoft Sans Serif"/>
                <a:cs typeface="Microsoft Sans Serif"/>
              </a:rPr>
              <a:t> </a:t>
            </a:r>
            <a:r>
              <a:rPr sz="900" spc="-5" dirty="0">
                <a:solidFill>
                  <a:srgbClr val="57585B"/>
                </a:solidFill>
                <a:latin typeface="Microsoft Sans Serif"/>
                <a:cs typeface="Microsoft Sans Serif"/>
              </a:rPr>
              <a:t>comprar</a:t>
            </a:r>
            <a:r>
              <a:rPr sz="900" spc="229" dirty="0">
                <a:solidFill>
                  <a:srgbClr val="57585B"/>
                </a:solidFill>
                <a:latin typeface="Microsoft Sans Serif"/>
                <a:cs typeface="Microsoft Sans Serif"/>
              </a:rPr>
              <a:t> </a:t>
            </a:r>
            <a:r>
              <a:rPr sz="900" spc="-5" dirty="0">
                <a:solidFill>
                  <a:srgbClr val="57585B"/>
                </a:solidFill>
                <a:latin typeface="Microsoft Sans Serif"/>
                <a:cs typeface="Microsoft Sans Serif"/>
              </a:rPr>
              <a:t>alimentos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para casa en el "escaparate caliente" a precios atractivos. </a:t>
            </a:r>
            <a:r>
              <a:rPr sz="900" dirty="0">
                <a:solidFill>
                  <a:srgbClr val="57585B"/>
                </a:solidFill>
                <a:latin typeface="Microsoft Sans Serif"/>
                <a:cs typeface="Microsoft Sans Serif"/>
              </a:rPr>
              <a:t> Además, </a:t>
            </a:r>
            <a:r>
              <a:rPr sz="900" spc="-5" dirty="0">
                <a:solidFill>
                  <a:srgbClr val="57585B"/>
                </a:solidFill>
                <a:latin typeface="Microsoft Sans Serif"/>
                <a:cs typeface="Microsoft Sans Serif"/>
              </a:rPr>
              <a:t>toda la carta del restaurante </a:t>
            </a:r>
            <a:r>
              <a:rPr sz="900" dirty="0">
                <a:solidFill>
                  <a:srgbClr val="57585B"/>
                </a:solidFill>
                <a:latin typeface="Microsoft Sans Serif"/>
                <a:cs typeface="Microsoft Sans Serif"/>
              </a:rPr>
              <a:t>está </a:t>
            </a:r>
            <a:r>
              <a:rPr sz="900" spc="-5" dirty="0">
                <a:solidFill>
                  <a:srgbClr val="57585B"/>
                </a:solidFill>
                <a:latin typeface="Microsoft Sans Serif"/>
                <a:cs typeface="Microsoft Sans Serif"/>
              </a:rPr>
              <a:t>disponible para </a:t>
            </a:r>
            <a:r>
              <a:rPr sz="900" dirty="0">
                <a:solidFill>
                  <a:srgbClr val="57585B"/>
                </a:solidFill>
                <a:latin typeface="Microsoft Sans Serif"/>
                <a:cs typeface="Microsoft Sans Serif"/>
              </a:rPr>
              <a:t> </a:t>
            </a:r>
            <a:r>
              <a:rPr sz="900" spc="-5" dirty="0">
                <a:solidFill>
                  <a:srgbClr val="57585B"/>
                </a:solidFill>
                <a:latin typeface="Microsoft Sans Serif"/>
                <a:cs typeface="Microsoft Sans Serif"/>
              </a:rPr>
              <a:t>llevar</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o</a:t>
            </a:r>
            <a:r>
              <a:rPr sz="900" spc="5" dirty="0">
                <a:solidFill>
                  <a:srgbClr val="57585B"/>
                </a:solidFill>
                <a:latin typeface="Microsoft Sans Serif"/>
                <a:cs typeface="Microsoft Sans Serif"/>
              </a:rPr>
              <a:t> </a:t>
            </a:r>
            <a:r>
              <a:rPr sz="900" spc="-5" dirty="0">
                <a:solidFill>
                  <a:srgbClr val="57585B"/>
                </a:solidFill>
                <a:latin typeface="Microsoft Sans Serif"/>
                <a:cs typeface="Microsoft Sans Serif"/>
              </a:rPr>
              <a:t>entregar.</a:t>
            </a:r>
            <a:endParaRPr sz="900">
              <a:latin typeface="Microsoft Sans Serif"/>
              <a:cs typeface="Microsoft Sans Serif"/>
            </a:endParaRPr>
          </a:p>
        </p:txBody>
      </p:sp>
      <p:grpSp>
        <p:nvGrpSpPr>
          <p:cNvPr id="16" name="object 16"/>
          <p:cNvGrpSpPr/>
          <p:nvPr/>
        </p:nvGrpSpPr>
        <p:grpSpPr>
          <a:xfrm>
            <a:off x="450853" y="2469644"/>
            <a:ext cx="3328670" cy="1816735"/>
            <a:chOff x="450850" y="2469641"/>
            <a:chExt cx="3328670" cy="1816735"/>
          </a:xfrm>
        </p:grpSpPr>
        <p:sp>
          <p:nvSpPr>
            <p:cNvPr id="17" name="object 17"/>
            <p:cNvSpPr/>
            <p:nvPr/>
          </p:nvSpPr>
          <p:spPr>
            <a:xfrm>
              <a:off x="683259" y="2469641"/>
              <a:ext cx="3096260" cy="1816735"/>
            </a:xfrm>
            <a:custGeom>
              <a:avLst/>
              <a:gdLst/>
              <a:ahLst/>
              <a:cxnLst/>
              <a:rect l="l" t="t" r="r" b="b"/>
              <a:pathLst>
                <a:path w="3096260" h="1816735">
                  <a:moveTo>
                    <a:pt x="2995294" y="0"/>
                  </a:moveTo>
                  <a:lnTo>
                    <a:pt x="100965" y="0"/>
                  </a:lnTo>
                  <a:lnTo>
                    <a:pt x="61595" y="9017"/>
                  </a:lnTo>
                  <a:lnTo>
                    <a:pt x="29845" y="32385"/>
                  </a:lnTo>
                  <a:lnTo>
                    <a:pt x="8255" y="66929"/>
                  </a:lnTo>
                  <a:lnTo>
                    <a:pt x="0" y="109727"/>
                  </a:lnTo>
                  <a:lnTo>
                    <a:pt x="0" y="1706880"/>
                  </a:lnTo>
                  <a:lnTo>
                    <a:pt x="8255" y="1749679"/>
                  </a:lnTo>
                  <a:lnTo>
                    <a:pt x="29845" y="1784223"/>
                  </a:lnTo>
                  <a:lnTo>
                    <a:pt x="61595" y="1807718"/>
                  </a:lnTo>
                  <a:lnTo>
                    <a:pt x="100965" y="1816735"/>
                  </a:lnTo>
                  <a:lnTo>
                    <a:pt x="2995294" y="1816735"/>
                  </a:lnTo>
                  <a:lnTo>
                    <a:pt x="3034665" y="1807718"/>
                  </a:lnTo>
                  <a:lnTo>
                    <a:pt x="3066415" y="1784223"/>
                  </a:lnTo>
                  <a:lnTo>
                    <a:pt x="3088004" y="1749679"/>
                  </a:lnTo>
                  <a:lnTo>
                    <a:pt x="3096260" y="1706880"/>
                  </a:lnTo>
                  <a:lnTo>
                    <a:pt x="3096260" y="109727"/>
                  </a:lnTo>
                  <a:lnTo>
                    <a:pt x="3088004" y="66929"/>
                  </a:lnTo>
                  <a:lnTo>
                    <a:pt x="3066415" y="32385"/>
                  </a:lnTo>
                  <a:lnTo>
                    <a:pt x="3034665" y="9017"/>
                  </a:lnTo>
                  <a:lnTo>
                    <a:pt x="2995294" y="0"/>
                  </a:lnTo>
                  <a:close/>
                </a:path>
              </a:pathLst>
            </a:custGeom>
            <a:solidFill>
              <a:srgbClr val="004448"/>
            </a:solidFill>
          </p:spPr>
          <p:txBody>
            <a:bodyPr wrap="square" lIns="0" tIns="0" rIns="0" bIns="0" rtlCol="0"/>
            <a:lstStyle/>
            <a:p>
              <a:endParaRPr/>
            </a:p>
          </p:txBody>
        </p:sp>
        <p:pic>
          <p:nvPicPr>
            <p:cNvPr id="18" name="object 18"/>
            <p:cNvPicPr/>
            <p:nvPr/>
          </p:nvPicPr>
          <p:blipFill>
            <a:blip r:embed="rId6" cstate="screen">
              <a:extLst>
                <a:ext uri="{28A0092B-C50C-407E-A947-70E740481C1C}">
                  <a14:useLocalDpi xmlns:a14="http://schemas.microsoft.com/office/drawing/2010/main"/>
                </a:ext>
              </a:extLst>
            </a:blip>
            <a:stretch>
              <a:fillRect/>
            </a:stretch>
          </p:blipFill>
          <p:spPr>
            <a:xfrm>
              <a:off x="450850" y="2547708"/>
              <a:ext cx="214629" cy="205778"/>
            </a:xfrm>
            <a:prstGeom prst="rect">
              <a:avLst/>
            </a:prstGeom>
          </p:spPr>
        </p:pic>
        <p:pic>
          <p:nvPicPr>
            <p:cNvPr id="19" name="object 19"/>
            <p:cNvPicPr/>
            <p:nvPr/>
          </p:nvPicPr>
          <p:blipFill>
            <a:blip r:embed="rId7" cstate="screen">
              <a:extLst>
                <a:ext uri="{28A0092B-C50C-407E-A947-70E740481C1C}">
                  <a14:useLocalDpi xmlns:a14="http://schemas.microsoft.com/office/drawing/2010/main"/>
                </a:ext>
              </a:extLst>
            </a:blip>
            <a:stretch>
              <a:fillRect/>
            </a:stretch>
          </p:blipFill>
          <p:spPr>
            <a:xfrm>
              <a:off x="747255" y="2501137"/>
              <a:ext cx="2119515" cy="142875"/>
            </a:xfrm>
            <a:prstGeom prst="rect">
              <a:avLst/>
            </a:prstGeom>
          </p:spPr>
        </p:pic>
        <p:pic>
          <p:nvPicPr>
            <p:cNvPr id="20" name="object 20"/>
            <p:cNvPicPr/>
            <p:nvPr/>
          </p:nvPicPr>
          <p:blipFill>
            <a:blip r:embed="rId8" cstate="screen">
              <a:extLst>
                <a:ext uri="{28A0092B-C50C-407E-A947-70E740481C1C}">
                  <a14:useLocalDpi xmlns:a14="http://schemas.microsoft.com/office/drawing/2010/main"/>
                </a:ext>
              </a:extLst>
            </a:blip>
            <a:stretch>
              <a:fillRect/>
            </a:stretch>
          </p:blipFill>
          <p:spPr>
            <a:xfrm>
              <a:off x="740435" y="2681096"/>
              <a:ext cx="2986887" cy="268604"/>
            </a:xfrm>
            <a:prstGeom prst="rect">
              <a:avLst/>
            </a:prstGeom>
          </p:spPr>
        </p:pic>
        <p:pic>
          <p:nvPicPr>
            <p:cNvPr id="21" name="object 21"/>
            <p:cNvPicPr/>
            <p:nvPr/>
          </p:nvPicPr>
          <p:blipFill>
            <a:blip r:embed="rId9" cstate="screen">
              <a:extLst>
                <a:ext uri="{28A0092B-C50C-407E-A947-70E740481C1C}">
                  <a14:useLocalDpi xmlns:a14="http://schemas.microsoft.com/office/drawing/2010/main"/>
                </a:ext>
              </a:extLst>
            </a:blip>
            <a:stretch>
              <a:fillRect/>
            </a:stretch>
          </p:blipFill>
          <p:spPr>
            <a:xfrm>
              <a:off x="737615" y="2981832"/>
              <a:ext cx="2982468" cy="118745"/>
            </a:xfrm>
            <a:prstGeom prst="rect">
              <a:avLst/>
            </a:prstGeom>
          </p:spPr>
        </p:pic>
        <p:pic>
          <p:nvPicPr>
            <p:cNvPr id="22" name="object 22"/>
            <p:cNvPicPr/>
            <p:nvPr/>
          </p:nvPicPr>
          <p:blipFill>
            <a:blip r:embed="rId10" cstate="screen">
              <a:extLst>
                <a:ext uri="{28A0092B-C50C-407E-A947-70E740481C1C}">
                  <a14:useLocalDpi xmlns:a14="http://schemas.microsoft.com/office/drawing/2010/main"/>
                </a:ext>
              </a:extLst>
            </a:blip>
            <a:stretch>
              <a:fillRect/>
            </a:stretch>
          </p:blipFill>
          <p:spPr>
            <a:xfrm>
              <a:off x="740790" y="3135248"/>
              <a:ext cx="2982976" cy="267080"/>
            </a:xfrm>
            <a:prstGeom prst="rect">
              <a:avLst/>
            </a:prstGeom>
          </p:spPr>
        </p:pic>
        <p:pic>
          <p:nvPicPr>
            <p:cNvPr id="23" name="object 23"/>
            <p:cNvPicPr/>
            <p:nvPr/>
          </p:nvPicPr>
          <p:blipFill>
            <a:blip r:embed="rId11" cstate="screen">
              <a:extLst>
                <a:ext uri="{28A0092B-C50C-407E-A947-70E740481C1C}">
                  <a14:useLocalDpi xmlns:a14="http://schemas.microsoft.com/office/drawing/2010/main"/>
                </a:ext>
              </a:extLst>
            </a:blip>
            <a:stretch>
              <a:fillRect/>
            </a:stretch>
          </p:blipFill>
          <p:spPr>
            <a:xfrm>
              <a:off x="740790" y="3437000"/>
              <a:ext cx="2977769" cy="117728"/>
            </a:xfrm>
            <a:prstGeom prst="rect">
              <a:avLst/>
            </a:prstGeom>
          </p:spPr>
        </p:pic>
        <p:pic>
          <p:nvPicPr>
            <p:cNvPr id="24" name="object 24"/>
            <p:cNvPicPr/>
            <p:nvPr/>
          </p:nvPicPr>
          <p:blipFill>
            <a:blip r:embed="rId12" cstate="screen">
              <a:extLst>
                <a:ext uri="{28A0092B-C50C-407E-A947-70E740481C1C}">
                  <a14:useLocalDpi xmlns:a14="http://schemas.microsoft.com/office/drawing/2010/main"/>
                </a:ext>
              </a:extLst>
            </a:blip>
            <a:stretch>
              <a:fillRect/>
            </a:stretch>
          </p:blipFill>
          <p:spPr>
            <a:xfrm>
              <a:off x="740194" y="3589908"/>
              <a:ext cx="2983699" cy="117221"/>
            </a:xfrm>
            <a:prstGeom prst="rect">
              <a:avLst/>
            </a:prstGeom>
          </p:spPr>
        </p:pic>
        <p:pic>
          <p:nvPicPr>
            <p:cNvPr id="25" name="object 25"/>
            <p:cNvPicPr/>
            <p:nvPr/>
          </p:nvPicPr>
          <p:blipFill>
            <a:blip r:embed="rId13" cstate="screen">
              <a:extLst>
                <a:ext uri="{28A0092B-C50C-407E-A947-70E740481C1C}">
                  <a14:useLocalDpi xmlns:a14="http://schemas.microsoft.com/office/drawing/2010/main"/>
                </a:ext>
              </a:extLst>
            </a:blip>
            <a:stretch>
              <a:fillRect/>
            </a:stretch>
          </p:blipFill>
          <p:spPr>
            <a:xfrm>
              <a:off x="739787" y="3740784"/>
              <a:ext cx="2980931" cy="115697"/>
            </a:xfrm>
            <a:prstGeom prst="rect">
              <a:avLst/>
            </a:prstGeom>
          </p:spPr>
        </p:pic>
        <p:pic>
          <p:nvPicPr>
            <p:cNvPr id="26" name="object 26"/>
            <p:cNvPicPr/>
            <p:nvPr/>
          </p:nvPicPr>
          <p:blipFill>
            <a:blip r:embed="rId14" cstate="screen">
              <a:extLst>
                <a:ext uri="{28A0092B-C50C-407E-A947-70E740481C1C}">
                  <a14:useLocalDpi xmlns:a14="http://schemas.microsoft.com/office/drawing/2010/main"/>
                </a:ext>
              </a:extLst>
            </a:blip>
            <a:stretch>
              <a:fillRect/>
            </a:stretch>
          </p:blipFill>
          <p:spPr>
            <a:xfrm>
              <a:off x="740194" y="3893184"/>
              <a:ext cx="2982175" cy="241426"/>
            </a:xfrm>
            <a:prstGeom prst="rect">
              <a:avLst/>
            </a:prstGeom>
          </p:spPr>
        </p:pic>
      </p:grpSp>
      <p:grpSp>
        <p:nvGrpSpPr>
          <p:cNvPr id="27" name="object 27"/>
          <p:cNvGrpSpPr/>
          <p:nvPr/>
        </p:nvGrpSpPr>
        <p:grpSpPr>
          <a:xfrm>
            <a:off x="0" y="0"/>
            <a:ext cx="7277100" cy="2405380"/>
            <a:chOff x="0" y="0"/>
            <a:chExt cx="7277100" cy="2405380"/>
          </a:xfrm>
        </p:grpSpPr>
        <p:sp>
          <p:nvSpPr>
            <p:cNvPr id="28" name="object 28"/>
            <p:cNvSpPr/>
            <p:nvPr/>
          </p:nvSpPr>
          <p:spPr>
            <a:xfrm>
              <a:off x="0" y="0"/>
              <a:ext cx="5215255" cy="1255395"/>
            </a:xfrm>
            <a:custGeom>
              <a:avLst/>
              <a:gdLst/>
              <a:ahLst/>
              <a:cxnLst/>
              <a:rect l="l" t="t" r="r" b="b"/>
              <a:pathLst>
                <a:path w="5215255" h="1255395">
                  <a:moveTo>
                    <a:pt x="5215036" y="0"/>
                  </a:moveTo>
                  <a:lnTo>
                    <a:pt x="0" y="0"/>
                  </a:lnTo>
                  <a:lnTo>
                    <a:pt x="0" y="1255394"/>
                  </a:lnTo>
                  <a:lnTo>
                    <a:pt x="2537460" y="1255394"/>
                  </a:lnTo>
                  <a:lnTo>
                    <a:pt x="4064635" y="1214119"/>
                  </a:lnTo>
                  <a:lnTo>
                    <a:pt x="4865370" y="923289"/>
                  </a:lnTo>
                  <a:lnTo>
                    <a:pt x="5203190" y="133984"/>
                  </a:lnTo>
                  <a:lnTo>
                    <a:pt x="5215036" y="0"/>
                  </a:lnTo>
                  <a:close/>
                </a:path>
              </a:pathLst>
            </a:custGeom>
            <a:solidFill>
              <a:srgbClr val="004448"/>
            </a:solidFill>
          </p:spPr>
          <p:txBody>
            <a:bodyPr wrap="square" lIns="0" tIns="0" rIns="0" bIns="0" rtlCol="0"/>
            <a:lstStyle/>
            <a:p>
              <a:endParaRPr/>
            </a:p>
          </p:txBody>
        </p:sp>
        <p:pic>
          <p:nvPicPr>
            <p:cNvPr id="29" name="object 29"/>
            <p:cNvPicPr/>
            <p:nvPr/>
          </p:nvPicPr>
          <p:blipFill>
            <a:blip r:embed="rId15" cstate="screen">
              <a:extLst>
                <a:ext uri="{28A0092B-C50C-407E-A947-70E740481C1C}">
                  <a14:useLocalDpi xmlns:a14="http://schemas.microsoft.com/office/drawing/2010/main"/>
                </a:ext>
              </a:extLst>
            </a:blip>
            <a:stretch>
              <a:fillRect/>
            </a:stretch>
          </p:blipFill>
          <p:spPr>
            <a:xfrm>
              <a:off x="4612640" y="384809"/>
              <a:ext cx="2395855" cy="1587500"/>
            </a:xfrm>
            <a:prstGeom prst="rect">
              <a:avLst/>
            </a:prstGeom>
          </p:spPr>
        </p:pic>
        <p:sp>
          <p:nvSpPr>
            <p:cNvPr id="30" name="object 30"/>
            <p:cNvSpPr/>
            <p:nvPr/>
          </p:nvSpPr>
          <p:spPr>
            <a:xfrm>
              <a:off x="4613275" y="394969"/>
              <a:ext cx="2395220" cy="1580515"/>
            </a:xfrm>
            <a:custGeom>
              <a:avLst/>
              <a:gdLst/>
              <a:ahLst/>
              <a:cxnLst/>
              <a:rect l="l" t="t" r="r" b="b"/>
              <a:pathLst>
                <a:path w="2395220" h="1580514">
                  <a:moveTo>
                    <a:pt x="2395220" y="1576070"/>
                  </a:moveTo>
                  <a:lnTo>
                    <a:pt x="0" y="1576070"/>
                  </a:lnTo>
                  <a:lnTo>
                    <a:pt x="0" y="1580515"/>
                  </a:lnTo>
                  <a:lnTo>
                    <a:pt x="2395220" y="1580515"/>
                  </a:lnTo>
                  <a:lnTo>
                    <a:pt x="2395220" y="1576070"/>
                  </a:lnTo>
                  <a:close/>
                </a:path>
                <a:path w="2395220" h="1580514">
                  <a:moveTo>
                    <a:pt x="2322829" y="0"/>
                  </a:moveTo>
                  <a:lnTo>
                    <a:pt x="73025" y="0"/>
                  </a:lnTo>
                  <a:lnTo>
                    <a:pt x="48895" y="4445"/>
                  </a:lnTo>
                  <a:lnTo>
                    <a:pt x="28575" y="17780"/>
                  </a:lnTo>
                  <a:lnTo>
                    <a:pt x="15239" y="37465"/>
                  </a:lnTo>
                  <a:lnTo>
                    <a:pt x="10795" y="61595"/>
                  </a:lnTo>
                  <a:lnTo>
                    <a:pt x="10795" y="1576070"/>
                  </a:lnTo>
                  <a:lnTo>
                    <a:pt x="2385059" y="1576070"/>
                  </a:lnTo>
                  <a:lnTo>
                    <a:pt x="2385059" y="61595"/>
                  </a:lnTo>
                  <a:lnTo>
                    <a:pt x="2379979" y="37465"/>
                  </a:lnTo>
                  <a:lnTo>
                    <a:pt x="2366645" y="17780"/>
                  </a:lnTo>
                  <a:lnTo>
                    <a:pt x="2346959" y="4445"/>
                  </a:lnTo>
                  <a:lnTo>
                    <a:pt x="2322829" y="0"/>
                  </a:lnTo>
                  <a:close/>
                </a:path>
              </a:pathLst>
            </a:custGeom>
            <a:solidFill>
              <a:srgbClr val="010303"/>
            </a:solidFill>
          </p:spPr>
          <p:txBody>
            <a:bodyPr wrap="square" lIns="0" tIns="0" rIns="0" bIns="0" rtlCol="0"/>
            <a:lstStyle/>
            <a:p>
              <a:endParaRPr/>
            </a:p>
          </p:txBody>
        </p:sp>
        <p:pic>
          <p:nvPicPr>
            <p:cNvPr id="31" name="object 31"/>
            <p:cNvPicPr/>
            <p:nvPr/>
          </p:nvPicPr>
          <p:blipFill>
            <a:blip r:embed="rId16" cstate="screen">
              <a:extLst>
                <a:ext uri="{28A0092B-C50C-407E-A947-70E740481C1C}">
                  <a14:useLocalDpi xmlns:a14="http://schemas.microsoft.com/office/drawing/2010/main"/>
                </a:ext>
              </a:extLst>
            </a:blip>
            <a:stretch>
              <a:fillRect/>
            </a:stretch>
          </p:blipFill>
          <p:spPr>
            <a:xfrm>
              <a:off x="4321175" y="1975484"/>
              <a:ext cx="2955925" cy="86995"/>
            </a:xfrm>
            <a:prstGeom prst="rect">
              <a:avLst/>
            </a:prstGeom>
          </p:spPr>
        </p:pic>
        <p:pic>
          <p:nvPicPr>
            <p:cNvPr id="32" name="object 32"/>
            <p:cNvPicPr/>
            <p:nvPr/>
          </p:nvPicPr>
          <p:blipFill>
            <a:blip r:embed="rId17" cstate="screen">
              <a:extLst>
                <a:ext uri="{28A0092B-C50C-407E-A947-70E740481C1C}">
                  <a14:useLocalDpi xmlns:a14="http://schemas.microsoft.com/office/drawing/2010/main"/>
                </a:ext>
              </a:extLst>
            </a:blip>
            <a:stretch>
              <a:fillRect/>
            </a:stretch>
          </p:blipFill>
          <p:spPr>
            <a:xfrm>
              <a:off x="4691379" y="480059"/>
              <a:ext cx="1654810" cy="784859"/>
            </a:xfrm>
            <a:prstGeom prst="rect">
              <a:avLst/>
            </a:prstGeom>
          </p:spPr>
        </p:pic>
        <p:pic>
          <p:nvPicPr>
            <p:cNvPr id="33" name="object 33"/>
            <p:cNvPicPr/>
            <p:nvPr/>
          </p:nvPicPr>
          <p:blipFill>
            <a:blip r:embed="rId18" cstate="screen">
              <a:extLst>
                <a:ext uri="{28A0092B-C50C-407E-A947-70E740481C1C}">
                  <a14:useLocalDpi xmlns:a14="http://schemas.microsoft.com/office/drawing/2010/main"/>
                </a:ext>
              </a:extLst>
            </a:blip>
            <a:stretch>
              <a:fillRect/>
            </a:stretch>
          </p:blipFill>
          <p:spPr>
            <a:xfrm>
              <a:off x="6344284" y="480059"/>
              <a:ext cx="621664" cy="980440"/>
            </a:xfrm>
            <a:prstGeom prst="rect">
              <a:avLst/>
            </a:prstGeom>
          </p:spPr>
        </p:pic>
        <p:pic>
          <p:nvPicPr>
            <p:cNvPr id="34" name="object 34"/>
            <p:cNvPicPr/>
            <p:nvPr/>
          </p:nvPicPr>
          <p:blipFill>
            <a:blip r:embed="rId19" cstate="screen">
              <a:extLst>
                <a:ext uri="{28A0092B-C50C-407E-A947-70E740481C1C}">
                  <a14:useLocalDpi xmlns:a14="http://schemas.microsoft.com/office/drawing/2010/main"/>
                </a:ext>
              </a:extLst>
            </a:blip>
            <a:stretch>
              <a:fillRect/>
            </a:stretch>
          </p:blipFill>
          <p:spPr>
            <a:xfrm>
              <a:off x="4691379" y="1262379"/>
              <a:ext cx="1654810" cy="588009"/>
            </a:xfrm>
            <a:prstGeom prst="rect">
              <a:avLst/>
            </a:prstGeom>
          </p:spPr>
        </p:pic>
        <p:pic>
          <p:nvPicPr>
            <p:cNvPr id="35" name="object 35"/>
            <p:cNvPicPr/>
            <p:nvPr/>
          </p:nvPicPr>
          <p:blipFill>
            <a:blip r:embed="rId20" cstate="screen">
              <a:extLst>
                <a:ext uri="{28A0092B-C50C-407E-A947-70E740481C1C}">
                  <a14:useLocalDpi xmlns:a14="http://schemas.microsoft.com/office/drawing/2010/main"/>
                </a:ext>
              </a:extLst>
            </a:blip>
            <a:stretch>
              <a:fillRect/>
            </a:stretch>
          </p:blipFill>
          <p:spPr>
            <a:xfrm>
              <a:off x="6344284" y="1457959"/>
              <a:ext cx="621664" cy="392429"/>
            </a:xfrm>
            <a:prstGeom prst="rect">
              <a:avLst/>
            </a:prstGeom>
          </p:spPr>
        </p:pic>
        <p:sp>
          <p:nvSpPr>
            <p:cNvPr id="36" name="object 36"/>
            <p:cNvSpPr/>
            <p:nvPr/>
          </p:nvSpPr>
          <p:spPr>
            <a:xfrm>
              <a:off x="6097904" y="1487804"/>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7" name="object 37"/>
            <p:cNvSpPr/>
            <p:nvPr/>
          </p:nvSpPr>
          <p:spPr>
            <a:xfrm>
              <a:off x="6063615" y="1454784"/>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5"/>
                  </a:lnTo>
                  <a:lnTo>
                    <a:pt x="149860" y="87629"/>
                  </a:lnTo>
                  <a:lnTo>
                    <a:pt x="116205" y="116840"/>
                  </a:lnTo>
                  <a:lnTo>
                    <a:pt x="86995" y="149225"/>
                  </a:lnTo>
                  <a:lnTo>
                    <a:pt x="60960" y="184784"/>
                  </a:lnTo>
                  <a:lnTo>
                    <a:pt x="38735" y="223520"/>
                  </a:lnTo>
                  <a:lnTo>
                    <a:pt x="21589" y="264795"/>
                  </a:lnTo>
                  <a:lnTo>
                    <a:pt x="8889" y="308609"/>
                  </a:lnTo>
                  <a:lnTo>
                    <a:pt x="1905" y="353695"/>
                  </a:lnTo>
                  <a:lnTo>
                    <a:pt x="0" y="398145"/>
                  </a:lnTo>
                  <a:lnTo>
                    <a:pt x="3810" y="441959"/>
                  </a:lnTo>
                  <a:lnTo>
                    <a:pt x="12064" y="484504"/>
                  </a:lnTo>
                  <a:lnTo>
                    <a:pt x="25400" y="525779"/>
                  </a:lnTo>
                  <a:lnTo>
                    <a:pt x="43180" y="564515"/>
                  </a:lnTo>
                  <a:lnTo>
                    <a:pt x="66039" y="601979"/>
                  </a:lnTo>
                  <a:lnTo>
                    <a:pt x="92075" y="636270"/>
                  </a:lnTo>
                  <a:lnTo>
                    <a:pt x="122555" y="668020"/>
                  </a:lnTo>
                  <a:lnTo>
                    <a:pt x="156210" y="696595"/>
                  </a:lnTo>
                  <a:lnTo>
                    <a:pt x="193675" y="721359"/>
                  </a:lnTo>
                  <a:lnTo>
                    <a:pt x="233680" y="742315"/>
                  </a:lnTo>
                  <a:lnTo>
                    <a:pt x="276860" y="758825"/>
                  </a:lnTo>
                  <a:lnTo>
                    <a:pt x="323214" y="770890"/>
                  </a:lnTo>
                  <a:lnTo>
                    <a:pt x="370205" y="777875"/>
                  </a:lnTo>
                  <a:lnTo>
                    <a:pt x="416560" y="779145"/>
                  </a:lnTo>
                  <a:lnTo>
                    <a:pt x="462280" y="775970"/>
                  </a:lnTo>
                  <a:lnTo>
                    <a:pt x="507364" y="767715"/>
                  </a:lnTo>
                  <a:lnTo>
                    <a:pt x="549910" y="755015"/>
                  </a:lnTo>
                  <a:lnTo>
                    <a:pt x="591185" y="737870"/>
                  </a:lnTo>
                  <a:lnTo>
                    <a:pt x="629919" y="716279"/>
                  </a:lnTo>
                  <a:lnTo>
                    <a:pt x="666114" y="691515"/>
                  </a:lnTo>
                  <a:lnTo>
                    <a:pt x="699135" y="662304"/>
                  </a:lnTo>
                  <a:lnTo>
                    <a:pt x="728980" y="629920"/>
                  </a:lnTo>
                  <a:lnTo>
                    <a:pt x="755014" y="594359"/>
                  </a:lnTo>
                  <a:lnTo>
                    <a:pt x="776605" y="555625"/>
                  </a:lnTo>
                  <a:lnTo>
                    <a:pt x="794385" y="514350"/>
                  </a:lnTo>
                  <a:lnTo>
                    <a:pt x="807085" y="470534"/>
                  </a:lnTo>
                  <a:lnTo>
                    <a:pt x="814069" y="425450"/>
                  </a:lnTo>
                  <a:lnTo>
                    <a:pt x="815975" y="381000"/>
                  </a:lnTo>
                  <a:lnTo>
                    <a:pt x="812164" y="337184"/>
                  </a:lnTo>
                  <a:lnTo>
                    <a:pt x="803275" y="294640"/>
                  </a:lnTo>
                  <a:lnTo>
                    <a:pt x="789939" y="253365"/>
                  </a:lnTo>
                  <a:lnTo>
                    <a:pt x="772160" y="214629"/>
                  </a:lnTo>
                  <a:lnTo>
                    <a:pt x="749935" y="177165"/>
                  </a:lnTo>
                  <a:lnTo>
                    <a:pt x="723264" y="142875"/>
                  </a:lnTo>
                  <a:lnTo>
                    <a:pt x="693419" y="111125"/>
                  </a:lnTo>
                  <a:lnTo>
                    <a:pt x="659764" y="82550"/>
                  </a:lnTo>
                  <a:lnTo>
                    <a:pt x="622300" y="57784"/>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38" name="object 38"/>
            <p:cNvSpPr/>
            <p:nvPr/>
          </p:nvSpPr>
          <p:spPr>
            <a:xfrm>
              <a:off x="520700" y="0"/>
              <a:ext cx="12700" cy="1005840"/>
            </a:xfrm>
            <a:custGeom>
              <a:avLst/>
              <a:gdLst/>
              <a:ahLst/>
              <a:cxnLst/>
              <a:rect l="l" t="t" r="r" b="b"/>
              <a:pathLst>
                <a:path w="12700" h="1005840">
                  <a:moveTo>
                    <a:pt x="0" y="1005839"/>
                  </a:moveTo>
                  <a:lnTo>
                    <a:pt x="12700" y="1005839"/>
                  </a:lnTo>
                  <a:lnTo>
                    <a:pt x="12700" y="0"/>
                  </a:lnTo>
                  <a:lnTo>
                    <a:pt x="0" y="0"/>
                  </a:lnTo>
                  <a:lnTo>
                    <a:pt x="0" y="1005839"/>
                  </a:lnTo>
                  <a:close/>
                </a:path>
              </a:pathLst>
            </a:custGeom>
            <a:solidFill>
              <a:srgbClr val="FFFFFF"/>
            </a:solidFill>
          </p:spPr>
          <p:txBody>
            <a:bodyPr wrap="square" lIns="0" tIns="0" rIns="0" bIns="0" rtlCol="0"/>
            <a:lstStyle/>
            <a:p>
              <a:endParaRPr/>
            </a:p>
          </p:txBody>
        </p:sp>
        <p:pic>
          <p:nvPicPr>
            <p:cNvPr id="39" name="object 39"/>
            <p:cNvPicPr/>
            <p:nvPr/>
          </p:nvPicPr>
          <p:blipFill>
            <a:blip r:embed="rId21" cstate="screen">
              <a:extLst>
                <a:ext uri="{28A0092B-C50C-407E-A947-70E740481C1C}">
                  <a14:useLocalDpi xmlns:a14="http://schemas.microsoft.com/office/drawing/2010/main"/>
                </a:ext>
              </a:extLst>
            </a:blip>
            <a:stretch>
              <a:fillRect/>
            </a:stretch>
          </p:blipFill>
          <p:spPr>
            <a:xfrm>
              <a:off x="174904" y="400811"/>
              <a:ext cx="238633" cy="213995"/>
            </a:xfrm>
            <a:prstGeom prst="rect">
              <a:avLst/>
            </a:prstGeom>
          </p:spPr>
        </p:pic>
        <p:sp>
          <p:nvSpPr>
            <p:cNvPr id="40" name="object 40"/>
            <p:cNvSpPr/>
            <p:nvPr/>
          </p:nvSpPr>
          <p:spPr>
            <a:xfrm>
              <a:off x="629183" y="404113"/>
              <a:ext cx="2741930" cy="494030"/>
            </a:xfrm>
            <a:custGeom>
              <a:avLst/>
              <a:gdLst/>
              <a:ahLst/>
              <a:cxnLst/>
              <a:rect l="l" t="t" r="r" b="b"/>
              <a:pathLst>
                <a:path w="2741929" h="494030">
                  <a:moveTo>
                    <a:pt x="127901" y="341630"/>
                  </a:moveTo>
                  <a:lnTo>
                    <a:pt x="119951" y="305689"/>
                  </a:lnTo>
                  <a:lnTo>
                    <a:pt x="119418" y="304292"/>
                  </a:lnTo>
                  <a:lnTo>
                    <a:pt x="114947" y="297561"/>
                  </a:lnTo>
                  <a:lnTo>
                    <a:pt x="109385" y="292862"/>
                  </a:lnTo>
                  <a:lnTo>
                    <a:pt x="105041" y="289102"/>
                  </a:lnTo>
                  <a:lnTo>
                    <a:pt x="105041" y="333629"/>
                  </a:lnTo>
                  <a:lnTo>
                    <a:pt x="105041" y="342392"/>
                  </a:lnTo>
                  <a:lnTo>
                    <a:pt x="104470" y="351015"/>
                  </a:lnTo>
                  <a:lnTo>
                    <a:pt x="75450" y="380009"/>
                  </a:lnTo>
                  <a:lnTo>
                    <a:pt x="65493" y="380619"/>
                  </a:lnTo>
                  <a:lnTo>
                    <a:pt x="22174" y="380619"/>
                  </a:lnTo>
                  <a:lnTo>
                    <a:pt x="22174" y="305689"/>
                  </a:lnTo>
                  <a:lnTo>
                    <a:pt x="75095" y="305689"/>
                  </a:lnTo>
                  <a:lnTo>
                    <a:pt x="105041" y="333629"/>
                  </a:lnTo>
                  <a:lnTo>
                    <a:pt x="105041" y="289102"/>
                  </a:lnTo>
                  <a:lnTo>
                    <a:pt x="63207" y="281051"/>
                  </a:lnTo>
                  <a:lnTo>
                    <a:pt x="0" y="281051"/>
                  </a:lnTo>
                  <a:lnTo>
                    <a:pt x="0" y="490474"/>
                  </a:lnTo>
                  <a:lnTo>
                    <a:pt x="22174" y="490474"/>
                  </a:lnTo>
                  <a:lnTo>
                    <a:pt x="22174" y="405384"/>
                  </a:lnTo>
                  <a:lnTo>
                    <a:pt x="65151" y="405384"/>
                  </a:lnTo>
                  <a:lnTo>
                    <a:pt x="106121" y="394944"/>
                  </a:lnTo>
                  <a:lnTo>
                    <a:pt x="118084" y="380619"/>
                  </a:lnTo>
                  <a:lnTo>
                    <a:pt x="120243" y="377088"/>
                  </a:lnTo>
                  <a:lnTo>
                    <a:pt x="124498" y="366293"/>
                  </a:lnTo>
                  <a:lnTo>
                    <a:pt x="127050" y="354469"/>
                  </a:lnTo>
                  <a:lnTo>
                    <a:pt x="127901" y="341630"/>
                  </a:lnTo>
                  <a:close/>
                </a:path>
                <a:path w="2741929" h="494030">
                  <a:moveTo>
                    <a:pt x="148704" y="3683"/>
                  </a:moveTo>
                  <a:lnTo>
                    <a:pt x="7581" y="3683"/>
                  </a:lnTo>
                  <a:lnTo>
                    <a:pt x="7581" y="28321"/>
                  </a:lnTo>
                  <a:lnTo>
                    <a:pt x="66243" y="28321"/>
                  </a:lnTo>
                  <a:lnTo>
                    <a:pt x="66243" y="213106"/>
                  </a:lnTo>
                  <a:lnTo>
                    <a:pt x="89801" y="213106"/>
                  </a:lnTo>
                  <a:lnTo>
                    <a:pt x="89801" y="28321"/>
                  </a:lnTo>
                  <a:lnTo>
                    <a:pt x="148704" y="28321"/>
                  </a:lnTo>
                  <a:lnTo>
                    <a:pt x="148704" y="3683"/>
                  </a:lnTo>
                  <a:close/>
                </a:path>
                <a:path w="2741929" h="494030">
                  <a:moveTo>
                    <a:pt x="182918" y="281051"/>
                  </a:moveTo>
                  <a:lnTo>
                    <a:pt x="160743" y="281051"/>
                  </a:lnTo>
                  <a:lnTo>
                    <a:pt x="160743" y="490474"/>
                  </a:lnTo>
                  <a:lnTo>
                    <a:pt x="182918" y="490474"/>
                  </a:lnTo>
                  <a:lnTo>
                    <a:pt x="182918" y="281051"/>
                  </a:lnTo>
                  <a:close/>
                </a:path>
                <a:path w="2741929" h="494030">
                  <a:moveTo>
                    <a:pt x="313728" y="3683"/>
                  </a:moveTo>
                  <a:lnTo>
                    <a:pt x="290169" y="3683"/>
                  </a:lnTo>
                  <a:lnTo>
                    <a:pt x="290169" y="89662"/>
                  </a:lnTo>
                  <a:lnTo>
                    <a:pt x="197612" y="89662"/>
                  </a:lnTo>
                  <a:lnTo>
                    <a:pt x="197612" y="3683"/>
                  </a:lnTo>
                  <a:lnTo>
                    <a:pt x="174066" y="3683"/>
                  </a:lnTo>
                  <a:lnTo>
                    <a:pt x="174066" y="213106"/>
                  </a:lnTo>
                  <a:lnTo>
                    <a:pt x="197612" y="213106"/>
                  </a:lnTo>
                  <a:lnTo>
                    <a:pt x="197612" y="114427"/>
                  </a:lnTo>
                  <a:lnTo>
                    <a:pt x="290169" y="114427"/>
                  </a:lnTo>
                  <a:lnTo>
                    <a:pt x="290169" y="213106"/>
                  </a:lnTo>
                  <a:lnTo>
                    <a:pt x="313728" y="213106"/>
                  </a:lnTo>
                  <a:lnTo>
                    <a:pt x="313728" y="114427"/>
                  </a:lnTo>
                  <a:lnTo>
                    <a:pt x="313728" y="89662"/>
                  </a:lnTo>
                  <a:lnTo>
                    <a:pt x="313728" y="3683"/>
                  </a:lnTo>
                  <a:close/>
                </a:path>
                <a:path w="2741929" h="494030">
                  <a:moveTo>
                    <a:pt x="340080" y="465709"/>
                  </a:moveTo>
                  <a:lnTo>
                    <a:pt x="233095" y="465709"/>
                  </a:lnTo>
                  <a:lnTo>
                    <a:pt x="243268" y="451104"/>
                  </a:lnTo>
                  <a:lnTo>
                    <a:pt x="337337" y="305689"/>
                  </a:lnTo>
                  <a:lnTo>
                    <a:pt x="337337" y="281051"/>
                  </a:lnTo>
                  <a:lnTo>
                    <a:pt x="217322" y="281051"/>
                  </a:lnTo>
                  <a:lnTo>
                    <a:pt x="217322" y="305689"/>
                  </a:lnTo>
                  <a:lnTo>
                    <a:pt x="310819" y="305689"/>
                  </a:lnTo>
                  <a:lnTo>
                    <a:pt x="306641" y="311251"/>
                  </a:lnTo>
                  <a:lnTo>
                    <a:pt x="302361" y="317233"/>
                  </a:lnTo>
                  <a:lnTo>
                    <a:pt x="297954" y="323684"/>
                  </a:lnTo>
                  <a:lnTo>
                    <a:pt x="293446" y="330581"/>
                  </a:lnTo>
                  <a:lnTo>
                    <a:pt x="207606" y="464693"/>
                  </a:lnTo>
                  <a:lnTo>
                    <a:pt x="207606" y="490474"/>
                  </a:lnTo>
                  <a:lnTo>
                    <a:pt x="340080" y="490474"/>
                  </a:lnTo>
                  <a:lnTo>
                    <a:pt x="340080" y="465709"/>
                  </a:lnTo>
                  <a:close/>
                </a:path>
                <a:path w="2741929" h="494030">
                  <a:moveTo>
                    <a:pt x="483336" y="465709"/>
                  </a:moveTo>
                  <a:lnTo>
                    <a:pt x="376351" y="465709"/>
                  </a:lnTo>
                  <a:lnTo>
                    <a:pt x="386524" y="451104"/>
                  </a:lnTo>
                  <a:lnTo>
                    <a:pt x="480593" y="305689"/>
                  </a:lnTo>
                  <a:lnTo>
                    <a:pt x="480593" y="281051"/>
                  </a:lnTo>
                  <a:lnTo>
                    <a:pt x="360578" y="281051"/>
                  </a:lnTo>
                  <a:lnTo>
                    <a:pt x="360578" y="305689"/>
                  </a:lnTo>
                  <a:lnTo>
                    <a:pt x="454075" y="305689"/>
                  </a:lnTo>
                  <a:lnTo>
                    <a:pt x="449897" y="311251"/>
                  </a:lnTo>
                  <a:lnTo>
                    <a:pt x="445617" y="317233"/>
                  </a:lnTo>
                  <a:lnTo>
                    <a:pt x="441210" y="323684"/>
                  </a:lnTo>
                  <a:lnTo>
                    <a:pt x="436702" y="330581"/>
                  </a:lnTo>
                  <a:lnTo>
                    <a:pt x="350862" y="464693"/>
                  </a:lnTo>
                  <a:lnTo>
                    <a:pt x="350862" y="490474"/>
                  </a:lnTo>
                  <a:lnTo>
                    <a:pt x="483336" y="490474"/>
                  </a:lnTo>
                  <a:lnTo>
                    <a:pt x="483336" y="465709"/>
                  </a:lnTo>
                  <a:close/>
                </a:path>
                <a:path w="2741929" h="494030">
                  <a:moveTo>
                    <a:pt x="486511" y="188341"/>
                  </a:moveTo>
                  <a:lnTo>
                    <a:pt x="377215" y="188341"/>
                  </a:lnTo>
                  <a:lnTo>
                    <a:pt x="377215" y="117094"/>
                  </a:lnTo>
                  <a:lnTo>
                    <a:pt x="475703" y="117094"/>
                  </a:lnTo>
                  <a:lnTo>
                    <a:pt x="475703" y="92456"/>
                  </a:lnTo>
                  <a:lnTo>
                    <a:pt x="377215" y="92456"/>
                  </a:lnTo>
                  <a:lnTo>
                    <a:pt x="377215" y="28321"/>
                  </a:lnTo>
                  <a:lnTo>
                    <a:pt x="482384" y="28321"/>
                  </a:lnTo>
                  <a:lnTo>
                    <a:pt x="482384" y="3683"/>
                  </a:lnTo>
                  <a:lnTo>
                    <a:pt x="353656" y="3683"/>
                  </a:lnTo>
                  <a:lnTo>
                    <a:pt x="353656" y="213106"/>
                  </a:lnTo>
                  <a:lnTo>
                    <a:pt x="486511" y="213106"/>
                  </a:lnTo>
                  <a:lnTo>
                    <a:pt x="486511" y="188341"/>
                  </a:lnTo>
                  <a:close/>
                </a:path>
                <a:path w="2741929" h="494030">
                  <a:moveTo>
                    <a:pt x="631469" y="465709"/>
                  </a:moveTo>
                  <a:lnTo>
                    <a:pt x="528599" y="465709"/>
                  </a:lnTo>
                  <a:lnTo>
                    <a:pt x="528599" y="394462"/>
                  </a:lnTo>
                  <a:lnTo>
                    <a:pt x="621296" y="394462"/>
                  </a:lnTo>
                  <a:lnTo>
                    <a:pt x="621296" y="369951"/>
                  </a:lnTo>
                  <a:lnTo>
                    <a:pt x="528599" y="369951"/>
                  </a:lnTo>
                  <a:lnTo>
                    <a:pt x="528599" y="305689"/>
                  </a:lnTo>
                  <a:lnTo>
                    <a:pt x="627583" y="305689"/>
                  </a:lnTo>
                  <a:lnTo>
                    <a:pt x="627583" y="281051"/>
                  </a:lnTo>
                  <a:lnTo>
                    <a:pt x="506425" y="281051"/>
                  </a:lnTo>
                  <a:lnTo>
                    <a:pt x="506425" y="490474"/>
                  </a:lnTo>
                  <a:lnTo>
                    <a:pt x="631469" y="490474"/>
                  </a:lnTo>
                  <a:lnTo>
                    <a:pt x="631469" y="465709"/>
                  </a:lnTo>
                  <a:close/>
                </a:path>
                <a:path w="2741929" h="494030">
                  <a:moveTo>
                    <a:pt x="715619" y="3683"/>
                  </a:moveTo>
                  <a:lnTo>
                    <a:pt x="574509" y="3683"/>
                  </a:lnTo>
                  <a:lnTo>
                    <a:pt x="574509" y="28321"/>
                  </a:lnTo>
                  <a:lnTo>
                    <a:pt x="633171" y="28321"/>
                  </a:lnTo>
                  <a:lnTo>
                    <a:pt x="633171" y="213106"/>
                  </a:lnTo>
                  <a:lnTo>
                    <a:pt x="656691" y="213106"/>
                  </a:lnTo>
                  <a:lnTo>
                    <a:pt x="656691" y="28321"/>
                  </a:lnTo>
                  <a:lnTo>
                    <a:pt x="715619" y="28321"/>
                  </a:lnTo>
                  <a:lnTo>
                    <a:pt x="715619" y="3683"/>
                  </a:lnTo>
                  <a:close/>
                </a:path>
                <a:path w="2741929" h="494030">
                  <a:moveTo>
                    <a:pt x="810996" y="490474"/>
                  </a:moveTo>
                  <a:lnTo>
                    <a:pt x="781786" y="433451"/>
                  </a:lnTo>
                  <a:lnTo>
                    <a:pt x="755878" y="398653"/>
                  </a:lnTo>
                  <a:lnTo>
                    <a:pt x="753922" y="397510"/>
                  </a:lnTo>
                  <a:lnTo>
                    <a:pt x="750036" y="395224"/>
                  </a:lnTo>
                  <a:lnTo>
                    <a:pt x="785723" y="375793"/>
                  </a:lnTo>
                  <a:lnTo>
                    <a:pt x="787133" y="373507"/>
                  </a:lnTo>
                  <a:lnTo>
                    <a:pt x="790740" y="367677"/>
                  </a:lnTo>
                  <a:lnTo>
                    <a:pt x="794359" y="358711"/>
                  </a:lnTo>
                  <a:lnTo>
                    <a:pt x="796544" y="348907"/>
                  </a:lnTo>
                  <a:lnTo>
                    <a:pt x="797280" y="338201"/>
                  </a:lnTo>
                  <a:lnTo>
                    <a:pt x="796823" y="329730"/>
                  </a:lnTo>
                  <a:lnTo>
                    <a:pt x="782104" y="294474"/>
                  </a:lnTo>
                  <a:lnTo>
                    <a:pt x="774420" y="288366"/>
                  </a:lnTo>
                  <a:lnTo>
                    <a:pt x="774420" y="338201"/>
                  </a:lnTo>
                  <a:lnTo>
                    <a:pt x="774420" y="344932"/>
                  </a:lnTo>
                  <a:lnTo>
                    <a:pt x="743305" y="373507"/>
                  </a:lnTo>
                  <a:lnTo>
                    <a:pt x="685393" y="373507"/>
                  </a:lnTo>
                  <a:lnTo>
                    <a:pt x="685393" y="304165"/>
                  </a:lnTo>
                  <a:lnTo>
                    <a:pt x="738479" y="304165"/>
                  </a:lnTo>
                  <a:lnTo>
                    <a:pt x="772236" y="324662"/>
                  </a:lnTo>
                  <a:lnTo>
                    <a:pt x="774420" y="338201"/>
                  </a:lnTo>
                  <a:lnTo>
                    <a:pt x="774420" y="288366"/>
                  </a:lnTo>
                  <a:lnTo>
                    <a:pt x="737590" y="281051"/>
                  </a:lnTo>
                  <a:lnTo>
                    <a:pt x="663295" y="281051"/>
                  </a:lnTo>
                  <a:lnTo>
                    <a:pt x="663295" y="490474"/>
                  </a:lnTo>
                  <a:lnTo>
                    <a:pt x="685393" y="490474"/>
                  </a:lnTo>
                  <a:lnTo>
                    <a:pt x="685393" y="397510"/>
                  </a:lnTo>
                  <a:lnTo>
                    <a:pt x="716889" y="397510"/>
                  </a:lnTo>
                  <a:lnTo>
                    <a:pt x="748182" y="423608"/>
                  </a:lnTo>
                  <a:lnTo>
                    <a:pt x="783056" y="490474"/>
                  </a:lnTo>
                  <a:lnTo>
                    <a:pt x="810996" y="490474"/>
                  </a:lnTo>
                  <a:close/>
                </a:path>
                <a:path w="2741929" h="494030">
                  <a:moveTo>
                    <a:pt x="857986" y="281051"/>
                  </a:moveTo>
                  <a:lnTo>
                    <a:pt x="835888" y="281051"/>
                  </a:lnTo>
                  <a:lnTo>
                    <a:pt x="835888" y="490474"/>
                  </a:lnTo>
                  <a:lnTo>
                    <a:pt x="857986" y="490474"/>
                  </a:lnTo>
                  <a:lnTo>
                    <a:pt x="857986" y="281051"/>
                  </a:lnTo>
                  <a:close/>
                </a:path>
                <a:path w="2741929" h="494030">
                  <a:moveTo>
                    <a:pt x="952982" y="3683"/>
                  </a:moveTo>
                  <a:lnTo>
                    <a:pt x="929360" y="3683"/>
                  </a:lnTo>
                  <a:lnTo>
                    <a:pt x="901420" y="138303"/>
                  </a:lnTo>
                  <a:lnTo>
                    <a:pt x="898791" y="150787"/>
                  </a:lnTo>
                  <a:lnTo>
                    <a:pt x="896442" y="162521"/>
                  </a:lnTo>
                  <a:lnTo>
                    <a:pt x="894359" y="173507"/>
                  </a:lnTo>
                  <a:lnTo>
                    <a:pt x="892530" y="183769"/>
                  </a:lnTo>
                  <a:lnTo>
                    <a:pt x="890092" y="166154"/>
                  </a:lnTo>
                  <a:lnTo>
                    <a:pt x="886980" y="147942"/>
                  </a:lnTo>
                  <a:lnTo>
                    <a:pt x="883183" y="129146"/>
                  </a:lnTo>
                  <a:lnTo>
                    <a:pt x="878687" y="109728"/>
                  </a:lnTo>
                  <a:lnTo>
                    <a:pt x="859243" y="28956"/>
                  </a:lnTo>
                  <a:lnTo>
                    <a:pt x="853160" y="3683"/>
                  </a:lnTo>
                  <a:lnTo>
                    <a:pt x="824839" y="3683"/>
                  </a:lnTo>
                  <a:lnTo>
                    <a:pt x="790930" y="145161"/>
                  </a:lnTo>
                  <a:lnTo>
                    <a:pt x="789927" y="149504"/>
                  </a:lnTo>
                  <a:lnTo>
                    <a:pt x="788263" y="157378"/>
                  </a:lnTo>
                  <a:lnTo>
                    <a:pt x="784974" y="173507"/>
                  </a:lnTo>
                  <a:lnTo>
                    <a:pt x="782929" y="183769"/>
                  </a:lnTo>
                  <a:lnTo>
                    <a:pt x="781227" y="173164"/>
                  </a:lnTo>
                  <a:lnTo>
                    <a:pt x="779399" y="162471"/>
                  </a:lnTo>
                  <a:lnTo>
                    <a:pt x="777417" y="151739"/>
                  </a:lnTo>
                  <a:lnTo>
                    <a:pt x="748258" y="3683"/>
                  </a:lnTo>
                  <a:lnTo>
                    <a:pt x="724128" y="3683"/>
                  </a:lnTo>
                  <a:lnTo>
                    <a:pt x="771372" y="213106"/>
                  </a:lnTo>
                  <a:lnTo>
                    <a:pt x="795375" y="213106"/>
                  </a:lnTo>
                  <a:lnTo>
                    <a:pt x="802322" y="183769"/>
                  </a:lnTo>
                  <a:lnTo>
                    <a:pt x="833221" y="53467"/>
                  </a:lnTo>
                  <a:lnTo>
                    <a:pt x="834745" y="46736"/>
                  </a:lnTo>
                  <a:lnTo>
                    <a:pt x="836523" y="38608"/>
                  </a:lnTo>
                  <a:lnTo>
                    <a:pt x="838428" y="28956"/>
                  </a:lnTo>
                  <a:lnTo>
                    <a:pt x="838936" y="32004"/>
                  </a:lnTo>
                  <a:lnTo>
                    <a:pt x="840841" y="40132"/>
                  </a:lnTo>
                  <a:lnTo>
                    <a:pt x="844016" y="53467"/>
                  </a:lnTo>
                  <a:lnTo>
                    <a:pt x="881481" y="213106"/>
                  </a:lnTo>
                  <a:lnTo>
                    <a:pt x="904214" y="213106"/>
                  </a:lnTo>
                  <a:lnTo>
                    <a:pt x="911034" y="183769"/>
                  </a:lnTo>
                  <a:lnTo>
                    <a:pt x="952982" y="3683"/>
                  </a:lnTo>
                  <a:close/>
                </a:path>
                <a:path w="2741929" h="494030">
                  <a:moveTo>
                    <a:pt x="1034516" y="490474"/>
                  </a:moveTo>
                  <a:lnTo>
                    <a:pt x="1013752" y="427101"/>
                  </a:lnTo>
                  <a:lnTo>
                    <a:pt x="1006360" y="404495"/>
                  </a:lnTo>
                  <a:lnTo>
                    <a:pt x="982827" y="332651"/>
                  </a:lnTo>
                  <a:lnTo>
                    <a:pt x="982827" y="404495"/>
                  </a:lnTo>
                  <a:lnTo>
                    <a:pt x="926058" y="404495"/>
                  </a:lnTo>
                  <a:lnTo>
                    <a:pt x="944473" y="343027"/>
                  </a:lnTo>
                  <a:lnTo>
                    <a:pt x="947178" y="333108"/>
                  </a:lnTo>
                  <a:lnTo>
                    <a:pt x="949591" y="323126"/>
                  </a:lnTo>
                  <a:lnTo>
                    <a:pt x="951699" y="313105"/>
                  </a:lnTo>
                  <a:lnTo>
                    <a:pt x="953490" y="303022"/>
                  </a:lnTo>
                  <a:lnTo>
                    <a:pt x="955675" y="312102"/>
                  </a:lnTo>
                  <a:lnTo>
                    <a:pt x="958405" y="322364"/>
                  </a:lnTo>
                  <a:lnTo>
                    <a:pt x="961669" y="333819"/>
                  </a:lnTo>
                  <a:lnTo>
                    <a:pt x="965428" y="346456"/>
                  </a:lnTo>
                  <a:lnTo>
                    <a:pt x="982827" y="404495"/>
                  </a:lnTo>
                  <a:lnTo>
                    <a:pt x="982827" y="332651"/>
                  </a:lnTo>
                  <a:lnTo>
                    <a:pt x="973124" y="303022"/>
                  </a:lnTo>
                  <a:lnTo>
                    <a:pt x="965936" y="281051"/>
                  </a:lnTo>
                  <a:lnTo>
                    <a:pt x="942060" y="281051"/>
                  </a:lnTo>
                  <a:lnTo>
                    <a:pt x="877671" y="490474"/>
                  </a:lnTo>
                  <a:lnTo>
                    <a:pt x="901293" y="490474"/>
                  </a:lnTo>
                  <a:lnTo>
                    <a:pt x="919708" y="427101"/>
                  </a:lnTo>
                  <a:lnTo>
                    <a:pt x="989685" y="427101"/>
                  </a:lnTo>
                  <a:lnTo>
                    <a:pt x="1009230" y="490474"/>
                  </a:lnTo>
                  <a:lnTo>
                    <a:pt x="1034516" y="490474"/>
                  </a:lnTo>
                  <a:close/>
                </a:path>
                <a:path w="2741929" h="494030">
                  <a:moveTo>
                    <a:pt x="1136484" y="108585"/>
                  </a:moveTo>
                  <a:lnTo>
                    <a:pt x="1130706" y="65265"/>
                  </a:lnTo>
                  <a:lnTo>
                    <a:pt x="1113421" y="30391"/>
                  </a:lnTo>
                  <a:lnTo>
                    <a:pt x="1112227" y="29083"/>
                  </a:lnTo>
                  <a:lnTo>
                    <a:pt x="1112227" y="108712"/>
                  </a:lnTo>
                  <a:lnTo>
                    <a:pt x="1111161" y="127635"/>
                  </a:lnTo>
                  <a:lnTo>
                    <a:pt x="1095095" y="170942"/>
                  </a:lnTo>
                  <a:lnTo>
                    <a:pt x="1051280" y="192913"/>
                  </a:lnTo>
                  <a:lnTo>
                    <a:pt x="1038758" y="191554"/>
                  </a:lnTo>
                  <a:lnTo>
                    <a:pt x="1000264" y="159270"/>
                  </a:lnTo>
                  <a:lnTo>
                    <a:pt x="990574" y="111506"/>
                  </a:lnTo>
                  <a:lnTo>
                    <a:pt x="991692" y="89585"/>
                  </a:lnTo>
                  <a:lnTo>
                    <a:pt x="1008608" y="44069"/>
                  </a:lnTo>
                  <a:lnTo>
                    <a:pt x="1051661" y="23749"/>
                  </a:lnTo>
                  <a:lnTo>
                    <a:pt x="1060221" y="24422"/>
                  </a:lnTo>
                  <a:lnTo>
                    <a:pt x="1095844" y="46951"/>
                  </a:lnTo>
                  <a:lnTo>
                    <a:pt x="1110411" y="84569"/>
                  </a:lnTo>
                  <a:lnTo>
                    <a:pt x="1112227" y="108712"/>
                  </a:lnTo>
                  <a:lnTo>
                    <a:pt x="1112227" y="29083"/>
                  </a:lnTo>
                  <a:lnTo>
                    <a:pt x="1074940" y="3454"/>
                  </a:lnTo>
                  <a:lnTo>
                    <a:pt x="1051534" y="0"/>
                  </a:lnTo>
                  <a:lnTo>
                    <a:pt x="1033551" y="1841"/>
                  </a:lnTo>
                  <a:lnTo>
                    <a:pt x="990066" y="29464"/>
                  </a:lnTo>
                  <a:lnTo>
                    <a:pt x="972235" y="64630"/>
                  </a:lnTo>
                  <a:lnTo>
                    <a:pt x="966317" y="111125"/>
                  </a:lnTo>
                  <a:lnTo>
                    <a:pt x="966939" y="124752"/>
                  </a:lnTo>
                  <a:lnTo>
                    <a:pt x="976477" y="163449"/>
                  </a:lnTo>
                  <a:lnTo>
                    <a:pt x="1006436" y="202438"/>
                  </a:lnTo>
                  <a:lnTo>
                    <a:pt x="1051407" y="216662"/>
                  </a:lnTo>
                  <a:lnTo>
                    <a:pt x="1062812" y="215861"/>
                  </a:lnTo>
                  <a:lnTo>
                    <a:pt x="1104087" y="196494"/>
                  </a:lnTo>
                  <a:lnTo>
                    <a:pt x="1130388" y="152692"/>
                  </a:lnTo>
                  <a:lnTo>
                    <a:pt x="1135824" y="124206"/>
                  </a:lnTo>
                  <a:lnTo>
                    <a:pt x="1136484" y="108585"/>
                  </a:lnTo>
                  <a:close/>
                </a:path>
                <a:path w="2741929" h="494030">
                  <a:moveTo>
                    <a:pt x="1327632" y="490474"/>
                  </a:moveTo>
                  <a:lnTo>
                    <a:pt x="1298422" y="433451"/>
                  </a:lnTo>
                  <a:lnTo>
                    <a:pt x="1272514" y="398653"/>
                  </a:lnTo>
                  <a:lnTo>
                    <a:pt x="1270558" y="397510"/>
                  </a:lnTo>
                  <a:lnTo>
                    <a:pt x="1266672" y="395224"/>
                  </a:lnTo>
                  <a:lnTo>
                    <a:pt x="1302359" y="375793"/>
                  </a:lnTo>
                  <a:lnTo>
                    <a:pt x="1303769" y="373507"/>
                  </a:lnTo>
                  <a:lnTo>
                    <a:pt x="1307376" y="367677"/>
                  </a:lnTo>
                  <a:lnTo>
                    <a:pt x="1310982" y="358711"/>
                  </a:lnTo>
                  <a:lnTo>
                    <a:pt x="1313180" y="348907"/>
                  </a:lnTo>
                  <a:lnTo>
                    <a:pt x="1313916" y="338201"/>
                  </a:lnTo>
                  <a:lnTo>
                    <a:pt x="1313459" y="329730"/>
                  </a:lnTo>
                  <a:lnTo>
                    <a:pt x="1298740" y="294474"/>
                  </a:lnTo>
                  <a:lnTo>
                    <a:pt x="1291056" y="288366"/>
                  </a:lnTo>
                  <a:lnTo>
                    <a:pt x="1291056" y="338201"/>
                  </a:lnTo>
                  <a:lnTo>
                    <a:pt x="1291056" y="344932"/>
                  </a:lnTo>
                  <a:lnTo>
                    <a:pt x="1259941" y="373507"/>
                  </a:lnTo>
                  <a:lnTo>
                    <a:pt x="1202029" y="373507"/>
                  </a:lnTo>
                  <a:lnTo>
                    <a:pt x="1202029" y="304165"/>
                  </a:lnTo>
                  <a:lnTo>
                    <a:pt x="1255115" y="304165"/>
                  </a:lnTo>
                  <a:lnTo>
                    <a:pt x="1288872" y="324662"/>
                  </a:lnTo>
                  <a:lnTo>
                    <a:pt x="1291056" y="338201"/>
                  </a:lnTo>
                  <a:lnTo>
                    <a:pt x="1291056" y="288366"/>
                  </a:lnTo>
                  <a:lnTo>
                    <a:pt x="1254226" y="281051"/>
                  </a:lnTo>
                  <a:lnTo>
                    <a:pt x="1179931" y="281051"/>
                  </a:lnTo>
                  <a:lnTo>
                    <a:pt x="1179931" y="490474"/>
                  </a:lnTo>
                  <a:lnTo>
                    <a:pt x="1202029" y="490474"/>
                  </a:lnTo>
                  <a:lnTo>
                    <a:pt x="1202029" y="397510"/>
                  </a:lnTo>
                  <a:lnTo>
                    <a:pt x="1233525" y="397510"/>
                  </a:lnTo>
                  <a:lnTo>
                    <a:pt x="1264818" y="423608"/>
                  </a:lnTo>
                  <a:lnTo>
                    <a:pt x="1299692" y="490474"/>
                  </a:lnTo>
                  <a:lnTo>
                    <a:pt x="1327632" y="490474"/>
                  </a:lnTo>
                  <a:close/>
                </a:path>
                <a:path w="2741929" h="494030">
                  <a:moveTo>
                    <a:pt x="1345793" y="188341"/>
                  </a:moveTo>
                  <a:lnTo>
                    <a:pt x="1258163" y="188341"/>
                  </a:lnTo>
                  <a:lnTo>
                    <a:pt x="1258163" y="3683"/>
                  </a:lnTo>
                  <a:lnTo>
                    <a:pt x="1234541" y="3683"/>
                  </a:lnTo>
                  <a:lnTo>
                    <a:pt x="1234541" y="213106"/>
                  </a:lnTo>
                  <a:lnTo>
                    <a:pt x="1345793" y="213106"/>
                  </a:lnTo>
                  <a:lnTo>
                    <a:pt x="1345793" y="188341"/>
                  </a:lnTo>
                  <a:close/>
                </a:path>
                <a:path w="2741929" h="494030">
                  <a:moveTo>
                    <a:pt x="1401800" y="3683"/>
                  </a:moveTo>
                  <a:lnTo>
                    <a:pt x="1378305" y="3683"/>
                  </a:lnTo>
                  <a:lnTo>
                    <a:pt x="1378305" y="213106"/>
                  </a:lnTo>
                  <a:lnTo>
                    <a:pt x="1401800" y="213106"/>
                  </a:lnTo>
                  <a:lnTo>
                    <a:pt x="1401800" y="3683"/>
                  </a:lnTo>
                  <a:close/>
                </a:path>
                <a:path w="2741929" h="494030">
                  <a:moveTo>
                    <a:pt x="1474190" y="465709"/>
                  </a:moveTo>
                  <a:lnTo>
                    <a:pt x="1371320" y="465709"/>
                  </a:lnTo>
                  <a:lnTo>
                    <a:pt x="1371320" y="394462"/>
                  </a:lnTo>
                  <a:lnTo>
                    <a:pt x="1464030" y="394462"/>
                  </a:lnTo>
                  <a:lnTo>
                    <a:pt x="1464030" y="369951"/>
                  </a:lnTo>
                  <a:lnTo>
                    <a:pt x="1371320" y="369951"/>
                  </a:lnTo>
                  <a:lnTo>
                    <a:pt x="1371320" y="305689"/>
                  </a:lnTo>
                  <a:lnTo>
                    <a:pt x="1470380" y="305689"/>
                  </a:lnTo>
                  <a:lnTo>
                    <a:pt x="1470380" y="281051"/>
                  </a:lnTo>
                  <a:lnTo>
                    <a:pt x="1349222" y="281051"/>
                  </a:lnTo>
                  <a:lnTo>
                    <a:pt x="1349222" y="490474"/>
                  </a:lnTo>
                  <a:lnTo>
                    <a:pt x="1474190" y="490474"/>
                  </a:lnTo>
                  <a:lnTo>
                    <a:pt x="1474190" y="465709"/>
                  </a:lnTo>
                  <a:close/>
                </a:path>
                <a:path w="2741929" h="494030">
                  <a:moveTo>
                    <a:pt x="1605876" y="108585"/>
                  </a:moveTo>
                  <a:lnTo>
                    <a:pt x="1600098" y="65265"/>
                  </a:lnTo>
                  <a:lnTo>
                    <a:pt x="1582813" y="30391"/>
                  </a:lnTo>
                  <a:lnTo>
                    <a:pt x="1581619" y="29083"/>
                  </a:lnTo>
                  <a:lnTo>
                    <a:pt x="1581619" y="108712"/>
                  </a:lnTo>
                  <a:lnTo>
                    <a:pt x="1580553" y="127635"/>
                  </a:lnTo>
                  <a:lnTo>
                    <a:pt x="1564487" y="170942"/>
                  </a:lnTo>
                  <a:lnTo>
                    <a:pt x="1520672" y="192913"/>
                  </a:lnTo>
                  <a:lnTo>
                    <a:pt x="1508150" y="191554"/>
                  </a:lnTo>
                  <a:lnTo>
                    <a:pt x="1469656" y="159270"/>
                  </a:lnTo>
                  <a:lnTo>
                    <a:pt x="1459966" y="111506"/>
                  </a:lnTo>
                  <a:lnTo>
                    <a:pt x="1461084" y="89585"/>
                  </a:lnTo>
                  <a:lnTo>
                    <a:pt x="1478000" y="44069"/>
                  </a:lnTo>
                  <a:lnTo>
                    <a:pt x="1521053" y="23749"/>
                  </a:lnTo>
                  <a:lnTo>
                    <a:pt x="1529613" y="24422"/>
                  </a:lnTo>
                  <a:lnTo>
                    <a:pt x="1565249" y="46951"/>
                  </a:lnTo>
                  <a:lnTo>
                    <a:pt x="1579803" y="84569"/>
                  </a:lnTo>
                  <a:lnTo>
                    <a:pt x="1581619" y="108712"/>
                  </a:lnTo>
                  <a:lnTo>
                    <a:pt x="1581619" y="29083"/>
                  </a:lnTo>
                  <a:lnTo>
                    <a:pt x="1544332" y="3454"/>
                  </a:lnTo>
                  <a:lnTo>
                    <a:pt x="1520926" y="0"/>
                  </a:lnTo>
                  <a:lnTo>
                    <a:pt x="1502943" y="1841"/>
                  </a:lnTo>
                  <a:lnTo>
                    <a:pt x="1459458" y="29464"/>
                  </a:lnTo>
                  <a:lnTo>
                    <a:pt x="1441627" y="64630"/>
                  </a:lnTo>
                  <a:lnTo>
                    <a:pt x="1435709" y="111125"/>
                  </a:lnTo>
                  <a:lnTo>
                    <a:pt x="1436331" y="124752"/>
                  </a:lnTo>
                  <a:lnTo>
                    <a:pt x="1445869" y="163449"/>
                  </a:lnTo>
                  <a:lnTo>
                    <a:pt x="1475841" y="202438"/>
                  </a:lnTo>
                  <a:lnTo>
                    <a:pt x="1520799" y="216662"/>
                  </a:lnTo>
                  <a:lnTo>
                    <a:pt x="1532204" y="215861"/>
                  </a:lnTo>
                  <a:lnTo>
                    <a:pt x="1573479" y="196494"/>
                  </a:lnTo>
                  <a:lnTo>
                    <a:pt x="1599780" y="152692"/>
                  </a:lnTo>
                  <a:lnTo>
                    <a:pt x="1605216" y="124206"/>
                  </a:lnTo>
                  <a:lnTo>
                    <a:pt x="1605876" y="108585"/>
                  </a:lnTo>
                  <a:close/>
                </a:path>
                <a:path w="2741929" h="494030">
                  <a:moveTo>
                    <a:pt x="1630019" y="431292"/>
                  </a:moveTo>
                  <a:lnTo>
                    <a:pt x="1614182" y="389763"/>
                  </a:lnTo>
                  <a:lnTo>
                    <a:pt x="1576806" y="370497"/>
                  </a:lnTo>
                  <a:lnTo>
                    <a:pt x="1564360" y="366776"/>
                  </a:lnTo>
                  <a:lnTo>
                    <a:pt x="1552117" y="362991"/>
                  </a:lnTo>
                  <a:lnTo>
                    <a:pt x="1524355" y="340868"/>
                  </a:lnTo>
                  <a:lnTo>
                    <a:pt x="1524355" y="324599"/>
                  </a:lnTo>
                  <a:lnTo>
                    <a:pt x="1562963" y="301879"/>
                  </a:lnTo>
                  <a:lnTo>
                    <a:pt x="1572006" y="302526"/>
                  </a:lnTo>
                  <a:lnTo>
                    <a:pt x="1602359" y="332714"/>
                  </a:lnTo>
                  <a:lnTo>
                    <a:pt x="1603730" y="342011"/>
                  </a:lnTo>
                  <a:lnTo>
                    <a:pt x="1624939" y="339979"/>
                  </a:lnTo>
                  <a:lnTo>
                    <a:pt x="1613560" y="301879"/>
                  </a:lnTo>
                  <a:lnTo>
                    <a:pt x="1579549" y="279349"/>
                  </a:lnTo>
                  <a:lnTo>
                    <a:pt x="1562074" y="277495"/>
                  </a:lnTo>
                  <a:lnTo>
                    <a:pt x="1553781" y="277939"/>
                  </a:lnTo>
                  <a:lnTo>
                    <a:pt x="1514271" y="299046"/>
                  </a:lnTo>
                  <a:lnTo>
                    <a:pt x="1503019" y="335153"/>
                  </a:lnTo>
                  <a:lnTo>
                    <a:pt x="1503387" y="342214"/>
                  </a:lnTo>
                  <a:lnTo>
                    <a:pt x="1521142" y="376605"/>
                  </a:lnTo>
                  <a:lnTo>
                    <a:pt x="1559153" y="393827"/>
                  </a:lnTo>
                  <a:lnTo>
                    <a:pt x="1569669" y="397040"/>
                  </a:lnTo>
                  <a:lnTo>
                    <a:pt x="1578165" y="399821"/>
                  </a:lnTo>
                  <a:lnTo>
                    <a:pt x="1604111" y="416433"/>
                  </a:lnTo>
                  <a:lnTo>
                    <a:pt x="1607159" y="421259"/>
                  </a:lnTo>
                  <a:lnTo>
                    <a:pt x="1608683" y="427101"/>
                  </a:lnTo>
                  <a:lnTo>
                    <a:pt x="1608683" y="440055"/>
                  </a:lnTo>
                  <a:lnTo>
                    <a:pt x="1607032" y="446024"/>
                  </a:lnTo>
                  <a:lnTo>
                    <a:pt x="1603857" y="451485"/>
                  </a:lnTo>
                  <a:lnTo>
                    <a:pt x="1600809" y="457073"/>
                  </a:lnTo>
                  <a:lnTo>
                    <a:pt x="1595983" y="461391"/>
                  </a:lnTo>
                  <a:lnTo>
                    <a:pt x="1589506" y="464439"/>
                  </a:lnTo>
                  <a:lnTo>
                    <a:pt x="1583029" y="467614"/>
                  </a:lnTo>
                  <a:lnTo>
                    <a:pt x="1575536" y="469138"/>
                  </a:lnTo>
                  <a:lnTo>
                    <a:pt x="1567027" y="469138"/>
                  </a:lnTo>
                  <a:lnTo>
                    <a:pt x="1528038" y="453390"/>
                  </a:lnTo>
                  <a:lnTo>
                    <a:pt x="1517497" y="420878"/>
                  </a:lnTo>
                  <a:lnTo>
                    <a:pt x="1496669" y="423164"/>
                  </a:lnTo>
                  <a:lnTo>
                    <a:pt x="1505813" y="460883"/>
                  </a:lnTo>
                  <a:lnTo>
                    <a:pt x="1538109" y="489369"/>
                  </a:lnTo>
                  <a:lnTo>
                    <a:pt x="1568043" y="494030"/>
                  </a:lnTo>
                  <a:lnTo>
                    <a:pt x="1576870" y="493509"/>
                  </a:lnTo>
                  <a:lnTo>
                    <a:pt x="1613077" y="475957"/>
                  </a:lnTo>
                  <a:lnTo>
                    <a:pt x="1618551" y="469138"/>
                  </a:lnTo>
                  <a:lnTo>
                    <a:pt x="1622399" y="462788"/>
                  </a:lnTo>
                  <a:lnTo>
                    <a:pt x="1625727" y="455320"/>
                  </a:lnTo>
                  <a:lnTo>
                    <a:pt x="1628114" y="447573"/>
                  </a:lnTo>
                  <a:lnTo>
                    <a:pt x="1629537" y="439559"/>
                  </a:lnTo>
                  <a:lnTo>
                    <a:pt x="1630019" y="431292"/>
                  </a:lnTo>
                  <a:close/>
                </a:path>
                <a:path w="2741929" h="494030">
                  <a:moveTo>
                    <a:pt x="1776450" y="3683"/>
                  </a:moveTo>
                  <a:lnTo>
                    <a:pt x="1753844" y="3683"/>
                  </a:lnTo>
                  <a:lnTo>
                    <a:pt x="1753844" y="168148"/>
                  </a:lnTo>
                  <a:lnTo>
                    <a:pt x="1685747" y="48514"/>
                  </a:lnTo>
                  <a:lnTo>
                    <a:pt x="1660245" y="3683"/>
                  </a:lnTo>
                  <a:lnTo>
                    <a:pt x="1636115" y="3683"/>
                  </a:lnTo>
                  <a:lnTo>
                    <a:pt x="1636115" y="213106"/>
                  </a:lnTo>
                  <a:lnTo>
                    <a:pt x="1658721" y="213106"/>
                  </a:lnTo>
                  <a:lnTo>
                    <a:pt x="1658721" y="48514"/>
                  </a:lnTo>
                  <a:lnTo>
                    <a:pt x="1752193" y="213106"/>
                  </a:lnTo>
                  <a:lnTo>
                    <a:pt x="1776450" y="213106"/>
                  </a:lnTo>
                  <a:lnTo>
                    <a:pt x="1776450" y="168148"/>
                  </a:lnTo>
                  <a:lnTo>
                    <a:pt x="1776450" y="3683"/>
                  </a:lnTo>
                  <a:close/>
                </a:path>
                <a:path w="2741929" h="494030">
                  <a:moveTo>
                    <a:pt x="1781403" y="281051"/>
                  </a:moveTo>
                  <a:lnTo>
                    <a:pt x="1648561" y="281051"/>
                  </a:lnTo>
                  <a:lnTo>
                    <a:pt x="1648561" y="305689"/>
                  </a:lnTo>
                  <a:lnTo>
                    <a:pt x="1703806" y="305689"/>
                  </a:lnTo>
                  <a:lnTo>
                    <a:pt x="1703806" y="490474"/>
                  </a:lnTo>
                  <a:lnTo>
                    <a:pt x="1725904" y="490474"/>
                  </a:lnTo>
                  <a:lnTo>
                    <a:pt x="1725904" y="305689"/>
                  </a:lnTo>
                  <a:lnTo>
                    <a:pt x="1781403" y="305689"/>
                  </a:lnTo>
                  <a:lnTo>
                    <a:pt x="1781403" y="281051"/>
                  </a:lnTo>
                  <a:close/>
                </a:path>
                <a:path w="2741929" h="494030">
                  <a:moveTo>
                    <a:pt x="1941296" y="490474"/>
                  </a:moveTo>
                  <a:lnTo>
                    <a:pt x="1920532" y="427101"/>
                  </a:lnTo>
                  <a:lnTo>
                    <a:pt x="1913140" y="404495"/>
                  </a:lnTo>
                  <a:lnTo>
                    <a:pt x="1889607" y="332651"/>
                  </a:lnTo>
                  <a:lnTo>
                    <a:pt x="1889607" y="404495"/>
                  </a:lnTo>
                  <a:lnTo>
                    <a:pt x="1832838" y="404495"/>
                  </a:lnTo>
                  <a:lnTo>
                    <a:pt x="1851253" y="343027"/>
                  </a:lnTo>
                  <a:lnTo>
                    <a:pt x="1853958" y="333108"/>
                  </a:lnTo>
                  <a:lnTo>
                    <a:pt x="1856371" y="323126"/>
                  </a:lnTo>
                  <a:lnTo>
                    <a:pt x="1858479" y="313105"/>
                  </a:lnTo>
                  <a:lnTo>
                    <a:pt x="1860270" y="303022"/>
                  </a:lnTo>
                  <a:lnTo>
                    <a:pt x="1862455" y="312102"/>
                  </a:lnTo>
                  <a:lnTo>
                    <a:pt x="1865185" y="322364"/>
                  </a:lnTo>
                  <a:lnTo>
                    <a:pt x="1868449" y="333819"/>
                  </a:lnTo>
                  <a:lnTo>
                    <a:pt x="1872208" y="346456"/>
                  </a:lnTo>
                  <a:lnTo>
                    <a:pt x="1889607" y="404495"/>
                  </a:lnTo>
                  <a:lnTo>
                    <a:pt x="1889607" y="332651"/>
                  </a:lnTo>
                  <a:lnTo>
                    <a:pt x="1879904" y="303022"/>
                  </a:lnTo>
                  <a:lnTo>
                    <a:pt x="1872716" y="281051"/>
                  </a:lnTo>
                  <a:lnTo>
                    <a:pt x="1848840" y="281051"/>
                  </a:lnTo>
                  <a:lnTo>
                    <a:pt x="1784451" y="490474"/>
                  </a:lnTo>
                  <a:lnTo>
                    <a:pt x="1808073" y="490474"/>
                  </a:lnTo>
                  <a:lnTo>
                    <a:pt x="1826488" y="427101"/>
                  </a:lnTo>
                  <a:lnTo>
                    <a:pt x="1896465" y="427101"/>
                  </a:lnTo>
                  <a:lnTo>
                    <a:pt x="1916023" y="490474"/>
                  </a:lnTo>
                  <a:lnTo>
                    <a:pt x="1941296" y="490474"/>
                  </a:lnTo>
                  <a:close/>
                </a:path>
                <a:path w="2741929" h="494030">
                  <a:moveTo>
                    <a:pt x="1949932" y="153924"/>
                  </a:moveTo>
                  <a:lnTo>
                    <a:pt x="1933067" y="112382"/>
                  </a:lnTo>
                  <a:lnTo>
                    <a:pt x="1893392" y="93129"/>
                  </a:lnTo>
                  <a:lnTo>
                    <a:pt x="1867204" y="85623"/>
                  </a:lnTo>
                  <a:lnTo>
                    <a:pt x="1856943" y="81889"/>
                  </a:lnTo>
                  <a:lnTo>
                    <a:pt x="1849437" y="78193"/>
                  </a:lnTo>
                  <a:lnTo>
                    <a:pt x="1844649" y="74549"/>
                  </a:lnTo>
                  <a:lnTo>
                    <a:pt x="1840077" y="69723"/>
                  </a:lnTo>
                  <a:lnTo>
                    <a:pt x="1837664" y="63500"/>
                  </a:lnTo>
                  <a:lnTo>
                    <a:pt x="1837664" y="47231"/>
                  </a:lnTo>
                  <a:lnTo>
                    <a:pt x="1868678" y="25095"/>
                  </a:lnTo>
                  <a:lnTo>
                    <a:pt x="1878685" y="24511"/>
                  </a:lnTo>
                  <a:lnTo>
                    <a:pt x="1888274" y="25158"/>
                  </a:lnTo>
                  <a:lnTo>
                    <a:pt x="1920506" y="55346"/>
                  </a:lnTo>
                  <a:lnTo>
                    <a:pt x="1921992" y="64643"/>
                  </a:lnTo>
                  <a:lnTo>
                    <a:pt x="1944598" y="62611"/>
                  </a:lnTo>
                  <a:lnTo>
                    <a:pt x="1932457" y="24511"/>
                  </a:lnTo>
                  <a:lnTo>
                    <a:pt x="1896313" y="1981"/>
                  </a:lnTo>
                  <a:lnTo>
                    <a:pt x="1877669" y="127"/>
                  </a:lnTo>
                  <a:lnTo>
                    <a:pt x="1868906" y="571"/>
                  </a:lnTo>
                  <a:lnTo>
                    <a:pt x="1832089" y="16014"/>
                  </a:lnTo>
                  <a:lnTo>
                    <a:pt x="1815058" y="57785"/>
                  </a:lnTo>
                  <a:lnTo>
                    <a:pt x="1815439" y="64846"/>
                  </a:lnTo>
                  <a:lnTo>
                    <a:pt x="1834235" y="99237"/>
                  </a:lnTo>
                  <a:lnTo>
                    <a:pt x="1874621" y="116459"/>
                  </a:lnTo>
                  <a:lnTo>
                    <a:pt x="1885810" y="119672"/>
                  </a:lnTo>
                  <a:lnTo>
                    <a:pt x="1894827" y="122453"/>
                  </a:lnTo>
                  <a:lnTo>
                    <a:pt x="1927199" y="149606"/>
                  </a:lnTo>
                  <a:lnTo>
                    <a:pt x="1927199" y="162687"/>
                  </a:lnTo>
                  <a:lnTo>
                    <a:pt x="1925548" y="168656"/>
                  </a:lnTo>
                  <a:lnTo>
                    <a:pt x="1922119" y="174117"/>
                  </a:lnTo>
                  <a:lnTo>
                    <a:pt x="1918817" y="179705"/>
                  </a:lnTo>
                  <a:lnTo>
                    <a:pt x="1913737" y="184023"/>
                  </a:lnTo>
                  <a:lnTo>
                    <a:pt x="1906752" y="187071"/>
                  </a:lnTo>
                  <a:lnTo>
                    <a:pt x="1899894" y="190246"/>
                  </a:lnTo>
                  <a:lnTo>
                    <a:pt x="1892020" y="191770"/>
                  </a:lnTo>
                  <a:lnTo>
                    <a:pt x="1883003" y="191770"/>
                  </a:lnTo>
                  <a:lnTo>
                    <a:pt x="1841601" y="176022"/>
                  </a:lnTo>
                  <a:lnTo>
                    <a:pt x="1830425" y="143510"/>
                  </a:lnTo>
                  <a:lnTo>
                    <a:pt x="1808200" y="145796"/>
                  </a:lnTo>
                  <a:lnTo>
                    <a:pt x="1817979" y="183515"/>
                  </a:lnTo>
                  <a:lnTo>
                    <a:pt x="1852244" y="212001"/>
                  </a:lnTo>
                  <a:lnTo>
                    <a:pt x="1884146" y="216662"/>
                  </a:lnTo>
                  <a:lnTo>
                    <a:pt x="1893531" y="216141"/>
                  </a:lnTo>
                  <a:lnTo>
                    <a:pt x="1931873" y="198589"/>
                  </a:lnTo>
                  <a:lnTo>
                    <a:pt x="1937689" y="191770"/>
                  </a:lnTo>
                  <a:lnTo>
                    <a:pt x="1941804" y="185420"/>
                  </a:lnTo>
                  <a:lnTo>
                    <a:pt x="1945373" y="177952"/>
                  </a:lnTo>
                  <a:lnTo>
                    <a:pt x="1947913" y="170205"/>
                  </a:lnTo>
                  <a:lnTo>
                    <a:pt x="1949424" y="162191"/>
                  </a:lnTo>
                  <a:lnTo>
                    <a:pt x="1949932" y="153924"/>
                  </a:lnTo>
                  <a:close/>
                </a:path>
                <a:path w="2741929" h="494030">
                  <a:moveTo>
                    <a:pt x="2092045" y="281051"/>
                  </a:moveTo>
                  <a:lnTo>
                    <a:pt x="2069820" y="281051"/>
                  </a:lnTo>
                  <a:lnTo>
                    <a:pt x="2069807" y="402082"/>
                  </a:lnTo>
                  <a:lnTo>
                    <a:pt x="2069172" y="420014"/>
                  </a:lnTo>
                  <a:lnTo>
                    <a:pt x="2053297" y="461251"/>
                  </a:lnTo>
                  <a:lnTo>
                    <a:pt x="2024608" y="469011"/>
                  </a:lnTo>
                  <a:lnTo>
                    <a:pt x="2015083" y="469011"/>
                  </a:lnTo>
                  <a:lnTo>
                    <a:pt x="1986381" y="442087"/>
                  </a:lnTo>
                  <a:lnTo>
                    <a:pt x="1982317" y="402082"/>
                  </a:lnTo>
                  <a:lnTo>
                    <a:pt x="1982317" y="281051"/>
                  </a:lnTo>
                  <a:lnTo>
                    <a:pt x="1960219" y="281051"/>
                  </a:lnTo>
                  <a:lnTo>
                    <a:pt x="1960219" y="402082"/>
                  </a:lnTo>
                  <a:lnTo>
                    <a:pt x="1960613" y="417804"/>
                  </a:lnTo>
                  <a:lnTo>
                    <a:pt x="1970328" y="463588"/>
                  </a:lnTo>
                  <a:lnTo>
                    <a:pt x="2005076" y="491528"/>
                  </a:lnTo>
                  <a:lnTo>
                    <a:pt x="2026513" y="494030"/>
                  </a:lnTo>
                  <a:lnTo>
                    <a:pt x="2038032" y="493318"/>
                  </a:lnTo>
                  <a:lnTo>
                    <a:pt x="2072500" y="476110"/>
                  </a:lnTo>
                  <a:lnTo>
                    <a:pt x="2090610" y="430364"/>
                  </a:lnTo>
                  <a:lnTo>
                    <a:pt x="2092045" y="402082"/>
                  </a:lnTo>
                  <a:lnTo>
                    <a:pt x="2092045" y="281051"/>
                  </a:lnTo>
                  <a:close/>
                </a:path>
                <a:path w="2741929" h="494030">
                  <a:moveTo>
                    <a:pt x="2277084" y="490474"/>
                  </a:moveTo>
                  <a:lnTo>
                    <a:pt x="2247874" y="433451"/>
                  </a:lnTo>
                  <a:lnTo>
                    <a:pt x="2221966" y="398653"/>
                  </a:lnTo>
                  <a:lnTo>
                    <a:pt x="2220010" y="397510"/>
                  </a:lnTo>
                  <a:lnTo>
                    <a:pt x="2216124" y="395224"/>
                  </a:lnTo>
                  <a:lnTo>
                    <a:pt x="2251811" y="375793"/>
                  </a:lnTo>
                  <a:lnTo>
                    <a:pt x="2253221" y="373507"/>
                  </a:lnTo>
                  <a:lnTo>
                    <a:pt x="2256828" y="367677"/>
                  </a:lnTo>
                  <a:lnTo>
                    <a:pt x="2260435" y="358711"/>
                  </a:lnTo>
                  <a:lnTo>
                    <a:pt x="2262632" y="348907"/>
                  </a:lnTo>
                  <a:lnTo>
                    <a:pt x="2263368" y="338201"/>
                  </a:lnTo>
                  <a:lnTo>
                    <a:pt x="2262911" y="329730"/>
                  </a:lnTo>
                  <a:lnTo>
                    <a:pt x="2248192" y="294474"/>
                  </a:lnTo>
                  <a:lnTo>
                    <a:pt x="2240508" y="288366"/>
                  </a:lnTo>
                  <a:lnTo>
                    <a:pt x="2240508" y="338201"/>
                  </a:lnTo>
                  <a:lnTo>
                    <a:pt x="2240508" y="344932"/>
                  </a:lnTo>
                  <a:lnTo>
                    <a:pt x="2209393" y="373507"/>
                  </a:lnTo>
                  <a:lnTo>
                    <a:pt x="2151481" y="373507"/>
                  </a:lnTo>
                  <a:lnTo>
                    <a:pt x="2151481" y="304165"/>
                  </a:lnTo>
                  <a:lnTo>
                    <a:pt x="2204567" y="304165"/>
                  </a:lnTo>
                  <a:lnTo>
                    <a:pt x="2238324" y="324662"/>
                  </a:lnTo>
                  <a:lnTo>
                    <a:pt x="2240508" y="338201"/>
                  </a:lnTo>
                  <a:lnTo>
                    <a:pt x="2240508" y="288366"/>
                  </a:lnTo>
                  <a:lnTo>
                    <a:pt x="2203678" y="281051"/>
                  </a:lnTo>
                  <a:lnTo>
                    <a:pt x="2129383" y="281051"/>
                  </a:lnTo>
                  <a:lnTo>
                    <a:pt x="2129383" y="490474"/>
                  </a:lnTo>
                  <a:lnTo>
                    <a:pt x="2151481" y="490474"/>
                  </a:lnTo>
                  <a:lnTo>
                    <a:pt x="2151481" y="397510"/>
                  </a:lnTo>
                  <a:lnTo>
                    <a:pt x="2182977" y="397510"/>
                  </a:lnTo>
                  <a:lnTo>
                    <a:pt x="2214270" y="423608"/>
                  </a:lnTo>
                  <a:lnTo>
                    <a:pt x="2249144" y="490474"/>
                  </a:lnTo>
                  <a:lnTo>
                    <a:pt x="2277084" y="490474"/>
                  </a:lnTo>
                  <a:close/>
                </a:path>
                <a:path w="2741929" h="494030">
                  <a:moveTo>
                    <a:pt x="2435072" y="490474"/>
                  </a:moveTo>
                  <a:lnTo>
                    <a:pt x="2414308" y="427101"/>
                  </a:lnTo>
                  <a:lnTo>
                    <a:pt x="2406916" y="404495"/>
                  </a:lnTo>
                  <a:lnTo>
                    <a:pt x="2383383" y="332651"/>
                  </a:lnTo>
                  <a:lnTo>
                    <a:pt x="2383383" y="404495"/>
                  </a:lnTo>
                  <a:lnTo>
                    <a:pt x="2326614" y="404495"/>
                  </a:lnTo>
                  <a:lnTo>
                    <a:pt x="2345029" y="343027"/>
                  </a:lnTo>
                  <a:lnTo>
                    <a:pt x="2347734" y="333108"/>
                  </a:lnTo>
                  <a:lnTo>
                    <a:pt x="2350147" y="323126"/>
                  </a:lnTo>
                  <a:lnTo>
                    <a:pt x="2352256" y="313105"/>
                  </a:lnTo>
                  <a:lnTo>
                    <a:pt x="2354046" y="303022"/>
                  </a:lnTo>
                  <a:lnTo>
                    <a:pt x="2356231" y="312102"/>
                  </a:lnTo>
                  <a:lnTo>
                    <a:pt x="2358961" y="322364"/>
                  </a:lnTo>
                  <a:lnTo>
                    <a:pt x="2362225" y="333819"/>
                  </a:lnTo>
                  <a:lnTo>
                    <a:pt x="2365984" y="346456"/>
                  </a:lnTo>
                  <a:lnTo>
                    <a:pt x="2383383" y="404495"/>
                  </a:lnTo>
                  <a:lnTo>
                    <a:pt x="2383383" y="332651"/>
                  </a:lnTo>
                  <a:lnTo>
                    <a:pt x="2373680" y="303022"/>
                  </a:lnTo>
                  <a:lnTo>
                    <a:pt x="2366492" y="281051"/>
                  </a:lnTo>
                  <a:lnTo>
                    <a:pt x="2342616" y="281051"/>
                  </a:lnTo>
                  <a:lnTo>
                    <a:pt x="2278227" y="490474"/>
                  </a:lnTo>
                  <a:lnTo>
                    <a:pt x="2301849" y="490474"/>
                  </a:lnTo>
                  <a:lnTo>
                    <a:pt x="2320264" y="427101"/>
                  </a:lnTo>
                  <a:lnTo>
                    <a:pt x="2390241" y="427101"/>
                  </a:lnTo>
                  <a:lnTo>
                    <a:pt x="2409799" y="490474"/>
                  </a:lnTo>
                  <a:lnTo>
                    <a:pt x="2435072" y="490474"/>
                  </a:lnTo>
                  <a:close/>
                </a:path>
                <a:path w="2741929" h="494030">
                  <a:moveTo>
                    <a:pt x="2583916" y="281051"/>
                  </a:moveTo>
                  <a:lnTo>
                    <a:pt x="2562580" y="281051"/>
                  </a:lnTo>
                  <a:lnTo>
                    <a:pt x="2562580" y="445516"/>
                  </a:lnTo>
                  <a:lnTo>
                    <a:pt x="2498560" y="325882"/>
                  </a:lnTo>
                  <a:lnTo>
                    <a:pt x="2474569" y="281051"/>
                  </a:lnTo>
                  <a:lnTo>
                    <a:pt x="2451836" y="281051"/>
                  </a:lnTo>
                  <a:lnTo>
                    <a:pt x="2451836" y="490474"/>
                  </a:lnTo>
                  <a:lnTo>
                    <a:pt x="2473172" y="490474"/>
                  </a:lnTo>
                  <a:lnTo>
                    <a:pt x="2473172" y="325882"/>
                  </a:lnTo>
                  <a:lnTo>
                    <a:pt x="2561183" y="490474"/>
                  </a:lnTo>
                  <a:lnTo>
                    <a:pt x="2583916" y="490474"/>
                  </a:lnTo>
                  <a:lnTo>
                    <a:pt x="2583916" y="445516"/>
                  </a:lnTo>
                  <a:lnTo>
                    <a:pt x="2583916" y="281051"/>
                  </a:lnTo>
                  <a:close/>
                </a:path>
                <a:path w="2741929" h="494030">
                  <a:moveTo>
                    <a:pt x="2741523" y="281051"/>
                  </a:moveTo>
                  <a:lnTo>
                    <a:pt x="2608681" y="281051"/>
                  </a:lnTo>
                  <a:lnTo>
                    <a:pt x="2608681" y="305689"/>
                  </a:lnTo>
                  <a:lnTo>
                    <a:pt x="2663926" y="305689"/>
                  </a:lnTo>
                  <a:lnTo>
                    <a:pt x="2663926" y="490474"/>
                  </a:lnTo>
                  <a:lnTo>
                    <a:pt x="2686024" y="490474"/>
                  </a:lnTo>
                  <a:lnTo>
                    <a:pt x="2686024" y="305689"/>
                  </a:lnTo>
                  <a:lnTo>
                    <a:pt x="2741523" y="305689"/>
                  </a:lnTo>
                  <a:lnTo>
                    <a:pt x="2741523" y="281051"/>
                  </a:lnTo>
                  <a:close/>
                </a:path>
              </a:pathLst>
            </a:custGeom>
            <a:solidFill>
              <a:srgbClr val="FFFFFF"/>
            </a:solidFill>
          </p:spPr>
          <p:txBody>
            <a:bodyPr wrap="square" lIns="0" tIns="0" rIns="0" bIns="0" rtlCol="0"/>
            <a:lstStyle/>
            <a:p>
              <a:endParaRPr/>
            </a:p>
          </p:txBody>
        </p:sp>
        <p:sp>
          <p:nvSpPr>
            <p:cNvPr id="41" name="object 41"/>
            <p:cNvSpPr/>
            <p:nvPr/>
          </p:nvSpPr>
          <p:spPr>
            <a:xfrm>
              <a:off x="460324" y="1553209"/>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4"/>
                  </a:lnTo>
                  <a:lnTo>
                    <a:pt x="149656" y="91821"/>
                  </a:lnTo>
                  <a:lnTo>
                    <a:pt x="167110" y="91821"/>
                  </a:lnTo>
                  <a:lnTo>
                    <a:pt x="169011" y="89534"/>
                  </a:lnTo>
                  <a:lnTo>
                    <a:pt x="174078" y="77597"/>
                  </a:lnTo>
                  <a:lnTo>
                    <a:pt x="175348" y="70866"/>
                  </a:lnTo>
                  <a:lnTo>
                    <a:pt x="175348" y="56515"/>
                  </a:lnTo>
                  <a:lnTo>
                    <a:pt x="174205" y="50165"/>
                  </a:lnTo>
                  <a:lnTo>
                    <a:pt x="169608" y="38480"/>
                  </a:lnTo>
                  <a:lnTo>
                    <a:pt x="167528" y="35687"/>
                  </a:lnTo>
                  <a:close/>
                </a:path>
                <a:path w="278765" h="128269">
                  <a:moveTo>
                    <a:pt x="151980" y="26034"/>
                  </a:moveTo>
                  <a:lnTo>
                    <a:pt x="141566" y="26034"/>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4"/>
                  </a:lnTo>
                  <a:close/>
                </a:path>
                <a:path w="278765" h="128269">
                  <a:moveTo>
                    <a:pt x="226059" y="26034"/>
                  </a:moveTo>
                  <a:lnTo>
                    <a:pt x="208025" y="26034"/>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4"/>
                  </a:lnTo>
                  <a:lnTo>
                    <a:pt x="201993" y="84836"/>
                  </a:lnTo>
                  <a:lnTo>
                    <a:pt x="198145" y="80264"/>
                  </a:lnTo>
                  <a:lnTo>
                    <a:pt x="196214" y="73278"/>
                  </a:lnTo>
                  <a:lnTo>
                    <a:pt x="210718" y="36195"/>
                  </a:lnTo>
                  <a:lnTo>
                    <a:pt x="240130" y="36195"/>
                  </a:lnTo>
                  <a:lnTo>
                    <a:pt x="239852" y="35814"/>
                  </a:lnTo>
                  <a:lnTo>
                    <a:pt x="233819" y="29209"/>
                  </a:lnTo>
                  <a:lnTo>
                    <a:pt x="226059" y="26034"/>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4"/>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5"/>
                  </a:lnTo>
                  <a:lnTo>
                    <a:pt x="278269" y="41655"/>
                  </a:lnTo>
                  <a:lnTo>
                    <a:pt x="278269" y="27686"/>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42" name="object 42"/>
            <p:cNvPicPr/>
            <p:nvPr/>
          </p:nvPicPr>
          <p:blipFill>
            <a:blip r:embed="rId22" cstate="screen">
              <a:extLst>
                <a:ext uri="{28A0092B-C50C-407E-A947-70E740481C1C}">
                  <a14:useLocalDpi xmlns:a14="http://schemas.microsoft.com/office/drawing/2010/main"/>
                </a:ext>
              </a:extLst>
            </a:blip>
            <a:stretch>
              <a:fillRect/>
            </a:stretch>
          </p:blipFill>
          <p:spPr>
            <a:xfrm>
              <a:off x="1028585" y="1562099"/>
              <a:ext cx="2594470" cy="287019"/>
            </a:xfrm>
            <a:prstGeom prst="rect">
              <a:avLst/>
            </a:prstGeom>
          </p:spPr>
        </p:pic>
        <p:sp>
          <p:nvSpPr>
            <p:cNvPr id="43" name="object 43"/>
            <p:cNvSpPr/>
            <p:nvPr/>
          </p:nvSpPr>
          <p:spPr>
            <a:xfrm>
              <a:off x="467474" y="1718690"/>
              <a:ext cx="278765" cy="102870"/>
            </a:xfrm>
            <a:custGeom>
              <a:avLst/>
              <a:gdLst/>
              <a:ahLst/>
              <a:cxnLst/>
              <a:rect l="l" t="t" r="r" b="b"/>
              <a:pathLst>
                <a:path w="278765" h="102869">
                  <a:moveTo>
                    <a:pt x="42303" y="635"/>
                  </a:moveTo>
                  <a:lnTo>
                    <a:pt x="0" y="635"/>
                  </a:lnTo>
                  <a:lnTo>
                    <a:pt x="0" y="100965"/>
                  </a:lnTo>
                  <a:lnTo>
                    <a:pt x="12623" y="100965"/>
                  </a:lnTo>
                  <a:lnTo>
                    <a:pt x="12623" y="60198"/>
                  </a:lnTo>
                  <a:lnTo>
                    <a:pt x="37071" y="60198"/>
                  </a:lnTo>
                  <a:lnTo>
                    <a:pt x="67669" y="48260"/>
                  </a:lnTo>
                  <a:lnTo>
                    <a:pt x="12623" y="48260"/>
                  </a:lnTo>
                  <a:lnTo>
                    <a:pt x="12623" y="12446"/>
                  </a:lnTo>
                  <a:lnTo>
                    <a:pt x="68259" y="12446"/>
                  </a:lnTo>
                  <a:lnTo>
                    <a:pt x="67957" y="11811"/>
                  </a:lnTo>
                  <a:lnTo>
                    <a:pt x="65405" y="8509"/>
                  </a:lnTo>
                  <a:lnTo>
                    <a:pt x="59080" y="3937"/>
                  </a:lnTo>
                  <a:lnTo>
                    <a:pt x="55156" y="2413"/>
                  </a:lnTo>
                  <a:lnTo>
                    <a:pt x="47129" y="889"/>
                  </a:lnTo>
                  <a:lnTo>
                    <a:pt x="42303" y="635"/>
                  </a:lnTo>
                  <a:close/>
                </a:path>
                <a:path w="278765" h="102869">
                  <a:moveTo>
                    <a:pt x="68259" y="12446"/>
                  </a:moveTo>
                  <a:lnTo>
                    <a:pt x="42735" y="12446"/>
                  </a:lnTo>
                  <a:lnTo>
                    <a:pt x="46659" y="12700"/>
                  </a:lnTo>
                  <a:lnTo>
                    <a:pt x="52070" y="14350"/>
                  </a:lnTo>
                  <a:lnTo>
                    <a:pt x="54737" y="16256"/>
                  </a:lnTo>
                  <a:lnTo>
                    <a:pt x="56743" y="19303"/>
                  </a:lnTo>
                  <a:lnTo>
                    <a:pt x="58762" y="22225"/>
                  </a:lnTo>
                  <a:lnTo>
                    <a:pt x="59766" y="25781"/>
                  </a:lnTo>
                  <a:lnTo>
                    <a:pt x="59766" y="35814"/>
                  </a:lnTo>
                  <a:lnTo>
                    <a:pt x="58064" y="40386"/>
                  </a:lnTo>
                  <a:lnTo>
                    <a:pt x="51206" y="46736"/>
                  </a:lnTo>
                  <a:lnTo>
                    <a:pt x="45415" y="48260"/>
                  </a:lnTo>
                  <a:lnTo>
                    <a:pt x="67669" y="48260"/>
                  </a:lnTo>
                  <a:lnTo>
                    <a:pt x="70192" y="45339"/>
                  </a:lnTo>
                  <a:lnTo>
                    <a:pt x="72783" y="38226"/>
                  </a:lnTo>
                  <a:lnTo>
                    <a:pt x="72783" y="24638"/>
                  </a:lnTo>
                  <a:lnTo>
                    <a:pt x="71818" y="20066"/>
                  </a:lnTo>
                  <a:lnTo>
                    <a:pt x="69888" y="15875"/>
                  </a:lnTo>
                  <a:lnTo>
                    <a:pt x="68259" y="12446"/>
                  </a:lnTo>
                  <a:close/>
                </a:path>
                <a:path w="278765" h="102869">
                  <a:moveTo>
                    <a:pt x="138921" y="36830"/>
                  </a:moveTo>
                  <a:lnTo>
                    <a:pt x="118783" y="36830"/>
                  </a:lnTo>
                  <a:lnTo>
                    <a:pt x="123228" y="38226"/>
                  </a:lnTo>
                  <a:lnTo>
                    <a:pt x="126212" y="41021"/>
                  </a:lnTo>
                  <a:lnTo>
                    <a:pt x="128435" y="43052"/>
                  </a:lnTo>
                  <a:lnTo>
                    <a:pt x="129540" y="46609"/>
                  </a:lnTo>
                  <a:lnTo>
                    <a:pt x="129463" y="54864"/>
                  </a:lnTo>
                  <a:lnTo>
                    <a:pt x="125006" y="56515"/>
                  </a:lnTo>
                  <a:lnTo>
                    <a:pt x="118046" y="57912"/>
                  </a:lnTo>
                  <a:lnTo>
                    <a:pt x="108597" y="59055"/>
                  </a:lnTo>
                  <a:lnTo>
                    <a:pt x="103949" y="59690"/>
                  </a:lnTo>
                  <a:lnTo>
                    <a:pt x="81407" y="78232"/>
                  </a:lnTo>
                  <a:lnTo>
                    <a:pt x="81407" y="87884"/>
                  </a:lnTo>
                  <a:lnTo>
                    <a:pt x="83439" y="92837"/>
                  </a:lnTo>
                  <a:lnTo>
                    <a:pt x="91592" y="100711"/>
                  </a:lnTo>
                  <a:lnTo>
                    <a:pt x="97421" y="102616"/>
                  </a:lnTo>
                  <a:lnTo>
                    <a:pt x="109613" y="102616"/>
                  </a:lnTo>
                  <a:lnTo>
                    <a:pt x="113919" y="101853"/>
                  </a:lnTo>
                  <a:lnTo>
                    <a:pt x="121932" y="98551"/>
                  </a:lnTo>
                  <a:lnTo>
                    <a:pt x="126111" y="95885"/>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9"/>
                  </a:lnTo>
                  <a:lnTo>
                    <a:pt x="141109" y="44831"/>
                  </a:lnTo>
                  <a:lnTo>
                    <a:pt x="140716" y="42672"/>
                  </a:lnTo>
                  <a:lnTo>
                    <a:pt x="140030" y="39370"/>
                  </a:lnTo>
                  <a:lnTo>
                    <a:pt x="138921" y="36830"/>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30"/>
                  </a:lnTo>
                  <a:lnTo>
                    <a:pt x="128841" y="78486"/>
                  </a:lnTo>
                  <a:lnTo>
                    <a:pt x="125933" y="84963"/>
                  </a:lnTo>
                  <a:lnTo>
                    <a:pt x="123355" y="87757"/>
                  </a:lnTo>
                  <a:lnTo>
                    <a:pt x="119849" y="89789"/>
                  </a:lnTo>
                  <a:lnTo>
                    <a:pt x="116332" y="91948"/>
                  </a:lnTo>
                  <a:lnTo>
                    <a:pt x="112318" y="92964"/>
                  </a:lnTo>
                  <a:lnTo>
                    <a:pt x="129324" y="92964"/>
                  </a:lnTo>
                  <a:lnTo>
                    <a:pt x="130441" y="91948"/>
                  </a:lnTo>
                  <a:lnTo>
                    <a:pt x="142014" y="91948"/>
                  </a:lnTo>
                  <a:lnTo>
                    <a:pt x="141554" y="89153"/>
                  </a:lnTo>
                  <a:lnTo>
                    <a:pt x="141398" y="84709"/>
                  </a:lnTo>
                  <a:lnTo>
                    <a:pt x="141300" y="64516"/>
                  </a:lnTo>
                  <a:close/>
                </a:path>
                <a:path w="278765" h="102869">
                  <a:moveTo>
                    <a:pt x="120472" y="26670"/>
                  </a:moveTo>
                  <a:lnTo>
                    <a:pt x="108635" y="26670"/>
                  </a:lnTo>
                  <a:lnTo>
                    <a:pt x="103416" y="27432"/>
                  </a:lnTo>
                  <a:lnTo>
                    <a:pt x="98907" y="29210"/>
                  </a:lnTo>
                  <a:lnTo>
                    <a:pt x="94386" y="30861"/>
                  </a:lnTo>
                  <a:lnTo>
                    <a:pt x="90944" y="33274"/>
                  </a:lnTo>
                  <a:lnTo>
                    <a:pt x="86182" y="39624"/>
                  </a:lnTo>
                  <a:lnTo>
                    <a:pt x="84467" y="43815"/>
                  </a:lnTo>
                  <a:lnTo>
                    <a:pt x="83426" y="49022"/>
                  </a:lnTo>
                  <a:lnTo>
                    <a:pt x="94869" y="50673"/>
                  </a:lnTo>
                  <a:lnTo>
                    <a:pt x="96126" y="45466"/>
                  </a:lnTo>
                  <a:lnTo>
                    <a:pt x="98069" y="41910"/>
                  </a:lnTo>
                  <a:lnTo>
                    <a:pt x="103314" y="37846"/>
                  </a:lnTo>
                  <a:lnTo>
                    <a:pt x="107378" y="36830"/>
                  </a:lnTo>
                  <a:lnTo>
                    <a:pt x="138921" y="36830"/>
                  </a:lnTo>
                  <a:lnTo>
                    <a:pt x="138811" y="36575"/>
                  </a:lnTo>
                  <a:lnTo>
                    <a:pt x="137083" y="34290"/>
                  </a:lnTo>
                  <a:lnTo>
                    <a:pt x="135343" y="32131"/>
                  </a:lnTo>
                  <a:lnTo>
                    <a:pt x="132638" y="30225"/>
                  </a:lnTo>
                  <a:lnTo>
                    <a:pt x="128943" y="28828"/>
                  </a:lnTo>
                  <a:lnTo>
                    <a:pt x="125260" y="27305"/>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4"/>
                  </a:lnTo>
                  <a:lnTo>
                    <a:pt x="212496" y="102616"/>
                  </a:lnTo>
                  <a:lnTo>
                    <a:pt x="226885" y="102616"/>
                  </a:lnTo>
                  <a:lnTo>
                    <a:pt x="231749" y="101600"/>
                  </a:lnTo>
                  <a:lnTo>
                    <a:pt x="236042" y="99568"/>
                  </a:lnTo>
                  <a:lnTo>
                    <a:pt x="240334" y="97663"/>
                  </a:lnTo>
                  <a:lnTo>
                    <a:pt x="243611" y="94869"/>
                  </a:lnTo>
                  <a:lnTo>
                    <a:pt x="245109" y="92456"/>
                  </a:lnTo>
                  <a:lnTo>
                    <a:pt x="216077" y="92456"/>
                  </a:lnTo>
                  <a:lnTo>
                    <a:pt x="211924" y="91186"/>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8"/>
                  </a:lnTo>
                  <a:lnTo>
                    <a:pt x="194602" y="41275"/>
                  </a:lnTo>
                  <a:lnTo>
                    <a:pt x="193890" y="44323"/>
                  </a:lnTo>
                  <a:lnTo>
                    <a:pt x="193890" y="51181"/>
                  </a:lnTo>
                  <a:lnTo>
                    <a:pt x="194754" y="54356"/>
                  </a:lnTo>
                  <a:lnTo>
                    <a:pt x="196469" y="57276"/>
                  </a:lnTo>
                  <a:lnTo>
                    <a:pt x="198170" y="60325"/>
                  </a:lnTo>
                  <a:lnTo>
                    <a:pt x="200685" y="62611"/>
                  </a:lnTo>
                  <a:lnTo>
                    <a:pt x="207327" y="65913"/>
                  </a:lnTo>
                  <a:lnTo>
                    <a:pt x="213271" y="67818"/>
                  </a:lnTo>
                  <a:lnTo>
                    <a:pt x="221856" y="70103"/>
                  </a:lnTo>
                  <a:lnTo>
                    <a:pt x="228231" y="71882"/>
                  </a:lnTo>
                  <a:lnTo>
                    <a:pt x="232219" y="73278"/>
                  </a:lnTo>
                  <a:lnTo>
                    <a:pt x="233832" y="74295"/>
                  </a:lnTo>
                  <a:lnTo>
                    <a:pt x="236131" y="75946"/>
                  </a:lnTo>
                  <a:lnTo>
                    <a:pt x="237274" y="78105"/>
                  </a:lnTo>
                  <a:lnTo>
                    <a:pt x="237274" y="83947"/>
                  </a:lnTo>
                  <a:lnTo>
                    <a:pt x="235978" y="86741"/>
                  </a:lnTo>
                  <a:lnTo>
                    <a:pt x="230771" y="91313"/>
                  </a:lnTo>
                  <a:lnTo>
                    <a:pt x="226783" y="92456"/>
                  </a:lnTo>
                  <a:lnTo>
                    <a:pt x="245109" y="92456"/>
                  </a:lnTo>
                  <a:lnTo>
                    <a:pt x="245897" y="91186"/>
                  </a:lnTo>
                  <a:lnTo>
                    <a:pt x="248170" y="87630"/>
                  </a:lnTo>
                  <a:lnTo>
                    <a:pt x="249228" y="83947"/>
                  </a:lnTo>
                  <a:lnTo>
                    <a:pt x="221475" y="56896"/>
                  </a:lnTo>
                  <a:lnTo>
                    <a:pt x="212305" y="54228"/>
                  </a:lnTo>
                  <a:lnTo>
                    <a:pt x="209092" y="52832"/>
                  </a:lnTo>
                  <a:lnTo>
                    <a:pt x="207594" y="51816"/>
                  </a:lnTo>
                  <a:lnTo>
                    <a:pt x="206641" y="50419"/>
                  </a:lnTo>
                  <a:lnTo>
                    <a:pt x="205689" y="49149"/>
                  </a:lnTo>
                  <a:lnTo>
                    <a:pt x="205206" y="47751"/>
                  </a:lnTo>
                  <a:lnTo>
                    <a:pt x="205206" y="43561"/>
                  </a:lnTo>
                  <a:lnTo>
                    <a:pt x="206362" y="41401"/>
                  </a:lnTo>
                  <a:lnTo>
                    <a:pt x="208661" y="39497"/>
                  </a:lnTo>
                  <a:lnTo>
                    <a:pt x="210959" y="37719"/>
                  </a:lnTo>
                  <a:lnTo>
                    <a:pt x="214795" y="36702"/>
                  </a:lnTo>
                  <a:lnTo>
                    <a:pt x="243293" y="36702"/>
                  </a:lnTo>
                  <a:lnTo>
                    <a:pt x="242671" y="35814"/>
                  </a:lnTo>
                  <a:lnTo>
                    <a:pt x="240715" y="32893"/>
                  </a:lnTo>
                  <a:lnTo>
                    <a:pt x="237693" y="30734"/>
                  </a:lnTo>
                  <a:lnTo>
                    <a:pt x="229501" y="27432"/>
                  </a:lnTo>
                  <a:lnTo>
                    <a:pt x="224739" y="26670"/>
                  </a:lnTo>
                  <a:close/>
                </a:path>
                <a:path w="278765" h="102869">
                  <a:moveTo>
                    <a:pt x="243293" y="36702"/>
                  </a:moveTo>
                  <a:lnTo>
                    <a:pt x="224726" y="36702"/>
                  </a:lnTo>
                  <a:lnTo>
                    <a:pt x="228244" y="37846"/>
                  </a:lnTo>
                  <a:lnTo>
                    <a:pt x="230733" y="39877"/>
                  </a:lnTo>
                  <a:lnTo>
                    <a:pt x="233235" y="42037"/>
                  </a:lnTo>
                  <a:lnTo>
                    <a:pt x="234734" y="44958"/>
                  </a:lnTo>
                  <a:lnTo>
                    <a:pt x="235254" y="48641"/>
                  </a:lnTo>
                  <a:lnTo>
                    <a:pt x="246710" y="46990"/>
                  </a:lnTo>
                  <a:lnTo>
                    <a:pt x="245973" y="42291"/>
                  </a:lnTo>
                  <a:lnTo>
                    <a:pt x="244627" y="38608"/>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44" name="object 44"/>
            <p:cNvPicPr/>
            <p:nvPr/>
          </p:nvPicPr>
          <p:blipFill>
            <a:blip r:embed="rId23" cstate="screen">
              <a:extLst>
                <a:ext uri="{28A0092B-C50C-407E-A947-70E740481C1C}">
                  <a14:useLocalDpi xmlns:a14="http://schemas.microsoft.com/office/drawing/2010/main"/>
                </a:ext>
              </a:extLst>
            </a:blip>
            <a:stretch>
              <a:fillRect/>
            </a:stretch>
          </p:blipFill>
          <p:spPr>
            <a:xfrm>
              <a:off x="6404054" y="1776380"/>
              <a:ext cx="242236" cy="185134"/>
            </a:xfrm>
            <a:prstGeom prst="rect">
              <a:avLst/>
            </a:prstGeom>
          </p:spPr>
        </p:pic>
        <p:pic>
          <p:nvPicPr>
            <p:cNvPr id="45" name="object 45"/>
            <p:cNvPicPr/>
            <p:nvPr/>
          </p:nvPicPr>
          <p:blipFill>
            <a:blip r:embed="rId24" cstate="screen">
              <a:extLst>
                <a:ext uri="{28A0092B-C50C-407E-A947-70E740481C1C}">
                  <a14:useLocalDpi xmlns:a14="http://schemas.microsoft.com/office/drawing/2010/main"/>
                </a:ext>
              </a:extLst>
            </a:blip>
            <a:stretch>
              <a:fillRect/>
            </a:stretch>
          </p:blipFill>
          <p:spPr>
            <a:xfrm>
              <a:off x="6380607" y="2001646"/>
              <a:ext cx="204088" cy="172380"/>
            </a:xfrm>
            <a:prstGeom prst="rect">
              <a:avLst/>
            </a:prstGeom>
          </p:spPr>
        </p:pic>
        <p:pic>
          <p:nvPicPr>
            <p:cNvPr id="46" name="object 46"/>
            <p:cNvPicPr/>
            <p:nvPr/>
          </p:nvPicPr>
          <p:blipFill>
            <a:blip r:embed="rId25" cstate="screen">
              <a:extLst>
                <a:ext uri="{28A0092B-C50C-407E-A947-70E740481C1C}">
                  <a14:useLocalDpi xmlns:a14="http://schemas.microsoft.com/office/drawing/2010/main"/>
                </a:ext>
              </a:extLst>
            </a:blip>
            <a:stretch>
              <a:fillRect/>
            </a:stretch>
          </p:blipFill>
          <p:spPr>
            <a:xfrm>
              <a:off x="6364096" y="2236342"/>
              <a:ext cx="152907" cy="169037"/>
            </a:xfrm>
            <a:prstGeom prst="rect">
              <a:avLst/>
            </a:prstGeom>
          </p:spPr>
        </p:pic>
        <p:sp>
          <p:nvSpPr>
            <p:cNvPr id="47" name="object 47"/>
            <p:cNvSpPr/>
            <p:nvPr/>
          </p:nvSpPr>
          <p:spPr>
            <a:xfrm>
              <a:off x="6249670" y="1928621"/>
              <a:ext cx="429259" cy="453390"/>
            </a:xfrm>
            <a:custGeom>
              <a:avLst/>
              <a:gdLst/>
              <a:ahLst/>
              <a:cxnLst/>
              <a:rect l="l" t="t" r="r" b="b"/>
              <a:pathLst>
                <a:path w="429259" h="453389">
                  <a:moveTo>
                    <a:pt x="178562" y="258318"/>
                  </a:moveTo>
                  <a:lnTo>
                    <a:pt x="73291" y="350126"/>
                  </a:lnTo>
                  <a:lnTo>
                    <a:pt x="61976" y="366014"/>
                  </a:lnTo>
                  <a:lnTo>
                    <a:pt x="60934" y="359994"/>
                  </a:lnTo>
                  <a:lnTo>
                    <a:pt x="27940" y="226187"/>
                  </a:lnTo>
                  <a:lnTo>
                    <a:pt x="0" y="220345"/>
                  </a:lnTo>
                  <a:lnTo>
                    <a:pt x="45339" y="378841"/>
                  </a:lnTo>
                  <a:lnTo>
                    <a:pt x="71882" y="384429"/>
                  </a:lnTo>
                  <a:lnTo>
                    <a:pt x="87452" y="366014"/>
                  </a:lnTo>
                  <a:lnTo>
                    <a:pt x="178562" y="258318"/>
                  </a:lnTo>
                  <a:close/>
                </a:path>
                <a:path w="429259" h="453389">
                  <a:moveTo>
                    <a:pt x="231902" y="269621"/>
                  </a:moveTo>
                  <a:lnTo>
                    <a:pt x="205994" y="264160"/>
                  </a:lnTo>
                  <a:lnTo>
                    <a:pt x="183311" y="370916"/>
                  </a:lnTo>
                  <a:lnTo>
                    <a:pt x="175768" y="406527"/>
                  </a:lnTo>
                  <a:lnTo>
                    <a:pt x="201549" y="411988"/>
                  </a:lnTo>
                  <a:lnTo>
                    <a:pt x="231902" y="269621"/>
                  </a:lnTo>
                  <a:close/>
                </a:path>
                <a:path w="429259" h="453389">
                  <a:moveTo>
                    <a:pt x="238633" y="32893"/>
                  </a:moveTo>
                  <a:lnTo>
                    <a:pt x="83947" y="0"/>
                  </a:lnTo>
                  <a:lnTo>
                    <a:pt x="82677" y="5588"/>
                  </a:lnTo>
                  <a:lnTo>
                    <a:pt x="80391" y="16764"/>
                  </a:lnTo>
                  <a:lnTo>
                    <a:pt x="144653" y="30480"/>
                  </a:lnTo>
                  <a:lnTo>
                    <a:pt x="117983" y="156083"/>
                  </a:lnTo>
                  <a:lnTo>
                    <a:pt x="143764" y="161544"/>
                  </a:lnTo>
                  <a:lnTo>
                    <a:pt x="170434" y="35941"/>
                  </a:lnTo>
                  <a:lnTo>
                    <a:pt x="235077" y="49657"/>
                  </a:lnTo>
                  <a:lnTo>
                    <a:pt x="236220" y="44069"/>
                  </a:lnTo>
                  <a:lnTo>
                    <a:pt x="237490" y="38481"/>
                  </a:lnTo>
                  <a:lnTo>
                    <a:pt x="237998" y="35941"/>
                  </a:lnTo>
                  <a:lnTo>
                    <a:pt x="238633" y="32893"/>
                  </a:lnTo>
                  <a:close/>
                </a:path>
                <a:path w="429259" h="453389">
                  <a:moveTo>
                    <a:pt x="420243" y="309626"/>
                  </a:moveTo>
                  <a:lnTo>
                    <a:pt x="383832" y="301879"/>
                  </a:lnTo>
                  <a:lnTo>
                    <a:pt x="279146" y="279654"/>
                  </a:lnTo>
                  <a:lnTo>
                    <a:pt x="256387" y="386473"/>
                  </a:lnTo>
                  <a:lnTo>
                    <a:pt x="248793" y="422021"/>
                  </a:lnTo>
                  <a:lnTo>
                    <a:pt x="394576" y="453009"/>
                  </a:lnTo>
                  <a:lnTo>
                    <a:pt x="396875" y="441833"/>
                  </a:lnTo>
                  <a:lnTo>
                    <a:pt x="398145" y="436245"/>
                  </a:lnTo>
                  <a:lnTo>
                    <a:pt x="278257" y="410718"/>
                  </a:lnTo>
                  <a:lnTo>
                    <a:pt x="288544" y="362331"/>
                  </a:lnTo>
                  <a:lnTo>
                    <a:pt x="396621" y="385191"/>
                  </a:lnTo>
                  <a:lnTo>
                    <a:pt x="397751" y="379603"/>
                  </a:lnTo>
                  <a:lnTo>
                    <a:pt x="398907" y="374142"/>
                  </a:lnTo>
                  <a:lnTo>
                    <a:pt x="400050" y="368554"/>
                  </a:lnTo>
                  <a:lnTo>
                    <a:pt x="371043" y="362331"/>
                  </a:lnTo>
                  <a:lnTo>
                    <a:pt x="292100" y="345567"/>
                  </a:lnTo>
                  <a:lnTo>
                    <a:pt x="294398" y="334645"/>
                  </a:lnTo>
                  <a:lnTo>
                    <a:pt x="299059" y="312813"/>
                  </a:lnTo>
                  <a:lnTo>
                    <a:pt x="301371" y="301879"/>
                  </a:lnTo>
                  <a:lnTo>
                    <a:pt x="416687" y="326390"/>
                  </a:lnTo>
                  <a:lnTo>
                    <a:pt x="417957" y="320802"/>
                  </a:lnTo>
                  <a:lnTo>
                    <a:pt x="420243" y="309626"/>
                  </a:lnTo>
                  <a:close/>
                </a:path>
                <a:path w="429259" h="453389">
                  <a:moveTo>
                    <a:pt x="429196" y="126860"/>
                  </a:moveTo>
                  <a:lnTo>
                    <a:pt x="413727" y="89077"/>
                  </a:lnTo>
                  <a:lnTo>
                    <a:pt x="402602" y="78219"/>
                  </a:lnTo>
                  <a:lnTo>
                    <a:pt x="402602" y="125196"/>
                  </a:lnTo>
                  <a:lnTo>
                    <a:pt x="402450" y="133362"/>
                  </a:lnTo>
                  <a:lnTo>
                    <a:pt x="383273" y="173863"/>
                  </a:lnTo>
                  <a:lnTo>
                    <a:pt x="336207" y="187172"/>
                  </a:lnTo>
                  <a:lnTo>
                    <a:pt x="322072" y="185166"/>
                  </a:lnTo>
                  <a:lnTo>
                    <a:pt x="286334" y="168795"/>
                  </a:lnTo>
                  <a:lnTo>
                    <a:pt x="265899" y="128498"/>
                  </a:lnTo>
                  <a:lnTo>
                    <a:pt x="265976" y="126860"/>
                  </a:lnTo>
                  <a:lnTo>
                    <a:pt x="278041" y="89077"/>
                  </a:lnTo>
                  <a:lnTo>
                    <a:pt x="320687" y="68224"/>
                  </a:lnTo>
                  <a:lnTo>
                    <a:pt x="333527" y="68262"/>
                  </a:lnTo>
                  <a:lnTo>
                    <a:pt x="372922" y="79883"/>
                  </a:lnTo>
                  <a:lnTo>
                    <a:pt x="399529" y="109855"/>
                  </a:lnTo>
                  <a:lnTo>
                    <a:pt x="402602" y="125196"/>
                  </a:lnTo>
                  <a:lnTo>
                    <a:pt x="402602" y="78219"/>
                  </a:lnTo>
                  <a:lnTo>
                    <a:pt x="363308" y="57365"/>
                  </a:lnTo>
                  <a:lnTo>
                    <a:pt x="311683" y="51028"/>
                  </a:lnTo>
                  <a:lnTo>
                    <a:pt x="294462" y="53911"/>
                  </a:lnTo>
                  <a:lnTo>
                    <a:pt x="253936" y="79413"/>
                  </a:lnTo>
                  <a:lnTo>
                    <a:pt x="239395" y="119037"/>
                  </a:lnTo>
                  <a:lnTo>
                    <a:pt x="239598" y="128498"/>
                  </a:lnTo>
                  <a:lnTo>
                    <a:pt x="254927" y="165582"/>
                  </a:lnTo>
                  <a:lnTo>
                    <a:pt x="293141" y="193306"/>
                  </a:lnTo>
                  <a:lnTo>
                    <a:pt x="331406" y="203390"/>
                  </a:lnTo>
                  <a:lnTo>
                    <a:pt x="343827" y="204317"/>
                  </a:lnTo>
                  <a:lnTo>
                    <a:pt x="356031" y="204050"/>
                  </a:lnTo>
                  <a:lnTo>
                    <a:pt x="399199" y="190500"/>
                  </a:lnTo>
                  <a:lnTo>
                    <a:pt x="424751" y="158115"/>
                  </a:lnTo>
                  <a:lnTo>
                    <a:pt x="429107" y="137998"/>
                  </a:lnTo>
                  <a:lnTo>
                    <a:pt x="429196" y="126860"/>
                  </a:lnTo>
                  <a:close/>
                </a:path>
              </a:pathLst>
            </a:custGeom>
            <a:solidFill>
              <a:srgbClr val="FFFFFF"/>
            </a:solidFill>
          </p:spPr>
          <p:txBody>
            <a:bodyPr wrap="square" lIns="0" tIns="0" rIns="0" bIns="0" rtlCol="0"/>
            <a:lstStyle/>
            <a:p>
              <a:endParaRPr/>
            </a:p>
          </p:txBody>
        </p:sp>
      </p:grpSp>
      <p:pic>
        <p:nvPicPr>
          <p:cNvPr id="48" name="object 48"/>
          <p:cNvPicPr/>
          <p:nvPr/>
        </p:nvPicPr>
        <p:blipFill>
          <a:blip r:embed="rId26" cstate="screen">
            <a:extLst>
              <a:ext uri="{28A0092B-C50C-407E-A947-70E740481C1C}">
                <a14:useLocalDpi xmlns:a14="http://schemas.microsoft.com/office/drawing/2010/main"/>
              </a:ext>
            </a:extLst>
          </a:blip>
          <a:stretch>
            <a:fillRect/>
          </a:stretch>
        </p:blipFill>
        <p:spPr>
          <a:xfrm>
            <a:off x="451484" y="4531359"/>
            <a:ext cx="213982" cy="213995"/>
          </a:xfrm>
          <a:prstGeom prst="rect">
            <a:avLst/>
          </a:prstGeom>
        </p:spPr>
      </p:pic>
      <p:pic>
        <p:nvPicPr>
          <p:cNvPr id="49" name="object 49"/>
          <p:cNvPicPr/>
          <p:nvPr/>
        </p:nvPicPr>
        <p:blipFill>
          <a:blip r:embed="rId27" cstate="screen">
            <a:extLst>
              <a:ext uri="{28A0092B-C50C-407E-A947-70E740481C1C}">
                <a14:useLocalDpi xmlns:a14="http://schemas.microsoft.com/office/drawing/2010/main"/>
              </a:ext>
            </a:extLst>
          </a:blip>
          <a:stretch>
            <a:fillRect/>
          </a:stretch>
        </p:blipFill>
        <p:spPr>
          <a:xfrm>
            <a:off x="3827145" y="5404411"/>
            <a:ext cx="213995" cy="195275"/>
          </a:xfrm>
          <a:prstGeom prst="rect">
            <a:avLst/>
          </a:prstGeom>
        </p:spPr>
      </p:pic>
      <p:pic>
        <p:nvPicPr>
          <p:cNvPr id="50" name="object 50"/>
          <p:cNvPicPr/>
          <p:nvPr/>
        </p:nvPicPr>
        <p:blipFill>
          <a:blip r:embed="rId28" cstate="screen">
            <a:extLst>
              <a:ext uri="{28A0092B-C50C-407E-A947-70E740481C1C}">
                <a14:useLocalDpi xmlns:a14="http://schemas.microsoft.com/office/drawing/2010/main"/>
              </a:ext>
            </a:extLst>
          </a:blip>
          <a:stretch>
            <a:fillRect/>
          </a:stretch>
        </p:blipFill>
        <p:spPr>
          <a:xfrm>
            <a:off x="3826512" y="3668181"/>
            <a:ext cx="214629" cy="221576"/>
          </a:xfrm>
          <a:prstGeom prst="rect">
            <a:avLst/>
          </a:prstGeom>
        </p:spPr>
      </p:pic>
      <p:pic>
        <p:nvPicPr>
          <p:cNvPr id="51" name="object 51"/>
          <p:cNvPicPr/>
          <p:nvPr/>
        </p:nvPicPr>
        <p:blipFill>
          <a:blip r:embed="rId29" cstate="screen">
            <a:extLst>
              <a:ext uri="{28A0092B-C50C-407E-A947-70E740481C1C}">
                <a14:useLocalDpi xmlns:a14="http://schemas.microsoft.com/office/drawing/2010/main"/>
              </a:ext>
            </a:extLst>
          </a:blip>
          <a:stretch>
            <a:fillRect/>
          </a:stretch>
        </p:blipFill>
        <p:spPr>
          <a:xfrm>
            <a:off x="3827779" y="2523530"/>
            <a:ext cx="212725" cy="20925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88783" y="10353547"/>
            <a:ext cx="123189" cy="119962"/>
          </a:xfrm>
          <a:prstGeom prst="rect">
            <a:avLst/>
          </a:prstGeom>
        </p:spPr>
        <p:txBody>
          <a:bodyPr vert="horz" wrap="square" lIns="0" tIns="12062" rIns="0" bIns="0" rtlCol="0">
            <a:spAutoFit/>
          </a:bodyPr>
          <a:lstStyle/>
          <a:p>
            <a:pPr marL="12697">
              <a:spcBef>
                <a:spcPts val="95"/>
              </a:spcBef>
            </a:pPr>
            <a:r>
              <a:rPr sz="700" spc="-10" dirty="0">
                <a:solidFill>
                  <a:srgbClr val="004448"/>
                </a:solidFill>
                <a:latin typeface="Microsoft Sans Serif"/>
                <a:cs typeface="Microsoft Sans Serif"/>
              </a:rPr>
              <a:t>23</a:t>
            </a:r>
            <a:endParaRPr sz="700">
              <a:latin typeface="Microsoft Sans Serif"/>
              <a:cs typeface="Microsoft Sans Serif"/>
            </a:endParaRPr>
          </a:p>
        </p:txBody>
      </p:sp>
      <p:sp>
        <p:nvSpPr>
          <p:cNvPr id="3" name="object 3"/>
          <p:cNvSpPr txBox="1"/>
          <p:nvPr/>
        </p:nvSpPr>
        <p:spPr>
          <a:xfrm>
            <a:off x="723391" y="4872354"/>
            <a:ext cx="3017520" cy="35560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5" dirty="0">
                <a:solidFill>
                  <a:srgbClr val="004448"/>
                </a:solidFill>
                <a:latin typeface="Microsoft Sans Serif"/>
                <a:cs typeface="Microsoft Sans Serif"/>
              </a:rPr>
              <a:t>de..</a:t>
            </a:r>
            <a:endParaRPr sz="1200">
              <a:latin typeface="Microsoft Sans Serif"/>
              <a:cs typeface="Microsoft Sans Serif"/>
            </a:endParaRPr>
          </a:p>
          <a:p>
            <a:pPr marL="12697">
              <a:lnSpc>
                <a:spcPts val="1180"/>
              </a:lnSpc>
              <a:tabLst>
                <a:tab pos="290741" algn="l"/>
                <a:tab pos="808744" algn="l"/>
                <a:tab pos="1088695" algn="l"/>
                <a:tab pos="1875855" algn="l"/>
                <a:tab pos="2148188" algn="l"/>
                <a:tab pos="2560814" algn="l"/>
                <a:tab pos="2842032" algn="l"/>
              </a:tabLst>
            </a:pPr>
            <a:r>
              <a:rPr sz="1000" spc="-5" dirty="0">
                <a:solidFill>
                  <a:srgbClr val="57585B"/>
                </a:solidFill>
                <a:latin typeface="Microsoft Sans Serif"/>
                <a:cs typeface="Microsoft Sans Serif"/>
              </a:rPr>
              <a:t>La	</a:t>
            </a:r>
            <a:r>
              <a:rPr sz="1000" dirty="0">
                <a:solidFill>
                  <a:srgbClr val="57585B"/>
                </a:solidFill>
                <a:latin typeface="Microsoft Sans Serif"/>
                <a:cs typeface="Microsoft Sans Serif"/>
              </a:rPr>
              <a:t>c</a:t>
            </a:r>
            <a:r>
              <a:rPr sz="1000" spc="-10" dirty="0">
                <a:solidFill>
                  <a:srgbClr val="57585B"/>
                </a:solidFill>
                <a:latin typeface="Microsoft Sans Serif"/>
                <a:cs typeface="Microsoft Sans Serif"/>
              </a:rPr>
              <a:t>u</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tura</a:t>
            </a:r>
            <a:r>
              <a:rPr sz="1000" dirty="0">
                <a:solidFill>
                  <a:srgbClr val="57585B"/>
                </a:solidFill>
                <a:latin typeface="Microsoft Sans Serif"/>
                <a:cs typeface="Microsoft Sans Serif"/>
              </a:rPr>
              <a:t>	d</a:t>
            </a:r>
            <a:r>
              <a:rPr sz="1000" spc="-5" dirty="0">
                <a:solidFill>
                  <a:srgbClr val="57585B"/>
                </a:solidFill>
                <a:latin typeface="Microsoft Sans Serif"/>
                <a:cs typeface="Microsoft Sans Serif"/>
              </a:rPr>
              <a: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Fo</a:t>
            </a:r>
            <a:r>
              <a:rPr sz="1000" spc="-10" dirty="0">
                <a:solidFill>
                  <a:srgbClr val="57585B"/>
                </a:solidFill>
                <a:latin typeface="Microsoft Sans Serif"/>
                <a:cs typeface="Microsoft Sans Serif"/>
              </a:rPr>
              <a:t>o</a:t>
            </a:r>
            <a:r>
              <a:rPr sz="1000" dirty="0">
                <a:solidFill>
                  <a:srgbClr val="57585B"/>
                </a:solidFill>
                <a:latin typeface="Microsoft Sans Serif"/>
                <a:cs typeface="Microsoft Sans Serif"/>
              </a:rPr>
              <a:t>d</a:t>
            </a:r>
            <a:r>
              <a:rPr sz="1000" spc="-10" dirty="0">
                <a:solidFill>
                  <a:srgbClr val="57585B"/>
                </a:solidFill>
                <a:latin typeface="Microsoft Sans Serif"/>
                <a:cs typeface="Microsoft Sans Serif"/>
              </a:rPr>
              <a:t>S</a:t>
            </a:r>
            <a:r>
              <a:rPr sz="1000" dirty="0">
                <a:solidFill>
                  <a:srgbClr val="57585B"/>
                </a:solidFill>
                <a:latin typeface="Microsoft Sans Serif"/>
                <a:cs typeface="Microsoft Sans Serif"/>
              </a:rPr>
              <a:t>p</a:t>
            </a:r>
            <a:r>
              <a:rPr sz="1000" spc="-5" dirty="0">
                <a:solidFill>
                  <a:srgbClr val="57585B"/>
                </a:solidFill>
                <a:latin typeface="Microsoft Sans Serif"/>
                <a:cs typeface="Microsoft Sans Serif"/>
              </a:rPr>
              <a:t>ace</a:t>
            </a:r>
            <a:r>
              <a:rPr sz="1000" dirty="0">
                <a:solidFill>
                  <a:srgbClr val="57585B"/>
                </a:solidFill>
                <a:latin typeface="Microsoft Sans Serif"/>
                <a:cs typeface="Microsoft Sans Serif"/>
              </a:rPr>
              <a:t>	s</a:t>
            </a:r>
            <a:r>
              <a:rPr sz="1000" spc="-5" dirty="0">
                <a:solidFill>
                  <a:srgbClr val="57585B"/>
                </a:solidFill>
                <a:latin typeface="Microsoft Sans Serif"/>
                <a:cs typeface="Microsoft Sans Serif"/>
              </a:rPr>
              <a: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t>
            </a:r>
            <a:r>
              <a:rPr sz="1000" spc="-10" dirty="0">
                <a:solidFill>
                  <a:srgbClr val="57585B"/>
                </a:solidFill>
                <a:latin typeface="Microsoft Sans Serif"/>
                <a:cs typeface="Microsoft Sans Serif"/>
              </a:rPr>
              <a:t>a</a:t>
            </a:r>
            <a:r>
              <a:rPr sz="1000" dirty="0">
                <a:solidFill>
                  <a:srgbClr val="57585B"/>
                </a:solidFill>
                <a:latin typeface="Microsoft Sans Serif"/>
                <a:cs typeface="Microsoft Sans Serif"/>
              </a:rPr>
              <a:t>s</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n</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as</a:t>
            </a:r>
            <a:endParaRPr sz="1000">
              <a:latin typeface="Microsoft Sans Serif"/>
              <a:cs typeface="Microsoft Sans Serif"/>
            </a:endParaRPr>
          </a:p>
        </p:txBody>
      </p:sp>
      <p:sp>
        <p:nvSpPr>
          <p:cNvPr id="4" name="object 4"/>
          <p:cNvSpPr txBox="1"/>
          <p:nvPr/>
        </p:nvSpPr>
        <p:spPr>
          <a:xfrm>
            <a:off x="723394" y="5201538"/>
            <a:ext cx="3016885" cy="330200"/>
          </a:xfrm>
          <a:prstGeom prst="rect">
            <a:avLst/>
          </a:prstGeom>
        </p:spPr>
        <p:txBody>
          <a:bodyPr vert="horz" wrap="square" lIns="0" tIns="12062" rIns="0" bIns="0" rtlCol="0">
            <a:spAutoFit/>
          </a:bodyPr>
          <a:lstStyle/>
          <a:p>
            <a:pPr marL="12697" marR="5077">
              <a:spcBef>
                <a:spcPts val="95"/>
              </a:spcBef>
              <a:tabLst>
                <a:tab pos="1002995" algn="l"/>
                <a:tab pos="1274058" algn="l"/>
                <a:tab pos="1602888" algn="l"/>
                <a:tab pos="2115178" algn="l"/>
              </a:tabLst>
            </a:pPr>
            <a:r>
              <a:rPr sz="1000" spc="-5" dirty="0">
                <a:solidFill>
                  <a:srgbClr val="57585B"/>
                </a:solidFill>
                <a:latin typeface="Microsoft Sans Serif"/>
                <a:cs typeface="Microsoft Sans Serif"/>
              </a:rPr>
              <a:t>p</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r</a:t>
            </a:r>
            <a:r>
              <a:rPr sz="1000" dirty="0">
                <a:solidFill>
                  <a:srgbClr val="57585B"/>
                </a:solidFill>
                <a:latin typeface="Microsoft Sans Serif"/>
                <a:cs typeface="Microsoft Sans Serif"/>
              </a:rPr>
              <a:t>s</a:t>
            </a:r>
            <a:r>
              <a:rPr sz="1000" spc="-5" dirty="0">
                <a:solidFill>
                  <a:srgbClr val="57585B"/>
                </a:solidFill>
                <a:latin typeface="Microsoft Sans Serif"/>
                <a:cs typeface="Microsoft Sans Serif"/>
              </a:rPr>
              <a:t>o</a:t>
            </a:r>
            <a:r>
              <a:rPr sz="1000" spc="-10" dirty="0">
                <a:solidFill>
                  <a:srgbClr val="57585B"/>
                </a:solidFill>
                <a:latin typeface="Microsoft Sans Serif"/>
                <a:cs typeface="Microsoft Sans Serif"/>
              </a:rPr>
              <a:t>n</a:t>
            </a:r>
            <a:r>
              <a:rPr sz="1000" dirty="0">
                <a:solidFill>
                  <a:srgbClr val="57585B"/>
                </a:solidFill>
                <a:latin typeface="Microsoft Sans Serif"/>
                <a:cs typeface="Microsoft Sans Serif"/>
              </a:rPr>
              <a:t>a</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id</a:t>
            </a:r>
            <a:r>
              <a:rPr sz="1000" spc="-10" dirty="0">
                <a:solidFill>
                  <a:srgbClr val="57585B"/>
                </a:solidFill>
                <a:latin typeface="Microsoft Sans Serif"/>
                <a:cs typeface="Microsoft Sans Serif"/>
              </a:rPr>
              <a:t>a</a:t>
            </a:r>
            <a:r>
              <a:rPr sz="1000" dirty="0">
                <a:solidFill>
                  <a:srgbClr val="57585B"/>
                </a:solidFill>
                <a:latin typeface="Microsoft Sans Serif"/>
                <a:cs typeface="Microsoft Sans Serif"/>
              </a:rPr>
              <a:t>d</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s</a:t>
            </a:r>
            <a:r>
              <a:rPr sz="1000" spc="-5" dirty="0">
                <a:solidFill>
                  <a:srgbClr val="57585B"/>
                </a:solidFill>
                <a:latin typeface="Microsoft Sans Serif"/>
                <a:cs typeface="Microsoft Sans Serif"/>
              </a:rPr>
              <a:t>us</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10" dirty="0">
                <a:solidFill>
                  <a:srgbClr val="57585B"/>
                </a:solidFill>
                <a:latin typeface="Microsoft Sans Serif"/>
                <a:cs typeface="Microsoft Sans Serif"/>
              </a:rPr>
              <a:t>íde</a:t>
            </a:r>
            <a:r>
              <a:rPr sz="1000" spc="-5" dirty="0">
                <a:solidFill>
                  <a:srgbClr val="57585B"/>
                </a:solidFill>
                <a:latin typeface="Microsoft Sans Serif"/>
                <a:cs typeface="Microsoft Sans Serif"/>
              </a:rPr>
              <a:t>r</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m</a:t>
            </a:r>
            <a:r>
              <a:rPr sz="1000" spc="-5" dirty="0">
                <a:solidFill>
                  <a:srgbClr val="57585B"/>
                </a:solidFill>
                <a:latin typeface="Microsoft Sans Serif"/>
                <a:cs typeface="Microsoft Sans Serif"/>
              </a:rPr>
              <a:t>prend</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d</a:t>
            </a:r>
            <a:r>
              <a:rPr sz="1000" spc="-10" dirty="0">
                <a:solidFill>
                  <a:srgbClr val="57585B"/>
                </a:solidFill>
                <a:latin typeface="Microsoft Sans Serif"/>
                <a:cs typeface="Microsoft Sans Serif"/>
              </a:rPr>
              <a:t>o</a:t>
            </a:r>
            <a:r>
              <a:rPr sz="1000" spc="-5" dirty="0">
                <a:solidFill>
                  <a:srgbClr val="57585B"/>
                </a:solidFill>
                <a:latin typeface="Microsoft Sans Serif"/>
                <a:cs typeface="Microsoft Sans Serif"/>
              </a:rPr>
              <a:t>res  gastronómicos.</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Juntos,</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han</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creado</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colaboración</a:t>
            </a:r>
            <a:endParaRPr sz="1000">
              <a:latin typeface="Microsoft Sans Serif"/>
              <a:cs typeface="Microsoft Sans Serif"/>
            </a:endParaRPr>
          </a:p>
        </p:txBody>
      </p:sp>
      <p:sp>
        <p:nvSpPr>
          <p:cNvPr id="5" name="object 5"/>
          <p:cNvSpPr txBox="1"/>
          <p:nvPr/>
        </p:nvSpPr>
        <p:spPr>
          <a:xfrm>
            <a:off x="723391" y="5504814"/>
            <a:ext cx="3017520" cy="330200"/>
          </a:xfrm>
          <a:prstGeom prst="rect">
            <a:avLst/>
          </a:prstGeom>
        </p:spPr>
        <p:txBody>
          <a:bodyPr vert="horz" wrap="square" lIns="0" tIns="12062" rIns="0" bIns="0" rtlCol="0">
            <a:spAutoFit/>
          </a:bodyPr>
          <a:lstStyle/>
          <a:p>
            <a:pPr marL="12697" marR="5077">
              <a:spcBef>
                <a:spcPts val="95"/>
              </a:spcBef>
            </a:pPr>
            <a:r>
              <a:rPr sz="1000" spc="-5" dirty="0">
                <a:solidFill>
                  <a:srgbClr val="57585B"/>
                </a:solidFill>
                <a:latin typeface="Microsoft Sans Serif"/>
                <a:cs typeface="Microsoft Sans Serif"/>
              </a:rPr>
              <a:t>de</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a:t>
            </a:r>
            <a:r>
              <a:rPr sz="1000" spc="4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ideas</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afines,</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disfrutan</a:t>
            </a:r>
            <a:r>
              <a:rPr sz="1000" spc="7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lo</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hacen</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spc="7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días.</a:t>
            </a:r>
            <a:r>
              <a:rPr sz="1000" spc="65"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equipo</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quería</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abrir</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sitio</a:t>
            </a:r>
            <a:endParaRPr sz="1000">
              <a:latin typeface="Microsoft Sans Serif"/>
              <a:cs typeface="Microsoft Sans Serif"/>
            </a:endParaRPr>
          </a:p>
        </p:txBody>
      </p:sp>
      <p:sp>
        <p:nvSpPr>
          <p:cNvPr id="6" name="object 6"/>
          <p:cNvSpPr txBox="1"/>
          <p:nvPr/>
        </p:nvSpPr>
        <p:spPr>
          <a:xfrm>
            <a:off x="723391" y="5808346"/>
            <a:ext cx="3014980" cy="166157"/>
          </a:xfrm>
          <a:prstGeom prst="rect">
            <a:avLst/>
          </a:prstGeom>
        </p:spPr>
        <p:txBody>
          <a:bodyPr vert="horz" wrap="square" lIns="0" tIns="12062" rIns="0" bIns="0" rtlCol="0">
            <a:spAutoFit/>
          </a:bodyPr>
          <a:lstStyle/>
          <a:p>
            <a:pPr marL="12697">
              <a:spcBef>
                <a:spcPts val="95"/>
              </a:spcBef>
              <a:tabLst>
                <a:tab pos="376441" algn="l"/>
                <a:tab pos="629095" algn="l"/>
                <a:tab pos="1185820" algn="l"/>
                <a:tab pos="1479736" algn="l"/>
                <a:tab pos="2056776" algn="l"/>
                <a:tab pos="2633816" algn="l"/>
              </a:tabLst>
            </a:pPr>
            <a:r>
              <a:rPr sz="1000" spc="-5" dirty="0">
                <a:solidFill>
                  <a:srgbClr val="57585B"/>
                </a:solidFill>
                <a:latin typeface="Microsoft Sans Serif"/>
                <a:cs typeface="Microsoft Sans Serif"/>
              </a:rPr>
              <a:t>q</a:t>
            </a:r>
            <a:r>
              <a:rPr sz="1000" spc="-10" dirty="0">
                <a:solidFill>
                  <a:srgbClr val="57585B"/>
                </a:solidFill>
                <a:latin typeface="Microsoft Sans Serif"/>
                <a:cs typeface="Microsoft Sans Serif"/>
              </a:rPr>
              <a:t>u</a:t>
            </a:r>
            <a:r>
              <a:rPr sz="1000" spc="-5" dirty="0">
                <a:solidFill>
                  <a:srgbClr val="57585B"/>
                </a:solidFill>
                <a:latin typeface="Microsoft Sans Serif"/>
                <a:cs typeface="Microsoft Sans Serif"/>
              </a:rPr>
              <a:t>e</a:t>
            </a:r>
            <a:r>
              <a:rPr sz="1000" dirty="0">
                <a:solidFill>
                  <a:srgbClr val="57585B"/>
                </a:solidFill>
                <a:latin typeface="Microsoft Sans Serif"/>
                <a:cs typeface="Microsoft Sans Serif"/>
              </a:rPr>
              <a:t>	e</a:t>
            </a:r>
            <a:r>
              <a:rPr sz="1000" spc="-10" dirty="0">
                <a:solidFill>
                  <a:srgbClr val="57585B"/>
                </a:solidFill>
                <a:latin typeface="Microsoft Sans Serif"/>
                <a:cs typeface="Microsoft Sans Serif"/>
              </a:rPr>
              <a:t>l</a:t>
            </a:r>
            <a:r>
              <a:rPr sz="1000" dirty="0">
                <a:solidFill>
                  <a:srgbClr val="57585B"/>
                </a:solidFill>
                <a:latin typeface="Microsoft Sans Serif"/>
                <a:cs typeface="Microsoft Sans Serif"/>
              </a:rPr>
              <a:t>	p</a:t>
            </a:r>
            <a:r>
              <a:rPr sz="1000" spc="-5" dirty="0">
                <a:solidFill>
                  <a:srgbClr val="57585B"/>
                </a:solidFill>
                <a:latin typeface="Microsoft Sans Serif"/>
                <a:cs typeface="Microsoft Sans Serif"/>
              </a:rPr>
              <a:t>ú</a:t>
            </a:r>
            <a:r>
              <a:rPr sz="1000" dirty="0">
                <a:solidFill>
                  <a:srgbClr val="57585B"/>
                </a:solidFill>
                <a:latin typeface="Microsoft Sans Serif"/>
                <a:cs typeface="Microsoft Sans Serif"/>
              </a:rPr>
              <a:t>b</a:t>
            </a:r>
            <a:r>
              <a:rPr sz="1000" spc="-15" dirty="0">
                <a:solidFill>
                  <a:srgbClr val="57585B"/>
                </a:solidFill>
                <a:latin typeface="Microsoft Sans Serif"/>
                <a:cs typeface="Microsoft Sans Serif"/>
              </a:rPr>
              <a:t>li</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g</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er</a:t>
            </a: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t>
            </a:r>
            <a:r>
              <a:rPr sz="1000" dirty="0">
                <a:solidFill>
                  <a:srgbClr val="57585B"/>
                </a:solidFill>
                <a:latin typeface="Microsoft Sans Serif"/>
                <a:cs typeface="Microsoft Sans Serif"/>
              </a:rPr>
              <a:t>u</a:t>
            </a:r>
            <a:r>
              <a:rPr sz="1000" spc="-5" dirty="0">
                <a:solidFill>
                  <a:srgbClr val="57585B"/>
                </a:solidFill>
                <a:latin typeface="Microsoft Sans Serif"/>
                <a:cs typeface="Microsoft Sans Serif"/>
              </a:rPr>
              <a:t>diera</a:t>
            </a:r>
            <a:r>
              <a:rPr sz="1000" dirty="0">
                <a:solidFill>
                  <a:srgbClr val="57585B"/>
                </a:solidFill>
                <a:latin typeface="Microsoft Sans Serif"/>
                <a:cs typeface="Microsoft Sans Serif"/>
              </a:rPr>
              <a:t>	v</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s</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t</a:t>
            </a:r>
            <a:r>
              <a:rPr sz="1000" spc="-5" dirty="0">
                <a:solidFill>
                  <a:srgbClr val="57585B"/>
                </a:solidFill>
                <a:latin typeface="Microsoft Sans Serif"/>
                <a:cs typeface="Microsoft Sans Serif"/>
              </a:rPr>
              <a:t>ar.</a:t>
            </a:r>
            <a:endParaRPr sz="1000">
              <a:latin typeface="Microsoft Sans Serif"/>
              <a:cs typeface="Microsoft Sans Serif"/>
            </a:endParaRPr>
          </a:p>
        </p:txBody>
      </p:sp>
      <p:sp>
        <p:nvSpPr>
          <p:cNvPr id="7" name="object 7"/>
          <p:cNvSpPr txBox="1"/>
          <p:nvPr/>
        </p:nvSpPr>
        <p:spPr>
          <a:xfrm>
            <a:off x="723391" y="5960747"/>
            <a:ext cx="3014980" cy="631825"/>
          </a:xfrm>
          <a:prstGeom prst="rect">
            <a:avLst/>
          </a:prstGeom>
        </p:spPr>
        <p:txBody>
          <a:bodyPr vert="horz" wrap="square" lIns="0" tIns="13329" rIns="0" bIns="0" rtlCol="0">
            <a:spAutoFit/>
          </a:bodyPr>
          <a:lstStyle/>
          <a:p>
            <a:pPr marL="12697" marR="5077" algn="just">
              <a:lnSpc>
                <a:spcPct val="99300"/>
              </a:lnSpc>
              <a:spcBef>
                <a:spcPts val="105"/>
              </a:spcBef>
            </a:pPr>
            <a:r>
              <a:rPr sz="1000" spc="-5" dirty="0">
                <a:solidFill>
                  <a:srgbClr val="57585B"/>
                </a:solidFill>
                <a:latin typeface="Microsoft Sans Serif"/>
                <a:cs typeface="Microsoft Sans Serif"/>
              </a:rPr>
              <a:t>Recientemente,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FoodSpace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abrió</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propio</a:t>
            </a:r>
            <a:r>
              <a:rPr sz="1000" dirty="0">
                <a:solidFill>
                  <a:srgbClr val="57585B"/>
                </a:solidFill>
                <a:latin typeface="Microsoft Sans Serif"/>
                <a:cs typeface="Microsoft Sans Serif"/>
              </a:rPr>
              <a:t> café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llamado </a:t>
            </a:r>
            <a:r>
              <a:rPr sz="1000" dirty="0">
                <a:solidFill>
                  <a:srgbClr val="57585B"/>
                </a:solidFill>
                <a:latin typeface="Microsoft Sans Serif"/>
                <a:cs typeface="Microsoft Sans Serif"/>
              </a:rPr>
              <a:t>Ink, </a:t>
            </a:r>
            <a:r>
              <a:rPr sz="1000" spc="-5" dirty="0">
                <a:solidFill>
                  <a:srgbClr val="57585B"/>
                </a:solidFill>
                <a:latin typeface="Microsoft Sans Serif"/>
                <a:cs typeface="Microsoft Sans Serif"/>
              </a:rPr>
              <a:t>con sede en Dún Laoghaire, para que el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público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pudiera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disfrutar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conocer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más</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sobre</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55" dirty="0">
                <a:solidFill>
                  <a:srgbClr val="57585B"/>
                </a:solidFill>
                <a:latin typeface="Microsoft Sans Serif"/>
                <a:cs typeface="Microsoft Sans Serif"/>
              </a:rPr>
              <a:t> </a:t>
            </a:r>
            <a:r>
              <a:rPr sz="1000" dirty="0">
                <a:solidFill>
                  <a:srgbClr val="57585B"/>
                </a:solidFill>
                <a:latin typeface="Microsoft Sans Serif"/>
                <a:cs typeface="Microsoft Sans Serif"/>
              </a:rPr>
              <a:t>espíritu</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negocio</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enfoque</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endParaRPr sz="1000">
              <a:latin typeface="Microsoft Sans Serif"/>
              <a:cs typeface="Microsoft Sans Serif"/>
            </a:endParaRPr>
          </a:p>
        </p:txBody>
      </p:sp>
      <p:sp>
        <p:nvSpPr>
          <p:cNvPr id="8" name="object 8"/>
          <p:cNvSpPr txBox="1"/>
          <p:nvPr/>
        </p:nvSpPr>
        <p:spPr>
          <a:xfrm>
            <a:off x="723391" y="6565772"/>
            <a:ext cx="3016250" cy="1541780"/>
          </a:xfrm>
          <a:prstGeom prst="rect">
            <a:avLst/>
          </a:prstGeom>
        </p:spPr>
        <p:txBody>
          <a:bodyPr vert="horz" wrap="square" lIns="0" tIns="12697" rIns="0" bIns="0" rtlCol="0">
            <a:spAutoFit/>
          </a:bodyPr>
          <a:lstStyle/>
          <a:p>
            <a:pPr marL="12697" marR="5077" algn="just">
              <a:lnSpc>
                <a:spcPct val="99500"/>
              </a:lnSpc>
              <a:spcBef>
                <a:spcPts val="100"/>
              </a:spcBef>
            </a:pP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proveedores locales, agricultores y pescadores, y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estacionalidad.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mayor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parte</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proviene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un radio </a:t>
            </a:r>
            <a:r>
              <a:rPr sz="1000" dirty="0">
                <a:solidFill>
                  <a:srgbClr val="57585B"/>
                </a:solidFill>
                <a:latin typeface="Microsoft Sans Serif"/>
                <a:cs typeface="Microsoft Sans Serif"/>
              </a:rPr>
              <a:t>de 50 </a:t>
            </a:r>
            <a:r>
              <a:rPr sz="1000" spc="-5" dirty="0">
                <a:solidFill>
                  <a:srgbClr val="57585B"/>
                </a:solidFill>
                <a:latin typeface="Microsoft Sans Serif"/>
                <a:cs typeface="Microsoft Sans Serif"/>
              </a:rPr>
              <a:t>millas del sitio</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el 85%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Irlanda. Los </a:t>
            </a:r>
            <a:r>
              <a:rPr sz="1000" dirty="0">
                <a:solidFill>
                  <a:srgbClr val="57585B"/>
                </a:solidFill>
                <a:latin typeface="Microsoft Sans Serif"/>
                <a:cs typeface="Microsoft Sans Serif"/>
              </a:rPr>
              <a:t>menús se </a:t>
            </a:r>
            <a:r>
              <a:rPr sz="1000" spc="-5" dirty="0">
                <a:solidFill>
                  <a:srgbClr val="57585B"/>
                </a:solidFill>
                <a:latin typeface="Microsoft Sans Serif"/>
                <a:cs typeface="Microsoft Sans Serif"/>
              </a:rPr>
              <a:t>detallan en función de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 verduras de temporada y disponibles esa semana.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 únicos </a:t>
            </a:r>
            <a:r>
              <a:rPr sz="1000" dirty="0">
                <a:solidFill>
                  <a:srgbClr val="57585B"/>
                </a:solidFill>
                <a:latin typeface="Microsoft Sans Serif"/>
                <a:cs typeface="Microsoft Sans Serif"/>
              </a:rPr>
              <a:t>artículos </a:t>
            </a:r>
            <a:r>
              <a:rPr sz="1000" spc="-5" dirty="0">
                <a:solidFill>
                  <a:srgbClr val="57585B"/>
                </a:solidFill>
                <a:latin typeface="Microsoft Sans Serif"/>
                <a:cs typeface="Microsoft Sans Serif"/>
              </a:rPr>
              <a:t>importados son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que no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Irlanda,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café,</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té</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vino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Prosecco</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obtienen</a:t>
            </a:r>
            <a:r>
              <a:rPr sz="1000" dirty="0">
                <a:solidFill>
                  <a:srgbClr val="57585B"/>
                </a:solidFill>
                <a:latin typeface="Microsoft Sans Serif"/>
                <a:cs typeface="Microsoft Sans Serif"/>
              </a:rPr>
              <a:t> 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viñedos sostenibles, y las cervezas y sidras son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cerveceros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irlandeses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independientes.</a:t>
            </a:r>
            <a:endParaRPr sz="1000">
              <a:latin typeface="Microsoft Sans Serif"/>
              <a:cs typeface="Microsoft Sans Serif"/>
            </a:endParaRPr>
          </a:p>
        </p:txBody>
      </p:sp>
      <p:sp>
        <p:nvSpPr>
          <p:cNvPr id="9" name="object 9"/>
          <p:cNvSpPr txBox="1"/>
          <p:nvPr/>
        </p:nvSpPr>
        <p:spPr>
          <a:xfrm>
            <a:off x="706630" y="8158755"/>
            <a:ext cx="2994660" cy="1097915"/>
          </a:xfrm>
          <a:prstGeom prst="rect">
            <a:avLst/>
          </a:prstGeom>
        </p:spPr>
        <p:txBody>
          <a:bodyPr vert="horz" wrap="square" lIns="0" tIns="83796" rIns="0" bIns="0" rtlCol="0">
            <a:spAutoFit/>
          </a:bodyPr>
          <a:lstStyle/>
          <a:p>
            <a:pPr marL="29200">
              <a:spcBef>
                <a:spcPts val="66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ct val="99500"/>
              </a:lnSpc>
              <a:spcBef>
                <a:spcPts val="467"/>
              </a:spcBef>
            </a:pP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chefs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empresa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dietistas </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cualificados. Esto </a:t>
            </a:r>
            <a:r>
              <a:rPr sz="1000" spc="-10" dirty="0">
                <a:solidFill>
                  <a:srgbClr val="57585B"/>
                </a:solidFill>
                <a:latin typeface="Microsoft Sans Serif"/>
                <a:cs typeface="Microsoft Sans Serif"/>
              </a:rPr>
              <a:t>les </a:t>
            </a:r>
            <a:r>
              <a:rPr sz="1000" spc="5" dirty="0">
                <a:solidFill>
                  <a:srgbClr val="57585B"/>
                </a:solidFill>
                <a:latin typeface="Microsoft Sans Serif"/>
                <a:cs typeface="Microsoft Sans Serif"/>
              </a:rPr>
              <a:t>da </a:t>
            </a:r>
            <a:r>
              <a:rPr sz="1000" spc="-5" dirty="0">
                <a:solidFill>
                  <a:srgbClr val="57585B"/>
                </a:solidFill>
                <a:latin typeface="Microsoft Sans Serif"/>
                <a:cs typeface="Microsoft Sans Serif"/>
              </a:rPr>
              <a:t>las herramientas para crear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verdaderamente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nutritivas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capacidad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 responder a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creciente necesidad de requisitos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dietéticos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especiales.</a:t>
            </a:r>
            <a:endParaRPr sz="1000">
              <a:latin typeface="Microsoft Sans Serif"/>
              <a:cs typeface="Microsoft Sans Serif"/>
            </a:endParaRPr>
          </a:p>
        </p:txBody>
      </p:sp>
      <p:sp>
        <p:nvSpPr>
          <p:cNvPr id="10" name="object 10"/>
          <p:cNvSpPr txBox="1"/>
          <p:nvPr/>
        </p:nvSpPr>
        <p:spPr>
          <a:xfrm>
            <a:off x="4102992" y="2651508"/>
            <a:ext cx="2996565" cy="1389380"/>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Por </a:t>
            </a:r>
            <a:r>
              <a:rPr sz="1000" spc="-10" dirty="0">
                <a:solidFill>
                  <a:srgbClr val="57585B"/>
                </a:solidFill>
                <a:latin typeface="Microsoft Sans Serif"/>
                <a:cs typeface="Microsoft Sans Serif"/>
              </a:rPr>
              <a:t>lo </a:t>
            </a:r>
            <a:r>
              <a:rPr sz="1000" dirty="0">
                <a:solidFill>
                  <a:srgbClr val="57585B"/>
                </a:solidFill>
                <a:latin typeface="Microsoft Sans Serif"/>
                <a:cs typeface="Microsoft Sans Serif"/>
              </a:rPr>
              <a:t>tanto, </a:t>
            </a:r>
            <a:r>
              <a:rPr sz="1000" spc="-5" dirty="0">
                <a:solidFill>
                  <a:srgbClr val="57585B"/>
                </a:solidFill>
                <a:latin typeface="Microsoft Sans Serif"/>
                <a:cs typeface="Microsoft Sans Serif"/>
              </a:rPr>
              <a:t>crean </a:t>
            </a:r>
            <a:r>
              <a:rPr sz="1000" dirty="0">
                <a:solidFill>
                  <a:srgbClr val="57585B"/>
                </a:solidFill>
                <a:latin typeface="Microsoft Sans Serif"/>
                <a:cs typeface="Microsoft Sans Serif"/>
              </a:rPr>
              <a:t>menús </a:t>
            </a:r>
            <a:r>
              <a:rPr sz="1000" spc="-5" dirty="0">
                <a:solidFill>
                  <a:srgbClr val="57585B"/>
                </a:solidFill>
                <a:latin typeface="Microsoft Sans Serif"/>
                <a:cs typeface="Microsoft Sans Serif"/>
              </a:rPr>
              <a:t>totalmente inclusivos para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cliente</a:t>
            </a:r>
            <a:r>
              <a:rPr sz="1000" dirty="0">
                <a:solidFill>
                  <a:srgbClr val="57585B"/>
                </a:solidFill>
                <a:latin typeface="Microsoft Sans Serif"/>
                <a:cs typeface="Microsoft Sans Serif"/>
              </a:rPr>
              <a:t> 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cada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ubicación.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chefs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FoodSpace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cocinan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100%</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sirven </a:t>
            </a:r>
            <a:r>
              <a:rPr sz="1000" dirty="0">
                <a:solidFill>
                  <a:srgbClr val="57585B"/>
                </a:solidFill>
                <a:latin typeface="Microsoft Sans Serif"/>
                <a:cs typeface="Microsoft Sans Serif"/>
              </a:rPr>
              <a:t>fresca </a:t>
            </a:r>
            <a:r>
              <a:rPr sz="1000" spc="-5" dirty="0">
                <a:solidFill>
                  <a:srgbClr val="57585B"/>
                </a:solidFill>
                <a:latin typeface="Microsoft Sans Serif"/>
                <a:cs typeface="Microsoft Sans Serif"/>
              </a:rPr>
              <a:t>cada mañana, con énfasis en frutas 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verduras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elaboradas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mínima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cantidad de productos lácteos. Se hornean todos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días </a:t>
            </a:r>
            <a:r>
              <a:rPr sz="1000" spc="-5" dirty="0">
                <a:solidFill>
                  <a:srgbClr val="57585B"/>
                </a:solidFill>
                <a:latin typeface="Microsoft Sans Serif"/>
                <a:cs typeface="Microsoft Sans Serif"/>
              </a:rPr>
              <a:t>y eso significa bollos, </a:t>
            </a:r>
            <a:r>
              <a:rPr sz="1000" dirty="0">
                <a:solidFill>
                  <a:srgbClr val="57585B"/>
                </a:solidFill>
                <a:latin typeface="Microsoft Sans Serif"/>
                <a:cs typeface="Microsoft Sans Serif"/>
              </a:rPr>
              <a:t>muffins, masa madre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centeno</a:t>
            </a:r>
            <a:r>
              <a:rPr sz="1000" dirty="0">
                <a:solidFill>
                  <a:srgbClr val="57585B"/>
                </a:solidFill>
                <a:latin typeface="Microsoft Sans Serif"/>
                <a:cs typeface="Microsoft Sans Serif"/>
              </a:rPr>
              <a:t> frescos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horno,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libres</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conservantes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aditivos</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más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naturales.</a:t>
            </a:r>
            <a:endParaRPr sz="1000">
              <a:latin typeface="Microsoft Sans Serif"/>
              <a:cs typeface="Microsoft Sans Serif"/>
            </a:endParaRPr>
          </a:p>
        </p:txBody>
      </p:sp>
      <p:sp>
        <p:nvSpPr>
          <p:cNvPr id="11" name="object 11"/>
          <p:cNvSpPr txBox="1"/>
          <p:nvPr/>
        </p:nvSpPr>
        <p:spPr>
          <a:xfrm>
            <a:off x="4101468" y="4171332"/>
            <a:ext cx="2995295" cy="1550670"/>
          </a:xfrm>
          <a:prstGeom prst="rect">
            <a:avLst/>
          </a:prstGeom>
        </p:spPr>
        <p:txBody>
          <a:bodyPr vert="horz" wrap="square" lIns="0" tIns="83796" rIns="0" bIns="0" rtlCol="0">
            <a:spAutoFit/>
          </a:bodyPr>
          <a:lstStyle/>
          <a:p>
            <a:pPr marL="12697">
              <a:spcBef>
                <a:spcPts val="66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3967" marR="5077" algn="just">
              <a:lnSpc>
                <a:spcPct val="99300"/>
              </a:lnSpc>
              <a:spcBef>
                <a:spcPts val="472"/>
              </a:spcBef>
            </a:pPr>
            <a:r>
              <a:rPr sz="1000" spc="-5" dirty="0">
                <a:solidFill>
                  <a:srgbClr val="57585B"/>
                </a:solidFill>
                <a:latin typeface="Microsoft Sans Serif"/>
                <a:cs typeface="Microsoft Sans Serif"/>
              </a:rPr>
              <a:t>FoodSpace</a:t>
            </a:r>
            <a:r>
              <a:rPr sz="1000" dirty="0">
                <a:solidFill>
                  <a:srgbClr val="57585B"/>
                </a:solidFill>
                <a:latin typeface="Microsoft Sans Serif"/>
                <a:cs typeface="Microsoft Sans Serif"/>
              </a:rPr>
              <a:t> se compromete </a:t>
            </a:r>
            <a:r>
              <a:rPr sz="1000" spc="-5" dirty="0">
                <a:solidFill>
                  <a:srgbClr val="57585B"/>
                </a:solidFill>
                <a:latin typeface="Microsoft Sans Serif"/>
                <a:cs typeface="Microsoft Sans Serif"/>
              </a:rPr>
              <a:t>a eliminar por completo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desperdicio,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todos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alimentos</a:t>
            </a:r>
            <a:r>
              <a:rPr sz="1000" dirty="0">
                <a:solidFill>
                  <a:srgbClr val="57585B"/>
                </a:solidFill>
                <a:latin typeface="Microsoft Sans Serif"/>
                <a:cs typeface="Microsoft Sans Serif"/>
              </a:rPr>
              <a:t> frescos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entregados en cajas reutilizables, sin plásticos de un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solo uso (incluido el film</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transparente) y </a:t>
            </a:r>
            <a:r>
              <a:rPr sz="1000" spc="-10" dirty="0">
                <a:solidFill>
                  <a:srgbClr val="57585B"/>
                </a:solidFill>
                <a:latin typeface="Microsoft Sans Serif"/>
                <a:cs typeface="Microsoft Sans Serif"/>
              </a:rPr>
              <a:t>los </a:t>
            </a:r>
            <a:r>
              <a:rPr sz="1000" dirty="0">
                <a:solidFill>
                  <a:srgbClr val="57585B"/>
                </a:solidFill>
                <a:latin typeface="Microsoft Sans Serif"/>
                <a:cs typeface="Microsoft Sans Serif"/>
              </a:rPr>
              <a:t>menús </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fijan con alfileres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 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cartón de</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entregas.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Eso también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aplica al desperdicio de alimentos,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 cáscaras y núcleos de frutas fermentados para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hacer</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vinagres,</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cáscaras</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vegetales</a:t>
            </a:r>
            <a:endParaRPr sz="1000">
              <a:latin typeface="Microsoft Sans Serif"/>
              <a:cs typeface="Microsoft Sans Serif"/>
            </a:endParaRPr>
          </a:p>
        </p:txBody>
      </p:sp>
      <p:sp>
        <p:nvSpPr>
          <p:cNvPr id="12" name="object 12"/>
          <p:cNvSpPr txBox="1"/>
          <p:nvPr/>
        </p:nvSpPr>
        <p:spPr>
          <a:xfrm>
            <a:off x="4102992" y="5697092"/>
            <a:ext cx="2995295" cy="1389380"/>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deshidratadas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convertidas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polvos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condimentar o salsas, y frutas demasiado maduras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usan para dar sabor a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kombucha. Los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posos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café</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usados</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reutilizan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hacer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pastrami y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abono para hierbas y ensaladas.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Spacey,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director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culinario</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265" dirty="0">
                <a:solidFill>
                  <a:srgbClr val="57585B"/>
                </a:solidFill>
                <a:latin typeface="Microsoft Sans Serif"/>
                <a:cs typeface="Microsoft Sans Serif"/>
              </a:rPr>
              <a:t> </a:t>
            </a:r>
            <a:r>
              <a:rPr sz="1000" spc="-5" dirty="0">
                <a:solidFill>
                  <a:srgbClr val="57585B"/>
                </a:solidFill>
                <a:latin typeface="Microsoft Sans Serif"/>
                <a:cs typeface="Microsoft Sans Serif"/>
              </a:rPr>
              <a:t>FoodSpace,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muy</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centrado</a:t>
            </a:r>
            <a:r>
              <a:rPr sz="1000" dirty="0">
                <a:solidFill>
                  <a:srgbClr val="57585B"/>
                </a:solidFill>
                <a:latin typeface="Microsoft Sans Serif"/>
                <a:cs typeface="Microsoft Sans Serif"/>
              </a:rPr>
              <a:t> 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proporcionar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dirty="0">
                <a:solidFill>
                  <a:srgbClr val="57585B"/>
                </a:solidFill>
                <a:latin typeface="Microsoft Sans Serif"/>
                <a:cs typeface="Microsoft Sans Serif"/>
              </a:rPr>
              <a:t> sistema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alimentario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sostenible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incluya</a:t>
            </a:r>
            <a:r>
              <a:rPr sz="1000" spc="-5" dirty="0">
                <a:solidFill>
                  <a:srgbClr val="57585B"/>
                </a:solidFill>
                <a:latin typeface="Microsoft Sans Serif"/>
                <a:cs typeface="Microsoft Sans Serif"/>
              </a:rPr>
              <a:t> ingredientes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irlandeses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temporada,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trabajando</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endParaRPr sz="1000">
              <a:latin typeface="Microsoft Sans Serif"/>
              <a:cs typeface="Microsoft Sans Serif"/>
            </a:endParaRPr>
          </a:p>
        </p:txBody>
      </p:sp>
      <p:sp>
        <p:nvSpPr>
          <p:cNvPr id="13" name="object 13"/>
          <p:cNvSpPr txBox="1"/>
          <p:nvPr/>
        </p:nvSpPr>
        <p:spPr>
          <a:xfrm>
            <a:off x="4102989" y="7061072"/>
            <a:ext cx="2993390"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agricultores</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2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a:t>
            </a:r>
            <a:r>
              <a:rPr sz="1000" spc="229"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215" dirty="0">
                <a:solidFill>
                  <a:srgbClr val="57585B"/>
                </a:solidFill>
                <a:latin typeface="Microsoft Sans Serif"/>
                <a:cs typeface="Microsoft Sans Serif"/>
              </a:rPr>
              <a:t> </a:t>
            </a:r>
            <a:r>
              <a:rPr sz="1000" spc="10" dirty="0">
                <a:solidFill>
                  <a:srgbClr val="57585B"/>
                </a:solidFill>
                <a:latin typeface="Microsoft Sans Serif"/>
                <a:cs typeface="Microsoft Sans Serif"/>
              </a:rPr>
              <a:t>país</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implementando</a:t>
            </a:r>
            <a:r>
              <a:rPr sz="1000" spc="22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endParaRPr sz="1000">
              <a:latin typeface="Microsoft Sans Serif"/>
              <a:cs typeface="Microsoft Sans Serif"/>
            </a:endParaRPr>
          </a:p>
        </p:txBody>
      </p:sp>
      <p:sp>
        <p:nvSpPr>
          <p:cNvPr id="14" name="object 14"/>
          <p:cNvSpPr txBox="1"/>
          <p:nvPr/>
        </p:nvSpPr>
        <p:spPr>
          <a:xfrm>
            <a:off x="4102992" y="7211948"/>
            <a:ext cx="2995930" cy="328295"/>
          </a:xfrm>
          <a:prstGeom prst="rect">
            <a:avLst/>
          </a:prstGeom>
        </p:spPr>
        <p:txBody>
          <a:bodyPr vert="horz" wrap="square" lIns="0" tIns="17774" rIns="0" bIns="0" rtlCol="0">
            <a:spAutoFit/>
          </a:bodyPr>
          <a:lstStyle/>
          <a:p>
            <a:pPr marL="12697" marR="5077">
              <a:lnSpc>
                <a:spcPts val="1190"/>
              </a:lnSpc>
              <a:spcBef>
                <a:spcPts val="140"/>
              </a:spcBef>
            </a:pPr>
            <a:r>
              <a:rPr sz="1000" dirty="0">
                <a:solidFill>
                  <a:srgbClr val="57585B"/>
                </a:solidFill>
                <a:latin typeface="Microsoft Sans Serif"/>
                <a:cs typeface="Microsoft Sans Serif"/>
              </a:rPr>
              <a:t>política</a:t>
            </a:r>
            <a:r>
              <a:rPr sz="1000" spc="5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cero</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residuos</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spc="320" dirty="0">
                <a:solidFill>
                  <a:srgbClr val="57585B"/>
                </a:solidFill>
                <a:latin typeface="Microsoft Sans Serif"/>
                <a:cs typeface="Microsoft Sans Serif"/>
              </a:rPr>
              <a:t> </a:t>
            </a:r>
            <a:r>
              <a:rPr sz="1000" spc="-5" dirty="0">
                <a:solidFill>
                  <a:srgbClr val="57585B"/>
                </a:solidFill>
                <a:latin typeface="Microsoft Sans Serif"/>
                <a:cs typeface="Microsoft Sans Serif"/>
              </a:rPr>
              <a:t>reduce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nuestra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huella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carbono.</a:t>
            </a:r>
            <a:endParaRPr sz="1000">
              <a:latin typeface="Microsoft Sans Serif"/>
              <a:cs typeface="Microsoft Sans Serif"/>
            </a:endParaRPr>
          </a:p>
        </p:txBody>
      </p:sp>
      <p:sp>
        <p:nvSpPr>
          <p:cNvPr id="15" name="object 15"/>
          <p:cNvSpPr txBox="1"/>
          <p:nvPr/>
        </p:nvSpPr>
        <p:spPr>
          <a:xfrm>
            <a:off x="4101468" y="7736207"/>
            <a:ext cx="3021965" cy="1713864"/>
          </a:xfrm>
          <a:prstGeom prst="rect">
            <a:avLst/>
          </a:prstGeom>
        </p:spPr>
        <p:txBody>
          <a:bodyPr vert="horz" wrap="square" lIns="0" tIns="12062" rIns="0" bIns="0" rtlCol="0">
            <a:spAutoFit/>
          </a:bodyPr>
          <a:lstStyle/>
          <a:p>
            <a:pPr marL="12697" algn="just">
              <a:spcBef>
                <a:spcPts val="95"/>
              </a:spcBef>
            </a:pPr>
            <a:r>
              <a:rPr sz="1000" spc="-30"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director</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culinario</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Conor</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Spacey</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explica:</a:t>
            </a:r>
            <a:endParaRPr sz="1000">
              <a:latin typeface="Microsoft Sans Serif"/>
              <a:cs typeface="Microsoft Sans Serif"/>
            </a:endParaRPr>
          </a:p>
          <a:p>
            <a:pPr marL="12697" marR="5077" algn="just">
              <a:lnSpc>
                <a:spcPct val="99500"/>
              </a:lnSpc>
              <a:spcBef>
                <a:spcPts val="30"/>
              </a:spcBef>
            </a:pPr>
            <a:r>
              <a:rPr sz="1000" i="1" spc="-5" dirty="0">
                <a:solidFill>
                  <a:srgbClr val="57585B"/>
                </a:solidFill>
                <a:latin typeface="Arial"/>
                <a:cs typeface="Arial"/>
              </a:rPr>
              <a:t>“Otros </a:t>
            </a:r>
            <a:r>
              <a:rPr sz="1000" i="1" spc="-10" dirty="0">
                <a:solidFill>
                  <a:srgbClr val="57585B"/>
                </a:solidFill>
                <a:latin typeface="Arial"/>
                <a:cs typeface="Arial"/>
              </a:rPr>
              <a:t>compran </a:t>
            </a:r>
            <a:r>
              <a:rPr sz="1000" i="1" spc="-5" dirty="0">
                <a:solidFill>
                  <a:srgbClr val="57585B"/>
                </a:solidFill>
                <a:latin typeface="Arial"/>
                <a:cs typeface="Arial"/>
              </a:rPr>
              <a:t>caldos, pero nosotros hacemos los </a:t>
            </a:r>
            <a:r>
              <a:rPr sz="1000" i="1" dirty="0">
                <a:solidFill>
                  <a:srgbClr val="57585B"/>
                </a:solidFill>
                <a:latin typeface="Arial"/>
                <a:cs typeface="Arial"/>
              </a:rPr>
              <a:t> </a:t>
            </a:r>
            <a:r>
              <a:rPr sz="1000" i="1" spc="-5" dirty="0">
                <a:solidFill>
                  <a:srgbClr val="57585B"/>
                </a:solidFill>
                <a:latin typeface="Arial"/>
                <a:cs typeface="Arial"/>
              </a:rPr>
              <a:t>nuestros</a:t>
            </a:r>
            <a:r>
              <a:rPr sz="1000" i="1" dirty="0">
                <a:solidFill>
                  <a:srgbClr val="57585B"/>
                </a:solidFill>
                <a:latin typeface="Arial"/>
                <a:cs typeface="Arial"/>
              </a:rPr>
              <a:t> </a:t>
            </a:r>
            <a:r>
              <a:rPr sz="1000" i="1" spc="-5" dirty="0">
                <a:solidFill>
                  <a:srgbClr val="57585B"/>
                </a:solidFill>
                <a:latin typeface="Arial"/>
                <a:cs typeface="Arial"/>
              </a:rPr>
              <a:t>con</a:t>
            </a:r>
            <a:r>
              <a:rPr sz="1000" i="1" dirty="0">
                <a:solidFill>
                  <a:srgbClr val="57585B"/>
                </a:solidFill>
                <a:latin typeface="Arial"/>
                <a:cs typeface="Arial"/>
              </a:rPr>
              <a:t> la</a:t>
            </a:r>
            <a:r>
              <a:rPr sz="1000" i="1" spc="5" dirty="0">
                <a:solidFill>
                  <a:srgbClr val="57585B"/>
                </a:solidFill>
                <a:latin typeface="Arial"/>
                <a:cs typeface="Arial"/>
              </a:rPr>
              <a:t> </a:t>
            </a:r>
            <a:r>
              <a:rPr sz="1000" i="1" spc="-5" dirty="0">
                <a:solidFill>
                  <a:srgbClr val="57585B"/>
                </a:solidFill>
                <a:latin typeface="Arial"/>
                <a:cs typeface="Arial"/>
              </a:rPr>
              <a:t>parte</a:t>
            </a:r>
            <a:r>
              <a:rPr sz="1000" i="1" dirty="0">
                <a:solidFill>
                  <a:srgbClr val="57585B"/>
                </a:solidFill>
                <a:latin typeface="Arial"/>
                <a:cs typeface="Arial"/>
              </a:rPr>
              <a:t> </a:t>
            </a:r>
            <a:r>
              <a:rPr sz="1000" i="1" spc="-5" dirty="0">
                <a:solidFill>
                  <a:srgbClr val="57585B"/>
                </a:solidFill>
                <a:latin typeface="Arial"/>
                <a:cs typeface="Arial"/>
              </a:rPr>
              <a:t>superior</a:t>
            </a:r>
            <a:r>
              <a:rPr sz="1000" i="1" dirty="0">
                <a:solidFill>
                  <a:srgbClr val="57585B"/>
                </a:solidFill>
                <a:latin typeface="Arial"/>
                <a:cs typeface="Arial"/>
              </a:rPr>
              <a:t> </a:t>
            </a:r>
            <a:r>
              <a:rPr sz="1000" i="1" spc="-5" dirty="0">
                <a:solidFill>
                  <a:srgbClr val="57585B"/>
                </a:solidFill>
                <a:latin typeface="Arial"/>
                <a:cs typeface="Arial"/>
              </a:rPr>
              <a:t>y</a:t>
            </a:r>
            <a:r>
              <a:rPr sz="1000" i="1" dirty="0">
                <a:solidFill>
                  <a:srgbClr val="57585B"/>
                </a:solidFill>
                <a:latin typeface="Arial"/>
                <a:cs typeface="Arial"/>
              </a:rPr>
              <a:t> </a:t>
            </a:r>
            <a:r>
              <a:rPr sz="1000" i="1" spc="-5" dirty="0">
                <a:solidFill>
                  <a:srgbClr val="57585B"/>
                </a:solidFill>
                <a:latin typeface="Arial"/>
                <a:cs typeface="Arial"/>
              </a:rPr>
              <a:t>la</a:t>
            </a:r>
            <a:r>
              <a:rPr sz="1000" i="1" dirty="0">
                <a:solidFill>
                  <a:srgbClr val="57585B"/>
                </a:solidFill>
                <a:latin typeface="Arial"/>
                <a:cs typeface="Arial"/>
              </a:rPr>
              <a:t> </a:t>
            </a:r>
            <a:r>
              <a:rPr sz="1000" i="1" spc="-5" dirty="0">
                <a:solidFill>
                  <a:srgbClr val="57585B"/>
                </a:solidFill>
                <a:latin typeface="Arial"/>
                <a:cs typeface="Arial"/>
              </a:rPr>
              <a:t>cola</a:t>
            </a:r>
            <a:r>
              <a:rPr sz="1000" i="1" dirty="0">
                <a:solidFill>
                  <a:srgbClr val="57585B"/>
                </a:solidFill>
                <a:latin typeface="Arial"/>
                <a:cs typeface="Arial"/>
              </a:rPr>
              <a:t> de</a:t>
            </a:r>
            <a:r>
              <a:rPr sz="1000" i="1" spc="5" dirty="0">
                <a:solidFill>
                  <a:srgbClr val="57585B"/>
                </a:solidFill>
                <a:latin typeface="Arial"/>
                <a:cs typeface="Arial"/>
              </a:rPr>
              <a:t> </a:t>
            </a:r>
            <a:r>
              <a:rPr sz="1000" i="1" spc="-5" dirty="0">
                <a:solidFill>
                  <a:srgbClr val="57585B"/>
                </a:solidFill>
                <a:latin typeface="Arial"/>
                <a:cs typeface="Arial"/>
              </a:rPr>
              <a:t>las </a:t>
            </a:r>
            <a:r>
              <a:rPr sz="1000" i="1" dirty="0">
                <a:solidFill>
                  <a:srgbClr val="57585B"/>
                </a:solidFill>
                <a:latin typeface="Arial"/>
                <a:cs typeface="Arial"/>
              </a:rPr>
              <a:t> </a:t>
            </a:r>
            <a:r>
              <a:rPr sz="1000" i="1" spc="-5" dirty="0">
                <a:solidFill>
                  <a:srgbClr val="57585B"/>
                </a:solidFill>
                <a:latin typeface="Arial"/>
                <a:cs typeface="Arial"/>
              </a:rPr>
              <a:t>verduras. Tomamos suero de ricotta, que hacemos y </a:t>
            </a:r>
            <a:r>
              <a:rPr sz="1000" i="1" dirty="0">
                <a:solidFill>
                  <a:srgbClr val="57585B"/>
                </a:solidFill>
                <a:latin typeface="Arial"/>
                <a:cs typeface="Arial"/>
              </a:rPr>
              <a:t> </a:t>
            </a:r>
            <a:r>
              <a:rPr sz="1000" i="1" spc="-5" dirty="0">
                <a:solidFill>
                  <a:srgbClr val="57585B"/>
                </a:solidFill>
                <a:latin typeface="Arial"/>
                <a:cs typeface="Arial"/>
              </a:rPr>
              <a:t>lo</a:t>
            </a:r>
            <a:r>
              <a:rPr sz="1000" i="1" dirty="0">
                <a:solidFill>
                  <a:srgbClr val="57585B"/>
                </a:solidFill>
                <a:latin typeface="Arial"/>
                <a:cs typeface="Arial"/>
              </a:rPr>
              <a:t> </a:t>
            </a:r>
            <a:r>
              <a:rPr sz="1000" i="1" spc="-5" dirty="0">
                <a:solidFill>
                  <a:srgbClr val="57585B"/>
                </a:solidFill>
                <a:latin typeface="Arial"/>
                <a:cs typeface="Arial"/>
              </a:rPr>
              <a:t>usamos</a:t>
            </a:r>
            <a:r>
              <a:rPr sz="1000" i="1" dirty="0">
                <a:solidFill>
                  <a:srgbClr val="57585B"/>
                </a:solidFill>
                <a:latin typeface="Arial"/>
                <a:cs typeface="Arial"/>
              </a:rPr>
              <a:t> </a:t>
            </a:r>
            <a:r>
              <a:rPr sz="1000" i="1" spc="-5" dirty="0">
                <a:solidFill>
                  <a:srgbClr val="57585B"/>
                </a:solidFill>
                <a:latin typeface="Arial"/>
                <a:cs typeface="Arial"/>
              </a:rPr>
              <a:t>para</a:t>
            </a:r>
            <a:r>
              <a:rPr sz="1000" i="1" dirty="0">
                <a:solidFill>
                  <a:srgbClr val="57585B"/>
                </a:solidFill>
                <a:latin typeface="Arial"/>
                <a:cs typeface="Arial"/>
              </a:rPr>
              <a:t> </a:t>
            </a:r>
            <a:r>
              <a:rPr sz="1000" i="1" spc="-5" dirty="0">
                <a:solidFill>
                  <a:srgbClr val="57585B"/>
                </a:solidFill>
                <a:latin typeface="Arial"/>
                <a:cs typeface="Arial"/>
              </a:rPr>
              <a:t>papillas</a:t>
            </a:r>
            <a:r>
              <a:rPr sz="1000" i="1" dirty="0">
                <a:solidFill>
                  <a:srgbClr val="57585B"/>
                </a:solidFill>
                <a:latin typeface="Arial"/>
                <a:cs typeface="Arial"/>
              </a:rPr>
              <a:t> </a:t>
            </a:r>
            <a:r>
              <a:rPr sz="1000" i="1" spc="-5" dirty="0">
                <a:solidFill>
                  <a:srgbClr val="57585B"/>
                </a:solidFill>
                <a:latin typeface="Arial"/>
                <a:cs typeface="Arial"/>
              </a:rPr>
              <a:t>de</a:t>
            </a:r>
            <a:r>
              <a:rPr sz="1000" i="1" dirty="0">
                <a:solidFill>
                  <a:srgbClr val="57585B"/>
                </a:solidFill>
                <a:latin typeface="Arial"/>
                <a:cs typeface="Arial"/>
              </a:rPr>
              <a:t> </a:t>
            </a:r>
            <a:r>
              <a:rPr sz="1000" i="1" spc="-5" dirty="0">
                <a:solidFill>
                  <a:srgbClr val="57585B"/>
                </a:solidFill>
                <a:latin typeface="Arial"/>
                <a:cs typeface="Arial"/>
              </a:rPr>
              <a:t>cebada</a:t>
            </a:r>
            <a:r>
              <a:rPr sz="1000" i="1" spc="265" dirty="0">
                <a:solidFill>
                  <a:srgbClr val="57585B"/>
                </a:solidFill>
                <a:latin typeface="Arial"/>
                <a:cs typeface="Arial"/>
              </a:rPr>
              <a:t> </a:t>
            </a:r>
            <a:r>
              <a:rPr sz="1000" i="1" spc="-5" dirty="0">
                <a:solidFill>
                  <a:srgbClr val="57585B"/>
                </a:solidFill>
                <a:latin typeface="Arial"/>
                <a:cs typeface="Arial"/>
              </a:rPr>
              <a:t>o</a:t>
            </a:r>
            <a:r>
              <a:rPr sz="1000" i="1" spc="270" dirty="0">
                <a:solidFill>
                  <a:srgbClr val="57585B"/>
                </a:solidFill>
                <a:latin typeface="Arial"/>
                <a:cs typeface="Arial"/>
              </a:rPr>
              <a:t> </a:t>
            </a:r>
            <a:r>
              <a:rPr sz="1000" i="1" dirty="0">
                <a:solidFill>
                  <a:srgbClr val="57585B"/>
                </a:solidFill>
                <a:latin typeface="Arial"/>
                <a:cs typeface="Arial"/>
              </a:rPr>
              <a:t>como </a:t>
            </a:r>
            <a:r>
              <a:rPr sz="1000" i="1" spc="-5" dirty="0">
                <a:solidFill>
                  <a:srgbClr val="57585B"/>
                </a:solidFill>
                <a:latin typeface="Arial"/>
                <a:cs typeface="Arial"/>
              </a:rPr>
              <a:t>base </a:t>
            </a:r>
            <a:r>
              <a:rPr sz="1000" i="1" dirty="0">
                <a:solidFill>
                  <a:srgbClr val="57585B"/>
                </a:solidFill>
                <a:latin typeface="Arial"/>
                <a:cs typeface="Arial"/>
              </a:rPr>
              <a:t> </a:t>
            </a:r>
            <a:r>
              <a:rPr sz="1000" i="1" spc="-5" dirty="0">
                <a:solidFill>
                  <a:srgbClr val="57585B"/>
                </a:solidFill>
                <a:latin typeface="Arial"/>
                <a:cs typeface="Arial"/>
              </a:rPr>
              <a:t>para un fermento. La gente que </a:t>
            </a:r>
            <a:r>
              <a:rPr sz="1000" i="1" dirty="0">
                <a:solidFill>
                  <a:srgbClr val="57585B"/>
                </a:solidFill>
                <a:latin typeface="Arial"/>
                <a:cs typeface="Arial"/>
              </a:rPr>
              <a:t>come </a:t>
            </a:r>
            <a:r>
              <a:rPr sz="1000" i="1" spc="-5" dirty="0">
                <a:solidFill>
                  <a:srgbClr val="57585B"/>
                </a:solidFill>
                <a:latin typeface="Arial"/>
                <a:cs typeface="Arial"/>
              </a:rPr>
              <a:t>en nuestros </a:t>
            </a:r>
            <a:r>
              <a:rPr sz="1000" i="1" dirty="0">
                <a:solidFill>
                  <a:srgbClr val="57585B"/>
                </a:solidFill>
                <a:latin typeface="Arial"/>
                <a:cs typeface="Arial"/>
              </a:rPr>
              <a:t> </a:t>
            </a:r>
            <a:r>
              <a:rPr sz="1000" i="1" spc="-5" dirty="0">
                <a:solidFill>
                  <a:srgbClr val="57585B"/>
                </a:solidFill>
                <a:latin typeface="Arial"/>
                <a:cs typeface="Arial"/>
              </a:rPr>
              <a:t>comedores</a:t>
            </a:r>
            <a:r>
              <a:rPr sz="1000" i="1" dirty="0">
                <a:solidFill>
                  <a:srgbClr val="57585B"/>
                </a:solidFill>
                <a:latin typeface="Arial"/>
                <a:cs typeface="Arial"/>
              </a:rPr>
              <a:t> </a:t>
            </a:r>
            <a:r>
              <a:rPr sz="1000" i="1" spc="-5" dirty="0">
                <a:solidFill>
                  <a:srgbClr val="57585B"/>
                </a:solidFill>
                <a:latin typeface="Arial"/>
                <a:cs typeface="Arial"/>
              </a:rPr>
              <a:t>está</a:t>
            </a:r>
            <a:r>
              <a:rPr sz="1000" i="1" dirty="0">
                <a:solidFill>
                  <a:srgbClr val="57585B"/>
                </a:solidFill>
                <a:latin typeface="Arial"/>
                <a:cs typeface="Arial"/>
              </a:rPr>
              <a:t> </a:t>
            </a:r>
            <a:r>
              <a:rPr sz="1000" i="1" spc="-5" dirty="0">
                <a:solidFill>
                  <a:srgbClr val="57585B"/>
                </a:solidFill>
                <a:latin typeface="Arial"/>
                <a:cs typeface="Arial"/>
              </a:rPr>
              <a:t>comiendo</a:t>
            </a:r>
            <a:r>
              <a:rPr sz="1000" i="1" dirty="0">
                <a:solidFill>
                  <a:srgbClr val="57585B"/>
                </a:solidFill>
                <a:latin typeface="Arial"/>
                <a:cs typeface="Arial"/>
              </a:rPr>
              <a:t> </a:t>
            </a:r>
            <a:r>
              <a:rPr sz="1000" i="1" spc="-5" dirty="0">
                <a:solidFill>
                  <a:srgbClr val="57585B"/>
                </a:solidFill>
                <a:latin typeface="Arial"/>
                <a:cs typeface="Arial"/>
              </a:rPr>
              <a:t>mejor.</a:t>
            </a:r>
            <a:r>
              <a:rPr sz="1000" i="1" dirty="0">
                <a:solidFill>
                  <a:srgbClr val="57585B"/>
                </a:solidFill>
                <a:latin typeface="Arial"/>
                <a:cs typeface="Arial"/>
              </a:rPr>
              <a:t> </a:t>
            </a:r>
            <a:r>
              <a:rPr sz="1000" i="1" spc="-5" dirty="0">
                <a:solidFill>
                  <a:srgbClr val="57585B"/>
                </a:solidFill>
                <a:latin typeface="Arial"/>
                <a:cs typeface="Arial"/>
              </a:rPr>
              <a:t>Hacemos</a:t>
            </a:r>
            <a:r>
              <a:rPr sz="1000" i="1" dirty="0">
                <a:solidFill>
                  <a:srgbClr val="57585B"/>
                </a:solidFill>
                <a:latin typeface="Arial"/>
                <a:cs typeface="Arial"/>
              </a:rPr>
              <a:t> </a:t>
            </a:r>
            <a:r>
              <a:rPr sz="1000" i="1" spc="-5" dirty="0">
                <a:solidFill>
                  <a:srgbClr val="57585B"/>
                </a:solidFill>
                <a:latin typeface="Arial"/>
                <a:cs typeface="Arial"/>
              </a:rPr>
              <a:t>una </a:t>
            </a:r>
            <a:r>
              <a:rPr sz="1000" i="1" dirty="0">
                <a:solidFill>
                  <a:srgbClr val="57585B"/>
                </a:solidFill>
                <a:latin typeface="Arial"/>
                <a:cs typeface="Arial"/>
              </a:rPr>
              <a:t> </a:t>
            </a:r>
            <a:r>
              <a:rPr sz="1000" i="1" spc="-5" dirty="0">
                <a:solidFill>
                  <a:srgbClr val="57585B"/>
                </a:solidFill>
                <a:latin typeface="Arial"/>
                <a:cs typeface="Arial"/>
              </a:rPr>
              <a:t>coliflor Kim Chee de las hojas y los tallos, usando </a:t>
            </a:r>
            <a:r>
              <a:rPr sz="1000" i="1" dirty="0">
                <a:solidFill>
                  <a:srgbClr val="57585B"/>
                </a:solidFill>
                <a:latin typeface="Arial"/>
                <a:cs typeface="Arial"/>
              </a:rPr>
              <a:t>sal </a:t>
            </a:r>
            <a:r>
              <a:rPr sz="1000" i="1" spc="-265" dirty="0">
                <a:solidFill>
                  <a:srgbClr val="57585B"/>
                </a:solidFill>
                <a:latin typeface="Arial"/>
                <a:cs typeface="Arial"/>
              </a:rPr>
              <a:t> </a:t>
            </a:r>
            <a:r>
              <a:rPr sz="1000" i="1" spc="-5" dirty="0">
                <a:solidFill>
                  <a:srgbClr val="57585B"/>
                </a:solidFill>
                <a:latin typeface="Arial"/>
                <a:cs typeface="Arial"/>
              </a:rPr>
              <a:t>marina, azúcar, jengibre, ajo y zanahoria para darle </a:t>
            </a:r>
            <a:r>
              <a:rPr sz="1000" i="1" dirty="0">
                <a:solidFill>
                  <a:srgbClr val="57585B"/>
                </a:solidFill>
                <a:latin typeface="Arial"/>
                <a:cs typeface="Arial"/>
              </a:rPr>
              <a:t> </a:t>
            </a:r>
            <a:r>
              <a:rPr sz="1000" i="1" spc="-5" dirty="0">
                <a:solidFill>
                  <a:srgbClr val="57585B"/>
                </a:solidFill>
                <a:latin typeface="Arial"/>
                <a:cs typeface="Arial"/>
              </a:rPr>
              <a:t>dulzor. Todas estas ideas </a:t>
            </a:r>
            <a:r>
              <a:rPr sz="1000" i="1" dirty="0">
                <a:solidFill>
                  <a:srgbClr val="57585B"/>
                </a:solidFill>
                <a:latin typeface="Arial"/>
                <a:cs typeface="Arial"/>
              </a:rPr>
              <a:t>son </a:t>
            </a:r>
            <a:r>
              <a:rPr sz="1000" i="1" spc="-5" dirty="0">
                <a:solidFill>
                  <a:srgbClr val="57585B"/>
                </a:solidFill>
                <a:latin typeface="Arial"/>
                <a:cs typeface="Arial"/>
              </a:rPr>
              <a:t>de una historia que </a:t>
            </a:r>
            <a:r>
              <a:rPr sz="1000" i="1" dirty="0">
                <a:solidFill>
                  <a:srgbClr val="57585B"/>
                </a:solidFill>
                <a:latin typeface="Arial"/>
                <a:cs typeface="Arial"/>
              </a:rPr>
              <a:t> </a:t>
            </a:r>
            <a:r>
              <a:rPr sz="1000" i="1" spc="-5" dirty="0">
                <a:solidFill>
                  <a:srgbClr val="57585B"/>
                </a:solidFill>
                <a:latin typeface="Arial"/>
                <a:cs typeface="Arial"/>
              </a:rPr>
              <a:t>perdimos y</a:t>
            </a:r>
            <a:r>
              <a:rPr sz="1000" i="1" dirty="0">
                <a:solidFill>
                  <a:srgbClr val="57585B"/>
                </a:solidFill>
                <a:latin typeface="Arial"/>
                <a:cs typeface="Arial"/>
              </a:rPr>
              <a:t> </a:t>
            </a:r>
            <a:r>
              <a:rPr sz="1000" i="1" spc="-5" dirty="0">
                <a:solidFill>
                  <a:srgbClr val="57585B"/>
                </a:solidFill>
                <a:latin typeface="Arial"/>
                <a:cs typeface="Arial"/>
              </a:rPr>
              <a:t>las</a:t>
            </a:r>
            <a:r>
              <a:rPr sz="1000" i="1" dirty="0">
                <a:solidFill>
                  <a:srgbClr val="57585B"/>
                </a:solidFill>
                <a:latin typeface="Arial"/>
                <a:cs typeface="Arial"/>
              </a:rPr>
              <a:t> </a:t>
            </a:r>
            <a:r>
              <a:rPr sz="1000" i="1" spc="-5" dirty="0">
                <a:solidFill>
                  <a:srgbClr val="57585B"/>
                </a:solidFill>
                <a:latin typeface="Arial"/>
                <a:cs typeface="Arial"/>
              </a:rPr>
              <a:t>traemos</a:t>
            </a:r>
            <a:r>
              <a:rPr sz="1000" i="1" dirty="0">
                <a:solidFill>
                  <a:srgbClr val="57585B"/>
                </a:solidFill>
                <a:latin typeface="Arial"/>
                <a:cs typeface="Arial"/>
              </a:rPr>
              <a:t> </a:t>
            </a:r>
            <a:r>
              <a:rPr sz="1000" i="1" spc="-5" dirty="0">
                <a:solidFill>
                  <a:srgbClr val="57585B"/>
                </a:solidFill>
                <a:latin typeface="Arial"/>
                <a:cs typeface="Arial"/>
              </a:rPr>
              <a:t>de</a:t>
            </a:r>
            <a:r>
              <a:rPr sz="1000" i="1" spc="5" dirty="0">
                <a:solidFill>
                  <a:srgbClr val="57585B"/>
                </a:solidFill>
                <a:latin typeface="Arial"/>
                <a:cs typeface="Arial"/>
              </a:rPr>
              <a:t> </a:t>
            </a:r>
            <a:r>
              <a:rPr sz="1000" i="1" spc="-5" dirty="0">
                <a:solidFill>
                  <a:srgbClr val="57585B"/>
                </a:solidFill>
                <a:latin typeface="Arial"/>
                <a:cs typeface="Arial"/>
              </a:rPr>
              <a:t>vuelta</a:t>
            </a:r>
            <a:r>
              <a:rPr sz="1100" spc="-5" dirty="0">
                <a:latin typeface="Microsoft Sans Serif"/>
                <a:cs typeface="Microsoft Sans Serif"/>
              </a:rPr>
              <a:t>.</a:t>
            </a:r>
            <a:r>
              <a:rPr sz="1000" i="1" spc="-5" dirty="0">
                <a:solidFill>
                  <a:srgbClr val="57585B"/>
                </a:solidFill>
                <a:latin typeface="Arial"/>
                <a:cs typeface="Arial"/>
              </a:rPr>
              <a:t>”</a:t>
            </a:r>
            <a:endParaRPr sz="1000">
              <a:latin typeface="Arial"/>
              <a:cs typeface="Arial"/>
            </a:endParaRPr>
          </a:p>
        </p:txBody>
      </p:sp>
      <p:sp>
        <p:nvSpPr>
          <p:cNvPr id="16" name="object 16"/>
          <p:cNvSpPr txBox="1"/>
          <p:nvPr/>
        </p:nvSpPr>
        <p:spPr>
          <a:xfrm>
            <a:off x="4102992" y="9646109"/>
            <a:ext cx="2997200" cy="784225"/>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57585B"/>
                </a:solidFill>
                <a:latin typeface="Microsoft Sans Serif"/>
                <a:cs typeface="Microsoft Sans Serif"/>
              </a:rPr>
              <a:t>FoodSpace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primera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única</a:t>
            </a:r>
            <a:r>
              <a:rPr sz="1000" dirty="0">
                <a:solidFill>
                  <a:srgbClr val="57585B"/>
                </a:solidFill>
                <a:latin typeface="Microsoft Sans Serif"/>
                <a:cs typeface="Microsoft Sans Serif"/>
              </a:rPr>
              <a:t> empresa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catering</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irlandesa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 recibir</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retener tres estrellas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oro en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premios 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Sostenible Restaurant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Association,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un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premio de </a:t>
            </a:r>
            <a:r>
              <a:rPr sz="1000" dirty="0">
                <a:solidFill>
                  <a:srgbClr val="57585B"/>
                </a:solidFill>
                <a:latin typeface="Microsoft Sans Serif"/>
                <a:cs typeface="Microsoft Sans Serif"/>
              </a:rPr>
              <a:t>oro adicional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Loyal</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to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a:t>
            </a:r>
            <a:endParaRPr sz="1000">
              <a:latin typeface="Microsoft Sans Serif"/>
              <a:cs typeface="Microsoft Sans Serif"/>
            </a:endParaRPr>
          </a:p>
        </p:txBody>
      </p:sp>
      <p:grpSp>
        <p:nvGrpSpPr>
          <p:cNvPr id="17" name="object 17"/>
          <p:cNvGrpSpPr/>
          <p:nvPr/>
        </p:nvGrpSpPr>
        <p:grpSpPr>
          <a:xfrm>
            <a:off x="360045" y="9314182"/>
            <a:ext cx="3023870" cy="1143635"/>
            <a:chOff x="360045" y="9314179"/>
            <a:chExt cx="3023870" cy="1143635"/>
          </a:xfrm>
        </p:grpSpPr>
        <p:pic>
          <p:nvPicPr>
            <p:cNvPr id="18" name="object 18"/>
            <p:cNvPicPr/>
            <p:nvPr/>
          </p:nvPicPr>
          <p:blipFill>
            <a:blip r:embed="rId2" cstate="screen">
              <a:extLst>
                <a:ext uri="{28A0092B-C50C-407E-A947-70E740481C1C}">
                  <a14:useLocalDpi xmlns:a14="http://schemas.microsoft.com/office/drawing/2010/main"/>
                </a:ext>
              </a:extLst>
            </a:blip>
            <a:stretch>
              <a:fillRect/>
            </a:stretch>
          </p:blipFill>
          <p:spPr>
            <a:xfrm>
              <a:off x="558165" y="10093221"/>
              <a:ext cx="153034" cy="103239"/>
            </a:xfrm>
            <a:prstGeom prst="rect">
              <a:avLst/>
            </a:prstGeom>
          </p:spPr>
        </p:pic>
        <p:pic>
          <p:nvPicPr>
            <p:cNvPr id="19" name="object 19"/>
            <p:cNvPicPr/>
            <p:nvPr/>
          </p:nvPicPr>
          <p:blipFill>
            <a:blip r:embed="rId3" cstate="screen">
              <a:extLst>
                <a:ext uri="{28A0092B-C50C-407E-A947-70E740481C1C}">
                  <a14:useLocalDpi xmlns:a14="http://schemas.microsoft.com/office/drawing/2010/main"/>
                </a:ext>
              </a:extLst>
            </a:blip>
            <a:stretch>
              <a:fillRect/>
            </a:stretch>
          </p:blipFill>
          <p:spPr>
            <a:xfrm>
              <a:off x="492760" y="10145597"/>
              <a:ext cx="248285" cy="253365"/>
            </a:xfrm>
            <a:prstGeom prst="rect">
              <a:avLst/>
            </a:prstGeom>
          </p:spPr>
        </p:pic>
        <p:pic>
          <p:nvPicPr>
            <p:cNvPr id="20" name="object 20"/>
            <p:cNvPicPr/>
            <p:nvPr/>
          </p:nvPicPr>
          <p:blipFill>
            <a:blip r:embed="rId4" cstate="screen">
              <a:extLst>
                <a:ext uri="{28A0092B-C50C-407E-A947-70E740481C1C}">
                  <a14:useLocalDpi xmlns:a14="http://schemas.microsoft.com/office/drawing/2010/main"/>
                </a:ext>
              </a:extLst>
            </a:blip>
            <a:stretch>
              <a:fillRect/>
            </a:stretch>
          </p:blipFill>
          <p:spPr>
            <a:xfrm>
              <a:off x="1275714" y="9847338"/>
              <a:ext cx="172084" cy="127177"/>
            </a:xfrm>
            <a:prstGeom prst="rect">
              <a:avLst/>
            </a:prstGeom>
          </p:spPr>
        </p:pic>
        <p:sp>
          <p:nvSpPr>
            <p:cNvPr id="21" name="object 21"/>
            <p:cNvSpPr/>
            <p:nvPr/>
          </p:nvSpPr>
          <p:spPr>
            <a:xfrm>
              <a:off x="360045" y="9314179"/>
              <a:ext cx="3023870" cy="1143635"/>
            </a:xfrm>
            <a:custGeom>
              <a:avLst/>
              <a:gdLst/>
              <a:ahLst/>
              <a:cxnLst/>
              <a:rect l="l" t="t" r="r" b="b"/>
              <a:pathLst>
                <a:path w="3023870" h="1143634">
                  <a:moveTo>
                    <a:pt x="3023235" y="16001"/>
                  </a:moveTo>
                  <a:lnTo>
                    <a:pt x="1191260" y="16001"/>
                  </a:lnTo>
                  <a:lnTo>
                    <a:pt x="3002280" y="21462"/>
                  </a:lnTo>
                  <a:lnTo>
                    <a:pt x="2999740" y="40385"/>
                  </a:lnTo>
                  <a:lnTo>
                    <a:pt x="2987675" y="107695"/>
                  </a:lnTo>
                  <a:lnTo>
                    <a:pt x="2977515" y="153606"/>
                  </a:lnTo>
                  <a:lnTo>
                    <a:pt x="2962910" y="206476"/>
                  </a:lnTo>
                  <a:lnTo>
                    <a:pt x="2947035" y="257352"/>
                  </a:lnTo>
                  <a:lnTo>
                    <a:pt x="2929890" y="306222"/>
                  </a:lnTo>
                  <a:lnTo>
                    <a:pt x="2911475" y="352615"/>
                  </a:lnTo>
                  <a:lnTo>
                    <a:pt x="2892425" y="396506"/>
                  </a:lnTo>
                  <a:lnTo>
                    <a:pt x="2873375" y="437400"/>
                  </a:lnTo>
                  <a:lnTo>
                    <a:pt x="2853055" y="476300"/>
                  </a:lnTo>
                  <a:lnTo>
                    <a:pt x="2833370" y="512711"/>
                  </a:lnTo>
                  <a:lnTo>
                    <a:pt x="2813685" y="546125"/>
                  </a:lnTo>
                  <a:lnTo>
                    <a:pt x="2776220" y="605485"/>
                  </a:lnTo>
                  <a:lnTo>
                    <a:pt x="2732405" y="665822"/>
                  </a:lnTo>
                  <a:lnTo>
                    <a:pt x="2705735" y="700239"/>
                  </a:lnTo>
                  <a:lnTo>
                    <a:pt x="2677795" y="733653"/>
                  </a:lnTo>
                  <a:lnTo>
                    <a:pt x="2648585" y="765581"/>
                  </a:lnTo>
                  <a:lnTo>
                    <a:pt x="2618740" y="797001"/>
                  </a:lnTo>
                  <a:lnTo>
                    <a:pt x="2587625" y="827417"/>
                  </a:lnTo>
                  <a:lnTo>
                    <a:pt x="2555875" y="856843"/>
                  </a:lnTo>
                  <a:lnTo>
                    <a:pt x="2522855" y="884783"/>
                  </a:lnTo>
                  <a:lnTo>
                    <a:pt x="2489200" y="912215"/>
                  </a:lnTo>
                  <a:lnTo>
                    <a:pt x="2454275" y="938148"/>
                  </a:lnTo>
                  <a:lnTo>
                    <a:pt x="2418715" y="963587"/>
                  </a:lnTo>
                  <a:lnTo>
                    <a:pt x="2381885" y="987526"/>
                  </a:lnTo>
                  <a:lnTo>
                    <a:pt x="2343785" y="1010462"/>
                  </a:lnTo>
                  <a:lnTo>
                    <a:pt x="2305050" y="1032408"/>
                  </a:lnTo>
                  <a:lnTo>
                    <a:pt x="2265680" y="1053363"/>
                  </a:lnTo>
                  <a:lnTo>
                    <a:pt x="2225675" y="1072807"/>
                  </a:lnTo>
                  <a:lnTo>
                    <a:pt x="2185035" y="1091260"/>
                  </a:lnTo>
                  <a:lnTo>
                    <a:pt x="2143125" y="1108722"/>
                  </a:lnTo>
                  <a:lnTo>
                    <a:pt x="2100580" y="1125181"/>
                  </a:lnTo>
                  <a:lnTo>
                    <a:pt x="2056765" y="1140637"/>
                  </a:lnTo>
                  <a:lnTo>
                    <a:pt x="2047875" y="1143127"/>
                  </a:lnTo>
                  <a:lnTo>
                    <a:pt x="2097405" y="1143127"/>
                  </a:lnTo>
                  <a:lnTo>
                    <a:pt x="2153920" y="1122184"/>
                  </a:lnTo>
                  <a:lnTo>
                    <a:pt x="2195830" y="1104722"/>
                  </a:lnTo>
                  <a:lnTo>
                    <a:pt x="2236470" y="1085773"/>
                  </a:lnTo>
                  <a:lnTo>
                    <a:pt x="2277110" y="1066330"/>
                  </a:lnTo>
                  <a:lnTo>
                    <a:pt x="2317115" y="1045375"/>
                  </a:lnTo>
                  <a:lnTo>
                    <a:pt x="2355850" y="1022934"/>
                  </a:lnTo>
                  <a:lnTo>
                    <a:pt x="2394585" y="999489"/>
                  </a:lnTo>
                  <a:lnTo>
                    <a:pt x="2431415" y="975055"/>
                  </a:lnTo>
                  <a:lnTo>
                    <a:pt x="2468245" y="949617"/>
                  </a:lnTo>
                  <a:lnTo>
                    <a:pt x="2503170" y="923188"/>
                  </a:lnTo>
                  <a:lnTo>
                    <a:pt x="2537460" y="895756"/>
                  </a:lnTo>
                  <a:lnTo>
                    <a:pt x="2571115" y="866825"/>
                  </a:lnTo>
                  <a:lnTo>
                    <a:pt x="2603500" y="837399"/>
                  </a:lnTo>
                  <a:lnTo>
                    <a:pt x="2634615" y="806475"/>
                  </a:lnTo>
                  <a:lnTo>
                    <a:pt x="2665095" y="775055"/>
                  </a:lnTo>
                  <a:lnTo>
                    <a:pt x="2694305" y="742137"/>
                  </a:lnTo>
                  <a:lnTo>
                    <a:pt x="2722880" y="708215"/>
                  </a:lnTo>
                  <a:lnTo>
                    <a:pt x="2750185" y="673811"/>
                  </a:lnTo>
                  <a:lnTo>
                    <a:pt x="2776220" y="637895"/>
                  </a:lnTo>
                  <a:lnTo>
                    <a:pt x="2803525" y="597496"/>
                  </a:lnTo>
                  <a:lnTo>
                    <a:pt x="2828925" y="557593"/>
                  </a:lnTo>
                  <a:lnTo>
                    <a:pt x="2852420" y="518198"/>
                  </a:lnTo>
                  <a:lnTo>
                    <a:pt x="2873375" y="478789"/>
                  </a:lnTo>
                  <a:lnTo>
                    <a:pt x="2893060" y="440893"/>
                  </a:lnTo>
                  <a:lnTo>
                    <a:pt x="2910840" y="403478"/>
                  </a:lnTo>
                  <a:lnTo>
                    <a:pt x="2926715" y="367080"/>
                  </a:lnTo>
                  <a:lnTo>
                    <a:pt x="2953385" y="298742"/>
                  </a:lnTo>
                  <a:lnTo>
                    <a:pt x="2964180" y="266826"/>
                  </a:lnTo>
                  <a:lnTo>
                    <a:pt x="2974340" y="236905"/>
                  </a:lnTo>
                  <a:lnTo>
                    <a:pt x="2999740" y="144627"/>
                  </a:lnTo>
                  <a:lnTo>
                    <a:pt x="3011805" y="90804"/>
                  </a:lnTo>
                  <a:lnTo>
                    <a:pt x="3018790" y="49910"/>
                  </a:lnTo>
                  <a:lnTo>
                    <a:pt x="3021965" y="23494"/>
                  </a:lnTo>
                  <a:lnTo>
                    <a:pt x="3023235" y="16001"/>
                  </a:lnTo>
                  <a:close/>
                </a:path>
                <a:path w="3023870" h="1143634">
                  <a:moveTo>
                    <a:pt x="1190625" y="0"/>
                  </a:moveTo>
                  <a:lnTo>
                    <a:pt x="1083945" y="2539"/>
                  </a:lnTo>
                  <a:lnTo>
                    <a:pt x="1031239" y="5460"/>
                  </a:lnTo>
                  <a:lnTo>
                    <a:pt x="979805" y="9524"/>
                  </a:lnTo>
                  <a:lnTo>
                    <a:pt x="928369" y="14477"/>
                  </a:lnTo>
                  <a:lnTo>
                    <a:pt x="878205" y="19938"/>
                  </a:lnTo>
                  <a:lnTo>
                    <a:pt x="828039" y="26923"/>
                  </a:lnTo>
                  <a:lnTo>
                    <a:pt x="779145" y="34924"/>
                  </a:lnTo>
                  <a:lnTo>
                    <a:pt x="682624" y="53339"/>
                  </a:lnTo>
                  <a:lnTo>
                    <a:pt x="635635" y="64388"/>
                  </a:lnTo>
                  <a:lnTo>
                    <a:pt x="589280" y="76326"/>
                  </a:lnTo>
                  <a:lnTo>
                    <a:pt x="544195" y="88772"/>
                  </a:lnTo>
                  <a:lnTo>
                    <a:pt x="499110" y="102742"/>
                  </a:lnTo>
                  <a:lnTo>
                    <a:pt x="454660" y="117703"/>
                  </a:lnTo>
                  <a:lnTo>
                    <a:pt x="411480" y="133159"/>
                  </a:lnTo>
                  <a:lnTo>
                    <a:pt x="368934" y="150113"/>
                  </a:lnTo>
                  <a:lnTo>
                    <a:pt x="327025" y="167576"/>
                  </a:lnTo>
                  <a:lnTo>
                    <a:pt x="285750" y="186524"/>
                  </a:lnTo>
                  <a:lnTo>
                    <a:pt x="245745" y="205981"/>
                  </a:lnTo>
                  <a:lnTo>
                    <a:pt x="205739" y="226923"/>
                  </a:lnTo>
                  <a:lnTo>
                    <a:pt x="167004" y="248373"/>
                  </a:lnTo>
                  <a:lnTo>
                    <a:pt x="128904" y="270814"/>
                  </a:lnTo>
                  <a:lnTo>
                    <a:pt x="91439" y="294754"/>
                  </a:lnTo>
                  <a:lnTo>
                    <a:pt x="55245" y="319201"/>
                  </a:lnTo>
                  <a:lnTo>
                    <a:pt x="19050" y="344627"/>
                  </a:lnTo>
                  <a:lnTo>
                    <a:pt x="0" y="359092"/>
                  </a:lnTo>
                  <a:lnTo>
                    <a:pt x="0" y="381038"/>
                  </a:lnTo>
                  <a:lnTo>
                    <a:pt x="17144" y="368071"/>
                  </a:lnTo>
                  <a:lnTo>
                    <a:pt x="53975" y="340639"/>
                  </a:lnTo>
                  <a:lnTo>
                    <a:pt x="92075" y="314705"/>
                  </a:lnTo>
                  <a:lnTo>
                    <a:pt x="131445" y="289267"/>
                  </a:lnTo>
                  <a:lnTo>
                    <a:pt x="171450" y="265328"/>
                  </a:lnTo>
                  <a:lnTo>
                    <a:pt x="212089" y="242392"/>
                  </a:lnTo>
                  <a:lnTo>
                    <a:pt x="254000" y="220446"/>
                  </a:lnTo>
                  <a:lnTo>
                    <a:pt x="296545" y="199999"/>
                  </a:lnTo>
                  <a:lnTo>
                    <a:pt x="337184" y="181546"/>
                  </a:lnTo>
                  <a:lnTo>
                    <a:pt x="378459" y="164083"/>
                  </a:lnTo>
                  <a:lnTo>
                    <a:pt x="420370" y="147129"/>
                  </a:lnTo>
                  <a:lnTo>
                    <a:pt x="463549" y="131660"/>
                  </a:lnTo>
                  <a:lnTo>
                    <a:pt x="507364" y="117195"/>
                  </a:lnTo>
                  <a:lnTo>
                    <a:pt x="551180" y="103758"/>
                  </a:lnTo>
                  <a:lnTo>
                    <a:pt x="596265" y="90804"/>
                  </a:lnTo>
                  <a:lnTo>
                    <a:pt x="642620" y="79247"/>
                  </a:lnTo>
                  <a:lnTo>
                    <a:pt x="688974" y="68833"/>
                  </a:lnTo>
                  <a:lnTo>
                    <a:pt x="735965" y="58800"/>
                  </a:lnTo>
                  <a:lnTo>
                    <a:pt x="783590" y="50418"/>
                  </a:lnTo>
                  <a:lnTo>
                    <a:pt x="832485" y="42417"/>
                  </a:lnTo>
                  <a:lnTo>
                    <a:pt x="881380" y="35432"/>
                  </a:lnTo>
                  <a:lnTo>
                    <a:pt x="982344" y="24891"/>
                  </a:lnTo>
                  <a:lnTo>
                    <a:pt x="1085214" y="18414"/>
                  </a:lnTo>
                  <a:lnTo>
                    <a:pt x="1137920" y="16509"/>
                  </a:lnTo>
                  <a:lnTo>
                    <a:pt x="3023235" y="16001"/>
                  </a:lnTo>
                  <a:lnTo>
                    <a:pt x="3023235" y="13969"/>
                  </a:lnTo>
                  <a:lnTo>
                    <a:pt x="3023870" y="5460"/>
                  </a:lnTo>
                  <a:lnTo>
                    <a:pt x="1190625" y="0"/>
                  </a:lnTo>
                  <a:close/>
                </a:path>
              </a:pathLst>
            </a:custGeom>
            <a:solidFill>
              <a:srgbClr val="F5C15B"/>
            </a:solidFill>
          </p:spPr>
          <p:txBody>
            <a:bodyPr wrap="square" lIns="0" tIns="0" rIns="0" bIns="0" rtlCol="0"/>
            <a:lstStyle/>
            <a:p>
              <a:endParaRPr/>
            </a:p>
          </p:txBody>
        </p:sp>
        <p:pic>
          <p:nvPicPr>
            <p:cNvPr id="22" name="object 22"/>
            <p:cNvPicPr/>
            <p:nvPr/>
          </p:nvPicPr>
          <p:blipFill>
            <a:blip r:embed="rId5" cstate="screen">
              <a:extLst>
                <a:ext uri="{28A0092B-C50C-407E-A947-70E740481C1C}">
                  <a14:useLocalDpi xmlns:a14="http://schemas.microsoft.com/office/drawing/2010/main"/>
                </a:ext>
              </a:extLst>
            </a:blip>
            <a:stretch>
              <a:fillRect/>
            </a:stretch>
          </p:blipFill>
          <p:spPr>
            <a:xfrm>
              <a:off x="1532255" y="9852321"/>
              <a:ext cx="203835" cy="113215"/>
            </a:xfrm>
            <a:prstGeom prst="rect">
              <a:avLst/>
            </a:prstGeom>
          </p:spPr>
        </p:pic>
        <p:pic>
          <p:nvPicPr>
            <p:cNvPr id="23" name="object 23"/>
            <p:cNvPicPr/>
            <p:nvPr/>
          </p:nvPicPr>
          <p:blipFill>
            <a:blip r:embed="rId6" cstate="screen">
              <a:extLst>
                <a:ext uri="{28A0092B-C50C-407E-A947-70E740481C1C}">
                  <a14:useLocalDpi xmlns:a14="http://schemas.microsoft.com/office/drawing/2010/main"/>
                </a:ext>
              </a:extLst>
            </a:blip>
            <a:stretch>
              <a:fillRect/>
            </a:stretch>
          </p:blipFill>
          <p:spPr>
            <a:xfrm>
              <a:off x="1856105" y="9851826"/>
              <a:ext cx="144144" cy="113215"/>
            </a:xfrm>
            <a:prstGeom prst="rect">
              <a:avLst/>
            </a:prstGeom>
          </p:spPr>
        </p:pic>
        <p:pic>
          <p:nvPicPr>
            <p:cNvPr id="24" name="object 24"/>
            <p:cNvPicPr/>
            <p:nvPr/>
          </p:nvPicPr>
          <p:blipFill>
            <a:blip r:embed="rId7" cstate="screen">
              <a:extLst>
                <a:ext uri="{28A0092B-C50C-407E-A947-70E740481C1C}">
                  <a14:useLocalDpi xmlns:a14="http://schemas.microsoft.com/office/drawing/2010/main"/>
                </a:ext>
              </a:extLst>
            </a:blip>
            <a:stretch>
              <a:fillRect/>
            </a:stretch>
          </p:blipFill>
          <p:spPr>
            <a:xfrm>
              <a:off x="1090929" y="9840359"/>
              <a:ext cx="78105" cy="122193"/>
            </a:xfrm>
            <a:prstGeom prst="rect">
              <a:avLst/>
            </a:prstGeom>
          </p:spPr>
        </p:pic>
        <p:pic>
          <p:nvPicPr>
            <p:cNvPr id="25" name="object 25"/>
            <p:cNvPicPr/>
            <p:nvPr/>
          </p:nvPicPr>
          <p:blipFill>
            <a:blip r:embed="rId8" cstate="screen">
              <a:extLst>
                <a:ext uri="{28A0092B-C50C-407E-A947-70E740481C1C}">
                  <a14:useLocalDpi xmlns:a14="http://schemas.microsoft.com/office/drawing/2010/main"/>
                </a:ext>
              </a:extLst>
            </a:blip>
            <a:stretch>
              <a:fillRect/>
            </a:stretch>
          </p:blipFill>
          <p:spPr>
            <a:xfrm>
              <a:off x="1076007" y="9548164"/>
              <a:ext cx="1893252" cy="143014"/>
            </a:xfrm>
            <a:prstGeom prst="rect">
              <a:avLst/>
            </a:prstGeom>
          </p:spPr>
        </p:pic>
      </p:grpSp>
      <p:grpSp>
        <p:nvGrpSpPr>
          <p:cNvPr id="26" name="object 26"/>
          <p:cNvGrpSpPr/>
          <p:nvPr/>
        </p:nvGrpSpPr>
        <p:grpSpPr>
          <a:xfrm>
            <a:off x="450853" y="2315082"/>
            <a:ext cx="3542665" cy="2473960"/>
            <a:chOff x="450850" y="2315082"/>
            <a:chExt cx="3542665" cy="2473960"/>
          </a:xfrm>
        </p:grpSpPr>
        <p:sp>
          <p:nvSpPr>
            <p:cNvPr id="27" name="object 27"/>
            <p:cNvSpPr/>
            <p:nvPr/>
          </p:nvSpPr>
          <p:spPr>
            <a:xfrm>
              <a:off x="683259" y="2315082"/>
              <a:ext cx="3096260" cy="2473960"/>
            </a:xfrm>
            <a:custGeom>
              <a:avLst/>
              <a:gdLst/>
              <a:ahLst/>
              <a:cxnLst/>
              <a:rect l="l" t="t" r="r" b="b"/>
              <a:pathLst>
                <a:path w="3096260" h="2473960">
                  <a:moveTo>
                    <a:pt x="2995294" y="0"/>
                  </a:moveTo>
                  <a:lnTo>
                    <a:pt x="100965" y="0"/>
                  </a:lnTo>
                  <a:lnTo>
                    <a:pt x="61595" y="9905"/>
                  </a:lnTo>
                  <a:lnTo>
                    <a:pt x="29845" y="35814"/>
                  </a:lnTo>
                  <a:lnTo>
                    <a:pt x="8255" y="73914"/>
                  </a:lnTo>
                  <a:lnTo>
                    <a:pt x="0" y="121157"/>
                  </a:lnTo>
                  <a:lnTo>
                    <a:pt x="0" y="2352548"/>
                  </a:lnTo>
                  <a:lnTo>
                    <a:pt x="8255" y="2399791"/>
                  </a:lnTo>
                  <a:lnTo>
                    <a:pt x="29845" y="2438019"/>
                  </a:lnTo>
                  <a:lnTo>
                    <a:pt x="61595" y="2463927"/>
                  </a:lnTo>
                  <a:lnTo>
                    <a:pt x="100965" y="2473833"/>
                  </a:lnTo>
                  <a:lnTo>
                    <a:pt x="2995294" y="2473833"/>
                  </a:lnTo>
                  <a:lnTo>
                    <a:pt x="3034665" y="2463927"/>
                  </a:lnTo>
                  <a:lnTo>
                    <a:pt x="3066415" y="2438019"/>
                  </a:lnTo>
                  <a:lnTo>
                    <a:pt x="3088004" y="2399791"/>
                  </a:lnTo>
                  <a:lnTo>
                    <a:pt x="3096260" y="2352548"/>
                  </a:lnTo>
                  <a:lnTo>
                    <a:pt x="3096260" y="121157"/>
                  </a:lnTo>
                  <a:lnTo>
                    <a:pt x="3088004" y="73914"/>
                  </a:lnTo>
                  <a:lnTo>
                    <a:pt x="3066415" y="35814"/>
                  </a:lnTo>
                  <a:lnTo>
                    <a:pt x="3034665" y="9905"/>
                  </a:lnTo>
                  <a:lnTo>
                    <a:pt x="2995294" y="0"/>
                  </a:lnTo>
                  <a:close/>
                </a:path>
              </a:pathLst>
            </a:custGeom>
            <a:solidFill>
              <a:srgbClr val="004448"/>
            </a:solidFill>
          </p:spPr>
          <p:txBody>
            <a:bodyPr wrap="square" lIns="0" tIns="0" rIns="0" bIns="0" rtlCol="0"/>
            <a:lstStyle/>
            <a:p>
              <a:endParaRPr/>
            </a:p>
          </p:txBody>
        </p:sp>
        <p:pic>
          <p:nvPicPr>
            <p:cNvPr id="28" name="object 28"/>
            <p:cNvPicPr/>
            <p:nvPr/>
          </p:nvPicPr>
          <p:blipFill>
            <a:blip r:embed="rId9" cstate="screen">
              <a:extLst>
                <a:ext uri="{28A0092B-C50C-407E-A947-70E740481C1C}">
                  <a14:useLocalDpi xmlns:a14="http://schemas.microsoft.com/office/drawing/2010/main"/>
                </a:ext>
              </a:extLst>
            </a:blip>
            <a:stretch>
              <a:fillRect/>
            </a:stretch>
          </p:blipFill>
          <p:spPr>
            <a:xfrm>
              <a:off x="450850" y="2358465"/>
              <a:ext cx="214629" cy="227253"/>
            </a:xfrm>
            <a:prstGeom prst="rect">
              <a:avLst/>
            </a:prstGeom>
          </p:spPr>
        </p:pic>
        <p:pic>
          <p:nvPicPr>
            <p:cNvPr id="29" name="object 29"/>
            <p:cNvPicPr/>
            <p:nvPr/>
          </p:nvPicPr>
          <p:blipFill>
            <a:blip r:embed="rId10" cstate="screen">
              <a:extLst>
                <a:ext uri="{28A0092B-C50C-407E-A947-70E740481C1C}">
                  <a14:useLocalDpi xmlns:a14="http://schemas.microsoft.com/office/drawing/2010/main"/>
                </a:ext>
              </a:extLst>
            </a:blip>
            <a:stretch>
              <a:fillRect/>
            </a:stretch>
          </p:blipFill>
          <p:spPr>
            <a:xfrm>
              <a:off x="3778250" y="3965244"/>
              <a:ext cx="215264" cy="266903"/>
            </a:xfrm>
            <a:prstGeom prst="rect">
              <a:avLst/>
            </a:prstGeom>
          </p:spPr>
        </p:pic>
        <p:pic>
          <p:nvPicPr>
            <p:cNvPr id="30" name="object 30"/>
            <p:cNvPicPr/>
            <p:nvPr/>
          </p:nvPicPr>
          <p:blipFill>
            <a:blip r:embed="rId11" cstate="screen">
              <a:extLst>
                <a:ext uri="{28A0092B-C50C-407E-A947-70E740481C1C}">
                  <a14:useLocalDpi xmlns:a14="http://schemas.microsoft.com/office/drawing/2010/main"/>
                </a:ext>
              </a:extLst>
            </a:blip>
            <a:stretch>
              <a:fillRect/>
            </a:stretch>
          </p:blipFill>
          <p:spPr>
            <a:xfrm>
              <a:off x="747255" y="2347213"/>
              <a:ext cx="2119515" cy="142875"/>
            </a:xfrm>
            <a:prstGeom prst="rect">
              <a:avLst/>
            </a:prstGeom>
          </p:spPr>
        </p:pic>
        <p:pic>
          <p:nvPicPr>
            <p:cNvPr id="31" name="object 31"/>
            <p:cNvPicPr/>
            <p:nvPr/>
          </p:nvPicPr>
          <p:blipFill>
            <a:blip r:embed="rId12" cstate="screen">
              <a:extLst>
                <a:ext uri="{28A0092B-C50C-407E-A947-70E740481C1C}">
                  <a14:useLocalDpi xmlns:a14="http://schemas.microsoft.com/office/drawing/2010/main"/>
                </a:ext>
              </a:extLst>
            </a:blip>
            <a:stretch>
              <a:fillRect/>
            </a:stretch>
          </p:blipFill>
          <p:spPr>
            <a:xfrm>
              <a:off x="745947" y="2524632"/>
              <a:ext cx="2978073" cy="118745"/>
            </a:xfrm>
            <a:prstGeom prst="rect">
              <a:avLst/>
            </a:prstGeom>
          </p:spPr>
        </p:pic>
        <p:pic>
          <p:nvPicPr>
            <p:cNvPr id="32" name="object 32"/>
            <p:cNvPicPr/>
            <p:nvPr/>
          </p:nvPicPr>
          <p:blipFill>
            <a:blip r:embed="rId13" cstate="screen">
              <a:extLst>
                <a:ext uri="{28A0092B-C50C-407E-A947-70E740481C1C}">
                  <a14:useLocalDpi xmlns:a14="http://schemas.microsoft.com/office/drawing/2010/main"/>
                </a:ext>
              </a:extLst>
            </a:blip>
            <a:stretch>
              <a:fillRect/>
            </a:stretch>
          </p:blipFill>
          <p:spPr>
            <a:xfrm>
              <a:off x="739787" y="2678556"/>
              <a:ext cx="1523606" cy="92075"/>
            </a:xfrm>
            <a:prstGeom prst="rect">
              <a:avLst/>
            </a:prstGeom>
          </p:spPr>
        </p:pic>
        <p:pic>
          <p:nvPicPr>
            <p:cNvPr id="33" name="object 33"/>
            <p:cNvPicPr/>
            <p:nvPr/>
          </p:nvPicPr>
          <p:blipFill>
            <a:blip r:embed="rId14" cstate="screen">
              <a:extLst>
                <a:ext uri="{28A0092B-C50C-407E-A947-70E740481C1C}">
                  <a14:useLocalDpi xmlns:a14="http://schemas.microsoft.com/office/drawing/2010/main"/>
                </a:ext>
              </a:extLst>
            </a:blip>
            <a:stretch>
              <a:fillRect/>
            </a:stretch>
          </p:blipFill>
          <p:spPr>
            <a:xfrm>
              <a:off x="2318639" y="2678556"/>
              <a:ext cx="1405382" cy="115697"/>
            </a:xfrm>
            <a:prstGeom prst="rect">
              <a:avLst/>
            </a:prstGeom>
          </p:spPr>
        </p:pic>
        <p:pic>
          <p:nvPicPr>
            <p:cNvPr id="34" name="object 34"/>
            <p:cNvPicPr/>
            <p:nvPr/>
          </p:nvPicPr>
          <p:blipFill>
            <a:blip r:embed="rId15" cstate="screen">
              <a:extLst>
                <a:ext uri="{28A0092B-C50C-407E-A947-70E740481C1C}">
                  <a14:useLocalDpi xmlns:a14="http://schemas.microsoft.com/office/drawing/2010/main"/>
                </a:ext>
              </a:extLst>
            </a:blip>
            <a:stretch>
              <a:fillRect/>
            </a:stretch>
          </p:blipFill>
          <p:spPr>
            <a:xfrm>
              <a:off x="740435" y="2827908"/>
              <a:ext cx="2983331" cy="117221"/>
            </a:xfrm>
            <a:prstGeom prst="rect">
              <a:avLst/>
            </a:prstGeom>
          </p:spPr>
        </p:pic>
        <p:pic>
          <p:nvPicPr>
            <p:cNvPr id="35" name="object 35"/>
            <p:cNvPicPr/>
            <p:nvPr/>
          </p:nvPicPr>
          <p:blipFill>
            <a:blip r:embed="rId16" cstate="screen">
              <a:extLst>
                <a:ext uri="{28A0092B-C50C-407E-A947-70E740481C1C}">
                  <a14:useLocalDpi xmlns:a14="http://schemas.microsoft.com/office/drawing/2010/main"/>
                </a:ext>
              </a:extLst>
            </a:blip>
            <a:stretch>
              <a:fillRect/>
            </a:stretch>
          </p:blipFill>
          <p:spPr>
            <a:xfrm>
              <a:off x="741603" y="2979800"/>
              <a:ext cx="2982417" cy="117728"/>
            </a:xfrm>
            <a:prstGeom prst="rect">
              <a:avLst/>
            </a:prstGeom>
          </p:spPr>
        </p:pic>
        <p:pic>
          <p:nvPicPr>
            <p:cNvPr id="36" name="object 36"/>
            <p:cNvPicPr/>
            <p:nvPr/>
          </p:nvPicPr>
          <p:blipFill>
            <a:blip r:embed="rId17" cstate="screen">
              <a:extLst>
                <a:ext uri="{28A0092B-C50C-407E-A947-70E740481C1C}">
                  <a14:useLocalDpi xmlns:a14="http://schemas.microsoft.com/office/drawing/2010/main"/>
                </a:ext>
              </a:extLst>
            </a:blip>
            <a:stretch>
              <a:fillRect/>
            </a:stretch>
          </p:blipFill>
          <p:spPr>
            <a:xfrm>
              <a:off x="744016" y="3132708"/>
              <a:ext cx="2979750" cy="117221"/>
            </a:xfrm>
            <a:prstGeom prst="rect">
              <a:avLst/>
            </a:prstGeom>
          </p:spPr>
        </p:pic>
        <p:pic>
          <p:nvPicPr>
            <p:cNvPr id="37" name="object 37"/>
            <p:cNvPicPr/>
            <p:nvPr/>
          </p:nvPicPr>
          <p:blipFill>
            <a:blip r:embed="rId18" cstate="screen">
              <a:extLst>
                <a:ext uri="{28A0092B-C50C-407E-A947-70E740481C1C}">
                  <a14:useLocalDpi xmlns:a14="http://schemas.microsoft.com/office/drawing/2010/main"/>
                </a:ext>
              </a:extLst>
            </a:blip>
            <a:stretch>
              <a:fillRect/>
            </a:stretch>
          </p:blipFill>
          <p:spPr>
            <a:xfrm>
              <a:off x="743775" y="3283584"/>
              <a:ext cx="2976943" cy="117221"/>
            </a:xfrm>
            <a:prstGeom prst="rect">
              <a:avLst/>
            </a:prstGeom>
          </p:spPr>
        </p:pic>
        <p:pic>
          <p:nvPicPr>
            <p:cNvPr id="38" name="object 38"/>
            <p:cNvPicPr/>
            <p:nvPr/>
          </p:nvPicPr>
          <p:blipFill>
            <a:blip r:embed="rId19" cstate="screen">
              <a:extLst>
                <a:ext uri="{28A0092B-C50C-407E-A947-70E740481C1C}">
                  <a14:useLocalDpi xmlns:a14="http://schemas.microsoft.com/office/drawing/2010/main"/>
                </a:ext>
              </a:extLst>
            </a:blip>
            <a:stretch>
              <a:fillRect/>
            </a:stretch>
          </p:blipFill>
          <p:spPr>
            <a:xfrm>
              <a:off x="739787" y="3434460"/>
              <a:ext cx="2984106" cy="118745"/>
            </a:xfrm>
            <a:prstGeom prst="rect">
              <a:avLst/>
            </a:prstGeom>
          </p:spPr>
        </p:pic>
        <p:pic>
          <p:nvPicPr>
            <p:cNvPr id="39" name="object 39"/>
            <p:cNvPicPr/>
            <p:nvPr/>
          </p:nvPicPr>
          <p:blipFill>
            <a:blip r:embed="rId20" cstate="screen">
              <a:extLst>
                <a:ext uri="{28A0092B-C50C-407E-A947-70E740481C1C}">
                  <a14:useLocalDpi xmlns:a14="http://schemas.microsoft.com/office/drawing/2010/main"/>
                </a:ext>
              </a:extLst>
            </a:blip>
            <a:stretch>
              <a:fillRect/>
            </a:stretch>
          </p:blipFill>
          <p:spPr>
            <a:xfrm>
              <a:off x="740790" y="3585336"/>
              <a:ext cx="2983230" cy="118745"/>
            </a:xfrm>
            <a:prstGeom prst="rect">
              <a:avLst/>
            </a:prstGeom>
          </p:spPr>
        </p:pic>
        <p:pic>
          <p:nvPicPr>
            <p:cNvPr id="40" name="object 40"/>
            <p:cNvPicPr/>
            <p:nvPr/>
          </p:nvPicPr>
          <p:blipFill>
            <a:blip r:embed="rId21" cstate="screen">
              <a:extLst>
                <a:ext uri="{28A0092B-C50C-407E-A947-70E740481C1C}">
                  <a14:useLocalDpi xmlns:a14="http://schemas.microsoft.com/office/drawing/2010/main"/>
                </a:ext>
              </a:extLst>
            </a:blip>
            <a:stretch>
              <a:fillRect/>
            </a:stretch>
          </p:blipFill>
          <p:spPr>
            <a:xfrm>
              <a:off x="740790" y="3737736"/>
              <a:ext cx="2983738" cy="117221"/>
            </a:xfrm>
            <a:prstGeom prst="rect">
              <a:avLst/>
            </a:prstGeom>
          </p:spPr>
        </p:pic>
        <p:pic>
          <p:nvPicPr>
            <p:cNvPr id="41" name="object 41"/>
            <p:cNvPicPr/>
            <p:nvPr/>
          </p:nvPicPr>
          <p:blipFill>
            <a:blip r:embed="rId22" cstate="screen">
              <a:extLst>
                <a:ext uri="{28A0092B-C50C-407E-A947-70E740481C1C}">
                  <a14:useLocalDpi xmlns:a14="http://schemas.microsoft.com/office/drawing/2010/main"/>
                </a:ext>
              </a:extLst>
            </a:blip>
            <a:stretch>
              <a:fillRect/>
            </a:stretch>
          </p:blipFill>
          <p:spPr>
            <a:xfrm>
              <a:off x="744016" y="3890136"/>
              <a:ext cx="2976067" cy="115697"/>
            </a:xfrm>
            <a:prstGeom prst="rect">
              <a:avLst/>
            </a:prstGeom>
          </p:spPr>
        </p:pic>
        <p:pic>
          <p:nvPicPr>
            <p:cNvPr id="42" name="object 42"/>
            <p:cNvPicPr/>
            <p:nvPr/>
          </p:nvPicPr>
          <p:blipFill>
            <a:blip r:embed="rId23" cstate="screen">
              <a:extLst>
                <a:ext uri="{28A0092B-C50C-407E-A947-70E740481C1C}">
                  <a14:useLocalDpi xmlns:a14="http://schemas.microsoft.com/office/drawing/2010/main"/>
                </a:ext>
              </a:extLst>
            </a:blip>
            <a:stretch>
              <a:fillRect/>
            </a:stretch>
          </p:blipFill>
          <p:spPr>
            <a:xfrm>
              <a:off x="740790" y="4039488"/>
              <a:ext cx="2977896" cy="118745"/>
            </a:xfrm>
            <a:prstGeom prst="rect">
              <a:avLst/>
            </a:prstGeom>
          </p:spPr>
        </p:pic>
        <p:pic>
          <p:nvPicPr>
            <p:cNvPr id="43" name="object 43"/>
            <p:cNvPicPr/>
            <p:nvPr/>
          </p:nvPicPr>
          <p:blipFill>
            <a:blip r:embed="rId24" cstate="screen">
              <a:extLst>
                <a:ext uri="{28A0092B-C50C-407E-A947-70E740481C1C}">
                  <a14:useLocalDpi xmlns:a14="http://schemas.microsoft.com/office/drawing/2010/main"/>
                </a:ext>
              </a:extLst>
            </a:blip>
            <a:stretch>
              <a:fillRect/>
            </a:stretch>
          </p:blipFill>
          <p:spPr>
            <a:xfrm>
              <a:off x="745591" y="4191888"/>
              <a:ext cx="2978175" cy="117221"/>
            </a:xfrm>
            <a:prstGeom prst="rect">
              <a:avLst/>
            </a:prstGeom>
          </p:spPr>
        </p:pic>
        <p:pic>
          <p:nvPicPr>
            <p:cNvPr id="44" name="object 44"/>
            <p:cNvPicPr/>
            <p:nvPr/>
          </p:nvPicPr>
          <p:blipFill>
            <a:blip r:embed="rId25" cstate="screen">
              <a:extLst>
                <a:ext uri="{28A0092B-C50C-407E-A947-70E740481C1C}">
                  <a14:useLocalDpi xmlns:a14="http://schemas.microsoft.com/office/drawing/2010/main"/>
                </a:ext>
              </a:extLst>
            </a:blip>
            <a:stretch>
              <a:fillRect/>
            </a:stretch>
          </p:blipFill>
          <p:spPr>
            <a:xfrm>
              <a:off x="740079" y="4342764"/>
              <a:ext cx="2984449" cy="118744"/>
            </a:xfrm>
            <a:prstGeom prst="rect">
              <a:avLst/>
            </a:prstGeom>
          </p:spPr>
        </p:pic>
        <p:pic>
          <p:nvPicPr>
            <p:cNvPr id="45" name="object 45"/>
            <p:cNvPicPr/>
            <p:nvPr/>
          </p:nvPicPr>
          <p:blipFill>
            <a:blip r:embed="rId26" cstate="screen">
              <a:extLst>
                <a:ext uri="{28A0092B-C50C-407E-A947-70E740481C1C}">
                  <a14:useLocalDpi xmlns:a14="http://schemas.microsoft.com/office/drawing/2010/main"/>
                </a:ext>
              </a:extLst>
            </a:blip>
            <a:stretch>
              <a:fillRect/>
            </a:stretch>
          </p:blipFill>
          <p:spPr>
            <a:xfrm>
              <a:off x="743889" y="4496180"/>
              <a:ext cx="2976829" cy="108965"/>
            </a:xfrm>
            <a:prstGeom prst="rect">
              <a:avLst/>
            </a:prstGeom>
          </p:spPr>
        </p:pic>
        <p:pic>
          <p:nvPicPr>
            <p:cNvPr id="46" name="object 46"/>
            <p:cNvPicPr/>
            <p:nvPr/>
          </p:nvPicPr>
          <p:blipFill>
            <a:blip r:embed="rId27" cstate="screen">
              <a:extLst>
                <a:ext uri="{28A0092B-C50C-407E-A947-70E740481C1C}">
                  <a14:useLocalDpi xmlns:a14="http://schemas.microsoft.com/office/drawing/2010/main"/>
                </a:ext>
              </a:extLst>
            </a:blip>
            <a:stretch>
              <a:fillRect/>
            </a:stretch>
          </p:blipFill>
          <p:spPr>
            <a:xfrm>
              <a:off x="743775" y="4647056"/>
              <a:ext cx="1725231" cy="117728"/>
            </a:xfrm>
            <a:prstGeom prst="rect">
              <a:avLst/>
            </a:prstGeom>
          </p:spPr>
        </p:pic>
      </p:grpSp>
      <p:grpSp>
        <p:nvGrpSpPr>
          <p:cNvPr id="47" name="object 47"/>
          <p:cNvGrpSpPr/>
          <p:nvPr/>
        </p:nvGrpSpPr>
        <p:grpSpPr>
          <a:xfrm>
            <a:off x="0" y="3"/>
            <a:ext cx="7277100" cy="2582545"/>
            <a:chOff x="0" y="0"/>
            <a:chExt cx="7277100" cy="2582545"/>
          </a:xfrm>
        </p:grpSpPr>
        <p:sp>
          <p:nvSpPr>
            <p:cNvPr id="48" name="object 48"/>
            <p:cNvSpPr/>
            <p:nvPr/>
          </p:nvSpPr>
          <p:spPr>
            <a:xfrm>
              <a:off x="0" y="0"/>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7644"/>
                  </a:lnTo>
                  <a:lnTo>
                    <a:pt x="5221605" y="0"/>
                  </a:lnTo>
                  <a:close/>
                </a:path>
              </a:pathLst>
            </a:custGeom>
            <a:solidFill>
              <a:srgbClr val="004448"/>
            </a:solidFill>
          </p:spPr>
          <p:txBody>
            <a:bodyPr wrap="square" lIns="0" tIns="0" rIns="0" bIns="0" rtlCol="0"/>
            <a:lstStyle/>
            <a:p>
              <a:endParaRPr/>
            </a:p>
          </p:txBody>
        </p:sp>
        <p:pic>
          <p:nvPicPr>
            <p:cNvPr id="49" name="object 49"/>
            <p:cNvPicPr/>
            <p:nvPr/>
          </p:nvPicPr>
          <p:blipFill>
            <a:blip r:embed="rId28" cstate="screen">
              <a:extLst>
                <a:ext uri="{28A0092B-C50C-407E-A947-70E740481C1C}">
                  <a14:useLocalDpi xmlns:a14="http://schemas.microsoft.com/office/drawing/2010/main"/>
                </a:ext>
              </a:extLst>
            </a:blip>
            <a:stretch>
              <a:fillRect/>
            </a:stretch>
          </p:blipFill>
          <p:spPr>
            <a:xfrm>
              <a:off x="4612640" y="623569"/>
              <a:ext cx="2395855" cy="1587500"/>
            </a:xfrm>
            <a:prstGeom prst="rect">
              <a:avLst/>
            </a:prstGeom>
          </p:spPr>
        </p:pic>
        <p:sp>
          <p:nvSpPr>
            <p:cNvPr id="50" name="object 50"/>
            <p:cNvSpPr/>
            <p:nvPr/>
          </p:nvSpPr>
          <p:spPr>
            <a:xfrm>
              <a:off x="4613275" y="63436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51" name="object 51"/>
            <p:cNvPicPr/>
            <p:nvPr/>
          </p:nvPicPr>
          <p:blipFill>
            <a:blip r:embed="rId29" cstate="screen">
              <a:extLst>
                <a:ext uri="{28A0092B-C50C-407E-A947-70E740481C1C}">
                  <a14:useLocalDpi xmlns:a14="http://schemas.microsoft.com/office/drawing/2010/main"/>
                </a:ext>
              </a:extLst>
            </a:blip>
            <a:stretch>
              <a:fillRect/>
            </a:stretch>
          </p:blipFill>
          <p:spPr>
            <a:xfrm>
              <a:off x="4321175" y="2214879"/>
              <a:ext cx="2955925" cy="86995"/>
            </a:xfrm>
            <a:prstGeom prst="rect">
              <a:avLst/>
            </a:prstGeom>
          </p:spPr>
        </p:pic>
        <p:pic>
          <p:nvPicPr>
            <p:cNvPr id="52" name="object 52"/>
            <p:cNvPicPr/>
            <p:nvPr/>
          </p:nvPicPr>
          <p:blipFill>
            <a:blip r:embed="rId30" cstate="screen">
              <a:extLst>
                <a:ext uri="{28A0092B-C50C-407E-A947-70E740481C1C}">
                  <a14:useLocalDpi xmlns:a14="http://schemas.microsoft.com/office/drawing/2010/main"/>
                </a:ext>
              </a:extLst>
            </a:blip>
            <a:stretch>
              <a:fillRect/>
            </a:stretch>
          </p:blipFill>
          <p:spPr>
            <a:xfrm>
              <a:off x="4691379" y="719454"/>
              <a:ext cx="1657985" cy="805179"/>
            </a:xfrm>
            <a:prstGeom prst="rect">
              <a:avLst/>
            </a:prstGeom>
          </p:spPr>
        </p:pic>
        <p:pic>
          <p:nvPicPr>
            <p:cNvPr id="53" name="object 53"/>
            <p:cNvPicPr/>
            <p:nvPr/>
          </p:nvPicPr>
          <p:blipFill>
            <a:blip r:embed="rId31" cstate="screen">
              <a:extLst>
                <a:ext uri="{28A0092B-C50C-407E-A947-70E740481C1C}">
                  <a14:useLocalDpi xmlns:a14="http://schemas.microsoft.com/office/drawing/2010/main"/>
                </a:ext>
              </a:extLst>
            </a:blip>
            <a:stretch>
              <a:fillRect/>
            </a:stretch>
          </p:blipFill>
          <p:spPr>
            <a:xfrm>
              <a:off x="6347459" y="719454"/>
              <a:ext cx="621030" cy="1208404"/>
            </a:xfrm>
            <a:prstGeom prst="rect">
              <a:avLst/>
            </a:prstGeom>
          </p:spPr>
        </p:pic>
        <p:pic>
          <p:nvPicPr>
            <p:cNvPr id="54" name="object 54"/>
            <p:cNvPicPr/>
            <p:nvPr/>
          </p:nvPicPr>
          <p:blipFill>
            <a:blip r:embed="rId32" cstate="screen">
              <a:extLst>
                <a:ext uri="{28A0092B-C50C-407E-A947-70E740481C1C}">
                  <a14:useLocalDpi xmlns:a14="http://schemas.microsoft.com/office/drawing/2010/main"/>
                </a:ext>
              </a:extLst>
            </a:blip>
            <a:stretch>
              <a:fillRect/>
            </a:stretch>
          </p:blipFill>
          <p:spPr>
            <a:xfrm>
              <a:off x="4691379" y="1522094"/>
              <a:ext cx="1657985" cy="604520"/>
            </a:xfrm>
            <a:prstGeom prst="rect">
              <a:avLst/>
            </a:prstGeom>
          </p:spPr>
        </p:pic>
        <p:pic>
          <p:nvPicPr>
            <p:cNvPr id="55" name="object 55"/>
            <p:cNvPicPr/>
            <p:nvPr/>
          </p:nvPicPr>
          <p:blipFill>
            <a:blip r:embed="rId33" cstate="screen">
              <a:extLst>
                <a:ext uri="{28A0092B-C50C-407E-A947-70E740481C1C}">
                  <a14:useLocalDpi xmlns:a14="http://schemas.microsoft.com/office/drawing/2010/main"/>
                </a:ext>
              </a:extLst>
            </a:blip>
            <a:stretch>
              <a:fillRect/>
            </a:stretch>
          </p:blipFill>
          <p:spPr>
            <a:xfrm>
              <a:off x="6347459" y="1925319"/>
              <a:ext cx="621030" cy="201929"/>
            </a:xfrm>
            <a:prstGeom prst="rect">
              <a:avLst/>
            </a:prstGeom>
          </p:spPr>
        </p:pic>
        <p:sp>
          <p:nvSpPr>
            <p:cNvPr id="56" name="object 56"/>
            <p:cNvSpPr/>
            <p:nvPr/>
          </p:nvSpPr>
          <p:spPr>
            <a:xfrm>
              <a:off x="6097904" y="172719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57" name="object 57"/>
            <p:cNvSpPr/>
            <p:nvPr/>
          </p:nvSpPr>
          <p:spPr>
            <a:xfrm>
              <a:off x="6063615" y="1694179"/>
              <a:ext cx="815975" cy="779780"/>
            </a:xfrm>
            <a:custGeom>
              <a:avLst/>
              <a:gdLst/>
              <a:ahLst/>
              <a:cxnLst/>
              <a:rect l="l" t="t" r="r" b="b"/>
              <a:pathLst>
                <a:path w="815975" h="779780">
                  <a:moveTo>
                    <a:pt x="398780" y="0"/>
                  </a:moveTo>
                  <a:lnTo>
                    <a:pt x="353060" y="3809"/>
                  </a:lnTo>
                  <a:lnTo>
                    <a:pt x="308610" y="12064"/>
                  </a:lnTo>
                  <a:lnTo>
                    <a:pt x="265430" y="24764"/>
                  </a:lnTo>
                  <a:lnTo>
                    <a:pt x="224155" y="41909"/>
                  </a:lnTo>
                  <a:lnTo>
                    <a:pt x="185420" y="62864"/>
                  </a:lnTo>
                  <a:lnTo>
                    <a:pt x="149860" y="88264"/>
                  </a:lnTo>
                  <a:lnTo>
                    <a:pt x="116205" y="116839"/>
                  </a:lnTo>
                  <a:lnTo>
                    <a:pt x="86995" y="149225"/>
                  </a:lnTo>
                  <a:lnTo>
                    <a:pt x="60960" y="184784"/>
                  </a:lnTo>
                  <a:lnTo>
                    <a:pt x="38735" y="223520"/>
                  </a:lnTo>
                  <a:lnTo>
                    <a:pt x="21589" y="264795"/>
                  </a:lnTo>
                  <a:lnTo>
                    <a:pt x="8889" y="308609"/>
                  </a:lnTo>
                  <a:lnTo>
                    <a:pt x="1905" y="353695"/>
                  </a:lnTo>
                  <a:lnTo>
                    <a:pt x="0" y="398145"/>
                  </a:lnTo>
                  <a:lnTo>
                    <a:pt x="3810" y="441959"/>
                  </a:lnTo>
                  <a:lnTo>
                    <a:pt x="12064" y="484504"/>
                  </a:lnTo>
                  <a:lnTo>
                    <a:pt x="25400" y="525779"/>
                  </a:lnTo>
                  <a:lnTo>
                    <a:pt x="43180" y="565150"/>
                  </a:lnTo>
                  <a:lnTo>
                    <a:pt x="66039" y="601979"/>
                  </a:lnTo>
                  <a:lnTo>
                    <a:pt x="92075" y="636904"/>
                  </a:lnTo>
                  <a:lnTo>
                    <a:pt x="122555" y="668654"/>
                  </a:lnTo>
                  <a:lnTo>
                    <a:pt x="156210" y="696595"/>
                  </a:lnTo>
                  <a:lnTo>
                    <a:pt x="193675" y="721359"/>
                  </a:lnTo>
                  <a:lnTo>
                    <a:pt x="233680" y="742314"/>
                  </a:lnTo>
                  <a:lnTo>
                    <a:pt x="276860" y="759459"/>
                  </a:lnTo>
                  <a:lnTo>
                    <a:pt x="323214" y="770889"/>
                  </a:lnTo>
                  <a:lnTo>
                    <a:pt x="370205" y="777875"/>
                  </a:lnTo>
                  <a:lnTo>
                    <a:pt x="416560" y="779779"/>
                  </a:lnTo>
                  <a:lnTo>
                    <a:pt x="462280" y="775970"/>
                  </a:lnTo>
                  <a:lnTo>
                    <a:pt x="507364" y="768350"/>
                  </a:lnTo>
                  <a:lnTo>
                    <a:pt x="549910" y="755014"/>
                  </a:lnTo>
                  <a:lnTo>
                    <a:pt x="591185" y="737870"/>
                  </a:lnTo>
                  <a:lnTo>
                    <a:pt x="629919" y="716914"/>
                  </a:lnTo>
                  <a:lnTo>
                    <a:pt x="666114" y="691514"/>
                  </a:lnTo>
                  <a:lnTo>
                    <a:pt x="699135" y="662939"/>
                  </a:lnTo>
                  <a:lnTo>
                    <a:pt x="728980" y="630554"/>
                  </a:lnTo>
                  <a:lnTo>
                    <a:pt x="755014" y="594995"/>
                  </a:lnTo>
                  <a:lnTo>
                    <a:pt x="776605" y="556259"/>
                  </a:lnTo>
                  <a:lnTo>
                    <a:pt x="794385" y="514984"/>
                  </a:lnTo>
                  <a:lnTo>
                    <a:pt x="807085" y="471170"/>
                  </a:lnTo>
                  <a:lnTo>
                    <a:pt x="814069" y="426084"/>
                  </a:lnTo>
                  <a:lnTo>
                    <a:pt x="815975" y="381634"/>
                  </a:lnTo>
                  <a:lnTo>
                    <a:pt x="812164" y="337820"/>
                  </a:lnTo>
                  <a:lnTo>
                    <a:pt x="803275" y="295275"/>
                  </a:lnTo>
                  <a:lnTo>
                    <a:pt x="789939" y="254000"/>
                  </a:lnTo>
                  <a:lnTo>
                    <a:pt x="772160" y="214629"/>
                  </a:lnTo>
                  <a:lnTo>
                    <a:pt x="749935" y="177800"/>
                  </a:lnTo>
                  <a:lnTo>
                    <a:pt x="723264" y="142875"/>
                  </a:lnTo>
                  <a:lnTo>
                    <a:pt x="693419" y="111759"/>
                  </a:lnTo>
                  <a:lnTo>
                    <a:pt x="659764" y="83184"/>
                  </a:lnTo>
                  <a:lnTo>
                    <a:pt x="622300" y="58420"/>
                  </a:lnTo>
                  <a:lnTo>
                    <a:pt x="581660" y="37464"/>
                  </a:lnTo>
                  <a:lnTo>
                    <a:pt x="538480" y="20954"/>
                  </a:lnTo>
                  <a:lnTo>
                    <a:pt x="492760" y="8889"/>
                  </a:lnTo>
                  <a:lnTo>
                    <a:pt x="445769" y="1904"/>
                  </a:lnTo>
                  <a:lnTo>
                    <a:pt x="398780" y="0"/>
                  </a:lnTo>
                  <a:close/>
                </a:path>
              </a:pathLst>
            </a:custGeom>
            <a:solidFill>
              <a:srgbClr val="CC912F"/>
            </a:solidFill>
          </p:spPr>
          <p:txBody>
            <a:bodyPr wrap="square" lIns="0" tIns="0" rIns="0" bIns="0" rtlCol="0"/>
            <a:lstStyle/>
            <a:p>
              <a:endParaRPr/>
            </a:p>
          </p:txBody>
        </p:sp>
        <p:sp>
          <p:nvSpPr>
            <p:cNvPr id="58" name="object 58"/>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59" name="object 59"/>
            <p:cNvPicPr/>
            <p:nvPr/>
          </p:nvPicPr>
          <p:blipFill>
            <a:blip r:embed="rId34" cstate="screen">
              <a:extLst>
                <a:ext uri="{28A0092B-C50C-407E-A947-70E740481C1C}">
                  <a14:useLocalDpi xmlns:a14="http://schemas.microsoft.com/office/drawing/2010/main"/>
                </a:ext>
              </a:extLst>
            </a:blip>
            <a:stretch>
              <a:fillRect/>
            </a:stretch>
          </p:blipFill>
          <p:spPr>
            <a:xfrm>
              <a:off x="174904" y="473963"/>
              <a:ext cx="239979" cy="213868"/>
            </a:xfrm>
            <a:prstGeom prst="rect">
              <a:avLst/>
            </a:prstGeom>
          </p:spPr>
        </p:pic>
        <p:pic>
          <p:nvPicPr>
            <p:cNvPr id="60" name="object 60"/>
            <p:cNvPicPr/>
            <p:nvPr/>
          </p:nvPicPr>
          <p:blipFill>
            <a:blip r:embed="rId35" cstate="screen">
              <a:extLst>
                <a:ext uri="{28A0092B-C50C-407E-A947-70E740481C1C}">
                  <a14:useLocalDpi xmlns:a14="http://schemas.microsoft.com/office/drawing/2010/main"/>
                </a:ext>
              </a:extLst>
            </a:blip>
            <a:stretch>
              <a:fillRect/>
            </a:stretch>
          </p:blipFill>
          <p:spPr>
            <a:xfrm>
              <a:off x="567512" y="477265"/>
              <a:ext cx="1525066" cy="216662"/>
            </a:xfrm>
            <a:prstGeom prst="rect">
              <a:avLst/>
            </a:prstGeom>
          </p:spPr>
        </p:pic>
        <p:pic>
          <p:nvPicPr>
            <p:cNvPr id="61" name="object 61"/>
            <p:cNvPicPr/>
            <p:nvPr/>
          </p:nvPicPr>
          <p:blipFill>
            <a:blip r:embed="rId36" cstate="screen">
              <a:extLst>
                <a:ext uri="{28A0092B-C50C-407E-A947-70E740481C1C}">
                  <a14:useLocalDpi xmlns:a14="http://schemas.microsoft.com/office/drawing/2010/main"/>
                </a:ext>
              </a:extLst>
            </a:blip>
            <a:stretch>
              <a:fillRect/>
            </a:stretch>
          </p:blipFill>
          <p:spPr>
            <a:xfrm>
              <a:off x="460324" y="1627885"/>
              <a:ext cx="248894" cy="128143"/>
            </a:xfrm>
            <a:prstGeom prst="rect">
              <a:avLst/>
            </a:prstGeom>
          </p:spPr>
        </p:pic>
        <p:sp>
          <p:nvSpPr>
            <p:cNvPr id="62" name="object 62"/>
            <p:cNvSpPr/>
            <p:nvPr/>
          </p:nvSpPr>
          <p:spPr>
            <a:xfrm>
              <a:off x="1635251" y="1626107"/>
              <a:ext cx="35560" cy="104139"/>
            </a:xfrm>
            <a:custGeom>
              <a:avLst/>
              <a:gdLst/>
              <a:ahLst/>
              <a:cxnLst/>
              <a:rect l="l" t="t" r="r" b="b"/>
              <a:pathLst>
                <a:path w="35560" h="104139">
                  <a:moveTo>
                    <a:pt x="35052" y="0"/>
                  </a:moveTo>
                  <a:lnTo>
                    <a:pt x="26162" y="0"/>
                  </a:lnTo>
                  <a:lnTo>
                    <a:pt x="0" y="103758"/>
                  </a:lnTo>
                  <a:lnTo>
                    <a:pt x="8890" y="103758"/>
                  </a:lnTo>
                  <a:lnTo>
                    <a:pt x="35052" y="0"/>
                  </a:lnTo>
                  <a:close/>
                </a:path>
              </a:pathLst>
            </a:custGeom>
            <a:solidFill>
              <a:srgbClr val="57585B"/>
            </a:solidFill>
          </p:spPr>
          <p:txBody>
            <a:bodyPr wrap="square" lIns="0" tIns="0" rIns="0" bIns="0" rtlCol="0"/>
            <a:lstStyle/>
            <a:p>
              <a:endParaRPr/>
            </a:p>
          </p:txBody>
        </p:sp>
      </p:grpSp>
      <p:sp>
        <p:nvSpPr>
          <p:cNvPr id="63" name="object 63"/>
          <p:cNvSpPr txBox="1"/>
          <p:nvPr/>
        </p:nvSpPr>
        <p:spPr>
          <a:xfrm>
            <a:off x="444503" y="1743204"/>
            <a:ext cx="33591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a:t>
            </a:r>
            <a:r>
              <a:rPr sz="1100" spc="-15" dirty="0">
                <a:solidFill>
                  <a:srgbClr val="004448"/>
                </a:solidFill>
                <a:latin typeface="Microsoft Sans Serif"/>
                <a:cs typeface="Microsoft Sans Serif"/>
              </a:rPr>
              <a:t>i</a:t>
            </a:r>
            <a:r>
              <a:rPr sz="1100" dirty="0">
                <a:solidFill>
                  <a:srgbClr val="004448"/>
                </a:solidFill>
                <a:latin typeface="Microsoft Sans Serif"/>
                <a:cs typeface="Microsoft Sans Serif"/>
              </a:rPr>
              <a:t>s:</a:t>
            </a:r>
            <a:endParaRPr sz="1100">
              <a:latin typeface="Microsoft Sans Serif"/>
              <a:cs typeface="Microsoft Sans Serif"/>
            </a:endParaRPr>
          </a:p>
        </p:txBody>
      </p:sp>
      <p:sp>
        <p:nvSpPr>
          <p:cNvPr id="64" name="object 64"/>
          <p:cNvSpPr txBox="1"/>
          <p:nvPr/>
        </p:nvSpPr>
        <p:spPr>
          <a:xfrm>
            <a:off x="1054407" y="1575564"/>
            <a:ext cx="923290" cy="361315"/>
          </a:xfrm>
          <a:prstGeom prst="rect">
            <a:avLst/>
          </a:prstGeom>
        </p:spPr>
        <p:txBody>
          <a:bodyPr vert="horz" wrap="square" lIns="0" tIns="12697" rIns="0" bIns="0" rtlCol="0">
            <a:spAutoFit/>
          </a:bodyPr>
          <a:lstStyle/>
          <a:p>
            <a:pPr marL="50785" marR="5077" indent="-38088">
              <a:spcBef>
                <a:spcPts val="100"/>
              </a:spcBef>
            </a:pPr>
            <a:r>
              <a:rPr sz="1100" spc="-5" dirty="0">
                <a:solidFill>
                  <a:srgbClr val="57585B"/>
                </a:solidFill>
                <a:latin typeface="Microsoft Sans Serif"/>
                <a:cs typeface="Microsoft Sans Serif"/>
              </a:rPr>
              <a:t>Catering</a:t>
            </a:r>
            <a:r>
              <a:rPr sz="1100" spc="225" dirty="0">
                <a:solidFill>
                  <a:srgbClr val="57585B"/>
                </a:solidFill>
                <a:latin typeface="Microsoft Sans Serif"/>
                <a:cs typeface="Microsoft Sans Serif"/>
              </a:rPr>
              <a:t> </a:t>
            </a:r>
            <a:r>
              <a:rPr sz="1100" spc="-5" dirty="0">
                <a:solidFill>
                  <a:srgbClr val="57585B"/>
                </a:solidFill>
                <a:latin typeface="Microsoft Sans Serif"/>
                <a:cs typeface="Microsoft Sans Serif"/>
              </a:rPr>
              <a:t>Café </a:t>
            </a:r>
            <a:r>
              <a:rPr sz="1100" spc="-275" dirty="0">
                <a:solidFill>
                  <a:srgbClr val="57585B"/>
                </a:solidFill>
                <a:latin typeface="Microsoft Sans Serif"/>
                <a:cs typeface="Microsoft Sans Serif"/>
              </a:rPr>
              <a:t> </a:t>
            </a:r>
            <a:r>
              <a:rPr sz="1100" spc="-5" dirty="0">
                <a:solidFill>
                  <a:srgbClr val="57585B"/>
                </a:solidFill>
                <a:latin typeface="Microsoft Sans Serif"/>
                <a:cs typeface="Microsoft Sans Serif"/>
              </a:rPr>
              <a:t>Irlanda</a:t>
            </a:r>
            <a:endParaRPr sz="1100">
              <a:latin typeface="Microsoft Sans Serif"/>
              <a:cs typeface="Microsoft Sans Serif"/>
            </a:endParaRPr>
          </a:p>
        </p:txBody>
      </p:sp>
      <p:pic>
        <p:nvPicPr>
          <p:cNvPr id="65" name="object 65"/>
          <p:cNvPicPr/>
          <p:nvPr/>
        </p:nvPicPr>
        <p:blipFill>
          <a:blip r:embed="rId37" cstate="screen">
            <a:extLst>
              <a:ext uri="{28A0092B-C50C-407E-A947-70E740481C1C}">
                <a14:useLocalDpi xmlns:a14="http://schemas.microsoft.com/office/drawing/2010/main"/>
              </a:ext>
            </a:extLst>
          </a:blip>
          <a:stretch>
            <a:fillRect/>
          </a:stretch>
        </p:blipFill>
        <p:spPr>
          <a:xfrm>
            <a:off x="451484" y="4902453"/>
            <a:ext cx="213982" cy="213995"/>
          </a:xfrm>
          <a:prstGeom prst="rect">
            <a:avLst/>
          </a:prstGeom>
        </p:spPr>
      </p:pic>
      <p:pic>
        <p:nvPicPr>
          <p:cNvPr id="66" name="object 66"/>
          <p:cNvPicPr/>
          <p:nvPr/>
        </p:nvPicPr>
        <p:blipFill>
          <a:blip r:embed="rId38" cstate="screen">
            <a:extLst>
              <a:ext uri="{28A0092B-C50C-407E-A947-70E740481C1C}">
                <a14:useLocalDpi xmlns:a14="http://schemas.microsoft.com/office/drawing/2010/main"/>
              </a:ext>
            </a:extLst>
          </a:blip>
          <a:stretch>
            <a:fillRect/>
          </a:stretch>
        </p:blipFill>
        <p:spPr>
          <a:xfrm>
            <a:off x="452122" y="8263295"/>
            <a:ext cx="212725" cy="209257"/>
          </a:xfrm>
          <a:prstGeom prst="rect">
            <a:avLst/>
          </a:prstGeom>
        </p:spPr>
      </p:pic>
      <p:sp>
        <p:nvSpPr>
          <p:cNvPr id="67" name="object 67"/>
          <p:cNvSpPr txBox="1"/>
          <p:nvPr/>
        </p:nvSpPr>
        <p:spPr>
          <a:xfrm>
            <a:off x="7298680" y="8242624"/>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1484" y="2467739"/>
            <a:ext cx="3601720" cy="2703830"/>
            <a:chOff x="451484" y="2467736"/>
            <a:chExt cx="3601720" cy="2703830"/>
          </a:xfrm>
        </p:grpSpPr>
        <p:sp>
          <p:nvSpPr>
            <p:cNvPr id="3" name="object 3"/>
            <p:cNvSpPr/>
            <p:nvPr/>
          </p:nvSpPr>
          <p:spPr>
            <a:xfrm>
              <a:off x="683894" y="2467736"/>
              <a:ext cx="3096260" cy="2555875"/>
            </a:xfrm>
            <a:custGeom>
              <a:avLst/>
              <a:gdLst/>
              <a:ahLst/>
              <a:cxnLst/>
              <a:rect l="l" t="t" r="r" b="b"/>
              <a:pathLst>
                <a:path w="3096260" h="2555875">
                  <a:moveTo>
                    <a:pt x="2995295" y="0"/>
                  </a:moveTo>
                  <a:lnTo>
                    <a:pt x="100964" y="0"/>
                  </a:lnTo>
                  <a:lnTo>
                    <a:pt x="61595" y="8254"/>
                  </a:lnTo>
                  <a:lnTo>
                    <a:pt x="29845" y="29845"/>
                  </a:lnTo>
                  <a:lnTo>
                    <a:pt x="8254" y="61595"/>
                  </a:lnTo>
                  <a:lnTo>
                    <a:pt x="0" y="100965"/>
                  </a:lnTo>
                  <a:lnTo>
                    <a:pt x="0" y="2455545"/>
                  </a:lnTo>
                  <a:lnTo>
                    <a:pt x="8254" y="2494280"/>
                  </a:lnTo>
                  <a:lnTo>
                    <a:pt x="29845" y="2526665"/>
                  </a:lnTo>
                  <a:lnTo>
                    <a:pt x="61595" y="2548255"/>
                  </a:lnTo>
                  <a:lnTo>
                    <a:pt x="100964" y="2555875"/>
                  </a:lnTo>
                  <a:lnTo>
                    <a:pt x="2995295" y="2555875"/>
                  </a:lnTo>
                  <a:lnTo>
                    <a:pt x="3034665" y="2548255"/>
                  </a:lnTo>
                  <a:lnTo>
                    <a:pt x="3066415" y="2526665"/>
                  </a:lnTo>
                  <a:lnTo>
                    <a:pt x="3088005" y="2494280"/>
                  </a:lnTo>
                  <a:lnTo>
                    <a:pt x="3096260" y="2455545"/>
                  </a:lnTo>
                  <a:lnTo>
                    <a:pt x="3096260" y="100965"/>
                  </a:lnTo>
                  <a:lnTo>
                    <a:pt x="3088005" y="61595"/>
                  </a:lnTo>
                  <a:lnTo>
                    <a:pt x="3066415" y="29845"/>
                  </a:lnTo>
                  <a:lnTo>
                    <a:pt x="3034665" y="8254"/>
                  </a:lnTo>
                  <a:lnTo>
                    <a:pt x="2995295" y="0"/>
                  </a:lnTo>
                  <a:close/>
                </a:path>
              </a:pathLst>
            </a:custGeom>
            <a:solidFill>
              <a:srgbClr val="004448"/>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51484" y="2539491"/>
              <a:ext cx="214629" cy="189229"/>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3811269" y="4975351"/>
              <a:ext cx="214629" cy="196214"/>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3839844" y="2518536"/>
              <a:ext cx="213360" cy="209550"/>
            </a:xfrm>
            <a:prstGeom prst="rect">
              <a:avLst/>
            </a:prstGeom>
          </p:spPr>
        </p:pic>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747255" y="2540761"/>
              <a:ext cx="2978289" cy="288544"/>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744016" y="2865500"/>
              <a:ext cx="1517218" cy="117728"/>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2331465" y="2865500"/>
              <a:ext cx="1388491" cy="116204"/>
            </a:xfrm>
            <a:prstGeom prst="rect">
              <a:avLst/>
            </a:prstGeom>
          </p:spPr>
        </p:pic>
        <p:pic>
          <p:nvPicPr>
            <p:cNvPr id="10" name="object 10"/>
            <p:cNvPicPr/>
            <p:nvPr/>
          </p:nvPicPr>
          <p:blipFill>
            <a:blip r:embed="rId8" cstate="screen">
              <a:extLst>
                <a:ext uri="{28A0092B-C50C-407E-A947-70E740481C1C}">
                  <a14:useLocalDpi xmlns:a14="http://schemas.microsoft.com/office/drawing/2010/main"/>
                </a:ext>
              </a:extLst>
            </a:blip>
            <a:stretch>
              <a:fillRect/>
            </a:stretch>
          </p:blipFill>
          <p:spPr>
            <a:xfrm>
              <a:off x="743953" y="3016884"/>
              <a:ext cx="2982099" cy="117221"/>
            </a:xfrm>
            <a:prstGeom prst="rect">
              <a:avLst/>
            </a:prstGeom>
          </p:spPr>
        </p:pic>
        <p:pic>
          <p:nvPicPr>
            <p:cNvPr id="11" name="object 11"/>
            <p:cNvPicPr/>
            <p:nvPr/>
          </p:nvPicPr>
          <p:blipFill>
            <a:blip r:embed="rId9" cstate="screen">
              <a:extLst>
                <a:ext uri="{28A0092B-C50C-407E-A947-70E740481C1C}">
                  <a14:useLocalDpi xmlns:a14="http://schemas.microsoft.com/office/drawing/2010/main"/>
                </a:ext>
              </a:extLst>
            </a:blip>
            <a:stretch>
              <a:fillRect/>
            </a:stretch>
          </p:blipFill>
          <p:spPr>
            <a:xfrm>
              <a:off x="740790" y="3167760"/>
              <a:ext cx="2984627" cy="117221"/>
            </a:xfrm>
            <a:prstGeom prst="rect">
              <a:avLst/>
            </a:prstGeom>
          </p:spPr>
        </p:pic>
        <p:pic>
          <p:nvPicPr>
            <p:cNvPr id="12" name="object 12"/>
            <p:cNvPicPr/>
            <p:nvPr/>
          </p:nvPicPr>
          <p:blipFill>
            <a:blip r:embed="rId10" cstate="screen">
              <a:extLst>
                <a:ext uri="{28A0092B-C50C-407E-A947-70E740481C1C}">
                  <a14:useLocalDpi xmlns:a14="http://schemas.microsoft.com/office/drawing/2010/main"/>
                </a:ext>
              </a:extLst>
            </a:blip>
            <a:stretch>
              <a:fillRect/>
            </a:stretch>
          </p:blipFill>
          <p:spPr>
            <a:xfrm>
              <a:off x="743889" y="3318636"/>
              <a:ext cx="2981528" cy="117221"/>
            </a:xfrm>
            <a:prstGeom prst="rect">
              <a:avLst/>
            </a:prstGeom>
          </p:spPr>
        </p:pic>
        <p:pic>
          <p:nvPicPr>
            <p:cNvPr id="13" name="object 13"/>
            <p:cNvPicPr/>
            <p:nvPr/>
          </p:nvPicPr>
          <p:blipFill>
            <a:blip r:embed="rId11" cstate="screen">
              <a:extLst>
                <a:ext uri="{28A0092B-C50C-407E-A947-70E740481C1C}">
                  <a14:useLocalDpi xmlns:a14="http://schemas.microsoft.com/office/drawing/2010/main"/>
                </a:ext>
              </a:extLst>
            </a:blip>
            <a:stretch>
              <a:fillRect/>
            </a:stretch>
          </p:blipFill>
          <p:spPr>
            <a:xfrm>
              <a:off x="740790" y="3469385"/>
              <a:ext cx="2991993" cy="118872"/>
            </a:xfrm>
            <a:prstGeom prst="rect">
              <a:avLst/>
            </a:prstGeom>
          </p:spPr>
        </p:pic>
        <p:pic>
          <p:nvPicPr>
            <p:cNvPr id="14" name="object 14"/>
            <p:cNvPicPr/>
            <p:nvPr/>
          </p:nvPicPr>
          <p:blipFill>
            <a:blip r:embed="rId12" cstate="screen">
              <a:extLst>
                <a:ext uri="{28A0092B-C50C-407E-A947-70E740481C1C}">
                  <a14:useLocalDpi xmlns:a14="http://schemas.microsoft.com/office/drawing/2010/main"/>
                </a:ext>
              </a:extLst>
            </a:blip>
            <a:stretch>
              <a:fillRect/>
            </a:stretch>
          </p:blipFill>
          <p:spPr>
            <a:xfrm>
              <a:off x="744016" y="3622928"/>
              <a:ext cx="2981274" cy="117728"/>
            </a:xfrm>
            <a:prstGeom prst="rect">
              <a:avLst/>
            </a:prstGeom>
          </p:spPr>
        </p:pic>
        <p:pic>
          <p:nvPicPr>
            <p:cNvPr id="15" name="object 15"/>
            <p:cNvPicPr/>
            <p:nvPr/>
          </p:nvPicPr>
          <p:blipFill>
            <a:blip r:embed="rId13" cstate="screen">
              <a:extLst>
                <a:ext uri="{28A0092B-C50C-407E-A947-70E740481C1C}">
                  <a14:useLocalDpi xmlns:a14="http://schemas.microsoft.com/office/drawing/2010/main"/>
                </a:ext>
              </a:extLst>
            </a:blip>
            <a:stretch>
              <a:fillRect/>
            </a:stretch>
          </p:blipFill>
          <p:spPr>
            <a:xfrm>
              <a:off x="737209" y="3772788"/>
              <a:ext cx="2994050" cy="422021"/>
            </a:xfrm>
            <a:prstGeom prst="rect">
              <a:avLst/>
            </a:prstGeom>
          </p:spPr>
        </p:pic>
        <p:pic>
          <p:nvPicPr>
            <p:cNvPr id="16" name="object 16"/>
            <p:cNvPicPr/>
            <p:nvPr/>
          </p:nvPicPr>
          <p:blipFill>
            <a:blip r:embed="rId14" cstate="screen">
              <a:extLst>
                <a:ext uri="{28A0092B-C50C-407E-A947-70E740481C1C}">
                  <a14:useLocalDpi xmlns:a14="http://schemas.microsoft.com/office/drawing/2010/main"/>
                </a:ext>
              </a:extLst>
            </a:blip>
            <a:stretch>
              <a:fillRect/>
            </a:stretch>
          </p:blipFill>
          <p:spPr>
            <a:xfrm>
              <a:off x="738022" y="4077080"/>
              <a:ext cx="910056" cy="117728"/>
            </a:xfrm>
            <a:prstGeom prst="rect">
              <a:avLst/>
            </a:prstGeom>
          </p:spPr>
        </p:pic>
        <p:pic>
          <p:nvPicPr>
            <p:cNvPr id="17" name="object 17"/>
            <p:cNvPicPr/>
            <p:nvPr/>
          </p:nvPicPr>
          <p:blipFill>
            <a:blip r:embed="rId15" cstate="screen">
              <a:extLst>
                <a:ext uri="{28A0092B-C50C-407E-A947-70E740481C1C}">
                  <a14:useLocalDpi xmlns:a14="http://schemas.microsoft.com/office/drawing/2010/main"/>
                </a:ext>
              </a:extLst>
            </a:blip>
            <a:stretch>
              <a:fillRect/>
            </a:stretch>
          </p:blipFill>
          <p:spPr>
            <a:xfrm>
              <a:off x="2458846" y="4228464"/>
              <a:ext cx="1263650" cy="118744"/>
            </a:xfrm>
            <a:prstGeom prst="rect">
              <a:avLst/>
            </a:prstGeom>
          </p:spPr>
        </p:pic>
        <p:pic>
          <p:nvPicPr>
            <p:cNvPr id="18" name="object 18"/>
            <p:cNvPicPr/>
            <p:nvPr/>
          </p:nvPicPr>
          <p:blipFill>
            <a:blip r:embed="rId16" cstate="screen">
              <a:extLst>
                <a:ext uri="{28A0092B-C50C-407E-A947-70E740481C1C}">
                  <a14:useLocalDpi xmlns:a14="http://schemas.microsoft.com/office/drawing/2010/main"/>
                </a:ext>
              </a:extLst>
            </a:blip>
            <a:stretch>
              <a:fillRect/>
            </a:stretch>
          </p:blipFill>
          <p:spPr>
            <a:xfrm>
              <a:off x="744016" y="4228464"/>
              <a:ext cx="2982036" cy="269620"/>
            </a:xfrm>
            <a:prstGeom prst="rect">
              <a:avLst/>
            </a:prstGeom>
          </p:spPr>
        </p:pic>
        <p:pic>
          <p:nvPicPr>
            <p:cNvPr id="19" name="object 19"/>
            <p:cNvPicPr/>
            <p:nvPr/>
          </p:nvPicPr>
          <p:blipFill>
            <a:blip r:embed="rId17" cstate="screen">
              <a:extLst>
                <a:ext uri="{28A0092B-C50C-407E-A947-70E740481C1C}">
                  <a14:useLocalDpi xmlns:a14="http://schemas.microsoft.com/office/drawing/2010/main"/>
                </a:ext>
              </a:extLst>
            </a:blip>
            <a:stretch>
              <a:fillRect/>
            </a:stretch>
          </p:blipFill>
          <p:spPr>
            <a:xfrm>
              <a:off x="740435" y="4531232"/>
              <a:ext cx="2979775" cy="117728"/>
            </a:xfrm>
            <a:prstGeom prst="rect">
              <a:avLst/>
            </a:prstGeom>
          </p:spPr>
        </p:pic>
        <p:pic>
          <p:nvPicPr>
            <p:cNvPr id="20" name="object 20"/>
            <p:cNvPicPr/>
            <p:nvPr/>
          </p:nvPicPr>
          <p:blipFill>
            <a:blip r:embed="rId18" cstate="screen">
              <a:extLst>
                <a:ext uri="{28A0092B-C50C-407E-A947-70E740481C1C}">
                  <a14:useLocalDpi xmlns:a14="http://schemas.microsoft.com/office/drawing/2010/main"/>
                </a:ext>
              </a:extLst>
            </a:blip>
            <a:stretch>
              <a:fillRect/>
            </a:stretch>
          </p:blipFill>
          <p:spPr>
            <a:xfrm>
              <a:off x="745540" y="4684140"/>
              <a:ext cx="2976067" cy="117220"/>
            </a:xfrm>
            <a:prstGeom prst="rect">
              <a:avLst/>
            </a:prstGeom>
          </p:spPr>
        </p:pic>
        <p:pic>
          <p:nvPicPr>
            <p:cNvPr id="21" name="object 21"/>
            <p:cNvPicPr/>
            <p:nvPr/>
          </p:nvPicPr>
          <p:blipFill>
            <a:blip r:embed="rId19" cstate="screen">
              <a:extLst>
                <a:ext uri="{28A0092B-C50C-407E-A947-70E740481C1C}">
                  <a14:useLocalDpi xmlns:a14="http://schemas.microsoft.com/office/drawing/2010/main"/>
                </a:ext>
              </a:extLst>
            </a:blip>
            <a:stretch>
              <a:fillRect/>
            </a:stretch>
          </p:blipFill>
          <p:spPr>
            <a:xfrm>
              <a:off x="743889" y="4831968"/>
              <a:ext cx="2831541" cy="93599"/>
            </a:xfrm>
            <a:prstGeom prst="rect">
              <a:avLst/>
            </a:prstGeom>
          </p:spPr>
        </p:pic>
      </p:grpSp>
      <p:sp>
        <p:nvSpPr>
          <p:cNvPr id="22" name="object 22"/>
          <p:cNvSpPr txBox="1"/>
          <p:nvPr/>
        </p:nvSpPr>
        <p:spPr>
          <a:xfrm>
            <a:off x="706630" y="5178681"/>
            <a:ext cx="3032125" cy="1095375"/>
          </a:xfrm>
          <a:prstGeom prst="rect">
            <a:avLst/>
          </a:prstGeom>
        </p:spPr>
        <p:txBody>
          <a:bodyPr vert="horz" wrap="square" lIns="0" tIns="12697" rIns="0" bIns="0" rtlCol="0">
            <a:spAutoFit/>
          </a:bodyPr>
          <a:lstStyle/>
          <a:p>
            <a:pPr marL="29200" algn="just">
              <a:spcBef>
                <a:spcPts val="100"/>
              </a:spcBef>
            </a:pPr>
            <a:r>
              <a:rPr sz="1200" spc="-5" dirty="0">
                <a:solidFill>
                  <a:srgbClr val="004448"/>
                </a:solidFill>
                <a:latin typeface="Microsoft Sans Serif"/>
                <a:cs typeface="Microsoft Sans Serif"/>
              </a:rPr>
              <a:t>Acerca</a:t>
            </a:r>
            <a:r>
              <a:rPr sz="1200" spc="-60" dirty="0">
                <a:solidFill>
                  <a:srgbClr val="004448"/>
                </a:solidFill>
                <a:latin typeface="Microsoft Sans Serif"/>
                <a:cs typeface="Microsoft Sans Serif"/>
              </a:rPr>
              <a:t> </a:t>
            </a:r>
            <a:r>
              <a:rPr sz="1200" spc="-5"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ct val="95800"/>
              </a:lnSpc>
              <a:spcBef>
                <a:spcPts val="80"/>
              </a:spcBef>
            </a:pP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idea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Salateria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nació</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2014</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dos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verdaderos amantes de </a:t>
            </a:r>
            <a:r>
              <a:rPr sz="1000" dirty="0">
                <a:solidFill>
                  <a:srgbClr val="57585B"/>
                </a:solidFill>
                <a:latin typeface="Microsoft Sans Serif"/>
                <a:cs typeface="Microsoft Sans Serif"/>
              </a:rPr>
              <a:t>comida </a:t>
            </a:r>
            <a:r>
              <a:rPr sz="1000" spc="-5" dirty="0">
                <a:solidFill>
                  <a:srgbClr val="57585B"/>
                </a:solidFill>
                <a:latin typeface="Microsoft Sans Serif"/>
                <a:cs typeface="Microsoft Sans Serif"/>
              </a:rPr>
              <a:t>deliciosa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calidad.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 partir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la experiencia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sus </a:t>
            </a:r>
            <a:r>
              <a:rPr sz="1000" spc="-10" dirty="0">
                <a:solidFill>
                  <a:srgbClr val="57585B"/>
                </a:solidFill>
                <a:latin typeface="Microsoft Sans Serif"/>
                <a:cs typeface="Microsoft Sans Serif"/>
              </a:rPr>
              <a:t>viajes </a:t>
            </a:r>
            <a:r>
              <a:rPr sz="1000" spc="-5" dirty="0">
                <a:solidFill>
                  <a:srgbClr val="57585B"/>
                </a:solidFill>
                <a:latin typeface="Microsoft Sans Serif"/>
                <a:cs typeface="Microsoft Sans Serif"/>
              </a:rPr>
              <a:t>“gourmet” </a:t>
            </a:r>
            <a:r>
              <a:rPr sz="1000" spc="-10" dirty="0">
                <a:solidFill>
                  <a:srgbClr val="57585B"/>
                </a:solidFill>
                <a:latin typeface="Microsoft Sans Serif"/>
                <a:cs typeface="Microsoft Sans Serif"/>
              </a:rPr>
              <a:t>por </a:t>
            </a:r>
            <a:r>
              <a:rPr sz="1000" spc="-5" dirty="0">
                <a:solidFill>
                  <a:srgbClr val="57585B"/>
                </a:solidFill>
                <a:latin typeface="Microsoft Sans Serif"/>
                <a:cs typeface="Microsoft Sans Serif"/>
              </a:rPr>
              <a:t> diferentes partes del mundo, aprendieron a distinguir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alimentos frescos, que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preparan con </a:t>
            </a:r>
            <a:r>
              <a:rPr sz="1000" dirty="0">
                <a:solidFill>
                  <a:srgbClr val="57585B"/>
                </a:solidFill>
                <a:latin typeface="Microsoft Sans Serif"/>
                <a:cs typeface="Microsoft Sans Serif"/>
              </a:rPr>
              <a:t>mimo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atención</a:t>
            </a:r>
            <a:r>
              <a:rPr sz="1000" spc="22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cada</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suministro</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masivo</a:t>
            </a:r>
            <a:endParaRPr sz="1000">
              <a:latin typeface="Microsoft Sans Serif"/>
              <a:cs typeface="Microsoft Sans Serif"/>
            </a:endParaRPr>
          </a:p>
        </p:txBody>
      </p:sp>
      <p:sp>
        <p:nvSpPr>
          <p:cNvPr id="23" name="object 23"/>
          <p:cNvSpPr txBox="1"/>
          <p:nvPr/>
        </p:nvSpPr>
        <p:spPr>
          <a:xfrm>
            <a:off x="706627" y="6242686"/>
            <a:ext cx="3030220" cy="166157"/>
          </a:xfrm>
          <a:prstGeom prst="rect">
            <a:avLst/>
          </a:prstGeom>
        </p:spPr>
        <p:txBody>
          <a:bodyPr vert="horz" wrap="square" lIns="0" tIns="12062" rIns="0" bIns="0" rtlCol="0">
            <a:spAutoFit/>
          </a:bodyPr>
          <a:lstStyle/>
          <a:p>
            <a:pPr marL="12697">
              <a:spcBef>
                <a:spcPts val="95"/>
              </a:spcBef>
              <a:tabLst>
                <a:tab pos="341525" algn="l"/>
                <a:tab pos="1087425" algn="l"/>
                <a:tab pos="2093596" algn="l"/>
                <a:tab pos="2423695" algn="l"/>
              </a:tabLst>
            </a:pPr>
            <a:r>
              <a:rPr sz="1000" spc="-5" dirty="0">
                <a:solidFill>
                  <a:srgbClr val="57585B"/>
                </a:solidFill>
                <a:latin typeface="Microsoft Sans Serif"/>
                <a:cs typeface="Microsoft Sans Serif"/>
              </a:rPr>
              <a:t>de	productos	semiacabados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empaques</a:t>
            </a:r>
            <a:endParaRPr sz="1000">
              <a:latin typeface="Microsoft Sans Serif"/>
              <a:cs typeface="Microsoft Sans Serif"/>
            </a:endParaRPr>
          </a:p>
        </p:txBody>
      </p:sp>
      <p:sp>
        <p:nvSpPr>
          <p:cNvPr id="24" name="object 24"/>
          <p:cNvSpPr txBox="1"/>
          <p:nvPr/>
        </p:nvSpPr>
        <p:spPr>
          <a:xfrm>
            <a:off x="706630" y="6388988"/>
            <a:ext cx="3029585" cy="614680"/>
          </a:xfrm>
          <a:prstGeom prst="rect">
            <a:avLst/>
          </a:prstGeom>
        </p:spPr>
        <p:txBody>
          <a:bodyPr vert="horz" wrap="square" lIns="0" tIns="18409" rIns="0" bIns="0" rtlCol="0">
            <a:spAutoFit/>
          </a:bodyPr>
          <a:lstStyle/>
          <a:p>
            <a:pPr marL="12697" marR="5077" algn="just">
              <a:lnSpc>
                <a:spcPct val="95700"/>
              </a:lnSpc>
              <a:spcBef>
                <a:spcPts val="145"/>
              </a:spcBef>
            </a:pPr>
            <a:r>
              <a:rPr sz="1000" spc="-5" dirty="0">
                <a:solidFill>
                  <a:srgbClr val="57585B"/>
                </a:solidFill>
                <a:latin typeface="Microsoft Sans Serif"/>
                <a:cs typeface="Microsoft Sans Serif"/>
              </a:rPr>
              <a:t>“modernos”.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propusieron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tarea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crear</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un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lugar que ofrezca a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clientes la comida que ellos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mismos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aman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buscan,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manera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conveniente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adaptarse</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estilo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vida</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hoy.</a:t>
            </a:r>
            <a:endParaRPr sz="1000">
              <a:latin typeface="Microsoft Sans Serif"/>
              <a:cs typeface="Microsoft Sans Serif"/>
            </a:endParaRPr>
          </a:p>
        </p:txBody>
      </p:sp>
      <p:sp>
        <p:nvSpPr>
          <p:cNvPr id="25" name="object 25"/>
          <p:cNvSpPr txBox="1"/>
          <p:nvPr/>
        </p:nvSpPr>
        <p:spPr>
          <a:xfrm>
            <a:off x="706627" y="7047378"/>
            <a:ext cx="3031490" cy="1805305"/>
          </a:xfrm>
          <a:prstGeom prst="rect">
            <a:avLst/>
          </a:prstGeom>
        </p:spPr>
        <p:txBody>
          <a:bodyPr vert="horz" wrap="square" lIns="0" tIns="83796" rIns="0" bIns="0" rtlCol="0">
            <a:spAutoFit/>
          </a:bodyPr>
          <a:lstStyle/>
          <a:p>
            <a:pPr marL="29200">
              <a:spcBef>
                <a:spcPts val="66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ct val="95800"/>
              </a:lnSpc>
              <a:spcBef>
                <a:spcPts val="515"/>
              </a:spcBef>
            </a:pPr>
            <a:r>
              <a:rPr sz="1000" spc="-5" dirty="0">
                <a:solidFill>
                  <a:srgbClr val="57585B"/>
                </a:solidFill>
                <a:latin typeface="Microsoft Sans Serif"/>
                <a:cs typeface="Microsoft Sans Serif"/>
              </a:rPr>
              <a:t>Estos entusiastas culinarios materializan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idea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preparar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sabrosos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frescos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partir</a:t>
            </a:r>
            <a:r>
              <a:rPr sz="1000" dirty="0">
                <a:solidFill>
                  <a:srgbClr val="57585B"/>
                </a:solidFill>
                <a:latin typeface="Microsoft Sans Serif"/>
                <a:cs typeface="Microsoft Sans Serif"/>
              </a:rPr>
              <a:t> 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origen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puro;</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seleccionan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principalmente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origen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búlgaro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regional.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menús</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elaboran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frescos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óptimos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tratamiento </a:t>
            </a:r>
            <a:r>
              <a:rPr sz="1000" dirty="0">
                <a:solidFill>
                  <a:srgbClr val="57585B"/>
                </a:solidFill>
                <a:latin typeface="Microsoft Sans Serif"/>
                <a:cs typeface="Microsoft Sans Serif"/>
              </a:rPr>
              <a:t> térmico </a:t>
            </a:r>
            <a:r>
              <a:rPr sz="1000" spc="5" dirty="0">
                <a:solidFill>
                  <a:srgbClr val="57585B"/>
                </a:solidFill>
                <a:latin typeface="Microsoft Sans Serif"/>
                <a:cs typeface="Microsoft Sans Serif"/>
              </a:rPr>
              <a:t>mínimo </a:t>
            </a:r>
            <a:r>
              <a:rPr sz="1000" spc="-5" dirty="0">
                <a:solidFill>
                  <a:srgbClr val="57585B"/>
                </a:solidFill>
                <a:latin typeface="Microsoft Sans Serif"/>
                <a:cs typeface="Microsoft Sans Serif"/>
              </a:rPr>
              <a:t>o amable, con el fin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preservar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microelementos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vivos</a:t>
            </a:r>
            <a:r>
              <a:rPr sz="1000" spc="-5" dirty="0">
                <a:solidFill>
                  <a:srgbClr val="57585B"/>
                </a:solidFill>
                <a:latin typeface="Microsoft Sans Serif"/>
                <a:cs typeface="Microsoft Sans Serif"/>
              </a:rPr>
              <a:t> 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 dirty="0">
                <a:solidFill>
                  <a:srgbClr val="57585B"/>
                </a:solidFill>
                <a:latin typeface="Microsoft Sans Serif"/>
                <a:cs typeface="Microsoft Sans Serif"/>
              </a:rPr>
              <a:t> vitaminas.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Utilizan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envases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hacen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a:t>
            </a:r>
            <a:r>
              <a:rPr sz="1000" spc="-5" dirty="0">
                <a:solidFill>
                  <a:srgbClr val="57585B"/>
                </a:solidFill>
                <a:latin typeface="Microsoft Sans Serif"/>
                <a:cs typeface="Microsoft Sans Serif"/>
              </a:rPr>
              <a:t> posible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evitar</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desperdicio</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endParaRPr sz="1000">
              <a:latin typeface="Microsoft Sans Serif"/>
              <a:cs typeface="Microsoft Sans Serif"/>
            </a:endParaRPr>
          </a:p>
        </p:txBody>
      </p:sp>
      <p:sp>
        <p:nvSpPr>
          <p:cNvPr id="26" name="object 26"/>
          <p:cNvSpPr txBox="1"/>
          <p:nvPr/>
        </p:nvSpPr>
        <p:spPr>
          <a:xfrm>
            <a:off x="4080131" y="2486917"/>
            <a:ext cx="3042285" cy="278066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32372" algn="just">
              <a:lnSpc>
                <a:spcPts val="1180"/>
              </a:lnSpc>
            </a:pPr>
            <a:r>
              <a:rPr sz="1000" spc="-5" dirty="0">
                <a:latin typeface="Microsoft Sans Serif"/>
                <a:cs typeface="Microsoft Sans Serif"/>
              </a:rPr>
              <a:t>S</a:t>
            </a:r>
            <a:r>
              <a:rPr sz="1000" spc="-5" dirty="0">
                <a:solidFill>
                  <a:srgbClr val="57585B"/>
                </a:solidFill>
                <a:latin typeface="Microsoft Sans Serif"/>
                <a:cs typeface="Microsoft Sans Serif"/>
              </a:rPr>
              <a:t>alateria</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ofrece</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sopas</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caseras,</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ensaladas</a:t>
            </a:r>
            <a:r>
              <a:rPr sz="1000" spc="95" dirty="0">
                <a:solidFill>
                  <a:srgbClr val="57585B"/>
                </a:solidFill>
                <a:latin typeface="Microsoft Sans Serif"/>
                <a:cs typeface="Microsoft Sans Serif"/>
              </a:rPr>
              <a:t> </a:t>
            </a:r>
            <a:r>
              <a:rPr sz="1000" dirty="0">
                <a:solidFill>
                  <a:srgbClr val="57585B"/>
                </a:solidFill>
                <a:latin typeface="Microsoft Sans Serif"/>
                <a:cs typeface="Microsoft Sans Serif"/>
              </a:rPr>
              <a:t>frescas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a:p>
            <a:pPr marL="32372" marR="5077" algn="just">
              <a:lnSpc>
                <a:spcPct val="99400"/>
              </a:lnSpc>
              <a:spcBef>
                <a:spcPts val="5"/>
              </a:spcBef>
            </a:pPr>
            <a:r>
              <a:rPr sz="1000" spc="-5" dirty="0">
                <a:solidFill>
                  <a:srgbClr val="57585B"/>
                </a:solidFill>
                <a:latin typeface="Microsoft Sans Serif"/>
                <a:cs typeface="Microsoft Sans Serif"/>
              </a:rPr>
              <a:t>bebidas </a:t>
            </a:r>
            <a:r>
              <a:rPr sz="1000" dirty="0">
                <a:solidFill>
                  <a:srgbClr val="57585B"/>
                </a:solidFill>
                <a:latin typeface="Microsoft Sans Serif"/>
                <a:cs typeface="Microsoft Sans Serif"/>
              </a:rPr>
              <a:t>frescas, </a:t>
            </a:r>
            <a:r>
              <a:rPr sz="1000" spc="-5" dirty="0">
                <a:solidFill>
                  <a:srgbClr val="57585B"/>
                </a:solidFill>
                <a:latin typeface="Microsoft Sans Serif"/>
                <a:cs typeface="Microsoft Sans Serif"/>
              </a:rPr>
              <a:t>todo enfocado a promover hábitos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alimenticios </a:t>
            </a:r>
            <a:r>
              <a:rPr sz="1000" dirty="0">
                <a:solidFill>
                  <a:srgbClr val="57585B"/>
                </a:solidFill>
                <a:latin typeface="Microsoft Sans Serif"/>
                <a:cs typeface="Microsoft Sans Serif"/>
              </a:rPr>
              <a:t>más </a:t>
            </a:r>
            <a:r>
              <a:rPr sz="1000" spc="-5" dirty="0">
                <a:solidFill>
                  <a:srgbClr val="57585B"/>
                </a:solidFill>
                <a:latin typeface="Microsoft Sans Serif"/>
                <a:cs typeface="Microsoft Sans Serif"/>
              </a:rPr>
              <a:t>saludables. Sirven porciones </a:t>
            </a:r>
            <a:r>
              <a:rPr sz="1000" dirty="0">
                <a:solidFill>
                  <a:srgbClr val="57585B"/>
                </a:solidFill>
                <a:latin typeface="Microsoft Sans Serif"/>
                <a:cs typeface="Microsoft Sans Serif"/>
              </a:rPr>
              <a:t>más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pequeñas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agua</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manantial. Son conscientes de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crisis de obesidad y tienen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objetivo reducir 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eliminar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contenido</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azúcar,</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grasas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saturadas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grasas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saturadas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artificiales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enfoque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cocinar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mínima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interferencia para mantener los máximos beneficios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frescos.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Sólo</a:t>
            </a:r>
            <a:r>
              <a:rPr sz="1000" spc="-5" dirty="0">
                <a:solidFill>
                  <a:srgbClr val="57585B"/>
                </a:solidFill>
                <a:latin typeface="Microsoft Sans Serif"/>
                <a:cs typeface="Microsoft Sans Serif"/>
              </a:rPr>
              <a:t> usan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 que </a:t>
            </a:r>
            <a:r>
              <a:rPr sz="1000" spc="5" dirty="0">
                <a:solidFill>
                  <a:srgbClr val="57585B"/>
                </a:solidFill>
                <a:latin typeface="Microsoft Sans Serif"/>
                <a:cs typeface="Microsoft Sans Serif"/>
              </a:rPr>
              <a:t>usarían </a:t>
            </a:r>
            <a:r>
              <a:rPr sz="1000" spc="-5" dirty="0">
                <a:solidFill>
                  <a:srgbClr val="57585B"/>
                </a:solidFill>
                <a:latin typeface="Microsoft Sans Serif"/>
                <a:cs typeface="Microsoft Sans Serif"/>
              </a:rPr>
              <a:t>en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cocina </a:t>
            </a:r>
            <a:r>
              <a:rPr sz="1000" dirty="0">
                <a:solidFill>
                  <a:srgbClr val="57585B"/>
                </a:solidFill>
                <a:latin typeface="Microsoft Sans Serif"/>
                <a:cs typeface="Microsoft Sans Serif"/>
              </a:rPr>
              <a:t>de su </a:t>
            </a:r>
            <a:r>
              <a:rPr sz="1000" spc="-5" dirty="0">
                <a:solidFill>
                  <a:srgbClr val="57585B"/>
                </a:solidFill>
                <a:latin typeface="Microsoft Sans Serif"/>
                <a:cs typeface="Microsoft Sans Serif"/>
              </a:rPr>
              <a:t>propia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casa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evitan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caldos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artificiales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obtienen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fuentes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cuando es posible. El blog de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sitio </a:t>
            </a:r>
            <a:r>
              <a:rPr sz="1000" spc="-10" dirty="0">
                <a:solidFill>
                  <a:srgbClr val="57585B"/>
                </a:solidFill>
                <a:latin typeface="Microsoft Sans Serif"/>
                <a:cs typeface="Microsoft Sans Serif"/>
              </a:rPr>
              <a:t>web </a:t>
            </a:r>
            <a:r>
              <a:rPr sz="1000" dirty="0">
                <a:solidFill>
                  <a:srgbClr val="57585B"/>
                </a:solidFill>
                <a:latin typeface="Microsoft Sans Serif"/>
                <a:cs typeface="Microsoft Sans Serif"/>
              </a:rPr>
              <a:t>informa </a:t>
            </a:r>
            <a:r>
              <a:rPr sz="1000" spc="-5" dirty="0">
                <a:solidFill>
                  <a:srgbClr val="57585B"/>
                </a:solidFill>
                <a:latin typeface="Microsoft Sans Serif"/>
                <a:cs typeface="Microsoft Sans Serif"/>
              </a:rPr>
              <a:t>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 clientes de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beneficios para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salud de </a:t>
            </a:r>
            <a:r>
              <a:rPr sz="1000" spc="-10" dirty="0">
                <a:solidFill>
                  <a:srgbClr val="57585B"/>
                </a:solidFill>
                <a:latin typeface="Microsoft Sans Serif"/>
                <a:cs typeface="Microsoft Sans Serif"/>
              </a:rPr>
              <a:t>lo </a:t>
            </a:r>
            <a:r>
              <a:rPr sz="1000" spc="-5" dirty="0">
                <a:solidFill>
                  <a:srgbClr val="57585B"/>
                </a:solidFill>
                <a:latin typeface="Microsoft Sans Serif"/>
                <a:cs typeface="Microsoft Sans Serif"/>
              </a:rPr>
              <a:t>que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sirven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razón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usan</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ciertos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a:t>
            </a:r>
            <a:endParaRPr sz="1000">
              <a:latin typeface="Microsoft Sans Serif"/>
              <a:cs typeface="Microsoft Sans Serif"/>
            </a:endParaRPr>
          </a:p>
        </p:txBody>
      </p:sp>
      <p:sp>
        <p:nvSpPr>
          <p:cNvPr id="27" name="object 27"/>
          <p:cNvSpPr txBox="1"/>
          <p:nvPr/>
        </p:nvSpPr>
        <p:spPr>
          <a:xfrm>
            <a:off x="4099940" y="5346691"/>
            <a:ext cx="3084830" cy="963930"/>
          </a:xfrm>
          <a:prstGeom prst="rect">
            <a:avLst/>
          </a:prstGeom>
        </p:spPr>
        <p:txBody>
          <a:bodyPr vert="horz" wrap="square" lIns="0" tIns="71734" rIns="0" bIns="0" rtlCol="0">
            <a:spAutoFit/>
          </a:bodyPr>
          <a:lstStyle/>
          <a:p>
            <a:pPr marL="12697">
              <a:spcBef>
                <a:spcPts val="565"/>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ct val="108300"/>
              </a:lnSpc>
              <a:spcBef>
                <a:spcPts val="280"/>
              </a:spcBef>
            </a:pP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Salateria,</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esfuerza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educar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innovar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industria de la comida rápida preparando y sirviendo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alternativas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saludables</a:t>
            </a:r>
            <a:r>
              <a:rPr sz="1000" dirty="0">
                <a:solidFill>
                  <a:srgbClr val="57585B"/>
                </a:solidFill>
                <a:latin typeface="Microsoft Sans Serif"/>
                <a:cs typeface="Microsoft Sans Serif"/>
              </a:rPr>
              <a:t> para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ayudar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lidiar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crisis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obesidad</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Bulgaria.</a:t>
            </a:r>
            <a:endParaRPr sz="1000">
              <a:latin typeface="Microsoft Sans Serif"/>
              <a:cs typeface="Microsoft Sans Serif"/>
            </a:endParaRPr>
          </a:p>
        </p:txBody>
      </p:sp>
      <p:sp>
        <p:nvSpPr>
          <p:cNvPr id="28" name="object 28"/>
          <p:cNvSpPr txBox="1"/>
          <p:nvPr/>
        </p:nvSpPr>
        <p:spPr>
          <a:xfrm>
            <a:off x="4098416" y="6374082"/>
            <a:ext cx="3086100" cy="983615"/>
          </a:xfrm>
          <a:prstGeom prst="rect">
            <a:avLst/>
          </a:prstGeom>
        </p:spPr>
        <p:txBody>
          <a:bodyPr vert="horz" wrap="square" lIns="0" tIns="82523" rIns="0" bIns="0" rtlCol="0">
            <a:spAutoFit/>
          </a:bodyPr>
          <a:lstStyle/>
          <a:p>
            <a:pPr marL="12697" algn="just">
              <a:spcBef>
                <a:spcPts val="650"/>
              </a:spcBef>
            </a:pPr>
            <a:r>
              <a:rPr sz="1200" spc="-40" dirty="0">
                <a:solidFill>
                  <a:srgbClr val="004448"/>
                </a:solidFill>
                <a:latin typeface="Microsoft Sans Serif"/>
                <a:cs typeface="Microsoft Sans Serif"/>
              </a:rPr>
              <a:t>Requisitos</a:t>
            </a:r>
            <a:r>
              <a:rPr sz="1200" spc="-5" dirty="0">
                <a:solidFill>
                  <a:srgbClr val="004448"/>
                </a:solidFill>
                <a:latin typeface="Microsoft Sans Serif"/>
                <a:cs typeface="Microsoft Sans Serif"/>
              </a:rPr>
              <a:t> </a:t>
            </a:r>
            <a:r>
              <a:rPr sz="1200" spc="-35" dirty="0">
                <a:solidFill>
                  <a:srgbClr val="004448"/>
                </a:solidFill>
                <a:latin typeface="Microsoft Sans Serif"/>
                <a:cs typeface="Microsoft Sans Serif"/>
              </a:rPr>
              <a:t>dietéticos</a:t>
            </a:r>
            <a:endParaRPr sz="1200">
              <a:latin typeface="Microsoft Sans Serif"/>
              <a:cs typeface="Microsoft Sans Serif"/>
            </a:endParaRPr>
          </a:p>
          <a:p>
            <a:pPr marL="13967" marR="5077" algn="just">
              <a:lnSpc>
                <a:spcPct val="108300"/>
              </a:lnSpc>
              <a:spcBef>
                <a:spcPts val="350"/>
              </a:spcBef>
            </a:pPr>
            <a:r>
              <a:rPr sz="1000" spc="-5" dirty="0">
                <a:solidFill>
                  <a:srgbClr val="57585B"/>
                </a:solidFill>
                <a:latin typeface="Microsoft Sans Serif"/>
                <a:cs typeface="Microsoft Sans Serif"/>
              </a:rPr>
              <a:t>Todos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requisitos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dietéticos</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satisfacen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Salateria. Existen opciones veganas y vegetarianas,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15" dirty="0">
                <a:solidFill>
                  <a:srgbClr val="57585B"/>
                </a:solidFill>
                <a:latin typeface="Microsoft Sans Serif"/>
                <a:cs typeface="Microsoft Sans Serif"/>
              </a:rPr>
              <a:t> </a:t>
            </a:r>
            <a:r>
              <a:rPr sz="1000" dirty="0">
                <a:solidFill>
                  <a:srgbClr val="57585B"/>
                </a:solidFill>
                <a:latin typeface="Microsoft Sans Serif"/>
                <a:cs typeface="Microsoft Sans Serif"/>
              </a:rPr>
              <a:t>como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platos</a:t>
            </a:r>
            <a:r>
              <a:rPr sz="1000" spc="-5" dirty="0">
                <a:solidFill>
                  <a:srgbClr val="57585B"/>
                </a:solidFill>
                <a:latin typeface="Microsoft Sans Serif"/>
                <a:cs typeface="Microsoft Sans Serif"/>
              </a:rPr>
              <a:t> adecuados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quienes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padecen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diabetes</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requieren</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opciones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aptas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20" dirty="0">
                <a:solidFill>
                  <a:srgbClr val="57585B"/>
                </a:solidFill>
                <a:latin typeface="Microsoft Sans Serif"/>
                <a:cs typeface="Microsoft Sans Serif"/>
              </a:rPr>
              <a:t> </a:t>
            </a:r>
            <a:r>
              <a:rPr sz="1000" dirty="0">
                <a:solidFill>
                  <a:srgbClr val="57585B"/>
                </a:solidFill>
                <a:latin typeface="Microsoft Sans Serif"/>
                <a:cs typeface="Microsoft Sans Serif"/>
              </a:rPr>
              <a:t>celíacos.</a:t>
            </a:r>
            <a:endParaRPr sz="1000">
              <a:latin typeface="Microsoft Sans Serif"/>
              <a:cs typeface="Microsoft Sans Serif"/>
            </a:endParaRPr>
          </a:p>
        </p:txBody>
      </p:sp>
      <p:sp>
        <p:nvSpPr>
          <p:cNvPr id="29" name="object 29"/>
          <p:cNvSpPr txBox="1"/>
          <p:nvPr/>
        </p:nvSpPr>
        <p:spPr>
          <a:xfrm>
            <a:off x="4099943" y="7536563"/>
            <a:ext cx="3021965" cy="1873885"/>
          </a:xfrm>
          <a:prstGeom prst="rect">
            <a:avLst/>
          </a:prstGeom>
        </p:spPr>
        <p:txBody>
          <a:bodyPr vert="horz" wrap="square" lIns="0" tIns="12697" rIns="0" bIns="0" rtlCol="0">
            <a:spAutoFit/>
          </a:bodyPr>
          <a:lstStyle/>
          <a:p>
            <a:pPr marL="12697" algn="just">
              <a:lnSpc>
                <a:spcPts val="1427"/>
              </a:lnSpc>
              <a:spcBef>
                <a:spcPts val="100"/>
              </a:spcBef>
            </a:pPr>
            <a:r>
              <a:rPr sz="1200" spc="-50" dirty="0">
                <a:solidFill>
                  <a:srgbClr val="004448"/>
                </a:solidFill>
                <a:latin typeface="Microsoft Sans Serif"/>
                <a:cs typeface="Microsoft Sans Serif"/>
              </a:rPr>
              <a:t>Uso</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dirty="0">
                <a:solidFill>
                  <a:srgbClr val="004448"/>
                </a:solidFill>
                <a:latin typeface="Microsoft Sans Serif"/>
                <a:cs typeface="Microsoft Sans Serif"/>
              </a:rPr>
              <a:t> </a:t>
            </a:r>
            <a:r>
              <a:rPr sz="1200" spc="-40" dirty="0">
                <a:solidFill>
                  <a:srgbClr val="004448"/>
                </a:solidFill>
                <a:latin typeface="Microsoft Sans Serif"/>
                <a:cs typeface="Microsoft Sans Serif"/>
              </a:rPr>
              <a:t>la</a:t>
            </a:r>
            <a:r>
              <a:rPr sz="1200" dirty="0">
                <a:solidFill>
                  <a:srgbClr val="004448"/>
                </a:solidFill>
                <a:latin typeface="Microsoft Sans Serif"/>
                <a:cs typeface="Microsoft Sans Serif"/>
              </a:rPr>
              <a:t> </a:t>
            </a:r>
            <a:r>
              <a:rPr sz="1200" spc="-30" dirty="0">
                <a:solidFill>
                  <a:srgbClr val="004448"/>
                </a:solidFill>
                <a:latin typeface="Microsoft Sans Serif"/>
                <a:cs typeface="Microsoft Sans Serif"/>
              </a:rPr>
              <a:t>telcnología</a:t>
            </a:r>
            <a:endParaRPr sz="1200">
              <a:latin typeface="Microsoft Sans Serif"/>
              <a:cs typeface="Microsoft Sans Serif"/>
            </a:endParaRPr>
          </a:p>
          <a:p>
            <a:pPr marL="12697" marR="9525" algn="just">
              <a:lnSpc>
                <a:spcPts val="1190"/>
              </a:lnSpc>
              <a:spcBef>
                <a:spcPts val="40"/>
              </a:spcBef>
            </a:pPr>
            <a:r>
              <a:rPr sz="1000" spc="-5" dirty="0">
                <a:solidFill>
                  <a:srgbClr val="57585B"/>
                </a:solidFill>
                <a:latin typeface="Microsoft Sans Serif"/>
                <a:cs typeface="Microsoft Sans Serif"/>
              </a:rPr>
              <a:t>Utilizan la </a:t>
            </a:r>
            <a:r>
              <a:rPr sz="1000" dirty="0">
                <a:solidFill>
                  <a:srgbClr val="57585B"/>
                </a:solidFill>
                <a:latin typeface="Microsoft Sans Serif"/>
                <a:cs typeface="Microsoft Sans Serif"/>
              </a:rPr>
              <a:t>tecnología </a:t>
            </a:r>
            <a:r>
              <a:rPr sz="1000" spc="-5" dirty="0">
                <a:solidFill>
                  <a:srgbClr val="57585B"/>
                </a:solidFill>
                <a:latin typeface="Microsoft Sans Serif"/>
                <a:cs typeface="Microsoft Sans Serif"/>
              </a:rPr>
              <a:t>para informar a sus clientes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spc="370" dirty="0">
                <a:solidFill>
                  <a:srgbClr val="57585B"/>
                </a:solidFill>
                <a:latin typeface="Microsoft Sans Serif"/>
                <a:cs typeface="Microsoft Sans Serif"/>
              </a:rPr>
              <a:t> </a:t>
            </a:r>
            <a:r>
              <a:rPr sz="1000" spc="-5" dirty="0">
                <a:solidFill>
                  <a:srgbClr val="57585B"/>
                </a:solidFill>
                <a:latin typeface="Microsoft Sans Serif"/>
                <a:cs typeface="Microsoft Sans Serif"/>
              </a:rPr>
              <a:t>ofertas</a:t>
            </a:r>
            <a:r>
              <a:rPr sz="1000" spc="39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36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380" dirty="0">
                <a:solidFill>
                  <a:srgbClr val="57585B"/>
                </a:solidFill>
                <a:latin typeface="Microsoft Sans Serif"/>
                <a:cs typeface="Microsoft Sans Serif"/>
              </a:rPr>
              <a:t> </a:t>
            </a:r>
            <a:r>
              <a:rPr sz="1000" spc="-5" dirty="0">
                <a:solidFill>
                  <a:srgbClr val="57585B"/>
                </a:solidFill>
                <a:latin typeface="Microsoft Sans Serif"/>
                <a:cs typeface="Microsoft Sans Serif"/>
              </a:rPr>
              <a:t>educarlos</a:t>
            </a:r>
            <a:r>
              <a:rPr sz="1000" spc="375" dirty="0">
                <a:solidFill>
                  <a:srgbClr val="57585B"/>
                </a:solidFill>
                <a:latin typeface="Microsoft Sans Serif"/>
                <a:cs typeface="Microsoft Sans Serif"/>
              </a:rPr>
              <a:t> </a:t>
            </a:r>
            <a:r>
              <a:rPr sz="1000" dirty="0">
                <a:solidFill>
                  <a:srgbClr val="57585B"/>
                </a:solidFill>
                <a:latin typeface="Microsoft Sans Serif"/>
                <a:cs typeface="Microsoft Sans Serif"/>
              </a:rPr>
              <a:t>en</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relación</a:t>
            </a:r>
            <a:r>
              <a:rPr sz="1000" spc="38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38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endParaRPr sz="1000">
              <a:latin typeface="Microsoft Sans Serif"/>
              <a:cs typeface="Microsoft Sans Serif"/>
            </a:endParaRPr>
          </a:p>
          <a:p>
            <a:pPr marL="12697" marR="6347" algn="just">
              <a:lnSpc>
                <a:spcPts val="1190"/>
              </a:lnSpc>
              <a:spcBef>
                <a:spcPts val="10"/>
              </a:spcBef>
            </a:pPr>
            <a:r>
              <a:rPr sz="1000" spc="-5" dirty="0">
                <a:solidFill>
                  <a:srgbClr val="57585B"/>
                </a:solidFill>
                <a:latin typeface="Microsoft Sans Serif"/>
                <a:cs typeface="Microsoft Sans Serif"/>
              </a:rPr>
              <a:t>buena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nutrición.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adaptado</a:t>
            </a:r>
            <a:r>
              <a:rPr sz="1000" spc="40"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40" dirty="0">
                <a:solidFill>
                  <a:srgbClr val="57585B"/>
                </a:solidFill>
                <a:latin typeface="Microsoft Sans Serif"/>
                <a:cs typeface="Microsoft Sans Serif"/>
              </a:rPr>
              <a:t> </a:t>
            </a:r>
            <a:r>
              <a:rPr sz="1000" spc="-10" dirty="0">
                <a:solidFill>
                  <a:srgbClr val="57585B"/>
                </a:solidFill>
                <a:latin typeface="Microsoft Sans Serif"/>
                <a:cs typeface="Microsoft Sans Serif"/>
              </a:rPr>
              <a:t>sitio</a:t>
            </a:r>
            <a:r>
              <a:rPr sz="1000" spc="60" dirty="0">
                <a:solidFill>
                  <a:srgbClr val="57585B"/>
                </a:solidFill>
                <a:latin typeface="Microsoft Sans Serif"/>
                <a:cs typeface="Microsoft Sans Serif"/>
              </a:rPr>
              <a:t> </a:t>
            </a:r>
            <a:r>
              <a:rPr sz="1000" spc="-10" dirty="0">
                <a:solidFill>
                  <a:srgbClr val="57585B"/>
                </a:solidFill>
                <a:latin typeface="Microsoft Sans Serif"/>
                <a:cs typeface="Microsoft Sans Serif"/>
              </a:rPr>
              <a:t>web</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atender</a:t>
            </a:r>
            <a:r>
              <a:rPr sz="1000" spc="4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ventas</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online</a:t>
            </a:r>
            <a:endParaRPr sz="1000">
              <a:latin typeface="Microsoft Sans Serif"/>
              <a:cs typeface="Microsoft Sans Serif"/>
            </a:endParaRPr>
          </a:p>
          <a:p>
            <a:pPr marL="12697" marR="5077" algn="just">
              <a:lnSpc>
                <a:spcPts val="1190"/>
              </a:lnSpc>
              <a:spcBef>
                <a:spcPts val="5"/>
              </a:spcBef>
            </a:pPr>
            <a:r>
              <a:rPr sz="1000" spc="-5" dirty="0">
                <a:solidFill>
                  <a:srgbClr val="57585B"/>
                </a:solidFill>
                <a:latin typeface="Microsoft Sans Serif"/>
                <a:cs typeface="Microsoft Sans Serif"/>
              </a:rPr>
              <a:t>y las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entregas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alimentos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resultado </a:t>
            </a:r>
            <a:r>
              <a:rPr sz="1000"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pandemia.</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Ofrecen</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pago</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185" dirty="0">
                <a:solidFill>
                  <a:srgbClr val="57585B"/>
                </a:solidFill>
                <a:latin typeface="Microsoft Sans Serif"/>
                <a:cs typeface="Microsoft Sans Serif"/>
              </a:rPr>
              <a:t> </a:t>
            </a:r>
            <a:r>
              <a:rPr sz="1000" spc="-5" dirty="0">
                <a:solidFill>
                  <a:srgbClr val="57585B"/>
                </a:solidFill>
                <a:latin typeface="Microsoft Sans Serif"/>
                <a:cs typeface="Microsoft Sans Serif"/>
              </a:rPr>
              <a:t>tarjeta</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tienda</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a:p>
            <a:pPr marL="12697" marR="5715" algn="just">
              <a:lnSpc>
                <a:spcPts val="1190"/>
              </a:lnSpc>
              <a:spcBef>
                <a:spcPts val="10"/>
              </a:spcBef>
            </a:pPr>
            <a:r>
              <a:rPr sz="1000" spc="-5" dirty="0">
                <a:solidFill>
                  <a:srgbClr val="57585B"/>
                </a:solidFill>
                <a:latin typeface="Microsoft Sans Serif"/>
                <a:cs typeface="Microsoft Sans Serif"/>
              </a:rPr>
              <a:t>han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comenzado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usar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plataforma</a:t>
            </a:r>
            <a:r>
              <a:rPr sz="1000" spc="265" dirty="0">
                <a:solidFill>
                  <a:srgbClr val="57585B"/>
                </a:solidFill>
                <a:latin typeface="Microsoft Sans Serif"/>
                <a:cs typeface="Microsoft Sans Serif"/>
              </a:rPr>
              <a:t> </a:t>
            </a:r>
            <a:r>
              <a:rPr sz="1000" spc="-5" dirty="0">
                <a:solidFill>
                  <a:srgbClr val="57585B"/>
                </a:solidFill>
                <a:latin typeface="Microsoft Sans Serif"/>
                <a:cs typeface="Microsoft Sans Serif"/>
              </a:rPr>
              <a:t>Foodpanda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operar</a:t>
            </a:r>
            <a:r>
              <a:rPr sz="1000" spc="215"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servicio</a:t>
            </a:r>
            <a:r>
              <a:rPr sz="1000" spc="21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entrega.</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Foodpanda</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plataforma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pedidos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online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endParaRPr sz="1000">
              <a:latin typeface="Microsoft Sans Serif"/>
              <a:cs typeface="Microsoft Sans Serif"/>
            </a:endParaRPr>
          </a:p>
          <a:p>
            <a:pPr marL="12697" marR="8887" algn="just">
              <a:lnSpc>
                <a:spcPts val="1190"/>
              </a:lnSpc>
              <a:spcBef>
                <a:spcPts val="5"/>
              </a:spcBef>
            </a:pPr>
            <a:r>
              <a:rPr sz="1000" spc="-5" dirty="0">
                <a:solidFill>
                  <a:srgbClr val="57585B"/>
                </a:solidFill>
                <a:latin typeface="Microsoft Sans Serif"/>
                <a:cs typeface="Microsoft Sans Serif"/>
              </a:rPr>
              <a:t>conecta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usuarios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más</a:t>
            </a:r>
            <a:r>
              <a:rPr sz="1000" spc="27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1000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restaurantes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23</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ubicaciones</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búlgara</a:t>
            </a:r>
            <a:r>
              <a:rPr sz="1000" dirty="0">
                <a:latin typeface="Microsoft Sans Serif"/>
                <a:cs typeface="Microsoft Sans Serif"/>
              </a:rPr>
              <a:t>s.</a:t>
            </a:r>
            <a:endParaRPr sz="1000">
              <a:latin typeface="Microsoft Sans Serif"/>
              <a:cs typeface="Microsoft Sans Serif"/>
            </a:endParaRPr>
          </a:p>
        </p:txBody>
      </p:sp>
      <p:sp>
        <p:nvSpPr>
          <p:cNvPr id="30" name="object 30"/>
          <p:cNvSpPr txBox="1"/>
          <p:nvPr/>
        </p:nvSpPr>
        <p:spPr>
          <a:xfrm>
            <a:off x="4099940" y="9518094"/>
            <a:ext cx="2290445" cy="499109"/>
          </a:xfrm>
          <a:prstGeom prst="rect">
            <a:avLst/>
          </a:prstGeom>
        </p:spPr>
        <p:txBody>
          <a:bodyPr vert="horz" wrap="square" lIns="0" tIns="20949" rIns="0" bIns="0" rtlCol="0">
            <a:spAutoFit/>
          </a:bodyPr>
          <a:lstStyle/>
          <a:p>
            <a:pPr marL="12697" marR="5077">
              <a:lnSpc>
                <a:spcPct val="95400"/>
              </a:lnSpc>
              <a:spcBef>
                <a:spcPts val="165"/>
              </a:spcBef>
              <a:tabLst>
                <a:tab pos="559267" algn="l"/>
                <a:tab pos="630998" algn="l"/>
                <a:tab pos="1251205" algn="l"/>
                <a:tab pos="1871413" algn="l"/>
              </a:tabLst>
            </a:pPr>
            <a:r>
              <a:rPr sz="1200" spc="-10" dirty="0">
                <a:solidFill>
                  <a:srgbClr val="004448"/>
                </a:solidFill>
                <a:latin typeface="Microsoft Sans Serif"/>
                <a:cs typeface="Microsoft Sans Serif"/>
              </a:rPr>
              <a:t>Haz </a:t>
            </a:r>
            <a:r>
              <a:rPr sz="1200" spc="-15" dirty="0">
                <a:solidFill>
                  <a:srgbClr val="004448"/>
                </a:solidFill>
                <a:latin typeface="Microsoft Sans Serif"/>
                <a:cs typeface="Microsoft Sans Serif"/>
              </a:rPr>
              <a:t>click</a:t>
            </a:r>
            <a:r>
              <a:rPr sz="1200" spc="-10" dirty="0">
                <a:solidFill>
                  <a:srgbClr val="004448"/>
                </a:solidFill>
                <a:latin typeface="Microsoft Sans Serif"/>
                <a:cs typeface="Microsoft Sans Serif"/>
              </a:rPr>
              <a:t> </a:t>
            </a:r>
            <a:r>
              <a:rPr sz="1200" spc="-15" dirty="0">
                <a:solidFill>
                  <a:srgbClr val="004448"/>
                </a:solidFill>
                <a:latin typeface="Microsoft Sans Serif"/>
                <a:cs typeface="Microsoft Sans Serif"/>
              </a:rPr>
              <a:t>para</a:t>
            </a:r>
            <a:r>
              <a:rPr sz="1200" spc="-10" dirty="0">
                <a:solidFill>
                  <a:srgbClr val="004448"/>
                </a:solidFill>
                <a:latin typeface="Microsoft Sans Serif"/>
                <a:cs typeface="Microsoft Sans Serif"/>
              </a:rPr>
              <a:t> </a:t>
            </a:r>
            <a:r>
              <a:rPr sz="1200" spc="-15" dirty="0">
                <a:solidFill>
                  <a:srgbClr val="004448"/>
                </a:solidFill>
                <a:latin typeface="Microsoft Sans Serif"/>
                <a:cs typeface="Microsoft Sans Serif"/>
              </a:rPr>
              <a:t>ver</a:t>
            </a:r>
            <a:r>
              <a:rPr sz="1200" spc="285" dirty="0">
                <a:solidFill>
                  <a:srgbClr val="004448"/>
                </a:solidFill>
                <a:latin typeface="Microsoft Sans Serif"/>
                <a:cs typeface="Microsoft Sans Serif"/>
              </a:rPr>
              <a:t> </a:t>
            </a:r>
            <a:r>
              <a:rPr sz="1200" spc="-15" dirty="0">
                <a:solidFill>
                  <a:srgbClr val="004448"/>
                </a:solidFill>
                <a:latin typeface="Microsoft Sans Serif"/>
                <a:cs typeface="Microsoft Sans Serif"/>
              </a:rPr>
              <a:t>los</a:t>
            </a:r>
            <a:r>
              <a:rPr sz="1200" spc="290" dirty="0">
                <a:solidFill>
                  <a:srgbClr val="004448"/>
                </a:solidFill>
                <a:latin typeface="Microsoft Sans Serif"/>
                <a:cs typeface="Microsoft Sans Serif"/>
              </a:rPr>
              <a:t> </a:t>
            </a:r>
            <a:r>
              <a:rPr sz="1200" spc="-5" dirty="0">
                <a:solidFill>
                  <a:srgbClr val="004448"/>
                </a:solidFill>
                <a:latin typeface="Microsoft Sans Serif"/>
                <a:cs typeface="Microsoft Sans Serif"/>
              </a:rPr>
              <a:t>vídeos </a:t>
            </a:r>
            <a:r>
              <a:rPr sz="1200" dirty="0">
                <a:solidFill>
                  <a:srgbClr val="004448"/>
                </a:solidFill>
                <a:latin typeface="Microsoft Sans Serif"/>
                <a:cs typeface="Microsoft Sans Serif"/>
              </a:rPr>
              <a:t> </a:t>
            </a:r>
            <a:r>
              <a:rPr sz="1000" u="sng" spc="-145" dirty="0">
                <a:solidFill>
                  <a:srgbClr val="F5C15B"/>
                </a:solidFill>
                <a:uFill>
                  <a:solidFill>
                    <a:srgbClr val="F5C15B"/>
                  </a:solidFill>
                </a:uFill>
                <a:latin typeface="Microsoft Sans Serif"/>
                <a:cs typeface="Microsoft Sans Serif"/>
                <a:hlinkClick r:id="rId20"/>
              </a:rPr>
              <a:t>V</a:t>
            </a:r>
            <a:r>
              <a:rPr sz="1000" u="sng" spc="-55" dirty="0">
                <a:solidFill>
                  <a:srgbClr val="F5C15B"/>
                </a:solidFill>
                <a:uFill>
                  <a:solidFill>
                    <a:srgbClr val="F5C15B"/>
                  </a:solidFill>
                </a:uFill>
                <a:latin typeface="Microsoft Sans Serif"/>
                <a:cs typeface="Microsoft Sans Serif"/>
                <a:hlinkClick r:id="rId20"/>
              </a:rPr>
              <a:t>I</a:t>
            </a:r>
            <a:r>
              <a:rPr sz="1000" u="sng" spc="-150" dirty="0">
                <a:solidFill>
                  <a:srgbClr val="F5C15B"/>
                </a:solidFill>
                <a:uFill>
                  <a:solidFill>
                    <a:srgbClr val="F5C15B"/>
                  </a:solidFill>
                </a:uFill>
                <a:latin typeface="Microsoft Sans Serif"/>
                <a:cs typeface="Microsoft Sans Serif"/>
                <a:hlinkClick r:id="rId20"/>
              </a:rPr>
              <a:t>D</a:t>
            </a:r>
            <a:r>
              <a:rPr sz="1000" u="sng" spc="-145" dirty="0">
                <a:solidFill>
                  <a:srgbClr val="F5C15B"/>
                </a:solidFill>
                <a:uFill>
                  <a:solidFill>
                    <a:srgbClr val="F5C15B"/>
                  </a:solidFill>
                </a:uFill>
                <a:latin typeface="Microsoft Sans Serif"/>
                <a:cs typeface="Microsoft Sans Serif"/>
                <a:hlinkClick r:id="rId20"/>
              </a:rPr>
              <a:t>E</a:t>
            </a:r>
            <a:r>
              <a:rPr sz="1000" u="sng" spc="-175" dirty="0">
                <a:solidFill>
                  <a:srgbClr val="F5C15B"/>
                </a:solidFill>
                <a:uFill>
                  <a:solidFill>
                    <a:srgbClr val="F5C15B"/>
                  </a:solidFill>
                </a:uFill>
                <a:latin typeface="Microsoft Sans Serif"/>
                <a:cs typeface="Microsoft Sans Serif"/>
                <a:hlinkClick r:id="rId20"/>
              </a:rPr>
              <a:t>O</a:t>
            </a:r>
            <a:r>
              <a:rPr sz="1000" u="sng" spc="-45" dirty="0">
                <a:solidFill>
                  <a:srgbClr val="F5C15B"/>
                </a:solidFill>
                <a:uFill>
                  <a:solidFill>
                    <a:srgbClr val="F5C15B"/>
                  </a:solidFill>
                </a:uFill>
                <a:latin typeface="Microsoft Sans Serif"/>
                <a:cs typeface="Microsoft Sans Serif"/>
                <a:hlinkClick r:id="rId20"/>
              </a:rPr>
              <a:t> </a:t>
            </a:r>
            <a:r>
              <a:rPr sz="1000" u="sng" spc="-125" dirty="0">
                <a:solidFill>
                  <a:srgbClr val="F5C15B"/>
                </a:solidFill>
                <a:uFill>
                  <a:solidFill>
                    <a:srgbClr val="F5C15B"/>
                  </a:solidFill>
                </a:uFill>
                <a:latin typeface="Microsoft Sans Serif"/>
                <a:cs typeface="Microsoft Sans Serif"/>
                <a:hlinkClick r:id="rId20"/>
              </a:rPr>
              <a:t>1</a:t>
            </a:r>
            <a:r>
              <a:rPr sz="1000" dirty="0">
                <a:solidFill>
                  <a:srgbClr val="F5C15B"/>
                </a:solidFill>
                <a:latin typeface="Microsoft Sans Serif"/>
                <a:cs typeface="Microsoft Sans Serif"/>
              </a:rPr>
              <a:t>		</a:t>
            </a:r>
            <a:r>
              <a:rPr sz="1000" u="sng" spc="-135" dirty="0">
                <a:solidFill>
                  <a:srgbClr val="F5C15B"/>
                </a:solidFill>
                <a:uFill>
                  <a:solidFill>
                    <a:srgbClr val="F5C15B"/>
                  </a:solidFill>
                </a:uFill>
                <a:latin typeface="Microsoft Sans Serif"/>
                <a:cs typeface="Microsoft Sans Serif"/>
                <a:hlinkClick r:id="rId21"/>
              </a:rPr>
              <a:t>V</a:t>
            </a:r>
            <a:r>
              <a:rPr sz="1000" u="sng" spc="-55" dirty="0">
                <a:solidFill>
                  <a:srgbClr val="F5C15B"/>
                </a:solidFill>
                <a:uFill>
                  <a:solidFill>
                    <a:srgbClr val="F5C15B"/>
                  </a:solidFill>
                </a:uFill>
                <a:latin typeface="Microsoft Sans Serif"/>
                <a:cs typeface="Microsoft Sans Serif"/>
                <a:hlinkClick r:id="rId21"/>
              </a:rPr>
              <a:t>I</a:t>
            </a:r>
            <a:r>
              <a:rPr sz="1000" u="sng" spc="-150" dirty="0">
                <a:solidFill>
                  <a:srgbClr val="F5C15B"/>
                </a:solidFill>
                <a:uFill>
                  <a:solidFill>
                    <a:srgbClr val="F5C15B"/>
                  </a:solidFill>
                </a:uFill>
                <a:latin typeface="Microsoft Sans Serif"/>
                <a:cs typeface="Microsoft Sans Serif"/>
                <a:hlinkClick r:id="rId21"/>
              </a:rPr>
              <a:t>D</a:t>
            </a:r>
            <a:r>
              <a:rPr sz="1000" u="sng" spc="-145" dirty="0">
                <a:solidFill>
                  <a:srgbClr val="F5C15B"/>
                </a:solidFill>
                <a:uFill>
                  <a:solidFill>
                    <a:srgbClr val="F5C15B"/>
                  </a:solidFill>
                </a:uFill>
                <a:latin typeface="Microsoft Sans Serif"/>
                <a:cs typeface="Microsoft Sans Serif"/>
                <a:hlinkClick r:id="rId21"/>
              </a:rPr>
              <a:t>E</a:t>
            </a:r>
            <a:r>
              <a:rPr sz="1000" u="sng" spc="-175" dirty="0">
                <a:solidFill>
                  <a:srgbClr val="F5C15B"/>
                </a:solidFill>
                <a:uFill>
                  <a:solidFill>
                    <a:srgbClr val="F5C15B"/>
                  </a:solidFill>
                </a:uFill>
                <a:latin typeface="Microsoft Sans Serif"/>
                <a:cs typeface="Microsoft Sans Serif"/>
                <a:hlinkClick r:id="rId21"/>
              </a:rPr>
              <a:t>O</a:t>
            </a:r>
            <a:r>
              <a:rPr sz="1000" u="sng" spc="-45" dirty="0">
                <a:solidFill>
                  <a:srgbClr val="F5C15B"/>
                </a:solidFill>
                <a:uFill>
                  <a:solidFill>
                    <a:srgbClr val="F5C15B"/>
                  </a:solidFill>
                </a:uFill>
                <a:latin typeface="Microsoft Sans Serif"/>
                <a:cs typeface="Microsoft Sans Serif"/>
                <a:hlinkClick r:id="rId21"/>
              </a:rPr>
              <a:t> </a:t>
            </a:r>
            <a:r>
              <a:rPr sz="1000" u="sng" spc="-125" dirty="0">
                <a:solidFill>
                  <a:srgbClr val="F5C15B"/>
                </a:solidFill>
                <a:uFill>
                  <a:solidFill>
                    <a:srgbClr val="F5C15B"/>
                  </a:solidFill>
                </a:uFill>
                <a:latin typeface="Microsoft Sans Serif"/>
                <a:cs typeface="Microsoft Sans Serif"/>
                <a:hlinkClick r:id="rId21"/>
              </a:rPr>
              <a:t>2</a:t>
            </a:r>
            <a:r>
              <a:rPr sz="1000" dirty="0">
                <a:solidFill>
                  <a:srgbClr val="F5C15B"/>
                </a:solidFill>
                <a:latin typeface="Microsoft Sans Serif"/>
                <a:cs typeface="Microsoft Sans Serif"/>
              </a:rPr>
              <a:t>	</a:t>
            </a:r>
            <a:r>
              <a:rPr sz="1000" u="sng" spc="-135" dirty="0">
                <a:solidFill>
                  <a:srgbClr val="F5C15B"/>
                </a:solidFill>
                <a:uFill>
                  <a:solidFill>
                    <a:srgbClr val="F5C15B"/>
                  </a:solidFill>
                </a:uFill>
                <a:latin typeface="Microsoft Sans Serif"/>
                <a:cs typeface="Microsoft Sans Serif"/>
                <a:hlinkClick r:id="rId21"/>
              </a:rPr>
              <a:t>V</a:t>
            </a:r>
            <a:r>
              <a:rPr sz="1000" u="sng" spc="-55" dirty="0">
                <a:solidFill>
                  <a:srgbClr val="F5C15B"/>
                </a:solidFill>
                <a:uFill>
                  <a:solidFill>
                    <a:srgbClr val="F5C15B"/>
                  </a:solidFill>
                </a:uFill>
                <a:latin typeface="Microsoft Sans Serif"/>
                <a:cs typeface="Microsoft Sans Serif"/>
                <a:hlinkClick r:id="rId21"/>
              </a:rPr>
              <a:t>I</a:t>
            </a:r>
            <a:r>
              <a:rPr sz="1000" u="sng" spc="-150" dirty="0">
                <a:solidFill>
                  <a:srgbClr val="F5C15B"/>
                </a:solidFill>
                <a:uFill>
                  <a:solidFill>
                    <a:srgbClr val="F5C15B"/>
                  </a:solidFill>
                </a:uFill>
                <a:latin typeface="Microsoft Sans Serif"/>
                <a:cs typeface="Microsoft Sans Serif"/>
                <a:hlinkClick r:id="rId21"/>
              </a:rPr>
              <a:t>D</a:t>
            </a:r>
            <a:r>
              <a:rPr sz="1000" u="sng" spc="-145" dirty="0">
                <a:solidFill>
                  <a:srgbClr val="F5C15B"/>
                </a:solidFill>
                <a:uFill>
                  <a:solidFill>
                    <a:srgbClr val="F5C15B"/>
                  </a:solidFill>
                </a:uFill>
                <a:latin typeface="Microsoft Sans Serif"/>
                <a:cs typeface="Microsoft Sans Serif"/>
                <a:hlinkClick r:id="rId21"/>
              </a:rPr>
              <a:t>E</a:t>
            </a:r>
            <a:r>
              <a:rPr sz="1000" u="sng" spc="-175" dirty="0">
                <a:solidFill>
                  <a:srgbClr val="F5C15B"/>
                </a:solidFill>
                <a:uFill>
                  <a:solidFill>
                    <a:srgbClr val="F5C15B"/>
                  </a:solidFill>
                </a:uFill>
                <a:latin typeface="Microsoft Sans Serif"/>
                <a:cs typeface="Microsoft Sans Serif"/>
                <a:hlinkClick r:id="rId21"/>
              </a:rPr>
              <a:t>O</a:t>
            </a:r>
            <a:r>
              <a:rPr sz="1000" u="sng" spc="-30" dirty="0">
                <a:solidFill>
                  <a:srgbClr val="F5C15B"/>
                </a:solidFill>
                <a:uFill>
                  <a:solidFill>
                    <a:srgbClr val="F5C15B"/>
                  </a:solidFill>
                </a:uFill>
                <a:latin typeface="Microsoft Sans Serif"/>
                <a:cs typeface="Microsoft Sans Serif"/>
                <a:hlinkClick r:id="rId21"/>
              </a:rPr>
              <a:t> </a:t>
            </a:r>
            <a:r>
              <a:rPr sz="1000" u="sng" spc="-125" dirty="0">
                <a:solidFill>
                  <a:srgbClr val="F5C15B"/>
                </a:solidFill>
                <a:uFill>
                  <a:solidFill>
                    <a:srgbClr val="F5C15B"/>
                  </a:solidFill>
                </a:uFill>
                <a:latin typeface="Microsoft Sans Serif"/>
                <a:cs typeface="Microsoft Sans Serif"/>
                <a:hlinkClick r:id="rId21"/>
              </a:rPr>
              <a:t>3</a:t>
            </a:r>
            <a:r>
              <a:rPr sz="1000" dirty="0">
                <a:solidFill>
                  <a:srgbClr val="F5C15B"/>
                </a:solidFill>
                <a:latin typeface="Microsoft Sans Serif"/>
                <a:cs typeface="Microsoft Sans Serif"/>
              </a:rPr>
              <a:t>	</a:t>
            </a:r>
            <a:r>
              <a:rPr sz="1000" u="sng" spc="-135" dirty="0">
                <a:solidFill>
                  <a:srgbClr val="F5C15B"/>
                </a:solidFill>
                <a:uFill>
                  <a:solidFill>
                    <a:srgbClr val="F5C15B"/>
                  </a:solidFill>
                </a:uFill>
                <a:latin typeface="Microsoft Sans Serif"/>
                <a:cs typeface="Microsoft Sans Serif"/>
                <a:hlinkClick r:id="rId22"/>
              </a:rPr>
              <a:t>V</a:t>
            </a:r>
            <a:r>
              <a:rPr sz="1000" u="sng" spc="-55" dirty="0">
                <a:solidFill>
                  <a:srgbClr val="F5C15B"/>
                </a:solidFill>
                <a:uFill>
                  <a:solidFill>
                    <a:srgbClr val="F5C15B"/>
                  </a:solidFill>
                </a:uFill>
                <a:latin typeface="Microsoft Sans Serif"/>
                <a:cs typeface="Microsoft Sans Serif"/>
                <a:hlinkClick r:id="rId22"/>
              </a:rPr>
              <a:t>I</a:t>
            </a:r>
            <a:r>
              <a:rPr sz="1000" u="sng" spc="-160" dirty="0">
                <a:solidFill>
                  <a:srgbClr val="F5C15B"/>
                </a:solidFill>
                <a:uFill>
                  <a:solidFill>
                    <a:srgbClr val="F5C15B"/>
                  </a:solidFill>
                </a:uFill>
                <a:latin typeface="Microsoft Sans Serif"/>
                <a:cs typeface="Microsoft Sans Serif"/>
                <a:hlinkClick r:id="rId22"/>
              </a:rPr>
              <a:t>D</a:t>
            </a:r>
            <a:r>
              <a:rPr sz="1000" u="sng" spc="-135" dirty="0">
                <a:solidFill>
                  <a:srgbClr val="F5C15B"/>
                </a:solidFill>
                <a:uFill>
                  <a:solidFill>
                    <a:srgbClr val="F5C15B"/>
                  </a:solidFill>
                </a:uFill>
                <a:latin typeface="Microsoft Sans Serif"/>
                <a:cs typeface="Microsoft Sans Serif"/>
                <a:hlinkClick r:id="rId22"/>
              </a:rPr>
              <a:t>E</a:t>
            </a:r>
            <a:r>
              <a:rPr sz="1000" u="sng" spc="-175" dirty="0">
                <a:solidFill>
                  <a:srgbClr val="F5C15B"/>
                </a:solidFill>
                <a:uFill>
                  <a:solidFill>
                    <a:srgbClr val="F5C15B"/>
                  </a:solidFill>
                </a:uFill>
                <a:latin typeface="Microsoft Sans Serif"/>
                <a:cs typeface="Microsoft Sans Serif"/>
                <a:hlinkClick r:id="rId22"/>
              </a:rPr>
              <a:t>O</a:t>
            </a:r>
            <a:r>
              <a:rPr sz="1000" u="sng" spc="-45" dirty="0">
                <a:solidFill>
                  <a:srgbClr val="F5C15B"/>
                </a:solidFill>
                <a:uFill>
                  <a:solidFill>
                    <a:srgbClr val="F5C15B"/>
                  </a:solidFill>
                </a:uFill>
                <a:latin typeface="Microsoft Sans Serif"/>
                <a:cs typeface="Microsoft Sans Serif"/>
                <a:hlinkClick r:id="rId22"/>
              </a:rPr>
              <a:t> </a:t>
            </a:r>
            <a:r>
              <a:rPr sz="1000" u="sng" spc="-95" dirty="0">
                <a:solidFill>
                  <a:srgbClr val="F5C15B"/>
                </a:solidFill>
                <a:uFill>
                  <a:solidFill>
                    <a:srgbClr val="F5C15B"/>
                  </a:solidFill>
                </a:uFill>
                <a:latin typeface="Microsoft Sans Serif"/>
                <a:cs typeface="Microsoft Sans Serif"/>
                <a:hlinkClick r:id="rId22"/>
              </a:rPr>
              <a:t>4 </a:t>
            </a:r>
            <a:r>
              <a:rPr sz="1000" spc="-60" dirty="0">
                <a:solidFill>
                  <a:srgbClr val="F5C15B"/>
                </a:solidFill>
                <a:latin typeface="Microsoft Sans Serif"/>
                <a:cs typeface="Microsoft Sans Serif"/>
              </a:rPr>
              <a:t> </a:t>
            </a:r>
            <a:r>
              <a:rPr sz="1000" u="sng" spc="-145" dirty="0">
                <a:solidFill>
                  <a:srgbClr val="F5C15B"/>
                </a:solidFill>
                <a:uFill>
                  <a:solidFill>
                    <a:srgbClr val="F5C15B"/>
                  </a:solidFill>
                </a:uFill>
                <a:latin typeface="Microsoft Sans Serif"/>
                <a:cs typeface="Microsoft Sans Serif"/>
                <a:hlinkClick r:id="rId23"/>
              </a:rPr>
              <a:t>V</a:t>
            </a:r>
            <a:r>
              <a:rPr sz="1000" u="sng" spc="-55" dirty="0">
                <a:solidFill>
                  <a:srgbClr val="F5C15B"/>
                </a:solidFill>
                <a:uFill>
                  <a:solidFill>
                    <a:srgbClr val="F5C15B"/>
                  </a:solidFill>
                </a:uFill>
                <a:latin typeface="Microsoft Sans Serif"/>
                <a:cs typeface="Microsoft Sans Serif"/>
                <a:hlinkClick r:id="rId23"/>
              </a:rPr>
              <a:t>I</a:t>
            </a:r>
            <a:r>
              <a:rPr sz="1000" u="sng" spc="-150" dirty="0">
                <a:solidFill>
                  <a:srgbClr val="F5C15B"/>
                </a:solidFill>
                <a:uFill>
                  <a:solidFill>
                    <a:srgbClr val="F5C15B"/>
                  </a:solidFill>
                </a:uFill>
                <a:latin typeface="Microsoft Sans Serif"/>
                <a:cs typeface="Microsoft Sans Serif"/>
                <a:hlinkClick r:id="rId23"/>
              </a:rPr>
              <a:t>D</a:t>
            </a:r>
            <a:r>
              <a:rPr sz="1000" u="sng" spc="-145" dirty="0">
                <a:solidFill>
                  <a:srgbClr val="F5C15B"/>
                </a:solidFill>
                <a:uFill>
                  <a:solidFill>
                    <a:srgbClr val="F5C15B"/>
                  </a:solidFill>
                </a:uFill>
                <a:latin typeface="Microsoft Sans Serif"/>
                <a:cs typeface="Microsoft Sans Serif"/>
                <a:hlinkClick r:id="rId23"/>
              </a:rPr>
              <a:t>E</a:t>
            </a:r>
            <a:r>
              <a:rPr sz="1000" u="sng" spc="-175" dirty="0">
                <a:solidFill>
                  <a:srgbClr val="F5C15B"/>
                </a:solidFill>
                <a:uFill>
                  <a:solidFill>
                    <a:srgbClr val="F5C15B"/>
                  </a:solidFill>
                </a:uFill>
                <a:latin typeface="Microsoft Sans Serif"/>
                <a:cs typeface="Microsoft Sans Serif"/>
                <a:hlinkClick r:id="rId23"/>
              </a:rPr>
              <a:t>O</a:t>
            </a:r>
            <a:r>
              <a:rPr sz="1000" u="sng" spc="-30" dirty="0">
                <a:solidFill>
                  <a:srgbClr val="F5C15B"/>
                </a:solidFill>
                <a:uFill>
                  <a:solidFill>
                    <a:srgbClr val="F5C15B"/>
                  </a:solidFill>
                </a:uFill>
                <a:latin typeface="Microsoft Sans Serif"/>
                <a:cs typeface="Microsoft Sans Serif"/>
                <a:hlinkClick r:id="rId23"/>
              </a:rPr>
              <a:t> </a:t>
            </a:r>
            <a:r>
              <a:rPr sz="1000" u="sng" spc="-125" dirty="0">
                <a:solidFill>
                  <a:srgbClr val="F5C15B"/>
                </a:solidFill>
                <a:uFill>
                  <a:solidFill>
                    <a:srgbClr val="F5C15B"/>
                  </a:solidFill>
                </a:uFill>
                <a:latin typeface="Microsoft Sans Serif"/>
                <a:cs typeface="Microsoft Sans Serif"/>
                <a:hlinkClick r:id="rId23"/>
              </a:rPr>
              <a:t>6</a:t>
            </a:r>
            <a:r>
              <a:rPr sz="1000" dirty="0">
                <a:solidFill>
                  <a:srgbClr val="F5C15B"/>
                </a:solidFill>
                <a:latin typeface="Microsoft Sans Serif"/>
                <a:cs typeface="Microsoft Sans Serif"/>
              </a:rPr>
              <a:t>	</a:t>
            </a:r>
            <a:r>
              <a:rPr sz="1000" u="sng" spc="-50" dirty="0">
                <a:solidFill>
                  <a:srgbClr val="F5C15B"/>
                </a:solidFill>
                <a:uFill>
                  <a:solidFill>
                    <a:srgbClr val="F5C15B"/>
                  </a:solidFill>
                </a:uFill>
                <a:latin typeface="Microsoft Sans Serif"/>
                <a:cs typeface="Microsoft Sans Serif"/>
                <a:hlinkClick r:id="rId24"/>
              </a:rPr>
              <a:t> </a:t>
            </a:r>
            <a:r>
              <a:rPr sz="1000" u="sng" spc="105" dirty="0">
                <a:solidFill>
                  <a:srgbClr val="F5C15B"/>
                </a:solidFill>
                <a:uFill>
                  <a:solidFill>
                    <a:srgbClr val="F5C15B"/>
                  </a:solidFill>
                </a:uFill>
                <a:latin typeface="Microsoft Sans Serif"/>
                <a:cs typeface="Microsoft Sans Serif"/>
                <a:hlinkClick r:id="rId24"/>
              </a:rPr>
              <a:t> </a:t>
            </a:r>
            <a:r>
              <a:rPr sz="1000" u="sng" spc="-145" dirty="0">
                <a:solidFill>
                  <a:srgbClr val="F5C15B"/>
                </a:solidFill>
                <a:uFill>
                  <a:solidFill>
                    <a:srgbClr val="F5C15B"/>
                  </a:solidFill>
                </a:uFill>
                <a:latin typeface="Microsoft Sans Serif"/>
                <a:cs typeface="Microsoft Sans Serif"/>
                <a:hlinkClick r:id="rId24"/>
              </a:rPr>
              <a:t>V</a:t>
            </a:r>
            <a:r>
              <a:rPr sz="1000" u="sng" spc="-55" dirty="0">
                <a:solidFill>
                  <a:srgbClr val="F5C15B"/>
                </a:solidFill>
                <a:uFill>
                  <a:solidFill>
                    <a:srgbClr val="F5C15B"/>
                  </a:solidFill>
                </a:uFill>
                <a:latin typeface="Microsoft Sans Serif"/>
                <a:cs typeface="Microsoft Sans Serif"/>
                <a:hlinkClick r:id="rId24"/>
              </a:rPr>
              <a:t>I</a:t>
            </a:r>
            <a:r>
              <a:rPr sz="1000" u="sng" spc="-150" dirty="0">
                <a:solidFill>
                  <a:srgbClr val="F5C15B"/>
                </a:solidFill>
                <a:uFill>
                  <a:solidFill>
                    <a:srgbClr val="F5C15B"/>
                  </a:solidFill>
                </a:uFill>
                <a:latin typeface="Microsoft Sans Serif"/>
                <a:cs typeface="Microsoft Sans Serif"/>
                <a:hlinkClick r:id="rId24"/>
              </a:rPr>
              <a:t>D</a:t>
            </a:r>
            <a:r>
              <a:rPr sz="1000" u="sng" spc="-135" dirty="0">
                <a:solidFill>
                  <a:srgbClr val="F5C15B"/>
                </a:solidFill>
                <a:uFill>
                  <a:solidFill>
                    <a:srgbClr val="F5C15B"/>
                  </a:solidFill>
                </a:uFill>
                <a:latin typeface="Microsoft Sans Serif"/>
                <a:cs typeface="Microsoft Sans Serif"/>
                <a:hlinkClick r:id="rId24"/>
              </a:rPr>
              <a:t>E</a:t>
            </a:r>
            <a:r>
              <a:rPr sz="1000" u="sng" spc="-175" dirty="0">
                <a:solidFill>
                  <a:srgbClr val="F5C15B"/>
                </a:solidFill>
                <a:uFill>
                  <a:solidFill>
                    <a:srgbClr val="F5C15B"/>
                  </a:solidFill>
                </a:uFill>
                <a:latin typeface="Microsoft Sans Serif"/>
                <a:cs typeface="Microsoft Sans Serif"/>
                <a:hlinkClick r:id="rId24"/>
              </a:rPr>
              <a:t>O</a:t>
            </a:r>
            <a:r>
              <a:rPr sz="1000" u="sng" spc="-45" dirty="0">
                <a:solidFill>
                  <a:srgbClr val="F5C15B"/>
                </a:solidFill>
                <a:uFill>
                  <a:solidFill>
                    <a:srgbClr val="F5C15B"/>
                  </a:solidFill>
                </a:uFill>
                <a:latin typeface="Microsoft Sans Serif"/>
                <a:cs typeface="Microsoft Sans Serif"/>
                <a:hlinkClick r:id="rId24"/>
              </a:rPr>
              <a:t> </a:t>
            </a:r>
            <a:r>
              <a:rPr sz="1000" u="sng" spc="-125" dirty="0">
                <a:solidFill>
                  <a:srgbClr val="F5C15B"/>
                </a:solidFill>
                <a:uFill>
                  <a:solidFill>
                    <a:srgbClr val="F5C15B"/>
                  </a:solidFill>
                </a:uFill>
                <a:latin typeface="Microsoft Sans Serif"/>
                <a:cs typeface="Microsoft Sans Serif"/>
                <a:hlinkClick r:id="rId24"/>
              </a:rPr>
              <a:t>7</a:t>
            </a:r>
            <a:r>
              <a:rPr sz="1000" dirty="0">
                <a:solidFill>
                  <a:srgbClr val="F5C15B"/>
                </a:solidFill>
                <a:latin typeface="Microsoft Sans Serif"/>
                <a:cs typeface="Microsoft Sans Serif"/>
              </a:rPr>
              <a:t>	</a:t>
            </a:r>
            <a:r>
              <a:rPr sz="1000" spc="-235" dirty="0">
                <a:solidFill>
                  <a:srgbClr val="F5C15B"/>
                </a:solidFill>
                <a:latin typeface="Microsoft Sans Serif"/>
                <a:cs typeface="Microsoft Sans Serif"/>
              </a:rPr>
              <a:t> </a:t>
            </a:r>
            <a:r>
              <a:rPr sz="1000" u="sng" spc="-135" dirty="0">
                <a:solidFill>
                  <a:srgbClr val="F5C15B"/>
                </a:solidFill>
                <a:uFill>
                  <a:solidFill>
                    <a:srgbClr val="F5C15B"/>
                  </a:solidFill>
                </a:uFill>
                <a:latin typeface="Microsoft Sans Serif"/>
                <a:cs typeface="Microsoft Sans Serif"/>
                <a:hlinkClick r:id="rId25"/>
              </a:rPr>
              <a:t>V</a:t>
            </a:r>
            <a:r>
              <a:rPr sz="1000" u="sng" spc="-55" dirty="0">
                <a:solidFill>
                  <a:srgbClr val="F5C15B"/>
                </a:solidFill>
                <a:uFill>
                  <a:solidFill>
                    <a:srgbClr val="F5C15B"/>
                  </a:solidFill>
                </a:uFill>
                <a:latin typeface="Microsoft Sans Serif"/>
                <a:cs typeface="Microsoft Sans Serif"/>
                <a:hlinkClick r:id="rId25"/>
              </a:rPr>
              <a:t>I</a:t>
            </a:r>
            <a:r>
              <a:rPr sz="1000" u="sng" spc="-160" dirty="0">
                <a:solidFill>
                  <a:srgbClr val="F5C15B"/>
                </a:solidFill>
                <a:uFill>
                  <a:solidFill>
                    <a:srgbClr val="F5C15B"/>
                  </a:solidFill>
                </a:uFill>
                <a:latin typeface="Microsoft Sans Serif"/>
                <a:cs typeface="Microsoft Sans Serif"/>
                <a:hlinkClick r:id="rId25"/>
              </a:rPr>
              <a:t>D</a:t>
            </a:r>
            <a:r>
              <a:rPr sz="1000" u="sng" spc="-135" dirty="0">
                <a:solidFill>
                  <a:srgbClr val="F5C15B"/>
                </a:solidFill>
                <a:uFill>
                  <a:solidFill>
                    <a:srgbClr val="F5C15B"/>
                  </a:solidFill>
                </a:uFill>
                <a:latin typeface="Microsoft Sans Serif"/>
                <a:cs typeface="Microsoft Sans Serif"/>
                <a:hlinkClick r:id="rId25"/>
              </a:rPr>
              <a:t>E</a:t>
            </a:r>
            <a:r>
              <a:rPr sz="1000" u="sng" spc="-175" dirty="0">
                <a:solidFill>
                  <a:srgbClr val="F5C15B"/>
                </a:solidFill>
                <a:uFill>
                  <a:solidFill>
                    <a:srgbClr val="F5C15B"/>
                  </a:solidFill>
                </a:uFill>
                <a:latin typeface="Microsoft Sans Serif"/>
                <a:cs typeface="Microsoft Sans Serif"/>
                <a:hlinkClick r:id="rId25"/>
              </a:rPr>
              <a:t>O</a:t>
            </a:r>
            <a:r>
              <a:rPr sz="1000" u="sng" spc="-45" dirty="0">
                <a:solidFill>
                  <a:srgbClr val="F5C15B"/>
                </a:solidFill>
                <a:uFill>
                  <a:solidFill>
                    <a:srgbClr val="F5C15B"/>
                  </a:solidFill>
                </a:uFill>
                <a:latin typeface="Microsoft Sans Serif"/>
                <a:cs typeface="Microsoft Sans Serif"/>
                <a:hlinkClick r:id="rId25"/>
              </a:rPr>
              <a:t> </a:t>
            </a:r>
            <a:r>
              <a:rPr sz="1000" u="sng" spc="-125" dirty="0">
                <a:solidFill>
                  <a:srgbClr val="F5C15B"/>
                </a:solidFill>
                <a:uFill>
                  <a:solidFill>
                    <a:srgbClr val="F5C15B"/>
                  </a:solidFill>
                </a:uFill>
                <a:latin typeface="Microsoft Sans Serif"/>
                <a:cs typeface="Microsoft Sans Serif"/>
                <a:hlinkClick r:id="rId25"/>
              </a:rPr>
              <a:t>8</a:t>
            </a:r>
            <a:r>
              <a:rPr sz="1000" dirty="0">
                <a:solidFill>
                  <a:srgbClr val="F5C15B"/>
                </a:solidFill>
                <a:latin typeface="Microsoft Sans Serif"/>
                <a:cs typeface="Microsoft Sans Serif"/>
              </a:rPr>
              <a:t>	</a:t>
            </a:r>
            <a:r>
              <a:rPr sz="1000" spc="-220" dirty="0">
                <a:solidFill>
                  <a:srgbClr val="F5C15B"/>
                </a:solidFill>
                <a:latin typeface="Microsoft Sans Serif"/>
                <a:cs typeface="Microsoft Sans Serif"/>
              </a:rPr>
              <a:t> </a:t>
            </a:r>
            <a:r>
              <a:rPr sz="1000" u="sng" spc="-135" dirty="0">
                <a:solidFill>
                  <a:srgbClr val="F5C15B"/>
                </a:solidFill>
                <a:uFill>
                  <a:solidFill>
                    <a:srgbClr val="F5C15B"/>
                  </a:solidFill>
                </a:uFill>
                <a:latin typeface="Microsoft Sans Serif"/>
                <a:cs typeface="Microsoft Sans Serif"/>
                <a:hlinkClick r:id="rId26"/>
              </a:rPr>
              <a:t>V</a:t>
            </a:r>
            <a:r>
              <a:rPr sz="1000" u="sng" spc="-55" dirty="0">
                <a:solidFill>
                  <a:srgbClr val="F5C15B"/>
                </a:solidFill>
                <a:uFill>
                  <a:solidFill>
                    <a:srgbClr val="F5C15B"/>
                  </a:solidFill>
                </a:uFill>
                <a:latin typeface="Microsoft Sans Serif"/>
                <a:cs typeface="Microsoft Sans Serif"/>
                <a:hlinkClick r:id="rId26"/>
              </a:rPr>
              <a:t>I</a:t>
            </a:r>
            <a:r>
              <a:rPr sz="1000" u="sng" spc="-160" dirty="0">
                <a:solidFill>
                  <a:srgbClr val="F5C15B"/>
                </a:solidFill>
                <a:uFill>
                  <a:solidFill>
                    <a:srgbClr val="F5C15B"/>
                  </a:solidFill>
                </a:uFill>
                <a:latin typeface="Microsoft Sans Serif"/>
                <a:cs typeface="Microsoft Sans Serif"/>
                <a:hlinkClick r:id="rId26"/>
              </a:rPr>
              <a:t>D</a:t>
            </a:r>
            <a:r>
              <a:rPr sz="1000" u="sng" spc="-135" dirty="0">
                <a:solidFill>
                  <a:srgbClr val="F5C15B"/>
                </a:solidFill>
                <a:uFill>
                  <a:solidFill>
                    <a:srgbClr val="F5C15B"/>
                  </a:solidFill>
                </a:uFill>
                <a:latin typeface="Microsoft Sans Serif"/>
                <a:cs typeface="Microsoft Sans Serif"/>
                <a:hlinkClick r:id="rId26"/>
              </a:rPr>
              <a:t>E</a:t>
            </a:r>
            <a:r>
              <a:rPr sz="1000" u="sng" spc="-175" dirty="0">
                <a:solidFill>
                  <a:srgbClr val="F5C15B"/>
                </a:solidFill>
                <a:uFill>
                  <a:solidFill>
                    <a:srgbClr val="F5C15B"/>
                  </a:solidFill>
                </a:uFill>
                <a:latin typeface="Microsoft Sans Serif"/>
                <a:cs typeface="Microsoft Sans Serif"/>
                <a:hlinkClick r:id="rId26"/>
              </a:rPr>
              <a:t>O</a:t>
            </a:r>
            <a:r>
              <a:rPr sz="1000" u="sng" spc="-35" dirty="0">
                <a:solidFill>
                  <a:srgbClr val="F5C15B"/>
                </a:solidFill>
                <a:uFill>
                  <a:solidFill>
                    <a:srgbClr val="F5C15B"/>
                  </a:solidFill>
                </a:uFill>
                <a:latin typeface="Microsoft Sans Serif"/>
                <a:cs typeface="Microsoft Sans Serif"/>
                <a:hlinkClick r:id="rId26"/>
              </a:rPr>
              <a:t> </a:t>
            </a:r>
            <a:r>
              <a:rPr sz="1000" u="sng" spc="-125" dirty="0">
                <a:solidFill>
                  <a:srgbClr val="F5C15B"/>
                </a:solidFill>
                <a:uFill>
                  <a:solidFill>
                    <a:srgbClr val="F5C15B"/>
                  </a:solidFill>
                </a:uFill>
                <a:latin typeface="Microsoft Sans Serif"/>
                <a:cs typeface="Microsoft Sans Serif"/>
                <a:hlinkClick r:id="rId26"/>
              </a:rPr>
              <a:t>9</a:t>
            </a:r>
            <a:endParaRPr sz="1000">
              <a:latin typeface="Microsoft Sans Serif"/>
              <a:cs typeface="Microsoft Sans Serif"/>
            </a:endParaRPr>
          </a:p>
        </p:txBody>
      </p:sp>
      <p:sp>
        <p:nvSpPr>
          <p:cNvPr id="31" name="object 31"/>
          <p:cNvSpPr txBox="1"/>
          <p:nvPr/>
        </p:nvSpPr>
        <p:spPr>
          <a:xfrm>
            <a:off x="6496053" y="9688782"/>
            <a:ext cx="545465" cy="328295"/>
          </a:xfrm>
          <a:prstGeom prst="rect">
            <a:avLst/>
          </a:prstGeom>
        </p:spPr>
        <p:txBody>
          <a:bodyPr vert="horz" wrap="square" lIns="0" tIns="12062" rIns="0" bIns="0" rtlCol="0">
            <a:spAutoFit/>
          </a:bodyPr>
          <a:lstStyle/>
          <a:p>
            <a:pPr marR="42530" algn="r">
              <a:lnSpc>
                <a:spcPts val="1195"/>
              </a:lnSpc>
              <a:spcBef>
                <a:spcPts val="95"/>
              </a:spcBef>
            </a:pPr>
            <a:r>
              <a:rPr sz="1000" u="sng" spc="-135" dirty="0">
                <a:solidFill>
                  <a:srgbClr val="F5C15B"/>
                </a:solidFill>
                <a:uFill>
                  <a:solidFill>
                    <a:srgbClr val="F5C15B"/>
                  </a:solidFill>
                </a:uFill>
                <a:latin typeface="Microsoft Sans Serif"/>
                <a:cs typeface="Microsoft Sans Serif"/>
                <a:hlinkClick r:id="rId27"/>
              </a:rPr>
              <a:t>V</a:t>
            </a:r>
            <a:r>
              <a:rPr sz="1000" u="sng" spc="-55" dirty="0">
                <a:solidFill>
                  <a:srgbClr val="F5C15B"/>
                </a:solidFill>
                <a:uFill>
                  <a:solidFill>
                    <a:srgbClr val="F5C15B"/>
                  </a:solidFill>
                </a:uFill>
                <a:latin typeface="Microsoft Sans Serif"/>
                <a:cs typeface="Microsoft Sans Serif"/>
                <a:hlinkClick r:id="rId27"/>
              </a:rPr>
              <a:t>I</a:t>
            </a:r>
            <a:r>
              <a:rPr sz="1000" u="sng" spc="-160" dirty="0">
                <a:solidFill>
                  <a:srgbClr val="F5C15B"/>
                </a:solidFill>
                <a:uFill>
                  <a:solidFill>
                    <a:srgbClr val="F5C15B"/>
                  </a:solidFill>
                </a:uFill>
                <a:latin typeface="Microsoft Sans Serif"/>
                <a:cs typeface="Microsoft Sans Serif"/>
                <a:hlinkClick r:id="rId27"/>
              </a:rPr>
              <a:t>D</a:t>
            </a:r>
            <a:r>
              <a:rPr sz="1000" u="sng" spc="-135" dirty="0">
                <a:solidFill>
                  <a:srgbClr val="F5C15B"/>
                </a:solidFill>
                <a:uFill>
                  <a:solidFill>
                    <a:srgbClr val="F5C15B"/>
                  </a:solidFill>
                </a:uFill>
                <a:latin typeface="Microsoft Sans Serif"/>
                <a:cs typeface="Microsoft Sans Serif"/>
                <a:hlinkClick r:id="rId27"/>
              </a:rPr>
              <a:t>E</a:t>
            </a:r>
            <a:r>
              <a:rPr sz="1000" u="sng" spc="-175" dirty="0">
                <a:solidFill>
                  <a:srgbClr val="F5C15B"/>
                </a:solidFill>
                <a:uFill>
                  <a:solidFill>
                    <a:srgbClr val="F5C15B"/>
                  </a:solidFill>
                </a:uFill>
                <a:latin typeface="Microsoft Sans Serif"/>
                <a:cs typeface="Microsoft Sans Serif"/>
                <a:hlinkClick r:id="rId27"/>
              </a:rPr>
              <a:t>O</a:t>
            </a:r>
            <a:r>
              <a:rPr sz="1000" u="sng" spc="-45" dirty="0">
                <a:solidFill>
                  <a:srgbClr val="F5C15B"/>
                </a:solidFill>
                <a:uFill>
                  <a:solidFill>
                    <a:srgbClr val="F5C15B"/>
                  </a:solidFill>
                </a:uFill>
                <a:latin typeface="Microsoft Sans Serif"/>
                <a:cs typeface="Microsoft Sans Serif"/>
                <a:hlinkClick r:id="rId27"/>
              </a:rPr>
              <a:t> </a:t>
            </a:r>
            <a:r>
              <a:rPr sz="1000" u="sng" spc="-125" dirty="0">
                <a:solidFill>
                  <a:srgbClr val="F5C15B"/>
                </a:solidFill>
                <a:uFill>
                  <a:solidFill>
                    <a:srgbClr val="F5C15B"/>
                  </a:solidFill>
                </a:uFill>
                <a:latin typeface="Microsoft Sans Serif"/>
                <a:cs typeface="Microsoft Sans Serif"/>
                <a:hlinkClick r:id="rId27"/>
              </a:rPr>
              <a:t>5</a:t>
            </a:r>
            <a:endParaRPr sz="1000">
              <a:latin typeface="Microsoft Sans Serif"/>
              <a:cs typeface="Microsoft Sans Serif"/>
            </a:endParaRPr>
          </a:p>
          <a:p>
            <a:pPr marR="5077" algn="r">
              <a:lnSpc>
                <a:spcPts val="1195"/>
              </a:lnSpc>
            </a:pPr>
            <a:r>
              <a:rPr sz="1000" u="sng" spc="-50" dirty="0">
                <a:solidFill>
                  <a:srgbClr val="F5C15B"/>
                </a:solidFill>
                <a:uFill>
                  <a:solidFill>
                    <a:srgbClr val="F5C15B"/>
                  </a:solidFill>
                </a:uFill>
                <a:latin typeface="Microsoft Sans Serif"/>
                <a:cs typeface="Microsoft Sans Serif"/>
                <a:hlinkClick r:id="rId28"/>
              </a:rPr>
              <a:t> </a:t>
            </a:r>
            <a:r>
              <a:rPr sz="1000" u="sng" spc="20" dirty="0">
                <a:solidFill>
                  <a:srgbClr val="F5C15B"/>
                </a:solidFill>
                <a:uFill>
                  <a:solidFill>
                    <a:srgbClr val="F5C15B"/>
                  </a:solidFill>
                </a:uFill>
                <a:latin typeface="Microsoft Sans Serif"/>
                <a:cs typeface="Microsoft Sans Serif"/>
                <a:hlinkClick r:id="rId28"/>
              </a:rPr>
              <a:t> </a:t>
            </a:r>
            <a:r>
              <a:rPr sz="1000" u="sng" spc="-135" dirty="0">
                <a:solidFill>
                  <a:srgbClr val="F5C15B"/>
                </a:solidFill>
                <a:uFill>
                  <a:solidFill>
                    <a:srgbClr val="F5C15B"/>
                  </a:solidFill>
                </a:uFill>
                <a:latin typeface="Microsoft Sans Serif"/>
                <a:cs typeface="Microsoft Sans Serif"/>
                <a:hlinkClick r:id="rId28"/>
              </a:rPr>
              <a:t>V</a:t>
            </a:r>
            <a:r>
              <a:rPr sz="1000" u="sng" spc="-55" dirty="0">
                <a:solidFill>
                  <a:srgbClr val="F5C15B"/>
                </a:solidFill>
                <a:uFill>
                  <a:solidFill>
                    <a:srgbClr val="F5C15B"/>
                  </a:solidFill>
                </a:uFill>
                <a:latin typeface="Microsoft Sans Serif"/>
                <a:cs typeface="Microsoft Sans Serif"/>
                <a:hlinkClick r:id="rId28"/>
              </a:rPr>
              <a:t>I</a:t>
            </a:r>
            <a:r>
              <a:rPr sz="1000" u="sng" spc="-160" dirty="0">
                <a:solidFill>
                  <a:srgbClr val="F5C15B"/>
                </a:solidFill>
                <a:uFill>
                  <a:solidFill>
                    <a:srgbClr val="F5C15B"/>
                  </a:solidFill>
                </a:uFill>
                <a:latin typeface="Microsoft Sans Serif"/>
                <a:cs typeface="Microsoft Sans Serif"/>
                <a:hlinkClick r:id="rId28"/>
              </a:rPr>
              <a:t>D</a:t>
            </a:r>
            <a:r>
              <a:rPr sz="1000" u="sng" spc="-135" dirty="0">
                <a:solidFill>
                  <a:srgbClr val="F5C15B"/>
                </a:solidFill>
                <a:uFill>
                  <a:solidFill>
                    <a:srgbClr val="F5C15B"/>
                  </a:solidFill>
                </a:uFill>
                <a:latin typeface="Microsoft Sans Serif"/>
                <a:cs typeface="Microsoft Sans Serif"/>
                <a:hlinkClick r:id="rId28"/>
              </a:rPr>
              <a:t>E</a:t>
            </a:r>
            <a:r>
              <a:rPr sz="1000" u="sng" spc="-175" dirty="0">
                <a:solidFill>
                  <a:srgbClr val="F5C15B"/>
                </a:solidFill>
                <a:uFill>
                  <a:solidFill>
                    <a:srgbClr val="F5C15B"/>
                  </a:solidFill>
                </a:uFill>
                <a:latin typeface="Microsoft Sans Serif"/>
                <a:cs typeface="Microsoft Sans Serif"/>
                <a:hlinkClick r:id="rId28"/>
              </a:rPr>
              <a:t>O</a:t>
            </a:r>
            <a:r>
              <a:rPr sz="1000" u="sng" spc="-45" dirty="0">
                <a:solidFill>
                  <a:srgbClr val="F5C15B"/>
                </a:solidFill>
                <a:uFill>
                  <a:solidFill>
                    <a:srgbClr val="F5C15B"/>
                  </a:solidFill>
                </a:uFill>
                <a:latin typeface="Microsoft Sans Serif"/>
                <a:cs typeface="Microsoft Sans Serif"/>
                <a:hlinkClick r:id="rId28"/>
              </a:rPr>
              <a:t> </a:t>
            </a:r>
            <a:r>
              <a:rPr sz="1000" u="sng" spc="-114" dirty="0">
                <a:solidFill>
                  <a:srgbClr val="F5C15B"/>
                </a:solidFill>
                <a:uFill>
                  <a:solidFill>
                    <a:srgbClr val="F5C15B"/>
                  </a:solidFill>
                </a:uFill>
                <a:latin typeface="Microsoft Sans Serif"/>
                <a:cs typeface="Microsoft Sans Serif"/>
                <a:hlinkClick r:id="rId28"/>
              </a:rPr>
              <a:t>10</a:t>
            </a:r>
            <a:endParaRPr sz="1000">
              <a:latin typeface="Microsoft Sans Serif"/>
              <a:cs typeface="Microsoft Sans Serif"/>
            </a:endParaRPr>
          </a:p>
        </p:txBody>
      </p:sp>
      <p:pic>
        <p:nvPicPr>
          <p:cNvPr id="32" name="object 32"/>
          <p:cNvPicPr/>
          <p:nvPr/>
        </p:nvPicPr>
        <p:blipFill>
          <a:blip r:embed="rId29" cstate="screen">
            <a:extLst>
              <a:ext uri="{28A0092B-C50C-407E-A947-70E740481C1C}">
                <a14:useLocalDpi xmlns:a14="http://schemas.microsoft.com/office/drawing/2010/main"/>
              </a:ext>
            </a:extLst>
          </a:blip>
          <a:stretch>
            <a:fillRect/>
          </a:stretch>
        </p:blipFill>
        <p:spPr>
          <a:xfrm>
            <a:off x="457203" y="5179443"/>
            <a:ext cx="213982" cy="203327"/>
          </a:xfrm>
          <a:prstGeom prst="rect">
            <a:avLst/>
          </a:prstGeom>
        </p:spPr>
      </p:pic>
      <p:pic>
        <p:nvPicPr>
          <p:cNvPr id="33" name="object 33"/>
          <p:cNvPicPr/>
          <p:nvPr/>
        </p:nvPicPr>
        <p:blipFill>
          <a:blip r:embed="rId30" cstate="screen">
            <a:extLst>
              <a:ext uri="{28A0092B-C50C-407E-A947-70E740481C1C}">
                <a14:useLocalDpi xmlns:a14="http://schemas.microsoft.com/office/drawing/2010/main"/>
              </a:ext>
            </a:extLst>
          </a:blip>
          <a:stretch>
            <a:fillRect/>
          </a:stretch>
        </p:blipFill>
        <p:spPr>
          <a:xfrm>
            <a:off x="3839848" y="6430520"/>
            <a:ext cx="156781" cy="221741"/>
          </a:xfrm>
          <a:prstGeom prst="rect">
            <a:avLst/>
          </a:prstGeom>
        </p:spPr>
      </p:pic>
      <p:pic>
        <p:nvPicPr>
          <p:cNvPr id="34" name="object 34"/>
          <p:cNvPicPr/>
          <p:nvPr/>
        </p:nvPicPr>
        <p:blipFill>
          <a:blip r:embed="rId31" cstate="screen">
            <a:extLst>
              <a:ext uri="{28A0092B-C50C-407E-A947-70E740481C1C}">
                <a14:useLocalDpi xmlns:a14="http://schemas.microsoft.com/office/drawing/2010/main"/>
              </a:ext>
            </a:extLst>
          </a:blip>
          <a:stretch>
            <a:fillRect/>
          </a:stretch>
        </p:blipFill>
        <p:spPr>
          <a:xfrm>
            <a:off x="3823970" y="7552943"/>
            <a:ext cx="213995" cy="185928"/>
          </a:xfrm>
          <a:prstGeom prst="rect">
            <a:avLst/>
          </a:prstGeom>
        </p:spPr>
      </p:pic>
      <p:pic>
        <p:nvPicPr>
          <p:cNvPr id="35" name="object 35"/>
          <p:cNvPicPr/>
          <p:nvPr/>
        </p:nvPicPr>
        <p:blipFill>
          <a:blip r:embed="rId32" cstate="screen">
            <a:extLst>
              <a:ext uri="{28A0092B-C50C-407E-A947-70E740481C1C}">
                <a14:useLocalDpi xmlns:a14="http://schemas.microsoft.com/office/drawing/2010/main"/>
              </a:ext>
            </a:extLst>
          </a:blip>
          <a:stretch>
            <a:fillRect/>
          </a:stretch>
        </p:blipFill>
        <p:spPr>
          <a:xfrm>
            <a:off x="3811273" y="9542258"/>
            <a:ext cx="213995" cy="176288"/>
          </a:xfrm>
          <a:prstGeom prst="rect">
            <a:avLst/>
          </a:prstGeom>
        </p:spPr>
      </p:pic>
      <p:grpSp>
        <p:nvGrpSpPr>
          <p:cNvPr id="36" name="object 36"/>
          <p:cNvGrpSpPr/>
          <p:nvPr/>
        </p:nvGrpSpPr>
        <p:grpSpPr>
          <a:xfrm>
            <a:off x="0" y="46992"/>
            <a:ext cx="7277100" cy="2710815"/>
            <a:chOff x="0" y="46989"/>
            <a:chExt cx="7277100" cy="2710815"/>
          </a:xfrm>
        </p:grpSpPr>
        <p:pic>
          <p:nvPicPr>
            <p:cNvPr id="37" name="object 37"/>
            <p:cNvPicPr/>
            <p:nvPr/>
          </p:nvPicPr>
          <p:blipFill>
            <a:blip r:embed="rId33" cstate="screen">
              <a:extLst>
                <a:ext uri="{28A0092B-C50C-407E-A947-70E740481C1C}">
                  <a14:useLocalDpi xmlns:a14="http://schemas.microsoft.com/office/drawing/2010/main"/>
                </a:ext>
              </a:extLst>
            </a:blip>
            <a:stretch>
              <a:fillRect/>
            </a:stretch>
          </p:blipFill>
          <p:spPr>
            <a:xfrm>
              <a:off x="6294120" y="2573781"/>
              <a:ext cx="251078" cy="184023"/>
            </a:xfrm>
            <a:prstGeom prst="rect">
              <a:avLst/>
            </a:prstGeom>
          </p:spPr>
        </p:pic>
        <p:sp>
          <p:nvSpPr>
            <p:cNvPr id="38" name="object 38"/>
            <p:cNvSpPr/>
            <p:nvPr/>
          </p:nvSpPr>
          <p:spPr>
            <a:xfrm>
              <a:off x="0" y="46989"/>
              <a:ext cx="5221605" cy="1329690"/>
            </a:xfrm>
            <a:custGeom>
              <a:avLst/>
              <a:gdLst/>
              <a:ahLst/>
              <a:cxnLst/>
              <a:rect l="l" t="t" r="r" b="b"/>
              <a:pathLst>
                <a:path w="5221605" h="1329690">
                  <a:moveTo>
                    <a:pt x="5221605" y="0"/>
                  </a:moveTo>
                  <a:lnTo>
                    <a:pt x="0" y="0"/>
                  </a:lnTo>
                  <a:lnTo>
                    <a:pt x="0" y="1329690"/>
                  </a:lnTo>
                  <a:lnTo>
                    <a:pt x="2537460" y="1329690"/>
                  </a:lnTo>
                  <a:lnTo>
                    <a:pt x="4064635" y="1288415"/>
                  </a:lnTo>
                  <a:lnTo>
                    <a:pt x="4865370" y="997585"/>
                  </a:lnTo>
                  <a:lnTo>
                    <a:pt x="5203190" y="208279"/>
                  </a:lnTo>
                  <a:lnTo>
                    <a:pt x="5221605" y="0"/>
                  </a:lnTo>
                  <a:close/>
                </a:path>
              </a:pathLst>
            </a:custGeom>
            <a:solidFill>
              <a:srgbClr val="004448"/>
            </a:solidFill>
          </p:spPr>
          <p:txBody>
            <a:bodyPr wrap="square" lIns="0" tIns="0" rIns="0" bIns="0" rtlCol="0"/>
            <a:lstStyle/>
            <a:p>
              <a:endParaRPr/>
            </a:p>
          </p:txBody>
        </p:sp>
        <p:pic>
          <p:nvPicPr>
            <p:cNvPr id="39" name="object 39"/>
            <p:cNvPicPr/>
            <p:nvPr/>
          </p:nvPicPr>
          <p:blipFill>
            <a:blip r:embed="rId34" cstate="screen">
              <a:extLst>
                <a:ext uri="{28A0092B-C50C-407E-A947-70E740481C1C}">
                  <a14:useLocalDpi xmlns:a14="http://schemas.microsoft.com/office/drawing/2010/main"/>
                </a:ext>
              </a:extLst>
            </a:blip>
            <a:stretch>
              <a:fillRect/>
            </a:stretch>
          </p:blipFill>
          <p:spPr>
            <a:xfrm>
              <a:off x="4612640" y="506094"/>
              <a:ext cx="2395855" cy="1587500"/>
            </a:xfrm>
            <a:prstGeom prst="rect">
              <a:avLst/>
            </a:prstGeom>
          </p:spPr>
        </p:pic>
        <p:sp>
          <p:nvSpPr>
            <p:cNvPr id="40" name="object 40"/>
            <p:cNvSpPr/>
            <p:nvPr/>
          </p:nvSpPr>
          <p:spPr>
            <a:xfrm>
              <a:off x="4613275" y="516254"/>
              <a:ext cx="2395220" cy="1580515"/>
            </a:xfrm>
            <a:custGeom>
              <a:avLst/>
              <a:gdLst/>
              <a:ahLst/>
              <a:cxnLst/>
              <a:rect l="l" t="t" r="r" b="b"/>
              <a:pathLst>
                <a:path w="2395220" h="1580514">
                  <a:moveTo>
                    <a:pt x="2395220" y="1576070"/>
                  </a:moveTo>
                  <a:lnTo>
                    <a:pt x="0" y="1576070"/>
                  </a:lnTo>
                  <a:lnTo>
                    <a:pt x="0" y="1580514"/>
                  </a:lnTo>
                  <a:lnTo>
                    <a:pt x="2395220" y="1580514"/>
                  </a:lnTo>
                  <a:lnTo>
                    <a:pt x="2395220" y="1576070"/>
                  </a:lnTo>
                  <a:close/>
                </a:path>
                <a:path w="2395220" h="1580514">
                  <a:moveTo>
                    <a:pt x="2322829" y="0"/>
                  </a:moveTo>
                  <a:lnTo>
                    <a:pt x="73025" y="0"/>
                  </a:lnTo>
                  <a:lnTo>
                    <a:pt x="48895" y="4445"/>
                  </a:lnTo>
                  <a:lnTo>
                    <a:pt x="28575" y="17779"/>
                  </a:lnTo>
                  <a:lnTo>
                    <a:pt x="15239" y="37464"/>
                  </a:lnTo>
                  <a:lnTo>
                    <a:pt x="10795" y="61595"/>
                  </a:lnTo>
                  <a:lnTo>
                    <a:pt x="10795" y="1576070"/>
                  </a:lnTo>
                  <a:lnTo>
                    <a:pt x="2385059" y="1576070"/>
                  </a:lnTo>
                  <a:lnTo>
                    <a:pt x="2385059" y="61595"/>
                  </a:lnTo>
                  <a:lnTo>
                    <a:pt x="2379979" y="37464"/>
                  </a:lnTo>
                  <a:lnTo>
                    <a:pt x="2366645" y="17779"/>
                  </a:lnTo>
                  <a:lnTo>
                    <a:pt x="2346959" y="4445"/>
                  </a:lnTo>
                  <a:lnTo>
                    <a:pt x="2322829" y="0"/>
                  </a:lnTo>
                  <a:close/>
                </a:path>
              </a:pathLst>
            </a:custGeom>
            <a:solidFill>
              <a:srgbClr val="010303"/>
            </a:solidFill>
          </p:spPr>
          <p:txBody>
            <a:bodyPr wrap="square" lIns="0" tIns="0" rIns="0" bIns="0" rtlCol="0"/>
            <a:lstStyle/>
            <a:p>
              <a:endParaRPr/>
            </a:p>
          </p:txBody>
        </p:sp>
        <p:pic>
          <p:nvPicPr>
            <p:cNvPr id="41" name="object 41"/>
            <p:cNvPicPr/>
            <p:nvPr/>
          </p:nvPicPr>
          <p:blipFill>
            <a:blip r:embed="rId35" cstate="screen">
              <a:extLst>
                <a:ext uri="{28A0092B-C50C-407E-A947-70E740481C1C}">
                  <a14:useLocalDpi xmlns:a14="http://schemas.microsoft.com/office/drawing/2010/main"/>
                </a:ext>
              </a:extLst>
            </a:blip>
            <a:stretch>
              <a:fillRect/>
            </a:stretch>
          </p:blipFill>
          <p:spPr>
            <a:xfrm>
              <a:off x="4321175" y="2096769"/>
              <a:ext cx="2955925" cy="86995"/>
            </a:xfrm>
            <a:prstGeom prst="rect">
              <a:avLst/>
            </a:prstGeom>
          </p:spPr>
        </p:pic>
        <p:pic>
          <p:nvPicPr>
            <p:cNvPr id="42" name="object 42"/>
            <p:cNvPicPr/>
            <p:nvPr/>
          </p:nvPicPr>
          <p:blipFill>
            <a:blip r:embed="rId36" cstate="screen">
              <a:extLst>
                <a:ext uri="{28A0092B-C50C-407E-A947-70E740481C1C}">
                  <a14:useLocalDpi xmlns:a14="http://schemas.microsoft.com/office/drawing/2010/main"/>
                </a:ext>
              </a:extLst>
            </a:blip>
            <a:stretch>
              <a:fillRect/>
            </a:stretch>
          </p:blipFill>
          <p:spPr>
            <a:xfrm>
              <a:off x="4691379" y="638174"/>
              <a:ext cx="1656714" cy="783590"/>
            </a:xfrm>
            <a:prstGeom prst="rect">
              <a:avLst/>
            </a:prstGeom>
          </p:spPr>
        </p:pic>
        <p:pic>
          <p:nvPicPr>
            <p:cNvPr id="43" name="object 43"/>
            <p:cNvPicPr/>
            <p:nvPr/>
          </p:nvPicPr>
          <p:blipFill>
            <a:blip r:embed="rId37" cstate="screen">
              <a:extLst>
                <a:ext uri="{28A0092B-C50C-407E-A947-70E740481C1C}">
                  <a14:useLocalDpi xmlns:a14="http://schemas.microsoft.com/office/drawing/2010/main"/>
                </a:ext>
              </a:extLst>
            </a:blip>
            <a:stretch>
              <a:fillRect/>
            </a:stretch>
          </p:blipFill>
          <p:spPr>
            <a:xfrm>
              <a:off x="6346190" y="638174"/>
              <a:ext cx="621664" cy="979170"/>
            </a:xfrm>
            <a:prstGeom prst="rect">
              <a:avLst/>
            </a:prstGeom>
          </p:spPr>
        </p:pic>
        <p:pic>
          <p:nvPicPr>
            <p:cNvPr id="44" name="object 44"/>
            <p:cNvPicPr/>
            <p:nvPr/>
          </p:nvPicPr>
          <p:blipFill>
            <a:blip r:embed="rId38" cstate="screen">
              <a:extLst>
                <a:ext uri="{28A0092B-C50C-407E-A947-70E740481C1C}">
                  <a14:useLocalDpi xmlns:a14="http://schemas.microsoft.com/office/drawing/2010/main"/>
                </a:ext>
              </a:extLst>
            </a:blip>
            <a:stretch>
              <a:fillRect/>
            </a:stretch>
          </p:blipFill>
          <p:spPr>
            <a:xfrm>
              <a:off x="4691379" y="1419224"/>
              <a:ext cx="1656714" cy="588009"/>
            </a:xfrm>
            <a:prstGeom prst="rect">
              <a:avLst/>
            </a:prstGeom>
          </p:spPr>
        </p:pic>
        <p:pic>
          <p:nvPicPr>
            <p:cNvPr id="45" name="object 45"/>
            <p:cNvPicPr/>
            <p:nvPr/>
          </p:nvPicPr>
          <p:blipFill>
            <a:blip r:embed="rId39" cstate="screen">
              <a:extLst>
                <a:ext uri="{28A0092B-C50C-407E-A947-70E740481C1C}">
                  <a14:useLocalDpi xmlns:a14="http://schemas.microsoft.com/office/drawing/2010/main"/>
                </a:ext>
              </a:extLst>
            </a:blip>
            <a:stretch>
              <a:fillRect/>
            </a:stretch>
          </p:blipFill>
          <p:spPr>
            <a:xfrm>
              <a:off x="6346190" y="1614804"/>
              <a:ext cx="621664" cy="392429"/>
            </a:xfrm>
            <a:prstGeom prst="rect">
              <a:avLst/>
            </a:prstGeom>
          </p:spPr>
        </p:pic>
        <p:sp>
          <p:nvSpPr>
            <p:cNvPr id="46" name="object 46"/>
            <p:cNvSpPr/>
            <p:nvPr/>
          </p:nvSpPr>
          <p:spPr>
            <a:xfrm>
              <a:off x="6097904" y="160908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7" name="object 47"/>
            <p:cNvSpPr/>
            <p:nvPr/>
          </p:nvSpPr>
          <p:spPr>
            <a:xfrm>
              <a:off x="6063615" y="1576069"/>
              <a:ext cx="815975" cy="779145"/>
            </a:xfrm>
            <a:custGeom>
              <a:avLst/>
              <a:gdLst/>
              <a:ahLst/>
              <a:cxnLst/>
              <a:rect l="l" t="t" r="r" b="b"/>
              <a:pathLst>
                <a:path w="815975" h="779144">
                  <a:moveTo>
                    <a:pt x="398780" y="0"/>
                  </a:moveTo>
                  <a:lnTo>
                    <a:pt x="353060" y="3175"/>
                  </a:lnTo>
                  <a:lnTo>
                    <a:pt x="308610" y="11430"/>
                  </a:lnTo>
                  <a:lnTo>
                    <a:pt x="265430" y="24130"/>
                  </a:lnTo>
                  <a:lnTo>
                    <a:pt x="224155" y="41275"/>
                  </a:lnTo>
                  <a:lnTo>
                    <a:pt x="185420" y="62865"/>
                  </a:lnTo>
                  <a:lnTo>
                    <a:pt x="149860" y="87630"/>
                  </a:lnTo>
                  <a:lnTo>
                    <a:pt x="116205" y="116840"/>
                  </a:lnTo>
                  <a:lnTo>
                    <a:pt x="86995" y="149225"/>
                  </a:lnTo>
                  <a:lnTo>
                    <a:pt x="60960" y="184785"/>
                  </a:lnTo>
                  <a:lnTo>
                    <a:pt x="38735" y="223520"/>
                  </a:lnTo>
                  <a:lnTo>
                    <a:pt x="21589" y="264795"/>
                  </a:lnTo>
                  <a:lnTo>
                    <a:pt x="8889" y="308610"/>
                  </a:lnTo>
                  <a:lnTo>
                    <a:pt x="1905" y="353695"/>
                  </a:lnTo>
                  <a:lnTo>
                    <a:pt x="0" y="398145"/>
                  </a:lnTo>
                  <a:lnTo>
                    <a:pt x="3810" y="441960"/>
                  </a:lnTo>
                  <a:lnTo>
                    <a:pt x="12064" y="484505"/>
                  </a:lnTo>
                  <a:lnTo>
                    <a:pt x="25400" y="525780"/>
                  </a:lnTo>
                  <a:lnTo>
                    <a:pt x="43180" y="564515"/>
                  </a:lnTo>
                  <a:lnTo>
                    <a:pt x="66039" y="601980"/>
                  </a:lnTo>
                  <a:lnTo>
                    <a:pt x="92075" y="636270"/>
                  </a:lnTo>
                  <a:lnTo>
                    <a:pt x="122555" y="668020"/>
                  </a:lnTo>
                  <a:lnTo>
                    <a:pt x="156210" y="696595"/>
                  </a:lnTo>
                  <a:lnTo>
                    <a:pt x="193675" y="721360"/>
                  </a:lnTo>
                  <a:lnTo>
                    <a:pt x="233680" y="742315"/>
                  </a:lnTo>
                  <a:lnTo>
                    <a:pt x="276860" y="758825"/>
                  </a:lnTo>
                  <a:lnTo>
                    <a:pt x="323214" y="770890"/>
                  </a:lnTo>
                  <a:lnTo>
                    <a:pt x="370205" y="777875"/>
                  </a:lnTo>
                  <a:lnTo>
                    <a:pt x="416560" y="779145"/>
                  </a:lnTo>
                  <a:lnTo>
                    <a:pt x="462280" y="775970"/>
                  </a:lnTo>
                  <a:lnTo>
                    <a:pt x="507364" y="767715"/>
                  </a:lnTo>
                  <a:lnTo>
                    <a:pt x="549910" y="755015"/>
                  </a:lnTo>
                  <a:lnTo>
                    <a:pt x="591185" y="737870"/>
                  </a:lnTo>
                  <a:lnTo>
                    <a:pt x="629919" y="716280"/>
                  </a:lnTo>
                  <a:lnTo>
                    <a:pt x="666114" y="691515"/>
                  </a:lnTo>
                  <a:lnTo>
                    <a:pt x="699135" y="662305"/>
                  </a:lnTo>
                  <a:lnTo>
                    <a:pt x="728980" y="629920"/>
                  </a:lnTo>
                  <a:lnTo>
                    <a:pt x="755014" y="594360"/>
                  </a:lnTo>
                  <a:lnTo>
                    <a:pt x="776605" y="555625"/>
                  </a:lnTo>
                  <a:lnTo>
                    <a:pt x="794385" y="514350"/>
                  </a:lnTo>
                  <a:lnTo>
                    <a:pt x="807085" y="470535"/>
                  </a:lnTo>
                  <a:lnTo>
                    <a:pt x="814069" y="425450"/>
                  </a:lnTo>
                  <a:lnTo>
                    <a:pt x="815975" y="381000"/>
                  </a:lnTo>
                  <a:lnTo>
                    <a:pt x="812164" y="337185"/>
                  </a:lnTo>
                  <a:lnTo>
                    <a:pt x="803275" y="294640"/>
                  </a:lnTo>
                  <a:lnTo>
                    <a:pt x="789939" y="253365"/>
                  </a:lnTo>
                  <a:lnTo>
                    <a:pt x="772160" y="214630"/>
                  </a:lnTo>
                  <a:lnTo>
                    <a:pt x="749935" y="177165"/>
                  </a:lnTo>
                  <a:lnTo>
                    <a:pt x="723264" y="142875"/>
                  </a:lnTo>
                  <a:lnTo>
                    <a:pt x="693419" y="111125"/>
                  </a:lnTo>
                  <a:lnTo>
                    <a:pt x="659764" y="82550"/>
                  </a:lnTo>
                  <a:lnTo>
                    <a:pt x="622300" y="57785"/>
                  </a:lnTo>
                  <a:lnTo>
                    <a:pt x="581660" y="36830"/>
                  </a:lnTo>
                  <a:lnTo>
                    <a:pt x="538480" y="20320"/>
                  </a:lnTo>
                  <a:lnTo>
                    <a:pt x="492760" y="8255"/>
                  </a:lnTo>
                  <a:lnTo>
                    <a:pt x="445769" y="1270"/>
                  </a:lnTo>
                  <a:lnTo>
                    <a:pt x="398780" y="0"/>
                  </a:lnTo>
                  <a:close/>
                </a:path>
              </a:pathLst>
            </a:custGeom>
            <a:solidFill>
              <a:srgbClr val="CC912F"/>
            </a:solidFill>
          </p:spPr>
          <p:txBody>
            <a:bodyPr wrap="square" lIns="0" tIns="0" rIns="0" bIns="0" rtlCol="0"/>
            <a:lstStyle/>
            <a:p>
              <a:endParaRPr/>
            </a:p>
          </p:txBody>
        </p:sp>
        <p:sp>
          <p:nvSpPr>
            <p:cNvPr id="48" name="object 48"/>
            <p:cNvSpPr/>
            <p:nvPr/>
          </p:nvSpPr>
          <p:spPr>
            <a:xfrm>
              <a:off x="520700" y="46989"/>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49" name="object 49"/>
            <p:cNvPicPr/>
            <p:nvPr/>
          </p:nvPicPr>
          <p:blipFill>
            <a:blip r:embed="rId40" cstate="screen">
              <a:extLst>
                <a:ext uri="{28A0092B-C50C-407E-A947-70E740481C1C}">
                  <a14:useLocalDpi xmlns:a14="http://schemas.microsoft.com/office/drawing/2010/main"/>
                </a:ext>
              </a:extLst>
            </a:blip>
            <a:stretch>
              <a:fillRect/>
            </a:stretch>
          </p:blipFill>
          <p:spPr>
            <a:xfrm>
              <a:off x="173316" y="521207"/>
              <a:ext cx="226390" cy="213868"/>
            </a:xfrm>
            <a:prstGeom prst="rect">
              <a:avLst/>
            </a:prstGeom>
          </p:spPr>
        </p:pic>
        <p:pic>
          <p:nvPicPr>
            <p:cNvPr id="50" name="object 50"/>
            <p:cNvPicPr/>
            <p:nvPr/>
          </p:nvPicPr>
          <p:blipFill>
            <a:blip r:embed="rId41" cstate="screen">
              <a:extLst>
                <a:ext uri="{28A0092B-C50C-407E-A947-70E740481C1C}">
                  <a14:useLocalDpi xmlns:a14="http://schemas.microsoft.com/office/drawing/2010/main"/>
                </a:ext>
              </a:extLst>
            </a:blip>
            <a:stretch>
              <a:fillRect/>
            </a:stretch>
          </p:blipFill>
          <p:spPr>
            <a:xfrm>
              <a:off x="650595" y="524636"/>
              <a:ext cx="133388" cy="216535"/>
            </a:xfrm>
            <a:prstGeom prst="rect">
              <a:avLst/>
            </a:prstGeom>
          </p:spPr>
        </p:pic>
        <p:sp>
          <p:nvSpPr>
            <p:cNvPr id="51" name="object 51"/>
            <p:cNvSpPr/>
            <p:nvPr/>
          </p:nvSpPr>
          <p:spPr>
            <a:xfrm>
              <a:off x="795185" y="524382"/>
              <a:ext cx="2016125" cy="217170"/>
            </a:xfrm>
            <a:custGeom>
              <a:avLst/>
              <a:gdLst/>
              <a:ahLst/>
              <a:cxnLst/>
              <a:rect l="l" t="t" r="r" b="b"/>
              <a:pathLst>
                <a:path w="2016125" h="217170">
                  <a:moveTo>
                    <a:pt x="156819" y="213233"/>
                  </a:moveTo>
                  <a:lnTo>
                    <a:pt x="136055" y="149860"/>
                  </a:lnTo>
                  <a:lnTo>
                    <a:pt x="128663" y="127254"/>
                  </a:lnTo>
                  <a:lnTo>
                    <a:pt x="105156" y="55486"/>
                  </a:lnTo>
                  <a:lnTo>
                    <a:pt x="105156" y="127254"/>
                  </a:lnTo>
                  <a:lnTo>
                    <a:pt x="48348" y="127254"/>
                  </a:lnTo>
                  <a:lnTo>
                    <a:pt x="66751" y="65786"/>
                  </a:lnTo>
                  <a:lnTo>
                    <a:pt x="69494" y="55867"/>
                  </a:lnTo>
                  <a:lnTo>
                    <a:pt x="71920" y="45885"/>
                  </a:lnTo>
                  <a:lnTo>
                    <a:pt x="74015" y="35864"/>
                  </a:lnTo>
                  <a:lnTo>
                    <a:pt x="75780" y="25781"/>
                  </a:lnTo>
                  <a:lnTo>
                    <a:pt x="77978" y="34861"/>
                  </a:lnTo>
                  <a:lnTo>
                    <a:pt x="80695" y="45123"/>
                  </a:lnTo>
                  <a:lnTo>
                    <a:pt x="83921" y="56578"/>
                  </a:lnTo>
                  <a:lnTo>
                    <a:pt x="87668" y="69215"/>
                  </a:lnTo>
                  <a:lnTo>
                    <a:pt x="105156" y="127254"/>
                  </a:lnTo>
                  <a:lnTo>
                    <a:pt x="105156" y="55486"/>
                  </a:lnTo>
                  <a:lnTo>
                    <a:pt x="95427" y="25781"/>
                  </a:lnTo>
                  <a:lnTo>
                    <a:pt x="88239" y="3810"/>
                  </a:lnTo>
                  <a:lnTo>
                    <a:pt x="64350" y="3810"/>
                  </a:lnTo>
                  <a:lnTo>
                    <a:pt x="0" y="213233"/>
                  </a:lnTo>
                  <a:lnTo>
                    <a:pt x="23545" y="213233"/>
                  </a:lnTo>
                  <a:lnTo>
                    <a:pt x="41948" y="149860"/>
                  </a:lnTo>
                  <a:lnTo>
                    <a:pt x="112014" y="149860"/>
                  </a:lnTo>
                  <a:lnTo>
                    <a:pt x="131559" y="213233"/>
                  </a:lnTo>
                  <a:lnTo>
                    <a:pt x="156819" y="213233"/>
                  </a:lnTo>
                  <a:close/>
                </a:path>
                <a:path w="2016125" h="217170">
                  <a:moveTo>
                    <a:pt x="279158" y="188468"/>
                  </a:moveTo>
                  <a:lnTo>
                    <a:pt x="196634" y="188468"/>
                  </a:lnTo>
                  <a:lnTo>
                    <a:pt x="196634" y="3810"/>
                  </a:lnTo>
                  <a:lnTo>
                    <a:pt x="174459" y="3810"/>
                  </a:lnTo>
                  <a:lnTo>
                    <a:pt x="174459" y="213233"/>
                  </a:lnTo>
                  <a:lnTo>
                    <a:pt x="279158" y="213233"/>
                  </a:lnTo>
                  <a:lnTo>
                    <a:pt x="279158" y="188468"/>
                  </a:lnTo>
                  <a:close/>
                </a:path>
                <a:path w="2016125" h="217170">
                  <a:moveTo>
                    <a:pt x="443331" y="213233"/>
                  </a:moveTo>
                  <a:lnTo>
                    <a:pt x="422567" y="149860"/>
                  </a:lnTo>
                  <a:lnTo>
                    <a:pt x="415175" y="127254"/>
                  </a:lnTo>
                  <a:lnTo>
                    <a:pt x="391668" y="55486"/>
                  </a:lnTo>
                  <a:lnTo>
                    <a:pt x="391668" y="127254"/>
                  </a:lnTo>
                  <a:lnTo>
                    <a:pt x="334860" y="127254"/>
                  </a:lnTo>
                  <a:lnTo>
                    <a:pt x="353263" y="65786"/>
                  </a:lnTo>
                  <a:lnTo>
                    <a:pt x="356006" y="55867"/>
                  </a:lnTo>
                  <a:lnTo>
                    <a:pt x="358432" y="45885"/>
                  </a:lnTo>
                  <a:lnTo>
                    <a:pt x="360527" y="35864"/>
                  </a:lnTo>
                  <a:lnTo>
                    <a:pt x="362292" y="25781"/>
                  </a:lnTo>
                  <a:lnTo>
                    <a:pt x="364490" y="34861"/>
                  </a:lnTo>
                  <a:lnTo>
                    <a:pt x="367207" y="45123"/>
                  </a:lnTo>
                  <a:lnTo>
                    <a:pt x="370433" y="56578"/>
                  </a:lnTo>
                  <a:lnTo>
                    <a:pt x="374180" y="69215"/>
                  </a:lnTo>
                  <a:lnTo>
                    <a:pt x="391668" y="127254"/>
                  </a:lnTo>
                  <a:lnTo>
                    <a:pt x="391668" y="55486"/>
                  </a:lnTo>
                  <a:lnTo>
                    <a:pt x="381939" y="25781"/>
                  </a:lnTo>
                  <a:lnTo>
                    <a:pt x="374751" y="3810"/>
                  </a:lnTo>
                  <a:lnTo>
                    <a:pt x="350862" y="3810"/>
                  </a:lnTo>
                  <a:lnTo>
                    <a:pt x="286512" y="213233"/>
                  </a:lnTo>
                  <a:lnTo>
                    <a:pt x="310057" y="213233"/>
                  </a:lnTo>
                  <a:lnTo>
                    <a:pt x="328460" y="149860"/>
                  </a:lnTo>
                  <a:lnTo>
                    <a:pt x="398526" y="149860"/>
                  </a:lnTo>
                  <a:lnTo>
                    <a:pt x="418071" y="213233"/>
                  </a:lnTo>
                  <a:lnTo>
                    <a:pt x="443331" y="213233"/>
                  </a:lnTo>
                  <a:close/>
                </a:path>
                <a:path w="2016125" h="217170">
                  <a:moveTo>
                    <a:pt x="582129" y="3810"/>
                  </a:moveTo>
                  <a:lnTo>
                    <a:pt x="449313" y="3810"/>
                  </a:lnTo>
                  <a:lnTo>
                    <a:pt x="449313" y="28448"/>
                  </a:lnTo>
                  <a:lnTo>
                    <a:pt x="504532" y="28448"/>
                  </a:lnTo>
                  <a:lnTo>
                    <a:pt x="504532" y="213233"/>
                  </a:lnTo>
                  <a:lnTo>
                    <a:pt x="526630" y="213233"/>
                  </a:lnTo>
                  <a:lnTo>
                    <a:pt x="526630" y="28448"/>
                  </a:lnTo>
                  <a:lnTo>
                    <a:pt x="582129" y="28448"/>
                  </a:lnTo>
                  <a:lnTo>
                    <a:pt x="582129" y="3810"/>
                  </a:lnTo>
                  <a:close/>
                </a:path>
                <a:path w="2016125" h="217170">
                  <a:moveTo>
                    <a:pt x="729068" y="188468"/>
                  </a:moveTo>
                  <a:lnTo>
                    <a:pt x="626198" y="188468"/>
                  </a:lnTo>
                  <a:lnTo>
                    <a:pt x="626198" y="117221"/>
                  </a:lnTo>
                  <a:lnTo>
                    <a:pt x="718908" y="117221"/>
                  </a:lnTo>
                  <a:lnTo>
                    <a:pt x="718908" y="92710"/>
                  </a:lnTo>
                  <a:lnTo>
                    <a:pt x="626198" y="92710"/>
                  </a:lnTo>
                  <a:lnTo>
                    <a:pt x="626198" y="28448"/>
                  </a:lnTo>
                  <a:lnTo>
                    <a:pt x="725258" y="28448"/>
                  </a:lnTo>
                  <a:lnTo>
                    <a:pt x="725258" y="3810"/>
                  </a:lnTo>
                  <a:lnTo>
                    <a:pt x="604100" y="3810"/>
                  </a:lnTo>
                  <a:lnTo>
                    <a:pt x="604100" y="213233"/>
                  </a:lnTo>
                  <a:lnTo>
                    <a:pt x="729068" y="213233"/>
                  </a:lnTo>
                  <a:lnTo>
                    <a:pt x="729068" y="188468"/>
                  </a:lnTo>
                  <a:close/>
                </a:path>
                <a:path w="2016125" h="217170">
                  <a:moveTo>
                    <a:pt x="907122" y="213233"/>
                  </a:moveTo>
                  <a:lnTo>
                    <a:pt x="877912" y="156210"/>
                  </a:lnTo>
                  <a:lnTo>
                    <a:pt x="851992" y="121412"/>
                  </a:lnTo>
                  <a:lnTo>
                    <a:pt x="850049" y="120269"/>
                  </a:lnTo>
                  <a:lnTo>
                    <a:pt x="846162" y="117983"/>
                  </a:lnTo>
                  <a:lnTo>
                    <a:pt x="881849" y="98552"/>
                  </a:lnTo>
                  <a:lnTo>
                    <a:pt x="883259" y="96266"/>
                  </a:lnTo>
                  <a:lnTo>
                    <a:pt x="886866" y="90436"/>
                  </a:lnTo>
                  <a:lnTo>
                    <a:pt x="890485" y="81470"/>
                  </a:lnTo>
                  <a:lnTo>
                    <a:pt x="892670" y="71666"/>
                  </a:lnTo>
                  <a:lnTo>
                    <a:pt x="893406" y="60960"/>
                  </a:lnTo>
                  <a:lnTo>
                    <a:pt x="892949" y="52489"/>
                  </a:lnTo>
                  <a:lnTo>
                    <a:pt x="878230" y="17233"/>
                  </a:lnTo>
                  <a:lnTo>
                    <a:pt x="870546" y="11125"/>
                  </a:lnTo>
                  <a:lnTo>
                    <a:pt x="870546" y="60960"/>
                  </a:lnTo>
                  <a:lnTo>
                    <a:pt x="870546" y="67691"/>
                  </a:lnTo>
                  <a:lnTo>
                    <a:pt x="839431" y="96266"/>
                  </a:lnTo>
                  <a:lnTo>
                    <a:pt x="781519" y="96266"/>
                  </a:lnTo>
                  <a:lnTo>
                    <a:pt x="781519" y="26924"/>
                  </a:lnTo>
                  <a:lnTo>
                    <a:pt x="834605" y="26924"/>
                  </a:lnTo>
                  <a:lnTo>
                    <a:pt x="868362" y="47421"/>
                  </a:lnTo>
                  <a:lnTo>
                    <a:pt x="870546" y="60960"/>
                  </a:lnTo>
                  <a:lnTo>
                    <a:pt x="870546" y="11125"/>
                  </a:lnTo>
                  <a:lnTo>
                    <a:pt x="833704" y="3810"/>
                  </a:lnTo>
                  <a:lnTo>
                    <a:pt x="759421" y="3810"/>
                  </a:lnTo>
                  <a:lnTo>
                    <a:pt x="759421" y="213233"/>
                  </a:lnTo>
                  <a:lnTo>
                    <a:pt x="781519" y="213233"/>
                  </a:lnTo>
                  <a:lnTo>
                    <a:pt x="781519" y="120269"/>
                  </a:lnTo>
                  <a:lnTo>
                    <a:pt x="813015" y="120269"/>
                  </a:lnTo>
                  <a:lnTo>
                    <a:pt x="844308" y="146367"/>
                  </a:lnTo>
                  <a:lnTo>
                    <a:pt x="879182" y="213233"/>
                  </a:lnTo>
                  <a:lnTo>
                    <a:pt x="907122" y="213233"/>
                  </a:lnTo>
                  <a:close/>
                </a:path>
                <a:path w="2016125" h="217170">
                  <a:moveTo>
                    <a:pt x="952715" y="3810"/>
                  </a:moveTo>
                  <a:lnTo>
                    <a:pt x="930490" y="3810"/>
                  </a:lnTo>
                  <a:lnTo>
                    <a:pt x="930490" y="213233"/>
                  </a:lnTo>
                  <a:lnTo>
                    <a:pt x="952715" y="213233"/>
                  </a:lnTo>
                  <a:lnTo>
                    <a:pt x="952715" y="3810"/>
                  </a:lnTo>
                  <a:close/>
                </a:path>
                <a:path w="2016125" h="217170">
                  <a:moveTo>
                    <a:pt x="1130642" y="213233"/>
                  </a:moveTo>
                  <a:lnTo>
                    <a:pt x="1109878" y="149860"/>
                  </a:lnTo>
                  <a:lnTo>
                    <a:pt x="1102487" y="127254"/>
                  </a:lnTo>
                  <a:lnTo>
                    <a:pt x="1078953" y="55410"/>
                  </a:lnTo>
                  <a:lnTo>
                    <a:pt x="1078953" y="127254"/>
                  </a:lnTo>
                  <a:lnTo>
                    <a:pt x="1022184" y="127254"/>
                  </a:lnTo>
                  <a:lnTo>
                    <a:pt x="1040599" y="65786"/>
                  </a:lnTo>
                  <a:lnTo>
                    <a:pt x="1043355" y="55867"/>
                  </a:lnTo>
                  <a:lnTo>
                    <a:pt x="1045768" y="45885"/>
                  </a:lnTo>
                  <a:lnTo>
                    <a:pt x="1047838" y="35864"/>
                  </a:lnTo>
                  <a:lnTo>
                    <a:pt x="1049616" y="25781"/>
                  </a:lnTo>
                  <a:lnTo>
                    <a:pt x="1051801" y="34861"/>
                  </a:lnTo>
                  <a:lnTo>
                    <a:pt x="1054531" y="45123"/>
                  </a:lnTo>
                  <a:lnTo>
                    <a:pt x="1057795" y="56578"/>
                  </a:lnTo>
                  <a:lnTo>
                    <a:pt x="1061554" y="69215"/>
                  </a:lnTo>
                  <a:lnTo>
                    <a:pt x="1078953" y="127254"/>
                  </a:lnTo>
                  <a:lnTo>
                    <a:pt x="1078953" y="55410"/>
                  </a:lnTo>
                  <a:lnTo>
                    <a:pt x="1069251" y="25781"/>
                  </a:lnTo>
                  <a:lnTo>
                    <a:pt x="1062062" y="3810"/>
                  </a:lnTo>
                  <a:lnTo>
                    <a:pt x="1038186" y="3810"/>
                  </a:lnTo>
                  <a:lnTo>
                    <a:pt x="973797" y="213233"/>
                  </a:lnTo>
                  <a:lnTo>
                    <a:pt x="997419" y="213233"/>
                  </a:lnTo>
                  <a:lnTo>
                    <a:pt x="1015834" y="149860"/>
                  </a:lnTo>
                  <a:lnTo>
                    <a:pt x="1085811" y="149860"/>
                  </a:lnTo>
                  <a:lnTo>
                    <a:pt x="1105369" y="213233"/>
                  </a:lnTo>
                  <a:lnTo>
                    <a:pt x="1130642" y="213233"/>
                  </a:lnTo>
                  <a:close/>
                </a:path>
                <a:path w="2016125" h="217170">
                  <a:moveTo>
                    <a:pt x="1354289" y="154051"/>
                  </a:moveTo>
                  <a:lnTo>
                    <a:pt x="1338453" y="112522"/>
                  </a:lnTo>
                  <a:lnTo>
                    <a:pt x="1301076" y="93230"/>
                  </a:lnTo>
                  <a:lnTo>
                    <a:pt x="1288630" y="89535"/>
                  </a:lnTo>
                  <a:lnTo>
                    <a:pt x="1276388" y="85750"/>
                  </a:lnTo>
                  <a:lnTo>
                    <a:pt x="1248625" y="63627"/>
                  </a:lnTo>
                  <a:lnTo>
                    <a:pt x="1248625" y="47358"/>
                  </a:lnTo>
                  <a:lnTo>
                    <a:pt x="1287233" y="24638"/>
                  </a:lnTo>
                  <a:lnTo>
                    <a:pt x="1296276" y="25285"/>
                  </a:lnTo>
                  <a:lnTo>
                    <a:pt x="1326629" y="55473"/>
                  </a:lnTo>
                  <a:lnTo>
                    <a:pt x="1328000" y="64770"/>
                  </a:lnTo>
                  <a:lnTo>
                    <a:pt x="1349209" y="62738"/>
                  </a:lnTo>
                  <a:lnTo>
                    <a:pt x="1337830" y="24638"/>
                  </a:lnTo>
                  <a:lnTo>
                    <a:pt x="1303820" y="2108"/>
                  </a:lnTo>
                  <a:lnTo>
                    <a:pt x="1286344" y="254"/>
                  </a:lnTo>
                  <a:lnTo>
                    <a:pt x="1278051" y="698"/>
                  </a:lnTo>
                  <a:lnTo>
                    <a:pt x="1238542" y="21805"/>
                  </a:lnTo>
                  <a:lnTo>
                    <a:pt x="1227289" y="57912"/>
                  </a:lnTo>
                  <a:lnTo>
                    <a:pt x="1227658" y="64973"/>
                  </a:lnTo>
                  <a:lnTo>
                    <a:pt x="1245412" y="99364"/>
                  </a:lnTo>
                  <a:lnTo>
                    <a:pt x="1283423" y="116586"/>
                  </a:lnTo>
                  <a:lnTo>
                    <a:pt x="1293939" y="119799"/>
                  </a:lnTo>
                  <a:lnTo>
                    <a:pt x="1302435" y="122580"/>
                  </a:lnTo>
                  <a:lnTo>
                    <a:pt x="1328381" y="139192"/>
                  </a:lnTo>
                  <a:lnTo>
                    <a:pt x="1331429" y="144018"/>
                  </a:lnTo>
                  <a:lnTo>
                    <a:pt x="1332953" y="149860"/>
                  </a:lnTo>
                  <a:lnTo>
                    <a:pt x="1332953" y="162814"/>
                  </a:lnTo>
                  <a:lnTo>
                    <a:pt x="1331302" y="168783"/>
                  </a:lnTo>
                  <a:lnTo>
                    <a:pt x="1328127" y="174244"/>
                  </a:lnTo>
                  <a:lnTo>
                    <a:pt x="1325079" y="179832"/>
                  </a:lnTo>
                  <a:lnTo>
                    <a:pt x="1320253" y="184023"/>
                  </a:lnTo>
                  <a:lnTo>
                    <a:pt x="1307299" y="190373"/>
                  </a:lnTo>
                  <a:lnTo>
                    <a:pt x="1299806" y="191897"/>
                  </a:lnTo>
                  <a:lnTo>
                    <a:pt x="1291297" y="191897"/>
                  </a:lnTo>
                  <a:lnTo>
                    <a:pt x="1252308" y="176149"/>
                  </a:lnTo>
                  <a:lnTo>
                    <a:pt x="1241767" y="143637"/>
                  </a:lnTo>
                  <a:lnTo>
                    <a:pt x="1220939" y="145923"/>
                  </a:lnTo>
                  <a:lnTo>
                    <a:pt x="1230083" y="183642"/>
                  </a:lnTo>
                  <a:lnTo>
                    <a:pt x="1262380" y="212128"/>
                  </a:lnTo>
                  <a:lnTo>
                    <a:pt x="1292313" y="216789"/>
                  </a:lnTo>
                  <a:lnTo>
                    <a:pt x="1301140" y="216268"/>
                  </a:lnTo>
                  <a:lnTo>
                    <a:pt x="1337348" y="198716"/>
                  </a:lnTo>
                  <a:lnTo>
                    <a:pt x="1342821" y="191897"/>
                  </a:lnTo>
                  <a:lnTo>
                    <a:pt x="1346669" y="185547"/>
                  </a:lnTo>
                  <a:lnTo>
                    <a:pt x="1349997" y="178079"/>
                  </a:lnTo>
                  <a:lnTo>
                    <a:pt x="1352384" y="170332"/>
                  </a:lnTo>
                  <a:lnTo>
                    <a:pt x="1353807" y="162318"/>
                  </a:lnTo>
                  <a:lnTo>
                    <a:pt x="1354289" y="154051"/>
                  </a:lnTo>
                  <a:close/>
                </a:path>
                <a:path w="2016125" h="217170">
                  <a:moveTo>
                    <a:pt x="1537411" y="108585"/>
                  </a:moveTo>
                  <a:lnTo>
                    <a:pt x="1531899" y="65392"/>
                  </a:lnTo>
                  <a:lnTo>
                    <a:pt x="1515656" y="30518"/>
                  </a:lnTo>
                  <a:lnTo>
                    <a:pt x="1514563" y="29248"/>
                  </a:lnTo>
                  <a:lnTo>
                    <a:pt x="1514563" y="108585"/>
                  </a:lnTo>
                  <a:lnTo>
                    <a:pt x="1513535" y="127711"/>
                  </a:lnTo>
                  <a:lnTo>
                    <a:pt x="1498434" y="171069"/>
                  </a:lnTo>
                  <a:lnTo>
                    <a:pt x="1457159" y="193040"/>
                  </a:lnTo>
                  <a:lnTo>
                    <a:pt x="1445374" y="191681"/>
                  </a:lnTo>
                  <a:lnTo>
                    <a:pt x="1409166" y="159397"/>
                  </a:lnTo>
                  <a:lnTo>
                    <a:pt x="1400009" y="111633"/>
                  </a:lnTo>
                  <a:lnTo>
                    <a:pt x="1401076" y="89712"/>
                  </a:lnTo>
                  <a:lnTo>
                    <a:pt x="1417027" y="44196"/>
                  </a:lnTo>
                  <a:lnTo>
                    <a:pt x="1457540" y="23876"/>
                  </a:lnTo>
                  <a:lnTo>
                    <a:pt x="1465605" y="24549"/>
                  </a:lnTo>
                  <a:lnTo>
                    <a:pt x="1499095" y="47078"/>
                  </a:lnTo>
                  <a:lnTo>
                    <a:pt x="1512824" y="84683"/>
                  </a:lnTo>
                  <a:lnTo>
                    <a:pt x="1514563" y="108585"/>
                  </a:lnTo>
                  <a:lnTo>
                    <a:pt x="1514563" y="29248"/>
                  </a:lnTo>
                  <a:lnTo>
                    <a:pt x="1479448" y="3517"/>
                  </a:lnTo>
                  <a:lnTo>
                    <a:pt x="1457413" y="0"/>
                  </a:lnTo>
                  <a:lnTo>
                    <a:pt x="1440497" y="1866"/>
                  </a:lnTo>
                  <a:lnTo>
                    <a:pt x="1399501" y="29591"/>
                  </a:lnTo>
                  <a:lnTo>
                    <a:pt x="1382750" y="64757"/>
                  </a:lnTo>
                  <a:lnTo>
                    <a:pt x="1377276" y="108839"/>
                  </a:lnTo>
                  <a:lnTo>
                    <a:pt x="1377162" y="111633"/>
                  </a:lnTo>
                  <a:lnTo>
                    <a:pt x="1377746" y="124879"/>
                  </a:lnTo>
                  <a:lnTo>
                    <a:pt x="1386801" y="163449"/>
                  </a:lnTo>
                  <a:lnTo>
                    <a:pt x="1414995" y="202565"/>
                  </a:lnTo>
                  <a:lnTo>
                    <a:pt x="1457286" y="216789"/>
                  </a:lnTo>
                  <a:lnTo>
                    <a:pt x="1468018" y="215988"/>
                  </a:lnTo>
                  <a:lnTo>
                    <a:pt x="1506829" y="196596"/>
                  </a:lnTo>
                  <a:lnTo>
                    <a:pt x="1510004" y="193040"/>
                  </a:lnTo>
                  <a:lnTo>
                    <a:pt x="1514665" y="187845"/>
                  </a:lnTo>
                  <a:lnTo>
                    <a:pt x="1531632" y="152819"/>
                  </a:lnTo>
                  <a:lnTo>
                    <a:pt x="1537296" y="111633"/>
                  </a:lnTo>
                  <a:lnTo>
                    <a:pt x="1537411" y="108585"/>
                  </a:lnTo>
                  <a:close/>
                </a:path>
                <a:path w="2016125" h="217170">
                  <a:moveTo>
                    <a:pt x="1698967" y="3810"/>
                  </a:moveTo>
                  <a:lnTo>
                    <a:pt x="1676742" y="3810"/>
                  </a:lnTo>
                  <a:lnTo>
                    <a:pt x="1676730" y="124841"/>
                  </a:lnTo>
                  <a:lnTo>
                    <a:pt x="1676095" y="142773"/>
                  </a:lnTo>
                  <a:lnTo>
                    <a:pt x="1660220" y="184010"/>
                  </a:lnTo>
                  <a:lnTo>
                    <a:pt x="1631530" y="191770"/>
                  </a:lnTo>
                  <a:lnTo>
                    <a:pt x="1622005" y="191770"/>
                  </a:lnTo>
                  <a:lnTo>
                    <a:pt x="1593303" y="164846"/>
                  </a:lnTo>
                  <a:lnTo>
                    <a:pt x="1589239" y="124841"/>
                  </a:lnTo>
                  <a:lnTo>
                    <a:pt x="1589239" y="3810"/>
                  </a:lnTo>
                  <a:lnTo>
                    <a:pt x="1567141" y="3810"/>
                  </a:lnTo>
                  <a:lnTo>
                    <a:pt x="1567141" y="124841"/>
                  </a:lnTo>
                  <a:lnTo>
                    <a:pt x="1567535" y="140563"/>
                  </a:lnTo>
                  <a:lnTo>
                    <a:pt x="1577251" y="186347"/>
                  </a:lnTo>
                  <a:lnTo>
                    <a:pt x="1611998" y="214236"/>
                  </a:lnTo>
                  <a:lnTo>
                    <a:pt x="1633435" y="216789"/>
                  </a:lnTo>
                  <a:lnTo>
                    <a:pt x="1644954" y="216077"/>
                  </a:lnTo>
                  <a:lnTo>
                    <a:pt x="1679422" y="198869"/>
                  </a:lnTo>
                  <a:lnTo>
                    <a:pt x="1697532" y="153123"/>
                  </a:lnTo>
                  <a:lnTo>
                    <a:pt x="1698967" y="124841"/>
                  </a:lnTo>
                  <a:lnTo>
                    <a:pt x="1698967" y="3810"/>
                  </a:lnTo>
                  <a:close/>
                </a:path>
                <a:path w="2016125" h="217170">
                  <a:moveTo>
                    <a:pt x="1862289" y="64389"/>
                  </a:moveTo>
                  <a:lnTo>
                    <a:pt x="1854390" y="28448"/>
                  </a:lnTo>
                  <a:lnTo>
                    <a:pt x="1853907" y="27178"/>
                  </a:lnTo>
                  <a:lnTo>
                    <a:pt x="1849335" y="20320"/>
                  </a:lnTo>
                  <a:lnTo>
                    <a:pt x="1843747" y="15621"/>
                  </a:lnTo>
                  <a:lnTo>
                    <a:pt x="1839429" y="11811"/>
                  </a:lnTo>
                  <a:lnTo>
                    <a:pt x="1839429" y="56515"/>
                  </a:lnTo>
                  <a:lnTo>
                    <a:pt x="1839429" y="65278"/>
                  </a:lnTo>
                  <a:lnTo>
                    <a:pt x="1838871" y="73825"/>
                  </a:lnTo>
                  <a:lnTo>
                    <a:pt x="1809902" y="102768"/>
                  </a:lnTo>
                  <a:lnTo>
                    <a:pt x="1799932" y="103378"/>
                  </a:lnTo>
                  <a:lnTo>
                    <a:pt x="1756625" y="103378"/>
                  </a:lnTo>
                  <a:lnTo>
                    <a:pt x="1756625" y="28448"/>
                  </a:lnTo>
                  <a:lnTo>
                    <a:pt x="1809457" y="28448"/>
                  </a:lnTo>
                  <a:lnTo>
                    <a:pt x="1816442" y="29083"/>
                  </a:lnTo>
                  <a:lnTo>
                    <a:pt x="1825967" y="32385"/>
                  </a:lnTo>
                  <a:lnTo>
                    <a:pt x="1830666" y="36449"/>
                  </a:lnTo>
                  <a:lnTo>
                    <a:pt x="1834095" y="42672"/>
                  </a:lnTo>
                  <a:lnTo>
                    <a:pt x="1837651" y="48895"/>
                  </a:lnTo>
                  <a:lnTo>
                    <a:pt x="1839429" y="56515"/>
                  </a:lnTo>
                  <a:lnTo>
                    <a:pt x="1839429" y="11811"/>
                  </a:lnTo>
                  <a:lnTo>
                    <a:pt x="1797646" y="3810"/>
                  </a:lnTo>
                  <a:lnTo>
                    <a:pt x="1734400" y="3810"/>
                  </a:lnTo>
                  <a:lnTo>
                    <a:pt x="1734400" y="213233"/>
                  </a:lnTo>
                  <a:lnTo>
                    <a:pt x="1756625" y="213233"/>
                  </a:lnTo>
                  <a:lnTo>
                    <a:pt x="1756625" y="128143"/>
                  </a:lnTo>
                  <a:lnTo>
                    <a:pt x="1799551" y="128143"/>
                  </a:lnTo>
                  <a:lnTo>
                    <a:pt x="1840547" y="117703"/>
                  </a:lnTo>
                  <a:lnTo>
                    <a:pt x="1861451" y="77228"/>
                  </a:lnTo>
                  <a:lnTo>
                    <a:pt x="1862289" y="64389"/>
                  </a:lnTo>
                  <a:close/>
                </a:path>
                <a:path w="2016125" h="217170">
                  <a:moveTo>
                    <a:pt x="2015705" y="154051"/>
                  </a:moveTo>
                  <a:lnTo>
                    <a:pt x="1999869" y="112522"/>
                  </a:lnTo>
                  <a:lnTo>
                    <a:pt x="1962492" y="93230"/>
                  </a:lnTo>
                  <a:lnTo>
                    <a:pt x="1950046" y="89535"/>
                  </a:lnTo>
                  <a:lnTo>
                    <a:pt x="1937804" y="85750"/>
                  </a:lnTo>
                  <a:lnTo>
                    <a:pt x="1910041" y="63627"/>
                  </a:lnTo>
                  <a:lnTo>
                    <a:pt x="1910041" y="47358"/>
                  </a:lnTo>
                  <a:lnTo>
                    <a:pt x="1948649" y="24638"/>
                  </a:lnTo>
                  <a:lnTo>
                    <a:pt x="1957692" y="25285"/>
                  </a:lnTo>
                  <a:lnTo>
                    <a:pt x="1988045" y="55473"/>
                  </a:lnTo>
                  <a:lnTo>
                    <a:pt x="1989416" y="64770"/>
                  </a:lnTo>
                  <a:lnTo>
                    <a:pt x="2010625" y="62738"/>
                  </a:lnTo>
                  <a:lnTo>
                    <a:pt x="1999246" y="24638"/>
                  </a:lnTo>
                  <a:lnTo>
                    <a:pt x="1965236" y="2108"/>
                  </a:lnTo>
                  <a:lnTo>
                    <a:pt x="1947760" y="254"/>
                  </a:lnTo>
                  <a:lnTo>
                    <a:pt x="1939467" y="698"/>
                  </a:lnTo>
                  <a:lnTo>
                    <a:pt x="1899958" y="21805"/>
                  </a:lnTo>
                  <a:lnTo>
                    <a:pt x="1888705" y="57912"/>
                  </a:lnTo>
                  <a:lnTo>
                    <a:pt x="1889074" y="64973"/>
                  </a:lnTo>
                  <a:lnTo>
                    <a:pt x="1906828" y="99364"/>
                  </a:lnTo>
                  <a:lnTo>
                    <a:pt x="1944839" y="116586"/>
                  </a:lnTo>
                  <a:lnTo>
                    <a:pt x="1955355" y="119799"/>
                  </a:lnTo>
                  <a:lnTo>
                    <a:pt x="1963851" y="122580"/>
                  </a:lnTo>
                  <a:lnTo>
                    <a:pt x="1989797" y="139192"/>
                  </a:lnTo>
                  <a:lnTo>
                    <a:pt x="1992845" y="144018"/>
                  </a:lnTo>
                  <a:lnTo>
                    <a:pt x="1994369" y="149860"/>
                  </a:lnTo>
                  <a:lnTo>
                    <a:pt x="1994369" y="162814"/>
                  </a:lnTo>
                  <a:lnTo>
                    <a:pt x="1992718" y="168783"/>
                  </a:lnTo>
                  <a:lnTo>
                    <a:pt x="1989543" y="174244"/>
                  </a:lnTo>
                  <a:lnTo>
                    <a:pt x="1986495" y="179832"/>
                  </a:lnTo>
                  <a:lnTo>
                    <a:pt x="1981669" y="184023"/>
                  </a:lnTo>
                  <a:lnTo>
                    <a:pt x="1968715" y="190373"/>
                  </a:lnTo>
                  <a:lnTo>
                    <a:pt x="1961222" y="191897"/>
                  </a:lnTo>
                  <a:lnTo>
                    <a:pt x="1952713" y="191897"/>
                  </a:lnTo>
                  <a:lnTo>
                    <a:pt x="1913724" y="176149"/>
                  </a:lnTo>
                  <a:lnTo>
                    <a:pt x="1903183" y="143637"/>
                  </a:lnTo>
                  <a:lnTo>
                    <a:pt x="1882355" y="145923"/>
                  </a:lnTo>
                  <a:lnTo>
                    <a:pt x="1891499" y="183642"/>
                  </a:lnTo>
                  <a:lnTo>
                    <a:pt x="1923796" y="212128"/>
                  </a:lnTo>
                  <a:lnTo>
                    <a:pt x="1953729" y="216789"/>
                  </a:lnTo>
                  <a:lnTo>
                    <a:pt x="1962556" y="216268"/>
                  </a:lnTo>
                  <a:lnTo>
                    <a:pt x="1998764" y="198716"/>
                  </a:lnTo>
                  <a:lnTo>
                    <a:pt x="2004237" y="191897"/>
                  </a:lnTo>
                  <a:lnTo>
                    <a:pt x="2008085" y="185547"/>
                  </a:lnTo>
                  <a:lnTo>
                    <a:pt x="2011413" y="178079"/>
                  </a:lnTo>
                  <a:lnTo>
                    <a:pt x="2013800" y="170332"/>
                  </a:lnTo>
                  <a:lnTo>
                    <a:pt x="2015223" y="162318"/>
                  </a:lnTo>
                  <a:lnTo>
                    <a:pt x="2015705" y="154051"/>
                  </a:lnTo>
                  <a:close/>
                </a:path>
              </a:pathLst>
            </a:custGeom>
            <a:solidFill>
              <a:srgbClr val="FFFFFF"/>
            </a:solidFill>
          </p:spPr>
          <p:txBody>
            <a:bodyPr wrap="square" lIns="0" tIns="0" rIns="0" bIns="0" rtlCol="0"/>
            <a:lstStyle/>
            <a:p>
              <a:endParaRPr/>
            </a:p>
          </p:txBody>
        </p:sp>
        <p:pic>
          <p:nvPicPr>
            <p:cNvPr id="52" name="object 52"/>
            <p:cNvPicPr/>
            <p:nvPr/>
          </p:nvPicPr>
          <p:blipFill>
            <a:blip r:embed="rId42" cstate="screen">
              <a:extLst>
                <a:ext uri="{28A0092B-C50C-407E-A947-70E740481C1C}">
                  <a14:useLocalDpi xmlns:a14="http://schemas.microsoft.com/office/drawing/2010/main"/>
                </a:ext>
              </a:extLst>
            </a:blip>
            <a:stretch>
              <a:fillRect/>
            </a:stretch>
          </p:blipFill>
          <p:spPr>
            <a:xfrm>
              <a:off x="2917866" y="524636"/>
              <a:ext cx="140674" cy="217804"/>
            </a:xfrm>
            <a:prstGeom prst="rect">
              <a:avLst/>
            </a:prstGeom>
          </p:spPr>
        </p:pic>
        <p:sp>
          <p:nvSpPr>
            <p:cNvPr id="53" name="object 53"/>
            <p:cNvSpPr/>
            <p:nvPr/>
          </p:nvSpPr>
          <p:spPr>
            <a:xfrm>
              <a:off x="3156076" y="524636"/>
              <a:ext cx="900430" cy="216535"/>
            </a:xfrm>
            <a:custGeom>
              <a:avLst/>
              <a:gdLst/>
              <a:ahLst/>
              <a:cxnLst/>
              <a:rect l="l" t="t" r="r" b="b"/>
              <a:pathLst>
                <a:path w="900429" h="216534">
                  <a:moveTo>
                    <a:pt x="20955" y="143382"/>
                  </a:moveTo>
                  <a:lnTo>
                    <a:pt x="0" y="145669"/>
                  </a:lnTo>
                  <a:lnTo>
                    <a:pt x="714" y="155884"/>
                  </a:lnTo>
                  <a:lnTo>
                    <a:pt x="2476" y="165576"/>
                  </a:lnTo>
                  <a:lnTo>
                    <a:pt x="25985" y="203586"/>
                  </a:lnTo>
                  <a:lnTo>
                    <a:pt x="71374" y="216535"/>
                  </a:lnTo>
                  <a:lnTo>
                    <a:pt x="80263" y="216013"/>
                  </a:lnTo>
                  <a:lnTo>
                    <a:pt x="116411" y="198453"/>
                  </a:lnTo>
                  <a:lnTo>
                    <a:pt x="121888" y="191643"/>
                  </a:lnTo>
                  <a:lnTo>
                    <a:pt x="70358" y="191643"/>
                  </a:lnTo>
                  <a:lnTo>
                    <a:pt x="63402" y="191260"/>
                  </a:lnTo>
                  <a:lnTo>
                    <a:pt x="27812" y="169164"/>
                  </a:lnTo>
                  <a:lnTo>
                    <a:pt x="21883" y="150911"/>
                  </a:lnTo>
                  <a:lnTo>
                    <a:pt x="20955" y="143382"/>
                  </a:lnTo>
                  <a:close/>
                </a:path>
                <a:path w="900429" h="216534">
                  <a:moveTo>
                    <a:pt x="65405" y="0"/>
                  </a:moveTo>
                  <a:lnTo>
                    <a:pt x="28090" y="11064"/>
                  </a:lnTo>
                  <a:lnTo>
                    <a:pt x="6802" y="49873"/>
                  </a:lnTo>
                  <a:lnTo>
                    <a:pt x="6350" y="57657"/>
                  </a:lnTo>
                  <a:lnTo>
                    <a:pt x="6729" y="64708"/>
                  </a:lnTo>
                  <a:lnTo>
                    <a:pt x="24481" y="99105"/>
                  </a:lnTo>
                  <a:lnTo>
                    <a:pt x="62484" y="116331"/>
                  </a:lnTo>
                  <a:lnTo>
                    <a:pt x="73005" y="119544"/>
                  </a:lnTo>
                  <a:lnTo>
                    <a:pt x="81502" y="122316"/>
                  </a:lnTo>
                  <a:lnTo>
                    <a:pt x="107442" y="138938"/>
                  </a:lnTo>
                  <a:lnTo>
                    <a:pt x="110489" y="143764"/>
                  </a:lnTo>
                  <a:lnTo>
                    <a:pt x="112013" y="149605"/>
                  </a:lnTo>
                  <a:lnTo>
                    <a:pt x="112013" y="162560"/>
                  </a:lnTo>
                  <a:lnTo>
                    <a:pt x="110362" y="168528"/>
                  </a:lnTo>
                  <a:lnTo>
                    <a:pt x="107187" y="173990"/>
                  </a:lnTo>
                  <a:lnTo>
                    <a:pt x="104139" y="179577"/>
                  </a:lnTo>
                  <a:lnTo>
                    <a:pt x="99313" y="183769"/>
                  </a:lnTo>
                  <a:lnTo>
                    <a:pt x="86360" y="190119"/>
                  </a:lnTo>
                  <a:lnTo>
                    <a:pt x="78867" y="191643"/>
                  </a:lnTo>
                  <a:lnTo>
                    <a:pt x="121888" y="191643"/>
                  </a:lnTo>
                  <a:lnTo>
                    <a:pt x="133350" y="153797"/>
                  </a:lnTo>
                  <a:lnTo>
                    <a:pt x="132919" y="145653"/>
                  </a:lnTo>
                  <a:lnTo>
                    <a:pt x="111631" y="107219"/>
                  </a:lnTo>
                  <a:lnTo>
                    <a:pt x="67691" y="89280"/>
                  </a:lnTo>
                  <a:lnTo>
                    <a:pt x="55453" y="85494"/>
                  </a:lnTo>
                  <a:lnTo>
                    <a:pt x="27686" y="63373"/>
                  </a:lnTo>
                  <a:lnTo>
                    <a:pt x="27692" y="47101"/>
                  </a:lnTo>
                  <a:lnTo>
                    <a:pt x="66293" y="24384"/>
                  </a:lnTo>
                  <a:lnTo>
                    <a:pt x="116936" y="24384"/>
                  </a:lnTo>
                  <a:lnTo>
                    <a:pt x="115905" y="22709"/>
                  </a:lnTo>
                  <a:lnTo>
                    <a:pt x="82883" y="1841"/>
                  </a:lnTo>
                  <a:lnTo>
                    <a:pt x="74400" y="456"/>
                  </a:lnTo>
                  <a:lnTo>
                    <a:pt x="65405" y="0"/>
                  </a:lnTo>
                  <a:close/>
                </a:path>
                <a:path w="900429" h="216534">
                  <a:moveTo>
                    <a:pt x="116936" y="24384"/>
                  </a:moveTo>
                  <a:lnTo>
                    <a:pt x="66293" y="24384"/>
                  </a:lnTo>
                  <a:lnTo>
                    <a:pt x="75340" y="25024"/>
                  </a:lnTo>
                  <a:lnTo>
                    <a:pt x="83232" y="26939"/>
                  </a:lnTo>
                  <a:lnTo>
                    <a:pt x="107061" y="64516"/>
                  </a:lnTo>
                  <a:lnTo>
                    <a:pt x="128270" y="62484"/>
                  </a:lnTo>
                  <a:lnTo>
                    <a:pt x="127553" y="53558"/>
                  </a:lnTo>
                  <a:lnTo>
                    <a:pt x="125968" y="45085"/>
                  </a:lnTo>
                  <a:lnTo>
                    <a:pt x="123501" y="37087"/>
                  </a:lnTo>
                  <a:lnTo>
                    <a:pt x="120135" y="29581"/>
                  </a:lnTo>
                  <a:lnTo>
                    <a:pt x="116936" y="24384"/>
                  </a:lnTo>
                  <a:close/>
                </a:path>
                <a:path w="900429" h="216534">
                  <a:moveTo>
                    <a:pt x="232790" y="3555"/>
                  </a:moveTo>
                  <a:lnTo>
                    <a:pt x="208914" y="3555"/>
                  </a:lnTo>
                  <a:lnTo>
                    <a:pt x="144525" y="212978"/>
                  </a:lnTo>
                  <a:lnTo>
                    <a:pt x="168148" y="212978"/>
                  </a:lnTo>
                  <a:lnTo>
                    <a:pt x="186562" y="149605"/>
                  </a:lnTo>
                  <a:lnTo>
                    <a:pt x="280618" y="149605"/>
                  </a:lnTo>
                  <a:lnTo>
                    <a:pt x="273215" y="127000"/>
                  </a:lnTo>
                  <a:lnTo>
                    <a:pt x="192912" y="127000"/>
                  </a:lnTo>
                  <a:lnTo>
                    <a:pt x="211327" y="65531"/>
                  </a:lnTo>
                  <a:lnTo>
                    <a:pt x="214040" y="55602"/>
                  </a:lnTo>
                  <a:lnTo>
                    <a:pt x="216455" y="45624"/>
                  </a:lnTo>
                  <a:lnTo>
                    <a:pt x="218561" y="35599"/>
                  </a:lnTo>
                  <a:lnTo>
                    <a:pt x="220345" y="25526"/>
                  </a:lnTo>
                  <a:lnTo>
                    <a:pt x="239985" y="25526"/>
                  </a:lnTo>
                  <a:lnTo>
                    <a:pt x="232790" y="3555"/>
                  </a:lnTo>
                  <a:close/>
                </a:path>
                <a:path w="900429" h="216534">
                  <a:moveTo>
                    <a:pt x="280618" y="149605"/>
                  </a:moveTo>
                  <a:lnTo>
                    <a:pt x="256539" y="149605"/>
                  </a:lnTo>
                  <a:lnTo>
                    <a:pt x="276098" y="212978"/>
                  </a:lnTo>
                  <a:lnTo>
                    <a:pt x="301371" y="212978"/>
                  </a:lnTo>
                  <a:lnTo>
                    <a:pt x="280618" y="149605"/>
                  </a:lnTo>
                  <a:close/>
                </a:path>
                <a:path w="900429" h="216534">
                  <a:moveTo>
                    <a:pt x="239985" y="25526"/>
                  </a:moveTo>
                  <a:lnTo>
                    <a:pt x="220345" y="25526"/>
                  </a:lnTo>
                  <a:lnTo>
                    <a:pt x="222531" y="34599"/>
                  </a:lnTo>
                  <a:lnTo>
                    <a:pt x="225266" y="44862"/>
                  </a:lnTo>
                  <a:lnTo>
                    <a:pt x="228524" y="56316"/>
                  </a:lnTo>
                  <a:lnTo>
                    <a:pt x="232283" y="68961"/>
                  </a:lnTo>
                  <a:lnTo>
                    <a:pt x="249682" y="127000"/>
                  </a:lnTo>
                  <a:lnTo>
                    <a:pt x="273215" y="127000"/>
                  </a:lnTo>
                  <a:lnTo>
                    <a:pt x="239985" y="25526"/>
                  </a:lnTo>
                  <a:close/>
                </a:path>
                <a:path w="900429" h="216534">
                  <a:moveTo>
                    <a:pt x="341249" y="3555"/>
                  </a:moveTo>
                  <a:lnTo>
                    <a:pt x="319024" y="3555"/>
                  </a:lnTo>
                  <a:lnTo>
                    <a:pt x="319024" y="212978"/>
                  </a:lnTo>
                  <a:lnTo>
                    <a:pt x="423672" y="212978"/>
                  </a:lnTo>
                  <a:lnTo>
                    <a:pt x="423672" y="188214"/>
                  </a:lnTo>
                  <a:lnTo>
                    <a:pt x="341249" y="188214"/>
                  </a:lnTo>
                  <a:lnTo>
                    <a:pt x="341249" y="3555"/>
                  </a:lnTo>
                  <a:close/>
                </a:path>
                <a:path w="900429" h="216534">
                  <a:moveTo>
                    <a:pt x="519302" y="3555"/>
                  </a:moveTo>
                  <a:lnTo>
                    <a:pt x="495426" y="3555"/>
                  </a:lnTo>
                  <a:lnTo>
                    <a:pt x="431038" y="212978"/>
                  </a:lnTo>
                  <a:lnTo>
                    <a:pt x="454660" y="212978"/>
                  </a:lnTo>
                  <a:lnTo>
                    <a:pt x="473075" y="149605"/>
                  </a:lnTo>
                  <a:lnTo>
                    <a:pt x="567130" y="149605"/>
                  </a:lnTo>
                  <a:lnTo>
                    <a:pt x="559727" y="127000"/>
                  </a:lnTo>
                  <a:lnTo>
                    <a:pt x="479425" y="127000"/>
                  </a:lnTo>
                  <a:lnTo>
                    <a:pt x="497839" y="65531"/>
                  </a:lnTo>
                  <a:lnTo>
                    <a:pt x="500552" y="55602"/>
                  </a:lnTo>
                  <a:lnTo>
                    <a:pt x="502967" y="45624"/>
                  </a:lnTo>
                  <a:lnTo>
                    <a:pt x="505073" y="35599"/>
                  </a:lnTo>
                  <a:lnTo>
                    <a:pt x="506857" y="25526"/>
                  </a:lnTo>
                  <a:lnTo>
                    <a:pt x="526497" y="25526"/>
                  </a:lnTo>
                  <a:lnTo>
                    <a:pt x="519302" y="3555"/>
                  </a:lnTo>
                  <a:close/>
                </a:path>
                <a:path w="900429" h="216534">
                  <a:moveTo>
                    <a:pt x="567130" y="149605"/>
                  </a:moveTo>
                  <a:lnTo>
                    <a:pt x="543051" y="149605"/>
                  </a:lnTo>
                  <a:lnTo>
                    <a:pt x="562610" y="212978"/>
                  </a:lnTo>
                  <a:lnTo>
                    <a:pt x="587883" y="212978"/>
                  </a:lnTo>
                  <a:lnTo>
                    <a:pt x="567130" y="149605"/>
                  </a:lnTo>
                  <a:close/>
                </a:path>
                <a:path w="900429" h="216534">
                  <a:moveTo>
                    <a:pt x="526497" y="25526"/>
                  </a:moveTo>
                  <a:lnTo>
                    <a:pt x="506857" y="25526"/>
                  </a:lnTo>
                  <a:lnTo>
                    <a:pt x="509043" y="34599"/>
                  </a:lnTo>
                  <a:lnTo>
                    <a:pt x="511778" y="44862"/>
                  </a:lnTo>
                  <a:lnTo>
                    <a:pt x="515036" y="56316"/>
                  </a:lnTo>
                  <a:lnTo>
                    <a:pt x="518795" y="68961"/>
                  </a:lnTo>
                  <a:lnTo>
                    <a:pt x="536194" y="127000"/>
                  </a:lnTo>
                  <a:lnTo>
                    <a:pt x="559727" y="127000"/>
                  </a:lnTo>
                  <a:lnTo>
                    <a:pt x="526497" y="25526"/>
                  </a:lnTo>
                  <a:close/>
                </a:path>
                <a:path w="900429" h="216534">
                  <a:moveTo>
                    <a:pt x="664210" y="3555"/>
                  </a:moveTo>
                  <a:lnTo>
                    <a:pt x="606425" y="3555"/>
                  </a:lnTo>
                  <a:lnTo>
                    <a:pt x="606425" y="212978"/>
                  </a:lnTo>
                  <a:lnTo>
                    <a:pt x="666876" y="212978"/>
                  </a:lnTo>
                  <a:lnTo>
                    <a:pt x="674280" y="212762"/>
                  </a:lnTo>
                  <a:lnTo>
                    <a:pt x="719327" y="194310"/>
                  </a:lnTo>
                  <a:lnTo>
                    <a:pt x="724204" y="188214"/>
                  </a:lnTo>
                  <a:lnTo>
                    <a:pt x="628650" y="188214"/>
                  </a:lnTo>
                  <a:lnTo>
                    <a:pt x="628650" y="28194"/>
                  </a:lnTo>
                  <a:lnTo>
                    <a:pt x="724095" y="28194"/>
                  </a:lnTo>
                  <a:lnTo>
                    <a:pt x="718565" y="21590"/>
                  </a:lnTo>
                  <a:lnTo>
                    <a:pt x="681418" y="4302"/>
                  </a:lnTo>
                  <a:lnTo>
                    <a:pt x="673373" y="3744"/>
                  </a:lnTo>
                  <a:lnTo>
                    <a:pt x="664210" y="3555"/>
                  </a:lnTo>
                  <a:close/>
                </a:path>
                <a:path w="900429" h="216534">
                  <a:moveTo>
                    <a:pt x="724095" y="28194"/>
                  </a:moveTo>
                  <a:lnTo>
                    <a:pt x="663828" y="28194"/>
                  </a:lnTo>
                  <a:lnTo>
                    <a:pt x="673046" y="28475"/>
                  </a:lnTo>
                  <a:lnTo>
                    <a:pt x="680894" y="29305"/>
                  </a:lnTo>
                  <a:lnTo>
                    <a:pt x="713486" y="56134"/>
                  </a:lnTo>
                  <a:lnTo>
                    <a:pt x="722122" y="106679"/>
                  </a:lnTo>
                  <a:lnTo>
                    <a:pt x="721838" y="118115"/>
                  </a:lnTo>
                  <a:lnTo>
                    <a:pt x="712438" y="161988"/>
                  </a:lnTo>
                  <a:lnTo>
                    <a:pt x="679211" y="187261"/>
                  </a:lnTo>
                  <a:lnTo>
                    <a:pt x="664337" y="188214"/>
                  </a:lnTo>
                  <a:lnTo>
                    <a:pt x="724204" y="188214"/>
                  </a:lnTo>
                  <a:lnTo>
                    <a:pt x="740537" y="149351"/>
                  </a:lnTo>
                  <a:lnTo>
                    <a:pt x="744982" y="107061"/>
                  </a:lnTo>
                  <a:lnTo>
                    <a:pt x="744575" y="93460"/>
                  </a:lnTo>
                  <a:lnTo>
                    <a:pt x="734710" y="46896"/>
                  </a:lnTo>
                  <a:lnTo>
                    <a:pt x="724804" y="29041"/>
                  </a:lnTo>
                  <a:lnTo>
                    <a:pt x="724095" y="28194"/>
                  </a:lnTo>
                  <a:close/>
                </a:path>
                <a:path w="900429" h="216534">
                  <a:moveTo>
                    <a:pt x="787400" y="143382"/>
                  </a:moveTo>
                  <a:lnTo>
                    <a:pt x="766572" y="145669"/>
                  </a:lnTo>
                  <a:lnTo>
                    <a:pt x="767286" y="155884"/>
                  </a:lnTo>
                  <a:lnTo>
                    <a:pt x="769048" y="165576"/>
                  </a:lnTo>
                  <a:lnTo>
                    <a:pt x="792557" y="203586"/>
                  </a:lnTo>
                  <a:lnTo>
                    <a:pt x="837946" y="216535"/>
                  </a:lnTo>
                  <a:lnTo>
                    <a:pt x="846835" y="216013"/>
                  </a:lnTo>
                  <a:lnTo>
                    <a:pt x="882983" y="198453"/>
                  </a:lnTo>
                  <a:lnTo>
                    <a:pt x="888460" y="191643"/>
                  </a:lnTo>
                  <a:lnTo>
                    <a:pt x="836930" y="191643"/>
                  </a:lnTo>
                  <a:lnTo>
                    <a:pt x="829974" y="191260"/>
                  </a:lnTo>
                  <a:lnTo>
                    <a:pt x="794385" y="169164"/>
                  </a:lnTo>
                  <a:lnTo>
                    <a:pt x="788402" y="150911"/>
                  </a:lnTo>
                  <a:lnTo>
                    <a:pt x="787400" y="143382"/>
                  </a:lnTo>
                  <a:close/>
                </a:path>
                <a:path w="900429" h="216534">
                  <a:moveTo>
                    <a:pt x="831976" y="0"/>
                  </a:moveTo>
                  <a:lnTo>
                    <a:pt x="794716" y="11064"/>
                  </a:lnTo>
                  <a:lnTo>
                    <a:pt x="773374" y="49873"/>
                  </a:lnTo>
                  <a:lnTo>
                    <a:pt x="772922" y="57657"/>
                  </a:lnTo>
                  <a:lnTo>
                    <a:pt x="773301" y="64708"/>
                  </a:lnTo>
                  <a:lnTo>
                    <a:pt x="791053" y="99105"/>
                  </a:lnTo>
                  <a:lnTo>
                    <a:pt x="829056" y="116331"/>
                  </a:lnTo>
                  <a:lnTo>
                    <a:pt x="839577" y="119544"/>
                  </a:lnTo>
                  <a:lnTo>
                    <a:pt x="848074" y="122316"/>
                  </a:lnTo>
                  <a:lnTo>
                    <a:pt x="874013" y="138938"/>
                  </a:lnTo>
                  <a:lnTo>
                    <a:pt x="877062" y="143764"/>
                  </a:lnTo>
                  <a:lnTo>
                    <a:pt x="878586" y="149605"/>
                  </a:lnTo>
                  <a:lnTo>
                    <a:pt x="878586" y="162560"/>
                  </a:lnTo>
                  <a:lnTo>
                    <a:pt x="876935" y="168528"/>
                  </a:lnTo>
                  <a:lnTo>
                    <a:pt x="873760" y="173990"/>
                  </a:lnTo>
                  <a:lnTo>
                    <a:pt x="870712" y="179577"/>
                  </a:lnTo>
                  <a:lnTo>
                    <a:pt x="865886" y="183769"/>
                  </a:lnTo>
                  <a:lnTo>
                    <a:pt x="852932" y="190119"/>
                  </a:lnTo>
                  <a:lnTo>
                    <a:pt x="845438" y="191643"/>
                  </a:lnTo>
                  <a:lnTo>
                    <a:pt x="888460" y="191643"/>
                  </a:lnTo>
                  <a:lnTo>
                    <a:pt x="899922" y="153797"/>
                  </a:lnTo>
                  <a:lnTo>
                    <a:pt x="899491" y="145653"/>
                  </a:lnTo>
                  <a:lnTo>
                    <a:pt x="878203" y="107219"/>
                  </a:lnTo>
                  <a:lnTo>
                    <a:pt x="834263" y="89280"/>
                  </a:lnTo>
                  <a:lnTo>
                    <a:pt x="822025" y="85494"/>
                  </a:lnTo>
                  <a:lnTo>
                    <a:pt x="794258" y="63373"/>
                  </a:lnTo>
                  <a:lnTo>
                    <a:pt x="794264" y="47101"/>
                  </a:lnTo>
                  <a:lnTo>
                    <a:pt x="832865" y="24384"/>
                  </a:lnTo>
                  <a:lnTo>
                    <a:pt x="883467" y="24384"/>
                  </a:lnTo>
                  <a:lnTo>
                    <a:pt x="882423" y="22709"/>
                  </a:lnTo>
                  <a:lnTo>
                    <a:pt x="849455" y="1841"/>
                  </a:lnTo>
                  <a:lnTo>
                    <a:pt x="840972" y="456"/>
                  </a:lnTo>
                  <a:lnTo>
                    <a:pt x="831976" y="0"/>
                  </a:lnTo>
                  <a:close/>
                </a:path>
                <a:path w="900429" h="216534">
                  <a:moveTo>
                    <a:pt x="883467" y="24384"/>
                  </a:moveTo>
                  <a:lnTo>
                    <a:pt x="832865" y="24384"/>
                  </a:lnTo>
                  <a:lnTo>
                    <a:pt x="841912" y="25024"/>
                  </a:lnTo>
                  <a:lnTo>
                    <a:pt x="849804" y="26939"/>
                  </a:lnTo>
                  <a:lnTo>
                    <a:pt x="873633" y="64516"/>
                  </a:lnTo>
                  <a:lnTo>
                    <a:pt x="894842" y="62484"/>
                  </a:lnTo>
                  <a:lnTo>
                    <a:pt x="894179" y="53558"/>
                  </a:lnTo>
                  <a:lnTo>
                    <a:pt x="892587" y="45085"/>
                  </a:lnTo>
                  <a:lnTo>
                    <a:pt x="890091" y="37087"/>
                  </a:lnTo>
                  <a:lnTo>
                    <a:pt x="886707" y="29581"/>
                  </a:lnTo>
                  <a:lnTo>
                    <a:pt x="883467" y="24384"/>
                  </a:lnTo>
                  <a:close/>
                </a:path>
              </a:pathLst>
            </a:custGeom>
            <a:solidFill>
              <a:srgbClr val="FFFFFF"/>
            </a:solidFill>
          </p:spPr>
          <p:txBody>
            <a:bodyPr wrap="square" lIns="0" tIns="0" rIns="0" bIns="0" rtlCol="0"/>
            <a:lstStyle/>
            <a:p>
              <a:endParaRPr/>
            </a:p>
          </p:txBody>
        </p:sp>
        <p:sp>
          <p:nvSpPr>
            <p:cNvPr id="54" name="object 54"/>
            <p:cNvSpPr/>
            <p:nvPr/>
          </p:nvSpPr>
          <p:spPr>
            <a:xfrm>
              <a:off x="460324" y="1675129"/>
              <a:ext cx="278765" cy="128270"/>
            </a:xfrm>
            <a:custGeom>
              <a:avLst/>
              <a:gdLst/>
              <a:ahLst/>
              <a:cxnLst/>
              <a:rect l="l" t="t" r="r" b="b"/>
              <a:pathLst>
                <a:path w="278765" h="128269">
                  <a:moveTo>
                    <a:pt x="44030" y="11810"/>
                  </a:moveTo>
                  <a:lnTo>
                    <a:pt x="31407" y="11810"/>
                  </a:lnTo>
                  <a:lnTo>
                    <a:pt x="31407" y="100329"/>
                  </a:lnTo>
                  <a:lnTo>
                    <a:pt x="44030" y="100329"/>
                  </a:lnTo>
                  <a:lnTo>
                    <a:pt x="44030" y="11810"/>
                  </a:lnTo>
                  <a:close/>
                </a:path>
                <a:path w="278765" h="128269">
                  <a:moveTo>
                    <a:pt x="75577" y="0"/>
                  </a:moveTo>
                  <a:lnTo>
                    <a:pt x="0" y="0"/>
                  </a:lnTo>
                  <a:lnTo>
                    <a:pt x="0" y="11810"/>
                  </a:lnTo>
                  <a:lnTo>
                    <a:pt x="75577" y="11810"/>
                  </a:lnTo>
                  <a:lnTo>
                    <a:pt x="75577" y="0"/>
                  </a:lnTo>
                  <a:close/>
                </a:path>
                <a:path w="278765" h="128269">
                  <a:moveTo>
                    <a:pt x="98196" y="0"/>
                  </a:moveTo>
                  <a:lnTo>
                    <a:pt x="86486" y="0"/>
                  </a:lnTo>
                  <a:lnTo>
                    <a:pt x="86486" y="14097"/>
                  </a:lnTo>
                  <a:lnTo>
                    <a:pt x="98196" y="14097"/>
                  </a:lnTo>
                  <a:lnTo>
                    <a:pt x="98196" y="0"/>
                  </a:lnTo>
                  <a:close/>
                </a:path>
                <a:path w="278765" h="128269">
                  <a:moveTo>
                    <a:pt x="98196" y="27685"/>
                  </a:moveTo>
                  <a:lnTo>
                    <a:pt x="86486" y="27685"/>
                  </a:lnTo>
                  <a:lnTo>
                    <a:pt x="86486" y="100329"/>
                  </a:lnTo>
                  <a:lnTo>
                    <a:pt x="98196" y="100329"/>
                  </a:lnTo>
                  <a:lnTo>
                    <a:pt x="98196" y="27685"/>
                  </a:lnTo>
                  <a:close/>
                </a:path>
                <a:path w="278765" h="128269">
                  <a:moveTo>
                    <a:pt x="126047" y="27685"/>
                  </a:moveTo>
                  <a:lnTo>
                    <a:pt x="115379" y="27685"/>
                  </a:lnTo>
                  <a:lnTo>
                    <a:pt x="115379" y="128143"/>
                  </a:lnTo>
                  <a:lnTo>
                    <a:pt x="127088" y="128143"/>
                  </a:lnTo>
                  <a:lnTo>
                    <a:pt x="127088" y="92836"/>
                  </a:lnTo>
                  <a:lnTo>
                    <a:pt x="166266" y="92836"/>
                  </a:lnTo>
                  <a:lnTo>
                    <a:pt x="167110" y="91821"/>
                  </a:lnTo>
                  <a:lnTo>
                    <a:pt x="139344" y="91821"/>
                  </a:lnTo>
                  <a:lnTo>
                    <a:pt x="134988" y="89661"/>
                  </a:lnTo>
                  <a:lnTo>
                    <a:pt x="131381" y="85089"/>
                  </a:lnTo>
                  <a:lnTo>
                    <a:pt x="127787" y="80645"/>
                  </a:lnTo>
                  <a:lnTo>
                    <a:pt x="125983" y="73786"/>
                  </a:lnTo>
                  <a:lnTo>
                    <a:pt x="125983" y="54991"/>
                  </a:lnTo>
                  <a:lnTo>
                    <a:pt x="127901" y="47878"/>
                  </a:lnTo>
                  <a:lnTo>
                    <a:pt x="131737" y="43052"/>
                  </a:lnTo>
                  <a:lnTo>
                    <a:pt x="135572" y="38100"/>
                  </a:lnTo>
                  <a:lnTo>
                    <a:pt x="137433" y="37083"/>
                  </a:lnTo>
                  <a:lnTo>
                    <a:pt x="126047" y="37083"/>
                  </a:lnTo>
                  <a:lnTo>
                    <a:pt x="126047" y="27685"/>
                  </a:lnTo>
                  <a:close/>
                </a:path>
                <a:path w="278765" h="128269">
                  <a:moveTo>
                    <a:pt x="166266" y="92836"/>
                  </a:moveTo>
                  <a:lnTo>
                    <a:pt x="127088" y="92836"/>
                  </a:lnTo>
                  <a:lnTo>
                    <a:pt x="129082" y="95503"/>
                  </a:lnTo>
                  <a:lnTo>
                    <a:pt x="131635" y="97662"/>
                  </a:lnTo>
                  <a:lnTo>
                    <a:pt x="134734" y="99313"/>
                  </a:lnTo>
                  <a:lnTo>
                    <a:pt x="137833" y="101092"/>
                  </a:lnTo>
                  <a:lnTo>
                    <a:pt x="141338" y="101980"/>
                  </a:lnTo>
                  <a:lnTo>
                    <a:pt x="150571" y="101980"/>
                  </a:lnTo>
                  <a:lnTo>
                    <a:pt x="155651" y="100329"/>
                  </a:lnTo>
                  <a:lnTo>
                    <a:pt x="165315" y="93979"/>
                  </a:lnTo>
                  <a:lnTo>
                    <a:pt x="166266" y="92836"/>
                  </a:lnTo>
                  <a:close/>
                </a:path>
                <a:path w="278765" h="128269">
                  <a:moveTo>
                    <a:pt x="167528" y="35686"/>
                  </a:moveTo>
                  <a:lnTo>
                    <a:pt x="149999" y="35686"/>
                  </a:lnTo>
                  <a:lnTo>
                    <a:pt x="154330" y="37973"/>
                  </a:lnTo>
                  <a:lnTo>
                    <a:pt x="161569" y="47117"/>
                  </a:lnTo>
                  <a:lnTo>
                    <a:pt x="163385" y="54101"/>
                  </a:lnTo>
                  <a:lnTo>
                    <a:pt x="163385" y="73025"/>
                  </a:lnTo>
                  <a:lnTo>
                    <a:pt x="161531" y="80263"/>
                  </a:lnTo>
                  <a:lnTo>
                    <a:pt x="157822" y="84835"/>
                  </a:lnTo>
                  <a:lnTo>
                    <a:pt x="154114" y="89534"/>
                  </a:lnTo>
                  <a:lnTo>
                    <a:pt x="149656" y="91821"/>
                  </a:lnTo>
                  <a:lnTo>
                    <a:pt x="167110" y="91821"/>
                  </a:lnTo>
                  <a:lnTo>
                    <a:pt x="169011" y="89534"/>
                  </a:lnTo>
                  <a:lnTo>
                    <a:pt x="174078" y="77597"/>
                  </a:lnTo>
                  <a:lnTo>
                    <a:pt x="175348" y="70866"/>
                  </a:lnTo>
                  <a:lnTo>
                    <a:pt x="175348" y="56514"/>
                  </a:lnTo>
                  <a:lnTo>
                    <a:pt x="174205" y="50164"/>
                  </a:lnTo>
                  <a:lnTo>
                    <a:pt x="169608" y="38480"/>
                  </a:lnTo>
                  <a:lnTo>
                    <a:pt x="167528" y="35686"/>
                  </a:lnTo>
                  <a:close/>
                </a:path>
                <a:path w="278765" h="128269">
                  <a:moveTo>
                    <a:pt x="151980" y="26034"/>
                  </a:moveTo>
                  <a:lnTo>
                    <a:pt x="141566" y="26034"/>
                  </a:lnTo>
                  <a:lnTo>
                    <a:pt x="137731" y="26924"/>
                  </a:lnTo>
                  <a:lnTo>
                    <a:pt x="134569" y="28701"/>
                  </a:lnTo>
                  <a:lnTo>
                    <a:pt x="131406" y="30606"/>
                  </a:lnTo>
                  <a:lnTo>
                    <a:pt x="128562" y="33400"/>
                  </a:lnTo>
                  <a:lnTo>
                    <a:pt x="126047" y="37083"/>
                  </a:lnTo>
                  <a:lnTo>
                    <a:pt x="137433" y="37083"/>
                  </a:lnTo>
                  <a:lnTo>
                    <a:pt x="139992" y="35686"/>
                  </a:lnTo>
                  <a:lnTo>
                    <a:pt x="167528" y="35686"/>
                  </a:lnTo>
                  <a:lnTo>
                    <a:pt x="166204" y="33908"/>
                  </a:lnTo>
                  <a:lnTo>
                    <a:pt x="157175" y="27558"/>
                  </a:lnTo>
                  <a:lnTo>
                    <a:pt x="151980" y="26034"/>
                  </a:lnTo>
                  <a:close/>
                </a:path>
                <a:path w="278765" h="128269">
                  <a:moveTo>
                    <a:pt x="226059" y="26034"/>
                  </a:moveTo>
                  <a:lnTo>
                    <a:pt x="208025" y="26034"/>
                  </a:lnTo>
                  <a:lnTo>
                    <a:pt x="200786" y="28701"/>
                  </a:lnTo>
                  <a:lnTo>
                    <a:pt x="184175" y="64007"/>
                  </a:lnTo>
                  <a:lnTo>
                    <a:pt x="184734" y="72628"/>
                  </a:lnTo>
                  <a:lnTo>
                    <a:pt x="216573" y="101980"/>
                  </a:lnTo>
                  <a:lnTo>
                    <a:pt x="222592" y="101980"/>
                  </a:lnTo>
                  <a:lnTo>
                    <a:pt x="228155" y="100456"/>
                  </a:lnTo>
                  <a:lnTo>
                    <a:pt x="238340" y="94614"/>
                  </a:lnTo>
                  <a:lnTo>
                    <a:pt x="240931" y="91821"/>
                  </a:lnTo>
                  <a:lnTo>
                    <a:pt x="210718" y="91821"/>
                  </a:lnTo>
                  <a:lnTo>
                    <a:pt x="205854" y="89534"/>
                  </a:lnTo>
                  <a:lnTo>
                    <a:pt x="201993" y="84835"/>
                  </a:lnTo>
                  <a:lnTo>
                    <a:pt x="198145" y="80263"/>
                  </a:lnTo>
                  <a:lnTo>
                    <a:pt x="196214" y="73278"/>
                  </a:lnTo>
                  <a:lnTo>
                    <a:pt x="210718" y="36195"/>
                  </a:lnTo>
                  <a:lnTo>
                    <a:pt x="240130" y="36195"/>
                  </a:lnTo>
                  <a:lnTo>
                    <a:pt x="239852" y="35813"/>
                  </a:lnTo>
                  <a:lnTo>
                    <a:pt x="233819" y="29209"/>
                  </a:lnTo>
                  <a:lnTo>
                    <a:pt x="226059" y="26034"/>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3"/>
                  </a:lnTo>
                  <a:lnTo>
                    <a:pt x="231076" y="84835"/>
                  </a:lnTo>
                  <a:lnTo>
                    <a:pt x="227215" y="89534"/>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5"/>
                  </a:moveTo>
                  <a:lnTo>
                    <a:pt x="264934" y="27685"/>
                  </a:lnTo>
                  <a:lnTo>
                    <a:pt x="264934" y="41655"/>
                  </a:lnTo>
                  <a:lnTo>
                    <a:pt x="278269" y="41655"/>
                  </a:lnTo>
                  <a:lnTo>
                    <a:pt x="278269" y="27685"/>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55" name="object 55"/>
            <p:cNvPicPr/>
            <p:nvPr/>
          </p:nvPicPr>
          <p:blipFill>
            <a:blip r:embed="rId43" cstate="screen">
              <a:extLst>
                <a:ext uri="{28A0092B-C50C-407E-A947-70E740481C1C}">
                  <a14:useLocalDpi xmlns:a14="http://schemas.microsoft.com/office/drawing/2010/main"/>
                </a:ext>
              </a:extLst>
            </a:blip>
            <a:stretch>
              <a:fillRect/>
            </a:stretch>
          </p:blipFill>
          <p:spPr>
            <a:xfrm>
              <a:off x="1072781" y="1673351"/>
              <a:ext cx="1750174" cy="297687"/>
            </a:xfrm>
            <a:prstGeom prst="rect">
              <a:avLst/>
            </a:prstGeom>
          </p:spPr>
        </p:pic>
        <p:sp>
          <p:nvSpPr>
            <p:cNvPr id="56" name="object 56"/>
            <p:cNvSpPr/>
            <p:nvPr/>
          </p:nvSpPr>
          <p:spPr>
            <a:xfrm>
              <a:off x="467474" y="1840610"/>
              <a:ext cx="278765" cy="102870"/>
            </a:xfrm>
            <a:custGeom>
              <a:avLst/>
              <a:gdLst/>
              <a:ahLst/>
              <a:cxnLst/>
              <a:rect l="l" t="t" r="r" b="b"/>
              <a:pathLst>
                <a:path w="278765" h="102869">
                  <a:moveTo>
                    <a:pt x="42303" y="635"/>
                  </a:moveTo>
                  <a:lnTo>
                    <a:pt x="0" y="635"/>
                  </a:lnTo>
                  <a:lnTo>
                    <a:pt x="0" y="100965"/>
                  </a:lnTo>
                  <a:lnTo>
                    <a:pt x="12623" y="100965"/>
                  </a:lnTo>
                  <a:lnTo>
                    <a:pt x="12623" y="60198"/>
                  </a:lnTo>
                  <a:lnTo>
                    <a:pt x="37071" y="60198"/>
                  </a:lnTo>
                  <a:lnTo>
                    <a:pt x="67669" y="48260"/>
                  </a:lnTo>
                  <a:lnTo>
                    <a:pt x="12623" y="48260"/>
                  </a:lnTo>
                  <a:lnTo>
                    <a:pt x="12623" y="12446"/>
                  </a:lnTo>
                  <a:lnTo>
                    <a:pt x="68259" y="12446"/>
                  </a:lnTo>
                  <a:lnTo>
                    <a:pt x="67957" y="11811"/>
                  </a:lnTo>
                  <a:lnTo>
                    <a:pt x="65405" y="8508"/>
                  </a:lnTo>
                  <a:lnTo>
                    <a:pt x="59080" y="3937"/>
                  </a:lnTo>
                  <a:lnTo>
                    <a:pt x="55156" y="2413"/>
                  </a:lnTo>
                  <a:lnTo>
                    <a:pt x="47129" y="889"/>
                  </a:lnTo>
                  <a:lnTo>
                    <a:pt x="42303" y="635"/>
                  </a:lnTo>
                  <a:close/>
                </a:path>
                <a:path w="278765" h="102869">
                  <a:moveTo>
                    <a:pt x="68259" y="12446"/>
                  </a:moveTo>
                  <a:lnTo>
                    <a:pt x="42735" y="12446"/>
                  </a:lnTo>
                  <a:lnTo>
                    <a:pt x="46659" y="12700"/>
                  </a:lnTo>
                  <a:lnTo>
                    <a:pt x="52070" y="14350"/>
                  </a:lnTo>
                  <a:lnTo>
                    <a:pt x="54737" y="16255"/>
                  </a:lnTo>
                  <a:lnTo>
                    <a:pt x="56743" y="19303"/>
                  </a:lnTo>
                  <a:lnTo>
                    <a:pt x="58762" y="22225"/>
                  </a:lnTo>
                  <a:lnTo>
                    <a:pt x="59766" y="25780"/>
                  </a:lnTo>
                  <a:lnTo>
                    <a:pt x="59766" y="35814"/>
                  </a:lnTo>
                  <a:lnTo>
                    <a:pt x="58064" y="40386"/>
                  </a:lnTo>
                  <a:lnTo>
                    <a:pt x="51206" y="46736"/>
                  </a:lnTo>
                  <a:lnTo>
                    <a:pt x="45415" y="48260"/>
                  </a:lnTo>
                  <a:lnTo>
                    <a:pt x="67669" y="48260"/>
                  </a:lnTo>
                  <a:lnTo>
                    <a:pt x="70192" y="45339"/>
                  </a:lnTo>
                  <a:lnTo>
                    <a:pt x="72783" y="38226"/>
                  </a:lnTo>
                  <a:lnTo>
                    <a:pt x="72783" y="24638"/>
                  </a:lnTo>
                  <a:lnTo>
                    <a:pt x="71818" y="20066"/>
                  </a:lnTo>
                  <a:lnTo>
                    <a:pt x="69888" y="15875"/>
                  </a:lnTo>
                  <a:lnTo>
                    <a:pt x="68259" y="12446"/>
                  </a:lnTo>
                  <a:close/>
                </a:path>
                <a:path w="278765" h="102869">
                  <a:moveTo>
                    <a:pt x="138921" y="36829"/>
                  </a:moveTo>
                  <a:lnTo>
                    <a:pt x="118783" y="36829"/>
                  </a:lnTo>
                  <a:lnTo>
                    <a:pt x="123228" y="38226"/>
                  </a:lnTo>
                  <a:lnTo>
                    <a:pt x="126212" y="41021"/>
                  </a:lnTo>
                  <a:lnTo>
                    <a:pt x="128435" y="43052"/>
                  </a:lnTo>
                  <a:lnTo>
                    <a:pt x="129540" y="46608"/>
                  </a:lnTo>
                  <a:lnTo>
                    <a:pt x="129463" y="54864"/>
                  </a:lnTo>
                  <a:lnTo>
                    <a:pt x="125006" y="56515"/>
                  </a:lnTo>
                  <a:lnTo>
                    <a:pt x="118046" y="57912"/>
                  </a:lnTo>
                  <a:lnTo>
                    <a:pt x="108597" y="59054"/>
                  </a:lnTo>
                  <a:lnTo>
                    <a:pt x="103949" y="59690"/>
                  </a:lnTo>
                  <a:lnTo>
                    <a:pt x="81407" y="78231"/>
                  </a:lnTo>
                  <a:lnTo>
                    <a:pt x="81407" y="87883"/>
                  </a:lnTo>
                  <a:lnTo>
                    <a:pt x="83439" y="92837"/>
                  </a:lnTo>
                  <a:lnTo>
                    <a:pt x="91592" y="100711"/>
                  </a:lnTo>
                  <a:lnTo>
                    <a:pt x="97421" y="102616"/>
                  </a:lnTo>
                  <a:lnTo>
                    <a:pt x="109613" y="102616"/>
                  </a:lnTo>
                  <a:lnTo>
                    <a:pt x="113919" y="101853"/>
                  </a:lnTo>
                  <a:lnTo>
                    <a:pt x="121932" y="98551"/>
                  </a:lnTo>
                  <a:lnTo>
                    <a:pt x="126111" y="95885"/>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8"/>
                  </a:lnTo>
                  <a:lnTo>
                    <a:pt x="141109" y="44830"/>
                  </a:lnTo>
                  <a:lnTo>
                    <a:pt x="140716" y="42672"/>
                  </a:lnTo>
                  <a:lnTo>
                    <a:pt x="140030" y="39370"/>
                  </a:lnTo>
                  <a:lnTo>
                    <a:pt x="138921" y="36829"/>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29"/>
                  </a:lnTo>
                  <a:lnTo>
                    <a:pt x="128841" y="78486"/>
                  </a:lnTo>
                  <a:lnTo>
                    <a:pt x="125933" y="84963"/>
                  </a:lnTo>
                  <a:lnTo>
                    <a:pt x="123355" y="87756"/>
                  </a:lnTo>
                  <a:lnTo>
                    <a:pt x="119849" y="89789"/>
                  </a:lnTo>
                  <a:lnTo>
                    <a:pt x="116332" y="91948"/>
                  </a:lnTo>
                  <a:lnTo>
                    <a:pt x="112318" y="92964"/>
                  </a:lnTo>
                  <a:lnTo>
                    <a:pt x="129324" y="92964"/>
                  </a:lnTo>
                  <a:lnTo>
                    <a:pt x="130441" y="91948"/>
                  </a:lnTo>
                  <a:lnTo>
                    <a:pt x="142014" y="91948"/>
                  </a:lnTo>
                  <a:lnTo>
                    <a:pt x="141554" y="89153"/>
                  </a:lnTo>
                  <a:lnTo>
                    <a:pt x="141398" y="84708"/>
                  </a:lnTo>
                  <a:lnTo>
                    <a:pt x="141300" y="64516"/>
                  </a:lnTo>
                  <a:close/>
                </a:path>
                <a:path w="278765" h="102869">
                  <a:moveTo>
                    <a:pt x="120472" y="26670"/>
                  </a:moveTo>
                  <a:lnTo>
                    <a:pt x="108635" y="26670"/>
                  </a:lnTo>
                  <a:lnTo>
                    <a:pt x="103416" y="27431"/>
                  </a:lnTo>
                  <a:lnTo>
                    <a:pt x="98907" y="29210"/>
                  </a:lnTo>
                  <a:lnTo>
                    <a:pt x="94386" y="30861"/>
                  </a:lnTo>
                  <a:lnTo>
                    <a:pt x="90944" y="33274"/>
                  </a:lnTo>
                  <a:lnTo>
                    <a:pt x="86182" y="39624"/>
                  </a:lnTo>
                  <a:lnTo>
                    <a:pt x="84467" y="43815"/>
                  </a:lnTo>
                  <a:lnTo>
                    <a:pt x="83426" y="49022"/>
                  </a:lnTo>
                  <a:lnTo>
                    <a:pt x="94869" y="50673"/>
                  </a:lnTo>
                  <a:lnTo>
                    <a:pt x="96126" y="45466"/>
                  </a:lnTo>
                  <a:lnTo>
                    <a:pt x="98069" y="41910"/>
                  </a:lnTo>
                  <a:lnTo>
                    <a:pt x="103314" y="37846"/>
                  </a:lnTo>
                  <a:lnTo>
                    <a:pt x="107378" y="36829"/>
                  </a:lnTo>
                  <a:lnTo>
                    <a:pt x="138921" y="36829"/>
                  </a:lnTo>
                  <a:lnTo>
                    <a:pt x="138811" y="36575"/>
                  </a:lnTo>
                  <a:lnTo>
                    <a:pt x="137083" y="34290"/>
                  </a:lnTo>
                  <a:lnTo>
                    <a:pt x="135343" y="32130"/>
                  </a:lnTo>
                  <a:lnTo>
                    <a:pt x="132638" y="30225"/>
                  </a:lnTo>
                  <a:lnTo>
                    <a:pt x="128943" y="28828"/>
                  </a:lnTo>
                  <a:lnTo>
                    <a:pt x="125260" y="27304"/>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3"/>
                  </a:lnTo>
                  <a:lnTo>
                    <a:pt x="212496" y="102616"/>
                  </a:lnTo>
                  <a:lnTo>
                    <a:pt x="226885" y="102616"/>
                  </a:lnTo>
                  <a:lnTo>
                    <a:pt x="231749" y="101600"/>
                  </a:lnTo>
                  <a:lnTo>
                    <a:pt x="236042" y="99568"/>
                  </a:lnTo>
                  <a:lnTo>
                    <a:pt x="240334" y="97663"/>
                  </a:lnTo>
                  <a:lnTo>
                    <a:pt x="243611" y="94869"/>
                  </a:lnTo>
                  <a:lnTo>
                    <a:pt x="245109" y="92455"/>
                  </a:lnTo>
                  <a:lnTo>
                    <a:pt x="216077" y="92455"/>
                  </a:lnTo>
                  <a:lnTo>
                    <a:pt x="211924" y="91186"/>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7"/>
                  </a:lnTo>
                  <a:lnTo>
                    <a:pt x="194602" y="41275"/>
                  </a:lnTo>
                  <a:lnTo>
                    <a:pt x="193890" y="44323"/>
                  </a:lnTo>
                  <a:lnTo>
                    <a:pt x="193890" y="51180"/>
                  </a:lnTo>
                  <a:lnTo>
                    <a:pt x="194754" y="54355"/>
                  </a:lnTo>
                  <a:lnTo>
                    <a:pt x="196469" y="57276"/>
                  </a:lnTo>
                  <a:lnTo>
                    <a:pt x="198170" y="60325"/>
                  </a:lnTo>
                  <a:lnTo>
                    <a:pt x="200685" y="62611"/>
                  </a:lnTo>
                  <a:lnTo>
                    <a:pt x="207327" y="65913"/>
                  </a:lnTo>
                  <a:lnTo>
                    <a:pt x="213271" y="67818"/>
                  </a:lnTo>
                  <a:lnTo>
                    <a:pt x="221856" y="70103"/>
                  </a:lnTo>
                  <a:lnTo>
                    <a:pt x="228231" y="71881"/>
                  </a:lnTo>
                  <a:lnTo>
                    <a:pt x="232219" y="73278"/>
                  </a:lnTo>
                  <a:lnTo>
                    <a:pt x="233832" y="74295"/>
                  </a:lnTo>
                  <a:lnTo>
                    <a:pt x="236131" y="75946"/>
                  </a:lnTo>
                  <a:lnTo>
                    <a:pt x="237274" y="78104"/>
                  </a:lnTo>
                  <a:lnTo>
                    <a:pt x="237274" y="83947"/>
                  </a:lnTo>
                  <a:lnTo>
                    <a:pt x="235978" y="86741"/>
                  </a:lnTo>
                  <a:lnTo>
                    <a:pt x="230771" y="91313"/>
                  </a:lnTo>
                  <a:lnTo>
                    <a:pt x="226783" y="92455"/>
                  </a:lnTo>
                  <a:lnTo>
                    <a:pt x="245109" y="92455"/>
                  </a:lnTo>
                  <a:lnTo>
                    <a:pt x="245897" y="91186"/>
                  </a:lnTo>
                  <a:lnTo>
                    <a:pt x="248170" y="87629"/>
                  </a:lnTo>
                  <a:lnTo>
                    <a:pt x="249228" y="83947"/>
                  </a:lnTo>
                  <a:lnTo>
                    <a:pt x="221475" y="56896"/>
                  </a:lnTo>
                  <a:lnTo>
                    <a:pt x="212305" y="54228"/>
                  </a:lnTo>
                  <a:lnTo>
                    <a:pt x="209092" y="52831"/>
                  </a:lnTo>
                  <a:lnTo>
                    <a:pt x="207594" y="51816"/>
                  </a:lnTo>
                  <a:lnTo>
                    <a:pt x="206641" y="50419"/>
                  </a:lnTo>
                  <a:lnTo>
                    <a:pt x="205689" y="49149"/>
                  </a:lnTo>
                  <a:lnTo>
                    <a:pt x="205206" y="47751"/>
                  </a:lnTo>
                  <a:lnTo>
                    <a:pt x="205206" y="43561"/>
                  </a:lnTo>
                  <a:lnTo>
                    <a:pt x="206362" y="41401"/>
                  </a:lnTo>
                  <a:lnTo>
                    <a:pt x="208661" y="39497"/>
                  </a:lnTo>
                  <a:lnTo>
                    <a:pt x="210959" y="37719"/>
                  </a:lnTo>
                  <a:lnTo>
                    <a:pt x="214795" y="36702"/>
                  </a:lnTo>
                  <a:lnTo>
                    <a:pt x="243293" y="36702"/>
                  </a:lnTo>
                  <a:lnTo>
                    <a:pt x="242671" y="35814"/>
                  </a:lnTo>
                  <a:lnTo>
                    <a:pt x="240715" y="32893"/>
                  </a:lnTo>
                  <a:lnTo>
                    <a:pt x="237693" y="30733"/>
                  </a:lnTo>
                  <a:lnTo>
                    <a:pt x="229501" y="27431"/>
                  </a:lnTo>
                  <a:lnTo>
                    <a:pt x="224739" y="26670"/>
                  </a:lnTo>
                  <a:close/>
                </a:path>
                <a:path w="278765" h="102869">
                  <a:moveTo>
                    <a:pt x="243293" y="36702"/>
                  </a:moveTo>
                  <a:lnTo>
                    <a:pt x="224726" y="36702"/>
                  </a:lnTo>
                  <a:lnTo>
                    <a:pt x="228244" y="37846"/>
                  </a:lnTo>
                  <a:lnTo>
                    <a:pt x="230733" y="39877"/>
                  </a:lnTo>
                  <a:lnTo>
                    <a:pt x="233235" y="42037"/>
                  </a:lnTo>
                  <a:lnTo>
                    <a:pt x="234734" y="44957"/>
                  </a:lnTo>
                  <a:lnTo>
                    <a:pt x="235254" y="48641"/>
                  </a:lnTo>
                  <a:lnTo>
                    <a:pt x="246710" y="46990"/>
                  </a:lnTo>
                  <a:lnTo>
                    <a:pt x="245973" y="42291"/>
                  </a:lnTo>
                  <a:lnTo>
                    <a:pt x="244627" y="38607"/>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57" name="object 57"/>
            <p:cNvPicPr/>
            <p:nvPr/>
          </p:nvPicPr>
          <p:blipFill>
            <a:blip r:embed="rId44" cstate="screen">
              <a:extLst>
                <a:ext uri="{28A0092B-C50C-407E-A947-70E740481C1C}">
                  <a14:useLocalDpi xmlns:a14="http://schemas.microsoft.com/office/drawing/2010/main"/>
                </a:ext>
              </a:extLst>
            </a:blip>
            <a:stretch>
              <a:fillRect/>
            </a:stretch>
          </p:blipFill>
          <p:spPr>
            <a:xfrm>
              <a:off x="6404054" y="1771808"/>
              <a:ext cx="242236" cy="185134"/>
            </a:xfrm>
            <a:prstGeom prst="rect">
              <a:avLst/>
            </a:prstGeom>
          </p:spPr>
        </p:pic>
        <p:pic>
          <p:nvPicPr>
            <p:cNvPr id="58" name="object 58"/>
            <p:cNvPicPr/>
            <p:nvPr/>
          </p:nvPicPr>
          <p:blipFill>
            <a:blip r:embed="rId45" cstate="screen">
              <a:extLst>
                <a:ext uri="{28A0092B-C50C-407E-A947-70E740481C1C}">
                  <a14:useLocalDpi xmlns:a14="http://schemas.microsoft.com/office/drawing/2010/main"/>
                </a:ext>
              </a:extLst>
            </a:blip>
            <a:stretch>
              <a:fillRect/>
            </a:stretch>
          </p:blipFill>
          <p:spPr>
            <a:xfrm>
              <a:off x="6380607" y="1997074"/>
              <a:ext cx="204088" cy="172380"/>
            </a:xfrm>
            <a:prstGeom prst="rect">
              <a:avLst/>
            </a:prstGeom>
          </p:spPr>
        </p:pic>
        <p:pic>
          <p:nvPicPr>
            <p:cNvPr id="59" name="object 59"/>
            <p:cNvPicPr/>
            <p:nvPr/>
          </p:nvPicPr>
          <p:blipFill>
            <a:blip r:embed="rId46" cstate="screen">
              <a:extLst>
                <a:ext uri="{28A0092B-C50C-407E-A947-70E740481C1C}">
                  <a14:useLocalDpi xmlns:a14="http://schemas.microsoft.com/office/drawing/2010/main"/>
                </a:ext>
              </a:extLst>
            </a:blip>
            <a:stretch>
              <a:fillRect/>
            </a:stretch>
          </p:blipFill>
          <p:spPr>
            <a:xfrm>
              <a:off x="6364096" y="2231770"/>
              <a:ext cx="152907" cy="169036"/>
            </a:xfrm>
            <a:prstGeom prst="rect">
              <a:avLst/>
            </a:prstGeom>
          </p:spPr>
        </p:pic>
        <p:sp>
          <p:nvSpPr>
            <p:cNvPr id="60" name="object 60"/>
            <p:cNvSpPr/>
            <p:nvPr/>
          </p:nvSpPr>
          <p:spPr>
            <a:xfrm>
              <a:off x="6249797" y="1924049"/>
              <a:ext cx="429259" cy="452120"/>
            </a:xfrm>
            <a:custGeom>
              <a:avLst/>
              <a:gdLst/>
              <a:ahLst/>
              <a:cxnLst/>
              <a:rect l="l" t="t" r="r" b="b"/>
              <a:pathLst>
                <a:path w="429259" h="452119">
                  <a:moveTo>
                    <a:pt x="178562" y="257556"/>
                  </a:moveTo>
                  <a:lnTo>
                    <a:pt x="77470" y="343916"/>
                  </a:lnTo>
                  <a:lnTo>
                    <a:pt x="62103" y="364998"/>
                  </a:lnTo>
                  <a:lnTo>
                    <a:pt x="61048" y="359003"/>
                  </a:lnTo>
                  <a:lnTo>
                    <a:pt x="59817" y="352780"/>
                  </a:lnTo>
                  <a:lnTo>
                    <a:pt x="58381" y="346329"/>
                  </a:lnTo>
                  <a:lnTo>
                    <a:pt x="56769" y="339598"/>
                  </a:lnTo>
                  <a:lnTo>
                    <a:pt x="49542" y="311099"/>
                  </a:lnTo>
                  <a:lnTo>
                    <a:pt x="35153" y="254063"/>
                  </a:lnTo>
                  <a:lnTo>
                    <a:pt x="27940" y="225552"/>
                  </a:lnTo>
                  <a:lnTo>
                    <a:pt x="0" y="219583"/>
                  </a:lnTo>
                  <a:lnTo>
                    <a:pt x="34048" y="338175"/>
                  </a:lnTo>
                  <a:lnTo>
                    <a:pt x="45466" y="377698"/>
                  </a:lnTo>
                  <a:lnTo>
                    <a:pt x="71882" y="383413"/>
                  </a:lnTo>
                  <a:lnTo>
                    <a:pt x="87490" y="364998"/>
                  </a:lnTo>
                  <a:lnTo>
                    <a:pt x="178562" y="257556"/>
                  </a:lnTo>
                  <a:close/>
                </a:path>
                <a:path w="429259" h="452119">
                  <a:moveTo>
                    <a:pt x="231902" y="268986"/>
                  </a:moveTo>
                  <a:lnTo>
                    <a:pt x="205994" y="263398"/>
                  </a:lnTo>
                  <a:lnTo>
                    <a:pt x="175895" y="405511"/>
                  </a:lnTo>
                  <a:lnTo>
                    <a:pt x="201676" y="410972"/>
                  </a:lnTo>
                  <a:lnTo>
                    <a:pt x="209219" y="375450"/>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8991"/>
                  </a:moveTo>
                  <a:lnTo>
                    <a:pt x="383921" y="301244"/>
                  </a:lnTo>
                  <a:lnTo>
                    <a:pt x="279146" y="279019"/>
                  </a:lnTo>
                  <a:lnTo>
                    <a:pt x="256463" y="385483"/>
                  </a:lnTo>
                  <a:lnTo>
                    <a:pt x="248920" y="421005"/>
                  </a:lnTo>
                  <a:lnTo>
                    <a:pt x="394576" y="451993"/>
                  </a:lnTo>
                  <a:lnTo>
                    <a:pt x="395859" y="446405"/>
                  </a:lnTo>
                  <a:lnTo>
                    <a:pt x="398145" y="435229"/>
                  </a:lnTo>
                  <a:lnTo>
                    <a:pt x="278384" y="409702"/>
                  </a:lnTo>
                  <a:lnTo>
                    <a:pt x="288671" y="361442"/>
                  </a:lnTo>
                  <a:lnTo>
                    <a:pt x="396621" y="384302"/>
                  </a:lnTo>
                  <a:lnTo>
                    <a:pt x="397751" y="378841"/>
                  </a:lnTo>
                  <a:lnTo>
                    <a:pt x="399034" y="373253"/>
                  </a:lnTo>
                  <a:lnTo>
                    <a:pt x="400177" y="367665"/>
                  </a:lnTo>
                  <a:lnTo>
                    <a:pt x="370763" y="361442"/>
                  </a:lnTo>
                  <a:lnTo>
                    <a:pt x="292100" y="344678"/>
                  </a:lnTo>
                  <a:lnTo>
                    <a:pt x="294449" y="333819"/>
                  </a:lnTo>
                  <a:lnTo>
                    <a:pt x="296773" y="322961"/>
                  </a:lnTo>
                  <a:lnTo>
                    <a:pt x="301371" y="301244"/>
                  </a:lnTo>
                  <a:lnTo>
                    <a:pt x="416687" y="325755"/>
                  </a:lnTo>
                  <a:lnTo>
                    <a:pt x="417957" y="320167"/>
                  </a:lnTo>
                  <a:lnTo>
                    <a:pt x="420243" y="308991"/>
                  </a:lnTo>
                  <a:close/>
                </a:path>
                <a:path w="429259" h="452119">
                  <a:moveTo>
                    <a:pt x="429133" y="126669"/>
                  </a:moveTo>
                  <a:lnTo>
                    <a:pt x="413600" y="89014"/>
                  </a:lnTo>
                  <a:lnTo>
                    <a:pt x="402475" y="78206"/>
                  </a:lnTo>
                  <a:lnTo>
                    <a:pt x="402475" y="125069"/>
                  </a:lnTo>
                  <a:lnTo>
                    <a:pt x="402323" y="133235"/>
                  </a:lnTo>
                  <a:lnTo>
                    <a:pt x="383197" y="173558"/>
                  </a:lnTo>
                  <a:lnTo>
                    <a:pt x="336194" y="186791"/>
                  </a:lnTo>
                  <a:lnTo>
                    <a:pt x="322072" y="184785"/>
                  </a:lnTo>
                  <a:lnTo>
                    <a:pt x="286308" y="168465"/>
                  </a:lnTo>
                  <a:lnTo>
                    <a:pt x="265823" y="128257"/>
                  </a:lnTo>
                  <a:lnTo>
                    <a:pt x="265899" y="126669"/>
                  </a:lnTo>
                  <a:lnTo>
                    <a:pt x="277977" y="88938"/>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22" y="79286"/>
                  </a:lnTo>
                  <a:lnTo>
                    <a:pt x="239598" y="117233"/>
                  </a:lnTo>
                  <a:lnTo>
                    <a:pt x="239483" y="125069"/>
                  </a:lnTo>
                  <a:lnTo>
                    <a:pt x="239534" y="128257"/>
                  </a:lnTo>
                  <a:lnTo>
                    <a:pt x="254863" y="165214"/>
                  </a:lnTo>
                  <a:lnTo>
                    <a:pt x="293141" y="192925"/>
                  </a:lnTo>
                  <a:lnTo>
                    <a:pt x="331355" y="202996"/>
                  </a:lnTo>
                  <a:lnTo>
                    <a:pt x="343776" y="203885"/>
                  </a:lnTo>
                  <a:lnTo>
                    <a:pt x="356019" y="203619"/>
                  </a:lnTo>
                  <a:lnTo>
                    <a:pt x="399148" y="190169"/>
                  </a:lnTo>
                  <a:lnTo>
                    <a:pt x="424675" y="157835"/>
                  </a:lnTo>
                  <a:lnTo>
                    <a:pt x="429069" y="137756"/>
                  </a:lnTo>
                  <a:lnTo>
                    <a:pt x="429133" y="126669"/>
                  </a:lnTo>
                  <a:close/>
                </a:path>
              </a:pathLst>
            </a:custGeom>
            <a:solidFill>
              <a:srgbClr val="FFFFFF"/>
            </a:solidFill>
          </p:spPr>
          <p:txBody>
            <a:bodyPr wrap="square" lIns="0" tIns="0" rIns="0" bIns="0" rtlCol="0"/>
            <a:lstStyle/>
            <a:p>
              <a:endParaRPr/>
            </a:p>
          </p:txBody>
        </p:sp>
        <p:pic>
          <p:nvPicPr>
            <p:cNvPr id="61" name="object 61"/>
            <p:cNvPicPr/>
            <p:nvPr/>
          </p:nvPicPr>
          <p:blipFill>
            <a:blip r:embed="rId33" cstate="screen">
              <a:extLst>
                <a:ext uri="{28A0092B-C50C-407E-A947-70E740481C1C}">
                  <a14:useLocalDpi xmlns:a14="http://schemas.microsoft.com/office/drawing/2010/main"/>
                </a:ext>
              </a:extLst>
            </a:blip>
            <a:stretch>
              <a:fillRect/>
            </a:stretch>
          </p:blipFill>
          <p:spPr>
            <a:xfrm>
              <a:off x="6294120" y="2392425"/>
              <a:ext cx="251078" cy="184023"/>
            </a:xfrm>
            <a:prstGeom prst="rect">
              <a:avLst/>
            </a:prstGeom>
          </p:spPr>
        </p:pic>
      </p:grpSp>
      <p:grpSp>
        <p:nvGrpSpPr>
          <p:cNvPr id="62" name="object 62"/>
          <p:cNvGrpSpPr/>
          <p:nvPr/>
        </p:nvGrpSpPr>
        <p:grpSpPr>
          <a:xfrm>
            <a:off x="198123" y="9169021"/>
            <a:ext cx="2944495" cy="1227455"/>
            <a:chOff x="198120" y="9169018"/>
            <a:chExt cx="2944495" cy="1227455"/>
          </a:xfrm>
        </p:grpSpPr>
        <p:pic>
          <p:nvPicPr>
            <p:cNvPr id="63" name="object 63"/>
            <p:cNvPicPr/>
            <p:nvPr/>
          </p:nvPicPr>
          <p:blipFill>
            <a:blip r:embed="rId47" cstate="screen">
              <a:extLst>
                <a:ext uri="{28A0092B-C50C-407E-A947-70E740481C1C}">
                  <a14:useLocalDpi xmlns:a14="http://schemas.microsoft.com/office/drawing/2010/main"/>
                </a:ext>
              </a:extLst>
            </a:blip>
            <a:stretch>
              <a:fillRect/>
            </a:stretch>
          </p:blipFill>
          <p:spPr>
            <a:xfrm>
              <a:off x="396240" y="9932910"/>
              <a:ext cx="153035" cy="131445"/>
            </a:xfrm>
            <a:prstGeom prst="rect">
              <a:avLst/>
            </a:prstGeom>
          </p:spPr>
        </p:pic>
        <p:sp>
          <p:nvSpPr>
            <p:cNvPr id="64" name="object 64"/>
            <p:cNvSpPr/>
            <p:nvPr/>
          </p:nvSpPr>
          <p:spPr>
            <a:xfrm>
              <a:off x="330835" y="9999585"/>
              <a:ext cx="248285" cy="323215"/>
            </a:xfrm>
            <a:custGeom>
              <a:avLst/>
              <a:gdLst/>
              <a:ahLst/>
              <a:cxnLst/>
              <a:rect l="l" t="t" r="r" b="b"/>
              <a:pathLst>
                <a:path w="248284" h="323215">
                  <a:moveTo>
                    <a:pt x="132080" y="0"/>
                  </a:moveTo>
                  <a:lnTo>
                    <a:pt x="123824" y="1270"/>
                  </a:lnTo>
                  <a:lnTo>
                    <a:pt x="116205" y="5715"/>
                  </a:lnTo>
                  <a:lnTo>
                    <a:pt x="111124" y="13335"/>
                  </a:lnTo>
                  <a:lnTo>
                    <a:pt x="71754" y="121285"/>
                  </a:lnTo>
                  <a:lnTo>
                    <a:pt x="65404" y="123190"/>
                  </a:lnTo>
                  <a:lnTo>
                    <a:pt x="55879" y="119380"/>
                  </a:lnTo>
                  <a:lnTo>
                    <a:pt x="53339" y="116840"/>
                  </a:lnTo>
                  <a:lnTo>
                    <a:pt x="46354" y="94615"/>
                  </a:lnTo>
                  <a:lnTo>
                    <a:pt x="44450" y="85725"/>
                  </a:lnTo>
                  <a:lnTo>
                    <a:pt x="38100" y="80645"/>
                  </a:lnTo>
                  <a:lnTo>
                    <a:pt x="31114" y="78105"/>
                  </a:lnTo>
                  <a:lnTo>
                    <a:pt x="19050" y="76200"/>
                  </a:lnTo>
                  <a:lnTo>
                    <a:pt x="7619" y="80010"/>
                  </a:lnTo>
                  <a:lnTo>
                    <a:pt x="635" y="88265"/>
                  </a:lnTo>
                  <a:lnTo>
                    <a:pt x="0" y="100965"/>
                  </a:lnTo>
                  <a:lnTo>
                    <a:pt x="34289" y="276860"/>
                  </a:lnTo>
                  <a:lnTo>
                    <a:pt x="35560" y="277495"/>
                  </a:lnTo>
                  <a:lnTo>
                    <a:pt x="159385" y="323215"/>
                  </a:lnTo>
                  <a:lnTo>
                    <a:pt x="161290" y="321945"/>
                  </a:lnTo>
                  <a:lnTo>
                    <a:pt x="180974" y="278765"/>
                  </a:lnTo>
                  <a:lnTo>
                    <a:pt x="210185" y="257175"/>
                  </a:lnTo>
                  <a:lnTo>
                    <a:pt x="229869" y="238125"/>
                  </a:lnTo>
                  <a:lnTo>
                    <a:pt x="241935" y="219075"/>
                  </a:lnTo>
                  <a:lnTo>
                    <a:pt x="248285" y="199390"/>
                  </a:lnTo>
                  <a:lnTo>
                    <a:pt x="247649" y="180340"/>
                  </a:lnTo>
                  <a:lnTo>
                    <a:pt x="240665" y="167640"/>
                  </a:lnTo>
                  <a:lnTo>
                    <a:pt x="231140" y="158750"/>
                  </a:lnTo>
                  <a:lnTo>
                    <a:pt x="222249" y="153670"/>
                  </a:lnTo>
                  <a:lnTo>
                    <a:pt x="219074" y="152400"/>
                  </a:lnTo>
                  <a:lnTo>
                    <a:pt x="188594" y="123190"/>
                  </a:lnTo>
                  <a:lnTo>
                    <a:pt x="177165" y="121920"/>
                  </a:lnTo>
                  <a:lnTo>
                    <a:pt x="175894" y="120650"/>
                  </a:lnTo>
                  <a:lnTo>
                    <a:pt x="175894" y="119380"/>
                  </a:lnTo>
                  <a:lnTo>
                    <a:pt x="172085" y="110490"/>
                  </a:lnTo>
                  <a:lnTo>
                    <a:pt x="136524" y="91440"/>
                  </a:lnTo>
                  <a:lnTo>
                    <a:pt x="135255" y="89535"/>
                  </a:lnTo>
                  <a:lnTo>
                    <a:pt x="156844" y="29845"/>
                  </a:lnTo>
                  <a:lnTo>
                    <a:pt x="157480" y="20955"/>
                  </a:lnTo>
                  <a:lnTo>
                    <a:pt x="154940" y="12700"/>
                  </a:lnTo>
                  <a:lnTo>
                    <a:pt x="149224" y="6350"/>
                  </a:lnTo>
                  <a:lnTo>
                    <a:pt x="140969" y="1905"/>
                  </a:lnTo>
                  <a:lnTo>
                    <a:pt x="132080" y="0"/>
                  </a:lnTo>
                  <a:close/>
                </a:path>
              </a:pathLst>
            </a:custGeom>
            <a:solidFill>
              <a:srgbClr val="CC912F"/>
            </a:solidFill>
          </p:spPr>
          <p:txBody>
            <a:bodyPr wrap="square" lIns="0" tIns="0" rIns="0" bIns="0" rtlCol="0"/>
            <a:lstStyle/>
            <a:p>
              <a:endParaRPr/>
            </a:p>
          </p:txBody>
        </p:sp>
        <p:sp>
          <p:nvSpPr>
            <p:cNvPr id="65" name="object 65"/>
            <p:cNvSpPr/>
            <p:nvPr/>
          </p:nvSpPr>
          <p:spPr>
            <a:xfrm>
              <a:off x="198120" y="9169018"/>
              <a:ext cx="2944495" cy="1227455"/>
            </a:xfrm>
            <a:custGeom>
              <a:avLst/>
              <a:gdLst/>
              <a:ahLst/>
              <a:cxnLst/>
              <a:rect l="l" t="t" r="r" b="b"/>
              <a:pathLst>
                <a:path w="2944495" h="1227454">
                  <a:moveTo>
                    <a:pt x="2943860" y="19049"/>
                  </a:moveTo>
                  <a:lnTo>
                    <a:pt x="1171575" y="19049"/>
                  </a:lnTo>
                  <a:lnTo>
                    <a:pt x="2924175" y="26034"/>
                  </a:lnTo>
                  <a:lnTo>
                    <a:pt x="2920365" y="57149"/>
                  </a:lnTo>
                  <a:lnTo>
                    <a:pt x="2914015" y="106679"/>
                  </a:lnTo>
                  <a:lnTo>
                    <a:pt x="2902585" y="172084"/>
                  </a:lnTo>
                  <a:lnTo>
                    <a:pt x="2886075" y="250824"/>
                  </a:lnTo>
                  <a:lnTo>
                    <a:pt x="2870200" y="313042"/>
                  </a:lnTo>
                  <a:lnTo>
                    <a:pt x="2853690" y="372097"/>
                  </a:lnTo>
                  <a:lnTo>
                    <a:pt x="2836545" y="428612"/>
                  </a:lnTo>
                  <a:lnTo>
                    <a:pt x="2818130" y="481952"/>
                  </a:lnTo>
                  <a:lnTo>
                    <a:pt x="2799080" y="532117"/>
                  </a:lnTo>
                  <a:lnTo>
                    <a:pt x="2780030" y="579107"/>
                  </a:lnTo>
                  <a:lnTo>
                    <a:pt x="2760980" y="623557"/>
                  </a:lnTo>
                  <a:lnTo>
                    <a:pt x="2741930" y="664197"/>
                  </a:lnTo>
                  <a:lnTo>
                    <a:pt x="2723515" y="701662"/>
                  </a:lnTo>
                  <a:lnTo>
                    <a:pt x="2705100" y="735952"/>
                  </a:lnTo>
                  <a:lnTo>
                    <a:pt x="2688590" y="767067"/>
                  </a:lnTo>
                  <a:lnTo>
                    <a:pt x="2661920" y="812787"/>
                  </a:lnTo>
                  <a:lnTo>
                    <a:pt x="2633345" y="857237"/>
                  </a:lnTo>
                  <a:lnTo>
                    <a:pt x="2604770" y="900417"/>
                  </a:lnTo>
                  <a:lnTo>
                    <a:pt x="2574290" y="942327"/>
                  </a:lnTo>
                  <a:lnTo>
                    <a:pt x="2543175" y="982332"/>
                  </a:lnTo>
                  <a:lnTo>
                    <a:pt x="2510790" y="1021067"/>
                  </a:lnTo>
                  <a:lnTo>
                    <a:pt x="2477135" y="1059167"/>
                  </a:lnTo>
                  <a:lnTo>
                    <a:pt x="2442210" y="1094727"/>
                  </a:lnTo>
                  <a:lnTo>
                    <a:pt x="2406650" y="1129652"/>
                  </a:lnTo>
                  <a:lnTo>
                    <a:pt x="2369820" y="1162672"/>
                  </a:lnTo>
                  <a:lnTo>
                    <a:pt x="2332355" y="1194422"/>
                  </a:lnTo>
                  <a:lnTo>
                    <a:pt x="2292985" y="1224902"/>
                  </a:lnTo>
                  <a:lnTo>
                    <a:pt x="2289175" y="1227442"/>
                  </a:lnTo>
                  <a:lnTo>
                    <a:pt x="2320925" y="1227442"/>
                  </a:lnTo>
                  <a:lnTo>
                    <a:pt x="2383155" y="1176642"/>
                  </a:lnTo>
                  <a:lnTo>
                    <a:pt x="2419985" y="1143622"/>
                  </a:lnTo>
                  <a:lnTo>
                    <a:pt x="2456180" y="1108062"/>
                  </a:lnTo>
                  <a:lnTo>
                    <a:pt x="2491105" y="1071867"/>
                  </a:lnTo>
                  <a:lnTo>
                    <a:pt x="2525395" y="1033767"/>
                  </a:lnTo>
                  <a:lnTo>
                    <a:pt x="2558415" y="994397"/>
                  </a:lnTo>
                  <a:lnTo>
                    <a:pt x="2590165" y="953122"/>
                  </a:lnTo>
                  <a:lnTo>
                    <a:pt x="2620645" y="911212"/>
                  </a:lnTo>
                  <a:lnTo>
                    <a:pt x="2649855" y="867397"/>
                  </a:lnTo>
                  <a:lnTo>
                    <a:pt x="2678430" y="822312"/>
                  </a:lnTo>
                  <a:lnTo>
                    <a:pt x="2705735" y="775957"/>
                  </a:lnTo>
                  <a:lnTo>
                    <a:pt x="2734310" y="722617"/>
                  </a:lnTo>
                  <a:lnTo>
                    <a:pt x="2760980" y="669277"/>
                  </a:lnTo>
                  <a:lnTo>
                    <a:pt x="2784475" y="617207"/>
                  </a:lnTo>
                  <a:lnTo>
                    <a:pt x="2806700" y="565137"/>
                  </a:lnTo>
                  <a:lnTo>
                    <a:pt x="2826385" y="514972"/>
                  </a:lnTo>
                  <a:lnTo>
                    <a:pt x="2843530" y="466077"/>
                  </a:lnTo>
                  <a:lnTo>
                    <a:pt x="2859405" y="419087"/>
                  </a:lnTo>
                  <a:lnTo>
                    <a:pt x="2873375" y="374002"/>
                  </a:lnTo>
                  <a:lnTo>
                    <a:pt x="2885440" y="331457"/>
                  </a:lnTo>
                  <a:lnTo>
                    <a:pt x="2895600" y="291452"/>
                  </a:lnTo>
                  <a:lnTo>
                    <a:pt x="2905125" y="254634"/>
                  </a:lnTo>
                  <a:lnTo>
                    <a:pt x="2921635" y="175894"/>
                  </a:lnTo>
                  <a:lnTo>
                    <a:pt x="2932430" y="110489"/>
                  </a:lnTo>
                  <a:lnTo>
                    <a:pt x="2939415" y="60324"/>
                  </a:lnTo>
                  <a:lnTo>
                    <a:pt x="2943225" y="28574"/>
                  </a:lnTo>
                  <a:lnTo>
                    <a:pt x="2943860" y="19049"/>
                  </a:lnTo>
                  <a:close/>
                </a:path>
                <a:path w="2944495" h="1227454">
                  <a:moveTo>
                    <a:pt x="1171575" y="0"/>
                  </a:moveTo>
                  <a:lnTo>
                    <a:pt x="1116965" y="1269"/>
                  </a:lnTo>
                  <a:lnTo>
                    <a:pt x="1062990" y="3809"/>
                  </a:lnTo>
                  <a:lnTo>
                    <a:pt x="1009650" y="7619"/>
                  </a:lnTo>
                  <a:lnTo>
                    <a:pt x="956945" y="12699"/>
                  </a:lnTo>
                  <a:lnTo>
                    <a:pt x="905510" y="19684"/>
                  </a:lnTo>
                  <a:lnTo>
                    <a:pt x="854075" y="27304"/>
                  </a:lnTo>
                  <a:lnTo>
                    <a:pt x="803910" y="36829"/>
                  </a:lnTo>
                  <a:lnTo>
                    <a:pt x="754380" y="47624"/>
                  </a:lnTo>
                  <a:lnTo>
                    <a:pt x="705485" y="59054"/>
                  </a:lnTo>
                  <a:lnTo>
                    <a:pt x="657224" y="72389"/>
                  </a:lnTo>
                  <a:lnTo>
                    <a:pt x="610235" y="86994"/>
                  </a:lnTo>
                  <a:lnTo>
                    <a:pt x="563245" y="102869"/>
                  </a:lnTo>
                  <a:lnTo>
                    <a:pt x="517525" y="120649"/>
                  </a:lnTo>
                  <a:lnTo>
                    <a:pt x="472439" y="139064"/>
                  </a:lnTo>
                  <a:lnTo>
                    <a:pt x="427989" y="158749"/>
                  </a:lnTo>
                  <a:lnTo>
                    <a:pt x="384809" y="180339"/>
                  </a:lnTo>
                  <a:lnTo>
                    <a:pt x="342264" y="202564"/>
                  </a:lnTo>
                  <a:lnTo>
                    <a:pt x="300355" y="226694"/>
                  </a:lnTo>
                  <a:lnTo>
                    <a:pt x="258445" y="252094"/>
                  </a:lnTo>
                  <a:lnTo>
                    <a:pt x="217804" y="279387"/>
                  </a:lnTo>
                  <a:lnTo>
                    <a:pt x="177800" y="307327"/>
                  </a:lnTo>
                  <a:lnTo>
                    <a:pt x="139065" y="337172"/>
                  </a:lnTo>
                  <a:lnTo>
                    <a:pt x="100965" y="368287"/>
                  </a:lnTo>
                  <a:lnTo>
                    <a:pt x="63500" y="400037"/>
                  </a:lnTo>
                  <a:lnTo>
                    <a:pt x="26669" y="433692"/>
                  </a:lnTo>
                  <a:lnTo>
                    <a:pt x="0" y="460362"/>
                  </a:lnTo>
                  <a:lnTo>
                    <a:pt x="0" y="487667"/>
                  </a:lnTo>
                  <a:lnTo>
                    <a:pt x="5715" y="481952"/>
                  </a:lnTo>
                  <a:lnTo>
                    <a:pt x="40640" y="447662"/>
                  </a:lnTo>
                  <a:lnTo>
                    <a:pt x="76834" y="414642"/>
                  </a:lnTo>
                  <a:lnTo>
                    <a:pt x="113665" y="382257"/>
                  </a:lnTo>
                  <a:lnTo>
                    <a:pt x="151130" y="351777"/>
                  </a:lnTo>
                  <a:lnTo>
                    <a:pt x="189865" y="322567"/>
                  </a:lnTo>
                  <a:lnTo>
                    <a:pt x="229234" y="294627"/>
                  </a:lnTo>
                  <a:lnTo>
                    <a:pt x="269239" y="268592"/>
                  </a:lnTo>
                  <a:lnTo>
                    <a:pt x="310514" y="243204"/>
                  </a:lnTo>
                  <a:lnTo>
                    <a:pt x="351789" y="219709"/>
                  </a:lnTo>
                  <a:lnTo>
                    <a:pt x="393700" y="196849"/>
                  </a:lnTo>
                  <a:lnTo>
                    <a:pt x="436880" y="175894"/>
                  </a:lnTo>
                  <a:lnTo>
                    <a:pt x="480695" y="156209"/>
                  </a:lnTo>
                  <a:lnTo>
                    <a:pt x="525145" y="137794"/>
                  </a:lnTo>
                  <a:lnTo>
                    <a:pt x="570230" y="121284"/>
                  </a:lnTo>
                  <a:lnTo>
                    <a:pt x="616585" y="105409"/>
                  </a:lnTo>
                  <a:lnTo>
                    <a:pt x="663574" y="90804"/>
                  </a:lnTo>
                  <a:lnTo>
                    <a:pt x="711199" y="77469"/>
                  </a:lnTo>
                  <a:lnTo>
                    <a:pt x="759460" y="66039"/>
                  </a:lnTo>
                  <a:lnTo>
                    <a:pt x="808355" y="55244"/>
                  </a:lnTo>
                  <a:lnTo>
                    <a:pt x="857885" y="46354"/>
                  </a:lnTo>
                  <a:lnTo>
                    <a:pt x="908685" y="38734"/>
                  </a:lnTo>
                  <a:lnTo>
                    <a:pt x="960120" y="31749"/>
                  </a:lnTo>
                  <a:lnTo>
                    <a:pt x="1011555" y="26669"/>
                  </a:lnTo>
                  <a:lnTo>
                    <a:pt x="1064260" y="22859"/>
                  </a:lnTo>
                  <a:lnTo>
                    <a:pt x="1117600" y="20319"/>
                  </a:lnTo>
                  <a:lnTo>
                    <a:pt x="1171575" y="19049"/>
                  </a:lnTo>
                  <a:lnTo>
                    <a:pt x="2943860" y="19049"/>
                  </a:lnTo>
                  <a:lnTo>
                    <a:pt x="2943860" y="17144"/>
                  </a:lnTo>
                  <a:lnTo>
                    <a:pt x="2944495" y="6984"/>
                  </a:lnTo>
                  <a:lnTo>
                    <a:pt x="1171575" y="0"/>
                  </a:lnTo>
                  <a:close/>
                </a:path>
              </a:pathLst>
            </a:custGeom>
            <a:solidFill>
              <a:srgbClr val="F5C15B"/>
            </a:solidFill>
          </p:spPr>
          <p:txBody>
            <a:bodyPr wrap="square" lIns="0" tIns="0" rIns="0" bIns="0" rtlCol="0"/>
            <a:lstStyle/>
            <a:p>
              <a:endParaRPr/>
            </a:p>
          </p:txBody>
        </p:sp>
        <p:pic>
          <p:nvPicPr>
            <p:cNvPr id="66" name="object 66"/>
            <p:cNvPicPr/>
            <p:nvPr/>
          </p:nvPicPr>
          <p:blipFill>
            <a:blip r:embed="rId48" cstate="screen">
              <a:extLst>
                <a:ext uri="{28A0092B-C50C-407E-A947-70E740481C1C}">
                  <a14:useLocalDpi xmlns:a14="http://schemas.microsoft.com/office/drawing/2010/main"/>
                </a:ext>
              </a:extLst>
            </a:blip>
            <a:stretch>
              <a:fillRect/>
            </a:stretch>
          </p:blipFill>
          <p:spPr>
            <a:xfrm>
              <a:off x="951864" y="9621125"/>
              <a:ext cx="78105" cy="155575"/>
            </a:xfrm>
            <a:prstGeom prst="rect">
              <a:avLst/>
            </a:prstGeom>
          </p:spPr>
        </p:pic>
        <p:pic>
          <p:nvPicPr>
            <p:cNvPr id="67" name="object 67"/>
            <p:cNvPicPr/>
            <p:nvPr/>
          </p:nvPicPr>
          <p:blipFill>
            <a:blip r:embed="rId49" cstate="screen">
              <a:extLst>
                <a:ext uri="{28A0092B-C50C-407E-A947-70E740481C1C}">
                  <a14:useLocalDpi xmlns:a14="http://schemas.microsoft.com/office/drawing/2010/main"/>
                </a:ext>
              </a:extLst>
            </a:blip>
            <a:stretch>
              <a:fillRect/>
            </a:stretch>
          </p:blipFill>
          <p:spPr>
            <a:xfrm>
              <a:off x="1194434" y="9623030"/>
              <a:ext cx="144144" cy="144144"/>
            </a:xfrm>
            <a:prstGeom prst="rect">
              <a:avLst/>
            </a:prstGeom>
          </p:spPr>
        </p:pic>
      </p:grpSp>
      <p:sp>
        <p:nvSpPr>
          <p:cNvPr id="68" name="object 68"/>
          <p:cNvSpPr txBox="1"/>
          <p:nvPr/>
        </p:nvSpPr>
        <p:spPr>
          <a:xfrm>
            <a:off x="897435" y="9301682"/>
            <a:ext cx="2077085" cy="197593"/>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Sigue la</a:t>
            </a:r>
            <a:r>
              <a:rPr sz="1200" dirty="0">
                <a:solidFill>
                  <a:srgbClr val="004448"/>
                </a:solidFill>
                <a:latin typeface="Microsoft Sans Serif"/>
                <a:cs typeface="Microsoft Sans Serif"/>
              </a:rPr>
              <a:t> </a:t>
            </a:r>
            <a:r>
              <a:rPr sz="1200" spc="-5" dirty="0">
                <a:solidFill>
                  <a:srgbClr val="004448"/>
                </a:solidFill>
                <a:latin typeface="Microsoft Sans Serif"/>
                <a:cs typeface="Microsoft Sans Serif"/>
              </a:rPr>
              <a:t>historia </a:t>
            </a:r>
            <a:r>
              <a:rPr sz="1200" dirty="0">
                <a:solidFill>
                  <a:srgbClr val="004448"/>
                </a:solidFill>
                <a:latin typeface="Microsoft Sans Serif"/>
                <a:cs typeface="Microsoft Sans Serif"/>
              </a:rPr>
              <a:t>de </a:t>
            </a:r>
            <a:r>
              <a:rPr sz="1200" spc="-5" dirty="0">
                <a:solidFill>
                  <a:srgbClr val="004448"/>
                </a:solidFill>
                <a:latin typeface="Microsoft Sans Serif"/>
                <a:cs typeface="Microsoft Sans Serif"/>
              </a:rPr>
              <a:t>Salateria’s</a:t>
            </a:r>
            <a:endParaRPr sz="1200">
              <a:latin typeface="Microsoft Sans Serif"/>
              <a:cs typeface="Microsoft Sans Serif"/>
            </a:endParaRPr>
          </a:p>
        </p:txBody>
      </p:sp>
      <p:pic>
        <p:nvPicPr>
          <p:cNvPr id="69" name="object 69"/>
          <p:cNvPicPr/>
          <p:nvPr/>
        </p:nvPicPr>
        <p:blipFill>
          <a:blip r:embed="rId50" cstate="screen">
            <a:extLst>
              <a:ext uri="{28A0092B-C50C-407E-A947-70E740481C1C}">
                <a14:useLocalDpi xmlns:a14="http://schemas.microsoft.com/office/drawing/2010/main"/>
              </a:ext>
            </a:extLst>
          </a:blip>
          <a:stretch>
            <a:fillRect/>
          </a:stretch>
        </p:blipFill>
        <p:spPr>
          <a:xfrm>
            <a:off x="455933" y="7125757"/>
            <a:ext cx="214629" cy="221576"/>
          </a:xfrm>
          <a:prstGeom prst="rect">
            <a:avLst/>
          </a:prstGeom>
        </p:spPr>
      </p:pic>
      <p:sp>
        <p:nvSpPr>
          <p:cNvPr id="70" name="object 70"/>
          <p:cNvSpPr txBox="1"/>
          <p:nvPr/>
        </p:nvSpPr>
        <p:spPr>
          <a:xfrm>
            <a:off x="7336780" y="7465006"/>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71" name="object 71"/>
          <p:cNvSpPr/>
          <p:nvPr/>
        </p:nvSpPr>
        <p:spPr>
          <a:xfrm>
            <a:off x="7149468" y="10334243"/>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sp>
        <p:nvSpPr>
          <p:cNvPr id="72" name="object 72"/>
          <p:cNvSpPr txBox="1"/>
          <p:nvPr/>
        </p:nvSpPr>
        <p:spPr>
          <a:xfrm>
            <a:off x="7257288" y="10448791"/>
            <a:ext cx="173990" cy="125089"/>
          </a:xfrm>
          <a:prstGeom prst="rect">
            <a:avLst/>
          </a:prstGeom>
        </p:spPr>
        <p:txBody>
          <a:bodyPr vert="horz" wrap="square" lIns="0" tIns="17139" rIns="0" bIns="0" rtlCol="0">
            <a:spAutoFit/>
          </a:bodyPr>
          <a:lstStyle/>
          <a:p>
            <a:pPr marL="38088">
              <a:spcBef>
                <a:spcPts val="135"/>
              </a:spcBef>
            </a:pPr>
            <a:fld id="{81D60167-4931-47E6-BA6A-407CBD079E47}" type="slidenum">
              <a:rPr sz="700" spc="-5" dirty="0">
                <a:solidFill>
                  <a:srgbClr val="004448"/>
                </a:solidFill>
                <a:latin typeface="Microsoft Sans Serif"/>
                <a:cs typeface="Microsoft Sans Serif"/>
              </a:rPr>
              <a:pPr marL="38088">
                <a:spcBef>
                  <a:spcPts val="135"/>
                </a:spcBef>
              </a:pPr>
              <a:t>33</a:t>
            </a:fld>
            <a:endParaRPr sz="700">
              <a:latin typeface="Microsoft Sans Serif"/>
              <a:cs typeface="Microsoft Sans Serif"/>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5820539"/>
            <a:ext cx="3022600" cy="1541780"/>
          </a:xfrm>
          <a:prstGeom prst="rect">
            <a:avLst/>
          </a:prstGeom>
        </p:spPr>
        <p:txBody>
          <a:bodyPr vert="horz" wrap="square" lIns="0" tIns="12697" rIns="0" bIns="0" rtlCol="0">
            <a:spAutoFit/>
          </a:bodyPr>
          <a:lstStyle/>
          <a:p>
            <a:pPr marL="12697" marR="5077" algn="just">
              <a:lnSpc>
                <a:spcPct val="99400"/>
              </a:lnSpc>
              <a:spcBef>
                <a:spcPts val="100"/>
              </a:spcBef>
            </a:pPr>
            <a:r>
              <a:rPr sz="1000" i="1" dirty="0">
                <a:solidFill>
                  <a:srgbClr val="57585B"/>
                </a:solidFill>
                <a:latin typeface="Arial"/>
                <a:cs typeface="Arial"/>
              </a:rPr>
              <a:t>“A </a:t>
            </a:r>
            <a:r>
              <a:rPr sz="1000" i="1" spc="-5" dirty="0">
                <a:solidFill>
                  <a:srgbClr val="57585B"/>
                </a:solidFill>
                <a:latin typeface="Arial"/>
                <a:cs typeface="Arial"/>
              </a:rPr>
              <a:t>los </a:t>
            </a:r>
            <a:r>
              <a:rPr sz="1000" i="1" spc="-10" dirty="0">
                <a:solidFill>
                  <a:srgbClr val="57585B"/>
                </a:solidFill>
                <a:latin typeface="Arial"/>
                <a:cs typeface="Arial"/>
              </a:rPr>
              <a:t>dos </a:t>
            </a:r>
            <a:r>
              <a:rPr sz="1000" i="1" spc="-5" dirty="0">
                <a:solidFill>
                  <a:srgbClr val="57585B"/>
                </a:solidFill>
                <a:latin typeface="Arial"/>
                <a:cs typeface="Arial"/>
              </a:rPr>
              <a:t>siempre </a:t>
            </a:r>
            <a:r>
              <a:rPr sz="1000" i="1" spc="-10" dirty="0">
                <a:solidFill>
                  <a:srgbClr val="57585B"/>
                </a:solidFill>
                <a:latin typeface="Arial"/>
                <a:cs typeface="Arial"/>
              </a:rPr>
              <a:t>nos</a:t>
            </a:r>
            <a:r>
              <a:rPr sz="1000" i="1" spc="254" dirty="0">
                <a:solidFill>
                  <a:srgbClr val="57585B"/>
                </a:solidFill>
                <a:latin typeface="Arial"/>
                <a:cs typeface="Arial"/>
              </a:rPr>
              <a:t> </a:t>
            </a:r>
            <a:r>
              <a:rPr sz="1000" i="1" spc="-10" dirty="0">
                <a:solidFill>
                  <a:srgbClr val="57585B"/>
                </a:solidFill>
                <a:latin typeface="Arial"/>
                <a:cs typeface="Arial"/>
              </a:rPr>
              <a:t>ha </a:t>
            </a:r>
            <a:r>
              <a:rPr sz="1000" i="1" spc="-5" dirty="0">
                <a:solidFill>
                  <a:srgbClr val="57585B"/>
                </a:solidFill>
                <a:latin typeface="Arial"/>
                <a:cs typeface="Arial"/>
              </a:rPr>
              <a:t>interesado </a:t>
            </a:r>
            <a:r>
              <a:rPr sz="1000" i="1" spc="-10" dirty="0">
                <a:solidFill>
                  <a:srgbClr val="57585B"/>
                </a:solidFill>
                <a:latin typeface="Arial"/>
                <a:cs typeface="Arial"/>
              </a:rPr>
              <a:t>mantenernos </a:t>
            </a:r>
            <a:r>
              <a:rPr sz="1000" i="1" spc="-5" dirty="0">
                <a:solidFill>
                  <a:srgbClr val="57585B"/>
                </a:solidFill>
                <a:latin typeface="Arial"/>
                <a:cs typeface="Arial"/>
              </a:rPr>
              <a:t> en</a:t>
            </a:r>
            <a:r>
              <a:rPr sz="1000" i="1" dirty="0">
                <a:solidFill>
                  <a:srgbClr val="57585B"/>
                </a:solidFill>
                <a:latin typeface="Arial"/>
                <a:cs typeface="Arial"/>
              </a:rPr>
              <a:t> </a:t>
            </a:r>
            <a:r>
              <a:rPr sz="1000" i="1" spc="-5" dirty="0">
                <a:solidFill>
                  <a:srgbClr val="57585B"/>
                </a:solidFill>
                <a:latin typeface="Arial"/>
                <a:cs typeface="Arial"/>
              </a:rPr>
              <a:t>forma</a:t>
            </a:r>
            <a:r>
              <a:rPr sz="1000" i="1" dirty="0">
                <a:solidFill>
                  <a:srgbClr val="57585B"/>
                </a:solidFill>
                <a:latin typeface="Arial"/>
                <a:cs typeface="Arial"/>
              </a:rPr>
              <a:t> </a:t>
            </a:r>
            <a:r>
              <a:rPr sz="1000" i="1" spc="-5" dirty="0">
                <a:solidFill>
                  <a:srgbClr val="57585B"/>
                </a:solidFill>
                <a:latin typeface="Arial"/>
                <a:cs typeface="Arial"/>
              </a:rPr>
              <a:t>y</a:t>
            </a:r>
            <a:r>
              <a:rPr sz="1000" i="1" dirty="0">
                <a:solidFill>
                  <a:srgbClr val="57585B"/>
                </a:solidFill>
                <a:latin typeface="Arial"/>
                <a:cs typeface="Arial"/>
              </a:rPr>
              <a:t> </a:t>
            </a:r>
            <a:r>
              <a:rPr sz="1000" i="1" spc="-10" dirty="0">
                <a:solidFill>
                  <a:srgbClr val="57585B"/>
                </a:solidFill>
                <a:latin typeface="Arial"/>
                <a:cs typeface="Arial"/>
              </a:rPr>
              <a:t>comer</a:t>
            </a:r>
            <a:r>
              <a:rPr sz="1000" i="1" spc="-5" dirty="0">
                <a:solidFill>
                  <a:srgbClr val="57585B"/>
                </a:solidFill>
                <a:latin typeface="Arial"/>
                <a:cs typeface="Arial"/>
              </a:rPr>
              <a:t> </a:t>
            </a:r>
            <a:r>
              <a:rPr sz="1000" i="1" spc="-10" dirty="0">
                <a:solidFill>
                  <a:srgbClr val="57585B"/>
                </a:solidFill>
                <a:latin typeface="Arial"/>
                <a:cs typeface="Arial"/>
              </a:rPr>
              <a:t>bien.</a:t>
            </a:r>
            <a:r>
              <a:rPr sz="1000" i="1" spc="-5" dirty="0">
                <a:solidFill>
                  <a:srgbClr val="57585B"/>
                </a:solidFill>
                <a:latin typeface="Arial"/>
                <a:cs typeface="Arial"/>
              </a:rPr>
              <a:t> Ambos</a:t>
            </a:r>
            <a:r>
              <a:rPr sz="1000" i="1" dirty="0">
                <a:solidFill>
                  <a:srgbClr val="57585B"/>
                </a:solidFill>
                <a:latin typeface="Arial"/>
                <a:cs typeface="Arial"/>
              </a:rPr>
              <a:t> </a:t>
            </a:r>
            <a:r>
              <a:rPr sz="1000" i="1" spc="-10" dirty="0">
                <a:solidFill>
                  <a:srgbClr val="57585B"/>
                </a:solidFill>
                <a:latin typeface="Arial"/>
                <a:cs typeface="Arial"/>
              </a:rPr>
              <a:t>descubrimos</a:t>
            </a:r>
            <a:r>
              <a:rPr sz="1000" i="1" spc="-5" dirty="0">
                <a:solidFill>
                  <a:srgbClr val="57585B"/>
                </a:solidFill>
                <a:latin typeface="Arial"/>
                <a:cs typeface="Arial"/>
              </a:rPr>
              <a:t> que </a:t>
            </a:r>
            <a:r>
              <a:rPr sz="1000" i="1" dirty="0">
                <a:solidFill>
                  <a:srgbClr val="57585B"/>
                </a:solidFill>
                <a:latin typeface="Arial"/>
                <a:cs typeface="Arial"/>
              </a:rPr>
              <a:t> </a:t>
            </a:r>
            <a:r>
              <a:rPr sz="1000" i="1" spc="-10" dirty="0">
                <a:solidFill>
                  <a:srgbClr val="57585B"/>
                </a:solidFill>
                <a:latin typeface="Arial"/>
                <a:cs typeface="Arial"/>
              </a:rPr>
              <a:t>entrenar</a:t>
            </a:r>
            <a:r>
              <a:rPr sz="1000" i="1" spc="-5" dirty="0">
                <a:solidFill>
                  <a:srgbClr val="57585B"/>
                </a:solidFill>
                <a:latin typeface="Arial"/>
                <a:cs typeface="Arial"/>
              </a:rPr>
              <a:t> </a:t>
            </a:r>
            <a:r>
              <a:rPr sz="1000" i="1" spc="-10" dirty="0">
                <a:solidFill>
                  <a:srgbClr val="57585B"/>
                </a:solidFill>
                <a:latin typeface="Arial"/>
                <a:cs typeface="Arial"/>
              </a:rPr>
              <a:t>mientras</a:t>
            </a:r>
            <a:r>
              <a:rPr sz="1000" i="1" spc="-5" dirty="0">
                <a:solidFill>
                  <a:srgbClr val="57585B"/>
                </a:solidFill>
                <a:latin typeface="Arial"/>
                <a:cs typeface="Arial"/>
              </a:rPr>
              <a:t> </a:t>
            </a:r>
            <a:r>
              <a:rPr sz="1000" i="1" spc="-10" dirty="0">
                <a:solidFill>
                  <a:srgbClr val="57585B"/>
                </a:solidFill>
                <a:latin typeface="Arial"/>
                <a:cs typeface="Arial"/>
              </a:rPr>
              <a:t>estudiábamos</a:t>
            </a:r>
            <a:r>
              <a:rPr sz="1000" i="1" spc="-5" dirty="0">
                <a:solidFill>
                  <a:srgbClr val="57585B"/>
                </a:solidFill>
                <a:latin typeface="Arial"/>
                <a:cs typeface="Arial"/>
              </a:rPr>
              <a:t> </a:t>
            </a:r>
            <a:r>
              <a:rPr sz="1000" i="1" spc="-10" dirty="0">
                <a:solidFill>
                  <a:srgbClr val="57585B"/>
                </a:solidFill>
                <a:latin typeface="Arial"/>
                <a:cs typeface="Arial"/>
              </a:rPr>
              <a:t>era</a:t>
            </a:r>
            <a:r>
              <a:rPr sz="1000" i="1" spc="-5" dirty="0">
                <a:solidFill>
                  <a:srgbClr val="57585B"/>
                </a:solidFill>
                <a:latin typeface="Arial"/>
                <a:cs typeface="Arial"/>
              </a:rPr>
              <a:t> la</a:t>
            </a:r>
            <a:r>
              <a:rPr sz="1000" i="1" dirty="0">
                <a:solidFill>
                  <a:srgbClr val="57585B"/>
                </a:solidFill>
                <a:latin typeface="Arial"/>
                <a:cs typeface="Arial"/>
              </a:rPr>
              <a:t> </a:t>
            </a:r>
            <a:r>
              <a:rPr sz="1000" i="1" spc="-5" dirty="0">
                <a:solidFill>
                  <a:srgbClr val="57585B"/>
                </a:solidFill>
                <a:latin typeface="Arial"/>
                <a:cs typeface="Arial"/>
              </a:rPr>
              <a:t>parte</a:t>
            </a:r>
            <a:r>
              <a:rPr sz="1000" i="1" spc="265" dirty="0">
                <a:solidFill>
                  <a:srgbClr val="57585B"/>
                </a:solidFill>
                <a:latin typeface="Arial"/>
                <a:cs typeface="Arial"/>
              </a:rPr>
              <a:t> </a:t>
            </a:r>
            <a:r>
              <a:rPr sz="1000" i="1" spc="-5" dirty="0">
                <a:solidFill>
                  <a:srgbClr val="57585B"/>
                </a:solidFill>
                <a:latin typeface="Arial"/>
                <a:cs typeface="Arial"/>
              </a:rPr>
              <a:t>fácil, </a:t>
            </a:r>
            <a:r>
              <a:rPr sz="1000" i="1" dirty="0">
                <a:solidFill>
                  <a:srgbClr val="57585B"/>
                </a:solidFill>
                <a:latin typeface="Arial"/>
                <a:cs typeface="Arial"/>
              </a:rPr>
              <a:t> </a:t>
            </a:r>
            <a:r>
              <a:rPr sz="1000" i="1" spc="-5" dirty="0">
                <a:solidFill>
                  <a:srgbClr val="57585B"/>
                </a:solidFill>
                <a:latin typeface="Arial"/>
                <a:cs typeface="Arial"/>
              </a:rPr>
              <a:t>pero</a:t>
            </a:r>
            <a:r>
              <a:rPr sz="1000" i="1" dirty="0">
                <a:solidFill>
                  <a:srgbClr val="57585B"/>
                </a:solidFill>
                <a:latin typeface="Arial"/>
                <a:cs typeface="Arial"/>
              </a:rPr>
              <a:t> </a:t>
            </a:r>
            <a:r>
              <a:rPr sz="1000" i="1" spc="-5" dirty="0">
                <a:solidFill>
                  <a:srgbClr val="57585B"/>
                </a:solidFill>
                <a:latin typeface="Arial"/>
                <a:cs typeface="Arial"/>
              </a:rPr>
              <a:t>cuando</a:t>
            </a:r>
            <a:r>
              <a:rPr sz="1000" i="1" dirty="0">
                <a:solidFill>
                  <a:srgbClr val="57585B"/>
                </a:solidFill>
                <a:latin typeface="Arial"/>
                <a:cs typeface="Arial"/>
              </a:rPr>
              <a:t> se</a:t>
            </a:r>
            <a:r>
              <a:rPr sz="1000" i="1" spc="5" dirty="0">
                <a:solidFill>
                  <a:srgbClr val="57585B"/>
                </a:solidFill>
                <a:latin typeface="Arial"/>
                <a:cs typeface="Arial"/>
              </a:rPr>
              <a:t> </a:t>
            </a:r>
            <a:r>
              <a:rPr sz="1000" i="1" spc="-5" dirty="0">
                <a:solidFill>
                  <a:srgbClr val="57585B"/>
                </a:solidFill>
                <a:latin typeface="Arial"/>
                <a:cs typeface="Arial"/>
              </a:rPr>
              <a:t>trataba</a:t>
            </a:r>
            <a:r>
              <a:rPr sz="1000" i="1" dirty="0">
                <a:solidFill>
                  <a:srgbClr val="57585B"/>
                </a:solidFill>
                <a:latin typeface="Arial"/>
                <a:cs typeface="Arial"/>
              </a:rPr>
              <a:t> </a:t>
            </a:r>
            <a:r>
              <a:rPr sz="1000" i="1" spc="-5" dirty="0">
                <a:solidFill>
                  <a:srgbClr val="57585B"/>
                </a:solidFill>
                <a:latin typeface="Arial"/>
                <a:cs typeface="Arial"/>
              </a:rPr>
              <a:t>de</a:t>
            </a:r>
            <a:r>
              <a:rPr sz="1000" i="1" dirty="0">
                <a:solidFill>
                  <a:srgbClr val="57585B"/>
                </a:solidFill>
                <a:latin typeface="Arial"/>
                <a:cs typeface="Arial"/>
              </a:rPr>
              <a:t> </a:t>
            </a:r>
            <a:r>
              <a:rPr sz="1000" i="1" spc="-10" dirty="0">
                <a:solidFill>
                  <a:srgbClr val="57585B"/>
                </a:solidFill>
                <a:latin typeface="Arial"/>
                <a:cs typeface="Arial"/>
              </a:rPr>
              <a:t>comer</a:t>
            </a:r>
            <a:r>
              <a:rPr sz="1000" i="1" spc="-5" dirty="0">
                <a:solidFill>
                  <a:srgbClr val="57585B"/>
                </a:solidFill>
                <a:latin typeface="Arial"/>
                <a:cs typeface="Arial"/>
              </a:rPr>
              <a:t> de</a:t>
            </a:r>
            <a:r>
              <a:rPr sz="1000" i="1" dirty="0">
                <a:solidFill>
                  <a:srgbClr val="57585B"/>
                </a:solidFill>
                <a:latin typeface="Arial"/>
                <a:cs typeface="Arial"/>
              </a:rPr>
              <a:t> </a:t>
            </a:r>
            <a:r>
              <a:rPr sz="1000" i="1" spc="-10" dirty="0">
                <a:solidFill>
                  <a:srgbClr val="57585B"/>
                </a:solidFill>
                <a:latin typeface="Arial"/>
                <a:cs typeface="Arial"/>
              </a:rPr>
              <a:t>forma</a:t>
            </a:r>
            <a:r>
              <a:rPr sz="1000" i="1" spc="-5" dirty="0">
                <a:solidFill>
                  <a:srgbClr val="57585B"/>
                </a:solidFill>
                <a:latin typeface="Arial"/>
                <a:cs typeface="Arial"/>
              </a:rPr>
              <a:t> </a:t>
            </a:r>
            <a:r>
              <a:rPr sz="1000" i="1" spc="-10" dirty="0">
                <a:solidFill>
                  <a:srgbClr val="57585B"/>
                </a:solidFill>
                <a:latin typeface="Arial"/>
                <a:cs typeface="Arial"/>
              </a:rPr>
              <a:t>más </a:t>
            </a:r>
            <a:r>
              <a:rPr sz="1000" i="1" spc="-5" dirty="0">
                <a:solidFill>
                  <a:srgbClr val="57585B"/>
                </a:solidFill>
                <a:latin typeface="Arial"/>
                <a:cs typeface="Arial"/>
              </a:rPr>
              <a:t> saludable</a:t>
            </a:r>
            <a:r>
              <a:rPr sz="1000" i="1" dirty="0">
                <a:solidFill>
                  <a:srgbClr val="57585B"/>
                </a:solidFill>
                <a:latin typeface="Arial"/>
                <a:cs typeface="Arial"/>
              </a:rPr>
              <a:t> </a:t>
            </a:r>
            <a:r>
              <a:rPr sz="1000" i="1" spc="-10" dirty="0">
                <a:solidFill>
                  <a:srgbClr val="57585B"/>
                </a:solidFill>
                <a:latin typeface="Arial"/>
                <a:cs typeface="Arial"/>
              </a:rPr>
              <a:t>era</a:t>
            </a:r>
            <a:r>
              <a:rPr sz="1000" i="1" spc="-5" dirty="0">
                <a:solidFill>
                  <a:srgbClr val="57585B"/>
                </a:solidFill>
                <a:latin typeface="Arial"/>
                <a:cs typeface="Arial"/>
              </a:rPr>
              <a:t> casi</a:t>
            </a:r>
            <a:r>
              <a:rPr sz="1000" i="1" dirty="0">
                <a:solidFill>
                  <a:srgbClr val="57585B"/>
                </a:solidFill>
                <a:latin typeface="Arial"/>
                <a:cs typeface="Arial"/>
              </a:rPr>
              <a:t> </a:t>
            </a:r>
            <a:r>
              <a:rPr sz="1000" i="1" spc="-5" dirty="0">
                <a:solidFill>
                  <a:srgbClr val="57585B"/>
                </a:solidFill>
                <a:latin typeface="Arial"/>
                <a:cs typeface="Arial"/>
              </a:rPr>
              <a:t>imposible.</a:t>
            </a:r>
            <a:r>
              <a:rPr sz="1000" i="1" dirty="0">
                <a:solidFill>
                  <a:srgbClr val="57585B"/>
                </a:solidFill>
                <a:latin typeface="Arial"/>
                <a:cs typeface="Arial"/>
              </a:rPr>
              <a:t> </a:t>
            </a:r>
            <a:r>
              <a:rPr sz="1000" i="1" spc="-10" dirty="0">
                <a:solidFill>
                  <a:srgbClr val="57585B"/>
                </a:solidFill>
                <a:latin typeface="Arial"/>
                <a:cs typeface="Arial"/>
              </a:rPr>
              <a:t>Sabíamos</a:t>
            </a:r>
            <a:r>
              <a:rPr sz="1000" i="1" spc="260" dirty="0">
                <a:solidFill>
                  <a:srgbClr val="57585B"/>
                </a:solidFill>
                <a:latin typeface="Arial"/>
                <a:cs typeface="Arial"/>
              </a:rPr>
              <a:t> </a:t>
            </a:r>
            <a:r>
              <a:rPr sz="1000" i="1" spc="-5" dirty="0">
                <a:solidFill>
                  <a:srgbClr val="57585B"/>
                </a:solidFill>
                <a:latin typeface="Arial"/>
                <a:cs typeface="Arial"/>
              </a:rPr>
              <a:t>que </a:t>
            </a:r>
            <a:r>
              <a:rPr sz="1000" i="1" spc="-265" dirty="0">
                <a:solidFill>
                  <a:srgbClr val="57585B"/>
                </a:solidFill>
                <a:latin typeface="Arial"/>
                <a:cs typeface="Arial"/>
              </a:rPr>
              <a:t> </a:t>
            </a:r>
            <a:r>
              <a:rPr sz="1000" i="1" spc="-10" dirty="0">
                <a:solidFill>
                  <a:srgbClr val="57585B"/>
                </a:solidFill>
                <a:latin typeface="Arial"/>
                <a:cs typeface="Arial"/>
              </a:rPr>
              <a:t>teníamos </a:t>
            </a:r>
            <a:r>
              <a:rPr sz="1000" i="1" spc="-5" dirty="0">
                <a:solidFill>
                  <a:srgbClr val="57585B"/>
                </a:solidFill>
                <a:latin typeface="Arial"/>
                <a:cs typeface="Arial"/>
              </a:rPr>
              <a:t>que </a:t>
            </a:r>
            <a:r>
              <a:rPr sz="1000" i="1" spc="-10" dirty="0">
                <a:solidFill>
                  <a:srgbClr val="57585B"/>
                </a:solidFill>
                <a:latin typeface="Arial"/>
                <a:cs typeface="Arial"/>
              </a:rPr>
              <a:t>concentrarnos </a:t>
            </a:r>
            <a:r>
              <a:rPr sz="1000" i="1" spc="-5" dirty="0">
                <a:solidFill>
                  <a:srgbClr val="57585B"/>
                </a:solidFill>
                <a:latin typeface="Arial"/>
                <a:cs typeface="Arial"/>
              </a:rPr>
              <a:t>en </a:t>
            </a:r>
            <a:r>
              <a:rPr sz="1000" i="1" spc="-10" dirty="0">
                <a:solidFill>
                  <a:srgbClr val="57585B"/>
                </a:solidFill>
                <a:latin typeface="Arial"/>
                <a:cs typeface="Arial"/>
              </a:rPr>
              <a:t>nuestras dietas </a:t>
            </a:r>
            <a:r>
              <a:rPr sz="1000" i="1" spc="-5" dirty="0">
                <a:solidFill>
                  <a:srgbClr val="57585B"/>
                </a:solidFill>
                <a:latin typeface="Arial"/>
                <a:cs typeface="Arial"/>
              </a:rPr>
              <a:t>y en </a:t>
            </a:r>
            <a:r>
              <a:rPr sz="1000" i="1" dirty="0">
                <a:solidFill>
                  <a:srgbClr val="57585B"/>
                </a:solidFill>
                <a:latin typeface="Arial"/>
                <a:cs typeface="Arial"/>
              </a:rPr>
              <a:t> </a:t>
            </a:r>
            <a:r>
              <a:rPr sz="1000" i="1" spc="-5" dirty="0">
                <a:solidFill>
                  <a:srgbClr val="57585B"/>
                </a:solidFill>
                <a:latin typeface="Arial"/>
                <a:cs typeface="Arial"/>
              </a:rPr>
              <a:t>los </a:t>
            </a:r>
            <a:r>
              <a:rPr sz="1000" i="1" spc="-10" dirty="0">
                <a:solidFill>
                  <a:srgbClr val="57585B"/>
                </a:solidFill>
                <a:latin typeface="Arial"/>
                <a:cs typeface="Arial"/>
              </a:rPr>
              <a:t>nutrientes </a:t>
            </a:r>
            <a:r>
              <a:rPr sz="1000" i="1" spc="-5" dirty="0">
                <a:solidFill>
                  <a:srgbClr val="57585B"/>
                </a:solidFill>
                <a:latin typeface="Arial"/>
                <a:cs typeface="Arial"/>
              </a:rPr>
              <a:t>que </a:t>
            </a:r>
            <a:r>
              <a:rPr sz="1000" i="1" spc="-10" dirty="0">
                <a:solidFill>
                  <a:srgbClr val="57585B"/>
                </a:solidFill>
                <a:latin typeface="Arial"/>
                <a:cs typeface="Arial"/>
              </a:rPr>
              <a:t>estábamos </a:t>
            </a:r>
            <a:r>
              <a:rPr sz="1000" i="1" spc="-5" dirty="0">
                <a:solidFill>
                  <a:srgbClr val="57585B"/>
                </a:solidFill>
                <a:latin typeface="Arial"/>
                <a:cs typeface="Arial"/>
              </a:rPr>
              <a:t>poniendo en </a:t>
            </a:r>
            <a:r>
              <a:rPr sz="1000" i="1" spc="-10" dirty="0">
                <a:solidFill>
                  <a:srgbClr val="57585B"/>
                </a:solidFill>
                <a:latin typeface="Arial"/>
                <a:cs typeface="Arial"/>
              </a:rPr>
              <a:t>nuestro </a:t>
            </a:r>
            <a:r>
              <a:rPr sz="1000" i="1" spc="-5" dirty="0">
                <a:solidFill>
                  <a:srgbClr val="57585B"/>
                </a:solidFill>
                <a:latin typeface="Arial"/>
                <a:cs typeface="Arial"/>
              </a:rPr>
              <a:t> cuerpo</a:t>
            </a:r>
            <a:r>
              <a:rPr sz="1000" i="1" dirty="0">
                <a:solidFill>
                  <a:srgbClr val="57585B"/>
                </a:solidFill>
                <a:latin typeface="Arial"/>
                <a:cs typeface="Arial"/>
              </a:rPr>
              <a:t> </a:t>
            </a:r>
            <a:r>
              <a:rPr sz="1000" i="1" spc="-10" dirty="0">
                <a:solidFill>
                  <a:srgbClr val="57585B"/>
                </a:solidFill>
                <a:latin typeface="Arial"/>
                <a:cs typeface="Arial"/>
              </a:rPr>
              <a:t>para</a:t>
            </a:r>
            <a:r>
              <a:rPr sz="1000" i="1" spc="-5" dirty="0">
                <a:solidFill>
                  <a:srgbClr val="57585B"/>
                </a:solidFill>
                <a:latin typeface="Arial"/>
                <a:cs typeface="Arial"/>
              </a:rPr>
              <a:t> </a:t>
            </a:r>
            <a:r>
              <a:rPr sz="1000" i="1" spc="-10" dirty="0">
                <a:solidFill>
                  <a:srgbClr val="57585B"/>
                </a:solidFill>
                <a:latin typeface="Arial"/>
                <a:cs typeface="Arial"/>
              </a:rPr>
              <a:t>alcanzar</a:t>
            </a:r>
            <a:r>
              <a:rPr sz="1000" i="1" spc="-5" dirty="0">
                <a:solidFill>
                  <a:srgbClr val="57585B"/>
                </a:solidFill>
                <a:latin typeface="Arial"/>
                <a:cs typeface="Arial"/>
              </a:rPr>
              <a:t> </a:t>
            </a:r>
            <a:r>
              <a:rPr sz="1000" i="1" spc="-10" dirty="0">
                <a:solidFill>
                  <a:srgbClr val="57585B"/>
                </a:solidFill>
                <a:latin typeface="Arial"/>
                <a:cs typeface="Arial"/>
              </a:rPr>
              <a:t>nuestros</a:t>
            </a:r>
            <a:r>
              <a:rPr sz="1000" i="1" spc="254" dirty="0">
                <a:solidFill>
                  <a:srgbClr val="57585B"/>
                </a:solidFill>
                <a:latin typeface="Arial"/>
                <a:cs typeface="Arial"/>
              </a:rPr>
              <a:t> </a:t>
            </a:r>
            <a:r>
              <a:rPr sz="1000" i="1" spc="-10" dirty="0">
                <a:solidFill>
                  <a:srgbClr val="57585B"/>
                </a:solidFill>
                <a:latin typeface="Arial"/>
                <a:cs typeface="Arial"/>
              </a:rPr>
              <a:t>objetivos</a:t>
            </a:r>
            <a:r>
              <a:rPr sz="1000" i="1" spc="260" dirty="0">
                <a:solidFill>
                  <a:srgbClr val="57585B"/>
                </a:solidFill>
                <a:latin typeface="Arial"/>
                <a:cs typeface="Arial"/>
              </a:rPr>
              <a:t> </a:t>
            </a:r>
            <a:r>
              <a:rPr sz="1000" i="1" spc="-10" dirty="0">
                <a:solidFill>
                  <a:srgbClr val="57585B"/>
                </a:solidFill>
                <a:latin typeface="Arial"/>
                <a:cs typeface="Arial"/>
              </a:rPr>
              <a:t>óptimos, </a:t>
            </a:r>
            <a:r>
              <a:rPr sz="1000" i="1" spc="-5" dirty="0">
                <a:solidFill>
                  <a:srgbClr val="57585B"/>
                </a:solidFill>
                <a:latin typeface="Arial"/>
                <a:cs typeface="Arial"/>
              </a:rPr>
              <a:t> pero</a:t>
            </a:r>
            <a:r>
              <a:rPr sz="1000" i="1" dirty="0">
                <a:solidFill>
                  <a:srgbClr val="57585B"/>
                </a:solidFill>
                <a:latin typeface="Arial"/>
                <a:cs typeface="Arial"/>
              </a:rPr>
              <a:t> </a:t>
            </a:r>
            <a:r>
              <a:rPr sz="1000" i="1" spc="-5" dirty="0">
                <a:solidFill>
                  <a:srgbClr val="57585B"/>
                </a:solidFill>
                <a:latin typeface="Arial"/>
                <a:cs typeface="Arial"/>
              </a:rPr>
              <a:t>resultó</a:t>
            </a:r>
            <a:r>
              <a:rPr sz="1000" i="1" dirty="0">
                <a:solidFill>
                  <a:srgbClr val="57585B"/>
                </a:solidFill>
                <a:latin typeface="Arial"/>
                <a:cs typeface="Arial"/>
              </a:rPr>
              <a:t> </a:t>
            </a:r>
            <a:r>
              <a:rPr sz="1000" i="1" spc="-10" dirty="0">
                <a:solidFill>
                  <a:srgbClr val="57585B"/>
                </a:solidFill>
                <a:latin typeface="Arial"/>
                <a:cs typeface="Arial"/>
              </a:rPr>
              <a:t>muy</a:t>
            </a:r>
            <a:r>
              <a:rPr sz="1000" i="1" spc="-5" dirty="0">
                <a:solidFill>
                  <a:srgbClr val="57585B"/>
                </a:solidFill>
                <a:latin typeface="Arial"/>
                <a:cs typeface="Arial"/>
              </a:rPr>
              <a:t> difícil</a:t>
            </a:r>
            <a:r>
              <a:rPr sz="1000" i="1" dirty="0">
                <a:solidFill>
                  <a:srgbClr val="57585B"/>
                </a:solidFill>
                <a:latin typeface="Arial"/>
                <a:cs typeface="Arial"/>
              </a:rPr>
              <a:t> </a:t>
            </a:r>
            <a:r>
              <a:rPr sz="1000" i="1" spc="-5" dirty="0">
                <a:solidFill>
                  <a:srgbClr val="57585B"/>
                </a:solidFill>
                <a:latin typeface="Arial"/>
                <a:cs typeface="Arial"/>
              </a:rPr>
              <a:t>cuando</a:t>
            </a:r>
            <a:r>
              <a:rPr sz="1000" i="1" dirty="0">
                <a:solidFill>
                  <a:srgbClr val="57585B"/>
                </a:solidFill>
                <a:latin typeface="Arial"/>
                <a:cs typeface="Arial"/>
              </a:rPr>
              <a:t> </a:t>
            </a:r>
            <a:r>
              <a:rPr sz="1000" i="1" spc="-10" dirty="0">
                <a:solidFill>
                  <a:srgbClr val="57585B"/>
                </a:solidFill>
                <a:latin typeface="Arial"/>
                <a:cs typeface="Arial"/>
              </a:rPr>
              <a:t>estábamos</a:t>
            </a:r>
            <a:r>
              <a:rPr sz="1000" i="1" spc="-5" dirty="0">
                <a:solidFill>
                  <a:srgbClr val="57585B"/>
                </a:solidFill>
                <a:latin typeface="Arial"/>
                <a:cs typeface="Arial"/>
              </a:rPr>
              <a:t> en </a:t>
            </a:r>
            <a:r>
              <a:rPr sz="1000" i="1" dirty="0">
                <a:solidFill>
                  <a:srgbClr val="57585B"/>
                </a:solidFill>
                <a:latin typeface="Arial"/>
                <a:cs typeface="Arial"/>
              </a:rPr>
              <a:t> </a:t>
            </a:r>
            <a:r>
              <a:rPr sz="1000" i="1" spc="-5" dirty="0">
                <a:solidFill>
                  <a:srgbClr val="57585B"/>
                </a:solidFill>
                <a:latin typeface="Arial"/>
                <a:cs typeface="Arial"/>
              </a:rPr>
              <a:t>movimiento</a:t>
            </a:r>
            <a:r>
              <a:rPr sz="1000" i="1" spc="-25" dirty="0">
                <a:solidFill>
                  <a:srgbClr val="57585B"/>
                </a:solidFill>
                <a:latin typeface="Arial"/>
                <a:cs typeface="Arial"/>
              </a:rPr>
              <a:t> </a:t>
            </a:r>
            <a:r>
              <a:rPr sz="1000" i="1" spc="-5" dirty="0">
                <a:solidFill>
                  <a:srgbClr val="57585B"/>
                </a:solidFill>
                <a:latin typeface="Arial"/>
                <a:cs typeface="Arial"/>
              </a:rPr>
              <a:t>todo el</a:t>
            </a:r>
            <a:r>
              <a:rPr sz="1000" i="1" spc="-10" dirty="0">
                <a:solidFill>
                  <a:srgbClr val="57585B"/>
                </a:solidFill>
                <a:latin typeface="Arial"/>
                <a:cs typeface="Arial"/>
              </a:rPr>
              <a:t> día ".</a:t>
            </a:r>
            <a:endParaRPr sz="1000">
              <a:latin typeface="Arial"/>
              <a:cs typeface="Arial"/>
            </a:endParaRPr>
          </a:p>
        </p:txBody>
      </p:sp>
      <p:sp>
        <p:nvSpPr>
          <p:cNvPr id="3" name="object 3"/>
          <p:cNvSpPr txBox="1"/>
          <p:nvPr/>
        </p:nvSpPr>
        <p:spPr>
          <a:xfrm>
            <a:off x="706627" y="7560944"/>
            <a:ext cx="3084830" cy="166157"/>
          </a:xfrm>
          <a:prstGeom prst="rect">
            <a:avLst/>
          </a:prstGeom>
        </p:spPr>
        <p:txBody>
          <a:bodyPr vert="horz" wrap="square" lIns="0" tIns="12062" rIns="0" bIns="0" rtlCol="0">
            <a:spAutoFit/>
          </a:bodyPr>
          <a:lstStyle/>
          <a:p>
            <a:pPr marL="12697">
              <a:spcBef>
                <a:spcPts val="95"/>
              </a:spcBef>
              <a:tabLst>
                <a:tab pos="498325" algn="l"/>
                <a:tab pos="1653037" algn="l"/>
                <a:tab pos="2243410" algn="l"/>
                <a:tab pos="2799501" algn="l"/>
              </a:tabLst>
            </a:pPr>
            <a:r>
              <a:rPr sz="1000" spc="-5" dirty="0">
                <a:solidFill>
                  <a:srgbClr val="57585B"/>
                </a:solidFill>
                <a:latin typeface="Microsoft Sans Serif"/>
                <a:cs typeface="Microsoft Sans Serif"/>
              </a:rPr>
              <a:t>C</a:t>
            </a:r>
            <a:r>
              <a:rPr sz="1000" spc="-20" dirty="0">
                <a:solidFill>
                  <a:srgbClr val="57585B"/>
                </a:solidFill>
                <a:latin typeface="Microsoft Sans Serif"/>
                <a:cs typeface="Microsoft Sans Serif"/>
              </a:rPr>
              <a:t>o</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a:t>
            </a:r>
            <a:r>
              <a:rPr sz="1000" spc="-15" dirty="0">
                <a:solidFill>
                  <a:srgbClr val="57585B"/>
                </a:solidFill>
                <a:latin typeface="Microsoft Sans Serif"/>
                <a:cs typeface="Microsoft Sans Serif"/>
              </a:rPr>
              <a:t>s</a:t>
            </a:r>
            <a:r>
              <a:rPr sz="1000" spc="-10" dirty="0">
                <a:solidFill>
                  <a:srgbClr val="57585B"/>
                </a:solidFill>
                <a:latin typeface="Microsoft Sans Serif"/>
                <a:cs typeface="Microsoft Sans Serif"/>
              </a:rPr>
              <a:t>u</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ta</a:t>
            </a:r>
            <a:r>
              <a:rPr sz="1000" spc="-10" dirty="0">
                <a:solidFill>
                  <a:srgbClr val="57585B"/>
                </a:solidFill>
                <a:latin typeface="Microsoft Sans Serif"/>
                <a:cs typeface="Microsoft Sans Serif"/>
              </a:rPr>
              <a:t>d</a:t>
            </a:r>
            <a:r>
              <a:rPr sz="1000" spc="-5" dirty="0">
                <a:solidFill>
                  <a:srgbClr val="57585B"/>
                </a:solidFill>
                <a:latin typeface="Microsoft Sans Serif"/>
                <a:cs typeface="Microsoft Sans Serif"/>
              </a:rPr>
              <a:t>o,p</a:t>
            </a:r>
            <a:r>
              <a:rPr sz="1000" spc="-25" dirty="0">
                <a:solidFill>
                  <a:srgbClr val="57585B"/>
                </a:solidFill>
                <a:latin typeface="Microsoft Sans Serif"/>
                <a:cs typeface="Microsoft Sans Serif"/>
              </a:rPr>
              <a:t>a</a:t>
            </a:r>
            <a:r>
              <a:rPr sz="1000" dirty="0">
                <a:solidFill>
                  <a:srgbClr val="57585B"/>
                </a:solidFill>
                <a:latin typeface="Microsoft Sans Serif"/>
                <a:cs typeface="Microsoft Sans Serif"/>
              </a:rPr>
              <a:t>s</a:t>
            </a:r>
            <a:r>
              <a:rPr sz="1000" spc="-20" dirty="0">
                <a:solidFill>
                  <a:srgbClr val="57585B"/>
                </a:solidFill>
                <a:latin typeface="Microsoft Sans Serif"/>
                <a:cs typeface="Microsoft Sans Serif"/>
              </a:rPr>
              <a:t>a</a:t>
            </a:r>
            <a:r>
              <a:rPr sz="1000" spc="-5" dirty="0">
                <a:solidFill>
                  <a:srgbClr val="57585B"/>
                </a:solidFill>
                <a:latin typeface="Microsoft Sans Serif"/>
                <a:cs typeface="Microsoft Sans Serif"/>
              </a:rPr>
              <a:t>ron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g</a:t>
            </a:r>
            <a:r>
              <a:rPr sz="1000" spc="-10" dirty="0">
                <a:solidFill>
                  <a:srgbClr val="57585B"/>
                </a:solidFill>
                <a:latin typeface="Microsoft Sans Serif"/>
                <a:cs typeface="Microsoft Sans Serif"/>
              </a:rPr>
              <a:t>u</a:t>
            </a:r>
            <a:r>
              <a:rPr sz="1000" spc="-5" dirty="0">
                <a:solidFill>
                  <a:srgbClr val="57585B"/>
                </a:solidFill>
                <a:latin typeface="Microsoft Sans Serif"/>
                <a:cs typeface="Microsoft Sans Serif"/>
              </a:rPr>
              <a:t>n</a:t>
            </a:r>
            <a:r>
              <a:rPr sz="1000" spc="-10" dirty="0">
                <a:solidFill>
                  <a:srgbClr val="57585B"/>
                </a:solidFill>
                <a:latin typeface="Microsoft Sans Serif"/>
                <a:cs typeface="Microsoft Sans Serif"/>
              </a:rPr>
              <a:t>a</a:t>
            </a:r>
            <a:r>
              <a:rPr sz="1000" spc="-5"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
            </a:r>
            <a:r>
              <a:rPr sz="1000" spc="-10" dirty="0">
                <a:solidFill>
                  <a:srgbClr val="57585B"/>
                </a:solidFill>
                <a:latin typeface="Microsoft Sans Serif"/>
                <a:cs typeface="Microsoft Sans Serif"/>
              </a:rPr>
              <a:t>o</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h</a:t>
            </a:r>
            <a:r>
              <a:rPr sz="1000" spc="-25" dirty="0">
                <a:solidFill>
                  <a:srgbClr val="57585B"/>
                </a:solidFill>
                <a:latin typeface="Microsoft Sans Serif"/>
                <a:cs typeface="Microsoft Sans Serif"/>
              </a:rPr>
              <a:t>e</a:t>
            </a:r>
            <a:r>
              <a:rPr sz="1000" spc="-5" dirty="0">
                <a:solidFill>
                  <a:srgbClr val="57585B"/>
                </a:solidFill>
                <a:latin typeface="Microsoft Sans Serif"/>
                <a:cs typeface="Microsoft Sans Serif"/>
              </a:rPr>
              <a:t>s</a:t>
            </a:r>
            <a:r>
              <a:rPr sz="1000" dirty="0">
                <a:solidFill>
                  <a:srgbClr val="57585B"/>
                </a:solidFill>
                <a:latin typeface="Microsoft Sans Serif"/>
                <a:cs typeface="Microsoft Sans Serif"/>
              </a:rPr>
              <a:t>	c</a:t>
            </a:r>
            <a:r>
              <a:rPr sz="1000" spc="-20" dirty="0">
                <a:solidFill>
                  <a:srgbClr val="57585B"/>
                </a:solidFill>
                <a:latin typeface="Microsoft Sans Serif"/>
                <a:cs typeface="Microsoft Sans Serif"/>
              </a:rPr>
              <a:t>ad</a:t>
            </a:r>
            <a:r>
              <a:rPr sz="1000" spc="-5" dirty="0">
                <a:solidFill>
                  <a:srgbClr val="57585B"/>
                </a:solidFill>
                <a:latin typeface="Microsoft Sans Serif"/>
                <a:cs typeface="Microsoft Sans Serif"/>
              </a:rPr>
              <a:t>a</a:t>
            </a:r>
            <a:endParaRPr sz="1000">
              <a:latin typeface="Microsoft Sans Serif"/>
              <a:cs typeface="Microsoft Sans Serif"/>
            </a:endParaRPr>
          </a:p>
        </p:txBody>
      </p:sp>
      <p:sp>
        <p:nvSpPr>
          <p:cNvPr id="4" name="object 4"/>
          <p:cNvSpPr txBox="1"/>
          <p:nvPr/>
        </p:nvSpPr>
        <p:spPr>
          <a:xfrm>
            <a:off x="706630" y="7711822"/>
            <a:ext cx="3084195"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semana</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preparando</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cocinando</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lotes</a:t>
            </a:r>
            <a:r>
              <a:rPr sz="1000" spc="2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comidas</a:t>
            </a:r>
            <a:endParaRPr sz="1000">
              <a:latin typeface="Microsoft Sans Serif"/>
              <a:cs typeface="Microsoft Sans Serif"/>
            </a:endParaRPr>
          </a:p>
        </p:txBody>
      </p:sp>
      <p:sp>
        <p:nvSpPr>
          <p:cNvPr id="5" name="object 5"/>
          <p:cNvSpPr txBox="1"/>
          <p:nvPr/>
        </p:nvSpPr>
        <p:spPr>
          <a:xfrm>
            <a:off x="706630" y="7863077"/>
            <a:ext cx="3088005" cy="1390650"/>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57585B"/>
                </a:solidFill>
                <a:latin typeface="Microsoft Sans Serif"/>
                <a:cs typeface="Microsoft Sans Serif"/>
              </a:rPr>
              <a:t>para </a:t>
            </a:r>
            <a:r>
              <a:rPr sz="1000" spc="-15" dirty="0">
                <a:solidFill>
                  <a:srgbClr val="57585B"/>
                </a:solidFill>
                <a:latin typeface="Microsoft Sans Serif"/>
                <a:cs typeface="Microsoft Sans Serif"/>
              </a:rPr>
              <a:t>los </a:t>
            </a:r>
            <a:r>
              <a:rPr sz="1000" spc="-10" dirty="0">
                <a:solidFill>
                  <a:srgbClr val="57585B"/>
                </a:solidFill>
                <a:latin typeface="Microsoft Sans Serif"/>
                <a:cs typeface="Microsoft Sans Serif"/>
              </a:rPr>
              <a:t>siguientes </a:t>
            </a:r>
            <a:r>
              <a:rPr sz="1000" spc="5" dirty="0">
                <a:solidFill>
                  <a:srgbClr val="57585B"/>
                </a:solidFill>
                <a:latin typeface="Microsoft Sans Serif"/>
                <a:cs typeface="Microsoft Sans Serif"/>
              </a:rPr>
              <a:t>días. </a:t>
            </a:r>
            <a:r>
              <a:rPr sz="1000" spc="-10" dirty="0">
                <a:solidFill>
                  <a:srgbClr val="57585B"/>
                </a:solidFill>
                <a:latin typeface="Microsoft Sans Serif"/>
                <a:cs typeface="Microsoft Sans Serif"/>
              </a:rPr>
              <a:t>Llevaba </a:t>
            </a:r>
            <a:r>
              <a:rPr sz="1000" spc="-5" dirty="0">
                <a:solidFill>
                  <a:srgbClr val="57585B"/>
                </a:solidFill>
                <a:latin typeface="Microsoft Sans Serif"/>
                <a:cs typeface="Microsoft Sans Serif"/>
              </a:rPr>
              <a:t>mucho </a:t>
            </a:r>
            <a:r>
              <a:rPr sz="1000" spc="-10" dirty="0">
                <a:solidFill>
                  <a:srgbClr val="57585B"/>
                </a:solidFill>
                <a:latin typeface="Microsoft Sans Serif"/>
                <a:cs typeface="Microsoft Sans Serif"/>
              </a:rPr>
              <a:t>tiempo, pero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comer bien </a:t>
            </a:r>
            <a:r>
              <a:rPr sz="1000" spc="-5" dirty="0">
                <a:solidFill>
                  <a:srgbClr val="57585B"/>
                </a:solidFill>
                <a:latin typeface="Microsoft Sans Serif"/>
                <a:cs typeface="Microsoft Sans Serif"/>
              </a:rPr>
              <a:t>era </a:t>
            </a:r>
            <a:r>
              <a:rPr sz="1000" dirty="0">
                <a:solidFill>
                  <a:srgbClr val="57585B"/>
                </a:solidFill>
                <a:latin typeface="Microsoft Sans Serif"/>
                <a:cs typeface="Microsoft Sans Serif"/>
              </a:rPr>
              <a:t>muy </a:t>
            </a:r>
            <a:r>
              <a:rPr sz="1000" spc="-5" dirty="0">
                <a:solidFill>
                  <a:srgbClr val="57585B"/>
                </a:solidFill>
                <a:latin typeface="Microsoft Sans Serif"/>
                <a:cs typeface="Microsoft Sans Serif"/>
              </a:rPr>
              <a:t>importante para </a:t>
            </a:r>
            <a:r>
              <a:rPr sz="1000" spc="-10" dirty="0">
                <a:solidFill>
                  <a:srgbClr val="57585B"/>
                </a:solidFill>
                <a:latin typeface="Microsoft Sans Serif"/>
                <a:cs typeface="Microsoft Sans Serif"/>
              </a:rPr>
              <a:t>ambos. </a:t>
            </a:r>
            <a:r>
              <a:rPr sz="1000" spc="-5" dirty="0">
                <a:solidFill>
                  <a:srgbClr val="57585B"/>
                </a:solidFill>
                <a:latin typeface="Microsoft Sans Serif"/>
                <a:cs typeface="Microsoft Sans Serif"/>
              </a:rPr>
              <a:t>Cuando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trajeron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sus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comidas</a:t>
            </a:r>
            <a:r>
              <a:rPr sz="1000" spc="-5" dirty="0">
                <a:solidFill>
                  <a:srgbClr val="57585B"/>
                </a:solidFill>
                <a:latin typeface="Microsoft Sans Serif"/>
                <a:cs typeface="Microsoft Sans Serif"/>
              </a:rPr>
              <a:t> a</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a:t>
            </a:r>
            <a:r>
              <a:rPr sz="1000" spc="-10" dirty="0">
                <a:solidFill>
                  <a:srgbClr val="57585B"/>
                </a:solidFill>
                <a:latin typeface="Microsoft Sans Serif"/>
                <a:cs typeface="Microsoft Sans Serif"/>
              </a:rPr>
              <a:t> universidad,</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amigos </a:t>
            </a:r>
            <a:r>
              <a:rPr sz="1000" spc="-5" dirty="0">
                <a:solidFill>
                  <a:srgbClr val="57585B"/>
                </a:solidFill>
                <a:latin typeface="Microsoft Sans Serif"/>
                <a:cs typeface="Microsoft Sans Serif"/>
              </a:rPr>
              <a:t> comenzaron a </a:t>
            </a:r>
            <a:r>
              <a:rPr sz="1000" spc="-10" dirty="0">
                <a:solidFill>
                  <a:srgbClr val="57585B"/>
                </a:solidFill>
                <a:latin typeface="Microsoft Sans Serif"/>
                <a:cs typeface="Microsoft Sans Serif"/>
              </a:rPr>
              <a:t>interesarse</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spc="10" dirty="0">
                <a:solidFill>
                  <a:srgbClr val="57585B"/>
                </a:solidFill>
                <a:latin typeface="Microsoft Sans Serif"/>
                <a:cs typeface="Microsoft Sans Serif"/>
              </a:rPr>
              <a:t>así </a:t>
            </a:r>
            <a:r>
              <a:rPr sz="1000" dirty="0">
                <a:solidFill>
                  <a:srgbClr val="57585B"/>
                </a:solidFill>
                <a:latin typeface="Microsoft Sans Serif"/>
                <a:cs typeface="Microsoft Sans Serif"/>
              </a:rPr>
              <a:t>se </a:t>
            </a:r>
            <a:r>
              <a:rPr sz="1000" spc="-10" dirty="0">
                <a:solidFill>
                  <a:srgbClr val="57585B"/>
                </a:solidFill>
                <a:latin typeface="Microsoft Sans Serif"/>
                <a:cs typeface="Microsoft Sans Serif"/>
              </a:rPr>
              <a:t>sembró la semilla </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idea.</a:t>
            </a:r>
            <a:r>
              <a:rPr sz="1000" dirty="0">
                <a:solidFill>
                  <a:srgbClr val="57585B"/>
                </a:solidFill>
                <a:latin typeface="Microsoft Sans Serif"/>
                <a:cs typeface="Microsoft Sans Serif"/>
              </a:rPr>
              <a:t> ¿Entonces, </a:t>
            </a:r>
            <a:r>
              <a:rPr sz="1000" spc="-5" dirty="0">
                <a:solidFill>
                  <a:srgbClr val="57585B"/>
                </a:solidFill>
                <a:latin typeface="Microsoft Sans Serif"/>
                <a:cs typeface="Microsoft Sans Serif"/>
              </a:rPr>
              <a:t>cómo funciona?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Desde</a:t>
            </a:r>
            <a:r>
              <a:rPr sz="1000" spc="245" dirty="0">
                <a:solidFill>
                  <a:srgbClr val="57585B"/>
                </a:solidFill>
                <a:latin typeface="Microsoft Sans Serif"/>
                <a:cs typeface="Microsoft Sans Serif"/>
              </a:rPr>
              <a:t>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sitio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web,</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solicitar</a:t>
            </a:r>
            <a:r>
              <a:rPr sz="1000" spc="-5" dirty="0">
                <a:solidFill>
                  <a:srgbClr val="57585B"/>
                </a:solidFill>
                <a:latin typeface="Microsoft Sans Serif"/>
                <a:cs typeface="Microsoft Sans Serif"/>
              </a:rPr>
              <a:t> un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plan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adecuado,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comida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llega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recién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preparada,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todo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a:t>
            </a:r>
            <a:r>
              <a:rPr sz="1000" spc="-5" dirty="0">
                <a:solidFill>
                  <a:srgbClr val="57585B"/>
                </a:solidFill>
                <a:latin typeface="Microsoft Sans Serif"/>
                <a:cs typeface="Microsoft Sans Serif"/>
              </a:rPr>
              <a:t> 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consumidor</a:t>
            </a:r>
            <a:r>
              <a:rPr sz="1000" spc="-5" dirty="0">
                <a:solidFill>
                  <a:srgbClr val="57585B"/>
                </a:solidFill>
                <a:latin typeface="Microsoft Sans Serif"/>
                <a:cs typeface="Microsoft Sans Serif"/>
              </a:rPr>
              <a:t> debe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hacer</a:t>
            </a:r>
            <a:r>
              <a:rPr sz="1000" spc="-5" dirty="0">
                <a:solidFill>
                  <a:srgbClr val="57585B"/>
                </a:solidFill>
                <a:latin typeface="Microsoft Sans Serif"/>
                <a:cs typeface="Microsoft Sans Serif"/>
              </a:rPr>
              <a:t> 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calentar</a:t>
            </a:r>
            <a:r>
              <a:rPr sz="1000" spc="-5" dirty="0">
                <a:solidFill>
                  <a:srgbClr val="57585B"/>
                </a:solidFill>
                <a:latin typeface="Microsoft Sans Serif"/>
                <a:cs typeface="Microsoft Sans Serif"/>
              </a:rPr>
              <a:t> y</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comer.</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No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podría</a:t>
            </a:r>
            <a:r>
              <a:rPr sz="1000" spc="-10" dirty="0">
                <a:solidFill>
                  <a:srgbClr val="57585B"/>
                </a:solidFill>
                <a:latin typeface="Microsoft Sans Serif"/>
                <a:cs typeface="Microsoft Sans Serif"/>
              </a:rPr>
              <a:t> ser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más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sencillo.</a:t>
            </a:r>
            <a:endParaRPr sz="1000">
              <a:latin typeface="Microsoft Sans Serif"/>
              <a:cs typeface="Microsoft Sans Serif"/>
            </a:endParaRPr>
          </a:p>
        </p:txBody>
      </p:sp>
      <p:sp>
        <p:nvSpPr>
          <p:cNvPr id="6" name="object 6"/>
          <p:cNvSpPr txBox="1"/>
          <p:nvPr/>
        </p:nvSpPr>
        <p:spPr>
          <a:xfrm>
            <a:off x="4128899" y="3006600"/>
            <a:ext cx="2996565" cy="2298065"/>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contar</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calorías,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controlar</a:t>
            </a:r>
            <a:r>
              <a:rPr sz="1000" spc="26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las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porciones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ni</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preocuparse</a:t>
            </a:r>
            <a:r>
              <a:rPr sz="1000" spc="-5" dirty="0">
                <a:solidFill>
                  <a:srgbClr val="57585B"/>
                </a:solidFill>
                <a:latin typeface="Microsoft Sans Serif"/>
                <a:cs typeface="Microsoft Sans Serif"/>
              </a:rPr>
              <a:t> por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nutrición,</a:t>
            </a:r>
            <a:r>
              <a:rPr sz="1000" spc="245" dirty="0">
                <a:solidFill>
                  <a:srgbClr val="57585B"/>
                </a:solidFill>
                <a:latin typeface="Microsoft Sans Serif"/>
                <a:cs typeface="Microsoft Sans Serif"/>
              </a:rPr>
              <a:t> </a:t>
            </a:r>
            <a:r>
              <a:rPr sz="1000" spc="-10" dirty="0">
                <a:solidFill>
                  <a:srgbClr val="57585B"/>
                </a:solidFill>
                <a:latin typeface="Microsoft Sans Serif"/>
                <a:cs typeface="Microsoft Sans Serif"/>
              </a:rPr>
              <a:t>puede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dejar</a:t>
            </a:r>
            <a:r>
              <a:rPr sz="1000" spc="-5" dirty="0">
                <a:solidFill>
                  <a:srgbClr val="57585B"/>
                </a:solidFill>
                <a:latin typeface="Microsoft Sans Serif"/>
                <a:cs typeface="Microsoft Sans Serif"/>
              </a:rPr>
              <a:t> todo </a:t>
            </a:r>
            <a:r>
              <a:rPr sz="1000" spc="-10" dirty="0">
                <a:solidFill>
                  <a:srgbClr val="57585B"/>
                </a:solidFill>
                <a:latin typeface="Microsoft Sans Serif"/>
                <a:cs typeface="Microsoft Sans Serif"/>
              </a:rPr>
              <a:t>eso</a:t>
            </a:r>
            <a:r>
              <a:rPr sz="1000" spc="-5" dirty="0">
                <a:solidFill>
                  <a:srgbClr val="57585B"/>
                </a:solidFill>
                <a:latin typeface="Microsoft Sans Serif"/>
                <a:cs typeface="Microsoft Sans Serif"/>
              </a:rPr>
              <a:t> en manos de </a:t>
            </a:r>
            <a:r>
              <a:rPr sz="1000" spc="-10" dirty="0">
                <a:solidFill>
                  <a:srgbClr val="57585B"/>
                </a:solidFill>
                <a:latin typeface="Microsoft Sans Serif"/>
                <a:cs typeface="Microsoft Sans Serif"/>
              </a:rPr>
              <a:t>Clean</a:t>
            </a:r>
            <a:r>
              <a:rPr sz="1000" spc="-5" dirty="0">
                <a:solidFill>
                  <a:srgbClr val="57585B"/>
                </a:solidFill>
                <a:latin typeface="Microsoft Sans Serif"/>
                <a:cs typeface="Microsoft Sans Serif"/>
              </a:rPr>
              <a:t> Cut Meals. </a:t>
            </a:r>
            <a:r>
              <a:rPr sz="1000" spc="-10" dirty="0">
                <a:solidFill>
                  <a:srgbClr val="57585B"/>
                </a:solidFill>
                <a:latin typeface="Microsoft Sans Serif"/>
                <a:cs typeface="Microsoft Sans Serif"/>
              </a:rPr>
              <a:t>El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equipo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espera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inspirar</a:t>
            </a:r>
            <a:r>
              <a:rPr sz="1000" spc="-5" dirty="0">
                <a:solidFill>
                  <a:srgbClr val="57585B"/>
                </a:solidFill>
                <a:latin typeface="Microsoft Sans Serif"/>
                <a:cs typeface="Microsoft Sans Serif"/>
              </a:rPr>
              <a:t> 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nación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irlandesa</a:t>
            </a:r>
            <a:r>
              <a:rPr sz="1000" spc="-5" dirty="0">
                <a:solidFill>
                  <a:srgbClr val="57585B"/>
                </a:solidFill>
                <a:latin typeface="Microsoft Sans Serif"/>
                <a:cs typeface="Microsoft Sans Serif"/>
              </a:rPr>
              <a:t> a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comprender</a:t>
            </a:r>
            <a:r>
              <a:rPr sz="1000" spc="-5" dirty="0">
                <a:solidFill>
                  <a:srgbClr val="57585B"/>
                </a:solidFill>
                <a:latin typeface="Microsoft Sans Serif"/>
                <a:cs typeface="Microsoft Sans Serif"/>
              </a:rPr>
              <a:t> y adoptar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alimentación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saludable, </a:t>
            </a:r>
            <a:r>
              <a:rPr sz="1000" spc="-5" dirty="0">
                <a:solidFill>
                  <a:srgbClr val="57585B"/>
                </a:solidFill>
                <a:latin typeface="Microsoft Sans Serif"/>
                <a:cs typeface="Microsoft Sans Serif"/>
              </a:rPr>
              <a:t> una </a:t>
            </a:r>
            <a:r>
              <a:rPr sz="1000" spc="-10" dirty="0">
                <a:solidFill>
                  <a:srgbClr val="57585B"/>
                </a:solidFill>
                <a:latin typeface="Microsoft Sans Serif"/>
                <a:cs typeface="Microsoft Sans Serif"/>
              </a:rPr>
              <a:t>nutrición </a:t>
            </a:r>
            <a:r>
              <a:rPr sz="1000" spc="-5" dirty="0">
                <a:solidFill>
                  <a:srgbClr val="57585B"/>
                </a:solidFill>
                <a:latin typeface="Microsoft Sans Serif"/>
                <a:cs typeface="Microsoft Sans Serif"/>
              </a:rPr>
              <a:t>y un </a:t>
            </a:r>
            <a:r>
              <a:rPr sz="1000" spc="-10" dirty="0">
                <a:solidFill>
                  <a:srgbClr val="57585B"/>
                </a:solidFill>
                <a:latin typeface="Microsoft Sans Serif"/>
                <a:cs typeface="Microsoft Sans Serif"/>
              </a:rPr>
              <a:t>cambio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estilo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vida. </a:t>
            </a:r>
            <a:r>
              <a:rPr sz="1000" spc="-5" dirty="0">
                <a:solidFill>
                  <a:srgbClr val="57585B"/>
                </a:solidFill>
                <a:latin typeface="Microsoft Sans Serif"/>
                <a:cs typeface="Microsoft Sans Serif"/>
              </a:rPr>
              <a:t>Durante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últimos </a:t>
            </a:r>
            <a:r>
              <a:rPr sz="1000" spc="-5" dirty="0">
                <a:solidFill>
                  <a:srgbClr val="57585B"/>
                </a:solidFill>
                <a:latin typeface="Microsoft Sans Serif"/>
                <a:cs typeface="Microsoft Sans Serif"/>
              </a:rPr>
              <a:t>5 </a:t>
            </a:r>
            <a:r>
              <a:rPr sz="1000" spc="-10" dirty="0">
                <a:solidFill>
                  <a:srgbClr val="57585B"/>
                </a:solidFill>
                <a:latin typeface="Microsoft Sans Serif"/>
                <a:cs typeface="Microsoft Sans Serif"/>
              </a:rPr>
              <a:t>años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comercialización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Clean </a:t>
            </a:r>
            <a:r>
              <a:rPr sz="1000" spc="-5" dirty="0">
                <a:solidFill>
                  <a:srgbClr val="57585B"/>
                </a:solidFill>
                <a:latin typeface="Microsoft Sans Serif"/>
                <a:cs typeface="Microsoft Sans Serif"/>
              </a:rPr>
              <a:t>Cut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Meals,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han </a:t>
            </a:r>
            <a:r>
              <a:rPr sz="1000" spc="-10" dirty="0">
                <a:solidFill>
                  <a:srgbClr val="57585B"/>
                </a:solidFill>
                <a:latin typeface="Microsoft Sans Serif"/>
                <a:cs typeface="Microsoft Sans Serif"/>
              </a:rPr>
              <a:t>suministrado </a:t>
            </a:r>
            <a:r>
              <a:rPr sz="1000" spc="-5" dirty="0">
                <a:solidFill>
                  <a:srgbClr val="57585B"/>
                </a:solidFill>
                <a:latin typeface="Microsoft Sans Serif"/>
                <a:cs typeface="Microsoft Sans Serif"/>
              </a:rPr>
              <a:t>más de </a:t>
            </a:r>
            <a:r>
              <a:rPr sz="1000" spc="-10" dirty="0">
                <a:solidFill>
                  <a:srgbClr val="57585B"/>
                </a:solidFill>
                <a:latin typeface="Microsoft Sans Serif"/>
                <a:cs typeface="Microsoft Sans Serif"/>
              </a:rPr>
              <a:t>750.000 comidas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32 </a:t>
            </a:r>
            <a:r>
              <a:rPr sz="1000" spc="-10" dirty="0">
                <a:solidFill>
                  <a:srgbClr val="57585B"/>
                </a:solidFill>
                <a:latin typeface="Microsoft Sans Serif"/>
                <a:cs typeface="Microsoft Sans Serif"/>
              </a:rPr>
              <a:t>condados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Irlanda. </a:t>
            </a:r>
            <a:r>
              <a:rPr sz="1000" spc="-5" dirty="0">
                <a:solidFill>
                  <a:srgbClr val="57585B"/>
                </a:solidFill>
                <a:latin typeface="Microsoft Sans Serif"/>
                <a:cs typeface="Microsoft Sans Serif"/>
              </a:rPr>
              <a:t>También </a:t>
            </a:r>
            <a:r>
              <a:rPr sz="1000" spc="-10" dirty="0">
                <a:solidFill>
                  <a:srgbClr val="57585B"/>
                </a:solidFill>
                <a:latin typeface="Microsoft Sans Serif"/>
                <a:cs typeface="Microsoft Sans Serif"/>
              </a:rPr>
              <a:t>han </a:t>
            </a:r>
            <a:r>
              <a:rPr sz="1000" spc="-5" dirty="0">
                <a:solidFill>
                  <a:srgbClr val="57585B"/>
                </a:solidFill>
                <a:latin typeface="Microsoft Sans Serif"/>
                <a:cs typeface="Microsoft Sans Serif"/>
              </a:rPr>
              <a:t>ganado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varios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premios,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incluido</a:t>
            </a:r>
            <a:r>
              <a:rPr sz="1000" spc="-5" dirty="0">
                <a:solidFill>
                  <a:srgbClr val="57585B"/>
                </a:solidFill>
                <a:latin typeface="Microsoft Sans Serif"/>
                <a:cs typeface="Microsoft Sans Serif"/>
              </a:rPr>
              <a:t> 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Mejor</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empresa </a:t>
            </a:r>
            <a:r>
              <a:rPr sz="1000" spc="-5" dirty="0">
                <a:solidFill>
                  <a:srgbClr val="57585B"/>
                </a:solidFill>
                <a:latin typeface="Microsoft Sans Serif"/>
                <a:cs typeface="Microsoft Sans Serif"/>
              </a:rPr>
              <a:t> emergente en </a:t>
            </a:r>
            <a:r>
              <a:rPr sz="1000" spc="-10" dirty="0">
                <a:solidFill>
                  <a:srgbClr val="57585B"/>
                </a:solidFill>
                <a:latin typeface="Microsoft Sans Serif"/>
                <a:cs typeface="Microsoft Sans Serif"/>
              </a:rPr>
              <a:t>los Premios Nacionales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Empresas </a:t>
            </a:r>
            <a:r>
              <a:rPr sz="1000" spc="-5" dirty="0">
                <a:solidFill>
                  <a:srgbClr val="57585B"/>
                </a:solidFill>
                <a:latin typeface="Microsoft Sans Serif"/>
                <a:cs typeface="Microsoft Sans Serif"/>
              </a:rPr>
              <a:t> de 2019. </a:t>
            </a:r>
            <a:r>
              <a:rPr sz="1000" spc="-10" dirty="0">
                <a:solidFill>
                  <a:srgbClr val="57585B"/>
                </a:solidFill>
                <a:latin typeface="Microsoft Sans Serif"/>
                <a:cs typeface="Microsoft Sans Serif"/>
              </a:rPr>
              <a:t>El negocio ahora </a:t>
            </a:r>
            <a:r>
              <a:rPr sz="1000" spc="-5" dirty="0">
                <a:solidFill>
                  <a:srgbClr val="57585B"/>
                </a:solidFill>
                <a:latin typeface="Microsoft Sans Serif"/>
                <a:cs typeface="Microsoft Sans Serif"/>
              </a:rPr>
              <a:t>emplea a un </a:t>
            </a:r>
            <a:r>
              <a:rPr sz="1000" spc="-10" dirty="0">
                <a:solidFill>
                  <a:srgbClr val="57585B"/>
                </a:solidFill>
                <a:latin typeface="Microsoft Sans Serif"/>
                <a:cs typeface="Microsoft Sans Serif"/>
              </a:rPr>
              <a:t>equipo </a:t>
            </a:r>
            <a:r>
              <a:rPr sz="1000" spc="-5" dirty="0">
                <a:solidFill>
                  <a:srgbClr val="57585B"/>
                </a:solidFill>
                <a:latin typeface="Microsoft Sans Serif"/>
                <a:cs typeface="Microsoft Sans Serif"/>
              </a:rPr>
              <a:t>de 13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 y siempre </a:t>
            </a:r>
            <a:r>
              <a:rPr sz="1000" spc="-10" dirty="0">
                <a:solidFill>
                  <a:srgbClr val="57585B"/>
                </a:solidFill>
                <a:latin typeface="Microsoft Sans Serif"/>
                <a:cs typeface="Microsoft Sans Serif"/>
              </a:rPr>
              <a:t>está creciendo. </a:t>
            </a:r>
            <a:r>
              <a:rPr sz="1000" spc="-5" dirty="0">
                <a:solidFill>
                  <a:srgbClr val="57585B"/>
                </a:solidFill>
                <a:latin typeface="Microsoft Sans Serif"/>
                <a:cs typeface="Microsoft Sans Serif"/>
              </a:rPr>
              <a:t>Tienen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mira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puesta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firmemente</a:t>
            </a:r>
            <a:r>
              <a:rPr sz="1000" spc="-5" dirty="0">
                <a:solidFill>
                  <a:srgbClr val="57585B"/>
                </a:solidFill>
                <a:latin typeface="Microsoft Sans Serif"/>
                <a:cs typeface="Microsoft Sans Serif"/>
              </a:rPr>
              <a:t> 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convertirse</a:t>
            </a:r>
            <a:r>
              <a:rPr sz="1000" spc="-5" dirty="0">
                <a:solidFill>
                  <a:srgbClr val="57585B"/>
                </a:solidFill>
                <a:latin typeface="Microsoft Sans Serif"/>
                <a:cs typeface="Microsoft Sans Serif"/>
              </a:rPr>
              <a:t> 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marca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internacional</a:t>
            </a:r>
            <a:r>
              <a:rPr sz="1000" spc="-5" dirty="0">
                <a:solidFill>
                  <a:srgbClr val="57585B"/>
                </a:solidFill>
                <a:latin typeface="Microsoft Sans Serif"/>
                <a:cs typeface="Microsoft Sans Serif"/>
              </a:rPr>
              <a:t> de</a:t>
            </a:r>
            <a:r>
              <a:rPr sz="1000" spc="-10" dirty="0">
                <a:solidFill>
                  <a:srgbClr val="57585B"/>
                </a:solidFill>
                <a:latin typeface="Microsoft Sans Serif"/>
                <a:cs typeface="Microsoft Sans Serif"/>
              </a:rPr>
              <a:t> éxito..</a:t>
            </a:r>
            <a:endParaRPr sz="1000">
              <a:latin typeface="Microsoft Sans Serif"/>
              <a:cs typeface="Microsoft Sans Serif"/>
            </a:endParaRPr>
          </a:p>
        </p:txBody>
      </p:sp>
      <p:sp>
        <p:nvSpPr>
          <p:cNvPr id="7" name="object 7"/>
          <p:cNvSpPr txBox="1"/>
          <p:nvPr/>
        </p:nvSpPr>
        <p:spPr>
          <a:xfrm>
            <a:off x="4099940" y="5425566"/>
            <a:ext cx="3023870" cy="141859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ts val="1190"/>
              </a:lnSpc>
              <a:spcBef>
                <a:spcPts val="35"/>
              </a:spcBef>
            </a:pPr>
            <a:r>
              <a:rPr sz="1000" spc="-10" dirty="0">
                <a:solidFill>
                  <a:srgbClr val="57585B"/>
                </a:solidFill>
                <a:latin typeface="Microsoft Sans Serif"/>
                <a:cs typeface="Microsoft Sans Serif"/>
              </a:rPr>
              <a:t>Además</a:t>
            </a:r>
            <a:r>
              <a:rPr sz="1000" spc="-5" dirty="0">
                <a:solidFill>
                  <a:srgbClr val="57585B"/>
                </a:solidFill>
                <a:latin typeface="Microsoft Sans Serif"/>
                <a:cs typeface="Microsoft Sans Serif"/>
              </a:rPr>
              <a:t> de que todo </a:t>
            </a:r>
            <a:r>
              <a:rPr sz="1000" dirty="0">
                <a:solidFill>
                  <a:srgbClr val="57585B"/>
                </a:solidFill>
                <a:latin typeface="Microsoft Sans Serif"/>
                <a:cs typeface="Microsoft Sans Serif"/>
              </a:rPr>
              <a:t>se </a:t>
            </a:r>
            <a:r>
              <a:rPr sz="1000" spc="-10" dirty="0">
                <a:solidFill>
                  <a:srgbClr val="57585B"/>
                </a:solidFill>
                <a:latin typeface="Microsoft Sans Serif"/>
                <a:cs typeface="Microsoft Sans Serif"/>
              </a:rPr>
              <a:t>controla</a:t>
            </a:r>
            <a:r>
              <a:rPr sz="1000" spc="-5" dirty="0">
                <a:solidFill>
                  <a:srgbClr val="57585B"/>
                </a:solidFill>
                <a:latin typeface="Microsoft Sans Serif"/>
                <a:cs typeface="Microsoft Sans Serif"/>
              </a:rPr>
              <a:t> en </a:t>
            </a:r>
            <a:r>
              <a:rPr sz="1000" dirty="0">
                <a:solidFill>
                  <a:srgbClr val="57585B"/>
                </a:solidFill>
                <a:latin typeface="Microsoft Sans Serif"/>
                <a:cs typeface="Microsoft Sans Serif"/>
              </a:rPr>
              <a:t>calorías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prepara</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170" dirty="0">
                <a:solidFill>
                  <a:srgbClr val="57585B"/>
                </a:solidFill>
                <a:latin typeface="Microsoft Sans Serif"/>
                <a:cs typeface="Microsoft Sans Serif"/>
              </a:rPr>
              <a:t> </a:t>
            </a:r>
            <a:r>
              <a:rPr sz="1000" spc="-10" dirty="0">
                <a:solidFill>
                  <a:srgbClr val="57585B"/>
                </a:solidFill>
                <a:latin typeface="Microsoft Sans Serif"/>
                <a:cs typeface="Microsoft Sans Serif"/>
              </a:rPr>
              <a:t>ingredientes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frescos</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160" dirty="0">
                <a:solidFill>
                  <a:srgbClr val="57585B"/>
                </a:solidFill>
                <a:latin typeface="Microsoft Sans Serif"/>
                <a:cs typeface="Microsoft Sans Serif"/>
              </a:rPr>
              <a:t> </a:t>
            </a:r>
            <a:r>
              <a:rPr sz="1000" spc="-10" dirty="0">
                <a:solidFill>
                  <a:srgbClr val="57585B"/>
                </a:solidFill>
                <a:latin typeface="Microsoft Sans Serif"/>
                <a:cs typeface="Microsoft Sans Serif"/>
              </a:rPr>
              <a:t>también</a:t>
            </a:r>
            <a:endParaRPr sz="1000">
              <a:latin typeface="Microsoft Sans Serif"/>
              <a:cs typeface="Microsoft Sans Serif"/>
            </a:endParaRPr>
          </a:p>
          <a:p>
            <a:pPr marL="12697" marR="6347" algn="just">
              <a:lnSpc>
                <a:spcPts val="1190"/>
              </a:lnSpc>
              <a:spcBef>
                <a:spcPts val="5"/>
              </a:spcBef>
            </a:pPr>
            <a:r>
              <a:rPr sz="1000" spc="-5" dirty="0">
                <a:solidFill>
                  <a:srgbClr val="57585B"/>
                </a:solidFill>
                <a:latin typeface="Microsoft Sans Serif"/>
                <a:cs typeface="Microsoft Sans Serif"/>
              </a:rPr>
              <a:t>está </a:t>
            </a:r>
            <a:r>
              <a:rPr sz="1000" spc="-10" dirty="0">
                <a:solidFill>
                  <a:srgbClr val="57585B"/>
                </a:solidFill>
                <a:latin typeface="Microsoft Sans Serif"/>
                <a:cs typeface="Microsoft Sans Serif"/>
              </a:rPr>
              <a:t>disponible </a:t>
            </a:r>
            <a:r>
              <a:rPr sz="1000" spc="-5" dirty="0">
                <a:solidFill>
                  <a:srgbClr val="57585B"/>
                </a:solidFill>
                <a:latin typeface="Microsoft Sans Serif"/>
                <a:cs typeface="Microsoft Sans Serif"/>
              </a:rPr>
              <a:t>una </a:t>
            </a:r>
            <a:r>
              <a:rPr sz="1000" spc="-10" dirty="0">
                <a:solidFill>
                  <a:srgbClr val="57585B"/>
                </a:solidFill>
                <a:latin typeface="Microsoft Sans Serif"/>
                <a:cs typeface="Microsoft Sans Serif"/>
              </a:rPr>
              <a:t>variedad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comidas veganas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vegetarianas. </a:t>
            </a:r>
            <a:r>
              <a:rPr sz="1000" spc="-15" dirty="0">
                <a:solidFill>
                  <a:srgbClr val="57585B"/>
                </a:solidFill>
                <a:latin typeface="Microsoft Sans Serif"/>
                <a:cs typeface="Microsoft Sans Serif"/>
              </a:rPr>
              <a:t>Ya </a:t>
            </a:r>
            <a:r>
              <a:rPr sz="1000" spc="-5" dirty="0">
                <a:solidFill>
                  <a:srgbClr val="57585B"/>
                </a:solidFill>
                <a:latin typeface="Microsoft Sans Serif"/>
                <a:cs typeface="Microsoft Sans Serif"/>
              </a:rPr>
              <a:t>sea que </a:t>
            </a:r>
            <a:r>
              <a:rPr sz="1000" spc="-10" dirty="0">
                <a:solidFill>
                  <a:srgbClr val="57585B"/>
                </a:solidFill>
                <a:latin typeface="Microsoft Sans Serif"/>
                <a:cs typeface="Microsoft Sans Serif"/>
              </a:rPr>
              <a:t>sus clientes </a:t>
            </a:r>
            <a:r>
              <a:rPr sz="1000" spc="-5" dirty="0">
                <a:solidFill>
                  <a:srgbClr val="57585B"/>
                </a:solidFill>
                <a:latin typeface="Microsoft Sans Serif"/>
                <a:cs typeface="Microsoft Sans Serif"/>
              </a:rPr>
              <a:t>estén tratando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85" dirty="0">
                <a:solidFill>
                  <a:srgbClr val="57585B"/>
                </a:solidFill>
                <a:latin typeface="Microsoft Sans Serif"/>
                <a:cs typeface="Microsoft Sans Serif"/>
              </a:rPr>
              <a:t> </a:t>
            </a:r>
            <a:r>
              <a:rPr sz="1000" spc="-10" dirty="0">
                <a:solidFill>
                  <a:srgbClr val="57585B"/>
                </a:solidFill>
                <a:latin typeface="Microsoft Sans Serif"/>
                <a:cs typeface="Microsoft Sans Serif"/>
              </a:rPr>
              <a:t>adelgazar,</a:t>
            </a:r>
            <a:r>
              <a:rPr sz="1000" spc="2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desarrollar</a:t>
            </a:r>
            <a:r>
              <a:rPr sz="1000" spc="185" dirty="0">
                <a:solidFill>
                  <a:srgbClr val="57585B"/>
                </a:solidFill>
                <a:latin typeface="Microsoft Sans Serif"/>
                <a:cs typeface="Microsoft Sans Serif"/>
              </a:rPr>
              <a:t> </a:t>
            </a:r>
            <a:r>
              <a:rPr sz="1000" spc="-10" dirty="0">
                <a:solidFill>
                  <a:srgbClr val="57585B"/>
                </a:solidFill>
                <a:latin typeface="Microsoft Sans Serif"/>
                <a:cs typeface="Microsoft Sans Serif"/>
              </a:rPr>
              <a:t>algo</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85" dirty="0">
                <a:solidFill>
                  <a:srgbClr val="57585B"/>
                </a:solidFill>
                <a:latin typeface="Microsoft Sans Serif"/>
                <a:cs typeface="Microsoft Sans Serif"/>
              </a:rPr>
              <a:t> </a:t>
            </a:r>
            <a:r>
              <a:rPr sz="1000" dirty="0">
                <a:solidFill>
                  <a:srgbClr val="57585B"/>
                </a:solidFill>
                <a:latin typeface="Microsoft Sans Serif"/>
                <a:cs typeface="Microsoft Sans Serif"/>
              </a:rPr>
              <a:t>masa</a:t>
            </a:r>
            <a:r>
              <a:rPr sz="1000" spc="185" dirty="0">
                <a:solidFill>
                  <a:srgbClr val="57585B"/>
                </a:solidFill>
                <a:latin typeface="Microsoft Sans Serif"/>
                <a:cs typeface="Microsoft Sans Serif"/>
              </a:rPr>
              <a:t> </a:t>
            </a:r>
            <a:r>
              <a:rPr sz="1000" spc="-10" dirty="0">
                <a:solidFill>
                  <a:srgbClr val="57585B"/>
                </a:solidFill>
                <a:latin typeface="Microsoft Sans Serif"/>
                <a:cs typeface="Microsoft Sans Serif"/>
              </a:rPr>
              <a:t>muscular</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endParaRPr sz="1000">
              <a:latin typeface="Microsoft Sans Serif"/>
              <a:cs typeface="Microsoft Sans Serif"/>
            </a:endParaRPr>
          </a:p>
          <a:p>
            <a:pPr marL="12697" marR="5715" algn="just">
              <a:lnSpc>
                <a:spcPts val="1190"/>
              </a:lnSpc>
              <a:spcBef>
                <a:spcPts val="10"/>
              </a:spcBef>
            </a:pPr>
            <a:r>
              <a:rPr sz="1000" spc="-10" dirty="0">
                <a:solidFill>
                  <a:srgbClr val="57585B"/>
                </a:solidFill>
                <a:latin typeface="Microsoft Sans Serif"/>
                <a:cs typeface="Microsoft Sans Serif"/>
              </a:rPr>
              <a:t>simplemente </a:t>
            </a:r>
            <a:r>
              <a:rPr sz="1000" spc="-5" dirty="0">
                <a:solidFill>
                  <a:srgbClr val="57585B"/>
                </a:solidFill>
                <a:latin typeface="Microsoft Sans Serif"/>
                <a:cs typeface="Microsoft Sans Serif"/>
              </a:rPr>
              <a:t>mantenerse </a:t>
            </a:r>
            <a:r>
              <a:rPr sz="1000" spc="-10" dirty="0">
                <a:solidFill>
                  <a:srgbClr val="57585B"/>
                </a:solidFill>
                <a:latin typeface="Microsoft Sans Serif"/>
                <a:cs typeface="Microsoft Sans Serif"/>
              </a:rPr>
              <a:t>delgados, </a:t>
            </a:r>
            <a:r>
              <a:rPr sz="1000" spc="-5" dirty="0">
                <a:solidFill>
                  <a:srgbClr val="57585B"/>
                </a:solidFill>
                <a:latin typeface="Microsoft Sans Serif"/>
                <a:cs typeface="Microsoft Sans Serif"/>
              </a:rPr>
              <a:t>crearán un menú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comidas</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deliciosas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saludables</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para</a:t>
            </a:r>
            <a:r>
              <a:rPr sz="1000" spc="15" dirty="0">
                <a:solidFill>
                  <a:srgbClr val="57585B"/>
                </a:solidFill>
                <a:latin typeface="Microsoft Sans Serif"/>
                <a:cs typeface="Microsoft Sans Serif"/>
              </a:rPr>
              <a:t> </a:t>
            </a:r>
            <a:r>
              <a:rPr sz="1000" spc="-15" dirty="0">
                <a:solidFill>
                  <a:srgbClr val="57585B"/>
                </a:solidFill>
                <a:latin typeface="Microsoft Sans Serif"/>
                <a:cs typeface="Microsoft Sans Serif"/>
              </a:rPr>
              <a:t>las</a:t>
            </a:r>
            <a:r>
              <a:rPr sz="1000" spc="35" dirty="0">
                <a:solidFill>
                  <a:srgbClr val="57585B"/>
                </a:solidFill>
                <a:latin typeface="Microsoft Sans Serif"/>
                <a:cs typeface="Microsoft Sans Serif"/>
              </a:rPr>
              <a:t> </a:t>
            </a:r>
            <a:r>
              <a:rPr sz="1000" spc="-10" dirty="0">
                <a:solidFill>
                  <a:srgbClr val="57585B"/>
                </a:solidFill>
                <a:latin typeface="Microsoft Sans Serif"/>
                <a:cs typeface="Microsoft Sans Serif"/>
              </a:rPr>
              <a:t>personas</a:t>
            </a:r>
            <a:endParaRPr sz="1000">
              <a:latin typeface="Microsoft Sans Serif"/>
              <a:cs typeface="Microsoft Sans Serif"/>
            </a:endParaRPr>
          </a:p>
          <a:p>
            <a:pPr marL="12697" algn="just">
              <a:lnSpc>
                <a:spcPts val="1160"/>
              </a:lnSpc>
            </a:pP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las</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llevarán</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directamente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puerta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su</a:t>
            </a:r>
            <a:r>
              <a:rPr sz="1000" spc="-5" dirty="0">
                <a:solidFill>
                  <a:srgbClr val="57585B"/>
                </a:solidFill>
                <a:latin typeface="Microsoft Sans Serif"/>
                <a:cs typeface="Microsoft Sans Serif"/>
              </a:rPr>
              <a:t> casa.</a:t>
            </a:r>
            <a:endParaRPr sz="1000">
              <a:latin typeface="Microsoft Sans Serif"/>
              <a:cs typeface="Microsoft Sans Serif"/>
            </a:endParaRPr>
          </a:p>
        </p:txBody>
      </p:sp>
      <p:sp>
        <p:nvSpPr>
          <p:cNvPr id="8" name="object 8"/>
          <p:cNvSpPr txBox="1"/>
          <p:nvPr/>
        </p:nvSpPr>
        <p:spPr>
          <a:xfrm>
            <a:off x="4099943" y="6962012"/>
            <a:ext cx="3023235" cy="111506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715">
              <a:lnSpc>
                <a:spcPts val="1190"/>
              </a:lnSpc>
              <a:spcBef>
                <a:spcPts val="30"/>
              </a:spcBef>
            </a:pPr>
            <a:r>
              <a:rPr sz="1000" spc="-5" dirty="0">
                <a:solidFill>
                  <a:srgbClr val="57585B"/>
                </a:solidFill>
                <a:latin typeface="Microsoft Sans Serif"/>
                <a:cs typeface="Microsoft Sans Serif"/>
              </a:rPr>
              <a:t>Durante</a:t>
            </a:r>
            <a:r>
              <a:rPr sz="1000" spc="12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40" dirty="0">
                <a:solidFill>
                  <a:srgbClr val="57585B"/>
                </a:solidFill>
                <a:latin typeface="Microsoft Sans Serif"/>
                <a:cs typeface="Microsoft Sans Serif"/>
              </a:rPr>
              <a:t> </a:t>
            </a:r>
            <a:r>
              <a:rPr sz="1000" spc="-10" dirty="0">
                <a:solidFill>
                  <a:srgbClr val="57585B"/>
                </a:solidFill>
                <a:latin typeface="Microsoft Sans Serif"/>
                <a:cs typeface="Microsoft Sans Serif"/>
              </a:rPr>
              <a:t>pandemia</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3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Covid-19,</a:t>
            </a:r>
            <a:r>
              <a:rPr sz="1000" spc="145" dirty="0">
                <a:solidFill>
                  <a:srgbClr val="57585B"/>
                </a:solidFill>
                <a:latin typeface="Microsoft Sans Serif"/>
                <a:cs typeface="Microsoft Sans Serif"/>
              </a:rPr>
              <a:t> </a:t>
            </a:r>
            <a:r>
              <a:rPr sz="1000" spc="-10" dirty="0">
                <a:solidFill>
                  <a:srgbClr val="57585B"/>
                </a:solidFill>
                <a:latin typeface="Microsoft Sans Serif"/>
                <a:cs typeface="Microsoft Sans Serif"/>
              </a:rPr>
              <a:t>Clean</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Cut</a:t>
            </a:r>
            <a:r>
              <a:rPr sz="1000" spc="140" dirty="0">
                <a:solidFill>
                  <a:srgbClr val="57585B"/>
                </a:solidFill>
                <a:latin typeface="Microsoft Sans Serif"/>
                <a:cs typeface="Microsoft Sans Serif"/>
              </a:rPr>
              <a:t> </a:t>
            </a:r>
            <a:r>
              <a:rPr sz="1000" spc="-10" dirty="0">
                <a:solidFill>
                  <a:srgbClr val="57585B"/>
                </a:solidFill>
                <a:latin typeface="Microsoft Sans Serif"/>
                <a:cs typeface="Microsoft Sans Serif"/>
              </a:rPr>
              <a:t>Meals </a:t>
            </a:r>
            <a:r>
              <a:rPr sz="1000" spc="-250"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comprometió</a:t>
            </a:r>
            <a:r>
              <a:rPr sz="1000" spc="27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75"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alimentar</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7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265" dirty="0">
                <a:solidFill>
                  <a:srgbClr val="57585B"/>
                </a:solidFill>
                <a:latin typeface="Microsoft Sans Serif"/>
                <a:cs typeface="Microsoft Sans Serif"/>
              </a:rPr>
              <a:t> </a:t>
            </a:r>
            <a:r>
              <a:rPr sz="1000" spc="-10" dirty="0">
                <a:solidFill>
                  <a:srgbClr val="57585B"/>
                </a:solidFill>
                <a:latin typeface="Microsoft Sans Serif"/>
                <a:cs typeface="Microsoft Sans Serif"/>
              </a:rPr>
              <a:t>trabajadores</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marR="5077">
              <a:lnSpc>
                <a:spcPts val="1190"/>
              </a:lnSpc>
              <a:spcBef>
                <a:spcPts val="10"/>
              </a:spcBef>
            </a:pPr>
            <a:r>
              <a:rPr sz="1000" spc="-5" dirty="0">
                <a:solidFill>
                  <a:srgbClr val="57585B"/>
                </a:solidFill>
                <a:latin typeface="Microsoft Sans Serif"/>
                <a:cs typeface="Microsoft Sans Serif"/>
              </a:rPr>
              <a:t>primera</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línea</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40" dirty="0">
                <a:solidFill>
                  <a:srgbClr val="57585B"/>
                </a:solidFill>
                <a:latin typeface="Microsoft Sans Serif"/>
                <a:cs typeface="Microsoft Sans Serif"/>
              </a:rPr>
              <a:t> </a:t>
            </a:r>
            <a:r>
              <a:rPr sz="1000" spc="-10" dirty="0">
                <a:solidFill>
                  <a:srgbClr val="57585B"/>
                </a:solidFill>
                <a:latin typeface="Microsoft Sans Serif"/>
                <a:cs typeface="Microsoft Sans Serif"/>
              </a:rPr>
              <a:t>personas</a:t>
            </a:r>
            <a:r>
              <a:rPr sz="1000" spc="45" dirty="0">
                <a:solidFill>
                  <a:srgbClr val="57585B"/>
                </a:solidFill>
                <a:latin typeface="Microsoft Sans Serif"/>
                <a:cs typeface="Microsoft Sans Serif"/>
              </a:rPr>
              <a:t> </a:t>
            </a:r>
            <a:r>
              <a:rPr sz="1000" spc="-10" dirty="0">
                <a:solidFill>
                  <a:srgbClr val="57585B"/>
                </a:solidFill>
                <a:latin typeface="Microsoft Sans Serif"/>
                <a:cs typeface="Microsoft Sans Serif"/>
              </a:rPr>
              <a:t>vulnerables</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0" dirty="0">
                <a:solidFill>
                  <a:srgbClr val="57585B"/>
                </a:solidFill>
                <a:latin typeface="Microsoft Sans Serif"/>
                <a:cs typeface="Microsoft Sans Serif"/>
              </a:rPr>
              <a:t> </a:t>
            </a:r>
            <a:r>
              <a:rPr sz="1000" dirty="0">
                <a:solidFill>
                  <a:srgbClr val="57585B"/>
                </a:solidFill>
                <a:latin typeface="Microsoft Sans Serif"/>
                <a:cs typeface="Microsoft Sans Serif"/>
              </a:rPr>
              <a:t>su </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comunidad</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45" dirty="0">
                <a:solidFill>
                  <a:srgbClr val="57585B"/>
                </a:solidFill>
                <a:latin typeface="Microsoft Sans Serif"/>
                <a:cs typeface="Microsoft Sans Serif"/>
              </a:rPr>
              <a:t> </a:t>
            </a:r>
            <a:r>
              <a:rPr sz="1000" spc="-15" dirty="0">
                <a:solidFill>
                  <a:srgbClr val="57585B"/>
                </a:solidFill>
                <a:latin typeface="Microsoft Sans Serif"/>
                <a:cs typeface="Microsoft Sans Serif"/>
              </a:rPr>
              <a:t>Galway.</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Consideraron</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era</a:t>
            </a:r>
            <a:r>
              <a:rPr sz="1000" spc="270" dirty="0">
                <a:solidFill>
                  <a:srgbClr val="57585B"/>
                </a:solidFill>
                <a:latin typeface="Microsoft Sans Serif"/>
                <a:cs typeface="Microsoft Sans Serif"/>
              </a:rPr>
              <a:t> </a:t>
            </a:r>
            <a:r>
              <a:rPr sz="1000" spc="-5" dirty="0">
                <a:solidFill>
                  <a:srgbClr val="57585B"/>
                </a:solidFill>
                <a:latin typeface="Microsoft Sans Serif"/>
                <a:cs typeface="Microsoft Sans Serif"/>
              </a:rPr>
              <a:t>más</a:t>
            </a:r>
            <a:endParaRPr sz="1000">
              <a:latin typeface="Microsoft Sans Serif"/>
              <a:cs typeface="Microsoft Sans Serif"/>
            </a:endParaRPr>
          </a:p>
          <a:p>
            <a:pPr marL="12697" marR="6347">
              <a:lnSpc>
                <a:spcPts val="1190"/>
              </a:lnSpc>
              <a:spcBef>
                <a:spcPts val="10"/>
              </a:spcBef>
            </a:pPr>
            <a:r>
              <a:rPr sz="1000" spc="-5" dirty="0">
                <a:solidFill>
                  <a:srgbClr val="57585B"/>
                </a:solidFill>
                <a:latin typeface="Microsoft Sans Serif"/>
                <a:cs typeface="Microsoft Sans Serif"/>
              </a:rPr>
              <a:t>importante</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55" dirty="0">
                <a:solidFill>
                  <a:srgbClr val="57585B"/>
                </a:solidFill>
                <a:latin typeface="Microsoft Sans Serif"/>
                <a:cs typeface="Microsoft Sans Serif"/>
              </a:rPr>
              <a:t> </a:t>
            </a:r>
            <a:r>
              <a:rPr sz="1000" spc="-10" dirty="0">
                <a:solidFill>
                  <a:srgbClr val="57585B"/>
                </a:solidFill>
                <a:latin typeface="Microsoft Sans Serif"/>
                <a:cs typeface="Microsoft Sans Serif"/>
              </a:rPr>
              <a:t>nunca</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5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a:t>
            </a:r>
            <a:r>
              <a:rPr sz="1000" spc="305" dirty="0">
                <a:solidFill>
                  <a:srgbClr val="57585B"/>
                </a:solidFill>
                <a:latin typeface="Microsoft Sans Serif"/>
                <a:cs typeface="Microsoft Sans Serif"/>
              </a:rPr>
              <a:t> </a:t>
            </a:r>
            <a:r>
              <a:rPr sz="1000" spc="-10" dirty="0">
                <a:solidFill>
                  <a:srgbClr val="57585B"/>
                </a:solidFill>
                <a:latin typeface="Microsoft Sans Serif"/>
                <a:cs typeface="Microsoft Sans Serif"/>
              </a:rPr>
              <a:t>siguieran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nutricionalmente</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equilibrada.</a:t>
            </a:r>
            <a:endParaRPr sz="1000">
              <a:latin typeface="Microsoft Sans Serif"/>
              <a:cs typeface="Microsoft Sans Serif"/>
            </a:endParaRPr>
          </a:p>
        </p:txBody>
      </p:sp>
      <p:grpSp>
        <p:nvGrpSpPr>
          <p:cNvPr id="9" name="object 9"/>
          <p:cNvGrpSpPr/>
          <p:nvPr/>
        </p:nvGrpSpPr>
        <p:grpSpPr>
          <a:xfrm>
            <a:off x="0" y="9571151"/>
            <a:ext cx="3023870" cy="1123315"/>
            <a:chOff x="0" y="9571151"/>
            <a:chExt cx="3023870" cy="1123315"/>
          </a:xfrm>
        </p:grpSpPr>
        <p:pic>
          <p:nvPicPr>
            <p:cNvPr id="10" name="object 10"/>
            <p:cNvPicPr/>
            <p:nvPr/>
          </p:nvPicPr>
          <p:blipFill>
            <a:blip r:embed="rId2" cstate="screen">
              <a:extLst>
                <a:ext uri="{28A0092B-C50C-407E-A947-70E740481C1C}">
                  <a14:useLocalDpi xmlns:a14="http://schemas.microsoft.com/office/drawing/2010/main"/>
                </a:ext>
              </a:extLst>
            </a:blip>
            <a:stretch>
              <a:fillRect/>
            </a:stretch>
          </p:blipFill>
          <p:spPr>
            <a:xfrm>
              <a:off x="198120" y="10563657"/>
              <a:ext cx="153035" cy="130249"/>
            </a:xfrm>
            <a:prstGeom prst="rect">
              <a:avLst/>
            </a:prstGeom>
          </p:spPr>
        </p:pic>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225517" y="10630332"/>
              <a:ext cx="64677" cy="63574"/>
            </a:xfrm>
            <a:prstGeom prst="rect">
              <a:avLst/>
            </a:prstGeom>
          </p:spPr>
        </p:pic>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915669" y="10250601"/>
              <a:ext cx="172084" cy="161925"/>
            </a:xfrm>
            <a:prstGeom prst="rect">
              <a:avLst/>
            </a:prstGeom>
          </p:spPr>
        </p:pic>
        <p:sp>
          <p:nvSpPr>
            <p:cNvPr id="13" name="object 13"/>
            <p:cNvSpPr/>
            <p:nvPr/>
          </p:nvSpPr>
          <p:spPr>
            <a:xfrm>
              <a:off x="0" y="9571151"/>
              <a:ext cx="3023870" cy="1123315"/>
            </a:xfrm>
            <a:custGeom>
              <a:avLst/>
              <a:gdLst/>
              <a:ahLst/>
              <a:cxnLst/>
              <a:rect l="l" t="t" r="r" b="b"/>
              <a:pathLst>
                <a:path w="3023870" h="1123315">
                  <a:moveTo>
                    <a:pt x="3023235" y="19684"/>
                  </a:moveTo>
                  <a:lnTo>
                    <a:pt x="1191260" y="19684"/>
                  </a:lnTo>
                  <a:lnTo>
                    <a:pt x="3002280" y="26669"/>
                  </a:lnTo>
                  <a:lnTo>
                    <a:pt x="2999740" y="51434"/>
                  </a:lnTo>
                  <a:lnTo>
                    <a:pt x="2987675" y="136524"/>
                  </a:lnTo>
                  <a:lnTo>
                    <a:pt x="2977515" y="195579"/>
                  </a:lnTo>
                  <a:lnTo>
                    <a:pt x="2962910" y="262254"/>
                  </a:lnTo>
                  <a:lnTo>
                    <a:pt x="2947035" y="327659"/>
                  </a:lnTo>
                  <a:lnTo>
                    <a:pt x="2929890" y="389254"/>
                  </a:lnTo>
                  <a:lnTo>
                    <a:pt x="2911475" y="448309"/>
                  </a:lnTo>
                  <a:lnTo>
                    <a:pt x="2892425" y="504189"/>
                  </a:lnTo>
                  <a:lnTo>
                    <a:pt x="2873375" y="556894"/>
                  </a:lnTo>
                  <a:lnTo>
                    <a:pt x="2853055" y="606424"/>
                  </a:lnTo>
                  <a:lnTo>
                    <a:pt x="2833370" y="652779"/>
                  </a:lnTo>
                  <a:lnTo>
                    <a:pt x="2813685" y="695324"/>
                  </a:lnTo>
                  <a:lnTo>
                    <a:pt x="2794635" y="734694"/>
                  </a:lnTo>
                  <a:lnTo>
                    <a:pt x="2776220" y="770254"/>
                  </a:lnTo>
                  <a:lnTo>
                    <a:pt x="2732405" y="847724"/>
                  </a:lnTo>
                  <a:lnTo>
                    <a:pt x="2705735" y="891539"/>
                  </a:lnTo>
                  <a:lnTo>
                    <a:pt x="2677795" y="933449"/>
                  </a:lnTo>
                  <a:lnTo>
                    <a:pt x="2648585" y="974724"/>
                  </a:lnTo>
                  <a:lnTo>
                    <a:pt x="2618740" y="1014731"/>
                  </a:lnTo>
                  <a:lnTo>
                    <a:pt x="2587625" y="1052831"/>
                  </a:lnTo>
                  <a:lnTo>
                    <a:pt x="2555875" y="1090296"/>
                  </a:lnTo>
                  <a:lnTo>
                    <a:pt x="2526262" y="1122756"/>
                  </a:lnTo>
                  <a:lnTo>
                    <a:pt x="2553332" y="1122756"/>
                  </a:lnTo>
                  <a:lnTo>
                    <a:pt x="2603500" y="1065531"/>
                  </a:lnTo>
                  <a:lnTo>
                    <a:pt x="2634615" y="1026796"/>
                  </a:lnTo>
                  <a:lnTo>
                    <a:pt x="2665095" y="986154"/>
                  </a:lnTo>
                  <a:lnTo>
                    <a:pt x="2694305" y="944879"/>
                  </a:lnTo>
                  <a:lnTo>
                    <a:pt x="2722880" y="901699"/>
                  </a:lnTo>
                  <a:lnTo>
                    <a:pt x="2750185" y="857249"/>
                  </a:lnTo>
                  <a:lnTo>
                    <a:pt x="2776220" y="812164"/>
                  </a:lnTo>
                  <a:lnTo>
                    <a:pt x="2803525" y="760729"/>
                  </a:lnTo>
                  <a:lnTo>
                    <a:pt x="2828925" y="709929"/>
                  </a:lnTo>
                  <a:lnTo>
                    <a:pt x="2852420" y="659129"/>
                  </a:lnTo>
                  <a:lnTo>
                    <a:pt x="2873375" y="609599"/>
                  </a:lnTo>
                  <a:lnTo>
                    <a:pt x="2893060" y="560704"/>
                  </a:lnTo>
                  <a:lnTo>
                    <a:pt x="2910840" y="513079"/>
                  </a:lnTo>
                  <a:lnTo>
                    <a:pt x="2926715" y="467359"/>
                  </a:lnTo>
                  <a:lnTo>
                    <a:pt x="2940685" y="422274"/>
                  </a:lnTo>
                  <a:lnTo>
                    <a:pt x="2953385" y="379729"/>
                  </a:lnTo>
                  <a:lnTo>
                    <a:pt x="2964180" y="339724"/>
                  </a:lnTo>
                  <a:lnTo>
                    <a:pt x="2974340" y="301624"/>
                  </a:lnTo>
                  <a:lnTo>
                    <a:pt x="2999740" y="184149"/>
                  </a:lnTo>
                  <a:lnTo>
                    <a:pt x="3011805" y="115569"/>
                  </a:lnTo>
                  <a:lnTo>
                    <a:pt x="3018790" y="62864"/>
                  </a:lnTo>
                  <a:lnTo>
                    <a:pt x="3021965" y="29844"/>
                  </a:lnTo>
                  <a:lnTo>
                    <a:pt x="3023235" y="19684"/>
                  </a:lnTo>
                  <a:close/>
                </a:path>
                <a:path w="3023870" h="1123315">
                  <a:moveTo>
                    <a:pt x="1190625" y="0"/>
                  </a:moveTo>
                  <a:lnTo>
                    <a:pt x="1137285" y="634"/>
                  </a:lnTo>
                  <a:lnTo>
                    <a:pt x="1083945" y="3174"/>
                  </a:lnTo>
                  <a:lnTo>
                    <a:pt x="1031240" y="6984"/>
                  </a:lnTo>
                  <a:lnTo>
                    <a:pt x="979805" y="11429"/>
                  </a:lnTo>
                  <a:lnTo>
                    <a:pt x="928369" y="17779"/>
                  </a:lnTo>
                  <a:lnTo>
                    <a:pt x="878205" y="25399"/>
                  </a:lnTo>
                  <a:lnTo>
                    <a:pt x="828040" y="34289"/>
                  </a:lnTo>
                  <a:lnTo>
                    <a:pt x="779145" y="43814"/>
                  </a:lnTo>
                  <a:lnTo>
                    <a:pt x="730885" y="55244"/>
                  </a:lnTo>
                  <a:lnTo>
                    <a:pt x="682625" y="67944"/>
                  </a:lnTo>
                  <a:lnTo>
                    <a:pt x="635635" y="81914"/>
                  </a:lnTo>
                  <a:lnTo>
                    <a:pt x="589280" y="96519"/>
                  </a:lnTo>
                  <a:lnTo>
                    <a:pt x="544195" y="113029"/>
                  </a:lnTo>
                  <a:lnTo>
                    <a:pt x="499109" y="130809"/>
                  </a:lnTo>
                  <a:lnTo>
                    <a:pt x="454659" y="149224"/>
                  </a:lnTo>
                  <a:lnTo>
                    <a:pt x="411480" y="169544"/>
                  </a:lnTo>
                  <a:lnTo>
                    <a:pt x="368935" y="190499"/>
                  </a:lnTo>
                  <a:lnTo>
                    <a:pt x="327025" y="213359"/>
                  </a:lnTo>
                  <a:lnTo>
                    <a:pt x="285750" y="236854"/>
                  </a:lnTo>
                  <a:lnTo>
                    <a:pt x="245745" y="262254"/>
                  </a:lnTo>
                  <a:lnTo>
                    <a:pt x="205740" y="288289"/>
                  </a:lnTo>
                  <a:lnTo>
                    <a:pt x="167005" y="316229"/>
                  </a:lnTo>
                  <a:lnTo>
                    <a:pt x="128905" y="344804"/>
                  </a:lnTo>
                  <a:lnTo>
                    <a:pt x="91440" y="374649"/>
                  </a:lnTo>
                  <a:lnTo>
                    <a:pt x="55244" y="405764"/>
                  </a:lnTo>
                  <a:lnTo>
                    <a:pt x="19050" y="438149"/>
                  </a:lnTo>
                  <a:lnTo>
                    <a:pt x="0" y="457199"/>
                  </a:lnTo>
                  <a:lnTo>
                    <a:pt x="0" y="485139"/>
                  </a:lnTo>
                  <a:lnTo>
                    <a:pt x="17145" y="467994"/>
                  </a:lnTo>
                  <a:lnTo>
                    <a:pt x="53975" y="433704"/>
                  </a:lnTo>
                  <a:lnTo>
                    <a:pt x="92075" y="400049"/>
                  </a:lnTo>
                  <a:lnTo>
                    <a:pt x="131445" y="368299"/>
                  </a:lnTo>
                  <a:lnTo>
                    <a:pt x="171450" y="337819"/>
                  </a:lnTo>
                  <a:lnTo>
                    <a:pt x="212090" y="308609"/>
                  </a:lnTo>
                  <a:lnTo>
                    <a:pt x="254000" y="280669"/>
                  </a:lnTo>
                  <a:lnTo>
                    <a:pt x="296545" y="253999"/>
                  </a:lnTo>
                  <a:lnTo>
                    <a:pt x="337185" y="230504"/>
                  </a:lnTo>
                  <a:lnTo>
                    <a:pt x="378460" y="208279"/>
                  </a:lnTo>
                  <a:lnTo>
                    <a:pt x="420370" y="187324"/>
                  </a:lnTo>
                  <a:lnTo>
                    <a:pt x="463550" y="167639"/>
                  </a:lnTo>
                  <a:lnTo>
                    <a:pt x="507365" y="149224"/>
                  </a:lnTo>
                  <a:lnTo>
                    <a:pt x="551180" y="131444"/>
                  </a:lnTo>
                  <a:lnTo>
                    <a:pt x="596265" y="115569"/>
                  </a:lnTo>
                  <a:lnTo>
                    <a:pt x="642620" y="100964"/>
                  </a:lnTo>
                  <a:lnTo>
                    <a:pt x="688975" y="86994"/>
                  </a:lnTo>
                  <a:lnTo>
                    <a:pt x="735965" y="74929"/>
                  </a:lnTo>
                  <a:lnTo>
                    <a:pt x="783590" y="63499"/>
                  </a:lnTo>
                  <a:lnTo>
                    <a:pt x="832485" y="53974"/>
                  </a:lnTo>
                  <a:lnTo>
                    <a:pt x="881380" y="45084"/>
                  </a:lnTo>
                  <a:lnTo>
                    <a:pt x="931544" y="37464"/>
                  </a:lnTo>
                  <a:lnTo>
                    <a:pt x="982344" y="31749"/>
                  </a:lnTo>
                  <a:lnTo>
                    <a:pt x="1033144" y="26669"/>
                  </a:lnTo>
                  <a:lnTo>
                    <a:pt x="1085215" y="23494"/>
                  </a:lnTo>
                  <a:lnTo>
                    <a:pt x="1137920" y="20954"/>
                  </a:lnTo>
                  <a:lnTo>
                    <a:pt x="1191260" y="19684"/>
                  </a:lnTo>
                  <a:lnTo>
                    <a:pt x="3023235" y="19684"/>
                  </a:lnTo>
                  <a:lnTo>
                    <a:pt x="3023235" y="17779"/>
                  </a:lnTo>
                  <a:lnTo>
                    <a:pt x="3023870" y="6984"/>
                  </a:lnTo>
                  <a:lnTo>
                    <a:pt x="1190625" y="0"/>
                  </a:lnTo>
                  <a:close/>
                </a:path>
              </a:pathLst>
            </a:custGeom>
            <a:solidFill>
              <a:srgbClr val="F5C15B"/>
            </a:solidFill>
          </p:spPr>
          <p:txBody>
            <a:bodyPr wrap="square" lIns="0" tIns="0" rIns="0" bIns="0" rtlCol="0"/>
            <a:lstStyle/>
            <a:p>
              <a:endParaRPr/>
            </a:p>
          </p:txBody>
        </p:sp>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1172210" y="10256951"/>
              <a:ext cx="203834" cy="144144"/>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1496060" y="10256316"/>
              <a:ext cx="144145" cy="144145"/>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730884" y="10241711"/>
              <a:ext cx="78104" cy="155575"/>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547522" y="9686848"/>
              <a:ext cx="1217142" cy="143014"/>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1839086" y="9686848"/>
              <a:ext cx="1069975" cy="112801"/>
            </a:xfrm>
            <a:prstGeom prst="rect">
              <a:avLst/>
            </a:prstGeom>
          </p:spPr>
        </p:pic>
      </p:grpSp>
      <p:grpSp>
        <p:nvGrpSpPr>
          <p:cNvPr id="19" name="object 19"/>
          <p:cNvGrpSpPr/>
          <p:nvPr/>
        </p:nvGrpSpPr>
        <p:grpSpPr>
          <a:xfrm>
            <a:off x="451487" y="2734693"/>
            <a:ext cx="3573779" cy="2220595"/>
            <a:chOff x="451484" y="2734690"/>
            <a:chExt cx="3573779" cy="2220595"/>
          </a:xfrm>
        </p:grpSpPr>
        <p:sp>
          <p:nvSpPr>
            <p:cNvPr id="20" name="object 20"/>
            <p:cNvSpPr/>
            <p:nvPr/>
          </p:nvSpPr>
          <p:spPr>
            <a:xfrm>
              <a:off x="683894" y="2734690"/>
              <a:ext cx="3096260" cy="2091689"/>
            </a:xfrm>
            <a:custGeom>
              <a:avLst/>
              <a:gdLst/>
              <a:ahLst/>
              <a:cxnLst/>
              <a:rect l="l" t="t" r="r" b="b"/>
              <a:pathLst>
                <a:path w="3096260" h="2091689">
                  <a:moveTo>
                    <a:pt x="2995295" y="0"/>
                  </a:moveTo>
                  <a:lnTo>
                    <a:pt x="100964" y="0"/>
                  </a:lnTo>
                  <a:lnTo>
                    <a:pt x="61595" y="7620"/>
                  </a:lnTo>
                  <a:lnTo>
                    <a:pt x="29845" y="29210"/>
                  </a:lnTo>
                  <a:lnTo>
                    <a:pt x="8254" y="61595"/>
                  </a:lnTo>
                  <a:lnTo>
                    <a:pt x="0" y="100965"/>
                  </a:lnTo>
                  <a:lnTo>
                    <a:pt x="0" y="1990725"/>
                  </a:lnTo>
                  <a:lnTo>
                    <a:pt x="8254" y="2030095"/>
                  </a:lnTo>
                  <a:lnTo>
                    <a:pt x="29845" y="2062480"/>
                  </a:lnTo>
                  <a:lnTo>
                    <a:pt x="61595" y="2084070"/>
                  </a:lnTo>
                  <a:lnTo>
                    <a:pt x="100964" y="2091690"/>
                  </a:lnTo>
                  <a:lnTo>
                    <a:pt x="2995295" y="2091690"/>
                  </a:lnTo>
                  <a:lnTo>
                    <a:pt x="3034665" y="2084070"/>
                  </a:lnTo>
                  <a:lnTo>
                    <a:pt x="3066415" y="2062480"/>
                  </a:lnTo>
                  <a:lnTo>
                    <a:pt x="3088005" y="2030095"/>
                  </a:lnTo>
                  <a:lnTo>
                    <a:pt x="3096260" y="1990725"/>
                  </a:lnTo>
                  <a:lnTo>
                    <a:pt x="3096260" y="100965"/>
                  </a:lnTo>
                  <a:lnTo>
                    <a:pt x="3088005" y="61595"/>
                  </a:lnTo>
                  <a:lnTo>
                    <a:pt x="3066415" y="29210"/>
                  </a:lnTo>
                  <a:lnTo>
                    <a:pt x="3034665" y="7620"/>
                  </a:lnTo>
                  <a:lnTo>
                    <a:pt x="2995295" y="0"/>
                  </a:lnTo>
                  <a:close/>
                </a:path>
              </a:pathLst>
            </a:custGeom>
            <a:solidFill>
              <a:srgbClr val="004448"/>
            </a:solidFill>
          </p:spPr>
          <p:txBody>
            <a:bodyPr wrap="square" lIns="0" tIns="0" rIns="0" bIns="0" rtlCol="0"/>
            <a:lstStyle/>
            <a:p>
              <a:endParaRPr/>
            </a:p>
          </p:txBody>
        </p:sp>
        <p:pic>
          <p:nvPicPr>
            <p:cNvPr id="21" name="object 21"/>
            <p:cNvPicPr/>
            <p:nvPr/>
          </p:nvPicPr>
          <p:blipFill>
            <a:blip r:embed="rId10" cstate="screen">
              <a:extLst>
                <a:ext uri="{28A0092B-C50C-407E-A947-70E740481C1C}">
                  <a14:useLocalDpi xmlns:a14="http://schemas.microsoft.com/office/drawing/2010/main"/>
                </a:ext>
              </a:extLst>
            </a:blip>
            <a:stretch>
              <a:fillRect/>
            </a:stretch>
          </p:blipFill>
          <p:spPr>
            <a:xfrm>
              <a:off x="451484" y="2770885"/>
              <a:ext cx="214629" cy="189229"/>
            </a:xfrm>
            <a:prstGeom prst="rect">
              <a:avLst/>
            </a:prstGeom>
          </p:spPr>
        </p:pic>
        <p:pic>
          <p:nvPicPr>
            <p:cNvPr id="22" name="object 22"/>
            <p:cNvPicPr/>
            <p:nvPr/>
          </p:nvPicPr>
          <p:blipFill>
            <a:blip r:embed="rId11" cstate="screen">
              <a:extLst>
                <a:ext uri="{28A0092B-C50C-407E-A947-70E740481C1C}">
                  <a14:useLocalDpi xmlns:a14="http://schemas.microsoft.com/office/drawing/2010/main"/>
                </a:ext>
              </a:extLst>
            </a:blip>
            <a:stretch>
              <a:fillRect/>
            </a:stretch>
          </p:blipFill>
          <p:spPr>
            <a:xfrm>
              <a:off x="3811905" y="4745735"/>
              <a:ext cx="213360" cy="209550"/>
            </a:xfrm>
            <a:prstGeom prst="rect">
              <a:avLst/>
            </a:prstGeom>
          </p:spPr>
        </p:pic>
        <p:pic>
          <p:nvPicPr>
            <p:cNvPr id="23" name="object 23"/>
            <p:cNvPicPr/>
            <p:nvPr/>
          </p:nvPicPr>
          <p:blipFill>
            <a:blip r:embed="rId12" cstate="screen">
              <a:extLst>
                <a:ext uri="{28A0092B-C50C-407E-A947-70E740481C1C}">
                  <a14:useLocalDpi xmlns:a14="http://schemas.microsoft.com/office/drawing/2010/main"/>
                </a:ext>
              </a:extLst>
            </a:blip>
            <a:stretch>
              <a:fillRect/>
            </a:stretch>
          </p:blipFill>
          <p:spPr>
            <a:xfrm>
              <a:off x="747255" y="2808985"/>
              <a:ext cx="2119515" cy="142875"/>
            </a:xfrm>
            <a:prstGeom prst="rect">
              <a:avLst/>
            </a:prstGeom>
          </p:spPr>
        </p:pic>
      </p:grpSp>
      <p:sp>
        <p:nvSpPr>
          <p:cNvPr id="24" name="object 24"/>
          <p:cNvSpPr txBox="1"/>
          <p:nvPr/>
        </p:nvSpPr>
        <p:spPr>
          <a:xfrm>
            <a:off x="709983" y="2936493"/>
            <a:ext cx="2997200" cy="1784350"/>
          </a:xfrm>
          <a:prstGeom prst="rect">
            <a:avLst/>
          </a:prstGeom>
        </p:spPr>
        <p:txBody>
          <a:bodyPr vert="horz" wrap="square" lIns="0" tIns="18409" rIns="0" bIns="0" rtlCol="0">
            <a:spAutoFit/>
          </a:bodyPr>
          <a:lstStyle/>
          <a:p>
            <a:pPr marL="12697" marR="5077" algn="just">
              <a:lnSpc>
                <a:spcPct val="95800"/>
              </a:lnSpc>
              <a:spcBef>
                <a:spcPts val="145"/>
              </a:spcBef>
            </a:pPr>
            <a:r>
              <a:rPr sz="1000" spc="-15" dirty="0">
                <a:solidFill>
                  <a:srgbClr val="FFFFFF"/>
                </a:solidFill>
                <a:latin typeface="Microsoft Sans Serif"/>
                <a:cs typeface="Microsoft Sans Serif"/>
              </a:rPr>
              <a:t>Clean </a:t>
            </a:r>
            <a:r>
              <a:rPr sz="1000" spc="-10" dirty="0">
                <a:solidFill>
                  <a:srgbClr val="FFFFFF"/>
                </a:solidFill>
                <a:latin typeface="Microsoft Sans Serif"/>
                <a:cs typeface="Microsoft Sans Serif"/>
              </a:rPr>
              <a:t>Cut </a:t>
            </a:r>
            <a:r>
              <a:rPr sz="1000" spc="-15" dirty="0">
                <a:solidFill>
                  <a:srgbClr val="FFFFFF"/>
                </a:solidFill>
                <a:latin typeface="Microsoft Sans Serif"/>
                <a:cs typeface="Microsoft Sans Serif"/>
              </a:rPr>
              <a:t>Meals prepara comidas saludables </a:t>
            </a:r>
            <a:r>
              <a:rPr sz="1000" spc="-10" dirty="0">
                <a:solidFill>
                  <a:srgbClr val="FFFFFF"/>
                </a:solidFill>
                <a:latin typeface="Microsoft Sans Serif"/>
                <a:cs typeface="Microsoft Sans Serif"/>
              </a:rPr>
              <a:t>que se </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entregan </a:t>
            </a:r>
            <a:r>
              <a:rPr sz="1000" spc="-10" dirty="0">
                <a:solidFill>
                  <a:srgbClr val="FFFFFF"/>
                </a:solidFill>
                <a:latin typeface="Microsoft Sans Serif"/>
                <a:cs typeface="Microsoft Sans Serif"/>
              </a:rPr>
              <a:t>en </a:t>
            </a:r>
            <a:r>
              <a:rPr sz="1000" spc="-15" dirty="0">
                <a:solidFill>
                  <a:srgbClr val="FFFFFF"/>
                </a:solidFill>
                <a:latin typeface="Microsoft Sans Serif"/>
                <a:cs typeface="Microsoft Sans Serif"/>
              </a:rPr>
              <a:t>todo </a:t>
            </a:r>
            <a:r>
              <a:rPr sz="1000" spc="-5" dirty="0">
                <a:solidFill>
                  <a:srgbClr val="FFFFFF"/>
                </a:solidFill>
                <a:latin typeface="Microsoft Sans Serif"/>
                <a:cs typeface="Microsoft Sans Serif"/>
              </a:rPr>
              <a:t>el país, a </a:t>
            </a:r>
            <a:r>
              <a:rPr sz="1000" spc="-15" dirty="0">
                <a:solidFill>
                  <a:srgbClr val="FFFFFF"/>
                </a:solidFill>
                <a:latin typeface="Microsoft Sans Serif"/>
                <a:cs typeface="Microsoft Sans Serif"/>
              </a:rPr>
              <a:t>domicilio. </a:t>
            </a:r>
            <a:r>
              <a:rPr sz="1000" spc="-10" dirty="0">
                <a:solidFill>
                  <a:srgbClr val="FFFFFF"/>
                </a:solidFill>
                <a:latin typeface="Microsoft Sans Serif"/>
                <a:cs typeface="Microsoft Sans Serif"/>
              </a:rPr>
              <a:t>El </a:t>
            </a:r>
            <a:r>
              <a:rPr sz="1000" spc="-15" dirty="0">
                <a:solidFill>
                  <a:srgbClr val="FFFFFF"/>
                </a:solidFill>
                <a:latin typeface="Microsoft Sans Serif"/>
                <a:cs typeface="Microsoft Sans Serif"/>
              </a:rPr>
              <a:t>mensaje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venta </a:t>
            </a:r>
            <a:r>
              <a:rPr sz="1000" spc="-15" dirty="0">
                <a:solidFill>
                  <a:srgbClr val="FFFFFF"/>
                </a:solidFill>
                <a:latin typeface="Microsoft Sans Serif"/>
                <a:cs typeface="Microsoft Sans Serif"/>
              </a:rPr>
              <a:t>clave </a:t>
            </a:r>
            <a:r>
              <a:rPr sz="1000" spc="-10" dirty="0">
                <a:solidFill>
                  <a:srgbClr val="FFFFFF"/>
                </a:solidFill>
                <a:latin typeface="Microsoft Sans Serif"/>
                <a:cs typeface="Microsoft Sans Serif"/>
              </a:rPr>
              <a:t>es </a:t>
            </a:r>
            <a:r>
              <a:rPr sz="1000" spc="-15" dirty="0">
                <a:solidFill>
                  <a:srgbClr val="FFFFFF"/>
                </a:solidFill>
                <a:latin typeface="Microsoft Sans Serif"/>
                <a:cs typeface="Microsoft Sans Serif"/>
              </a:rPr>
              <a:t>permitir </a:t>
            </a:r>
            <a:r>
              <a:rPr sz="1000" spc="-5" dirty="0">
                <a:solidFill>
                  <a:srgbClr val="FFFFFF"/>
                </a:solidFill>
                <a:latin typeface="Microsoft Sans Serif"/>
                <a:cs typeface="Microsoft Sans Serif"/>
              </a:rPr>
              <a:t>que </a:t>
            </a:r>
            <a:r>
              <a:rPr sz="1000" spc="-15" dirty="0">
                <a:solidFill>
                  <a:srgbClr val="FFFFFF"/>
                </a:solidFill>
                <a:latin typeface="Microsoft Sans Serif"/>
                <a:cs typeface="Microsoft Sans Serif"/>
              </a:rPr>
              <a:t>los clientes </a:t>
            </a:r>
            <a:r>
              <a:rPr sz="1000" spc="-10" dirty="0">
                <a:solidFill>
                  <a:srgbClr val="FFFFFF"/>
                </a:solidFill>
                <a:latin typeface="Microsoft Sans Serif"/>
                <a:cs typeface="Microsoft Sans Serif"/>
              </a:rPr>
              <a:t>mantengan </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una</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dieta</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saludable</a:t>
            </a:r>
            <a:r>
              <a:rPr sz="1000" spc="-10" dirty="0">
                <a:solidFill>
                  <a:srgbClr val="FFFFFF"/>
                </a:solidFill>
                <a:latin typeface="Microsoft Sans Serif"/>
                <a:cs typeface="Microsoft Sans Serif"/>
              </a:rPr>
              <a:t> sin</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una</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planificación</a:t>
            </a:r>
            <a:r>
              <a:rPr sz="1000" spc="240"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preparación</a:t>
            </a:r>
            <a:r>
              <a:rPr sz="1000" spc="-10" dirty="0">
                <a:solidFill>
                  <a:srgbClr val="FFFFFF"/>
                </a:solidFill>
                <a:latin typeface="Microsoft Sans Serif"/>
                <a:cs typeface="Microsoft Sans Serif"/>
              </a:rPr>
              <a:t> que</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consuman</a:t>
            </a:r>
            <a:r>
              <a:rPr sz="1000" spc="-10" dirty="0">
                <a:solidFill>
                  <a:srgbClr val="FFFFFF"/>
                </a:solidFill>
                <a:latin typeface="Microsoft Sans Serif"/>
                <a:cs typeface="Microsoft Sans Serif"/>
              </a:rPr>
              <a:t> mucho</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tiempo.</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Los </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clientes pueden elegir </a:t>
            </a:r>
            <a:r>
              <a:rPr sz="1000" spc="-10" dirty="0">
                <a:solidFill>
                  <a:srgbClr val="FFFFFF"/>
                </a:solidFill>
                <a:latin typeface="Microsoft Sans Serif"/>
                <a:cs typeface="Microsoft Sans Serif"/>
              </a:rPr>
              <a:t>entre una </a:t>
            </a:r>
            <a:r>
              <a:rPr sz="1000" spc="-15" dirty="0">
                <a:solidFill>
                  <a:srgbClr val="FFFFFF"/>
                </a:solidFill>
                <a:latin typeface="Microsoft Sans Serif"/>
                <a:cs typeface="Microsoft Sans Serif"/>
              </a:rPr>
              <a:t>variedad </a:t>
            </a:r>
            <a:r>
              <a:rPr sz="1000" spc="-10" dirty="0">
                <a:solidFill>
                  <a:srgbClr val="FFFFFF"/>
                </a:solidFill>
                <a:latin typeface="Microsoft Sans Serif"/>
                <a:cs typeface="Microsoft Sans Serif"/>
              </a:rPr>
              <a:t>de </a:t>
            </a:r>
            <a:r>
              <a:rPr sz="1000" spc="-15" dirty="0">
                <a:solidFill>
                  <a:srgbClr val="FFFFFF"/>
                </a:solidFill>
                <a:latin typeface="Microsoft Sans Serif"/>
                <a:cs typeface="Microsoft Sans Serif"/>
              </a:rPr>
              <a:t>planes </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diferentes </a:t>
            </a:r>
            <a:r>
              <a:rPr sz="1000" spc="-10" dirty="0">
                <a:solidFill>
                  <a:srgbClr val="FFFFFF"/>
                </a:solidFill>
                <a:latin typeface="Microsoft Sans Serif"/>
                <a:cs typeface="Microsoft Sans Serif"/>
              </a:rPr>
              <a:t>que </a:t>
            </a:r>
            <a:r>
              <a:rPr sz="1000" spc="-15" dirty="0">
                <a:solidFill>
                  <a:srgbClr val="FFFFFF"/>
                </a:solidFill>
                <a:latin typeface="Microsoft Sans Serif"/>
                <a:cs typeface="Microsoft Sans Serif"/>
              </a:rPr>
              <a:t>comprenden el almuerzo </a:t>
            </a:r>
            <a:r>
              <a:rPr sz="1000" spc="-5" dirty="0">
                <a:solidFill>
                  <a:srgbClr val="FFFFFF"/>
                </a:solidFill>
                <a:latin typeface="Microsoft Sans Serif"/>
                <a:cs typeface="Microsoft Sans Serif"/>
              </a:rPr>
              <a:t>y </a:t>
            </a:r>
            <a:r>
              <a:rPr sz="1000" spc="-15" dirty="0">
                <a:solidFill>
                  <a:srgbClr val="FFFFFF"/>
                </a:solidFill>
                <a:latin typeface="Microsoft Sans Serif"/>
                <a:cs typeface="Microsoft Sans Serif"/>
              </a:rPr>
              <a:t>la </a:t>
            </a:r>
            <a:r>
              <a:rPr sz="1000" spc="-10" dirty="0">
                <a:solidFill>
                  <a:srgbClr val="FFFFFF"/>
                </a:solidFill>
                <a:latin typeface="Microsoft Sans Serif"/>
                <a:cs typeface="Microsoft Sans Serif"/>
              </a:rPr>
              <a:t>cena con </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ingredientes frescos </a:t>
            </a:r>
            <a:r>
              <a:rPr sz="1000" spc="-10" dirty="0">
                <a:solidFill>
                  <a:srgbClr val="FFFFFF"/>
                </a:solidFill>
                <a:latin typeface="Microsoft Sans Serif"/>
                <a:cs typeface="Microsoft Sans Serif"/>
              </a:rPr>
              <a:t>de </a:t>
            </a:r>
            <a:r>
              <a:rPr sz="1000" spc="-15" dirty="0">
                <a:solidFill>
                  <a:srgbClr val="FFFFFF"/>
                </a:solidFill>
                <a:latin typeface="Microsoft Sans Serif"/>
                <a:cs typeface="Microsoft Sans Serif"/>
              </a:rPr>
              <a:t>origen local. Las comidas </a:t>
            </a:r>
            <a:r>
              <a:rPr sz="1000" spc="-10" dirty="0">
                <a:solidFill>
                  <a:srgbClr val="FFFFFF"/>
                </a:solidFill>
                <a:latin typeface="Microsoft Sans Serif"/>
                <a:cs typeface="Microsoft Sans Serif"/>
              </a:rPr>
              <a:t>son </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preparadas</a:t>
            </a:r>
            <a:r>
              <a:rPr sz="1000" spc="-10" dirty="0">
                <a:solidFill>
                  <a:srgbClr val="FFFFFF"/>
                </a:solidFill>
                <a:latin typeface="Microsoft Sans Serif"/>
                <a:cs typeface="Microsoft Sans Serif"/>
              </a:rPr>
              <a:t> por</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chefs</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experimentados</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utilizando </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ingredientes</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frescos;</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Los</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productos</a:t>
            </a:r>
            <a:r>
              <a:rPr sz="1000" spc="235" dirty="0">
                <a:solidFill>
                  <a:srgbClr val="FFFFFF"/>
                </a:solidFill>
                <a:latin typeface="Microsoft Sans Serif"/>
                <a:cs typeface="Microsoft Sans Serif"/>
              </a:rPr>
              <a:t> </a:t>
            </a:r>
            <a:r>
              <a:rPr sz="1000" spc="-10" dirty="0">
                <a:solidFill>
                  <a:srgbClr val="FFFFFF"/>
                </a:solidFill>
                <a:latin typeface="Microsoft Sans Serif"/>
                <a:cs typeface="Microsoft Sans Serif"/>
              </a:rPr>
              <a:t>de</a:t>
            </a:r>
            <a:r>
              <a:rPr sz="1000" spc="245" dirty="0">
                <a:solidFill>
                  <a:srgbClr val="FFFFFF"/>
                </a:solidFill>
                <a:latin typeface="Microsoft Sans Serif"/>
                <a:cs typeface="Microsoft Sans Serif"/>
              </a:rPr>
              <a:t> </a:t>
            </a:r>
            <a:r>
              <a:rPr sz="1000" spc="-15" dirty="0">
                <a:solidFill>
                  <a:srgbClr val="FFFFFF"/>
                </a:solidFill>
                <a:latin typeface="Microsoft Sans Serif"/>
                <a:cs typeface="Microsoft Sans Serif"/>
              </a:rPr>
              <a:t>temporada, </a:t>
            </a:r>
            <a:r>
              <a:rPr sz="1000" spc="-10" dirty="0">
                <a:solidFill>
                  <a:srgbClr val="FFFFFF"/>
                </a:solidFill>
                <a:latin typeface="Microsoft Sans Serif"/>
                <a:cs typeface="Microsoft Sans Serif"/>
              </a:rPr>
              <a:t> </a:t>
            </a:r>
            <a:r>
              <a:rPr sz="1000" spc="-20" dirty="0">
                <a:solidFill>
                  <a:srgbClr val="FFFFFF"/>
                </a:solidFill>
                <a:latin typeface="Microsoft Sans Serif"/>
                <a:cs typeface="Microsoft Sans Serif"/>
              </a:rPr>
              <a:t>las </a:t>
            </a:r>
            <a:r>
              <a:rPr sz="1000" spc="-15" dirty="0">
                <a:solidFill>
                  <a:srgbClr val="FFFFFF"/>
                </a:solidFill>
                <a:latin typeface="Microsoft Sans Serif"/>
                <a:cs typeface="Microsoft Sans Serif"/>
              </a:rPr>
              <a:t>carnes magras </a:t>
            </a:r>
            <a:r>
              <a:rPr sz="1000" spc="-5" dirty="0">
                <a:solidFill>
                  <a:srgbClr val="FFFFFF"/>
                </a:solidFill>
                <a:latin typeface="Microsoft Sans Serif"/>
                <a:cs typeface="Microsoft Sans Serif"/>
              </a:rPr>
              <a:t>y </a:t>
            </a:r>
            <a:r>
              <a:rPr sz="1000" spc="-15" dirty="0">
                <a:solidFill>
                  <a:srgbClr val="FFFFFF"/>
                </a:solidFill>
                <a:latin typeface="Microsoft Sans Serif"/>
                <a:cs typeface="Microsoft Sans Serif"/>
              </a:rPr>
              <a:t>las grasas </a:t>
            </a:r>
            <a:r>
              <a:rPr sz="1000" spc="-5" dirty="0">
                <a:solidFill>
                  <a:srgbClr val="FFFFFF"/>
                </a:solidFill>
                <a:latin typeface="Microsoft Sans Serif"/>
                <a:cs typeface="Microsoft Sans Serif"/>
              </a:rPr>
              <a:t>mínimas </a:t>
            </a:r>
            <a:r>
              <a:rPr sz="1000" spc="-15" dirty="0">
                <a:solidFill>
                  <a:srgbClr val="FFFFFF"/>
                </a:solidFill>
                <a:latin typeface="Microsoft Sans Serif"/>
                <a:cs typeface="Microsoft Sans Serif"/>
              </a:rPr>
              <a:t>son partes </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clave</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spc="-20" dirty="0">
                <a:solidFill>
                  <a:srgbClr val="FFFFFF"/>
                </a:solidFill>
                <a:latin typeface="Microsoft Sans Serif"/>
                <a:cs typeface="Microsoft Sans Serif"/>
              </a:rPr>
              <a:t>las</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comidas.</a:t>
            </a:r>
            <a:endParaRPr sz="1000">
              <a:latin typeface="Microsoft Sans Serif"/>
              <a:cs typeface="Microsoft Sans Serif"/>
            </a:endParaRPr>
          </a:p>
        </p:txBody>
      </p:sp>
      <p:sp>
        <p:nvSpPr>
          <p:cNvPr id="25" name="object 25"/>
          <p:cNvSpPr txBox="1"/>
          <p:nvPr/>
        </p:nvSpPr>
        <p:spPr>
          <a:xfrm>
            <a:off x="723391" y="4817970"/>
            <a:ext cx="3020060" cy="875030"/>
          </a:xfrm>
          <a:prstGeom prst="rect">
            <a:avLst/>
          </a:prstGeom>
        </p:spPr>
        <p:txBody>
          <a:bodyPr vert="horz" wrap="square" lIns="0" tIns="45708" rIns="0" bIns="0" rtlCol="0">
            <a:spAutoFit/>
          </a:bodyPr>
          <a:lstStyle/>
          <a:p>
            <a:pPr marL="12697" algn="just">
              <a:spcBef>
                <a:spcPts val="360"/>
              </a:spcBef>
            </a:pPr>
            <a:r>
              <a:rPr sz="1200" spc="-5"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5"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ct val="99400"/>
              </a:lnSpc>
              <a:spcBef>
                <a:spcPts val="219"/>
              </a:spcBef>
            </a:pPr>
            <a:r>
              <a:rPr sz="1000" spc="-10" dirty="0">
                <a:solidFill>
                  <a:srgbClr val="57585B"/>
                </a:solidFill>
                <a:latin typeface="Microsoft Sans Serif"/>
                <a:cs typeface="Microsoft Sans Serif"/>
              </a:rPr>
              <a:t>Clean </a:t>
            </a:r>
            <a:r>
              <a:rPr sz="1000" spc="-5" dirty="0">
                <a:solidFill>
                  <a:srgbClr val="57585B"/>
                </a:solidFill>
                <a:latin typeface="Microsoft Sans Serif"/>
                <a:cs typeface="Microsoft Sans Serif"/>
              </a:rPr>
              <a:t>Cut </a:t>
            </a:r>
            <a:r>
              <a:rPr sz="1000" spc="-10" dirty="0">
                <a:solidFill>
                  <a:srgbClr val="57585B"/>
                </a:solidFill>
                <a:latin typeface="Microsoft Sans Serif"/>
                <a:cs typeface="Microsoft Sans Serif"/>
              </a:rPr>
              <a:t>Meals </a:t>
            </a:r>
            <a:r>
              <a:rPr sz="1000" spc="-5" dirty="0">
                <a:solidFill>
                  <a:srgbClr val="57585B"/>
                </a:solidFill>
                <a:latin typeface="Microsoft Sans Serif"/>
                <a:cs typeface="Microsoft Sans Serif"/>
              </a:rPr>
              <a:t>fue fundada en enero de 2015 </a:t>
            </a:r>
            <a:r>
              <a:rPr sz="1000" spc="-10" dirty="0">
                <a:solidFill>
                  <a:srgbClr val="57585B"/>
                </a:solidFill>
                <a:latin typeface="Microsoft Sans Serif"/>
                <a:cs typeface="Microsoft Sans Serif"/>
              </a:rPr>
              <a:t>por </a:t>
            </a:r>
            <a:r>
              <a:rPr sz="1000" spc="-5" dirty="0">
                <a:solidFill>
                  <a:srgbClr val="57585B"/>
                </a:solidFill>
                <a:latin typeface="Microsoft Sans Serif"/>
                <a:cs typeface="Microsoft Sans Serif"/>
              </a:rPr>
              <a:t> dos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amigos</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vida,</a:t>
            </a:r>
            <a:r>
              <a:rPr sz="1000" spc="-5" dirty="0">
                <a:solidFill>
                  <a:srgbClr val="57585B"/>
                </a:solidFill>
                <a:latin typeface="Microsoft Sans Serif"/>
                <a:cs typeface="Microsoft Sans Serif"/>
              </a:rPr>
              <a:t> Conor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McCallion</a:t>
            </a:r>
            <a:r>
              <a:rPr sz="1000" spc="-5" dirty="0">
                <a:solidFill>
                  <a:srgbClr val="57585B"/>
                </a:solidFill>
                <a:latin typeface="Microsoft Sans Serif"/>
                <a:cs typeface="Microsoft Sans Serif"/>
              </a:rPr>
              <a:t> y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Michéal Dyer. </a:t>
            </a:r>
            <a:r>
              <a:rPr sz="1000" spc="-5" dirty="0">
                <a:solidFill>
                  <a:srgbClr val="57585B"/>
                </a:solidFill>
                <a:latin typeface="Microsoft Sans Serif"/>
                <a:cs typeface="Microsoft Sans Serif"/>
              </a:rPr>
              <a:t>La </a:t>
            </a:r>
            <a:r>
              <a:rPr sz="1000" spc="-10" dirty="0">
                <a:solidFill>
                  <a:srgbClr val="57585B"/>
                </a:solidFill>
                <a:latin typeface="Microsoft Sans Serif"/>
                <a:cs typeface="Microsoft Sans Serif"/>
              </a:rPr>
              <a:t>pareja estudiaba </a:t>
            </a:r>
            <a:r>
              <a:rPr sz="1000" spc="-5" dirty="0">
                <a:solidFill>
                  <a:srgbClr val="57585B"/>
                </a:solidFill>
                <a:latin typeface="Microsoft Sans Serif"/>
                <a:cs typeface="Microsoft Sans Serif"/>
              </a:rPr>
              <a:t>en </a:t>
            </a:r>
            <a:r>
              <a:rPr sz="1000" spc="-10" dirty="0">
                <a:solidFill>
                  <a:srgbClr val="57585B"/>
                </a:solidFill>
                <a:latin typeface="Microsoft Sans Serif"/>
                <a:cs typeface="Microsoft Sans Serif"/>
              </a:rPr>
              <a:t>GMIT </a:t>
            </a:r>
            <a:r>
              <a:rPr sz="1000" spc="-5" dirty="0">
                <a:solidFill>
                  <a:srgbClr val="57585B"/>
                </a:solidFill>
                <a:latin typeface="Microsoft Sans Serif"/>
                <a:cs typeface="Microsoft Sans Serif"/>
              </a:rPr>
              <a:t>y ambos </a:t>
            </a:r>
            <a:r>
              <a:rPr sz="1000" dirty="0">
                <a:solidFill>
                  <a:srgbClr val="57585B"/>
                </a:solidFill>
                <a:latin typeface="Microsoft Sans Serif"/>
                <a:cs typeface="Microsoft Sans Serif"/>
              </a:rPr>
              <a:t> tenían </a:t>
            </a:r>
            <a:r>
              <a:rPr sz="1000" spc="-10" dirty="0">
                <a:solidFill>
                  <a:srgbClr val="57585B"/>
                </a:solidFill>
                <a:latin typeface="Microsoft Sans Serif"/>
                <a:cs typeface="Microsoft Sans Serif"/>
              </a:rPr>
              <a:t>una pasión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por</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comida</a:t>
            </a:r>
            <a:r>
              <a:rPr sz="1000" spc="-5" dirty="0">
                <a:solidFill>
                  <a:srgbClr val="57585B"/>
                </a:solidFill>
                <a:latin typeface="Microsoft Sans Serif"/>
                <a:cs typeface="Microsoft Sans Serif"/>
              </a:rPr>
              <a:t> sana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fitness</a:t>
            </a:r>
            <a:r>
              <a:rPr sz="1000" spc="-5" dirty="0">
                <a:latin typeface="Microsoft Sans Serif"/>
                <a:cs typeface="Microsoft Sans Serif"/>
              </a:rPr>
              <a:t>.</a:t>
            </a:r>
            <a:endParaRPr sz="1000">
              <a:latin typeface="Microsoft Sans Serif"/>
              <a:cs typeface="Microsoft Sans Serif"/>
            </a:endParaRPr>
          </a:p>
        </p:txBody>
      </p:sp>
      <p:grpSp>
        <p:nvGrpSpPr>
          <p:cNvPr id="26" name="object 26"/>
          <p:cNvGrpSpPr/>
          <p:nvPr/>
        </p:nvGrpSpPr>
        <p:grpSpPr>
          <a:xfrm>
            <a:off x="0" y="3"/>
            <a:ext cx="7277100" cy="2582545"/>
            <a:chOff x="0" y="0"/>
            <a:chExt cx="7277100" cy="2582545"/>
          </a:xfrm>
        </p:grpSpPr>
        <p:sp>
          <p:nvSpPr>
            <p:cNvPr id="27" name="object 27"/>
            <p:cNvSpPr/>
            <p:nvPr/>
          </p:nvSpPr>
          <p:spPr>
            <a:xfrm>
              <a:off x="0" y="0"/>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7644"/>
                  </a:lnTo>
                  <a:lnTo>
                    <a:pt x="5221605" y="0"/>
                  </a:lnTo>
                  <a:close/>
                </a:path>
              </a:pathLst>
            </a:custGeom>
            <a:solidFill>
              <a:srgbClr val="004448"/>
            </a:solidFill>
          </p:spPr>
          <p:txBody>
            <a:bodyPr wrap="square" lIns="0" tIns="0" rIns="0" bIns="0" rtlCol="0"/>
            <a:lstStyle/>
            <a:p>
              <a:endParaRPr/>
            </a:p>
          </p:txBody>
        </p:sp>
        <p:pic>
          <p:nvPicPr>
            <p:cNvPr id="28" name="object 28"/>
            <p:cNvPicPr/>
            <p:nvPr/>
          </p:nvPicPr>
          <p:blipFill>
            <a:blip r:embed="rId13" cstate="screen">
              <a:extLst>
                <a:ext uri="{28A0092B-C50C-407E-A947-70E740481C1C}">
                  <a14:useLocalDpi xmlns:a14="http://schemas.microsoft.com/office/drawing/2010/main"/>
                </a:ext>
              </a:extLst>
            </a:blip>
            <a:stretch>
              <a:fillRect/>
            </a:stretch>
          </p:blipFill>
          <p:spPr>
            <a:xfrm>
              <a:off x="4612640" y="623569"/>
              <a:ext cx="2395855" cy="1587500"/>
            </a:xfrm>
            <a:prstGeom prst="rect">
              <a:avLst/>
            </a:prstGeom>
          </p:spPr>
        </p:pic>
        <p:sp>
          <p:nvSpPr>
            <p:cNvPr id="29" name="object 29"/>
            <p:cNvSpPr/>
            <p:nvPr/>
          </p:nvSpPr>
          <p:spPr>
            <a:xfrm>
              <a:off x="4613275" y="63436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30" name="object 30"/>
            <p:cNvPicPr/>
            <p:nvPr/>
          </p:nvPicPr>
          <p:blipFill>
            <a:blip r:embed="rId14" cstate="screen">
              <a:extLst>
                <a:ext uri="{28A0092B-C50C-407E-A947-70E740481C1C}">
                  <a14:useLocalDpi xmlns:a14="http://schemas.microsoft.com/office/drawing/2010/main"/>
                </a:ext>
              </a:extLst>
            </a:blip>
            <a:stretch>
              <a:fillRect/>
            </a:stretch>
          </p:blipFill>
          <p:spPr>
            <a:xfrm>
              <a:off x="4321175" y="2214879"/>
              <a:ext cx="2955925" cy="86995"/>
            </a:xfrm>
            <a:prstGeom prst="rect">
              <a:avLst/>
            </a:prstGeom>
          </p:spPr>
        </p:pic>
        <p:pic>
          <p:nvPicPr>
            <p:cNvPr id="31" name="object 31"/>
            <p:cNvPicPr/>
            <p:nvPr/>
          </p:nvPicPr>
          <p:blipFill>
            <a:blip r:embed="rId15" cstate="screen">
              <a:extLst>
                <a:ext uri="{28A0092B-C50C-407E-A947-70E740481C1C}">
                  <a14:useLocalDpi xmlns:a14="http://schemas.microsoft.com/office/drawing/2010/main"/>
                </a:ext>
              </a:extLst>
            </a:blip>
            <a:stretch>
              <a:fillRect/>
            </a:stretch>
          </p:blipFill>
          <p:spPr>
            <a:xfrm>
              <a:off x="4691379" y="720724"/>
              <a:ext cx="1657350" cy="805179"/>
            </a:xfrm>
            <a:prstGeom prst="rect">
              <a:avLst/>
            </a:prstGeom>
          </p:spPr>
        </p:pic>
        <p:pic>
          <p:nvPicPr>
            <p:cNvPr id="32" name="object 32"/>
            <p:cNvPicPr/>
            <p:nvPr/>
          </p:nvPicPr>
          <p:blipFill>
            <a:blip r:embed="rId16" cstate="screen">
              <a:extLst>
                <a:ext uri="{28A0092B-C50C-407E-A947-70E740481C1C}">
                  <a14:useLocalDpi xmlns:a14="http://schemas.microsoft.com/office/drawing/2010/main"/>
                </a:ext>
              </a:extLst>
            </a:blip>
            <a:stretch>
              <a:fillRect/>
            </a:stretch>
          </p:blipFill>
          <p:spPr>
            <a:xfrm>
              <a:off x="6346825" y="720724"/>
              <a:ext cx="621665" cy="1207134"/>
            </a:xfrm>
            <a:prstGeom prst="rect">
              <a:avLst/>
            </a:prstGeom>
          </p:spPr>
        </p:pic>
        <p:pic>
          <p:nvPicPr>
            <p:cNvPr id="33" name="object 33"/>
            <p:cNvPicPr/>
            <p:nvPr/>
          </p:nvPicPr>
          <p:blipFill>
            <a:blip r:embed="rId17" cstate="screen">
              <a:extLst>
                <a:ext uri="{28A0092B-C50C-407E-A947-70E740481C1C}">
                  <a14:useLocalDpi xmlns:a14="http://schemas.microsoft.com/office/drawing/2010/main"/>
                </a:ext>
              </a:extLst>
            </a:blip>
            <a:stretch>
              <a:fillRect/>
            </a:stretch>
          </p:blipFill>
          <p:spPr>
            <a:xfrm>
              <a:off x="4691379" y="1523364"/>
              <a:ext cx="1657350" cy="603250"/>
            </a:xfrm>
            <a:prstGeom prst="rect">
              <a:avLst/>
            </a:prstGeom>
          </p:spPr>
        </p:pic>
        <p:pic>
          <p:nvPicPr>
            <p:cNvPr id="34" name="object 34"/>
            <p:cNvPicPr/>
            <p:nvPr/>
          </p:nvPicPr>
          <p:blipFill>
            <a:blip r:embed="rId18" cstate="screen">
              <a:extLst>
                <a:ext uri="{28A0092B-C50C-407E-A947-70E740481C1C}">
                  <a14:useLocalDpi xmlns:a14="http://schemas.microsoft.com/office/drawing/2010/main"/>
                </a:ext>
              </a:extLst>
            </a:blip>
            <a:stretch>
              <a:fillRect/>
            </a:stretch>
          </p:blipFill>
          <p:spPr>
            <a:xfrm>
              <a:off x="6346825" y="1925319"/>
              <a:ext cx="621665" cy="201295"/>
            </a:xfrm>
            <a:prstGeom prst="rect">
              <a:avLst/>
            </a:prstGeom>
          </p:spPr>
        </p:pic>
        <p:sp>
          <p:nvSpPr>
            <p:cNvPr id="35" name="object 35"/>
            <p:cNvSpPr/>
            <p:nvPr/>
          </p:nvSpPr>
          <p:spPr>
            <a:xfrm>
              <a:off x="6097904" y="172719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6" name="object 36"/>
            <p:cNvSpPr/>
            <p:nvPr/>
          </p:nvSpPr>
          <p:spPr>
            <a:xfrm>
              <a:off x="6063615" y="1694179"/>
              <a:ext cx="815975" cy="779780"/>
            </a:xfrm>
            <a:custGeom>
              <a:avLst/>
              <a:gdLst/>
              <a:ahLst/>
              <a:cxnLst/>
              <a:rect l="l" t="t" r="r" b="b"/>
              <a:pathLst>
                <a:path w="815975" h="779780">
                  <a:moveTo>
                    <a:pt x="398780" y="0"/>
                  </a:moveTo>
                  <a:lnTo>
                    <a:pt x="353060" y="3809"/>
                  </a:lnTo>
                  <a:lnTo>
                    <a:pt x="308610" y="12064"/>
                  </a:lnTo>
                  <a:lnTo>
                    <a:pt x="265430" y="24764"/>
                  </a:lnTo>
                  <a:lnTo>
                    <a:pt x="224155" y="41909"/>
                  </a:lnTo>
                  <a:lnTo>
                    <a:pt x="185420" y="62864"/>
                  </a:lnTo>
                  <a:lnTo>
                    <a:pt x="149860" y="88264"/>
                  </a:lnTo>
                  <a:lnTo>
                    <a:pt x="116205" y="116839"/>
                  </a:lnTo>
                  <a:lnTo>
                    <a:pt x="86995" y="149225"/>
                  </a:lnTo>
                  <a:lnTo>
                    <a:pt x="60960" y="184784"/>
                  </a:lnTo>
                  <a:lnTo>
                    <a:pt x="38735" y="223520"/>
                  </a:lnTo>
                  <a:lnTo>
                    <a:pt x="21589" y="264795"/>
                  </a:lnTo>
                  <a:lnTo>
                    <a:pt x="8889" y="308609"/>
                  </a:lnTo>
                  <a:lnTo>
                    <a:pt x="1905" y="353695"/>
                  </a:lnTo>
                  <a:lnTo>
                    <a:pt x="0" y="398145"/>
                  </a:lnTo>
                  <a:lnTo>
                    <a:pt x="3810" y="441959"/>
                  </a:lnTo>
                  <a:lnTo>
                    <a:pt x="12064" y="484504"/>
                  </a:lnTo>
                  <a:lnTo>
                    <a:pt x="25400" y="525779"/>
                  </a:lnTo>
                  <a:lnTo>
                    <a:pt x="43180" y="565150"/>
                  </a:lnTo>
                  <a:lnTo>
                    <a:pt x="66039" y="601979"/>
                  </a:lnTo>
                  <a:lnTo>
                    <a:pt x="92075" y="636904"/>
                  </a:lnTo>
                  <a:lnTo>
                    <a:pt x="122555" y="668654"/>
                  </a:lnTo>
                  <a:lnTo>
                    <a:pt x="156210" y="696595"/>
                  </a:lnTo>
                  <a:lnTo>
                    <a:pt x="193675" y="721359"/>
                  </a:lnTo>
                  <a:lnTo>
                    <a:pt x="233680" y="742314"/>
                  </a:lnTo>
                  <a:lnTo>
                    <a:pt x="276860" y="759459"/>
                  </a:lnTo>
                  <a:lnTo>
                    <a:pt x="323214" y="770889"/>
                  </a:lnTo>
                  <a:lnTo>
                    <a:pt x="370205" y="777875"/>
                  </a:lnTo>
                  <a:lnTo>
                    <a:pt x="416560" y="779779"/>
                  </a:lnTo>
                  <a:lnTo>
                    <a:pt x="462280" y="775970"/>
                  </a:lnTo>
                  <a:lnTo>
                    <a:pt x="507364" y="768350"/>
                  </a:lnTo>
                  <a:lnTo>
                    <a:pt x="549910" y="755014"/>
                  </a:lnTo>
                  <a:lnTo>
                    <a:pt x="591185" y="737870"/>
                  </a:lnTo>
                  <a:lnTo>
                    <a:pt x="629919" y="716914"/>
                  </a:lnTo>
                  <a:lnTo>
                    <a:pt x="666114" y="691514"/>
                  </a:lnTo>
                  <a:lnTo>
                    <a:pt x="699135" y="662939"/>
                  </a:lnTo>
                  <a:lnTo>
                    <a:pt x="728980" y="630554"/>
                  </a:lnTo>
                  <a:lnTo>
                    <a:pt x="755014" y="594995"/>
                  </a:lnTo>
                  <a:lnTo>
                    <a:pt x="776605" y="556259"/>
                  </a:lnTo>
                  <a:lnTo>
                    <a:pt x="794385" y="514984"/>
                  </a:lnTo>
                  <a:lnTo>
                    <a:pt x="807085" y="471170"/>
                  </a:lnTo>
                  <a:lnTo>
                    <a:pt x="814069" y="426084"/>
                  </a:lnTo>
                  <a:lnTo>
                    <a:pt x="815975" y="381634"/>
                  </a:lnTo>
                  <a:lnTo>
                    <a:pt x="812164" y="337820"/>
                  </a:lnTo>
                  <a:lnTo>
                    <a:pt x="803275" y="295275"/>
                  </a:lnTo>
                  <a:lnTo>
                    <a:pt x="789939" y="254000"/>
                  </a:lnTo>
                  <a:lnTo>
                    <a:pt x="772160" y="214629"/>
                  </a:lnTo>
                  <a:lnTo>
                    <a:pt x="749935" y="177800"/>
                  </a:lnTo>
                  <a:lnTo>
                    <a:pt x="723264" y="142875"/>
                  </a:lnTo>
                  <a:lnTo>
                    <a:pt x="693419" y="111759"/>
                  </a:lnTo>
                  <a:lnTo>
                    <a:pt x="659764" y="83184"/>
                  </a:lnTo>
                  <a:lnTo>
                    <a:pt x="622300" y="58420"/>
                  </a:lnTo>
                  <a:lnTo>
                    <a:pt x="581660" y="37464"/>
                  </a:lnTo>
                  <a:lnTo>
                    <a:pt x="538480" y="20954"/>
                  </a:lnTo>
                  <a:lnTo>
                    <a:pt x="492760" y="8889"/>
                  </a:lnTo>
                  <a:lnTo>
                    <a:pt x="445769" y="1904"/>
                  </a:lnTo>
                  <a:lnTo>
                    <a:pt x="398780" y="0"/>
                  </a:lnTo>
                  <a:close/>
                </a:path>
              </a:pathLst>
            </a:custGeom>
            <a:solidFill>
              <a:srgbClr val="CC912F"/>
            </a:solidFill>
          </p:spPr>
          <p:txBody>
            <a:bodyPr wrap="square" lIns="0" tIns="0" rIns="0" bIns="0" rtlCol="0"/>
            <a:lstStyle/>
            <a:p>
              <a:endParaRPr/>
            </a:p>
          </p:txBody>
        </p:sp>
        <p:sp>
          <p:nvSpPr>
            <p:cNvPr id="37" name="object 37"/>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38" name="object 38"/>
            <p:cNvPicPr/>
            <p:nvPr/>
          </p:nvPicPr>
          <p:blipFill>
            <a:blip r:embed="rId19" cstate="screen">
              <a:extLst>
                <a:ext uri="{28A0092B-C50C-407E-A947-70E740481C1C}">
                  <a14:useLocalDpi xmlns:a14="http://schemas.microsoft.com/office/drawing/2010/main"/>
                </a:ext>
              </a:extLst>
            </a:blip>
            <a:stretch>
              <a:fillRect/>
            </a:stretch>
          </p:blipFill>
          <p:spPr>
            <a:xfrm>
              <a:off x="173316" y="473963"/>
              <a:ext cx="225018" cy="213868"/>
            </a:xfrm>
            <a:prstGeom prst="rect">
              <a:avLst/>
            </a:prstGeom>
          </p:spPr>
        </p:pic>
        <p:sp>
          <p:nvSpPr>
            <p:cNvPr id="39" name="object 39"/>
            <p:cNvSpPr/>
            <p:nvPr/>
          </p:nvSpPr>
          <p:spPr>
            <a:xfrm>
              <a:off x="648690" y="477392"/>
              <a:ext cx="2190115" cy="216535"/>
            </a:xfrm>
            <a:custGeom>
              <a:avLst/>
              <a:gdLst/>
              <a:ahLst/>
              <a:cxnLst/>
              <a:rect l="l" t="t" r="r" b="b"/>
              <a:pathLst>
                <a:path w="2190115" h="216534">
                  <a:moveTo>
                    <a:pt x="148132" y="146558"/>
                  </a:moveTo>
                  <a:lnTo>
                    <a:pt x="125958" y="139573"/>
                  </a:lnTo>
                  <a:lnTo>
                    <a:pt x="123139" y="151993"/>
                  </a:lnTo>
                  <a:lnTo>
                    <a:pt x="119265" y="162814"/>
                  </a:lnTo>
                  <a:lnTo>
                    <a:pt x="85877" y="191960"/>
                  </a:lnTo>
                  <a:lnTo>
                    <a:pt x="76923" y="192786"/>
                  </a:lnTo>
                  <a:lnTo>
                    <a:pt x="69392" y="192189"/>
                  </a:lnTo>
                  <a:lnTo>
                    <a:pt x="37033" y="170611"/>
                  </a:lnTo>
                  <a:lnTo>
                    <a:pt x="24409" y="131584"/>
                  </a:lnTo>
                  <a:lnTo>
                    <a:pt x="22860" y="106553"/>
                  </a:lnTo>
                  <a:lnTo>
                    <a:pt x="23177" y="96266"/>
                  </a:lnTo>
                  <a:lnTo>
                    <a:pt x="31216" y="57061"/>
                  </a:lnTo>
                  <a:lnTo>
                    <a:pt x="60896" y="26568"/>
                  </a:lnTo>
                  <a:lnTo>
                    <a:pt x="78638" y="23622"/>
                  </a:lnTo>
                  <a:lnTo>
                    <a:pt x="86677" y="24295"/>
                  </a:lnTo>
                  <a:lnTo>
                    <a:pt x="120192" y="56781"/>
                  </a:lnTo>
                  <a:lnTo>
                    <a:pt x="123444" y="67437"/>
                  </a:lnTo>
                  <a:lnTo>
                    <a:pt x="145275" y="60960"/>
                  </a:lnTo>
                  <a:lnTo>
                    <a:pt x="129298" y="24815"/>
                  </a:lnTo>
                  <a:lnTo>
                    <a:pt x="91160" y="1003"/>
                  </a:lnTo>
                  <a:lnTo>
                    <a:pt x="79095" y="0"/>
                  </a:lnTo>
                  <a:lnTo>
                    <a:pt x="68237" y="787"/>
                  </a:lnTo>
                  <a:lnTo>
                    <a:pt x="29743" y="19672"/>
                  </a:lnTo>
                  <a:lnTo>
                    <a:pt x="5613" y="62306"/>
                  </a:lnTo>
                  <a:lnTo>
                    <a:pt x="0" y="106680"/>
                  </a:lnTo>
                  <a:lnTo>
                    <a:pt x="546" y="121475"/>
                  </a:lnTo>
                  <a:lnTo>
                    <a:pt x="8851" y="162814"/>
                  </a:lnTo>
                  <a:lnTo>
                    <a:pt x="34683" y="202819"/>
                  </a:lnTo>
                  <a:lnTo>
                    <a:pt x="78752" y="216535"/>
                  </a:lnTo>
                  <a:lnTo>
                    <a:pt x="91325" y="215417"/>
                  </a:lnTo>
                  <a:lnTo>
                    <a:pt x="102908" y="212064"/>
                  </a:lnTo>
                  <a:lnTo>
                    <a:pt x="113474" y="206463"/>
                  </a:lnTo>
                  <a:lnTo>
                    <a:pt x="123037" y="198628"/>
                  </a:lnTo>
                  <a:lnTo>
                    <a:pt x="127927" y="192786"/>
                  </a:lnTo>
                  <a:lnTo>
                    <a:pt x="131394" y="188658"/>
                  </a:lnTo>
                  <a:lnTo>
                    <a:pt x="138366" y="176644"/>
                  </a:lnTo>
                  <a:lnTo>
                    <a:pt x="143967" y="162534"/>
                  </a:lnTo>
                  <a:lnTo>
                    <a:pt x="148132" y="146558"/>
                  </a:lnTo>
                  <a:close/>
                </a:path>
                <a:path w="2190115" h="216534">
                  <a:moveTo>
                    <a:pt x="277825" y="188214"/>
                  </a:moveTo>
                  <a:lnTo>
                    <a:pt x="195300" y="188214"/>
                  </a:lnTo>
                  <a:lnTo>
                    <a:pt x="195300" y="3556"/>
                  </a:lnTo>
                  <a:lnTo>
                    <a:pt x="173113" y="3556"/>
                  </a:lnTo>
                  <a:lnTo>
                    <a:pt x="173113" y="212979"/>
                  </a:lnTo>
                  <a:lnTo>
                    <a:pt x="277825" y="212979"/>
                  </a:lnTo>
                  <a:lnTo>
                    <a:pt x="277825" y="188214"/>
                  </a:lnTo>
                  <a:close/>
                </a:path>
                <a:path w="2190115" h="216534">
                  <a:moveTo>
                    <a:pt x="430606" y="188214"/>
                  </a:moveTo>
                  <a:lnTo>
                    <a:pt x="327736" y="188214"/>
                  </a:lnTo>
                  <a:lnTo>
                    <a:pt x="327736" y="116967"/>
                  </a:lnTo>
                  <a:lnTo>
                    <a:pt x="420433" y="116967"/>
                  </a:lnTo>
                  <a:lnTo>
                    <a:pt x="420433" y="92456"/>
                  </a:lnTo>
                  <a:lnTo>
                    <a:pt x="327736" y="92456"/>
                  </a:lnTo>
                  <a:lnTo>
                    <a:pt x="327736" y="28194"/>
                  </a:lnTo>
                  <a:lnTo>
                    <a:pt x="426720" y="28194"/>
                  </a:lnTo>
                  <a:lnTo>
                    <a:pt x="426720" y="3556"/>
                  </a:lnTo>
                  <a:lnTo>
                    <a:pt x="305562" y="3556"/>
                  </a:lnTo>
                  <a:lnTo>
                    <a:pt x="305562" y="212979"/>
                  </a:lnTo>
                  <a:lnTo>
                    <a:pt x="430606" y="212979"/>
                  </a:lnTo>
                  <a:lnTo>
                    <a:pt x="430606" y="188214"/>
                  </a:lnTo>
                  <a:close/>
                </a:path>
                <a:path w="2190115" h="216534">
                  <a:moveTo>
                    <a:pt x="598970" y="212979"/>
                  </a:moveTo>
                  <a:lnTo>
                    <a:pt x="578205" y="149606"/>
                  </a:lnTo>
                  <a:lnTo>
                    <a:pt x="570814" y="127000"/>
                  </a:lnTo>
                  <a:lnTo>
                    <a:pt x="547306" y="55232"/>
                  </a:lnTo>
                  <a:lnTo>
                    <a:pt x="547306" y="127000"/>
                  </a:lnTo>
                  <a:lnTo>
                    <a:pt x="490499" y="127000"/>
                  </a:lnTo>
                  <a:lnTo>
                    <a:pt x="508901" y="65532"/>
                  </a:lnTo>
                  <a:lnTo>
                    <a:pt x="511644" y="55613"/>
                  </a:lnTo>
                  <a:lnTo>
                    <a:pt x="514070" y="45631"/>
                  </a:lnTo>
                  <a:lnTo>
                    <a:pt x="516166" y="35610"/>
                  </a:lnTo>
                  <a:lnTo>
                    <a:pt x="517931" y="25527"/>
                  </a:lnTo>
                  <a:lnTo>
                    <a:pt x="520128" y="34607"/>
                  </a:lnTo>
                  <a:lnTo>
                    <a:pt x="522846" y="44869"/>
                  </a:lnTo>
                  <a:lnTo>
                    <a:pt x="526072" y="56324"/>
                  </a:lnTo>
                  <a:lnTo>
                    <a:pt x="529818" y="68961"/>
                  </a:lnTo>
                  <a:lnTo>
                    <a:pt x="547306" y="127000"/>
                  </a:lnTo>
                  <a:lnTo>
                    <a:pt x="547306" y="55232"/>
                  </a:lnTo>
                  <a:lnTo>
                    <a:pt x="537578" y="25527"/>
                  </a:lnTo>
                  <a:lnTo>
                    <a:pt x="530390" y="3556"/>
                  </a:lnTo>
                  <a:lnTo>
                    <a:pt x="506501" y="3556"/>
                  </a:lnTo>
                  <a:lnTo>
                    <a:pt x="442150" y="212979"/>
                  </a:lnTo>
                  <a:lnTo>
                    <a:pt x="465696" y="212979"/>
                  </a:lnTo>
                  <a:lnTo>
                    <a:pt x="484098" y="149606"/>
                  </a:lnTo>
                  <a:lnTo>
                    <a:pt x="554164" y="149606"/>
                  </a:lnTo>
                  <a:lnTo>
                    <a:pt x="573709" y="212979"/>
                  </a:lnTo>
                  <a:lnTo>
                    <a:pt x="598970" y="212979"/>
                  </a:lnTo>
                  <a:close/>
                </a:path>
                <a:path w="2190115" h="216534">
                  <a:moveTo>
                    <a:pt x="749325" y="3556"/>
                  </a:moveTo>
                  <a:lnTo>
                    <a:pt x="727989" y="3556"/>
                  </a:lnTo>
                  <a:lnTo>
                    <a:pt x="727989" y="168021"/>
                  </a:lnTo>
                  <a:lnTo>
                    <a:pt x="663968" y="48387"/>
                  </a:lnTo>
                  <a:lnTo>
                    <a:pt x="639978" y="3556"/>
                  </a:lnTo>
                  <a:lnTo>
                    <a:pt x="617296" y="3556"/>
                  </a:lnTo>
                  <a:lnTo>
                    <a:pt x="617296" y="212979"/>
                  </a:lnTo>
                  <a:lnTo>
                    <a:pt x="638581" y="212979"/>
                  </a:lnTo>
                  <a:lnTo>
                    <a:pt x="638581" y="48387"/>
                  </a:lnTo>
                  <a:lnTo>
                    <a:pt x="726592" y="212979"/>
                  </a:lnTo>
                  <a:lnTo>
                    <a:pt x="749325" y="212979"/>
                  </a:lnTo>
                  <a:lnTo>
                    <a:pt x="749325" y="168021"/>
                  </a:lnTo>
                  <a:lnTo>
                    <a:pt x="749325" y="3556"/>
                  </a:lnTo>
                  <a:close/>
                </a:path>
                <a:path w="2190115" h="216534">
                  <a:moveTo>
                    <a:pt x="1009154" y="146558"/>
                  </a:moveTo>
                  <a:lnTo>
                    <a:pt x="987069" y="139573"/>
                  </a:lnTo>
                  <a:lnTo>
                    <a:pt x="984250" y="151993"/>
                  </a:lnTo>
                  <a:lnTo>
                    <a:pt x="980363" y="162814"/>
                  </a:lnTo>
                  <a:lnTo>
                    <a:pt x="946886" y="191960"/>
                  </a:lnTo>
                  <a:lnTo>
                    <a:pt x="937920" y="192786"/>
                  </a:lnTo>
                  <a:lnTo>
                    <a:pt x="930414" y="192189"/>
                  </a:lnTo>
                  <a:lnTo>
                    <a:pt x="898105" y="170611"/>
                  </a:lnTo>
                  <a:lnTo>
                    <a:pt x="885482" y="131584"/>
                  </a:lnTo>
                  <a:lnTo>
                    <a:pt x="883945" y="106553"/>
                  </a:lnTo>
                  <a:lnTo>
                    <a:pt x="884275" y="96266"/>
                  </a:lnTo>
                  <a:lnTo>
                    <a:pt x="892289" y="57061"/>
                  </a:lnTo>
                  <a:lnTo>
                    <a:pt x="921994" y="26568"/>
                  </a:lnTo>
                  <a:lnTo>
                    <a:pt x="939698" y="23622"/>
                  </a:lnTo>
                  <a:lnTo>
                    <a:pt x="947724" y="24295"/>
                  </a:lnTo>
                  <a:lnTo>
                    <a:pt x="981252" y="56781"/>
                  </a:lnTo>
                  <a:lnTo>
                    <a:pt x="984529" y="67437"/>
                  </a:lnTo>
                  <a:lnTo>
                    <a:pt x="1006373" y="60960"/>
                  </a:lnTo>
                  <a:lnTo>
                    <a:pt x="990396" y="24815"/>
                  </a:lnTo>
                  <a:lnTo>
                    <a:pt x="952271" y="1003"/>
                  </a:lnTo>
                  <a:lnTo>
                    <a:pt x="940206" y="0"/>
                  </a:lnTo>
                  <a:lnTo>
                    <a:pt x="929309" y="787"/>
                  </a:lnTo>
                  <a:lnTo>
                    <a:pt x="890841" y="19672"/>
                  </a:lnTo>
                  <a:lnTo>
                    <a:pt x="866698" y="62306"/>
                  </a:lnTo>
                  <a:lnTo>
                    <a:pt x="861085" y="106680"/>
                  </a:lnTo>
                  <a:lnTo>
                    <a:pt x="861631" y="121475"/>
                  </a:lnTo>
                  <a:lnTo>
                    <a:pt x="869975" y="162814"/>
                  </a:lnTo>
                  <a:lnTo>
                    <a:pt x="895756" y="202819"/>
                  </a:lnTo>
                  <a:lnTo>
                    <a:pt x="939825" y="216535"/>
                  </a:lnTo>
                  <a:lnTo>
                    <a:pt x="952385" y="215417"/>
                  </a:lnTo>
                  <a:lnTo>
                    <a:pt x="989037" y="192786"/>
                  </a:lnTo>
                  <a:lnTo>
                    <a:pt x="1009154" y="146558"/>
                  </a:lnTo>
                  <a:close/>
                </a:path>
                <a:path w="2190115" h="216534">
                  <a:moveTo>
                    <a:pt x="1167282" y="3556"/>
                  </a:moveTo>
                  <a:lnTo>
                    <a:pt x="1145057" y="3556"/>
                  </a:lnTo>
                  <a:lnTo>
                    <a:pt x="1145044" y="124587"/>
                  </a:lnTo>
                  <a:lnTo>
                    <a:pt x="1144409" y="142570"/>
                  </a:lnTo>
                  <a:lnTo>
                    <a:pt x="1128534" y="183756"/>
                  </a:lnTo>
                  <a:lnTo>
                    <a:pt x="1099845" y="191516"/>
                  </a:lnTo>
                  <a:lnTo>
                    <a:pt x="1090320" y="191516"/>
                  </a:lnTo>
                  <a:lnTo>
                    <a:pt x="1061605" y="164566"/>
                  </a:lnTo>
                  <a:lnTo>
                    <a:pt x="1057681" y="124587"/>
                  </a:lnTo>
                  <a:lnTo>
                    <a:pt x="1057681" y="3556"/>
                  </a:lnTo>
                  <a:lnTo>
                    <a:pt x="1035456" y="3556"/>
                  </a:lnTo>
                  <a:lnTo>
                    <a:pt x="1035456" y="124587"/>
                  </a:lnTo>
                  <a:lnTo>
                    <a:pt x="1035850" y="140309"/>
                  </a:lnTo>
                  <a:lnTo>
                    <a:pt x="1045565" y="186093"/>
                  </a:lnTo>
                  <a:lnTo>
                    <a:pt x="1080312" y="214033"/>
                  </a:lnTo>
                  <a:lnTo>
                    <a:pt x="1101750" y="216535"/>
                  </a:lnTo>
                  <a:lnTo>
                    <a:pt x="1113269" y="215823"/>
                  </a:lnTo>
                  <a:lnTo>
                    <a:pt x="1147737" y="198615"/>
                  </a:lnTo>
                  <a:lnTo>
                    <a:pt x="1165847" y="152844"/>
                  </a:lnTo>
                  <a:lnTo>
                    <a:pt x="1167282" y="124587"/>
                  </a:lnTo>
                  <a:lnTo>
                    <a:pt x="1167282" y="3556"/>
                  </a:lnTo>
                  <a:close/>
                </a:path>
                <a:path w="2190115" h="216534">
                  <a:moveTo>
                    <a:pt x="1324508" y="3556"/>
                  </a:moveTo>
                  <a:lnTo>
                    <a:pt x="1191666" y="3556"/>
                  </a:lnTo>
                  <a:lnTo>
                    <a:pt x="1191666" y="28194"/>
                  </a:lnTo>
                  <a:lnTo>
                    <a:pt x="1246911" y="28194"/>
                  </a:lnTo>
                  <a:lnTo>
                    <a:pt x="1246911" y="212979"/>
                  </a:lnTo>
                  <a:lnTo>
                    <a:pt x="1269009" y="212979"/>
                  </a:lnTo>
                  <a:lnTo>
                    <a:pt x="1269009" y="28194"/>
                  </a:lnTo>
                  <a:lnTo>
                    <a:pt x="1324508" y="28194"/>
                  </a:lnTo>
                  <a:lnTo>
                    <a:pt x="1324508" y="3556"/>
                  </a:lnTo>
                  <a:close/>
                </a:path>
                <a:path w="2190115" h="216534">
                  <a:moveTo>
                    <a:pt x="1587525" y="3556"/>
                  </a:moveTo>
                  <a:lnTo>
                    <a:pt x="1557680" y="3556"/>
                  </a:lnTo>
                  <a:lnTo>
                    <a:pt x="1517548" y="149225"/>
                  </a:lnTo>
                  <a:lnTo>
                    <a:pt x="1514703" y="159689"/>
                  </a:lnTo>
                  <a:lnTo>
                    <a:pt x="1512290" y="168770"/>
                  </a:lnTo>
                  <a:lnTo>
                    <a:pt x="1510271" y="176504"/>
                  </a:lnTo>
                  <a:lnTo>
                    <a:pt x="1508658" y="182880"/>
                  </a:lnTo>
                  <a:lnTo>
                    <a:pt x="1507223" y="177076"/>
                  </a:lnTo>
                  <a:lnTo>
                    <a:pt x="1505419" y="169951"/>
                  </a:lnTo>
                  <a:lnTo>
                    <a:pt x="1503222" y="161505"/>
                  </a:lnTo>
                  <a:lnTo>
                    <a:pt x="1500657" y="151765"/>
                  </a:lnTo>
                  <a:lnTo>
                    <a:pt x="1469351" y="34671"/>
                  </a:lnTo>
                  <a:lnTo>
                    <a:pt x="1461033" y="3556"/>
                  </a:lnTo>
                  <a:lnTo>
                    <a:pt x="1427632" y="3556"/>
                  </a:lnTo>
                  <a:lnTo>
                    <a:pt x="1427632" y="212979"/>
                  </a:lnTo>
                  <a:lnTo>
                    <a:pt x="1448968" y="212979"/>
                  </a:lnTo>
                  <a:lnTo>
                    <a:pt x="1448968" y="34671"/>
                  </a:lnTo>
                  <a:lnTo>
                    <a:pt x="1497482" y="212979"/>
                  </a:lnTo>
                  <a:lnTo>
                    <a:pt x="1517421" y="212979"/>
                  </a:lnTo>
                  <a:lnTo>
                    <a:pt x="1525790" y="182880"/>
                  </a:lnTo>
                  <a:lnTo>
                    <a:pt x="1566189" y="37719"/>
                  </a:lnTo>
                  <a:lnTo>
                    <a:pt x="1566189" y="212979"/>
                  </a:lnTo>
                  <a:lnTo>
                    <a:pt x="1587525" y="212979"/>
                  </a:lnTo>
                  <a:lnTo>
                    <a:pt x="1587525" y="37719"/>
                  </a:lnTo>
                  <a:lnTo>
                    <a:pt x="1587525" y="3556"/>
                  </a:lnTo>
                  <a:close/>
                </a:path>
                <a:path w="2190115" h="216534">
                  <a:moveTo>
                    <a:pt x="1748815" y="188214"/>
                  </a:moveTo>
                  <a:lnTo>
                    <a:pt x="1645945" y="188214"/>
                  </a:lnTo>
                  <a:lnTo>
                    <a:pt x="1645945" y="116967"/>
                  </a:lnTo>
                  <a:lnTo>
                    <a:pt x="1738655" y="116967"/>
                  </a:lnTo>
                  <a:lnTo>
                    <a:pt x="1738655" y="92456"/>
                  </a:lnTo>
                  <a:lnTo>
                    <a:pt x="1645945" y="92456"/>
                  </a:lnTo>
                  <a:lnTo>
                    <a:pt x="1645945" y="28194"/>
                  </a:lnTo>
                  <a:lnTo>
                    <a:pt x="1745005" y="28194"/>
                  </a:lnTo>
                  <a:lnTo>
                    <a:pt x="1745005" y="3556"/>
                  </a:lnTo>
                  <a:lnTo>
                    <a:pt x="1623847" y="3556"/>
                  </a:lnTo>
                  <a:lnTo>
                    <a:pt x="1623847" y="212979"/>
                  </a:lnTo>
                  <a:lnTo>
                    <a:pt x="1748815" y="212979"/>
                  </a:lnTo>
                  <a:lnTo>
                    <a:pt x="1748815" y="188214"/>
                  </a:lnTo>
                  <a:close/>
                </a:path>
                <a:path w="2190115" h="216534">
                  <a:moveTo>
                    <a:pt x="1917217" y="212979"/>
                  </a:moveTo>
                  <a:lnTo>
                    <a:pt x="1896452" y="149606"/>
                  </a:lnTo>
                  <a:lnTo>
                    <a:pt x="1889061" y="127000"/>
                  </a:lnTo>
                  <a:lnTo>
                    <a:pt x="1865528" y="55156"/>
                  </a:lnTo>
                  <a:lnTo>
                    <a:pt x="1865528" y="127000"/>
                  </a:lnTo>
                  <a:lnTo>
                    <a:pt x="1808759" y="127000"/>
                  </a:lnTo>
                  <a:lnTo>
                    <a:pt x="1827174" y="65532"/>
                  </a:lnTo>
                  <a:lnTo>
                    <a:pt x="1829879" y="55613"/>
                  </a:lnTo>
                  <a:lnTo>
                    <a:pt x="1832292" y="45631"/>
                  </a:lnTo>
                  <a:lnTo>
                    <a:pt x="1834400" y="35610"/>
                  </a:lnTo>
                  <a:lnTo>
                    <a:pt x="1836191" y="25527"/>
                  </a:lnTo>
                  <a:lnTo>
                    <a:pt x="1838375" y="34607"/>
                  </a:lnTo>
                  <a:lnTo>
                    <a:pt x="1841106" y="44869"/>
                  </a:lnTo>
                  <a:lnTo>
                    <a:pt x="1844370" y="56324"/>
                  </a:lnTo>
                  <a:lnTo>
                    <a:pt x="1848129" y="68961"/>
                  </a:lnTo>
                  <a:lnTo>
                    <a:pt x="1865528" y="127000"/>
                  </a:lnTo>
                  <a:lnTo>
                    <a:pt x="1865528" y="55156"/>
                  </a:lnTo>
                  <a:lnTo>
                    <a:pt x="1855825" y="25527"/>
                  </a:lnTo>
                  <a:lnTo>
                    <a:pt x="1848637" y="3556"/>
                  </a:lnTo>
                  <a:lnTo>
                    <a:pt x="1824761" y="3556"/>
                  </a:lnTo>
                  <a:lnTo>
                    <a:pt x="1760372" y="212979"/>
                  </a:lnTo>
                  <a:lnTo>
                    <a:pt x="1783994" y="212979"/>
                  </a:lnTo>
                  <a:lnTo>
                    <a:pt x="1802409" y="149606"/>
                  </a:lnTo>
                  <a:lnTo>
                    <a:pt x="1872386" y="149606"/>
                  </a:lnTo>
                  <a:lnTo>
                    <a:pt x="1891944" y="212979"/>
                  </a:lnTo>
                  <a:lnTo>
                    <a:pt x="1917217" y="212979"/>
                  </a:lnTo>
                  <a:close/>
                </a:path>
                <a:path w="2190115" h="216534">
                  <a:moveTo>
                    <a:pt x="2037994" y="188214"/>
                  </a:moveTo>
                  <a:lnTo>
                    <a:pt x="1955571" y="188214"/>
                  </a:lnTo>
                  <a:lnTo>
                    <a:pt x="1955571" y="3556"/>
                  </a:lnTo>
                  <a:lnTo>
                    <a:pt x="1933346" y="3556"/>
                  </a:lnTo>
                  <a:lnTo>
                    <a:pt x="1933346" y="212979"/>
                  </a:lnTo>
                  <a:lnTo>
                    <a:pt x="2037994" y="212979"/>
                  </a:lnTo>
                  <a:lnTo>
                    <a:pt x="2037994" y="188214"/>
                  </a:lnTo>
                  <a:close/>
                </a:path>
                <a:path w="2190115" h="216534">
                  <a:moveTo>
                    <a:pt x="2189632" y="153797"/>
                  </a:moveTo>
                  <a:lnTo>
                    <a:pt x="2173795" y="112280"/>
                  </a:lnTo>
                  <a:lnTo>
                    <a:pt x="2136419" y="93002"/>
                  </a:lnTo>
                  <a:lnTo>
                    <a:pt x="2123973" y="89281"/>
                  </a:lnTo>
                  <a:lnTo>
                    <a:pt x="2111730" y="85496"/>
                  </a:lnTo>
                  <a:lnTo>
                    <a:pt x="2083968" y="63373"/>
                  </a:lnTo>
                  <a:lnTo>
                    <a:pt x="2083968" y="47104"/>
                  </a:lnTo>
                  <a:lnTo>
                    <a:pt x="2122576" y="24384"/>
                  </a:lnTo>
                  <a:lnTo>
                    <a:pt x="2131618" y="25031"/>
                  </a:lnTo>
                  <a:lnTo>
                    <a:pt x="2161971" y="55219"/>
                  </a:lnTo>
                  <a:lnTo>
                    <a:pt x="2163343" y="64516"/>
                  </a:lnTo>
                  <a:lnTo>
                    <a:pt x="2184679" y="62484"/>
                  </a:lnTo>
                  <a:lnTo>
                    <a:pt x="2173262" y="24384"/>
                  </a:lnTo>
                  <a:lnTo>
                    <a:pt x="2139162" y="1841"/>
                  </a:lnTo>
                  <a:lnTo>
                    <a:pt x="2121687" y="0"/>
                  </a:lnTo>
                  <a:lnTo>
                    <a:pt x="2113394" y="444"/>
                  </a:lnTo>
                  <a:lnTo>
                    <a:pt x="2073897" y="21551"/>
                  </a:lnTo>
                  <a:lnTo>
                    <a:pt x="2062632" y="57658"/>
                  </a:lnTo>
                  <a:lnTo>
                    <a:pt x="2063000" y="64719"/>
                  </a:lnTo>
                  <a:lnTo>
                    <a:pt x="2080755" y="99110"/>
                  </a:lnTo>
                  <a:lnTo>
                    <a:pt x="2118766" y="116332"/>
                  </a:lnTo>
                  <a:lnTo>
                    <a:pt x="2129282" y="119545"/>
                  </a:lnTo>
                  <a:lnTo>
                    <a:pt x="2137778" y="122326"/>
                  </a:lnTo>
                  <a:lnTo>
                    <a:pt x="2163724" y="138938"/>
                  </a:lnTo>
                  <a:lnTo>
                    <a:pt x="2166772" y="143764"/>
                  </a:lnTo>
                  <a:lnTo>
                    <a:pt x="2168296" y="149606"/>
                  </a:lnTo>
                  <a:lnTo>
                    <a:pt x="2168296" y="162560"/>
                  </a:lnTo>
                  <a:lnTo>
                    <a:pt x="2166645" y="168529"/>
                  </a:lnTo>
                  <a:lnTo>
                    <a:pt x="2163470" y="173990"/>
                  </a:lnTo>
                  <a:lnTo>
                    <a:pt x="2160422" y="179578"/>
                  </a:lnTo>
                  <a:lnTo>
                    <a:pt x="2155596" y="183896"/>
                  </a:lnTo>
                  <a:lnTo>
                    <a:pt x="2149119" y="186944"/>
                  </a:lnTo>
                  <a:lnTo>
                    <a:pt x="2142642" y="190119"/>
                  </a:lnTo>
                  <a:lnTo>
                    <a:pt x="2135149" y="191643"/>
                  </a:lnTo>
                  <a:lnTo>
                    <a:pt x="2126640" y="191643"/>
                  </a:lnTo>
                  <a:lnTo>
                    <a:pt x="2087651" y="175895"/>
                  </a:lnTo>
                  <a:lnTo>
                    <a:pt x="2077110" y="143383"/>
                  </a:lnTo>
                  <a:lnTo>
                    <a:pt x="2056282" y="145669"/>
                  </a:lnTo>
                  <a:lnTo>
                    <a:pt x="2065426" y="183388"/>
                  </a:lnTo>
                  <a:lnTo>
                    <a:pt x="2097722" y="211874"/>
                  </a:lnTo>
                  <a:lnTo>
                    <a:pt x="2127656" y="216535"/>
                  </a:lnTo>
                  <a:lnTo>
                    <a:pt x="2136483" y="216014"/>
                  </a:lnTo>
                  <a:lnTo>
                    <a:pt x="2172690" y="198462"/>
                  </a:lnTo>
                  <a:lnTo>
                    <a:pt x="2178164" y="191643"/>
                  </a:lnTo>
                  <a:lnTo>
                    <a:pt x="2182012" y="185293"/>
                  </a:lnTo>
                  <a:lnTo>
                    <a:pt x="2185339" y="177825"/>
                  </a:lnTo>
                  <a:lnTo>
                    <a:pt x="2187727" y="170078"/>
                  </a:lnTo>
                  <a:lnTo>
                    <a:pt x="2189149" y="162064"/>
                  </a:lnTo>
                  <a:lnTo>
                    <a:pt x="2189632" y="153797"/>
                  </a:lnTo>
                  <a:close/>
                </a:path>
              </a:pathLst>
            </a:custGeom>
            <a:solidFill>
              <a:srgbClr val="FFFFFF"/>
            </a:solidFill>
          </p:spPr>
          <p:txBody>
            <a:bodyPr wrap="square" lIns="0" tIns="0" rIns="0" bIns="0" rtlCol="0"/>
            <a:lstStyle/>
            <a:p>
              <a:endParaRPr/>
            </a:p>
          </p:txBody>
        </p:sp>
        <p:sp>
          <p:nvSpPr>
            <p:cNvPr id="40" name="object 40"/>
            <p:cNvSpPr/>
            <p:nvPr/>
          </p:nvSpPr>
          <p:spPr>
            <a:xfrm>
              <a:off x="460324" y="1627250"/>
              <a:ext cx="322580" cy="128905"/>
            </a:xfrm>
            <a:custGeom>
              <a:avLst/>
              <a:gdLst/>
              <a:ahLst/>
              <a:cxnLst/>
              <a:rect l="l" t="t" r="r" b="b"/>
              <a:pathLst>
                <a:path w="322580" h="128905">
                  <a:moveTo>
                    <a:pt x="44030" y="12446"/>
                  </a:moveTo>
                  <a:lnTo>
                    <a:pt x="31407" y="12446"/>
                  </a:lnTo>
                  <a:lnTo>
                    <a:pt x="31407" y="100964"/>
                  </a:lnTo>
                  <a:lnTo>
                    <a:pt x="44030" y="100964"/>
                  </a:lnTo>
                  <a:lnTo>
                    <a:pt x="44030" y="12446"/>
                  </a:lnTo>
                  <a:close/>
                </a:path>
                <a:path w="322580" h="128905">
                  <a:moveTo>
                    <a:pt x="75577" y="634"/>
                  </a:moveTo>
                  <a:lnTo>
                    <a:pt x="0" y="634"/>
                  </a:lnTo>
                  <a:lnTo>
                    <a:pt x="0" y="12446"/>
                  </a:lnTo>
                  <a:lnTo>
                    <a:pt x="75577" y="12446"/>
                  </a:lnTo>
                  <a:lnTo>
                    <a:pt x="75577" y="634"/>
                  </a:lnTo>
                  <a:close/>
                </a:path>
                <a:path w="322580" h="128905">
                  <a:moveTo>
                    <a:pt x="98196" y="634"/>
                  </a:moveTo>
                  <a:lnTo>
                    <a:pt x="86486" y="634"/>
                  </a:lnTo>
                  <a:lnTo>
                    <a:pt x="86486" y="14731"/>
                  </a:lnTo>
                  <a:lnTo>
                    <a:pt x="98196" y="14731"/>
                  </a:lnTo>
                  <a:lnTo>
                    <a:pt x="98196" y="634"/>
                  </a:lnTo>
                  <a:close/>
                </a:path>
                <a:path w="322580" h="128905">
                  <a:moveTo>
                    <a:pt x="98196" y="28321"/>
                  </a:moveTo>
                  <a:lnTo>
                    <a:pt x="86486" y="28321"/>
                  </a:lnTo>
                  <a:lnTo>
                    <a:pt x="86486" y="100964"/>
                  </a:lnTo>
                  <a:lnTo>
                    <a:pt x="98196" y="100964"/>
                  </a:lnTo>
                  <a:lnTo>
                    <a:pt x="98196" y="28321"/>
                  </a:lnTo>
                  <a:close/>
                </a:path>
                <a:path w="322580" h="128905">
                  <a:moveTo>
                    <a:pt x="128066" y="0"/>
                  </a:moveTo>
                  <a:lnTo>
                    <a:pt x="112394" y="0"/>
                  </a:lnTo>
                  <a:lnTo>
                    <a:pt x="127419" y="19176"/>
                  </a:lnTo>
                  <a:lnTo>
                    <a:pt x="136842" y="19176"/>
                  </a:lnTo>
                  <a:lnTo>
                    <a:pt x="128066" y="0"/>
                  </a:lnTo>
                  <a:close/>
                </a:path>
                <a:path w="322580" h="128905">
                  <a:moveTo>
                    <a:pt x="170243" y="28321"/>
                  </a:moveTo>
                  <a:lnTo>
                    <a:pt x="159575" y="28321"/>
                  </a:lnTo>
                  <a:lnTo>
                    <a:pt x="159575" y="128777"/>
                  </a:lnTo>
                  <a:lnTo>
                    <a:pt x="171284" y="128777"/>
                  </a:lnTo>
                  <a:lnTo>
                    <a:pt x="171284" y="93472"/>
                  </a:lnTo>
                  <a:lnTo>
                    <a:pt x="210462" y="93472"/>
                  </a:lnTo>
                  <a:lnTo>
                    <a:pt x="211306" y="92455"/>
                  </a:lnTo>
                  <a:lnTo>
                    <a:pt x="183540" y="92455"/>
                  </a:lnTo>
                  <a:lnTo>
                    <a:pt x="179171" y="90297"/>
                  </a:lnTo>
                  <a:lnTo>
                    <a:pt x="175577" y="85725"/>
                  </a:lnTo>
                  <a:lnTo>
                    <a:pt x="171983" y="81279"/>
                  </a:lnTo>
                  <a:lnTo>
                    <a:pt x="170179" y="74422"/>
                  </a:lnTo>
                  <a:lnTo>
                    <a:pt x="170179" y="55625"/>
                  </a:lnTo>
                  <a:lnTo>
                    <a:pt x="172097" y="48513"/>
                  </a:lnTo>
                  <a:lnTo>
                    <a:pt x="175933" y="43687"/>
                  </a:lnTo>
                  <a:lnTo>
                    <a:pt x="179768" y="38734"/>
                  </a:lnTo>
                  <a:lnTo>
                    <a:pt x="181629" y="37718"/>
                  </a:lnTo>
                  <a:lnTo>
                    <a:pt x="170243" y="37718"/>
                  </a:lnTo>
                  <a:lnTo>
                    <a:pt x="170243" y="28321"/>
                  </a:lnTo>
                  <a:close/>
                </a:path>
                <a:path w="322580" h="128905">
                  <a:moveTo>
                    <a:pt x="210462" y="93472"/>
                  </a:moveTo>
                  <a:lnTo>
                    <a:pt x="171284" y="93472"/>
                  </a:lnTo>
                  <a:lnTo>
                    <a:pt x="173278" y="96138"/>
                  </a:lnTo>
                  <a:lnTo>
                    <a:pt x="175831" y="98298"/>
                  </a:lnTo>
                  <a:lnTo>
                    <a:pt x="178930" y="99949"/>
                  </a:lnTo>
                  <a:lnTo>
                    <a:pt x="182029" y="101726"/>
                  </a:lnTo>
                  <a:lnTo>
                    <a:pt x="185534" y="102615"/>
                  </a:lnTo>
                  <a:lnTo>
                    <a:pt x="194767" y="102615"/>
                  </a:lnTo>
                  <a:lnTo>
                    <a:pt x="199847" y="100964"/>
                  </a:lnTo>
                  <a:lnTo>
                    <a:pt x="209511" y="94614"/>
                  </a:lnTo>
                  <a:lnTo>
                    <a:pt x="210462" y="93472"/>
                  </a:lnTo>
                  <a:close/>
                </a:path>
                <a:path w="322580" h="128905">
                  <a:moveTo>
                    <a:pt x="211724" y="36322"/>
                  </a:moveTo>
                  <a:lnTo>
                    <a:pt x="194195" y="36322"/>
                  </a:lnTo>
                  <a:lnTo>
                    <a:pt x="198526" y="38607"/>
                  </a:lnTo>
                  <a:lnTo>
                    <a:pt x="205765" y="47751"/>
                  </a:lnTo>
                  <a:lnTo>
                    <a:pt x="207581" y="54736"/>
                  </a:lnTo>
                  <a:lnTo>
                    <a:pt x="207581" y="73659"/>
                  </a:lnTo>
                  <a:lnTo>
                    <a:pt x="205727" y="80899"/>
                  </a:lnTo>
                  <a:lnTo>
                    <a:pt x="202018" y="85471"/>
                  </a:lnTo>
                  <a:lnTo>
                    <a:pt x="198310" y="90170"/>
                  </a:lnTo>
                  <a:lnTo>
                    <a:pt x="193852" y="92455"/>
                  </a:lnTo>
                  <a:lnTo>
                    <a:pt x="211306" y="92455"/>
                  </a:lnTo>
                  <a:lnTo>
                    <a:pt x="213207" y="90170"/>
                  </a:lnTo>
                  <a:lnTo>
                    <a:pt x="218274" y="78231"/>
                  </a:lnTo>
                  <a:lnTo>
                    <a:pt x="219544" y="71500"/>
                  </a:lnTo>
                  <a:lnTo>
                    <a:pt x="219544" y="57150"/>
                  </a:lnTo>
                  <a:lnTo>
                    <a:pt x="218401" y="50800"/>
                  </a:lnTo>
                  <a:lnTo>
                    <a:pt x="213804" y="39115"/>
                  </a:lnTo>
                  <a:lnTo>
                    <a:pt x="211724" y="36322"/>
                  </a:lnTo>
                  <a:close/>
                </a:path>
                <a:path w="322580" h="128905">
                  <a:moveTo>
                    <a:pt x="196176" y="26670"/>
                  </a:moveTo>
                  <a:lnTo>
                    <a:pt x="185762" y="26670"/>
                  </a:lnTo>
                  <a:lnTo>
                    <a:pt x="181927" y="27558"/>
                  </a:lnTo>
                  <a:lnTo>
                    <a:pt x="178765" y="29336"/>
                  </a:lnTo>
                  <a:lnTo>
                    <a:pt x="175602" y="31241"/>
                  </a:lnTo>
                  <a:lnTo>
                    <a:pt x="172758" y="34035"/>
                  </a:lnTo>
                  <a:lnTo>
                    <a:pt x="170243" y="37718"/>
                  </a:lnTo>
                  <a:lnTo>
                    <a:pt x="181629" y="37718"/>
                  </a:lnTo>
                  <a:lnTo>
                    <a:pt x="184188" y="36322"/>
                  </a:lnTo>
                  <a:lnTo>
                    <a:pt x="211724" y="36322"/>
                  </a:lnTo>
                  <a:lnTo>
                    <a:pt x="210400" y="34543"/>
                  </a:lnTo>
                  <a:lnTo>
                    <a:pt x="201383" y="28193"/>
                  </a:lnTo>
                  <a:lnTo>
                    <a:pt x="196176" y="26670"/>
                  </a:lnTo>
                  <a:close/>
                </a:path>
                <a:path w="322580" h="128905">
                  <a:moveTo>
                    <a:pt x="270256" y="26670"/>
                  </a:moveTo>
                  <a:lnTo>
                    <a:pt x="252222" y="26670"/>
                  </a:lnTo>
                  <a:lnTo>
                    <a:pt x="244983" y="29336"/>
                  </a:lnTo>
                  <a:lnTo>
                    <a:pt x="228371" y="64642"/>
                  </a:lnTo>
                  <a:lnTo>
                    <a:pt x="228930" y="73263"/>
                  </a:lnTo>
                  <a:lnTo>
                    <a:pt x="260769" y="102615"/>
                  </a:lnTo>
                  <a:lnTo>
                    <a:pt x="266788" y="102615"/>
                  </a:lnTo>
                  <a:lnTo>
                    <a:pt x="272351" y="101091"/>
                  </a:lnTo>
                  <a:lnTo>
                    <a:pt x="282536" y="95250"/>
                  </a:lnTo>
                  <a:lnTo>
                    <a:pt x="285127" y="92455"/>
                  </a:lnTo>
                  <a:lnTo>
                    <a:pt x="254914" y="92455"/>
                  </a:lnTo>
                  <a:lnTo>
                    <a:pt x="250050" y="90170"/>
                  </a:lnTo>
                  <a:lnTo>
                    <a:pt x="246189" y="85471"/>
                  </a:lnTo>
                  <a:lnTo>
                    <a:pt x="242341" y="80899"/>
                  </a:lnTo>
                  <a:lnTo>
                    <a:pt x="240411" y="73913"/>
                  </a:lnTo>
                  <a:lnTo>
                    <a:pt x="254914" y="36829"/>
                  </a:lnTo>
                  <a:lnTo>
                    <a:pt x="284326" y="36829"/>
                  </a:lnTo>
                  <a:lnTo>
                    <a:pt x="284048" y="36449"/>
                  </a:lnTo>
                  <a:lnTo>
                    <a:pt x="278015" y="29845"/>
                  </a:lnTo>
                  <a:lnTo>
                    <a:pt x="270256" y="26670"/>
                  </a:lnTo>
                  <a:close/>
                </a:path>
                <a:path w="322580" h="128905">
                  <a:moveTo>
                    <a:pt x="284326" y="36829"/>
                  </a:moveTo>
                  <a:lnTo>
                    <a:pt x="266534" y="36829"/>
                  </a:lnTo>
                  <a:lnTo>
                    <a:pt x="271348" y="39115"/>
                  </a:lnTo>
                  <a:lnTo>
                    <a:pt x="275234" y="43814"/>
                  </a:lnTo>
                  <a:lnTo>
                    <a:pt x="279120" y="48386"/>
                  </a:lnTo>
                  <a:lnTo>
                    <a:pt x="281035" y="55191"/>
                  </a:lnTo>
                  <a:lnTo>
                    <a:pt x="281016" y="73913"/>
                  </a:lnTo>
                  <a:lnTo>
                    <a:pt x="279120" y="80899"/>
                  </a:lnTo>
                  <a:lnTo>
                    <a:pt x="275272" y="85471"/>
                  </a:lnTo>
                  <a:lnTo>
                    <a:pt x="271411" y="90170"/>
                  </a:lnTo>
                  <a:lnTo>
                    <a:pt x="266572" y="92455"/>
                  </a:lnTo>
                  <a:lnTo>
                    <a:pt x="285127" y="92455"/>
                  </a:lnTo>
                  <a:lnTo>
                    <a:pt x="293090" y="63626"/>
                  </a:lnTo>
                  <a:lnTo>
                    <a:pt x="292524" y="55433"/>
                  </a:lnTo>
                  <a:lnTo>
                    <a:pt x="290826" y="48180"/>
                  </a:lnTo>
                  <a:lnTo>
                    <a:pt x="288000" y="41856"/>
                  </a:lnTo>
                  <a:lnTo>
                    <a:pt x="284326" y="36829"/>
                  </a:lnTo>
                  <a:close/>
                </a:path>
                <a:path w="322580" h="128905">
                  <a:moveTo>
                    <a:pt x="322465" y="28321"/>
                  </a:moveTo>
                  <a:lnTo>
                    <a:pt x="309130" y="28321"/>
                  </a:lnTo>
                  <a:lnTo>
                    <a:pt x="309130" y="42290"/>
                  </a:lnTo>
                  <a:lnTo>
                    <a:pt x="322465" y="42290"/>
                  </a:lnTo>
                  <a:lnTo>
                    <a:pt x="322465" y="28321"/>
                  </a:lnTo>
                  <a:close/>
                </a:path>
                <a:path w="322580" h="128905">
                  <a:moveTo>
                    <a:pt x="322465" y="86867"/>
                  </a:moveTo>
                  <a:lnTo>
                    <a:pt x="309130" y="86867"/>
                  </a:lnTo>
                  <a:lnTo>
                    <a:pt x="309130" y="100964"/>
                  </a:lnTo>
                  <a:lnTo>
                    <a:pt x="322465" y="100964"/>
                  </a:lnTo>
                  <a:lnTo>
                    <a:pt x="322465" y="86867"/>
                  </a:lnTo>
                  <a:close/>
                </a:path>
              </a:pathLst>
            </a:custGeom>
            <a:solidFill>
              <a:srgbClr val="004448"/>
            </a:solidFill>
          </p:spPr>
          <p:txBody>
            <a:bodyPr wrap="square" lIns="0" tIns="0" rIns="0" bIns="0" rtlCol="0"/>
            <a:lstStyle/>
            <a:p>
              <a:endParaRPr/>
            </a:p>
          </p:txBody>
        </p:sp>
        <p:sp>
          <p:nvSpPr>
            <p:cNvPr id="41" name="object 41"/>
            <p:cNvSpPr/>
            <p:nvPr/>
          </p:nvSpPr>
          <p:spPr>
            <a:xfrm>
              <a:off x="1073429" y="1626107"/>
              <a:ext cx="485775" cy="132080"/>
            </a:xfrm>
            <a:custGeom>
              <a:avLst/>
              <a:gdLst/>
              <a:ahLst/>
              <a:cxnLst/>
              <a:rect l="l" t="t" r="r" b="b"/>
              <a:pathLst>
                <a:path w="485775" h="132080">
                  <a:moveTo>
                    <a:pt x="54546" y="0"/>
                  </a:moveTo>
                  <a:lnTo>
                    <a:pt x="36601" y="0"/>
                  </a:lnTo>
                  <a:lnTo>
                    <a:pt x="28892" y="2031"/>
                  </a:lnTo>
                  <a:lnTo>
                    <a:pt x="1425" y="36528"/>
                  </a:lnTo>
                  <a:lnTo>
                    <a:pt x="0" y="51180"/>
                  </a:lnTo>
                  <a:lnTo>
                    <a:pt x="316" y="58227"/>
                  </a:lnTo>
                  <a:lnTo>
                    <a:pt x="19748" y="97154"/>
                  </a:lnTo>
                  <a:lnTo>
                    <a:pt x="44818" y="103758"/>
                  </a:lnTo>
                  <a:lnTo>
                    <a:pt x="51978" y="103233"/>
                  </a:lnTo>
                  <a:lnTo>
                    <a:pt x="58564" y="101647"/>
                  </a:lnTo>
                  <a:lnTo>
                    <a:pt x="64576" y="98990"/>
                  </a:lnTo>
                  <a:lnTo>
                    <a:pt x="70015" y="95250"/>
                  </a:lnTo>
                  <a:lnTo>
                    <a:pt x="72793" y="92455"/>
                  </a:lnTo>
                  <a:lnTo>
                    <a:pt x="37960" y="92455"/>
                  </a:lnTo>
                  <a:lnTo>
                    <a:pt x="32562" y="90931"/>
                  </a:lnTo>
                  <a:lnTo>
                    <a:pt x="22593" y="84581"/>
                  </a:lnTo>
                  <a:lnTo>
                    <a:pt x="18922" y="79882"/>
                  </a:lnTo>
                  <a:lnTo>
                    <a:pt x="16560" y="73405"/>
                  </a:lnTo>
                  <a:lnTo>
                    <a:pt x="14198" y="67055"/>
                  </a:lnTo>
                  <a:lnTo>
                    <a:pt x="13017" y="59690"/>
                  </a:lnTo>
                  <a:lnTo>
                    <a:pt x="13017" y="44450"/>
                  </a:lnTo>
                  <a:lnTo>
                    <a:pt x="37426" y="11429"/>
                  </a:lnTo>
                  <a:lnTo>
                    <a:pt x="73034" y="11429"/>
                  </a:lnTo>
                  <a:lnTo>
                    <a:pt x="69075" y="7747"/>
                  </a:lnTo>
                  <a:lnTo>
                    <a:pt x="62572" y="2540"/>
                  </a:lnTo>
                  <a:lnTo>
                    <a:pt x="54546" y="0"/>
                  </a:lnTo>
                  <a:close/>
                </a:path>
                <a:path w="485775" h="132080">
                  <a:moveTo>
                    <a:pt x="71678" y="66928"/>
                  </a:moveTo>
                  <a:lnTo>
                    <a:pt x="69938" y="75310"/>
                  </a:lnTo>
                  <a:lnTo>
                    <a:pt x="66624" y="81788"/>
                  </a:lnTo>
                  <a:lnTo>
                    <a:pt x="61721" y="85978"/>
                  </a:lnTo>
                  <a:lnTo>
                    <a:pt x="56819" y="90297"/>
                  </a:lnTo>
                  <a:lnTo>
                    <a:pt x="50838" y="92455"/>
                  </a:lnTo>
                  <a:lnTo>
                    <a:pt x="72793" y="92455"/>
                  </a:lnTo>
                  <a:lnTo>
                    <a:pt x="74772" y="90465"/>
                  </a:lnTo>
                  <a:lnTo>
                    <a:pt x="78738" y="84693"/>
                  </a:lnTo>
                  <a:lnTo>
                    <a:pt x="81911" y="77944"/>
                  </a:lnTo>
                  <a:lnTo>
                    <a:pt x="84289" y="70230"/>
                  </a:lnTo>
                  <a:lnTo>
                    <a:pt x="71678" y="66928"/>
                  </a:lnTo>
                  <a:close/>
                </a:path>
                <a:path w="485775" h="132080">
                  <a:moveTo>
                    <a:pt x="73034" y="11429"/>
                  </a:moveTo>
                  <a:lnTo>
                    <a:pt x="51130" y="11429"/>
                  </a:lnTo>
                  <a:lnTo>
                    <a:pt x="56413" y="13080"/>
                  </a:lnTo>
                  <a:lnTo>
                    <a:pt x="64820" y="19684"/>
                  </a:lnTo>
                  <a:lnTo>
                    <a:pt x="68033" y="25019"/>
                  </a:lnTo>
                  <a:lnTo>
                    <a:pt x="70243" y="32384"/>
                  </a:lnTo>
                  <a:lnTo>
                    <a:pt x="82664" y="29209"/>
                  </a:lnTo>
                  <a:lnTo>
                    <a:pt x="80378" y="22659"/>
                  </a:lnTo>
                  <a:lnTo>
                    <a:pt x="77338" y="16891"/>
                  </a:lnTo>
                  <a:lnTo>
                    <a:pt x="73582" y="11939"/>
                  </a:lnTo>
                  <a:lnTo>
                    <a:pt x="73034" y="11429"/>
                  </a:lnTo>
                  <a:close/>
                </a:path>
                <a:path w="485775" h="132080">
                  <a:moveTo>
                    <a:pt x="150186" y="37973"/>
                  </a:moveTo>
                  <a:lnTo>
                    <a:pt x="130047" y="37973"/>
                  </a:lnTo>
                  <a:lnTo>
                    <a:pt x="134492" y="39370"/>
                  </a:lnTo>
                  <a:lnTo>
                    <a:pt x="137477" y="42164"/>
                  </a:lnTo>
                  <a:lnTo>
                    <a:pt x="139700" y="44196"/>
                  </a:lnTo>
                  <a:lnTo>
                    <a:pt x="140804" y="47751"/>
                  </a:lnTo>
                  <a:lnTo>
                    <a:pt x="140728" y="56006"/>
                  </a:lnTo>
                  <a:lnTo>
                    <a:pt x="136270" y="57657"/>
                  </a:lnTo>
                  <a:lnTo>
                    <a:pt x="129311" y="59054"/>
                  </a:lnTo>
                  <a:lnTo>
                    <a:pt x="119862" y="60198"/>
                  </a:lnTo>
                  <a:lnTo>
                    <a:pt x="115214" y="60832"/>
                  </a:lnTo>
                  <a:lnTo>
                    <a:pt x="92671" y="79375"/>
                  </a:lnTo>
                  <a:lnTo>
                    <a:pt x="92671" y="89026"/>
                  </a:lnTo>
                  <a:lnTo>
                    <a:pt x="94703" y="93979"/>
                  </a:lnTo>
                  <a:lnTo>
                    <a:pt x="102857" y="101853"/>
                  </a:lnTo>
                  <a:lnTo>
                    <a:pt x="108686" y="103758"/>
                  </a:lnTo>
                  <a:lnTo>
                    <a:pt x="120878" y="103758"/>
                  </a:lnTo>
                  <a:lnTo>
                    <a:pt x="125183" y="102997"/>
                  </a:lnTo>
                  <a:lnTo>
                    <a:pt x="133197" y="99695"/>
                  </a:lnTo>
                  <a:lnTo>
                    <a:pt x="137375" y="97027"/>
                  </a:lnTo>
                  <a:lnTo>
                    <a:pt x="140589" y="94106"/>
                  </a:lnTo>
                  <a:lnTo>
                    <a:pt x="114528" y="94106"/>
                  </a:lnTo>
                  <a:lnTo>
                    <a:pt x="111061" y="92964"/>
                  </a:lnTo>
                  <a:lnTo>
                    <a:pt x="106337" y="88646"/>
                  </a:lnTo>
                  <a:lnTo>
                    <a:pt x="105263" y="86105"/>
                  </a:lnTo>
                  <a:lnTo>
                    <a:pt x="105156" y="80391"/>
                  </a:lnTo>
                  <a:lnTo>
                    <a:pt x="105702" y="78485"/>
                  </a:lnTo>
                  <a:lnTo>
                    <a:pt x="130111" y="68960"/>
                  </a:lnTo>
                  <a:lnTo>
                    <a:pt x="136486" y="67436"/>
                  </a:lnTo>
                  <a:lnTo>
                    <a:pt x="140728" y="65658"/>
                  </a:lnTo>
                  <a:lnTo>
                    <a:pt x="152565" y="65658"/>
                  </a:lnTo>
                  <a:lnTo>
                    <a:pt x="152463" y="47751"/>
                  </a:lnTo>
                  <a:lnTo>
                    <a:pt x="152374" y="45974"/>
                  </a:lnTo>
                  <a:lnTo>
                    <a:pt x="151980" y="43815"/>
                  </a:lnTo>
                  <a:lnTo>
                    <a:pt x="151295" y="40513"/>
                  </a:lnTo>
                  <a:lnTo>
                    <a:pt x="150186" y="37973"/>
                  </a:lnTo>
                  <a:close/>
                </a:path>
                <a:path w="485775" h="132080">
                  <a:moveTo>
                    <a:pt x="153278" y="93091"/>
                  </a:moveTo>
                  <a:lnTo>
                    <a:pt x="141706" y="93091"/>
                  </a:lnTo>
                  <a:lnTo>
                    <a:pt x="142062" y="96520"/>
                  </a:lnTo>
                  <a:lnTo>
                    <a:pt x="142772" y="99314"/>
                  </a:lnTo>
                  <a:lnTo>
                    <a:pt x="142897" y="99695"/>
                  </a:lnTo>
                  <a:lnTo>
                    <a:pt x="144056" y="102107"/>
                  </a:lnTo>
                  <a:lnTo>
                    <a:pt x="156273" y="102107"/>
                  </a:lnTo>
                  <a:lnTo>
                    <a:pt x="154800" y="99314"/>
                  </a:lnTo>
                  <a:lnTo>
                    <a:pt x="153822" y="96393"/>
                  </a:lnTo>
                  <a:lnTo>
                    <a:pt x="153278" y="93091"/>
                  </a:lnTo>
                  <a:close/>
                </a:path>
                <a:path w="485775" h="132080">
                  <a:moveTo>
                    <a:pt x="152565" y="65658"/>
                  </a:moveTo>
                  <a:lnTo>
                    <a:pt x="140728" y="65658"/>
                  </a:lnTo>
                  <a:lnTo>
                    <a:pt x="140650" y="76073"/>
                  </a:lnTo>
                  <a:lnTo>
                    <a:pt x="140106" y="79628"/>
                  </a:lnTo>
                  <a:lnTo>
                    <a:pt x="137198" y="86105"/>
                  </a:lnTo>
                  <a:lnTo>
                    <a:pt x="134619" y="88900"/>
                  </a:lnTo>
                  <a:lnTo>
                    <a:pt x="131114" y="90931"/>
                  </a:lnTo>
                  <a:lnTo>
                    <a:pt x="127596" y="93091"/>
                  </a:lnTo>
                  <a:lnTo>
                    <a:pt x="123583" y="94106"/>
                  </a:lnTo>
                  <a:lnTo>
                    <a:pt x="140589" y="94106"/>
                  </a:lnTo>
                  <a:lnTo>
                    <a:pt x="141706" y="93091"/>
                  </a:lnTo>
                  <a:lnTo>
                    <a:pt x="153278" y="93091"/>
                  </a:lnTo>
                  <a:lnTo>
                    <a:pt x="152819" y="90297"/>
                  </a:lnTo>
                  <a:lnTo>
                    <a:pt x="152663" y="85851"/>
                  </a:lnTo>
                  <a:lnTo>
                    <a:pt x="152565" y="65658"/>
                  </a:lnTo>
                  <a:close/>
                </a:path>
                <a:path w="485775" h="132080">
                  <a:moveTo>
                    <a:pt x="131737" y="27813"/>
                  </a:moveTo>
                  <a:lnTo>
                    <a:pt x="119900" y="27813"/>
                  </a:lnTo>
                  <a:lnTo>
                    <a:pt x="114681" y="28575"/>
                  </a:lnTo>
                  <a:lnTo>
                    <a:pt x="110172" y="30352"/>
                  </a:lnTo>
                  <a:lnTo>
                    <a:pt x="105651" y="32003"/>
                  </a:lnTo>
                  <a:lnTo>
                    <a:pt x="102209" y="34417"/>
                  </a:lnTo>
                  <a:lnTo>
                    <a:pt x="97447" y="40767"/>
                  </a:lnTo>
                  <a:lnTo>
                    <a:pt x="95732" y="44957"/>
                  </a:lnTo>
                  <a:lnTo>
                    <a:pt x="94691" y="50165"/>
                  </a:lnTo>
                  <a:lnTo>
                    <a:pt x="106133" y="51816"/>
                  </a:lnTo>
                  <a:lnTo>
                    <a:pt x="107391" y="46608"/>
                  </a:lnTo>
                  <a:lnTo>
                    <a:pt x="109334" y="43052"/>
                  </a:lnTo>
                  <a:lnTo>
                    <a:pt x="114579" y="38989"/>
                  </a:lnTo>
                  <a:lnTo>
                    <a:pt x="118643" y="37973"/>
                  </a:lnTo>
                  <a:lnTo>
                    <a:pt x="150186" y="37973"/>
                  </a:lnTo>
                  <a:lnTo>
                    <a:pt x="150075" y="37719"/>
                  </a:lnTo>
                  <a:lnTo>
                    <a:pt x="148348" y="35432"/>
                  </a:lnTo>
                  <a:lnTo>
                    <a:pt x="146608" y="33274"/>
                  </a:lnTo>
                  <a:lnTo>
                    <a:pt x="143903" y="31369"/>
                  </a:lnTo>
                  <a:lnTo>
                    <a:pt x="140207" y="29972"/>
                  </a:lnTo>
                  <a:lnTo>
                    <a:pt x="136525" y="28448"/>
                  </a:lnTo>
                  <a:lnTo>
                    <a:pt x="131737" y="27813"/>
                  </a:lnTo>
                  <a:close/>
                </a:path>
                <a:path w="485775" h="132080">
                  <a:moveTo>
                    <a:pt x="183578" y="38989"/>
                  </a:moveTo>
                  <a:lnTo>
                    <a:pt x="171932" y="38989"/>
                  </a:lnTo>
                  <a:lnTo>
                    <a:pt x="172034" y="89280"/>
                  </a:lnTo>
                  <a:lnTo>
                    <a:pt x="183946" y="103124"/>
                  </a:lnTo>
                  <a:lnTo>
                    <a:pt x="190792" y="103124"/>
                  </a:lnTo>
                  <a:lnTo>
                    <a:pt x="193751" y="102743"/>
                  </a:lnTo>
                  <a:lnTo>
                    <a:pt x="197078" y="101980"/>
                  </a:lnTo>
                  <a:lnTo>
                    <a:pt x="195431" y="91567"/>
                  </a:lnTo>
                  <a:lnTo>
                    <a:pt x="188480" y="91567"/>
                  </a:lnTo>
                  <a:lnTo>
                    <a:pt x="187147" y="91313"/>
                  </a:lnTo>
                  <a:lnTo>
                    <a:pt x="185280" y="90043"/>
                  </a:lnTo>
                  <a:lnTo>
                    <a:pt x="184607" y="89280"/>
                  </a:lnTo>
                  <a:lnTo>
                    <a:pt x="183781" y="87249"/>
                  </a:lnTo>
                  <a:lnTo>
                    <a:pt x="183578" y="84963"/>
                  </a:lnTo>
                  <a:lnTo>
                    <a:pt x="183578" y="38989"/>
                  </a:lnTo>
                  <a:close/>
                </a:path>
                <a:path w="485775" h="132080">
                  <a:moveTo>
                    <a:pt x="195351" y="91058"/>
                  </a:moveTo>
                  <a:lnTo>
                    <a:pt x="193230" y="91440"/>
                  </a:lnTo>
                  <a:lnTo>
                    <a:pt x="191515" y="91567"/>
                  </a:lnTo>
                  <a:lnTo>
                    <a:pt x="195431" y="91567"/>
                  </a:lnTo>
                  <a:lnTo>
                    <a:pt x="195351" y="91058"/>
                  </a:lnTo>
                  <a:close/>
                </a:path>
                <a:path w="485775" h="132080">
                  <a:moveTo>
                    <a:pt x="195351" y="29464"/>
                  </a:moveTo>
                  <a:lnTo>
                    <a:pt x="163347" y="29464"/>
                  </a:lnTo>
                  <a:lnTo>
                    <a:pt x="163347" y="38989"/>
                  </a:lnTo>
                  <a:lnTo>
                    <a:pt x="195351" y="38989"/>
                  </a:lnTo>
                  <a:lnTo>
                    <a:pt x="195351" y="29464"/>
                  </a:lnTo>
                  <a:close/>
                </a:path>
                <a:path w="485775" h="132080">
                  <a:moveTo>
                    <a:pt x="183578" y="4064"/>
                  </a:moveTo>
                  <a:lnTo>
                    <a:pt x="171932" y="11429"/>
                  </a:lnTo>
                  <a:lnTo>
                    <a:pt x="171932" y="29464"/>
                  </a:lnTo>
                  <a:lnTo>
                    <a:pt x="183578" y="29464"/>
                  </a:lnTo>
                  <a:lnTo>
                    <a:pt x="183578" y="4064"/>
                  </a:lnTo>
                  <a:close/>
                </a:path>
                <a:path w="485775" h="132080">
                  <a:moveTo>
                    <a:pt x="245465" y="27813"/>
                  </a:moveTo>
                  <a:lnTo>
                    <a:pt x="226669" y="27813"/>
                  </a:lnTo>
                  <a:lnTo>
                    <a:pt x="218922" y="31115"/>
                  </a:lnTo>
                  <a:lnTo>
                    <a:pt x="203986" y="65658"/>
                  </a:lnTo>
                  <a:lnTo>
                    <a:pt x="204005" y="67436"/>
                  </a:lnTo>
                  <a:lnTo>
                    <a:pt x="223319" y="101298"/>
                  </a:lnTo>
                  <a:lnTo>
                    <a:pt x="236956" y="103758"/>
                  </a:lnTo>
                  <a:lnTo>
                    <a:pt x="244957" y="103758"/>
                  </a:lnTo>
                  <a:lnTo>
                    <a:pt x="251561" y="101726"/>
                  </a:lnTo>
                  <a:lnTo>
                    <a:pt x="256641" y="97535"/>
                  </a:lnTo>
                  <a:lnTo>
                    <a:pt x="261685" y="93599"/>
                  </a:lnTo>
                  <a:lnTo>
                    <a:pt x="231241" y="93599"/>
                  </a:lnTo>
                  <a:lnTo>
                    <a:pt x="226415" y="91440"/>
                  </a:lnTo>
                  <a:lnTo>
                    <a:pt x="222478" y="87249"/>
                  </a:lnTo>
                  <a:lnTo>
                    <a:pt x="218668" y="83057"/>
                  </a:lnTo>
                  <a:lnTo>
                    <a:pt x="216509" y="76834"/>
                  </a:lnTo>
                  <a:lnTo>
                    <a:pt x="216128" y="68960"/>
                  </a:lnTo>
                  <a:lnTo>
                    <a:pt x="267563" y="68960"/>
                  </a:lnTo>
                  <a:lnTo>
                    <a:pt x="267690" y="65658"/>
                  </a:lnTo>
                  <a:lnTo>
                    <a:pt x="267250" y="58800"/>
                  </a:lnTo>
                  <a:lnTo>
                    <a:pt x="216763" y="58800"/>
                  </a:lnTo>
                  <a:lnTo>
                    <a:pt x="217144" y="52450"/>
                  </a:lnTo>
                  <a:lnTo>
                    <a:pt x="219176" y="47371"/>
                  </a:lnTo>
                  <a:lnTo>
                    <a:pt x="226542" y="39750"/>
                  </a:lnTo>
                  <a:lnTo>
                    <a:pt x="230987" y="37846"/>
                  </a:lnTo>
                  <a:lnTo>
                    <a:pt x="259016" y="37846"/>
                  </a:lnTo>
                  <a:lnTo>
                    <a:pt x="253085" y="31115"/>
                  </a:lnTo>
                  <a:lnTo>
                    <a:pt x="245465" y="27813"/>
                  </a:lnTo>
                  <a:close/>
                </a:path>
                <a:path w="485775" h="132080">
                  <a:moveTo>
                    <a:pt x="255117" y="78740"/>
                  </a:moveTo>
                  <a:lnTo>
                    <a:pt x="241274" y="93599"/>
                  </a:lnTo>
                  <a:lnTo>
                    <a:pt x="261685" y="93599"/>
                  </a:lnTo>
                  <a:lnTo>
                    <a:pt x="261848" y="93472"/>
                  </a:lnTo>
                  <a:lnTo>
                    <a:pt x="265404" y="87756"/>
                  </a:lnTo>
                  <a:lnTo>
                    <a:pt x="267309" y="80264"/>
                  </a:lnTo>
                  <a:lnTo>
                    <a:pt x="255117" y="78740"/>
                  </a:lnTo>
                  <a:close/>
                </a:path>
                <a:path w="485775" h="132080">
                  <a:moveTo>
                    <a:pt x="259016" y="37846"/>
                  </a:moveTo>
                  <a:lnTo>
                    <a:pt x="242290" y="37846"/>
                  </a:lnTo>
                  <a:lnTo>
                    <a:pt x="247116" y="40258"/>
                  </a:lnTo>
                  <a:lnTo>
                    <a:pt x="250926" y="44957"/>
                  </a:lnTo>
                  <a:lnTo>
                    <a:pt x="253339" y="48132"/>
                  </a:lnTo>
                  <a:lnTo>
                    <a:pt x="254736" y="52704"/>
                  </a:lnTo>
                  <a:lnTo>
                    <a:pt x="255244" y="58800"/>
                  </a:lnTo>
                  <a:lnTo>
                    <a:pt x="267250" y="58800"/>
                  </a:lnTo>
                  <a:lnTo>
                    <a:pt x="267142" y="57132"/>
                  </a:lnTo>
                  <a:lnTo>
                    <a:pt x="265499" y="49641"/>
                  </a:lnTo>
                  <a:lnTo>
                    <a:pt x="262761" y="43174"/>
                  </a:lnTo>
                  <a:lnTo>
                    <a:pt x="259016" y="37846"/>
                  </a:lnTo>
                  <a:close/>
                </a:path>
                <a:path w="485775" h="132080">
                  <a:moveTo>
                    <a:pt x="291439" y="29464"/>
                  </a:moveTo>
                  <a:lnTo>
                    <a:pt x="280898" y="29464"/>
                  </a:lnTo>
                  <a:lnTo>
                    <a:pt x="280898" y="102107"/>
                  </a:lnTo>
                  <a:lnTo>
                    <a:pt x="292582" y="102107"/>
                  </a:lnTo>
                  <a:lnTo>
                    <a:pt x="292582" y="58800"/>
                  </a:lnTo>
                  <a:lnTo>
                    <a:pt x="293217" y="54101"/>
                  </a:lnTo>
                  <a:lnTo>
                    <a:pt x="294614" y="49656"/>
                  </a:lnTo>
                  <a:lnTo>
                    <a:pt x="295376" y="46735"/>
                  </a:lnTo>
                  <a:lnTo>
                    <a:pt x="296900" y="44576"/>
                  </a:lnTo>
                  <a:lnTo>
                    <a:pt x="300964" y="41275"/>
                  </a:lnTo>
                  <a:lnTo>
                    <a:pt x="303250" y="40513"/>
                  </a:lnTo>
                  <a:lnTo>
                    <a:pt x="315374" y="40513"/>
                  </a:lnTo>
                  <a:lnTo>
                    <a:pt x="315420" y="40385"/>
                  </a:lnTo>
                  <a:lnTo>
                    <a:pt x="291439" y="40385"/>
                  </a:lnTo>
                  <a:lnTo>
                    <a:pt x="291439" y="29464"/>
                  </a:lnTo>
                  <a:close/>
                </a:path>
                <a:path w="485775" h="132080">
                  <a:moveTo>
                    <a:pt x="315374" y="40513"/>
                  </a:moveTo>
                  <a:lnTo>
                    <a:pt x="308711" y="40513"/>
                  </a:lnTo>
                  <a:lnTo>
                    <a:pt x="311505" y="41401"/>
                  </a:lnTo>
                  <a:lnTo>
                    <a:pt x="314426" y="43179"/>
                  </a:lnTo>
                  <a:lnTo>
                    <a:pt x="315374" y="40513"/>
                  </a:lnTo>
                  <a:close/>
                </a:path>
                <a:path w="485775" h="132080">
                  <a:moveTo>
                    <a:pt x="310362" y="27813"/>
                  </a:moveTo>
                  <a:lnTo>
                    <a:pt x="303631" y="27813"/>
                  </a:lnTo>
                  <a:lnTo>
                    <a:pt x="301218" y="28575"/>
                  </a:lnTo>
                  <a:lnTo>
                    <a:pt x="296646" y="31876"/>
                  </a:lnTo>
                  <a:lnTo>
                    <a:pt x="294106" y="35305"/>
                  </a:lnTo>
                  <a:lnTo>
                    <a:pt x="291439" y="40385"/>
                  </a:lnTo>
                  <a:lnTo>
                    <a:pt x="315420" y="40385"/>
                  </a:lnTo>
                  <a:lnTo>
                    <a:pt x="318490" y="31750"/>
                  </a:lnTo>
                  <a:lnTo>
                    <a:pt x="314426" y="29082"/>
                  </a:lnTo>
                  <a:lnTo>
                    <a:pt x="310362" y="27813"/>
                  </a:lnTo>
                  <a:close/>
                </a:path>
                <a:path w="485775" h="132080">
                  <a:moveTo>
                    <a:pt x="337032" y="1777"/>
                  </a:moveTo>
                  <a:lnTo>
                    <a:pt x="325348" y="1777"/>
                  </a:lnTo>
                  <a:lnTo>
                    <a:pt x="325348" y="15875"/>
                  </a:lnTo>
                  <a:lnTo>
                    <a:pt x="337032" y="15875"/>
                  </a:lnTo>
                  <a:lnTo>
                    <a:pt x="337032" y="1777"/>
                  </a:lnTo>
                  <a:close/>
                </a:path>
                <a:path w="485775" h="132080">
                  <a:moveTo>
                    <a:pt x="337032" y="29464"/>
                  </a:moveTo>
                  <a:lnTo>
                    <a:pt x="325348" y="29464"/>
                  </a:lnTo>
                  <a:lnTo>
                    <a:pt x="325348" y="102107"/>
                  </a:lnTo>
                  <a:lnTo>
                    <a:pt x="337032" y="102107"/>
                  </a:lnTo>
                  <a:lnTo>
                    <a:pt x="337032" y="29464"/>
                  </a:lnTo>
                  <a:close/>
                </a:path>
                <a:path w="485775" h="132080">
                  <a:moveTo>
                    <a:pt x="364718" y="29464"/>
                  </a:moveTo>
                  <a:lnTo>
                    <a:pt x="354177" y="29464"/>
                  </a:lnTo>
                  <a:lnTo>
                    <a:pt x="354177" y="102107"/>
                  </a:lnTo>
                  <a:lnTo>
                    <a:pt x="365861" y="102107"/>
                  </a:lnTo>
                  <a:lnTo>
                    <a:pt x="365937" y="52831"/>
                  </a:lnTo>
                  <a:lnTo>
                    <a:pt x="367766" y="46735"/>
                  </a:lnTo>
                  <a:lnTo>
                    <a:pt x="371322" y="43433"/>
                  </a:lnTo>
                  <a:lnTo>
                    <a:pt x="375005" y="40131"/>
                  </a:lnTo>
                  <a:lnTo>
                    <a:pt x="375972" y="39750"/>
                  </a:lnTo>
                  <a:lnTo>
                    <a:pt x="364718" y="39750"/>
                  </a:lnTo>
                  <a:lnTo>
                    <a:pt x="364718" y="29464"/>
                  </a:lnTo>
                  <a:close/>
                </a:path>
                <a:path w="485775" h="132080">
                  <a:moveTo>
                    <a:pt x="407504" y="38480"/>
                  </a:moveTo>
                  <a:lnTo>
                    <a:pt x="387324" y="38480"/>
                  </a:lnTo>
                  <a:lnTo>
                    <a:pt x="390118" y="39243"/>
                  </a:lnTo>
                  <a:lnTo>
                    <a:pt x="392404" y="40640"/>
                  </a:lnTo>
                  <a:lnTo>
                    <a:pt x="398627" y="52831"/>
                  </a:lnTo>
                  <a:lnTo>
                    <a:pt x="398627" y="102107"/>
                  </a:lnTo>
                  <a:lnTo>
                    <a:pt x="410311" y="102107"/>
                  </a:lnTo>
                  <a:lnTo>
                    <a:pt x="410311" y="51689"/>
                  </a:lnTo>
                  <a:lnTo>
                    <a:pt x="410057" y="47751"/>
                  </a:lnTo>
                  <a:lnTo>
                    <a:pt x="409676" y="45466"/>
                  </a:lnTo>
                  <a:lnTo>
                    <a:pt x="409041" y="41909"/>
                  </a:lnTo>
                  <a:lnTo>
                    <a:pt x="407771" y="38861"/>
                  </a:lnTo>
                  <a:lnTo>
                    <a:pt x="407504" y="38480"/>
                  </a:lnTo>
                  <a:close/>
                </a:path>
                <a:path w="485775" h="132080">
                  <a:moveTo>
                    <a:pt x="390880" y="27813"/>
                  </a:moveTo>
                  <a:lnTo>
                    <a:pt x="377164" y="27813"/>
                  </a:lnTo>
                  <a:lnTo>
                    <a:pt x="369798" y="31750"/>
                  </a:lnTo>
                  <a:lnTo>
                    <a:pt x="364718" y="39750"/>
                  </a:lnTo>
                  <a:lnTo>
                    <a:pt x="375972" y="39750"/>
                  </a:lnTo>
                  <a:lnTo>
                    <a:pt x="379196" y="38480"/>
                  </a:lnTo>
                  <a:lnTo>
                    <a:pt x="407504" y="38480"/>
                  </a:lnTo>
                  <a:lnTo>
                    <a:pt x="405993" y="36322"/>
                  </a:lnTo>
                  <a:lnTo>
                    <a:pt x="404342" y="33781"/>
                  </a:lnTo>
                  <a:lnTo>
                    <a:pt x="401675" y="31750"/>
                  </a:lnTo>
                  <a:lnTo>
                    <a:pt x="398246" y="30099"/>
                  </a:lnTo>
                  <a:lnTo>
                    <a:pt x="394690" y="28575"/>
                  </a:lnTo>
                  <a:lnTo>
                    <a:pt x="390880" y="27813"/>
                  </a:lnTo>
                  <a:close/>
                </a:path>
                <a:path w="485775" h="132080">
                  <a:moveTo>
                    <a:pt x="426694" y="108076"/>
                  </a:moveTo>
                  <a:lnTo>
                    <a:pt x="426567" y="115950"/>
                  </a:lnTo>
                  <a:lnTo>
                    <a:pt x="428980" y="121920"/>
                  </a:lnTo>
                  <a:lnTo>
                    <a:pt x="434060" y="125729"/>
                  </a:lnTo>
                  <a:lnTo>
                    <a:pt x="439140" y="129667"/>
                  </a:lnTo>
                  <a:lnTo>
                    <a:pt x="445744" y="131572"/>
                  </a:lnTo>
                  <a:lnTo>
                    <a:pt x="460984" y="131572"/>
                  </a:lnTo>
                  <a:lnTo>
                    <a:pt x="466826" y="130301"/>
                  </a:lnTo>
                  <a:lnTo>
                    <a:pt x="471525" y="127507"/>
                  </a:lnTo>
                  <a:lnTo>
                    <a:pt x="476351" y="124714"/>
                  </a:lnTo>
                  <a:lnTo>
                    <a:pt x="479425" y="121411"/>
                  </a:lnTo>
                  <a:lnTo>
                    <a:pt x="448919" y="121411"/>
                  </a:lnTo>
                  <a:lnTo>
                    <a:pt x="444982" y="120269"/>
                  </a:lnTo>
                  <a:lnTo>
                    <a:pt x="442061" y="117982"/>
                  </a:lnTo>
                  <a:lnTo>
                    <a:pt x="439902" y="116331"/>
                  </a:lnTo>
                  <a:lnTo>
                    <a:pt x="438632" y="113665"/>
                  </a:lnTo>
                  <a:lnTo>
                    <a:pt x="438124" y="109854"/>
                  </a:lnTo>
                  <a:lnTo>
                    <a:pt x="426694" y="108076"/>
                  </a:lnTo>
                  <a:close/>
                </a:path>
                <a:path w="485775" h="132080">
                  <a:moveTo>
                    <a:pt x="485241" y="92582"/>
                  </a:moveTo>
                  <a:lnTo>
                    <a:pt x="473303" y="92582"/>
                  </a:lnTo>
                  <a:lnTo>
                    <a:pt x="473358" y="102107"/>
                  </a:lnTo>
                  <a:lnTo>
                    <a:pt x="473176" y="105918"/>
                  </a:lnTo>
                  <a:lnTo>
                    <a:pt x="459333" y="121411"/>
                  </a:lnTo>
                  <a:lnTo>
                    <a:pt x="479425" y="121411"/>
                  </a:lnTo>
                  <a:lnTo>
                    <a:pt x="479780" y="121030"/>
                  </a:lnTo>
                  <a:lnTo>
                    <a:pt x="482248" y="115697"/>
                  </a:lnTo>
                  <a:lnTo>
                    <a:pt x="484225" y="111632"/>
                  </a:lnTo>
                  <a:lnTo>
                    <a:pt x="485241" y="103631"/>
                  </a:lnTo>
                  <a:lnTo>
                    <a:pt x="485241" y="92582"/>
                  </a:lnTo>
                  <a:close/>
                </a:path>
                <a:path w="485775" h="132080">
                  <a:moveTo>
                    <a:pt x="462508" y="27813"/>
                  </a:moveTo>
                  <a:lnTo>
                    <a:pt x="448157" y="27813"/>
                  </a:lnTo>
                  <a:lnTo>
                    <a:pt x="442823" y="29336"/>
                  </a:lnTo>
                  <a:lnTo>
                    <a:pt x="438378" y="32511"/>
                  </a:lnTo>
                  <a:lnTo>
                    <a:pt x="433806" y="35686"/>
                  </a:lnTo>
                  <a:lnTo>
                    <a:pt x="430377" y="40258"/>
                  </a:lnTo>
                  <a:lnTo>
                    <a:pt x="425551" y="51943"/>
                  </a:lnTo>
                  <a:lnTo>
                    <a:pt x="424408" y="58420"/>
                  </a:lnTo>
                  <a:lnTo>
                    <a:pt x="424408" y="65404"/>
                  </a:lnTo>
                  <a:lnTo>
                    <a:pt x="444728" y="102107"/>
                  </a:lnTo>
                  <a:lnTo>
                    <a:pt x="461873" y="102107"/>
                  </a:lnTo>
                  <a:lnTo>
                    <a:pt x="468223" y="98932"/>
                  </a:lnTo>
                  <a:lnTo>
                    <a:pt x="473303" y="92582"/>
                  </a:lnTo>
                  <a:lnTo>
                    <a:pt x="485241" y="92582"/>
                  </a:lnTo>
                  <a:lnTo>
                    <a:pt x="485241" y="91948"/>
                  </a:lnTo>
                  <a:lnTo>
                    <a:pt x="449935" y="91948"/>
                  </a:lnTo>
                  <a:lnTo>
                    <a:pt x="445363" y="89661"/>
                  </a:lnTo>
                  <a:lnTo>
                    <a:pt x="441807" y="85344"/>
                  </a:lnTo>
                  <a:lnTo>
                    <a:pt x="438251" y="80899"/>
                  </a:lnTo>
                  <a:lnTo>
                    <a:pt x="436506" y="74168"/>
                  </a:lnTo>
                  <a:lnTo>
                    <a:pt x="436473" y="55752"/>
                  </a:lnTo>
                  <a:lnTo>
                    <a:pt x="438251" y="49022"/>
                  </a:lnTo>
                  <a:lnTo>
                    <a:pt x="441934" y="44576"/>
                  </a:lnTo>
                  <a:lnTo>
                    <a:pt x="445490" y="40131"/>
                  </a:lnTo>
                  <a:lnTo>
                    <a:pt x="449935" y="37973"/>
                  </a:lnTo>
                  <a:lnTo>
                    <a:pt x="474252" y="37973"/>
                  </a:lnTo>
                  <a:lnTo>
                    <a:pt x="469112" y="31242"/>
                  </a:lnTo>
                  <a:lnTo>
                    <a:pt x="462508" y="27813"/>
                  </a:lnTo>
                  <a:close/>
                </a:path>
                <a:path w="485775" h="132080">
                  <a:moveTo>
                    <a:pt x="474252" y="37973"/>
                  </a:moveTo>
                  <a:lnTo>
                    <a:pt x="460476" y="37973"/>
                  </a:lnTo>
                  <a:lnTo>
                    <a:pt x="464921" y="40258"/>
                  </a:lnTo>
                  <a:lnTo>
                    <a:pt x="468731" y="44703"/>
                  </a:lnTo>
                  <a:lnTo>
                    <a:pt x="472414" y="49275"/>
                  </a:lnTo>
                  <a:lnTo>
                    <a:pt x="474247" y="55752"/>
                  </a:lnTo>
                  <a:lnTo>
                    <a:pt x="474319" y="74168"/>
                  </a:lnTo>
                  <a:lnTo>
                    <a:pt x="472541" y="81025"/>
                  </a:lnTo>
                  <a:lnTo>
                    <a:pt x="468858" y="85344"/>
                  </a:lnTo>
                  <a:lnTo>
                    <a:pt x="465175" y="89789"/>
                  </a:lnTo>
                  <a:lnTo>
                    <a:pt x="460730" y="91948"/>
                  </a:lnTo>
                  <a:lnTo>
                    <a:pt x="485241" y="91948"/>
                  </a:lnTo>
                  <a:lnTo>
                    <a:pt x="485241" y="38226"/>
                  </a:lnTo>
                  <a:lnTo>
                    <a:pt x="474446" y="38226"/>
                  </a:lnTo>
                  <a:lnTo>
                    <a:pt x="474252" y="37973"/>
                  </a:lnTo>
                  <a:close/>
                </a:path>
                <a:path w="485775" h="132080">
                  <a:moveTo>
                    <a:pt x="485241" y="29464"/>
                  </a:moveTo>
                  <a:lnTo>
                    <a:pt x="474446" y="29464"/>
                  </a:lnTo>
                  <a:lnTo>
                    <a:pt x="474446" y="38226"/>
                  </a:lnTo>
                  <a:lnTo>
                    <a:pt x="485241" y="38226"/>
                  </a:lnTo>
                  <a:lnTo>
                    <a:pt x="485241" y="29464"/>
                  </a:lnTo>
                  <a:close/>
                </a:path>
              </a:pathLst>
            </a:custGeom>
            <a:solidFill>
              <a:srgbClr val="57585B"/>
            </a:solidFill>
          </p:spPr>
          <p:txBody>
            <a:bodyPr wrap="square" lIns="0" tIns="0" rIns="0" bIns="0" rtlCol="0"/>
            <a:lstStyle/>
            <a:p>
              <a:endParaRPr/>
            </a:p>
          </p:txBody>
        </p:sp>
        <p:pic>
          <p:nvPicPr>
            <p:cNvPr id="42" name="object 42"/>
            <p:cNvPicPr/>
            <p:nvPr/>
          </p:nvPicPr>
          <p:blipFill>
            <a:blip r:embed="rId20" cstate="screen">
              <a:extLst>
                <a:ext uri="{28A0092B-C50C-407E-A947-70E740481C1C}">
                  <a14:useLocalDpi xmlns:a14="http://schemas.microsoft.com/office/drawing/2010/main"/>
                </a:ext>
              </a:extLst>
            </a:blip>
            <a:stretch>
              <a:fillRect/>
            </a:stretch>
          </p:blipFill>
          <p:spPr>
            <a:xfrm>
              <a:off x="1597152" y="1626107"/>
              <a:ext cx="1166367" cy="103758"/>
            </a:xfrm>
            <a:prstGeom prst="rect">
              <a:avLst/>
            </a:prstGeom>
          </p:spPr>
        </p:pic>
      </p:grpSp>
      <p:sp>
        <p:nvSpPr>
          <p:cNvPr id="43" name="object 43"/>
          <p:cNvSpPr txBox="1"/>
          <p:nvPr/>
        </p:nvSpPr>
        <p:spPr>
          <a:xfrm>
            <a:off x="444503" y="1743204"/>
            <a:ext cx="34353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t>
            </a:r>
            <a:r>
              <a:rPr sz="1100" spc="5" dirty="0">
                <a:solidFill>
                  <a:srgbClr val="004448"/>
                </a:solidFill>
                <a:latin typeface="Microsoft Sans Serif"/>
                <a:cs typeface="Microsoft Sans Serif"/>
              </a:rPr>
              <a:t>a</a:t>
            </a:r>
            <a:r>
              <a:rPr sz="1100" spc="35" dirty="0">
                <a:solidFill>
                  <a:srgbClr val="004448"/>
                </a:solidFill>
                <a:latin typeface="Microsoft Sans Serif"/>
                <a:cs typeface="Microsoft Sans Serif"/>
              </a:rPr>
              <a:t>í</a:t>
            </a:r>
            <a:r>
              <a:rPr sz="1100" dirty="0">
                <a:solidFill>
                  <a:srgbClr val="004448"/>
                </a:solidFill>
                <a:latin typeface="Microsoft Sans Serif"/>
                <a:cs typeface="Microsoft Sans Serif"/>
              </a:rPr>
              <a:t>s:</a:t>
            </a:r>
            <a:endParaRPr sz="1100">
              <a:latin typeface="Microsoft Sans Serif"/>
              <a:cs typeface="Microsoft Sans Serif"/>
            </a:endParaRPr>
          </a:p>
        </p:txBody>
      </p:sp>
      <p:sp>
        <p:nvSpPr>
          <p:cNvPr id="44" name="object 44"/>
          <p:cNvSpPr txBox="1"/>
          <p:nvPr/>
        </p:nvSpPr>
        <p:spPr>
          <a:xfrm>
            <a:off x="1086411" y="1743204"/>
            <a:ext cx="454025" cy="182195"/>
          </a:xfrm>
          <a:prstGeom prst="rect">
            <a:avLst/>
          </a:prstGeom>
        </p:spPr>
        <p:txBody>
          <a:bodyPr vert="horz" wrap="square" lIns="0" tIns="12697" rIns="0" bIns="0" rtlCol="0">
            <a:spAutoFit/>
          </a:bodyPr>
          <a:lstStyle/>
          <a:p>
            <a:pPr marL="12697">
              <a:spcBef>
                <a:spcPts val="100"/>
              </a:spcBef>
            </a:pPr>
            <a:r>
              <a:rPr sz="1100" spc="-5" dirty="0">
                <a:solidFill>
                  <a:srgbClr val="57585B"/>
                </a:solidFill>
                <a:latin typeface="Microsoft Sans Serif"/>
                <a:cs typeface="Microsoft Sans Serif"/>
              </a:rPr>
              <a:t>Irlanda</a:t>
            </a:r>
            <a:endParaRPr sz="1100">
              <a:latin typeface="Microsoft Sans Serif"/>
              <a:cs typeface="Microsoft Sans Serif"/>
            </a:endParaRPr>
          </a:p>
        </p:txBody>
      </p:sp>
      <p:pic>
        <p:nvPicPr>
          <p:cNvPr id="45" name="object 45"/>
          <p:cNvPicPr/>
          <p:nvPr/>
        </p:nvPicPr>
        <p:blipFill>
          <a:blip r:embed="rId21" cstate="screen">
            <a:extLst>
              <a:ext uri="{28A0092B-C50C-407E-A947-70E740481C1C}">
                <a14:useLocalDpi xmlns:a14="http://schemas.microsoft.com/office/drawing/2010/main"/>
              </a:ext>
            </a:extLst>
          </a:blip>
          <a:stretch>
            <a:fillRect/>
          </a:stretch>
        </p:blipFill>
        <p:spPr>
          <a:xfrm>
            <a:off x="451484" y="4913378"/>
            <a:ext cx="213982" cy="213995"/>
          </a:xfrm>
          <a:prstGeom prst="rect">
            <a:avLst/>
          </a:prstGeom>
        </p:spPr>
      </p:pic>
      <p:pic>
        <p:nvPicPr>
          <p:cNvPr id="46" name="object 46"/>
          <p:cNvPicPr/>
          <p:nvPr/>
        </p:nvPicPr>
        <p:blipFill>
          <a:blip r:embed="rId22" cstate="screen">
            <a:extLst>
              <a:ext uri="{28A0092B-C50C-407E-A947-70E740481C1C}">
                <a14:useLocalDpi xmlns:a14="http://schemas.microsoft.com/office/drawing/2010/main"/>
              </a:ext>
            </a:extLst>
          </a:blip>
          <a:stretch>
            <a:fillRect/>
          </a:stretch>
        </p:blipFill>
        <p:spPr>
          <a:xfrm>
            <a:off x="3868423" y="7017692"/>
            <a:ext cx="213995" cy="195275"/>
          </a:xfrm>
          <a:prstGeom prst="rect">
            <a:avLst/>
          </a:prstGeom>
        </p:spPr>
      </p:pic>
      <p:grpSp>
        <p:nvGrpSpPr>
          <p:cNvPr id="47" name="object 47"/>
          <p:cNvGrpSpPr/>
          <p:nvPr/>
        </p:nvGrpSpPr>
        <p:grpSpPr>
          <a:xfrm>
            <a:off x="6249418" y="1953164"/>
            <a:ext cx="429895" cy="629285"/>
            <a:chOff x="6249415" y="1953164"/>
            <a:chExt cx="429895" cy="629285"/>
          </a:xfrm>
        </p:grpSpPr>
        <p:pic>
          <p:nvPicPr>
            <p:cNvPr id="48" name="object 48"/>
            <p:cNvPicPr/>
            <p:nvPr/>
          </p:nvPicPr>
          <p:blipFill>
            <a:blip r:embed="rId23" cstate="screen">
              <a:extLst>
                <a:ext uri="{28A0092B-C50C-407E-A947-70E740481C1C}">
                  <a14:useLocalDpi xmlns:a14="http://schemas.microsoft.com/office/drawing/2010/main"/>
                </a:ext>
              </a:extLst>
            </a:blip>
            <a:stretch>
              <a:fillRect/>
            </a:stretch>
          </p:blipFill>
          <p:spPr>
            <a:xfrm>
              <a:off x="6404054" y="1953164"/>
              <a:ext cx="242363" cy="184753"/>
            </a:xfrm>
            <a:prstGeom prst="rect">
              <a:avLst/>
            </a:prstGeom>
          </p:spPr>
        </p:pic>
        <p:pic>
          <p:nvPicPr>
            <p:cNvPr id="49" name="object 49"/>
            <p:cNvPicPr/>
            <p:nvPr/>
          </p:nvPicPr>
          <p:blipFill>
            <a:blip r:embed="rId24" cstate="screen">
              <a:extLst>
                <a:ext uri="{28A0092B-C50C-407E-A947-70E740481C1C}">
                  <a14:useLocalDpi xmlns:a14="http://schemas.microsoft.com/office/drawing/2010/main"/>
                </a:ext>
              </a:extLst>
            </a:blip>
            <a:stretch>
              <a:fillRect/>
            </a:stretch>
          </p:blipFill>
          <p:spPr>
            <a:xfrm>
              <a:off x="6380860" y="2177668"/>
              <a:ext cx="203962" cy="172073"/>
            </a:xfrm>
            <a:prstGeom prst="rect">
              <a:avLst/>
            </a:prstGeom>
          </p:spPr>
        </p:pic>
        <p:pic>
          <p:nvPicPr>
            <p:cNvPr id="50" name="object 50"/>
            <p:cNvPicPr/>
            <p:nvPr/>
          </p:nvPicPr>
          <p:blipFill>
            <a:blip r:embed="rId25" cstate="screen">
              <a:extLst>
                <a:ext uri="{28A0092B-C50C-407E-A947-70E740481C1C}">
                  <a14:useLocalDpi xmlns:a14="http://schemas.microsoft.com/office/drawing/2010/main"/>
                </a:ext>
              </a:extLst>
            </a:blip>
            <a:stretch>
              <a:fillRect/>
            </a:stretch>
          </p:blipFill>
          <p:spPr>
            <a:xfrm>
              <a:off x="6364096" y="2413507"/>
              <a:ext cx="152907" cy="168655"/>
            </a:xfrm>
            <a:prstGeom prst="rect">
              <a:avLst/>
            </a:prstGeom>
          </p:spPr>
        </p:pic>
        <p:sp>
          <p:nvSpPr>
            <p:cNvPr id="51" name="object 51"/>
            <p:cNvSpPr/>
            <p:nvPr/>
          </p:nvSpPr>
          <p:spPr>
            <a:xfrm>
              <a:off x="6249416" y="2105405"/>
              <a:ext cx="429895" cy="454025"/>
            </a:xfrm>
            <a:custGeom>
              <a:avLst/>
              <a:gdLst/>
              <a:ahLst/>
              <a:cxnLst/>
              <a:rect l="l" t="t" r="r" b="b"/>
              <a:pathLst>
                <a:path w="429895" h="454025">
                  <a:moveTo>
                    <a:pt x="178562" y="259334"/>
                  </a:moveTo>
                  <a:lnTo>
                    <a:pt x="73418" y="350862"/>
                  </a:lnTo>
                  <a:lnTo>
                    <a:pt x="62103" y="366649"/>
                  </a:lnTo>
                  <a:lnTo>
                    <a:pt x="61048" y="360705"/>
                  </a:lnTo>
                  <a:lnTo>
                    <a:pt x="27940" y="227330"/>
                  </a:lnTo>
                  <a:lnTo>
                    <a:pt x="0" y="221361"/>
                  </a:lnTo>
                  <a:lnTo>
                    <a:pt x="45466" y="379476"/>
                  </a:lnTo>
                  <a:lnTo>
                    <a:pt x="72009" y="385064"/>
                  </a:lnTo>
                  <a:lnTo>
                    <a:pt x="87579" y="366649"/>
                  </a:lnTo>
                  <a:lnTo>
                    <a:pt x="178562" y="259334"/>
                  </a:lnTo>
                  <a:close/>
                </a:path>
                <a:path w="429895" h="454025">
                  <a:moveTo>
                    <a:pt x="231902" y="270637"/>
                  </a:moveTo>
                  <a:lnTo>
                    <a:pt x="206121" y="265176"/>
                  </a:lnTo>
                  <a:lnTo>
                    <a:pt x="189788" y="341680"/>
                  </a:lnTo>
                  <a:lnTo>
                    <a:pt x="175895" y="407162"/>
                  </a:lnTo>
                  <a:lnTo>
                    <a:pt x="201676" y="412623"/>
                  </a:lnTo>
                  <a:lnTo>
                    <a:pt x="209270" y="377177"/>
                  </a:lnTo>
                  <a:lnTo>
                    <a:pt x="220967" y="322199"/>
                  </a:lnTo>
                  <a:lnTo>
                    <a:pt x="231902" y="270637"/>
                  </a:lnTo>
                  <a:close/>
                </a:path>
                <a:path w="429895" h="454025">
                  <a:moveTo>
                    <a:pt x="238887" y="32893"/>
                  </a:moveTo>
                  <a:lnTo>
                    <a:pt x="84201" y="0"/>
                  </a:lnTo>
                  <a:lnTo>
                    <a:pt x="82931" y="5588"/>
                  </a:lnTo>
                  <a:lnTo>
                    <a:pt x="80645" y="16764"/>
                  </a:lnTo>
                  <a:lnTo>
                    <a:pt x="144907" y="30353"/>
                  </a:lnTo>
                  <a:lnTo>
                    <a:pt x="118237" y="155702"/>
                  </a:lnTo>
                  <a:lnTo>
                    <a:pt x="144145" y="161163"/>
                  </a:lnTo>
                  <a:lnTo>
                    <a:pt x="170815" y="35814"/>
                  </a:lnTo>
                  <a:lnTo>
                    <a:pt x="235331" y="49657"/>
                  </a:lnTo>
                  <a:lnTo>
                    <a:pt x="236601" y="44069"/>
                  </a:lnTo>
                  <a:lnTo>
                    <a:pt x="238277" y="35814"/>
                  </a:lnTo>
                  <a:lnTo>
                    <a:pt x="238887" y="32893"/>
                  </a:lnTo>
                  <a:close/>
                </a:path>
                <a:path w="429895" h="454025">
                  <a:moveTo>
                    <a:pt x="420370" y="310642"/>
                  </a:moveTo>
                  <a:lnTo>
                    <a:pt x="383654" y="302895"/>
                  </a:lnTo>
                  <a:lnTo>
                    <a:pt x="279133" y="280670"/>
                  </a:lnTo>
                  <a:lnTo>
                    <a:pt x="271589" y="316230"/>
                  </a:lnTo>
                  <a:lnTo>
                    <a:pt x="248920" y="422656"/>
                  </a:lnTo>
                  <a:lnTo>
                    <a:pt x="394703" y="453644"/>
                  </a:lnTo>
                  <a:lnTo>
                    <a:pt x="397002" y="442468"/>
                  </a:lnTo>
                  <a:lnTo>
                    <a:pt x="398272" y="436880"/>
                  </a:lnTo>
                  <a:lnTo>
                    <a:pt x="278384" y="411480"/>
                  </a:lnTo>
                  <a:lnTo>
                    <a:pt x="288658" y="363093"/>
                  </a:lnTo>
                  <a:lnTo>
                    <a:pt x="396608" y="386080"/>
                  </a:lnTo>
                  <a:lnTo>
                    <a:pt x="397764" y="380492"/>
                  </a:lnTo>
                  <a:lnTo>
                    <a:pt x="399034" y="374904"/>
                  </a:lnTo>
                  <a:lnTo>
                    <a:pt x="400177" y="369443"/>
                  </a:lnTo>
                  <a:lnTo>
                    <a:pt x="370560" y="363093"/>
                  </a:lnTo>
                  <a:lnTo>
                    <a:pt x="292227" y="346456"/>
                  </a:lnTo>
                  <a:lnTo>
                    <a:pt x="301358" y="302895"/>
                  </a:lnTo>
                  <a:lnTo>
                    <a:pt x="416814" y="327406"/>
                  </a:lnTo>
                  <a:lnTo>
                    <a:pt x="419100" y="316204"/>
                  </a:lnTo>
                  <a:lnTo>
                    <a:pt x="420370" y="310642"/>
                  </a:lnTo>
                  <a:close/>
                </a:path>
                <a:path w="429895" h="454025">
                  <a:moveTo>
                    <a:pt x="429514" y="126669"/>
                  </a:moveTo>
                  <a:lnTo>
                    <a:pt x="413981" y="89014"/>
                  </a:lnTo>
                  <a:lnTo>
                    <a:pt x="402856" y="78206"/>
                  </a:lnTo>
                  <a:lnTo>
                    <a:pt x="402856" y="125069"/>
                  </a:lnTo>
                  <a:lnTo>
                    <a:pt x="402704" y="133235"/>
                  </a:lnTo>
                  <a:lnTo>
                    <a:pt x="383578" y="173558"/>
                  </a:lnTo>
                  <a:lnTo>
                    <a:pt x="336575" y="186791"/>
                  </a:lnTo>
                  <a:lnTo>
                    <a:pt x="322453" y="184785"/>
                  </a:lnTo>
                  <a:lnTo>
                    <a:pt x="286689" y="168465"/>
                  </a:lnTo>
                  <a:lnTo>
                    <a:pt x="266204" y="128257"/>
                  </a:lnTo>
                  <a:lnTo>
                    <a:pt x="266280" y="126669"/>
                  </a:lnTo>
                  <a:lnTo>
                    <a:pt x="278358" y="88938"/>
                  </a:lnTo>
                  <a:lnTo>
                    <a:pt x="320941" y="68135"/>
                  </a:lnTo>
                  <a:lnTo>
                    <a:pt x="333781" y="68186"/>
                  </a:lnTo>
                  <a:lnTo>
                    <a:pt x="373176" y="79883"/>
                  </a:lnTo>
                  <a:lnTo>
                    <a:pt x="399783" y="109728"/>
                  </a:lnTo>
                  <a:lnTo>
                    <a:pt x="402856" y="125069"/>
                  </a:lnTo>
                  <a:lnTo>
                    <a:pt x="402856" y="78206"/>
                  </a:lnTo>
                  <a:lnTo>
                    <a:pt x="363562" y="57365"/>
                  </a:lnTo>
                  <a:lnTo>
                    <a:pt x="311937" y="50965"/>
                  </a:lnTo>
                  <a:lnTo>
                    <a:pt x="294716" y="53797"/>
                  </a:lnTo>
                  <a:lnTo>
                    <a:pt x="254203" y="79286"/>
                  </a:lnTo>
                  <a:lnTo>
                    <a:pt x="239979" y="117233"/>
                  </a:lnTo>
                  <a:lnTo>
                    <a:pt x="239864" y="125069"/>
                  </a:lnTo>
                  <a:lnTo>
                    <a:pt x="239915" y="128257"/>
                  </a:lnTo>
                  <a:lnTo>
                    <a:pt x="255244" y="165214"/>
                  </a:lnTo>
                  <a:lnTo>
                    <a:pt x="293522" y="192925"/>
                  </a:lnTo>
                  <a:lnTo>
                    <a:pt x="331736" y="202996"/>
                  </a:lnTo>
                  <a:lnTo>
                    <a:pt x="344157" y="203885"/>
                  </a:lnTo>
                  <a:lnTo>
                    <a:pt x="356400" y="203619"/>
                  </a:lnTo>
                  <a:lnTo>
                    <a:pt x="399529" y="190169"/>
                  </a:lnTo>
                  <a:lnTo>
                    <a:pt x="425056" y="157835"/>
                  </a:lnTo>
                  <a:lnTo>
                    <a:pt x="429450" y="137756"/>
                  </a:lnTo>
                  <a:lnTo>
                    <a:pt x="429514" y="126669"/>
                  </a:lnTo>
                  <a:close/>
                </a:path>
              </a:pathLst>
            </a:custGeom>
            <a:solidFill>
              <a:srgbClr val="FFFFFF"/>
            </a:solidFill>
          </p:spPr>
          <p:txBody>
            <a:bodyPr wrap="square" lIns="0" tIns="0" rIns="0" bIns="0" rtlCol="0"/>
            <a:lstStyle/>
            <a:p>
              <a:endParaRPr/>
            </a:p>
          </p:txBody>
        </p:sp>
      </p:grpSp>
      <p:sp>
        <p:nvSpPr>
          <p:cNvPr id="52" name="object 52"/>
          <p:cNvSpPr/>
          <p:nvPr/>
        </p:nvSpPr>
        <p:spPr>
          <a:xfrm>
            <a:off x="7149468" y="10321302"/>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sp>
        <p:nvSpPr>
          <p:cNvPr id="53" name="object 53"/>
          <p:cNvSpPr txBox="1"/>
          <p:nvPr/>
        </p:nvSpPr>
        <p:spPr>
          <a:xfrm>
            <a:off x="7257288" y="10448791"/>
            <a:ext cx="173990" cy="125089"/>
          </a:xfrm>
          <a:prstGeom prst="rect">
            <a:avLst/>
          </a:prstGeom>
        </p:spPr>
        <p:txBody>
          <a:bodyPr vert="horz" wrap="square" lIns="0" tIns="17139" rIns="0" bIns="0" rtlCol="0">
            <a:spAutoFit/>
          </a:bodyPr>
          <a:lstStyle/>
          <a:p>
            <a:pPr marL="38088">
              <a:spcBef>
                <a:spcPts val="135"/>
              </a:spcBef>
            </a:pPr>
            <a:fld id="{81D60167-4931-47E6-BA6A-407CBD079E47}" type="slidenum">
              <a:rPr sz="700" spc="-5" dirty="0">
                <a:solidFill>
                  <a:srgbClr val="004448"/>
                </a:solidFill>
                <a:latin typeface="Microsoft Sans Serif"/>
                <a:cs typeface="Microsoft Sans Serif"/>
              </a:rPr>
              <a:pPr marL="38088">
                <a:spcBef>
                  <a:spcPts val="135"/>
                </a:spcBef>
              </a:pPr>
              <a:t>34</a:t>
            </a:fld>
            <a:endParaRPr sz="700">
              <a:latin typeface="Microsoft Sans Serif"/>
              <a:cs typeface="Microsoft Sans Serif"/>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4783965"/>
            <a:ext cx="3020060" cy="3239770"/>
          </a:xfrm>
          <a:prstGeom prst="rect">
            <a:avLst/>
          </a:prstGeom>
        </p:spPr>
        <p:txBody>
          <a:bodyPr vert="horz" wrap="square" lIns="0" tIns="12697" rIns="0" bIns="0" rtlCol="0">
            <a:spAutoFit/>
          </a:bodyPr>
          <a:lstStyle/>
          <a:p>
            <a:pPr marL="12697" algn="just">
              <a:lnSpc>
                <a:spcPts val="1437"/>
              </a:lnSpc>
              <a:spcBef>
                <a:spcPts val="100"/>
              </a:spcBef>
            </a:pPr>
            <a:r>
              <a:rPr sz="1200" spc="-45" dirty="0">
                <a:solidFill>
                  <a:srgbClr val="004448"/>
                </a:solidFill>
                <a:latin typeface="Microsoft Sans Serif"/>
                <a:cs typeface="Microsoft Sans Serif"/>
              </a:rPr>
              <a:t>Ac</a:t>
            </a:r>
            <a:r>
              <a:rPr sz="1200" spc="-40" dirty="0">
                <a:solidFill>
                  <a:srgbClr val="004448"/>
                </a:solidFill>
                <a:latin typeface="Microsoft Sans Serif"/>
                <a:cs typeface="Microsoft Sans Serif"/>
              </a:rPr>
              <a:t>e</a:t>
            </a:r>
            <a:r>
              <a:rPr sz="1200" spc="-20" dirty="0">
                <a:solidFill>
                  <a:srgbClr val="004448"/>
                </a:solidFill>
                <a:latin typeface="Microsoft Sans Serif"/>
                <a:cs typeface="Microsoft Sans Serif"/>
              </a:rPr>
              <a:t>r</a:t>
            </a:r>
            <a:r>
              <a:rPr sz="1200" spc="-45" dirty="0">
                <a:solidFill>
                  <a:srgbClr val="004448"/>
                </a:solidFill>
                <a:latin typeface="Microsoft Sans Serif"/>
                <a:cs typeface="Microsoft Sans Serif"/>
              </a:rPr>
              <a:t>c</a:t>
            </a:r>
            <a:r>
              <a:rPr sz="1200" spc="-50" dirty="0">
                <a:solidFill>
                  <a:srgbClr val="004448"/>
                </a:solidFill>
                <a:latin typeface="Microsoft Sans Serif"/>
                <a:cs typeface="Microsoft Sans Serif"/>
              </a:rPr>
              <a:t>a</a:t>
            </a:r>
            <a:r>
              <a:rPr sz="1200" spc="15" dirty="0">
                <a:solidFill>
                  <a:srgbClr val="004448"/>
                </a:solidFill>
                <a:latin typeface="Microsoft Sans Serif"/>
                <a:cs typeface="Microsoft Sans Serif"/>
              </a:rPr>
              <a:t> </a:t>
            </a:r>
            <a:r>
              <a:rPr sz="1200" spc="-50"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ct val="99400"/>
              </a:lnSpc>
              <a:spcBef>
                <a:spcPts val="5"/>
              </a:spcBef>
            </a:pPr>
            <a:r>
              <a:rPr sz="1000" spc="-5" dirty="0">
                <a:solidFill>
                  <a:srgbClr val="57585B"/>
                </a:solidFill>
                <a:latin typeface="Microsoft Sans Serif"/>
                <a:cs typeface="Microsoft Sans Serif"/>
              </a:rPr>
              <a:t>Fit Panther </a:t>
            </a:r>
            <a:r>
              <a:rPr sz="1000" dirty="0">
                <a:solidFill>
                  <a:srgbClr val="57585B"/>
                </a:solidFill>
                <a:latin typeface="Microsoft Sans Serif"/>
                <a:cs typeface="Microsoft Sans Serif"/>
              </a:rPr>
              <a:t>fue </a:t>
            </a:r>
            <a:r>
              <a:rPr sz="1000" spc="-5" dirty="0">
                <a:solidFill>
                  <a:srgbClr val="57585B"/>
                </a:solidFill>
                <a:latin typeface="Microsoft Sans Serif"/>
                <a:cs typeface="Microsoft Sans Serif"/>
              </a:rPr>
              <a:t>establecido por Nikolay Petrov y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objetivo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proporcionar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nutritivos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ayudar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 dirty="0">
                <a:solidFill>
                  <a:srgbClr val="57585B"/>
                </a:solidFill>
                <a:latin typeface="Microsoft Sans Serif"/>
                <a:cs typeface="Microsoft Sans Serif"/>
              </a:rPr>
              <a:t> personas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estar</a:t>
            </a:r>
            <a:r>
              <a:rPr sz="1000" dirty="0">
                <a:solidFill>
                  <a:srgbClr val="57585B"/>
                </a:solidFill>
                <a:latin typeface="Microsoft Sans Serif"/>
                <a:cs typeface="Microsoft Sans Serif"/>
              </a:rPr>
              <a:t> más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desintoxicar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cuerpos.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Nikolay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trabajado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deportes</a:t>
            </a:r>
            <a:r>
              <a:rPr sz="1000" dirty="0">
                <a:solidFill>
                  <a:srgbClr val="57585B"/>
                </a:solidFill>
                <a:latin typeface="Microsoft Sans Serif"/>
                <a:cs typeface="Microsoft Sans Serif"/>
              </a:rPr>
              <a:t> más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20</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años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graduó</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Academia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Nacional</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Deportes,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especializándose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dietética.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misión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eliminación</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conservantes,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aceite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palma,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colorantes,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nocivos,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sustancias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catalizan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reacciones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negativas</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cuerpo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humano.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Pretende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clientes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pierdan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tiempo comprando, cocinando o limpiando, sino que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puedan disfrutar de </a:t>
            </a:r>
            <a:r>
              <a:rPr sz="1000" dirty="0">
                <a:solidFill>
                  <a:srgbClr val="57585B"/>
                </a:solidFill>
                <a:latin typeface="Microsoft Sans Serif"/>
                <a:cs typeface="Microsoft Sans Serif"/>
              </a:rPr>
              <a:t>alimentos </a:t>
            </a:r>
            <a:r>
              <a:rPr sz="1000" spc="-5" dirty="0">
                <a:solidFill>
                  <a:srgbClr val="57585B"/>
                </a:solidFill>
                <a:latin typeface="Microsoft Sans Serif"/>
                <a:cs typeface="Microsoft Sans Serif"/>
              </a:rPr>
              <a:t>nutritivos y saludables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familia o colegas y dedicarse </a:t>
            </a:r>
            <a:r>
              <a:rPr sz="1000" dirty="0">
                <a:solidFill>
                  <a:srgbClr val="57585B"/>
                </a:solidFill>
                <a:latin typeface="Microsoft Sans Serif"/>
                <a:cs typeface="Microsoft Sans Serif"/>
              </a:rPr>
              <a:t>más </a:t>
            </a:r>
            <a:r>
              <a:rPr sz="1000" spc="-5" dirty="0">
                <a:solidFill>
                  <a:srgbClr val="57585B"/>
                </a:solidFill>
                <a:latin typeface="Microsoft Sans Serif"/>
                <a:cs typeface="Microsoft Sans Serif"/>
              </a:rPr>
              <a:t>tiempo 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actividades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favoritas.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dirty="0">
                <a:solidFill>
                  <a:srgbClr val="57585B"/>
                </a:solidFill>
                <a:latin typeface="Microsoft Sans Serif"/>
                <a:cs typeface="Microsoft Sans Serif"/>
              </a:rPr>
              <a:t> menús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tienen</a:t>
            </a:r>
            <a:r>
              <a:rPr sz="1000" dirty="0">
                <a:solidFill>
                  <a:srgbClr val="57585B"/>
                </a:solidFill>
                <a:latin typeface="Microsoft Sans Serif"/>
                <a:cs typeface="Microsoft Sans Serif"/>
              </a:rPr>
              <a:t> un </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número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exacto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calorías</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valor</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nutricional.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Cuenta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un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monitor</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fitness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un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asesor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individuales de </a:t>
            </a:r>
            <a:r>
              <a:rPr sz="1000" dirty="0">
                <a:solidFill>
                  <a:srgbClr val="57585B"/>
                </a:solidFill>
                <a:latin typeface="Microsoft Sans Serif"/>
                <a:cs typeface="Microsoft Sans Serif"/>
              </a:rPr>
              <a:t>acuerdo </a:t>
            </a:r>
            <a:r>
              <a:rPr sz="1000" spc="-5" dirty="0">
                <a:solidFill>
                  <a:srgbClr val="57585B"/>
                </a:solidFill>
                <a:latin typeface="Microsoft Sans Serif"/>
                <a:cs typeface="Microsoft Sans Serif"/>
              </a:rPr>
              <a:t>con 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altura, el peso y la actividad </a:t>
            </a:r>
            <a:r>
              <a:rPr sz="1000" dirty="0">
                <a:solidFill>
                  <a:srgbClr val="57585B"/>
                </a:solidFill>
                <a:latin typeface="Microsoft Sans Serif"/>
                <a:cs typeface="Microsoft Sans Serif"/>
              </a:rPr>
              <a:t>motora. </a:t>
            </a:r>
            <a:r>
              <a:rPr sz="1000" spc="-5" dirty="0">
                <a:solidFill>
                  <a:srgbClr val="57585B"/>
                </a:solidFill>
                <a:latin typeface="Microsoft Sans Serif"/>
                <a:cs typeface="Microsoft Sans Serif"/>
              </a:rPr>
              <a:t>También tiene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tienda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naturales</a:t>
            </a:r>
            <a:endParaRPr sz="1000">
              <a:latin typeface="Microsoft Sans Serif"/>
              <a:cs typeface="Microsoft Sans Serif"/>
            </a:endParaRPr>
          </a:p>
        </p:txBody>
      </p:sp>
      <p:sp>
        <p:nvSpPr>
          <p:cNvPr id="3" name="object 3"/>
          <p:cNvSpPr txBox="1"/>
          <p:nvPr/>
        </p:nvSpPr>
        <p:spPr>
          <a:xfrm>
            <a:off x="721871" y="8167531"/>
            <a:ext cx="3020695" cy="683895"/>
          </a:xfrm>
          <a:prstGeom prst="rect">
            <a:avLst/>
          </a:prstGeom>
        </p:spPr>
        <p:txBody>
          <a:bodyPr vert="horz" wrap="square" lIns="0" tIns="23486" rIns="0" bIns="0" rtlCol="0">
            <a:spAutoFit/>
          </a:bodyPr>
          <a:lstStyle/>
          <a:p>
            <a:pPr marL="12697">
              <a:spcBef>
                <a:spcPts val="185"/>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3967" marR="5077" algn="just">
              <a:lnSpc>
                <a:spcPct val="99500"/>
              </a:lnSpc>
              <a:spcBef>
                <a:spcPts val="75"/>
              </a:spcBef>
            </a:pPr>
            <a:r>
              <a:rPr sz="1000" spc="-5" dirty="0">
                <a:solidFill>
                  <a:srgbClr val="57585B"/>
                </a:solidFill>
                <a:latin typeface="Microsoft Sans Serif"/>
                <a:cs typeface="Microsoft Sans Serif"/>
              </a:rPr>
              <a:t>La cocina cuenta con </a:t>
            </a:r>
            <a:r>
              <a:rPr sz="1000" dirty="0">
                <a:solidFill>
                  <a:srgbClr val="57585B"/>
                </a:solidFill>
                <a:latin typeface="Microsoft Sans Serif"/>
                <a:cs typeface="Microsoft Sans Serif"/>
              </a:rPr>
              <a:t>un </a:t>
            </a:r>
            <a:r>
              <a:rPr sz="1000" spc="-5" dirty="0">
                <a:solidFill>
                  <a:srgbClr val="57585B"/>
                </a:solidFill>
                <a:latin typeface="Microsoft Sans Serif"/>
                <a:cs typeface="Microsoft Sans Serif"/>
              </a:rPr>
              <a:t>equipo </a:t>
            </a:r>
            <a:r>
              <a:rPr sz="100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profesionales.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Ofrecen</a:t>
            </a:r>
            <a:r>
              <a:rPr sz="1000" dirty="0">
                <a:solidFill>
                  <a:srgbClr val="57585B"/>
                </a:solidFill>
                <a:latin typeface="Microsoft Sans Serif"/>
                <a:cs typeface="Microsoft Sans Serif"/>
              </a:rPr>
              <a:t> menús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contenido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alcalino,</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ricos</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40" dirty="0">
                <a:solidFill>
                  <a:srgbClr val="57585B"/>
                </a:solidFill>
                <a:latin typeface="Microsoft Sans Serif"/>
                <a:cs typeface="Microsoft Sans Serif"/>
              </a:rPr>
              <a:t> </a:t>
            </a:r>
            <a:r>
              <a:rPr sz="1000" dirty="0">
                <a:solidFill>
                  <a:srgbClr val="57585B"/>
                </a:solidFill>
                <a:latin typeface="Microsoft Sans Serif"/>
                <a:cs typeface="Microsoft Sans Serif"/>
              </a:rPr>
              <a:t>micro</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macronutrientes,</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planes</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p:txBody>
      </p:sp>
      <p:sp>
        <p:nvSpPr>
          <p:cNvPr id="4" name="object 4"/>
          <p:cNvSpPr txBox="1"/>
          <p:nvPr/>
        </p:nvSpPr>
        <p:spPr>
          <a:xfrm>
            <a:off x="723391" y="8824721"/>
            <a:ext cx="3020060" cy="166157"/>
          </a:xfrm>
          <a:prstGeom prst="rect">
            <a:avLst/>
          </a:prstGeom>
        </p:spPr>
        <p:txBody>
          <a:bodyPr vert="horz" wrap="square" lIns="0" tIns="12062" rIns="0" bIns="0" rtlCol="0">
            <a:spAutoFit/>
          </a:bodyPr>
          <a:lstStyle/>
          <a:p>
            <a:pPr marL="12697">
              <a:spcBef>
                <a:spcPts val="95"/>
              </a:spcBef>
              <a:tabLst>
                <a:tab pos="889999" algn="l"/>
                <a:tab pos="1260093" algn="l"/>
                <a:tab pos="1969808" algn="l"/>
                <a:tab pos="2942967" algn="l"/>
              </a:tabLst>
            </a:pPr>
            <a:r>
              <a:rPr sz="1000" spc="-10" dirty="0">
                <a:solidFill>
                  <a:srgbClr val="57585B"/>
                </a:solidFill>
                <a:latin typeface="Microsoft Sans Serif"/>
                <a:cs typeface="Microsoft Sans Serif"/>
              </a:rPr>
              <a:t>a</a:t>
            </a:r>
            <a:r>
              <a:rPr sz="1000" spc="-15" dirty="0">
                <a:solidFill>
                  <a:srgbClr val="57585B"/>
                </a:solidFill>
                <a:latin typeface="Microsoft Sans Serif"/>
                <a:cs typeface="Microsoft Sans Serif"/>
              </a:rPr>
              <a:t>li</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tación</a:t>
            </a:r>
            <a:r>
              <a:rPr sz="1000" dirty="0">
                <a:solidFill>
                  <a:srgbClr val="57585B"/>
                </a:solidFill>
                <a:latin typeface="Microsoft Sans Serif"/>
                <a:cs typeface="Microsoft Sans Serif"/>
              </a:rPr>
              <a:t>	c</a:t>
            </a:r>
            <a:r>
              <a:rPr sz="1000" spc="-5" dirty="0">
                <a:solidFill>
                  <a:srgbClr val="57585B"/>
                </a:solidFill>
                <a:latin typeface="Microsoft Sans Serif"/>
                <a:cs typeface="Microsoft Sans Serif"/>
              </a:rPr>
              <a:t>on</a:t>
            </a:r>
            <a:r>
              <a:rPr sz="1000" dirty="0">
                <a:solidFill>
                  <a:srgbClr val="57585B"/>
                </a:solidFill>
                <a:latin typeface="Microsoft Sans Serif"/>
                <a:cs typeface="Microsoft Sans Serif"/>
              </a:rPr>
              <a:t>	a</a:t>
            </a:r>
            <a:r>
              <a:rPr sz="1000" spc="-15" dirty="0">
                <a:solidFill>
                  <a:srgbClr val="57585B"/>
                </a:solidFill>
                <a:latin typeface="Microsoft Sans Serif"/>
                <a:cs typeface="Microsoft Sans Serif"/>
              </a:rPr>
              <a:t>li</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tos</a:t>
            </a:r>
            <a:r>
              <a:rPr sz="1000" dirty="0">
                <a:solidFill>
                  <a:srgbClr val="57585B"/>
                </a:solidFill>
                <a:latin typeface="Microsoft Sans Serif"/>
                <a:cs typeface="Microsoft Sans Serif"/>
              </a:rPr>
              <a:t>	s</a:t>
            </a:r>
            <a:r>
              <a:rPr sz="1000" spc="-10" dirty="0">
                <a:solidFill>
                  <a:srgbClr val="57585B"/>
                </a:solidFill>
                <a:latin typeface="Microsoft Sans Serif"/>
                <a:cs typeface="Microsoft Sans Serif"/>
              </a:rPr>
              <a:t>e</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ec</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io</a:t>
            </a:r>
            <a:r>
              <a:rPr sz="1000" spc="-10" dirty="0">
                <a:solidFill>
                  <a:srgbClr val="57585B"/>
                </a:solidFill>
                <a:latin typeface="Microsoft Sans Serif"/>
                <a:cs typeface="Microsoft Sans Serif"/>
              </a:rPr>
              <a:t>n</a:t>
            </a:r>
            <a:r>
              <a:rPr sz="1000" dirty="0">
                <a:solidFill>
                  <a:srgbClr val="57585B"/>
                </a:solidFill>
                <a:latin typeface="Microsoft Sans Serif"/>
                <a:cs typeface="Microsoft Sans Serif"/>
              </a:rPr>
              <a:t>a</a:t>
            </a:r>
            <a:r>
              <a:rPr sz="1000" spc="-5" dirty="0">
                <a:solidFill>
                  <a:srgbClr val="57585B"/>
                </a:solidFill>
                <a:latin typeface="Microsoft Sans Serif"/>
                <a:cs typeface="Microsoft Sans Serif"/>
              </a:rPr>
              <a:t>d</a:t>
            </a:r>
            <a:r>
              <a:rPr sz="1000" spc="-10" dirty="0">
                <a:solidFill>
                  <a:srgbClr val="57585B"/>
                </a:solidFill>
                <a:latin typeface="Microsoft Sans Serif"/>
                <a:cs typeface="Microsoft Sans Serif"/>
              </a:rPr>
              <a:t>o</a:t>
            </a:r>
            <a:r>
              <a:rPr sz="1000" spc="-5"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p:txBody>
      </p:sp>
      <p:sp>
        <p:nvSpPr>
          <p:cNvPr id="5" name="object 5"/>
          <p:cNvSpPr txBox="1"/>
          <p:nvPr/>
        </p:nvSpPr>
        <p:spPr>
          <a:xfrm>
            <a:off x="723391" y="8975600"/>
            <a:ext cx="3018790" cy="480695"/>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57585B"/>
                </a:solidFill>
                <a:latin typeface="Microsoft Sans Serif"/>
                <a:cs typeface="Microsoft Sans Serif"/>
              </a:rPr>
              <a:t>cantidades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adecuadas</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proteínas,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grasas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carbohidratos. Disponen </a:t>
            </a:r>
            <a:r>
              <a:rPr sz="1000" dirty="0">
                <a:solidFill>
                  <a:srgbClr val="57585B"/>
                </a:solidFill>
                <a:latin typeface="Microsoft Sans Serif"/>
                <a:cs typeface="Microsoft Sans Serif"/>
              </a:rPr>
              <a:t>de menús </a:t>
            </a:r>
            <a:r>
              <a:rPr sz="1000" spc="-5" dirty="0">
                <a:solidFill>
                  <a:srgbClr val="57585B"/>
                </a:solidFill>
                <a:latin typeface="Microsoft Sans Serif"/>
                <a:cs typeface="Microsoft Sans Serif"/>
              </a:rPr>
              <a:t>para adelgazar,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ganar</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masa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muscular</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5" dirty="0">
                <a:solidFill>
                  <a:srgbClr val="57585B"/>
                </a:solidFill>
                <a:latin typeface="Microsoft Sans Serif"/>
                <a:cs typeface="Microsoft Sans Serif"/>
              </a:rPr>
              <a:t> </a:t>
            </a:r>
            <a:r>
              <a:rPr sz="1000" dirty="0">
                <a:solidFill>
                  <a:srgbClr val="57585B"/>
                </a:solidFill>
                <a:latin typeface="Microsoft Sans Serif"/>
                <a:cs typeface="Microsoft Sans Serif"/>
              </a:rPr>
              <a:t>mantener</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peso.</a:t>
            </a:r>
            <a:endParaRPr sz="1000">
              <a:latin typeface="Microsoft Sans Serif"/>
              <a:cs typeface="Microsoft Sans Serif"/>
            </a:endParaRPr>
          </a:p>
        </p:txBody>
      </p:sp>
      <p:sp>
        <p:nvSpPr>
          <p:cNvPr id="6" name="object 6"/>
          <p:cNvSpPr txBox="1"/>
          <p:nvPr/>
        </p:nvSpPr>
        <p:spPr>
          <a:xfrm>
            <a:off x="4099943" y="2651508"/>
            <a:ext cx="3022600" cy="1389380"/>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Las bebidas saludables </a:t>
            </a:r>
            <a:r>
              <a:rPr sz="1000" dirty="0">
                <a:solidFill>
                  <a:srgbClr val="57585B"/>
                </a:solidFill>
                <a:latin typeface="Microsoft Sans Serif"/>
                <a:cs typeface="Microsoft Sans Serif"/>
              </a:rPr>
              <a:t>como </a:t>
            </a:r>
            <a:r>
              <a:rPr sz="1000" spc="-10" dirty="0">
                <a:solidFill>
                  <a:srgbClr val="57585B"/>
                </a:solidFill>
                <a:latin typeface="Microsoft Sans Serif"/>
                <a:cs typeface="Microsoft Sans Serif"/>
              </a:rPr>
              <a:t>batidos </a:t>
            </a:r>
            <a:r>
              <a:rPr sz="1000" dirty="0">
                <a:solidFill>
                  <a:srgbClr val="57585B"/>
                </a:solidFill>
                <a:latin typeface="Microsoft Sans Serif"/>
                <a:cs typeface="Microsoft Sans Serif"/>
              </a:rPr>
              <a:t>frescos, jugos,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té</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otras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bebidas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desintoxicantes,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complementan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dirty="0">
                <a:solidFill>
                  <a:srgbClr val="57585B"/>
                </a:solidFill>
                <a:latin typeface="Microsoft Sans Serif"/>
                <a:cs typeface="Microsoft Sans Serif"/>
              </a:rPr>
              <a:t> menús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aportando</a:t>
            </a:r>
            <a:r>
              <a:rPr sz="1000" dirty="0">
                <a:solidFill>
                  <a:srgbClr val="57585B"/>
                </a:solidFill>
                <a:latin typeface="Microsoft Sans Serif"/>
                <a:cs typeface="Microsoft Sans Serif"/>
              </a:rPr>
              <a:t> más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vitaminas,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minerales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energía </a:t>
            </a:r>
            <a:r>
              <a:rPr sz="1000" spc="-5" dirty="0">
                <a:solidFill>
                  <a:srgbClr val="57585B"/>
                </a:solidFill>
                <a:latin typeface="Microsoft Sans Serif"/>
                <a:cs typeface="Microsoft Sans Serif"/>
              </a:rPr>
              <a:t>vital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largo</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día. </a:t>
            </a:r>
            <a:r>
              <a:rPr sz="1000" spc="-5" dirty="0">
                <a:solidFill>
                  <a:srgbClr val="57585B"/>
                </a:solidFill>
                <a:latin typeface="Microsoft Sans Serif"/>
                <a:cs typeface="Microsoft Sans Serif"/>
              </a:rPr>
              <a:t>La </a:t>
            </a:r>
            <a:r>
              <a:rPr sz="1000" spc="5" dirty="0">
                <a:solidFill>
                  <a:srgbClr val="57585B"/>
                </a:solidFill>
                <a:latin typeface="Microsoft Sans Serif"/>
                <a:cs typeface="Microsoft Sans Serif"/>
              </a:rPr>
              <a:t>compañía </a:t>
            </a:r>
            <a:r>
              <a:rPr sz="1000" spc="-5" dirty="0">
                <a:solidFill>
                  <a:srgbClr val="57585B"/>
                </a:solidFill>
                <a:latin typeface="Microsoft Sans Serif"/>
                <a:cs typeface="Microsoft Sans Serif"/>
              </a:rPr>
              <a:t>utiliza </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ingredientes </a:t>
            </a:r>
            <a:r>
              <a:rPr sz="1000" dirty="0">
                <a:solidFill>
                  <a:srgbClr val="57585B"/>
                </a:solidFill>
                <a:latin typeface="Microsoft Sans Serif"/>
                <a:cs typeface="Microsoft Sans Serif"/>
              </a:rPr>
              <a:t>más </a:t>
            </a:r>
            <a:r>
              <a:rPr sz="1000" spc="-10" dirty="0">
                <a:solidFill>
                  <a:srgbClr val="57585B"/>
                </a:solidFill>
                <a:latin typeface="Microsoft Sans Serif"/>
                <a:cs typeface="Microsoft Sans Serif"/>
              </a:rPr>
              <a:t>limpios </a:t>
            </a:r>
            <a:r>
              <a:rPr sz="1000" spc="-5" dirty="0">
                <a:solidFill>
                  <a:srgbClr val="57585B"/>
                </a:solidFill>
                <a:latin typeface="Microsoft Sans Serif"/>
                <a:cs typeface="Microsoft Sans Serif"/>
              </a:rPr>
              <a:t>y de </a:t>
            </a:r>
            <a:r>
              <a:rPr sz="1000" spc="-10" dirty="0">
                <a:solidFill>
                  <a:srgbClr val="57585B"/>
                </a:solidFill>
                <a:latin typeface="Microsoft Sans Serif"/>
                <a:cs typeface="Microsoft Sans Serif"/>
              </a:rPr>
              <a:t>la </a:t>
            </a:r>
            <a:r>
              <a:rPr sz="1000" dirty="0">
                <a:solidFill>
                  <a:srgbClr val="57585B"/>
                </a:solidFill>
                <a:latin typeface="Microsoft Sans Serif"/>
                <a:cs typeface="Microsoft Sans Serif"/>
              </a:rPr>
              <a:t>más </a:t>
            </a:r>
            <a:r>
              <a:rPr sz="1000" spc="-10" dirty="0">
                <a:solidFill>
                  <a:srgbClr val="57585B"/>
                </a:solidFill>
                <a:latin typeface="Microsoft Sans Serif"/>
                <a:cs typeface="Microsoft Sans Serif"/>
              </a:rPr>
              <a:t>alta </a:t>
            </a:r>
            <a:r>
              <a:rPr sz="1000" spc="-5" dirty="0">
                <a:solidFill>
                  <a:srgbClr val="57585B"/>
                </a:solidFill>
                <a:latin typeface="Microsoft Sans Serif"/>
                <a:cs typeface="Microsoft Sans Serif"/>
              </a:rPr>
              <a:t>calidad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 todas sus </a:t>
            </a:r>
            <a:r>
              <a:rPr sz="1000" dirty="0">
                <a:solidFill>
                  <a:srgbClr val="57585B"/>
                </a:solidFill>
                <a:latin typeface="Microsoft Sans Serif"/>
                <a:cs typeface="Microsoft Sans Serif"/>
              </a:rPr>
              <a:t>ofertas. </a:t>
            </a:r>
            <a:r>
              <a:rPr sz="1000" spc="-5" dirty="0">
                <a:solidFill>
                  <a:srgbClr val="57585B"/>
                </a:solidFill>
                <a:latin typeface="Microsoft Sans Serif"/>
                <a:cs typeface="Microsoft Sans Serif"/>
              </a:rPr>
              <a:t>Son conscientes del contenido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azúcar.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contenta</a:t>
            </a:r>
            <a:r>
              <a:rPr sz="1000" dirty="0">
                <a:solidFill>
                  <a:srgbClr val="57585B"/>
                </a:solidFill>
                <a:latin typeface="Microsoft Sans Serif"/>
                <a:cs typeface="Microsoft Sans Serif"/>
              </a:rPr>
              <a:t> porque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obtiene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dirty="0">
                <a:solidFill>
                  <a:srgbClr val="57585B"/>
                </a:solidFill>
                <a:latin typeface="Microsoft Sans Serif"/>
                <a:cs typeface="Microsoft Sans Serif"/>
              </a:rPr>
              <a:t> menú</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variado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pueden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perder</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peso</a:t>
            </a:r>
            <a:r>
              <a:rPr sz="1000" spc="15" dirty="0">
                <a:solidFill>
                  <a:srgbClr val="57585B"/>
                </a:solidFill>
                <a:latin typeface="Microsoft Sans Serif"/>
                <a:cs typeface="Microsoft Sans Serif"/>
              </a:rPr>
              <a:t> </a:t>
            </a:r>
            <a:r>
              <a:rPr sz="1000" dirty="0">
                <a:solidFill>
                  <a:srgbClr val="57585B"/>
                </a:solidFill>
                <a:latin typeface="Microsoft Sans Serif"/>
                <a:cs typeface="Microsoft Sans Serif"/>
              </a:rPr>
              <a:t>no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deseado,mejorando</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vida</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diaria.</a:t>
            </a:r>
            <a:endParaRPr sz="1000">
              <a:latin typeface="Microsoft Sans Serif"/>
              <a:cs typeface="Microsoft Sans Serif"/>
            </a:endParaRPr>
          </a:p>
        </p:txBody>
      </p:sp>
      <p:sp>
        <p:nvSpPr>
          <p:cNvPr id="7" name="object 7"/>
          <p:cNvSpPr txBox="1"/>
          <p:nvPr/>
        </p:nvSpPr>
        <p:spPr>
          <a:xfrm>
            <a:off x="4099943" y="4117993"/>
            <a:ext cx="3021330" cy="2372360"/>
          </a:xfrm>
          <a:prstGeom prst="rect">
            <a:avLst/>
          </a:prstGeom>
        </p:spPr>
        <p:txBody>
          <a:bodyPr vert="horz" wrap="square" lIns="0" tIns="83796" rIns="0" bIns="0" rtlCol="0">
            <a:spAutoFit/>
          </a:bodyPr>
          <a:lstStyle/>
          <a:p>
            <a:pPr marL="12697">
              <a:spcBef>
                <a:spcPts val="66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ct val="99400"/>
              </a:lnSpc>
              <a:spcBef>
                <a:spcPts val="472"/>
              </a:spcBef>
            </a:pPr>
            <a:r>
              <a:rPr sz="1000" spc="-5" dirty="0">
                <a:solidFill>
                  <a:srgbClr val="57585B"/>
                </a:solidFill>
                <a:latin typeface="Microsoft Sans Serif"/>
                <a:cs typeface="Microsoft Sans Serif"/>
              </a:rPr>
              <a:t>Se trata de una PYME que promueve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alimentación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nutrición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Valoran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cadena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alimentaria responsable y siguen prácticas éticas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abastecimiento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eco-nutrición.</a:t>
            </a:r>
            <a:r>
              <a:rPr sz="1000" dirty="0">
                <a:solidFill>
                  <a:srgbClr val="57585B"/>
                </a:solidFill>
                <a:latin typeface="Microsoft Sans Serif"/>
                <a:cs typeface="Microsoft Sans Serif"/>
              </a:rPr>
              <a:t> Han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implementado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estrategia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información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consumidor</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se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han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comprometido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etiquetar</a:t>
            </a:r>
            <a:r>
              <a:rPr sz="1000" dirty="0">
                <a:solidFill>
                  <a:srgbClr val="57585B"/>
                </a:solidFill>
                <a:latin typeface="Microsoft Sans Serif"/>
                <a:cs typeface="Microsoft Sans Serif"/>
              </a:rPr>
              <a:t> correctamente</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donar</a:t>
            </a:r>
            <a:r>
              <a:rPr sz="1000" dirty="0">
                <a:solidFill>
                  <a:srgbClr val="57585B"/>
                </a:solidFill>
                <a:latin typeface="Microsoft Sans Serif"/>
                <a:cs typeface="Microsoft Sans Serif"/>
              </a:rPr>
              <a:t> comida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bancos</a:t>
            </a:r>
            <a:r>
              <a:rPr sz="1000" spc="260" dirty="0">
                <a:solidFill>
                  <a:srgbClr val="57585B"/>
                </a:solidFill>
                <a:latin typeface="Microsoft Sans Serif"/>
                <a:cs typeface="Microsoft Sans Serif"/>
              </a:rPr>
              <a:t>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demuestran</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responsabilidad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social.</a:t>
            </a:r>
            <a:endParaRPr sz="1000">
              <a:latin typeface="Microsoft Sans Serif"/>
              <a:cs typeface="Microsoft Sans Serif"/>
            </a:endParaRPr>
          </a:p>
          <a:p>
            <a:pPr marL="12697" marR="6347" algn="just">
              <a:lnSpc>
                <a:spcPct val="99300"/>
              </a:lnSpc>
              <a:spcBef>
                <a:spcPts val="497"/>
              </a:spcBef>
            </a:pPr>
            <a:r>
              <a:rPr sz="1000" spc="-5" dirty="0">
                <a:solidFill>
                  <a:srgbClr val="57585B"/>
                </a:solidFill>
                <a:latin typeface="Microsoft Sans Serif"/>
                <a:cs typeface="Microsoft Sans Serif"/>
              </a:rPr>
              <a:t>Su comida es extremadamente diversa y satisfacen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requisitos,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pero</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uso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recetas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tradicionales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mantiene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vivo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patrimonio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culinario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a:t>
            </a:r>
            <a:endParaRPr sz="1000">
              <a:latin typeface="Microsoft Sans Serif"/>
              <a:cs typeface="Microsoft Sans Serif"/>
            </a:endParaRPr>
          </a:p>
        </p:txBody>
      </p:sp>
      <p:sp>
        <p:nvSpPr>
          <p:cNvPr id="8" name="object 8"/>
          <p:cNvSpPr txBox="1"/>
          <p:nvPr/>
        </p:nvSpPr>
        <p:spPr>
          <a:xfrm>
            <a:off x="4099943" y="6622163"/>
            <a:ext cx="3021965" cy="941069"/>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41263" marR="5077" algn="just">
              <a:lnSpc>
                <a:spcPct val="95700"/>
              </a:lnSpc>
              <a:spcBef>
                <a:spcPts val="35"/>
              </a:spcBef>
            </a:pPr>
            <a:r>
              <a:rPr sz="1000" spc="-5" dirty="0">
                <a:solidFill>
                  <a:srgbClr val="57585B"/>
                </a:solidFill>
                <a:latin typeface="Microsoft Sans Serif"/>
                <a:cs typeface="Microsoft Sans Serif"/>
              </a:rPr>
              <a:t>Fit Panther cambió completamente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apariencia al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cambiar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envases</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papel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vasos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100%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compostables o biodegradables hechos de plantas.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dirty="0">
                <a:solidFill>
                  <a:srgbClr val="57585B"/>
                </a:solidFill>
                <a:latin typeface="Microsoft Sans Serif"/>
                <a:cs typeface="Microsoft Sans Serif"/>
              </a:rPr>
              <a:t> tomaron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decisión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usar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botellas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vidrio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reducir</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plástico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negocio.</a:t>
            </a:r>
            <a:endParaRPr sz="1000">
              <a:latin typeface="Microsoft Sans Serif"/>
              <a:cs typeface="Microsoft Sans Serif"/>
            </a:endParaRPr>
          </a:p>
        </p:txBody>
      </p:sp>
      <p:sp>
        <p:nvSpPr>
          <p:cNvPr id="9" name="object 9"/>
          <p:cNvSpPr txBox="1"/>
          <p:nvPr/>
        </p:nvSpPr>
        <p:spPr>
          <a:xfrm>
            <a:off x="4099943" y="7603176"/>
            <a:ext cx="3020695" cy="1249680"/>
          </a:xfrm>
          <a:prstGeom prst="rect">
            <a:avLst/>
          </a:prstGeom>
        </p:spPr>
        <p:txBody>
          <a:bodyPr vert="horz" wrap="square" lIns="0" tIns="84428" rIns="0" bIns="0" rtlCol="0">
            <a:spAutoFit/>
          </a:bodyPr>
          <a:lstStyle/>
          <a:p>
            <a:pPr marL="12697" algn="just">
              <a:spcBef>
                <a:spcPts val="665"/>
              </a:spcBef>
            </a:pPr>
            <a:r>
              <a:rPr sz="1200" spc="-40" dirty="0">
                <a:solidFill>
                  <a:srgbClr val="004448"/>
                </a:solidFill>
                <a:latin typeface="Microsoft Sans Serif"/>
                <a:cs typeface="Microsoft Sans Serif"/>
              </a:rPr>
              <a:t>Requerimientos</a:t>
            </a:r>
            <a:r>
              <a:rPr sz="1200" spc="-15" dirty="0">
                <a:solidFill>
                  <a:srgbClr val="004448"/>
                </a:solidFill>
                <a:latin typeface="Microsoft Sans Serif"/>
                <a:cs typeface="Microsoft Sans Serif"/>
              </a:rPr>
              <a:t> </a:t>
            </a:r>
            <a:r>
              <a:rPr sz="1200" spc="-30" dirty="0">
                <a:solidFill>
                  <a:srgbClr val="004448"/>
                </a:solidFill>
                <a:latin typeface="Microsoft Sans Serif"/>
                <a:cs typeface="Microsoft Sans Serif"/>
              </a:rPr>
              <a:t>dietéticos</a:t>
            </a:r>
            <a:endParaRPr sz="1200">
              <a:latin typeface="Microsoft Sans Serif"/>
              <a:cs typeface="Microsoft Sans Serif"/>
            </a:endParaRPr>
          </a:p>
          <a:p>
            <a:pPr marL="12697" marR="5077" algn="just">
              <a:lnSpc>
                <a:spcPct val="99400"/>
              </a:lnSpc>
              <a:spcBef>
                <a:spcPts val="472"/>
              </a:spcBef>
            </a:pPr>
            <a:r>
              <a:rPr sz="1000" spc="-5" dirty="0">
                <a:solidFill>
                  <a:srgbClr val="57585B"/>
                </a:solidFill>
                <a:latin typeface="Microsoft Sans Serif"/>
                <a:cs typeface="Microsoft Sans Serif"/>
              </a:rPr>
              <a:t>Ofrecen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planes</a:t>
            </a:r>
            <a:r>
              <a:rPr sz="1000" spc="-5" dirty="0">
                <a:solidFill>
                  <a:srgbClr val="57585B"/>
                </a:solidFill>
                <a:latin typeface="Microsoft Sans Serif"/>
                <a:cs typeface="Microsoft Sans Serif"/>
              </a:rPr>
              <a:t> individuales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nutritivos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adaptan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necesidades,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objetivos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preferencias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 dirty="0">
                <a:solidFill>
                  <a:srgbClr val="57585B"/>
                </a:solidFill>
                <a:latin typeface="Microsoft Sans Serif"/>
                <a:cs typeface="Microsoft Sans Serif"/>
              </a:rPr>
              <a:t> personas.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245" dirty="0">
                <a:solidFill>
                  <a:srgbClr val="57585B"/>
                </a:solidFill>
                <a:latin typeface="Microsoft Sans Serif"/>
                <a:cs typeface="Microsoft Sans Serif"/>
              </a:rPr>
              <a:t> </a:t>
            </a:r>
            <a:r>
              <a:rPr sz="1000" dirty="0">
                <a:solidFill>
                  <a:srgbClr val="57585B"/>
                </a:solidFill>
                <a:latin typeface="Microsoft Sans Serif"/>
                <a:cs typeface="Microsoft Sans Serif"/>
              </a:rPr>
              <a:t>menús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especialmente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seleccionados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equilibrados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mejor</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absorción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equilibrio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cuerpo.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usan</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altamente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alcalinos.</a:t>
            </a:r>
            <a:endParaRPr sz="1000">
              <a:latin typeface="Microsoft Sans Serif"/>
              <a:cs typeface="Microsoft Sans Serif"/>
            </a:endParaRPr>
          </a:p>
        </p:txBody>
      </p:sp>
      <p:sp>
        <p:nvSpPr>
          <p:cNvPr id="10" name="object 10"/>
          <p:cNvSpPr txBox="1"/>
          <p:nvPr/>
        </p:nvSpPr>
        <p:spPr>
          <a:xfrm>
            <a:off x="4099940" y="8986265"/>
            <a:ext cx="3023870" cy="962025"/>
          </a:xfrm>
          <a:prstGeom prst="rect">
            <a:avLst/>
          </a:prstGeom>
        </p:spPr>
        <p:txBody>
          <a:bodyPr vert="horz" wrap="square" lIns="0" tIns="12697" rIns="0" bIns="0" rtlCol="0">
            <a:spAutoFit/>
          </a:bodyPr>
          <a:lstStyle/>
          <a:p>
            <a:pPr marL="12697" algn="just">
              <a:lnSpc>
                <a:spcPts val="1417"/>
              </a:lnSpc>
              <a:spcBef>
                <a:spcPts val="100"/>
              </a:spcBef>
            </a:pPr>
            <a:r>
              <a:rPr sz="1200" spc="-50" dirty="0">
                <a:solidFill>
                  <a:srgbClr val="004448"/>
                </a:solidFill>
                <a:latin typeface="Microsoft Sans Serif"/>
                <a:cs typeface="Microsoft Sans Serif"/>
              </a:rPr>
              <a:t>Uso</a:t>
            </a:r>
            <a:r>
              <a:rPr sz="1200"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20"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41263" algn="just">
              <a:lnSpc>
                <a:spcPts val="1180"/>
              </a:lnSpc>
            </a:pPr>
            <a:r>
              <a:rPr sz="1000" spc="-5" dirty="0">
                <a:solidFill>
                  <a:srgbClr val="57585B"/>
                </a:solidFill>
                <a:latin typeface="Microsoft Sans Serif"/>
                <a:cs typeface="Microsoft Sans Serif"/>
              </a:rPr>
              <a:t>Su</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negocio</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opera</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través</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plataforma</a:t>
            </a:r>
            <a:r>
              <a:rPr sz="1000" spc="90" dirty="0">
                <a:solidFill>
                  <a:srgbClr val="57585B"/>
                </a:solidFill>
                <a:latin typeface="Microsoft Sans Serif"/>
                <a:cs typeface="Microsoft Sans Serif"/>
              </a:rPr>
              <a:t> </a:t>
            </a:r>
            <a:r>
              <a:rPr sz="1000" spc="-10" dirty="0">
                <a:solidFill>
                  <a:srgbClr val="57585B"/>
                </a:solidFill>
                <a:latin typeface="Microsoft Sans Serif"/>
                <a:cs typeface="Microsoft Sans Serif"/>
              </a:rPr>
              <a:t>online</a:t>
            </a:r>
            <a:endParaRPr sz="1000">
              <a:latin typeface="Microsoft Sans Serif"/>
              <a:cs typeface="Microsoft Sans Serif"/>
            </a:endParaRPr>
          </a:p>
          <a:p>
            <a:pPr marL="41263" marR="5077" algn="just">
              <a:lnSpc>
                <a:spcPct val="99300"/>
              </a:lnSpc>
              <a:spcBef>
                <a:spcPts val="5"/>
              </a:spcBef>
            </a:pPr>
            <a:r>
              <a:rPr sz="1000" spc="-5" dirty="0">
                <a:solidFill>
                  <a:srgbClr val="57585B"/>
                </a:solidFill>
                <a:latin typeface="Microsoft Sans Serif"/>
                <a:cs typeface="Microsoft Sans Serif"/>
              </a:rPr>
              <a:t>donde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clientes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reciben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información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pueden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solicitar</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entrega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ubicación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seleccionada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dentro de la ciudad de </a:t>
            </a:r>
            <a:r>
              <a:rPr sz="1000" spc="5" dirty="0">
                <a:solidFill>
                  <a:srgbClr val="57585B"/>
                </a:solidFill>
                <a:latin typeface="Microsoft Sans Serif"/>
                <a:cs typeface="Microsoft Sans Serif"/>
              </a:rPr>
              <a:t>Sofía. </a:t>
            </a:r>
            <a:r>
              <a:rPr sz="1000" spc="-5" dirty="0">
                <a:solidFill>
                  <a:srgbClr val="57585B"/>
                </a:solidFill>
                <a:latin typeface="Microsoft Sans Serif"/>
                <a:cs typeface="Microsoft Sans Serif"/>
              </a:rPr>
              <a:t>Ofrecen transacciones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efectivo</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permiten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pedidos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telefónicos.</a:t>
            </a:r>
            <a:endParaRPr sz="1000">
              <a:latin typeface="Microsoft Sans Serif"/>
              <a:cs typeface="Microsoft Sans Serif"/>
            </a:endParaRPr>
          </a:p>
        </p:txBody>
      </p:sp>
      <p:grpSp>
        <p:nvGrpSpPr>
          <p:cNvPr id="11" name="object 11"/>
          <p:cNvGrpSpPr/>
          <p:nvPr/>
        </p:nvGrpSpPr>
        <p:grpSpPr>
          <a:xfrm>
            <a:off x="451484" y="2724276"/>
            <a:ext cx="3547745" cy="2019300"/>
            <a:chOff x="451484" y="2724276"/>
            <a:chExt cx="3547745" cy="2019300"/>
          </a:xfrm>
        </p:grpSpPr>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3785234" y="4547920"/>
              <a:ext cx="213995" cy="195275"/>
            </a:xfrm>
            <a:prstGeom prst="rect">
              <a:avLst/>
            </a:prstGeom>
          </p:spPr>
        </p:pic>
        <p:sp>
          <p:nvSpPr>
            <p:cNvPr id="13" name="object 13"/>
            <p:cNvSpPr/>
            <p:nvPr/>
          </p:nvSpPr>
          <p:spPr>
            <a:xfrm>
              <a:off x="683259" y="2724276"/>
              <a:ext cx="3095625" cy="1971039"/>
            </a:xfrm>
            <a:custGeom>
              <a:avLst/>
              <a:gdLst/>
              <a:ahLst/>
              <a:cxnLst/>
              <a:rect l="l" t="t" r="r" b="b"/>
              <a:pathLst>
                <a:path w="3095625" h="1971039">
                  <a:moveTo>
                    <a:pt x="2995294" y="0"/>
                  </a:moveTo>
                  <a:lnTo>
                    <a:pt x="100965" y="0"/>
                  </a:lnTo>
                  <a:lnTo>
                    <a:pt x="61595" y="8381"/>
                  </a:lnTo>
                  <a:lnTo>
                    <a:pt x="29210" y="32384"/>
                  </a:lnTo>
                  <a:lnTo>
                    <a:pt x="7620" y="68199"/>
                  </a:lnTo>
                  <a:lnTo>
                    <a:pt x="0" y="111886"/>
                  </a:lnTo>
                  <a:lnTo>
                    <a:pt x="0" y="1859152"/>
                  </a:lnTo>
                  <a:lnTo>
                    <a:pt x="7620" y="1902714"/>
                  </a:lnTo>
                  <a:lnTo>
                    <a:pt x="29210" y="1937892"/>
                  </a:lnTo>
                  <a:lnTo>
                    <a:pt x="61595" y="1961895"/>
                  </a:lnTo>
                  <a:lnTo>
                    <a:pt x="100965" y="1971039"/>
                  </a:lnTo>
                  <a:lnTo>
                    <a:pt x="2995294" y="1971039"/>
                  </a:lnTo>
                  <a:lnTo>
                    <a:pt x="3034665" y="1961895"/>
                  </a:lnTo>
                  <a:lnTo>
                    <a:pt x="3066415" y="1937892"/>
                  </a:lnTo>
                  <a:lnTo>
                    <a:pt x="3088004" y="1902714"/>
                  </a:lnTo>
                  <a:lnTo>
                    <a:pt x="3095625" y="1859152"/>
                  </a:lnTo>
                  <a:lnTo>
                    <a:pt x="3095625" y="111886"/>
                  </a:lnTo>
                  <a:lnTo>
                    <a:pt x="3088004" y="68199"/>
                  </a:lnTo>
                  <a:lnTo>
                    <a:pt x="3066415" y="32384"/>
                  </a:lnTo>
                  <a:lnTo>
                    <a:pt x="3034665" y="8381"/>
                  </a:lnTo>
                  <a:lnTo>
                    <a:pt x="2995294" y="0"/>
                  </a:lnTo>
                  <a:close/>
                </a:path>
              </a:pathLst>
            </a:custGeom>
            <a:solidFill>
              <a:srgbClr val="004448"/>
            </a:solidFill>
          </p:spPr>
          <p:txBody>
            <a:bodyPr wrap="square" lIns="0" tIns="0" rIns="0" bIns="0" rtlCol="0"/>
            <a:lstStyle/>
            <a:p>
              <a:endParaRPr/>
            </a:p>
          </p:txBody>
        </p:sp>
        <p:pic>
          <p:nvPicPr>
            <p:cNvPr id="14" name="object 14"/>
            <p:cNvPicPr/>
            <p:nvPr/>
          </p:nvPicPr>
          <p:blipFill>
            <a:blip r:embed="rId3" cstate="screen">
              <a:extLst>
                <a:ext uri="{28A0092B-C50C-407E-A947-70E740481C1C}">
                  <a14:useLocalDpi xmlns:a14="http://schemas.microsoft.com/office/drawing/2010/main"/>
                </a:ext>
              </a:extLst>
            </a:blip>
            <a:stretch>
              <a:fillRect/>
            </a:stretch>
          </p:blipFill>
          <p:spPr>
            <a:xfrm>
              <a:off x="451484" y="2763621"/>
              <a:ext cx="214629" cy="209702"/>
            </a:xfrm>
            <a:prstGeom prst="rect">
              <a:avLst/>
            </a:prstGeom>
          </p:spPr>
        </p:pic>
        <p:pic>
          <p:nvPicPr>
            <p:cNvPr id="15" name="object 15"/>
            <p:cNvPicPr/>
            <p:nvPr/>
          </p:nvPicPr>
          <p:blipFill>
            <a:blip r:embed="rId4" cstate="screen">
              <a:extLst>
                <a:ext uri="{28A0092B-C50C-407E-A947-70E740481C1C}">
                  <a14:useLocalDpi xmlns:a14="http://schemas.microsoft.com/office/drawing/2010/main"/>
                </a:ext>
              </a:extLst>
            </a:blip>
            <a:stretch>
              <a:fillRect/>
            </a:stretch>
          </p:blipFill>
          <p:spPr>
            <a:xfrm>
              <a:off x="747255" y="2798317"/>
              <a:ext cx="2119515" cy="142875"/>
            </a:xfrm>
            <a:prstGeom prst="rect">
              <a:avLst/>
            </a:prstGeom>
          </p:spPr>
        </p:pic>
      </p:grpSp>
      <p:pic>
        <p:nvPicPr>
          <p:cNvPr id="16" name="object 16"/>
          <p:cNvPicPr/>
          <p:nvPr/>
        </p:nvPicPr>
        <p:blipFill>
          <a:blip r:embed="rId5" cstate="screen">
            <a:extLst>
              <a:ext uri="{28A0092B-C50C-407E-A947-70E740481C1C}">
                <a14:useLocalDpi xmlns:a14="http://schemas.microsoft.com/office/drawing/2010/main"/>
              </a:ext>
            </a:extLst>
          </a:blip>
          <a:stretch>
            <a:fillRect/>
          </a:stretch>
        </p:blipFill>
        <p:spPr>
          <a:xfrm>
            <a:off x="457200" y="8176259"/>
            <a:ext cx="212725" cy="198120"/>
          </a:xfrm>
          <a:prstGeom prst="rect">
            <a:avLst/>
          </a:prstGeom>
        </p:spPr>
      </p:pic>
      <p:sp>
        <p:nvSpPr>
          <p:cNvPr id="17" name="object 17"/>
          <p:cNvSpPr txBox="1"/>
          <p:nvPr/>
        </p:nvSpPr>
        <p:spPr>
          <a:xfrm>
            <a:off x="723699" y="2922780"/>
            <a:ext cx="3017520" cy="1692910"/>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FFFFFF"/>
                </a:solidFill>
                <a:latin typeface="Microsoft Sans Serif"/>
                <a:cs typeface="Microsoft Sans Serif"/>
              </a:rPr>
              <a:t>La misión </a:t>
            </a:r>
            <a:r>
              <a:rPr sz="1000" dirty="0">
                <a:solidFill>
                  <a:srgbClr val="FFFFFF"/>
                </a:solidFill>
                <a:latin typeface="Microsoft Sans Serif"/>
                <a:cs typeface="Microsoft Sans Serif"/>
              </a:rPr>
              <a:t>de </a:t>
            </a:r>
            <a:r>
              <a:rPr sz="1000" spc="-5" dirty="0">
                <a:solidFill>
                  <a:srgbClr val="FFFFFF"/>
                </a:solidFill>
                <a:latin typeface="Microsoft Sans Serif"/>
                <a:cs typeface="Microsoft Sans Serif"/>
              </a:rPr>
              <a:t>Fit</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Panther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 mejorar </a:t>
            </a:r>
            <a:r>
              <a:rPr sz="1000" spc="-10" dirty="0">
                <a:solidFill>
                  <a:srgbClr val="FFFFFF"/>
                </a:solidFill>
                <a:latin typeface="Microsoft Sans Serif"/>
                <a:cs typeface="Microsoft Sans Serif"/>
              </a:rPr>
              <a:t>la</a:t>
            </a:r>
            <a:r>
              <a:rPr sz="1000" spc="245" dirty="0">
                <a:solidFill>
                  <a:srgbClr val="FFFFFF"/>
                </a:solidFill>
                <a:latin typeface="Microsoft Sans Serif"/>
                <a:cs typeface="Microsoft Sans Serif"/>
              </a:rPr>
              <a:t> </a:t>
            </a:r>
            <a:r>
              <a:rPr sz="1000" spc="-5" dirty="0">
                <a:solidFill>
                  <a:srgbClr val="FFFFFF"/>
                </a:solidFill>
                <a:latin typeface="Microsoft Sans Serif"/>
                <a:cs typeface="Microsoft Sans Serif"/>
              </a:rPr>
              <a:t>calidad </a:t>
            </a:r>
            <a:r>
              <a:rPr sz="1000" dirty="0">
                <a:solidFill>
                  <a:srgbClr val="FFFFFF"/>
                </a:solidFill>
                <a:latin typeface="Microsoft Sans Serif"/>
                <a:cs typeface="Microsoft Sans Serif"/>
              </a:rPr>
              <a:t>de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vida. Entregan alimentos de </a:t>
            </a:r>
            <a:r>
              <a:rPr sz="1000" spc="-10" dirty="0">
                <a:solidFill>
                  <a:srgbClr val="FFFFFF"/>
                </a:solidFill>
                <a:latin typeface="Microsoft Sans Serif"/>
                <a:cs typeface="Microsoft Sans Serif"/>
              </a:rPr>
              <a:t>alta </a:t>
            </a:r>
            <a:r>
              <a:rPr sz="1000" spc="-5" dirty="0">
                <a:solidFill>
                  <a:srgbClr val="FFFFFF"/>
                </a:solidFill>
                <a:latin typeface="Microsoft Sans Serif"/>
                <a:cs typeface="Microsoft Sans Serif"/>
              </a:rPr>
              <a:t>calidad elaborados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 productos seleccionados y </a:t>
            </a:r>
            <a:r>
              <a:rPr sz="1000" dirty="0">
                <a:solidFill>
                  <a:srgbClr val="FFFFFF"/>
                </a:solidFill>
                <a:latin typeface="Microsoft Sans Serif"/>
                <a:cs typeface="Microsoft Sans Serif"/>
              </a:rPr>
              <a:t>orgánicos </a:t>
            </a:r>
            <a:r>
              <a:rPr sz="1000" spc="-5" dirty="0">
                <a:solidFill>
                  <a:srgbClr val="FFFFFF"/>
                </a:solidFill>
                <a:latin typeface="Microsoft Sans Serif"/>
                <a:cs typeface="Microsoft Sans Serif"/>
              </a:rPr>
              <a:t>listos para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 </a:t>
            </a:r>
            <a:r>
              <a:rPr sz="1000" dirty="0">
                <a:solidFill>
                  <a:srgbClr val="FFFFFF"/>
                </a:solidFill>
                <a:latin typeface="Microsoft Sans Serif"/>
                <a:cs typeface="Microsoft Sans Serif"/>
              </a:rPr>
              <a:t>consumo </a:t>
            </a:r>
            <a:r>
              <a:rPr sz="1000" spc="-5" dirty="0">
                <a:solidFill>
                  <a:srgbClr val="FFFFFF"/>
                </a:solidFill>
                <a:latin typeface="Microsoft Sans Serif"/>
                <a:cs typeface="Microsoft Sans Serif"/>
              </a:rPr>
              <a:t>en el hogar, la</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oficina o donde el cliente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a:t>
            </a:r>
            <a:r>
              <a:rPr sz="1000" spc="-5" dirty="0">
                <a:solidFill>
                  <a:srgbClr val="FFFFFF"/>
                </a:solidFill>
                <a:latin typeface="Microsoft Sans Serif"/>
                <a:cs typeface="Microsoft Sans Serif"/>
              </a:rPr>
              <a:t> desee,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Sofía</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cinco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días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semana.</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Fit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Panther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cocina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saludable,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ofrece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almuerzos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menús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día </a:t>
            </a:r>
            <a:r>
              <a:rPr sz="1000" spc="-5" dirty="0">
                <a:solidFill>
                  <a:srgbClr val="FFFFFF"/>
                </a:solidFill>
                <a:latin typeface="Microsoft Sans Serif"/>
                <a:cs typeface="Microsoft Sans Serif"/>
              </a:rPr>
              <a:t>completo,</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adaptados</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a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a:t>
            </a:r>
            <a:r>
              <a:rPr sz="1000" spc="-5" dirty="0">
                <a:solidFill>
                  <a:srgbClr val="FFFFFF"/>
                </a:solidFill>
                <a:latin typeface="Microsoft Sans Serif"/>
                <a:cs typeface="Microsoft Sans Serif"/>
              </a:rPr>
              <a:t> necesidades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personales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sus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clientes</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y, </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promueven la salud a través de plataformas </a:t>
            </a:r>
            <a:r>
              <a:rPr sz="1000" spc="-10" dirty="0">
                <a:solidFill>
                  <a:srgbClr val="FFFFFF"/>
                </a:solidFill>
                <a:latin typeface="Microsoft Sans Serif"/>
                <a:cs typeface="Microsoft Sans Serif"/>
              </a:rPr>
              <a:t>online, </a:t>
            </a:r>
            <a:r>
              <a:rPr sz="1000" spc="-5" dirty="0">
                <a:solidFill>
                  <a:srgbClr val="FFFFFF"/>
                </a:solidFill>
                <a:latin typeface="Microsoft Sans Serif"/>
                <a:cs typeface="Microsoft Sans Serif"/>
              </a:rPr>
              <a:t> demostrando</a:t>
            </a:r>
            <a:r>
              <a:rPr sz="1000" dirty="0">
                <a:solidFill>
                  <a:srgbClr val="FFFFFF"/>
                </a:solidFill>
                <a:latin typeface="Microsoft Sans Serif"/>
                <a:cs typeface="Microsoft Sans Serif"/>
              </a:rPr>
              <a:t> cómo</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digitalización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puede</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ayudar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20" dirty="0">
                <a:solidFill>
                  <a:srgbClr val="FFFFFF"/>
                </a:solidFill>
                <a:latin typeface="Microsoft Sans Serif"/>
                <a:cs typeface="Microsoft Sans Serif"/>
              </a:rPr>
              <a:t> </a:t>
            </a:r>
            <a:r>
              <a:rPr sz="1000" spc="-5" dirty="0">
                <a:solidFill>
                  <a:srgbClr val="FFFFFF"/>
                </a:solidFill>
                <a:latin typeface="Microsoft Sans Serif"/>
                <a:cs typeface="Microsoft Sans Serif"/>
              </a:rPr>
              <a:t>sostenibilidad</a:t>
            </a:r>
            <a:r>
              <a:rPr sz="1000" spc="2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a:t>
            </a:r>
            <a:r>
              <a:rPr sz="1000" spc="15" dirty="0">
                <a:solidFill>
                  <a:srgbClr val="FFFFFF"/>
                </a:solidFill>
                <a:latin typeface="Microsoft Sans Serif"/>
                <a:cs typeface="Microsoft Sans Serif"/>
              </a:rPr>
              <a:t> </a:t>
            </a:r>
            <a:r>
              <a:rPr sz="1000" dirty="0">
                <a:solidFill>
                  <a:srgbClr val="FFFFFF"/>
                </a:solidFill>
                <a:latin typeface="Microsoft Sans Serif"/>
                <a:cs typeface="Microsoft Sans Serif"/>
              </a:rPr>
              <a:t>metas</a:t>
            </a:r>
            <a:r>
              <a:rPr sz="1000" spc="2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r>
              <a:rPr sz="1000" spc="10" dirty="0">
                <a:solidFill>
                  <a:srgbClr val="FFFFFF"/>
                </a:solidFill>
                <a:latin typeface="Microsoft Sans Serif"/>
                <a:cs typeface="Microsoft Sans Serif"/>
              </a:rPr>
              <a:t> </a:t>
            </a:r>
            <a:r>
              <a:rPr sz="1000" dirty="0">
                <a:solidFill>
                  <a:srgbClr val="FFFFFF"/>
                </a:solidFill>
                <a:latin typeface="Microsoft Sans Serif"/>
                <a:cs typeface="Microsoft Sans Serif"/>
              </a:rPr>
              <a:t>empresa.</a:t>
            </a:r>
            <a:endParaRPr sz="1000">
              <a:latin typeface="Microsoft Sans Serif"/>
              <a:cs typeface="Microsoft Sans Serif"/>
            </a:endParaRPr>
          </a:p>
        </p:txBody>
      </p:sp>
      <p:grpSp>
        <p:nvGrpSpPr>
          <p:cNvPr id="18" name="object 18"/>
          <p:cNvGrpSpPr/>
          <p:nvPr/>
        </p:nvGrpSpPr>
        <p:grpSpPr>
          <a:xfrm>
            <a:off x="142878" y="9486915"/>
            <a:ext cx="3104515" cy="1132205"/>
            <a:chOff x="142875" y="9486912"/>
            <a:chExt cx="3104515" cy="1132205"/>
          </a:xfrm>
        </p:grpSpPr>
        <p:pic>
          <p:nvPicPr>
            <p:cNvPr id="19" name="object 19"/>
            <p:cNvPicPr/>
            <p:nvPr/>
          </p:nvPicPr>
          <p:blipFill>
            <a:blip r:embed="rId6" cstate="screen">
              <a:extLst>
                <a:ext uri="{28A0092B-C50C-407E-A947-70E740481C1C}">
                  <a14:useLocalDpi xmlns:a14="http://schemas.microsoft.com/office/drawing/2010/main"/>
                </a:ext>
              </a:extLst>
            </a:blip>
            <a:stretch>
              <a:fillRect/>
            </a:stretch>
          </p:blipFill>
          <p:spPr>
            <a:xfrm>
              <a:off x="346278" y="10258666"/>
              <a:ext cx="157111" cy="102209"/>
            </a:xfrm>
            <a:prstGeom prst="rect">
              <a:avLst/>
            </a:prstGeom>
          </p:spPr>
        </p:pic>
        <p:sp>
          <p:nvSpPr>
            <p:cNvPr id="20" name="object 20"/>
            <p:cNvSpPr/>
            <p:nvPr/>
          </p:nvSpPr>
          <p:spPr>
            <a:xfrm>
              <a:off x="279133" y="10310507"/>
              <a:ext cx="255270" cy="251460"/>
            </a:xfrm>
            <a:custGeom>
              <a:avLst/>
              <a:gdLst/>
              <a:ahLst/>
              <a:cxnLst/>
              <a:rect l="l" t="t" r="r" b="b"/>
              <a:pathLst>
                <a:path w="255270" h="251459">
                  <a:moveTo>
                    <a:pt x="135597" y="0"/>
                  </a:moveTo>
                  <a:lnTo>
                    <a:pt x="127127" y="990"/>
                  </a:lnTo>
                  <a:lnTo>
                    <a:pt x="119303" y="4444"/>
                  </a:lnTo>
                  <a:lnTo>
                    <a:pt x="114084" y="10375"/>
                  </a:lnTo>
                  <a:lnTo>
                    <a:pt x="73660" y="94310"/>
                  </a:lnTo>
                  <a:lnTo>
                    <a:pt x="67144" y="95796"/>
                  </a:lnTo>
                  <a:lnTo>
                    <a:pt x="57365" y="92824"/>
                  </a:lnTo>
                  <a:lnTo>
                    <a:pt x="54762" y="90855"/>
                  </a:lnTo>
                  <a:lnTo>
                    <a:pt x="47586" y="73571"/>
                  </a:lnTo>
                  <a:lnTo>
                    <a:pt x="45631" y="66662"/>
                  </a:lnTo>
                  <a:lnTo>
                    <a:pt x="39116" y="62712"/>
                  </a:lnTo>
                  <a:lnTo>
                    <a:pt x="31940" y="60731"/>
                  </a:lnTo>
                  <a:lnTo>
                    <a:pt x="19557" y="59258"/>
                  </a:lnTo>
                  <a:lnTo>
                    <a:pt x="7823" y="62217"/>
                  </a:lnTo>
                  <a:lnTo>
                    <a:pt x="647" y="68630"/>
                  </a:lnTo>
                  <a:lnTo>
                    <a:pt x="0" y="78511"/>
                  </a:lnTo>
                  <a:lnTo>
                    <a:pt x="35204" y="215277"/>
                  </a:lnTo>
                  <a:lnTo>
                    <a:pt x="163626" y="251332"/>
                  </a:lnTo>
                  <a:lnTo>
                    <a:pt x="165582" y="250342"/>
                  </a:lnTo>
                  <a:lnTo>
                    <a:pt x="185801" y="216763"/>
                  </a:lnTo>
                  <a:lnTo>
                    <a:pt x="215785" y="199974"/>
                  </a:lnTo>
                  <a:lnTo>
                    <a:pt x="235991" y="185165"/>
                  </a:lnTo>
                  <a:lnTo>
                    <a:pt x="248386" y="170345"/>
                  </a:lnTo>
                  <a:lnTo>
                    <a:pt x="254901" y="155041"/>
                  </a:lnTo>
                  <a:lnTo>
                    <a:pt x="254254" y="140233"/>
                  </a:lnTo>
                  <a:lnTo>
                    <a:pt x="247078" y="130352"/>
                  </a:lnTo>
                  <a:lnTo>
                    <a:pt x="237299" y="123443"/>
                  </a:lnTo>
                  <a:lnTo>
                    <a:pt x="228168" y="119494"/>
                  </a:lnTo>
                  <a:lnTo>
                    <a:pt x="224917" y="118503"/>
                  </a:lnTo>
                  <a:lnTo>
                    <a:pt x="193624" y="95796"/>
                  </a:lnTo>
                  <a:lnTo>
                    <a:pt x="181889" y="94805"/>
                  </a:lnTo>
                  <a:lnTo>
                    <a:pt x="180581" y="93814"/>
                  </a:lnTo>
                  <a:lnTo>
                    <a:pt x="180581" y="92824"/>
                  </a:lnTo>
                  <a:lnTo>
                    <a:pt x="176669" y="85915"/>
                  </a:lnTo>
                  <a:lnTo>
                    <a:pt x="140157" y="71107"/>
                  </a:lnTo>
                  <a:lnTo>
                    <a:pt x="138861" y="69621"/>
                  </a:lnTo>
                  <a:lnTo>
                    <a:pt x="161023" y="23202"/>
                  </a:lnTo>
                  <a:lnTo>
                    <a:pt x="161671" y="16294"/>
                  </a:lnTo>
                  <a:lnTo>
                    <a:pt x="159067" y="9880"/>
                  </a:lnTo>
                  <a:lnTo>
                    <a:pt x="153200" y="4940"/>
                  </a:lnTo>
                  <a:lnTo>
                    <a:pt x="144729" y="1485"/>
                  </a:lnTo>
                  <a:lnTo>
                    <a:pt x="135597" y="0"/>
                  </a:lnTo>
                  <a:close/>
                </a:path>
              </a:pathLst>
            </a:custGeom>
            <a:solidFill>
              <a:srgbClr val="CC912F"/>
            </a:solidFill>
          </p:spPr>
          <p:txBody>
            <a:bodyPr wrap="square" lIns="0" tIns="0" rIns="0" bIns="0" rtlCol="0"/>
            <a:lstStyle/>
            <a:p>
              <a:endParaRPr/>
            </a:p>
          </p:txBody>
        </p:sp>
        <p:sp>
          <p:nvSpPr>
            <p:cNvPr id="21" name="object 21"/>
            <p:cNvSpPr/>
            <p:nvPr/>
          </p:nvSpPr>
          <p:spPr>
            <a:xfrm>
              <a:off x="142875" y="9486912"/>
              <a:ext cx="3104515" cy="1132205"/>
            </a:xfrm>
            <a:custGeom>
              <a:avLst/>
              <a:gdLst/>
              <a:ahLst/>
              <a:cxnLst/>
              <a:rect l="l" t="t" r="r" b="b"/>
              <a:pathLst>
                <a:path w="3104515" h="1132204">
                  <a:moveTo>
                    <a:pt x="3103880" y="15303"/>
                  </a:moveTo>
                  <a:lnTo>
                    <a:pt x="1223010" y="15303"/>
                  </a:lnTo>
                  <a:lnTo>
                    <a:pt x="3082290" y="20739"/>
                  </a:lnTo>
                  <a:lnTo>
                    <a:pt x="3079750" y="39992"/>
                  </a:lnTo>
                  <a:lnTo>
                    <a:pt x="3067304" y="106654"/>
                  </a:lnTo>
                  <a:lnTo>
                    <a:pt x="3056890" y="152069"/>
                  </a:lnTo>
                  <a:lnTo>
                    <a:pt x="3041904" y="203923"/>
                  </a:lnTo>
                  <a:lnTo>
                    <a:pt x="3025648" y="254774"/>
                  </a:lnTo>
                  <a:lnTo>
                    <a:pt x="3007995" y="302679"/>
                  </a:lnTo>
                  <a:lnTo>
                    <a:pt x="2989072" y="348589"/>
                  </a:lnTo>
                  <a:lnTo>
                    <a:pt x="2969514" y="392048"/>
                  </a:lnTo>
                  <a:lnTo>
                    <a:pt x="2949956" y="433031"/>
                  </a:lnTo>
                  <a:lnTo>
                    <a:pt x="2929128" y="471538"/>
                  </a:lnTo>
                  <a:lnTo>
                    <a:pt x="2908935" y="507593"/>
                  </a:lnTo>
                  <a:lnTo>
                    <a:pt x="2888742" y="540664"/>
                  </a:lnTo>
                  <a:lnTo>
                    <a:pt x="2850261" y="598931"/>
                  </a:lnTo>
                  <a:lnTo>
                    <a:pt x="2805303" y="659168"/>
                  </a:lnTo>
                  <a:lnTo>
                    <a:pt x="2777871" y="693242"/>
                  </a:lnTo>
                  <a:lnTo>
                    <a:pt x="2749169" y="725830"/>
                  </a:lnTo>
                  <a:lnTo>
                    <a:pt x="2719197" y="757923"/>
                  </a:lnTo>
                  <a:lnTo>
                    <a:pt x="2688590" y="789038"/>
                  </a:lnTo>
                  <a:lnTo>
                    <a:pt x="2656586" y="819149"/>
                  </a:lnTo>
                  <a:lnTo>
                    <a:pt x="2624074" y="847788"/>
                  </a:lnTo>
                  <a:lnTo>
                    <a:pt x="2590165" y="875931"/>
                  </a:lnTo>
                  <a:lnTo>
                    <a:pt x="2555621" y="902601"/>
                  </a:lnTo>
                  <a:lnTo>
                    <a:pt x="2519680" y="928763"/>
                  </a:lnTo>
                  <a:lnTo>
                    <a:pt x="2483231" y="953452"/>
                  </a:lnTo>
                  <a:lnTo>
                    <a:pt x="2445385" y="977163"/>
                  </a:lnTo>
                  <a:lnTo>
                    <a:pt x="2406269" y="1000366"/>
                  </a:lnTo>
                  <a:lnTo>
                    <a:pt x="2366518" y="1022095"/>
                  </a:lnTo>
                  <a:lnTo>
                    <a:pt x="2326132" y="1042339"/>
                  </a:lnTo>
                  <a:lnTo>
                    <a:pt x="2284984" y="1062088"/>
                  </a:lnTo>
                  <a:lnTo>
                    <a:pt x="2243328" y="1080355"/>
                  </a:lnTo>
                  <a:lnTo>
                    <a:pt x="2200275" y="1097638"/>
                  </a:lnTo>
                  <a:lnTo>
                    <a:pt x="2156587" y="1113438"/>
                  </a:lnTo>
                  <a:lnTo>
                    <a:pt x="2111629" y="1128745"/>
                  </a:lnTo>
                  <a:lnTo>
                    <a:pt x="2102485" y="1131707"/>
                  </a:lnTo>
                  <a:lnTo>
                    <a:pt x="2153285" y="1131707"/>
                  </a:lnTo>
                  <a:lnTo>
                    <a:pt x="2211324" y="1110969"/>
                  </a:lnTo>
                  <a:lnTo>
                    <a:pt x="2254377" y="1093193"/>
                  </a:lnTo>
                  <a:lnTo>
                    <a:pt x="2296160" y="1074927"/>
                  </a:lnTo>
                  <a:lnTo>
                    <a:pt x="2337816" y="1055662"/>
                  </a:lnTo>
                  <a:lnTo>
                    <a:pt x="2378837" y="1034440"/>
                  </a:lnTo>
                  <a:lnTo>
                    <a:pt x="2418715" y="1012710"/>
                  </a:lnTo>
                  <a:lnTo>
                    <a:pt x="2458466" y="989507"/>
                  </a:lnTo>
                  <a:lnTo>
                    <a:pt x="2496185" y="965314"/>
                  </a:lnTo>
                  <a:lnTo>
                    <a:pt x="2534031" y="940130"/>
                  </a:lnTo>
                  <a:lnTo>
                    <a:pt x="2569972" y="913955"/>
                  </a:lnTo>
                  <a:lnTo>
                    <a:pt x="2605151" y="886307"/>
                  </a:lnTo>
                  <a:lnTo>
                    <a:pt x="2639695" y="858164"/>
                  </a:lnTo>
                  <a:lnTo>
                    <a:pt x="2672969" y="828535"/>
                  </a:lnTo>
                  <a:lnTo>
                    <a:pt x="2704846" y="798410"/>
                  </a:lnTo>
                  <a:lnTo>
                    <a:pt x="2736215" y="766813"/>
                  </a:lnTo>
                  <a:lnTo>
                    <a:pt x="2766187" y="734720"/>
                  </a:lnTo>
                  <a:lnTo>
                    <a:pt x="2795524" y="701141"/>
                  </a:lnTo>
                  <a:lnTo>
                    <a:pt x="2823464" y="666584"/>
                  </a:lnTo>
                  <a:lnTo>
                    <a:pt x="2850261" y="631520"/>
                  </a:lnTo>
                  <a:lnTo>
                    <a:pt x="2878328" y="591527"/>
                  </a:lnTo>
                  <a:lnTo>
                    <a:pt x="2904363" y="552030"/>
                  </a:lnTo>
                  <a:lnTo>
                    <a:pt x="2928493" y="512521"/>
                  </a:lnTo>
                  <a:lnTo>
                    <a:pt x="2949956" y="474014"/>
                  </a:lnTo>
                  <a:lnTo>
                    <a:pt x="2970149" y="435990"/>
                  </a:lnTo>
                  <a:lnTo>
                    <a:pt x="2988437" y="398957"/>
                  </a:lnTo>
                  <a:lnTo>
                    <a:pt x="3004693" y="363410"/>
                  </a:lnTo>
                  <a:lnTo>
                    <a:pt x="3032125" y="295757"/>
                  </a:lnTo>
                  <a:lnTo>
                    <a:pt x="3043174" y="264159"/>
                  </a:lnTo>
                  <a:lnTo>
                    <a:pt x="3053588" y="234530"/>
                  </a:lnTo>
                  <a:lnTo>
                    <a:pt x="3079750" y="143192"/>
                  </a:lnTo>
                  <a:lnTo>
                    <a:pt x="3092069" y="89865"/>
                  </a:lnTo>
                  <a:lnTo>
                    <a:pt x="3099308" y="48882"/>
                  </a:lnTo>
                  <a:lnTo>
                    <a:pt x="3102483" y="23202"/>
                  </a:lnTo>
                  <a:lnTo>
                    <a:pt x="3103880" y="15303"/>
                  </a:lnTo>
                  <a:close/>
                </a:path>
                <a:path w="3104515" h="1132204">
                  <a:moveTo>
                    <a:pt x="1222375" y="0"/>
                  </a:moveTo>
                  <a:lnTo>
                    <a:pt x="1167638" y="495"/>
                  </a:lnTo>
                  <a:lnTo>
                    <a:pt x="1112850" y="2463"/>
                  </a:lnTo>
                  <a:lnTo>
                    <a:pt x="1058735" y="5422"/>
                  </a:lnTo>
                  <a:lnTo>
                    <a:pt x="1005928" y="8889"/>
                  </a:lnTo>
                  <a:lnTo>
                    <a:pt x="953122" y="13817"/>
                  </a:lnTo>
                  <a:lnTo>
                    <a:pt x="901623" y="19748"/>
                  </a:lnTo>
                  <a:lnTo>
                    <a:pt x="850112" y="26657"/>
                  </a:lnTo>
                  <a:lnTo>
                    <a:pt x="799922" y="34061"/>
                  </a:lnTo>
                  <a:lnTo>
                    <a:pt x="750379" y="42951"/>
                  </a:lnTo>
                  <a:lnTo>
                    <a:pt x="700824" y="52831"/>
                  </a:lnTo>
                  <a:lnTo>
                    <a:pt x="652589" y="63690"/>
                  </a:lnTo>
                  <a:lnTo>
                    <a:pt x="604989" y="75044"/>
                  </a:lnTo>
                  <a:lnTo>
                    <a:pt x="558711" y="87883"/>
                  </a:lnTo>
                  <a:lnTo>
                    <a:pt x="512419" y="101714"/>
                  </a:lnTo>
                  <a:lnTo>
                    <a:pt x="466788" y="116027"/>
                  </a:lnTo>
                  <a:lnTo>
                    <a:pt x="422452" y="131825"/>
                  </a:lnTo>
                  <a:lnTo>
                    <a:pt x="378777" y="148120"/>
                  </a:lnTo>
                  <a:lnTo>
                    <a:pt x="335749" y="165900"/>
                  </a:lnTo>
                  <a:lnTo>
                    <a:pt x="293370" y="184175"/>
                  </a:lnTo>
                  <a:lnTo>
                    <a:pt x="252298" y="203923"/>
                  </a:lnTo>
                  <a:lnTo>
                    <a:pt x="211226" y="224167"/>
                  </a:lnTo>
                  <a:lnTo>
                    <a:pt x="171462" y="245897"/>
                  </a:lnTo>
                  <a:lnTo>
                    <a:pt x="132346" y="268109"/>
                  </a:lnTo>
                  <a:lnTo>
                    <a:pt x="93878" y="291312"/>
                  </a:lnTo>
                  <a:lnTo>
                    <a:pt x="56718" y="315518"/>
                  </a:lnTo>
                  <a:lnTo>
                    <a:pt x="19557" y="340690"/>
                  </a:lnTo>
                  <a:lnTo>
                    <a:pt x="0" y="355511"/>
                  </a:lnTo>
                  <a:lnTo>
                    <a:pt x="0" y="377228"/>
                  </a:lnTo>
                  <a:lnTo>
                    <a:pt x="17602" y="363905"/>
                  </a:lnTo>
                  <a:lnTo>
                    <a:pt x="55410" y="337235"/>
                  </a:lnTo>
                  <a:lnTo>
                    <a:pt x="94526" y="311073"/>
                  </a:lnTo>
                  <a:lnTo>
                    <a:pt x="134950" y="286384"/>
                  </a:lnTo>
                  <a:lnTo>
                    <a:pt x="176022" y="262674"/>
                  </a:lnTo>
                  <a:lnTo>
                    <a:pt x="217741" y="239966"/>
                  </a:lnTo>
                  <a:lnTo>
                    <a:pt x="260769" y="218236"/>
                  </a:lnTo>
                  <a:lnTo>
                    <a:pt x="304457" y="197497"/>
                  </a:lnTo>
                  <a:lnTo>
                    <a:pt x="346176" y="179235"/>
                  </a:lnTo>
                  <a:lnTo>
                    <a:pt x="388556" y="161950"/>
                  </a:lnTo>
                  <a:lnTo>
                    <a:pt x="431584" y="145656"/>
                  </a:lnTo>
                  <a:lnTo>
                    <a:pt x="475907" y="130352"/>
                  </a:lnTo>
                  <a:lnTo>
                    <a:pt x="520890" y="116027"/>
                  </a:lnTo>
                  <a:lnTo>
                    <a:pt x="565873" y="102209"/>
                  </a:lnTo>
                  <a:lnTo>
                    <a:pt x="612165" y="89865"/>
                  </a:lnTo>
                  <a:lnTo>
                    <a:pt x="659752" y="78498"/>
                  </a:lnTo>
                  <a:lnTo>
                    <a:pt x="707351" y="67640"/>
                  </a:lnTo>
                  <a:lnTo>
                    <a:pt x="755586" y="58254"/>
                  </a:lnTo>
                  <a:lnTo>
                    <a:pt x="804481" y="49377"/>
                  </a:lnTo>
                  <a:lnTo>
                    <a:pt x="854684" y="41960"/>
                  </a:lnTo>
                  <a:lnTo>
                    <a:pt x="904875" y="35051"/>
                  </a:lnTo>
                  <a:lnTo>
                    <a:pt x="956386" y="29616"/>
                  </a:lnTo>
                  <a:lnTo>
                    <a:pt x="1008532" y="24688"/>
                  </a:lnTo>
                  <a:lnTo>
                    <a:pt x="1060691" y="20739"/>
                  </a:lnTo>
                  <a:lnTo>
                    <a:pt x="1168273" y="16294"/>
                  </a:lnTo>
                  <a:lnTo>
                    <a:pt x="1223010" y="15303"/>
                  </a:lnTo>
                  <a:lnTo>
                    <a:pt x="3103880" y="15303"/>
                  </a:lnTo>
                  <a:lnTo>
                    <a:pt x="3103880" y="13817"/>
                  </a:lnTo>
                  <a:lnTo>
                    <a:pt x="3104515" y="5422"/>
                  </a:lnTo>
                  <a:lnTo>
                    <a:pt x="1222375" y="0"/>
                  </a:lnTo>
                  <a:close/>
                </a:path>
              </a:pathLst>
            </a:custGeom>
            <a:solidFill>
              <a:srgbClr val="F5C15B"/>
            </a:solidFill>
          </p:spPr>
          <p:txBody>
            <a:bodyPr wrap="square" lIns="0" tIns="0" rIns="0" bIns="0" rtlCol="0"/>
            <a:lstStyle/>
            <a:p>
              <a:endParaRPr/>
            </a:p>
          </p:txBody>
        </p:sp>
        <p:pic>
          <p:nvPicPr>
            <p:cNvPr id="22" name="object 22"/>
            <p:cNvPicPr/>
            <p:nvPr/>
          </p:nvPicPr>
          <p:blipFill>
            <a:blip r:embed="rId7" cstate="screen">
              <a:extLst>
                <a:ext uri="{28A0092B-C50C-407E-A947-70E740481C1C}">
                  <a14:useLocalDpi xmlns:a14="http://schemas.microsoft.com/office/drawing/2010/main"/>
                </a:ext>
              </a:extLst>
            </a:blip>
            <a:stretch>
              <a:fillRect/>
            </a:stretch>
          </p:blipFill>
          <p:spPr>
            <a:xfrm>
              <a:off x="1170317" y="10019682"/>
              <a:ext cx="147993" cy="112085"/>
            </a:xfrm>
            <a:prstGeom prst="rect">
              <a:avLst/>
            </a:prstGeom>
          </p:spPr>
        </p:pic>
        <p:pic>
          <p:nvPicPr>
            <p:cNvPr id="23" name="object 23"/>
            <p:cNvPicPr/>
            <p:nvPr/>
          </p:nvPicPr>
          <p:blipFill>
            <a:blip r:embed="rId8" cstate="screen">
              <a:extLst>
                <a:ext uri="{28A0092B-C50C-407E-A947-70E740481C1C}">
                  <a14:useLocalDpi xmlns:a14="http://schemas.microsoft.com/office/drawing/2010/main"/>
                </a:ext>
              </a:extLst>
            </a:blip>
            <a:stretch>
              <a:fillRect/>
            </a:stretch>
          </p:blipFill>
          <p:spPr>
            <a:xfrm>
              <a:off x="893241" y="10008318"/>
              <a:ext cx="80187" cy="120972"/>
            </a:xfrm>
            <a:prstGeom prst="rect">
              <a:avLst/>
            </a:prstGeom>
          </p:spPr>
        </p:pic>
      </p:grpSp>
      <p:sp>
        <p:nvSpPr>
          <p:cNvPr id="24" name="object 24"/>
          <p:cNvSpPr txBox="1"/>
          <p:nvPr/>
        </p:nvSpPr>
        <p:spPr>
          <a:xfrm>
            <a:off x="841044" y="9843922"/>
            <a:ext cx="2172335" cy="197593"/>
          </a:xfrm>
          <a:prstGeom prst="rect">
            <a:avLst/>
          </a:prstGeom>
        </p:spPr>
        <p:txBody>
          <a:bodyPr vert="horz" wrap="square" lIns="0" tIns="12697" rIns="0" bIns="0" rtlCol="0">
            <a:spAutoFit/>
          </a:bodyPr>
          <a:lstStyle/>
          <a:p>
            <a:pPr marL="12697">
              <a:spcBef>
                <a:spcPts val="100"/>
              </a:spcBef>
            </a:pPr>
            <a:r>
              <a:rPr sz="1200" spc="-15" dirty="0">
                <a:solidFill>
                  <a:srgbClr val="004448"/>
                </a:solidFill>
                <a:latin typeface="Microsoft Sans Serif"/>
                <a:cs typeface="Microsoft Sans Serif"/>
              </a:rPr>
              <a:t>Sigue</a:t>
            </a:r>
            <a:r>
              <a:rPr sz="1200" spc="-5" dirty="0">
                <a:solidFill>
                  <a:srgbClr val="004448"/>
                </a:solidFill>
                <a:latin typeface="Microsoft Sans Serif"/>
                <a:cs typeface="Microsoft Sans Serif"/>
              </a:rPr>
              <a:t> </a:t>
            </a:r>
            <a:r>
              <a:rPr sz="1200" spc="-1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15" dirty="0">
                <a:solidFill>
                  <a:srgbClr val="004448"/>
                </a:solidFill>
                <a:latin typeface="Microsoft Sans Serif"/>
                <a:cs typeface="Microsoft Sans Serif"/>
              </a:rPr>
              <a:t>historia</a:t>
            </a:r>
            <a:r>
              <a:rPr sz="1200" spc="-5" dirty="0">
                <a:solidFill>
                  <a:srgbClr val="004448"/>
                </a:solidFill>
                <a:latin typeface="Microsoft Sans Serif"/>
                <a:cs typeface="Microsoft Sans Serif"/>
              </a:rPr>
              <a:t> de </a:t>
            </a:r>
            <a:r>
              <a:rPr sz="1200" spc="-15" dirty="0">
                <a:solidFill>
                  <a:srgbClr val="004448"/>
                </a:solidFill>
                <a:latin typeface="Microsoft Sans Serif"/>
                <a:cs typeface="Microsoft Sans Serif"/>
              </a:rPr>
              <a:t>Fit</a:t>
            </a:r>
            <a:r>
              <a:rPr sz="1200" spc="-100" dirty="0">
                <a:solidFill>
                  <a:srgbClr val="004448"/>
                </a:solidFill>
                <a:latin typeface="Microsoft Sans Serif"/>
                <a:cs typeface="Microsoft Sans Serif"/>
              </a:rPr>
              <a:t> </a:t>
            </a:r>
            <a:r>
              <a:rPr sz="1200" spc="-10" dirty="0">
                <a:solidFill>
                  <a:srgbClr val="004448"/>
                </a:solidFill>
                <a:latin typeface="Microsoft Sans Serif"/>
                <a:cs typeface="Microsoft Sans Serif"/>
              </a:rPr>
              <a:t>Panther’s</a:t>
            </a:r>
            <a:endParaRPr sz="1200">
              <a:latin typeface="Microsoft Sans Serif"/>
              <a:cs typeface="Microsoft Sans Serif"/>
            </a:endParaRPr>
          </a:p>
        </p:txBody>
      </p:sp>
      <p:grpSp>
        <p:nvGrpSpPr>
          <p:cNvPr id="25" name="object 25"/>
          <p:cNvGrpSpPr/>
          <p:nvPr/>
        </p:nvGrpSpPr>
        <p:grpSpPr>
          <a:xfrm>
            <a:off x="0" y="3"/>
            <a:ext cx="7277100" cy="2757805"/>
            <a:chOff x="0" y="0"/>
            <a:chExt cx="7277100" cy="2757805"/>
          </a:xfrm>
        </p:grpSpPr>
        <p:sp>
          <p:nvSpPr>
            <p:cNvPr id="26" name="object 26"/>
            <p:cNvSpPr/>
            <p:nvPr/>
          </p:nvSpPr>
          <p:spPr>
            <a:xfrm>
              <a:off x="0" y="0"/>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7644"/>
                  </a:lnTo>
                  <a:lnTo>
                    <a:pt x="5221605" y="0"/>
                  </a:lnTo>
                  <a:close/>
                </a:path>
              </a:pathLst>
            </a:custGeom>
            <a:solidFill>
              <a:srgbClr val="004448"/>
            </a:solidFill>
          </p:spPr>
          <p:txBody>
            <a:bodyPr wrap="square" lIns="0" tIns="0" rIns="0" bIns="0" rtlCol="0"/>
            <a:lstStyle/>
            <a:p>
              <a:endParaRPr/>
            </a:p>
          </p:txBody>
        </p:sp>
        <p:pic>
          <p:nvPicPr>
            <p:cNvPr id="27" name="object 27"/>
            <p:cNvPicPr/>
            <p:nvPr/>
          </p:nvPicPr>
          <p:blipFill>
            <a:blip r:embed="rId9" cstate="screen">
              <a:extLst>
                <a:ext uri="{28A0092B-C50C-407E-A947-70E740481C1C}">
                  <a14:useLocalDpi xmlns:a14="http://schemas.microsoft.com/office/drawing/2010/main"/>
                </a:ext>
              </a:extLst>
            </a:blip>
            <a:stretch>
              <a:fillRect/>
            </a:stretch>
          </p:blipFill>
          <p:spPr>
            <a:xfrm>
              <a:off x="4612640" y="623569"/>
              <a:ext cx="2395855" cy="1587500"/>
            </a:xfrm>
            <a:prstGeom prst="rect">
              <a:avLst/>
            </a:prstGeom>
          </p:spPr>
        </p:pic>
        <p:sp>
          <p:nvSpPr>
            <p:cNvPr id="28" name="object 28"/>
            <p:cNvSpPr/>
            <p:nvPr/>
          </p:nvSpPr>
          <p:spPr>
            <a:xfrm>
              <a:off x="4613275" y="63436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29" name="object 29"/>
            <p:cNvPicPr/>
            <p:nvPr/>
          </p:nvPicPr>
          <p:blipFill>
            <a:blip r:embed="rId10" cstate="screen">
              <a:extLst>
                <a:ext uri="{28A0092B-C50C-407E-A947-70E740481C1C}">
                  <a14:useLocalDpi xmlns:a14="http://schemas.microsoft.com/office/drawing/2010/main"/>
                </a:ext>
              </a:extLst>
            </a:blip>
            <a:stretch>
              <a:fillRect/>
            </a:stretch>
          </p:blipFill>
          <p:spPr>
            <a:xfrm>
              <a:off x="4321175" y="2214879"/>
              <a:ext cx="2955925" cy="86995"/>
            </a:xfrm>
            <a:prstGeom prst="rect">
              <a:avLst/>
            </a:prstGeom>
          </p:spPr>
        </p:pic>
        <p:sp>
          <p:nvSpPr>
            <p:cNvPr id="30" name="object 30"/>
            <p:cNvSpPr/>
            <p:nvPr/>
          </p:nvSpPr>
          <p:spPr>
            <a:xfrm>
              <a:off x="4691379" y="718184"/>
              <a:ext cx="2276475" cy="1408430"/>
            </a:xfrm>
            <a:custGeom>
              <a:avLst/>
              <a:gdLst/>
              <a:ahLst/>
              <a:cxnLst/>
              <a:rect l="l" t="t" r="r" b="b"/>
              <a:pathLst>
                <a:path w="2276475" h="1408430">
                  <a:moveTo>
                    <a:pt x="2276475" y="0"/>
                  </a:moveTo>
                  <a:lnTo>
                    <a:pt x="0" y="0"/>
                  </a:lnTo>
                  <a:lnTo>
                    <a:pt x="0" y="1408429"/>
                  </a:lnTo>
                  <a:lnTo>
                    <a:pt x="2276475" y="1408429"/>
                  </a:lnTo>
                  <a:lnTo>
                    <a:pt x="2276475" y="0"/>
                  </a:lnTo>
                  <a:close/>
                </a:path>
              </a:pathLst>
            </a:custGeom>
            <a:solidFill>
              <a:srgbClr val="FFFFFF"/>
            </a:solidFill>
          </p:spPr>
          <p:txBody>
            <a:bodyPr wrap="square" lIns="0" tIns="0" rIns="0" bIns="0" rtlCol="0"/>
            <a:lstStyle/>
            <a:p>
              <a:endParaRPr/>
            </a:p>
          </p:txBody>
        </p:sp>
        <p:pic>
          <p:nvPicPr>
            <p:cNvPr id="31" name="object 31"/>
            <p:cNvPicPr/>
            <p:nvPr/>
          </p:nvPicPr>
          <p:blipFill>
            <a:blip r:embed="rId11" cstate="screen">
              <a:extLst>
                <a:ext uri="{28A0092B-C50C-407E-A947-70E740481C1C}">
                  <a14:useLocalDpi xmlns:a14="http://schemas.microsoft.com/office/drawing/2010/main"/>
                </a:ext>
              </a:extLst>
            </a:blip>
            <a:stretch>
              <a:fillRect/>
            </a:stretch>
          </p:blipFill>
          <p:spPr>
            <a:xfrm>
              <a:off x="4691379" y="767079"/>
              <a:ext cx="1657350" cy="779145"/>
            </a:xfrm>
            <a:prstGeom prst="rect">
              <a:avLst/>
            </a:prstGeom>
          </p:spPr>
        </p:pic>
        <p:pic>
          <p:nvPicPr>
            <p:cNvPr id="32" name="object 32"/>
            <p:cNvPicPr/>
            <p:nvPr/>
          </p:nvPicPr>
          <p:blipFill>
            <a:blip r:embed="rId12" cstate="screen">
              <a:extLst>
                <a:ext uri="{28A0092B-C50C-407E-A947-70E740481C1C}">
                  <a14:useLocalDpi xmlns:a14="http://schemas.microsoft.com/office/drawing/2010/main"/>
                </a:ext>
              </a:extLst>
            </a:blip>
            <a:stretch>
              <a:fillRect/>
            </a:stretch>
          </p:blipFill>
          <p:spPr>
            <a:xfrm>
              <a:off x="6346190" y="767079"/>
              <a:ext cx="621664" cy="1167765"/>
            </a:xfrm>
            <a:prstGeom prst="rect">
              <a:avLst/>
            </a:prstGeom>
          </p:spPr>
        </p:pic>
        <p:pic>
          <p:nvPicPr>
            <p:cNvPr id="33" name="object 33"/>
            <p:cNvPicPr/>
            <p:nvPr/>
          </p:nvPicPr>
          <p:blipFill>
            <a:blip r:embed="rId13" cstate="screen">
              <a:extLst>
                <a:ext uri="{28A0092B-C50C-407E-A947-70E740481C1C}">
                  <a14:useLocalDpi xmlns:a14="http://schemas.microsoft.com/office/drawing/2010/main"/>
                </a:ext>
              </a:extLst>
            </a:blip>
            <a:stretch>
              <a:fillRect/>
            </a:stretch>
          </p:blipFill>
          <p:spPr>
            <a:xfrm>
              <a:off x="4691379" y="1543684"/>
              <a:ext cx="1657350" cy="583565"/>
            </a:xfrm>
            <a:prstGeom prst="rect">
              <a:avLst/>
            </a:prstGeom>
          </p:spPr>
        </p:pic>
        <p:pic>
          <p:nvPicPr>
            <p:cNvPr id="34" name="object 34"/>
            <p:cNvPicPr/>
            <p:nvPr/>
          </p:nvPicPr>
          <p:blipFill>
            <a:blip r:embed="rId14" cstate="screen">
              <a:extLst>
                <a:ext uri="{28A0092B-C50C-407E-A947-70E740481C1C}">
                  <a14:useLocalDpi xmlns:a14="http://schemas.microsoft.com/office/drawing/2010/main"/>
                </a:ext>
              </a:extLst>
            </a:blip>
            <a:stretch>
              <a:fillRect/>
            </a:stretch>
          </p:blipFill>
          <p:spPr>
            <a:xfrm>
              <a:off x="6346190" y="1932304"/>
              <a:ext cx="621664" cy="194309"/>
            </a:xfrm>
            <a:prstGeom prst="rect">
              <a:avLst/>
            </a:prstGeom>
          </p:spPr>
        </p:pic>
        <p:sp>
          <p:nvSpPr>
            <p:cNvPr id="35" name="object 35"/>
            <p:cNvSpPr/>
            <p:nvPr/>
          </p:nvSpPr>
          <p:spPr>
            <a:xfrm>
              <a:off x="6097904" y="172719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6" name="object 36"/>
            <p:cNvSpPr/>
            <p:nvPr/>
          </p:nvSpPr>
          <p:spPr>
            <a:xfrm>
              <a:off x="6063615" y="1694179"/>
              <a:ext cx="815975" cy="779780"/>
            </a:xfrm>
            <a:custGeom>
              <a:avLst/>
              <a:gdLst/>
              <a:ahLst/>
              <a:cxnLst/>
              <a:rect l="l" t="t" r="r" b="b"/>
              <a:pathLst>
                <a:path w="815975" h="779780">
                  <a:moveTo>
                    <a:pt x="398780" y="0"/>
                  </a:moveTo>
                  <a:lnTo>
                    <a:pt x="353060" y="3809"/>
                  </a:lnTo>
                  <a:lnTo>
                    <a:pt x="308610" y="12064"/>
                  </a:lnTo>
                  <a:lnTo>
                    <a:pt x="265430" y="24764"/>
                  </a:lnTo>
                  <a:lnTo>
                    <a:pt x="224155" y="41909"/>
                  </a:lnTo>
                  <a:lnTo>
                    <a:pt x="185420" y="62864"/>
                  </a:lnTo>
                  <a:lnTo>
                    <a:pt x="149860" y="88264"/>
                  </a:lnTo>
                  <a:lnTo>
                    <a:pt x="116205" y="116839"/>
                  </a:lnTo>
                  <a:lnTo>
                    <a:pt x="86995" y="149225"/>
                  </a:lnTo>
                  <a:lnTo>
                    <a:pt x="60960" y="184784"/>
                  </a:lnTo>
                  <a:lnTo>
                    <a:pt x="38735" y="223520"/>
                  </a:lnTo>
                  <a:lnTo>
                    <a:pt x="21589" y="264795"/>
                  </a:lnTo>
                  <a:lnTo>
                    <a:pt x="8889" y="308609"/>
                  </a:lnTo>
                  <a:lnTo>
                    <a:pt x="1905" y="353695"/>
                  </a:lnTo>
                  <a:lnTo>
                    <a:pt x="0" y="398145"/>
                  </a:lnTo>
                  <a:lnTo>
                    <a:pt x="3810" y="441959"/>
                  </a:lnTo>
                  <a:lnTo>
                    <a:pt x="12064" y="484504"/>
                  </a:lnTo>
                  <a:lnTo>
                    <a:pt x="25400" y="525779"/>
                  </a:lnTo>
                  <a:lnTo>
                    <a:pt x="43180" y="565150"/>
                  </a:lnTo>
                  <a:lnTo>
                    <a:pt x="66039" y="601979"/>
                  </a:lnTo>
                  <a:lnTo>
                    <a:pt x="92075" y="636904"/>
                  </a:lnTo>
                  <a:lnTo>
                    <a:pt x="122555" y="668654"/>
                  </a:lnTo>
                  <a:lnTo>
                    <a:pt x="156210" y="696595"/>
                  </a:lnTo>
                  <a:lnTo>
                    <a:pt x="193675" y="721359"/>
                  </a:lnTo>
                  <a:lnTo>
                    <a:pt x="233680" y="742314"/>
                  </a:lnTo>
                  <a:lnTo>
                    <a:pt x="276860" y="759459"/>
                  </a:lnTo>
                  <a:lnTo>
                    <a:pt x="323214" y="770889"/>
                  </a:lnTo>
                  <a:lnTo>
                    <a:pt x="370205" y="777875"/>
                  </a:lnTo>
                  <a:lnTo>
                    <a:pt x="416560" y="779779"/>
                  </a:lnTo>
                  <a:lnTo>
                    <a:pt x="462280" y="775970"/>
                  </a:lnTo>
                  <a:lnTo>
                    <a:pt x="507364" y="768350"/>
                  </a:lnTo>
                  <a:lnTo>
                    <a:pt x="549910" y="755014"/>
                  </a:lnTo>
                  <a:lnTo>
                    <a:pt x="591185" y="737870"/>
                  </a:lnTo>
                  <a:lnTo>
                    <a:pt x="629919" y="716914"/>
                  </a:lnTo>
                  <a:lnTo>
                    <a:pt x="666114" y="691514"/>
                  </a:lnTo>
                  <a:lnTo>
                    <a:pt x="699135" y="662939"/>
                  </a:lnTo>
                  <a:lnTo>
                    <a:pt x="728980" y="630554"/>
                  </a:lnTo>
                  <a:lnTo>
                    <a:pt x="755014" y="594995"/>
                  </a:lnTo>
                  <a:lnTo>
                    <a:pt x="776605" y="556259"/>
                  </a:lnTo>
                  <a:lnTo>
                    <a:pt x="794385" y="514984"/>
                  </a:lnTo>
                  <a:lnTo>
                    <a:pt x="807085" y="471170"/>
                  </a:lnTo>
                  <a:lnTo>
                    <a:pt x="814069" y="426084"/>
                  </a:lnTo>
                  <a:lnTo>
                    <a:pt x="815975" y="381634"/>
                  </a:lnTo>
                  <a:lnTo>
                    <a:pt x="812164" y="337820"/>
                  </a:lnTo>
                  <a:lnTo>
                    <a:pt x="803275" y="295275"/>
                  </a:lnTo>
                  <a:lnTo>
                    <a:pt x="789939" y="254000"/>
                  </a:lnTo>
                  <a:lnTo>
                    <a:pt x="772160" y="214629"/>
                  </a:lnTo>
                  <a:lnTo>
                    <a:pt x="749935" y="177800"/>
                  </a:lnTo>
                  <a:lnTo>
                    <a:pt x="723264" y="142875"/>
                  </a:lnTo>
                  <a:lnTo>
                    <a:pt x="693419" y="111759"/>
                  </a:lnTo>
                  <a:lnTo>
                    <a:pt x="659764" y="83184"/>
                  </a:lnTo>
                  <a:lnTo>
                    <a:pt x="622300" y="58420"/>
                  </a:lnTo>
                  <a:lnTo>
                    <a:pt x="581660" y="37464"/>
                  </a:lnTo>
                  <a:lnTo>
                    <a:pt x="538480" y="20954"/>
                  </a:lnTo>
                  <a:lnTo>
                    <a:pt x="492760" y="8889"/>
                  </a:lnTo>
                  <a:lnTo>
                    <a:pt x="445769" y="1904"/>
                  </a:lnTo>
                  <a:lnTo>
                    <a:pt x="398780" y="0"/>
                  </a:lnTo>
                  <a:close/>
                </a:path>
              </a:pathLst>
            </a:custGeom>
            <a:solidFill>
              <a:srgbClr val="CC912F"/>
            </a:solidFill>
          </p:spPr>
          <p:txBody>
            <a:bodyPr wrap="square" lIns="0" tIns="0" rIns="0" bIns="0" rtlCol="0"/>
            <a:lstStyle/>
            <a:p>
              <a:endParaRPr/>
            </a:p>
          </p:txBody>
        </p:sp>
        <p:sp>
          <p:nvSpPr>
            <p:cNvPr id="37" name="object 37"/>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38" name="object 38"/>
            <p:cNvPicPr/>
            <p:nvPr/>
          </p:nvPicPr>
          <p:blipFill>
            <a:blip r:embed="rId15" cstate="screen">
              <a:extLst>
                <a:ext uri="{28A0092B-C50C-407E-A947-70E740481C1C}">
                  <a14:useLocalDpi xmlns:a14="http://schemas.microsoft.com/office/drawing/2010/main"/>
                </a:ext>
              </a:extLst>
            </a:blip>
            <a:stretch>
              <a:fillRect/>
            </a:stretch>
          </p:blipFill>
          <p:spPr>
            <a:xfrm>
              <a:off x="174904" y="473963"/>
              <a:ext cx="238633" cy="210312"/>
            </a:xfrm>
            <a:prstGeom prst="rect">
              <a:avLst/>
            </a:prstGeom>
          </p:spPr>
        </p:pic>
        <p:sp>
          <p:nvSpPr>
            <p:cNvPr id="39" name="object 39"/>
            <p:cNvSpPr/>
            <p:nvPr/>
          </p:nvSpPr>
          <p:spPr>
            <a:xfrm>
              <a:off x="613232" y="480567"/>
              <a:ext cx="1595120" cy="210185"/>
            </a:xfrm>
            <a:custGeom>
              <a:avLst/>
              <a:gdLst/>
              <a:ahLst/>
              <a:cxnLst/>
              <a:rect l="l" t="t" r="r" b="b"/>
              <a:pathLst>
                <a:path w="1595120" h="210184">
                  <a:moveTo>
                    <a:pt x="120116" y="0"/>
                  </a:moveTo>
                  <a:lnTo>
                    <a:pt x="0" y="0"/>
                  </a:lnTo>
                  <a:lnTo>
                    <a:pt x="0" y="25400"/>
                  </a:lnTo>
                  <a:lnTo>
                    <a:pt x="0" y="90170"/>
                  </a:lnTo>
                  <a:lnTo>
                    <a:pt x="0" y="114300"/>
                  </a:lnTo>
                  <a:lnTo>
                    <a:pt x="0" y="209550"/>
                  </a:lnTo>
                  <a:lnTo>
                    <a:pt x="23571" y="209550"/>
                  </a:lnTo>
                  <a:lnTo>
                    <a:pt x="23571" y="114300"/>
                  </a:lnTo>
                  <a:lnTo>
                    <a:pt x="107124" y="114300"/>
                  </a:lnTo>
                  <a:lnTo>
                    <a:pt x="107124" y="90170"/>
                  </a:lnTo>
                  <a:lnTo>
                    <a:pt x="23571" y="90170"/>
                  </a:lnTo>
                  <a:lnTo>
                    <a:pt x="23571" y="25400"/>
                  </a:lnTo>
                  <a:lnTo>
                    <a:pt x="120116" y="25400"/>
                  </a:lnTo>
                  <a:lnTo>
                    <a:pt x="120116" y="0"/>
                  </a:lnTo>
                  <a:close/>
                </a:path>
                <a:path w="1595120" h="210184">
                  <a:moveTo>
                    <a:pt x="178765" y="381"/>
                  </a:moveTo>
                  <a:lnTo>
                    <a:pt x="155194" y="381"/>
                  </a:lnTo>
                  <a:lnTo>
                    <a:pt x="155194" y="209804"/>
                  </a:lnTo>
                  <a:lnTo>
                    <a:pt x="178765" y="209804"/>
                  </a:lnTo>
                  <a:lnTo>
                    <a:pt x="178765" y="381"/>
                  </a:lnTo>
                  <a:close/>
                </a:path>
                <a:path w="1595120" h="210184">
                  <a:moveTo>
                    <a:pt x="346011" y="381"/>
                  </a:moveTo>
                  <a:lnTo>
                    <a:pt x="204889" y="381"/>
                  </a:lnTo>
                  <a:lnTo>
                    <a:pt x="204889" y="25019"/>
                  </a:lnTo>
                  <a:lnTo>
                    <a:pt x="263550" y="25019"/>
                  </a:lnTo>
                  <a:lnTo>
                    <a:pt x="263550" y="209804"/>
                  </a:lnTo>
                  <a:lnTo>
                    <a:pt x="287108" y="209804"/>
                  </a:lnTo>
                  <a:lnTo>
                    <a:pt x="287108" y="25019"/>
                  </a:lnTo>
                  <a:lnTo>
                    <a:pt x="346011" y="25019"/>
                  </a:lnTo>
                  <a:lnTo>
                    <a:pt x="346011" y="381"/>
                  </a:lnTo>
                  <a:close/>
                </a:path>
                <a:path w="1595120" h="210184">
                  <a:moveTo>
                    <a:pt x="565975" y="60960"/>
                  </a:moveTo>
                  <a:lnTo>
                    <a:pt x="557491" y="25019"/>
                  </a:lnTo>
                  <a:lnTo>
                    <a:pt x="556971" y="23749"/>
                  </a:lnTo>
                  <a:lnTo>
                    <a:pt x="552221" y="16891"/>
                  </a:lnTo>
                  <a:lnTo>
                    <a:pt x="546303" y="12192"/>
                  </a:lnTo>
                  <a:lnTo>
                    <a:pt x="541693" y="8432"/>
                  </a:lnTo>
                  <a:lnTo>
                    <a:pt x="541693" y="53086"/>
                  </a:lnTo>
                  <a:lnTo>
                    <a:pt x="541693" y="61849"/>
                  </a:lnTo>
                  <a:lnTo>
                    <a:pt x="541083" y="70396"/>
                  </a:lnTo>
                  <a:lnTo>
                    <a:pt x="510260" y="99339"/>
                  </a:lnTo>
                  <a:lnTo>
                    <a:pt x="499668" y="99949"/>
                  </a:lnTo>
                  <a:lnTo>
                    <a:pt x="453644" y="99949"/>
                  </a:lnTo>
                  <a:lnTo>
                    <a:pt x="453644" y="25019"/>
                  </a:lnTo>
                  <a:lnTo>
                    <a:pt x="509866" y="25019"/>
                  </a:lnTo>
                  <a:lnTo>
                    <a:pt x="541693" y="53086"/>
                  </a:lnTo>
                  <a:lnTo>
                    <a:pt x="541693" y="8432"/>
                  </a:lnTo>
                  <a:lnTo>
                    <a:pt x="497243" y="381"/>
                  </a:lnTo>
                  <a:lnTo>
                    <a:pt x="430085" y="381"/>
                  </a:lnTo>
                  <a:lnTo>
                    <a:pt x="430085" y="209804"/>
                  </a:lnTo>
                  <a:lnTo>
                    <a:pt x="453644" y="209804"/>
                  </a:lnTo>
                  <a:lnTo>
                    <a:pt x="453644" y="124587"/>
                  </a:lnTo>
                  <a:lnTo>
                    <a:pt x="499300" y="124587"/>
                  </a:lnTo>
                  <a:lnTo>
                    <a:pt x="542836" y="114249"/>
                  </a:lnTo>
                  <a:lnTo>
                    <a:pt x="555548" y="99949"/>
                  </a:lnTo>
                  <a:lnTo>
                    <a:pt x="557847" y="96418"/>
                  </a:lnTo>
                  <a:lnTo>
                    <a:pt x="562356" y="85623"/>
                  </a:lnTo>
                  <a:lnTo>
                    <a:pt x="565061" y="73799"/>
                  </a:lnTo>
                  <a:lnTo>
                    <a:pt x="565975" y="60960"/>
                  </a:lnTo>
                  <a:close/>
                </a:path>
                <a:path w="1595120" h="210184">
                  <a:moveTo>
                    <a:pt x="743254" y="209804"/>
                  </a:moveTo>
                  <a:lnTo>
                    <a:pt x="721194" y="146431"/>
                  </a:lnTo>
                  <a:lnTo>
                    <a:pt x="713320" y="123825"/>
                  </a:lnTo>
                  <a:lnTo>
                    <a:pt x="688390" y="52209"/>
                  </a:lnTo>
                  <a:lnTo>
                    <a:pt x="688390" y="123825"/>
                  </a:lnTo>
                  <a:lnTo>
                    <a:pt x="628015" y="123825"/>
                  </a:lnTo>
                  <a:lnTo>
                    <a:pt x="647573" y="62357"/>
                  </a:lnTo>
                  <a:lnTo>
                    <a:pt x="650494" y="52438"/>
                  </a:lnTo>
                  <a:lnTo>
                    <a:pt x="653059" y="42456"/>
                  </a:lnTo>
                  <a:lnTo>
                    <a:pt x="655281" y="32435"/>
                  </a:lnTo>
                  <a:lnTo>
                    <a:pt x="657148" y="22352"/>
                  </a:lnTo>
                  <a:lnTo>
                    <a:pt x="659498" y="31432"/>
                  </a:lnTo>
                  <a:lnTo>
                    <a:pt x="662393" y="41694"/>
                  </a:lnTo>
                  <a:lnTo>
                    <a:pt x="665835" y="53149"/>
                  </a:lnTo>
                  <a:lnTo>
                    <a:pt x="669848" y="65786"/>
                  </a:lnTo>
                  <a:lnTo>
                    <a:pt x="688390" y="123825"/>
                  </a:lnTo>
                  <a:lnTo>
                    <a:pt x="688390" y="52209"/>
                  </a:lnTo>
                  <a:lnTo>
                    <a:pt x="678002" y="22352"/>
                  </a:lnTo>
                  <a:lnTo>
                    <a:pt x="670356" y="381"/>
                  </a:lnTo>
                  <a:lnTo>
                    <a:pt x="645020" y="381"/>
                  </a:lnTo>
                  <a:lnTo>
                    <a:pt x="576643" y="209804"/>
                  </a:lnTo>
                  <a:lnTo>
                    <a:pt x="601662" y="209804"/>
                  </a:lnTo>
                  <a:lnTo>
                    <a:pt x="621220" y="146431"/>
                  </a:lnTo>
                  <a:lnTo>
                    <a:pt x="695629" y="146431"/>
                  </a:lnTo>
                  <a:lnTo>
                    <a:pt x="716457" y="209804"/>
                  </a:lnTo>
                  <a:lnTo>
                    <a:pt x="743254" y="209804"/>
                  </a:lnTo>
                  <a:close/>
                </a:path>
                <a:path w="1595120" h="210184">
                  <a:moveTo>
                    <a:pt x="900861" y="381"/>
                  </a:moveTo>
                  <a:lnTo>
                    <a:pt x="878255" y="381"/>
                  </a:lnTo>
                  <a:lnTo>
                    <a:pt x="878255" y="164846"/>
                  </a:lnTo>
                  <a:lnTo>
                    <a:pt x="810158" y="45212"/>
                  </a:lnTo>
                  <a:lnTo>
                    <a:pt x="784656" y="381"/>
                  </a:lnTo>
                  <a:lnTo>
                    <a:pt x="760526" y="381"/>
                  </a:lnTo>
                  <a:lnTo>
                    <a:pt x="760526" y="209804"/>
                  </a:lnTo>
                  <a:lnTo>
                    <a:pt x="783132" y="209804"/>
                  </a:lnTo>
                  <a:lnTo>
                    <a:pt x="783132" y="45212"/>
                  </a:lnTo>
                  <a:lnTo>
                    <a:pt x="876604" y="209804"/>
                  </a:lnTo>
                  <a:lnTo>
                    <a:pt x="900861" y="209804"/>
                  </a:lnTo>
                  <a:lnTo>
                    <a:pt x="900861" y="164846"/>
                  </a:lnTo>
                  <a:lnTo>
                    <a:pt x="900861" y="381"/>
                  </a:lnTo>
                  <a:close/>
                </a:path>
                <a:path w="1595120" h="210184">
                  <a:moveTo>
                    <a:pt x="1068374" y="381"/>
                  </a:moveTo>
                  <a:lnTo>
                    <a:pt x="927277" y="381"/>
                  </a:lnTo>
                  <a:lnTo>
                    <a:pt x="927277" y="25019"/>
                  </a:lnTo>
                  <a:lnTo>
                    <a:pt x="985951" y="25019"/>
                  </a:lnTo>
                  <a:lnTo>
                    <a:pt x="985951" y="209804"/>
                  </a:lnTo>
                  <a:lnTo>
                    <a:pt x="1009446" y="209804"/>
                  </a:lnTo>
                  <a:lnTo>
                    <a:pt x="1009446" y="25019"/>
                  </a:lnTo>
                  <a:lnTo>
                    <a:pt x="1068374" y="25019"/>
                  </a:lnTo>
                  <a:lnTo>
                    <a:pt x="1068374" y="381"/>
                  </a:lnTo>
                  <a:close/>
                </a:path>
                <a:path w="1595120" h="210184">
                  <a:moveTo>
                    <a:pt x="1231950" y="381"/>
                  </a:moveTo>
                  <a:lnTo>
                    <a:pt x="1208328" y="381"/>
                  </a:lnTo>
                  <a:lnTo>
                    <a:pt x="1208328" y="86360"/>
                  </a:lnTo>
                  <a:lnTo>
                    <a:pt x="1115745" y="86360"/>
                  </a:lnTo>
                  <a:lnTo>
                    <a:pt x="1115745" y="381"/>
                  </a:lnTo>
                  <a:lnTo>
                    <a:pt x="1092250" y="381"/>
                  </a:lnTo>
                  <a:lnTo>
                    <a:pt x="1092250" y="209804"/>
                  </a:lnTo>
                  <a:lnTo>
                    <a:pt x="1115745" y="209804"/>
                  </a:lnTo>
                  <a:lnTo>
                    <a:pt x="1115745" y="111125"/>
                  </a:lnTo>
                  <a:lnTo>
                    <a:pt x="1208328" y="111125"/>
                  </a:lnTo>
                  <a:lnTo>
                    <a:pt x="1208328" y="209804"/>
                  </a:lnTo>
                  <a:lnTo>
                    <a:pt x="1231950" y="209804"/>
                  </a:lnTo>
                  <a:lnTo>
                    <a:pt x="1231950" y="111125"/>
                  </a:lnTo>
                  <a:lnTo>
                    <a:pt x="1231950" y="86360"/>
                  </a:lnTo>
                  <a:lnTo>
                    <a:pt x="1231950" y="381"/>
                  </a:lnTo>
                  <a:close/>
                </a:path>
                <a:path w="1595120" h="210184">
                  <a:moveTo>
                    <a:pt x="1404670" y="185039"/>
                  </a:moveTo>
                  <a:lnTo>
                    <a:pt x="1295323" y="185039"/>
                  </a:lnTo>
                  <a:lnTo>
                    <a:pt x="1295323" y="113792"/>
                  </a:lnTo>
                  <a:lnTo>
                    <a:pt x="1393875" y="113792"/>
                  </a:lnTo>
                  <a:lnTo>
                    <a:pt x="1393875" y="89281"/>
                  </a:lnTo>
                  <a:lnTo>
                    <a:pt x="1295323" y="89281"/>
                  </a:lnTo>
                  <a:lnTo>
                    <a:pt x="1295323" y="25019"/>
                  </a:lnTo>
                  <a:lnTo>
                    <a:pt x="1400606" y="25019"/>
                  </a:lnTo>
                  <a:lnTo>
                    <a:pt x="1400606" y="381"/>
                  </a:lnTo>
                  <a:lnTo>
                    <a:pt x="1271828" y="381"/>
                  </a:lnTo>
                  <a:lnTo>
                    <a:pt x="1271828" y="209804"/>
                  </a:lnTo>
                  <a:lnTo>
                    <a:pt x="1404670" y="209804"/>
                  </a:lnTo>
                  <a:lnTo>
                    <a:pt x="1404670" y="185039"/>
                  </a:lnTo>
                  <a:close/>
                </a:path>
                <a:path w="1595120" h="210184">
                  <a:moveTo>
                    <a:pt x="1594662" y="209804"/>
                  </a:moveTo>
                  <a:lnTo>
                    <a:pt x="1563801" y="152781"/>
                  </a:lnTo>
                  <a:lnTo>
                    <a:pt x="1540941" y="121539"/>
                  </a:lnTo>
                  <a:lnTo>
                    <a:pt x="1534160" y="116840"/>
                  </a:lnTo>
                  <a:lnTo>
                    <a:pt x="1530019" y="114554"/>
                  </a:lnTo>
                  <a:lnTo>
                    <a:pt x="1567865" y="95123"/>
                  </a:lnTo>
                  <a:lnTo>
                    <a:pt x="1569364" y="92837"/>
                  </a:lnTo>
                  <a:lnTo>
                    <a:pt x="1573212" y="87007"/>
                  </a:lnTo>
                  <a:lnTo>
                    <a:pt x="1577073" y="78041"/>
                  </a:lnTo>
                  <a:lnTo>
                    <a:pt x="1579397" y="68237"/>
                  </a:lnTo>
                  <a:lnTo>
                    <a:pt x="1580184" y="57531"/>
                  </a:lnTo>
                  <a:lnTo>
                    <a:pt x="1579702" y="49060"/>
                  </a:lnTo>
                  <a:lnTo>
                    <a:pt x="1564068" y="13804"/>
                  </a:lnTo>
                  <a:lnTo>
                    <a:pt x="1555800" y="7645"/>
                  </a:lnTo>
                  <a:lnTo>
                    <a:pt x="1555800" y="57531"/>
                  </a:lnTo>
                  <a:lnTo>
                    <a:pt x="1555800" y="64262"/>
                  </a:lnTo>
                  <a:lnTo>
                    <a:pt x="1526374" y="91821"/>
                  </a:lnTo>
                  <a:lnTo>
                    <a:pt x="1511985" y="92837"/>
                  </a:lnTo>
                  <a:lnTo>
                    <a:pt x="1461312" y="92837"/>
                  </a:lnTo>
                  <a:lnTo>
                    <a:pt x="1461312" y="23495"/>
                  </a:lnTo>
                  <a:lnTo>
                    <a:pt x="1517700" y="23495"/>
                  </a:lnTo>
                  <a:lnTo>
                    <a:pt x="1553514" y="43992"/>
                  </a:lnTo>
                  <a:lnTo>
                    <a:pt x="1555800" y="57531"/>
                  </a:lnTo>
                  <a:lnTo>
                    <a:pt x="1555800" y="7645"/>
                  </a:lnTo>
                  <a:lnTo>
                    <a:pt x="1516811" y="381"/>
                  </a:lnTo>
                  <a:lnTo>
                    <a:pt x="1437817" y="381"/>
                  </a:lnTo>
                  <a:lnTo>
                    <a:pt x="1437817" y="209804"/>
                  </a:lnTo>
                  <a:lnTo>
                    <a:pt x="1461312" y="209804"/>
                  </a:lnTo>
                  <a:lnTo>
                    <a:pt x="1461312" y="116840"/>
                  </a:lnTo>
                  <a:lnTo>
                    <a:pt x="1494713" y="116840"/>
                  </a:lnTo>
                  <a:lnTo>
                    <a:pt x="1528102" y="142938"/>
                  </a:lnTo>
                  <a:lnTo>
                    <a:pt x="1565071" y="209804"/>
                  </a:lnTo>
                  <a:lnTo>
                    <a:pt x="1594662" y="209804"/>
                  </a:lnTo>
                  <a:close/>
                </a:path>
              </a:pathLst>
            </a:custGeom>
            <a:solidFill>
              <a:srgbClr val="FFFFFF"/>
            </a:solidFill>
          </p:spPr>
          <p:txBody>
            <a:bodyPr wrap="square" lIns="0" tIns="0" rIns="0" bIns="0" rtlCol="0"/>
            <a:lstStyle/>
            <a:p>
              <a:endParaRPr/>
            </a:p>
          </p:txBody>
        </p:sp>
        <p:sp>
          <p:nvSpPr>
            <p:cNvPr id="40" name="object 40"/>
            <p:cNvSpPr/>
            <p:nvPr/>
          </p:nvSpPr>
          <p:spPr>
            <a:xfrm>
              <a:off x="460324" y="1627885"/>
              <a:ext cx="316865" cy="128270"/>
            </a:xfrm>
            <a:custGeom>
              <a:avLst/>
              <a:gdLst/>
              <a:ahLst/>
              <a:cxnLst/>
              <a:rect l="l" t="t" r="r" b="b"/>
              <a:pathLst>
                <a:path w="316865" h="128269">
                  <a:moveTo>
                    <a:pt x="44030" y="11811"/>
                  </a:moveTo>
                  <a:lnTo>
                    <a:pt x="31407" y="11811"/>
                  </a:lnTo>
                  <a:lnTo>
                    <a:pt x="31407" y="100329"/>
                  </a:lnTo>
                  <a:lnTo>
                    <a:pt x="44030" y="100329"/>
                  </a:lnTo>
                  <a:lnTo>
                    <a:pt x="44030" y="11811"/>
                  </a:lnTo>
                  <a:close/>
                </a:path>
                <a:path w="316865" h="128269">
                  <a:moveTo>
                    <a:pt x="75577" y="0"/>
                  </a:moveTo>
                  <a:lnTo>
                    <a:pt x="0" y="0"/>
                  </a:lnTo>
                  <a:lnTo>
                    <a:pt x="0" y="11811"/>
                  </a:lnTo>
                  <a:lnTo>
                    <a:pt x="75577" y="11811"/>
                  </a:lnTo>
                  <a:lnTo>
                    <a:pt x="75577" y="0"/>
                  </a:lnTo>
                  <a:close/>
                </a:path>
                <a:path w="316865" h="128269">
                  <a:moveTo>
                    <a:pt x="98196" y="0"/>
                  </a:moveTo>
                  <a:lnTo>
                    <a:pt x="86486" y="0"/>
                  </a:lnTo>
                  <a:lnTo>
                    <a:pt x="86486" y="14097"/>
                  </a:lnTo>
                  <a:lnTo>
                    <a:pt x="98196" y="14097"/>
                  </a:lnTo>
                  <a:lnTo>
                    <a:pt x="98196" y="0"/>
                  </a:lnTo>
                  <a:close/>
                </a:path>
                <a:path w="316865" h="128269">
                  <a:moveTo>
                    <a:pt x="98196" y="27686"/>
                  </a:moveTo>
                  <a:lnTo>
                    <a:pt x="86486" y="27686"/>
                  </a:lnTo>
                  <a:lnTo>
                    <a:pt x="86486" y="100329"/>
                  </a:lnTo>
                  <a:lnTo>
                    <a:pt x="98196" y="100329"/>
                  </a:lnTo>
                  <a:lnTo>
                    <a:pt x="98196" y="27686"/>
                  </a:lnTo>
                  <a:close/>
                </a:path>
                <a:path w="3168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6"/>
                  </a:lnTo>
                  <a:close/>
                </a:path>
                <a:path w="3168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3168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0"/>
                  </a:lnTo>
                  <a:lnTo>
                    <a:pt x="167528" y="35687"/>
                  </a:lnTo>
                  <a:close/>
                </a:path>
                <a:path w="316865" h="128269">
                  <a:moveTo>
                    <a:pt x="151980" y="26035"/>
                  </a:moveTo>
                  <a:lnTo>
                    <a:pt x="141566" y="26035"/>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5"/>
                  </a:lnTo>
                  <a:close/>
                </a:path>
                <a:path w="316865" h="128269">
                  <a:moveTo>
                    <a:pt x="226059" y="26035"/>
                  </a:moveTo>
                  <a:lnTo>
                    <a:pt x="208025" y="26035"/>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5"/>
                  </a:lnTo>
                  <a:lnTo>
                    <a:pt x="201993" y="84836"/>
                  </a:lnTo>
                  <a:lnTo>
                    <a:pt x="198145" y="80264"/>
                  </a:lnTo>
                  <a:lnTo>
                    <a:pt x="196214" y="73278"/>
                  </a:lnTo>
                  <a:lnTo>
                    <a:pt x="210718" y="36195"/>
                  </a:lnTo>
                  <a:lnTo>
                    <a:pt x="240130" y="36195"/>
                  </a:lnTo>
                  <a:lnTo>
                    <a:pt x="239852" y="35814"/>
                  </a:lnTo>
                  <a:lnTo>
                    <a:pt x="233819" y="29210"/>
                  </a:lnTo>
                  <a:lnTo>
                    <a:pt x="226059" y="26035"/>
                  </a:lnTo>
                  <a:close/>
                </a:path>
                <a:path w="3168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316865" h="128269">
                  <a:moveTo>
                    <a:pt x="278269" y="27686"/>
                  </a:moveTo>
                  <a:lnTo>
                    <a:pt x="264934" y="27686"/>
                  </a:lnTo>
                  <a:lnTo>
                    <a:pt x="264934" y="41655"/>
                  </a:lnTo>
                  <a:lnTo>
                    <a:pt x="278269" y="41655"/>
                  </a:lnTo>
                  <a:lnTo>
                    <a:pt x="278269" y="27686"/>
                  </a:lnTo>
                  <a:close/>
                </a:path>
                <a:path w="316865" h="128269">
                  <a:moveTo>
                    <a:pt x="278269" y="86232"/>
                  </a:moveTo>
                  <a:lnTo>
                    <a:pt x="264934" y="86232"/>
                  </a:lnTo>
                  <a:lnTo>
                    <a:pt x="264934" y="100329"/>
                  </a:lnTo>
                  <a:lnTo>
                    <a:pt x="278269" y="100329"/>
                  </a:lnTo>
                  <a:lnTo>
                    <a:pt x="278269" y="86232"/>
                  </a:lnTo>
                  <a:close/>
                </a:path>
                <a:path w="316865" h="128269">
                  <a:moveTo>
                    <a:pt x="316369" y="27686"/>
                  </a:moveTo>
                  <a:lnTo>
                    <a:pt x="303034" y="27686"/>
                  </a:lnTo>
                  <a:lnTo>
                    <a:pt x="303034" y="41655"/>
                  </a:lnTo>
                  <a:lnTo>
                    <a:pt x="316369" y="41655"/>
                  </a:lnTo>
                  <a:lnTo>
                    <a:pt x="316369" y="27686"/>
                  </a:lnTo>
                  <a:close/>
                </a:path>
                <a:path w="316865" h="128269">
                  <a:moveTo>
                    <a:pt x="316369" y="86232"/>
                  </a:moveTo>
                  <a:lnTo>
                    <a:pt x="303034" y="86232"/>
                  </a:lnTo>
                  <a:lnTo>
                    <a:pt x="303034" y="100329"/>
                  </a:lnTo>
                  <a:lnTo>
                    <a:pt x="316369" y="100329"/>
                  </a:lnTo>
                  <a:lnTo>
                    <a:pt x="316369" y="86232"/>
                  </a:lnTo>
                  <a:close/>
                </a:path>
              </a:pathLst>
            </a:custGeom>
            <a:solidFill>
              <a:srgbClr val="004448"/>
            </a:solidFill>
          </p:spPr>
          <p:txBody>
            <a:bodyPr wrap="square" lIns="0" tIns="0" rIns="0" bIns="0" rtlCol="0"/>
            <a:lstStyle/>
            <a:p>
              <a:endParaRPr/>
            </a:p>
          </p:txBody>
        </p:sp>
        <p:pic>
          <p:nvPicPr>
            <p:cNvPr id="41" name="object 41"/>
            <p:cNvPicPr/>
            <p:nvPr/>
          </p:nvPicPr>
          <p:blipFill>
            <a:blip r:embed="rId16" cstate="screen">
              <a:extLst>
                <a:ext uri="{28A0092B-C50C-407E-A947-70E740481C1C}">
                  <a14:useLocalDpi xmlns:a14="http://schemas.microsoft.com/office/drawing/2010/main"/>
                </a:ext>
              </a:extLst>
            </a:blip>
            <a:stretch>
              <a:fillRect/>
            </a:stretch>
          </p:blipFill>
          <p:spPr>
            <a:xfrm>
              <a:off x="1077074" y="1626107"/>
              <a:ext cx="1049286" cy="103758"/>
            </a:xfrm>
            <a:prstGeom prst="rect">
              <a:avLst/>
            </a:prstGeom>
          </p:spPr>
        </p:pic>
        <p:pic>
          <p:nvPicPr>
            <p:cNvPr id="42" name="object 42"/>
            <p:cNvPicPr/>
            <p:nvPr/>
          </p:nvPicPr>
          <p:blipFill>
            <a:blip r:embed="rId17" cstate="screen">
              <a:extLst>
                <a:ext uri="{28A0092B-C50C-407E-A947-70E740481C1C}">
                  <a14:useLocalDpi xmlns:a14="http://schemas.microsoft.com/office/drawing/2010/main"/>
                </a:ext>
              </a:extLst>
            </a:blip>
            <a:stretch>
              <a:fillRect/>
            </a:stretch>
          </p:blipFill>
          <p:spPr>
            <a:xfrm>
              <a:off x="2160523" y="1627885"/>
              <a:ext cx="1102867" cy="101980"/>
            </a:xfrm>
            <a:prstGeom prst="rect">
              <a:avLst/>
            </a:prstGeom>
          </p:spPr>
        </p:pic>
        <p:sp>
          <p:nvSpPr>
            <p:cNvPr id="43" name="object 43"/>
            <p:cNvSpPr/>
            <p:nvPr/>
          </p:nvSpPr>
          <p:spPr>
            <a:xfrm>
              <a:off x="467474" y="1794890"/>
              <a:ext cx="278765" cy="102870"/>
            </a:xfrm>
            <a:custGeom>
              <a:avLst/>
              <a:gdLst/>
              <a:ahLst/>
              <a:cxnLst/>
              <a:rect l="l" t="t" r="r" b="b"/>
              <a:pathLst>
                <a:path w="278765" h="102869">
                  <a:moveTo>
                    <a:pt x="42303" y="635"/>
                  </a:moveTo>
                  <a:lnTo>
                    <a:pt x="0" y="635"/>
                  </a:lnTo>
                  <a:lnTo>
                    <a:pt x="0" y="100965"/>
                  </a:lnTo>
                  <a:lnTo>
                    <a:pt x="12623" y="100965"/>
                  </a:lnTo>
                  <a:lnTo>
                    <a:pt x="12623" y="60198"/>
                  </a:lnTo>
                  <a:lnTo>
                    <a:pt x="37071" y="60198"/>
                  </a:lnTo>
                  <a:lnTo>
                    <a:pt x="67669" y="48260"/>
                  </a:lnTo>
                  <a:lnTo>
                    <a:pt x="12623" y="48260"/>
                  </a:lnTo>
                  <a:lnTo>
                    <a:pt x="12623" y="12446"/>
                  </a:lnTo>
                  <a:lnTo>
                    <a:pt x="68259" y="12446"/>
                  </a:lnTo>
                  <a:lnTo>
                    <a:pt x="67957" y="11811"/>
                  </a:lnTo>
                  <a:lnTo>
                    <a:pt x="65405" y="8509"/>
                  </a:lnTo>
                  <a:lnTo>
                    <a:pt x="59080" y="3937"/>
                  </a:lnTo>
                  <a:lnTo>
                    <a:pt x="55156" y="2413"/>
                  </a:lnTo>
                  <a:lnTo>
                    <a:pt x="47129" y="889"/>
                  </a:lnTo>
                  <a:lnTo>
                    <a:pt x="42303" y="635"/>
                  </a:lnTo>
                  <a:close/>
                </a:path>
                <a:path w="278765" h="102869">
                  <a:moveTo>
                    <a:pt x="68259" y="12446"/>
                  </a:moveTo>
                  <a:lnTo>
                    <a:pt x="42735" y="12446"/>
                  </a:lnTo>
                  <a:lnTo>
                    <a:pt x="46659" y="12700"/>
                  </a:lnTo>
                  <a:lnTo>
                    <a:pt x="52070" y="14350"/>
                  </a:lnTo>
                  <a:lnTo>
                    <a:pt x="54737" y="16256"/>
                  </a:lnTo>
                  <a:lnTo>
                    <a:pt x="56743" y="19303"/>
                  </a:lnTo>
                  <a:lnTo>
                    <a:pt x="58762" y="22225"/>
                  </a:lnTo>
                  <a:lnTo>
                    <a:pt x="59766" y="25781"/>
                  </a:lnTo>
                  <a:lnTo>
                    <a:pt x="59766" y="35814"/>
                  </a:lnTo>
                  <a:lnTo>
                    <a:pt x="58064" y="40386"/>
                  </a:lnTo>
                  <a:lnTo>
                    <a:pt x="51206" y="46736"/>
                  </a:lnTo>
                  <a:lnTo>
                    <a:pt x="45415" y="48260"/>
                  </a:lnTo>
                  <a:lnTo>
                    <a:pt x="67669" y="48260"/>
                  </a:lnTo>
                  <a:lnTo>
                    <a:pt x="70192" y="45339"/>
                  </a:lnTo>
                  <a:lnTo>
                    <a:pt x="72783" y="38226"/>
                  </a:lnTo>
                  <a:lnTo>
                    <a:pt x="72783" y="24638"/>
                  </a:lnTo>
                  <a:lnTo>
                    <a:pt x="71818" y="20066"/>
                  </a:lnTo>
                  <a:lnTo>
                    <a:pt x="69888" y="15875"/>
                  </a:lnTo>
                  <a:lnTo>
                    <a:pt x="68259" y="12446"/>
                  </a:lnTo>
                  <a:close/>
                </a:path>
                <a:path w="278765" h="102869">
                  <a:moveTo>
                    <a:pt x="138921" y="36830"/>
                  </a:moveTo>
                  <a:lnTo>
                    <a:pt x="118783" y="36830"/>
                  </a:lnTo>
                  <a:lnTo>
                    <a:pt x="123228" y="38226"/>
                  </a:lnTo>
                  <a:lnTo>
                    <a:pt x="126212" y="41021"/>
                  </a:lnTo>
                  <a:lnTo>
                    <a:pt x="128435" y="43052"/>
                  </a:lnTo>
                  <a:lnTo>
                    <a:pt x="129540" y="46609"/>
                  </a:lnTo>
                  <a:lnTo>
                    <a:pt x="129463" y="54864"/>
                  </a:lnTo>
                  <a:lnTo>
                    <a:pt x="125006" y="56515"/>
                  </a:lnTo>
                  <a:lnTo>
                    <a:pt x="118046" y="57912"/>
                  </a:lnTo>
                  <a:lnTo>
                    <a:pt x="108597" y="59055"/>
                  </a:lnTo>
                  <a:lnTo>
                    <a:pt x="103949" y="59690"/>
                  </a:lnTo>
                  <a:lnTo>
                    <a:pt x="81407" y="78232"/>
                  </a:lnTo>
                  <a:lnTo>
                    <a:pt x="81407" y="87884"/>
                  </a:lnTo>
                  <a:lnTo>
                    <a:pt x="83439" y="92837"/>
                  </a:lnTo>
                  <a:lnTo>
                    <a:pt x="91592" y="100711"/>
                  </a:lnTo>
                  <a:lnTo>
                    <a:pt x="97421" y="102616"/>
                  </a:lnTo>
                  <a:lnTo>
                    <a:pt x="109613" y="102616"/>
                  </a:lnTo>
                  <a:lnTo>
                    <a:pt x="113919" y="101853"/>
                  </a:lnTo>
                  <a:lnTo>
                    <a:pt x="121932" y="98551"/>
                  </a:lnTo>
                  <a:lnTo>
                    <a:pt x="126111" y="95885"/>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9"/>
                  </a:lnTo>
                  <a:lnTo>
                    <a:pt x="141109" y="44831"/>
                  </a:lnTo>
                  <a:lnTo>
                    <a:pt x="140716" y="42672"/>
                  </a:lnTo>
                  <a:lnTo>
                    <a:pt x="140030" y="39370"/>
                  </a:lnTo>
                  <a:lnTo>
                    <a:pt x="138921" y="36830"/>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30"/>
                  </a:lnTo>
                  <a:lnTo>
                    <a:pt x="128841" y="78486"/>
                  </a:lnTo>
                  <a:lnTo>
                    <a:pt x="125933" y="84963"/>
                  </a:lnTo>
                  <a:lnTo>
                    <a:pt x="123355" y="87757"/>
                  </a:lnTo>
                  <a:lnTo>
                    <a:pt x="119849" y="89789"/>
                  </a:lnTo>
                  <a:lnTo>
                    <a:pt x="116332" y="91948"/>
                  </a:lnTo>
                  <a:lnTo>
                    <a:pt x="112318" y="92964"/>
                  </a:lnTo>
                  <a:lnTo>
                    <a:pt x="129324" y="92964"/>
                  </a:lnTo>
                  <a:lnTo>
                    <a:pt x="130441" y="91948"/>
                  </a:lnTo>
                  <a:lnTo>
                    <a:pt x="142014" y="91948"/>
                  </a:lnTo>
                  <a:lnTo>
                    <a:pt x="141554" y="89153"/>
                  </a:lnTo>
                  <a:lnTo>
                    <a:pt x="141398" y="84709"/>
                  </a:lnTo>
                  <a:lnTo>
                    <a:pt x="141300" y="64516"/>
                  </a:lnTo>
                  <a:close/>
                </a:path>
                <a:path w="278765" h="102869">
                  <a:moveTo>
                    <a:pt x="120472" y="26670"/>
                  </a:moveTo>
                  <a:lnTo>
                    <a:pt x="108635" y="26670"/>
                  </a:lnTo>
                  <a:lnTo>
                    <a:pt x="103416" y="27432"/>
                  </a:lnTo>
                  <a:lnTo>
                    <a:pt x="98907" y="29210"/>
                  </a:lnTo>
                  <a:lnTo>
                    <a:pt x="94386" y="30861"/>
                  </a:lnTo>
                  <a:lnTo>
                    <a:pt x="90944" y="33274"/>
                  </a:lnTo>
                  <a:lnTo>
                    <a:pt x="86182" y="39624"/>
                  </a:lnTo>
                  <a:lnTo>
                    <a:pt x="84467" y="43815"/>
                  </a:lnTo>
                  <a:lnTo>
                    <a:pt x="83426" y="49022"/>
                  </a:lnTo>
                  <a:lnTo>
                    <a:pt x="94869" y="50673"/>
                  </a:lnTo>
                  <a:lnTo>
                    <a:pt x="96126" y="45466"/>
                  </a:lnTo>
                  <a:lnTo>
                    <a:pt x="98069" y="41910"/>
                  </a:lnTo>
                  <a:lnTo>
                    <a:pt x="103314" y="37846"/>
                  </a:lnTo>
                  <a:lnTo>
                    <a:pt x="107378" y="36830"/>
                  </a:lnTo>
                  <a:lnTo>
                    <a:pt x="138921" y="36830"/>
                  </a:lnTo>
                  <a:lnTo>
                    <a:pt x="138811" y="36575"/>
                  </a:lnTo>
                  <a:lnTo>
                    <a:pt x="137083" y="34290"/>
                  </a:lnTo>
                  <a:lnTo>
                    <a:pt x="135343" y="32131"/>
                  </a:lnTo>
                  <a:lnTo>
                    <a:pt x="132638" y="30225"/>
                  </a:lnTo>
                  <a:lnTo>
                    <a:pt x="128943" y="28828"/>
                  </a:lnTo>
                  <a:lnTo>
                    <a:pt x="125260" y="27305"/>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4"/>
                  </a:lnTo>
                  <a:lnTo>
                    <a:pt x="212496" y="102616"/>
                  </a:lnTo>
                  <a:lnTo>
                    <a:pt x="226885" y="102616"/>
                  </a:lnTo>
                  <a:lnTo>
                    <a:pt x="231749" y="101600"/>
                  </a:lnTo>
                  <a:lnTo>
                    <a:pt x="236042" y="99568"/>
                  </a:lnTo>
                  <a:lnTo>
                    <a:pt x="240334" y="97663"/>
                  </a:lnTo>
                  <a:lnTo>
                    <a:pt x="243611" y="94869"/>
                  </a:lnTo>
                  <a:lnTo>
                    <a:pt x="245109" y="92456"/>
                  </a:lnTo>
                  <a:lnTo>
                    <a:pt x="216077" y="92456"/>
                  </a:lnTo>
                  <a:lnTo>
                    <a:pt x="211924" y="91186"/>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8"/>
                  </a:lnTo>
                  <a:lnTo>
                    <a:pt x="194602" y="41275"/>
                  </a:lnTo>
                  <a:lnTo>
                    <a:pt x="193890" y="44323"/>
                  </a:lnTo>
                  <a:lnTo>
                    <a:pt x="193890" y="51181"/>
                  </a:lnTo>
                  <a:lnTo>
                    <a:pt x="194754" y="54356"/>
                  </a:lnTo>
                  <a:lnTo>
                    <a:pt x="196469" y="57276"/>
                  </a:lnTo>
                  <a:lnTo>
                    <a:pt x="198170" y="60325"/>
                  </a:lnTo>
                  <a:lnTo>
                    <a:pt x="200685" y="62611"/>
                  </a:lnTo>
                  <a:lnTo>
                    <a:pt x="207327" y="65913"/>
                  </a:lnTo>
                  <a:lnTo>
                    <a:pt x="213271" y="67818"/>
                  </a:lnTo>
                  <a:lnTo>
                    <a:pt x="221856" y="70103"/>
                  </a:lnTo>
                  <a:lnTo>
                    <a:pt x="228231" y="71882"/>
                  </a:lnTo>
                  <a:lnTo>
                    <a:pt x="232219" y="73278"/>
                  </a:lnTo>
                  <a:lnTo>
                    <a:pt x="233832" y="74295"/>
                  </a:lnTo>
                  <a:lnTo>
                    <a:pt x="236131" y="75946"/>
                  </a:lnTo>
                  <a:lnTo>
                    <a:pt x="237274" y="78105"/>
                  </a:lnTo>
                  <a:lnTo>
                    <a:pt x="237274" y="83947"/>
                  </a:lnTo>
                  <a:lnTo>
                    <a:pt x="235978" y="86741"/>
                  </a:lnTo>
                  <a:lnTo>
                    <a:pt x="230771" y="91313"/>
                  </a:lnTo>
                  <a:lnTo>
                    <a:pt x="226783" y="92456"/>
                  </a:lnTo>
                  <a:lnTo>
                    <a:pt x="245109" y="92456"/>
                  </a:lnTo>
                  <a:lnTo>
                    <a:pt x="245897" y="91186"/>
                  </a:lnTo>
                  <a:lnTo>
                    <a:pt x="248170" y="87630"/>
                  </a:lnTo>
                  <a:lnTo>
                    <a:pt x="249228" y="83947"/>
                  </a:lnTo>
                  <a:lnTo>
                    <a:pt x="221475" y="56896"/>
                  </a:lnTo>
                  <a:lnTo>
                    <a:pt x="212305" y="54228"/>
                  </a:lnTo>
                  <a:lnTo>
                    <a:pt x="209092" y="52832"/>
                  </a:lnTo>
                  <a:lnTo>
                    <a:pt x="207594" y="51816"/>
                  </a:lnTo>
                  <a:lnTo>
                    <a:pt x="206641" y="50419"/>
                  </a:lnTo>
                  <a:lnTo>
                    <a:pt x="205689" y="49149"/>
                  </a:lnTo>
                  <a:lnTo>
                    <a:pt x="205206" y="47751"/>
                  </a:lnTo>
                  <a:lnTo>
                    <a:pt x="205206" y="43561"/>
                  </a:lnTo>
                  <a:lnTo>
                    <a:pt x="206362" y="41401"/>
                  </a:lnTo>
                  <a:lnTo>
                    <a:pt x="208661" y="39497"/>
                  </a:lnTo>
                  <a:lnTo>
                    <a:pt x="210959" y="37719"/>
                  </a:lnTo>
                  <a:lnTo>
                    <a:pt x="214795" y="36702"/>
                  </a:lnTo>
                  <a:lnTo>
                    <a:pt x="243293" y="36702"/>
                  </a:lnTo>
                  <a:lnTo>
                    <a:pt x="242671" y="35814"/>
                  </a:lnTo>
                  <a:lnTo>
                    <a:pt x="240715" y="32893"/>
                  </a:lnTo>
                  <a:lnTo>
                    <a:pt x="237693" y="30734"/>
                  </a:lnTo>
                  <a:lnTo>
                    <a:pt x="229501" y="27432"/>
                  </a:lnTo>
                  <a:lnTo>
                    <a:pt x="224739" y="26670"/>
                  </a:lnTo>
                  <a:close/>
                </a:path>
                <a:path w="278765" h="102869">
                  <a:moveTo>
                    <a:pt x="243293" y="36702"/>
                  </a:moveTo>
                  <a:lnTo>
                    <a:pt x="224726" y="36702"/>
                  </a:lnTo>
                  <a:lnTo>
                    <a:pt x="228244" y="37846"/>
                  </a:lnTo>
                  <a:lnTo>
                    <a:pt x="230733" y="39877"/>
                  </a:lnTo>
                  <a:lnTo>
                    <a:pt x="233235" y="42037"/>
                  </a:lnTo>
                  <a:lnTo>
                    <a:pt x="234734" y="44958"/>
                  </a:lnTo>
                  <a:lnTo>
                    <a:pt x="235254" y="48641"/>
                  </a:lnTo>
                  <a:lnTo>
                    <a:pt x="246710" y="46990"/>
                  </a:lnTo>
                  <a:lnTo>
                    <a:pt x="245973" y="42291"/>
                  </a:lnTo>
                  <a:lnTo>
                    <a:pt x="244627" y="38608"/>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44" name="object 44"/>
            <p:cNvPicPr/>
            <p:nvPr/>
          </p:nvPicPr>
          <p:blipFill>
            <a:blip r:embed="rId18" cstate="screen">
              <a:extLst>
                <a:ext uri="{28A0092B-C50C-407E-A947-70E740481C1C}">
                  <a14:useLocalDpi xmlns:a14="http://schemas.microsoft.com/office/drawing/2010/main"/>
                </a:ext>
              </a:extLst>
            </a:blip>
            <a:stretch>
              <a:fillRect/>
            </a:stretch>
          </p:blipFill>
          <p:spPr>
            <a:xfrm>
              <a:off x="1081925" y="1793747"/>
              <a:ext cx="841235" cy="131571"/>
            </a:xfrm>
            <a:prstGeom prst="rect">
              <a:avLst/>
            </a:prstGeom>
          </p:spPr>
        </p:pic>
        <p:pic>
          <p:nvPicPr>
            <p:cNvPr id="45" name="object 45"/>
            <p:cNvPicPr/>
            <p:nvPr/>
          </p:nvPicPr>
          <p:blipFill>
            <a:blip r:embed="rId19" cstate="screen">
              <a:extLst>
                <a:ext uri="{28A0092B-C50C-407E-A947-70E740481C1C}">
                  <a14:useLocalDpi xmlns:a14="http://schemas.microsoft.com/office/drawing/2010/main"/>
                </a:ext>
              </a:extLst>
            </a:blip>
            <a:stretch>
              <a:fillRect/>
            </a:stretch>
          </p:blipFill>
          <p:spPr>
            <a:xfrm>
              <a:off x="6404054" y="1953164"/>
              <a:ext cx="242363" cy="184753"/>
            </a:xfrm>
            <a:prstGeom prst="rect">
              <a:avLst/>
            </a:prstGeom>
          </p:spPr>
        </p:pic>
        <p:pic>
          <p:nvPicPr>
            <p:cNvPr id="46" name="object 46"/>
            <p:cNvPicPr/>
            <p:nvPr/>
          </p:nvPicPr>
          <p:blipFill>
            <a:blip r:embed="rId20" cstate="screen">
              <a:extLst>
                <a:ext uri="{28A0092B-C50C-407E-A947-70E740481C1C}">
                  <a14:useLocalDpi xmlns:a14="http://schemas.microsoft.com/office/drawing/2010/main"/>
                </a:ext>
              </a:extLst>
            </a:blip>
            <a:stretch>
              <a:fillRect/>
            </a:stretch>
          </p:blipFill>
          <p:spPr>
            <a:xfrm>
              <a:off x="6380860" y="2177668"/>
              <a:ext cx="203962" cy="172073"/>
            </a:xfrm>
            <a:prstGeom prst="rect">
              <a:avLst/>
            </a:prstGeom>
          </p:spPr>
        </p:pic>
        <p:pic>
          <p:nvPicPr>
            <p:cNvPr id="47" name="object 47"/>
            <p:cNvPicPr/>
            <p:nvPr/>
          </p:nvPicPr>
          <p:blipFill>
            <a:blip r:embed="rId21" cstate="screen">
              <a:extLst>
                <a:ext uri="{28A0092B-C50C-407E-A947-70E740481C1C}">
                  <a14:useLocalDpi xmlns:a14="http://schemas.microsoft.com/office/drawing/2010/main"/>
                </a:ext>
              </a:extLst>
            </a:blip>
            <a:stretch>
              <a:fillRect/>
            </a:stretch>
          </p:blipFill>
          <p:spPr>
            <a:xfrm>
              <a:off x="6364096" y="2413507"/>
              <a:ext cx="152907" cy="168655"/>
            </a:xfrm>
            <a:prstGeom prst="rect">
              <a:avLst/>
            </a:prstGeom>
          </p:spPr>
        </p:pic>
        <p:sp>
          <p:nvSpPr>
            <p:cNvPr id="48" name="object 48"/>
            <p:cNvSpPr/>
            <p:nvPr/>
          </p:nvSpPr>
          <p:spPr>
            <a:xfrm>
              <a:off x="6249416" y="2105405"/>
              <a:ext cx="429895" cy="454025"/>
            </a:xfrm>
            <a:custGeom>
              <a:avLst/>
              <a:gdLst/>
              <a:ahLst/>
              <a:cxnLst/>
              <a:rect l="l" t="t" r="r" b="b"/>
              <a:pathLst>
                <a:path w="429895" h="454025">
                  <a:moveTo>
                    <a:pt x="178562" y="259334"/>
                  </a:moveTo>
                  <a:lnTo>
                    <a:pt x="73418" y="350862"/>
                  </a:lnTo>
                  <a:lnTo>
                    <a:pt x="62103" y="366649"/>
                  </a:lnTo>
                  <a:lnTo>
                    <a:pt x="61048" y="360705"/>
                  </a:lnTo>
                  <a:lnTo>
                    <a:pt x="27940" y="227330"/>
                  </a:lnTo>
                  <a:lnTo>
                    <a:pt x="0" y="221361"/>
                  </a:lnTo>
                  <a:lnTo>
                    <a:pt x="45466" y="379476"/>
                  </a:lnTo>
                  <a:lnTo>
                    <a:pt x="72009" y="385064"/>
                  </a:lnTo>
                  <a:lnTo>
                    <a:pt x="87579" y="366649"/>
                  </a:lnTo>
                  <a:lnTo>
                    <a:pt x="178562" y="259334"/>
                  </a:lnTo>
                  <a:close/>
                </a:path>
                <a:path w="429895" h="454025">
                  <a:moveTo>
                    <a:pt x="231902" y="270637"/>
                  </a:moveTo>
                  <a:lnTo>
                    <a:pt x="206121" y="265176"/>
                  </a:lnTo>
                  <a:lnTo>
                    <a:pt x="189788" y="341680"/>
                  </a:lnTo>
                  <a:lnTo>
                    <a:pt x="175895" y="407162"/>
                  </a:lnTo>
                  <a:lnTo>
                    <a:pt x="201676" y="412623"/>
                  </a:lnTo>
                  <a:lnTo>
                    <a:pt x="209270" y="377177"/>
                  </a:lnTo>
                  <a:lnTo>
                    <a:pt x="220967" y="322199"/>
                  </a:lnTo>
                  <a:lnTo>
                    <a:pt x="231902" y="270637"/>
                  </a:lnTo>
                  <a:close/>
                </a:path>
                <a:path w="429895" h="454025">
                  <a:moveTo>
                    <a:pt x="238887" y="32893"/>
                  </a:moveTo>
                  <a:lnTo>
                    <a:pt x="84201" y="0"/>
                  </a:lnTo>
                  <a:lnTo>
                    <a:pt x="82931" y="5588"/>
                  </a:lnTo>
                  <a:lnTo>
                    <a:pt x="80645" y="16764"/>
                  </a:lnTo>
                  <a:lnTo>
                    <a:pt x="144907" y="30353"/>
                  </a:lnTo>
                  <a:lnTo>
                    <a:pt x="118237" y="155702"/>
                  </a:lnTo>
                  <a:lnTo>
                    <a:pt x="144145" y="161163"/>
                  </a:lnTo>
                  <a:lnTo>
                    <a:pt x="170815" y="35814"/>
                  </a:lnTo>
                  <a:lnTo>
                    <a:pt x="235331" y="49657"/>
                  </a:lnTo>
                  <a:lnTo>
                    <a:pt x="236601" y="44069"/>
                  </a:lnTo>
                  <a:lnTo>
                    <a:pt x="238277" y="35814"/>
                  </a:lnTo>
                  <a:lnTo>
                    <a:pt x="238887" y="32893"/>
                  </a:lnTo>
                  <a:close/>
                </a:path>
                <a:path w="429895" h="454025">
                  <a:moveTo>
                    <a:pt x="420370" y="310642"/>
                  </a:moveTo>
                  <a:lnTo>
                    <a:pt x="383654" y="302895"/>
                  </a:lnTo>
                  <a:lnTo>
                    <a:pt x="279133" y="280670"/>
                  </a:lnTo>
                  <a:lnTo>
                    <a:pt x="271589" y="316230"/>
                  </a:lnTo>
                  <a:lnTo>
                    <a:pt x="248920" y="422656"/>
                  </a:lnTo>
                  <a:lnTo>
                    <a:pt x="394703" y="453644"/>
                  </a:lnTo>
                  <a:lnTo>
                    <a:pt x="397002" y="442468"/>
                  </a:lnTo>
                  <a:lnTo>
                    <a:pt x="398272" y="436880"/>
                  </a:lnTo>
                  <a:lnTo>
                    <a:pt x="278384" y="411480"/>
                  </a:lnTo>
                  <a:lnTo>
                    <a:pt x="288658" y="363093"/>
                  </a:lnTo>
                  <a:lnTo>
                    <a:pt x="396608" y="386080"/>
                  </a:lnTo>
                  <a:lnTo>
                    <a:pt x="397764" y="380492"/>
                  </a:lnTo>
                  <a:lnTo>
                    <a:pt x="399034" y="374904"/>
                  </a:lnTo>
                  <a:lnTo>
                    <a:pt x="400177" y="369443"/>
                  </a:lnTo>
                  <a:lnTo>
                    <a:pt x="370560" y="363093"/>
                  </a:lnTo>
                  <a:lnTo>
                    <a:pt x="292227" y="346456"/>
                  </a:lnTo>
                  <a:lnTo>
                    <a:pt x="301358" y="302895"/>
                  </a:lnTo>
                  <a:lnTo>
                    <a:pt x="416814" y="327406"/>
                  </a:lnTo>
                  <a:lnTo>
                    <a:pt x="419100" y="316204"/>
                  </a:lnTo>
                  <a:lnTo>
                    <a:pt x="420370" y="310642"/>
                  </a:lnTo>
                  <a:close/>
                </a:path>
                <a:path w="429895" h="454025">
                  <a:moveTo>
                    <a:pt x="429514" y="126669"/>
                  </a:moveTo>
                  <a:lnTo>
                    <a:pt x="413981" y="89014"/>
                  </a:lnTo>
                  <a:lnTo>
                    <a:pt x="402856" y="78206"/>
                  </a:lnTo>
                  <a:lnTo>
                    <a:pt x="402856" y="125069"/>
                  </a:lnTo>
                  <a:lnTo>
                    <a:pt x="402704" y="133235"/>
                  </a:lnTo>
                  <a:lnTo>
                    <a:pt x="383578" y="173558"/>
                  </a:lnTo>
                  <a:lnTo>
                    <a:pt x="336575" y="186791"/>
                  </a:lnTo>
                  <a:lnTo>
                    <a:pt x="322453" y="184785"/>
                  </a:lnTo>
                  <a:lnTo>
                    <a:pt x="286689" y="168465"/>
                  </a:lnTo>
                  <a:lnTo>
                    <a:pt x="266204" y="128257"/>
                  </a:lnTo>
                  <a:lnTo>
                    <a:pt x="266280" y="126669"/>
                  </a:lnTo>
                  <a:lnTo>
                    <a:pt x="278358" y="88938"/>
                  </a:lnTo>
                  <a:lnTo>
                    <a:pt x="320941" y="68135"/>
                  </a:lnTo>
                  <a:lnTo>
                    <a:pt x="333781" y="68186"/>
                  </a:lnTo>
                  <a:lnTo>
                    <a:pt x="373176" y="79883"/>
                  </a:lnTo>
                  <a:lnTo>
                    <a:pt x="399783" y="109728"/>
                  </a:lnTo>
                  <a:lnTo>
                    <a:pt x="402856" y="125069"/>
                  </a:lnTo>
                  <a:lnTo>
                    <a:pt x="402856" y="78206"/>
                  </a:lnTo>
                  <a:lnTo>
                    <a:pt x="363562" y="57365"/>
                  </a:lnTo>
                  <a:lnTo>
                    <a:pt x="311937" y="50965"/>
                  </a:lnTo>
                  <a:lnTo>
                    <a:pt x="294716" y="53797"/>
                  </a:lnTo>
                  <a:lnTo>
                    <a:pt x="254203" y="79286"/>
                  </a:lnTo>
                  <a:lnTo>
                    <a:pt x="239979" y="117233"/>
                  </a:lnTo>
                  <a:lnTo>
                    <a:pt x="239864" y="125069"/>
                  </a:lnTo>
                  <a:lnTo>
                    <a:pt x="239915" y="128257"/>
                  </a:lnTo>
                  <a:lnTo>
                    <a:pt x="255244" y="165214"/>
                  </a:lnTo>
                  <a:lnTo>
                    <a:pt x="293522" y="192925"/>
                  </a:lnTo>
                  <a:lnTo>
                    <a:pt x="331736" y="202996"/>
                  </a:lnTo>
                  <a:lnTo>
                    <a:pt x="344157" y="203885"/>
                  </a:lnTo>
                  <a:lnTo>
                    <a:pt x="356400" y="203619"/>
                  </a:lnTo>
                  <a:lnTo>
                    <a:pt x="399529" y="190169"/>
                  </a:lnTo>
                  <a:lnTo>
                    <a:pt x="425056" y="157835"/>
                  </a:lnTo>
                  <a:lnTo>
                    <a:pt x="429450" y="137756"/>
                  </a:lnTo>
                  <a:lnTo>
                    <a:pt x="429514" y="126669"/>
                  </a:lnTo>
                  <a:close/>
                </a:path>
              </a:pathLst>
            </a:custGeom>
            <a:solidFill>
              <a:srgbClr val="FFFFFF"/>
            </a:solidFill>
          </p:spPr>
          <p:txBody>
            <a:bodyPr wrap="square" lIns="0" tIns="0" rIns="0" bIns="0" rtlCol="0"/>
            <a:lstStyle/>
            <a:p>
              <a:endParaRPr/>
            </a:p>
          </p:txBody>
        </p:sp>
        <p:pic>
          <p:nvPicPr>
            <p:cNvPr id="49" name="object 49"/>
            <p:cNvPicPr/>
            <p:nvPr/>
          </p:nvPicPr>
          <p:blipFill>
            <a:blip r:embed="rId22" cstate="screen">
              <a:extLst>
                <a:ext uri="{28A0092B-C50C-407E-A947-70E740481C1C}">
                  <a14:useLocalDpi xmlns:a14="http://schemas.microsoft.com/office/drawing/2010/main"/>
                </a:ext>
              </a:extLst>
            </a:blip>
            <a:stretch>
              <a:fillRect/>
            </a:stretch>
          </p:blipFill>
          <p:spPr>
            <a:xfrm>
              <a:off x="6294120" y="2573781"/>
              <a:ext cx="251078" cy="184023"/>
            </a:xfrm>
            <a:prstGeom prst="rect">
              <a:avLst/>
            </a:prstGeom>
          </p:spPr>
        </p:pic>
      </p:grpSp>
      <p:pic>
        <p:nvPicPr>
          <p:cNvPr id="50" name="object 50"/>
          <p:cNvPicPr/>
          <p:nvPr/>
        </p:nvPicPr>
        <p:blipFill>
          <a:blip r:embed="rId23" cstate="screen">
            <a:extLst>
              <a:ext uri="{28A0092B-C50C-407E-A947-70E740481C1C}">
                <a14:useLocalDpi xmlns:a14="http://schemas.microsoft.com/office/drawing/2010/main"/>
              </a:ext>
            </a:extLst>
          </a:blip>
          <a:stretch>
            <a:fillRect/>
          </a:stretch>
        </p:blipFill>
        <p:spPr>
          <a:xfrm>
            <a:off x="443865" y="4806441"/>
            <a:ext cx="213982" cy="213995"/>
          </a:xfrm>
          <a:prstGeom prst="rect">
            <a:avLst/>
          </a:prstGeom>
        </p:spPr>
      </p:pic>
      <p:pic>
        <p:nvPicPr>
          <p:cNvPr id="51" name="object 51"/>
          <p:cNvPicPr/>
          <p:nvPr/>
        </p:nvPicPr>
        <p:blipFill>
          <a:blip r:embed="rId24" cstate="screen">
            <a:extLst>
              <a:ext uri="{28A0092B-C50C-407E-A947-70E740481C1C}">
                <a14:useLocalDpi xmlns:a14="http://schemas.microsoft.com/office/drawing/2010/main"/>
              </a:ext>
            </a:extLst>
          </a:blip>
          <a:stretch>
            <a:fillRect/>
          </a:stretch>
        </p:blipFill>
        <p:spPr>
          <a:xfrm>
            <a:off x="3858262" y="6623811"/>
            <a:ext cx="214629" cy="221614"/>
          </a:xfrm>
          <a:prstGeom prst="rect">
            <a:avLst/>
          </a:prstGeom>
        </p:spPr>
      </p:pic>
      <p:pic>
        <p:nvPicPr>
          <p:cNvPr id="52" name="object 52"/>
          <p:cNvPicPr/>
          <p:nvPr/>
        </p:nvPicPr>
        <p:blipFill>
          <a:blip r:embed="rId25" cstate="screen">
            <a:extLst>
              <a:ext uri="{28A0092B-C50C-407E-A947-70E740481C1C}">
                <a14:useLocalDpi xmlns:a14="http://schemas.microsoft.com/office/drawing/2010/main"/>
              </a:ext>
            </a:extLst>
          </a:blip>
          <a:stretch>
            <a:fillRect/>
          </a:stretch>
        </p:blipFill>
        <p:spPr>
          <a:xfrm>
            <a:off x="3877948" y="7687436"/>
            <a:ext cx="156845" cy="228600"/>
          </a:xfrm>
          <a:prstGeom prst="rect">
            <a:avLst/>
          </a:prstGeom>
        </p:spPr>
      </p:pic>
      <p:pic>
        <p:nvPicPr>
          <p:cNvPr id="53" name="object 53"/>
          <p:cNvPicPr/>
          <p:nvPr/>
        </p:nvPicPr>
        <p:blipFill>
          <a:blip r:embed="rId26" cstate="screen">
            <a:extLst>
              <a:ext uri="{28A0092B-C50C-407E-A947-70E740481C1C}">
                <a14:useLocalDpi xmlns:a14="http://schemas.microsoft.com/office/drawing/2010/main"/>
              </a:ext>
            </a:extLst>
          </a:blip>
          <a:stretch>
            <a:fillRect/>
          </a:stretch>
        </p:blipFill>
        <p:spPr>
          <a:xfrm>
            <a:off x="3811273" y="9016824"/>
            <a:ext cx="213995" cy="191693"/>
          </a:xfrm>
          <a:prstGeom prst="rect">
            <a:avLst/>
          </a:prstGeom>
        </p:spPr>
      </p:pic>
      <p:sp>
        <p:nvSpPr>
          <p:cNvPr id="54" name="object 54"/>
          <p:cNvSpPr txBox="1"/>
          <p:nvPr/>
        </p:nvSpPr>
        <p:spPr>
          <a:xfrm>
            <a:off x="7277344" y="8209095"/>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5" name="object 55"/>
          <p:cNvSpPr txBox="1"/>
          <p:nvPr/>
        </p:nvSpPr>
        <p:spPr>
          <a:xfrm>
            <a:off x="7263383" y="10361924"/>
            <a:ext cx="173990" cy="111631"/>
          </a:xfrm>
          <a:prstGeom prst="rect">
            <a:avLst/>
          </a:prstGeom>
        </p:spPr>
        <p:txBody>
          <a:bodyPr vert="horz" wrap="square" lIns="0" tIns="3810" rIns="0" bIns="0" rtlCol="0">
            <a:spAutoFit/>
          </a:bodyPr>
          <a:lstStyle/>
          <a:p>
            <a:pPr marL="38088">
              <a:spcBef>
                <a:spcPts val="30"/>
              </a:spcBef>
            </a:pPr>
            <a:fld id="{81D60167-4931-47E6-BA6A-407CBD079E47}" type="slidenum">
              <a:rPr sz="700" spc="-5" dirty="0">
                <a:solidFill>
                  <a:srgbClr val="004448"/>
                </a:solidFill>
                <a:latin typeface="Microsoft Sans Serif"/>
                <a:cs typeface="Microsoft Sans Serif"/>
              </a:rPr>
              <a:pPr marL="38088">
                <a:spcBef>
                  <a:spcPts val="30"/>
                </a:spcBef>
              </a:pPr>
              <a:t>35</a:t>
            </a:fld>
            <a:endParaRPr sz="700">
              <a:latin typeface="Microsoft Sans Serif"/>
              <a:cs typeface="Microsoft Sans Serif"/>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30" y="6325587"/>
            <a:ext cx="2999105" cy="1647237"/>
          </a:xfrm>
          <a:prstGeom prst="rect">
            <a:avLst/>
          </a:prstGeom>
        </p:spPr>
        <p:txBody>
          <a:bodyPr vert="horz" wrap="square" lIns="0" tIns="89508" rIns="0" bIns="0" rtlCol="0">
            <a:spAutoFit/>
          </a:bodyPr>
          <a:lstStyle/>
          <a:p>
            <a:pPr marL="29200">
              <a:spcBef>
                <a:spcPts val="705"/>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9525" algn="just">
              <a:lnSpc>
                <a:spcPts val="1190"/>
              </a:lnSpc>
              <a:spcBef>
                <a:spcPts val="550"/>
              </a:spcBef>
            </a:pPr>
            <a:r>
              <a:rPr sz="1000" spc="-15" dirty="0">
                <a:solidFill>
                  <a:srgbClr val="57585B"/>
                </a:solidFill>
                <a:latin typeface="Microsoft Sans Serif"/>
                <a:cs typeface="Microsoft Sans Serif"/>
              </a:rPr>
              <a:t>El</a:t>
            </a:r>
            <a:r>
              <a:rPr sz="1000" spc="-10" dirty="0">
                <a:solidFill>
                  <a:srgbClr val="57585B"/>
                </a:solidFill>
                <a:latin typeface="Microsoft Sans Serif"/>
                <a:cs typeface="Microsoft Sans Serif"/>
              </a:rPr>
              <a:t> espíritu</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15" dirty="0">
                <a:solidFill>
                  <a:srgbClr val="57585B"/>
                </a:solidFill>
                <a:latin typeface="Microsoft Sans Serif"/>
                <a:cs typeface="Microsoft Sans Serif"/>
              </a:rPr>
              <a:t>FitMeal</a:t>
            </a:r>
            <a:r>
              <a:rPr sz="1000" spc="-1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15" dirty="0">
                <a:solidFill>
                  <a:srgbClr val="57585B"/>
                </a:solidFill>
                <a:latin typeface="Microsoft Sans Serif"/>
                <a:cs typeface="Microsoft Sans Serif"/>
              </a:rPr>
              <a:t>centra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15" dirty="0">
                <a:solidFill>
                  <a:srgbClr val="57585B"/>
                </a:solidFill>
                <a:latin typeface="Microsoft Sans Serif"/>
                <a:cs typeface="Microsoft Sans Serif"/>
              </a:rPr>
              <a:t>salud</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el </a:t>
            </a:r>
            <a:r>
              <a:rPr sz="1000" spc="-10" dirty="0">
                <a:solidFill>
                  <a:srgbClr val="57585B"/>
                </a:solidFill>
                <a:latin typeface="Microsoft Sans Serif"/>
                <a:cs typeface="Microsoft Sans Serif"/>
              </a:rPr>
              <a:t> </a:t>
            </a:r>
            <a:r>
              <a:rPr sz="1000" spc="-15" dirty="0">
                <a:solidFill>
                  <a:srgbClr val="57585B"/>
                </a:solidFill>
                <a:latin typeface="Microsoft Sans Serif"/>
                <a:cs typeface="Microsoft Sans Serif"/>
              </a:rPr>
              <a:t>bienestar.</a:t>
            </a:r>
            <a:endParaRPr sz="1000">
              <a:latin typeface="Microsoft Sans Serif"/>
              <a:cs typeface="Microsoft Sans Serif"/>
            </a:endParaRPr>
          </a:p>
          <a:p>
            <a:pPr marL="12697" marR="5077" algn="just">
              <a:lnSpc>
                <a:spcPct val="99500"/>
              </a:lnSpc>
              <a:spcBef>
                <a:spcPts val="467"/>
              </a:spcBef>
            </a:pPr>
            <a:r>
              <a:rPr sz="1000" spc="-15" dirty="0">
                <a:solidFill>
                  <a:srgbClr val="57585B"/>
                </a:solidFill>
                <a:latin typeface="Microsoft Sans Serif"/>
                <a:cs typeface="Microsoft Sans Serif"/>
              </a:rPr>
              <a:t>Todos</a:t>
            </a:r>
            <a:r>
              <a:rPr sz="1000" spc="-10" dirty="0">
                <a:solidFill>
                  <a:srgbClr val="57585B"/>
                </a:solidFill>
                <a:latin typeface="Microsoft Sans Serif"/>
                <a:cs typeface="Microsoft Sans Serif"/>
              </a:rPr>
              <a:t> </a:t>
            </a:r>
            <a:r>
              <a:rPr sz="1000" spc="-15" dirty="0">
                <a:solidFill>
                  <a:srgbClr val="57585B"/>
                </a:solidFill>
                <a:latin typeface="Microsoft Sans Serif"/>
                <a:cs typeface="Microsoft Sans Serif"/>
              </a:rPr>
              <a:t>sus</a:t>
            </a:r>
            <a:r>
              <a:rPr sz="1000" spc="-10" dirty="0">
                <a:solidFill>
                  <a:srgbClr val="57585B"/>
                </a:solidFill>
                <a:latin typeface="Microsoft Sans Serif"/>
                <a:cs typeface="Microsoft Sans Serif"/>
              </a:rPr>
              <a:t> </a:t>
            </a:r>
            <a:r>
              <a:rPr sz="1000" spc="-15" dirty="0">
                <a:solidFill>
                  <a:srgbClr val="57585B"/>
                </a:solidFill>
                <a:latin typeface="Microsoft Sans Serif"/>
                <a:cs typeface="Microsoft Sans Serif"/>
              </a:rPr>
              <a:t>platos</a:t>
            </a:r>
            <a:r>
              <a:rPr sz="1000" spc="-10" dirty="0">
                <a:solidFill>
                  <a:srgbClr val="57585B"/>
                </a:solidFill>
                <a:latin typeface="Microsoft Sans Serif"/>
                <a:cs typeface="Microsoft Sans Serif"/>
              </a:rPr>
              <a:t> </a:t>
            </a:r>
            <a:r>
              <a:rPr sz="1000" spc="-15" dirty="0">
                <a:solidFill>
                  <a:srgbClr val="57585B"/>
                </a:solidFill>
                <a:latin typeface="Microsoft Sans Serif"/>
                <a:cs typeface="Microsoft Sans Serif"/>
              </a:rPr>
              <a:t>contienen</a:t>
            </a:r>
            <a:r>
              <a:rPr sz="1000" spc="-10" dirty="0">
                <a:solidFill>
                  <a:srgbClr val="57585B"/>
                </a:solidFill>
                <a:latin typeface="Microsoft Sans Serif"/>
                <a:cs typeface="Microsoft Sans Serif"/>
              </a:rPr>
              <a:t> </a:t>
            </a:r>
            <a:r>
              <a:rPr sz="1000" spc="-15" dirty="0">
                <a:solidFill>
                  <a:srgbClr val="57585B"/>
                </a:solidFill>
                <a:latin typeface="Microsoft Sans Serif"/>
                <a:cs typeface="Microsoft Sans Serif"/>
              </a:rPr>
              <a:t>productos</a:t>
            </a:r>
            <a:r>
              <a:rPr sz="1000" spc="-10" dirty="0">
                <a:solidFill>
                  <a:srgbClr val="57585B"/>
                </a:solidFill>
                <a:latin typeface="Microsoft Sans Serif"/>
                <a:cs typeface="Microsoft Sans Serif"/>
              </a:rPr>
              <a:t> </a:t>
            </a:r>
            <a:r>
              <a:rPr sz="1000" spc="-15" dirty="0">
                <a:solidFill>
                  <a:srgbClr val="57585B"/>
                </a:solidFill>
                <a:latin typeface="Microsoft Sans Serif"/>
                <a:cs typeface="Microsoft Sans Serif"/>
              </a:rPr>
              <a:t>beneficiosos </a:t>
            </a:r>
            <a:r>
              <a:rPr sz="1000" spc="-254" dirty="0">
                <a:solidFill>
                  <a:srgbClr val="57585B"/>
                </a:solidFill>
                <a:latin typeface="Microsoft Sans Serif"/>
                <a:cs typeface="Microsoft Sans Serif"/>
              </a:rPr>
              <a:t> </a:t>
            </a:r>
            <a:r>
              <a:rPr sz="1000" spc="-15" dirty="0">
                <a:solidFill>
                  <a:srgbClr val="57585B"/>
                </a:solidFill>
                <a:latin typeface="Microsoft Sans Serif"/>
                <a:cs typeface="Microsoft Sans Serif"/>
              </a:rPr>
              <a:t>para el cuerpo: </a:t>
            </a:r>
            <a:r>
              <a:rPr sz="1000" spc="-10" dirty="0">
                <a:solidFill>
                  <a:srgbClr val="57585B"/>
                </a:solidFill>
                <a:latin typeface="Microsoft Sans Serif"/>
                <a:cs typeface="Microsoft Sans Serif"/>
              </a:rPr>
              <a:t>frutas, </a:t>
            </a:r>
            <a:r>
              <a:rPr sz="1000" spc="-15" dirty="0">
                <a:solidFill>
                  <a:srgbClr val="57585B"/>
                </a:solidFill>
                <a:latin typeface="Microsoft Sans Serif"/>
                <a:cs typeface="Microsoft Sans Serif"/>
              </a:rPr>
              <a:t>verduras, legumbres, </a:t>
            </a:r>
            <a:r>
              <a:rPr sz="1000" spc="-10" dirty="0">
                <a:solidFill>
                  <a:srgbClr val="57585B"/>
                </a:solidFill>
                <a:latin typeface="Microsoft Sans Serif"/>
                <a:cs typeface="Microsoft Sans Serif"/>
              </a:rPr>
              <a:t>carne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cereales integrales. </a:t>
            </a:r>
            <a:r>
              <a:rPr sz="1000" spc="-10" dirty="0">
                <a:solidFill>
                  <a:srgbClr val="57585B"/>
                </a:solidFill>
                <a:latin typeface="Microsoft Sans Serif"/>
                <a:cs typeface="Microsoft Sans Serif"/>
              </a:rPr>
              <a:t>Cada </a:t>
            </a:r>
            <a:r>
              <a:rPr sz="1000" spc="-15" dirty="0">
                <a:solidFill>
                  <a:srgbClr val="57585B"/>
                </a:solidFill>
                <a:latin typeface="Microsoft Sans Serif"/>
                <a:cs typeface="Microsoft Sans Serif"/>
              </a:rPr>
              <a:t>proyecto </a:t>
            </a:r>
            <a:r>
              <a:rPr sz="1000" spc="-5" dirty="0">
                <a:solidFill>
                  <a:srgbClr val="57585B"/>
                </a:solidFill>
                <a:latin typeface="Microsoft Sans Serif"/>
                <a:cs typeface="Microsoft Sans Serif"/>
              </a:rPr>
              <a:t>en el </a:t>
            </a:r>
            <a:r>
              <a:rPr sz="1000" spc="-10" dirty="0">
                <a:solidFill>
                  <a:srgbClr val="57585B"/>
                </a:solidFill>
                <a:latin typeface="Microsoft Sans Serif"/>
                <a:cs typeface="Microsoft Sans Serif"/>
              </a:rPr>
              <a:t>que </a:t>
            </a:r>
            <a:r>
              <a:rPr sz="1000" spc="-15" dirty="0">
                <a:solidFill>
                  <a:srgbClr val="57585B"/>
                </a:solidFill>
                <a:latin typeface="Microsoft Sans Serif"/>
                <a:cs typeface="Microsoft Sans Serif"/>
              </a:rPr>
              <a:t>trabajan </a:t>
            </a:r>
            <a:r>
              <a:rPr sz="1000" spc="-10" dirty="0">
                <a:solidFill>
                  <a:srgbClr val="57585B"/>
                </a:solidFill>
                <a:latin typeface="Microsoft Sans Serif"/>
                <a:cs typeface="Microsoft Sans Serif"/>
              </a:rPr>
              <a:t> </a:t>
            </a:r>
            <a:r>
              <a:rPr sz="1000" spc="-15" dirty="0">
                <a:solidFill>
                  <a:srgbClr val="57585B"/>
                </a:solidFill>
                <a:latin typeface="Microsoft Sans Serif"/>
                <a:cs typeface="Microsoft Sans Serif"/>
              </a:rPr>
              <a:t>incluye</a:t>
            </a:r>
            <a:r>
              <a:rPr sz="1000" spc="-10" dirty="0">
                <a:solidFill>
                  <a:srgbClr val="57585B"/>
                </a:solidFill>
                <a:latin typeface="Microsoft Sans Serif"/>
                <a:cs typeface="Microsoft Sans Serif"/>
              </a:rPr>
              <a:t> </a:t>
            </a:r>
            <a:r>
              <a:rPr sz="1000" spc="-15" dirty="0">
                <a:solidFill>
                  <a:srgbClr val="57585B"/>
                </a:solidFill>
                <a:latin typeface="Microsoft Sans Serif"/>
                <a:cs typeface="Microsoft Sans Serif"/>
              </a:rPr>
              <a:t>menús</a:t>
            </a:r>
            <a:r>
              <a:rPr sz="1000" spc="-10" dirty="0">
                <a:solidFill>
                  <a:srgbClr val="57585B"/>
                </a:solidFill>
                <a:latin typeface="Microsoft Sans Serif"/>
                <a:cs typeface="Microsoft Sans Serif"/>
              </a:rPr>
              <a:t> con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comida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sana</a:t>
            </a:r>
            <a:r>
              <a:rPr sz="1000" spc="-5" dirty="0">
                <a:solidFill>
                  <a:srgbClr val="57585B"/>
                </a:solidFill>
                <a:latin typeface="Microsoft Sans Serif"/>
                <a:cs typeface="Microsoft Sans Serif"/>
              </a:rPr>
              <a:t> y </a:t>
            </a:r>
            <a:r>
              <a:rPr sz="1000" spc="-15" dirty="0">
                <a:solidFill>
                  <a:srgbClr val="57585B"/>
                </a:solidFill>
                <a:latin typeface="Microsoft Sans Serif"/>
                <a:cs typeface="Microsoft Sans Serif"/>
              </a:rPr>
              <a:t>equilibrada</a:t>
            </a:r>
            <a:r>
              <a:rPr sz="1000" spc="-10" dirty="0">
                <a:solidFill>
                  <a:srgbClr val="57585B"/>
                </a:solidFill>
                <a:latin typeface="Microsoft Sans Serif"/>
                <a:cs typeface="Microsoft Sans Serif"/>
              </a:rPr>
              <a:t> con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plato </a:t>
            </a:r>
            <a:r>
              <a:rPr sz="1000" spc="-15" dirty="0">
                <a:solidFill>
                  <a:srgbClr val="57585B"/>
                </a:solidFill>
                <a:latin typeface="Microsoft Sans Serif"/>
                <a:cs typeface="Microsoft Sans Serif"/>
              </a:rPr>
              <a:t>principal, </a:t>
            </a:r>
            <a:r>
              <a:rPr sz="1000" spc="-10" dirty="0">
                <a:solidFill>
                  <a:srgbClr val="57585B"/>
                </a:solidFill>
                <a:latin typeface="Microsoft Sans Serif"/>
                <a:cs typeface="Microsoft Sans Serif"/>
              </a:rPr>
              <a:t>sopa </a:t>
            </a:r>
            <a:r>
              <a:rPr sz="1000" spc="-5" dirty="0">
                <a:solidFill>
                  <a:srgbClr val="57585B"/>
                </a:solidFill>
                <a:latin typeface="Microsoft Sans Serif"/>
                <a:cs typeface="Microsoft Sans Serif"/>
              </a:rPr>
              <a:t>o </a:t>
            </a:r>
            <a:r>
              <a:rPr sz="1000" spc="-15" dirty="0">
                <a:solidFill>
                  <a:srgbClr val="57585B"/>
                </a:solidFill>
                <a:latin typeface="Microsoft Sans Serif"/>
                <a:cs typeface="Microsoft Sans Serif"/>
              </a:rPr>
              <a:t>ensalada </a:t>
            </a:r>
            <a:r>
              <a:rPr sz="1000" spc="-5" dirty="0">
                <a:solidFill>
                  <a:srgbClr val="57585B"/>
                </a:solidFill>
                <a:latin typeface="Microsoft Sans Serif"/>
                <a:cs typeface="Microsoft Sans Serif"/>
              </a:rPr>
              <a:t>y </a:t>
            </a:r>
            <a:r>
              <a:rPr sz="1000" spc="-10" dirty="0">
                <a:solidFill>
                  <a:srgbClr val="57585B"/>
                </a:solidFill>
                <a:latin typeface="Microsoft Sans Serif"/>
                <a:cs typeface="Microsoft Sans Serif"/>
              </a:rPr>
              <a:t>postre, </a:t>
            </a:r>
            <a:r>
              <a:rPr sz="1000" spc="-20" dirty="0">
                <a:solidFill>
                  <a:srgbClr val="57585B"/>
                </a:solidFill>
                <a:latin typeface="Microsoft Sans Serif"/>
                <a:cs typeface="Microsoft Sans Serif"/>
              </a:rPr>
              <a:t>ya </a:t>
            </a:r>
            <a:r>
              <a:rPr sz="1000" spc="-10" dirty="0">
                <a:solidFill>
                  <a:srgbClr val="57585B"/>
                </a:solidFill>
                <a:latin typeface="Microsoft Sans Serif"/>
                <a:cs typeface="Microsoft Sans Serif"/>
              </a:rPr>
              <a:t>sea para </a:t>
            </a:r>
            <a:r>
              <a:rPr sz="1000" spc="-5" dirty="0">
                <a:solidFill>
                  <a:srgbClr val="57585B"/>
                </a:solidFill>
                <a:latin typeface="Microsoft Sans Serif"/>
                <a:cs typeface="Microsoft Sans Serif"/>
              </a:rPr>
              <a:t> </a:t>
            </a:r>
            <a:r>
              <a:rPr sz="1000" spc="-15" dirty="0">
                <a:solidFill>
                  <a:srgbClr val="57585B"/>
                </a:solidFill>
                <a:latin typeface="Microsoft Sans Serif"/>
                <a:cs typeface="Microsoft Sans Serif"/>
              </a:rPr>
              <a:t>adultos,</a:t>
            </a:r>
            <a:r>
              <a:rPr sz="1000" spc="5" dirty="0">
                <a:solidFill>
                  <a:srgbClr val="57585B"/>
                </a:solidFill>
                <a:latin typeface="Microsoft Sans Serif"/>
                <a:cs typeface="Microsoft Sans Serif"/>
              </a:rPr>
              <a:t> </a:t>
            </a:r>
            <a:r>
              <a:rPr sz="1000" spc="-15" dirty="0">
                <a:solidFill>
                  <a:srgbClr val="57585B"/>
                </a:solidFill>
                <a:latin typeface="Microsoft Sans Serif"/>
                <a:cs typeface="Microsoft Sans Serif"/>
              </a:rPr>
              <a:t>personas</a:t>
            </a:r>
            <a:r>
              <a:rPr sz="1000" spc="20" dirty="0">
                <a:solidFill>
                  <a:srgbClr val="57585B"/>
                </a:solidFill>
                <a:latin typeface="Microsoft Sans Serif"/>
                <a:cs typeface="Microsoft Sans Serif"/>
              </a:rPr>
              <a:t> </a:t>
            </a:r>
            <a:r>
              <a:rPr sz="1000" spc="-15" dirty="0">
                <a:solidFill>
                  <a:srgbClr val="57585B"/>
                </a:solidFill>
                <a:latin typeface="Microsoft Sans Serif"/>
                <a:cs typeface="Microsoft Sans Serif"/>
              </a:rPr>
              <a:t>con</a:t>
            </a:r>
            <a:r>
              <a:rPr sz="1000" spc="60" dirty="0">
                <a:solidFill>
                  <a:srgbClr val="57585B"/>
                </a:solidFill>
                <a:latin typeface="Microsoft Sans Serif"/>
                <a:cs typeface="Microsoft Sans Serif"/>
              </a:rPr>
              <a:t> </a:t>
            </a:r>
            <a:r>
              <a:rPr sz="1000" spc="-15" dirty="0">
                <a:solidFill>
                  <a:srgbClr val="57585B"/>
                </a:solidFill>
                <a:latin typeface="Microsoft Sans Serif"/>
                <a:cs typeface="Microsoft Sans Serif"/>
              </a:rPr>
              <a:t>necesidades</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15" dirty="0">
                <a:solidFill>
                  <a:srgbClr val="57585B"/>
                </a:solidFill>
                <a:latin typeface="Microsoft Sans Serif"/>
                <a:cs typeface="Microsoft Sans Serif"/>
              </a:rPr>
              <a:t>salud</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niños.</a:t>
            </a:r>
            <a:endParaRPr sz="1000">
              <a:latin typeface="Microsoft Sans Serif"/>
              <a:cs typeface="Microsoft Sans Serif"/>
            </a:endParaRPr>
          </a:p>
        </p:txBody>
      </p:sp>
      <p:sp>
        <p:nvSpPr>
          <p:cNvPr id="3" name="object 3"/>
          <p:cNvSpPr txBox="1"/>
          <p:nvPr/>
        </p:nvSpPr>
        <p:spPr>
          <a:xfrm>
            <a:off x="706630" y="7925561"/>
            <a:ext cx="2996565" cy="166157"/>
          </a:xfrm>
          <a:prstGeom prst="rect">
            <a:avLst/>
          </a:prstGeom>
        </p:spPr>
        <p:txBody>
          <a:bodyPr vert="horz" wrap="square" lIns="0" tIns="12062" rIns="0" bIns="0" rtlCol="0">
            <a:spAutoFit/>
          </a:bodyPr>
          <a:lstStyle/>
          <a:p>
            <a:pPr marL="12697">
              <a:spcBef>
                <a:spcPts val="95"/>
              </a:spcBef>
              <a:tabLst>
                <a:tab pos="653217" algn="l"/>
                <a:tab pos="1694301" algn="l"/>
                <a:tab pos="2094229" algn="l"/>
                <a:tab pos="2773474" algn="l"/>
              </a:tabLst>
            </a:pPr>
            <a:r>
              <a:rPr sz="1000" spc="-5" dirty="0">
                <a:solidFill>
                  <a:srgbClr val="57585B"/>
                </a:solidFill>
                <a:latin typeface="Microsoft Sans Serif"/>
                <a:cs typeface="Microsoft Sans Serif"/>
              </a:rPr>
              <a:t>T</a:t>
            </a:r>
            <a:r>
              <a:rPr sz="1000" spc="-15" dirty="0">
                <a:solidFill>
                  <a:srgbClr val="57585B"/>
                </a:solidFill>
                <a:latin typeface="Microsoft Sans Serif"/>
                <a:cs typeface="Microsoft Sans Serif"/>
              </a:rPr>
              <a:t>r</a:t>
            </a:r>
            <a:r>
              <a:rPr sz="1000" spc="-20" dirty="0">
                <a:solidFill>
                  <a:srgbClr val="57585B"/>
                </a:solidFill>
                <a:latin typeface="Microsoft Sans Serif"/>
                <a:cs typeface="Microsoft Sans Serif"/>
              </a:rPr>
              <a:t>aba</a:t>
            </a:r>
            <a:r>
              <a:rPr sz="1000" spc="-15" dirty="0">
                <a:solidFill>
                  <a:srgbClr val="57585B"/>
                </a:solidFill>
                <a:latin typeface="Microsoft Sans Serif"/>
                <a:cs typeface="Microsoft Sans Serif"/>
              </a:rPr>
              <a:t>j</a:t>
            </a:r>
            <a:r>
              <a:rPr sz="1000" spc="-20" dirty="0">
                <a:solidFill>
                  <a:srgbClr val="57585B"/>
                </a:solidFill>
                <a:latin typeface="Microsoft Sans Serif"/>
                <a:cs typeface="Microsoft Sans Serif"/>
              </a:rPr>
              <a:t>a</a:t>
            </a:r>
            <a:r>
              <a:rPr sz="1000" spc="-5" dirty="0">
                <a:solidFill>
                  <a:srgbClr val="57585B"/>
                </a:solidFill>
                <a:latin typeface="Microsoft Sans Serif"/>
                <a:cs typeface="Microsoft Sans Serif"/>
              </a:rPr>
              <a:t>n</a:t>
            </a:r>
            <a:r>
              <a:rPr sz="1000" dirty="0">
                <a:solidFill>
                  <a:srgbClr val="57585B"/>
                </a:solidFill>
                <a:latin typeface="Microsoft Sans Serif"/>
                <a:cs typeface="Microsoft Sans Serif"/>
              </a:rPr>
              <a:t>	c</a:t>
            </a:r>
            <a:r>
              <a:rPr sz="1000" spc="-20" dirty="0">
                <a:solidFill>
                  <a:srgbClr val="57585B"/>
                </a:solidFill>
                <a:latin typeface="Microsoft Sans Serif"/>
                <a:cs typeface="Microsoft Sans Serif"/>
              </a:rPr>
              <a:t>on</a:t>
            </a:r>
            <a:r>
              <a:rPr sz="1000" spc="-15" dirty="0">
                <a:solidFill>
                  <a:srgbClr val="57585B"/>
                </a:solidFill>
                <a:latin typeface="Microsoft Sans Serif"/>
                <a:cs typeface="Microsoft Sans Serif"/>
              </a:rPr>
              <a:t>s</a:t>
            </a:r>
            <a:r>
              <a:rPr sz="1000" dirty="0">
                <a:solidFill>
                  <a:srgbClr val="57585B"/>
                </a:solidFill>
                <a:latin typeface="Microsoft Sans Serif"/>
                <a:cs typeface="Microsoft Sans Serif"/>
              </a:rPr>
              <a:t>t</a:t>
            </a:r>
            <a:r>
              <a:rPr sz="1000" spc="-20" dirty="0">
                <a:solidFill>
                  <a:srgbClr val="57585B"/>
                </a:solidFill>
                <a:latin typeface="Microsoft Sans Serif"/>
                <a:cs typeface="Microsoft Sans Serif"/>
              </a:rPr>
              <a:t>a</a:t>
            </a:r>
            <a:r>
              <a:rPr sz="1000" spc="-5" dirty="0">
                <a:solidFill>
                  <a:srgbClr val="57585B"/>
                </a:solidFill>
                <a:latin typeface="Microsoft Sans Serif"/>
                <a:cs typeface="Microsoft Sans Serif"/>
              </a:rPr>
              <a:t>n</a:t>
            </a:r>
            <a:r>
              <a:rPr sz="1000" spc="-20" dirty="0">
                <a:solidFill>
                  <a:srgbClr val="57585B"/>
                </a:solidFill>
                <a:latin typeface="Microsoft Sans Serif"/>
                <a:cs typeface="Microsoft Sans Serif"/>
              </a:rPr>
              <a:t>te</a:t>
            </a:r>
            <a:r>
              <a:rPr sz="1000" dirty="0">
                <a:solidFill>
                  <a:srgbClr val="57585B"/>
                </a:solidFill>
                <a:latin typeface="Microsoft Sans Serif"/>
                <a:cs typeface="Microsoft Sans Serif"/>
              </a:rPr>
              <a:t>m</a:t>
            </a:r>
            <a:r>
              <a:rPr sz="1000" spc="-20" dirty="0">
                <a:solidFill>
                  <a:srgbClr val="57585B"/>
                </a:solidFill>
                <a:latin typeface="Microsoft Sans Serif"/>
                <a:cs typeface="Microsoft Sans Serif"/>
              </a:rPr>
              <a:t>en</a:t>
            </a:r>
            <a:r>
              <a:rPr sz="1000" spc="-5" dirty="0">
                <a:solidFill>
                  <a:srgbClr val="57585B"/>
                </a:solidFill>
                <a:latin typeface="Microsoft Sans Serif"/>
                <a:cs typeface="Microsoft Sans Serif"/>
              </a:rPr>
              <a:t>te</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pa</a:t>
            </a:r>
            <a:r>
              <a:rPr sz="1000" spc="-5" dirty="0">
                <a:solidFill>
                  <a:srgbClr val="57585B"/>
                </a:solidFill>
                <a:latin typeface="Microsoft Sans Serif"/>
                <a:cs typeface="Microsoft Sans Serif"/>
              </a:rPr>
              <a:t>ra</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p</a:t>
            </a:r>
            <a:r>
              <a:rPr sz="1000" spc="-5" dirty="0">
                <a:solidFill>
                  <a:srgbClr val="57585B"/>
                </a:solidFill>
                <a:latin typeface="Microsoft Sans Serif"/>
                <a:cs typeface="Microsoft Sans Serif"/>
              </a:rPr>
              <a:t>r</a:t>
            </a:r>
            <a:r>
              <a:rPr sz="1000" spc="-20" dirty="0">
                <a:solidFill>
                  <a:srgbClr val="57585B"/>
                </a:solidFill>
                <a:latin typeface="Microsoft Sans Serif"/>
                <a:cs typeface="Microsoft Sans Serif"/>
              </a:rPr>
              <a:t>o</a:t>
            </a:r>
            <a:r>
              <a:rPr sz="1000" dirty="0">
                <a:solidFill>
                  <a:srgbClr val="57585B"/>
                </a:solidFill>
                <a:latin typeface="Microsoft Sans Serif"/>
                <a:cs typeface="Microsoft Sans Serif"/>
              </a:rPr>
              <a:t>m</a:t>
            </a:r>
            <a:r>
              <a:rPr sz="1000" spc="-20" dirty="0">
                <a:solidFill>
                  <a:srgbClr val="57585B"/>
                </a:solidFill>
                <a:latin typeface="Microsoft Sans Serif"/>
                <a:cs typeface="Microsoft Sans Serif"/>
              </a:rPr>
              <a:t>o</a:t>
            </a:r>
            <a:r>
              <a:rPr sz="1000" spc="-25" dirty="0">
                <a:solidFill>
                  <a:srgbClr val="57585B"/>
                </a:solidFill>
                <a:latin typeface="Microsoft Sans Serif"/>
                <a:cs typeface="Microsoft Sans Serif"/>
              </a:rPr>
              <a:t>v</a:t>
            </a:r>
            <a:r>
              <a:rPr sz="1000" spc="-20" dirty="0">
                <a:solidFill>
                  <a:srgbClr val="57585B"/>
                </a:solidFill>
                <a:latin typeface="Microsoft Sans Serif"/>
                <a:cs typeface="Microsoft Sans Serif"/>
              </a:rPr>
              <a:t>e</a:t>
            </a:r>
            <a:r>
              <a:rPr sz="1000" spc="-5" dirty="0">
                <a:solidFill>
                  <a:srgbClr val="57585B"/>
                </a:solidFill>
                <a:latin typeface="Microsoft Sans Serif"/>
                <a:cs typeface="Microsoft Sans Serif"/>
              </a:rPr>
              <a:t>r</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u</a:t>
            </a:r>
            <a:r>
              <a:rPr sz="1000" spc="-5" dirty="0">
                <a:solidFill>
                  <a:srgbClr val="57585B"/>
                </a:solidFill>
                <a:latin typeface="Microsoft Sans Serif"/>
                <a:cs typeface="Microsoft Sans Serif"/>
              </a:rPr>
              <a:t>na</a:t>
            </a:r>
            <a:endParaRPr sz="1000">
              <a:latin typeface="Microsoft Sans Serif"/>
              <a:cs typeface="Microsoft Sans Serif"/>
            </a:endParaRPr>
          </a:p>
        </p:txBody>
      </p:sp>
      <p:sp>
        <p:nvSpPr>
          <p:cNvPr id="4" name="object 4"/>
          <p:cNvSpPr txBox="1"/>
          <p:nvPr/>
        </p:nvSpPr>
        <p:spPr>
          <a:xfrm>
            <a:off x="706630" y="8076440"/>
            <a:ext cx="2995930" cy="166157"/>
          </a:xfrm>
          <a:prstGeom prst="rect">
            <a:avLst/>
          </a:prstGeom>
        </p:spPr>
        <p:txBody>
          <a:bodyPr vert="horz" wrap="square" lIns="0" tIns="12062" rIns="0" bIns="0" rtlCol="0">
            <a:spAutoFit/>
          </a:bodyPr>
          <a:lstStyle/>
          <a:p>
            <a:pPr marL="12697">
              <a:spcBef>
                <a:spcPts val="95"/>
              </a:spcBef>
              <a:tabLst>
                <a:tab pos="843660" algn="l"/>
                <a:tab pos="1037275" algn="l"/>
                <a:tab pos="1571149" algn="l"/>
                <a:tab pos="2351326" algn="l"/>
              </a:tabLst>
            </a:pPr>
            <a:r>
              <a:rPr sz="1000" spc="-15" dirty="0">
                <a:solidFill>
                  <a:srgbClr val="57585B"/>
                </a:solidFill>
                <a:latin typeface="Microsoft Sans Serif"/>
                <a:cs typeface="Microsoft Sans Serif"/>
              </a:rPr>
              <a:t>alimentación	</a:t>
            </a:r>
            <a:r>
              <a:rPr sz="1000" spc="-5" dirty="0">
                <a:solidFill>
                  <a:srgbClr val="57585B"/>
                </a:solidFill>
                <a:latin typeface="Microsoft Sans Serif"/>
                <a:cs typeface="Microsoft Sans Serif"/>
              </a:rPr>
              <a:t>y	</a:t>
            </a:r>
            <a:r>
              <a:rPr sz="1000" spc="-15" dirty="0">
                <a:solidFill>
                  <a:srgbClr val="57585B"/>
                </a:solidFill>
                <a:latin typeface="Microsoft Sans Serif"/>
                <a:cs typeface="Microsoft Sans Serif"/>
              </a:rPr>
              <a:t>hábitos	alimenticios	saludables,</a:t>
            </a:r>
            <a:endParaRPr sz="1000">
              <a:latin typeface="Microsoft Sans Serif"/>
              <a:cs typeface="Microsoft Sans Serif"/>
            </a:endParaRPr>
          </a:p>
        </p:txBody>
      </p:sp>
      <p:sp>
        <p:nvSpPr>
          <p:cNvPr id="5" name="object 5"/>
          <p:cNvSpPr txBox="1"/>
          <p:nvPr/>
        </p:nvSpPr>
        <p:spPr>
          <a:xfrm>
            <a:off x="706630" y="8228838"/>
            <a:ext cx="2994660" cy="166157"/>
          </a:xfrm>
          <a:prstGeom prst="rect">
            <a:avLst/>
          </a:prstGeom>
        </p:spPr>
        <p:txBody>
          <a:bodyPr vert="horz" wrap="square" lIns="0" tIns="12062" rIns="0" bIns="0" rtlCol="0">
            <a:spAutoFit/>
          </a:bodyPr>
          <a:lstStyle/>
          <a:p>
            <a:pPr marL="12697">
              <a:spcBef>
                <a:spcPts val="95"/>
              </a:spcBef>
              <a:tabLst>
                <a:tab pos="1008074" algn="l"/>
                <a:tab pos="1544487" algn="l"/>
                <a:tab pos="1946320" algn="l"/>
                <a:tab pos="2419886" algn="l"/>
              </a:tabLst>
            </a:pPr>
            <a:r>
              <a:rPr sz="1000" spc="-15" dirty="0">
                <a:solidFill>
                  <a:srgbClr val="57585B"/>
                </a:solidFill>
                <a:latin typeface="Microsoft Sans Serif"/>
                <a:cs typeface="Microsoft Sans Serif"/>
              </a:rPr>
              <a:t>especialmente	</a:t>
            </a:r>
            <a:r>
              <a:rPr sz="1000" spc="-10" dirty="0">
                <a:solidFill>
                  <a:srgbClr val="57585B"/>
                </a:solidFill>
                <a:latin typeface="Microsoft Sans Serif"/>
                <a:cs typeface="Microsoft Sans Serif"/>
              </a:rPr>
              <a:t>desde	una	edad	</a:t>
            </a:r>
            <a:r>
              <a:rPr sz="1000" spc="-15" dirty="0">
                <a:solidFill>
                  <a:srgbClr val="57585B"/>
                </a:solidFill>
                <a:latin typeface="Microsoft Sans Serif"/>
                <a:cs typeface="Microsoft Sans Serif"/>
              </a:rPr>
              <a:t>temprana.</a:t>
            </a:r>
            <a:endParaRPr sz="1000">
              <a:latin typeface="Microsoft Sans Serif"/>
              <a:cs typeface="Microsoft Sans Serif"/>
            </a:endParaRPr>
          </a:p>
        </p:txBody>
      </p:sp>
      <p:sp>
        <p:nvSpPr>
          <p:cNvPr id="6" name="object 6"/>
          <p:cNvSpPr txBox="1"/>
          <p:nvPr/>
        </p:nvSpPr>
        <p:spPr>
          <a:xfrm>
            <a:off x="4101468" y="2817622"/>
            <a:ext cx="3085465" cy="484101"/>
          </a:xfrm>
          <a:prstGeom prst="rect">
            <a:avLst/>
          </a:prstGeom>
        </p:spPr>
        <p:txBody>
          <a:bodyPr vert="horz" wrap="square" lIns="0" tIns="22219" rIns="0" bIns="0" rtlCol="0">
            <a:spAutoFit/>
          </a:bodyPr>
          <a:lstStyle/>
          <a:p>
            <a:pPr marL="12697" marR="5077" algn="just">
              <a:lnSpc>
                <a:spcPts val="1150"/>
              </a:lnSpc>
              <a:spcBef>
                <a:spcPts val="175"/>
              </a:spcBef>
            </a:pPr>
            <a:r>
              <a:rPr sz="1000" spc="-35" dirty="0">
                <a:solidFill>
                  <a:srgbClr val="57585B"/>
                </a:solidFill>
                <a:latin typeface="Microsoft Sans Serif"/>
                <a:cs typeface="Microsoft Sans Serif"/>
              </a:rPr>
              <a:t>Los menús </a:t>
            </a:r>
            <a:r>
              <a:rPr sz="1000" spc="-30" dirty="0">
                <a:solidFill>
                  <a:srgbClr val="57585B"/>
                </a:solidFill>
                <a:latin typeface="Microsoft Sans Serif"/>
                <a:cs typeface="Microsoft Sans Serif"/>
              </a:rPr>
              <a:t>diarios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FitMeal están diseñados para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sean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fáciles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independientemente</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edad,</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sexo</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u</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ocupación.</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Cada</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plato</a:t>
            </a:r>
            <a:r>
              <a:rPr sz="1000" spc="75" dirty="0">
                <a:solidFill>
                  <a:srgbClr val="57585B"/>
                </a:solidFill>
                <a:latin typeface="Microsoft Sans Serif"/>
                <a:cs typeface="Microsoft Sans Serif"/>
              </a:rPr>
              <a:t> </a:t>
            </a:r>
            <a:r>
              <a:rPr sz="1000" spc="-20" dirty="0">
                <a:solidFill>
                  <a:srgbClr val="57585B"/>
                </a:solidFill>
                <a:latin typeface="Microsoft Sans Serif"/>
                <a:cs typeface="Microsoft Sans Serif"/>
              </a:rPr>
              <a:t>está</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elaborado</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endParaRPr sz="1000">
              <a:latin typeface="Microsoft Sans Serif"/>
              <a:cs typeface="Microsoft Sans Serif"/>
            </a:endParaRPr>
          </a:p>
        </p:txBody>
      </p:sp>
      <p:sp>
        <p:nvSpPr>
          <p:cNvPr id="7" name="object 7"/>
          <p:cNvSpPr txBox="1"/>
          <p:nvPr/>
        </p:nvSpPr>
        <p:spPr>
          <a:xfrm>
            <a:off x="4101465" y="3256916"/>
            <a:ext cx="3083560" cy="166157"/>
          </a:xfrm>
          <a:prstGeom prst="rect">
            <a:avLst/>
          </a:prstGeom>
        </p:spPr>
        <p:txBody>
          <a:bodyPr vert="horz" wrap="square" lIns="0" tIns="12062" rIns="0" bIns="0" rtlCol="0">
            <a:spAutoFit/>
          </a:bodyPr>
          <a:lstStyle/>
          <a:p>
            <a:pPr marL="12697">
              <a:spcBef>
                <a:spcPts val="95"/>
              </a:spcBef>
              <a:tabLst>
                <a:tab pos="695113" algn="l"/>
                <a:tab pos="1183916" algn="l"/>
                <a:tab pos="1491163" algn="l"/>
                <a:tab pos="2393224" algn="l"/>
                <a:tab pos="2975977" algn="l"/>
              </a:tabLst>
            </a:pPr>
            <a:r>
              <a:rPr sz="1000" spc="-30" dirty="0">
                <a:solidFill>
                  <a:srgbClr val="57585B"/>
                </a:solidFill>
                <a:latin typeface="Microsoft Sans Serif"/>
                <a:cs typeface="Microsoft Sans Serif"/>
              </a:rPr>
              <a:t>prod</a:t>
            </a:r>
            <a:r>
              <a:rPr sz="1000" spc="-35" dirty="0">
                <a:solidFill>
                  <a:srgbClr val="57585B"/>
                </a:solidFill>
                <a:latin typeface="Microsoft Sans Serif"/>
                <a:cs typeface="Microsoft Sans Serif"/>
              </a:rPr>
              <a:t>u</a:t>
            </a:r>
            <a:r>
              <a:rPr sz="1000" spc="-25" dirty="0">
                <a:solidFill>
                  <a:srgbClr val="57585B"/>
                </a:solidFill>
                <a:latin typeface="Microsoft Sans Serif"/>
                <a:cs typeface="Microsoft Sans Serif"/>
              </a:rPr>
              <a:t>c</a:t>
            </a:r>
            <a:r>
              <a:rPr sz="1000" spc="-20" dirty="0">
                <a:solidFill>
                  <a:srgbClr val="57585B"/>
                </a:solidFill>
                <a:latin typeface="Microsoft Sans Serif"/>
                <a:cs typeface="Microsoft Sans Serif"/>
              </a:rPr>
              <a:t>t</a:t>
            </a:r>
            <a:r>
              <a:rPr sz="1000" spc="-30" dirty="0">
                <a:solidFill>
                  <a:srgbClr val="57585B"/>
                </a:solidFill>
                <a:latin typeface="Microsoft Sans Serif"/>
                <a:cs typeface="Microsoft Sans Serif"/>
              </a:rPr>
              <a:t>os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pu</a:t>
            </a:r>
            <a:r>
              <a:rPr sz="1000" spc="-30" dirty="0">
                <a:solidFill>
                  <a:srgbClr val="57585B"/>
                </a:solidFill>
                <a:latin typeface="Microsoft Sans Serif"/>
                <a:cs typeface="Microsoft Sans Serif"/>
              </a:rPr>
              <a:t>ro</a:t>
            </a:r>
            <a:r>
              <a:rPr sz="1000" spc="-2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s</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n</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25" dirty="0">
                <a:solidFill>
                  <a:srgbClr val="57585B"/>
                </a:solidFill>
                <a:latin typeface="Microsoft Sans Serif"/>
                <a:cs typeface="Microsoft Sans Serif"/>
              </a:rPr>
              <a:t>s</a:t>
            </a:r>
            <a:r>
              <a:rPr sz="1000" spc="-35" dirty="0">
                <a:solidFill>
                  <a:srgbClr val="57585B"/>
                </a:solidFill>
                <a:latin typeface="Microsoft Sans Serif"/>
                <a:cs typeface="Microsoft Sans Serif"/>
              </a:rPr>
              <a:t>e</a:t>
            </a:r>
            <a:r>
              <a:rPr sz="1000" spc="-20" dirty="0">
                <a:solidFill>
                  <a:srgbClr val="57585B"/>
                </a:solidFill>
                <a:latin typeface="Microsoft Sans Serif"/>
                <a:cs typeface="Microsoft Sans Serif"/>
              </a:rPr>
              <a:t>r</a:t>
            </a:r>
            <a:r>
              <a:rPr sz="1000" spc="-25" dirty="0">
                <a:solidFill>
                  <a:srgbClr val="57585B"/>
                </a:solidFill>
                <a:latin typeface="Microsoft Sans Serif"/>
                <a:cs typeface="Microsoft Sans Serif"/>
              </a:rPr>
              <a:t>v</a:t>
            </a:r>
            <a:r>
              <a:rPr sz="1000" spc="-35" dirty="0">
                <a:solidFill>
                  <a:srgbClr val="57585B"/>
                </a:solidFill>
                <a:latin typeface="Microsoft Sans Serif"/>
                <a:cs typeface="Microsoft Sans Serif"/>
              </a:rPr>
              <a:t>an</a:t>
            </a:r>
            <a:r>
              <a:rPr sz="1000" spc="-20" dirty="0">
                <a:solidFill>
                  <a:srgbClr val="57585B"/>
                </a:solidFill>
                <a:latin typeface="Microsoft Sans Serif"/>
                <a:cs typeface="Microsoft Sans Serif"/>
              </a:rPr>
              <a:t>t</a:t>
            </a:r>
            <a:r>
              <a:rPr sz="1000" spc="-30" dirty="0">
                <a:solidFill>
                  <a:srgbClr val="57585B"/>
                </a:solidFill>
                <a:latin typeface="Microsoft Sans Serif"/>
                <a:cs typeface="Microsoft Sans Serif"/>
              </a:rPr>
              <a:t>es</a:t>
            </a:r>
            <a:r>
              <a:rPr sz="1000" spc="-20" dirty="0">
                <a:solidFill>
                  <a:srgbClr val="57585B"/>
                </a:solidFill>
                <a:latin typeface="Microsoft Sans Serif"/>
                <a:cs typeface="Microsoft Sans Serif"/>
              </a:rPr>
              <a:t>,</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s</a:t>
            </a:r>
            <a:r>
              <a:rPr sz="1000" spc="-35" dirty="0">
                <a:solidFill>
                  <a:srgbClr val="57585B"/>
                </a:solidFill>
                <a:latin typeface="Microsoft Sans Serif"/>
                <a:cs typeface="Microsoft Sans Serif"/>
              </a:rPr>
              <a:t>abo</a:t>
            </a:r>
            <a:r>
              <a:rPr sz="1000" spc="-30" dirty="0">
                <a:solidFill>
                  <a:srgbClr val="57585B"/>
                </a:solidFill>
                <a:latin typeface="Microsoft Sans Serif"/>
                <a:cs typeface="Microsoft Sans Serif"/>
              </a:rPr>
              <a:t>res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n</a:t>
            </a:r>
            <a:r>
              <a:rPr sz="1000" spc="-20" dirty="0">
                <a:solidFill>
                  <a:srgbClr val="57585B"/>
                </a:solidFill>
                <a:latin typeface="Microsoft Sans Serif"/>
                <a:cs typeface="Microsoft Sans Serif"/>
              </a:rPr>
              <a:t>i</a:t>
            </a:r>
            <a:endParaRPr sz="1000">
              <a:latin typeface="Microsoft Sans Serif"/>
              <a:cs typeface="Microsoft Sans Serif"/>
            </a:endParaRPr>
          </a:p>
        </p:txBody>
      </p:sp>
      <p:sp>
        <p:nvSpPr>
          <p:cNvPr id="8" name="object 8"/>
          <p:cNvSpPr txBox="1"/>
          <p:nvPr/>
        </p:nvSpPr>
        <p:spPr>
          <a:xfrm>
            <a:off x="4101468" y="3403222"/>
            <a:ext cx="3082925" cy="166157"/>
          </a:xfrm>
          <a:prstGeom prst="rect">
            <a:avLst/>
          </a:prstGeom>
        </p:spPr>
        <p:txBody>
          <a:bodyPr vert="horz" wrap="square" lIns="0" tIns="12062" rIns="0" bIns="0" rtlCol="0">
            <a:spAutoFit/>
          </a:bodyPr>
          <a:lstStyle/>
          <a:p>
            <a:pPr marL="12697">
              <a:spcBef>
                <a:spcPts val="95"/>
              </a:spcBef>
              <a:tabLst>
                <a:tab pos="953481" algn="l"/>
                <a:tab pos="1298817" algn="l"/>
                <a:tab pos="1938067" algn="l"/>
                <a:tab pos="2222461" algn="l"/>
                <a:tab pos="3008987" algn="l"/>
              </a:tabLst>
            </a:pPr>
            <a:r>
              <a:rPr sz="1000" spc="-35" dirty="0">
                <a:solidFill>
                  <a:srgbClr val="57585B"/>
                </a:solidFill>
                <a:latin typeface="Microsoft Sans Serif"/>
                <a:cs typeface="Microsoft Sans Serif"/>
              </a:rPr>
              <a:t>po</a:t>
            </a:r>
            <a:r>
              <a:rPr sz="1000" spc="-20" dirty="0">
                <a:solidFill>
                  <a:srgbClr val="57585B"/>
                </a:solidFill>
                <a:latin typeface="Microsoft Sans Serif"/>
                <a:cs typeface="Microsoft Sans Serif"/>
              </a:rPr>
              <a:t>t</a:t>
            </a:r>
            <a:r>
              <a:rPr sz="1000" spc="-30" dirty="0">
                <a:solidFill>
                  <a:srgbClr val="57585B"/>
                </a:solidFill>
                <a:latin typeface="Microsoft Sans Serif"/>
                <a:cs typeface="Microsoft Sans Serif"/>
              </a:rPr>
              <a:t>e</a:t>
            </a:r>
            <a:r>
              <a:rPr sz="1000" spc="-35" dirty="0">
                <a:solidFill>
                  <a:srgbClr val="57585B"/>
                </a:solidFill>
                <a:latin typeface="Microsoft Sans Serif"/>
                <a:cs typeface="Microsoft Sans Serif"/>
              </a:rPr>
              <a:t>n</a:t>
            </a:r>
            <a:r>
              <a:rPr sz="1000" spc="-25"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ado</a:t>
            </a:r>
            <a:r>
              <a:rPr sz="1000" spc="-30" dirty="0">
                <a:solidFill>
                  <a:srgbClr val="57585B"/>
                </a:solidFill>
                <a:latin typeface="Microsoft Sans Serif"/>
                <a:cs typeface="Microsoft Sans Serif"/>
              </a:rPr>
              <a:t>re</a:t>
            </a:r>
            <a:r>
              <a:rPr sz="1000" spc="-2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Lo</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t>
            </a:r>
            <a:r>
              <a:rPr sz="1000" spc="-30" dirty="0">
                <a:solidFill>
                  <a:srgbClr val="57585B"/>
                </a:solidFill>
                <a:latin typeface="Microsoft Sans Serif"/>
                <a:cs typeface="Microsoft Sans Serif"/>
              </a:rPr>
              <a:t>roce</a:t>
            </a:r>
            <a:r>
              <a:rPr sz="1000" spc="-25" dirty="0">
                <a:solidFill>
                  <a:srgbClr val="57585B"/>
                </a:solidFill>
                <a:latin typeface="Microsoft Sans Serif"/>
                <a:cs typeface="Microsoft Sans Serif"/>
              </a:rPr>
              <a:t>s</a:t>
            </a:r>
            <a:r>
              <a:rPr sz="1000" spc="-35" dirty="0">
                <a:solidFill>
                  <a:srgbClr val="57585B"/>
                </a:solidFill>
                <a:latin typeface="Microsoft Sans Serif"/>
                <a:cs typeface="Microsoft Sans Serif"/>
              </a:rPr>
              <a:t>o</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prep</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ra</a:t>
            </a:r>
            <a:r>
              <a:rPr sz="1000" spc="-20"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ón</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endParaRPr sz="1000">
              <a:latin typeface="Microsoft Sans Serif"/>
              <a:cs typeface="Microsoft Sans Serif"/>
            </a:endParaRPr>
          </a:p>
        </p:txBody>
      </p:sp>
      <p:sp>
        <p:nvSpPr>
          <p:cNvPr id="9" name="object 9"/>
          <p:cNvSpPr txBox="1"/>
          <p:nvPr/>
        </p:nvSpPr>
        <p:spPr>
          <a:xfrm>
            <a:off x="4101468" y="3549525"/>
            <a:ext cx="3088005" cy="761365"/>
          </a:xfrm>
          <a:prstGeom prst="rect">
            <a:avLst/>
          </a:prstGeom>
        </p:spPr>
        <p:txBody>
          <a:bodyPr vert="horz" wrap="square" lIns="0" tIns="18409" rIns="0" bIns="0" rtlCol="0">
            <a:spAutoFit/>
          </a:bodyPr>
          <a:lstStyle/>
          <a:p>
            <a:pPr marL="12697" marR="5077" algn="just">
              <a:lnSpc>
                <a:spcPct val="95800"/>
              </a:lnSpc>
              <a:spcBef>
                <a:spcPts val="145"/>
              </a:spcBef>
            </a:pPr>
            <a:r>
              <a:rPr sz="1000" spc="-30" dirty="0">
                <a:solidFill>
                  <a:srgbClr val="57585B"/>
                </a:solidFill>
                <a:latin typeface="Microsoft Sans Serif"/>
                <a:cs typeface="Microsoft Sans Serif"/>
              </a:rPr>
              <a:t>tratamiento térmico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alimentos </a:t>
            </a:r>
            <a:r>
              <a:rPr sz="1000" spc="-35" dirty="0">
                <a:solidFill>
                  <a:srgbClr val="57585B"/>
                </a:solidFill>
                <a:latin typeface="Microsoft Sans Serif"/>
                <a:cs typeface="Microsoft Sans Serif"/>
              </a:rPr>
              <a:t>son </a:t>
            </a:r>
            <a:r>
              <a:rPr sz="1000" spc="-25" dirty="0">
                <a:solidFill>
                  <a:srgbClr val="57585B"/>
                </a:solidFill>
                <a:latin typeface="Microsoft Sans Serif"/>
                <a:cs typeface="Microsoft Sans Serif"/>
              </a:rPr>
              <a:t>mínimos. </a:t>
            </a:r>
            <a:r>
              <a:rPr sz="1000" spc="-30" dirty="0">
                <a:solidFill>
                  <a:srgbClr val="57585B"/>
                </a:solidFill>
                <a:latin typeface="Microsoft Sans Serif"/>
                <a:cs typeface="Microsoft Sans Serif"/>
              </a:rPr>
              <a:t>Entre </a:t>
            </a:r>
            <a:r>
              <a:rPr sz="1000" spc="-25" dirty="0">
                <a:solidFill>
                  <a:srgbClr val="57585B"/>
                </a:solidFill>
                <a:latin typeface="Microsoft Sans Serif"/>
                <a:cs typeface="Microsoft Sans Serif"/>
              </a:rPr>
              <a:t> los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menús</a:t>
            </a:r>
            <a:r>
              <a:rPr sz="1000" spc="-30" dirty="0">
                <a:solidFill>
                  <a:srgbClr val="57585B"/>
                </a:solidFill>
                <a:latin typeface="Microsoft Sans Serif"/>
                <a:cs typeface="Microsoft Sans Serif"/>
              </a:rPr>
              <a:t> diarios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FITMEAL,</a:t>
            </a:r>
            <a:r>
              <a:rPr sz="1000" spc="-30" dirty="0">
                <a:solidFill>
                  <a:srgbClr val="57585B"/>
                </a:solidFill>
                <a:latin typeface="Microsoft Sans Serif"/>
                <a:cs typeface="Microsoft Sans Serif"/>
              </a:rPr>
              <a:t> cualquiera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 </a:t>
            </a:r>
            <a:r>
              <a:rPr sz="1000" spc="-30" dirty="0">
                <a:solidFill>
                  <a:srgbClr val="57585B"/>
                </a:solidFill>
                <a:latin typeface="Microsoft Sans Serif"/>
                <a:cs typeface="Microsoft Sans Serif"/>
              </a:rPr>
              <a:t> encontrar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opción </a:t>
            </a:r>
            <a:r>
              <a:rPr sz="1000" spc="-35" dirty="0">
                <a:solidFill>
                  <a:srgbClr val="57585B"/>
                </a:solidFill>
                <a:latin typeface="Microsoft Sans Serif"/>
                <a:cs typeface="Microsoft Sans Serif"/>
              </a:rPr>
              <a:t>más adecuada </a:t>
            </a:r>
            <a:r>
              <a:rPr sz="1000" spc="-30" dirty="0">
                <a:solidFill>
                  <a:srgbClr val="57585B"/>
                </a:solidFill>
                <a:latin typeface="Microsoft Sans Serif"/>
                <a:cs typeface="Microsoft Sans Serif"/>
              </a:rPr>
              <a:t>para </a:t>
            </a:r>
            <a:r>
              <a:rPr sz="1000" spc="5" dirty="0">
                <a:solidFill>
                  <a:srgbClr val="57585B"/>
                </a:solidFill>
                <a:latin typeface="Microsoft Sans Serif"/>
                <a:cs typeface="Microsoft Sans Serif"/>
              </a:rPr>
              <a:t>sí </a:t>
            </a:r>
            <a:r>
              <a:rPr sz="1000" spc="-25" dirty="0">
                <a:solidFill>
                  <a:srgbClr val="57585B"/>
                </a:solidFill>
                <a:latin typeface="Microsoft Sans Serif"/>
                <a:cs typeface="Microsoft Sans Serif"/>
              </a:rPr>
              <a:t>mismo, </a:t>
            </a:r>
            <a:r>
              <a:rPr sz="1000" spc="-30" dirty="0">
                <a:solidFill>
                  <a:srgbClr val="57585B"/>
                </a:solidFill>
                <a:latin typeface="Microsoft Sans Serif"/>
                <a:cs typeface="Microsoft Sans Serif"/>
              </a:rPr>
              <a:t>por </a:t>
            </a:r>
            <a:r>
              <a:rPr sz="1000" spc="-25" dirty="0">
                <a:solidFill>
                  <a:srgbClr val="57585B"/>
                </a:solidFill>
                <a:latin typeface="Microsoft Sans Serif"/>
                <a:cs typeface="Microsoft Sans Serif"/>
              </a:rPr>
              <a:t>lo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placer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mantener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dieta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equilibrada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mantener</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buena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forma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salud.</a:t>
            </a:r>
            <a:endParaRPr sz="1000">
              <a:latin typeface="Microsoft Sans Serif"/>
              <a:cs typeface="Microsoft Sans Serif"/>
            </a:endParaRPr>
          </a:p>
        </p:txBody>
      </p:sp>
      <p:sp>
        <p:nvSpPr>
          <p:cNvPr id="10" name="object 10"/>
          <p:cNvSpPr txBox="1"/>
          <p:nvPr/>
        </p:nvSpPr>
        <p:spPr>
          <a:xfrm>
            <a:off x="4101465" y="4451730"/>
            <a:ext cx="3088640" cy="137731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ct val="95700"/>
              </a:lnSpc>
              <a:spcBef>
                <a:spcPts val="30"/>
              </a:spcBef>
            </a:pP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empresa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demuestra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30" dirty="0">
                <a:solidFill>
                  <a:srgbClr val="57585B"/>
                </a:solidFill>
                <a:latin typeface="Microsoft Sans Serif"/>
                <a:cs typeface="Microsoft Sans Serif"/>
              </a:rPr>
              <a:t> valores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términos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reducción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residuos y economía </a:t>
            </a:r>
            <a:r>
              <a:rPr sz="1000" spc="-25" dirty="0">
                <a:solidFill>
                  <a:srgbClr val="57585B"/>
                </a:solidFill>
                <a:latin typeface="Microsoft Sans Serif"/>
                <a:cs typeface="Microsoft Sans Serif"/>
              </a:rPr>
              <a:t>circular. </a:t>
            </a:r>
            <a:r>
              <a:rPr sz="1000" spc="-30" dirty="0">
                <a:solidFill>
                  <a:srgbClr val="57585B"/>
                </a:solidFill>
                <a:latin typeface="Microsoft Sans Serif"/>
                <a:cs typeface="Microsoft Sans Serif"/>
              </a:rPr>
              <a:t>El </a:t>
            </a:r>
            <a:r>
              <a:rPr sz="1000" spc="-35" dirty="0">
                <a:solidFill>
                  <a:srgbClr val="57585B"/>
                </a:solidFill>
                <a:latin typeface="Microsoft Sans Serif"/>
                <a:cs typeface="Microsoft Sans Serif"/>
              </a:rPr>
              <a:t>envasado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alimentos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utilizado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ecológico.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cuenta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aspectos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miembros de </a:t>
            </a:r>
            <a:r>
              <a:rPr sz="1000" spc="-30" dirty="0">
                <a:solidFill>
                  <a:srgbClr val="57585B"/>
                </a:solidFill>
                <a:latin typeface="Microsoft Sans Serif"/>
                <a:cs typeface="Microsoft Sans Serif"/>
              </a:rPr>
              <a:t>su </a:t>
            </a:r>
            <a:r>
              <a:rPr sz="1000" spc="-35" dirty="0">
                <a:solidFill>
                  <a:srgbClr val="57585B"/>
                </a:solidFill>
                <a:latin typeface="Microsoft Sans Serif"/>
                <a:cs typeface="Microsoft Sans Serif"/>
              </a:rPr>
              <a:t>comunidad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muestran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pruebas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protegen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mejorando</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dieta,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desde</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edad</a:t>
            </a:r>
            <a:r>
              <a:rPr sz="1000" spc="-30" dirty="0">
                <a:solidFill>
                  <a:srgbClr val="57585B"/>
                </a:solidFill>
                <a:latin typeface="Microsoft Sans Serif"/>
                <a:cs typeface="Microsoft Sans Serif"/>
              </a:rPr>
              <a:t> temprana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hasta</a:t>
            </a:r>
            <a:r>
              <a:rPr sz="1000" spc="-25" dirty="0">
                <a:solidFill>
                  <a:srgbClr val="57585B"/>
                </a:solidFill>
                <a:latin typeface="Microsoft Sans Serif"/>
                <a:cs typeface="Microsoft Sans Serif"/>
              </a:rPr>
              <a:t> las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mujeres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embarazadas</a:t>
            </a:r>
            <a:r>
              <a:rPr sz="1000" spc="-30" dirty="0">
                <a:solidFill>
                  <a:srgbClr val="57585B"/>
                </a:solidFill>
                <a:latin typeface="Microsoft Sans Serif"/>
                <a:cs typeface="Microsoft Sans Serif"/>
              </a:rPr>
              <a:t> y</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personas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Problemaas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necesitan</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ayuda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orientación</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dietética.</a:t>
            </a:r>
            <a:endParaRPr sz="1000">
              <a:latin typeface="Microsoft Sans Serif"/>
              <a:cs typeface="Microsoft Sans Serif"/>
            </a:endParaRPr>
          </a:p>
        </p:txBody>
      </p:sp>
      <p:sp>
        <p:nvSpPr>
          <p:cNvPr id="11" name="object 11"/>
          <p:cNvSpPr txBox="1"/>
          <p:nvPr/>
        </p:nvSpPr>
        <p:spPr>
          <a:xfrm>
            <a:off x="4101465" y="5942456"/>
            <a:ext cx="3022600" cy="2477770"/>
          </a:xfrm>
          <a:prstGeom prst="rect">
            <a:avLst/>
          </a:prstGeom>
        </p:spPr>
        <p:txBody>
          <a:bodyPr vert="horz" wrap="square" lIns="0" tIns="12697" rIns="0" bIns="0" rtlCol="0">
            <a:spAutoFit/>
          </a:bodyPr>
          <a:lstStyle/>
          <a:p>
            <a:pPr marL="12697">
              <a:lnSpc>
                <a:spcPts val="141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715" algn="just">
              <a:lnSpc>
                <a:spcPts val="1200"/>
              </a:lnSpc>
              <a:spcBef>
                <a:spcPts val="15"/>
              </a:spcBef>
            </a:pPr>
            <a:r>
              <a:rPr sz="1000" spc="-30" dirty="0">
                <a:solidFill>
                  <a:srgbClr val="57585B"/>
                </a:solidFill>
                <a:latin typeface="Microsoft Sans Serif"/>
                <a:cs typeface="Microsoft Sans Serif"/>
              </a:rPr>
              <a:t>FitMeal </a:t>
            </a:r>
            <a:r>
              <a:rPr sz="1000" spc="-35" dirty="0">
                <a:solidFill>
                  <a:srgbClr val="57585B"/>
                </a:solidFill>
                <a:latin typeface="Microsoft Sans Serif"/>
                <a:cs typeface="Microsoft Sans Serif"/>
              </a:rPr>
              <a:t>es un </a:t>
            </a:r>
            <a:r>
              <a:rPr sz="1000" spc="-30" dirty="0">
                <a:solidFill>
                  <a:srgbClr val="57585B"/>
                </a:solidFill>
                <a:latin typeface="Microsoft Sans Serif"/>
                <a:cs typeface="Microsoft Sans Serif"/>
              </a:rPr>
              <a:t>gran ejemplo </a:t>
            </a:r>
            <a:r>
              <a:rPr sz="1000" spc="-35" dirty="0">
                <a:solidFill>
                  <a:srgbClr val="57585B"/>
                </a:solidFill>
                <a:latin typeface="Microsoft Sans Serif"/>
                <a:cs typeface="Microsoft Sans Serif"/>
              </a:rPr>
              <a:t>de una </a:t>
            </a:r>
            <a:r>
              <a:rPr sz="1000" spc="-40" dirty="0">
                <a:solidFill>
                  <a:srgbClr val="57585B"/>
                </a:solidFill>
                <a:latin typeface="Microsoft Sans Serif"/>
                <a:cs typeface="Microsoft Sans Serif"/>
              </a:rPr>
              <a:t>PYME </a:t>
            </a:r>
            <a:r>
              <a:rPr sz="1000" spc="-30" dirty="0">
                <a:solidFill>
                  <a:srgbClr val="57585B"/>
                </a:solidFill>
                <a:latin typeface="Microsoft Sans Serif"/>
                <a:cs typeface="Microsoft Sans Serif"/>
              </a:rPr>
              <a:t>cuyo </a:t>
            </a:r>
            <a:r>
              <a:rPr sz="1000" spc="-20" dirty="0">
                <a:solidFill>
                  <a:srgbClr val="57585B"/>
                </a:solidFill>
                <a:latin typeface="Microsoft Sans Serif"/>
                <a:cs typeface="Microsoft Sans Serif"/>
              </a:rPr>
              <a:t>espíritu </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basa</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bienestar</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comunidad.</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endParaRPr sz="1000">
              <a:latin typeface="Microsoft Sans Serif"/>
              <a:cs typeface="Microsoft Sans Serif"/>
            </a:endParaRPr>
          </a:p>
          <a:p>
            <a:pPr marL="12697" marR="9525" algn="just">
              <a:lnSpc>
                <a:spcPts val="1190"/>
              </a:lnSpc>
              <a:spcBef>
                <a:spcPts val="5"/>
              </a:spcBef>
            </a:pPr>
            <a:r>
              <a:rPr sz="1000" spc="-30" dirty="0">
                <a:solidFill>
                  <a:srgbClr val="57585B"/>
                </a:solidFill>
                <a:latin typeface="Microsoft Sans Serif"/>
                <a:cs typeface="Microsoft Sans Serif"/>
              </a:rPr>
              <a:t>proyectos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ejemplares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empresa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se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preocupa</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comunidad.</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Estos</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proyectos</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ética</a:t>
            </a:r>
            <a:endParaRPr sz="1000">
              <a:latin typeface="Microsoft Sans Serif"/>
              <a:cs typeface="Microsoft Sans Serif"/>
            </a:endParaRPr>
          </a:p>
          <a:p>
            <a:pPr marL="12697" marR="6982" algn="just">
              <a:lnSpc>
                <a:spcPts val="1190"/>
              </a:lnSpc>
              <a:spcBef>
                <a:spcPts val="10"/>
              </a:spcBef>
            </a:pPr>
            <a:r>
              <a:rPr sz="1000" spc="-30" dirty="0">
                <a:solidFill>
                  <a:srgbClr val="57585B"/>
                </a:solidFill>
                <a:latin typeface="Microsoft Sans Serif"/>
                <a:cs typeface="Microsoft Sans Serif"/>
              </a:rPr>
              <a:t>y socialmente notables. Demuestran </a:t>
            </a:r>
            <a:r>
              <a:rPr sz="1000" spc="-35" dirty="0">
                <a:solidFill>
                  <a:srgbClr val="57585B"/>
                </a:solidFill>
                <a:latin typeface="Microsoft Sans Serif"/>
                <a:cs typeface="Microsoft Sans Serif"/>
              </a:rPr>
              <a:t>cómo una </a:t>
            </a:r>
            <a:r>
              <a:rPr sz="1000" spc="-45" dirty="0">
                <a:solidFill>
                  <a:srgbClr val="57585B"/>
                </a:solidFill>
                <a:latin typeface="Microsoft Sans Serif"/>
                <a:cs typeface="Microsoft Sans Serif"/>
              </a:rPr>
              <a:t>PYME </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a:t>
            </a:r>
            <a:r>
              <a:rPr sz="1000" spc="-30" dirty="0">
                <a:solidFill>
                  <a:srgbClr val="57585B"/>
                </a:solidFill>
                <a:latin typeface="Microsoft Sans Serif"/>
                <a:cs typeface="Microsoft Sans Serif"/>
              </a:rPr>
              <a:t> marcar</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diferencia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términos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salud</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nutrición.</a:t>
            </a:r>
            <a:r>
              <a:rPr sz="1000" spc="680" dirty="0">
                <a:solidFill>
                  <a:srgbClr val="57585B"/>
                </a:solidFill>
                <a:latin typeface="Microsoft Sans Serif"/>
                <a:cs typeface="Microsoft Sans Serif"/>
              </a:rPr>
              <a:t> </a:t>
            </a:r>
            <a:r>
              <a:rPr sz="1000" spc="-40" dirty="0">
                <a:solidFill>
                  <a:srgbClr val="57585B"/>
                </a:solidFill>
                <a:latin typeface="Microsoft Sans Serif"/>
                <a:cs typeface="Microsoft Sans Serif"/>
              </a:rPr>
              <a:t>Además</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4" dirty="0">
                <a:solidFill>
                  <a:srgbClr val="57585B"/>
                </a:solidFill>
                <a:latin typeface="Microsoft Sans Serif"/>
                <a:cs typeface="Microsoft Sans Serif"/>
              </a:rPr>
              <a:t> </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204" dirty="0">
                <a:solidFill>
                  <a:srgbClr val="57585B"/>
                </a:solidFill>
                <a:latin typeface="Microsoft Sans Serif"/>
                <a:cs typeface="Microsoft Sans Serif"/>
              </a:rPr>
              <a:t> </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valoran</a:t>
            </a:r>
            <a:r>
              <a:rPr sz="1000" spc="2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68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cadenas</a:t>
            </a:r>
            <a:endParaRPr sz="1000">
              <a:latin typeface="Microsoft Sans Serif"/>
              <a:cs typeface="Microsoft Sans Serif"/>
            </a:endParaRPr>
          </a:p>
          <a:p>
            <a:pPr marL="12697" marR="10792" algn="just">
              <a:lnSpc>
                <a:spcPts val="1190"/>
              </a:lnSpc>
              <a:spcBef>
                <a:spcPts val="5"/>
              </a:spcBef>
            </a:pPr>
            <a:r>
              <a:rPr sz="1000" spc="-30" dirty="0">
                <a:solidFill>
                  <a:srgbClr val="57585B"/>
                </a:solidFill>
                <a:latin typeface="Microsoft Sans Serif"/>
                <a:cs typeface="Microsoft Sans Serif"/>
              </a:rPr>
              <a:t>alimentarias responsables y el abastecimiento ético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productos.</a:t>
            </a:r>
            <a:r>
              <a:rPr sz="1000" spc="265" dirty="0">
                <a:solidFill>
                  <a:srgbClr val="57585B"/>
                </a:solidFill>
                <a:latin typeface="Microsoft Sans Serif"/>
                <a:cs typeface="Microsoft Sans Serif"/>
              </a:rPr>
              <a:t> </a:t>
            </a:r>
            <a:r>
              <a:rPr sz="1000" spc="-35" dirty="0">
                <a:solidFill>
                  <a:srgbClr val="57585B"/>
                </a:solidFill>
                <a:latin typeface="Microsoft Sans Serif"/>
                <a:cs typeface="Microsoft Sans Serif"/>
              </a:rPr>
              <a:t>Todos</a:t>
            </a:r>
            <a:r>
              <a:rPr sz="1000" spc="27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270"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platos</a:t>
            </a:r>
            <a:r>
              <a:rPr sz="1000" spc="27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incluidos</a:t>
            </a:r>
            <a:r>
              <a:rPr sz="1000" spc="27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6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spc="275" dirty="0">
                <a:solidFill>
                  <a:srgbClr val="57585B"/>
                </a:solidFill>
                <a:latin typeface="Microsoft Sans Serif"/>
                <a:cs typeface="Microsoft Sans Serif"/>
              </a:rPr>
              <a:t> </a:t>
            </a:r>
            <a:r>
              <a:rPr sz="1000" spc="-40" dirty="0">
                <a:solidFill>
                  <a:srgbClr val="57585B"/>
                </a:solidFill>
                <a:latin typeface="Microsoft Sans Serif"/>
                <a:cs typeface="Microsoft Sans Serif"/>
              </a:rPr>
              <a:t>menús</a:t>
            </a:r>
            <a:endParaRPr sz="1000">
              <a:latin typeface="Microsoft Sans Serif"/>
              <a:cs typeface="Microsoft Sans Serif"/>
            </a:endParaRPr>
          </a:p>
          <a:p>
            <a:pPr marL="12697" marR="6347" algn="just">
              <a:lnSpc>
                <a:spcPts val="1190"/>
              </a:lnSpc>
              <a:spcBef>
                <a:spcPts val="10"/>
              </a:spcBef>
            </a:pPr>
            <a:r>
              <a:rPr sz="1000" spc="-30" dirty="0">
                <a:solidFill>
                  <a:srgbClr val="57585B"/>
                </a:solidFill>
                <a:latin typeface="Microsoft Sans Serif"/>
                <a:cs typeface="Microsoft Sans Serif"/>
              </a:rPr>
              <a:t>cumplen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los</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requisitos</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legales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comida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equilibrada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bebés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niños.</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preparan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cocinas</a:t>
            </a:r>
            <a:endParaRPr sz="1000">
              <a:latin typeface="Microsoft Sans Serif"/>
              <a:cs typeface="Microsoft Sans Serif"/>
            </a:endParaRPr>
          </a:p>
          <a:p>
            <a:pPr marL="12697" algn="just">
              <a:lnSpc>
                <a:spcPts val="1150"/>
              </a:lnSpc>
            </a:pPr>
            <a:r>
              <a:rPr sz="1000" spc="-30" dirty="0">
                <a:solidFill>
                  <a:srgbClr val="57585B"/>
                </a:solidFill>
                <a:latin typeface="Microsoft Sans Serif"/>
                <a:cs typeface="Microsoft Sans Serif"/>
              </a:rPr>
              <a:t>profesionales</a:t>
            </a:r>
            <a:r>
              <a:rPr sz="1000" spc="26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50" dirty="0">
                <a:solidFill>
                  <a:srgbClr val="57585B"/>
                </a:solidFill>
                <a:latin typeface="Microsoft Sans Serif"/>
                <a:cs typeface="Microsoft Sans Serif"/>
              </a:rPr>
              <a:t> </a:t>
            </a:r>
            <a:r>
              <a:rPr sz="1000" spc="-25" dirty="0">
                <a:solidFill>
                  <a:srgbClr val="57585B"/>
                </a:solidFill>
                <a:latin typeface="Microsoft Sans Serif"/>
                <a:cs typeface="Microsoft Sans Serif"/>
              </a:rPr>
              <a:t>certificación</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ISO</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Ecológica,</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bajo</a:t>
            </a:r>
            <a:endParaRPr sz="1000">
              <a:latin typeface="Microsoft Sans Serif"/>
              <a:cs typeface="Microsoft Sans Serif"/>
            </a:endParaRPr>
          </a:p>
          <a:p>
            <a:pPr marL="12697" marR="11424" algn="just">
              <a:lnSpc>
                <a:spcPct val="99500"/>
              </a:lnSpc>
              <a:spcBef>
                <a:spcPts val="5"/>
              </a:spcBef>
            </a:pPr>
            <a:r>
              <a:rPr sz="1000" spc="-25" dirty="0">
                <a:solidFill>
                  <a:srgbClr val="57585B"/>
                </a:solidFill>
                <a:latin typeface="Microsoft Sans Serif"/>
                <a:cs typeface="Microsoft Sans Serif"/>
              </a:rPr>
              <a:t>estricto control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calidad. </a:t>
            </a:r>
            <a:r>
              <a:rPr sz="1000" spc="-40" dirty="0">
                <a:solidFill>
                  <a:srgbClr val="57585B"/>
                </a:solidFill>
                <a:latin typeface="Microsoft Sans Serif"/>
                <a:cs typeface="Microsoft Sans Serif"/>
              </a:rPr>
              <a:t>Se </a:t>
            </a:r>
            <a:r>
              <a:rPr sz="1000" spc="-30" dirty="0">
                <a:solidFill>
                  <a:srgbClr val="57585B"/>
                </a:solidFill>
                <a:latin typeface="Microsoft Sans Serif"/>
                <a:cs typeface="Microsoft Sans Serif"/>
              </a:rPr>
              <a:t>entregan con sus propios </a:t>
            </a:r>
            <a:r>
              <a:rPr sz="1000" spc="-25" dirty="0">
                <a:solidFill>
                  <a:srgbClr val="57585B"/>
                </a:solidFill>
                <a:latin typeface="Microsoft Sans Serif"/>
                <a:cs typeface="Microsoft Sans Serif"/>
              </a:rPr>
              <a:t> vehículos </a:t>
            </a:r>
            <a:r>
              <a:rPr sz="1000" spc="-30" dirty="0">
                <a:solidFill>
                  <a:srgbClr val="57585B"/>
                </a:solidFill>
                <a:latin typeface="Microsoft Sans Serif"/>
                <a:cs typeface="Microsoft Sans Serif"/>
              </a:rPr>
              <a:t>registrados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Agencia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Transporte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Alimentos.</a:t>
            </a:r>
            <a:endParaRPr sz="1000">
              <a:latin typeface="Microsoft Sans Serif"/>
              <a:cs typeface="Microsoft Sans Serif"/>
            </a:endParaRPr>
          </a:p>
        </p:txBody>
      </p:sp>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452122" y="6408460"/>
            <a:ext cx="212725" cy="198081"/>
          </a:xfrm>
          <a:prstGeom prst="rect">
            <a:avLst/>
          </a:prstGeom>
        </p:spPr>
      </p:pic>
      <p:grpSp>
        <p:nvGrpSpPr>
          <p:cNvPr id="13" name="object 13"/>
          <p:cNvGrpSpPr/>
          <p:nvPr/>
        </p:nvGrpSpPr>
        <p:grpSpPr>
          <a:xfrm>
            <a:off x="0" y="8712580"/>
            <a:ext cx="4318000" cy="1938655"/>
            <a:chOff x="0" y="8712580"/>
            <a:chExt cx="4318000" cy="1938655"/>
          </a:xfrm>
        </p:grpSpPr>
        <p:pic>
          <p:nvPicPr>
            <p:cNvPr id="14" name="object 14"/>
            <p:cNvPicPr/>
            <p:nvPr/>
          </p:nvPicPr>
          <p:blipFill>
            <a:blip r:embed="rId3" cstate="screen">
              <a:extLst>
                <a:ext uri="{28A0092B-C50C-407E-A947-70E740481C1C}">
                  <a14:useLocalDpi xmlns:a14="http://schemas.microsoft.com/office/drawing/2010/main"/>
                </a:ext>
              </a:extLst>
            </a:blip>
            <a:stretch>
              <a:fillRect/>
            </a:stretch>
          </p:blipFill>
          <p:spPr>
            <a:xfrm>
              <a:off x="198120" y="10186466"/>
              <a:ext cx="153035" cy="131445"/>
            </a:xfrm>
            <a:prstGeom prst="rect">
              <a:avLst/>
            </a:prstGeom>
          </p:spPr>
        </p:pic>
        <p:sp>
          <p:nvSpPr>
            <p:cNvPr id="15" name="object 15"/>
            <p:cNvSpPr/>
            <p:nvPr/>
          </p:nvSpPr>
          <p:spPr>
            <a:xfrm>
              <a:off x="132714" y="10253776"/>
              <a:ext cx="248285" cy="322580"/>
            </a:xfrm>
            <a:custGeom>
              <a:avLst/>
              <a:gdLst/>
              <a:ahLst/>
              <a:cxnLst/>
              <a:rect l="l" t="t" r="r" b="b"/>
              <a:pathLst>
                <a:path w="248285" h="322579">
                  <a:moveTo>
                    <a:pt x="132080" y="0"/>
                  </a:moveTo>
                  <a:lnTo>
                    <a:pt x="123825" y="1269"/>
                  </a:lnTo>
                  <a:lnTo>
                    <a:pt x="116205" y="5714"/>
                  </a:lnTo>
                  <a:lnTo>
                    <a:pt x="111125" y="13334"/>
                  </a:lnTo>
                  <a:lnTo>
                    <a:pt x="71755" y="121284"/>
                  </a:lnTo>
                  <a:lnTo>
                    <a:pt x="65405" y="123189"/>
                  </a:lnTo>
                  <a:lnTo>
                    <a:pt x="55880" y="119379"/>
                  </a:lnTo>
                  <a:lnTo>
                    <a:pt x="53340" y="116839"/>
                  </a:lnTo>
                  <a:lnTo>
                    <a:pt x="46355" y="94614"/>
                  </a:lnTo>
                  <a:lnTo>
                    <a:pt x="44450" y="85724"/>
                  </a:lnTo>
                  <a:lnTo>
                    <a:pt x="38100" y="80644"/>
                  </a:lnTo>
                  <a:lnTo>
                    <a:pt x="31115" y="78104"/>
                  </a:lnTo>
                  <a:lnTo>
                    <a:pt x="19050" y="76199"/>
                  </a:lnTo>
                  <a:lnTo>
                    <a:pt x="7620" y="80009"/>
                  </a:lnTo>
                  <a:lnTo>
                    <a:pt x="635" y="88264"/>
                  </a:lnTo>
                  <a:lnTo>
                    <a:pt x="0" y="100964"/>
                  </a:lnTo>
                  <a:lnTo>
                    <a:pt x="34290" y="276859"/>
                  </a:lnTo>
                  <a:lnTo>
                    <a:pt x="35560" y="277494"/>
                  </a:lnTo>
                  <a:lnTo>
                    <a:pt x="159385" y="322582"/>
                  </a:lnTo>
                  <a:lnTo>
                    <a:pt x="161290" y="321947"/>
                  </a:lnTo>
                  <a:lnTo>
                    <a:pt x="180975" y="278129"/>
                  </a:lnTo>
                  <a:lnTo>
                    <a:pt x="210185" y="257174"/>
                  </a:lnTo>
                  <a:lnTo>
                    <a:pt x="229870" y="238124"/>
                  </a:lnTo>
                  <a:lnTo>
                    <a:pt x="241935" y="219074"/>
                  </a:lnTo>
                  <a:lnTo>
                    <a:pt x="248285" y="199389"/>
                  </a:lnTo>
                  <a:lnTo>
                    <a:pt x="247650" y="180339"/>
                  </a:lnTo>
                  <a:lnTo>
                    <a:pt x="240665" y="167639"/>
                  </a:lnTo>
                  <a:lnTo>
                    <a:pt x="231140" y="158749"/>
                  </a:lnTo>
                  <a:lnTo>
                    <a:pt x="222250" y="153669"/>
                  </a:lnTo>
                  <a:lnTo>
                    <a:pt x="219075" y="152399"/>
                  </a:lnTo>
                  <a:lnTo>
                    <a:pt x="188595" y="123189"/>
                  </a:lnTo>
                  <a:lnTo>
                    <a:pt x="177800" y="121919"/>
                  </a:lnTo>
                  <a:lnTo>
                    <a:pt x="177165" y="121284"/>
                  </a:lnTo>
                  <a:lnTo>
                    <a:pt x="175895" y="120649"/>
                  </a:lnTo>
                  <a:lnTo>
                    <a:pt x="175895" y="119379"/>
                  </a:lnTo>
                  <a:lnTo>
                    <a:pt x="172085" y="110489"/>
                  </a:lnTo>
                  <a:lnTo>
                    <a:pt x="136525" y="91439"/>
                  </a:lnTo>
                  <a:lnTo>
                    <a:pt x="135255" y="89534"/>
                  </a:lnTo>
                  <a:lnTo>
                    <a:pt x="156845" y="29844"/>
                  </a:lnTo>
                  <a:lnTo>
                    <a:pt x="157480" y="20954"/>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sp>
          <p:nvSpPr>
            <p:cNvPr id="16" name="object 16"/>
            <p:cNvSpPr/>
            <p:nvPr/>
          </p:nvSpPr>
          <p:spPr>
            <a:xfrm>
              <a:off x="0" y="8712580"/>
              <a:ext cx="4318000" cy="1938655"/>
            </a:xfrm>
            <a:custGeom>
              <a:avLst/>
              <a:gdLst/>
              <a:ahLst/>
              <a:cxnLst/>
              <a:rect l="l" t="t" r="r" b="b"/>
              <a:pathLst>
                <a:path w="4318000" h="1938654">
                  <a:moveTo>
                    <a:pt x="4316730" y="30479"/>
                  </a:moveTo>
                  <a:lnTo>
                    <a:pt x="4284980" y="41909"/>
                  </a:lnTo>
                  <a:lnTo>
                    <a:pt x="4283075" y="66039"/>
                  </a:lnTo>
                  <a:lnTo>
                    <a:pt x="4278303" y="103504"/>
                  </a:lnTo>
                  <a:lnTo>
                    <a:pt x="4272915" y="145414"/>
                  </a:lnTo>
                  <a:lnTo>
                    <a:pt x="4264660" y="198119"/>
                  </a:lnTo>
                  <a:lnTo>
                    <a:pt x="4254500" y="259079"/>
                  </a:lnTo>
                  <a:lnTo>
                    <a:pt x="4241165" y="327025"/>
                  </a:lnTo>
                  <a:lnTo>
                    <a:pt x="4224655" y="401954"/>
                  </a:lnTo>
                  <a:lnTo>
                    <a:pt x="4210050" y="462914"/>
                  </a:lnTo>
                  <a:lnTo>
                    <a:pt x="4194810" y="522604"/>
                  </a:lnTo>
                  <a:lnTo>
                    <a:pt x="4178935" y="580389"/>
                  </a:lnTo>
                  <a:lnTo>
                    <a:pt x="4161790" y="636904"/>
                  </a:lnTo>
                  <a:lnTo>
                    <a:pt x="4144645" y="690879"/>
                  </a:lnTo>
                  <a:lnTo>
                    <a:pt x="4126865" y="743635"/>
                  </a:lnTo>
                  <a:lnTo>
                    <a:pt x="4109085" y="794435"/>
                  </a:lnTo>
                  <a:lnTo>
                    <a:pt x="4090670" y="843330"/>
                  </a:lnTo>
                  <a:lnTo>
                    <a:pt x="4072254" y="890320"/>
                  </a:lnTo>
                  <a:lnTo>
                    <a:pt x="4053840" y="936040"/>
                  </a:lnTo>
                  <a:lnTo>
                    <a:pt x="4035425" y="979220"/>
                  </a:lnTo>
                  <a:lnTo>
                    <a:pt x="4017010" y="1020495"/>
                  </a:lnTo>
                  <a:lnTo>
                    <a:pt x="3998595" y="1059865"/>
                  </a:lnTo>
                  <a:lnTo>
                    <a:pt x="3980179" y="1097965"/>
                  </a:lnTo>
                  <a:lnTo>
                    <a:pt x="3962400" y="1133525"/>
                  </a:lnTo>
                  <a:lnTo>
                    <a:pt x="3928745" y="1198295"/>
                  </a:lnTo>
                  <a:lnTo>
                    <a:pt x="3885565" y="1275130"/>
                  </a:lnTo>
                  <a:lnTo>
                    <a:pt x="3857625" y="1321485"/>
                  </a:lnTo>
                  <a:lnTo>
                    <a:pt x="3829685" y="1366570"/>
                  </a:lnTo>
                  <a:lnTo>
                    <a:pt x="3800475" y="1411020"/>
                  </a:lnTo>
                  <a:lnTo>
                    <a:pt x="3770629" y="1454200"/>
                  </a:lnTo>
                  <a:lnTo>
                    <a:pt x="3740150" y="1496745"/>
                  </a:lnTo>
                  <a:lnTo>
                    <a:pt x="3709035" y="1538655"/>
                  </a:lnTo>
                  <a:lnTo>
                    <a:pt x="3677285" y="1579295"/>
                  </a:lnTo>
                  <a:lnTo>
                    <a:pt x="3644900" y="1618665"/>
                  </a:lnTo>
                  <a:lnTo>
                    <a:pt x="3611245" y="1658035"/>
                  </a:lnTo>
                  <a:lnTo>
                    <a:pt x="3577590" y="1695500"/>
                  </a:lnTo>
                  <a:lnTo>
                    <a:pt x="3542665" y="1732965"/>
                  </a:lnTo>
                  <a:lnTo>
                    <a:pt x="3471545" y="1804085"/>
                  </a:lnTo>
                  <a:lnTo>
                    <a:pt x="3434715" y="1838375"/>
                  </a:lnTo>
                  <a:lnTo>
                    <a:pt x="3397250" y="1871398"/>
                  </a:lnTo>
                  <a:lnTo>
                    <a:pt x="3359150" y="1903783"/>
                  </a:lnTo>
                  <a:lnTo>
                    <a:pt x="3320415" y="1934898"/>
                  </a:lnTo>
                  <a:lnTo>
                    <a:pt x="3316604" y="1938073"/>
                  </a:lnTo>
                  <a:lnTo>
                    <a:pt x="3365500" y="1938073"/>
                  </a:lnTo>
                  <a:lnTo>
                    <a:pt x="3370579" y="1934263"/>
                  </a:lnTo>
                  <a:lnTo>
                    <a:pt x="3407410" y="1903148"/>
                  </a:lnTo>
                  <a:lnTo>
                    <a:pt x="3444240" y="1870763"/>
                  </a:lnTo>
                  <a:lnTo>
                    <a:pt x="3479800" y="1838375"/>
                  </a:lnTo>
                  <a:lnTo>
                    <a:pt x="3549650" y="1769795"/>
                  </a:lnTo>
                  <a:lnTo>
                    <a:pt x="3583304" y="1734235"/>
                  </a:lnTo>
                  <a:lnTo>
                    <a:pt x="3616960" y="1698040"/>
                  </a:lnTo>
                  <a:lnTo>
                    <a:pt x="3649345" y="1660575"/>
                  </a:lnTo>
                  <a:lnTo>
                    <a:pt x="3681729" y="1622475"/>
                  </a:lnTo>
                  <a:lnTo>
                    <a:pt x="3712845" y="1583740"/>
                  </a:lnTo>
                  <a:lnTo>
                    <a:pt x="3743325" y="1543735"/>
                  </a:lnTo>
                  <a:lnTo>
                    <a:pt x="3773170" y="1503095"/>
                  </a:lnTo>
                  <a:lnTo>
                    <a:pt x="3803015" y="1461820"/>
                  </a:lnTo>
                  <a:lnTo>
                    <a:pt x="3831590" y="1419275"/>
                  </a:lnTo>
                  <a:lnTo>
                    <a:pt x="3859529" y="1376730"/>
                  </a:lnTo>
                  <a:lnTo>
                    <a:pt x="3886835" y="1332280"/>
                  </a:lnTo>
                  <a:lnTo>
                    <a:pt x="3913504" y="1287830"/>
                  </a:lnTo>
                  <a:lnTo>
                    <a:pt x="3939540" y="1242110"/>
                  </a:lnTo>
                  <a:lnTo>
                    <a:pt x="3967479" y="1190040"/>
                  </a:lnTo>
                  <a:lnTo>
                    <a:pt x="3994785" y="1137970"/>
                  </a:lnTo>
                  <a:lnTo>
                    <a:pt x="4020185" y="1085900"/>
                  </a:lnTo>
                  <a:lnTo>
                    <a:pt x="4044315" y="1034465"/>
                  </a:lnTo>
                  <a:lnTo>
                    <a:pt x="4088129" y="932865"/>
                  </a:lnTo>
                  <a:lnTo>
                    <a:pt x="4108450" y="882700"/>
                  </a:lnTo>
                  <a:lnTo>
                    <a:pt x="4126865" y="833805"/>
                  </a:lnTo>
                  <a:lnTo>
                    <a:pt x="4144645" y="785545"/>
                  </a:lnTo>
                  <a:lnTo>
                    <a:pt x="4161154" y="737920"/>
                  </a:lnTo>
                  <a:lnTo>
                    <a:pt x="4176395" y="691514"/>
                  </a:lnTo>
                  <a:lnTo>
                    <a:pt x="4191000" y="646429"/>
                  </a:lnTo>
                  <a:lnTo>
                    <a:pt x="4203700" y="603249"/>
                  </a:lnTo>
                  <a:lnTo>
                    <a:pt x="4215765" y="560704"/>
                  </a:lnTo>
                  <a:lnTo>
                    <a:pt x="4227195" y="520064"/>
                  </a:lnTo>
                  <a:lnTo>
                    <a:pt x="4237355" y="480694"/>
                  </a:lnTo>
                  <a:lnTo>
                    <a:pt x="4246245" y="443229"/>
                  </a:lnTo>
                  <a:lnTo>
                    <a:pt x="4255135" y="407669"/>
                  </a:lnTo>
                  <a:lnTo>
                    <a:pt x="4272280" y="327025"/>
                  </a:lnTo>
                  <a:lnTo>
                    <a:pt x="4286250" y="253364"/>
                  </a:lnTo>
                  <a:lnTo>
                    <a:pt x="4297045" y="188594"/>
                  </a:lnTo>
                  <a:lnTo>
                    <a:pt x="4305300" y="133984"/>
                  </a:lnTo>
                  <a:lnTo>
                    <a:pt x="4311015" y="88900"/>
                  </a:lnTo>
                  <a:lnTo>
                    <a:pt x="4316730" y="34925"/>
                  </a:lnTo>
                  <a:lnTo>
                    <a:pt x="4316730" y="30479"/>
                  </a:lnTo>
                  <a:close/>
                </a:path>
                <a:path w="4318000" h="1938654">
                  <a:moveTo>
                    <a:pt x="1544320" y="0"/>
                  </a:moveTo>
                  <a:lnTo>
                    <a:pt x="1490980" y="634"/>
                  </a:lnTo>
                  <a:lnTo>
                    <a:pt x="1437640" y="1904"/>
                  </a:lnTo>
                  <a:lnTo>
                    <a:pt x="1385570" y="3809"/>
                  </a:lnTo>
                  <a:lnTo>
                    <a:pt x="1332865" y="6350"/>
                  </a:lnTo>
                  <a:lnTo>
                    <a:pt x="1281430" y="10159"/>
                  </a:lnTo>
                  <a:lnTo>
                    <a:pt x="1229995" y="14604"/>
                  </a:lnTo>
                  <a:lnTo>
                    <a:pt x="1179195" y="19684"/>
                  </a:lnTo>
                  <a:lnTo>
                    <a:pt x="1128395" y="26034"/>
                  </a:lnTo>
                  <a:lnTo>
                    <a:pt x="1078865" y="33019"/>
                  </a:lnTo>
                  <a:lnTo>
                    <a:pt x="1029335" y="40639"/>
                  </a:lnTo>
                  <a:lnTo>
                    <a:pt x="979805" y="48894"/>
                  </a:lnTo>
                  <a:lnTo>
                    <a:pt x="930910" y="58419"/>
                  </a:lnTo>
                  <a:lnTo>
                    <a:pt x="882650" y="68579"/>
                  </a:lnTo>
                  <a:lnTo>
                    <a:pt x="835025" y="79375"/>
                  </a:lnTo>
                  <a:lnTo>
                    <a:pt x="787400" y="90804"/>
                  </a:lnTo>
                  <a:lnTo>
                    <a:pt x="740410" y="103504"/>
                  </a:lnTo>
                  <a:lnTo>
                    <a:pt x="694055" y="116839"/>
                  </a:lnTo>
                  <a:lnTo>
                    <a:pt x="647700" y="130809"/>
                  </a:lnTo>
                  <a:lnTo>
                    <a:pt x="601980" y="146050"/>
                  </a:lnTo>
                  <a:lnTo>
                    <a:pt x="556895" y="161925"/>
                  </a:lnTo>
                  <a:lnTo>
                    <a:pt x="512445" y="178434"/>
                  </a:lnTo>
                  <a:lnTo>
                    <a:pt x="467995" y="195579"/>
                  </a:lnTo>
                  <a:lnTo>
                    <a:pt x="381000" y="232409"/>
                  </a:lnTo>
                  <a:lnTo>
                    <a:pt x="295910" y="273050"/>
                  </a:lnTo>
                  <a:lnTo>
                    <a:pt x="212725" y="316229"/>
                  </a:lnTo>
                  <a:lnTo>
                    <a:pt x="171450" y="339089"/>
                  </a:lnTo>
                  <a:lnTo>
                    <a:pt x="130810" y="363219"/>
                  </a:lnTo>
                  <a:lnTo>
                    <a:pt x="89535" y="388619"/>
                  </a:lnTo>
                  <a:lnTo>
                    <a:pt x="48895" y="414654"/>
                  </a:lnTo>
                  <a:lnTo>
                    <a:pt x="8890" y="441959"/>
                  </a:lnTo>
                  <a:lnTo>
                    <a:pt x="0" y="447674"/>
                  </a:lnTo>
                  <a:lnTo>
                    <a:pt x="0" y="485139"/>
                  </a:lnTo>
                  <a:lnTo>
                    <a:pt x="20955" y="470534"/>
                  </a:lnTo>
                  <a:lnTo>
                    <a:pt x="62865" y="442594"/>
                  </a:lnTo>
                  <a:lnTo>
                    <a:pt x="104775" y="415289"/>
                  </a:lnTo>
                  <a:lnTo>
                    <a:pt x="147320" y="389254"/>
                  </a:lnTo>
                  <a:lnTo>
                    <a:pt x="188595" y="365124"/>
                  </a:lnTo>
                  <a:lnTo>
                    <a:pt x="230504" y="341629"/>
                  </a:lnTo>
                  <a:lnTo>
                    <a:pt x="272415" y="319404"/>
                  </a:lnTo>
                  <a:lnTo>
                    <a:pt x="315595" y="297179"/>
                  </a:lnTo>
                  <a:lnTo>
                    <a:pt x="402590" y="256539"/>
                  </a:lnTo>
                  <a:lnTo>
                    <a:pt x="447040" y="237489"/>
                  </a:lnTo>
                  <a:lnTo>
                    <a:pt x="492125" y="219075"/>
                  </a:lnTo>
                  <a:lnTo>
                    <a:pt x="537210" y="201929"/>
                  </a:lnTo>
                  <a:lnTo>
                    <a:pt x="582930" y="185419"/>
                  </a:lnTo>
                  <a:lnTo>
                    <a:pt x="629285" y="169544"/>
                  </a:lnTo>
                  <a:lnTo>
                    <a:pt x="676275" y="154304"/>
                  </a:lnTo>
                  <a:lnTo>
                    <a:pt x="723265" y="140334"/>
                  </a:lnTo>
                  <a:lnTo>
                    <a:pt x="770890" y="127000"/>
                  </a:lnTo>
                  <a:lnTo>
                    <a:pt x="868044" y="102869"/>
                  </a:lnTo>
                  <a:lnTo>
                    <a:pt x="967105" y="82550"/>
                  </a:lnTo>
                  <a:lnTo>
                    <a:pt x="1016635" y="73659"/>
                  </a:lnTo>
                  <a:lnTo>
                    <a:pt x="1067435" y="65404"/>
                  </a:lnTo>
                  <a:lnTo>
                    <a:pt x="1118235" y="58419"/>
                  </a:lnTo>
                  <a:lnTo>
                    <a:pt x="1169670" y="52069"/>
                  </a:lnTo>
                  <a:lnTo>
                    <a:pt x="1221740" y="46354"/>
                  </a:lnTo>
                  <a:lnTo>
                    <a:pt x="1274445" y="41275"/>
                  </a:lnTo>
                  <a:lnTo>
                    <a:pt x="1327150" y="37464"/>
                  </a:lnTo>
                  <a:lnTo>
                    <a:pt x="1433830" y="32384"/>
                  </a:lnTo>
                  <a:lnTo>
                    <a:pt x="1487805" y="31114"/>
                  </a:lnTo>
                  <a:lnTo>
                    <a:pt x="1542415" y="30479"/>
                  </a:lnTo>
                  <a:lnTo>
                    <a:pt x="4316730" y="30479"/>
                  </a:lnTo>
                  <a:lnTo>
                    <a:pt x="4317365" y="27304"/>
                  </a:lnTo>
                  <a:lnTo>
                    <a:pt x="4318000" y="11429"/>
                  </a:lnTo>
                  <a:lnTo>
                    <a:pt x="1544320" y="0"/>
                  </a:lnTo>
                  <a:close/>
                </a:path>
              </a:pathLst>
            </a:custGeom>
            <a:solidFill>
              <a:srgbClr val="F5C15B"/>
            </a:solidFill>
          </p:spPr>
          <p:txBody>
            <a:bodyPr wrap="square" lIns="0" tIns="0" rIns="0" bIns="0" rtlCol="0"/>
            <a:lstStyle/>
            <a:p>
              <a:endParaRPr/>
            </a:p>
          </p:txBody>
        </p:sp>
      </p:grpSp>
      <p:sp>
        <p:nvSpPr>
          <p:cNvPr id="17" name="object 17"/>
          <p:cNvSpPr/>
          <p:nvPr/>
        </p:nvSpPr>
        <p:spPr>
          <a:xfrm>
            <a:off x="7149468" y="1023492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8" name="object 18"/>
          <p:cNvGrpSpPr/>
          <p:nvPr/>
        </p:nvGrpSpPr>
        <p:grpSpPr>
          <a:xfrm>
            <a:off x="450853" y="2629915"/>
            <a:ext cx="3574415" cy="3731260"/>
            <a:chOff x="450850" y="2629915"/>
            <a:chExt cx="3574415" cy="3731260"/>
          </a:xfrm>
        </p:grpSpPr>
        <p:sp>
          <p:nvSpPr>
            <p:cNvPr id="19" name="object 19"/>
            <p:cNvSpPr/>
            <p:nvPr/>
          </p:nvSpPr>
          <p:spPr>
            <a:xfrm>
              <a:off x="683259" y="2629915"/>
              <a:ext cx="3096260" cy="3600450"/>
            </a:xfrm>
            <a:custGeom>
              <a:avLst/>
              <a:gdLst/>
              <a:ahLst/>
              <a:cxnLst/>
              <a:rect l="l" t="t" r="r" b="b"/>
              <a:pathLst>
                <a:path w="3096260" h="3600450">
                  <a:moveTo>
                    <a:pt x="2995294" y="0"/>
                  </a:moveTo>
                  <a:lnTo>
                    <a:pt x="100965" y="0"/>
                  </a:lnTo>
                  <a:lnTo>
                    <a:pt x="61595" y="8255"/>
                  </a:lnTo>
                  <a:lnTo>
                    <a:pt x="29845" y="29845"/>
                  </a:lnTo>
                  <a:lnTo>
                    <a:pt x="8255" y="61595"/>
                  </a:lnTo>
                  <a:lnTo>
                    <a:pt x="0" y="100965"/>
                  </a:lnTo>
                  <a:lnTo>
                    <a:pt x="0" y="3499485"/>
                  </a:lnTo>
                  <a:lnTo>
                    <a:pt x="8255" y="3538855"/>
                  </a:lnTo>
                  <a:lnTo>
                    <a:pt x="29845" y="3570605"/>
                  </a:lnTo>
                  <a:lnTo>
                    <a:pt x="61595" y="3592195"/>
                  </a:lnTo>
                  <a:lnTo>
                    <a:pt x="100965" y="3600450"/>
                  </a:lnTo>
                  <a:lnTo>
                    <a:pt x="2995294" y="3600450"/>
                  </a:lnTo>
                  <a:lnTo>
                    <a:pt x="3034665" y="3592195"/>
                  </a:lnTo>
                  <a:lnTo>
                    <a:pt x="3066415" y="3570605"/>
                  </a:lnTo>
                  <a:lnTo>
                    <a:pt x="3088004" y="3538855"/>
                  </a:lnTo>
                  <a:lnTo>
                    <a:pt x="3096260" y="3499485"/>
                  </a:lnTo>
                  <a:lnTo>
                    <a:pt x="3096260" y="100965"/>
                  </a:lnTo>
                  <a:lnTo>
                    <a:pt x="3088004" y="61595"/>
                  </a:lnTo>
                  <a:lnTo>
                    <a:pt x="3066415" y="29845"/>
                  </a:lnTo>
                  <a:lnTo>
                    <a:pt x="3034665" y="8255"/>
                  </a:lnTo>
                  <a:lnTo>
                    <a:pt x="2995294" y="0"/>
                  </a:lnTo>
                  <a:close/>
                </a:path>
              </a:pathLst>
            </a:custGeom>
            <a:solidFill>
              <a:srgbClr val="004448"/>
            </a:solidFill>
          </p:spPr>
          <p:txBody>
            <a:bodyPr wrap="square" lIns="0" tIns="0" rIns="0" bIns="0" rtlCol="0"/>
            <a:lstStyle/>
            <a:p>
              <a:endParaRPr/>
            </a:p>
          </p:txBody>
        </p:sp>
        <p:pic>
          <p:nvPicPr>
            <p:cNvPr id="20" name="object 20"/>
            <p:cNvPicPr/>
            <p:nvPr/>
          </p:nvPicPr>
          <p:blipFill>
            <a:blip r:embed="rId4" cstate="screen">
              <a:extLst>
                <a:ext uri="{28A0092B-C50C-407E-A947-70E740481C1C}">
                  <a14:useLocalDpi xmlns:a14="http://schemas.microsoft.com/office/drawing/2010/main"/>
                </a:ext>
              </a:extLst>
            </a:blip>
            <a:stretch>
              <a:fillRect/>
            </a:stretch>
          </p:blipFill>
          <p:spPr>
            <a:xfrm>
              <a:off x="450850" y="3104895"/>
              <a:ext cx="214629" cy="189229"/>
            </a:xfrm>
            <a:prstGeom prst="rect">
              <a:avLst/>
            </a:prstGeom>
          </p:spPr>
        </p:pic>
        <p:pic>
          <p:nvPicPr>
            <p:cNvPr id="21" name="object 21"/>
            <p:cNvPicPr/>
            <p:nvPr/>
          </p:nvPicPr>
          <p:blipFill>
            <a:blip r:embed="rId5" cstate="screen">
              <a:extLst>
                <a:ext uri="{28A0092B-C50C-407E-A947-70E740481C1C}">
                  <a14:useLocalDpi xmlns:a14="http://schemas.microsoft.com/office/drawing/2010/main"/>
                </a:ext>
              </a:extLst>
            </a:blip>
            <a:stretch>
              <a:fillRect/>
            </a:stretch>
          </p:blipFill>
          <p:spPr>
            <a:xfrm>
              <a:off x="3810634" y="6164960"/>
              <a:ext cx="214629" cy="196214"/>
            </a:xfrm>
            <a:prstGeom prst="rect">
              <a:avLst/>
            </a:prstGeom>
          </p:spPr>
        </p:pic>
        <p:pic>
          <p:nvPicPr>
            <p:cNvPr id="22" name="object 22"/>
            <p:cNvPicPr/>
            <p:nvPr/>
          </p:nvPicPr>
          <p:blipFill>
            <a:blip r:embed="rId6" cstate="screen">
              <a:extLst>
                <a:ext uri="{28A0092B-C50C-407E-A947-70E740481C1C}">
                  <a14:useLocalDpi xmlns:a14="http://schemas.microsoft.com/office/drawing/2010/main"/>
                </a:ext>
              </a:extLst>
            </a:blip>
            <a:stretch>
              <a:fillRect/>
            </a:stretch>
          </p:blipFill>
          <p:spPr>
            <a:xfrm>
              <a:off x="3810000" y="4766690"/>
              <a:ext cx="215264" cy="222250"/>
            </a:xfrm>
            <a:prstGeom prst="rect">
              <a:avLst/>
            </a:prstGeom>
          </p:spPr>
        </p:pic>
        <p:pic>
          <p:nvPicPr>
            <p:cNvPr id="23" name="object 23"/>
            <p:cNvPicPr/>
            <p:nvPr/>
          </p:nvPicPr>
          <p:blipFill>
            <a:blip r:embed="rId7" cstate="screen">
              <a:extLst>
                <a:ext uri="{28A0092B-C50C-407E-A947-70E740481C1C}">
                  <a14:useLocalDpi xmlns:a14="http://schemas.microsoft.com/office/drawing/2010/main"/>
                </a:ext>
              </a:extLst>
            </a:blip>
            <a:stretch>
              <a:fillRect/>
            </a:stretch>
          </p:blipFill>
          <p:spPr>
            <a:xfrm>
              <a:off x="747255" y="2638297"/>
              <a:ext cx="2119515" cy="142875"/>
            </a:xfrm>
            <a:prstGeom prst="rect">
              <a:avLst/>
            </a:prstGeom>
          </p:spPr>
        </p:pic>
      </p:grpSp>
      <p:sp>
        <p:nvSpPr>
          <p:cNvPr id="24" name="object 24"/>
          <p:cNvSpPr txBox="1"/>
          <p:nvPr/>
        </p:nvSpPr>
        <p:spPr>
          <a:xfrm>
            <a:off x="723699" y="2762760"/>
            <a:ext cx="3020695" cy="2148205"/>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FFFFFF"/>
                </a:solidFill>
                <a:latin typeface="Microsoft Sans Serif"/>
                <a:cs typeface="Microsoft Sans Serif"/>
              </a:rPr>
              <a:t>Se</a:t>
            </a:r>
            <a:r>
              <a:rPr sz="1000" spc="80" dirty="0">
                <a:solidFill>
                  <a:srgbClr val="FFFFFF"/>
                </a:solidFill>
                <a:latin typeface="Microsoft Sans Serif"/>
                <a:cs typeface="Microsoft Sans Serif"/>
              </a:rPr>
              <a:t> </a:t>
            </a:r>
            <a:r>
              <a:rPr sz="1000" spc="-5" dirty="0">
                <a:solidFill>
                  <a:srgbClr val="FFFFFF"/>
                </a:solidFill>
                <a:latin typeface="Microsoft Sans Serif"/>
                <a:cs typeface="Microsoft Sans Serif"/>
              </a:rPr>
              <a:t>trata</a:t>
            </a:r>
            <a:r>
              <a:rPr sz="1000" spc="8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85"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r>
              <a:rPr sz="1000" spc="75" dirty="0">
                <a:solidFill>
                  <a:srgbClr val="FFFFFF"/>
                </a:solidFill>
                <a:latin typeface="Microsoft Sans Serif"/>
                <a:cs typeface="Microsoft Sans Serif"/>
              </a:rPr>
              <a:t> </a:t>
            </a:r>
            <a:r>
              <a:rPr sz="1000" dirty="0">
                <a:solidFill>
                  <a:srgbClr val="FFFFFF"/>
                </a:solidFill>
                <a:latin typeface="Microsoft Sans Serif"/>
                <a:cs typeface="Microsoft Sans Serif"/>
              </a:rPr>
              <a:t>empresa</a:t>
            </a:r>
            <a:r>
              <a:rPr sz="1000" spc="80" dirty="0">
                <a:solidFill>
                  <a:srgbClr val="FFFFFF"/>
                </a:solidFill>
                <a:latin typeface="Microsoft Sans Serif"/>
                <a:cs typeface="Microsoft Sans Serif"/>
              </a:rPr>
              <a:t> </a:t>
            </a:r>
            <a:r>
              <a:rPr sz="1000" spc="-5" dirty="0">
                <a:solidFill>
                  <a:srgbClr val="FFFFFF"/>
                </a:solidFill>
                <a:latin typeface="Microsoft Sans Serif"/>
                <a:cs typeface="Microsoft Sans Serif"/>
              </a:rPr>
              <a:t>innovadora</a:t>
            </a:r>
            <a:r>
              <a:rPr sz="1000" spc="80" dirty="0">
                <a:solidFill>
                  <a:srgbClr val="FFFFFF"/>
                </a:solidFill>
                <a:latin typeface="Microsoft Sans Serif"/>
                <a:cs typeface="Microsoft Sans Serif"/>
              </a:rPr>
              <a:t> </a:t>
            </a:r>
            <a:r>
              <a:rPr sz="1000" spc="-5" dirty="0">
                <a:solidFill>
                  <a:srgbClr val="FFFFFF"/>
                </a:solidFill>
                <a:latin typeface="Microsoft Sans Serif"/>
                <a:cs typeface="Microsoft Sans Serif"/>
              </a:rPr>
              <a:t>donde</a:t>
            </a:r>
            <a:r>
              <a:rPr sz="1000" spc="8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80"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 </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beneficios de una dieta saludable son valores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clave.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El</a:t>
            </a:r>
            <a:r>
              <a:rPr sz="1000" spc="-5" dirty="0">
                <a:solidFill>
                  <a:srgbClr val="FFFFFF"/>
                </a:solidFill>
                <a:latin typeface="Microsoft Sans Serif"/>
                <a:cs typeface="Microsoft Sans Serif"/>
              </a:rPr>
              <a:t> objetivo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principal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Fitmeal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ofrecer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calidad</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satisfagan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 </a:t>
            </a:r>
            <a:r>
              <a:rPr sz="1000" spc="-5" dirty="0">
                <a:solidFill>
                  <a:srgbClr val="FFFFFF"/>
                </a:solidFill>
                <a:latin typeface="Microsoft Sans Serif"/>
                <a:cs typeface="Microsoft Sans Serif"/>
              </a:rPr>
              <a:t> necesidades</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120" dirty="0">
                <a:solidFill>
                  <a:srgbClr val="FFFFFF"/>
                </a:solidFill>
                <a:latin typeface="Microsoft Sans Serif"/>
                <a:cs typeface="Microsoft Sans Serif"/>
              </a:rPr>
              <a:t> </a:t>
            </a:r>
            <a:r>
              <a:rPr sz="1000" spc="-5" dirty="0">
                <a:solidFill>
                  <a:srgbClr val="FFFFFF"/>
                </a:solidFill>
                <a:latin typeface="Microsoft Sans Serif"/>
                <a:cs typeface="Microsoft Sans Serif"/>
              </a:rPr>
              <a:t>requisitos</a:t>
            </a:r>
            <a:r>
              <a:rPr sz="1000" spc="135"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r>
              <a:rPr sz="1000" spc="135" dirty="0">
                <a:solidFill>
                  <a:srgbClr val="FFFFFF"/>
                </a:solidFill>
                <a:latin typeface="Microsoft Sans Serif"/>
                <a:cs typeface="Microsoft Sans Serif"/>
              </a:rPr>
              <a:t> </a:t>
            </a:r>
            <a:r>
              <a:rPr sz="1000" spc="-5" dirty="0">
                <a:solidFill>
                  <a:srgbClr val="FFFFFF"/>
                </a:solidFill>
                <a:latin typeface="Microsoft Sans Serif"/>
                <a:cs typeface="Microsoft Sans Serif"/>
              </a:rPr>
              <a:t>sus</a:t>
            </a:r>
            <a:r>
              <a:rPr sz="1000" spc="140" dirty="0">
                <a:solidFill>
                  <a:srgbClr val="FFFFFF"/>
                </a:solidFill>
                <a:latin typeface="Microsoft Sans Serif"/>
                <a:cs typeface="Microsoft Sans Serif"/>
              </a:rPr>
              <a:t> </a:t>
            </a:r>
            <a:r>
              <a:rPr sz="1000" spc="-5" dirty="0">
                <a:solidFill>
                  <a:srgbClr val="FFFFFF"/>
                </a:solidFill>
                <a:latin typeface="Microsoft Sans Serif"/>
                <a:cs typeface="Microsoft Sans Serif"/>
              </a:rPr>
              <a:t>clientes</a:t>
            </a:r>
            <a:r>
              <a:rPr sz="1000" spc="135" dirty="0">
                <a:solidFill>
                  <a:srgbClr val="FFFFFF"/>
                </a:solidFill>
                <a:latin typeface="Microsoft Sans Serif"/>
                <a:cs typeface="Microsoft Sans Serif"/>
              </a:rPr>
              <a:t> </a:t>
            </a:r>
            <a:r>
              <a:rPr sz="1000" spc="-5" dirty="0">
                <a:solidFill>
                  <a:srgbClr val="FFFFFF"/>
                </a:solidFill>
                <a:latin typeface="Microsoft Sans Serif"/>
                <a:cs typeface="Microsoft Sans Serif"/>
              </a:rPr>
              <a:t>e</a:t>
            </a:r>
            <a:r>
              <a:rPr sz="1000" spc="135" dirty="0">
                <a:solidFill>
                  <a:srgbClr val="FFFFFF"/>
                </a:solidFill>
                <a:latin typeface="Microsoft Sans Serif"/>
                <a:cs typeface="Microsoft Sans Serif"/>
              </a:rPr>
              <a:t> </a:t>
            </a:r>
            <a:r>
              <a:rPr sz="1000" spc="-5" dirty="0">
                <a:solidFill>
                  <a:srgbClr val="FFFFFF"/>
                </a:solidFill>
                <a:latin typeface="Microsoft Sans Serif"/>
                <a:cs typeface="Microsoft Sans Serif"/>
              </a:rPr>
              <a:t>inculque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mensaje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buena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comida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puede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ser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curativa y deliciosa. Difunden este mensaje a través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70" dirty="0">
                <a:solidFill>
                  <a:srgbClr val="FFFFFF"/>
                </a:solidFill>
                <a:latin typeface="Microsoft Sans Serif"/>
                <a:cs typeface="Microsoft Sans Serif"/>
              </a:rPr>
              <a:t> </a:t>
            </a:r>
            <a:r>
              <a:rPr sz="1000" spc="-5" dirty="0">
                <a:solidFill>
                  <a:srgbClr val="FFFFFF"/>
                </a:solidFill>
                <a:latin typeface="Microsoft Sans Serif"/>
                <a:cs typeface="Microsoft Sans Serif"/>
              </a:rPr>
              <a:t>varios</a:t>
            </a:r>
            <a:r>
              <a:rPr sz="1000" spc="17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proyectos</a:t>
            </a:r>
            <a:r>
              <a:rPr sz="1000" spc="175"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spc="175"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180"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spc="175" dirty="0">
                <a:solidFill>
                  <a:srgbClr val="FFFFFF"/>
                </a:solidFill>
                <a:latin typeface="Microsoft Sans Serif"/>
                <a:cs typeface="Microsoft Sans Serif"/>
              </a:rPr>
              <a:t> </a:t>
            </a:r>
            <a:r>
              <a:rPr sz="1000" spc="-5" dirty="0">
                <a:solidFill>
                  <a:srgbClr val="FFFFFF"/>
                </a:solidFill>
                <a:latin typeface="Microsoft Sans Serif"/>
                <a:cs typeface="Microsoft Sans Serif"/>
              </a:rPr>
              <a:t>están</a:t>
            </a:r>
            <a:r>
              <a:rPr sz="1000" spc="175" dirty="0">
                <a:solidFill>
                  <a:srgbClr val="FFFFFF"/>
                </a:solidFill>
                <a:latin typeface="Microsoft Sans Serif"/>
                <a:cs typeface="Microsoft Sans Serif"/>
              </a:rPr>
              <a:t> </a:t>
            </a:r>
            <a:r>
              <a:rPr sz="1000" spc="-5" dirty="0">
                <a:solidFill>
                  <a:srgbClr val="FFFFFF"/>
                </a:solidFill>
                <a:latin typeface="Microsoft Sans Serif"/>
                <a:cs typeface="Microsoft Sans Serif"/>
              </a:rPr>
              <a:t>involucrados. </a:t>
            </a:r>
            <a:r>
              <a:rPr sz="1000" spc="-250" dirty="0">
                <a:solidFill>
                  <a:srgbClr val="FFFFFF"/>
                </a:solidFill>
                <a:latin typeface="Microsoft Sans Serif"/>
                <a:cs typeface="Microsoft Sans Serif"/>
              </a:rPr>
              <a:t> </a:t>
            </a:r>
            <a:r>
              <a:rPr sz="1000" spc="-10" dirty="0">
                <a:solidFill>
                  <a:srgbClr val="FFFFFF"/>
                </a:solidFill>
                <a:latin typeface="Microsoft Sans Serif"/>
                <a:cs typeface="Microsoft Sans Serif"/>
              </a:rPr>
              <a:t>El </a:t>
            </a:r>
            <a:r>
              <a:rPr sz="1000" spc="-5" dirty="0">
                <a:solidFill>
                  <a:srgbClr val="FFFFFF"/>
                </a:solidFill>
                <a:latin typeface="Microsoft Sans Serif"/>
                <a:cs typeface="Microsoft Sans Serif"/>
              </a:rPr>
              <a:t>proyecto </a:t>
            </a:r>
            <a:r>
              <a:rPr sz="1000" dirty="0">
                <a:solidFill>
                  <a:srgbClr val="FFFFFF"/>
                </a:solidFill>
                <a:latin typeface="Microsoft Sans Serif"/>
                <a:cs typeface="Microsoft Sans Serif"/>
              </a:rPr>
              <a:t>MS-Yo </a:t>
            </a:r>
            <a:r>
              <a:rPr sz="1000" spc="-5" dirty="0">
                <a:solidFill>
                  <a:srgbClr val="FFFFFF"/>
                </a:solidFill>
                <a:latin typeface="Microsoft Sans Serif"/>
                <a:cs typeface="Microsoft Sans Serif"/>
              </a:rPr>
              <a:t>puedo hacerlo por </a:t>
            </a:r>
            <a:r>
              <a:rPr sz="1000" spc="30" dirty="0">
                <a:solidFill>
                  <a:srgbClr val="FFFFFF"/>
                </a:solidFill>
                <a:latin typeface="Microsoft Sans Serif"/>
                <a:cs typeface="Microsoft Sans Serif"/>
              </a:rPr>
              <a:t>mí </a:t>
            </a:r>
            <a:r>
              <a:rPr sz="1000" dirty="0">
                <a:solidFill>
                  <a:srgbClr val="FFFFFF"/>
                </a:solidFill>
                <a:latin typeface="Microsoft Sans Serif"/>
                <a:cs typeface="Microsoft Sans Serif"/>
              </a:rPr>
              <a:t>mismo </a:t>
            </a:r>
            <a:r>
              <a:rPr sz="1000" spc="-5" dirty="0">
                <a:solidFill>
                  <a:srgbClr val="FFFFFF"/>
                </a:solidFill>
                <a:latin typeface="Microsoft Sans Serif"/>
                <a:cs typeface="Microsoft Sans Serif"/>
              </a:rPr>
              <a:t>es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uno en el que planifican </a:t>
            </a:r>
            <a:r>
              <a:rPr sz="1000" dirty="0">
                <a:solidFill>
                  <a:srgbClr val="FFFFFF"/>
                </a:solidFill>
                <a:latin typeface="Microsoft Sans Serif"/>
                <a:cs typeface="Microsoft Sans Serif"/>
              </a:rPr>
              <a:t>menús </a:t>
            </a:r>
            <a:r>
              <a:rPr sz="1000" spc="-5" dirty="0">
                <a:solidFill>
                  <a:srgbClr val="FFFFFF"/>
                </a:solidFill>
                <a:latin typeface="Microsoft Sans Serif"/>
                <a:cs typeface="Microsoft Sans Serif"/>
              </a:rPr>
              <a:t>sin grasas saturadas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están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dirigidos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quienes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padecen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EM,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enfermedades </a:t>
            </a:r>
            <a:r>
              <a:rPr sz="1000" spc="5" dirty="0">
                <a:solidFill>
                  <a:srgbClr val="FFFFFF"/>
                </a:solidFill>
                <a:latin typeface="Microsoft Sans Serif"/>
                <a:cs typeface="Microsoft Sans Serif"/>
              </a:rPr>
              <a:t>cardíacas </a:t>
            </a:r>
            <a:r>
              <a:rPr sz="1000" spc="-5" dirty="0">
                <a:solidFill>
                  <a:srgbClr val="FFFFFF"/>
                </a:solidFill>
                <a:latin typeface="Microsoft Sans Serif"/>
                <a:cs typeface="Microsoft Sans Serif"/>
              </a:rPr>
              <a:t>y autismo. Luego también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participan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varios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proyectos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Fitmeal-kids: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entrega</a:t>
            </a:r>
            <a:r>
              <a:rPr sz="1000" spc="16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65"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a:t>
            </a:r>
            <a:r>
              <a:rPr sz="1000" spc="17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spc="165" dirty="0">
                <a:solidFill>
                  <a:srgbClr val="FFFFFF"/>
                </a:solidFill>
                <a:latin typeface="Microsoft Sans Serif"/>
                <a:cs typeface="Microsoft Sans Serif"/>
              </a:rPr>
              <a:t> </a:t>
            </a:r>
            <a:r>
              <a:rPr sz="1000" dirty="0">
                <a:solidFill>
                  <a:srgbClr val="FFFFFF"/>
                </a:solidFill>
                <a:latin typeface="Microsoft Sans Serif"/>
                <a:cs typeface="Microsoft Sans Serif"/>
              </a:rPr>
              <a:t>guarderías</a:t>
            </a:r>
            <a:r>
              <a:rPr sz="1000" spc="18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160" dirty="0">
                <a:solidFill>
                  <a:srgbClr val="FFFFFF"/>
                </a:solidFill>
                <a:latin typeface="Microsoft Sans Serif"/>
                <a:cs typeface="Microsoft Sans Serif"/>
              </a:rPr>
              <a:t> </a:t>
            </a:r>
            <a:r>
              <a:rPr sz="1000" spc="-5" dirty="0">
                <a:solidFill>
                  <a:srgbClr val="FFFFFF"/>
                </a:solidFill>
                <a:latin typeface="Microsoft Sans Serif"/>
                <a:cs typeface="Microsoft Sans Serif"/>
              </a:rPr>
              <a:t>escuelas</a:t>
            </a:r>
            <a:r>
              <a:rPr sz="1000" spc="165"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endParaRPr sz="1000">
              <a:latin typeface="Microsoft Sans Serif"/>
              <a:cs typeface="Microsoft Sans Serif"/>
            </a:endParaRPr>
          </a:p>
        </p:txBody>
      </p:sp>
      <p:sp>
        <p:nvSpPr>
          <p:cNvPr id="25" name="object 25"/>
          <p:cNvSpPr txBox="1"/>
          <p:nvPr/>
        </p:nvSpPr>
        <p:spPr>
          <a:xfrm>
            <a:off x="723699" y="4884548"/>
            <a:ext cx="3017520" cy="166157"/>
          </a:xfrm>
          <a:prstGeom prst="rect">
            <a:avLst/>
          </a:prstGeom>
        </p:spPr>
        <p:txBody>
          <a:bodyPr vert="horz" wrap="square" lIns="0" tIns="12062" rIns="0" bIns="0" rtlCol="0">
            <a:spAutoFit/>
          </a:bodyPr>
          <a:lstStyle/>
          <a:p>
            <a:pPr marL="12697">
              <a:spcBef>
                <a:spcPts val="95"/>
              </a:spcBef>
              <a:tabLst>
                <a:tab pos="755422" algn="l"/>
                <a:tab pos="1146463" algn="l"/>
                <a:tab pos="1487354" algn="l"/>
                <a:tab pos="1969808" algn="l"/>
                <a:tab pos="2531612" algn="l"/>
              </a:tabLst>
            </a:pPr>
            <a:r>
              <a:rPr sz="1000" spc="-5" dirty="0">
                <a:solidFill>
                  <a:srgbClr val="FFFFFF"/>
                </a:solidFill>
                <a:latin typeface="Microsoft Sans Serif"/>
                <a:cs typeface="Microsoft Sans Serif"/>
              </a:rPr>
              <a:t>g</a:t>
            </a:r>
            <a:r>
              <a:rPr sz="1000" spc="-10" dirty="0">
                <a:solidFill>
                  <a:srgbClr val="FFFFFF"/>
                </a:solidFill>
                <a:latin typeface="Microsoft Sans Serif"/>
                <a:cs typeface="Microsoft Sans Serif"/>
              </a:rPr>
              <a:t>a</a:t>
            </a:r>
            <a:r>
              <a:rPr sz="1000" spc="-5" dirty="0">
                <a:solidFill>
                  <a:srgbClr val="FFFFFF"/>
                </a:solidFill>
                <a:latin typeface="Microsoft Sans Serif"/>
                <a:cs typeface="Microsoft Sans Serif"/>
              </a:rPr>
              <a:t>ra</a:t>
            </a:r>
            <a:r>
              <a:rPr sz="1000" spc="-10" dirty="0">
                <a:solidFill>
                  <a:srgbClr val="FFFFFF"/>
                </a:solidFill>
                <a:latin typeface="Microsoft Sans Serif"/>
                <a:cs typeface="Microsoft Sans Serif"/>
              </a:rPr>
              <a:t>n</a:t>
            </a:r>
            <a:r>
              <a:rPr sz="1000" spc="5" dirty="0">
                <a:solidFill>
                  <a:srgbClr val="FFFFFF"/>
                </a:solidFill>
                <a:latin typeface="Microsoft Sans Serif"/>
                <a:cs typeface="Microsoft Sans Serif"/>
              </a:rPr>
              <a:t>t</a:t>
            </a:r>
            <a:r>
              <a:rPr sz="1000" spc="-5" dirty="0">
                <a:solidFill>
                  <a:srgbClr val="FFFFFF"/>
                </a:solidFill>
                <a:latin typeface="Microsoft Sans Serif"/>
                <a:cs typeface="Microsoft Sans Serif"/>
              </a:rPr>
              <a:t>i</a:t>
            </a:r>
            <a:r>
              <a:rPr sz="1000" spc="-15" dirty="0">
                <a:solidFill>
                  <a:srgbClr val="FFFFFF"/>
                </a:solidFill>
                <a:latin typeface="Microsoft Sans Serif"/>
                <a:cs typeface="Microsoft Sans Serif"/>
              </a:rPr>
              <a:t>z</a:t>
            </a:r>
            <a:r>
              <a:rPr sz="1000" spc="-5" dirty="0">
                <a:solidFill>
                  <a:srgbClr val="FFFFFF"/>
                </a:solidFill>
                <a:latin typeface="Microsoft Sans Serif"/>
                <a:cs typeface="Microsoft Sans Serif"/>
              </a:rPr>
              <a:t>ar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q</a:t>
            </a:r>
            <a:r>
              <a:rPr sz="1000" spc="-10" dirty="0">
                <a:solidFill>
                  <a:srgbClr val="FFFFFF"/>
                </a:solidFill>
                <a:latin typeface="Microsoft Sans Serif"/>
                <a:cs typeface="Microsoft Sans Serif"/>
              </a:rPr>
              <a:t>u</a:t>
            </a:r>
            <a:r>
              <a:rPr sz="1000" spc="-5" dirty="0">
                <a:solidFill>
                  <a:srgbClr val="FFFFFF"/>
                </a:solidFill>
                <a:latin typeface="Microsoft Sans Serif"/>
                <a:cs typeface="Microsoft Sans Serif"/>
              </a:rPr>
              <a:t>e</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l</a:t>
            </a:r>
            <a:r>
              <a:rPr sz="1000" spc="-5" dirty="0">
                <a:solidFill>
                  <a:srgbClr val="FFFFFF"/>
                </a:solidFill>
                <a:latin typeface="Microsoft Sans Serif"/>
                <a:cs typeface="Microsoft Sans Serif"/>
              </a:rPr>
              <a:t>os</a:t>
            </a:r>
            <a:r>
              <a:rPr sz="1000" dirty="0">
                <a:solidFill>
                  <a:srgbClr val="FFFFFF"/>
                </a:solidFill>
                <a:latin typeface="Microsoft Sans Serif"/>
                <a:cs typeface="Microsoft Sans Serif"/>
              </a:rPr>
              <a:t>	n</a:t>
            </a:r>
            <a:r>
              <a:rPr sz="1000" spc="-15" dirty="0">
                <a:solidFill>
                  <a:srgbClr val="FFFFFF"/>
                </a:solidFill>
                <a:latin typeface="Microsoft Sans Serif"/>
                <a:cs typeface="Microsoft Sans Serif"/>
              </a:rPr>
              <a:t>i</a:t>
            </a:r>
            <a:r>
              <a:rPr sz="1000" spc="-5" dirty="0">
                <a:solidFill>
                  <a:srgbClr val="FFFFFF"/>
                </a:solidFill>
                <a:latin typeface="Microsoft Sans Serif"/>
                <a:cs typeface="Microsoft Sans Serif"/>
              </a:rPr>
              <a:t>ñ</a:t>
            </a:r>
            <a:r>
              <a:rPr sz="1000" spc="-10" dirty="0">
                <a:solidFill>
                  <a:srgbClr val="FFFFFF"/>
                </a:solidFill>
                <a:latin typeface="Microsoft Sans Serif"/>
                <a:cs typeface="Microsoft Sans Serif"/>
              </a:rPr>
              <a:t>o</a:t>
            </a:r>
            <a:r>
              <a:rPr sz="1000" spc="-5" dirty="0">
                <a:solidFill>
                  <a:srgbClr val="FFFFFF"/>
                </a:solidFill>
                <a:latin typeface="Microsoft Sans Serif"/>
                <a:cs typeface="Microsoft Sans Serif"/>
              </a:rPr>
              <a:t>s</a:t>
            </a:r>
            <a:r>
              <a:rPr sz="1000" dirty="0">
                <a:solidFill>
                  <a:srgbClr val="FFFFFF"/>
                </a:solidFill>
                <a:latin typeface="Microsoft Sans Serif"/>
                <a:cs typeface="Microsoft Sans Serif"/>
              </a:rPr>
              <a:t>	c</a:t>
            </a:r>
            <a:r>
              <a:rPr sz="1000" spc="-5" dirty="0">
                <a:solidFill>
                  <a:srgbClr val="FFFFFF"/>
                </a:solidFill>
                <a:latin typeface="Microsoft Sans Serif"/>
                <a:cs typeface="Microsoft Sans Serif"/>
              </a:rPr>
              <a:t>o</a:t>
            </a:r>
            <a:r>
              <a:rPr sz="1000" spc="10" dirty="0">
                <a:solidFill>
                  <a:srgbClr val="FFFFFF"/>
                </a:solidFill>
                <a:latin typeface="Microsoft Sans Serif"/>
                <a:cs typeface="Microsoft Sans Serif"/>
              </a:rPr>
              <a:t>m</a:t>
            </a:r>
            <a:r>
              <a:rPr sz="1000" spc="-5" dirty="0">
                <a:solidFill>
                  <a:srgbClr val="FFFFFF"/>
                </a:solidFill>
                <a:latin typeface="Microsoft Sans Serif"/>
                <a:cs typeface="Microsoft Sans Serif"/>
              </a:rPr>
              <a:t>an</a:t>
            </a:r>
            <a:r>
              <a:rPr sz="1000" dirty="0">
                <a:solidFill>
                  <a:srgbClr val="FFFFFF"/>
                </a:solidFill>
                <a:latin typeface="Microsoft Sans Serif"/>
                <a:cs typeface="Microsoft Sans Serif"/>
              </a:rPr>
              <a:t>	c</a:t>
            </a:r>
            <a:r>
              <a:rPr sz="1000" spc="-20" dirty="0">
                <a:solidFill>
                  <a:srgbClr val="FFFFFF"/>
                </a:solidFill>
                <a:latin typeface="Microsoft Sans Serif"/>
                <a:cs typeface="Microsoft Sans Serif"/>
              </a:rPr>
              <a:t>o</a:t>
            </a:r>
            <a:r>
              <a:rPr sz="1000" spc="15" dirty="0">
                <a:solidFill>
                  <a:srgbClr val="FFFFFF"/>
                </a:solidFill>
                <a:latin typeface="Microsoft Sans Serif"/>
                <a:cs typeface="Microsoft Sans Serif"/>
              </a:rPr>
              <a:t>m</a:t>
            </a:r>
            <a:r>
              <a:rPr sz="1000" spc="-15" dirty="0">
                <a:solidFill>
                  <a:srgbClr val="FFFFFF"/>
                </a:solidFill>
                <a:latin typeface="Microsoft Sans Serif"/>
                <a:cs typeface="Microsoft Sans Serif"/>
              </a:rPr>
              <a:t>i</a:t>
            </a:r>
            <a:r>
              <a:rPr sz="1000" spc="-5" dirty="0">
                <a:solidFill>
                  <a:srgbClr val="FFFFFF"/>
                </a:solidFill>
                <a:latin typeface="Microsoft Sans Serif"/>
                <a:cs typeface="Microsoft Sans Serif"/>
              </a:rPr>
              <a:t>d</a:t>
            </a:r>
            <a:r>
              <a:rPr sz="1000" spc="-10" dirty="0">
                <a:solidFill>
                  <a:srgbClr val="FFFFFF"/>
                </a:solidFill>
                <a:latin typeface="Microsoft Sans Serif"/>
                <a:cs typeface="Microsoft Sans Serif"/>
              </a:rPr>
              <a:t>a</a:t>
            </a:r>
            <a:r>
              <a:rPr sz="1000" spc="-5" dirty="0">
                <a:solidFill>
                  <a:srgbClr val="FFFFFF"/>
                </a:solidFill>
                <a:latin typeface="Microsoft Sans Serif"/>
                <a:cs typeface="Microsoft Sans Serif"/>
              </a:rPr>
              <a:t>s</a:t>
            </a:r>
            <a:endParaRPr sz="1000">
              <a:latin typeface="Microsoft Sans Serif"/>
              <a:cs typeface="Microsoft Sans Serif"/>
            </a:endParaRPr>
          </a:p>
        </p:txBody>
      </p:sp>
      <p:sp>
        <p:nvSpPr>
          <p:cNvPr id="26" name="object 26"/>
          <p:cNvSpPr txBox="1"/>
          <p:nvPr/>
        </p:nvSpPr>
        <p:spPr>
          <a:xfrm>
            <a:off x="723699" y="5035422"/>
            <a:ext cx="3015615" cy="330200"/>
          </a:xfrm>
          <a:prstGeom prst="rect">
            <a:avLst/>
          </a:prstGeom>
        </p:spPr>
        <p:txBody>
          <a:bodyPr vert="horz" wrap="square" lIns="0" tIns="12062" rIns="0" bIns="0" rtlCol="0">
            <a:spAutoFit/>
          </a:bodyPr>
          <a:lstStyle/>
          <a:p>
            <a:pPr marL="12697" marR="5077">
              <a:spcBef>
                <a:spcPts val="95"/>
              </a:spcBef>
            </a:pPr>
            <a:r>
              <a:rPr sz="1000" spc="-5" dirty="0">
                <a:solidFill>
                  <a:srgbClr val="FFFFFF"/>
                </a:solidFill>
                <a:latin typeface="Microsoft Sans Serif"/>
                <a:cs typeface="Microsoft Sans Serif"/>
              </a:rPr>
              <a:t>equilibradas.</a:t>
            </a:r>
            <a:r>
              <a:rPr sz="1000" spc="204" dirty="0">
                <a:solidFill>
                  <a:srgbClr val="FFFFFF"/>
                </a:solidFill>
                <a:latin typeface="Microsoft Sans Serif"/>
                <a:cs typeface="Microsoft Sans Serif"/>
              </a:rPr>
              <a:t> </a:t>
            </a:r>
            <a:r>
              <a:rPr sz="1000" spc="-5" dirty="0">
                <a:solidFill>
                  <a:srgbClr val="FFFFFF"/>
                </a:solidFill>
                <a:latin typeface="Microsoft Sans Serif"/>
                <a:cs typeface="Microsoft Sans Serif"/>
              </a:rPr>
              <a:t>Otro</a:t>
            </a:r>
            <a:r>
              <a:rPr sz="1000" spc="210" dirty="0">
                <a:solidFill>
                  <a:srgbClr val="FFFFFF"/>
                </a:solidFill>
                <a:latin typeface="Microsoft Sans Serif"/>
                <a:cs typeface="Microsoft Sans Serif"/>
              </a:rPr>
              <a:t> </a:t>
            </a:r>
            <a:r>
              <a:rPr sz="1000" dirty="0">
                <a:solidFill>
                  <a:srgbClr val="FFFFFF"/>
                </a:solidFill>
                <a:latin typeface="Microsoft Sans Serif"/>
                <a:cs typeface="Microsoft Sans Serif"/>
              </a:rPr>
              <a:t>se</a:t>
            </a:r>
            <a:r>
              <a:rPr sz="1000" spc="210" dirty="0">
                <a:solidFill>
                  <a:srgbClr val="FFFFFF"/>
                </a:solidFill>
                <a:latin typeface="Microsoft Sans Serif"/>
                <a:cs typeface="Microsoft Sans Serif"/>
              </a:rPr>
              <a:t> </a:t>
            </a:r>
            <a:r>
              <a:rPr sz="1000" spc="-5" dirty="0">
                <a:solidFill>
                  <a:srgbClr val="FFFFFF"/>
                </a:solidFill>
                <a:latin typeface="Microsoft Sans Serif"/>
                <a:cs typeface="Microsoft Sans Serif"/>
              </a:rPr>
              <a:t>basa</a:t>
            </a:r>
            <a:r>
              <a:rPr sz="1000" spc="22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spc="204" dirty="0">
                <a:solidFill>
                  <a:srgbClr val="FFFFFF"/>
                </a:solidFill>
                <a:latin typeface="Microsoft Sans Serif"/>
                <a:cs typeface="Microsoft Sans Serif"/>
              </a:rPr>
              <a:t> </a:t>
            </a:r>
            <a:r>
              <a:rPr sz="1000" spc="-5" dirty="0">
                <a:solidFill>
                  <a:srgbClr val="FFFFFF"/>
                </a:solidFill>
                <a:latin typeface="Microsoft Sans Serif"/>
                <a:cs typeface="Microsoft Sans Serif"/>
              </a:rPr>
              <a:t>Food</a:t>
            </a:r>
            <a:r>
              <a:rPr sz="1000" spc="210" dirty="0">
                <a:solidFill>
                  <a:srgbClr val="FFFFFF"/>
                </a:solidFill>
                <a:latin typeface="Microsoft Sans Serif"/>
                <a:cs typeface="Microsoft Sans Serif"/>
              </a:rPr>
              <a:t> </a:t>
            </a:r>
            <a:r>
              <a:rPr sz="1000" spc="-5" dirty="0">
                <a:solidFill>
                  <a:srgbClr val="FFFFFF"/>
                </a:solidFill>
                <a:latin typeface="Microsoft Sans Serif"/>
                <a:cs typeface="Microsoft Sans Serif"/>
              </a:rPr>
              <a:t>Revolutions</a:t>
            </a:r>
            <a:r>
              <a:rPr sz="1000" spc="215" dirty="0">
                <a:solidFill>
                  <a:srgbClr val="FFFFFF"/>
                </a:solidFill>
                <a:latin typeface="Microsoft Sans Serif"/>
                <a:cs typeface="Microsoft Sans Serif"/>
              </a:rPr>
              <a:t> </a:t>
            </a:r>
            <a:r>
              <a:rPr sz="1000" spc="-10" dirty="0">
                <a:solidFill>
                  <a:srgbClr val="FFFFFF"/>
                </a:solidFill>
                <a:latin typeface="Microsoft Sans Serif"/>
                <a:cs typeface="Microsoft Sans Serif"/>
              </a:rPr>
              <a:t>in </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school</a:t>
            </a:r>
            <a:r>
              <a:rPr sz="1000" spc="204" dirty="0">
                <a:solidFill>
                  <a:srgbClr val="FFFFFF"/>
                </a:solidFill>
                <a:latin typeface="Microsoft Sans Serif"/>
                <a:cs typeface="Microsoft Sans Serif"/>
              </a:rPr>
              <a:t> </a:t>
            </a:r>
            <a:r>
              <a:rPr sz="1000" spc="-10" dirty="0">
                <a:solidFill>
                  <a:srgbClr val="FFFFFF"/>
                </a:solidFill>
                <a:latin typeface="Microsoft Sans Serif"/>
                <a:cs typeface="Microsoft Sans Serif"/>
              </a:rPr>
              <a:t>del</a:t>
            </a:r>
            <a:r>
              <a:rPr sz="1000" spc="210" dirty="0">
                <a:solidFill>
                  <a:srgbClr val="FFFFFF"/>
                </a:solidFill>
                <a:latin typeface="Microsoft Sans Serif"/>
                <a:cs typeface="Microsoft Sans Serif"/>
              </a:rPr>
              <a:t> </a:t>
            </a:r>
            <a:r>
              <a:rPr sz="1000" spc="-5" dirty="0">
                <a:solidFill>
                  <a:srgbClr val="FFFFFF"/>
                </a:solidFill>
                <a:latin typeface="Microsoft Sans Serif"/>
                <a:cs typeface="Microsoft Sans Serif"/>
              </a:rPr>
              <a:t>chef</a:t>
            </a:r>
            <a:r>
              <a:rPr sz="1000" spc="215" dirty="0">
                <a:solidFill>
                  <a:srgbClr val="FFFFFF"/>
                </a:solidFill>
                <a:latin typeface="Microsoft Sans Serif"/>
                <a:cs typeface="Microsoft Sans Serif"/>
              </a:rPr>
              <a:t> </a:t>
            </a:r>
            <a:r>
              <a:rPr sz="1000" spc="-5" dirty="0">
                <a:solidFill>
                  <a:srgbClr val="FFFFFF"/>
                </a:solidFill>
                <a:latin typeface="Microsoft Sans Serif"/>
                <a:cs typeface="Microsoft Sans Serif"/>
              </a:rPr>
              <a:t>Jamie</a:t>
            </a:r>
            <a:r>
              <a:rPr sz="1000" spc="200" dirty="0">
                <a:solidFill>
                  <a:srgbClr val="FFFFFF"/>
                </a:solidFill>
                <a:latin typeface="Microsoft Sans Serif"/>
                <a:cs typeface="Microsoft Sans Serif"/>
              </a:rPr>
              <a:t> </a:t>
            </a:r>
            <a:r>
              <a:rPr sz="1000" spc="-5" dirty="0">
                <a:solidFill>
                  <a:srgbClr val="FFFFFF"/>
                </a:solidFill>
                <a:latin typeface="Microsoft Sans Serif"/>
                <a:cs typeface="Microsoft Sans Serif"/>
              </a:rPr>
              <a:t>Olivier,</a:t>
            </a:r>
            <a:r>
              <a:rPr sz="1000" spc="200" dirty="0">
                <a:solidFill>
                  <a:srgbClr val="FFFFFF"/>
                </a:solidFill>
                <a:latin typeface="Microsoft Sans Serif"/>
                <a:cs typeface="Microsoft Sans Serif"/>
              </a:rPr>
              <a:t> </a:t>
            </a:r>
            <a:r>
              <a:rPr sz="1000" spc="-5" dirty="0">
                <a:solidFill>
                  <a:srgbClr val="FFFFFF"/>
                </a:solidFill>
                <a:latin typeface="Microsoft Sans Serif"/>
                <a:cs typeface="Microsoft Sans Serif"/>
              </a:rPr>
              <a:t>donde</a:t>
            </a:r>
            <a:r>
              <a:rPr sz="1000" spc="200" dirty="0">
                <a:solidFill>
                  <a:srgbClr val="FFFFFF"/>
                </a:solidFill>
                <a:latin typeface="Microsoft Sans Serif"/>
                <a:cs typeface="Microsoft Sans Serif"/>
              </a:rPr>
              <a:t> </a:t>
            </a:r>
            <a:r>
              <a:rPr sz="1000" spc="-5" dirty="0">
                <a:solidFill>
                  <a:srgbClr val="FFFFFF"/>
                </a:solidFill>
                <a:latin typeface="Microsoft Sans Serif"/>
                <a:cs typeface="Microsoft Sans Serif"/>
              </a:rPr>
              <a:t>educan</a:t>
            </a:r>
            <a:r>
              <a:rPr sz="1000" spc="21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spc="215"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endParaRPr sz="1000">
              <a:latin typeface="Microsoft Sans Serif"/>
              <a:cs typeface="Microsoft Sans Serif"/>
            </a:endParaRPr>
          </a:p>
        </p:txBody>
      </p:sp>
      <p:sp>
        <p:nvSpPr>
          <p:cNvPr id="27" name="object 27"/>
          <p:cNvSpPr txBox="1"/>
          <p:nvPr/>
        </p:nvSpPr>
        <p:spPr>
          <a:xfrm>
            <a:off x="723699" y="5338698"/>
            <a:ext cx="3016250" cy="330200"/>
          </a:xfrm>
          <a:prstGeom prst="rect">
            <a:avLst/>
          </a:prstGeom>
        </p:spPr>
        <p:txBody>
          <a:bodyPr vert="horz" wrap="square" lIns="0" tIns="12062" rIns="0" bIns="0" rtlCol="0">
            <a:spAutoFit/>
          </a:bodyPr>
          <a:lstStyle/>
          <a:p>
            <a:pPr marL="12697" marR="5077">
              <a:spcBef>
                <a:spcPts val="95"/>
              </a:spcBef>
            </a:pPr>
            <a:r>
              <a:rPr sz="1000" spc="-5" dirty="0">
                <a:solidFill>
                  <a:srgbClr val="FFFFFF"/>
                </a:solidFill>
                <a:latin typeface="Microsoft Sans Serif"/>
                <a:cs typeface="Microsoft Sans Serif"/>
              </a:rPr>
              <a:t>niños</a:t>
            </a:r>
            <a:r>
              <a:rPr sz="1000" spc="114" dirty="0">
                <a:solidFill>
                  <a:srgbClr val="FFFFFF"/>
                </a:solidFill>
                <a:latin typeface="Microsoft Sans Serif"/>
                <a:cs typeface="Microsoft Sans Serif"/>
              </a:rPr>
              <a:t> </a:t>
            </a:r>
            <a:r>
              <a:rPr sz="1000" spc="-5" dirty="0">
                <a:solidFill>
                  <a:srgbClr val="FFFFFF"/>
                </a:solidFill>
                <a:latin typeface="Microsoft Sans Serif"/>
                <a:cs typeface="Microsoft Sans Serif"/>
              </a:rPr>
              <a:t>sobre</a:t>
            </a:r>
            <a:r>
              <a:rPr sz="1000" spc="114" dirty="0">
                <a:solidFill>
                  <a:srgbClr val="FFFFFF"/>
                </a:solidFill>
                <a:latin typeface="Microsoft Sans Serif"/>
                <a:cs typeface="Microsoft Sans Serif"/>
              </a:rPr>
              <a:t> </a:t>
            </a:r>
            <a:r>
              <a:rPr sz="1000" spc="-5" dirty="0">
                <a:solidFill>
                  <a:srgbClr val="FFFFFF"/>
                </a:solidFill>
                <a:latin typeface="Microsoft Sans Serif"/>
                <a:cs typeface="Microsoft Sans Serif"/>
              </a:rPr>
              <a:t>qué</a:t>
            </a:r>
            <a:r>
              <a:rPr sz="1000" spc="125" dirty="0">
                <a:solidFill>
                  <a:srgbClr val="FFFFFF"/>
                </a:solidFill>
                <a:latin typeface="Microsoft Sans Serif"/>
                <a:cs typeface="Microsoft Sans Serif"/>
              </a:rPr>
              <a:t> </a:t>
            </a:r>
            <a:r>
              <a:rPr sz="1000" spc="-5" dirty="0">
                <a:solidFill>
                  <a:srgbClr val="FFFFFF"/>
                </a:solidFill>
                <a:latin typeface="Microsoft Sans Serif"/>
                <a:cs typeface="Microsoft Sans Serif"/>
              </a:rPr>
              <a:t>es</a:t>
            </a:r>
            <a:r>
              <a:rPr sz="1000" spc="120" dirty="0">
                <a:solidFill>
                  <a:srgbClr val="FFFFFF"/>
                </a:solidFill>
                <a:latin typeface="Microsoft Sans Serif"/>
                <a:cs typeface="Microsoft Sans Serif"/>
              </a:rPr>
              <a:t> </a:t>
            </a:r>
            <a:r>
              <a:rPr sz="1000" spc="-5" dirty="0">
                <a:solidFill>
                  <a:srgbClr val="FFFFFF"/>
                </a:solidFill>
                <a:latin typeface="Microsoft Sans Serif"/>
                <a:cs typeface="Microsoft Sans Serif"/>
              </a:rPr>
              <a:t>nutritivo</a:t>
            </a:r>
            <a:r>
              <a:rPr sz="1000" spc="12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95" dirty="0">
                <a:solidFill>
                  <a:srgbClr val="FFFFFF"/>
                </a:solidFill>
                <a:latin typeface="Microsoft Sans Serif"/>
                <a:cs typeface="Microsoft Sans Serif"/>
              </a:rPr>
              <a:t> </a:t>
            </a:r>
            <a:r>
              <a:rPr sz="1000" dirty="0">
                <a:solidFill>
                  <a:srgbClr val="FFFFFF"/>
                </a:solidFill>
                <a:latin typeface="Microsoft Sans Serif"/>
                <a:cs typeface="Microsoft Sans Serif"/>
              </a:rPr>
              <a:t>cómo</a:t>
            </a:r>
            <a:r>
              <a:rPr sz="1000" spc="114" dirty="0">
                <a:solidFill>
                  <a:srgbClr val="FFFFFF"/>
                </a:solidFill>
                <a:latin typeface="Microsoft Sans Serif"/>
                <a:cs typeface="Microsoft Sans Serif"/>
              </a:rPr>
              <a:t> </a:t>
            </a:r>
            <a:r>
              <a:rPr sz="1000" spc="-5" dirty="0">
                <a:solidFill>
                  <a:srgbClr val="FFFFFF"/>
                </a:solidFill>
                <a:latin typeface="Microsoft Sans Serif"/>
                <a:cs typeface="Microsoft Sans Serif"/>
              </a:rPr>
              <a:t>prepararlo,</a:t>
            </a:r>
            <a:r>
              <a:rPr sz="1000" spc="110" dirty="0">
                <a:solidFill>
                  <a:srgbClr val="FFFFFF"/>
                </a:solidFill>
                <a:latin typeface="Microsoft Sans Serif"/>
                <a:cs typeface="Microsoft Sans Serif"/>
              </a:rPr>
              <a:t> </a:t>
            </a:r>
            <a:r>
              <a:rPr sz="1000" dirty="0">
                <a:solidFill>
                  <a:srgbClr val="FFFFFF"/>
                </a:solidFill>
                <a:latin typeface="Microsoft Sans Serif"/>
                <a:cs typeface="Microsoft Sans Serif"/>
              </a:rPr>
              <a:t>con </a:t>
            </a:r>
            <a:r>
              <a:rPr sz="1000" spc="-25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5" dirty="0">
                <a:solidFill>
                  <a:srgbClr val="FFFFFF"/>
                </a:solidFill>
                <a:latin typeface="Microsoft Sans Serif"/>
                <a:cs typeface="Microsoft Sans Serif"/>
              </a:rPr>
              <a:t> </a:t>
            </a:r>
            <a:r>
              <a:rPr sz="1000" spc="-5" dirty="0">
                <a:solidFill>
                  <a:srgbClr val="FFFFFF"/>
                </a:solidFill>
                <a:latin typeface="Microsoft Sans Serif"/>
                <a:cs typeface="Microsoft Sans Serif"/>
              </a:rPr>
              <a:t>esperanza</a:t>
            </a:r>
            <a:r>
              <a:rPr sz="1000" spc="7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55" dirty="0">
                <a:solidFill>
                  <a:srgbClr val="FFFFFF"/>
                </a:solidFill>
                <a:latin typeface="Microsoft Sans Serif"/>
                <a:cs typeface="Microsoft Sans Serif"/>
              </a:rPr>
              <a:t> </a:t>
            </a:r>
            <a:r>
              <a:rPr sz="1000" spc="-5" dirty="0">
                <a:solidFill>
                  <a:srgbClr val="FFFFFF"/>
                </a:solidFill>
                <a:latin typeface="Microsoft Sans Serif"/>
                <a:cs typeface="Microsoft Sans Serif"/>
              </a:rPr>
              <a:t>cambiar</a:t>
            </a:r>
            <a:r>
              <a:rPr sz="1000" spc="65" dirty="0">
                <a:solidFill>
                  <a:srgbClr val="FFFFFF"/>
                </a:solidFill>
                <a:latin typeface="Microsoft Sans Serif"/>
                <a:cs typeface="Microsoft Sans Serif"/>
              </a:rPr>
              <a:t> </a:t>
            </a:r>
            <a:r>
              <a:rPr sz="1000" dirty="0">
                <a:solidFill>
                  <a:srgbClr val="FFFFFF"/>
                </a:solidFill>
                <a:latin typeface="Microsoft Sans Serif"/>
                <a:cs typeface="Microsoft Sans Serif"/>
              </a:rPr>
              <a:t>su</a:t>
            </a:r>
            <a:r>
              <a:rPr sz="1000" spc="60" dirty="0">
                <a:solidFill>
                  <a:srgbClr val="FFFFFF"/>
                </a:solidFill>
                <a:latin typeface="Microsoft Sans Serif"/>
                <a:cs typeface="Microsoft Sans Serif"/>
              </a:rPr>
              <a:t> </a:t>
            </a:r>
            <a:r>
              <a:rPr sz="1000" spc="-5" dirty="0">
                <a:solidFill>
                  <a:srgbClr val="FFFFFF"/>
                </a:solidFill>
                <a:latin typeface="Microsoft Sans Serif"/>
                <a:cs typeface="Microsoft Sans Serif"/>
              </a:rPr>
              <a:t>perspectiva</a:t>
            </a:r>
            <a:r>
              <a:rPr sz="1000" spc="8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40" dirty="0">
                <a:solidFill>
                  <a:srgbClr val="FFFFFF"/>
                </a:solidFill>
                <a:latin typeface="Microsoft Sans Serif"/>
                <a:cs typeface="Microsoft Sans Serif"/>
              </a:rPr>
              <a:t> </a:t>
            </a:r>
            <a:r>
              <a:rPr sz="1000" spc="-5" dirty="0">
                <a:solidFill>
                  <a:srgbClr val="FFFFFF"/>
                </a:solidFill>
                <a:latin typeface="Microsoft Sans Serif"/>
                <a:cs typeface="Microsoft Sans Serif"/>
              </a:rPr>
              <a:t>desviarlos</a:t>
            </a:r>
            <a:endParaRPr sz="1000">
              <a:latin typeface="Microsoft Sans Serif"/>
              <a:cs typeface="Microsoft Sans Serif"/>
            </a:endParaRPr>
          </a:p>
        </p:txBody>
      </p:sp>
      <p:sp>
        <p:nvSpPr>
          <p:cNvPr id="28" name="object 28"/>
          <p:cNvSpPr txBox="1"/>
          <p:nvPr/>
        </p:nvSpPr>
        <p:spPr>
          <a:xfrm>
            <a:off x="723699" y="5642228"/>
            <a:ext cx="3018155" cy="166157"/>
          </a:xfrm>
          <a:prstGeom prst="rect">
            <a:avLst/>
          </a:prstGeom>
        </p:spPr>
        <p:txBody>
          <a:bodyPr vert="horz" wrap="square" lIns="0" tIns="12062" rIns="0" bIns="0" rtlCol="0">
            <a:spAutoFit/>
          </a:bodyPr>
          <a:lstStyle/>
          <a:p>
            <a:pPr marL="12697">
              <a:spcBef>
                <a:spcPts val="95"/>
              </a:spcBef>
              <a:tabLst>
                <a:tab pos="338353" algn="l"/>
                <a:tab pos="683688" algn="l"/>
                <a:tab pos="1411177" algn="l"/>
                <a:tab pos="2290385" algn="l"/>
                <a:tab pos="2694123" algn="l"/>
              </a:tabLst>
            </a:pPr>
            <a:r>
              <a:rPr sz="1000" spc="-5" dirty="0">
                <a:solidFill>
                  <a:srgbClr val="FFFFFF"/>
                </a:solidFill>
                <a:latin typeface="Microsoft Sans Serif"/>
                <a:cs typeface="Microsoft Sans Serif"/>
              </a:rPr>
              <a:t>de	</a:t>
            </a:r>
            <a:r>
              <a:rPr sz="1000" spc="-15" dirty="0">
                <a:solidFill>
                  <a:srgbClr val="FFFFFF"/>
                </a:solidFill>
                <a:latin typeface="Microsoft Sans Serif"/>
                <a:cs typeface="Microsoft Sans Serif"/>
              </a:rPr>
              <a:t>l</a:t>
            </a:r>
            <a:r>
              <a:rPr sz="1000" spc="-5" dirty="0">
                <a:solidFill>
                  <a:srgbClr val="FFFFFF"/>
                </a:solidFill>
                <a:latin typeface="Microsoft Sans Serif"/>
                <a:cs typeface="Microsoft Sans Serif"/>
              </a:rPr>
              <a:t>os</a:t>
            </a:r>
            <a:r>
              <a:rPr sz="1000" dirty="0">
                <a:solidFill>
                  <a:srgbClr val="FFFFFF"/>
                </a:solidFill>
                <a:latin typeface="Microsoft Sans Serif"/>
                <a:cs typeface="Microsoft Sans Serif"/>
              </a:rPr>
              <a:t>	a</a:t>
            </a:r>
            <a:r>
              <a:rPr sz="1000" spc="-15" dirty="0">
                <a:solidFill>
                  <a:srgbClr val="FFFFFF"/>
                </a:solidFill>
                <a:latin typeface="Microsoft Sans Serif"/>
                <a:cs typeface="Microsoft Sans Serif"/>
              </a:rPr>
              <a:t>li</a:t>
            </a:r>
            <a:r>
              <a:rPr sz="1000" spc="15" dirty="0">
                <a:solidFill>
                  <a:srgbClr val="FFFFFF"/>
                </a:solidFill>
                <a:latin typeface="Microsoft Sans Serif"/>
                <a:cs typeface="Microsoft Sans Serif"/>
              </a:rPr>
              <a:t>m</a:t>
            </a:r>
            <a:r>
              <a:rPr sz="1000" spc="-5" dirty="0">
                <a:solidFill>
                  <a:srgbClr val="FFFFFF"/>
                </a:solidFill>
                <a:latin typeface="Microsoft Sans Serif"/>
                <a:cs typeface="Microsoft Sans Serif"/>
              </a:rPr>
              <a:t>e</a:t>
            </a:r>
            <a:r>
              <a:rPr sz="1000" spc="-10" dirty="0">
                <a:solidFill>
                  <a:srgbClr val="FFFFFF"/>
                </a:solidFill>
                <a:latin typeface="Microsoft Sans Serif"/>
                <a:cs typeface="Microsoft Sans Serif"/>
              </a:rPr>
              <a:t>n</a:t>
            </a:r>
            <a:r>
              <a:rPr sz="1000" spc="-5" dirty="0">
                <a:solidFill>
                  <a:srgbClr val="FFFFFF"/>
                </a:solidFill>
                <a:latin typeface="Microsoft Sans Serif"/>
                <a:cs typeface="Microsoft Sans Serif"/>
              </a:rPr>
              <a:t>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t>
            </a:r>
            <a:r>
              <a:rPr sz="1000" spc="5" dirty="0">
                <a:solidFill>
                  <a:srgbClr val="FFFFFF"/>
                </a:solidFill>
                <a:latin typeface="Microsoft Sans Serif"/>
                <a:cs typeface="Microsoft Sans Serif"/>
              </a:rPr>
              <a:t>r</a:t>
            </a:r>
            <a:r>
              <a:rPr sz="1000" spc="-5" dirty="0">
                <a:solidFill>
                  <a:srgbClr val="FFFFFF"/>
                </a:solidFill>
                <a:latin typeface="Microsoft Sans Serif"/>
                <a:cs typeface="Microsoft Sans Serif"/>
              </a:rPr>
              <a:t>ocesa</a:t>
            </a:r>
            <a:r>
              <a:rPr sz="1000" spc="-10" dirty="0">
                <a:solidFill>
                  <a:srgbClr val="FFFFFF"/>
                </a:solidFill>
                <a:latin typeface="Microsoft Sans Serif"/>
                <a:cs typeface="Microsoft Sans Serif"/>
              </a:rPr>
              <a:t>d</a:t>
            </a:r>
            <a:r>
              <a:rPr sz="1000" spc="-5" dirty="0">
                <a:solidFill>
                  <a:srgbClr val="FFFFFF"/>
                </a:solidFill>
                <a:latin typeface="Microsoft Sans Serif"/>
                <a:cs typeface="Microsoft Sans Serif"/>
              </a:rPr>
              <a:t>os.</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A</a:t>
            </a:r>
            <a:r>
              <a:rPr sz="1000" dirty="0">
                <a:solidFill>
                  <a:srgbClr val="FFFFFF"/>
                </a:solidFill>
                <a:latin typeface="Microsoft Sans Serif"/>
                <a:cs typeface="Microsoft Sans Serif"/>
              </a:rPr>
              <a:t>s</a:t>
            </a:r>
            <a:r>
              <a:rPr sz="1000" spc="20" dirty="0">
                <a:solidFill>
                  <a:srgbClr val="FFFFFF"/>
                </a:solidFill>
                <a:latin typeface="Microsoft Sans Serif"/>
                <a:cs typeface="Microsoft Sans Serif"/>
              </a:rPr>
              <a:t>í,</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están</a:t>
            </a:r>
            <a:endParaRPr sz="1000">
              <a:latin typeface="Microsoft Sans Serif"/>
              <a:cs typeface="Microsoft Sans Serif"/>
            </a:endParaRPr>
          </a:p>
        </p:txBody>
      </p:sp>
      <p:sp>
        <p:nvSpPr>
          <p:cNvPr id="29" name="object 29"/>
          <p:cNvSpPr txBox="1"/>
          <p:nvPr/>
        </p:nvSpPr>
        <p:spPr>
          <a:xfrm>
            <a:off x="723699" y="5793104"/>
            <a:ext cx="3014980" cy="330200"/>
          </a:xfrm>
          <a:prstGeom prst="rect">
            <a:avLst/>
          </a:prstGeom>
        </p:spPr>
        <p:txBody>
          <a:bodyPr vert="horz" wrap="square" lIns="0" tIns="12062" rIns="0" bIns="0" rtlCol="0">
            <a:spAutoFit/>
          </a:bodyPr>
          <a:lstStyle/>
          <a:p>
            <a:pPr marL="12697" marR="5077">
              <a:spcBef>
                <a:spcPts val="95"/>
              </a:spcBef>
            </a:pPr>
            <a:r>
              <a:rPr sz="1000" spc="-5" dirty="0">
                <a:solidFill>
                  <a:srgbClr val="FFFFFF"/>
                </a:solidFill>
                <a:latin typeface="Microsoft Sans Serif"/>
                <a:cs typeface="Microsoft Sans Serif"/>
              </a:rPr>
              <a:t>proporcionando</a:t>
            </a:r>
            <a:r>
              <a:rPr sz="1000" spc="204" dirty="0">
                <a:solidFill>
                  <a:srgbClr val="FFFFFF"/>
                </a:solidFill>
                <a:latin typeface="Microsoft Sans Serif"/>
                <a:cs typeface="Microsoft Sans Serif"/>
              </a:rPr>
              <a:t> </a:t>
            </a:r>
            <a:r>
              <a:rPr sz="1000" spc="-5" dirty="0">
                <a:solidFill>
                  <a:srgbClr val="FFFFFF"/>
                </a:solidFill>
                <a:latin typeface="Microsoft Sans Serif"/>
                <a:cs typeface="Microsoft Sans Serif"/>
              </a:rPr>
              <a:t>un</a:t>
            </a:r>
            <a:r>
              <a:rPr sz="1000" spc="195" dirty="0">
                <a:solidFill>
                  <a:srgbClr val="FFFFFF"/>
                </a:solidFill>
                <a:latin typeface="Microsoft Sans Serif"/>
                <a:cs typeface="Microsoft Sans Serif"/>
              </a:rPr>
              <a:t> </a:t>
            </a:r>
            <a:r>
              <a:rPr sz="1000" spc="-5" dirty="0">
                <a:solidFill>
                  <a:srgbClr val="FFFFFF"/>
                </a:solidFill>
                <a:latin typeface="Microsoft Sans Serif"/>
                <a:cs typeface="Microsoft Sans Serif"/>
              </a:rPr>
              <a:t>futuro</a:t>
            </a:r>
            <a:r>
              <a:rPr sz="1000" spc="215" dirty="0">
                <a:solidFill>
                  <a:srgbClr val="FFFFFF"/>
                </a:solidFill>
                <a:latin typeface="Microsoft Sans Serif"/>
                <a:cs typeface="Microsoft Sans Serif"/>
              </a:rPr>
              <a:t> </a:t>
            </a:r>
            <a:r>
              <a:rPr sz="1000" spc="-5" dirty="0">
                <a:solidFill>
                  <a:srgbClr val="FFFFFF"/>
                </a:solidFill>
                <a:latin typeface="Microsoft Sans Serif"/>
                <a:cs typeface="Microsoft Sans Serif"/>
              </a:rPr>
              <a:t>sostenible</a:t>
            </a:r>
            <a:r>
              <a:rPr sz="1000" spc="21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spc="200" dirty="0">
                <a:solidFill>
                  <a:srgbClr val="FFFFFF"/>
                </a:solidFill>
                <a:latin typeface="Microsoft Sans Serif"/>
                <a:cs typeface="Microsoft Sans Serif"/>
              </a:rPr>
              <a:t> </a:t>
            </a:r>
            <a:r>
              <a:rPr sz="1000" spc="-5" dirty="0">
                <a:solidFill>
                  <a:srgbClr val="FFFFFF"/>
                </a:solidFill>
                <a:latin typeface="Microsoft Sans Serif"/>
                <a:cs typeface="Microsoft Sans Serif"/>
              </a:rPr>
              <a:t>través</a:t>
            </a:r>
            <a:r>
              <a:rPr sz="1000" spc="2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21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comunidad</a:t>
            </a:r>
            <a:r>
              <a:rPr sz="1000" spc="2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sus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hijos.</a:t>
            </a:r>
            <a:endParaRPr sz="1000">
              <a:latin typeface="Microsoft Sans Serif"/>
              <a:cs typeface="Microsoft Sans Serif"/>
            </a:endParaRPr>
          </a:p>
        </p:txBody>
      </p:sp>
      <p:grpSp>
        <p:nvGrpSpPr>
          <p:cNvPr id="30" name="object 30"/>
          <p:cNvGrpSpPr/>
          <p:nvPr/>
        </p:nvGrpSpPr>
        <p:grpSpPr>
          <a:xfrm>
            <a:off x="0" y="3"/>
            <a:ext cx="7277100" cy="2582545"/>
            <a:chOff x="0" y="0"/>
            <a:chExt cx="7277100" cy="2582545"/>
          </a:xfrm>
        </p:grpSpPr>
        <p:sp>
          <p:nvSpPr>
            <p:cNvPr id="31" name="object 31"/>
            <p:cNvSpPr/>
            <p:nvPr/>
          </p:nvSpPr>
          <p:spPr>
            <a:xfrm>
              <a:off x="0" y="0"/>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7644"/>
                  </a:lnTo>
                  <a:lnTo>
                    <a:pt x="5221605" y="0"/>
                  </a:lnTo>
                  <a:close/>
                </a:path>
              </a:pathLst>
            </a:custGeom>
            <a:solidFill>
              <a:srgbClr val="004448"/>
            </a:solidFill>
          </p:spPr>
          <p:txBody>
            <a:bodyPr wrap="square" lIns="0" tIns="0" rIns="0" bIns="0" rtlCol="0"/>
            <a:lstStyle/>
            <a:p>
              <a:endParaRPr/>
            </a:p>
          </p:txBody>
        </p:sp>
        <p:pic>
          <p:nvPicPr>
            <p:cNvPr id="32" name="object 32"/>
            <p:cNvPicPr/>
            <p:nvPr/>
          </p:nvPicPr>
          <p:blipFill>
            <a:blip r:embed="rId8" cstate="screen">
              <a:extLst>
                <a:ext uri="{28A0092B-C50C-407E-A947-70E740481C1C}">
                  <a14:useLocalDpi xmlns:a14="http://schemas.microsoft.com/office/drawing/2010/main"/>
                </a:ext>
              </a:extLst>
            </a:blip>
            <a:stretch>
              <a:fillRect/>
            </a:stretch>
          </p:blipFill>
          <p:spPr>
            <a:xfrm>
              <a:off x="4612640" y="623569"/>
              <a:ext cx="2395855" cy="1587500"/>
            </a:xfrm>
            <a:prstGeom prst="rect">
              <a:avLst/>
            </a:prstGeom>
          </p:spPr>
        </p:pic>
        <p:sp>
          <p:nvSpPr>
            <p:cNvPr id="33" name="object 33"/>
            <p:cNvSpPr/>
            <p:nvPr/>
          </p:nvSpPr>
          <p:spPr>
            <a:xfrm>
              <a:off x="4613275" y="63436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34" name="object 34"/>
            <p:cNvPicPr/>
            <p:nvPr/>
          </p:nvPicPr>
          <p:blipFill>
            <a:blip r:embed="rId9" cstate="screen">
              <a:extLst>
                <a:ext uri="{28A0092B-C50C-407E-A947-70E740481C1C}">
                  <a14:useLocalDpi xmlns:a14="http://schemas.microsoft.com/office/drawing/2010/main"/>
                </a:ext>
              </a:extLst>
            </a:blip>
            <a:stretch>
              <a:fillRect/>
            </a:stretch>
          </p:blipFill>
          <p:spPr>
            <a:xfrm>
              <a:off x="4321175" y="2214879"/>
              <a:ext cx="2955925" cy="86995"/>
            </a:xfrm>
            <a:prstGeom prst="rect">
              <a:avLst/>
            </a:prstGeom>
          </p:spPr>
        </p:pic>
        <p:pic>
          <p:nvPicPr>
            <p:cNvPr id="35" name="object 35"/>
            <p:cNvPicPr/>
            <p:nvPr/>
          </p:nvPicPr>
          <p:blipFill>
            <a:blip r:embed="rId10" cstate="screen">
              <a:extLst>
                <a:ext uri="{28A0092B-C50C-407E-A947-70E740481C1C}">
                  <a14:useLocalDpi xmlns:a14="http://schemas.microsoft.com/office/drawing/2010/main"/>
                </a:ext>
              </a:extLst>
            </a:blip>
            <a:stretch>
              <a:fillRect/>
            </a:stretch>
          </p:blipFill>
          <p:spPr>
            <a:xfrm>
              <a:off x="4691379" y="718184"/>
              <a:ext cx="1656714" cy="804545"/>
            </a:xfrm>
            <a:prstGeom prst="rect">
              <a:avLst/>
            </a:prstGeom>
          </p:spPr>
        </p:pic>
        <p:pic>
          <p:nvPicPr>
            <p:cNvPr id="36" name="object 36"/>
            <p:cNvPicPr/>
            <p:nvPr/>
          </p:nvPicPr>
          <p:blipFill>
            <a:blip r:embed="rId11" cstate="screen">
              <a:extLst>
                <a:ext uri="{28A0092B-C50C-407E-A947-70E740481C1C}">
                  <a14:useLocalDpi xmlns:a14="http://schemas.microsoft.com/office/drawing/2010/main"/>
                </a:ext>
              </a:extLst>
            </a:blip>
            <a:stretch>
              <a:fillRect/>
            </a:stretch>
          </p:blipFill>
          <p:spPr>
            <a:xfrm>
              <a:off x="6346190" y="718184"/>
              <a:ext cx="621664" cy="1206500"/>
            </a:xfrm>
            <a:prstGeom prst="rect">
              <a:avLst/>
            </a:prstGeom>
          </p:spPr>
        </p:pic>
        <p:pic>
          <p:nvPicPr>
            <p:cNvPr id="37" name="object 37"/>
            <p:cNvPicPr/>
            <p:nvPr/>
          </p:nvPicPr>
          <p:blipFill>
            <a:blip r:embed="rId12" cstate="screen">
              <a:extLst>
                <a:ext uri="{28A0092B-C50C-407E-A947-70E740481C1C}">
                  <a14:useLocalDpi xmlns:a14="http://schemas.microsoft.com/office/drawing/2010/main"/>
                </a:ext>
              </a:extLst>
            </a:blip>
            <a:stretch>
              <a:fillRect/>
            </a:stretch>
          </p:blipFill>
          <p:spPr>
            <a:xfrm>
              <a:off x="4691379" y="1520824"/>
              <a:ext cx="1656714" cy="603250"/>
            </a:xfrm>
            <a:prstGeom prst="rect">
              <a:avLst/>
            </a:prstGeom>
          </p:spPr>
        </p:pic>
        <p:pic>
          <p:nvPicPr>
            <p:cNvPr id="38" name="object 38"/>
            <p:cNvPicPr/>
            <p:nvPr/>
          </p:nvPicPr>
          <p:blipFill>
            <a:blip r:embed="rId13" cstate="screen">
              <a:extLst>
                <a:ext uri="{28A0092B-C50C-407E-A947-70E740481C1C}">
                  <a14:useLocalDpi xmlns:a14="http://schemas.microsoft.com/office/drawing/2010/main"/>
                </a:ext>
              </a:extLst>
            </a:blip>
            <a:stretch>
              <a:fillRect/>
            </a:stretch>
          </p:blipFill>
          <p:spPr>
            <a:xfrm>
              <a:off x="6346190" y="1922144"/>
              <a:ext cx="621664" cy="201295"/>
            </a:xfrm>
            <a:prstGeom prst="rect">
              <a:avLst/>
            </a:prstGeom>
          </p:spPr>
        </p:pic>
        <p:sp>
          <p:nvSpPr>
            <p:cNvPr id="39" name="object 39"/>
            <p:cNvSpPr/>
            <p:nvPr/>
          </p:nvSpPr>
          <p:spPr>
            <a:xfrm>
              <a:off x="6097904" y="172719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0" name="object 40"/>
            <p:cNvSpPr/>
            <p:nvPr/>
          </p:nvSpPr>
          <p:spPr>
            <a:xfrm>
              <a:off x="6063615" y="1694179"/>
              <a:ext cx="815975" cy="779780"/>
            </a:xfrm>
            <a:custGeom>
              <a:avLst/>
              <a:gdLst/>
              <a:ahLst/>
              <a:cxnLst/>
              <a:rect l="l" t="t" r="r" b="b"/>
              <a:pathLst>
                <a:path w="815975" h="779780">
                  <a:moveTo>
                    <a:pt x="398780" y="0"/>
                  </a:moveTo>
                  <a:lnTo>
                    <a:pt x="353060" y="3809"/>
                  </a:lnTo>
                  <a:lnTo>
                    <a:pt x="308610" y="12064"/>
                  </a:lnTo>
                  <a:lnTo>
                    <a:pt x="265430" y="24764"/>
                  </a:lnTo>
                  <a:lnTo>
                    <a:pt x="224155" y="41909"/>
                  </a:lnTo>
                  <a:lnTo>
                    <a:pt x="185420" y="62864"/>
                  </a:lnTo>
                  <a:lnTo>
                    <a:pt x="149860" y="88264"/>
                  </a:lnTo>
                  <a:lnTo>
                    <a:pt x="116205" y="116839"/>
                  </a:lnTo>
                  <a:lnTo>
                    <a:pt x="86995" y="149225"/>
                  </a:lnTo>
                  <a:lnTo>
                    <a:pt x="60960" y="184784"/>
                  </a:lnTo>
                  <a:lnTo>
                    <a:pt x="38735" y="223520"/>
                  </a:lnTo>
                  <a:lnTo>
                    <a:pt x="21589" y="264795"/>
                  </a:lnTo>
                  <a:lnTo>
                    <a:pt x="8889" y="308609"/>
                  </a:lnTo>
                  <a:lnTo>
                    <a:pt x="1905" y="353695"/>
                  </a:lnTo>
                  <a:lnTo>
                    <a:pt x="0" y="398145"/>
                  </a:lnTo>
                  <a:lnTo>
                    <a:pt x="3810" y="441959"/>
                  </a:lnTo>
                  <a:lnTo>
                    <a:pt x="12064" y="484504"/>
                  </a:lnTo>
                  <a:lnTo>
                    <a:pt x="25400" y="525779"/>
                  </a:lnTo>
                  <a:lnTo>
                    <a:pt x="43180" y="565150"/>
                  </a:lnTo>
                  <a:lnTo>
                    <a:pt x="66039" y="601979"/>
                  </a:lnTo>
                  <a:lnTo>
                    <a:pt x="92075" y="636904"/>
                  </a:lnTo>
                  <a:lnTo>
                    <a:pt x="122555" y="668654"/>
                  </a:lnTo>
                  <a:lnTo>
                    <a:pt x="156210" y="696595"/>
                  </a:lnTo>
                  <a:lnTo>
                    <a:pt x="193675" y="721359"/>
                  </a:lnTo>
                  <a:lnTo>
                    <a:pt x="233680" y="742314"/>
                  </a:lnTo>
                  <a:lnTo>
                    <a:pt x="276860" y="759459"/>
                  </a:lnTo>
                  <a:lnTo>
                    <a:pt x="323214" y="770889"/>
                  </a:lnTo>
                  <a:lnTo>
                    <a:pt x="370205" y="777875"/>
                  </a:lnTo>
                  <a:lnTo>
                    <a:pt x="416560" y="779779"/>
                  </a:lnTo>
                  <a:lnTo>
                    <a:pt x="462280" y="775970"/>
                  </a:lnTo>
                  <a:lnTo>
                    <a:pt x="507364" y="768350"/>
                  </a:lnTo>
                  <a:lnTo>
                    <a:pt x="549910" y="755014"/>
                  </a:lnTo>
                  <a:lnTo>
                    <a:pt x="591185" y="737870"/>
                  </a:lnTo>
                  <a:lnTo>
                    <a:pt x="629919" y="716914"/>
                  </a:lnTo>
                  <a:lnTo>
                    <a:pt x="666114" y="691514"/>
                  </a:lnTo>
                  <a:lnTo>
                    <a:pt x="699135" y="662939"/>
                  </a:lnTo>
                  <a:lnTo>
                    <a:pt x="728980" y="630554"/>
                  </a:lnTo>
                  <a:lnTo>
                    <a:pt x="755014" y="594995"/>
                  </a:lnTo>
                  <a:lnTo>
                    <a:pt x="776605" y="556259"/>
                  </a:lnTo>
                  <a:lnTo>
                    <a:pt x="794385" y="514984"/>
                  </a:lnTo>
                  <a:lnTo>
                    <a:pt x="807085" y="471170"/>
                  </a:lnTo>
                  <a:lnTo>
                    <a:pt x="814069" y="426084"/>
                  </a:lnTo>
                  <a:lnTo>
                    <a:pt x="815975" y="381634"/>
                  </a:lnTo>
                  <a:lnTo>
                    <a:pt x="812164" y="337820"/>
                  </a:lnTo>
                  <a:lnTo>
                    <a:pt x="803275" y="295275"/>
                  </a:lnTo>
                  <a:lnTo>
                    <a:pt x="789939" y="254000"/>
                  </a:lnTo>
                  <a:lnTo>
                    <a:pt x="772160" y="214629"/>
                  </a:lnTo>
                  <a:lnTo>
                    <a:pt x="749935" y="177800"/>
                  </a:lnTo>
                  <a:lnTo>
                    <a:pt x="723264" y="142875"/>
                  </a:lnTo>
                  <a:lnTo>
                    <a:pt x="693419" y="111759"/>
                  </a:lnTo>
                  <a:lnTo>
                    <a:pt x="659764" y="83184"/>
                  </a:lnTo>
                  <a:lnTo>
                    <a:pt x="622300" y="58420"/>
                  </a:lnTo>
                  <a:lnTo>
                    <a:pt x="581660" y="37464"/>
                  </a:lnTo>
                  <a:lnTo>
                    <a:pt x="538480" y="20954"/>
                  </a:lnTo>
                  <a:lnTo>
                    <a:pt x="492760" y="8889"/>
                  </a:lnTo>
                  <a:lnTo>
                    <a:pt x="445769" y="1904"/>
                  </a:lnTo>
                  <a:lnTo>
                    <a:pt x="398780" y="0"/>
                  </a:lnTo>
                  <a:close/>
                </a:path>
              </a:pathLst>
            </a:custGeom>
            <a:solidFill>
              <a:srgbClr val="CC912F"/>
            </a:solidFill>
          </p:spPr>
          <p:txBody>
            <a:bodyPr wrap="square" lIns="0" tIns="0" rIns="0" bIns="0" rtlCol="0"/>
            <a:lstStyle/>
            <a:p>
              <a:endParaRPr/>
            </a:p>
          </p:txBody>
        </p:sp>
        <p:sp>
          <p:nvSpPr>
            <p:cNvPr id="41" name="object 41"/>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42" name="object 42"/>
            <p:cNvPicPr/>
            <p:nvPr/>
          </p:nvPicPr>
          <p:blipFill>
            <a:blip r:embed="rId14" cstate="screen">
              <a:extLst>
                <a:ext uri="{28A0092B-C50C-407E-A947-70E740481C1C}">
                  <a14:useLocalDpi xmlns:a14="http://schemas.microsoft.com/office/drawing/2010/main"/>
                </a:ext>
              </a:extLst>
            </a:blip>
            <a:stretch>
              <a:fillRect/>
            </a:stretch>
          </p:blipFill>
          <p:spPr>
            <a:xfrm>
              <a:off x="176504" y="473963"/>
              <a:ext cx="252493" cy="213868"/>
            </a:xfrm>
            <a:prstGeom prst="rect">
              <a:avLst/>
            </a:prstGeom>
          </p:spPr>
        </p:pic>
        <p:sp>
          <p:nvSpPr>
            <p:cNvPr id="43" name="object 43"/>
            <p:cNvSpPr/>
            <p:nvPr/>
          </p:nvSpPr>
          <p:spPr>
            <a:xfrm>
              <a:off x="570242" y="480948"/>
              <a:ext cx="1077595" cy="209550"/>
            </a:xfrm>
            <a:custGeom>
              <a:avLst/>
              <a:gdLst/>
              <a:ahLst/>
              <a:cxnLst/>
              <a:rect l="l" t="t" r="r" b="b"/>
              <a:pathLst>
                <a:path w="1077595" h="209550">
                  <a:moveTo>
                    <a:pt x="127177" y="0"/>
                  </a:moveTo>
                  <a:lnTo>
                    <a:pt x="0" y="0"/>
                  </a:lnTo>
                  <a:lnTo>
                    <a:pt x="0" y="209423"/>
                  </a:lnTo>
                  <a:lnTo>
                    <a:pt x="24942" y="209423"/>
                  </a:lnTo>
                  <a:lnTo>
                    <a:pt x="24942" y="114300"/>
                  </a:lnTo>
                  <a:lnTo>
                    <a:pt x="113411" y="114300"/>
                  </a:lnTo>
                  <a:lnTo>
                    <a:pt x="113411" y="89534"/>
                  </a:lnTo>
                  <a:lnTo>
                    <a:pt x="24942" y="89534"/>
                  </a:lnTo>
                  <a:lnTo>
                    <a:pt x="24942" y="24637"/>
                  </a:lnTo>
                  <a:lnTo>
                    <a:pt x="127177" y="24637"/>
                  </a:lnTo>
                  <a:lnTo>
                    <a:pt x="127177" y="0"/>
                  </a:lnTo>
                  <a:close/>
                </a:path>
                <a:path w="1077595" h="209550">
                  <a:moveTo>
                    <a:pt x="187921" y="0"/>
                  </a:moveTo>
                  <a:lnTo>
                    <a:pt x="162979" y="0"/>
                  </a:lnTo>
                  <a:lnTo>
                    <a:pt x="162979" y="209423"/>
                  </a:lnTo>
                  <a:lnTo>
                    <a:pt x="187921" y="209423"/>
                  </a:lnTo>
                  <a:lnTo>
                    <a:pt x="187921" y="0"/>
                  </a:lnTo>
                  <a:close/>
                </a:path>
                <a:path w="1077595" h="209550">
                  <a:moveTo>
                    <a:pt x="304799" y="24637"/>
                  </a:moveTo>
                  <a:lnTo>
                    <a:pt x="279844" y="24637"/>
                  </a:lnTo>
                  <a:lnTo>
                    <a:pt x="279844" y="209423"/>
                  </a:lnTo>
                  <a:lnTo>
                    <a:pt x="304799" y="209423"/>
                  </a:lnTo>
                  <a:lnTo>
                    <a:pt x="304799" y="24637"/>
                  </a:lnTo>
                  <a:close/>
                </a:path>
                <a:path w="1077595" h="209550">
                  <a:moveTo>
                    <a:pt x="367157" y="0"/>
                  </a:moveTo>
                  <a:lnTo>
                    <a:pt x="217741" y="0"/>
                  </a:lnTo>
                  <a:lnTo>
                    <a:pt x="217741" y="24637"/>
                  </a:lnTo>
                  <a:lnTo>
                    <a:pt x="367157" y="24637"/>
                  </a:lnTo>
                  <a:lnTo>
                    <a:pt x="367157" y="0"/>
                  </a:lnTo>
                  <a:close/>
                </a:path>
                <a:path w="1077595" h="209550">
                  <a:moveTo>
                    <a:pt x="428688" y="0"/>
                  </a:moveTo>
                  <a:lnTo>
                    <a:pt x="391134" y="0"/>
                  </a:lnTo>
                  <a:lnTo>
                    <a:pt x="391134" y="209423"/>
                  </a:lnTo>
                  <a:lnTo>
                    <a:pt x="415175" y="209423"/>
                  </a:lnTo>
                  <a:lnTo>
                    <a:pt x="415175" y="31114"/>
                  </a:lnTo>
                  <a:lnTo>
                    <a:pt x="438054" y="31114"/>
                  </a:lnTo>
                  <a:lnTo>
                    <a:pt x="428688" y="0"/>
                  </a:lnTo>
                  <a:close/>
                </a:path>
                <a:path w="1077595" h="209550">
                  <a:moveTo>
                    <a:pt x="438054" y="31114"/>
                  </a:moveTo>
                  <a:lnTo>
                    <a:pt x="415175" y="31114"/>
                  </a:lnTo>
                  <a:lnTo>
                    <a:pt x="469696" y="209423"/>
                  </a:lnTo>
                  <a:lnTo>
                    <a:pt x="492201" y="209423"/>
                  </a:lnTo>
                  <a:lnTo>
                    <a:pt x="501610" y="179324"/>
                  </a:lnTo>
                  <a:lnTo>
                    <a:pt x="482307" y="179324"/>
                  </a:lnTo>
                  <a:lnTo>
                    <a:pt x="480681" y="173515"/>
                  </a:lnTo>
                  <a:lnTo>
                    <a:pt x="478639" y="166385"/>
                  </a:lnTo>
                  <a:lnTo>
                    <a:pt x="476180" y="157946"/>
                  </a:lnTo>
                  <a:lnTo>
                    <a:pt x="473303" y="148208"/>
                  </a:lnTo>
                  <a:lnTo>
                    <a:pt x="438054" y="31114"/>
                  </a:lnTo>
                  <a:close/>
                </a:path>
                <a:path w="1077595" h="209550">
                  <a:moveTo>
                    <a:pt x="571030" y="34162"/>
                  </a:moveTo>
                  <a:lnTo>
                    <a:pt x="546989" y="34162"/>
                  </a:lnTo>
                  <a:lnTo>
                    <a:pt x="546989" y="209423"/>
                  </a:lnTo>
                  <a:lnTo>
                    <a:pt x="571030" y="209423"/>
                  </a:lnTo>
                  <a:lnTo>
                    <a:pt x="571030" y="34162"/>
                  </a:lnTo>
                  <a:close/>
                </a:path>
                <a:path w="1077595" h="209550">
                  <a:moveTo>
                    <a:pt x="571030" y="0"/>
                  </a:moveTo>
                  <a:lnTo>
                    <a:pt x="537464" y="0"/>
                  </a:lnTo>
                  <a:lnTo>
                    <a:pt x="492328" y="145668"/>
                  </a:lnTo>
                  <a:lnTo>
                    <a:pt x="489149" y="156124"/>
                  </a:lnTo>
                  <a:lnTo>
                    <a:pt x="486417" y="165211"/>
                  </a:lnTo>
                  <a:lnTo>
                    <a:pt x="484136" y="172940"/>
                  </a:lnTo>
                  <a:lnTo>
                    <a:pt x="482307" y="179324"/>
                  </a:lnTo>
                  <a:lnTo>
                    <a:pt x="501610" y="179324"/>
                  </a:lnTo>
                  <a:lnTo>
                    <a:pt x="546989" y="34162"/>
                  </a:lnTo>
                  <a:lnTo>
                    <a:pt x="571030" y="34162"/>
                  </a:lnTo>
                  <a:lnTo>
                    <a:pt x="571030" y="0"/>
                  </a:lnTo>
                  <a:close/>
                </a:path>
                <a:path w="1077595" h="209550">
                  <a:moveTo>
                    <a:pt x="746620" y="0"/>
                  </a:moveTo>
                  <a:lnTo>
                    <a:pt x="610349" y="0"/>
                  </a:lnTo>
                  <a:lnTo>
                    <a:pt x="610349" y="209423"/>
                  </a:lnTo>
                  <a:lnTo>
                    <a:pt x="751065" y="209423"/>
                  </a:lnTo>
                  <a:lnTo>
                    <a:pt x="751065" y="184657"/>
                  </a:lnTo>
                  <a:lnTo>
                    <a:pt x="635304" y="184657"/>
                  </a:lnTo>
                  <a:lnTo>
                    <a:pt x="635304" y="113410"/>
                  </a:lnTo>
                  <a:lnTo>
                    <a:pt x="739635" y="113410"/>
                  </a:lnTo>
                  <a:lnTo>
                    <a:pt x="739635" y="88900"/>
                  </a:lnTo>
                  <a:lnTo>
                    <a:pt x="635304" y="88900"/>
                  </a:lnTo>
                  <a:lnTo>
                    <a:pt x="635304" y="24637"/>
                  </a:lnTo>
                  <a:lnTo>
                    <a:pt x="746620" y="24637"/>
                  </a:lnTo>
                  <a:lnTo>
                    <a:pt x="746620" y="0"/>
                  </a:lnTo>
                  <a:close/>
                </a:path>
                <a:path w="1077595" h="209550">
                  <a:moveTo>
                    <a:pt x="863714" y="0"/>
                  </a:moveTo>
                  <a:lnTo>
                    <a:pt x="836790" y="0"/>
                  </a:lnTo>
                  <a:lnTo>
                    <a:pt x="764400" y="209423"/>
                  </a:lnTo>
                  <a:lnTo>
                    <a:pt x="790943" y="209423"/>
                  </a:lnTo>
                  <a:lnTo>
                    <a:pt x="811644" y="146050"/>
                  </a:lnTo>
                  <a:lnTo>
                    <a:pt x="917475" y="146050"/>
                  </a:lnTo>
                  <a:lnTo>
                    <a:pt x="909154" y="123443"/>
                  </a:lnTo>
                  <a:lnTo>
                    <a:pt x="818756" y="123443"/>
                  </a:lnTo>
                  <a:lnTo>
                    <a:pt x="839457" y="61975"/>
                  </a:lnTo>
                  <a:lnTo>
                    <a:pt x="842580" y="52046"/>
                  </a:lnTo>
                  <a:lnTo>
                    <a:pt x="845299" y="42068"/>
                  </a:lnTo>
                  <a:lnTo>
                    <a:pt x="847636" y="32043"/>
                  </a:lnTo>
                  <a:lnTo>
                    <a:pt x="849617" y="21970"/>
                  </a:lnTo>
                  <a:lnTo>
                    <a:pt x="871801" y="21970"/>
                  </a:lnTo>
                  <a:lnTo>
                    <a:pt x="863714" y="0"/>
                  </a:lnTo>
                  <a:close/>
                </a:path>
                <a:path w="1077595" h="209550">
                  <a:moveTo>
                    <a:pt x="917475" y="146050"/>
                  </a:moveTo>
                  <a:lnTo>
                    <a:pt x="890384" y="146050"/>
                  </a:lnTo>
                  <a:lnTo>
                    <a:pt x="912355" y="209423"/>
                  </a:lnTo>
                  <a:lnTo>
                    <a:pt x="940803" y="209423"/>
                  </a:lnTo>
                  <a:lnTo>
                    <a:pt x="917475" y="146050"/>
                  </a:lnTo>
                  <a:close/>
                </a:path>
                <a:path w="1077595" h="209550">
                  <a:moveTo>
                    <a:pt x="871801" y="21970"/>
                  </a:moveTo>
                  <a:lnTo>
                    <a:pt x="849617" y="21970"/>
                  </a:lnTo>
                  <a:lnTo>
                    <a:pt x="852095" y="31043"/>
                  </a:lnTo>
                  <a:lnTo>
                    <a:pt x="855157" y="41306"/>
                  </a:lnTo>
                  <a:lnTo>
                    <a:pt x="858814" y="52760"/>
                  </a:lnTo>
                  <a:lnTo>
                    <a:pt x="882637" y="123443"/>
                  </a:lnTo>
                  <a:lnTo>
                    <a:pt x="909154" y="123443"/>
                  </a:lnTo>
                  <a:lnTo>
                    <a:pt x="871801" y="21970"/>
                  </a:lnTo>
                  <a:close/>
                </a:path>
                <a:path w="1077595" h="209550">
                  <a:moveTo>
                    <a:pt x="984237" y="0"/>
                  </a:moveTo>
                  <a:lnTo>
                    <a:pt x="959345" y="0"/>
                  </a:lnTo>
                  <a:lnTo>
                    <a:pt x="959345" y="209423"/>
                  </a:lnTo>
                  <a:lnTo>
                    <a:pt x="1077074" y="209423"/>
                  </a:lnTo>
                  <a:lnTo>
                    <a:pt x="1077074" y="184657"/>
                  </a:lnTo>
                  <a:lnTo>
                    <a:pt x="984237" y="184657"/>
                  </a:lnTo>
                  <a:lnTo>
                    <a:pt x="984237" y="0"/>
                  </a:lnTo>
                  <a:close/>
                </a:path>
              </a:pathLst>
            </a:custGeom>
            <a:solidFill>
              <a:srgbClr val="FFFFFF"/>
            </a:solidFill>
          </p:spPr>
          <p:txBody>
            <a:bodyPr wrap="square" lIns="0" tIns="0" rIns="0" bIns="0" rtlCol="0"/>
            <a:lstStyle/>
            <a:p>
              <a:endParaRPr/>
            </a:p>
          </p:txBody>
        </p:sp>
        <p:sp>
          <p:nvSpPr>
            <p:cNvPr id="44" name="object 44"/>
            <p:cNvSpPr/>
            <p:nvPr/>
          </p:nvSpPr>
          <p:spPr>
            <a:xfrm>
              <a:off x="460324" y="1627885"/>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0"/>
                  </a:lnTo>
                  <a:lnTo>
                    <a:pt x="167528" y="35687"/>
                  </a:lnTo>
                  <a:close/>
                </a:path>
                <a:path w="278765" h="128269">
                  <a:moveTo>
                    <a:pt x="151980" y="26035"/>
                  </a:moveTo>
                  <a:lnTo>
                    <a:pt x="141566" y="26035"/>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5"/>
                  </a:lnTo>
                  <a:close/>
                </a:path>
                <a:path w="278765" h="128269">
                  <a:moveTo>
                    <a:pt x="226059" y="26035"/>
                  </a:moveTo>
                  <a:lnTo>
                    <a:pt x="208025" y="26035"/>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5"/>
                  </a:lnTo>
                  <a:lnTo>
                    <a:pt x="201993" y="84836"/>
                  </a:lnTo>
                  <a:lnTo>
                    <a:pt x="198145" y="80264"/>
                  </a:lnTo>
                  <a:lnTo>
                    <a:pt x="196214" y="73278"/>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5"/>
                  </a:lnTo>
                  <a:lnTo>
                    <a:pt x="278269" y="41655"/>
                  </a:lnTo>
                  <a:lnTo>
                    <a:pt x="278269" y="27686"/>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45" name="object 45"/>
            <p:cNvPicPr/>
            <p:nvPr/>
          </p:nvPicPr>
          <p:blipFill>
            <a:blip r:embed="rId15" cstate="screen">
              <a:extLst>
                <a:ext uri="{28A0092B-C50C-407E-A947-70E740481C1C}">
                  <a14:useLocalDpi xmlns:a14="http://schemas.microsoft.com/office/drawing/2010/main"/>
                </a:ext>
              </a:extLst>
            </a:blip>
            <a:stretch>
              <a:fillRect/>
            </a:stretch>
          </p:blipFill>
          <p:spPr>
            <a:xfrm>
              <a:off x="1028585" y="1653539"/>
              <a:ext cx="2257666" cy="271779"/>
            </a:xfrm>
            <a:prstGeom prst="rect">
              <a:avLst/>
            </a:prstGeom>
          </p:spPr>
        </p:pic>
        <p:sp>
          <p:nvSpPr>
            <p:cNvPr id="46" name="object 46"/>
            <p:cNvSpPr/>
            <p:nvPr/>
          </p:nvSpPr>
          <p:spPr>
            <a:xfrm>
              <a:off x="467474" y="1794890"/>
              <a:ext cx="278765" cy="102870"/>
            </a:xfrm>
            <a:custGeom>
              <a:avLst/>
              <a:gdLst/>
              <a:ahLst/>
              <a:cxnLst/>
              <a:rect l="l" t="t" r="r" b="b"/>
              <a:pathLst>
                <a:path w="278765" h="102869">
                  <a:moveTo>
                    <a:pt x="42303" y="635"/>
                  </a:moveTo>
                  <a:lnTo>
                    <a:pt x="0" y="635"/>
                  </a:lnTo>
                  <a:lnTo>
                    <a:pt x="0" y="100965"/>
                  </a:lnTo>
                  <a:lnTo>
                    <a:pt x="12623" y="100965"/>
                  </a:lnTo>
                  <a:lnTo>
                    <a:pt x="12623" y="60198"/>
                  </a:lnTo>
                  <a:lnTo>
                    <a:pt x="37071" y="60198"/>
                  </a:lnTo>
                  <a:lnTo>
                    <a:pt x="67669" y="48260"/>
                  </a:lnTo>
                  <a:lnTo>
                    <a:pt x="12623" y="48260"/>
                  </a:lnTo>
                  <a:lnTo>
                    <a:pt x="12623" y="12446"/>
                  </a:lnTo>
                  <a:lnTo>
                    <a:pt x="68259" y="12446"/>
                  </a:lnTo>
                  <a:lnTo>
                    <a:pt x="67957" y="11811"/>
                  </a:lnTo>
                  <a:lnTo>
                    <a:pt x="65405" y="8509"/>
                  </a:lnTo>
                  <a:lnTo>
                    <a:pt x="59080" y="3937"/>
                  </a:lnTo>
                  <a:lnTo>
                    <a:pt x="55156" y="2413"/>
                  </a:lnTo>
                  <a:lnTo>
                    <a:pt x="47129" y="889"/>
                  </a:lnTo>
                  <a:lnTo>
                    <a:pt x="42303" y="635"/>
                  </a:lnTo>
                  <a:close/>
                </a:path>
                <a:path w="278765" h="102869">
                  <a:moveTo>
                    <a:pt x="68259" y="12446"/>
                  </a:moveTo>
                  <a:lnTo>
                    <a:pt x="42735" y="12446"/>
                  </a:lnTo>
                  <a:lnTo>
                    <a:pt x="46659" y="12700"/>
                  </a:lnTo>
                  <a:lnTo>
                    <a:pt x="52070" y="14350"/>
                  </a:lnTo>
                  <a:lnTo>
                    <a:pt x="54737" y="16256"/>
                  </a:lnTo>
                  <a:lnTo>
                    <a:pt x="56743" y="19303"/>
                  </a:lnTo>
                  <a:lnTo>
                    <a:pt x="58762" y="22225"/>
                  </a:lnTo>
                  <a:lnTo>
                    <a:pt x="59766" y="25781"/>
                  </a:lnTo>
                  <a:lnTo>
                    <a:pt x="59766" y="35814"/>
                  </a:lnTo>
                  <a:lnTo>
                    <a:pt x="58064" y="40386"/>
                  </a:lnTo>
                  <a:lnTo>
                    <a:pt x="51206" y="46736"/>
                  </a:lnTo>
                  <a:lnTo>
                    <a:pt x="45415" y="48260"/>
                  </a:lnTo>
                  <a:lnTo>
                    <a:pt x="67669" y="48260"/>
                  </a:lnTo>
                  <a:lnTo>
                    <a:pt x="70192" y="45339"/>
                  </a:lnTo>
                  <a:lnTo>
                    <a:pt x="72783" y="38226"/>
                  </a:lnTo>
                  <a:lnTo>
                    <a:pt x="72783" y="24638"/>
                  </a:lnTo>
                  <a:lnTo>
                    <a:pt x="71818" y="20066"/>
                  </a:lnTo>
                  <a:lnTo>
                    <a:pt x="69888" y="15875"/>
                  </a:lnTo>
                  <a:lnTo>
                    <a:pt x="68259" y="12446"/>
                  </a:lnTo>
                  <a:close/>
                </a:path>
                <a:path w="278765" h="102869">
                  <a:moveTo>
                    <a:pt x="138921" y="36830"/>
                  </a:moveTo>
                  <a:lnTo>
                    <a:pt x="118783" y="36830"/>
                  </a:lnTo>
                  <a:lnTo>
                    <a:pt x="123228" y="38226"/>
                  </a:lnTo>
                  <a:lnTo>
                    <a:pt x="126212" y="41021"/>
                  </a:lnTo>
                  <a:lnTo>
                    <a:pt x="128435" y="43052"/>
                  </a:lnTo>
                  <a:lnTo>
                    <a:pt x="129540" y="46609"/>
                  </a:lnTo>
                  <a:lnTo>
                    <a:pt x="129463" y="54864"/>
                  </a:lnTo>
                  <a:lnTo>
                    <a:pt x="125006" y="56515"/>
                  </a:lnTo>
                  <a:lnTo>
                    <a:pt x="118046" y="57912"/>
                  </a:lnTo>
                  <a:lnTo>
                    <a:pt x="108597" y="59055"/>
                  </a:lnTo>
                  <a:lnTo>
                    <a:pt x="103949" y="59690"/>
                  </a:lnTo>
                  <a:lnTo>
                    <a:pt x="81407" y="78232"/>
                  </a:lnTo>
                  <a:lnTo>
                    <a:pt x="81407" y="87884"/>
                  </a:lnTo>
                  <a:lnTo>
                    <a:pt x="83439" y="92837"/>
                  </a:lnTo>
                  <a:lnTo>
                    <a:pt x="91592" y="100711"/>
                  </a:lnTo>
                  <a:lnTo>
                    <a:pt x="97421" y="102616"/>
                  </a:lnTo>
                  <a:lnTo>
                    <a:pt x="109613" y="102616"/>
                  </a:lnTo>
                  <a:lnTo>
                    <a:pt x="113919" y="101853"/>
                  </a:lnTo>
                  <a:lnTo>
                    <a:pt x="121932" y="98551"/>
                  </a:lnTo>
                  <a:lnTo>
                    <a:pt x="126111" y="95885"/>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9"/>
                  </a:lnTo>
                  <a:lnTo>
                    <a:pt x="141109" y="44831"/>
                  </a:lnTo>
                  <a:lnTo>
                    <a:pt x="140716" y="42672"/>
                  </a:lnTo>
                  <a:lnTo>
                    <a:pt x="140030" y="39370"/>
                  </a:lnTo>
                  <a:lnTo>
                    <a:pt x="138921" y="36830"/>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30"/>
                  </a:lnTo>
                  <a:lnTo>
                    <a:pt x="128841" y="78486"/>
                  </a:lnTo>
                  <a:lnTo>
                    <a:pt x="125933" y="84963"/>
                  </a:lnTo>
                  <a:lnTo>
                    <a:pt x="123355" y="87757"/>
                  </a:lnTo>
                  <a:lnTo>
                    <a:pt x="119849" y="89789"/>
                  </a:lnTo>
                  <a:lnTo>
                    <a:pt x="116332" y="91948"/>
                  </a:lnTo>
                  <a:lnTo>
                    <a:pt x="112318" y="92964"/>
                  </a:lnTo>
                  <a:lnTo>
                    <a:pt x="129324" y="92964"/>
                  </a:lnTo>
                  <a:lnTo>
                    <a:pt x="130441" y="91948"/>
                  </a:lnTo>
                  <a:lnTo>
                    <a:pt x="142014" y="91948"/>
                  </a:lnTo>
                  <a:lnTo>
                    <a:pt x="141554" y="89153"/>
                  </a:lnTo>
                  <a:lnTo>
                    <a:pt x="141398" y="84709"/>
                  </a:lnTo>
                  <a:lnTo>
                    <a:pt x="141300" y="64516"/>
                  </a:lnTo>
                  <a:close/>
                </a:path>
                <a:path w="278765" h="102869">
                  <a:moveTo>
                    <a:pt x="120472" y="26670"/>
                  </a:moveTo>
                  <a:lnTo>
                    <a:pt x="108635" y="26670"/>
                  </a:lnTo>
                  <a:lnTo>
                    <a:pt x="103416" y="27432"/>
                  </a:lnTo>
                  <a:lnTo>
                    <a:pt x="98907" y="29210"/>
                  </a:lnTo>
                  <a:lnTo>
                    <a:pt x="94386" y="30861"/>
                  </a:lnTo>
                  <a:lnTo>
                    <a:pt x="90944" y="33274"/>
                  </a:lnTo>
                  <a:lnTo>
                    <a:pt x="86182" y="39624"/>
                  </a:lnTo>
                  <a:lnTo>
                    <a:pt x="84467" y="43815"/>
                  </a:lnTo>
                  <a:lnTo>
                    <a:pt x="83426" y="49022"/>
                  </a:lnTo>
                  <a:lnTo>
                    <a:pt x="94869" y="50673"/>
                  </a:lnTo>
                  <a:lnTo>
                    <a:pt x="96126" y="45466"/>
                  </a:lnTo>
                  <a:lnTo>
                    <a:pt x="98069" y="41910"/>
                  </a:lnTo>
                  <a:lnTo>
                    <a:pt x="103314" y="37846"/>
                  </a:lnTo>
                  <a:lnTo>
                    <a:pt x="107378" y="36830"/>
                  </a:lnTo>
                  <a:lnTo>
                    <a:pt x="138921" y="36830"/>
                  </a:lnTo>
                  <a:lnTo>
                    <a:pt x="138811" y="36575"/>
                  </a:lnTo>
                  <a:lnTo>
                    <a:pt x="137083" y="34290"/>
                  </a:lnTo>
                  <a:lnTo>
                    <a:pt x="135343" y="32131"/>
                  </a:lnTo>
                  <a:lnTo>
                    <a:pt x="132638" y="30225"/>
                  </a:lnTo>
                  <a:lnTo>
                    <a:pt x="128943" y="28828"/>
                  </a:lnTo>
                  <a:lnTo>
                    <a:pt x="125260" y="27305"/>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4"/>
                  </a:lnTo>
                  <a:lnTo>
                    <a:pt x="212496" y="102616"/>
                  </a:lnTo>
                  <a:lnTo>
                    <a:pt x="226885" y="102616"/>
                  </a:lnTo>
                  <a:lnTo>
                    <a:pt x="231749" y="101600"/>
                  </a:lnTo>
                  <a:lnTo>
                    <a:pt x="236042" y="99568"/>
                  </a:lnTo>
                  <a:lnTo>
                    <a:pt x="240334" y="97663"/>
                  </a:lnTo>
                  <a:lnTo>
                    <a:pt x="243611" y="94869"/>
                  </a:lnTo>
                  <a:lnTo>
                    <a:pt x="245109" y="92456"/>
                  </a:lnTo>
                  <a:lnTo>
                    <a:pt x="216077" y="92456"/>
                  </a:lnTo>
                  <a:lnTo>
                    <a:pt x="211924" y="91186"/>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8"/>
                  </a:lnTo>
                  <a:lnTo>
                    <a:pt x="194602" y="41275"/>
                  </a:lnTo>
                  <a:lnTo>
                    <a:pt x="193890" y="44323"/>
                  </a:lnTo>
                  <a:lnTo>
                    <a:pt x="193890" y="51181"/>
                  </a:lnTo>
                  <a:lnTo>
                    <a:pt x="194754" y="54356"/>
                  </a:lnTo>
                  <a:lnTo>
                    <a:pt x="196469" y="57276"/>
                  </a:lnTo>
                  <a:lnTo>
                    <a:pt x="198170" y="60325"/>
                  </a:lnTo>
                  <a:lnTo>
                    <a:pt x="200685" y="62611"/>
                  </a:lnTo>
                  <a:lnTo>
                    <a:pt x="207327" y="65913"/>
                  </a:lnTo>
                  <a:lnTo>
                    <a:pt x="213271" y="67818"/>
                  </a:lnTo>
                  <a:lnTo>
                    <a:pt x="221856" y="70103"/>
                  </a:lnTo>
                  <a:lnTo>
                    <a:pt x="228231" y="71882"/>
                  </a:lnTo>
                  <a:lnTo>
                    <a:pt x="232219" y="73278"/>
                  </a:lnTo>
                  <a:lnTo>
                    <a:pt x="233832" y="74295"/>
                  </a:lnTo>
                  <a:lnTo>
                    <a:pt x="236131" y="75946"/>
                  </a:lnTo>
                  <a:lnTo>
                    <a:pt x="237274" y="78105"/>
                  </a:lnTo>
                  <a:lnTo>
                    <a:pt x="237274" y="83947"/>
                  </a:lnTo>
                  <a:lnTo>
                    <a:pt x="235978" y="86741"/>
                  </a:lnTo>
                  <a:lnTo>
                    <a:pt x="230771" y="91313"/>
                  </a:lnTo>
                  <a:lnTo>
                    <a:pt x="226783" y="92456"/>
                  </a:lnTo>
                  <a:lnTo>
                    <a:pt x="245109" y="92456"/>
                  </a:lnTo>
                  <a:lnTo>
                    <a:pt x="245897" y="91186"/>
                  </a:lnTo>
                  <a:lnTo>
                    <a:pt x="248170" y="87630"/>
                  </a:lnTo>
                  <a:lnTo>
                    <a:pt x="249228" y="83947"/>
                  </a:lnTo>
                  <a:lnTo>
                    <a:pt x="221475" y="56896"/>
                  </a:lnTo>
                  <a:lnTo>
                    <a:pt x="212305" y="54228"/>
                  </a:lnTo>
                  <a:lnTo>
                    <a:pt x="209092" y="52832"/>
                  </a:lnTo>
                  <a:lnTo>
                    <a:pt x="207594" y="51816"/>
                  </a:lnTo>
                  <a:lnTo>
                    <a:pt x="206641" y="50419"/>
                  </a:lnTo>
                  <a:lnTo>
                    <a:pt x="205689" y="49149"/>
                  </a:lnTo>
                  <a:lnTo>
                    <a:pt x="205206" y="47751"/>
                  </a:lnTo>
                  <a:lnTo>
                    <a:pt x="205206" y="43561"/>
                  </a:lnTo>
                  <a:lnTo>
                    <a:pt x="206362" y="41401"/>
                  </a:lnTo>
                  <a:lnTo>
                    <a:pt x="208661" y="39497"/>
                  </a:lnTo>
                  <a:lnTo>
                    <a:pt x="210959" y="37719"/>
                  </a:lnTo>
                  <a:lnTo>
                    <a:pt x="214795" y="36702"/>
                  </a:lnTo>
                  <a:lnTo>
                    <a:pt x="243293" y="36702"/>
                  </a:lnTo>
                  <a:lnTo>
                    <a:pt x="242671" y="35814"/>
                  </a:lnTo>
                  <a:lnTo>
                    <a:pt x="240715" y="32893"/>
                  </a:lnTo>
                  <a:lnTo>
                    <a:pt x="237693" y="30734"/>
                  </a:lnTo>
                  <a:lnTo>
                    <a:pt x="229501" y="27432"/>
                  </a:lnTo>
                  <a:lnTo>
                    <a:pt x="224739" y="26670"/>
                  </a:lnTo>
                  <a:close/>
                </a:path>
                <a:path w="278765" h="102869">
                  <a:moveTo>
                    <a:pt x="243293" y="36702"/>
                  </a:moveTo>
                  <a:lnTo>
                    <a:pt x="224726" y="36702"/>
                  </a:lnTo>
                  <a:lnTo>
                    <a:pt x="228244" y="37846"/>
                  </a:lnTo>
                  <a:lnTo>
                    <a:pt x="230733" y="39877"/>
                  </a:lnTo>
                  <a:lnTo>
                    <a:pt x="233235" y="42037"/>
                  </a:lnTo>
                  <a:lnTo>
                    <a:pt x="234734" y="44958"/>
                  </a:lnTo>
                  <a:lnTo>
                    <a:pt x="235254" y="48641"/>
                  </a:lnTo>
                  <a:lnTo>
                    <a:pt x="246710" y="46990"/>
                  </a:lnTo>
                  <a:lnTo>
                    <a:pt x="245973" y="42291"/>
                  </a:lnTo>
                  <a:lnTo>
                    <a:pt x="244627" y="38608"/>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47" name="object 47"/>
            <p:cNvPicPr/>
            <p:nvPr/>
          </p:nvPicPr>
          <p:blipFill>
            <a:blip r:embed="rId16" cstate="screen">
              <a:extLst>
                <a:ext uri="{28A0092B-C50C-407E-A947-70E740481C1C}">
                  <a14:useLocalDpi xmlns:a14="http://schemas.microsoft.com/office/drawing/2010/main"/>
                </a:ext>
              </a:extLst>
            </a:blip>
            <a:stretch>
              <a:fillRect/>
            </a:stretch>
          </p:blipFill>
          <p:spPr>
            <a:xfrm>
              <a:off x="6404054" y="1953164"/>
              <a:ext cx="242363" cy="184753"/>
            </a:xfrm>
            <a:prstGeom prst="rect">
              <a:avLst/>
            </a:prstGeom>
          </p:spPr>
        </p:pic>
        <p:pic>
          <p:nvPicPr>
            <p:cNvPr id="48" name="object 48"/>
            <p:cNvPicPr/>
            <p:nvPr/>
          </p:nvPicPr>
          <p:blipFill>
            <a:blip r:embed="rId17" cstate="screen">
              <a:extLst>
                <a:ext uri="{28A0092B-C50C-407E-A947-70E740481C1C}">
                  <a14:useLocalDpi xmlns:a14="http://schemas.microsoft.com/office/drawing/2010/main"/>
                </a:ext>
              </a:extLst>
            </a:blip>
            <a:stretch>
              <a:fillRect/>
            </a:stretch>
          </p:blipFill>
          <p:spPr>
            <a:xfrm>
              <a:off x="6380860" y="2177668"/>
              <a:ext cx="203962" cy="172073"/>
            </a:xfrm>
            <a:prstGeom prst="rect">
              <a:avLst/>
            </a:prstGeom>
          </p:spPr>
        </p:pic>
        <p:pic>
          <p:nvPicPr>
            <p:cNvPr id="49" name="object 49"/>
            <p:cNvPicPr/>
            <p:nvPr/>
          </p:nvPicPr>
          <p:blipFill>
            <a:blip r:embed="rId18" cstate="screen">
              <a:extLst>
                <a:ext uri="{28A0092B-C50C-407E-A947-70E740481C1C}">
                  <a14:useLocalDpi xmlns:a14="http://schemas.microsoft.com/office/drawing/2010/main"/>
                </a:ext>
              </a:extLst>
            </a:blip>
            <a:stretch>
              <a:fillRect/>
            </a:stretch>
          </p:blipFill>
          <p:spPr>
            <a:xfrm>
              <a:off x="6364096" y="2413507"/>
              <a:ext cx="152907" cy="168655"/>
            </a:xfrm>
            <a:prstGeom prst="rect">
              <a:avLst/>
            </a:prstGeom>
          </p:spPr>
        </p:pic>
        <p:sp>
          <p:nvSpPr>
            <p:cNvPr id="50" name="object 50"/>
            <p:cNvSpPr/>
            <p:nvPr/>
          </p:nvSpPr>
          <p:spPr>
            <a:xfrm>
              <a:off x="6249416" y="2105405"/>
              <a:ext cx="429895" cy="454025"/>
            </a:xfrm>
            <a:custGeom>
              <a:avLst/>
              <a:gdLst/>
              <a:ahLst/>
              <a:cxnLst/>
              <a:rect l="l" t="t" r="r" b="b"/>
              <a:pathLst>
                <a:path w="429895" h="454025">
                  <a:moveTo>
                    <a:pt x="178562" y="259334"/>
                  </a:moveTo>
                  <a:lnTo>
                    <a:pt x="73418" y="350862"/>
                  </a:lnTo>
                  <a:lnTo>
                    <a:pt x="62103" y="366649"/>
                  </a:lnTo>
                  <a:lnTo>
                    <a:pt x="61048" y="360705"/>
                  </a:lnTo>
                  <a:lnTo>
                    <a:pt x="27940" y="227330"/>
                  </a:lnTo>
                  <a:lnTo>
                    <a:pt x="0" y="221361"/>
                  </a:lnTo>
                  <a:lnTo>
                    <a:pt x="45466" y="379476"/>
                  </a:lnTo>
                  <a:lnTo>
                    <a:pt x="72009" y="385064"/>
                  </a:lnTo>
                  <a:lnTo>
                    <a:pt x="87579" y="366649"/>
                  </a:lnTo>
                  <a:lnTo>
                    <a:pt x="178562" y="259334"/>
                  </a:lnTo>
                  <a:close/>
                </a:path>
                <a:path w="429895" h="454025">
                  <a:moveTo>
                    <a:pt x="231902" y="270637"/>
                  </a:moveTo>
                  <a:lnTo>
                    <a:pt x="206121" y="265176"/>
                  </a:lnTo>
                  <a:lnTo>
                    <a:pt x="189788" y="341680"/>
                  </a:lnTo>
                  <a:lnTo>
                    <a:pt x="175895" y="407162"/>
                  </a:lnTo>
                  <a:lnTo>
                    <a:pt x="201676" y="412623"/>
                  </a:lnTo>
                  <a:lnTo>
                    <a:pt x="209270" y="377177"/>
                  </a:lnTo>
                  <a:lnTo>
                    <a:pt x="220967" y="322199"/>
                  </a:lnTo>
                  <a:lnTo>
                    <a:pt x="231902" y="270637"/>
                  </a:lnTo>
                  <a:close/>
                </a:path>
                <a:path w="429895" h="454025">
                  <a:moveTo>
                    <a:pt x="238887" y="32893"/>
                  </a:moveTo>
                  <a:lnTo>
                    <a:pt x="84201" y="0"/>
                  </a:lnTo>
                  <a:lnTo>
                    <a:pt x="82931" y="5588"/>
                  </a:lnTo>
                  <a:lnTo>
                    <a:pt x="80645" y="16764"/>
                  </a:lnTo>
                  <a:lnTo>
                    <a:pt x="144907" y="30353"/>
                  </a:lnTo>
                  <a:lnTo>
                    <a:pt x="118237" y="155702"/>
                  </a:lnTo>
                  <a:lnTo>
                    <a:pt x="144145" y="161163"/>
                  </a:lnTo>
                  <a:lnTo>
                    <a:pt x="170815" y="35814"/>
                  </a:lnTo>
                  <a:lnTo>
                    <a:pt x="235331" y="49657"/>
                  </a:lnTo>
                  <a:lnTo>
                    <a:pt x="236601" y="44069"/>
                  </a:lnTo>
                  <a:lnTo>
                    <a:pt x="238277" y="35814"/>
                  </a:lnTo>
                  <a:lnTo>
                    <a:pt x="238887" y="32893"/>
                  </a:lnTo>
                  <a:close/>
                </a:path>
                <a:path w="429895" h="454025">
                  <a:moveTo>
                    <a:pt x="420370" y="310642"/>
                  </a:moveTo>
                  <a:lnTo>
                    <a:pt x="383654" y="302895"/>
                  </a:lnTo>
                  <a:lnTo>
                    <a:pt x="279133" y="280670"/>
                  </a:lnTo>
                  <a:lnTo>
                    <a:pt x="271589" y="316230"/>
                  </a:lnTo>
                  <a:lnTo>
                    <a:pt x="248920" y="422656"/>
                  </a:lnTo>
                  <a:lnTo>
                    <a:pt x="394703" y="453644"/>
                  </a:lnTo>
                  <a:lnTo>
                    <a:pt x="397002" y="442468"/>
                  </a:lnTo>
                  <a:lnTo>
                    <a:pt x="398272" y="436880"/>
                  </a:lnTo>
                  <a:lnTo>
                    <a:pt x="278384" y="411480"/>
                  </a:lnTo>
                  <a:lnTo>
                    <a:pt x="288658" y="363093"/>
                  </a:lnTo>
                  <a:lnTo>
                    <a:pt x="396608" y="386080"/>
                  </a:lnTo>
                  <a:lnTo>
                    <a:pt x="397764" y="380492"/>
                  </a:lnTo>
                  <a:lnTo>
                    <a:pt x="399034" y="374904"/>
                  </a:lnTo>
                  <a:lnTo>
                    <a:pt x="400177" y="369443"/>
                  </a:lnTo>
                  <a:lnTo>
                    <a:pt x="370560" y="363093"/>
                  </a:lnTo>
                  <a:lnTo>
                    <a:pt x="292227" y="346456"/>
                  </a:lnTo>
                  <a:lnTo>
                    <a:pt x="301358" y="302895"/>
                  </a:lnTo>
                  <a:lnTo>
                    <a:pt x="416814" y="327406"/>
                  </a:lnTo>
                  <a:lnTo>
                    <a:pt x="419100" y="316204"/>
                  </a:lnTo>
                  <a:lnTo>
                    <a:pt x="420370" y="310642"/>
                  </a:lnTo>
                  <a:close/>
                </a:path>
                <a:path w="429895" h="454025">
                  <a:moveTo>
                    <a:pt x="429514" y="126669"/>
                  </a:moveTo>
                  <a:lnTo>
                    <a:pt x="413981" y="89014"/>
                  </a:lnTo>
                  <a:lnTo>
                    <a:pt x="402856" y="78206"/>
                  </a:lnTo>
                  <a:lnTo>
                    <a:pt x="402856" y="125069"/>
                  </a:lnTo>
                  <a:lnTo>
                    <a:pt x="402704" y="133235"/>
                  </a:lnTo>
                  <a:lnTo>
                    <a:pt x="383578" y="173558"/>
                  </a:lnTo>
                  <a:lnTo>
                    <a:pt x="336575" y="186791"/>
                  </a:lnTo>
                  <a:lnTo>
                    <a:pt x="322453" y="184785"/>
                  </a:lnTo>
                  <a:lnTo>
                    <a:pt x="286689" y="168465"/>
                  </a:lnTo>
                  <a:lnTo>
                    <a:pt x="266204" y="128257"/>
                  </a:lnTo>
                  <a:lnTo>
                    <a:pt x="266280" y="126669"/>
                  </a:lnTo>
                  <a:lnTo>
                    <a:pt x="278358" y="88938"/>
                  </a:lnTo>
                  <a:lnTo>
                    <a:pt x="320941" y="68135"/>
                  </a:lnTo>
                  <a:lnTo>
                    <a:pt x="333781" y="68186"/>
                  </a:lnTo>
                  <a:lnTo>
                    <a:pt x="373176" y="79883"/>
                  </a:lnTo>
                  <a:lnTo>
                    <a:pt x="399783" y="109728"/>
                  </a:lnTo>
                  <a:lnTo>
                    <a:pt x="402856" y="125069"/>
                  </a:lnTo>
                  <a:lnTo>
                    <a:pt x="402856" y="78206"/>
                  </a:lnTo>
                  <a:lnTo>
                    <a:pt x="363562" y="57365"/>
                  </a:lnTo>
                  <a:lnTo>
                    <a:pt x="311937" y="50965"/>
                  </a:lnTo>
                  <a:lnTo>
                    <a:pt x="294716" y="53797"/>
                  </a:lnTo>
                  <a:lnTo>
                    <a:pt x="254203" y="79286"/>
                  </a:lnTo>
                  <a:lnTo>
                    <a:pt x="239979" y="117233"/>
                  </a:lnTo>
                  <a:lnTo>
                    <a:pt x="239864" y="125069"/>
                  </a:lnTo>
                  <a:lnTo>
                    <a:pt x="239915" y="128257"/>
                  </a:lnTo>
                  <a:lnTo>
                    <a:pt x="255244" y="165214"/>
                  </a:lnTo>
                  <a:lnTo>
                    <a:pt x="293522" y="192925"/>
                  </a:lnTo>
                  <a:lnTo>
                    <a:pt x="331736" y="202996"/>
                  </a:lnTo>
                  <a:lnTo>
                    <a:pt x="344157" y="203885"/>
                  </a:lnTo>
                  <a:lnTo>
                    <a:pt x="356400" y="203619"/>
                  </a:lnTo>
                  <a:lnTo>
                    <a:pt x="399529" y="190169"/>
                  </a:lnTo>
                  <a:lnTo>
                    <a:pt x="425056" y="157835"/>
                  </a:lnTo>
                  <a:lnTo>
                    <a:pt x="429450" y="137756"/>
                  </a:lnTo>
                  <a:lnTo>
                    <a:pt x="429514" y="126669"/>
                  </a:lnTo>
                  <a:close/>
                </a:path>
              </a:pathLst>
            </a:custGeom>
            <a:solidFill>
              <a:srgbClr val="FFFFFF"/>
            </a:solidFill>
          </p:spPr>
          <p:txBody>
            <a:bodyPr wrap="square" lIns="0" tIns="0" rIns="0" bIns="0" rtlCol="0"/>
            <a:lstStyle/>
            <a:p>
              <a:endParaRPr/>
            </a:p>
          </p:txBody>
        </p:sp>
      </p:grpSp>
      <p:sp>
        <p:nvSpPr>
          <p:cNvPr id="51" name="object 51"/>
          <p:cNvSpPr txBox="1"/>
          <p:nvPr/>
        </p:nvSpPr>
        <p:spPr>
          <a:xfrm>
            <a:off x="7277344" y="8181664"/>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2" name="object 52"/>
          <p:cNvSpPr txBox="1"/>
          <p:nvPr/>
        </p:nvSpPr>
        <p:spPr>
          <a:xfrm>
            <a:off x="7263383" y="10361924"/>
            <a:ext cx="173990" cy="111631"/>
          </a:xfrm>
          <a:prstGeom prst="rect">
            <a:avLst/>
          </a:prstGeom>
        </p:spPr>
        <p:txBody>
          <a:bodyPr vert="horz" wrap="square" lIns="0" tIns="3810" rIns="0" bIns="0" rtlCol="0">
            <a:spAutoFit/>
          </a:bodyPr>
          <a:lstStyle/>
          <a:p>
            <a:pPr marL="38088">
              <a:spcBef>
                <a:spcPts val="30"/>
              </a:spcBef>
            </a:pPr>
            <a:fld id="{81D60167-4931-47E6-BA6A-407CBD079E47}" type="slidenum">
              <a:rPr sz="700" spc="-5" dirty="0">
                <a:solidFill>
                  <a:srgbClr val="004448"/>
                </a:solidFill>
                <a:latin typeface="Microsoft Sans Serif"/>
                <a:cs typeface="Microsoft Sans Serif"/>
              </a:rPr>
              <a:pPr marL="38088">
                <a:spcBef>
                  <a:spcPts val="30"/>
                </a:spcBef>
              </a:pPr>
              <a:t>36</a:t>
            </a:fld>
            <a:endParaRPr sz="700">
              <a:latin typeface="Microsoft Sans Serif"/>
              <a:cs typeface="Microsoft Sans Serif"/>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89292" y="8431268"/>
            <a:ext cx="119380" cy="1681073"/>
          </a:xfrm>
          <a:prstGeom prst="rect">
            <a:avLst/>
          </a:prstGeom>
        </p:spPr>
        <p:txBody>
          <a:bodyPr vert="horz" wrap="square" lIns="0" tIns="0" rIns="0" bIns="0" rtlCol="0">
            <a:spAutoFit/>
          </a:bodyPr>
          <a:lstStyle/>
          <a:p>
            <a:pPr>
              <a:lnSpc>
                <a:spcPts val="760"/>
              </a:lnSpc>
            </a:pPr>
            <a:r>
              <a:rPr sz="700" spc="-10" dirty="0">
                <a:solidFill>
                  <a:srgbClr val="004448"/>
                </a:solidFill>
                <a:latin typeface="Microsoft Sans Serif"/>
                <a:cs typeface="Microsoft Sans Serif"/>
              </a:rPr>
              <a:t>en</a:t>
            </a:r>
            <a:endParaRPr sz="700">
              <a:latin typeface="Microsoft Sans Serif"/>
              <a:cs typeface="Microsoft Sans Serif"/>
            </a:endParaRPr>
          </a:p>
          <a:p>
            <a:pPr marR="40628" algn="just">
              <a:lnSpc>
                <a:spcPts val="800"/>
              </a:lnSpc>
              <a:spcBef>
                <a:spcPts val="45"/>
              </a:spcBef>
            </a:pPr>
            <a:r>
              <a:rPr sz="700" spc="-20" dirty="0">
                <a:solidFill>
                  <a:srgbClr val="004448"/>
                </a:solidFill>
                <a:latin typeface="Microsoft Sans Serif"/>
                <a:cs typeface="Microsoft Sans Serif"/>
              </a:rPr>
              <a:t>di  u </a:t>
            </a:r>
            <a:r>
              <a:rPr sz="700" spc="-175" dirty="0">
                <a:solidFill>
                  <a:srgbClr val="004448"/>
                </a:solidFill>
                <a:latin typeface="Microsoft Sans Serif"/>
                <a:cs typeface="Microsoft Sans Serif"/>
              </a:rPr>
              <a:t> </a:t>
            </a:r>
            <a:r>
              <a:rPr sz="700" spc="-30" dirty="0">
                <a:solidFill>
                  <a:srgbClr val="004448"/>
                </a:solidFill>
                <a:latin typeface="Microsoft Sans Serif"/>
                <a:cs typeface="Microsoft Sans Serif"/>
              </a:rPr>
              <a:t>m</a:t>
            </a:r>
            <a:endParaRPr sz="700">
              <a:latin typeface="Microsoft Sans Serif"/>
              <a:cs typeface="Microsoft Sans Serif"/>
            </a:endParaRPr>
          </a:p>
          <a:p>
            <a:pPr>
              <a:spcBef>
                <a:spcPts val="50"/>
              </a:spcBef>
            </a:pPr>
            <a:endParaRPr sz="1000">
              <a:latin typeface="Microsoft Sans Serif"/>
              <a:cs typeface="Microsoft Sans Serif"/>
            </a:endParaRPr>
          </a:p>
          <a:p>
            <a:pPr marR="6982">
              <a:lnSpc>
                <a:spcPct val="58600"/>
              </a:lnSpc>
            </a:pPr>
            <a:r>
              <a:rPr sz="700" spc="-30" dirty="0">
                <a:solidFill>
                  <a:srgbClr val="004448"/>
                </a:solidFill>
                <a:latin typeface="Microsoft Sans Serif"/>
                <a:cs typeface="Microsoft Sans Serif"/>
              </a:rPr>
              <a:t>Co  </a:t>
            </a:r>
            <a:r>
              <a:rPr sz="700" spc="-50" dirty="0">
                <a:solidFill>
                  <a:srgbClr val="004448"/>
                </a:solidFill>
                <a:latin typeface="Microsoft Sans Serif"/>
                <a:cs typeface="Microsoft Sans Serif"/>
              </a:rPr>
              <a:t>e</a:t>
            </a:r>
            <a:endParaRPr sz="700">
              <a:latin typeface="Microsoft Sans Serif"/>
              <a:cs typeface="Microsoft Sans Serif"/>
            </a:endParaRPr>
          </a:p>
          <a:p>
            <a:pPr>
              <a:lnSpc>
                <a:spcPts val="790"/>
              </a:lnSpc>
            </a:pPr>
            <a:r>
              <a:rPr sz="700" spc="-25" dirty="0">
                <a:solidFill>
                  <a:srgbClr val="004448"/>
                </a:solidFill>
                <a:latin typeface="Microsoft Sans Serif"/>
                <a:cs typeface="Microsoft Sans Serif"/>
              </a:rPr>
              <a:t>vic</a:t>
            </a:r>
            <a:endParaRPr sz="700">
              <a:latin typeface="Microsoft Sans Serif"/>
              <a:cs typeface="Microsoft Sans Serif"/>
            </a:endParaRPr>
          </a:p>
          <a:p>
            <a:pPr>
              <a:lnSpc>
                <a:spcPct val="61400"/>
              </a:lnSpc>
              <a:spcBef>
                <a:spcPts val="477"/>
              </a:spcBef>
            </a:pPr>
            <a:r>
              <a:rPr sz="700" spc="-65" dirty="0">
                <a:solidFill>
                  <a:srgbClr val="004448"/>
                </a:solidFill>
                <a:latin typeface="Microsoft Sans Serif"/>
                <a:cs typeface="Microsoft Sans Serif"/>
              </a:rPr>
              <a:t>S</a:t>
            </a:r>
            <a:r>
              <a:rPr sz="700" spc="-60" dirty="0">
                <a:solidFill>
                  <a:srgbClr val="004448"/>
                </a:solidFill>
                <a:latin typeface="Microsoft Sans Serif"/>
                <a:cs typeface="Microsoft Sans Serif"/>
              </a:rPr>
              <a:t>e</a:t>
            </a:r>
            <a:r>
              <a:rPr sz="700" spc="-35" dirty="0">
                <a:solidFill>
                  <a:srgbClr val="004448"/>
                </a:solidFill>
                <a:latin typeface="Microsoft Sans Serif"/>
                <a:cs typeface="Microsoft Sans Serif"/>
              </a:rPr>
              <a:t>r  </a:t>
            </a:r>
            <a:r>
              <a:rPr sz="700" spc="-200" dirty="0">
                <a:solidFill>
                  <a:srgbClr val="004448"/>
                </a:solidFill>
                <a:latin typeface="Microsoft Sans Serif"/>
                <a:cs typeface="Microsoft Sans Serif"/>
              </a:rPr>
              <a:t>d</a:t>
            </a:r>
            <a:r>
              <a:rPr sz="1000" spc="-300" baseline="-31746" dirty="0">
                <a:solidFill>
                  <a:srgbClr val="004448"/>
                </a:solidFill>
                <a:latin typeface="Microsoft Sans Serif"/>
                <a:cs typeface="Microsoft Sans Serif"/>
              </a:rPr>
              <a:t>o</a:t>
            </a:r>
            <a:endParaRPr sz="1000" baseline="-31746">
              <a:latin typeface="Microsoft Sans Serif"/>
              <a:cs typeface="Microsoft Sans Serif"/>
            </a:endParaRPr>
          </a:p>
          <a:p>
            <a:pPr>
              <a:lnSpc>
                <a:spcPts val="730"/>
              </a:lnSpc>
            </a:pPr>
            <a:r>
              <a:rPr sz="700" spc="-200" dirty="0">
                <a:solidFill>
                  <a:srgbClr val="004448"/>
                </a:solidFill>
                <a:latin typeface="Microsoft Sans Serif"/>
                <a:cs typeface="Microsoft Sans Serif"/>
              </a:rPr>
              <a:t>o</a:t>
            </a:r>
            <a:r>
              <a:rPr sz="1000" spc="-300" baseline="-27777" dirty="0">
                <a:solidFill>
                  <a:srgbClr val="004448"/>
                </a:solidFill>
                <a:latin typeface="Microsoft Sans Serif"/>
                <a:cs typeface="Microsoft Sans Serif"/>
              </a:rPr>
              <a:t>F</a:t>
            </a:r>
            <a:endParaRPr sz="1000" baseline="-27777">
              <a:latin typeface="Microsoft Sans Serif"/>
              <a:cs typeface="Microsoft Sans Serif"/>
            </a:endParaRPr>
          </a:p>
          <a:p>
            <a:pPr marR="15872">
              <a:lnSpc>
                <a:spcPts val="740"/>
              </a:lnSpc>
              <a:spcBef>
                <a:spcPts val="454"/>
              </a:spcBef>
            </a:pPr>
            <a:r>
              <a:rPr sz="700" dirty="0">
                <a:solidFill>
                  <a:srgbClr val="004448"/>
                </a:solidFill>
                <a:latin typeface="Microsoft Sans Serif"/>
                <a:cs typeface="Microsoft Sans Serif"/>
              </a:rPr>
              <a:t>h</a:t>
            </a:r>
            <a:r>
              <a:rPr sz="700" spc="-750" dirty="0">
                <a:solidFill>
                  <a:srgbClr val="004448"/>
                </a:solidFill>
                <a:latin typeface="Microsoft Sans Serif"/>
                <a:cs typeface="Microsoft Sans Serif"/>
              </a:rPr>
              <a:t>y</a:t>
            </a:r>
            <a:r>
              <a:rPr sz="1000" spc="-7" baseline="-27777" dirty="0">
                <a:solidFill>
                  <a:srgbClr val="004448"/>
                </a:solidFill>
                <a:latin typeface="Microsoft Sans Serif"/>
                <a:cs typeface="Microsoft Sans Serif"/>
              </a:rPr>
              <a:t>lt  </a:t>
            </a:r>
            <a:r>
              <a:rPr sz="700" spc="-5" dirty="0">
                <a:solidFill>
                  <a:srgbClr val="004448"/>
                </a:solidFill>
                <a:latin typeface="Microsoft Sans Serif"/>
                <a:cs typeface="Microsoft Sans Serif"/>
              </a:rPr>
              <a:t>a</a:t>
            </a:r>
            <a:endParaRPr sz="700">
              <a:latin typeface="Microsoft Sans Serif"/>
              <a:cs typeface="Microsoft Sans Serif"/>
            </a:endParaRPr>
          </a:p>
          <a:p>
            <a:pPr marR="8252">
              <a:lnSpc>
                <a:spcPct val="58600"/>
              </a:lnSpc>
              <a:spcBef>
                <a:spcPts val="295"/>
              </a:spcBef>
            </a:pPr>
            <a:r>
              <a:rPr sz="700" spc="-30" dirty="0">
                <a:solidFill>
                  <a:srgbClr val="004448"/>
                </a:solidFill>
                <a:latin typeface="Microsoft Sans Serif"/>
                <a:cs typeface="Microsoft Sans Serif"/>
              </a:rPr>
              <a:t>He  </a:t>
            </a:r>
            <a:r>
              <a:rPr sz="700" spc="-5" dirty="0">
                <a:solidFill>
                  <a:srgbClr val="004448"/>
                </a:solidFill>
                <a:latin typeface="Microsoft Sans Serif"/>
                <a:cs typeface="Microsoft Sans Serif"/>
              </a:rPr>
              <a:t>e</a:t>
            </a:r>
            <a:endParaRPr sz="700">
              <a:latin typeface="Microsoft Sans Serif"/>
              <a:cs typeface="Microsoft Sans Serif"/>
            </a:endParaRPr>
          </a:p>
          <a:p>
            <a:pPr marR="19044">
              <a:lnSpc>
                <a:spcPct val="77100"/>
              </a:lnSpc>
              <a:spcBef>
                <a:spcPts val="60"/>
              </a:spcBef>
            </a:pPr>
            <a:r>
              <a:rPr sz="700" spc="-5" dirty="0">
                <a:solidFill>
                  <a:srgbClr val="004448"/>
                </a:solidFill>
                <a:latin typeface="Microsoft Sans Serif"/>
                <a:cs typeface="Microsoft Sans Serif"/>
              </a:rPr>
              <a:t>tic  </a:t>
            </a:r>
            <a:r>
              <a:rPr sz="700" spc="-10" dirty="0">
                <a:solidFill>
                  <a:srgbClr val="004448"/>
                </a:solidFill>
                <a:latin typeface="Microsoft Sans Serif"/>
                <a:cs typeface="Microsoft Sans Serif"/>
              </a:rPr>
              <a:t>ac</a:t>
            </a:r>
            <a:endParaRPr sz="700">
              <a:latin typeface="Microsoft Sans Serif"/>
              <a:cs typeface="Microsoft Sans Serif"/>
            </a:endParaRPr>
          </a:p>
        </p:txBody>
      </p:sp>
      <p:grpSp>
        <p:nvGrpSpPr>
          <p:cNvPr id="3" name="object 3"/>
          <p:cNvGrpSpPr/>
          <p:nvPr/>
        </p:nvGrpSpPr>
        <p:grpSpPr>
          <a:xfrm>
            <a:off x="132714" y="10227947"/>
            <a:ext cx="248285" cy="389890"/>
            <a:chOff x="132714" y="10227944"/>
            <a:chExt cx="248285" cy="389890"/>
          </a:xfrm>
        </p:grpSpPr>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198119" y="10227944"/>
              <a:ext cx="153035" cy="131444"/>
            </a:xfrm>
            <a:prstGeom prst="rect">
              <a:avLst/>
            </a:prstGeom>
          </p:spPr>
        </p:pic>
        <p:sp>
          <p:nvSpPr>
            <p:cNvPr id="5" name="object 5"/>
            <p:cNvSpPr/>
            <p:nvPr/>
          </p:nvSpPr>
          <p:spPr>
            <a:xfrm>
              <a:off x="132714" y="10295254"/>
              <a:ext cx="248285" cy="322580"/>
            </a:xfrm>
            <a:custGeom>
              <a:avLst/>
              <a:gdLst/>
              <a:ahLst/>
              <a:cxnLst/>
              <a:rect l="l" t="t" r="r" b="b"/>
              <a:pathLst>
                <a:path w="248285" h="322579">
                  <a:moveTo>
                    <a:pt x="132080" y="0"/>
                  </a:moveTo>
                  <a:lnTo>
                    <a:pt x="123825" y="1269"/>
                  </a:lnTo>
                  <a:lnTo>
                    <a:pt x="116205" y="5714"/>
                  </a:lnTo>
                  <a:lnTo>
                    <a:pt x="111125" y="13334"/>
                  </a:lnTo>
                  <a:lnTo>
                    <a:pt x="71755" y="121284"/>
                  </a:lnTo>
                  <a:lnTo>
                    <a:pt x="65405" y="122554"/>
                  </a:lnTo>
                  <a:lnTo>
                    <a:pt x="55880" y="119379"/>
                  </a:lnTo>
                  <a:lnTo>
                    <a:pt x="53340" y="116839"/>
                  </a:lnTo>
                  <a:lnTo>
                    <a:pt x="46355" y="94614"/>
                  </a:lnTo>
                  <a:lnTo>
                    <a:pt x="44450" y="85724"/>
                  </a:lnTo>
                  <a:lnTo>
                    <a:pt x="38100" y="80009"/>
                  </a:lnTo>
                  <a:lnTo>
                    <a:pt x="31115" y="77469"/>
                  </a:lnTo>
                  <a:lnTo>
                    <a:pt x="19050" y="76199"/>
                  </a:lnTo>
                  <a:lnTo>
                    <a:pt x="7620" y="80009"/>
                  </a:lnTo>
                  <a:lnTo>
                    <a:pt x="635" y="88264"/>
                  </a:lnTo>
                  <a:lnTo>
                    <a:pt x="0" y="100964"/>
                  </a:lnTo>
                  <a:lnTo>
                    <a:pt x="34290" y="276223"/>
                  </a:lnTo>
                  <a:lnTo>
                    <a:pt x="35560" y="277493"/>
                  </a:lnTo>
                  <a:lnTo>
                    <a:pt x="159385" y="322578"/>
                  </a:lnTo>
                  <a:lnTo>
                    <a:pt x="161290" y="321943"/>
                  </a:lnTo>
                  <a:lnTo>
                    <a:pt x="180975" y="278128"/>
                  </a:lnTo>
                  <a:lnTo>
                    <a:pt x="210185" y="257174"/>
                  </a:lnTo>
                  <a:lnTo>
                    <a:pt x="229870" y="238124"/>
                  </a:lnTo>
                  <a:lnTo>
                    <a:pt x="241935" y="219074"/>
                  </a:lnTo>
                  <a:lnTo>
                    <a:pt x="248285" y="198754"/>
                  </a:lnTo>
                  <a:lnTo>
                    <a:pt x="247650" y="180339"/>
                  </a:lnTo>
                  <a:lnTo>
                    <a:pt x="240665" y="167004"/>
                  </a:lnTo>
                  <a:lnTo>
                    <a:pt x="231140" y="158749"/>
                  </a:lnTo>
                  <a:lnTo>
                    <a:pt x="222250" y="153669"/>
                  </a:lnTo>
                  <a:lnTo>
                    <a:pt x="219075" y="152399"/>
                  </a:lnTo>
                  <a:lnTo>
                    <a:pt x="188595" y="123189"/>
                  </a:lnTo>
                  <a:lnTo>
                    <a:pt x="177800" y="121919"/>
                  </a:lnTo>
                  <a:lnTo>
                    <a:pt x="177165" y="121284"/>
                  </a:lnTo>
                  <a:lnTo>
                    <a:pt x="175895" y="120649"/>
                  </a:lnTo>
                  <a:lnTo>
                    <a:pt x="175895" y="119379"/>
                  </a:lnTo>
                  <a:lnTo>
                    <a:pt x="172085" y="109854"/>
                  </a:lnTo>
                  <a:lnTo>
                    <a:pt x="139065" y="92074"/>
                  </a:lnTo>
                  <a:lnTo>
                    <a:pt x="136525" y="91439"/>
                  </a:lnTo>
                  <a:lnTo>
                    <a:pt x="135255" y="89534"/>
                  </a:lnTo>
                  <a:lnTo>
                    <a:pt x="156845" y="29844"/>
                  </a:lnTo>
                  <a:lnTo>
                    <a:pt x="157480" y="20319"/>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grpSp>
      <p:grpSp>
        <p:nvGrpSpPr>
          <p:cNvPr id="6" name="object 6"/>
          <p:cNvGrpSpPr/>
          <p:nvPr/>
        </p:nvGrpSpPr>
        <p:grpSpPr>
          <a:xfrm>
            <a:off x="1496063" y="5747803"/>
            <a:ext cx="6064250" cy="4481195"/>
            <a:chOff x="1496060" y="5747803"/>
            <a:chExt cx="6064250" cy="4481195"/>
          </a:xfrm>
        </p:grpSpPr>
        <p:sp>
          <p:nvSpPr>
            <p:cNvPr id="7" name="object 7"/>
            <p:cNvSpPr/>
            <p:nvPr/>
          </p:nvSpPr>
          <p:spPr>
            <a:xfrm>
              <a:off x="6911975" y="8374798"/>
              <a:ext cx="638810" cy="1854200"/>
            </a:xfrm>
            <a:custGeom>
              <a:avLst/>
              <a:gdLst/>
              <a:ahLst/>
              <a:cxnLst/>
              <a:rect l="l" t="t" r="r" b="b"/>
              <a:pathLst>
                <a:path w="638809" h="1854200">
                  <a:moveTo>
                    <a:pt x="638809" y="0"/>
                  </a:moveTo>
                  <a:lnTo>
                    <a:pt x="0" y="0"/>
                  </a:lnTo>
                  <a:lnTo>
                    <a:pt x="0" y="1854199"/>
                  </a:lnTo>
                  <a:lnTo>
                    <a:pt x="638809" y="1854199"/>
                  </a:lnTo>
                  <a:lnTo>
                    <a:pt x="638809"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1496060" y="5747803"/>
              <a:ext cx="6064249" cy="3758565"/>
            </a:xfrm>
            <a:prstGeom prst="rect">
              <a:avLst/>
            </a:prstGeom>
          </p:spPr>
        </p:pic>
        <p:pic>
          <p:nvPicPr>
            <p:cNvPr id="9" name="object 9"/>
            <p:cNvPicPr/>
            <p:nvPr/>
          </p:nvPicPr>
          <p:blipFill>
            <a:blip r:embed="rId4" cstate="screen">
              <a:extLst>
                <a:ext uri="{28A0092B-C50C-407E-A947-70E740481C1C}">
                  <a14:useLocalDpi xmlns:a14="http://schemas.microsoft.com/office/drawing/2010/main"/>
                </a:ext>
              </a:extLst>
            </a:blip>
            <a:stretch>
              <a:fillRect/>
            </a:stretch>
          </p:blipFill>
          <p:spPr>
            <a:xfrm>
              <a:off x="1496060" y="10034053"/>
              <a:ext cx="144145" cy="144145"/>
            </a:xfrm>
            <a:prstGeom prst="rect">
              <a:avLst/>
            </a:prstGeom>
          </p:spPr>
        </p:pic>
      </p:grpSp>
      <p:pic>
        <p:nvPicPr>
          <p:cNvPr id="10" name="object 10"/>
          <p:cNvPicPr/>
          <p:nvPr/>
        </p:nvPicPr>
        <p:blipFill>
          <a:blip r:embed="rId5" cstate="screen">
            <a:extLst>
              <a:ext uri="{28A0092B-C50C-407E-A947-70E740481C1C}">
                <a14:useLocalDpi xmlns:a14="http://schemas.microsoft.com/office/drawing/2010/main"/>
              </a:ext>
            </a:extLst>
          </a:blip>
          <a:stretch>
            <a:fillRect/>
          </a:stretch>
        </p:blipFill>
        <p:spPr>
          <a:xfrm>
            <a:off x="915669" y="9915525"/>
            <a:ext cx="171450" cy="161366"/>
          </a:xfrm>
          <a:prstGeom prst="rect">
            <a:avLst/>
          </a:prstGeom>
        </p:spPr>
      </p:pic>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1172210" y="9921878"/>
            <a:ext cx="203796" cy="144145"/>
          </a:xfrm>
          <a:prstGeom prst="rect">
            <a:avLst/>
          </a:prstGeom>
        </p:spPr>
      </p:pic>
      <p:grpSp>
        <p:nvGrpSpPr>
          <p:cNvPr id="12" name="object 12"/>
          <p:cNvGrpSpPr/>
          <p:nvPr/>
        </p:nvGrpSpPr>
        <p:grpSpPr>
          <a:xfrm>
            <a:off x="0" y="9072244"/>
            <a:ext cx="3392804" cy="1619885"/>
            <a:chOff x="0" y="9072244"/>
            <a:chExt cx="3392804" cy="1619885"/>
          </a:xfrm>
        </p:grpSpPr>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730884" y="9906634"/>
              <a:ext cx="76834" cy="153657"/>
            </a:xfrm>
            <a:prstGeom prst="rect">
              <a:avLst/>
            </a:prstGeom>
          </p:spPr>
        </p:pic>
        <p:pic>
          <p:nvPicPr>
            <p:cNvPr id="14" name="object 14"/>
            <p:cNvPicPr/>
            <p:nvPr/>
          </p:nvPicPr>
          <p:blipFill>
            <a:blip r:embed="rId8" cstate="screen">
              <a:extLst>
                <a:ext uri="{28A0092B-C50C-407E-A947-70E740481C1C}">
                  <a14:useLocalDpi xmlns:a14="http://schemas.microsoft.com/office/drawing/2010/main"/>
                </a:ext>
              </a:extLst>
            </a:blip>
            <a:stretch>
              <a:fillRect/>
            </a:stretch>
          </p:blipFill>
          <p:spPr>
            <a:xfrm>
              <a:off x="0" y="9072244"/>
              <a:ext cx="3392804" cy="1619885"/>
            </a:xfrm>
            <a:prstGeom prst="rect">
              <a:avLst/>
            </a:prstGeom>
          </p:spPr>
        </p:pic>
      </p:grpSp>
      <p:sp>
        <p:nvSpPr>
          <p:cNvPr id="15" name="object 15"/>
          <p:cNvSpPr txBox="1"/>
          <p:nvPr/>
        </p:nvSpPr>
        <p:spPr>
          <a:xfrm>
            <a:off x="444500" y="1426819"/>
            <a:ext cx="2701290" cy="476884"/>
          </a:xfrm>
          <a:prstGeom prst="rect">
            <a:avLst/>
          </a:prstGeom>
        </p:spPr>
        <p:txBody>
          <a:bodyPr vert="horz" wrap="square" lIns="0" tIns="12697" rIns="0" bIns="0" rtlCol="0">
            <a:spAutoFit/>
          </a:bodyPr>
          <a:lstStyle/>
          <a:p>
            <a:pPr marL="12697" marR="5077">
              <a:lnSpc>
                <a:spcPct val="134500"/>
              </a:lnSpc>
              <a:spcBef>
                <a:spcPts val="100"/>
              </a:spcBef>
              <a:tabLst>
                <a:tab pos="457693" algn="l"/>
              </a:tabLst>
            </a:pPr>
            <a:r>
              <a:rPr sz="1100" spc="-5" dirty="0">
                <a:solidFill>
                  <a:srgbClr val="004448"/>
                </a:solidFill>
                <a:latin typeface="Microsoft Sans Serif"/>
                <a:cs typeface="Microsoft Sans Serif"/>
              </a:rPr>
              <a:t>Tipo:	</a:t>
            </a:r>
            <a:r>
              <a:rPr sz="1100" spc="-40" dirty="0">
                <a:solidFill>
                  <a:srgbClr val="57585B"/>
                </a:solidFill>
                <a:latin typeface="Microsoft Sans Serif"/>
                <a:cs typeface="Microsoft Sans Serif"/>
              </a:rPr>
              <a:t>Para</a:t>
            </a:r>
            <a:r>
              <a:rPr sz="1100" spc="-15" dirty="0">
                <a:solidFill>
                  <a:srgbClr val="57585B"/>
                </a:solidFill>
                <a:latin typeface="Microsoft Sans Serif"/>
                <a:cs typeface="Microsoft Sans Serif"/>
              </a:rPr>
              <a:t> </a:t>
            </a:r>
            <a:r>
              <a:rPr sz="1100" spc="-30" dirty="0">
                <a:solidFill>
                  <a:srgbClr val="57585B"/>
                </a:solidFill>
                <a:latin typeface="Microsoft Sans Serif"/>
                <a:cs typeface="Microsoft Sans Serif"/>
              </a:rPr>
              <a:t>llevar/</a:t>
            </a:r>
            <a:r>
              <a:rPr sz="1100" spc="-15" dirty="0">
                <a:solidFill>
                  <a:srgbClr val="57585B"/>
                </a:solidFill>
                <a:latin typeface="Microsoft Sans Serif"/>
                <a:cs typeface="Microsoft Sans Serif"/>
              </a:rPr>
              <a:t> </a:t>
            </a:r>
            <a:r>
              <a:rPr sz="1100" spc="-35" dirty="0">
                <a:solidFill>
                  <a:srgbClr val="57585B"/>
                </a:solidFill>
                <a:latin typeface="Microsoft Sans Serif"/>
                <a:cs typeface="Microsoft Sans Serif"/>
              </a:rPr>
              <a:t>online/</a:t>
            </a:r>
            <a:r>
              <a:rPr sz="1100" spc="-15" dirty="0">
                <a:solidFill>
                  <a:srgbClr val="57585B"/>
                </a:solidFill>
                <a:latin typeface="Microsoft Sans Serif"/>
                <a:cs typeface="Microsoft Sans Serif"/>
              </a:rPr>
              <a:t> </a:t>
            </a:r>
            <a:r>
              <a:rPr sz="1100" spc="-35" dirty="0">
                <a:solidFill>
                  <a:srgbClr val="57585B"/>
                </a:solidFill>
                <a:latin typeface="Microsoft Sans Serif"/>
                <a:cs typeface="Microsoft Sans Serif"/>
              </a:rPr>
              <a:t>servicio</a:t>
            </a:r>
            <a:r>
              <a:rPr sz="1100" spc="-10" dirty="0">
                <a:solidFill>
                  <a:srgbClr val="57585B"/>
                </a:solidFill>
                <a:latin typeface="Microsoft Sans Serif"/>
                <a:cs typeface="Microsoft Sans Serif"/>
              </a:rPr>
              <a:t> </a:t>
            </a:r>
            <a:r>
              <a:rPr sz="1100" spc="-45" dirty="0">
                <a:solidFill>
                  <a:srgbClr val="57585B"/>
                </a:solidFill>
                <a:latin typeface="Microsoft Sans Serif"/>
                <a:cs typeface="Microsoft Sans Serif"/>
              </a:rPr>
              <a:t>a</a:t>
            </a:r>
            <a:r>
              <a:rPr sz="1100" spc="-15" dirty="0">
                <a:solidFill>
                  <a:srgbClr val="57585B"/>
                </a:solidFill>
                <a:latin typeface="Microsoft Sans Serif"/>
                <a:cs typeface="Microsoft Sans Serif"/>
              </a:rPr>
              <a:t> </a:t>
            </a:r>
            <a:r>
              <a:rPr sz="1100" spc="-35" dirty="0">
                <a:solidFill>
                  <a:srgbClr val="57585B"/>
                </a:solidFill>
                <a:latin typeface="Microsoft Sans Serif"/>
                <a:cs typeface="Microsoft Sans Serif"/>
              </a:rPr>
              <a:t>domicilio </a:t>
            </a:r>
            <a:r>
              <a:rPr sz="1100" spc="-275" dirty="0">
                <a:solidFill>
                  <a:srgbClr val="57585B"/>
                </a:solidFill>
                <a:latin typeface="Microsoft Sans Serif"/>
                <a:cs typeface="Microsoft Sans Serif"/>
              </a:rPr>
              <a:t> </a:t>
            </a:r>
            <a:r>
              <a:rPr sz="1100" spc="-55" dirty="0">
                <a:solidFill>
                  <a:srgbClr val="004448"/>
                </a:solidFill>
                <a:latin typeface="Microsoft Sans Serif"/>
                <a:cs typeface="Microsoft Sans Serif"/>
              </a:rPr>
              <a:t>P</a:t>
            </a:r>
            <a:r>
              <a:rPr sz="1100" spc="-30" dirty="0">
                <a:solidFill>
                  <a:srgbClr val="004448"/>
                </a:solidFill>
                <a:latin typeface="Microsoft Sans Serif"/>
                <a:cs typeface="Microsoft Sans Serif"/>
              </a:rPr>
              <a:t>a</a:t>
            </a:r>
            <a:r>
              <a:rPr sz="1100" spc="30" dirty="0">
                <a:solidFill>
                  <a:srgbClr val="004448"/>
                </a:solidFill>
                <a:latin typeface="Microsoft Sans Serif"/>
                <a:cs typeface="Microsoft Sans Serif"/>
              </a:rPr>
              <a:t>í</a:t>
            </a:r>
            <a:r>
              <a:rPr sz="1100" spc="-35" dirty="0">
                <a:solidFill>
                  <a:srgbClr val="004448"/>
                </a:solidFill>
                <a:latin typeface="Microsoft Sans Serif"/>
                <a:cs typeface="Microsoft Sans Serif"/>
              </a:rPr>
              <a:t>s</a:t>
            </a:r>
            <a:r>
              <a:rPr sz="1100" spc="-25" dirty="0">
                <a:solidFill>
                  <a:srgbClr val="004448"/>
                </a:solidFill>
                <a:latin typeface="Microsoft Sans Serif"/>
                <a:cs typeface="Microsoft Sans Serif"/>
              </a:rPr>
              <a:t>:</a:t>
            </a:r>
            <a:r>
              <a:rPr sz="1100" dirty="0">
                <a:solidFill>
                  <a:srgbClr val="004448"/>
                </a:solidFill>
                <a:latin typeface="Microsoft Sans Serif"/>
                <a:cs typeface="Microsoft Sans Serif"/>
              </a:rPr>
              <a:t>	</a:t>
            </a:r>
            <a:r>
              <a:rPr sz="1100" spc="-55" dirty="0">
                <a:solidFill>
                  <a:srgbClr val="57585B"/>
                </a:solidFill>
                <a:latin typeface="Microsoft Sans Serif"/>
                <a:cs typeface="Microsoft Sans Serif"/>
              </a:rPr>
              <a:t>S</a:t>
            </a:r>
            <a:r>
              <a:rPr sz="1100" spc="-30" dirty="0">
                <a:solidFill>
                  <a:srgbClr val="57585B"/>
                </a:solidFill>
                <a:latin typeface="Microsoft Sans Serif"/>
                <a:cs typeface="Microsoft Sans Serif"/>
              </a:rPr>
              <a:t>o</a:t>
            </a:r>
            <a:r>
              <a:rPr sz="1100" spc="-25" dirty="0">
                <a:solidFill>
                  <a:srgbClr val="57585B"/>
                </a:solidFill>
                <a:latin typeface="Microsoft Sans Serif"/>
                <a:cs typeface="Microsoft Sans Serif"/>
              </a:rPr>
              <a:t>f</a:t>
            </a:r>
            <a:r>
              <a:rPr sz="1100" spc="-20" dirty="0">
                <a:solidFill>
                  <a:srgbClr val="57585B"/>
                </a:solidFill>
                <a:latin typeface="Microsoft Sans Serif"/>
                <a:cs typeface="Microsoft Sans Serif"/>
              </a:rPr>
              <a:t>i</a:t>
            </a:r>
            <a:r>
              <a:rPr sz="1100" spc="-45" dirty="0">
                <a:solidFill>
                  <a:srgbClr val="57585B"/>
                </a:solidFill>
                <a:latin typeface="Microsoft Sans Serif"/>
                <a:cs typeface="Microsoft Sans Serif"/>
              </a:rPr>
              <a:t>a</a:t>
            </a:r>
            <a:r>
              <a:rPr sz="1100" spc="-25" dirty="0">
                <a:solidFill>
                  <a:srgbClr val="57585B"/>
                </a:solidFill>
                <a:latin typeface="Microsoft Sans Serif"/>
                <a:cs typeface="Microsoft Sans Serif"/>
              </a:rPr>
              <a:t>,</a:t>
            </a:r>
            <a:r>
              <a:rPr sz="1100" spc="-60" dirty="0">
                <a:solidFill>
                  <a:srgbClr val="57585B"/>
                </a:solidFill>
                <a:latin typeface="Microsoft Sans Serif"/>
                <a:cs typeface="Microsoft Sans Serif"/>
              </a:rPr>
              <a:t> </a:t>
            </a:r>
            <a:r>
              <a:rPr sz="1100" spc="-45" dirty="0">
                <a:solidFill>
                  <a:srgbClr val="57585B"/>
                </a:solidFill>
                <a:latin typeface="Microsoft Sans Serif"/>
                <a:cs typeface="Microsoft Sans Serif"/>
              </a:rPr>
              <a:t>B</a:t>
            </a:r>
            <a:r>
              <a:rPr sz="1100" spc="-40" dirty="0">
                <a:solidFill>
                  <a:srgbClr val="57585B"/>
                </a:solidFill>
                <a:latin typeface="Microsoft Sans Serif"/>
                <a:cs typeface="Microsoft Sans Serif"/>
              </a:rPr>
              <a:t>u</a:t>
            </a:r>
            <a:r>
              <a:rPr sz="1100" spc="-15" dirty="0">
                <a:solidFill>
                  <a:srgbClr val="57585B"/>
                </a:solidFill>
                <a:latin typeface="Microsoft Sans Serif"/>
                <a:cs typeface="Microsoft Sans Serif"/>
              </a:rPr>
              <a:t>l</a:t>
            </a:r>
            <a:r>
              <a:rPr sz="1100" spc="-40" dirty="0">
                <a:solidFill>
                  <a:srgbClr val="57585B"/>
                </a:solidFill>
                <a:latin typeface="Microsoft Sans Serif"/>
                <a:cs typeface="Microsoft Sans Serif"/>
              </a:rPr>
              <a:t>ga</a:t>
            </a:r>
            <a:r>
              <a:rPr sz="1100" spc="-25" dirty="0">
                <a:solidFill>
                  <a:srgbClr val="57585B"/>
                </a:solidFill>
                <a:latin typeface="Microsoft Sans Serif"/>
                <a:cs typeface="Microsoft Sans Serif"/>
              </a:rPr>
              <a:t>r</a:t>
            </a:r>
            <a:r>
              <a:rPr sz="1100" spc="-15" dirty="0">
                <a:solidFill>
                  <a:srgbClr val="57585B"/>
                </a:solidFill>
                <a:latin typeface="Microsoft Sans Serif"/>
                <a:cs typeface="Microsoft Sans Serif"/>
              </a:rPr>
              <a:t>i</a:t>
            </a:r>
            <a:r>
              <a:rPr sz="1100" spc="-45" dirty="0">
                <a:solidFill>
                  <a:srgbClr val="57585B"/>
                </a:solidFill>
                <a:latin typeface="Microsoft Sans Serif"/>
                <a:cs typeface="Microsoft Sans Serif"/>
              </a:rPr>
              <a:t>a</a:t>
            </a:r>
            <a:endParaRPr sz="1100">
              <a:latin typeface="Microsoft Sans Serif"/>
              <a:cs typeface="Microsoft Sans Serif"/>
            </a:endParaRPr>
          </a:p>
        </p:txBody>
      </p:sp>
      <p:sp>
        <p:nvSpPr>
          <p:cNvPr id="16" name="object 16"/>
          <p:cNvSpPr txBox="1"/>
          <p:nvPr/>
        </p:nvSpPr>
        <p:spPr>
          <a:xfrm>
            <a:off x="721871" y="2677064"/>
            <a:ext cx="3020060" cy="3115310"/>
          </a:xfrm>
          <a:prstGeom prst="rect">
            <a:avLst/>
          </a:prstGeom>
        </p:spPr>
        <p:txBody>
          <a:bodyPr vert="horz" wrap="square" lIns="0" tIns="23486" rIns="0" bIns="0" rtlCol="0">
            <a:spAutoFit/>
          </a:bodyPr>
          <a:lstStyle/>
          <a:p>
            <a:pPr marL="12697" algn="just">
              <a:spcBef>
                <a:spcPts val="185"/>
              </a:spcBef>
            </a:pPr>
            <a:r>
              <a:rPr sz="1200" spc="-35" dirty="0">
                <a:solidFill>
                  <a:srgbClr val="004448"/>
                </a:solidFill>
                <a:latin typeface="Microsoft Sans Serif"/>
                <a:cs typeface="Microsoft Sans Serif"/>
              </a:rPr>
              <a:t>Requisitos</a:t>
            </a:r>
            <a:r>
              <a:rPr sz="1200" spc="-25" dirty="0">
                <a:solidFill>
                  <a:srgbClr val="004448"/>
                </a:solidFill>
                <a:latin typeface="Microsoft Sans Serif"/>
                <a:cs typeface="Microsoft Sans Serif"/>
              </a:rPr>
              <a:t> </a:t>
            </a:r>
            <a:r>
              <a:rPr sz="1200" spc="-35" dirty="0">
                <a:solidFill>
                  <a:srgbClr val="004448"/>
                </a:solidFill>
                <a:latin typeface="Microsoft Sans Serif"/>
                <a:cs typeface="Microsoft Sans Serif"/>
              </a:rPr>
              <a:t>dietéticos</a:t>
            </a:r>
            <a:endParaRPr sz="1200">
              <a:latin typeface="Microsoft Sans Serif"/>
              <a:cs typeface="Microsoft Sans Serif"/>
            </a:endParaRPr>
          </a:p>
          <a:p>
            <a:pPr marL="13967" marR="5077" algn="just">
              <a:lnSpc>
                <a:spcPct val="99400"/>
              </a:lnSpc>
              <a:spcBef>
                <a:spcPts val="75"/>
              </a:spcBef>
            </a:pPr>
            <a:r>
              <a:rPr sz="1000" spc="-35" dirty="0">
                <a:solidFill>
                  <a:srgbClr val="57585B"/>
                </a:solidFill>
                <a:latin typeface="Microsoft Sans Serif"/>
                <a:cs typeface="Microsoft Sans Serif"/>
              </a:rPr>
              <a:t>Se</a:t>
            </a:r>
            <a:r>
              <a:rPr sz="1000" spc="-30" dirty="0">
                <a:solidFill>
                  <a:srgbClr val="57585B"/>
                </a:solidFill>
                <a:latin typeface="Microsoft Sans Serif"/>
                <a:cs typeface="Microsoft Sans Serif"/>
              </a:rPr>
              <a:t> atienden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a:t>
            </a:r>
            <a:r>
              <a:rPr sz="1000" spc="-25" dirty="0">
                <a:solidFill>
                  <a:srgbClr val="57585B"/>
                </a:solidFill>
                <a:latin typeface="Microsoft Sans Serif"/>
                <a:cs typeface="Microsoft Sans Serif"/>
              </a:rPr>
              <a:t> 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perfiles</a:t>
            </a:r>
            <a:r>
              <a:rPr sz="1000" spc="-25" dirty="0">
                <a:solidFill>
                  <a:srgbClr val="57585B"/>
                </a:solidFill>
                <a:latin typeface="Microsoft Sans Serif"/>
                <a:cs typeface="Microsoft Sans Serif"/>
              </a:rPr>
              <a:t> específicos: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vegano,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vegetariano,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alérgenos,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diabetes,</a:t>
            </a:r>
            <a:r>
              <a:rPr sz="1000" spc="-25" dirty="0">
                <a:solidFill>
                  <a:srgbClr val="57585B"/>
                </a:solidFill>
                <a:latin typeface="Microsoft Sans Serif"/>
                <a:cs typeface="Microsoft Sans Serif"/>
              </a:rPr>
              <a:t> etc.</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“Menú</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Muy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Especial”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(MSM)</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menú</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contiene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origen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animal</a:t>
            </a:r>
            <a:r>
              <a:rPr sz="1000" spc="-30" dirty="0">
                <a:solidFill>
                  <a:srgbClr val="57585B"/>
                </a:solidFill>
                <a:latin typeface="Microsoft Sans Serif"/>
                <a:cs typeface="Microsoft Sans Serif"/>
              </a:rPr>
              <a:t> ni</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grasas</a:t>
            </a:r>
            <a:r>
              <a:rPr sz="1000" spc="-25" dirty="0">
                <a:solidFill>
                  <a:srgbClr val="57585B"/>
                </a:solidFill>
                <a:latin typeface="Microsoft Sans Serif"/>
                <a:cs typeface="Microsoft Sans Serif"/>
              </a:rPr>
              <a:t> saturadas.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Las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grasas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saturadas (productos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origen</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animal, aceites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palma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coco) se </a:t>
            </a:r>
            <a:r>
              <a:rPr sz="1000" spc="-35" dirty="0">
                <a:solidFill>
                  <a:srgbClr val="57585B"/>
                </a:solidFill>
                <a:latin typeface="Microsoft Sans Serif"/>
                <a:cs typeface="Microsoft Sans Serif"/>
              </a:rPr>
              <a:t>han </a:t>
            </a:r>
            <a:r>
              <a:rPr sz="1000" spc="-30" dirty="0">
                <a:solidFill>
                  <a:srgbClr val="57585B"/>
                </a:solidFill>
                <a:latin typeface="Microsoft Sans Serif"/>
                <a:cs typeface="Microsoft Sans Serif"/>
              </a:rPr>
              <a:t>asociado durante </a:t>
            </a:r>
            <a:r>
              <a:rPr sz="1000" spc="-35" dirty="0">
                <a:solidFill>
                  <a:srgbClr val="57585B"/>
                </a:solidFill>
                <a:latin typeface="Microsoft Sans Serif"/>
                <a:cs typeface="Microsoft Sans Serif"/>
              </a:rPr>
              <a:t>mucho </a:t>
            </a:r>
            <a:r>
              <a:rPr sz="1000" spc="-30" dirty="0">
                <a:solidFill>
                  <a:srgbClr val="57585B"/>
                </a:solidFill>
                <a:latin typeface="Microsoft Sans Serif"/>
                <a:cs typeface="Microsoft Sans Serif"/>
              </a:rPr>
              <a:t> tiempo con </a:t>
            </a:r>
            <a:r>
              <a:rPr sz="1000" spc="-35" dirty="0">
                <a:solidFill>
                  <a:srgbClr val="57585B"/>
                </a:solidFill>
                <a:latin typeface="Microsoft Sans Serif"/>
                <a:cs typeface="Microsoft Sans Serif"/>
              </a:rPr>
              <a:t>un mayor </a:t>
            </a:r>
            <a:r>
              <a:rPr sz="1000" spc="-30" dirty="0">
                <a:solidFill>
                  <a:srgbClr val="57585B"/>
                </a:solidFill>
                <a:latin typeface="Microsoft Sans Serif"/>
                <a:cs typeface="Microsoft Sans Serif"/>
              </a:rPr>
              <a:t>riesgo </a:t>
            </a:r>
            <a:r>
              <a:rPr sz="1000" spc="-35" dirty="0">
                <a:solidFill>
                  <a:srgbClr val="57585B"/>
                </a:solidFill>
                <a:latin typeface="Microsoft Sans Serif"/>
                <a:cs typeface="Microsoft Sans Serif"/>
              </a:rPr>
              <a:t>de enfermedad </a:t>
            </a:r>
            <a:r>
              <a:rPr sz="1000" spc="-20" dirty="0">
                <a:solidFill>
                  <a:srgbClr val="57585B"/>
                </a:solidFill>
                <a:latin typeface="Microsoft Sans Serif"/>
                <a:cs typeface="Microsoft Sans Serif"/>
              </a:rPr>
              <a:t>cardíaca, </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niveles elevados </a:t>
            </a:r>
            <a:r>
              <a:rPr sz="1000" spc="-35" dirty="0">
                <a:solidFill>
                  <a:srgbClr val="57585B"/>
                </a:solidFill>
                <a:latin typeface="Microsoft Sans Serif"/>
                <a:cs typeface="Microsoft Sans Serif"/>
              </a:rPr>
              <a:t>de </a:t>
            </a:r>
            <a:r>
              <a:rPr sz="1000" spc="-40" dirty="0">
                <a:solidFill>
                  <a:srgbClr val="57585B"/>
                </a:solidFill>
                <a:latin typeface="Microsoft Sans Serif"/>
                <a:cs typeface="Microsoft Sans Serif"/>
              </a:rPr>
              <a:t>LDL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colesterol total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sangre,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accidente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cerebrovascular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a:t>
            </a:r>
            <a:r>
              <a:rPr sz="1000" spc="-30" dirty="0">
                <a:solidFill>
                  <a:srgbClr val="57585B"/>
                </a:solidFill>
                <a:latin typeface="Microsoft Sans Serif"/>
                <a:cs typeface="Microsoft Sans Serif"/>
              </a:rPr>
              <a:t> incluso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cáncer.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comprobado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mundo</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moderno</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occidental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consume más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100 gramos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grasas saturadas al </a:t>
            </a:r>
            <a:r>
              <a:rPr sz="1000" spc="-25" dirty="0">
                <a:solidFill>
                  <a:srgbClr val="57585B"/>
                </a:solidFill>
                <a:latin typeface="Microsoft Sans Serif"/>
                <a:cs typeface="Microsoft Sans Serif"/>
              </a:rPr>
              <a:t> </a:t>
            </a:r>
            <a:r>
              <a:rPr sz="1000" spc="-15" dirty="0">
                <a:solidFill>
                  <a:srgbClr val="57585B"/>
                </a:solidFill>
                <a:latin typeface="Microsoft Sans Serif"/>
                <a:cs typeface="Microsoft Sans Serif"/>
              </a:rPr>
              <a:t>día, </a:t>
            </a:r>
            <a:r>
              <a:rPr sz="1000" spc="-30" dirty="0">
                <a:solidFill>
                  <a:srgbClr val="57585B"/>
                </a:solidFill>
                <a:latin typeface="Microsoft Sans Serif"/>
                <a:cs typeface="Microsoft Sans Serif"/>
              </a:rPr>
              <a:t>y su exclusión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menús </a:t>
            </a:r>
            <a:r>
              <a:rPr sz="1000" spc="-30" dirty="0">
                <a:solidFill>
                  <a:srgbClr val="57585B"/>
                </a:solidFill>
                <a:latin typeface="Microsoft Sans Serif"/>
                <a:cs typeface="Microsoft Sans Serif"/>
              </a:rPr>
              <a:t>diarios garantiza sin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duda</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mantenimiento</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buena</a:t>
            </a:r>
            <a:r>
              <a:rPr sz="1000" spc="-5" dirty="0">
                <a:solidFill>
                  <a:srgbClr val="57585B"/>
                </a:solidFill>
                <a:latin typeface="Microsoft Sans Serif"/>
                <a:cs typeface="Microsoft Sans Serif"/>
              </a:rPr>
              <a:t> </a:t>
            </a:r>
            <a:r>
              <a:rPr sz="1000" spc="-20" dirty="0">
                <a:solidFill>
                  <a:srgbClr val="57585B"/>
                </a:solidFill>
                <a:latin typeface="Microsoft Sans Serif"/>
                <a:cs typeface="Microsoft Sans Serif"/>
              </a:rPr>
              <a:t>salud..</a:t>
            </a:r>
            <a:endParaRPr sz="1000">
              <a:latin typeface="Microsoft Sans Serif"/>
              <a:cs typeface="Microsoft Sans Serif"/>
            </a:endParaRPr>
          </a:p>
          <a:p>
            <a:pPr>
              <a:spcBef>
                <a:spcPts val="55"/>
              </a:spcBef>
            </a:pPr>
            <a:endParaRPr sz="1000">
              <a:latin typeface="Microsoft Sans Serif"/>
              <a:cs typeface="Microsoft Sans Serif"/>
            </a:endParaRPr>
          </a:p>
          <a:p>
            <a:pPr marL="13967" marR="9525" algn="just">
              <a:lnSpc>
                <a:spcPct val="99500"/>
              </a:lnSpc>
            </a:pPr>
            <a:r>
              <a:rPr sz="1000" spc="-30" dirty="0">
                <a:solidFill>
                  <a:srgbClr val="57585B"/>
                </a:solidFill>
                <a:latin typeface="Microsoft Sans Serif"/>
                <a:cs typeface="Microsoft Sans Serif"/>
              </a:rPr>
              <a:t>El </a:t>
            </a:r>
            <a:r>
              <a:rPr sz="1000" spc="-45" dirty="0">
                <a:solidFill>
                  <a:srgbClr val="57585B"/>
                </a:solidFill>
                <a:latin typeface="Microsoft Sans Serif"/>
                <a:cs typeface="Microsoft Sans Serif"/>
              </a:rPr>
              <a:t>MSM </a:t>
            </a:r>
            <a:r>
              <a:rPr sz="1000" spc="-35" dirty="0">
                <a:solidFill>
                  <a:srgbClr val="57585B"/>
                </a:solidFill>
                <a:latin typeface="Microsoft Sans Serif"/>
                <a:cs typeface="Microsoft Sans Serif"/>
              </a:rPr>
              <a:t>es un menú a base de </a:t>
            </a:r>
            <a:r>
              <a:rPr sz="1000" spc="-30" dirty="0">
                <a:solidFill>
                  <a:srgbClr val="57585B"/>
                </a:solidFill>
                <a:latin typeface="Microsoft Sans Serif"/>
                <a:cs typeface="Microsoft Sans Serif"/>
              </a:rPr>
              <a:t>plantas enriquecido con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grasas </a:t>
            </a:r>
            <a:r>
              <a:rPr sz="1000" spc="-35" dirty="0">
                <a:solidFill>
                  <a:srgbClr val="57585B"/>
                </a:solidFill>
                <a:latin typeface="Microsoft Sans Serif"/>
                <a:cs typeface="Microsoft Sans Serif"/>
              </a:rPr>
              <a:t>Omega 3 </a:t>
            </a:r>
            <a:r>
              <a:rPr sz="1000" spc="-30" dirty="0">
                <a:solidFill>
                  <a:srgbClr val="57585B"/>
                </a:solidFill>
                <a:latin typeface="Microsoft Sans Serif"/>
                <a:cs typeface="Microsoft Sans Serif"/>
              </a:rPr>
              <a:t>y especias aromáticas </a:t>
            </a:r>
            <a:r>
              <a:rPr sz="1000" spc="-25" dirty="0">
                <a:solidFill>
                  <a:srgbClr val="57585B"/>
                </a:solidFill>
                <a:latin typeface="Microsoft Sans Serif"/>
                <a:cs typeface="Microsoft Sans Serif"/>
              </a:rPr>
              <a:t>naturales. </a:t>
            </a:r>
            <a:r>
              <a:rPr sz="1000" spc="-3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 platos están aromatizados </a:t>
            </a:r>
            <a:r>
              <a:rPr sz="1000" spc="-35" dirty="0">
                <a:solidFill>
                  <a:srgbClr val="57585B"/>
                </a:solidFill>
                <a:latin typeface="Microsoft Sans Serif"/>
                <a:cs typeface="Microsoft Sans Serif"/>
              </a:rPr>
              <a:t>con </a:t>
            </a:r>
            <a:r>
              <a:rPr sz="1000" spc="-30" dirty="0">
                <a:solidFill>
                  <a:srgbClr val="57585B"/>
                </a:solidFill>
                <a:latin typeface="Microsoft Sans Serif"/>
                <a:cs typeface="Microsoft Sans Serif"/>
              </a:rPr>
              <a:t>aceites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oliva, linaza </a:t>
            </a:r>
            <a:r>
              <a:rPr sz="1000" spc="-35" dirty="0">
                <a:solidFill>
                  <a:srgbClr val="57585B"/>
                </a:solidFill>
                <a:latin typeface="Microsoft Sans Serif"/>
                <a:cs typeface="Microsoft Sans Serif"/>
              </a:rPr>
              <a:t>u </a:t>
            </a:r>
            <a:r>
              <a:rPr sz="1000" spc="-30" dirty="0">
                <a:solidFill>
                  <a:srgbClr val="57585B"/>
                </a:solidFill>
                <a:latin typeface="Microsoft Sans Serif"/>
                <a:cs typeface="Microsoft Sans Serif"/>
              </a:rPr>
              <a:t> otros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aceites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añaden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platos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después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tratamiento</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térmico</a:t>
            </a:r>
            <a:r>
              <a:rPr sz="1000" spc="-25" dirty="0">
                <a:latin typeface="Microsoft Sans Serif"/>
                <a:cs typeface="Microsoft Sans Serif"/>
              </a:rPr>
              <a:t>.</a:t>
            </a:r>
            <a:endParaRPr sz="1000">
              <a:latin typeface="Microsoft Sans Serif"/>
              <a:cs typeface="Microsoft Sans Serif"/>
            </a:endParaRPr>
          </a:p>
        </p:txBody>
      </p:sp>
      <p:sp>
        <p:nvSpPr>
          <p:cNvPr id="17" name="object 17"/>
          <p:cNvSpPr txBox="1"/>
          <p:nvPr/>
        </p:nvSpPr>
        <p:spPr>
          <a:xfrm>
            <a:off x="4101468" y="2692653"/>
            <a:ext cx="3020695" cy="1884680"/>
          </a:xfrm>
          <a:prstGeom prst="rect">
            <a:avLst/>
          </a:prstGeom>
        </p:spPr>
        <p:txBody>
          <a:bodyPr vert="horz" wrap="square" lIns="0" tIns="12697" rIns="0" bIns="0" rtlCol="0">
            <a:spAutoFit/>
          </a:bodyPr>
          <a:lstStyle/>
          <a:p>
            <a:pPr marL="12697" marR="5077" algn="just">
              <a:lnSpc>
                <a:spcPct val="99400"/>
              </a:lnSpc>
              <a:spcBef>
                <a:spcPts val="100"/>
              </a:spcBef>
            </a:pPr>
            <a:r>
              <a:rPr sz="1000" spc="-45" dirty="0">
                <a:solidFill>
                  <a:srgbClr val="57585B"/>
                </a:solidFill>
                <a:latin typeface="Microsoft Sans Serif"/>
                <a:cs typeface="Microsoft Sans Serif"/>
              </a:rPr>
              <a:t>MSM </a:t>
            </a:r>
            <a:r>
              <a:rPr sz="1000" spc="-35" dirty="0">
                <a:solidFill>
                  <a:srgbClr val="57585B"/>
                </a:solidFill>
                <a:latin typeface="Microsoft Sans Serif"/>
                <a:cs typeface="Microsoft Sans Serif"/>
              </a:rPr>
              <a:t>es adecuado </a:t>
            </a:r>
            <a:r>
              <a:rPr sz="1000" spc="-30" dirty="0">
                <a:solidFill>
                  <a:srgbClr val="57585B"/>
                </a:solidFill>
                <a:latin typeface="Microsoft Sans Serif"/>
                <a:cs typeface="Microsoft Sans Serif"/>
              </a:rPr>
              <a:t>para cualquier persona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crea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propiedades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curativas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especialmente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aquellos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diagnosticados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 </a:t>
            </a:r>
            <a:r>
              <a:rPr sz="1000" spc="-25" dirty="0">
                <a:solidFill>
                  <a:srgbClr val="57585B"/>
                </a:solidFill>
                <a:latin typeface="Microsoft Sans Serif"/>
                <a:cs typeface="Microsoft Sans Serif"/>
              </a:rPr>
              <a:t> esclerosis</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múltiple</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u</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otras</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enfermedades</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autoinmunes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niños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diagnosticados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autismo.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 </a:t>
            </a:r>
            <a:r>
              <a:rPr sz="1000" spc="-30" dirty="0">
                <a:solidFill>
                  <a:srgbClr val="57585B"/>
                </a:solidFill>
                <a:latin typeface="Microsoft Sans Serif"/>
                <a:cs typeface="Microsoft Sans Serif"/>
              </a:rPr>
              <a:t> demostrado </a:t>
            </a:r>
            <a:r>
              <a:rPr sz="1000" spc="-35" dirty="0">
                <a:solidFill>
                  <a:srgbClr val="57585B"/>
                </a:solidFill>
                <a:latin typeface="Microsoft Sans Serif"/>
                <a:cs typeface="Microsoft Sans Serif"/>
              </a:rPr>
              <a:t>que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adherencia prolongada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esta dieta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impide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desarrollo</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síntomas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esclerosis</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múltiple..</a:t>
            </a:r>
            <a:endParaRPr sz="1000">
              <a:latin typeface="Microsoft Sans Serif"/>
              <a:cs typeface="Microsoft Sans Serif"/>
            </a:endParaRPr>
          </a:p>
          <a:p>
            <a:pPr>
              <a:spcBef>
                <a:spcPts val="30"/>
              </a:spcBef>
            </a:pPr>
            <a:endParaRPr sz="1100">
              <a:latin typeface="Microsoft Sans Serif"/>
              <a:cs typeface="Microsoft Sans Serif"/>
            </a:endParaRPr>
          </a:p>
          <a:p>
            <a:pPr marL="12697" algn="just">
              <a:lnSpc>
                <a:spcPts val="1427"/>
              </a:lnSpc>
              <a:spcBef>
                <a:spcPts val="5"/>
              </a:spcBef>
            </a:pPr>
            <a:r>
              <a:rPr sz="1200" spc="-50" dirty="0">
                <a:solidFill>
                  <a:srgbClr val="004448"/>
                </a:solidFill>
                <a:latin typeface="Microsoft Sans Serif"/>
                <a:cs typeface="Microsoft Sans Serif"/>
              </a:rPr>
              <a:t>Uso</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15"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2697" marR="33011" algn="just">
              <a:lnSpc>
                <a:spcPts val="1190"/>
              </a:lnSpc>
              <a:spcBef>
                <a:spcPts val="40"/>
              </a:spcBef>
            </a:pPr>
            <a:r>
              <a:rPr sz="1000" spc="-30" dirty="0">
                <a:solidFill>
                  <a:srgbClr val="57585B"/>
                </a:solidFill>
                <a:latin typeface="Microsoft Sans Serif"/>
                <a:cs typeface="Microsoft Sans Serif"/>
              </a:rPr>
              <a:t>El </a:t>
            </a:r>
            <a:r>
              <a:rPr sz="1000" spc="-20" dirty="0">
                <a:solidFill>
                  <a:srgbClr val="57585B"/>
                </a:solidFill>
                <a:latin typeface="Microsoft Sans Serif"/>
                <a:cs typeface="Microsoft Sans Serif"/>
              </a:rPr>
              <a:t>sitio </a:t>
            </a:r>
            <a:r>
              <a:rPr sz="1000" spc="-40" dirty="0">
                <a:solidFill>
                  <a:srgbClr val="57585B"/>
                </a:solidFill>
                <a:latin typeface="Microsoft Sans Serif"/>
                <a:cs typeface="Microsoft Sans Serif"/>
              </a:rPr>
              <a:t>web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FitMeal </a:t>
            </a:r>
            <a:r>
              <a:rPr sz="1000" spc="-35" dirty="0">
                <a:solidFill>
                  <a:srgbClr val="57585B"/>
                </a:solidFill>
                <a:latin typeface="Microsoft Sans Serif"/>
                <a:cs typeface="Microsoft Sans Serif"/>
              </a:rPr>
              <a:t>es </a:t>
            </a:r>
            <a:r>
              <a:rPr sz="1000" spc="-40"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plataforma completa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pedidos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online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recurso</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información</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endParaRPr sz="1000">
              <a:latin typeface="Microsoft Sans Serif"/>
              <a:cs typeface="Microsoft Sans Serif"/>
            </a:endParaRPr>
          </a:p>
          <a:p>
            <a:pPr marL="12697" algn="just">
              <a:lnSpc>
                <a:spcPts val="1160"/>
              </a:lnSpc>
            </a:pPr>
            <a:r>
              <a:rPr sz="1000" spc="-25" dirty="0">
                <a:solidFill>
                  <a:srgbClr val="57585B"/>
                </a:solidFill>
                <a:latin typeface="Microsoft Sans Serif"/>
                <a:cs typeface="Microsoft Sans Serif"/>
              </a:rPr>
              <a:t>clientes.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tanto,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servicio</a:t>
            </a:r>
            <a:r>
              <a:rPr sz="1000" spc="-10"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a:t>
            </a:r>
            <a:r>
              <a:rPr sz="1000" spc="-5" dirty="0">
                <a:solidFill>
                  <a:srgbClr val="57585B"/>
                </a:solidFill>
                <a:latin typeface="Microsoft Sans Serif"/>
                <a:cs typeface="Microsoft Sans Serif"/>
              </a:rPr>
              <a:t> </a:t>
            </a:r>
            <a:r>
              <a:rPr sz="1000" spc="-20" dirty="0">
                <a:solidFill>
                  <a:srgbClr val="57585B"/>
                </a:solidFill>
                <a:latin typeface="Microsoft Sans Serif"/>
                <a:cs typeface="Microsoft Sans Serif"/>
              </a:rPr>
              <a:t>efectivo.</a:t>
            </a:r>
            <a:endParaRPr sz="1000">
              <a:latin typeface="Microsoft Sans Serif"/>
              <a:cs typeface="Microsoft Sans Serif"/>
            </a:endParaRPr>
          </a:p>
        </p:txBody>
      </p:sp>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503558" y="2667888"/>
            <a:ext cx="156781" cy="227711"/>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3827779" y="3930398"/>
            <a:ext cx="213995" cy="187451"/>
          </a:xfrm>
          <a:prstGeom prst="rect">
            <a:avLst/>
          </a:prstGeom>
        </p:spPr>
      </p:pic>
      <p:sp>
        <p:nvSpPr>
          <p:cNvPr id="20" name="object 20"/>
          <p:cNvSpPr/>
          <p:nvPr/>
        </p:nvSpPr>
        <p:spPr>
          <a:xfrm>
            <a:off x="0" y="3"/>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7644"/>
                </a:lnTo>
                <a:lnTo>
                  <a:pt x="5221605" y="0"/>
                </a:lnTo>
                <a:close/>
              </a:path>
            </a:pathLst>
          </a:custGeom>
          <a:solidFill>
            <a:srgbClr val="004448"/>
          </a:solidFill>
        </p:spPr>
        <p:txBody>
          <a:bodyPr wrap="square" lIns="0" tIns="0" rIns="0" bIns="0" rtlCol="0"/>
          <a:lstStyle/>
          <a:p>
            <a:endParaRPr/>
          </a:p>
        </p:txBody>
      </p:sp>
      <p:sp>
        <p:nvSpPr>
          <p:cNvPr id="21" name="object 21"/>
          <p:cNvSpPr txBox="1">
            <a:spLocks noGrp="1"/>
          </p:cNvSpPr>
          <p:nvPr>
            <p:ph type="title"/>
          </p:nvPr>
        </p:nvSpPr>
        <p:spPr>
          <a:xfrm>
            <a:off x="598423" y="386590"/>
            <a:ext cx="1260475" cy="376555"/>
          </a:xfrm>
          <a:prstGeom prst="rect">
            <a:avLst/>
          </a:prstGeom>
        </p:spPr>
        <p:txBody>
          <a:bodyPr vert="horz" wrap="square" lIns="0" tIns="12697" rIns="0" bIns="0" rtlCol="0">
            <a:spAutoFit/>
          </a:bodyPr>
          <a:lstStyle/>
          <a:p>
            <a:pPr marL="12697">
              <a:spcBef>
                <a:spcPts val="100"/>
              </a:spcBef>
            </a:pPr>
            <a:r>
              <a:rPr sz="2300" b="0" dirty="0">
                <a:solidFill>
                  <a:srgbClr val="FFFFFF"/>
                </a:solidFill>
                <a:latin typeface="Microsoft Sans Serif"/>
                <a:cs typeface="Microsoft Sans Serif"/>
              </a:rPr>
              <a:t>F</a:t>
            </a:r>
            <a:r>
              <a:rPr sz="2300" b="0" spc="-10" dirty="0">
                <a:solidFill>
                  <a:srgbClr val="FFFFFF"/>
                </a:solidFill>
                <a:latin typeface="Microsoft Sans Serif"/>
                <a:cs typeface="Microsoft Sans Serif"/>
              </a:rPr>
              <a:t>I</a:t>
            </a:r>
            <a:r>
              <a:rPr sz="2300" b="0" dirty="0">
                <a:solidFill>
                  <a:srgbClr val="FFFFFF"/>
                </a:solidFill>
                <a:latin typeface="Microsoft Sans Serif"/>
                <a:cs typeface="Microsoft Sans Serif"/>
              </a:rPr>
              <a:t>TMEAL</a:t>
            </a:r>
            <a:endParaRPr sz="2300">
              <a:latin typeface="Microsoft Sans Serif"/>
              <a:cs typeface="Microsoft Sans Serif"/>
            </a:endParaRPr>
          </a:p>
        </p:txBody>
      </p:sp>
      <p:sp>
        <p:nvSpPr>
          <p:cNvPr id="22" name="object 22"/>
          <p:cNvSpPr/>
          <p:nvPr/>
        </p:nvSpPr>
        <p:spPr>
          <a:xfrm>
            <a:off x="7149468" y="1023492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sp>
        <p:nvSpPr>
          <p:cNvPr id="23" name="object 23"/>
          <p:cNvSpPr txBox="1"/>
          <p:nvPr/>
        </p:nvSpPr>
        <p:spPr>
          <a:xfrm>
            <a:off x="7278868" y="7875947"/>
            <a:ext cx="215444" cy="347980"/>
          </a:xfrm>
          <a:prstGeom prst="rect">
            <a:avLst/>
          </a:prstGeom>
        </p:spPr>
        <p:txBody>
          <a:bodyPr vert="vert270" wrap="square" lIns="0" tIns="3810" rIns="0" bIns="0" rtlCol="0">
            <a:spAutoFit/>
          </a:bodyPr>
          <a:lstStyle/>
          <a:p>
            <a:pPr marL="12697">
              <a:spcBef>
                <a:spcPts val="30"/>
              </a:spcBef>
            </a:pPr>
            <a:r>
              <a:rPr sz="700" dirty="0">
                <a:solidFill>
                  <a:srgbClr val="004448"/>
                </a:solidFill>
                <a:latin typeface="Microsoft Sans Serif"/>
                <a:cs typeface="Microsoft Sans Serif"/>
              </a:rPr>
              <a:t>f</a:t>
            </a:r>
            <a:r>
              <a:rPr sz="700" spc="5" dirty="0">
                <a:solidFill>
                  <a:srgbClr val="004448"/>
                </a:solidFill>
                <a:latin typeface="Microsoft Sans Serif"/>
                <a:cs typeface="Microsoft Sans Serif"/>
              </a:rPr>
              <a:t>o</a:t>
            </a:r>
            <a:r>
              <a:rPr sz="700" dirty="0">
                <a:solidFill>
                  <a:srgbClr val="004448"/>
                </a:solidFill>
                <a:latin typeface="Microsoft Sans Serif"/>
                <a:cs typeface="Microsoft Sans Serif"/>
              </a:rPr>
              <a:t>r</a:t>
            </a:r>
            <a:r>
              <a:rPr sz="700" spc="-35" dirty="0">
                <a:solidFill>
                  <a:srgbClr val="004448"/>
                </a:solidFill>
                <a:latin typeface="Microsoft Sans Serif"/>
                <a:cs typeface="Microsoft Sans Serif"/>
              </a:rPr>
              <a:t> </a:t>
            </a:r>
            <a:r>
              <a:rPr sz="700" dirty="0">
                <a:solidFill>
                  <a:srgbClr val="004448"/>
                </a:solidFill>
                <a:latin typeface="Microsoft Sans Serif"/>
                <a:cs typeface="Microsoft Sans Serif"/>
              </a:rPr>
              <a:t>S</a:t>
            </a:r>
            <a:r>
              <a:rPr sz="700" spc="10" dirty="0">
                <a:solidFill>
                  <a:srgbClr val="004448"/>
                </a:solidFill>
                <a:latin typeface="Microsoft Sans Serif"/>
                <a:cs typeface="Microsoft Sans Serif"/>
              </a:rPr>
              <a:t>M</a:t>
            </a:r>
            <a:r>
              <a:rPr sz="700" dirty="0">
                <a:solidFill>
                  <a:srgbClr val="004448"/>
                </a:solidFill>
                <a:latin typeface="Microsoft Sans Serif"/>
                <a:cs typeface="Microsoft Sans Serif"/>
              </a:rPr>
              <a:t>ES</a:t>
            </a:r>
            <a:endParaRPr sz="700">
              <a:latin typeface="Microsoft Sans Serif"/>
              <a:cs typeface="Microsoft Sans Serif"/>
            </a:endParaRPr>
          </a:p>
        </p:txBody>
      </p:sp>
      <p:sp>
        <p:nvSpPr>
          <p:cNvPr id="24" name="object 24"/>
          <p:cNvSpPr txBox="1"/>
          <p:nvPr/>
        </p:nvSpPr>
        <p:spPr>
          <a:xfrm>
            <a:off x="7263383" y="10361924"/>
            <a:ext cx="173990" cy="111631"/>
          </a:xfrm>
          <a:prstGeom prst="rect">
            <a:avLst/>
          </a:prstGeom>
        </p:spPr>
        <p:txBody>
          <a:bodyPr vert="horz" wrap="square" lIns="0" tIns="3810" rIns="0" bIns="0" rtlCol="0">
            <a:spAutoFit/>
          </a:bodyPr>
          <a:lstStyle/>
          <a:p>
            <a:pPr marL="38088">
              <a:spcBef>
                <a:spcPts val="30"/>
              </a:spcBef>
            </a:pPr>
            <a:fld id="{81D60167-4931-47E6-BA6A-407CBD079E47}" type="slidenum">
              <a:rPr sz="700" spc="-5" dirty="0">
                <a:solidFill>
                  <a:srgbClr val="004448"/>
                </a:solidFill>
                <a:latin typeface="Microsoft Sans Serif"/>
                <a:cs typeface="Microsoft Sans Serif"/>
              </a:rPr>
              <a:pPr marL="38088">
                <a:spcBef>
                  <a:spcPts val="30"/>
                </a:spcBef>
              </a:pPr>
              <a:t>37</a:t>
            </a:fld>
            <a:endParaRPr sz="700">
              <a:latin typeface="Microsoft Sans Serif"/>
              <a:cs typeface="Microsoft Sans Serif"/>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8236" y="5532519"/>
            <a:ext cx="3124200" cy="3556635"/>
          </a:xfrm>
          <a:prstGeom prst="rect">
            <a:avLst/>
          </a:prstGeom>
        </p:spPr>
        <p:txBody>
          <a:bodyPr vert="horz" wrap="square" lIns="0" tIns="83796" rIns="0" bIns="0" rtlCol="0">
            <a:spAutoFit/>
          </a:bodyPr>
          <a:lstStyle/>
          <a:p>
            <a:pPr marL="117439">
              <a:spcBef>
                <a:spcPts val="660"/>
              </a:spcBef>
            </a:pPr>
            <a:r>
              <a:rPr sz="1200" dirty="0">
                <a:solidFill>
                  <a:srgbClr val="004448"/>
                </a:solidFill>
                <a:latin typeface="Microsoft Sans Serif"/>
                <a:cs typeface="Microsoft Sans Serif"/>
              </a:rPr>
              <a:t>Acerca</a:t>
            </a:r>
            <a:r>
              <a:rPr sz="1200" spc="-7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ct val="95800"/>
              </a:lnSpc>
              <a:spcBef>
                <a:spcPts val="515"/>
              </a:spcBef>
            </a:pPr>
            <a:r>
              <a:rPr sz="1000" spc="-30" dirty="0">
                <a:solidFill>
                  <a:srgbClr val="57585B"/>
                </a:solidFill>
                <a:latin typeface="Microsoft Sans Serif"/>
                <a:cs typeface="Microsoft Sans Serif"/>
              </a:rPr>
              <a:t>Originaria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Beirut, la </a:t>
            </a:r>
            <a:r>
              <a:rPr sz="1000" spc="-30" dirty="0">
                <a:solidFill>
                  <a:srgbClr val="57585B"/>
                </a:solidFill>
                <a:latin typeface="Microsoft Sans Serif"/>
                <a:cs typeface="Microsoft Sans Serif"/>
              </a:rPr>
              <a:t>Dra. Angie Kassabie </a:t>
            </a:r>
            <a:r>
              <a:rPr sz="1000" spc="-40" dirty="0">
                <a:solidFill>
                  <a:srgbClr val="57585B"/>
                </a:solidFill>
                <a:latin typeface="Microsoft Sans Serif"/>
                <a:cs typeface="Microsoft Sans Serif"/>
              </a:rPr>
              <a:t>es </a:t>
            </a:r>
            <a:r>
              <a:rPr sz="1000" spc="-30" dirty="0">
                <a:solidFill>
                  <a:srgbClr val="57585B"/>
                </a:solidFill>
                <a:latin typeface="Microsoft Sans Serif"/>
                <a:cs typeface="Microsoft Sans Serif"/>
              </a:rPr>
              <a:t>profesora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Departamento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Higiene,</a:t>
            </a:r>
            <a:r>
              <a:rPr sz="1000" spc="-25" dirty="0">
                <a:solidFill>
                  <a:srgbClr val="57585B"/>
                </a:solidFill>
                <a:latin typeface="Microsoft Sans Serif"/>
                <a:cs typeface="Microsoft Sans Serif"/>
              </a:rPr>
              <a:t> Ecología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Médica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Nutrición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Universidad</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Médica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Sofía,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Bulgaria.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tiene</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licenciatura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Dietética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Universidad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Washington.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2014</a:t>
            </a:r>
            <a:r>
              <a:rPr sz="1000" spc="20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recibió</a:t>
            </a:r>
            <a:r>
              <a:rPr sz="1000" spc="2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 doctorado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Sports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Academy,</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Sofia (PhD). Pero fue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2006 cuando </a:t>
            </a:r>
            <a:r>
              <a:rPr sz="1000" spc="-30" dirty="0">
                <a:solidFill>
                  <a:srgbClr val="57585B"/>
                </a:solidFill>
                <a:latin typeface="Microsoft Sans Serif"/>
                <a:cs typeface="Microsoft Sans Serif"/>
              </a:rPr>
              <a:t>Angie estableció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primera </a:t>
            </a:r>
            <a:r>
              <a:rPr sz="1000" spc="-35" dirty="0">
                <a:solidFill>
                  <a:srgbClr val="57585B"/>
                </a:solidFill>
                <a:latin typeface="Microsoft Sans Serif"/>
                <a:cs typeface="Microsoft Sans Serif"/>
              </a:rPr>
              <a:t>empresa en </a:t>
            </a:r>
            <a:r>
              <a:rPr sz="1000" spc="-30" dirty="0">
                <a:solidFill>
                  <a:srgbClr val="57585B"/>
                </a:solidFill>
                <a:latin typeface="Microsoft Sans Serif"/>
                <a:cs typeface="Microsoft Sans Serif"/>
              </a:rPr>
              <a:t> Bulgaria para </a:t>
            </a:r>
            <a:r>
              <a:rPr sz="1000" spc="-25" dirty="0">
                <a:solidFill>
                  <a:srgbClr val="57585B"/>
                </a:solidFill>
                <a:latin typeface="Microsoft Sans Serif"/>
                <a:cs typeface="Microsoft Sans Serif"/>
              </a:rPr>
              <a:t>nutrición </a:t>
            </a:r>
            <a:r>
              <a:rPr sz="1000" spc="-30" dirty="0">
                <a:solidFill>
                  <a:srgbClr val="57585B"/>
                </a:solidFill>
                <a:latin typeface="Microsoft Sans Serif"/>
                <a:cs typeface="Microsoft Sans Serif"/>
              </a:rPr>
              <a:t>saludable relacionada con </a:t>
            </a:r>
            <a:r>
              <a:rPr sz="1000" spc="-25" dirty="0">
                <a:solidFill>
                  <a:srgbClr val="57585B"/>
                </a:solidFill>
                <a:latin typeface="Microsoft Sans Serif"/>
                <a:cs typeface="Microsoft Sans Serif"/>
              </a:rPr>
              <a:t>la dieta: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"AND </a:t>
            </a:r>
            <a:r>
              <a:rPr sz="1000" spc="-30" dirty="0">
                <a:solidFill>
                  <a:srgbClr val="57585B"/>
                </a:solidFill>
                <a:latin typeface="Microsoft Sans Serif"/>
                <a:cs typeface="Microsoft Sans Serif"/>
              </a:rPr>
              <a:t>DIET". El enfoque innovador y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deliciosos </a:t>
            </a:r>
            <a:r>
              <a:rPr sz="1000" spc="-40" dirty="0">
                <a:solidFill>
                  <a:srgbClr val="57585B"/>
                </a:solidFill>
                <a:latin typeface="Microsoft Sans Serif"/>
                <a:cs typeface="Microsoft Sans Serif"/>
              </a:rPr>
              <a:t>menús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rápidamente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hicieron</a:t>
            </a:r>
            <a:r>
              <a:rPr sz="1000" spc="-25" dirty="0">
                <a:solidFill>
                  <a:srgbClr val="57585B"/>
                </a:solidFill>
                <a:latin typeface="Microsoft Sans Serif"/>
                <a:cs typeface="Microsoft Sans Serif"/>
              </a:rPr>
              <a:t> famosa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joven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nutricionista.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Hoy</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15" dirty="0">
                <a:solidFill>
                  <a:srgbClr val="57585B"/>
                </a:solidFill>
                <a:latin typeface="Microsoft Sans Serif"/>
                <a:cs typeface="Microsoft Sans Serif"/>
              </a:rPr>
              <a:t>día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numerosos</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clientes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famosos, incluidas estrellas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Hollywood y otras figuras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mundiales,</a:t>
            </a:r>
            <a:r>
              <a:rPr sz="1000" spc="-25" dirty="0">
                <a:solidFill>
                  <a:srgbClr val="57585B"/>
                </a:solidFill>
                <a:latin typeface="Microsoft Sans Serif"/>
                <a:cs typeface="Microsoft Sans Serif"/>
              </a:rPr>
              <a:t> </a:t>
            </a:r>
            <a:r>
              <a:rPr sz="1000" dirty="0">
                <a:solidFill>
                  <a:srgbClr val="57585B"/>
                </a:solidFill>
                <a:latin typeface="Microsoft Sans Serif"/>
                <a:cs typeface="Microsoft Sans Serif"/>
              </a:rPr>
              <a:t>¡así</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familia</a:t>
            </a:r>
            <a:r>
              <a:rPr sz="1000" spc="-25" dirty="0">
                <a:solidFill>
                  <a:srgbClr val="57585B"/>
                </a:solidFill>
                <a:latin typeface="Microsoft Sans Serif"/>
                <a:cs typeface="Microsoft Sans Serif"/>
              </a:rPr>
              <a:t> real</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15" dirty="0">
                <a:solidFill>
                  <a:srgbClr val="57585B"/>
                </a:solidFill>
                <a:latin typeface="Microsoft Sans Serif"/>
                <a:cs typeface="Microsoft Sans Serif"/>
              </a:rPr>
              <a:t>los</a:t>
            </a:r>
            <a:r>
              <a:rPr sz="1000" spc="235" dirty="0">
                <a:solidFill>
                  <a:srgbClr val="57585B"/>
                </a:solidFill>
                <a:latin typeface="Microsoft Sans Serif"/>
                <a:cs typeface="Microsoft Sans Serif"/>
              </a:rPr>
              <a:t> </a:t>
            </a:r>
            <a:r>
              <a:rPr sz="1000" spc="-30" dirty="0">
                <a:solidFill>
                  <a:srgbClr val="57585B"/>
                </a:solidFill>
                <a:latin typeface="Microsoft Sans Serif"/>
                <a:cs typeface="Microsoft Sans Serif"/>
              </a:rPr>
              <a:t>Emiratos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Árabes</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Unidos! </a:t>
            </a:r>
            <a:r>
              <a:rPr sz="1000" spc="-35" dirty="0">
                <a:solidFill>
                  <a:srgbClr val="57585B"/>
                </a:solidFill>
                <a:latin typeface="Microsoft Sans Serif"/>
                <a:cs typeface="Microsoft Sans Serif"/>
              </a:rPr>
              <a:t>La</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Dra. Angie </a:t>
            </a:r>
            <a:r>
              <a:rPr sz="1000" spc="-20" dirty="0">
                <a:solidFill>
                  <a:srgbClr val="57585B"/>
                </a:solidFill>
                <a:latin typeface="Microsoft Sans Serif"/>
                <a:cs typeface="Microsoft Sans Serif"/>
              </a:rPr>
              <a:t>quería </a:t>
            </a:r>
            <a:r>
              <a:rPr sz="1000" spc="-25" dirty="0">
                <a:solidFill>
                  <a:srgbClr val="57585B"/>
                </a:solidFill>
                <a:latin typeface="Microsoft Sans Serif"/>
                <a:cs typeface="Microsoft Sans Serif"/>
              </a:rPr>
              <a:t>disipar </a:t>
            </a:r>
            <a:r>
              <a:rPr sz="1000" spc="-30" dirty="0">
                <a:solidFill>
                  <a:srgbClr val="57585B"/>
                </a:solidFill>
                <a:latin typeface="Microsoft Sans Serif"/>
                <a:cs typeface="Microsoft Sans Serif"/>
              </a:rPr>
              <a:t>el mito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que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saludables</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tenían</a:t>
            </a:r>
            <a:r>
              <a:rPr sz="1000" spc="2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ser</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insípidos.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Ella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cree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través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elección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correcta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 productos </a:t>
            </a:r>
            <a:r>
              <a:rPr sz="1000" spc="-35" dirty="0">
                <a:solidFill>
                  <a:srgbClr val="57585B"/>
                </a:solidFill>
                <a:latin typeface="Microsoft Sans Serif"/>
                <a:cs typeface="Microsoft Sans Serif"/>
              </a:rPr>
              <a:t>e </a:t>
            </a:r>
            <a:r>
              <a:rPr sz="1000" spc="-30" dirty="0">
                <a:solidFill>
                  <a:srgbClr val="57585B"/>
                </a:solidFill>
                <a:latin typeface="Microsoft Sans Serif"/>
                <a:cs typeface="Microsoft Sans Serif"/>
              </a:rPr>
              <a:t>ingredientes alimenticios y los procesos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cocción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cuidadosamente</a:t>
            </a:r>
            <a:r>
              <a:rPr sz="1000" spc="-30" dirty="0">
                <a:solidFill>
                  <a:srgbClr val="57585B"/>
                </a:solidFill>
                <a:latin typeface="Microsoft Sans Serif"/>
                <a:cs typeface="Microsoft Sans Serif"/>
              </a:rPr>
              <a:t> controlados</a:t>
            </a:r>
            <a:r>
              <a:rPr sz="1000" spc="-25" dirty="0">
                <a:solidFill>
                  <a:srgbClr val="57585B"/>
                </a:solidFill>
                <a:latin typeface="Microsoft Sans Serif"/>
                <a:cs typeface="Microsoft Sans Serif"/>
              </a:rPr>
              <a:t> (sin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uso</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mejoradores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30" dirty="0">
                <a:solidFill>
                  <a:srgbClr val="57585B"/>
                </a:solidFill>
                <a:latin typeface="Microsoft Sans Serif"/>
                <a:cs typeface="Microsoft Sans Serif"/>
              </a:rPr>
              <a:t> conservantes),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pueden</a:t>
            </a:r>
            <a:r>
              <a:rPr sz="1000" spc="-30" dirty="0">
                <a:solidFill>
                  <a:srgbClr val="57585B"/>
                </a:solidFill>
                <a:latin typeface="Microsoft Sans Serif"/>
                <a:cs typeface="Microsoft Sans Serif"/>
              </a:rPr>
              <a:t> entregar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 frescos y apetitosos. </a:t>
            </a:r>
            <a:r>
              <a:rPr sz="1000" spc="-35" dirty="0">
                <a:solidFill>
                  <a:srgbClr val="57585B"/>
                </a:solidFill>
                <a:latin typeface="Microsoft Sans Serif"/>
                <a:cs typeface="Microsoft Sans Serif"/>
              </a:rPr>
              <a:t>Al </a:t>
            </a:r>
            <a:r>
              <a:rPr sz="1000" spc="-30" dirty="0">
                <a:solidFill>
                  <a:srgbClr val="57585B"/>
                </a:solidFill>
                <a:latin typeface="Microsoft Sans Serif"/>
                <a:cs typeface="Microsoft Sans Serif"/>
              </a:rPr>
              <a:t>hacer </a:t>
            </a:r>
            <a:r>
              <a:rPr sz="1000" spc="-25" dirty="0">
                <a:solidFill>
                  <a:srgbClr val="57585B"/>
                </a:solidFill>
                <a:latin typeface="Microsoft Sans Serif"/>
                <a:cs typeface="Microsoft Sans Serif"/>
              </a:rPr>
              <a:t>esto, </a:t>
            </a:r>
            <a:r>
              <a:rPr sz="1000" spc="-30" dirty="0">
                <a:solidFill>
                  <a:srgbClr val="57585B"/>
                </a:solidFill>
                <a:latin typeface="Microsoft Sans Serif"/>
                <a:cs typeface="Microsoft Sans Serif"/>
              </a:rPr>
              <a:t>permitió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 sus clientes redescubrir </a:t>
            </a:r>
            <a:r>
              <a:rPr sz="1000" spc="-35" dirty="0">
                <a:solidFill>
                  <a:srgbClr val="57585B"/>
                </a:solidFill>
                <a:latin typeface="Microsoft Sans Serif"/>
                <a:cs typeface="Microsoft Sans Serif"/>
              </a:rPr>
              <a:t>sus </a:t>
            </a:r>
            <a:r>
              <a:rPr sz="1000" spc="-30" dirty="0">
                <a:solidFill>
                  <a:srgbClr val="57585B"/>
                </a:solidFill>
                <a:latin typeface="Microsoft Sans Serif"/>
                <a:cs typeface="Microsoft Sans Serif"/>
              </a:rPr>
              <a:t>cuerpos </a:t>
            </a:r>
            <a:r>
              <a:rPr sz="1000" spc="-35" dirty="0">
                <a:solidFill>
                  <a:srgbClr val="57585B"/>
                </a:solidFill>
                <a:latin typeface="Microsoft Sans Serif"/>
                <a:cs typeface="Microsoft Sans Serif"/>
              </a:rPr>
              <a:t>sanos </a:t>
            </a:r>
            <a:r>
              <a:rPr sz="1000" spc="-25" dirty="0">
                <a:solidFill>
                  <a:srgbClr val="57585B"/>
                </a:solidFill>
                <a:latin typeface="Microsoft Sans Serif"/>
                <a:cs typeface="Microsoft Sans Serif"/>
              </a:rPr>
              <a:t>sin </a:t>
            </a:r>
            <a:r>
              <a:rPr sz="1000" spc="-30" dirty="0">
                <a:solidFill>
                  <a:srgbClr val="57585B"/>
                </a:solidFill>
                <a:latin typeface="Microsoft Sans Serif"/>
                <a:cs typeface="Microsoft Sans Serif"/>
              </a:rPr>
              <a:t>sentirse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privados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20" dirty="0">
                <a:solidFill>
                  <a:srgbClr val="57585B"/>
                </a:solidFill>
                <a:latin typeface="Microsoft Sans Serif"/>
                <a:cs typeface="Microsoft Sans Serif"/>
              </a:rPr>
              <a:t>alegría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placer</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buena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comida.</a:t>
            </a:r>
            <a:endParaRPr sz="1000">
              <a:latin typeface="Microsoft Sans Serif"/>
              <a:cs typeface="Microsoft Sans Serif"/>
            </a:endParaRPr>
          </a:p>
        </p:txBody>
      </p:sp>
      <p:sp>
        <p:nvSpPr>
          <p:cNvPr id="3" name="object 3"/>
          <p:cNvSpPr txBox="1"/>
          <p:nvPr/>
        </p:nvSpPr>
        <p:spPr>
          <a:xfrm>
            <a:off x="4099940" y="2491485"/>
            <a:ext cx="3025140" cy="3580013"/>
          </a:xfrm>
          <a:prstGeom prst="rect">
            <a:avLst/>
          </a:prstGeom>
        </p:spPr>
        <p:txBody>
          <a:bodyPr vert="horz" wrap="square" lIns="0" tIns="12697" rIns="0" bIns="0" rtlCol="0">
            <a:spAutoFit/>
          </a:bodyPr>
          <a:lstStyle/>
          <a:p>
            <a:pPr marL="13967">
              <a:lnSpc>
                <a:spcPts val="1422"/>
              </a:lnSpc>
              <a:spcBef>
                <a:spcPts val="100"/>
              </a:spcBef>
            </a:pPr>
            <a:r>
              <a:rPr sz="1200" spc="-5" dirty="0">
                <a:latin typeface="Microsoft Sans Serif"/>
                <a:cs typeface="Microsoft Sans Serif"/>
              </a:rPr>
              <a:t>Saludable</a:t>
            </a:r>
            <a:endParaRPr sz="1200">
              <a:latin typeface="Microsoft Sans Serif"/>
              <a:cs typeface="Microsoft Sans Serif"/>
            </a:endParaRPr>
          </a:p>
          <a:p>
            <a:pPr marL="12697" marR="12062" algn="just">
              <a:lnSpc>
                <a:spcPts val="1190"/>
              </a:lnSpc>
              <a:spcBef>
                <a:spcPts val="30"/>
              </a:spcBef>
            </a:pPr>
            <a:r>
              <a:rPr sz="1000" spc="-35" dirty="0">
                <a:solidFill>
                  <a:srgbClr val="57585B"/>
                </a:solidFill>
                <a:latin typeface="Microsoft Sans Serif"/>
                <a:cs typeface="Microsoft Sans Serif"/>
              </a:rPr>
              <a:t>Sus </a:t>
            </a:r>
            <a:r>
              <a:rPr sz="1000" spc="-30" dirty="0">
                <a:solidFill>
                  <a:srgbClr val="57585B"/>
                </a:solidFill>
                <a:latin typeface="Microsoft Sans Serif"/>
                <a:cs typeface="Microsoft Sans Serif"/>
              </a:rPr>
              <a:t>recetas y </a:t>
            </a:r>
            <a:r>
              <a:rPr sz="1000" spc="-35" dirty="0">
                <a:solidFill>
                  <a:srgbClr val="57585B"/>
                </a:solidFill>
                <a:latin typeface="Microsoft Sans Serif"/>
                <a:cs typeface="Microsoft Sans Serif"/>
              </a:rPr>
              <a:t>menús </a:t>
            </a:r>
            <a:r>
              <a:rPr sz="1000" spc="-30" dirty="0">
                <a:solidFill>
                  <a:srgbClr val="57585B"/>
                </a:solidFill>
                <a:latin typeface="Microsoft Sans Serif"/>
                <a:cs typeface="Microsoft Sans Serif"/>
              </a:rPr>
              <a:t>están realizados con productos de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máxima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origen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garantizado.</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tamaño</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endParaRPr sz="1000">
              <a:latin typeface="Microsoft Sans Serif"/>
              <a:cs typeface="Microsoft Sans Serif"/>
            </a:endParaRPr>
          </a:p>
          <a:p>
            <a:pPr marL="12697" marR="11424" algn="just">
              <a:lnSpc>
                <a:spcPts val="1190"/>
              </a:lnSpc>
              <a:spcBef>
                <a:spcPts val="10"/>
              </a:spcBef>
            </a:pPr>
            <a:r>
              <a:rPr sz="1000" spc="-30" dirty="0">
                <a:solidFill>
                  <a:srgbClr val="57585B"/>
                </a:solidFill>
                <a:latin typeface="Microsoft Sans Serif"/>
                <a:cs typeface="Microsoft Sans Serif"/>
              </a:rPr>
              <a:t>contenido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las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porciones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estrictamente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controlados.</a:t>
            </a:r>
            <a:r>
              <a:rPr sz="1000" spc="155" dirty="0">
                <a:solidFill>
                  <a:srgbClr val="57585B"/>
                </a:solidFill>
                <a:latin typeface="Microsoft Sans Serif"/>
                <a:cs typeface="Microsoft Sans Serif"/>
              </a:rPr>
              <a:t> </a:t>
            </a:r>
            <a:r>
              <a:rPr sz="1000" spc="-35" dirty="0">
                <a:solidFill>
                  <a:srgbClr val="57585B"/>
                </a:solidFill>
                <a:latin typeface="Microsoft Sans Serif"/>
                <a:cs typeface="Microsoft Sans Serif"/>
              </a:rPr>
              <a:t>Todos</a:t>
            </a:r>
            <a:r>
              <a:rPr sz="1000" spc="17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165"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menús</a:t>
            </a:r>
            <a:r>
              <a:rPr sz="1000" spc="17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promueven</a:t>
            </a:r>
            <a:r>
              <a:rPr sz="1000" spc="16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6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t>
            </a:r>
            <a:r>
              <a:rPr sz="1000" spc="16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endParaRPr sz="1000">
              <a:latin typeface="Microsoft Sans Serif"/>
              <a:cs typeface="Microsoft Sans Serif"/>
            </a:endParaRPr>
          </a:p>
          <a:p>
            <a:pPr marL="12697" marR="8887" algn="just">
              <a:lnSpc>
                <a:spcPts val="1190"/>
              </a:lnSpc>
              <a:spcBef>
                <a:spcPts val="10"/>
              </a:spcBef>
            </a:pPr>
            <a:r>
              <a:rPr sz="1000" spc="-30" dirty="0">
                <a:solidFill>
                  <a:srgbClr val="57585B"/>
                </a:solidFill>
                <a:latin typeface="Microsoft Sans Serif"/>
                <a:cs typeface="Microsoft Sans Serif"/>
              </a:rPr>
              <a:t>curación y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pérdida </a:t>
            </a:r>
            <a:r>
              <a:rPr sz="1000" spc="-35" dirty="0">
                <a:solidFill>
                  <a:srgbClr val="57585B"/>
                </a:solidFill>
                <a:latin typeface="Microsoft Sans Serif"/>
                <a:cs typeface="Microsoft Sans Serif"/>
              </a:rPr>
              <a:t>de peso de una manera </a:t>
            </a:r>
            <a:r>
              <a:rPr sz="1000" spc="-25" dirty="0">
                <a:solidFill>
                  <a:srgbClr val="57585B"/>
                </a:solidFill>
                <a:latin typeface="Microsoft Sans Serif"/>
                <a:cs typeface="Microsoft Sans Serif"/>
              </a:rPr>
              <a:t>segura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pueden </a:t>
            </a:r>
            <a:r>
              <a:rPr sz="1000" spc="-30" dirty="0">
                <a:solidFill>
                  <a:srgbClr val="57585B"/>
                </a:solidFill>
                <a:latin typeface="Microsoft Sans Serif"/>
                <a:cs typeface="Microsoft Sans Serif"/>
              </a:rPr>
              <a:t>adaptarse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todas </a:t>
            </a:r>
            <a:r>
              <a:rPr sz="1000" spc="-2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necesidades </a:t>
            </a:r>
            <a:r>
              <a:rPr sz="1000" spc="-25" dirty="0">
                <a:solidFill>
                  <a:srgbClr val="57585B"/>
                </a:solidFill>
                <a:latin typeface="Microsoft Sans Serif"/>
                <a:cs typeface="Microsoft Sans Serif"/>
              </a:rPr>
              <a:t>dietéticas.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36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menús</a:t>
            </a:r>
            <a:r>
              <a:rPr sz="1000" spc="35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incluyen</a:t>
            </a:r>
            <a:r>
              <a:rPr sz="1000" spc="360"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platos</a:t>
            </a:r>
            <a:r>
              <a:rPr sz="1000" spc="35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6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34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cocina</a:t>
            </a:r>
            <a:r>
              <a:rPr sz="1000" spc="36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tradicional</a:t>
            </a:r>
            <a:endParaRPr sz="1000">
              <a:latin typeface="Microsoft Sans Serif"/>
              <a:cs typeface="Microsoft Sans Serif"/>
            </a:endParaRPr>
          </a:p>
          <a:p>
            <a:pPr marL="12697" marR="10157" algn="just">
              <a:lnSpc>
                <a:spcPts val="1190"/>
              </a:lnSpc>
              <a:spcBef>
                <a:spcPts val="5"/>
              </a:spcBef>
            </a:pPr>
            <a:r>
              <a:rPr sz="1000" spc="-30" dirty="0">
                <a:solidFill>
                  <a:srgbClr val="57585B"/>
                </a:solidFill>
                <a:latin typeface="Microsoft Sans Serif"/>
                <a:cs typeface="Microsoft Sans Serif"/>
              </a:rPr>
              <a:t>búlgara,</a:t>
            </a:r>
            <a:r>
              <a:rPr sz="1000" spc="-25" dirty="0">
                <a:solidFill>
                  <a:srgbClr val="57585B"/>
                </a:solidFill>
                <a:latin typeface="Microsoft Sans Serif"/>
                <a:cs typeface="Microsoft Sans Serif"/>
              </a:rPr>
              <a:t> italiana, </a:t>
            </a:r>
            <a:r>
              <a:rPr sz="1000" spc="-30" dirty="0">
                <a:solidFill>
                  <a:srgbClr val="57585B"/>
                </a:solidFill>
                <a:latin typeface="Microsoft Sans Serif"/>
                <a:cs typeface="Microsoft Sans Serif"/>
              </a:rPr>
              <a:t>francesa,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griega,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libanesa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muchas </a:t>
            </a:r>
            <a:r>
              <a:rPr sz="1000" spc="-30" dirty="0">
                <a:solidFill>
                  <a:srgbClr val="57585B"/>
                </a:solidFill>
                <a:latin typeface="Microsoft Sans Serif"/>
                <a:cs typeface="Microsoft Sans Serif"/>
              </a:rPr>
              <a:t> otras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permiten</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satisfacer</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preferencias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individuales.</a:t>
            </a:r>
            <a:endParaRPr sz="1000">
              <a:latin typeface="Microsoft Sans Serif"/>
              <a:cs typeface="Microsoft Sans Serif"/>
            </a:endParaRPr>
          </a:p>
          <a:p>
            <a:pPr marL="12697" marR="5715" algn="just">
              <a:lnSpc>
                <a:spcPts val="1190"/>
              </a:lnSpc>
              <a:spcBef>
                <a:spcPts val="10"/>
              </a:spcBef>
            </a:pPr>
            <a:r>
              <a:rPr sz="1000" spc="-25" dirty="0">
                <a:solidFill>
                  <a:srgbClr val="57585B"/>
                </a:solidFill>
                <a:latin typeface="Microsoft Sans Serif"/>
                <a:cs typeface="Microsoft Sans Serif"/>
              </a:rPr>
              <a:t>Utilizan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cereales</a:t>
            </a:r>
            <a:r>
              <a:rPr sz="1000" spc="-25" dirty="0">
                <a:solidFill>
                  <a:srgbClr val="57585B"/>
                </a:solidFill>
                <a:latin typeface="Microsoft Sans Serif"/>
                <a:cs typeface="Microsoft Sans Serif"/>
              </a:rPr>
              <a:t> integrales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promueven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a:t>
            </a:r>
            <a:r>
              <a:rPr sz="1000" spc="-25" dirty="0">
                <a:solidFill>
                  <a:srgbClr val="57585B"/>
                </a:solidFill>
                <a:latin typeface="Microsoft Sans Serif"/>
                <a:cs typeface="Microsoft Sans Serif"/>
              </a:rPr>
              <a:t> frutas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verduras,</a:t>
            </a:r>
            <a:r>
              <a:rPr sz="1000" spc="50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mediante</a:t>
            </a:r>
            <a:r>
              <a:rPr sz="1000" spc="492"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497" dirty="0">
                <a:solidFill>
                  <a:srgbClr val="57585B"/>
                </a:solidFill>
                <a:latin typeface="Microsoft Sans Serif"/>
                <a:cs typeface="Microsoft Sans Serif"/>
              </a:rPr>
              <a:t> </a:t>
            </a:r>
            <a:r>
              <a:rPr sz="1000" spc="-30" dirty="0">
                <a:solidFill>
                  <a:srgbClr val="57585B"/>
                </a:solidFill>
                <a:latin typeface="Microsoft Sans Serif"/>
                <a:cs typeface="Microsoft Sans Serif"/>
              </a:rPr>
              <a:t>inclusión</a:t>
            </a:r>
            <a:r>
              <a:rPr sz="1000" spc="492"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05" dirty="0">
                <a:solidFill>
                  <a:srgbClr val="57585B"/>
                </a:solidFill>
                <a:latin typeface="Microsoft Sans Serif"/>
                <a:cs typeface="Microsoft Sans Serif"/>
              </a:rPr>
              <a:t> </a:t>
            </a:r>
            <a:r>
              <a:rPr sz="1000" spc="-30" dirty="0">
                <a:solidFill>
                  <a:srgbClr val="57585B"/>
                </a:solidFill>
                <a:latin typeface="Microsoft Sans Serif"/>
                <a:cs typeface="Microsoft Sans Serif"/>
              </a:rPr>
              <a:t>jugos</a:t>
            </a:r>
            <a:r>
              <a:rPr sz="1000" spc="509" dirty="0">
                <a:solidFill>
                  <a:srgbClr val="57585B"/>
                </a:solidFill>
                <a:latin typeface="Microsoft Sans Serif"/>
                <a:cs typeface="Microsoft Sans Serif"/>
              </a:rPr>
              <a:t> </a:t>
            </a:r>
            <a:r>
              <a:rPr sz="1000" spc="-25" dirty="0">
                <a:solidFill>
                  <a:srgbClr val="57585B"/>
                </a:solidFill>
                <a:latin typeface="Microsoft Sans Serif"/>
                <a:cs typeface="Microsoft Sans Serif"/>
              </a:rPr>
              <a:t>frescos,</a:t>
            </a:r>
            <a:endParaRPr sz="1000">
              <a:latin typeface="Microsoft Sans Serif"/>
              <a:cs typeface="Microsoft Sans Serif"/>
            </a:endParaRPr>
          </a:p>
          <a:p>
            <a:pPr marL="12697" marR="7620" algn="just">
              <a:lnSpc>
                <a:spcPts val="1190"/>
              </a:lnSpc>
              <a:spcBef>
                <a:spcPts val="10"/>
              </a:spcBef>
            </a:pPr>
            <a:r>
              <a:rPr sz="1000" spc="-30" dirty="0">
                <a:solidFill>
                  <a:srgbClr val="57585B"/>
                </a:solidFill>
                <a:latin typeface="Microsoft Sans Serif"/>
                <a:cs typeface="Microsoft Sans Serif"/>
              </a:rPr>
              <a:t>licuados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batidos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proteínas.</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menús </a:t>
            </a:r>
            <a:r>
              <a:rPr sz="1000" spc="-30" dirty="0">
                <a:solidFill>
                  <a:srgbClr val="57585B"/>
                </a:solidFill>
                <a:latin typeface="Microsoft Sans Serif"/>
                <a:cs typeface="Microsoft Sans Serif"/>
              </a:rPr>
              <a:t> vegetarianos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importantes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oferta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gestionan</a:t>
            </a:r>
            <a:r>
              <a:rPr sz="1000" spc="445" dirty="0">
                <a:solidFill>
                  <a:srgbClr val="57585B"/>
                </a:solidFill>
                <a:latin typeface="Microsoft Sans Serif"/>
                <a:cs typeface="Microsoft Sans Serif"/>
              </a:rPr>
              <a:t> </a:t>
            </a:r>
            <a:r>
              <a:rPr sz="1000" spc="-35" dirty="0">
                <a:solidFill>
                  <a:srgbClr val="57585B"/>
                </a:solidFill>
                <a:latin typeface="Microsoft Sans Serif"/>
                <a:cs typeface="Microsoft Sans Serif"/>
              </a:rPr>
              <a:t>cuidadosamente</a:t>
            </a:r>
            <a:r>
              <a:rPr sz="1000" spc="45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456" dirty="0">
                <a:solidFill>
                  <a:srgbClr val="57585B"/>
                </a:solidFill>
                <a:latin typeface="Microsoft Sans Serif"/>
                <a:cs typeface="Microsoft Sans Serif"/>
              </a:rPr>
              <a:t> </a:t>
            </a:r>
            <a:r>
              <a:rPr sz="1000" spc="-25" dirty="0">
                <a:solidFill>
                  <a:srgbClr val="57585B"/>
                </a:solidFill>
                <a:latin typeface="Microsoft Sans Serif"/>
                <a:cs typeface="Microsoft Sans Serif"/>
              </a:rPr>
              <a:t>garantizar</a:t>
            </a:r>
            <a:r>
              <a:rPr sz="1000" spc="487"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comidas</a:t>
            </a:r>
            <a:endParaRPr sz="1000">
              <a:latin typeface="Microsoft Sans Serif"/>
              <a:cs typeface="Microsoft Sans Serif"/>
            </a:endParaRPr>
          </a:p>
          <a:p>
            <a:pPr marL="12697" marR="12062" algn="just">
              <a:lnSpc>
                <a:spcPts val="1190"/>
              </a:lnSpc>
              <a:spcBef>
                <a:spcPts val="5"/>
              </a:spcBef>
            </a:pPr>
            <a:r>
              <a:rPr sz="1000" spc="-25" dirty="0">
                <a:solidFill>
                  <a:srgbClr val="57585B"/>
                </a:solidFill>
                <a:latin typeface="Microsoft Sans Serif"/>
                <a:cs typeface="Microsoft Sans Serif"/>
              </a:rPr>
              <a:t>equilibradas. </a:t>
            </a:r>
            <a:r>
              <a:rPr sz="1000" spc="-35" dirty="0">
                <a:solidFill>
                  <a:srgbClr val="57585B"/>
                </a:solidFill>
                <a:latin typeface="Microsoft Sans Serif"/>
                <a:cs typeface="Microsoft Sans Serif"/>
              </a:rPr>
              <a:t>Todas </a:t>
            </a:r>
            <a:r>
              <a:rPr sz="1000" spc="-25" dirty="0">
                <a:solidFill>
                  <a:srgbClr val="57585B"/>
                </a:solidFill>
                <a:latin typeface="Microsoft Sans Serif"/>
                <a:cs typeface="Microsoft Sans Serif"/>
              </a:rPr>
              <a:t>las </a:t>
            </a:r>
            <a:r>
              <a:rPr sz="1000" spc="-35" dirty="0">
                <a:solidFill>
                  <a:srgbClr val="57585B"/>
                </a:solidFill>
                <a:latin typeface="Microsoft Sans Serif"/>
                <a:cs typeface="Microsoft Sans Serif"/>
              </a:rPr>
              <a:t>ensaladas </a:t>
            </a:r>
            <a:r>
              <a:rPr sz="1000" spc="-30" dirty="0">
                <a:solidFill>
                  <a:srgbClr val="57585B"/>
                </a:solidFill>
                <a:latin typeface="Microsoft Sans Serif"/>
                <a:cs typeface="Microsoft Sans Serif"/>
              </a:rPr>
              <a:t>llegan sin aderezo,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pero</a:t>
            </a:r>
            <a:r>
              <a:rPr sz="1000" spc="350" dirty="0">
                <a:solidFill>
                  <a:srgbClr val="57585B"/>
                </a:solidFill>
                <a:latin typeface="Microsoft Sans Serif"/>
                <a:cs typeface="Microsoft Sans Serif"/>
              </a:rPr>
              <a:t> </a:t>
            </a:r>
            <a:r>
              <a:rPr sz="1000" spc="-30" dirty="0">
                <a:solidFill>
                  <a:srgbClr val="57585B"/>
                </a:solidFill>
                <a:latin typeface="Microsoft Sans Serif"/>
                <a:cs typeface="Microsoft Sans Serif"/>
              </a:rPr>
              <a:t>aportan</a:t>
            </a:r>
            <a:r>
              <a:rPr sz="1000" spc="355" dirty="0">
                <a:solidFill>
                  <a:srgbClr val="57585B"/>
                </a:solidFill>
                <a:latin typeface="Microsoft Sans Serif"/>
                <a:cs typeface="Microsoft Sans Serif"/>
              </a:rPr>
              <a:t> </a:t>
            </a:r>
            <a:r>
              <a:rPr sz="1000" spc="-30" dirty="0">
                <a:solidFill>
                  <a:srgbClr val="57585B"/>
                </a:solidFill>
                <a:latin typeface="Microsoft Sans Serif"/>
                <a:cs typeface="Microsoft Sans Serif"/>
              </a:rPr>
              <a:t>hierbas</a:t>
            </a:r>
            <a:r>
              <a:rPr sz="1000" spc="36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55" dirty="0">
                <a:solidFill>
                  <a:srgbClr val="57585B"/>
                </a:solidFill>
                <a:latin typeface="Microsoft Sans Serif"/>
                <a:cs typeface="Microsoft Sans Serif"/>
              </a:rPr>
              <a:t> </a:t>
            </a:r>
            <a:r>
              <a:rPr sz="1000" spc="-25" dirty="0">
                <a:solidFill>
                  <a:srgbClr val="57585B"/>
                </a:solidFill>
                <a:latin typeface="Microsoft Sans Serif"/>
                <a:cs typeface="Microsoft Sans Serif"/>
              </a:rPr>
              <a:t>calidad,</a:t>
            </a:r>
            <a:r>
              <a:rPr sz="1000" spc="355" dirty="0">
                <a:solidFill>
                  <a:srgbClr val="57585B"/>
                </a:solidFill>
                <a:latin typeface="Microsoft Sans Serif"/>
                <a:cs typeface="Microsoft Sans Serif"/>
              </a:rPr>
              <a:t> </a:t>
            </a:r>
            <a:r>
              <a:rPr sz="1000" spc="-30" dirty="0">
                <a:solidFill>
                  <a:srgbClr val="57585B"/>
                </a:solidFill>
                <a:latin typeface="Microsoft Sans Serif"/>
                <a:cs typeface="Microsoft Sans Serif"/>
              </a:rPr>
              <a:t>aceite</a:t>
            </a:r>
            <a:r>
              <a:rPr sz="1000" spc="36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55" dirty="0">
                <a:solidFill>
                  <a:srgbClr val="57585B"/>
                </a:solidFill>
                <a:latin typeface="Microsoft Sans Serif"/>
                <a:cs typeface="Microsoft Sans Serif"/>
              </a:rPr>
              <a:t> </a:t>
            </a:r>
            <a:r>
              <a:rPr sz="1000" spc="-25" dirty="0">
                <a:solidFill>
                  <a:srgbClr val="57585B"/>
                </a:solidFill>
                <a:latin typeface="Microsoft Sans Serif"/>
                <a:cs typeface="Microsoft Sans Serif"/>
              </a:rPr>
              <a:t>oliva</a:t>
            </a:r>
            <a:r>
              <a:rPr sz="1000" spc="35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endParaRPr sz="1000">
              <a:latin typeface="Microsoft Sans Serif"/>
              <a:cs typeface="Microsoft Sans Serif"/>
            </a:endParaRPr>
          </a:p>
          <a:p>
            <a:pPr marL="12697" marR="5077" algn="just">
              <a:lnSpc>
                <a:spcPts val="1190"/>
              </a:lnSpc>
              <a:spcBef>
                <a:spcPts val="5"/>
              </a:spcBef>
            </a:pPr>
            <a:r>
              <a:rPr sz="1000" spc="-30" dirty="0">
                <a:solidFill>
                  <a:srgbClr val="57585B"/>
                </a:solidFill>
                <a:latin typeface="Microsoft Sans Serif"/>
                <a:cs typeface="Microsoft Sans Serif"/>
              </a:rPr>
              <a:t>vinagre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permanezcan</a:t>
            </a:r>
            <a:r>
              <a:rPr sz="1000" spc="-30" dirty="0">
                <a:solidFill>
                  <a:srgbClr val="57585B"/>
                </a:solidFill>
                <a:latin typeface="Microsoft Sans Serif"/>
                <a:cs typeface="Microsoft Sans Serif"/>
              </a:rPr>
              <a:t> frescas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crujientes.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Algunos </a:t>
            </a:r>
            <a:r>
              <a:rPr sz="1000" spc="-35" dirty="0">
                <a:solidFill>
                  <a:srgbClr val="57585B"/>
                </a:solidFill>
                <a:latin typeface="Microsoft Sans Serif"/>
                <a:cs typeface="Microsoft Sans Serif"/>
              </a:rPr>
              <a:t>planes de </a:t>
            </a:r>
            <a:r>
              <a:rPr sz="1000" spc="-30" dirty="0">
                <a:solidFill>
                  <a:srgbClr val="57585B"/>
                </a:solidFill>
                <a:latin typeface="Microsoft Sans Serif"/>
                <a:cs typeface="Microsoft Sans Serif"/>
              </a:rPr>
              <a:t>alimentación incluyen alimentos </a:t>
            </a:r>
            <a:r>
              <a:rPr sz="1000" spc="-15" dirty="0">
                <a:solidFill>
                  <a:srgbClr val="57585B"/>
                </a:solidFill>
                <a:latin typeface="Microsoft Sans Serif"/>
                <a:cs typeface="Microsoft Sans Serif"/>
              </a:rPr>
              <a:t>que </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ayudan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quemar</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grasa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estimular</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metabolismo,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endParaRPr sz="1000">
              <a:latin typeface="Microsoft Sans Serif"/>
              <a:cs typeface="Microsoft Sans Serif"/>
            </a:endParaRPr>
          </a:p>
          <a:p>
            <a:pPr marL="12697" marR="10792" algn="just">
              <a:lnSpc>
                <a:spcPts val="1190"/>
              </a:lnSpc>
              <a:spcBef>
                <a:spcPts val="10"/>
              </a:spcBef>
            </a:pPr>
            <a:r>
              <a:rPr sz="1000" spc="-30" dirty="0">
                <a:solidFill>
                  <a:srgbClr val="57585B"/>
                </a:solidFill>
                <a:latin typeface="Microsoft Sans Serif"/>
                <a:cs typeface="Microsoft Sans Serif"/>
              </a:rPr>
              <a:t>ejemplo:</a:t>
            </a:r>
            <a:r>
              <a:rPr sz="1000" spc="-25" dirty="0">
                <a:solidFill>
                  <a:srgbClr val="57585B"/>
                </a:solidFill>
                <a:latin typeface="Microsoft Sans Serif"/>
                <a:cs typeface="Microsoft Sans Serif"/>
              </a:rPr>
              <a:t> espirulina,</a:t>
            </a:r>
            <a:r>
              <a:rPr sz="1000" spc="-20" dirty="0">
                <a:solidFill>
                  <a:srgbClr val="57585B"/>
                </a:solidFill>
                <a:latin typeface="Microsoft Sans Serif"/>
                <a:cs typeface="Microsoft Sans Serif"/>
              </a:rPr>
              <a:t> </a:t>
            </a:r>
            <a:r>
              <a:rPr sz="1000" spc="-15" dirty="0">
                <a:solidFill>
                  <a:srgbClr val="57585B"/>
                </a:solidFill>
                <a:latin typeface="Microsoft Sans Serif"/>
                <a:cs typeface="Microsoft Sans Serif"/>
              </a:rPr>
              <a:t>chía,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agave,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algas,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semillas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salvia,</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semillas</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amapola,</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canela,</a:t>
            </a:r>
            <a:r>
              <a:rPr sz="1000" spc="50" dirty="0">
                <a:solidFill>
                  <a:srgbClr val="57585B"/>
                </a:solidFill>
                <a:latin typeface="Microsoft Sans Serif"/>
                <a:cs typeface="Microsoft Sans Serif"/>
              </a:rPr>
              <a:t> </a:t>
            </a:r>
            <a:r>
              <a:rPr sz="1000" spc="-25" dirty="0">
                <a:solidFill>
                  <a:srgbClr val="57585B"/>
                </a:solidFill>
                <a:latin typeface="Microsoft Sans Serif"/>
                <a:cs typeface="Microsoft Sans Serif"/>
              </a:rPr>
              <a:t>stevia,</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semillas</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endParaRPr sz="1000">
              <a:latin typeface="Microsoft Sans Serif"/>
              <a:cs typeface="Microsoft Sans Serif"/>
            </a:endParaRPr>
          </a:p>
          <a:p>
            <a:pPr marL="12697" algn="just">
              <a:lnSpc>
                <a:spcPts val="1160"/>
              </a:lnSpc>
            </a:pPr>
            <a:r>
              <a:rPr sz="1000" spc="-35" dirty="0">
                <a:solidFill>
                  <a:srgbClr val="57585B"/>
                </a:solidFill>
                <a:latin typeface="Microsoft Sans Serif"/>
                <a:cs typeface="Microsoft Sans Serif"/>
              </a:rPr>
              <a:t>cáñamo,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miel,</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cacao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a:t>
            </a:r>
            <a:r>
              <a:rPr sz="1000" spc="-10" dirty="0">
                <a:solidFill>
                  <a:srgbClr val="57585B"/>
                </a:solidFill>
                <a:latin typeface="Microsoft Sans Serif"/>
                <a:cs typeface="Microsoft Sans Serif"/>
              </a:rPr>
              <a:t> </a:t>
            </a:r>
            <a:r>
              <a:rPr sz="1000" spc="-20" dirty="0">
                <a:solidFill>
                  <a:srgbClr val="57585B"/>
                </a:solidFill>
                <a:latin typeface="Microsoft Sans Serif"/>
                <a:cs typeface="Microsoft Sans Serif"/>
              </a:rPr>
              <a:t>grano.</a:t>
            </a:r>
            <a:endParaRPr sz="1000">
              <a:latin typeface="Microsoft Sans Serif"/>
              <a:cs typeface="Microsoft Sans Serif"/>
            </a:endParaRPr>
          </a:p>
        </p:txBody>
      </p:sp>
      <p:sp>
        <p:nvSpPr>
          <p:cNvPr id="4" name="object 4"/>
          <p:cNvSpPr txBox="1"/>
          <p:nvPr/>
        </p:nvSpPr>
        <p:spPr>
          <a:xfrm>
            <a:off x="4099940" y="6142103"/>
            <a:ext cx="3089275" cy="137858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ct val="95900"/>
              </a:lnSpc>
              <a:spcBef>
                <a:spcPts val="30"/>
              </a:spcBef>
            </a:pPr>
            <a:r>
              <a:rPr sz="1000" spc="-40" dirty="0">
                <a:solidFill>
                  <a:srgbClr val="57585B"/>
                </a:solidFill>
                <a:latin typeface="Microsoft Sans Serif"/>
                <a:cs typeface="Microsoft Sans Serif"/>
              </a:rPr>
              <a:t>AND</a:t>
            </a:r>
            <a:r>
              <a:rPr sz="1000" spc="-35" dirty="0">
                <a:solidFill>
                  <a:srgbClr val="57585B"/>
                </a:solidFill>
                <a:latin typeface="Microsoft Sans Serif"/>
                <a:cs typeface="Microsoft Sans Serif"/>
              </a:rPr>
              <a:t> DIET</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canales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venta</a:t>
            </a:r>
            <a:r>
              <a:rPr sz="1000" spc="210" dirty="0">
                <a:solidFill>
                  <a:srgbClr val="57585B"/>
                </a:solidFill>
                <a:latin typeface="Microsoft Sans Serif"/>
                <a:cs typeface="Microsoft Sans Serif"/>
              </a:rPr>
              <a:t> </a:t>
            </a:r>
            <a:r>
              <a:rPr sz="1000" spc="-25" dirty="0">
                <a:solidFill>
                  <a:srgbClr val="57585B"/>
                </a:solidFill>
                <a:latin typeface="Microsoft Sans Serif"/>
                <a:cs typeface="Microsoft Sans Serif"/>
              </a:rPr>
              <a:t>flexibles,</a:t>
            </a:r>
            <a:r>
              <a:rPr sz="1000" spc="220" dirty="0">
                <a:solidFill>
                  <a:srgbClr val="57585B"/>
                </a:solidFill>
                <a:latin typeface="Microsoft Sans Serif"/>
                <a:cs typeface="Microsoft Sans Serif"/>
              </a:rPr>
              <a:t> </a:t>
            </a:r>
            <a:r>
              <a:rPr sz="1000" spc="-20" dirty="0">
                <a:solidFill>
                  <a:srgbClr val="57585B"/>
                </a:solidFill>
                <a:latin typeface="Microsoft Sans Serif"/>
                <a:cs typeface="Microsoft Sans Serif"/>
              </a:rPr>
              <a:t>para </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entregar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manera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spc="-30" dirty="0">
                <a:solidFill>
                  <a:srgbClr val="57585B"/>
                </a:solidFill>
                <a:latin typeface="Microsoft Sans Serif"/>
                <a:cs typeface="Microsoft Sans Serif"/>
              </a:rPr>
              <a:t> eficaz</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eficiente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posible,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garantizando</a:t>
            </a:r>
            <a:r>
              <a:rPr sz="1000" spc="-25"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frescura</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Sólo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utilizan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envases</a:t>
            </a:r>
            <a:r>
              <a:rPr sz="1000" spc="-30" dirty="0">
                <a:solidFill>
                  <a:srgbClr val="57585B"/>
                </a:solidFill>
                <a:latin typeface="Microsoft Sans Serif"/>
                <a:cs typeface="Microsoft Sans Serif"/>
              </a:rPr>
              <a:t> ecológicos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reducir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impacto </a:t>
            </a:r>
            <a:r>
              <a:rPr sz="1000" spc="-35" dirty="0">
                <a:solidFill>
                  <a:srgbClr val="57585B"/>
                </a:solidFill>
                <a:latin typeface="Microsoft Sans Serif"/>
                <a:cs typeface="Microsoft Sans Serif"/>
              </a:rPr>
              <a:t>en el medio </a:t>
            </a:r>
            <a:r>
              <a:rPr sz="1000" spc="-30" dirty="0">
                <a:solidFill>
                  <a:srgbClr val="57585B"/>
                </a:solidFill>
                <a:latin typeface="Microsoft Sans Serif"/>
                <a:cs typeface="Microsoft Sans Serif"/>
              </a:rPr>
              <a:t>ambiente. </a:t>
            </a:r>
            <a:r>
              <a:rPr sz="1000" spc="-35" dirty="0">
                <a:solidFill>
                  <a:srgbClr val="57585B"/>
                </a:solidFill>
                <a:latin typeface="Microsoft Sans Serif"/>
                <a:cs typeface="Microsoft Sans Serif"/>
              </a:rPr>
              <a:t>Su modelo </a:t>
            </a:r>
            <a:r>
              <a:rPr sz="1000" spc="-30" dirty="0">
                <a:solidFill>
                  <a:srgbClr val="57585B"/>
                </a:solidFill>
                <a:latin typeface="Microsoft Sans Serif"/>
                <a:cs typeface="Microsoft Sans Serif"/>
              </a:rPr>
              <a:t>se </a:t>
            </a:r>
            <a:r>
              <a:rPr sz="1000" spc="-35" dirty="0">
                <a:solidFill>
                  <a:srgbClr val="57585B"/>
                </a:solidFill>
                <a:latin typeface="Microsoft Sans Serif"/>
                <a:cs typeface="Microsoft Sans Serif"/>
              </a:rPr>
              <a:t>basa en el </a:t>
            </a:r>
            <a:r>
              <a:rPr sz="1000" spc="-30" dirty="0">
                <a:solidFill>
                  <a:srgbClr val="57585B"/>
                </a:solidFill>
                <a:latin typeface="Microsoft Sans Serif"/>
                <a:cs typeface="Microsoft Sans Serif"/>
              </a:rPr>
              <a:t> uso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métodos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cocción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spc="-30" dirty="0">
                <a:solidFill>
                  <a:srgbClr val="57585B"/>
                </a:solidFill>
                <a:latin typeface="Microsoft Sans Serif"/>
                <a:cs typeface="Microsoft Sans Serif"/>
              </a:rPr>
              <a:t> saludables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transparencia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ingredientes,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incluyendo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siempre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frutas,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verduras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variedades</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integrales.</a:t>
            </a:r>
            <a:endParaRPr sz="1000">
              <a:latin typeface="Microsoft Sans Serif"/>
              <a:cs typeface="Microsoft Sans Serif"/>
            </a:endParaRPr>
          </a:p>
        </p:txBody>
      </p:sp>
      <p:sp>
        <p:nvSpPr>
          <p:cNvPr id="5" name="object 5"/>
          <p:cNvSpPr txBox="1"/>
          <p:nvPr/>
        </p:nvSpPr>
        <p:spPr>
          <a:xfrm>
            <a:off x="4099940" y="7631048"/>
            <a:ext cx="3086735" cy="1525270"/>
          </a:xfrm>
          <a:prstGeom prst="rect">
            <a:avLst/>
          </a:prstGeom>
        </p:spPr>
        <p:txBody>
          <a:bodyPr vert="horz" wrap="square" lIns="0" tIns="12697" rIns="0" bIns="0" rtlCol="0">
            <a:spAutoFit/>
          </a:bodyPr>
          <a:lstStyle/>
          <a:p>
            <a:pPr marL="12697">
              <a:lnSpc>
                <a:spcPts val="1417"/>
              </a:lnSpc>
              <a:spcBef>
                <a:spcPts val="100"/>
              </a:spcBef>
            </a:pPr>
            <a:r>
              <a:rPr sz="1200" spc="-5" dirty="0">
                <a:latin typeface="Microsoft Sans Serif"/>
                <a:cs typeface="Microsoft Sans Serif"/>
              </a:rPr>
              <a:t>É</a:t>
            </a:r>
            <a:r>
              <a:rPr sz="1200" spc="-5" dirty="0">
                <a:solidFill>
                  <a:srgbClr val="004448"/>
                </a:solidFill>
                <a:latin typeface="Microsoft Sans Serif"/>
                <a:cs typeface="Microsoft Sans Serif"/>
              </a:rPr>
              <a:t>tica</a:t>
            </a:r>
            <a:endParaRPr sz="1200">
              <a:latin typeface="Microsoft Sans Serif"/>
              <a:cs typeface="Microsoft Sans Serif"/>
            </a:endParaRPr>
          </a:p>
          <a:p>
            <a:pPr marL="13967" marR="5077" algn="just">
              <a:lnSpc>
                <a:spcPct val="95900"/>
              </a:lnSpc>
              <a:spcBef>
                <a:spcPts val="30"/>
              </a:spcBef>
            </a:pPr>
            <a:r>
              <a:rPr sz="1000" spc="-80" dirty="0">
                <a:solidFill>
                  <a:srgbClr val="57585B"/>
                </a:solidFill>
                <a:latin typeface="Microsoft Sans Serif"/>
                <a:cs typeface="Microsoft Sans Serif"/>
              </a:rPr>
              <a:t>AND</a:t>
            </a:r>
            <a:r>
              <a:rPr sz="1000" spc="-75" dirty="0">
                <a:solidFill>
                  <a:srgbClr val="57585B"/>
                </a:solidFill>
                <a:latin typeface="Microsoft Sans Serif"/>
                <a:cs typeface="Microsoft Sans Serif"/>
              </a:rPr>
              <a:t> </a:t>
            </a:r>
            <a:r>
              <a:rPr sz="1000" spc="-65" dirty="0">
                <a:solidFill>
                  <a:srgbClr val="57585B"/>
                </a:solidFill>
                <a:latin typeface="Microsoft Sans Serif"/>
                <a:cs typeface="Microsoft Sans Serif"/>
              </a:rPr>
              <a:t>DIET </a:t>
            </a:r>
            <a:r>
              <a:rPr sz="1000" spc="-60" dirty="0">
                <a:solidFill>
                  <a:srgbClr val="57585B"/>
                </a:solidFill>
                <a:latin typeface="Microsoft Sans Serif"/>
                <a:cs typeface="Microsoft Sans Serif"/>
              </a:rPr>
              <a:t>es una </a:t>
            </a:r>
            <a:r>
              <a:rPr sz="1000" spc="-80" dirty="0">
                <a:solidFill>
                  <a:srgbClr val="57585B"/>
                </a:solidFill>
                <a:latin typeface="Microsoft Sans Serif"/>
                <a:cs typeface="Microsoft Sans Serif"/>
              </a:rPr>
              <a:t>PYME</a:t>
            </a:r>
            <a:r>
              <a:rPr sz="1000" spc="-75" dirty="0">
                <a:solidFill>
                  <a:srgbClr val="57585B"/>
                </a:solidFill>
                <a:latin typeface="Microsoft Sans Serif"/>
                <a:cs typeface="Microsoft Sans Serif"/>
              </a:rPr>
              <a:t> </a:t>
            </a:r>
            <a:r>
              <a:rPr sz="1000" spc="-55" dirty="0">
                <a:solidFill>
                  <a:srgbClr val="57585B"/>
                </a:solidFill>
                <a:latin typeface="Microsoft Sans Serif"/>
                <a:cs typeface="Microsoft Sans Serif"/>
              </a:rPr>
              <a:t>cuyo </a:t>
            </a:r>
            <a:r>
              <a:rPr sz="1000" spc="-60" dirty="0">
                <a:solidFill>
                  <a:srgbClr val="57585B"/>
                </a:solidFill>
                <a:latin typeface="Microsoft Sans Serif"/>
                <a:cs typeface="Microsoft Sans Serif"/>
              </a:rPr>
              <a:t>modelo de </a:t>
            </a:r>
            <a:r>
              <a:rPr sz="1000" spc="-55" dirty="0">
                <a:solidFill>
                  <a:srgbClr val="57585B"/>
                </a:solidFill>
                <a:latin typeface="Microsoft Sans Serif"/>
                <a:cs typeface="Microsoft Sans Serif"/>
              </a:rPr>
              <a:t>negocio </a:t>
            </a:r>
            <a:r>
              <a:rPr sz="1000" spc="-50" dirty="0">
                <a:solidFill>
                  <a:srgbClr val="57585B"/>
                </a:solidFill>
                <a:latin typeface="Microsoft Sans Serif"/>
                <a:cs typeface="Microsoft Sans Serif"/>
              </a:rPr>
              <a:t>gira </a:t>
            </a:r>
            <a:r>
              <a:rPr sz="1000" spc="-60" dirty="0">
                <a:solidFill>
                  <a:srgbClr val="57585B"/>
                </a:solidFill>
                <a:latin typeface="Microsoft Sans Serif"/>
                <a:cs typeface="Microsoft Sans Serif"/>
              </a:rPr>
              <a:t>en </a:t>
            </a:r>
            <a:r>
              <a:rPr sz="1000" spc="-55" dirty="0">
                <a:solidFill>
                  <a:srgbClr val="57585B"/>
                </a:solidFill>
                <a:latin typeface="Microsoft Sans Serif"/>
                <a:cs typeface="Microsoft Sans Serif"/>
              </a:rPr>
              <a:t> </a:t>
            </a:r>
            <a:r>
              <a:rPr sz="1000" spc="-50" dirty="0">
                <a:solidFill>
                  <a:srgbClr val="57585B"/>
                </a:solidFill>
                <a:latin typeface="Microsoft Sans Serif"/>
                <a:cs typeface="Microsoft Sans Serif"/>
              </a:rPr>
              <a:t>torno</a:t>
            </a:r>
            <a:r>
              <a:rPr sz="1000" spc="-45" dirty="0">
                <a:solidFill>
                  <a:srgbClr val="57585B"/>
                </a:solidFill>
                <a:latin typeface="Microsoft Sans Serif"/>
                <a:cs typeface="Microsoft Sans Serif"/>
              </a:rPr>
              <a:t> </a:t>
            </a:r>
            <a:r>
              <a:rPr sz="1000" spc="-65" dirty="0">
                <a:solidFill>
                  <a:srgbClr val="57585B"/>
                </a:solidFill>
                <a:latin typeface="Microsoft Sans Serif"/>
                <a:cs typeface="Microsoft Sans Serif"/>
              </a:rPr>
              <a:t>a</a:t>
            </a:r>
            <a:r>
              <a:rPr sz="1000" spc="-60" dirty="0">
                <a:solidFill>
                  <a:srgbClr val="57585B"/>
                </a:solidFill>
                <a:latin typeface="Microsoft Sans Serif"/>
                <a:cs typeface="Microsoft Sans Serif"/>
              </a:rPr>
              <a:t> una</a:t>
            </a:r>
            <a:r>
              <a:rPr sz="1000" spc="-55" dirty="0">
                <a:solidFill>
                  <a:srgbClr val="57585B"/>
                </a:solidFill>
                <a:latin typeface="Microsoft Sans Serif"/>
                <a:cs typeface="Microsoft Sans Serif"/>
              </a:rPr>
              <a:t> alimentación</a:t>
            </a:r>
            <a:r>
              <a:rPr sz="1000" spc="160" dirty="0">
                <a:solidFill>
                  <a:srgbClr val="57585B"/>
                </a:solidFill>
                <a:latin typeface="Microsoft Sans Serif"/>
                <a:cs typeface="Microsoft Sans Serif"/>
              </a:rPr>
              <a:t> </a:t>
            </a:r>
            <a:r>
              <a:rPr sz="1000" spc="-55" dirty="0">
                <a:solidFill>
                  <a:srgbClr val="57585B"/>
                </a:solidFill>
                <a:latin typeface="Microsoft Sans Serif"/>
                <a:cs typeface="Microsoft Sans Serif"/>
              </a:rPr>
              <a:t>saludable,</a:t>
            </a:r>
            <a:r>
              <a:rPr sz="1000" spc="160" dirty="0">
                <a:solidFill>
                  <a:srgbClr val="57585B"/>
                </a:solidFill>
                <a:latin typeface="Microsoft Sans Serif"/>
                <a:cs typeface="Microsoft Sans Serif"/>
              </a:rPr>
              <a:t> </a:t>
            </a:r>
            <a:r>
              <a:rPr sz="1000" spc="-40" dirty="0">
                <a:solidFill>
                  <a:srgbClr val="57585B"/>
                </a:solidFill>
                <a:latin typeface="Microsoft Sans Serif"/>
                <a:cs typeface="Microsoft Sans Serif"/>
              </a:rPr>
              <a:t>la.</a:t>
            </a:r>
            <a:r>
              <a:rPr sz="1000" spc="190" dirty="0">
                <a:solidFill>
                  <a:srgbClr val="57585B"/>
                </a:solidFill>
                <a:latin typeface="Microsoft Sans Serif"/>
                <a:cs typeface="Microsoft Sans Serif"/>
              </a:rPr>
              <a:t> </a:t>
            </a:r>
            <a:r>
              <a:rPr sz="1000" spc="-60" dirty="0">
                <a:solidFill>
                  <a:srgbClr val="57585B"/>
                </a:solidFill>
                <a:latin typeface="Microsoft Sans Serif"/>
                <a:cs typeface="Microsoft Sans Serif"/>
              </a:rPr>
              <a:t>promoción</a:t>
            </a:r>
            <a:r>
              <a:rPr sz="1000" spc="150" dirty="0">
                <a:solidFill>
                  <a:srgbClr val="57585B"/>
                </a:solidFill>
                <a:latin typeface="Microsoft Sans Serif"/>
                <a:cs typeface="Microsoft Sans Serif"/>
              </a:rPr>
              <a:t> </a:t>
            </a:r>
            <a:r>
              <a:rPr sz="1000" spc="-65" dirty="0">
                <a:solidFill>
                  <a:srgbClr val="57585B"/>
                </a:solidFill>
                <a:latin typeface="Microsoft Sans Serif"/>
                <a:cs typeface="Microsoft Sans Serif"/>
              </a:rPr>
              <a:t>de </a:t>
            </a:r>
            <a:r>
              <a:rPr sz="1000" spc="-60" dirty="0">
                <a:solidFill>
                  <a:srgbClr val="57585B"/>
                </a:solidFill>
                <a:latin typeface="Microsoft Sans Serif"/>
                <a:cs typeface="Microsoft Sans Serif"/>
              </a:rPr>
              <a:t> buenos</a:t>
            </a:r>
            <a:r>
              <a:rPr sz="1000" spc="55" dirty="0">
                <a:solidFill>
                  <a:srgbClr val="57585B"/>
                </a:solidFill>
                <a:latin typeface="Microsoft Sans Serif"/>
                <a:cs typeface="Microsoft Sans Serif"/>
              </a:rPr>
              <a:t> </a:t>
            </a:r>
            <a:r>
              <a:rPr sz="1000" spc="-55" dirty="0">
                <a:solidFill>
                  <a:srgbClr val="57585B"/>
                </a:solidFill>
                <a:latin typeface="Microsoft Sans Serif"/>
                <a:cs typeface="Microsoft Sans Serif"/>
              </a:rPr>
              <a:t>hábitos</a:t>
            </a:r>
            <a:r>
              <a:rPr sz="1000" spc="55" dirty="0">
                <a:solidFill>
                  <a:srgbClr val="57585B"/>
                </a:solidFill>
                <a:latin typeface="Microsoft Sans Serif"/>
                <a:cs typeface="Microsoft Sans Serif"/>
              </a:rPr>
              <a:t> </a:t>
            </a:r>
            <a:r>
              <a:rPr sz="1000" spc="-55" dirty="0">
                <a:solidFill>
                  <a:srgbClr val="57585B"/>
                </a:solidFill>
                <a:latin typeface="Microsoft Sans Serif"/>
                <a:cs typeface="Microsoft Sans Serif"/>
              </a:rPr>
              <a:t>alimentarios</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y</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mejora</a:t>
            </a:r>
            <a:r>
              <a:rPr sz="1000" spc="6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50" dirty="0">
                <a:solidFill>
                  <a:srgbClr val="57585B"/>
                </a:solidFill>
                <a:latin typeface="Microsoft Sans Serif"/>
                <a:cs typeface="Microsoft Sans Serif"/>
              </a:rPr>
              <a:t> </a:t>
            </a:r>
            <a:r>
              <a:rPr sz="1000" spc="-35" dirty="0">
                <a:solidFill>
                  <a:srgbClr val="57585B"/>
                </a:solidFill>
                <a:latin typeface="Microsoft Sans Serif"/>
                <a:cs typeface="Microsoft Sans Serif"/>
              </a:rPr>
              <a:t>las</a:t>
            </a:r>
            <a:r>
              <a:rPr sz="1000" spc="55" dirty="0">
                <a:solidFill>
                  <a:srgbClr val="57585B"/>
                </a:solidFill>
                <a:latin typeface="Microsoft Sans Serif"/>
                <a:cs typeface="Microsoft Sans Serif"/>
              </a:rPr>
              <a:t> </a:t>
            </a:r>
            <a:r>
              <a:rPr sz="1000" spc="-55" dirty="0">
                <a:solidFill>
                  <a:srgbClr val="57585B"/>
                </a:solidFill>
                <a:latin typeface="Microsoft Sans Serif"/>
                <a:cs typeface="Microsoft Sans Serif"/>
              </a:rPr>
              <a:t>relaciones</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con </a:t>
            </a:r>
            <a:r>
              <a:rPr sz="1000" spc="-254" dirty="0">
                <a:solidFill>
                  <a:srgbClr val="57585B"/>
                </a:solidFill>
                <a:latin typeface="Microsoft Sans Serif"/>
                <a:cs typeface="Microsoft Sans Serif"/>
              </a:rPr>
              <a:t> </a:t>
            </a:r>
            <a:r>
              <a:rPr sz="1000" spc="-45" dirty="0">
                <a:solidFill>
                  <a:srgbClr val="57585B"/>
                </a:solidFill>
                <a:latin typeface="Microsoft Sans Serif"/>
                <a:cs typeface="Microsoft Sans Serif"/>
              </a:rPr>
              <a:t>la </a:t>
            </a:r>
            <a:r>
              <a:rPr sz="1000" spc="-55" dirty="0">
                <a:solidFill>
                  <a:srgbClr val="57585B"/>
                </a:solidFill>
                <a:latin typeface="Microsoft Sans Serif"/>
                <a:cs typeface="Microsoft Sans Serif"/>
              </a:rPr>
              <a:t>alimentación, por </a:t>
            </a:r>
            <a:r>
              <a:rPr sz="1000" spc="-45" dirty="0">
                <a:solidFill>
                  <a:srgbClr val="57585B"/>
                </a:solidFill>
                <a:latin typeface="Microsoft Sans Serif"/>
                <a:cs typeface="Microsoft Sans Serif"/>
              </a:rPr>
              <a:t>lo </a:t>
            </a:r>
            <a:r>
              <a:rPr sz="1000" spc="-65" dirty="0">
                <a:solidFill>
                  <a:srgbClr val="57585B"/>
                </a:solidFill>
                <a:latin typeface="Microsoft Sans Serif"/>
                <a:cs typeface="Microsoft Sans Serif"/>
              </a:rPr>
              <a:t>que</a:t>
            </a:r>
            <a:r>
              <a:rPr sz="1000" spc="-60" dirty="0">
                <a:solidFill>
                  <a:srgbClr val="57585B"/>
                </a:solidFill>
                <a:latin typeface="Microsoft Sans Serif"/>
                <a:cs typeface="Microsoft Sans Serif"/>
              </a:rPr>
              <a:t> </a:t>
            </a:r>
            <a:r>
              <a:rPr sz="1000" spc="-55" dirty="0">
                <a:solidFill>
                  <a:srgbClr val="57585B"/>
                </a:solidFill>
                <a:latin typeface="Microsoft Sans Serif"/>
                <a:cs typeface="Microsoft Sans Serif"/>
              </a:rPr>
              <a:t>están teniendo </a:t>
            </a:r>
            <a:r>
              <a:rPr sz="1000" spc="-60" dirty="0">
                <a:solidFill>
                  <a:srgbClr val="57585B"/>
                </a:solidFill>
                <a:latin typeface="Microsoft Sans Serif"/>
                <a:cs typeface="Microsoft Sans Serif"/>
              </a:rPr>
              <a:t>un impacto </a:t>
            </a:r>
            <a:r>
              <a:rPr sz="1000" spc="-45" dirty="0">
                <a:solidFill>
                  <a:srgbClr val="57585B"/>
                </a:solidFill>
                <a:latin typeface="Microsoft Sans Serif"/>
                <a:cs typeface="Microsoft Sans Serif"/>
              </a:rPr>
              <a:t>social, </a:t>
            </a:r>
            <a:r>
              <a:rPr sz="1000" spc="-40" dirty="0">
                <a:solidFill>
                  <a:srgbClr val="57585B"/>
                </a:solidFill>
                <a:latin typeface="Microsoft Sans Serif"/>
                <a:cs typeface="Microsoft Sans Serif"/>
              </a:rPr>
              <a:t> </a:t>
            </a:r>
            <a:r>
              <a:rPr sz="1000" spc="-45" dirty="0">
                <a:solidFill>
                  <a:srgbClr val="57585B"/>
                </a:solidFill>
                <a:latin typeface="Microsoft Sans Serif"/>
                <a:cs typeface="Microsoft Sans Serif"/>
              </a:rPr>
              <a:t>al</a:t>
            </a:r>
            <a:r>
              <a:rPr sz="1000" spc="-40" dirty="0">
                <a:solidFill>
                  <a:srgbClr val="57585B"/>
                </a:solidFill>
                <a:latin typeface="Microsoft Sans Serif"/>
                <a:cs typeface="Microsoft Sans Serif"/>
              </a:rPr>
              <a:t> </a:t>
            </a:r>
            <a:r>
              <a:rPr sz="1000" spc="-55" dirty="0">
                <a:solidFill>
                  <a:srgbClr val="57585B"/>
                </a:solidFill>
                <a:latin typeface="Microsoft Sans Serif"/>
                <a:cs typeface="Microsoft Sans Serif"/>
              </a:rPr>
              <a:t>mejorar</a:t>
            </a:r>
            <a:r>
              <a:rPr sz="1000" spc="-50" dirty="0">
                <a:solidFill>
                  <a:srgbClr val="57585B"/>
                </a:solidFill>
                <a:latin typeface="Microsoft Sans Serif"/>
                <a:cs typeface="Microsoft Sans Serif"/>
              </a:rPr>
              <a:t> </a:t>
            </a:r>
            <a:r>
              <a:rPr sz="1000" spc="-55" dirty="0">
                <a:solidFill>
                  <a:srgbClr val="57585B"/>
                </a:solidFill>
                <a:latin typeface="Microsoft Sans Serif"/>
                <a:cs typeface="Microsoft Sans Serif"/>
              </a:rPr>
              <a:t>la</a:t>
            </a:r>
            <a:r>
              <a:rPr sz="1000" spc="-50" dirty="0">
                <a:solidFill>
                  <a:srgbClr val="57585B"/>
                </a:solidFill>
                <a:latin typeface="Microsoft Sans Serif"/>
                <a:cs typeface="Microsoft Sans Serif"/>
              </a:rPr>
              <a:t> </a:t>
            </a:r>
            <a:r>
              <a:rPr sz="1000" spc="-55" dirty="0">
                <a:solidFill>
                  <a:srgbClr val="57585B"/>
                </a:solidFill>
                <a:latin typeface="Microsoft Sans Serif"/>
                <a:cs typeface="Microsoft Sans Serif"/>
              </a:rPr>
              <a:t>salud</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la</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comunidad.</a:t>
            </a:r>
            <a:r>
              <a:rPr sz="1000" spc="-55" dirty="0">
                <a:solidFill>
                  <a:srgbClr val="57585B"/>
                </a:solidFill>
                <a:latin typeface="Microsoft Sans Serif"/>
                <a:cs typeface="Microsoft Sans Serif"/>
              </a:rPr>
              <a:t> Practican</a:t>
            </a:r>
            <a:r>
              <a:rPr sz="1000" spc="-50" dirty="0">
                <a:solidFill>
                  <a:srgbClr val="57585B"/>
                </a:solidFill>
                <a:latin typeface="Microsoft Sans Serif"/>
                <a:cs typeface="Microsoft Sans Serif"/>
              </a:rPr>
              <a:t> el </a:t>
            </a:r>
            <a:r>
              <a:rPr sz="1000" spc="-45" dirty="0">
                <a:solidFill>
                  <a:srgbClr val="57585B"/>
                </a:solidFill>
                <a:latin typeface="Microsoft Sans Serif"/>
                <a:cs typeface="Microsoft Sans Serif"/>
              </a:rPr>
              <a:t> </a:t>
            </a:r>
            <a:r>
              <a:rPr sz="1000" spc="-55" dirty="0">
                <a:solidFill>
                  <a:srgbClr val="57585B"/>
                </a:solidFill>
                <a:latin typeface="Microsoft Sans Serif"/>
                <a:cs typeface="Microsoft Sans Serif"/>
              </a:rPr>
              <a:t>abastecimiento</a:t>
            </a:r>
            <a:r>
              <a:rPr sz="1000" spc="-50" dirty="0">
                <a:solidFill>
                  <a:srgbClr val="57585B"/>
                </a:solidFill>
                <a:latin typeface="Microsoft Sans Serif"/>
                <a:cs typeface="Microsoft Sans Serif"/>
              </a:rPr>
              <a:t> ético</a:t>
            </a:r>
            <a:r>
              <a:rPr sz="1000" spc="-45"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sus</a:t>
            </a:r>
            <a:r>
              <a:rPr sz="1000" spc="-55" dirty="0">
                <a:solidFill>
                  <a:srgbClr val="57585B"/>
                </a:solidFill>
                <a:latin typeface="Microsoft Sans Serif"/>
                <a:cs typeface="Microsoft Sans Serif"/>
              </a:rPr>
              <a:t> </a:t>
            </a:r>
            <a:r>
              <a:rPr sz="1000" spc="-50" dirty="0">
                <a:solidFill>
                  <a:srgbClr val="57585B"/>
                </a:solidFill>
                <a:latin typeface="Microsoft Sans Serif"/>
                <a:cs typeface="Microsoft Sans Serif"/>
              </a:rPr>
              <a:t>ingredientes</a:t>
            </a:r>
            <a:r>
              <a:rPr sz="1000" spc="-45" dirty="0">
                <a:solidFill>
                  <a:srgbClr val="57585B"/>
                </a:solidFill>
                <a:latin typeface="Microsoft Sans Serif"/>
                <a:cs typeface="Microsoft Sans Serif"/>
              </a:rPr>
              <a:t> </a:t>
            </a:r>
            <a:r>
              <a:rPr sz="1000" spc="-60" dirty="0">
                <a:solidFill>
                  <a:srgbClr val="57585B"/>
                </a:solidFill>
                <a:latin typeface="Microsoft Sans Serif"/>
                <a:cs typeface="Microsoft Sans Serif"/>
              </a:rPr>
              <a:t>y</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promueven</a:t>
            </a:r>
            <a:r>
              <a:rPr sz="1000" spc="-55" dirty="0">
                <a:solidFill>
                  <a:srgbClr val="57585B"/>
                </a:solidFill>
                <a:latin typeface="Microsoft Sans Serif"/>
                <a:cs typeface="Microsoft Sans Serif"/>
              </a:rPr>
              <a:t> </a:t>
            </a:r>
            <a:r>
              <a:rPr sz="1000" spc="-50" dirty="0">
                <a:solidFill>
                  <a:srgbClr val="57585B"/>
                </a:solidFill>
                <a:latin typeface="Microsoft Sans Serif"/>
                <a:cs typeface="Microsoft Sans Serif"/>
              </a:rPr>
              <a:t>el </a:t>
            </a:r>
            <a:r>
              <a:rPr sz="1000" spc="-45" dirty="0">
                <a:solidFill>
                  <a:srgbClr val="57585B"/>
                </a:solidFill>
                <a:latin typeface="Microsoft Sans Serif"/>
                <a:cs typeface="Microsoft Sans Serif"/>
              </a:rPr>
              <a:t> </a:t>
            </a:r>
            <a:r>
              <a:rPr sz="1000" spc="-55" dirty="0">
                <a:solidFill>
                  <a:srgbClr val="57585B"/>
                </a:solidFill>
                <a:latin typeface="Microsoft Sans Serif"/>
                <a:cs typeface="Microsoft Sans Serif"/>
              </a:rPr>
              <a:t>patrimonio </a:t>
            </a:r>
            <a:r>
              <a:rPr sz="1000" spc="-50" dirty="0">
                <a:solidFill>
                  <a:srgbClr val="57585B"/>
                </a:solidFill>
                <a:latin typeface="Microsoft Sans Serif"/>
                <a:cs typeface="Microsoft Sans Serif"/>
              </a:rPr>
              <a:t>culinario </a:t>
            </a:r>
            <a:r>
              <a:rPr sz="1000" spc="-45" dirty="0">
                <a:solidFill>
                  <a:srgbClr val="57585B"/>
                </a:solidFill>
                <a:latin typeface="Microsoft Sans Serif"/>
                <a:cs typeface="Microsoft Sans Serif"/>
              </a:rPr>
              <a:t>al incluir </a:t>
            </a:r>
            <a:r>
              <a:rPr sz="1000" spc="-50" dirty="0">
                <a:solidFill>
                  <a:srgbClr val="57585B"/>
                </a:solidFill>
                <a:latin typeface="Microsoft Sans Serif"/>
                <a:cs typeface="Microsoft Sans Serif"/>
              </a:rPr>
              <a:t>platos locales tradicionales </a:t>
            </a:r>
            <a:r>
              <a:rPr sz="1000" spc="-60" dirty="0">
                <a:solidFill>
                  <a:srgbClr val="57585B"/>
                </a:solidFill>
                <a:latin typeface="Microsoft Sans Serif"/>
                <a:cs typeface="Microsoft Sans Serif"/>
              </a:rPr>
              <a:t>en </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sus</a:t>
            </a:r>
            <a:r>
              <a:rPr sz="1000" spc="-55" dirty="0">
                <a:solidFill>
                  <a:srgbClr val="57585B"/>
                </a:solidFill>
                <a:latin typeface="Microsoft Sans Serif"/>
                <a:cs typeface="Microsoft Sans Serif"/>
              </a:rPr>
              <a:t> comidas.</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Ofrecen</a:t>
            </a:r>
            <a:r>
              <a:rPr sz="1000" spc="-55" dirty="0">
                <a:solidFill>
                  <a:srgbClr val="57585B"/>
                </a:solidFill>
                <a:latin typeface="Microsoft Sans Serif"/>
                <a:cs typeface="Microsoft Sans Serif"/>
              </a:rPr>
              <a:t> </a:t>
            </a:r>
            <a:r>
              <a:rPr sz="1000" spc="-45" dirty="0">
                <a:solidFill>
                  <a:srgbClr val="57585B"/>
                </a:solidFill>
                <a:latin typeface="Microsoft Sans Serif"/>
                <a:cs typeface="Microsoft Sans Serif"/>
              </a:rPr>
              <a:t>el</a:t>
            </a:r>
            <a:r>
              <a:rPr sz="1000" spc="-40" dirty="0">
                <a:solidFill>
                  <a:srgbClr val="57585B"/>
                </a:solidFill>
                <a:latin typeface="Microsoft Sans Serif"/>
                <a:cs typeface="Microsoft Sans Serif"/>
              </a:rPr>
              <a:t> </a:t>
            </a:r>
            <a:r>
              <a:rPr sz="1000" spc="-50" dirty="0">
                <a:solidFill>
                  <a:srgbClr val="57585B"/>
                </a:solidFill>
                <a:latin typeface="Microsoft Sans Serif"/>
                <a:cs typeface="Microsoft Sans Serif"/>
              </a:rPr>
              <a:t>equilibrio</a:t>
            </a:r>
            <a:r>
              <a:rPr sz="1000" spc="-45" dirty="0">
                <a:solidFill>
                  <a:srgbClr val="57585B"/>
                </a:solidFill>
                <a:latin typeface="Microsoft Sans Serif"/>
                <a:cs typeface="Microsoft Sans Serif"/>
              </a:rPr>
              <a:t> </a:t>
            </a:r>
            <a:r>
              <a:rPr sz="1000" spc="-50" dirty="0">
                <a:solidFill>
                  <a:srgbClr val="57585B"/>
                </a:solidFill>
                <a:latin typeface="Microsoft Sans Serif"/>
                <a:cs typeface="Microsoft Sans Serif"/>
              </a:rPr>
              <a:t>perfecto</a:t>
            </a:r>
            <a:r>
              <a:rPr sz="1000" spc="-45" dirty="0">
                <a:solidFill>
                  <a:srgbClr val="57585B"/>
                </a:solidFill>
                <a:latin typeface="Microsoft Sans Serif"/>
                <a:cs typeface="Microsoft Sans Serif"/>
              </a:rPr>
              <a:t> </a:t>
            </a:r>
            <a:r>
              <a:rPr sz="1000" spc="-50" dirty="0">
                <a:solidFill>
                  <a:srgbClr val="57585B"/>
                </a:solidFill>
                <a:latin typeface="Microsoft Sans Serif"/>
                <a:cs typeface="Microsoft Sans Serif"/>
              </a:rPr>
              <a:t>entre </a:t>
            </a:r>
            <a:r>
              <a:rPr sz="1000" spc="-45" dirty="0">
                <a:solidFill>
                  <a:srgbClr val="57585B"/>
                </a:solidFill>
                <a:latin typeface="Microsoft Sans Serif"/>
                <a:cs typeface="Microsoft Sans Serif"/>
              </a:rPr>
              <a:t>el </a:t>
            </a:r>
            <a:r>
              <a:rPr sz="1000" spc="-55" dirty="0">
                <a:solidFill>
                  <a:srgbClr val="57585B"/>
                </a:solidFill>
                <a:latin typeface="Microsoft Sans Serif"/>
                <a:cs typeface="Microsoft Sans Serif"/>
              </a:rPr>
              <a:t>sabor </a:t>
            </a:r>
            <a:r>
              <a:rPr sz="1000" spc="-50" dirty="0">
                <a:solidFill>
                  <a:srgbClr val="57585B"/>
                </a:solidFill>
                <a:latin typeface="Microsoft Sans Serif"/>
                <a:cs typeface="Microsoft Sans Serif"/>
              </a:rPr>
              <a:t> </a:t>
            </a:r>
            <a:r>
              <a:rPr sz="1000" spc="-35" dirty="0">
                <a:solidFill>
                  <a:srgbClr val="57585B"/>
                </a:solidFill>
                <a:latin typeface="Microsoft Sans Serif"/>
                <a:cs typeface="Microsoft Sans Serif"/>
              </a:rPr>
              <a:t>t</a:t>
            </a:r>
            <a:r>
              <a:rPr sz="1000" spc="-40" dirty="0">
                <a:solidFill>
                  <a:srgbClr val="57585B"/>
                </a:solidFill>
                <a:latin typeface="Microsoft Sans Serif"/>
                <a:cs typeface="Microsoft Sans Serif"/>
              </a:rPr>
              <a:t>r</a:t>
            </a:r>
            <a:r>
              <a:rPr sz="1000" spc="-60" dirty="0">
                <a:solidFill>
                  <a:srgbClr val="57585B"/>
                </a:solidFill>
                <a:latin typeface="Microsoft Sans Serif"/>
                <a:cs typeface="Microsoft Sans Serif"/>
              </a:rPr>
              <a:t>ad</a:t>
            </a:r>
            <a:r>
              <a:rPr sz="1000" spc="-30" dirty="0">
                <a:solidFill>
                  <a:srgbClr val="57585B"/>
                </a:solidFill>
                <a:latin typeface="Microsoft Sans Serif"/>
                <a:cs typeface="Microsoft Sans Serif"/>
              </a:rPr>
              <a:t>i</a:t>
            </a:r>
            <a:r>
              <a:rPr sz="1000" spc="-60" dirty="0">
                <a:solidFill>
                  <a:srgbClr val="57585B"/>
                </a:solidFill>
                <a:latin typeface="Microsoft Sans Serif"/>
                <a:cs typeface="Microsoft Sans Serif"/>
              </a:rPr>
              <a:t>c</a:t>
            </a:r>
            <a:r>
              <a:rPr sz="1000" spc="-25" dirty="0">
                <a:solidFill>
                  <a:srgbClr val="57585B"/>
                </a:solidFill>
                <a:latin typeface="Microsoft Sans Serif"/>
                <a:cs typeface="Microsoft Sans Serif"/>
              </a:rPr>
              <a:t>i</a:t>
            </a:r>
            <a:r>
              <a:rPr sz="1000" spc="-65" dirty="0">
                <a:solidFill>
                  <a:srgbClr val="57585B"/>
                </a:solidFill>
                <a:latin typeface="Microsoft Sans Serif"/>
                <a:cs typeface="Microsoft Sans Serif"/>
              </a:rPr>
              <a:t>o</a:t>
            </a:r>
            <a:r>
              <a:rPr sz="1000" spc="-60" dirty="0">
                <a:solidFill>
                  <a:srgbClr val="57585B"/>
                </a:solidFill>
                <a:latin typeface="Microsoft Sans Serif"/>
                <a:cs typeface="Microsoft Sans Serif"/>
              </a:rPr>
              <a:t>na</a:t>
            </a:r>
            <a:r>
              <a:rPr sz="1000" spc="-35" dirty="0">
                <a:solidFill>
                  <a:srgbClr val="57585B"/>
                </a:solidFill>
                <a:latin typeface="Microsoft Sans Serif"/>
                <a:cs typeface="Microsoft Sans Serif"/>
              </a:rPr>
              <a:t>l</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y</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t>
            </a:r>
            <a:r>
              <a:rPr sz="1000" spc="-65" dirty="0">
                <a:solidFill>
                  <a:srgbClr val="57585B"/>
                </a:solidFill>
                <a:latin typeface="Microsoft Sans Serif"/>
                <a:cs typeface="Microsoft Sans Serif"/>
              </a:rPr>
              <a:t>a</a:t>
            </a:r>
            <a:r>
              <a:rPr sz="1000" spc="-10" dirty="0">
                <a:solidFill>
                  <a:srgbClr val="57585B"/>
                </a:solidFill>
                <a:latin typeface="Microsoft Sans Serif"/>
                <a:cs typeface="Microsoft Sans Serif"/>
              </a:rPr>
              <a:t> </a:t>
            </a:r>
            <a:r>
              <a:rPr sz="1000" spc="-60" dirty="0">
                <a:solidFill>
                  <a:srgbClr val="57585B"/>
                </a:solidFill>
                <a:latin typeface="Microsoft Sans Serif"/>
                <a:cs typeface="Microsoft Sans Serif"/>
              </a:rPr>
              <a:t>co</a:t>
            </a:r>
            <a:r>
              <a:rPr sz="1000" spc="-95" dirty="0">
                <a:solidFill>
                  <a:srgbClr val="57585B"/>
                </a:solidFill>
                <a:latin typeface="Microsoft Sans Serif"/>
                <a:cs typeface="Microsoft Sans Serif"/>
              </a:rPr>
              <a:t>m</a:t>
            </a:r>
            <a:r>
              <a:rPr sz="1000" spc="-30" dirty="0">
                <a:solidFill>
                  <a:srgbClr val="57585B"/>
                </a:solidFill>
                <a:latin typeface="Microsoft Sans Serif"/>
                <a:cs typeface="Microsoft Sans Serif"/>
              </a:rPr>
              <a:t>i</a:t>
            </a:r>
            <a:r>
              <a:rPr sz="1000" spc="-65" dirty="0">
                <a:solidFill>
                  <a:srgbClr val="57585B"/>
                </a:solidFill>
                <a:latin typeface="Microsoft Sans Serif"/>
                <a:cs typeface="Microsoft Sans Serif"/>
              </a:rPr>
              <a:t>da</a:t>
            </a:r>
            <a:r>
              <a:rPr sz="1000" spc="-10" dirty="0">
                <a:solidFill>
                  <a:srgbClr val="57585B"/>
                </a:solidFill>
                <a:latin typeface="Microsoft Sans Serif"/>
                <a:cs typeface="Microsoft Sans Serif"/>
              </a:rPr>
              <a:t> </a:t>
            </a:r>
            <a:r>
              <a:rPr sz="1000" spc="-60" dirty="0">
                <a:solidFill>
                  <a:srgbClr val="57585B"/>
                </a:solidFill>
                <a:latin typeface="Microsoft Sans Serif"/>
                <a:cs typeface="Microsoft Sans Serif"/>
              </a:rPr>
              <a:t>sana</a:t>
            </a:r>
            <a:r>
              <a:rPr sz="1000" spc="-35" dirty="0">
                <a:solidFill>
                  <a:srgbClr val="57585B"/>
                </a:solidFill>
                <a:latin typeface="Microsoft Sans Serif"/>
                <a:cs typeface="Microsoft Sans Serif"/>
              </a:rPr>
              <a:t>,</a:t>
            </a:r>
            <a:endParaRPr sz="1000">
              <a:latin typeface="Microsoft Sans Serif"/>
              <a:cs typeface="Microsoft Sans Serif"/>
            </a:endParaRPr>
          </a:p>
        </p:txBody>
      </p:sp>
      <p:sp>
        <p:nvSpPr>
          <p:cNvPr id="6" name="object 6"/>
          <p:cNvSpPr txBox="1"/>
          <p:nvPr/>
        </p:nvSpPr>
        <p:spPr>
          <a:xfrm>
            <a:off x="4099940" y="9256013"/>
            <a:ext cx="3305810" cy="919480"/>
          </a:xfrm>
          <a:prstGeom prst="rect">
            <a:avLst/>
          </a:prstGeom>
        </p:spPr>
        <p:txBody>
          <a:bodyPr vert="horz" wrap="square" lIns="0" tIns="12697" rIns="0" bIns="0" rtlCol="0">
            <a:spAutoFit/>
          </a:bodyPr>
          <a:lstStyle/>
          <a:p>
            <a:pPr marL="12697" algn="just">
              <a:lnSpc>
                <a:spcPts val="1422"/>
              </a:lnSpc>
              <a:spcBef>
                <a:spcPts val="100"/>
              </a:spcBef>
            </a:pPr>
            <a:r>
              <a:rPr sz="1200" spc="-50" dirty="0">
                <a:solidFill>
                  <a:srgbClr val="004448"/>
                </a:solidFill>
                <a:latin typeface="Microsoft Sans Serif"/>
                <a:cs typeface="Microsoft Sans Serif"/>
              </a:rPr>
              <a:t>Uso</a:t>
            </a:r>
            <a:r>
              <a:rPr sz="1200"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20"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2697" marR="287568" algn="just">
              <a:lnSpc>
                <a:spcPts val="1190"/>
              </a:lnSpc>
              <a:spcBef>
                <a:spcPts val="30"/>
              </a:spcBef>
            </a:pPr>
            <a:r>
              <a:rPr sz="1000" spc="-30" dirty="0">
                <a:solidFill>
                  <a:srgbClr val="57585B"/>
                </a:solidFill>
                <a:latin typeface="Microsoft Sans Serif"/>
                <a:cs typeface="Microsoft Sans Serif"/>
              </a:rPr>
              <a:t>El </a:t>
            </a:r>
            <a:r>
              <a:rPr sz="1000" spc="-25" dirty="0">
                <a:solidFill>
                  <a:srgbClr val="57585B"/>
                </a:solidFill>
                <a:latin typeface="Microsoft Sans Serif"/>
                <a:cs typeface="Microsoft Sans Serif"/>
              </a:rPr>
              <a:t>sitio </a:t>
            </a:r>
            <a:r>
              <a:rPr sz="1000" spc="-40" dirty="0">
                <a:solidFill>
                  <a:srgbClr val="57585B"/>
                </a:solidFill>
                <a:latin typeface="Microsoft Sans Serif"/>
                <a:cs typeface="Microsoft Sans Serif"/>
              </a:rPr>
              <a:t>web AND </a:t>
            </a:r>
            <a:r>
              <a:rPr sz="1000" spc="-35" dirty="0">
                <a:solidFill>
                  <a:srgbClr val="57585B"/>
                </a:solidFill>
                <a:latin typeface="Microsoft Sans Serif"/>
                <a:cs typeface="Microsoft Sans Serif"/>
              </a:rPr>
              <a:t>DIET es una </a:t>
            </a:r>
            <a:r>
              <a:rPr sz="1000" spc="-30" dirty="0">
                <a:solidFill>
                  <a:srgbClr val="57585B"/>
                </a:solidFill>
                <a:latin typeface="Microsoft Sans Serif"/>
                <a:cs typeface="Microsoft Sans Serif"/>
              </a:rPr>
              <a:t>plataforma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pedidos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online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fuente</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información</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 </a:t>
            </a:r>
            <a:r>
              <a:rPr sz="1000" spc="-25" dirty="0">
                <a:solidFill>
                  <a:srgbClr val="57585B"/>
                </a:solidFill>
                <a:latin typeface="Microsoft Sans Serif"/>
                <a:cs typeface="Microsoft Sans Serif"/>
              </a:rPr>
              <a:t>los clientes.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tanto,</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servicio</a:t>
            </a:r>
            <a:r>
              <a:rPr sz="1000" spc="15"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sin</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efectivo.</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Tienen</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endParaRPr sz="1000">
              <a:latin typeface="Microsoft Sans Serif"/>
              <a:cs typeface="Microsoft Sans Serif"/>
            </a:endParaRPr>
          </a:p>
          <a:p>
            <a:pPr marL="12697" algn="just">
              <a:lnSpc>
                <a:spcPts val="1160"/>
              </a:lnSpc>
              <a:tabLst>
                <a:tab pos="1969808" algn="l"/>
              </a:tabLst>
            </a:pPr>
            <a:r>
              <a:rPr sz="1000" spc="-30" dirty="0">
                <a:solidFill>
                  <a:srgbClr val="57585B"/>
                </a:solidFill>
                <a:latin typeface="Microsoft Sans Serif"/>
                <a:cs typeface="Microsoft Sans Serif"/>
              </a:rPr>
              <a:t>propios</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vehículos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reparto.</a:t>
            </a:r>
            <a:r>
              <a:rPr sz="1000" u="sng" spc="-5" dirty="0">
                <a:solidFill>
                  <a:srgbClr val="57585B"/>
                </a:solidFill>
                <a:uFill>
                  <a:solidFill>
                    <a:srgbClr val="F5C15B"/>
                  </a:solidFill>
                </a:uFill>
                <a:latin typeface="Microsoft Sans Serif"/>
                <a:cs typeface="Microsoft Sans Serif"/>
              </a:rPr>
              <a:t> </a:t>
            </a:r>
            <a:r>
              <a:rPr sz="1000" u="sng" dirty="0">
                <a:solidFill>
                  <a:srgbClr val="57585B"/>
                </a:solidFill>
                <a:uFill>
                  <a:solidFill>
                    <a:srgbClr val="F5C15B"/>
                  </a:solidFill>
                </a:uFill>
                <a:latin typeface="Microsoft Sans Serif"/>
                <a:cs typeface="Microsoft Sans Serif"/>
              </a:rPr>
              <a:t>	</a:t>
            </a:r>
            <a:endParaRPr sz="1000">
              <a:latin typeface="Microsoft Sans Serif"/>
              <a:cs typeface="Microsoft Sans Serif"/>
            </a:endParaRPr>
          </a:p>
          <a:p>
            <a:pPr marR="5077" algn="r">
              <a:spcBef>
                <a:spcPts val="15"/>
              </a:spcBef>
            </a:pPr>
            <a:r>
              <a:rPr sz="700" spc="-10" dirty="0">
                <a:solidFill>
                  <a:srgbClr val="004448"/>
                </a:solidFill>
                <a:latin typeface="Microsoft Sans Serif"/>
                <a:cs typeface="Microsoft Sans Serif"/>
              </a:rPr>
              <a:t>29</a:t>
            </a:r>
            <a:endParaRPr sz="700">
              <a:latin typeface="Microsoft Sans Serif"/>
              <a:cs typeface="Microsoft Sans Serif"/>
            </a:endParaRPr>
          </a:p>
        </p:txBody>
      </p:sp>
      <p:grpSp>
        <p:nvGrpSpPr>
          <p:cNvPr id="7" name="object 7"/>
          <p:cNvGrpSpPr/>
          <p:nvPr/>
        </p:nvGrpSpPr>
        <p:grpSpPr>
          <a:xfrm>
            <a:off x="0" y="9084182"/>
            <a:ext cx="3023870" cy="1455420"/>
            <a:chOff x="0" y="9084182"/>
            <a:chExt cx="3023870" cy="1455420"/>
          </a:xfrm>
        </p:grpSpPr>
        <p:pic>
          <p:nvPicPr>
            <p:cNvPr id="8" name="object 8"/>
            <p:cNvPicPr/>
            <p:nvPr/>
          </p:nvPicPr>
          <p:blipFill>
            <a:blip r:embed="rId2" cstate="screen">
              <a:extLst>
                <a:ext uri="{28A0092B-C50C-407E-A947-70E740481C1C}">
                  <a14:useLocalDpi xmlns:a14="http://schemas.microsoft.com/office/drawing/2010/main"/>
                </a:ext>
              </a:extLst>
            </a:blip>
            <a:stretch>
              <a:fillRect/>
            </a:stretch>
          </p:blipFill>
          <p:spPr>
            <a:xfrm>
              <a:off x="198120" y="10076687"/>
              <a:ext cx="153035" cy="131445"/>
            </a:xfrm>
            <a:prstGeom prst="rect">
              <a:avLst/>
            </a:prstGeom>
          </p:spPr>
        </p:pic>
        <p:sp>
          <p:nvSpPr>
            <p:cNvPr id="9" name="object 9"/>
            <p:cNvSpPr/>
            <p:nvPr/>
          </p:nvSpPr>
          <p:spPr>
            <a:xfrm>
              <a:off x="132714" y="10143362"/>
              <a:ext cx="248285" cy="323215"/>
            </a:xfrm>
            <a:custGeom>
              <a:avLst/>
              <a:gdLst/>
              <a:ahLst/>
              <a:cxnLst/>
              <a:rect l="l" t="t" r="r" b="b"/>
              <a:pathLst>
                <a:path w="248285" h="323215">
                  <a:moveTo>
                    <a:pt x="132080" y="0"/>
                  </a:moveTo>
                  <a:lnTo>
                    <a:pt x="123825" y="1270"/>
                  </a:lnTo>
                  <a:lnTo>
                    <a:pt x="116205" y="5715"/>
                  </a:lnTo>
                  <a:lnTo>
                    <a:pt x="111125" y="13335"/>
                  </a:lnTo>
                  <a:lnTo>
                    <a:pt x="71755" y="121285"/>
                  </a:lnTo>
                  <a:lnTo>
                    <a:pt x="65405" y="123190"/>
                  </a:lnTo>
                  <a:lnTo>
                    <a:pt x="55880" y="119380"/>
                  </a:lnTo>
                  <a:lnTo>
                    <a:pt x="53340" y="116840"/>
                  </a:lnTo>
                  <a:lnTo>
                    <a:pt x="46355" y="94615"/>
                  </a:lnTo>
                  <a:lnTo>
                    <a:pt x="44450" y="85725"/>
                  </a:lnTo>
                  <a:lnTo>
                    <a:pt x="38100" y="80645"/>
                  </a:lnTo>
                  <a:lnTo>
                    <a:pt x="31115" y="78105"/>
                  </a:lnTo>
                  <a:lnTo>
                    <a:pt x="19050" y="76200"/>
                  </a:lnTo>
                  <a:lnTo>
                    <a:pt x="7620" y="80010"/>
                  </a:lnTo>
                  <a:lnTo>
                    <a:pt x="635" y="88265"/>
                  </a:lnTo>
                  <a:lnTo>
                    <a:pt x="0" y="100965"/>
                  </a:lnTo>
                  <a:lnTo>
                    <a:pt x="34290" y="276860"/>
                  </a:lnTo>
                  <a:lnTo>
                    <a:pt x="35560" y="277495"/>
                  </a:lnTo>
                  <a:lnTo>
                    <a:pt x="159385" y="323215"/>
                  </a:lnTo>
                  <a:lnTo>
                    <a:pt x="161290" y="321945"/>
                  </a:lnTo>
                  <a:lnTo>
                    <a:pt x="180975" y="278765"/>
                  </a:lnTo>
                  <a:lnTo>
                    <a:pt x="210185" y="257175"/>
                  </a:lnTo>
                  <a:lnTo>
                    <a:pt x="229870" y="238125"/>
                  </a:lnTo>
                  <a:lnTo>
                    <a:pt x="241935" y="219075"/>
                  </a:lnTo>
                  <a:lnTo>
                    <a:pt x="248285" y="199390"/>
                  </a:lnTo>
                  <a:lnTo>
                    <a:pt x="247650" y="180340"/>
                  </a:lnTo>
                  <a:lnTo>
                    <a:pt x="240665" y="167640"/>
                  </a:lnTo>
                  <a:lnTo>
                    <a:pt x="231140" y="158750"/>
                  </a:lnTo>
                  <a:lnTo>
                    <a:pt x="222250" y="153670"/>
                  </a:lnTo>
                  <a:lnTo>
                    <a:pt x="219075" y="152400"/>
                  </a:lnTo>
                  <a:lnTo>
                    <a:pt x="188595" y="123190"/>
                  </a:lnTo>
                  <a:lnTo>
                    <a:pt x="177165" y="121920"/>
                  </a:lnTo>
                  <a:lnTo>
                    <a:pt x="175895" y="120650"/>
                  </a:lnTo>
                  <a:lnTo>
                    <a:pt x="175895" y="119380"/>
                  </a:lnTo>
                  <a:lnTo>
                    <a:pt x="172085" y="110490"/>
                  </a:lnTo>
                  <a:lnTo>
                    <a:pt x="136525" y="91440"/>
                  </a:lnTo>
                  <a:lnTo>
                    <a:pt x="135255" y="89535"/>
                  </a:lnTo>
                  <a:lnTo>
                    <a:pt x="156845" y="29845"/>
                  </a:lnTo>
                  <a:lnTo>
                    <a:pt x="157480" y="20955"/>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sp>
          <p:nvSpPr>
            <p:cNvPr id="10" name="object 10"/>
            <p:cNvSpPr/>
            <p:nvPr/>
          </p:nvSpPr>
          <p:spPr>
            <a:xfrm>
              <a:off x="0" y="9084182"/>
              <a:ext cx="3023870" cy="1455420"/>
            </a:xfrm>
            <a:custGeom>
              <a:avLst/>
              <a:gdLst/>
              <a:ahLst/>
              <a:cxnLst/>
              <a:rect l="l" t="t" r="r" b="b"/>
              <a:pathLst>
                <a:path w="3023870" h="1455420">
                  <a:moveTo>
                    <a:pt x="3023235" y="19684"/>
                  </a:moveTo>
                  <a:lnTo>
                    <a:pt x="1191260" y="19684"/>
                  </a:lnTo>
                  <a:lnTo>
                    <a:pt x="3002280" y="26669"/>
                  </a:lnTo>
                  <a:lnTo>
                    <a:pt x="2999740" y="51434"/>
                  </a:lnTo>
                  <a:lnTo>
                    <a:pt x="2987675" y="137159"/>
                  </a:lnTo>
                  <a:lnTo>
                    <a:pt x="2977515" y="195580"/>
                  </a:lnTo>
                  <a:lnTo>
                    <a:pt x="2962910" y="262255"/>
                  </a:lnTo>
                  <a:lnTo>
                    <a:pt x="2947035" y="327659"/>
                  </a:lnTo>
                  <a:lnTo>
                    <a:pt x="2929890" y="389255"/>
                  </a:lnTo>
                  <a:lnTo>
                    <a:pt x="2911475" y="448309"/>
                  </a:lnTo>
                  <a:lnTo>
                    <a:pt x="2892425" y="504190"/>
                  </a:lnTo>
                  <a:lnTo>
                    <a:pt x="2873375" y="556894"/>
                  </a:lnTo>
                  <a:lnTo>
                    <a:pt x="2853055" y="606425"/>
                  </a:lnTo>
                  <a:lnTo>
                    <a:pt x="2833370" y="652780"/>
                  </a:lnTo>
                  <a:lnTo>
                    <a:pt x="2813685" y="695325"/>
                  </a:lnTo>
                  <a:lnTo>
                    <a:pt x="2794635" y="734694"/>
                  </a:lnTo>
                  <a:lnTo>
                    <a:pt x="2776220" y="770255"/>
                  </a:lnTo>
                  <a:lnTo>
                    <a:pt x="2732405" y="847725"/>
                  </a:lnTo>
                  <a:lnTo>
                    <a:pt x="2705735" y="891540"/>
                  </a:lnTo>
                  <a:lnTo>
                    <a:pt x="2677795" y="933450"/>
                  </a:lnTo>
                  <a:lnTo>
                    <a:pt x="2648585" y="974725"/>
                  </a:lnTo>
                  <a:lnTo>
                    <a:pt x="2618740" y="1014730"/>
                  </a:lnTo>
                  <a:lnTo>
                    <a:pt x="2587625" y="1053465"/>
                  </a:lnTo>
                  <a:lnTo>
                    <a:pt x="2555875" y="1090295"/>
                  </a:lnTo>
                  <a:lnTo>
                    <a:pt x="2522855" y="1126490"/>
                  </a:lnTo>
                  <a:lnTo>
                    <a:pt x="2489200" y="1160780"/>
                  </a:lnTo>
                  <a:lnTo>
                    <a:pt x="2454275" y="1194435"/>
                  </a:lnTo>
                  <a:lnTo>
                    <a:pt x="2418715" y="1226185"/>
                  </a:lnTo>
                  <a:lnTo>
                    <a:pt x="2381885" y="1256665"/>
                  </a:lnTo>
                  <a:lnTo>
                    <a:pt x="2343785" y="1286510"/>
                  </a:lnTo>
                  <a:lnTo>
                    <a:pt x="2305050" y="1314450"/>
                  </a:lnTo>
                  <a:lnTo>
                    <a:pt x="2265680" y="1340485"/>
                  </a:lnTo>
                  <a:lnTo>
                    <a:pt x="2225675" y="1365885"/>
                  </a:lnTo>
                  <a:lnTo>
                    <a:pt x="2185035" y="1389380"/>
                  </a:lnTo>
                  <a:lnTo>
                    <a:pt x="2143125" y="1411605"/>
                  </a:lnTo>
                  <a:lnTo>
                    <a:pt x="2100580" y="1431925"/>
                  </a:lnTo>
                  <a:lnTo>
                    <a:pt x="2056764" y="1451610"/>
                  </a:lnTo>
                  <a:lnTo>
                    <a:pt x="2047875" y="1455420"/>
                  </a:lnTo>
                  <a:lnTo>
                    <a:pt x="2097405" y="1455420"/>
                  </a:lnTo>
                  <a:lnTo>
                    <a:pt x="2153920" y="1428750"/>
                  </a:lnTo>
                  <a:lnTo>
                    <a:pt x="2195830" y="1405890"/>
                  </a:lnTo>
                  <a:lnTo>
                    <a:pt x="2236470" y="1382395"/>
                  </a:lnTo>
                  <a:lnTo>
                    <a:pt x="2277110" y="1357630"/>
                  </a:lnTo>
                  <a:lnTo>
                    <a:pt x="2317115" y="1330325"/>
                  </a:lnTo>
                  <a:lnTo>
                    <a:pt x="2355850" y="1302385"/>
                  </a:lnTo>
                  <a:lnTo>
                    <a:pt x="2394585" y="1272540"/>
                  </a:lnTo>
                  <a:lnTo>
                    <a:pt x="2431415" y="1241425"/>
                  </a:lnTo>
                  <a:lnTo>
                    <a:pt x="2468245" y="1209040"/>
                  </a:lnTo>
                  <a:lnTo>
                    <a:pt x="2503170" y="1175385"/>
                  </a:lnTo>
                  <a:lnTo>
                    <a:pt x="2537460" y="1139825"/>
                  </a:lnTo>
                  <a:lnTo>
                    <a:pt x="2571115" y="1103630"/>
                  </a:lnTo>
                  <a:lnTo>
                    <a:pt x="2603500" y="1065530"/>
                  </a:lnTo>
                  <a:lnTo>
                    <a:pt x="2634615" y="1026794"/>
                  </a:lnTo>
                  <a:lnTo>
                    <a:pt x="2665095" y="986155"/>
                  </a:lnTo>
                  <a:lnTo>
                    <a:pt x="2694305" y="944880"/>
                  </a:lnTo>
                  <a:lnTo>
                    <a:pt x="2722880" y="901700"/>
                  </a:lnTo>
                  <a:lnTo>
                    <a:pt x="2750185" y="857250"/>
                  </a:lnTo>
                  <a:lnTo>
                    <a:pt x="2776220" y="812165"/>
                  </a:lnTo>
                  <a:lnTo>
                    <a:pt x="2803525" y="760730"/>
                  </a:lnTo>
                  <a:lnTo>
                    <a:pt x="2828925" y="709930"/>
                  </a:lnTo>
                  <a:lnTo>
                    <a:pt x="2852420" y="659130"/>
                  </a:lnTo>
                  <a:lnTo>
                    <a:pt x="2873375" y="609600"/>
                  </a:lnTo>
                  <a:lnTo>
                    <a:pt x="2893060" y="560705"/>
                  </a:lnTo>
                  <a:lnTo>
                    <a:pt x="2910840" y="513080"/>
                  </a:lnTo>
                  <a:lnTo>
                    <a:pt x="2926715" y="467359"/>
                  </a:lnTo>
                  <a:lnTo>
                    <a:pt x="2940685" y="422909"/>
                  </a:lnTo>
                  <a:lnTo>
                    <a:pt x="2953385" y="380365"/>
                  </a:lnTo>
                  <a:lnTo>
                    <a:pt x="2964180" y="339725"/>
                  </a:lnTo>
                  <a:lnTo>
                    <a:pt x="2974340" y="301625"/>
                  </a:lnTo>
                  <a:lnTo>
                    <a:pt x="2999740" y="184150"/>
                  </a:lnTo>
                  <a:lnTo>
                    <a:pt x="3011805" y="115569"/>
                  </a:lnTo>
                  <a:lnTo>
                    <a:pt x="3018790" y="63500"/>
                  </a:lnTo>
                  <a:lnTo>
                    <a:pt x="3021965" y="29844"/>
                  </a:lnTo>
                  <a:lnTo>
                    <a:pt x="3023235" y="19684"/>
                  </a:lnTo>
                  <a:close/>
                </a:path>
                <a:path w="3023870" h="1455420">
                  <a:moveTo>
                    <a:pt x="1190625" y="0"/>
                  </a:moveTo>
                  <a:lnTo>
                    <a:pt x="1137285" y="634"/>
                  </a:lnTo>
                  <a:lnTo>
                    <a:pt x="1083945" y="3175"/>
                  </a:lnTo>
                  <a:lnTo>
                    <a:pt x="1031240" y="6984"/>
                  </a:lnTo>
                  <a:lnTo>
                    <a:pt x="979805" y="11430"/>
                  </a:lnTo>
                  <a:lnTo>
                    <a:pt x="928369" y="17780"/>
                  </a:lnTo>
                  <a:lnTo>
                    <a:pt x="878205" y="25400"/>
                  </a:lnTo>
                  <a:lnTo>
                    <a:pt x="828040" y="34290"/>
                  </a:lnTo>
                  <a:lnTo>
                    <a:pt x="779145" y="43815"/>
                  </a:lnTo>
                  <a:lnTo>
                    <a:pt x="730885" y="55244"/>
                  </a:lnTo>
                  <a:lnTo>
                    <a:pt x="682625" y="67944"/>
                  </a:lnTo>
                  <a:lnTo>
                    <a:pt x="635635" y="81915"/>
                  </a:lnTo>
                  <a:lnTo>
                    <a:pt x="589280" y="96519"/>
                  </a:lnTo>
                  <a:lnTo>
                    <a:pt x="544195" y="113030"/>
                  </a:lnTo>
                  <a:lnTo>
                    <a:pt x="499109" y="130809"/>
                  </a:lnTo>
                  <a:lnTo>
                    <a:pt x="454659" y="149225"/>
                  </a:lnTo>
                  <a:lnTo>
                    <a:pt x="411480" y="169544"/>
                  </a:lnTo>
                  <a:lnTo>
                    <a:pt x="368935" y="190500"/>
                  </a:lnTo>
                  <a:lnTo>
                    <a:pt x="327025" y="213359"/>
                  </a:lnTo>
                  <a:lnTo>
                    <a:pt x="285750" y="236855"/>
                  </a:lnTo>
                  <a:lnTo>
                    <a:pt x="245745" y="262255"/>
                  </a:lnTo>
                  <a:lnTo>
                    <a:pt x="205740" y="288290"/>
                  </a:lnTo>
                  <a:lnTo>
                    <a:pt x="167005" y="316230"/>
                  </a:lnTo>
                  <a:lnTo>
                    <a:pt x="128905" y="344805"/>
                  </a:lnTo>
                  <a:lnTo>
                    <a:pt x="91440" y="374650"/>
                  </a:lnTo>
                  <a:lnTo>
                    <a:pt x="55244" y="405765"/>
                  </a:lnTo>
                  <a:lnTo>
                    <a:pt x="19050" y="438150"/>
                  </a:lnTo>
                  <a:lnTo>
                    <a:pt x="0" y="457200"/>
                  </a:lnTo>
                  <a:lnTo>
                    <a:pt x="0" y="485140"/>
                  </a:lnTo>
                  <a:lnTo>
                    <a:pt x="17145" y="467994"/>
                  </a:lnTo>
                  <a:lnTo>
                    <a:pt x="53975" y="433705"/>
                  </a:lnTo>
                  <a:lnTo>
                    <a:pt x="92075" y="400050"/>
                  </a:lnTo>
                  <a:lnTo>
                    <a:pt x="131445" y="368300"/>
                  </a:lnTo>
                  <a:lnTo>
                    <a:pt x="171450" y="337819"/>
                  </a:lnTo>
                  <a:lnTo>
                    <a:pt x="212090" y="308609"/>
                  </a:lnTo>
                  <a:lnTo>
                    <a:pt x="254000" y="280669"/>
                  </a:lnTo>
                  <a:lnTo>
                    <a:pt x="296545" y="254000"/>
                  </a:lnTo>
                  <a:lnTo>
                    <a:pt x="337185" y="230505"/>
                  </a:lnTo>
                  <a:lnTo>
                    <a:pt x="378460" y="208280"/>
                  </a:lnTo>
                  <a:lnTo>
                    <a:pt x="420370" y="187325"/>
                  </a:lnTo>
                  <a:lnTo>
                    <a:pt x="463550" y="167640"/>
                  </a:lnTo>
                  <a:lnTo>
                    <a:pt x="507365" y="149225"/>
                  </a:lnTo>
                  <a:lnTo>
                    <a:pt x="551180" y="131444"/>
                  </a:lnTo>
                  <a:lnTo>
                    <a:pt x="596265" y="115569"/>
                  </a:lnTo>
                  <a:lnTo>
                    <a:pt x="642620" y="100965"/>
                  </a:lnTo>
                  <a:lnTo>
                    <a:pt x="688975" y="86994"/>
                  </a:lnTo>
                  <a:lnTo>
                    <a:pt x="735965" y="74930"/>
                  </a:lnTo>
                  <a:lnTo>
                    <a:pt x="783590" y="63500"/>
                  </a:lnTo>
                  <a:lnTo>
                    <a:pt x="832485" y="53975"/>
                  </a:lnTo>
                  <a:lnTo>
                    <a:pt x="881380" y="45084"/>
                  </a:lnTo>
                  <a:lnTo>
                    <a:pt x="931544" y="38100"/>
                  </a:lnTo>
                  <a:lnTo>
                    <a:pt x="982344" y="31750"/>
                  </a:lnTo>
                  <a:lnTo>
                    <a:pt x="1033144" y="26669"/>
                  </a:lnTo>
                  <a:lnTo>
                    <a:pt x="1085215" y="23494"/>
                  </a:lnTo>
                  <a:lnTo>
                    <a:pt x="1137920" y="20955"/>
                  </a:lnTo>
                  <a:lnTo>
                    <a:pt x="1191260" y="19684"/>
                  </a:lnTo>
                  <a:lnTo>
                    <a:pt x="3023235" y="19684"/>
                  </a:lnTo>
                  <a:lnTo>
                    <a:pt x="3023235" y="17780"/>
                  </a:lnTo>
                  <a:lnTo>
                    <a:pt x="3023870" y="6984"/>
                  </a:lnTo>
                  <a:lnTo>
                    <a:pt x="1190625" y="0"/>
                  </a:lnTo>
                  <a:close/>
                </a:path>
              </a:pathLst>
            </a:custGeom>
            <a:solidFill>
              <a:srgbClr val="F5C15B"/>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697230" y="9769347"/>
              <a:ext cx="144145" cy="144144"/>
            </a:xfrm>
            <a:prstGeom prst="rect">
              <a:avLst/>
            </a:prstGeom>
          </p:spPr>
        </p:pic>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1009014" y="9765537"/>
              <a:ext cx="144144" cy="144144"/>
            </a:xfrm>
            <a:prstGeom prst="rect">
              <a:avLst/>
            </a:prstGeom>
          </p:spPr>
        </p:pic>
        <p:pic>
          <p:nvPicPr>
            <p:cNvPr id="13" name="object 13"/>
            <p:cNvPicPr/>
            <p:nvPr/>
          </p:nvPicPr>
          <p:blipFill>
            <a:blip r:embed="rId5" cstate="screen">
              <a:extLst>
                <a:ext uri="{28A0092B-C50C-407E-A947-70E740481C1C}">
                  <a14:useLocalDpi xmlns:a14="http://schemas.microsoft.com/office/drawing/2010/main"/>
                </a:ext>
              </a:extLst>
            </a:blip>
            <a:stretch>
              <a:fillRect/>
            </a:stretch>
          </p:blipFill>
          <p:spPr>
            <a:xfrm>
              <a:off x="716686" y="9567976"/>
              <a:ext cx="1894179" cy="143014"/>
            </a:xfrm>
            <a:prstGeom prst="rect">
              <a:avLst/>
            </a:prstGeom>
          </p:spPr>
        </p:pic>
      </p:grpSp>
      <p:grpSp>
        <p:nvGrpSpPr>
          <p:cNvPr id="14" name="object 14"/>
          <p:cNvGrpSpPr/>
          <p:nvPr/>
        </p:nvGrpSpPr>
        <p:grpSpPr>
          <a:xfrm>
            <a:off x="451487" y="2473073"/>
            <a:ext cx="3573779" cy="3020695"/>
            <a:chOff x="451484" y="2473070"/>
            <a:chExt cx="3573779" cy="3020695"/>
          </a:xfrm>
        </p:grpSpPr>
        <p:sp>
          <p:nvSpPr>
            <p:cNvPr id="15" name="object 15"/>
            <p:cNvSpPr/>
            <p:nvPr/>
          </p:nvSpPr>
          <p:spPr>
            <a:xfrm>
              <a:off x="683894" y="2473070"/>
              <a:ext cx="3096260" cy="3020695"/>
            </a:xfrm>
            <a:custGeom>
              <a:avLst/>
              <a:gdLst/>
              <a:ahLst/>
              <a:cxnLst/>
              <a:rect l="l" t="t" r="r" b="b"/>
              <a:pathLst>
                <a:path w="3096260" h="3020695">
                  <a:moveTo>
                    <a:pt x="2995295" y="0"/>
                  </a:moveTo>
                  <a:lnTo>
                    <a:pt x="100964" y="0"/>
                  </a:lnTo>
                  <a:lnTo>
                    <a:pt x="61595" y="8254"/>
                  </a:lnTo>
                  <a:lnTo>
                    <a:pt x="29845" y="29844"/>
                  </a:lnTo>
                  <a:lnTo>
                    <a:pt x="8254" y="61594"/>
                  </a:lnTo>
                  <a:lnTo>
                    <a:pt x="0" y="100964"/>
                  </a:lnTo>
                  <a:lnTo>
                    <a:pt x="0" y="2919729"/>
                  </a:lnTo>
                  <a:lnTo>
                    <a:pt x="8254" y="2959099"/>
                  </a:lnTo>
                  <a:lnTo>
                    <a:pt x="29845" y="2991484"/>
                  </a:lnTo>
                  <a:lnTo>
                    <a:pt x="61595" y="3013074"/>
                  </a:lnTo>
                  <a:lnTo>
                    <a:pt x="100964" y="3020694"/>
                  </a:lnTo>
                  <a:lnTo>
                    <a:pt x="2995295" y="3020694"/>
                  </a:lnTo>
                  <a:lnTo>
                    <a:pt x="3034665" y="3013074"/>
                  </a:lnTo>
                  <a:lnTo>
                    <a:pt x="3066415" y="2991484"/>
                  </a:lnTo>
                  <a:lnTo>
                    <a:pt x="3088005" y="2959099"/>
                  </a:lnTo>
                  <a:lnTo>
                    <a:pt x="3096260" y="2919729"/>
                  </a:lnTo>
                  <a:lnTo>
                    <a:pt x="3096260" y="100964"/>
                  </a:lnTo>
                  <a:lnTo>
                    <a:pt x="3088005" y="61594"/>
                  </a:lnTo>
                  <a:lnTo>
                    <a:pt x="3066415" y="29844"/>
                  </a:lnTo>
                  <a:lnTo>
                    <a:pt x="3034665" y="8254"/>
                  </a:lnTo>
                  <a:lnTo>
                    <a:pt x="2995295" y="0"/>
                  </a:lnTo>
                  <a:close/>
                </a:path>
              </a:pathLst>
            </a:custGeom>
            <a:solidFill>
              <a:srgbClr val="004448"/>
            </a:solidFill>
          </p:spPr>
          <p:txBody>
            <a:bodyPr wrap="square" lIns="0" tIns="0" rIns="0" bIns="0" rtlCol="0"/>
            <a:lstStyle/>
            <a:p>
              <a:endParaRPr/>
            </a:p>
          </p:txBody>
        </p:sp>
        <p:pic>
          <p:nvPicPr>
            <p:cNvPr id="16" name="object 16"/>
            <p:cNvPicPr/>
            <p:nvPr/>
          </p:nvPicPr>
          <p:blipFill>
            <a:blip r:embed="rId6" cstate="screen">
              <a:extLst>
                <a:ext uri="{28A0092B-C50C-407E-A947-70E740481C1C}">
                  <a14:useLocalDpi xmlns:a14="http://schemas.microsoft.com/office/drawing/2010/main"/>
                </a:ext>
              </a:extLst>
            </a:blip>
            <a:stretch>
              <a:fillRect/>
            </a:stretch>
          </p:blipFill>
          <p:spPr>
            <a:xfrm>
              <a:off x="451484" y="2544825"/>
              <a:ext cx="214629" cy="189229"/>
            </a:xfrm>
            <a:prstGeom prst="rect">
              <a:avLst/>
            </a:prstGeom>
          </p:spPr>
        </p:pic>
        <p:pic>
          <p:nvPicPr>
            <p:cNvPr id="17" name="object 17"/>
            <p:cNvPicPr/>
            <p:nvPr/>
          </p:nvPicPr>
          <p:blipFill>
            <a:blip r:embed="rId7" cstate="screen">
              <a:extLst>
                <a:ext uri="{28A0092B-C50C-407E-A947-70E740481C1C}">
                  <a14:useLocalDpi xmlns:a14="http://schemas.microsoft.com/office/drawing/2010/main"/>
                </a:ext>
              </a:extLst>
            </a:blip>
            <a:stretch>
              <a:fillRect/>
            </a:stretch>
          </p:blipFill>
          <p:spPr>
            <a:xfrm>
              <a:off x="3811905" y="2534665"/>
              <a:ext cx="213360" cy="209550"/>
            </a:xfrm>
            <a:prstGeom prst="rect">
              <a:avLst/>
            </a:prstGeom>
          </p:spPr>
        </p:pic>
        <p:pic>
          <p:nvPicPr>
            <p:cNvPr id="18" name="object 18"/>
            <p:cNvPicPr/>
            <p:nvPr/>
          </p:nvPicPr>
          <p:blipFill>
            <a:blip r:embed="rId8" cstate="screen">
              <a:extLst>
                <a:ext uri="{28A0092B-C50C-407E-A947-70E740481C1C}">
                  <a14:useLocalDpi xmlns:a14="http://schemas.microsoft.com/office/drawing/2010/main"/>
                </a:ext>
              </a:extLst>
            </a:blip>
            <a:stretch>
              <a:fillRect/>
            </a:stretch>
          </p:blipFill>
          <p:spPr>
            <a:xfrm>
              <a:off x="747255" y="2546857"/>
              <a:ext cx="2119515" cy="142875"/>
            </a:xfrm>
            <a:prstGeom prst="rect">
              <a:avLst/>
            </a:prstGeom>
          </p:spPr>
        </p:pic>
      </p:grpSp>
      <p:sp>
        <p:nvSpPr>
          <p:cNvPr id="19" name="object 19"/>
          <p:cNvSpPr txBox="1"/>
          <p:nvPr/>
        </p:nvSpPr>
        <p:spPr>
          <a:xfrm>
            <a:off x="723699" y="2671320"/>
            <a:ext cx="3019425" cy="784225"/>
          </a:xfrm>
          <a:prstGeom prst="rect">
            <a:avLst/>
          </a:prstGeom>
        </p:spPr>
        <p:txBody>
          <a:bodyPr vert="horz" wrap="square" lIns="0" tIns="12697" rIns="0" bIns="0" rtlCol="0">
            <a:spAutoFit/>
          </a:bodyPr>
          <a:lstStyle/>
          <a:p>
            <a:pPr marL="12697" marR="5077" algn="just">
              <a:lnSpc>
                <a:spcPct val="99600"/>
              </a:lnSpc>
              <a:spcBef>
                <a:spcPts val="100"/>
              </a:spcBef>
            </a:pPr>
            <a:r>
              <a:rPr sz="1000" spc="-5" dirty="0">
                <a:solidFill>
                  <a:srgbClr val="FFFFFF"/>
                </a:solidFill>
                <a:latin typeface="Microsoft Sans Serif"/>
                <a:cs typeface="Microsoft Sans Serif"/>
              </a:rPr>
              <a:t>ANDDIET </a:t>
            </a:r>
            <a:r>
              <a:rPr sz="1000" dirty="0">
                <a:solidFill>
                  <a:srgbClr val="FFFFFF"/>
                </a:solidFill>
                <a:latin typeface="Microsoft Sans Serif"/>
                <a:cs typeface="Microsoft Sans Serif"/>
              </a:rPr>
              <a:t>fue </a:t>
            </a:r>
            <a:r>
              <a:rPr sz="1000" spc="-10" dirty="0">
                <a:solidFill>
                  <a:srgbClr val="FFFFFF"/>
                </a:solidFill>
                <a:latin typeface="Microsoft Sans Serif"/>
                <a:cs typeface="Microsoft Sans Serif"/>
              </a:rPr>
              <a:t>la </a:t>
            </a:r>
            <a:r>
              <a:rPr sz="1000" dirty="0">
                <a:solidFill>
                  <a:srgbClr val="FFFFFF"/>
                </a:solidFill>
                <a:latin typeface="Microsoft Sans Serif"/>
                <a:cs typeface="Microsoft Sans Serif"/>
              </a:rPr>
              <a:t>primera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su </a:t>
            </a:r>
            <a:r>
              <a:rPr sz="1000" spc="-5" dirty="0">
                <a:solidFill>
                  <a:srgbClr val="FFFFFF"/>
                </a:solidFill>
                <a:latin typeface="Microsoft Sans Serif"/>
                <a:cs typeface="Microsoft Sans Serif"/>
              </a:rPr>
              <a:t>tipo </a:t>
            </a:r>
            <a:r>
              <a:rPr sz="1000" dirty="0">
                <a:solidFill>
                  <a:srgbClr val="FFFFFF"/>
                </a:solidFill>
                <a:latin typeface="Microsoft Sans Serif"/>
                <a:cs typeface="Microsoft Sans Serif"/>
              </a:rPr>
              <a:t>en </a:t>
            </a:r>
            <a:r>
              <a:rPr sz="1000" spc="-5" dirty="0">
                <a:solidFill>
                  <a:srgbClr val="FFFFFF"/>
                </a:solidFill>
                <a:latin typeface="Microsoft Sans Serif"/>
                <a:cs typeface="Microsoft Sans Serif"/>
              </a:rPr>
              <a:t>Bulgaria que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ofrece servicios de catering a quienes buscan planes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alimentación saludables. A lo largo de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años,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han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desarrollado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negocio,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complementando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enriqueciendo</a:t>
            </a:r>
            <a:r>
              <a:rPr sz="1000" spc="14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constantemente</a:t>
            </a:r>
            <a:r>
              <a:rPr sz="1000" spc="140" dirty="0">
                <a:solidFill>
                  <a:srgbClr val="FFFFFF"/>
                </a:solidFill>
                <a:latin typeface="Microsoft Sans Serif"/>
                <a:cs typeface="Microsoft Sans Serif"/>
              </a:rPr>
              <a:t> </a:t>
            </a:r>
            <a:r>
              <a:rPr sz="1000" dirty="0">
                <a:solidFill>
                  <a:srgbClr val="FFFFFF"/>
                </a:solidFill>
                <a:latin typeface="Microsoft Sans Serif"/>
                <a:cs typeface="Microsoft Sans Serif"/>
              </a:rPr>
              <a:t>su</a:t>
            </a:r>
            <a:r>
              <a:rPr sz="1000" spc="140" dirty="0">
                <a:solidFill>
                  <a:srgbClr val="FFFFFF"/>
                </a:solidFill>
                <a:latin typeface="Microsoft Sans Serif"/>
                <a:cs typeface="Microsoft Sans Serif"/>
              </a:rPr>
              <a:t> </a:t>
            </a:r>
            <a:r>
              <a:rPr sz="1000" dirty="0">
                <a:solidFill>
                  <a:srgbClr val="FFFFFF"/>
                </a:solidFill>
                <a:latin typeface="Microsoft Sans Serif"/>
                <a:cs typeface="Microsoft Sans Serif"/>
              </a:rPr>
              <a:t>gama,</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mejorando</a:t>
            </a:r>
            <a:endParaRPr sz="1000">
              <a:latin typeface="Microsoft Sans Serif"/>
              <a:cs typeface="Microsoft Sans Serif"/>
            </a:endParaRPr>
          </a:p>
        </p:txBody>
      </p:sp>
      <p:sp>
        <p:nvSpPr>
          <p:cNvPr id="20" name="object 20"/>
          <p:cNvSpPr txBox="1"/>
          <p:nvPr/>
        </p:nvSpPr>
        <p:spPr>
          <a:xfrm>
            <a:off x="723696" y="3732404"/>
            <a:ext cx="2693670" cy="166157"/>
          </a:xfrm>
          <a:prstGeom prst="rect">
            <a:avLst/>
          </a:prstGeom>
        </p:spPr>
        <p:txBody>
          <a:bodyPr vert="horz" wrap="square" lIns="0" tIns="12062" rIns="0" bIns="0" rtlCol="0">
            <a:spAutoFit/>
          </a:bodyPr>
          <a:lstStyle/>
          <a:p>
            <a:pPr marL="12697">
              <a:spcBef>
                <a:spcPts val="95"/>
              </a:spcBef>
              <a:tabLst>
                <a:tab pos="976334" algn="l"/>
                <a:tab pos="1808565" algn="l"/>
                <a:tab pos="2201513" algn="l"/>
              </a:tabLst>
            </a:pPr>
            <a:r>
              <a:rPr sz="1000" spc="-10" dirty="0">
                <a:solidFill>
                  <a:srgbClr val="FFFFFF"/>
                </a:solidFill>
                <a:latin typeface="Microsoft Sans Serif"/>
                <a:cs typeface="Microsoft Sans Serif"/>
              </a:rPr>
              <a:t>a</a:t>
            </a:r>
            <a:r>
              <a:rPr sz="1000" spc="-15" dirty="0">
                <a:solidFill>
                  <a:srgbClr val="FFFFFF"/>
                </a:solidFill>
                <a:latin typeface="Microsoft Sans Serif"/>
                <a:cs typeface="Microsoft Sans Serif"/>
              </a:rPr>
              <a:t>li</a:t>
            </a:r>
            <a:r>
              <a:rPr sz="1000" spc="15" dirty="0">
                <a:solidFill>
                  <a:srgbClr val="FFFFFF"/>
                </a:solidFill>
                <a:latin typeface="Microsoft Sans Serif"/>
                <a:cs typeface="Microsoft Sans Serif"/>
              </a:rPr>
              <a:t>m</a:t>
            </a:r>
            <a:r>
              <a:rPr sz="1000" spc="-5" dirty="0">
                <a:solidFill>
                  <a:srgbClr val="FFFFFF"/>
                </a:solidFill>
                <a:latin typeface="Microsoft Sans Serif"/>
                <a:cs typeface="Microsoft Sans Serif"/>
              </a:rPr>
              <a:t>e</a:t>
            </a:r>
            <a:r>
              <a:rPr sz="1000" spc="-10" dirty="0">
                <a:solidFill>
                  <a:srgbClr val="FFFFFF"/>
                </a:solidFill>
                <a:latin typeface="Microsoft Sans Serif"/>
                <a:cs typeface="Microsoft Sans Serif"/>
              </a:rPr>
              <a:t>n</a:t>
            </a:r>
            <a:r>
              <a:rPr sz="1000" spc="-5" dirty="0">
                <a:solidFill>
                  <a:srgbClr val="FFFFFF"/>
                </a:solidFill>
                <a:latin typeface="Microsoft Sans Serif"/>
                <a:cs typeface="Microsoft Sans Serif"/>
              </a:rPr>
              <a:t>tación</a:t>
            </a:r>
            <a:r>
              <a:rPr sz="1000" dirty="0">
                <a:solidFill>
                  <a:srgbClr val="FFFFFF"/>
                </a:solidFill>
                <a:latin typeface="Microsoft Sans Serif"/>
                <a:cs typeface="Microsoft Sans Serif"/>
              </a:rPr>
              <a:t>	s</a:t>
            </a:r>
            <a:r>
              <a:rPr sz="1000" spc="-10" dirty="0">
                <a:solidFill>
                  <a:srgbClr val="FFFFFF"/>
                </a:solidFill>
                <a:latin typeface="Microsoft Sans Serif"/>
                <a:cs typeface="Microsoft Sans Serif"/>
              </a:rPr>
              <a:t>a</a:t>
            </a:r>
            <a:r>
              <a:rPr sz="1000" spc="-15" dirty="0">
                <a:solidFill>
                  <a:srgbClr val="FFFFFF"/>
                </a:solidFill>
                <a:latin typeface="Microsoft Sans Serif"/>
                <a:cs typeface="Microsoft Sans Serif"/>
              </a:rPr>
              <a:t>l</a:t>
            </a:r>
            <a:r>
              <a:rPr sz="1000" dirty="0">
                <a:solidFill>
                  <a:srgbClr val="FFFFFF"/>
                </a:solidFill>
                <a:latin typeface="Microsoft Sans Serif"/>
                <a:cs typeface="Microsoft Sans Serif"/>
              </a:rPr>
              <a:t>u</a:t>
            </a:r>
            <a:r>
              <a:rPr sz="1000" spc="-5" dirty="0">
                <a:solidFill>
                  <a:srgbClr val="FFFFFF"/>
                </a:solidFill>
                <a:latin typeface="Microsoft Sans Serif"/>
                <a:cs typeface="Microsoft Sans Serif"/>
              </a:rPr>
              <a:t>d</a:t>
            </a:r>
            <a:r>
              <a:rPr sz="1000" dirty="0">
                <a:solidFill>
                  <a:srgbClr val="FFFFFF"/>
                </a:solidFill>
                <a:latin typeface="Microsoft Sans Serif"/>
                <a:cs typeface="Microsoft Sans Serif"/>
              </a:rPr>
              <a:t>a</a:t>
            </a:r>
            <a:r>
              <a:rPr sz="1000" spc="-10" dirty="0">
                <a:solidFill>
                  <a:srgbClr val="FFFFFF"/>
                </a:solidFill>
                <a:latin typeface="Microsoft Sans Serif"/>
                <a:cs typeface="Microsoft Sans Serif"/>
              </a:rPr>
              <a:t>b</a:t>
            </a:r>
            <a:r>
              <a:rPr sz="1000" spc="-15" dirty="0">
                <a:solidFill>
                  <a:srgbClr val="FFFFFF"/>
                </a:solidFill>
                <a:latin typeface="Microsoft Sans Serif"/>
                <a:cs typeface="Microsoft Sans Serif"/>
              </a:rPr>
              <a:t>l</a:t>
            </a:r>
            <a:r>
              <a:rPr sz="1000" dirty="0">
                <a:solidFill>
                  <a:srgbClr val="FFFFFF"/>
                </a:solidFill>
                <a:latin typeface="Microsoft Sans Serif"/>
                <a:cs typeface="Microsoft Sans Serif"/>
              </a:rPr>
              <a:t>e</a:t>
            </a:r>
            <a:r>
              <a:rPr sz="1000" spc="-5" dirty="0">
                <a:solidFill>
                  <a:srgbClr val="FFFFFF"/>
                </a:solidFill>
                <a:latin typeface="Microsoft Sans Serif"/>
                <a:cs typeface="Microsoft Sans Serif"/>
              </a:rPr>
              <a:t>.</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dirty="0">
                <a:solidFill>
                  <a:srgbClr val="FFFFFF"/>
                </a:solidFill>
                <a:latin typeface="Microsoft Sans Serif"/>
                <a:cs typeface="Microsoft Sans Serif"/>
              </a:rPr>
              <a:t>	c</a:t>
            </a:r>
            <a:r>
              <a:rPr sz="1000" spc="-5" dirty="0">
                <a:solidFill>
                  <a:srgbClr val="FFFFFF"/>
                </a:solidFill>
                <a:latin typeface="Microsoft Sans Serif"/>
                <a:cs typeface="Microsoft Sans Serif"/>
              </a:rPr>
              <a:t>re</a:t>
            </a:r>
            <a:r>
              <a:rPr sz="1000" spc="-10" dirty="0">
                <a:solidFill>
                  <a:srgbClr val="FFFFFF"/>
                </a:solidFill>
                <a:latin typeface="Microsoft Sans Serif"/>
                <a:cs typeface="Microsoft Sans Serif"/>
              </a:rPr>
              <a:t>a</a:t>
            </a:r>
            <a:r>
              <a:rPr sz="1000" dirty="0">
                <a:solidFill>
                  <a:srgbClr val="FFFFFF"/>
                </a:solidFill>
                <a:latin typeface="Microsoft Sans Serif"/>
                <a:cs typeface="Microsoft Sans Serif"/>
              </a:rPr>
              <a:t>c</a:t>
            </a:r>
            <a:r>
              <a:rPr sz="1000" spc="-15" dirty="0">
                <a:solidFill>
                  <a:srgbClr val="FFFFFF"/>
                </a:solidFill>
                <a:latin typeface="Microsoft Sans Serif"/>
                <a:cs typeface="Microsoft Sans Serif"/>
              </a:rPr>
              <a:t>i</a:t>
            </a:r>
            <a:r>
              <a:rPr sz="1000" spc="-5" dirty="0">
                <a:solidFill>
                  <a:srgbClr val="FFFFFF"/>
                </a:solidFill>
                <a:latin typeface="Microsoft Sans Serif"/>
                <a:cs typeface="Microsoft Sans Serif"/>
              </a:rPr>
              <a:t>ón</a:t>
            </a:r>
            <a:endParaRPr sz="1000">
              <a:latin typeface="Microsoft Sans Serif"/>
              <a:cs typeface="Microsoft Sans Serif"/>
            </a:endParaRPr>
          </a:p>
        </p:txBody>
      </p:sp>
      <p:sp>
        <p:nvSpPr>
          <p:cNvPr id="21" name="object 21"/>
          <p:cNvSpPr txBox="1"/>
          <p:nvPr/>
        </p:nvSpPr>
        <p:spPr>
          <a:xfrm>
            <a:off x="723699" y="3429126"/>
            <a:ext cx="3016885" cy="480695"/>
          </a:xfrm>
          <a:prstGeom prst="rect">
            <a:avLst/>
          </a:prstGeom>
        </p:spPr>
        <p:txBody>
          <a:bodyPr vert="horz" wrap="square" lIns="0" tIns="12062" rIns="0" bIns="0" rtlCol="0">
            <a:spAutoFit/>
          </a:bodyPr>
          <a:lstStyle/>
          <a:p>
            <a:pPr marL="12697" marR="5077" algn="r">
              <a:spcBef>
                <a:spcPts val="95"/>
              </a:spcBef>
              <a:tabLst>
                <a:tab pos="549742" algn="l"/>
                <a:tab pos="1606063" algn="l"/>
                <a:tab pos="1879665" algn="l"/>
                <a:tab pos="2112640" algn="l"/>
                <a:tab pos="2628738" algn="l"/>
                <a:tab pos="2902974" algn="l"/>
              </a:tabLst>
            </a:pPr>
            <a:r>
              <a:rPr sz="1000" spc="-10" dirty="0">
                <a:solidFill>
                  <a:srgbClr val="FFFFFF"/>
                </a:solidFill>
                <a:latin typeface="Microsoft Sans Serif"/>
                <a:cs typeface="Microsoft Sans Serif"/>
              </a:rPr>
              <a:t>la</a:t>
            </a:r>
            <a:r>
              <a:rPr sz="1000" spc="235" dirty="0">
                <a:solidFill>
                  <a:srgbClr val="FFFFFF"/>
                </a:solidFill>
                <a:latin typeface="Microsoft Sans Serif"/>
                <a:cs typeface="Microsoft Sans Serif"/>
              </a:rPr>
              <a:t> </a:t>
            </a:r>
            <a:r>
              <a:rPr sz="1000" spc="-5" dirty="0">
                <a:solidFill>
                  <a:srgbClr val="FFFFFF"/>
                </a:solidFill>
                <a:latin typeface="Microsoft Sans Serif"/>
                <a:cs typeface="Microsoft Sans Serif"/>
              </a:rPr>
              <a:t>calidad</a:t>
            </a:r>
            <a:r>
              <a:rPr sz="1000" spc="225"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r>
              <a:rPr sz="1000" spc="225"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24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a:t>
            </a:r>
            <a:r>
              <a:rPr sz="1000" spc="235" dirty="0">
                <a:solidFill>
                  <a:srgbClr val="FFFFFF"/>
                </a:solidFill>
                <a:latin typeface="Microsoft Sans Serif"/>
                <a:cs typeface="Microsoft Sans Serif"/>
              </a:rPr>
              <a:t> </a:t>
            </a:r>
            <a:r>
              <a:rPr sz="1000" spc="-5" dirty="0">
                <a:solidFill>
                  <a:srgbClr val="FFFFFF"/>
                </a:solidFill>
                <a:latin typeface="Microsoft Sans Serif"/>
                <a:cs typeface="Microsoft Sans Serif"/>
              </a:rPr>
              <a:t>e</a:t>
            </a:r>
            <a:r>
              <a:rPr sz="1000" spc="229" dirty="0">
                <a:solidFill>
                  <a:srgbClr val="FFFFFF"/>
                </a:solidFill>
                <a:latin typeface="Microsoft Sans Serif"/>
                <a:cs typeface="Microsoft Sans Serif"/>
              </a:rPr>
              <a:t> </a:t>
            </a:r>
            <a:r>
              <a:rPr sz="1000" spc="-5" dirty="0">
                <a:solidFill>
                  <a:srgbClr val="FFFFFF"/>
                </a:solidFill>
                <a:latin typeface="Microsoft Sans Serif"/>
                <a:cs typeface="Microsoft Sans Serif"/>
              </a:rPr>
              <a:t>incorporando</a:t>
            </a:r>
            <a:r>
              <a:rPr sz="1000" spc="24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 </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ú</a:t>
            </a:r>
            <a:r>
              <a:rPr sz="1000" spc="-15" dirty="0">
                <a:solidFill>
                  <a:srgbClr val="FFFFFF"/>
                </a:solidFill>
                <a:latin typeface="Microsoft Sans Serif"/>
                <a:cs typeface="Microsoft Sans Serif"/>
              </a:rPr>
              <a:t>l</a:t>
            </a:r>
            <a:r>
              <a:rPr sz="1000" spc="5" dirty="0">
                <a:solidFill>
                  <a:srgbClr val="FFFFFF"/>
                </a:solidFill>
                <a:latin typeface="Microsoft Sans Serif"/>
                <a:cs typeface="Microsoft Sans Serif"/>
              </a:rPr>
              <a:t>t</a:t>
            </a:r>
            <a:r>
              <a:rPr sz="1000" spc="-15" dirty="0">
                <a:solidFill>
                  <a:srgbClr val="FFFFFF"/>
                </a:solidFill>
                <a:latin typeface="Microsoft Sans Serif"/>
                <a:cs typeface="Microsoft Sans Serif"/>
              </a:rPr>
              <a:t>i</a:t>
            </a:r>
            <a:r>
              <a:rPr sz="1000" spc="15" dirty="0">
                <a:solidFill>
                  <a:srgbClr val="FFFFFF"/>
                </a:solidFill>
                <a:latin typeface="Microsoft Sans Serif"/>
                <a:cs typeface="Microsoft Sans Serif"/>
              </a:rPr>
              <a:t>m</a:t>
            </a:r>
            <a:r>
              <a:rPr sz="1000" spc="-5" dirty="0">
                <a:solidFill>
                  <a:srgbClr val="FFFFFF"/>
                </a:solidFill>
                <a:latin typeface="Microsoft Sans Serif"/>
                <a:cs typeface="Microsoft Sans Serif"/>
              </a:rPr>
              <a: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a:t>
            </a:r>
            <a:r>
              <a:rPr sz="1000" spc="-10" dirty="0">
                <a:solidFill>
                  <a:srgbClr val="FFFFFF"/>
                </a:solidFill>
                <a:latin typeface="Microsoft Sans Serif"/>
                <a:cs typeface="Microsoft Sans Serif"/>
              </a:rPr>
              <a:t>e</a:t>
            </a:r>
            <a:r>
              <a:rPr sz="1000" dirty="0">
                <a:solidFill>
                  <a:srgbClr val="FFFFFF"/>
                </a:solidFill>
                <a:latin typeface="Microsoft Sans Serif"/>
                <a:cs typeface="Microsoft Sans Serif"/>
              </a:rPr>
              <a:t>sc</a:t>
            </a:r>
            <a:r>
              <a:rPr sz="1000" spc="-5" dirty="0">
                <a:solidFill>
                  <a:srgbClr val="FFFFFF"/>
                </a:solidFill>
                <a:latin typeface="Microsoft Sans Serif"/>
                <a:cs typeface="Microsoft Sans Serif"/>
              </a:rPr>
              <a:t>u</a:t>
            </a:r>
            <a:r>
              <a:rPr sz="1000" spc="-10" dirty="0">
                <a:solidFill>
                  <a:srgbClr val="FFFFFF"/>
                </a:solidFill>
                <a:latin typeface="Microsoft Sans Serif"/>
                <a:cs typeface="Microsoft Sans Serif"/>
              </a:rPr>
              <a:t>b</a:t>
            </a:r>
            <a:r>
              <a:rPr sz="1000" spc="-5" dirty="0">
                <a:solidFill>
                  <a:srgbClr val="FFFFFF"/>
                </a:solidFill>
                <a:latin typeface="Microsoft Sans Serif"/>
                <a:cs typeface="Microsoft Sans Serif"/>
              </a:rPr>
              <a:t>r</a:t>
            </a:r>
            <a:r>
              <a:rPr sz="1000" spc="-15" dirty="0">
                <a:solidFill>
                  <a:srgbClr val="FFFFFF"/>
                </a:solidFill>
                <a:latin typeface="Microsoft Sans Serif"/>
                <a:cs typeface="Microsoft Sans Serif"/>
              </a:rPr>
              <a:t>i</a:t>
            </a:r>
            <a:r>
              <a:rPr sz="1000" spc="15" dirty="0">
                <a:solidFill>
                  <a:srgbClr val="FFFFFF"/>
                </a:solidFill>
                <a:latin typeface="Microsoft Sans Serif"/>
                <a:cs typeface="Microsoft Sans Serif"/>
              </a:rPr>
              <a:t>m</a:t>
            </a:r>
            <a:r>
              <a:rPr sz="1000" spc="-15" dirty="0">
                <a:solidFill>
                  <a:srgbClr val="FFFFFF"/>
                </a:solidFill>
                <a:latin typeface="Microsoft Sans Serif"/>
                <a:cs typeface="Microsoft Sans Serif"/>
              </a:rPr>
              <a:t>i</a:t>
            </a:r>
            <a:r>
              <a:rPr sz="1000" spc="-5" dirty="0">
                <a:solidFill>
                  <a:srgbClr val="FFFFFF"/>
                </a:solidFill>
                <a:latin typeface="Microsoft Sans Serif"/>
                <a:cs typeface="Microsoft Sans Serif"/>
              </a:rPr>
              <a:t>e</a:t>
            </a:r>
            <a:r>
              <a:rPr sz="1000" spc="-10" dirty="0">
                <a:solidFill>
                  <a:srgbClr val="FFFFFF"/>
                </a:solidFill>
                <a:latin typeface="Microsoft Sans Serif"/>
                <a:cs typeface="Microsoft Sans Serif"/>
              </a:rPr>
              <a:t>n</a:t>
            </a:r>
            <a:r>
              <a:rPr sz="1000" spc="-5" dirty="0">
                <a:solidFill>
                  <a:srgbClr val="FFFFFF"/>
                </a:solidFill>
                <a:latin typeface="Microsoft Sans Serif"/>
                <a:cs typeface="Microsoft Sans Serif"/>
              </a:rPr>
              <a:t>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dirty="0">
                <a:solidFill>
                  <a:srgbClr val="FFFFFF"/>
                </a:solidFill>
                <a:latin typeface="Microsoft Sans Serif"/>
                <a:cs typeface="Microsoft Sans Serif"/>
              </a:rPr>
              <a:t>	e</a:t>
            </a:r>
            <a:r>
              <a:rPr sz="1000" spc="-10" dirty="0">
                <a:solidFill>
                  <a:srgbClr val="FFFFFF"/>
                </a:solidFill>
                <a:latin typeface="Microsoft Sans Serif"/>
                <a:cs typeface="Microsoft Sans Serif"/>
              </a:rPr>
              <a:t>l</a:t>
            </a:r>
            <a:r>
              <a:rPr sz="1000" dirty="0">
                <a:solidFill>
                  <a:srgbClr val="FFFFFF"/>
                </a:solidFill>
                <a:latin typeface="Microsoft Sans Serif"/>
                <a:cs typeface="Microsoft Sans Serif"/>
              </a:rPr>
              <a:t>	c</a:t>
            </a:r>
            <a:r>
              <a:rPr sz="1000" spc="-5" dirty="0">
                <a:solidFill>
                  <a:srgbClr val="FFFFFF"/>
                </a:solidFill>
                <a:latin typeface="Microsoft Sans Serif"/>
                <a:cs typeface="Microsoft Sans Serif"/>
              </a:rPr>
              <a:t>a</a:t>
            </a:r>
            <a:r>
              <a:rPr sz="1000" spc="10" dirty="0">
                <a:solidFill>
                  <a:srgbClr val="FFFFFF"/>
                </a:solidFill>
                <a:latin typeface="Microsoft Sans Serif"/>
                <a:cs typeface="Microsoft Sans Serif"/>
              </a:rPr>
              <a:t>m</a:t>
            </a:r>
            <a:r>
              <a:rPr sz="1000" spc="-5" dirty="0">
                <a:solidFill>
                  <a:srgbClr val="FFFFFF"/>
                </a:solidFill>
                <a:latin typeface="Microsoft Sans Serif"/>
                <a:cs typeface="Microsoft Sans Serif"/>
              </a:rPr>
              <a:t>po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endParaRPr sz="1000">
              <a:latin typeface="Microsoft Sans Serif"/>
              <a:cs typeface="Microsoft Sans Serif"/>
            </a:endParaRPr>
          </a:p>
          <a:p>
            <a:pPr marR="5077" algn="r">
              <a:lnSpc>
                <a:spcPts val="1190"/>
              </a:lnSpc>
            </a:pPr>
            <a:r>
              <a:rPr sz="1000" spc="-5" dirty="0">
                <a:solidFill>
                  <a:srgbClr val="FFFFFF"/>
                </a:solidFill>
                <a:latin typeface="Microsoft Sans Serif"/>
                <a:cs typeface="Microsoft Sans Serif"/>
              </a:rPr>
              <a:t>e</a:t>
            </a:r>
            <a:endParaRPr sz="1000">
              <a:latin typeface="Microsoft Sans Serif"/>
              <a:cs typeface="Microsoft Sans Serif"/>
            </a:endParaRPr>
          </a:p>
        </p:txBody>
      </p:sp>
      <p:sp>
        <p:nvSpPr>
          <p:cNvPr id="22" name="object 22"/>
          <p:cNvSpPr txBox="1"/>
          <p:nvPr/>
        </p:nvSpPr>
        <p:spPr>
          <a:xfrm>
            <a:off x="723699" y="3883278"/>
            <a:ext cx="3015615" cy="166157"/>
          </a:xfrm>
          <a:prstGeom prst="rect">
            <a:avLst/>
          </a:prstGeom>
        </p:spPr>
        <p:txBody>
          <a:bodyPr vert="horz" wrap="square" lIns="0" tIns="12062" rIns="0" bIns="0" rtlCol="0">
            <a:spAutoFit/>
          </a:bodyPr>
          <a:lstStyle/>
          <a:p>
            <a:pPr marL="12697">
              <a:spcBef>
                <a:spcPts val="95"/>
              </a:spcBef>
            </a:pPr>
            <a:r>
              <a:rPr sz="1000" spc="-5" dirty="0">
                <a:solidFill>
                  <a:srgbClr val="FFFFFF"/>
                </a:solidFill>
                <a:latin typeface="Microsoft Sans Serif"/>
                <a:cs typeface="Microsoft Sans Serif"/>
              </a:rPr>
              <a:t>implementación</a:t>
            </a:r>
            <a:r>
              <a:rPr sz="1000" spc="350"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r>
              <a:rPr sz="1000" spc="355"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r>
              <a:rPr sz="1000" spc="365" dirty="0">
                <a:solidFill>
                  <a:srgbClr val="FFFFFF"/>
                </a:solidFill>
                <a:latin typeface="Microsoft Sans Serif"/>
                <a:cs typeface="Microsoft Sans Serif"/>
              </a:rPr>
              <a:t> </a:t>
            </a:r>
            <a:r>
              <a:rPr sz="1000" spc="-5" dirty="0">
                <a:solidFill>
                  <a:srgbClr val="FFFFFF"/>
                </a:solidFill>
                <a:latin typeface="Microsoft Sans Serif"/>
                <a:cs typeface="Microsoft Sans Serif"/>
              </a:rPr>
              <a:t>dieta</a:t>
            </a:r>
            <a:r>
              <a:rPr sz="1000" spc="365" dirty="0">
                <a:solidFill>
                  <a:srgbClr val="FFFFFF"/>
                </a:solidFill>
                <a:latin typeface="Microsoft Sans Serif"/>
                <a:cs typeface="Microsoft Sans Serif"/>
              </a:rPr>
              <a:t> </a:t>
            </a:r>
            <a:r>
              <a:rPr sz="1000" spc="-5" dirty="0">
                <a:solidFill>
                  <a:srgbClr val="FFFFFF"/>
                </a:solidFill>
                <a:latin typeface="Microsoft Sans Serif"/>
                <a:cs typeface="Microsoft Sans Serif"/>
              </a:rPr>
              <a:t>sana</a:t>
            </a:r>
            <a:r>
              <a:rPr sz="1000" spc="37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350" dirty="0">
                <a:solidFill>
                  <a:srgbClr val="FFFFFF"/>
                </a:solidFill>
                <a:latin typeface="Microsoft Sans Serif"/>
                <a:cs typeface="Microsoft Sans Serif"/>
              </a:rPr>
              <a:t> </a:t>
            </a:r>
            <a:r>
              <a:rPr sz="1000" spc="-5" dirty="0">
                <a:solidFill>
                  <a:srgbClr val="FFFFFF"/>
                </a:solidFill>
                <a:latin typeface="Microsoft Sans Serif"/>
                <a:cs typeface="Microsoft Sans Serif"/>
              </a:rPr>
              <a:t>nutritiva</a:t>
            </a:r>
            <a:r>
              <a:rPr sz="1000" spc="355" dirty="0">
                <a:solidFill>
                  <a:srgbClr val="FFFFFF"/>
                </a:solidFill>
                <a:latin typeface="Microsoft Sans Serif"/>
                <a:cs typeface="Microsoft Sans Serif"/>
              </a:rPr>
              <a:t> </a:t>
            </a:r>
            <a:r>
              <a:rPr sz="1000" spc="-5" dirty="0">
                <a:solidFill>
                  <a:srgbClr val="FFFFFF"/>
                </a:solidFill>
                <a:latin typeface="Microsoft Sans Serif"/>
                <a:cs typeface="Microsoft Sans Serif"/>
              </a:rPr>
              <a:t>es</a:t>
            </a:r>
            <a:endParaRPr sz="1000">
              <a:latin typeface="Microsoft Sans Serif"/>
              <a:cs typeface="Microsoft Sans Serif"/>
            </a:endParaRPr>
          </a:p>
        </p:txBody>
      </p:sp>
      <p:sp>
        <p:nvSpPr>
          <p:cNvPr id="23" name="object 23"/>
          <p:cNvSpPr txBox="1"/>
          <p:nvPr/>
        </p:nvSpPr>
        <p:spPr>
          <a:xfrm>
            <a:off x="723699" y="4035678"/>
            <a:ext cx="3018790" cy="631825"/>
          </a:xfrm>
          <a:prstGeom prst="rect">
            <a:avLst/>
          </a:prstGeom>
        </p:spPr>
        <p:txBody>
          <a:bodyPr vert="horz" wrap="square" lIns="0" tIns="13329" rIns="0" bIns="0" rtlCol="0">
            <a:spAutoFit/>
          </a:bodyPr>
          <a:lstStyle/>
          <a:p>
            <a:pPr marL="12697" marR="5077" algn="just">
              <a:lnSpc>
                <a:spcPct val="99300"/>
              </a:lnSpc>
              <a:spcBef>
                <a:spcPts val="105"/>
              </a:spcBef>
            </a:pPr>
            <a:r>
              <a:rPr sz="1000" spc="-5" dirty="0">
                <a:solidFill>
                  <a:srgbClr val="FFFFFF"/>
                </a:solidFill>
                <a:latin typeface="Microsoft Sans Serif"/>
                <a:cs typeface="Microsoft Sans Serif"/>
              </a:rPr>
              <a:t>resultado </a:t>
            </a:r>
            <a:r>
              <a:rPr sz="1000" dirty="0">
                <a:solidFill>
                  <a:srgbClr val="FFFFFF"/>
                </a:solidFill>
                <a:latin typeface="Microsoft Sans Serif"/>
                <a:cs typeface="Microsoft Sans Serif"/>
              </a:rPr>
              <a:t>de mucho </a:t>
            </a:r>
            <a:r>
              <a:rPr sz="1000" spc="-5" dirty="0">
                <a:solidFill>
                  <a:srgbClr val="FFFFFF"/>
                </a:solidFill>
                <a:latin typeface="Microsoft Sans Serif"/>
                <a:cs typeface="Microsoft Sans Serif"/>
              </a:rPr>
              <a:t>trabajo,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interconexión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filosofía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tecnología </a:t>
            </a:r>
            <a:r>
              <a:rPr sz="1000" spc="-5" dirty="0">
                <a:solidFill>
                  <a:srgbClr val="FFFFFF"/>
                </a:solidFill>
                <a:latin typeface="Microsoft Sans Serif"/>
                <a:cs typeface="Microsoft Sans Serif"/>
              </a:rPr>
              <a:t>utilizando sus conocimientos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experiencia.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Su</a:t>
            </a:r>
            <a:r>
              <a:rPr sz="1000" dirty="0">
                <a:solidFill>
                  <a:srgbClr val="FFFFFF"/>
                </a:solidFill>
                <a:latin typeface="Microsoft Sans Serif"/>
                <a:cs typeface="Microsoft Sans Serif"/>
              </a:rPr>
              <a:t> programa</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dieta</a:t>
            </a:r>
            <a:r>
              <a:rPr sz="1000" dirty="0">
                <a:solidFill>
                  <a:srgbClr val="FFFFFF"/>
                </a:solidFill>
                <a:latin typeface="Microsoft Sans Serif"/>
                <a:cs typeface="Microsoft Sans Serif"/>
              </a:rPr>
              <a:t> se</a:t>
            </a:r>
            <a:r>
              <a:rPr sz="1000" spc="265" dirty="0">
                <a:solidFill>
                  <a:srgbClr val="FFFFFF"/>
                </a:solidFill>
                <a:latin typeface="Microsoft Sans Serif"/>
                <a:cs typeface="Microsoft Sans Serif"/>
              </a:rPr>
              <a:t> </a:t>
            </a:r>
            <a:r>
              <a:rPr sz="1000" spc="-5" dirty="0">
                <a:solidFill>
                  <a:srgbClr val="FFFFFF"/>
                </a:solidFill>
                <a:latin typeface="Microsoft Sans Serif"/>
                <a:cs typeface="Microsoft Sans Serif"/>
              </a:rPr>
              <a:t>crea</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con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más</a:t>
            </a:r>
            <a:r>
              <a:rPr sz="1000" spc="6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65" dirty="0">
                <a:solidFill>
                  <a:srgbClr val="FFFFFF"/>
                </a:solidFill>
                <a:latin typeface="Microsoft Sans Serif"/>
                <a:cs typeface="Microsoft Sans Serif"/>
              </a:rPr>
              <a:t> </a:t>
            </a:r>
            <a:r>
              <a:rPr sz="1000" spc="-5" dirty="0">
                <a:solidFill>
                  <a:srgbClr val="FFFFFF"/>
                </a:solidFill>
                <a:latin typeface="Microsoft Sans Serif"/>
                <a:cs typeface="Microsoft Sans Serif"/>
              </a:rPr>
              <a:t>12</a:t>
            </a:r>
            <a:r>
              <a:rPr sz="1000" spc="65" dirty="0">
                <a:solidFill>
                  <a:srgbClr val="FFFFFF"/>
                </a:solidFill>
                <a:latin typeface="Microsoft Sans Serif"/>
                <a:cs typeface="Microsoft Sans Serif"/>
              </a:rPr>
              <a:t> </a:t>
            </a:r>
            <a:r>
              <a:rPr sz="1000" dirty="0">
                <a:solidFill>
                  <a:srgbClr val="FFFFFF"/>
                </a:solidFill>
                <a:latin typeface="Microsoft Sans Serif"/>
                <a:cs typeface="Microsoft Sans Serif"/>
              </a:rPr>
              <a:t>chefs</a:t>
            </a:r>
            <a:r>
              <a:rPr sz="1000" spc="8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35" dirty="0">
                <a:solidFill>
                  <a:srgbClr val="FFFFFF"/>
                </a:solidFill>
                <a:latin typeface="Microsoft Sans Serif"/>
                <a:cs typeface="Microsoft Sans Serif"/>
              </a:rPr>
              <a:t> </a:t>
            </a:r>
            <a:r>
              <a:rPr sz="1000" spc="-5" dirty="0">
                <a:solidFill>
                  <a:srgbClr val="FFFFFF"/>
                </a:solidFill>
                <a:latin typeface="Microsoft Sans Serif"/>
                <a:cs typeface="Microsoft Sans Serif"/>
              </a:rPr>
              <a:t>tecnólogos</a:t>
            </a:r>
            <a:r>
              <a:rPr sz="1000" spc="6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65"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a:t>
            </a:r>
            <a:r>
              <a:rPr sz="1000" spc="65" dirty="0">
                <a:solidFill>
                  <a:srgbClr val="FFFFFF"/>
                </a:solidFill>
                <a:latin typeface="Microsoft Sans Serif"/>
                <a:cs typeface="Microsoft Sans Serif"/>
              </a:rPr>
              <a:t> </a:t>
            </a:r>
            <a:r>
              <a:rPr sz="1000" spc="-5" dirty="0">
                <a:solidFill>
                  <a:srgbClr val="FFFFFF"/>
                </a:solidFill>
                <a:latin typeface="Microsoft Sans Serif"/>
                <a:cs typeface="Microsoft Sans Serif"/>
              </a:rPr>
              <a:t>Solo</a:t>
            </a:r>
            <a:r>
              <a:rPr sz="1000" spc="65" dirty="0">
                <a:solidFill>
                  <a:srgbClr val="FFFFFF"/>
                </a:solidFill>
                <a:latin typeface="Microsoft Sans Serif"/>
                <a:cs typeface="Microsoft Sans Serif"/>
              </a:rPr>
              <a:t> </a:t>
            </a:r>
            <a:r>
              <a:rPr sz="1000" dirty="0">
                <a:solidFill>
                  <a:srgbClr val="FFFFFF"/>
                </a:solidFill>
                <a:latin typeface="Microsoft Sans Serif"/>
                <a:cs typeface="Microsoft Sans Serif"/>
              </a:rPr>
              <a:t>se</a:t>
            </a:r>
            <a:endParaRPr sz="1000">
              <a:latin typeface="Microsoft Sans Serif"/>
              <a:cs typeface="Microsoft Sans Serif"/>
            </a:endParaRPr>
          </a:p>
        </p:txBody>
      </p:sp>
      <p:sp>
        <p:nvSpPr>
          <p:cNvPr id="24" name="object 24"/>
          <p:cNvSpPr txBox="1"/>
          <p:nvPr/>
        </p:nvSpPr>
        <p:spPr>
          <a:xfrm>
            <a:off x="723699" y="4642230"/>
            <a:ext cx="3016250" cy="781050"/>
          </a:xfrm>
          <a:prstGeom prst="rect">
            <a:avLst/>
          </a:prstGeom>
        </p:spPr>
        <p:txBody>
          <a:bodyPr vert="horz" wrap="square" lIns="0" tIns="13329" rIns="0" bIns="0" rtlCol="0">
            <a:spAutoFit/>
          </a:bodyPr>
          <a:lstStyle/>
          <a:p>
            <a:pPr marL="12697" marR="5077" algn="just">
              <a:lnSpc>
                <a:spcPct val="99000"/>
              </a:lnSpc>
              <a:spcBef>
                <a:spcPts val="105"/>
              </a:spcBef>
            </a:pPr>
            <a:r>
              <a:rPr sz="1000" spc="-10" dirty="0">
                <a:solidFill>
                  <a:srgbClr val="FFFFFF"/>
                </a:solidFill>
                <a:latin typeface="Microsoft Sans Serif"/>
                <a:cs typeface="Microsoft Sans Serif"/>
              </a:rPr>
              <a:t>utilizan</a:t>
            </a:r>
            <a:r>
              <a:rPr sz="1000" spc="-5" dirty="0">
                <a:solidFill>
                  <a:srgbClr val="FFFFFF"/>
                </a:solidFill>
                <a:latin typeface="Microsoft Sans Serif"/>
                <a:cs typeface="Microsoft Sans Serif"/>
              </a:rPr>
              <a:t> productos</a:t>
            </a:r>
            <a:r>
              <a:rPr sz="1000" dirty="0">
                <a:solidFill>
                  <a:srgbClr val="FFFFFF"/>
                </a:solidFill>
                <a:latin typeface="Microsoft Sans Serif"/>
                <a:cs typeface="Microsoft Sans Serif"/>
              </a:rPr>
              <a:t> frescos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cuidadosamente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seleccionados,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naturales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orgánicos.</a:t>
            </a:r>
            <a:r>
              <a:rPr sz="1000" dirty="0">
                <a:solidFill>
                  <a:srgbClr val="FFFFFF"/>
                </a:solidFill>
                <a:latin typeface="Microsoft Sans Serif"/>
                <a:cs typeface="Microsoft Sans Serif"/>
              </a:rPr>
              <a:t> Cada</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día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ofrecen una selección de más de </a:t>
            </a:r>
            <a:r>
              <a:rPr sz="1000" dirty="0">
                <a:solidFill>
                  <a:srgbClr val="FFFFFF"/>
                </a:solidFill>
                <a:latin typeface="Microsoft Sans Serif"/>
                <a:cs typeface="Microsoft Sans Serif"/>
              </a:rPr>
              <a:t>20 </a:t>
            </a:r>
            <a:r>
              <a:rPr sz="1000" spc="-5" dirty="0">
                <a:solidFill>
                  <a:srgbClr val="FFFFFF"/>
                </a:solidFill>
                <a:latin typeface="Microsoft Sans Serif"/>
                <a:cs typeface="Microsoft Sans Serif"/>
              </a:rPr>
              <a:t>tipos de platos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principales, </a:t>
            </a:r>
            <a:r>
              <a:rPr sz="1000" dirty="0">
                <a:solidFill>
                  <a:srgbClr val="FFFFFF"/>
                </a:solidFill>
                <a:latin typeface="Microsoft Sans Serif"/>
                <a:cs typeface="Microsoft Sans Serif"/>
              </a:rPr>
              <a:t>10 </a:t>
            </a:r>
            <a:r>
              <a:rPr sz="1000" spc="-5" dirty="0">
                <a:solidFill>
                  <a:srgbClr val="FFFFFF"/>
                </a:solidFill>
                <a:latin typeface="Microsoft Sans Serif"/>
                <a:cs typeface="Microsoft Sans Serif"/>
              </a:rPr>
              <a:t>tipos diferentes de </a:t>
            </a:r>
            <a:r>
              <a:rPr sz="1000" dirty="0">
                <a:solidFill>
                  <a:srgbClr val="FFFFFF"/>
                </a:solidFill>
                <a:latin typeface="Microsoft Sans Serif"/>
                <a:cs typeface="Microsoft Sans Serif"/>
              </a:rPr>
              <a:t>snacks, </a:t>
            </a:r>
            <a:r>
              <a:rPr sz="1000" spc="-5" dirty="0">
                <a:solidFill>
                  <a:srgbClr val="FFFFFF"/>
                </a:solidFill>
                <a:latin typeface="Microsoft Sans Serif"/>
                <a:cs typeface="Microsoft Sans Serif"/>
              </a:rPr>
              <a:t>8 tipos 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ensaladas</a:t>
            </a:r>
            <a:r>
              <a:rPr sz="1000" spc="3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9</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tipos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diferentes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postres.</a:t>
            </a:r>
            <a:endParaRPr sz="1000">
              <a:latin typeface="Microsoft Sans Serif"/>
              <a:cs typeface="Microsoft Sans Serif"/>
            </a:endParaRPr>
          </a:p>
        </p:txBody>
      </p:sp>
      <p:grpSp>
        <p:nvGrpSpPr>
          <p:cNvPr id="25" name="object 25"/>
          <p:cNvGrpSpPr/>
          <p:nvPr/>
        </p:nvGrpSpPr>
        <p:grpSpPr>
          <a:xfrm>
            <a:off x="0" y="3"/>
            <a:ext cx="7277100" cy="2557145"/>
            <a:chOff x="0" y="0"/>
            <a:chExt cx="7277100" cy="2557145"/>
          </a:xfrm>
        </p:grpSpPr>
        <p:sp>
          <p:nvSpPr>
            <p:cNvPr id="26" name="object 26"/>
            <p:cNvSpPr/>
            <p:nvPr/>
          </p:nvSpPr>
          <p:spPr>
            <a:xfrm>
              <a:off x="0" y="0"/>
              <a:ext cx="5220970" cy="1318260"/>
            </a:xfrm>
            <a:custGeom>
              <a:avLst/>
              <a:gdLst/>
              <a:ahLst/>
              <a:cxnLst/>
              <a:rect l="l" t="t" r="r" b="b"/>
              <a:pathLst>
                <a:path w="5220970" h="1318260">
                  <a:moveTo>
                    <a:pt x="5220594" y="0"/>
                  </a:moveTo>
                  <a:lnTo>
                    <a:pt x="0" y="0"/>
                  </a:lnTo>
                  <a:lnTo>
                    <a:pt x="0" y="1318259"/>
                  </a:lnTo>
                  <a:lnTo>
                    <a:pt x="2537460" y="1318259"/>
                  </a:lnTo>
                  <a:lnTo>
                    <a:pt x="4064635" y="1276349"/>
                  </a:lnTo>
                  <a:lnTo>
                    <a:pt x="4865370" y="985519"/>
                  </a:lnTo>
                  <a:lnTo>
                    <a:pt x="5203190" y="196849"/>
                  </a:lnTo>
                  <a:lnTo>
                    <a:pt x="5220594" y="0"/>
                  </a:lnTo>
                  <a:close/>
                </a:path>
              </a:pathLst>
            </a:custGeom>
            <a:solidFill>
              <a:srgbClr val="004448"/>
            </a:solidFill>
          </p:spPr>
          <p:txBody>
            <a:bodyPr wrap="square" lIns="0" tIns="0" rIns="0" bIns="0" rtlCol="0"/>
            <a:lstStyle/>
            <a:p>
              <a:endParaRPr/>
            </a:p>
          </p:txBody>
        </p:sp>
        <p:pic>
          <p:nvPicPr>
            <p:cNvPr id="27" name="object 27"/>
            <p:cNvPicPr/>
            <p:nvPr/>
          </p:nvPicPr>
          <p:blipFill>
            <a:blip r:embed="rId9" cstate="screen">
              <a:extLst>
                <a:ext uri="{28A0092B-C50C-407E-A947-70E740481C1C}">
                  <a14:useLocalDpi xmlns:a14="http://schemas.microsoft.com/office/drawing/2010/main"/>
                </a:ext>
              </a:extLst>
            </a:blip>
            <a:stretch>
              <a:fillRect/>
            </a:stretch>
          </p:blipFill>
          <p:spPr>
            <a:xfrm>
              <a:off x="4612640" y="485139"/>
              <a:ext cx="2395855" cy="1587500"/>
            </a:xfrm>
            <a:prstGeom prst="rect">
              <a:avLst/>
            </a:prstGeom>
          </p:spPr>
        </p:pic>
        <p:sp>
          <p:nvSpPr>
            <p:cNvPr id="28" name="object 28"/>
            <p:cNvSpPr/>
            <p:nvPr/>
          </p:nvSpPr>
          <p:spPr>
            <a:xfrm>
              <a:off x="4613275" y="49593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29" name="object 29"/>
            <p:cNvPicPr/>
            <p:nvPr/>
          </p:nvPicPr>
          <p:blipFill>
            <a:blip r:embed="rId10" cstate="screen">
              <a:extLst>
                <a:ext uri="{28A0092B-C50C-407E-A947-70E740481C1C}">
                  <a14:useLocalDpi xmlns:a14="http://schemas.microsoft.com/office/drawing/2010/main"/>
                </a:ext>
              </a:extLst>
            </a:blip>
            <a:stretch>
              <a:fillRect/>
            </a:stretch>
          </p:blipFill>
          <p:spPr>
            <a:xfrm>
              <a:off x="4321175" y="2076449"/>
              <a:ext cx="2955925" cy="86995"/>
            </a:xfrm>
            <a:prstGeom prst="rect">
              <a:avLst/>
            </a:prstGeom>
          </p:spPr>
        </p:pic>
        <p:pic>
          <p:nvPicPr>
            <p:cNvPr id="30" name="object 30"/>
            <p:cNvPicPr/>
            <p:nvPr/>
          </p:nvPicPr>
          <p:blipFill>
            <a:blip r:embed="rId11" cstate="screen">
              <a:extLst>
                <a:ext uri="{28A0092B-C50C-407E-A947-70E740481C1C}">
                  <a14:useLocalDpi xmlns:a14="http://schemas.microsoft.com/office/drawing/2010/main"/>
                </a:ext>
              </a:extLst>
            </a:blip>
            <a:stretch>
              <a:fillRect/>
            </a:stretch>
          </p:blipFill>
          <p:spPr>
            <a:xfrm>
              <a:off x="4691379" y="579754"/>
              <a:ext cx="1657350" cy="803909"/>
            </a:xfrm>
            <a:prstGeom prst="rect">
              <a:avLst/>
            </a:prstGeom>
          </p:spPr>
        </p:pic>
        <p:pic>
          <p:nvPicPr>
            <p:cNvPr id="31" name="object 31"/>
            <p:cNvPicPr/>
            <p:nvPr/>
          </p:nvPicPr>
          <p:blipFill>
            <a:blip r:embed="rId12" cstate="screen">
              <a:extLst>
                <a:ext uri="{28A0092B-C50C-407E-A947-70E740481C1C}">
                  <a14:useLocalDpi xmlns:a14="http://schemas.microsoft.com/office/drawing/2010/main"/>
                </a:ext>
              </a:extLst>
            </a:blip>
            <a:stretch>
              <a:fillRect/>
            </a:stretch>
          </p:blipFill>
          <p:spPr>
            <a:xfrm>
              <a:off x="6346825" y="579754"/>
              <a:ext cx="621665" cy="1205865"/>
            </a:xfrm>
            <a:prstGeom prst="rect">
              <a:avLst/>
            </a:prstGeom>
          </p:spPr>
        </p:pic>
        <p:pic>
          <p:nvPicPr>
            <p:cNvPr id="32" name="object 32"/>
            <p:cNvPicPr/>
            <p:nvPr/>
          </p:nvPicPr>
          <p:blipFill>
            <a:blip r:embed="rId13" cstate="screen">
              <a:extLst>
                <a:ext uri="{28A0092B-C50C-407E-A947-70E740481C1C}">
                  <a14:useLocalDpi xmlns:a14="http://schemas.microsoft.com/office/drawing/2010/main"/>
                </a:ext>
              </a:extLst>
            </a:blip>
            <a:stretch>
              <a:fillRect/>
            </a:stretch>
          </p:blipFill>
          <p:spPr>
            <a:xfrm>
              <a:off x="4691379" y="1381759"/>
              <a:ext cx="1657350" cy="602615"/>
            </a:xfrm>
            <a:prstGeom prst="rect">
              <a:avLst/>
            </a:prstGeom>
          </p:spPr>
        </p:pic>
        <p:pic>
          <p:nvPicPr>
            <p:cNvPr id="33" name="object 33"/>
            <p:cNvPicPr/>
            <p:nvPr/>
          </p:nvPicPr>
          <p:blipFill>
            <a:blip r:embed="rId14" cstate="screen">
              <a:extLst>
                <a:ext uri="{28A0092B-C50C-407E-A947-70E740481C1C}">
                  <a14:useLocalDpi xmlns:a14="http://schemas.microsoft.com/office/drawing/2010/main"/>
                </a:ext>
              </a:extLst>
            </a:blip>
            <a:stretch>
              <a:fillRect/>
            </a:stretch>
          </p:blipFill>
          <p:spPr>
            <a:xfrm>
              <a:off x="6346825" y="1783714"/>
              <a:ext cx="621665" cy="200659"/>
            </a:xfrm>
            <a:prstGeom prst="rect">
              <a:avLst/>
            </a:prstGeom>
          </p:spPr>
        </p:pic>
        <p:sp>
          <p:nvSpPr>
            <p:cNvPr id="34" name="object 34"/>
            <p:cNvSpPr/>
            <p:nvPr/>
          </p:nvSpPr>
          <p:spPr>
            <a:xfrm>
              <a:off x="6097904" y="158876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5" name="object 35"/>
            <p:cNvSpPr/>
            <p:nvPr/>
          </p:nvSpPr>
          <p:spPr>
            <a:xfrm>
              <a:off x="6063615" y="1555749"/>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4"/>
                  </a:lnTo>
                  <a:lnTo>
                    <a:pt x="149860" y="87629"/>
                  </a:lnTo>
                  <a:lnTo>
                    <a:pt x="116205" y="116839"/>
                  </a:lnTo>
                  <a:lnTo>
                    <a:pt x="86995" y="149225"/>
                  </a:lnTo>
                  <a:lnTo>
                    <a:pt x="60960" y="184784"/>
                  </a:lnTo>
                  <a:lnTo>
                    <a:pt x="38735" y="222884"/>
                  </a:lnTo>
                  <a:lnTo>
                    <a:pt x="21589" y="264794"/>
                  </a:lnTo>
                  <a:lnTo>
                    <a:pt x="8889" y="308609"/>
                  </a:lnTo>
                  <a:lnTo>
                    <a:pt x="1905" y="353694"/>
                  </a:lnTo>
                  <a:lnTo>
                    <a:pt x="0" y="398144"/>
                  </a:lnTo>
                  <a:lnTo>
                    <a:pt x="3810" y="441959"/>
                  </a:lnTo>
                  <a:lnTo>
                    <a:pt x="12064" y="484504"/>
                  </a:lnTo>
                  <a:lnTo>
                    <a:pt x="25400" y="525144"/>
                  </a:lnTo>
                  <a:lnTo>
                    <a:pt x="43180" y="564514"/>
                  </a:lnTo>
                  <a:lnTo>
                    <a:pt x="66039" y="601979"/>
                  </a:lnTo>
                  <a:lnTo>
                    <a:pt x="92075" y="636269"/>
                  </a:lnTo>
                  <a:lnTo>
                    <a:pt x="122555" y="668019"/>
                  </a:lnTo>
                  <a:lnTo>
                    <a:pt x="156210" y="696594"/>
                  </a:lnTo>
                  <a:lnTo>
                    <a:pt x="193675" y="721359"/>
                  </a:lnTo>
                  <a:lnTo>
                    <a:pt x="233680" y="742314"/>
                  </a:lnTo>
                  <a:lnTo>
                    <a:pt x="276860" y="758825"/>
                  </a:lnTo>
                  <a:lnTo>
                    <a:pt x="323214" y="770889"/>
                  </a:lnTo>
                  <a:lnTo>
                    <a:pt x="370205" y="777239"/>
                  </a:lnTo>
                  <a:lnTo>
                    <a:pt x="416560" y="779144"/>
                  </a:lnTo>
                  <a:lnTo>
                    <a:pt x="462280" y="775969"/>
                  </a:lnTo>
                  <a:lnTo>
                    <a:pt x="507364" y="767714"/>
                  </a:lnTo>
                  <a:lnTo>
                    <a:pt x="549910" y="755014"/>
                  </a:lnTo>
                  <a:lnTo>
                    <a:pt x="591185" y="737869"/>
                  </a:lnTo>
                  <a:lnTo>
                    <a:pt x="629919" y="716279"/>
                  </a:lnTo>
                  <a:lnTo>
                    <a:pt x="666114" y="690879"/>
                  </a:lnTo>
                  <a:lnTo>
                    <a:pt x="699135" y="662304"/>
                  </a:lnTo>
                  <a:lnTo>
                    <a:pt x="728980" y="629919"/>
                  </a:lnTo>
                  <a:lnTo>
                    <a:pt x="755014" y="594359"/>
                  </a:lnTo>
                  <a:lnTo>
                    <a:pt x="776605" y="555625"/>
                  </a:lnTo>
                  <a:lnTo>
                    <a:pt x="794385" y="514350"/>
                  </a:lnTo>
                  <a:lnTo>
                    <a:pt x="807085" y="470534"/>
                  </a:lnTo>
                  <a:lnTo>
                    <a:pt x="814069" y="425450"/>
                  </a:lnTo>
                  <a:lnTo>
                    <a:pt x="815975" y="381000"/>
                  </a:lnTo>
                  <a:lnTo>
                    <a:pt x="812164" y="337184"/>
                  </a:lnTo>
                  <a:lnTo>
                    <a:pt x="803275" y="294639"/>
                  </a:lnTo>
                  <a:lnTo>
                    <a:pt x="789939" y="253364"/>
                  </a:lnTo>
                  <a:lnTo>
                    <a:pt x="772160" y="213994"/>
                  </a:lnTo>
                  <a:lnTo>
                    <a:pt x="749935" y="177164"/>
                  </a:lnTo>
                  <a:lnTo>
                    <a:pt x="723264" y="142875"/>
                  </a:lnTo>
                  <a:lnTo>
                    <a:pt x="693419" y="111125"/>
                  </a:lnTo>
                  <a:lnTo>
                    <a:pt x="659764" y="82550"/>
                  </a:lnTo>
                  <a:lnTo>
                    <a:pt x="622300" y="57784"/>
                  </a:lnTo>
                  <a:lnTo>
                    <a:pt x="581660" y="36829"/>
                  </a:lnTo>
                  <a:lnTo>
                    <a:pt x="538480" y="20319"/>
                  </a:lnTo>
                  <a:lnTo>
                    <a:pt x="492760" y="8254"/>
                  </a:lnTo>
                  <a:lnTo>
                    <a:pt x="445769" y="1269"/>
                  </a:lnTo>
                  <a:lnTo>
                    <a:pt x="398780" y="0"/>
                  </a:lnTo>
                  <a:close/>
                </a:path>
              </a:pathLst>
            </a:custGeom>
            <a:solidFill>
              <a:srgbClr val="CC912F"/>
            </a:solidFill>
          </p:spPr>
          <p:txBody>
            <a:bodyPr wrap="square" lIns="0" tIns="0" rIns="0" bIns="0" rtlCol="0"/>
            <a:lstStyle/>
            <a:p>
              <a:endParaRPr/>
            </a:p>
          </p:txBody>
        </p:sp>
        <p:sp>
          <p:nvSpPr>
            <p:cNvPr id="36" name="object 36"/>
            <p:cNvSpPr/>
            <p:nvPr/>
          </p:nvSpPr>
          <p:spPr>
            <a:xfrm>
              <a:off x="520700" y="0"/>
              <a:ext cx="12700" cy="1068705"/>
            </a:xfrm>
            <a:custGeom>
              <a:avLst/>
              <a:gdLst/>
              <a:ahLst/>
              <a:cxnLst/>
              <a:rect l="l" t="t" r="r" b="b"/>
              <a:pathLst>
                <a:path w="12700" h="1068705">
                  <a:moveTo>
                    <a:pt x="0" y="1068704"/>
                  </a:moveTo>
                  <a:lnTo>
                    <a:pt x="12700" y="1068704"/>
                  </a:lnTo>
                  <a:lnTo>
                    <a:pt x="12700" y="0"/>
                  </a:lnTo>
                  <a:lnTo>
                    <a:pt x="0" y="0"/>
                  </a:lnTo>
                  <a:lnTo>
                    <a:pt x="0" y="1068704"/>
                  </a:lnTo>
                  <a:close/>
                </a:path>
              </a:pathLst>
            </a:custGeom>
            <a:solidFill>
              <a:srgbClr val="FFFFFF"/>
            </a:solidFill>
          </p:spPr>
          <p:txBody>
            <a:bodyPr wrap="square" lIns="0" tIns="0" rIns="0" bIns="0" rtlCol="0"/>
            <a:lstStyle/>
            <a:p>
              <a:endParaRPr/>
            </a:p>
          </p:txBody>
        </p:sp>
        <p:pic>
          <p:nvPicPr>
            <p:cNvPr id="37" name="object 37"/>
            <p:cNvPicPr/>
            <p:nvPr/>
          </p:nvPicPr>
          <p:blipFill>
            <a:blip r:embed="rId15" cstate="screen">
              <a:extLst>
                <a:ext uri="{28A0092B-C50C-407E-A947-70E740481C1C}">
                  <a14:useLocalDpi xmlns:a14="http://schemas.microsoft.com/office/drawing/2010/main"/>
                </a:ext>
              </a:extLst>
            </a:blip>
            <a:stretch>
              <a:fillRect/>
            </a:stretch>
          </p:blipFill>
          <p:spPr>
            <a:xfrm>
              <a:off x="174904" y="463295"/>
              <a:ext cx="238933" cy="213867"/>
            </a:xfrm>
            <a:prstGeom prst="rect">
              <a:avLst/>
            </a:prstGeom>
          </p:spPr>
        </p:pic>
        <p:sp>
          <p:nvSpPr>
            <p:cNvPr id="38" name="object 38"/>
            <p:cNvSpPr/>
            <p:nvPr/>
          </p:nvSpPr>
          <p:spPr>
            <a:xfrm>
              <a:off x="606183" y="470280"/>
              <a:ext cx="1148715" cy="209550"/>
            </a:xfrm>
            <a:custGeom>
              <a:avLst/>
              <a:gdLst/>
              <a:ahLst/>
              <a:cxnLst/>
              <a:rect l="l" t="t" r="r" b="b"/>
              <a:pathLst>
                <a:path w="1148714" h="209550">
                  <a:moveTo>
                    <a:pt x="166624" y="209423"/>
                  </a:moveTo>
                  <a:lnTo>
                    <a:pt x="144564" y="146050"/>
                  </a:lnTo>
                  <a:lnTo>
                    <a:pt x="136702" y="123444"/>
                  </a:lnTo>
                  <a:lnTo>
                    <a:pt x="111734" y="51689"/>
                  </a:lnTo>
                  <a:lnTo>
                    <a:pt x="111734" y="123444"/>
                  </a:lnTo>
                  <a:lnTo>
                    <a:pt x="51371" y="123444"/>
                  </a:lnTo>
                  <a:lnTo>
                    <a:pt x="70929" y="61976"/>
                  </a:lnTo>
                  <a:lnTo>
                    <a:pt x="73850" y="52057"/>
                  </a:lnTo>
                  <a:lnTo>
                    <a:pt x="76415" y="42075"/>
                  </a:lnTo>
                  <a:lnTo>
                    <a:pt x="78638" y="32054"/>
                  </a:lnTo>
                  <a:lnTo>
                    <a:pt x="80518" y="21971"/>
                  </a:lnTo>
                  <a:lnTo>
                    <a:pt x="82854" y="31051"/>
                  </a:lnTo>
                  <a:lnTo>
                    <a:pt x="85737" y="41313"/>
                  </a:lnTo>
                  <a:lnTo>
                    <a:pt x="89166" y="52768"/>
                  </a:lnTo>
                  <a:lnTo>
                    <a:pt x="93154" y="65405"/>
                  </a:lnTo>
                  <a:lnTo>
                    <a:pt x="111734" y="123444"/>
                  </a:lnTo>
                  <a:lnTo>
                    <a:pt x="111734" y="51689"/>
                  </a:lnTo>
                  <a:lnTo>
                    <a:pt x="101396" y="21971"/>
                  </a:lnTo>
                  <a:lnTo>
                    <a:pt x="93764" y="0"/>
                  </a:lnTo>
                  <a:lnTo>
                    <a:pt x="68376" y="0"/>
                  </a:lnTo>
                  <a:lnTo>
                    <a:pt x="0" y="209423"/>
                  </a:lnTo>
                  <a:lnTo>
                    <a:pt x="25019" y="209423"/>
                  </a:lnTo>
                  <a:lnTo>
                    <a:pt x="44577" y="146050"/>
                  </a:lnTo>
                  <a:lnTo>
                    <a:pt x="119024" y="146050"/>
                  </a:lnTo>
                  <a:lnTo>
                    <a:pt x="139788" y="209423"/>
                  </a:lnTo>
                  <a:lnTo>
                    <a:pt x="166624" y="209423"/>
                  </a:lnTo>
                  <a:close/>
                </a:path>
                <a:path w="1148714" h="209550">
                  <a:moveTo>
                    <a:pt x="325691" y="0"/>
                  </a:moveTo>
                  <a:lnTo>
                    <a:pt x="303110" y="0"/>
                  </a:lnTo>
                  <a:lnTo>
                    <a:pt x="303110" y="164465"/>
                  </a:lnTo>
                  <a:lnTo>
                    <a:pt x="235089" y="44831"/>
                  </a:lnTo>
                  <a:lnTo>
                    <a:pt x="209600" y="0"/>
                  </a:lnTo>
                  <a:lnTo>
                    <a:pt x="185432" y="0"/>
                  </a:lnTo>
                  <a:lnTo>
                    <a:pt x="185432" y="209423"/>
                  </a:lnTo>
                  <a:lnTo>
                    <a:pt x="208013" y="209423"/>
                  </a:lnTo>
                  <a:lnTo>
                    <a:pt x="208013" y="44831"/>
                  </a:lnTo>
                  <a:lnTo>
                    <a:pt x="301523" y="209423"/>
                  </a:lnTo>
                  <a:lnTo>
                    <a:pt x="325691" y="209423"/>
                  </a:lnTo>
                  <a:lnTo>
                    <a:pt x="325691" y="164465"/>
                  </a:lnTo>
                  <a:lnTo>
                    <a:pt x="325691" y="0"/>
                  </a:lnTo>
                  <a:close/>
                </a:path>
                <a:path w="1148714" h="209550">
                  <a:moveTo>
                    <a:pt x="511175" y="103505"/>
                  </a:moveTo>
                  <a:lnTo>
                    <a:pt x="507238" y="65036"/>
                  </a:lnTo>
                  <a:lnTo>
                    <a:pt x="489712" y="25488"/>
                  </a:lnTo>
                  <a:lnTo>
                    <a:pt x="486879" y="22288"/>
                  </a:lnTo>
                  <a:lnTo>
                    <a:pt x="486879" y="103124"/>
                  </a:lnTo>
                  <a:lnTo>
                    <a:pt x="486575" y="114566"/>
                  </a:lnTo>
                  <a:lnTo>
                    <a:pt x="476605" y="158432"/>
                  </a:lnTo>
                  <a:lnTo>
                    <a:pt x="441261" y="183705"/>
                  </a:lnTo>
                  <a:lnTo>
                    <a:pt x="425551" y="184658"/>
                  </a:lnTo>
                  <a:lnTo>
                    <a:pt x="387540" y="184658"/>
                  </a:lnTo>
                  <a:lnTo>
                    <a:pt x="387540" y="24638"/>
                  </a:lnTo>
                  <a:lnTo>
                    <a:pt x="424942" y="24638"/>
                  </a:lnTo>
                  <a:lnTo>
                    <a:pt x="467550" y="37909"/>
                  </a:lnTo>
                  <a:lnTo>
                    <a:pt x="484581" y="74091"/>
                  </a:lnTo>
                  <a:lnTo>
                    <a:pt x="486879" y="103124"/>
                  </a:lnTo>
                  <a:lnTo>
                    <a:pt x="486879" y="22288"/>
                  </a:lnTo>
                  <a:lnTo>
                    <a:pt x="450926" y="1663"/>
                  </a:lnTo>
                  <a:lnTo>
                    <a:pt x="425310" y="0"/>
                  </a:lnTo>
                  <a:lnTo>
                    <a:pt x="363982" y="0"/>
                  </a:lnTo>
                  <a:lnTo>
                    <a:pt x="363982" y="209423"/>
                  </a:lnTo>
                  <a:lnTo>
                    <a:pt x="428218" y="209423"/>
                  </a:lnTo>
                  <a:lnTo>
                    <a:pt x="472211" y="200025"/>
                  </a:lnTo>
                  <a:lnTo>
                    <a:pt x="478078" y="195326"/>
                  </a:lnTo>
                  <a:lnTo>
                    <a:pt x="483946" y="190754"/>
                  </a:lnTo>
                  <a:lnTo>
                    <a:pt x="489127" y="184658"/>
                  </a:lnTo>
                  <a:lnTo>
                    <a:pt x="489356" y="184404"/>
                  </a:lnTo>
                  <a:lnTo>
                    <a:pt x="494284" y="176403"/>
                  </a:lnTo>
                  <a:lnTo>
                    <a:pt x="508495" y="136296"/>
                  </a:lnTo>
                  <a:lnTo>
                    <a:pt x="510870" y="115150"/>
                  </a:lnTo>
                  <a:lnTo>
                    <a:pt x="511175" y="103505"/>
                  </a:lnTo>
                  <a:close/>
                </a:path>
                <a:path w="1148714" h="209550">
                  <a:moveTo>
                    <a:pt x="755002" y="103505"/>
                  </a:moveTo>
                  <a:lnTo>
                    <a:pt x="751090" y="65036"/>
                  </a:lnTo>
                  <a:lnTo>
                    <a:pt x="733526" y="25488"/>
                  </a:lnTo>
                  <a:lnTo>
                    <a:pt x="730745" y="22352"/>
                  </a:lnTo>
                  <a:lnTo>
                    <a:pt x="730745" y="103124"/>
                  </a:lnTo>
                  <a:lnTo>
                    <a:pt x="730453" y="114566"/>
                  </a:lnTo>
                  <a:lnTo>
                    <a:pt x="720407" y="158432"/>
                  </a:lnTo>
                  <a:lnTo>
                    <a:pt x="685088" y="183705"/>
                  </a:lnTo>
                  <a:lnTo>
                    <a:pt x="669404" y="184658"/>
                  </a:lnTo>
                  <a:lnTo>
                    <a:pt x="631380" y="184658"/>
                  </a:lnTo>
                  <a:lnTo>
                    <a:pt x="631380" y="24638"/>
                  </a:lnTo>
                  <a:lnTo>
                    <a:pt x="668769" y="24638"/>
                  </a:lnTo>
                  <a:lnTo>
                    <a:pt x="711377" y="37909"/>
                  </a:lnTo>
                  <a:lnTo>
                    <a:pt x="728446" y="74091"/>
                  </a:lnTo>
                  <a:lnTo>
                    <a:pt x="730745" y="103124"/>
                  </a:lnTo>
                  <a:lnTo>
                    <a:pt x="730745" y="22352"/>
                  </a:lnTo>
                  <a:lnTo>
                    <a:pt x="694766" y="1663"/>
                  </a:lnTo>
                  <a:lnTo>
                    <a:pt x="669150" y="0"/>
                  </a:lnTo>
                  <a:lnTo>
                    <a:pt x="607822" y="0"/>
                  </a:lnTo>
                  <a:lnTo>
                    <a:pt x="607822" y="209423"/>
                  </a:lnTo>
                  <a:lnTo>
                    <a:pt x="672071" y="209423"/>
                  </a:lnTo>
                  <a:lnTo>
                    <a:pt x="716013" y="200025"/>
                  </a:lnTo>
                  <a:lnTo>
                    <a:pt x="721855" y="195326"/>
                  </a:lnTo>
                  <a:lnTo>
                    <a:pt x="727824" y="190754"/>
                  </a:lnTo>
                  <a:lnTo>
                    <a:pt x="732942" y="184658"/>
                  </a:lnTo>
                  <a:lnTo>
                    <a:pt x="733158" y="184404"/>
                  </a:lnTo>
                  <a:lnTo>
                    <a:pt x="738111" y="176403"/>
                  </a:lnTo>
                  <a:lnTo>
                    <a:pt x="752373" y="136296"/>
                  </a:lnTo>
                  <a:lnTo>
                    <a:pt x="754710" y="115150"/>
                  </a:lnTo>
                  <a:lnTo>
                    <a:pt x="755002" y="103505"/>
                  </a:lnTo>
                  <a:close/>
                </a:path>
                <a:path w="1148714" h="209550">
                  <a:moveTo>
                    <a:pt x="815200" y="0"/>
                  </a:moveTo>
                  <a:lnTo>
                    <a:pt x="791705" y="0"/>
                  </a:lnTo>
                  <a:lnTo>
                    <a:pt x="791705" y="209423"/>
                  </a:lnTo>
                  <a:lnTo>
                    <a:pt x="815200" y="209423"/>
                  </a:lnTo>
                  <a:lnTo>
                    <a:pt x="815200" y="0"/>
                  </a:lnTo>
                  <a:close/>
                </a:path>
                <a:path w="1148714" h="209550">
                  <a:moveTo>
                    <a:pt x="989571" y="184658"/>
                  </a:moveTo>
                  <a:lnTo>
                    <a:pt x="880224" y="184658"/>
                  </a:lnTo>
                  <a:lnTo>
                    <a:pt x="880224" y="113411"/>
                  </a:lnTo>
                  <a:lnTo>
                    <a:pt x="978776" y="113411"/>
                  </a:lnTo>
                  <a:lnTo>
                    <a:pt x="978776" y="88900"/>
                  </a:lnTo>
                  <a:lnTo>
                    <a:pt x="880224" y="88900"/>
                  </a:lnTo>
                  <a:lnTo>
                    <a:pt x="880224" y="24638"/>
                  </a:lnTo>
                  <a:lnTo>
                    <a:pt x="985507" y="24638"/>
                  </a:lnTo>
                  <a:lnTo>
                    <a:pt x="985507" y="0"/>
                  </a:lnTo>
                  <a:lnTo>
                    <a:pt x="856729" y="0"/>
                  </a:lnTo>
                  <a:lnTo>
                    <a:pt x="856729" y="209423"/>
                  </a:lnTo>
                  <a:lnTo>
                    <a:pt x="989571" y="209423"/>
                  </a:lnTo>
                  <a:lnTo>
                    <a:pt x="989571" y="184658"/>
                  </a:lnTo>
                  <a:close/>
                </a:path>
                <a:path w="1148714" h="209550">
                  <a:moveTo>
                    <a:pt x="1148575" y="0"/>
                  </a:moveTo>
                  <a:lnTo>
                    <a:pt x="1007478" y="0"/>
                  </a:lnTo>
                  <a:lnTo>
                    <a:pt x="1007478" y="24638"/>
                  </a:lnTo>
                  <a:lnTo>
                    <a:pt x="1066152" y="24638"/>
                  </a:lnTo>
                  <a:lnTo>
                    <a:pt x="1066152" y="209423"/>
                  </a:lnTo>
                  <a:lnTo>
                    <a:pt x="1089647" y="209423"/>
                  </a:lnTo>
                  <a:lnTo>
                    <a:pt x="1089647" y="24638"/>
                  </a:lnTo>
                  <a:lnTo>
                    <a:pt x="1148575" y="24638"/>
                  </a:lnTo>
                  <a:lnTo>
                    <a:pt x="1148575" y="0"/>
                  </a:lnTo>
                  <a:close/>
                </a:path>
              </a:pathLst>
            </a:custGeom>
            <a:solidFill>
              <a:srgbClr val="FFFFFF"/>
            </a:solidFill>
          </p:spPr>
          <p:txBody>
            <a:bodyPr wrap="square" lIns="0" tIns="0" rIns="0" bIns="0" rtlCol="0"/>
            <a:lstStyle/>
            <a:p>
              <a:endParaRPr/>
            </a:p>
          </p:txBody>
        </p:sp>
        <p:sp>
          <p:nvSpPr>
            <p:cNvPr id="39" name="object 39"/>
            <p:cNvSpPr/>
            <p:nvPr/>
          </p:nvSpPr>
          <p:spPr>
            <a:xfrm>
              <a:off x="460324" y="1615693"/>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40" name="object 40"/>
            <p:cNvPicPr/>
            <p:nvPr/>
          </p:nvPicPr>
          <p:blipFill>
            <a:blip r:embed="rId16" cstate="screen">
              <a:extLst>
                <a:ext uri="{28A0092B-C50C-407E-A947-70E740481C1C}">
                  <a14:useLocalDpi xmlns:a14="http://schemas.microsoft.com/office/drawing/2010/main"/>
                </a:ext>
              </a:extLst>
            </a:blip>
            <a:stretch>
              <a:fillRect/>
            </a:stretch>
          </p:blipFill>
          <p:spPr>
            <a:xfrm>
              <a:off x="1028585" y="1615439"/>
              <a:ext cx="2257666" cy="297688"/>
            </a:xfrm>
            <a:prstGeom prst="rect">
              <a:avLst/>
            </a:prstGeom>
          </p:spPr>
        </p:pic>
        <p:sp>
          <p:nvSpPr>
            <p:cNvPr id="41" name="object 41"/>
            <p:cNvSpPr/>
            <p:nvPr/>
          </p:nvSpPr>
          <p:spPr>
            <a:xfrm>
              <a:off x="467474" y="1782698"/>
              <a:ext cx="278765" cy="102870"/>
            </a:xfrm>
            <a:custGeom>
              <a:avLst/>
              <a:gdLst/>
              <a:ahLst/>
              <a:cxnLst/>
              <a:rect l="l" t="t" r="r" b="b"/>
              <a:pathLst>
                <a:path w="278765" h="102869">
                  <a:moveTo>
                    <a:pt x="42303" y="634"/>
                  </a:moveTo>
                  <a:lnTo>
                    <a:pt x="0" y="634"/>
                  </a:lnTo>
                  <a:lnTo>
                    <a:pt x="0" y="100964"/>
                  </a:lnTo>
                  <a:lnTo>
                    <a:pt x="12623" y="100964"/>
                  </a:lnTo>
                  <a:lnTo>
                    <a:pt x="12623" y="60198"/>
                  </a:lnTo>
                  <a:lnTo>
                    <a:pt x="37071" y="60198"/>
                  </a:lnTo>
                  <a:lnTo>
                    <a:pt x="67669" y="48259"/>
                  </a:lnTo>
                  <a:lnTo>
                    <a:pt x="12623" y="48259"/>
                  </a:lnTo>
                  <a:lnTo>
                    <a:pt x="12623" y="12445"/>
                  </a:lnTo>
                  <a:lnTo>
                    <a:pt x="68259" y="12445"/>
                  </a:lnTo>
                  <a:lnTo>
                    <a:pt x="67957" y="11810"/>
                  </a:lnTo>
                  <a:lnTo>
                    <a:pt x="65405" y="8508"/>
                  </a:lnTo>
                  <a:lnTo>
                    <a:pt x="59080" y="3936"/>
                  </a:lnTo>
                  <a:lnTo>
                    <a:pt x="55156" y="2412"/>
                  </a:lnTo>
                  <a:lnTo>
                    <a:pt x="47129" y="888"/>
                  </a:lnTo>
                  <a:lnTo>
                    <a:pt x="42303" y="634"/>
                  </a:lnTo>
                  <a:close/>
                </a:path>
                <a:path w="278765" h="102869">
                  <a:moveTo>
                    <a:pt x="68259" y="12445"/>
                  </a:moveTo>
                  <a:lnTo>
                    <a:pt x="42735" y="12445"/>
                  </a:lnTo>
                  <a:lnTo>
                    <a:pt x="46659" y="12700"/>
                  </a:lnTo>
                  <a:lnTo>
                    <a:pt x="52070" y="14350"/>
                  </a:lnTo>
                  <a:lnTo>
                    <a:pt x="54737" y="16255"/>
                  </a:lnTo>
                  <a:lnTo>
                    <a:pt x="56743" y="19303"/>
                  </a:lnTo>
                  <a:lnTo>
                    <a:pt x="58762" y="22225"/>
                  </a:lnTo>
                  <a:lnTo>
                    <a:pt x="59766" y="25780"/>
                  </a:lnTo>
                  <a:lnTo>
                    <a:pt x="59766" y="35813"/>
                  </a:lnTo>
                  <a:lnTo>
                    <a:pt x="58064" y="40385"/>
                  </a:lnTo>
                  <a:lnTo>
                    <a:pt x="51206" y="46735"/>
                  </a:lnTo>
                  <a:lnTo>
                    <a:pt x="45415" y="48259"/>
                  </a:lnTo>
                  <a:lnTo>
                    <a:pt x="67669" y="48259"/>
                  </a:lnTo>
                  <a:lnTo>
                    <a:pt x="70192" y="45338"/>
                  </a:lnTo>
                  <a:lnTo>
                    <a:pt x="72783" y="38226"/>
                  </a:lnTo>
                  <a:lnTo>
                    <a:pt x="72783" y="24637"/>
                  </a:lnTo>
                  <a:lnTo>
                    <a:pt x="71818" y="20065"/>
                  </a:lnTo>
                  <a:lnTo>
                    <a:pt x="69888" y="15875"/>
                  </a:lnTo>
                  <a:lnTo>
                    <a:pt x="68259" y="12445"/>
                  </a:lnTo>
                  <a:close/>
                </a:path>
                <a:path w="278765" h="102869">
                  <a:moveTo>
                    <a:pt x="138921" y="36829"/>
                  </a:moveTo>
                  <a:lnTo>
                    <a:pt x="118783" y="36829"/>
                  </a:lnTo>
                  <a:lnTo>
                    <a:pt x="123228" y="38226"/>
                  </a:lnTo>
                  <a:lnTo>
                    <a:pt x="126212" y="41020"/>
                  </a:lnTo>
                  <a:lnTo>
                    <a:pt x="128435" y="43052"/>
                  </a:lnTo>
                  <a:lnTo>
                    <a:pt x="129540" y="46608"/>
                  </a:lnTo>
                  <a:lnTo>
                    <a:pt x="129463" y="54863"/>
                  </a:lnTo>
                  <a:lnTo>
                    <a:pt x="125006" y="56514"/>
                  </a:lnTo>
                  <a:lnTo>
                    <a:pt x="118046" y="57911"/>
                  </a:lnTo>
                  <a:lnTo>
                    <a:pt x="108597" y="59054"/>
                  </a:lnTo>
                  <a:lnTo>
                    <a:pt x="103949" y="59689"/>
                  </a:lnTo>
                  <a:lnTo>
                    <a:pt x="81407" y="78231"/>
                  </a:lnTo>
                  <a:lnTo>
                    <a:pt x="81407" y="87883"/>
                  </a:lnTo>
                  <a:lnTo>
                    <a:pt x="83439" y="92836"/>
                  </a:lnTo>
                  <a:lnTo>
                    <a:pt x="91592" y="100710"/>
                  </a:lnTo>
                  <a:lnTo>
                    <a:pt x="97421" y="102615"/>
                  </a:lnTo>
                  <a:lnTo>
                    <a:pt x="109613" y="102615"/>
                  </a:lnTo>
                  <a:lnTo>
                    <a:pt x="113919" y="101853"/>
                  </a:lnTo>
                  <a:lnTo>
                    <a:pt x="121932" y="98551"/>
                  </a:lnTo>
                  <a:lnTo>
                    <a:pt x="126111" y="95884"/>
                  </a:lnTo>
                  <a:lnTo>
                    <a:pt x="129324" y="92963"/>
                  </a:lnTo>
                  <a:lnTo>
                    <a:pt x="103263" y="92963"/>
                  </a:lnTo>
                  <a:lnTo>
                    <a:pt x="99796" y="91820"/>
                  </a:lnTo>
                  <a:lnTo>
                    <a:pt x="95072" y="87502"/>
                  </a:lnTo>
                  <a:lnTo>
                    <a:pt x="93998" y="84962"/>
                  </a:lnTo>
                  <a:lnTo>
                    <a:pt x="93891" y="79248"/>
                  </a:lnTo>
                  <a:lnTo>
                    <a:pt x="94437" y="77342"/>
                  </a:lnTo>
                  <a:lnTo>
                    <a:pt x="118846" y="67817"/>
                  </a:lnTo>
                  <a:lnTo>
                    <a:pt x="125222" y="66293"/>
                  </a:lnTo>
                  <a:lnTo>
                    <a:pt x="129463" y="64515"/>
                  </a:lnTo>
                  <a:lnTo>
                    <a:pt x="141300" y="64515"/>
                  </a:lnTo>
                  <a:lnTo>
                    <a:pt x="141198" y="46608"/>
                  </a:lnTo>
                  <a:lnTo>
                    <a:pt x="141109" y="44830"/>
                  </a:lnTo>
                  <a:lnTo>
                    <a:pt x="140716" y="42672"/>
                  </a:lnTo>
                  <a:lnTo>
                    <a:pt x="140030" y="39369"/>
                  </a:lnTo>
                  <a:lnTo>
                    <a:pt x="138921" y="36829"/>
                  </a:lnTo>
                  <a:close/>
                </a:path>
                <a:path w="278765" h="102869">
                  <a:moveTo>
                    <a:pt x="142014" y="91948"/>
                  </a:moveTo>
                  <a:lnTo>
                    <a:pt x="130441" y="91948"/>
                  </a:lnTo>
                  <a:lnTo>
                    <a:pt x="130797" y="95376"/>
                  </a:lnTo>
                  <a:lnTo>
                    <a:pt x="131507" y="98170"/>
                  </a:lnTo>
                  <a:lnTo>
                    <a:pt x="131632" y="98551"/>
                  </a:lnTo>
                  <a:lnTo>
                    <a:pt x="132791" y="100964"/>
                  </a:lnTo>
                  <a:lnTo>
                    <a:pt x="145008" y="100964"/>
                  </a:lnTo>
                  <a:lnTo>
                    <a:pt x="143535" y="98170"/>
                  </a:lnTo>
                  <a:lnTo>
                    <a:pt x="142557" y="95250"/>
                  </a:lnTo>
                  <a:lnTo>
                    <a:pt x="142014" y="91948"/>
                  </a:lnTo>
                  <a:close/>
                </a:path>
                <a:path w="278765" h="102869">
                  <a:moveTo>
                    <a:pt x="141300" y="64515"/>
                  </a:moveTo>
                  <a:lnTo>
                    <a:pt x="129463" y="64515"/>
                  </a:lnTo>
                  <a:lnTo>
                    <a:pt x="129386" y="74929"/>
                  </a:lnTo>
                  <a:lnTo>
                    <a:pt x="128841" y="78485"/>
                  </a:lnTo>
                  <a:lnTo>
                    <a:pt x="125933" y="84962"/>
                  </a:lnTo>
                  <a:lnTo>
                    <a:pt x="123355" y="87756"/>
                  </a:lnTo>
                  <a:lnTo>
                    <a:pt x="119849" y="89788"/>
                  </a:lnTo>
                  <a:lnTo>
                    <a:pt x="116332" y="91948"/>
                  </a:lnTo>
                  <a:lnTo>
                    <a:pt x="112318" y="92963"/>
                  </a:lnTo>
                  <a:lnTo>
                    <a:pt x="129324" y="92963"/>
                  </a:lnTo>
                  <a:lnTo>
                    <a:pt x="130441" y="91948"/>
                  </a:lnTo>
                  <a:lnTo>
                    <a:pt x="142014" y="91948"/>
                  </a:lnTo>
                  <a:lnTo>
                    <a:pt x="141554" y="89153"/>
                  </a:lnTo>
                  <a:lnTo>
                    <a:pt x="141398" y="84708"/>
                  </a:lnTo>
                  <a:lnTo>
                    <a:pt x="141300" y="64515"/>
                  </a:lnTo>
                  <a:close/>
                </a:path>
                <a:path w="278765" h="102869">
                  <a:moveTo>
                    <a:pt x="120472" y="26669"/>
                  </a:moveTo>
                  <a:lnTo>
                    <a:pt x="108635" y="26669"/>
                  </a:lnTo>
                  <a:lnTo>
                    <a:pt x="103416" y="27431"/>
                  </a:lnTo>
                  <a:lnTo>
                    <a:pt x="98907" y="29209"/>
                  </a:lnTo>
                  <a:lnTo>
                    <a:pt x="94386" y="30860"/>
                  </a:lnTo>
                  <a:lnTo>
                    <a:pt x="90944" y="33274"/>
                  </a:lnTo>
                  <a:lnTo>
                    <a:pt x="86182" y="39624"/>
                  </a:lnTo>
                  <a:lnTo>
                    <a:pt x="84467" y="43814"/>
                  </a:lnTo>
                  <a:lnTo>
                    <a:pt x="83426" y="49022"/>
                  </a:lnTo>
                  <a:lnTo>
                    <a:pt x="94869" y="50673"/>
                  </a:lnTo>
                  <a:lnTo>
                    <a:pt x="96126" y="45465"/>
                  </a:lnTo>
                  <a:lnTo>
                    <a:pt x="98069" y="41909"/>
                  </a:lnTo>
                  <a:lnTo>
                    <a:pt x="103314" y="37845"/>
                  </a:lnTo>
                  <a:lnTo>
                    <a:pt x="107378" y="36829"/>
                  </a:lnTo>
                  <a:lnTo>
                    <a:pt x="138921" y="36829"/>
                  </a:lnTo>
                  <a:lnTo>
                    <a:pt x="138811" y="36575"/>
                  </a:lnTo>
                  <a:lnTo>
                    <a:pt x="137083" y="34289"/>
                  </a:lnTo>
                  <a:lnTo>
                    <a:pt x="135343" y="32130"/>
                  </a:lnTo>
                  <a:lnTo>
                    <a:pt x="132638" y="30225"/>
                  </a:lnTo>
                  <a:lnTo>
                    <a:pt x="128943" y="28828"/>
                  </a:lnTo>
                  <a:lnTo>
                    <a:pt x="125260" y="27304"/>
                  </a:lnTo>
                  <a:lnTo>
                    <a:pt x="120472" y="26669"/>
                  </a:lnTo>
                  <a:close/>
                </a:path>
                <a:path w="278765" h="102869">
                  <a:moveTo>
                    <a:pt x="175856" y="28320"/>
                  </a:moveTo>
                  <a:lnTo>
                    <a:pt x="164147" y="28320"/>
                  </a:lnTo>
                  <a:lnTo>
                    <a:pt x="164147" y="100964"/>
                  </a:lnTo>
                  <a:lnTo>
                    <a:pt x="175856" y="100964"/>
                  </a:lnTo>
                  <a:lnTo>
                    <a:pt x="175856" y="28320"/>
                  </a:lnTo>
                  <a:close/>
                </a:path>
                <a:path w="278765" h="102869">
                  <a:moveTo>
                    <a:pt x="187566" y="0"/>
                  </a:moveTo>
                  <a:lnTo>
                    <a:pt x="172212" y="0"/>
                  </a:lnTo>
                  <a:lnTo>
                    <a:pt x="163563" y="19176"/>
                  </a:lnTo>
                  <a:lnTo>
                    <a:pt x="173253" y="19176"/>
                  </a:lnTo>
                  <a:lnTo>
                    <a:pt x="187566" y="0"/>
                  </a:lnTo>
                  <a:close/>
                </a:path>
                <a:path w="278765" h="102869">
                  <a:moveTo>
                    <a:pt x="203517" y="77342"/>
                  </a:moveTo>
                  <a:lnTo>
                    <a:pt x="191947" y="79248"/>
                  </a:lnTo>
                  <a:lnTo>
                    <a:pt x="193243" y="86994"/>
                  </a:lnTo>
                  <a:lnTo>
                    <a:pt x="196240" y="92836"/>
                  </a:lnTo>
                  <a:lnTo>
                    <a:pt x="200952" y="96774"/>
                  </a:lnTo>
                  <a:lnTo>
                    <a:pt x="205651" y="100583"/>
                  </a:lnTo>
                  <a:lnTo>
                    <a:pt x="212496" y="102615"/>
                  </a:lnTo>
                  <a:lnTo>
                    <a:pt x="226885" y="102615"/>
                  </a:lnTo>
                  <a:lnTo>
                    <a:pt x="231749" y="101600"/>
                  </a:lnTo>
                  <a:lnTo>
                    <a:pt x="236042" y="99567"/>
                  </a:lnTo>
                  <a:lnTo>
                    <a:pt x="240334" y="97662"/>
                  </a:lnTo>
                  <a:lnTo>
                    <a:pt x="243611" y="94868"/>
                  </a:lnTo>
                  <a:lnTo>
                    <a:pt x="245109" y="92455"/>
                  </a:lnTo>
                  <a:lnTo>
                    <a:pt x="216077" y="92455"/>
                  </a:lnTo>
                  <a:lnTo>
                    <a:pt x="211924" y="91185"/>
                  </a:lnTo>
                  <a:lnTo>
                    <a:pt x="208953" y="88518"/>
                  </a:lnTo>
                  <a:lnTo>
                    <a:pt x="205981" y="85978"/>
                  </a:lnTo>
                  <a:lnTo>
                    <a:pt x="204165" y="82168"/>
                  </a:lnTo>
                  <a:lnTo>
                    <a:pt x="203517" y="77342"/>
                  </a:lnTo>
                  <a:close/>
                </a:path>
                <a:path w="278765" h="102869">
                  <a:moveTo>
                    <a:pt x="224739" y="26669"/>
                  </a:moveTo>
                  <a:lnTo>
                    <a:pt x="215722" y="26669"/>
                  </a:lnTo>
                  <a:lnTo>
                    <a:pt x="212356" y="27050"/>
                  </a:lnTo>
                  <a:lnTo>
                    <a:pt x="196011" y="38607"/>
                  </a:lnTo>
                  <a:lnTo>
                    <a:pt x="194602" y="41275"/>
                  </a:lnTo>
                  <a:lnTo>
                    <a:pt x="193890" y="44323"/>
                  </a:lnTo>
                  <a:lnTo>
                    <a:pt x="193890" y="51180"/>
                  </a:lnTo>
                  <a:lnTo>
                    <a:pt x="194754" y="54355"/>
                  </a:lnTo>
                  <a:lnTo>
                    <a:pt x="196469" y="57276"/>
                  </a:lnTo>
                  <a:lnTo>
                    <a:pt x="198170" y="60325"/>
                  </a:lnTo>
                  <a:lnTo>
                    <a:pt x="200685" y="62610"/>
                  </a:lnTo>
                  <a:lnTo>
                    <a:pt x="207327" y="65912"/>
                  </a:lnTo>
                  <a:lnTo>
                    <a:pt x="213271" y="67817"/>
                  </a:lnTo>
                  <a:lnTo>
                    <a:pt x="221856" y="70103"/>
                  </a:lnTo>
                  <a:lnTo>
                    <a:pt x="228231" y="71881"/>
                  </a:lnTo>
                  <a:lnTo>
                    <a:pt x="232219" y="73278"/>
                  </a:lnTo>
                  <a:lnTo>
                    <a:pt x="233832" y="74294"/>
                  </a:lnTo>
                  <a:lnTo>
                    <a:pt x="236131" y="75945"/>
                  </a:lnTo>
                  <a:lnTo>
                    <a:pt x="237274" y="78104"/>
                  </a:lnTo>
                  <a:lnTo>
                    <a:pt x="237274" y="83947"/>
                  </a:lnTo>
                  <a:lnTo>
                    <a:pt x="235978" y="86740"/>
                  </a:lnTo>
                  <a:lnTo>
                    <a:pt x="230771" y="91312"/>
                  </a:lnTo>
                  <a:lnTo>
                    <a:pt x="226783" y="92455"/>
                  </a:lnTo>
                  <a:lnTo>
                    <a:pt x="245109" y="92455"/>
                  </a:lnTo>
                  <a:lnTo>
                    <a:pt x="245897" y="91185"/>
                  </a:lnTo>
                  <a:lnTo>
                    <a:pt x="248170" y="87629"/>
                  </a:lnTo>
                  <a:lnTo>
                    <a:pt x="249228" y="83947"/>
                  </a:lnTo>
                  <a:lnTo>
                    <a:pt x="221475" y="56895"/>
                  </a:lnTo>
                  <a:lnTo>
                    <a:pt x="212305" y="54228"/>
                  </a:lnTo>
                  <a:lnTo>
                    <a:pt x="209092" y="52831"/>
                  </a:lnTo>
                  <a:lnTo>
                    <a:pt x="207594" y="51815"/>
                  </a:lnTo>
                  <a:lnTo>
                    <a:pt x="206641" y="50418"/>
                  </a:lnTo>
                  <a:lnTo>
                    <a:pt x="205689" y="49149"/>
                  </a:lnTo>
                  <a:lnTo>
                    <a:pt x="205206" y="47751"/>
                  </a:lnTo>
                  <a:lnTo>
                    <a:pt x="205206" y="43560"/>
                  </a:lnTo>
                  <a:lnTo>
                    <a:pt x="206362" y="41401"/>
                  </a:lnTo>
                  <a:lnTo>
                    <a:pt x="208661" y="39497"/>
                  </a:lnTo>
                  <a:lnTo>
                    <a:pt x="210959" y="37718"/>
                  </a:lnTo>
                  <a:lnTo>
                    <a:pt x="214795" y="36702"/>
                  </a:lnTo>
                  <a:lnTo>
                    <a:pt x="243293" y="36702"/>
                  </a:lnTo>
                  <a:lnTo>
                    <a:pt x="242671" y="35813"/>
                  </a:lnTo>
                  <a:lnTo>
                    <a:pt x="240715" y="32892"/>
                  </a:lnTo>
                  <a:lnTo>
                    <a:pt x="237693" y="30733"/>
                  </a:lnTo>
                  <a:lnTo>
                    <a:pt x="229501" y="27431"/>
                  </a:lnTo>
                  <a:lnTo>
                    <a:pt x="224739" y="26669"/>
                  </a:lnTo>
                  <a:close/>
                </a:path>
                <a:path w="278765" h="102869">
                  <a:moveTo>
                    <a:pt x="243293" y="36702"/>
                  </a:moveTo>
                  <a:lnTo>
                    <a:pt x="224726" y="36702"/>
                  </a:lnTo>
                  <a:lnTo>
                    <a:pt x="228244" y="37845"/>
                  </a:lnTo>
                  <a:lnTo>
                    <a:pt x="230733" y="39877"/>
                  </a:lnTo>
                  <a:lnTo>
                    <a:pt x="233235" y="42036"/>
                  </a:lnTo>
                  <a:lnTo>
                    <a:pt x="234734" y="44957"/>
                  </a:lnTo>
                  <a:lnTo>
                    <a:pt x="235254" y="48640"/>
                  </a:lnTo>
                  <a:lnTo>
                    <a:pt x="246710" y="46989"/>
                  </a:lnTo>
                  <a:lnTo>
                    <a:pt x="245973" y="42290"/>
                  </a:lnTo>
                  <a:lnTo>
                    <a:pt x="244627" y="38607"/>
                  </a:lnTo>
                  <a:lnTo>
                    <a:pt x="243293" y="36702"/>
                  </a:lnTo>
                  <a:close/>
                </a:path>
                <a:path w="278765" h="102869">
                  <a:moveTo>
                    <a:pt x="278739" y="28320"/>
                  </a:moveTo>
                  <a:lnTo>
                    <a:pt x="265404" y="28320"/>
                  </a:lnTo>
                  <a:lnTo>
                    <a:pt x="265404" y="42290"/>
                  </a:lnTo>
                  <a:lnTo>
                    <a:pt x="278739" y="42290"/>
                  </a:lnTo>
                  <a:lnTo>
                    <a:pt x="278739" y="28320"/>
                  </a:lnTo>
                  <a:close/>
                </a:path>
                <a:path w="278765" h="102869">
                  <a:moveTo>
                    <a:pt x="278739" y="86867"/>
                  </a:moveTo>
                  <a:lnTo>
                    <a:pt x="265404" y="86867"/>
                  </a:lnTo>
                  <a:lnTo>
                    <a:pt x="265404" y="100964"/>
                  </a:lnTo>
                  <a:lnTo>
                    <a:pt x="278739" y="100964"/>
                  </a:lnTo>
                  <a:lnTo>
                    <a:pt x="278739" y="86867"/>
                  </a:lnTo>
                  <a:close/>
                </a:path>
              </a:pathLst>
            </a:custGeom>
            <a:solidFill>
              <a:srgbClr val="004448"/>
            </a:solidFill>
          </p:spPr>
          <p:txBody>
            <a:bodyPr wrap="square" lIns="0" tIns="0" rIns="0" bIns="0" rtlCol="0"/>
            <a:lstStyle/>
            <a:p>
              <a:endParaRPr/>
            </a:p>
          </p:txBody>
        </p:sp>
        <p:pic>
          <p:nvPicPr>
            <p:cNvPr id="42" name="object 42"/>
            <p:cNvPicPr/>
            <p:nvPr/>
          </p:nvPicPr>
          <p:blipFill>
            <a:blip r:embed="rId17" cstate="screen">
              <a:extLst>
                <a:ext uri="{28A0092B-C50C-407E-A947-70E740481C1C}">
                  <a14:useLocalDpi xmlns:a14="http://schemas.microsoft.com/office/drawing/2010/main"/>
                </a:ext>
              </a:extLst>
            </a:blip>
            <a:stretch>
              <a:fillRect/>
            </a:stretch>
          </p:blipFill>
          <p:spPr>
            <a:xfrm>
              <a:off x="6404054" y="1751996"/>
              <a:ext cx="242236" cy="185134"/>
            </a:xfrm>
            <a:prstGeom prst="rect">
              <a:avLst/>
            </a:prstGeom>
          </p:spPr>
        </p:pic>
        <p:pic>
          <p:nvPicPr>
            <p:cNvPr id="43" name="object 43"/>
            <p:cNvPicPr/>
            <p:nvPr/>
          </p:nvPicPr>
          <p:blipFill>
            <a:blip r:embed="rId18" cstate="screen">
              <a:extLst>
                <a:ext uri="{28A0092B-C50C-407E-A947-70E740481C1C}">
                  <a14:useLocalDpi xmlns:a14="http://schemas.microsoft.com/office/drawing/2010/main"/>
                </a:ext>
              </a:extLst>
            </a:blip>
            <a:stretch>
              <a:fillRect/>
            </a:stretch>
          </p:blipFill>
          <p:spPr>
            <a:xfrm>
              <a:off x="6380607" y="1977262"/>
              <a:ext cx="204088" cy="172380"/>
            </a:xfrm>
            <a:prstGeom prst="rect">
              <a:avLst/>
            </a:prstGeom>
          </p:spPr>
        </p:pic>
        <p:pic>
          <p:nvPicPr>
            <p:cNvPr id="44" name="object 44"/>
            <p:cNvPicPr/>
            <p:nvPr/>
          </p:nvPicPr>
          <p:blipFill>
            <a:blip r:embed="rId19" cstate="screen">
              <a:extLst>
                <a:ext uri="{28A0092B-C50C-407E-A947-70E740481C1C}">
                  <a14:useLocalDpi xmlns:a14="http://schemas.microsoft.com/office/drawing/2010/main"/>
                </a:ext>
              </a:extLst>
            </a:blip>
            <a:stretch>
              <a:fillRect/>
            </a:stretch>
          </p:blipFill>
          <p:spPr>
            <a:xfrm>
              <a:off x="6364096" y="2211958"/>
              <a:ext cx="152907" cy="169037"/>
            </a:xfrm>
            <a:prstGeom prst="rect">
              <a:avLst/>
            </a:prstGeom>
          </p:spPr>
        </p:pic>
        <p:sp>
          <p:nvSpPr>
            <p:cNvPr id="45" name="object 45"/>
            <p:cNvSpPr/>
            <p:nvPr/>
          </p:nvSpPr>
          <p:spPr>
            <a:xfrm>
              <a:off x="6249797" y="1904237"/>
              <a:ext cx="429259" cy="452120"/>
            </a:xfrm>
            <a:custGeom>
              <a:avLst/>
              <a:gdLst/>
              <a:ahLst/>
              <a:cxnLst/>
              <a:rect l="l" t="t" r="r" b="b"/>
              <a:pathLst>
                <a:path w="429259" h="452119">
                  <a:moveTo>
                    <a:pt x="178562" y="257556"/>
                  </a:moveTo>
                  <a:lnTo>
                    <a:pt x="77470" y="343916"/>
                  </a:lnTo>
                  <a:lnTo>
                    <a:pt x="62103" y="364998"/>
                  </a:lnTo>
                  <a:lnTo>
                    <a:pt x="61048" y="359003"/>
                  </a:lnTo>
                  <a:lnTo>
                    <a:pt x="59817" y="352780"/>
                  </a:lnTo>
                  <a:lnTo>
                    <a:pt x="58381" y="346329"/>
                  </a:lnTo>
                  <a:lnTo>
                    <a:pt x="56769" y="339598"/>
                  </a:lnTo>
                  <a:lnTo>
                    <a:pt x="49542" y="311099"/>
                  </a:lnTo>
                  <a:lnTo>
                    <a:pt x="35153" y="254063"/>
                  </a:lnTo>
                  <a:lnTo>
                    <a:pt x="27940" y="225552"/>
                  </a:lnTo>
                  <a:lnTo>
                    <a:pt x="0" y="219583"/>
                  </a:lnTo>
                  <a:lnTo>
                    <a:pt x="34048" y="338175"/>
                  </a:lnTo>
                  <a:lnTo>
                    <a:pt x="45466" y="377698"/>
                  </a:lnTo>
                  <a:lnTo>
                    <a:pt x="71882" y="383413"/>
                  </a:lnTo>
                  <a:lnTo>
                    <a:pt x="87490" y="364998"/>
                  </a:lnTo>
                  <a:lnTo>
                    <a:pt x="178562" y="257556"/>
                  </a:lnTo>
                  <a:close/>
                </a:path>
                <a:path w="429259" h="452119">
                  <a:moveTo>
                    <a:pt x="231902" y="268986"/>
                  </a:moveTo>
                  <a:lnTo>
                    <a:pt x="205994" y="263398"/>
                  </a:lnTo>
                  <a:lnTo>
                    <a:pt x="175895" y="405511"/>
                  </a:lnTo>
                  <a:lnTo>
                    <a:pt x="201676" y="410972"/>
                  </a:lnTo>
                  <a:lnTo>
                    <a:pt x="209219" y="375450"/>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8991"/>
                  </a:moveTo>
                  <a:lnTo>
                    <a:pt x="383921" y="301244"/>
                  </a:lnTo>
                  <a:lnTo>
                    <a:pt x="279146" y="279019"/>
                  </a:lnTo>
                  <a:lnTo>
                    <a:pt x="256463" y="385483"/>
                  </a:lnTo>
                  <a:lnTo>
                    <a:pt x="248920" y="421005"/>
                  </a:lnTo>
                  <a:lnTo>
                    <a:pt x="394576" y="451993"/>
                  </a:lnTo>
                  <a:lnTo>
                    <a:pt x="395859" y="446405"/>
                  </a:lnTo>
                  <a:lnTo>
                    <a:pt x="398145" y="435229"/>
                  </a:lnTo>
                  <a:lnTo>
                    <a:pt x="278384" y="409702"/>
                  </a:lnTo>
                  <a:lnTo>
                    <a:pt x="288671" y="361442"/>
                  </a:lnTo>
                  <a:lnTo>
                    <a:pt x="396621" y="384302"/>
                  </a:lnTo>
                  <a:lnTo>
                    <a:pt x="397751" y="378841"/>
                  </a:lnTo>
                  <a:lnTo>
                    <a:pt x="399034" y="373253"/>
                  </a:lnTo>
                  <a:lnTo>
                    <a:pt x="400177" y="367665"/>
                  </a:lnTo>
                  <a:lnTo>
                    <a:pt x="370763" y="361442"/>
                  </a:lnTo>
                  <a:lnTo>
                    <a:pt x="292100" y="344678"/>
                  </a:lnTo>
                  <a:lnTo>
                    <a:pt x="294449" y="333832"/>
                  </a:lnTo>
                  <a:lnTo>
                    <a:pt x="296773" y="322961"/>
                  </a:lnTo>
                  <a:lnTo>
                    <a:pt x="301371" y="301244"/>
                  </a:lnTo>
                  <a:lnTo>
                    <a:pt x="416687" y="325755"/>
                  </a:lnTo>
                  <a:lnTo>
                    <a:pt x="417957" y="320167"/>
                  </a:lnTo>
                  <a:lnTo>
                    <a:pt x="420243" y="308991"/>
                  </a:lnTo>
                  <a:close/>
                </a:path>
                <a:path w="429259" h="452119">
                  <a:moveTo>
                    <a:pt x="429133" y="126669"/>
                  </a:moveTo>
                  <a:lnTo>
                    <a:pt x="413600" y="89014"/>
                  </a:lnTo>
                  <a:lnTo>
                    <a:pt x="402475" y="78206"/>
                  </a:lnTo>
                  <a:lnTo>
                    <a:pt x="402475" y="125069"/>
                  </a:lnTo>
                  <a:lnTo>
                    <a:pt x="402323" y="133235"/>
                  </a:lnTo>
                  <a:lnTo>
                    <a:pt x="383197" y="173558"/>
                  </a:lnTo>
                  <a:lnTo>
                    <a:pt x="336194" y="186791"/>
                  </a:lnTo>
                  <a:lnTo>
                    <a:pt x="322072" y="184785"/>
                  </a:lnTo>
                  <a:lnTo>
                    <a:pt x="286308" y="168465"/>
                  </a:lnTo>
                  <a:lnTo>
                    <a:pt x="265823" y="128257"/>
                  </a:lnTo>
                  <a:lnTo>
                    <a:pt x="265899" y="126669"/>
                  </a:lnTo>
                  <a:lnTo>
                    <a:pt x="277977" y="88938"/>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22" y="79286"/>
                  </a:lnTo>
                  <a:lnTo>
                    <a:pt x="239598" y="117233"/>
                  </a:lnTo>
                  <a:lnTo>
                    <a:pt x="239483" y="125069"/>
                  </a:lnTo>
                  <a:lnTo>
                    <a:pt x="239534" y="128257"/>
                  </a:lnTo>
                  <a:lnTo>
                    <a:pt x="254863" y="165214"/>
                  </a:lnTo>
                  <a:lnTo>
                    <a:pt x="293141" y="192913"/>
                  </a:lnTo>
                  <a:lnTo>
                    <a:pt x="331355" y="202996"/>
                  </a:lnTo>
                  <a:lnTo>
                    <a:pt x="343776" y="203885"/>
                  </a:lnTo>
                  <a:lnTo>
                    <a:pt x="356019" y="203619"/>
                  </a:lnTo>
                  <a:lnTo>
                    <a:pt x="399148" y="190169"/>
                  </a:lnTo>
                  <a:lnTo>
                    <a:pt x="424675" y="157835"/>
                  </a:lnTo>
                  <a:lnTo>
                    <a:pt x="429069" y="137756"/>
                  </a:lnTo>
                  <a:lnTo>
                    <a:pt x="429133" y="126669"/>
                  </a:lnTo>
                  <a:close/>
                </a:path>
              </a:pathLst>
            </a:custGeom>
            <a:solidFill>
              <a:srgbClr val="FFFFFF"/>
            </a:solidFill>
          </p:spPr>
          <p:txBody>
            <a:bodyPr wrap="square" lIns="0" tIns="0" rIns="0" bIns="0" rtlCol="0"/>
            <a:lstStyle/>
            <a:p>
              <a:endParaRPr/>
            </a:p>
          </p:txBody>
        </p:sp>
        <p:pic>
          <p:nvPicPr>
            <p:cNvPr id="46" name="object 46"/>
            <p:cNvPicPr/>
            <p:nvPr/>
          </p:nvPicPr>
          <p:blipFill>
            <a:blip r:embed="rId20" cstate="screen">
              <a:extLst>
                <a:ext uri="{28A0092B-C50C-407E-A947-70E740481C1C}">
                  <a14:useLocalDpi xmlns:a14="http://schemas.microsoft.com/office/drawing/2010/main"/>
                </a:ext>
              </a:extLst>
            </a:blip>
            <a:stretch>
              <a:fillRect/>
            </a:stretch>
          </p:blipFill>
          <p:spPr>
            <a:xfrm>
              <a:off x="6294120" y="2372613"/>
              <a:ext cx="251078" cy="184023"/>
            </a:xfrm>
            <a:prstGeom prst="rect">
              <a:avLst/>
            </a:prstGeom>
          </p:spPr>
        </p:pic>
      </p:grpSp>
      <p:pic>
        <p:nvPicPr>
          <p:cNvPr id="47" name="object 47"/>
          <p:cNvPicPr/>
          <p:nvPr/>
        </p:nvPicPr>
        <p:blipFill>
          <a:blip r:embed="rId21" cstate="screen">
            <a:extLst>
              <a:ext uri="{28A0092B-C50C-407E-A947-70E740481C1C}">
                <a14:useLocalDpi xmlns:a14="http://schemas.microsoft.com/office/drawing/2010/main"/>
              </a:ext>
            </a:extLst>
          </a:blip>
          <a:stretch>
            <a:fillRect/>
          </a:stretch>
        </p:blipFill>
        <p:spPr>
          <a:xfrm>
            <a:off x="451484" y="5631941"/>
            <a:ext cx="213982" cy="213995"/>
          </a:xfrm>
          <a:prstGeom prst="rect">
            <a:avLst/>
          </a:prstGeom>
        </p:spPr>
      </p:pic>
      <p:pic>
        <p:nvPicPr>
          <p:cNvPr id="48" name="object 48"/>
          <p:cNvPicPr/>
          <p:nvPr/>
        </p:nvPicPr>
        <p:blipFill>
          <a:blip r:embed="rId22" cstate="screen">
            <a:extLst>
              <a:ext uri="{28A0092B-C50C-407E-A947-70E740481C1C}">
                <a14:useLocalDpi xmlns:a14="http://schemas.microsoft.com/office/drawing/2010/main"/>
              </a:ext>
            </a:extLst>
          </a:blip>
          <a:stretch>
            <a:fillRect/>
          </a:stretch>
        </p:blipFill>
        <p:spPr>
          <a:xfrm>
            <a:off x="3811273" y="7803695"/>
            <a:ext cx="213995" cy="195275"/>
          </a:xfrm>
          <a:prstGeom prst="rect">
            <a:avLst/>
          </a:prstGeom>
        </p:spPr>
      </p:pic>
      <p:pic>
        <p:nvPicPr>
          <p:cNvPr id="49" name="object 49"/>
          <p:cNvPicPr/>
          <p:nvPr/>
        </p:nvPicPr>
        <p:blipFill>
          <a:blip r:embed="rId23" cstate="screen">
            <a:extLst>
              <a:ext uri="{28A0092B-C50C-407E-A947-70E740481C1C}">
                <a14:useLocalDpi xmlns:a14="http://schemas.microsoft.com/office/drawing/2010/main"/>
              </a:ext>
            </a:extLst>
          </a:blip>
          <a:stretch>
            <a:fillRect/>
          </a:stretch>
        </p:blipFill>
        <p:spPr>
          <a:xfrm>
            <a:off x="3811273" y="9291957"/>
            <a:ext cx="213995" cy="191693"/>
          </a:xfrm>
          <a:prstGeom prst="rect">
            <a:avLst/>
          </a:prstGeom>
        </p:spPr>
      </p:pic>
      <p:pic>
        <p:nvPicPr>
          <p:cNvPr id="50" name="object 50"/>
          <p:cNvPicPr/>
          <p:nvPr/>
        </p:nvPicPr>
        <p:blipFill>
          <a:blip r:embed="rId24" cstate="screen">
            <a:extLst>
              <a:ext uri="{28A0092B-C50C-407E-A947-70E740481C1C}">
                <a14:useLocalDpi xmlns:a14="http://schemas.microsoft.com/office/drawing/2010/main"/>
              </a:ext>
            </a:extLst>
          </a:blip>
          <a:stretch>
            <a:fillRect/>
          </a:stretch>
        </p:blipFill>
        <p:spPr>
          <a:xfrm>
            <a:off x="3825878" y="6145821"/>
            <a:ext cx="214629" cy="221576"/>
          </a:xfrm>
          <a:prstGeom prst="rect">
            <a:avLst/>
          </a:prstGeom>
        </p:spPr>
      </p:pic>
      <p:sp>
        <p:nvSpPr>
          <p:cNvPr id="51" name="object 51"/>
          <p:cNvSpPr txBox="1"/>
          <p:nvPr/>
        </p:nvSpPr>
        <p:spPr>
          <a:xfrm>
            <a:off x="7298680" y="7817428"/>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01468" y="2537205"/>
            <a:ext cx="3020695" cy="3406140"/>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general,</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 dirty="0">
                <a:solidFill>
                  <a:srgbClr val="57585B"/>
                </a:solidFill>
                <a:latin typeface="Microsoft Sans Serif"/>
                <a:cs typeface="Microsoft Sans Serif"/>
              </a:rPr>
              <a:t> recomendaciones</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basan</a:t>
            </a:r>
            <a:r>
              <a:rPr sz="1000" dirty="0">
                <a:solidFill>
                  <a:srgbClr val="57585B"/>
                </a:solidFill>
                <a:latin typeface="Microsoft Sans Serif"/>
                <a:cs typeface="Microsoft Sans Serif"/>
              </a:rPr>
              <a:t> en</a:t>
            </a:r>
            <a:r>
              <a:rPr sz="1000" spc="26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dieta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tradicional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búlgara.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Poco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poco,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gente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comienza a volver a sus </a:t>
            </a:r>
            <a:r>
              <a:rPr sz="1000" dirty="0">
                <a:solidFill>
                  <a:srgbClr val="57585B"/>
                </a:solidFill>
                <a:latin typeface="Microsoft Sans Serif"/>
                <a:cs typeface="Microsoft Sans Serif"/>
              </a:rPr>
              <a:t>raíces. </a:t>
            </a:r>
            <a:r>
              <a:rPr sz="1000" spc="-5" dirty="0">
                <a:solidFill>
                  <a:srgbClr val="57585B"/>
                </a:solidFill>
                <a:latin typeface="Microsoft Sans Serif"/>
                <a:cs typeface="Microsoft Sans Serif"/>
              </a:rPr>
              <a:t>Recomiendan este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estilo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solo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bajar</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peso,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sino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curarse.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principal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motivo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abandonar una dieta es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dificultad para encontrar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 saludables, la falta de </a:t>
            </a:r>
            <a:r>
              <a:rPr sz="1000" dirty="0">
                <a:solidFill>
                  <a:srgbClr val="57585B"/>
                </a:solidFill>
                <a:latin typeface="Microsoft Sans Serif"/>
                <a:cs typeface="Microsoft Sans Serif"/>
              </a:rPr>
              <a:t>tiempo </a:t>
            </a:r>
            <a:r>
              <a:rPr sz="1000" spc="-5" dirty="0">
                <a:solidFill>
                  <a:srgbClr val="57585B"/>
                </a:solidFill>
                <a:latin typeface="Microsoft Sans Serif"/>
                <a:cs typeface="Microsoft Sans Serif"/>
              </a:rPr>
              <a:t>y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pérdida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motivación por el esfuerzo que </a:t>
            </a:r>
            <a:r>
              <a:rPr sz="1000" dirty="0">
                <a:solidFill>
                  <a:srgbClr val="57585B"/>
                </a:solidFill>
                <a:latin typeface="Microsoft Sans Serif"/>
                <a:cs typeface="Microsoft Sans Serif"/>
              </a:rPr>
              <a:t>requiere </a:t>
            </a:r>
            <a:r>
              <a:rPr sz="1000" spc="-5" dirty="0">
                <a:solidFill>
                  <a:srgbClr val="57585B"/>
                </a:solidFill>
                <a:latin typeface="Microsoft Sans Serif"/>
                <a:cs typeface="Microsoft Sans Serif"/>
              </a:rPr>
              <a:t>realizar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comidas saludables. El Dr. Pelov </a:t>
            </a:r>
            <a:r>
              <a:rPr sz="1000" dirty="0">
                <a:solidFill>
                  <a:srgbClr val="57585B"/>
                </a:solidFill>
                <a:latin typeface="Microsoft Sans Serif"/>
                <a:cs typeface="Microsoft Sans Serif"/>
              </a:rPr>
              <a:t>ha </a:t>
            </a:r>
            <a:r>
              <a:rPr sz="1000" spc="-5" dirty="0">
                <a:solidFill>
                  <a:srgbClr val="57585B"/>
                </a:solidFill>
                <a:latin typeface="Microsoft Sans Serif"/>
                <a:cs typeface="Microsoft Sans Serif"/>
              </a:rPr>
              <a:t>logrado crear un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régimen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equilibrado,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además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mejorar</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salud es fácil de implementar y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convierte en una </a:t>
            </a:r>
            <a:r>
              <a:rPr sz="1000" dirty="0">
                <a:solidFill>
                  <a:srgbClr val="57585B"/>
                </a:solidFill>
                <a:latin typeface="Microsoft Sans Serif"/>
                <a:cs typeface="Microsoft Sans Serif"/>
              </a:rPr>
              <a:t> forma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vida</a:t>
            </a:r>
            <a:r>
              <a:rPr sz="1000" spc="-5" dirty="0">
                <a:latin typeface="Microsoft Sans Serif"/>
                <a:cs typeface="Microsoft Sans Serif"/>
              </a:rPr>
              <a:t>.</a:t>
            </a:r>
            <a:endParaRPr sz="1000">
              <a:latin typeface="Microsoft Sans Serif"/>
              <a:cs typeface="Microsoft Sans Serif"/>
            </a:endParaRPr>
          </a:p>
          <a:p>
            <a:pPr marL="12697">
              <a:lnSpc>
                <a:spcPts val="1437"/>
              </a:lnSpc>
              <a:spcBef>
                <a:spcPts val="125"/>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715" algn="just">
              <a:lnSpc>
                <a:spcPct val="99400"/>
              </a:lnSpc>
              <a:spcBef>
                <a:spcPts val="5"/>
              </a:spcBef>
            </a:pPr>
            <a:r>
              <a:rPr sz="1000" spc="-5" dirty="0">
                <a:solidFill>
                  <a:srgbClr val="57585B"/>
                </a:solidFill>
                <a:latin typeface="Microsoft Sans Serif"/>
                <a:cs typeface="Microsoft Sans Serif"/>
              </a:rPr>
              <a:t>Esta dieta es sana y equilibrada, </a:t>
            </a:r>
            <a:r>
              <a:rPr sz="1000" spc="-15" dirty="0">
                <a:solidFill>
                  <a:srgbClr val="57585B"/>
                </a:solidFill>
                <a:latin typeface="Microsoft Sans Serif"/>
                <a:cs typeface="Microsoft Sans Serif"/>
              </a:rPr>
              <a:t>ya </a:t>
            </a:r>
            <a:r>
              <a:rPr sz="1000" spc="-5" dirty="0">
                <a:solidFill>
                  <a:srgbClr val="57585B"/>
                </a:solidFill>
                <a:latin typeface="Microsoft Sans Serif"/>
                <a:cs typeface="Microsoft Sans Serif"/>
              </a:rPr>
              <a:t>que </a:t>
            </a:r>
            <a:r>
              <a:rPr sz="1000" spc="-10" dirty="0">
                <a:solidFill>
                  <a:srgbClr val="57585B"/>
                </a:solidFill>
                <a:latin typeface="Microsoft Sans Serif"/>
                <a:cs typeface="Microsoft Sans Serif"/>
              </a:rPr>
              <a:t>lleva </a:t>
            </a:r>
            <a:r>
              <a:rPr sz="1000" spc="-5" dirty="0">
                <a:solidFill>
                  <a:srgbClr val="57585B"/>
                </a:solidFill>
                <a:latin typeface="Microsoft Sans Serif"/>
                <a:cs typeface="Microsoft Sans Serif"/>
              </a:rPr>
              <a:t>a las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sus</a:t>
            </a:r>
            <a:r>
              <a:rPr sz="1000" spc="5" dirty="0">
                <a:solidFill>
                  <a:srgbClr val="57585B"/>
                </a:solidFill>
                <a:latin typeface="Microsoft Sans Serif"/>
                <a:cs typeface="Microsoft Sans Serif"/>
              </a:rPr>
              <a:t> raíces</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naturaleza,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donde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equilibrio </a:t>
            </a:r>
            <a:r>
              <a:rPr sz="1000" spc="-10" dirty="0">
                <a:solidFill>
                  <a:srgbClr val="57585B"/>
                </a:solidFill>
                <a:latin typeface="Microsoft Sans Serif"/>
                <a:cs typeface="Microsoft Sans Serif"/>
              </a:rPr>
              <a:t>lo </a:t>
            </a:r>
            <a:r>
              <a:rPr sz="1000" spc="-5" dirty="0">
                <a:solidFill>
                  <a:srgbClr val="57585B"/>
                </a:solidFill>
                <a:latin typeface="Microsoft Sans Serif"/>
                <a:cs typeface="Microsoft Sans Serif"/>
              </a:rPr>
              <a:t>es todo. A lo largo de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años, hemos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alterado</a:t>
            </a:r>
            <a:r>
              <a:rPr sz="1000" dirty="0">
                <a:solidFill>
                  <a:srgbClr val="57585B"/>
                </a:solidFill>
                <a:latin typeface="Microsoft Sans Serif"/>
                <a:cs typeface="Microsoft Sans Serif"/>
              </a:rPr>
              <a:t> este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equilibrio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debido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alimentos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procesados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contenido</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carbohidratos.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Sobreviene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adicción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azúcar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cada</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vez</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consume más, </a:t>
            </a:r>
            <a:r>
              <a:rPr sz="1000" spc="-10" dirty="0">
                <a:solidFill>
                  <a:srgbClr val="57585B"/>
                </a:solidFill>
                <a:latin typeface="Microsoft Sans Serif"/>
                <a:cs typeface="Microsoft Sans Serif"/>
              </a:rPr>
              <a:t>lo </a:t>
            </a:r>
            <a:r>
              <a:rPr sz="1000" spc="-5" dirty="0">
                <a:solidFill>
                  <a:srgbClr val="57585B"/>
                </a:solidFill>
                <a:latin typeface="Microsoft Sans Serif"/>
                <a:cs typeface="Microsoft Sans Serif"/>
              </a:rPr>
              <a:t>que conduce a la enfermedad. Uno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principales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síntomas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esto</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3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obesidad.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adecuado</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cualquier</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quiera</a:t>
            </a:r>
            <a:endParaRPr sz="1000">
              <a:latin typeface="Microsoft Sans Serif"/>
              <a:cs typeface="Microsoft Sans Serif"/>
            </a:endParaRPr>
          </a:p>
        </p:txBody>
      </p:sp>
      <p:sp>
        <p:nvSpPr>
          <p:cNvPr id="3" name="object 3"/>
          <p:cNvSpPr txBox="1"/>
          <p:nvPr/>
        </p:nvSpPr>
        <p:spPr>
          <a:xfrm>
            <a:off x="4101468" y="5918072"/>
            <a:ext cx="3016885" cy="166157"/>
          </a:xfrm>
          <a:prstGeom prst="rect">
            <a:avLst/>
          </a:prstGeom>
        </p:spPr>
        <p:txBody>
          <a:bodyPr vert="horz" wrap="square" lIns="0" tIns="12062" rIns="0" bIns="0" rtlCol="0">
            <a:spAutoFit/>
          </a:bodyPr>
          <a:lstStyle/>
          <a:p>
            <a:pPr marL="12697">
              <a:spcBef>
                <a:spcPts val="95"/>
              </a:spcBef>
              <a:tabLst>
                <a:tab pos="528161" algn="l"/>
                <a:tab pos="954114" algn="l"/>
                <a:tab pos="1245493" algn="l"/>
                <a:tab pos="1721598" algn="l"/>
                <a:tab pos="2551291" algn="l"/>
                <a:tab pos="2763317" algn="l"/>
              </a:tabLst>
            </a:pPr>
            <a:r>
              <a:rPr sz="1000" spc="-5" dirty="0">
                <a:solidFill>
                  <a:srgbClr val="57585B"/>
                </a:solidFill>
                <a:latin typeface="Microsoft Sans Serif"/>
                <a:cs typeface="Microsoft Sans Serif"/>
              </a:rPr>
              <a:t>p</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rd</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r</a:t>
            </a:r>
            <a:r>
              <a:rPr sz="1000" dirty="0">
                <a:solidFill>
                  <a:srgbClr val="57585B"/>
                </a:solidFill>
                <a:latin typeface="Microsoft Sans Serif"/>
                <a:cs typeface="Microsoft Sans Serif"/>
              </a:rPr>
              <a:t>	p</a:t>
            </a:r>
            <a:r>
              <a:rPr sz="1000" spc="-5" dirty="0">
                <a:solidFill>
                  <a:srgbClr val="57585B"/>
                </a:solidFill>
                <a:latin typeface="Microsoft Sans Serif"/>
                <a:cs typeface="Microsoft Sans Serif"/>
              </a:rPr>
              <a:t>eso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a:t>
            </a:r>
            <a:r>
              <a:rPr sz="1000" spc="-5" dirty="0">
                <a:solidFill>
                  <a:srgbClr val="57585B"/>
                </a:solidFill>
                <a:latin typeface="Microsoft Sans Serif"/>
                <a:cs typeface="Microsoft Sans Serif"/>
              </a:rPr>
              <a:t>or</a:t>
            </a:r>
            <a:r>
              <a:rPr sz="1000" spc="5" dirty="0">
                <a:solidFill>
                  <a:srgbClr val="57585B"/>
                </a:solidFill>
                <a:latin typeface="Microsoft Sans Serif"/>
                <a:cs typeface="Microsoft Sans Serif"/>
              </a:rPr>
              <a:t>m</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r</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a:t>
            </a:r>
            <a:endParaRPr sz="1000">
              <a:latin typeface="Microsoft Sans Serif"/>
              <a:cs typeface="Microsoft Sans Serif"/>
            </a:endParaRPr>
          </a:p>
        </p:txBody>
      </p:sp>
      <p:sp>
        <p:nvSpPr>
          <p:cNvPr id="4" name="object 4"/>
          <p:cNvSpPr txBox="1"/>
          <p:nvPr/>
        </p:nvSpPr>
        <p:spPr>
          <a:xfrm>
            <a:off x="4101468" y="6068950"/>
            <a:ext cx="3016885" cy="166157"/>
          </a:xfrm>
          <a:prstGeom prst="rect">
            <a:avLst/>
          </a:prstGeom>
        </p:spPr>
        <p:txBody>
          <a:bodyPr vert="horz" wrap="square" lIns="0" tIns="12062" rIns="0" bIns="0" rtlCol="0">
            <a:spAutoFit/>
          </a:bodyPr>
          <a:lstStyle/>
          <a:p>
            <a:pPr marL="12697">
              <a:spcBef>
                <a:spcPts val="95"/>
              </a:spcBef>
              <a:tabLst>
                <a:tab pos="922375" algn="l"/>
                <a:tab pos="1314051" algn="l"/>
                <a:tab pos="1969808" algn="l"/>
                <a:tab pos="2310699" algn="l"/>
              </a:tabLst>
            </a:pPr>
            <a:r>
              <a:rPr sz="1000" spc="-5" dirty="0">
                <a:solidFill>
                  <a:srgbClr val="57585B"/>
                </a:solidFill>
                <a:latin typeface="Microsoft Sans Serif"/>
                <a:cs typeface="Microsoft Sans Serif"/>
              </a:rPr>
              <a:t>recomendado	para	personas	</a:t>
            </a:r>
            <a:r>
              <a:rPr sz="1000" dirty="0">
                <a:solidFill>
                  <a:srgbClr val="57585B"/>
                </a:solidFill>
                <a:latin typeface="Microsoft Sans Serif"/>
                <a:cs typeface="Microsoft Sans Serif"/>
              </a:rPr>
              <a:t>con	</a:t>
            </a:r>
            <a:r>
              <a:rPr sz="1000" spc="-5" dirty="0">
                <a:solidFill>
                  <a:srgbClr val="57585B"/>
                </a:solidFill>
                <a:latin typeface="Microsoft Sans Serif"/>
                <a:cs typeface="Microsoft Sans Serif"/>
              </a:rPr>
              <a:t>hipertensión</a:t>
            </a:r>
            <a:endParaRPr sz="1000">
              <a:latin typeface="Microsoft Sans Serif"/>
              <a:cs typeface="Microsoft Sans Serif"/>
            </a:endParaRPr>
          </a:p>
        </p:txBody>
      </p:sp>
      <p:sp>
        <p:nvSpPr>
          <p:cNvPr id="5" name="object 5"/>
          <p:cNvSpPr txBox="1"/>
          <p:nvPr/>
        </p:nvSpPr>
        <p:spPr>
          <a:xfrm>
            <a:off x="4101468" y="6219825"/>
            <a:ext cx="3020695" cy="330200"/>
          </a:xfrm>
          <a:prstGeom prst="rect">
            <a:avLst/>
          </a:prstGeom>
        </p:spPr>
        <p:txBody>
          <a:bodyPr vert="horz" wrap="square" lIns="0" tIns="12062" rIns="0" bIns="0" rtlCol="0">
            <a:spAutoFit/>
          </a:bodyPr>
          <a:lstStyle/>
          <a:p>
            <a:pPr marL="12697" marR="5077">
              <a:spcBef>
                <a:spcPts val="95"/>
              </a:spcBef>
            </a:pPr>
            <a:r>
              <a:rPr sz="1000" spc="-5" dirty="0">
                <a:solidFill>
                  <a:srgbClr val="57585B"/>
                </a:solidFill>
                <a:latin typeface="Microsoft Sans Serif"/>
                <a:cs typeface="Microsoft Sans Serif"/>
              </a:rPr>
              <a:t>arterial,</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colesterol</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quieran</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tener</a:t>
            </a:r>
            <a:r>
              <a:rPr sz="1000" spc="40" dirty="0">
                <a:solidFill>
                  <a:srgbClr val="57585B"/>
                </a:solidFill>
                <a:latin typeface="Microsoft Sans Serif"/>
                <a:cs typeface="Microsoft Sans Serif"/>
              </a:rPr>
              <a:t> </a:t>
            </a:r>
            <a:r>
              <a:rPr sz="1000" dirty="0">
                <a:solidFill>
                  <a:srgbClr val="57585B"/>
                </a:solidFill>
                <a:latin typeface="Microsoft Sans Serif"/>
                <a:cs typeface="Microsoft Sans Serif"/>
              </a:rPr>
              <a:t>más </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energía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reducir</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insomnio.</a:t>
            </a:r>
            <a:endParaRPr sz="1000">
              <a:latin typeface="Microsoft Sans Serif"/>
              <a:cs typeface="Microsoft Sans Serif"/>
            </a:endParaRPr>
          </a:p>
        </p:txBody>
      </p:sp>
      <p:sp>
        <p:nvSpPr>
          <p:cNvPr id="6" name="object 6"/>
          <p:cNvSpPr txBox="1"/>
          <p:nvPr/>
        </p:nvSpPr>
        <p:spPr>
          <a:xfrm>
            <a:off x="4101468" y="6651116"/>
            <a:ext cx="3018155" cy="819150"/>
          </a:xfrm>
          <a:prstGeom prst="rect">
            <a:avLst/>
          </a:prstGeom>
        </p:spPr>
        <p:txBody>
          <a:bodyPr vert="horz" wrap="square" lIns="0" tIns="12697" rIns="0" bIns="0" rtlCol="0">
            <a:spAutoFit/>
          </a:bodyPr>
          <a:lstStyle/>
          <a:p>
            <a:pPr marL="117439">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ct val="99300"/>
              </a:lnSpc>
              <a:spcBef>
                <a:spcPts val="40"/>
              </a:spcBef>
            </a:pPr>
            <a:r>
              <a:rPr sz="1000" spc="-30" dirty="0">
                <a:solidFill>
                  <a:srgbClr val="57585B"/>
                </a:solidFill>
                <a:latin typeface="Microsoft Sans Serif"/>
                <a:cs typeface="Microsoft Sans Serif"/>
              </a:rPr>
              <a:t>Revivo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considera</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sostenibilidad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paso</a:t>
            </a:r>
            <a:r>
              <a:rPr sz="1000" spc="-30" dirty="0">
                <a:solidFill>
                  <a:srgbClr val="57585B"/>
                </a:solidFill>
                <a:latin typeface="Microsoft Sans Serif"/>
                <a:cs typeface="Microsoft Sans Serif"/>
              </a:rPr>
              <a:t> del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camino:</a:t>
            </a:r>
            <a:r>
              <a:rPr sz="1000" spc="-25" dirty="0">
                <a:solidFill>
                  <a:srgbClr val="57585B"/>
                </a:solidFill>
                <a:latin typeface="Microsoft Sans Serif"/>
                <a:cs typeface="Microsoft Sans Serif"/>
              </a:rPr>
              <a:t> utilizan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soluciones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ecológicas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 </a:t>
            </a:r>
            <a:r>
              <a:rPr sz="1000" spc="-30" dirty="0">
                <a:solidFill>
                  <a:srgbClr val="57585B"/>
                </a:solidFill>
                <a:latin typeface="Microsoft Sans Serif"/>
                <a:cs typeface="Microsoft Sans Serif"/>
              </a:rPr>
              <a:t> envases y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enfoque totalmente transparente con sus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clientes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términos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ingredientes.</a:t>
            </a:r>
            <a:endParaRPr sz="1000">
              <a:latin typeface="Microsoft Sans Serif"/>
              <a:cs typeface="Microsoft Sans Serif"/>
            </a:endParaRPr>
          </a:p>
        </p:txBody>
      </p:sp>
      <p:sp>
        <p:nvSpPr>
          <p:cNvPr id="7" name="object 7"/>
          <p:cNvSpPr txBox="1"/>
          <p:nvPr/>
        </p:nvSpPr>
        <p:spPr>
          <a:xfrm>
            <a:off x="4101465" y="7568567"/>
            <a:ext cx="3018790" cy="1415415"/>
          </a:xfrm>
          <a:prstGeom prst="rect">
            <a:avLst/>
          </a:prstGeom>
        </p:spPr>
        <p:txBody>
          <a:bodyPr vert="horz" wrap="square" lIns="0" tIns="12697" rIns="0" bIns="0" rtlCol="0">
            <a:spAutoFit/>
          </a:bodyPr>
          <a:lstStyle/>
          <a:p>
            <a:pPr marL="12697" algn="just">
              <a:lnSpc>
                <a:spcPts val="1412"/>
              </a:lnSpc>
              <a:spcBef>
                <a:spcPts val="100"/>
              </a:spcBef>
            </a:pPr>
            <a:r>
              <a:rPr sz="1200" spc="-40" dirty="0">
                <a:solidFill>
                  <a:srgbClr val="004448"/>
                </a:solidFill>
                <a:latin typeface="Microsoft Sans Serif"/>
                <a:cs typeface="Microsoft Sans Serif"/>
              </a:rPr>
              <a:t>Requerimientos</a:t>
            </a:r>
            <a:r>
              <a:rPr sz="1200" spc="-15" dirty="0">
                <a:solidFill>
                  <a:srgbClr val="004448"/>
                </a:solidFill>
                <a:latin typeface="Microsoft Sans Serif"/>
                <a:cs typeface="Microsoft Sans Serif"/>
              </a:rPr>
              <a:t> </a:t>
            </a:r>
            <a:r>
              <a:rPr sz="1200" spc="-30" dirty="0">
                <a:solidFill>
                  <a:srgbClr val="004448"/>
                </a:solidFill>
                <a:latin typeface="Microsoft Sans Serif"/>
                <a:cs typeface="Microsoft Sans Serif"/>
              </a:rPr>
              <a:t>dietéticos</a:t>
            </a:r>
            <a:endParaRPr sz="1200">
              <a:latin typeface="Microsoft Sans Serif"/>
              <a:cs typeface="Microsoft Sans Serif"/>
            </a:endParaRPr>
          </a:p>
          <a:p>
            <a:pPr marL="12697" algn="just">
              <a:lnSpc>
                <a:spcPts val="1175"/>
              </a:lnSpc>
            </a:pPr>
            <a:r>
              <a:rPr sz="1000" spc="-35" dirty="0">
                <a:solidFill>
                  <a:srgbClr val="57585B"/>
                </a:solidFill>
                <a:latin typeface="Microsoft Sans Serif"/>
                <a:cs typeface="Microsoft Sans Serif"/>
              </a:rPr>
              <a:t>Todos</a:t>
            </a:r>
            <a:r>
              <a:rPr sz="1000" spc="36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36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35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cantidades</a:t>
            </a:r>
            <a:r>
              <a:rPr sz="1000" spc="36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6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proporciones</a:t>
            </a:r>
            <a:r>
              <a:rPr sz="1000" spc="36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endParaRPr sz="1000">
              <a:latin typeface="Microsoft Sans Serif"/>
              <a:cs typeface="Microsoft Sans Serif"/>
            </a:endParaRPr>
          </a:p>
          <a:p>
            <a:pPr marL="12697" marR="5077" algn="just">
              <a:lnSpc>
                <a:spcPct val="99300"/>
              </a:lnSpc>
              <a:spcBef>
                <a:spcPts val="10"/>
              </a:spcBef>
            </a:pPr>
            <a:r>
              <a:rPr sz="1000" spc="-30" dirty="0">
                <a:solidFill>
                  <a:srgbClr val="57585B"/>
                </a:solidFill>
                <a:latin typeface="Microsoft Sans Serif"/>
                <a:cs typeface="Microsoft Sans Serif"/>
              </a:rPr>
              <a:t>seleccionan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máximos</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resultados.</a:t>
            </a:r>
            <a:r>
              <a:rPr sz="1000" spc="21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menús</a:t>
            </a:r>
            <a:r>
              <a:rPr sz="1000" spc="-30" dirty="0">
                <a:solidFill>
                  <a:srgbClr val="57585B"/>
                </a:solidFill>
                <a:latin typeface="Microsoft Sans Serif"/>
                <a:cs typeface="Microsoft Sans Serif"/>
              </a:rPr>
              <a:t> son</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50%</a:t>
            </a:r>
            <a:r>
              <a:rPr sz="1000" spc="-35" dirty="0">
                <a:solidFill>
                  <a:srgbClr val="57585B"/>
                </a:solidFill>
                <a:latin typeface="Microsoft Sans Serif"/>
                <a:cs typeface="Microsoft Sans Serif"/>
              </a:rPr>
              <a:t> de</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verduras</a:t>
            </a:r>
            <a:r>
              <a:rPr sz="1000" spc="2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22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mejores</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 </a:t>
            </a:r>
            <a:r>
              <a:rPr sz="1000" spc="-30" dirty="0">
                <a:solidFill>
                  <a:srgbClr val="57585B"/>
                </a:solidFill>
                <a:latin typeface="Microsoft Sans Serif"/>
                <a:cs typeface="Microsoft Sans Serif"/>
              </a:rPr>
              <a:t> mercado),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15%</a:t>
            </a:r>
            <a:r>
              <a:rPr sz="1000" spc="-35" dirty="0">
                <a:solidFill>
                  <a:srgbClr val="57585B"/>
                </a:solidFill>
                <a:latin typeface="Microsoft Sans Serif"/>
                <a:cs typeface="Microsoft Sans Serif"/>
              </a:rPr>
              <a:t> de</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proteínas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(carne</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pescado</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origen y calidad </a:t>
            </a:r>
            <a:r>
              <a:rPr sz="1000" spc="-25" dirty="0">
                <a:solidFill>
                  <a:srgbClr val="57585B"/>
                </a:solidFill>
                <a:latin typeface="Microsoft Sans Serif"/>
                <a:cs typeface="Microsoft Sans Serif"/>
              </a:rPr>
              <a:t>verificada), </a:t>
            </a:r>
            <a:r>
              <a:rPr sz="1000" spc="-40" dirty="0">
                <a:solidFill>
                  <a:srgbClr val="57585B"/>
                </a:solidFill>
                <a:latin typeface="Microsoft Sans Serif"/>
                <a:cs typeface="Microsoft Sans Serif"/>
              </a:rPr>
              <a:t>20%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grasas vegetales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naturales </a:t>
            </a:r>
            <a:r>
              <a:rPr sz="1000" spc="-25" dirty="0">
                <a:solidFill>
                  <a:srgbClr val="57585B"/>
                </a:solidFill>
                <a:latin typeface="Microsoft Sans Serif"/>
                <a:cs typeface="Microsoft Sans Serif"/>
              </a:rPr>
              <a:t>(sin </a:t>
            </a:r>
            <a:r>
              <a:rPr sz="1000" spc="-30" dirty="0">
                <a:solidFill>
                  <a:srgbClr val="57585B"/>
                </a:solidFill>
                <a:latin typeface="Microsoft Sans Serif"/>
                <a:cs typeface="Microsoft Sans Serif"/>
              </a:rPr>
              <a:t>grasas </a:t>
            </a:r>
            <a:r>
              <a:rPr sz="1000" spc="-25" dirty="0">
                <a:solidFill>
                  <a:srgbClr val="57585B"/>
                </a:solidFill>
                <a:latin typeface="Microsoft Sans Serif"/>
                <a:cs typeface="Microsoft Sans Serif"/>
              </a:rPr>
              <a:t>artificiales </a:t>
            </a:r>
            <a:r>
              <a:rPr sz="1000" spc="-35" dirty="0">
                <a:solidFill>
                  <a:srgbClr val="57585B"/>
                </a:solidFill>
                <a:latin typeface="Microsoft Sans Serif"/>
                <a:cs typeface="Microsoft Sans Serif"/>
              </a:rPr>
              <a:t>o </a:t>
            </a:r>
            <a:r>
              <a:rPr sz="1000" spc="-30" dirty="0">
                <a:solidFill>
                  <a:srgbClr val="57585B"/>
                </a:solidFill>
                <a:latin typeface="Microsoft Sans Serif"/>
                <a:cs typeface="Microsoft Sans Serif"/>
              </a:rPr>
              <a:t>procesadas) y </a:t>
            </a:r>
            <a:r>
              <a:rPr sz="1000" spc="-35" dirty="0">
                <a:solidFill>
                  <a:srgbClr val="57585B"/>
                </a:solidFill>
                <a:latin typeface="Microsoft Sans Serif"/>
                <a:cs typeface="Microsoft Sans Serif"/>
              </a:rPr>
              <a:t>15 </a:t>
            </a:r>
            <a:r>
              <a:rPr sz="1000" spc="-55" dirty="0">
                <a:solidFill>
                  <a:srgbClr val="57585B"/>
                </a:solidFill>
                <a:latin typeface="Microsoft Sans Serif"/>
                <a:cs typeface="Microsoft Sans Serif"/>
              </a:rPr>
              <a:t>% </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Grasas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Animales</a:t>
            </a:r>
            <a:r>
              <a:rPr sz="1000" spc="-30" dirty="0">
                <a:solidFill>
                  <a:srgbClr val="57585B"/>
                </a:solidFill>
                <a:latin typeface="Microsoft Sans Serif"/>
                <a:cs typeface="Microsoft Sans Serif"/>
              </a:rPr>
              <a:t> Naturales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origen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comprobados).</a:t>
            </a:r>
            <a:endParaRPr sz="1000">
              <a:latin typeface="Microsoft Sans Serif"/>
              <a:cs typeface="Microsoft Sans Serif"/>
            </a:endParaRPr>
          </a:p>
        </p:txBody>
      </p:sp>
      <p:sp>
        <p:nvSpPr>
          <p:cNvPr id="8" name="object 8"/>
          <p:cNvSpPr txBox="1"/>
          <p:nvPr/>
        </p:nvSpPr>
        <p:spPr>
          <a:xfrm>
            <a:off x="4099943" y="9088373"/>
            <a:ext cx="3016250" cy="812800"/>
          </a:xfrm>
          <a:prstGeom prst="rect">
            <a:avLst/>
          </a:prstGeom>
        </p:spPr>
        <p:txBody>
          <a:bodyPr vert="horz" wrap="square" lIns="0" tIns="12697" rIns="0" bIns="0" rtlCol="0">
            <a:spAutoFit/>
          </a:bodyPr>
          <a:lstStyle/>
          <a:p>
            <a:pPr marL="12697">
              <a:lnSpc>
                <a:spcPts val="1427"/>
              </a:lnSpc>
              <a:spcBef>
                <a:spcPts val="100"/>
              </a:spcBef>
            </a:pPr>
            <a:r>
              <a:rPr sz="1200" spc="-50" dirty="0">
                <a:solidFill>
                  <a:srgbClr val="004448"/>
                </a:solidFill>
                <a:latin typeface="Microsoft Sans Serif"/>
                <a:cs typeface="Microsoft Sans Serif"/>
              </a:rPr>
              <a:t>Uso</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15"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3967" marR="5077">
              <a:lnSpc>
                <a:spcPts val="1190"/>
              </a:lnSpc>
              <a:spcBef>
                <a:spcPts val="40"/>
              </a:spcBef>
            </a:pPr>
            <a:r>
              <a:rPr sz="1000" spc="-30" dirty="0">
                <a:solidFill>
                  <a:srgbClr val="57585B"/>
                </a:solidFill>
                <a:latin typeface="Microsoft Sans Serif"/>
                <a:cs typeface="Microsoft Sans Serif"/>
              </a:rPr>
              <a:t>El</a:t>
            </a:r>
            <a:r>
              <a:rPr sz="1000" spc="110" dirty="0">
                <a:solidFill>
                  <a:srgbClr val="57585B"/>
                </a:solidFill>
                <a:latin typeface="Microsoft Sans Serif"/>
                <a:cs typeface="Microsoft Sans Serif"/>
              </a:rPr>
              <a:t> </a:t>
            </a:r>
            <a:r>
              <a:rPr sz="1000" spc="-25" dirty="0">
                <a:solidFill>
                  <a:srgbClr val="57585B"/>
                </a:solidFill>
                <a:latin typeface="Microsoft Sans Serif"/>
                <a:cs typeface="Microsoft Sans Serif"/>
              </a:rPr>
              <a:t>sitio</a:t>
            </a:r>
            <a:r>
              <a:rPr sz="1000" spc="105" dirty="0">
                <a:solidFill>
                  <a:srgbClr val="57585B"/>
                </a:solidFill>
                <a:latin typeface="Microsoft Sans Serif"/>
                <a:cs typeface="Microsoft Sans Serif"/>
              </a:rPr>
              <a:t> </a:t>
            </a:r>
            <a:r>
              <a:rPr sz="1000" spc="-40" dirty="0">
                <a:solidFill>
                  <a:srgbClr val="57585B"/>
                </a:solidFill>
                <a:latin typeface="Microsoft Sans Serif"/>
                <a:cs typeface="Microsoft Sans Serif"/>
              </a:rPr>
              <a:t>web</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Revivo</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11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plataforma</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completa</a:t>
            </a:r>
            <a:r>
              <a:rPr sz="1000" spc="11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pedidos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online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fuente</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información</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endParaRPr sz="1000">
              <a:latin typeface="Microsoft Sans Serif"/>
              <a:cs typeface="Microsoft Sans Serif"/>
            </a:endParaRPr>
          </a:p>
          <a:p>
            <a:pPr marL="13967" marR="6982">
              <a:lnSpc>
                <a:spcPts val="1190"/>
              </a:lnSpc>
              <a:spcBef>
                <a:spcPts val="5"/>
              </a:spcBef>
            </a:pPr>
            <a:r>
              <a:rPr sz="1000" spc="-25" dirty="0">
                <a:solidFill>
                  <a:srgbClr val="57585B"/>
                </a:solidFill>
                <a:latin typeface="Microsoft Sans Serif"/>
                <a:cs typeface="Microsoft Sans Serif"/>
              </a:rPr>
              <a:t>clientes.</a:t>
            </a:r>
            <a:r>
              <a:rPr sz="1000" spc="4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servicio</a:t>
            </a:r>
            <a:r>
              <a:rPr sz="1000" spc="45"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a:t>
            </a:r>
            <a:r>
              <a:rPr sz="1000" spc="45" dirty="0">
                <a:solidFill>
                  <a:srgbClr val="57585B"/>
                </a:solidFill>
                <a:latin typeface="Microsoft Sans Serif"/>
                <a:cs typeface="Microsoft Sans Serif"/>
              </a:rPr>
              <a:t> </a:t>
            </a:r>
            <a:r>
              <a:rPr sz="1000" spc="-25" dirty="0">
                <a:solidFill>
                  <a:srgbClr val="57585B"/>
                </a:solidFill>
                <a:latin typeface="Microsoft Sans Serif"/>
                <a:cs typeface="Microsoft Sans Serif"/>
              </a:rPr>
              <a:t>efectivo.</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Tienen</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propios </a:t>
            </a:r>
            <a:r>
              <a:rPr sz="1000" spc="-250" dirty="0">
                <a:solidFill>
                  <a:srgbClr val="57585B"/>
                </a:solidFill>
                <a:latin typeface="Microsoft Sans Serif"/>
                <a:cs typeface="Microsoft Sans Serif"/>
              </a:rPr>
              <a:t> </a:t>
            </a:r>
            <a:r>
              <a:rPr sz="1000" spc="-25" dirty="0">
                <a:solidFill>
                  <a:srgbClr val="57585B"/>
                </a:solidFill>
                <a:latin typeface="Microsoft Sans Serif"/>
                <a:cs typeface="Microsoft Sans Serif"/>
              </a:rPr>
              <a:t>vehículos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reparto.</a:t>
            </a:r>
            <a:endParaRPr sz="1000">
              <a:latin typeface="Microsoft Sans Serif"/>
              <a:cs typeface="Microsoft Sans Serif"/>
            </a:endParaRPr>
          </a:p>
        </p:txBody>
      </p:sp>
      <p:sp>
        <p:nvSpPr>
          <p:cNvPr id="9" name="object 9"/>
          <p:cNvSpPr txBox="1"/>
          <p:nvPr/>
        </p:nvSpPr>
        <p:spPr>
          <a:xfrm>
            <a:off x="4099940" y="9992058"/>
            <a:ext cx="1927860" cy="363855"/>
          </a:xfrm>
          <a:prstGeom prst="rect">
            <a:avLst/>
          </a:prstGeom>
        </p:spPr>
        <p:txBody>
          <a:bodyPr vert="horz" wrap="square" lIns="0" tIns="12697" rIns="0" bIns="0" rtlCol="0">
            <a:spAutoFit/>
          </a:bodyPr>
          <a:lstStyle/>
          <a:p>
            <a:pPr marL="12697">
              <a:spcBef>
                <a:spcPts val="100"/>
              </a:spcBef>
            </a:pPr>
            <a:r>
              <a:rPr sz="1200" spc="-10" dirty="0">
                <a:solidFill>
                  <a:srgbClr val="004448"/>
                </a:solidFill>
                <a:latin typeface="Microsoft Sans Serif"/>
                <a:cs typeface="Microsoft Sans Serif"/>
              </a:rPr>
              <a:t>Haz</a:t>
            </a:r>
            <a:r>
              <a:rPr sz="1200" spc="-25" dirty="0">
                <a:solidFill>
                  <a:srgbClr val="004448"/>
                </a:solidFill>
                <a:latin typeface="Microsoft Sans Serif"/>
                <a:cs typeface="Microsoft Sans Serif"/>
              </a:rPr>
              <a:t> </a:t>
            </a:r>
            <a:r>
              <a:rPr sz="1200" spc="-15" dirty="0">
                <a:solidFill>
                  <a:srgbClr val="004448"/>
                </a:solidFill>
                <a:latin typeface="Microsoft Sans Serif"/>
                <a:cs typeface="Microsoft Sans Serif"/>
              </a:rPr>
              <a:t>click</a:t>
            </a:r>
            <a:r>
              <a:rPr sz="1200" spc="-10" dirty="0">
                <a:solidFill>
                  <a:srgbClr val="004448"/>
                </a:solidFill>
                <a:latin typeface="Microsoft Sans Serif"/>
                <a:cs typeface="Microsoft Sans Serif"/>
              </a:rPr>
              <a:t> </a:t>
            </a:r>
            <a:r>
              <a:rPr sz="1200" spc="-15" dirty="0">
                <a:solidFill>
                  <a:srgbClr val="004448"/>
                </a:solidFill>
                <a:latin typeface="Microsoft Sans Serif"/>
                <a:cs typeface="Microsoft Sans Serif"/>
              </a:rPr>
              <a:t>para</a:t>
            </a:r>
            <a:r>
              <a:rPr sz="1200" dirty="0">
                <a:solidFill>
                  <a:srgbClr val="004448"/>
                </a:solidFill>
                <a:latin typeface="Microsoft Sans Serif"/>
                <a:cs typeface="Microsoft Sans Serif"/>
              </a:rPr>
              <a:t> </a:t>
            </a:r>
            <a:r>
              <a:rPr sz="1200" spc="-15" dirty="0">
                <a:solidFill>
                  <a:srgbClr val="004448"/>
                </a:solidFill>
                <a:latin typeface="Microsoft Sans Serif"/>
                <a:cs typeface="Microsoft Sans Serif"/>
              </a:rPr>
              <a:t>ver los</a:t>
            </a:r>
            <a:r>
              <a:rPr sz="1200" spc="-5" dirty="0">
                <a:solidFill>
                  <a:srgbClr val="004448"/>
                </a:solidFill>
                <a:latin typeface="Microsoft Sans Serif"/>
                <a:cs typeface="Microsoft Sans Serif"/>
              </a:rPr>
              <a:t> vídeos</a:t>
            </a:r>
            <a:endParaRPr sz="1200">
              <a:latin typeface="Microsoft Sans Serif"/>
              <a:cs typeface="Microsoft Sans Serif"/>
            </a:endParaRPr>
          </a:p>
          <a:p>
            <a:pPr marL="13967">
              <a:spcBef>
                <a:spcPts val="20"/>
              </a:spcBef>
              <a:tabLst>
                <a:tab pos="609416" algn="l"/>
                <a:tab pos="1157889" algn="l"/>
              </a:tabLst>
            </a:pPr>
            <a:r>
              <a:rPr sz="1000" u="sng" spc="-145" dirty="0">
                <a:solidFill>
                  <a:srgbClr val="F5C15B"/>
                </a:solidFill>
                <a:uFill>
                  <a:solidFill>
                    <a:srgbClr val="F5C15B"/>
                  </a:solidFill>
                </a:uFill>
                <a:latin typeface="Microsoft Sans Serif"/>
                <a:cs typeface="Microsoft Sans Serif"/>
                <a:hlinkClick r:id="rId2"/>
              </a:rPr>
              <a:t>V</a:t>
            </a:r>
            <a:r>
              <a:rPr sz="1000" u="sng" spc="-55" dirty="0">
                <a:solidFill>
                  <a:srgbClr val="F5C15B"/>
                </a:solidFill>
                <a:uFill>
                  <a:solidFill>
                    <a:srgbClr val="F5C15B"/>
                  </a:solidFill>
                </a:uFill>
                <a:latin typeface="Microsoft Sans Serif"/>
                <a:cs typeface="Microsoft Sans Serif"/>
                <a:hlinkClick r:id="rId2"/>
              </a:rPr>
              <a:t>I</a:t>
            </a:r>
            <a:r>
              <a:rPr sz="1000" u="sng" spc="-150" dirty="0">
                <a:solidFill>
                  <a:srgbClr val="F5C15B"/>
                </a:solidFill>
                <a:uFill>
                  <a:solidFill>
                    <a:srgbClr val="F5C15B"/>
                  </a:solidFill>
                </a:uFill>
                <a:latin typeface="Microsoft Sans Serif"/>
                <a:cs typeface="Microsoft Sans Serif"/>
                <a:hlinkClick r:id="rId2"/>
              </a:rPr>
              <a:t>D</a:t>
            </a:r>
            <a:r>
              <a:rPr sz="1000" u="sng" spc="-145" dirty="0">
                <a:solidFill>
                  <a:srgbClr val="F5C15B"/>
                </a:solidFill>
                <a:uFill>
                  <a:solidFill>
                    <a:srgbClr val="F5C15B"/>
                  </a:solidFill>
                </a:uFill>
                <a:latin typeface="Microsoft Sans Serif"/>
                <a:cs typeface="Microsoft Sans Serif"/>
                <a:hlinkClick r:id="rId2"/>
              </a:rPr>
              <a:t>E</a:t>
            </a:r>
            <a:r>
              <a:rPr sz="1000" u="sng" spc="-175" dirty="0">
                <a:solidFill>
                  <a:srgbClr val="F5C15B"/>
                </a:solidFill>
                <a:uFill>
                  <a:solidFill>
                    <a:srgbClr val="F5C15B"/>
                  </a:solidFill>
                </a:uFill>
                <a:latin typeface="Microsoft Sans Serif"/>
                <a:cs typeface="Microsoft Sans Serif"/>
                <a:hlinkClick r:id="rId2"/>
              </a:rPr>
              <a:t>O</a:t>
            </a:r>
            <a:r>
              <a:rPr sz="1000" u="sng" spc="-30" dirty="0">
                <a:solidFill>
                  <a:srgbClr val="F5C15B"/>
                </a:solidFill>
                <a:uFill>
                  <a:solidFill>
                    <a:srgbClr val="F5C15B"/>
                  </a:solidFill>
                </a:uFill>
                <a:latin typeface="Microsoft Sans Serif"/>
                <a:cs typeface="Microsoft Sans Serif"/>
                <a:hlinkClick r:id="rId2"/>
              </a:rPr>
              <a:t> </a:t>
            </a:r>
            <a:r>
              <a:rPr sz="1000" u="sng" spc="-125" dirty="0">
                <a:solidFill>
                  <a:srgbClr val="F5C15B"/>
                </a:solidFill>
                <a:uFill>
                  <a:solidFill>
                    <a:srgbClr val="F5C15B"/>
                  </a:solidFill>
                </a:uFill>
                <a:latin typeface="Microsoft Sans Serif"/>
                <a:cs typeface="Microsoft Sans Serif"/>
                <a:hlinkClick r:id="rId2"/>
              </a:rPr>
              <a:t>1</a:t>
            </a:r>
            <a:r>
              <a:rPr sz="1000" dirty="0">
                <a:solidFill>
                  <a:srgbClr val="F5C15B"/>
                </a:solidFill>
                <a:latin typeface="Microsoft Sans Serif"/>
                <a:cs typeface="Microsoft Sans Serif"/>
              </a:rPr>
              <a:t>	</a:t>
            </a:r>
            <a:r>
              <a:rPr sz="1000" u="sng" spc="-145" dirty="0">
                <a:solidFill>
                  <a:srgbClr val="F5C15B"/>
                </a:solidFill>
                <a:uFill>
                  <a:solidFill>
                    <a:srgbClr val="F5C15B"/>
                  </a:solidFill>
                </a:uFill>
                <a:latin typeface="Microsoft Sans Serif"/>
                <a:cs typeface="Microsoft Sans Serif"/>
                <a:hlinkClick r:id="rId3"/>
              </a:rPr>
              <a:t>V</a:t>
            </a:r>
            <a:r>
              <a:rPr sz="1000" u="sng" spc="-55" dirty="0">
                <a:solidFill>
                  <a:srgbClr val="F5C15B"/>
                </a:solidFill>
                <a:uFill>
                  <a:solidFill>
                    <a:srgbClr val="F5C15B"/>
                  </a:solidFill>
                </a:uFill>
                <a:latin typeface="Microsoft Sans Serif"/>
                <a:cs typeface="Microsoft Sans Serif"/>
                <a:hlinkClick r:id="rId3"/>
              </a:rPr>
              <a:t>I</a:t>
            </a:r>
            <a:r>
              <a:rPr sz="1000" u="sng" spc="-150" dirty="0">
                <a:solidFill>
                  <a:srgbClr val="F5C15B"/>
                </a:solidFill>
                <a:uFill>
                  <a:solidFill>
                    <a:srgbClr val="F5C15B"/>
                  </a:solidFill>
                </a:uFill>
                <a:latin typeface="Microsoft Sans Serif"/>
                <a:cs typeface="Microsoft Sans Serif"/>
                <a:hlinkClick r:id="rId3"/>
              </a:rPr>
              <a:t>D</a:t>
            </a:r>
            <a:r>
              <a:rPr sz="1000" u="sng" spc="-135" dirty="0">
                <a:solidFill>
                  <a:srgbClr val="F5C15B"/>
                </a:solidFill>
                <a:uFill>
                  <a:solidFill>
                    <a:srgbClr val="F5C15B"/>
                  </a:solidFill>
                </a:uFill>
                <a:latin typeface="Microsoft Sans Serif"/>
                <a:cs typeface="Microsoft Sans Serif"/>
                <a:hlinkClick r:id="rId3"/>
              </a:rPr>
              <a:t>E</a:t>
            </a:r>
            <a:r>
              <a:rPr sz="1000" u="sng" spc="-175" dirty="0">
                <a:solidFill>
                  <a:srgbClr val="F5C15B"/>
                </a:solidFill>
                <a:uFill>
                  <a:solidFill>
                    <a:srgbClr val="F5C15B"/>
                  </a:solidFill>
                </a:uFill>
                <a:latin typeface="Microsoft Sans Serif"/>
                <a:cs typeface="Microsoft Sans Serif"/>
                <a:hlinkClick r:id="rId3"/>
              </a:rPr>
              <a:t>O</a:t>
            </a:r>
            <a:r>
              <a:rPr sz="1000" u="sng" spc="-45" dirty="0">
                <a:solidFill>
                  <a:srgbClr val="F5C15B"/>
                </a:solidFill>
                <a:uFill>
                  <a:solidFill>
                    <a:srgbClr val="F5C15B"/>
                  </a:solidFill>
                </a:uFill>
                <a:latin typeface="Microsoft Sans Serif"/>
                <a:cs typeface="Microsoft Sans Serif"/>
                <a:hlinkClick r:id="rId3"/>
              </a:rPr>
              <a:t> </a:t>
            </a:r>
            <a:r>
              <a:rPr sz="1000" u="sng" spc="-125" dirty="0">
                <a:solidFill>
                  <a:srgbClr val="F5C15B"/>
                </a:solidFill>
                <a:uFill>
                  <a:solidFill>
                    <a:srgbClr val="F5C15B"/>
                  </a:solidFill>
                </a:uFill>
                <a:latin typeface="Microsoft Sans Serif"/>
                <a:cs typeface="Microsoft Sans Serif"/>
                <a:hlinkClick r:id="rId3"/>
              </a:rPr>
              <a:t>2</a:t>
            </a:r>
            <a:r>
              <a:rPr sz="1000" dirty="0">
                <a:solidFill>
                  <a:srgbClr val="F5C15B"/>
                </a:solidFill>
                <a:latin typeface="Microsoft Sans Serif"/>
                <a:cs typeface="Microsoft Sans Serif"/>
              </a:rPr>
              <a:t>	</a:t>
            </a:r>
            <a:r>
              <a:rPr sz="1000" u="sng" spc="-50" dirty="0">
                <a:solidFill>
                  <a:srgbClr val="F5C15B"/>
                </a:solidFill>
                <a:uFill>
                  <a:solidFill>
                    <a:srgbClr val="F5C15B"/>
                  </a:solidFill>
                </a:uFill>
                <a:latin typeface="Microsoft Sans Serif"/>
                <a:cs typeface="Microsoft Sans Serif"/>
                <a:hlinkClick r:id="rId4"/>
              </a:rPr>
              <a:t> </a:t>
            </a:r>
            <a:r>
              <a:rPr sz="1000" u="sng" spc="105" dirty="0">
                <a:solidFill>
                  <a:srgbClr val="F5C15B"/>
                </a:solidFill>
                <a:uFill>
                  <a:solidFill>
                    <a:srgbClr val="F5C15B"/>
                  </a:solidFill>
                </a:uFill>
                <a:latin typeface="Microsoft Sans Serif"/>
                <a:cs typeface="Microsoft Sans Serif"/>
                <a:hlinkClick r:id="rId4"/>
              </a:rPr>
              <a:t> </a:t>
            </a:r>
            <a:r>
              <a:rPr sz="1000" u="sng" spc="-135" dirty="0">
                <a:solidFill>
                  <a:srgbClr val="F5C15B"/>
                </a:solidFill>
                <a:uFill>
                  <a:solidFill>
                    <a:srgbClr val="F5C15B"/>
                  </a:solidFill>
                </a:uFill>
                <a:latin typeface="Microsoft Sans Serif"/>
                <a:cs typeface="Microsoft Sans Serif"/>
                <a:hlinkClick r:id="rId4"/>
              </a:rPr>
              <a:t>V</a:t>
            </a:r>
            <a:r>
              <a:rPr sz="1000" u="sng" spc="-55" dirty="0">
                <a:solidFill>
                  <a:srgbClr val="F5C15B"/>
                </a:solidFill>
                <a:uFill>
                  <a:solidFill>
                    <a:srgbClr val="F5C15B"/>
                  </a:solidFill>
                </a:uFill>
                <a:latin typeface="Microsoft Sans Serif"/>
                <a:cs typeface="Microsoft Sans Serif"/>
                <a:hlinkClick r:id="rId4"/>
              </a:rPr>
              <a:t>I</a:t>
            </a:r>
            <a:r>
              <a:rPr sz="1000" u="sng" spc="-160" dirty="0">
                <a:solidFill>
                  <a:srgbClr val="F5C15B"/>
                </a:solidFill>
                <a:uFill>
                  <a:solidFill>
                    <a:srgbClr val="F5C15B"/>
                  </a:solidFill>
                </a:uFill>
                <a:latin typeface="Microsoft Sans Serif"/>
                <a:cs typeface="Microsoft Sans Serif"/>
                <a:hlinkClick r:id="rId4"/>
              </a:rPr>
              <a:t>D</a:t>
            </a:r>
            <a:r>
              <a:rPr sz="1000" u="sng" spc="-135" dirty="0">
                <a:solidFill>
                  <a:srgbClr val="F5C15B"/>
                </a:solidFill>
                <a:uFill>
                  <a:solidFill>
                    <a:srgbClr val="F5C15B"/>
                  </a:solidFill>
                </a:uFill>
                <a:latin typeface="Microsoft Sans Serif"/>
                <a:cs typeface="Microsoft Sans Serif"/>
                <a:hlinkClick r:id="rId4"/>
              </a:rPr>
              <a:t>E</a:t>
            </a:r>
            <a:r>
              <a:rPr sz="1000" u="sng" spc="-175" dirty="0">
                <a:solidFill>
                  <a:srgbClr val="F5C15B"/>
                </a:solidFill>
                <a:uFill>
                  <a:solidFill>
                    <a:srgbClr val="F5C15B"/>
                  </a:solidFill>
                </a:uFill>
                <a:latin typeface="Microsoft Sans Serif"/>
                <a:cs typeface="Microsoft Sans Serif"/>
                <a:hlinkClick r:id="rId4"/>
              </a:rPr>
              <a:t>O</a:t>
            </a:r>
            <a:r>
              <a:rPr sz="1000" u="sng" spc="-35" dirty="0">
                <a:solidFill>
                  <a:srgbClr val="F5C15B"/>
                </a:solidFill>
                <a:uFill>
                  <a:solidFill>
                    <a:srgbClr val="F5C15B"/>
                  </a:solidFill>
                </a:uFill>
                <a:latin typeface="Microsoft Sans Serif"/>
                <a:cs typeface="Microsoft Sans Serif"/>
                <a:hlinkClick r:id="rId4"/>
              </a:rPr>
              <a:t> </a:t>
            </a:r>
            <a:r>
              <a:rPr sz="1000" u="sng" spc="-125" dirty="0">
                <a:solidFill>
                  <a:srgbClr val="F5C15B"/>
                </a:solidFill>
                <a:uFill>
                  <a:solidFill>
                    <a:srgbClr val="F5C15B"/>
                  </a:solidFill>
                </a:uFill>
                <a:latin typeface="Microsoft Sans Serif"/>
                <a:cs typeface="Microsoft Sans Serif"/>
                <a:hlinkClick r:id="rId4"/>
              </a:rPr>
              <a:t>3</a:t>
            </a:r>
            <a:endParaRPr sz="1000">
              <a:latin typeface="Microsoft Sans Serif"/>
              <a:cs typeface="Microsoft Sans Serif"/>
            </a:endParaRPr>
          </a:p>
        </p:txBody>
      </p:sp>
      <p:sp>
        <p:nvSpPr>
          <p:cNvPr id="10" name="object 10"/>
          <p:cNvSpPr txBox="1"/>
          <p:nvPr/>
        </p:nvSpPr>
        <p:spPr>
          <a:xfrm>
            <a:off x="7282688" y="10364215"/>
            <a:ext cx="123189" cy="119962"/>
          </a:xfrm>
          <a:prstGeom prst="rect">
            <a:avLst/>
          </a:prstGeom>
        </p:spPr>
        <p:txBody>
          <a:bodyPr vert="horz" wrap="square" lIns="0" tIns="12062" rIns="0" bIns="0" rtlCol="0">
            <a:spAutoFit/>
          </a:bodyPr>
          <a:lstStyle/>
          <a:p>
            <a:pPr marL="12697">
              <a:spcBef>
                <a:spcPts val="95"/>
              </a:spcBef>
            </a:pPr>
            <a:r>
              <a:rPr sz="700" spc="-10" dirty="0">
                <a:solidFill>
                  <a:srgbClr val="004448"/>
                </a:solidFill>
                <a:latin typeface="Microsoft Sans Serif"/>
                <a:cs typeface="Microsoft Sans Serif"/>
              </a:rPr>
              <a:t>30</a:t>
            </a:r>
            <a:endParaRPr sz="700">
              <a:latin typeface="Microsoft Sans Serif"/>
              <a:cs typeface="Microsoft Sans Serif"/>
            </a:endParaRPr>
          </a:p>
        </p:txBody>
      </p:sp>
      <p:pic>
        <p:nvPicPr>
          <p:cNvPr id="11" name="object 11"/>
          <p:cNvPicPr/>
          <p:nvPr/>
        </p:nvPicPr>
        <p:blipFill>
          <a:blip r:embed="rId5" cstate="screen">
            <a:extLst>
              <a:ext uri="{28A0092B-C50C-407E-A947-70E740481C1C}">
                <a14:useLocalDpi xmlns:a14="http://schemas.microsoft.com/office/drawing/2010/main"/>
              </a:ext>
            </a:extLst>
          </a:blip>
          <a:stretch>
            <a:fillRect/>
          </a:stretch>
        </p:blipFill>
        <p:spPr>
          <a:xfrm>
            <a:off x="3933828" y="6632612"/>
            <a:ext cx="214629" cy="221576"/>
          </a:xfrm>
          <a:prstGeom prst="rect">
            <a:avLst/>
          </a:prstGeom>
        </p:spPr>
      </p:pic>
      <p:pic>
        <p:nvPicPr>
          <p:cNvPr id="12" name="object 12"/>
          <p:cNvPicPr/>
          <p:nvPr/>
        </p:nvPicPr>
        <p:blipFill>
          <a:blip r:embed="rId6" cstate="screen">
            <a:extLst>
              <a:ext uri="{28A0092B-C50C-407E-A947-70E740481C1C}">
                <a14:useLocalDpi xmlns:a14="http://schemas.microsoft.com/office/drawing/2010/main"/>
              </a:ext>
            </a:extLst>
          </a:blip>
          <a:stretch>
            <a:fillRect/>
          </a:stretch>
        </p:blipFill>
        <p:spPr>
          <a:xfrm>
            <a:off x="3827145" y="9092516"/>
            <a:ext cx="213995" cy="191693"/>
          </a:xfrm>
          <a:prstGeom prst="rect">
            <a:avLst/>
          </a:prstGeom>
        </p:spPr>
      </p:pic>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3827145" y="9966251"/>
            <a:ext cx="213995" cy="189839"/>
          </a:xfrm>
          <a:prstGeom prst="rect">
            <a:avLst/>
          </a:prstGeom>
        </p:spPr>
      </p:pic>
      <p:sp>
        <p:nvSpPr>
          <p:cNvPr id="14" name="object 14"/>
          <p:cNvSpPr/>
          <p:nvPr/>
        </p:nvSpPr>
        <p:spPr>
          <a:xfrm>
            <a:off x="7149468" y="10245013"/>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5" name="object 15"/>
          <p:cNvGrpSpPr/>
          <p:nvPr/>
        </p:nvGrpSpPr>
        <p:grpSpPr>
          <a:xfrm>
            <a:off x="0" y="9224517"/>
            <a:ext cx="3023870" cy="1455420"/>
            <a:chOff x="0" y="9224517"/>
            <a:chExt cx="3023870" cy="1455420"/>
          </a:xfrm>
        </p:grpSpPr>
        <p:pic>
          <p:nvPicPr>
            <p:cNvPr id="16" name="object 16"/>
            <p:cNvPicPr/>
            <p:nvPr/>
          </p:nvPicPr>
          <p:blipFill>
            <a:blip r:embed="rId8" cstate="screen">
              <a:extLst>
                <a:ext uri="{28A0092B-C50C-407E-A947-70E740481C1C}">
                  <a14:useLocalDpi xmlns:a14="http://schemas.microsoft.com/office/drawing/2010/main"/>
                </a:ext>
              </a:extLst>
            </a:blip>
            <a:stretch>
              <a:fillRect/>
            </a:stretch>
          </p:blipFill>
          <p:spPr>
            <a:xfrm>
              <a:off x="198120" y="10217009"/>
              <a:ext cx="153035" cy="131445"/>
            </a:xfrm>
            <a:prstGeom prst="rect">
              <a:avLst/>
            </a:prstGeom>
          </p:spPr>
        </p:pic>
        <p:sp>
          <p:nvSpPr>
            <p:cNvPr id="17" name="object 17"/>
            <p:cNvSpPr/>
            <p:nvPr/>
          </p:nvSpPr>
          <p:spPr>
            <a:xfrm>
              <a:off x="132714" y="10283684"/>
              <a:ext cx="248285" cy="323215"/>
            </a:xfrm>
            <a:custGeom>
              <a:avLst/>
              <a:gdLst/>
              <a:ahLst/>
              <a:cxnLst/>
              <a:rect l="l" t="t" r="r" b="b"/>
              <a:pathLst>
                <a:path w="248285" h="323215">
                  <a:moveTo>
                    <a:pt x="132080" y="0"/>
                  </a:moveTo>
                  <a:lnTo>
                    <a:pt x="123825" y="1270"/>
                  </a:lnTo>
                  <a:lnTo>
                    <a:pt x="116205" y="5715"/>
                  </a:lnTo>
                  <a:lnTo>
                    <a:pt x="111125" y="13335"/>
                  </a:lnTo>
                  <a:lnTo>
                    <a:pt x="71755" y="121285"/>
                  </a:lnTo>
                  <a:lnTo>
                    <a:pt x="65405" y="123190"/>
                  </a:lnTo>
                  <a:lnTo>
                    <a:pt x="55880" y="119380"/>
                  </a:lnTo>
                  <a:lnTo>
                    <a:pt x="53340" y="116840"/>
                  </a:lnTo>
                  <a:lnTo>
                    <a:pt x="46355" y="94615"/>
                  </a:lnTo>
                  <a:lnTo>
                    <a:pt x="44450" y="85725"/>
                  </a:lnTo>
                  <a:lnTo>
                    <a:pt x="38100" y="80645"/>
                  </a:lnTo>
                  <a:lnTo>
                    <a:pt x="31115" y="78105"/>
                  </a:lnTo>
                  <a:lnTo>
                    <a:pt x="19050" y="76200"/>
                  </a:lnTo>
                  <a:lnTo>
                    <a:pt x="7620" y="80010"/>
                  </a:lnTo>
                  <a:lnTo>
                    <a:pt x="635" y="88265"/>
                  </a:lnTo>
                  <a:lnTo>
                    <a:pt x="0" y="100965"/>
                  </a:lnTo>
                  <a:lnTo>
                    <a:pt x="34290" y="276860"/>
                  </a:lnTo>
                  <a:lnTo>
                    <a:pt x="35560" y="277495"/>
                  </a:lnTo>
                  <a:lnTo>
                    <a:pt x="159385" y="323220"/>
                  </a:lnTo>
                  <a:lnTo>
                    <a:pt x="161290" y="321948"/>
                  </a:lnTo>
                  <a:lnTo>
                    <a:pt x="180975" y="278765"/>
                  </a:lnTo>
                  <a:lnTo>
                    <a:pt x="210185" y="257175"/>
                  </a:lnTo>
                  <a:lnTo>
                    <a:pt x="229870" y="238125"/>
                  </a:lnTo>
                  <a:lnTo>
                    <a:pt x="241935" y="219075"/>
                  </a:lnTo>
                  <a:lnTo>
                    <a:pt x="248285" y="199390"/>
                  </a:lnTo>
                  <a:lnTo>
                    <a:pt x="247650" y="180340"/>
                  </a:lnTo>
                  <a:lnTo>
                    <a:pt x="240665" y="167640"/>
                  </a:lnTo>
                  <a:lnTo>
                    <a:pt x="231140" y="158750"/>
                  </a:lnTo>
                  <a:lnTo>
                    <a:pt x="222250" y="153670"/>
                  </a:lnTo>
                  <a:lnTo>
                    <a:pt x="219075" y="152400"/>
                  </a:lnTo>
                  <a:lnTo>
                    <a:pt x="188595" y="123190"/>
                  </a:lnTo>
                  <a:lnTo>
                    <a:pt x="177165" y="121920"/>
                  </a:lnTo>
                  <a:lnTo>
                    <a:pt x="175895" y="120650"/>
                  </a:lnTo>
                  <a:lnTo>
                    <a:pt x="175895" y="119380"/>
                  </a:lnTo>
                  <a:lnTo>
                    <a:pt x="172085" y="110490"/>
                  </a:lnTo>
                  <a:lnTo>
                    <a:pt x="136525" y="91440"/>
                  </a:lnTo>
                  <a:lnTo>
                    <a:pt x="135255" y="89535"/>
                  </a:lnTo>
                  <a:lnTo>
                    <a:pt x="156845" y="29845"/>
                  </a:lnTo>
                  <a:lnTo>
                    <a:pt x="157480" y="20955"/>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sp>
          <p:nvSpPr>
            <p:cNvPr id="18" name="object 18"/>
            <p:cNvSpPr/>
            <p:nvPr/>
          </p:nvSpPr>
          <p:spPr>
            <a:xfrm>
              <a:off x="0" y="9224517"/>
              <a:ext cx="3023870" cy="1455420"/>
            </a:xfrm>
            <a:custGeom>
              <a:avLst/>
              <a:gdLst/>
              <a:ahLst/>
              <a:cxnLst/>
              <a:rect l="l" t="t" r="r" b="b"/>
              <a:pathLst>
                <a:path w="3023870" h="1455420">
                  <a:moveTo>
                    <a:pt x="3023235" y="19685"/>
                  </a:moveTo>
                  <a:lnTo>
                    <a:pt x="1191260" y="19685"/>
                  </a:lnTo>
                  <a:lnTo>
                    <a:pt x="3002280" y="26670"/>
                  </a:lnTo>
                  <a:lnTo>
                    <a:pt x="2999740" y="51435"/>
                  </a:lnTo>
                  <a:lnTo>
                    <a:pt x="2987675" y="137160"/>
                  </a:lnTo>
                  <a:lnTo>
                    <a:pt x="2977515" y="195580"/>
                  </a:lnTo>
                  <a:lnTo>
                    <a:pt x="2962910" y="262242"/>
                  </a:lnTo>
                  <a:lnTo>
                    <a:pt x="2947035" y="327647"/>
                  </a:lnTo>
                  <a:lnTo>
                    <a:pt x="2929890" y="389242"/>
                  </a:lnTo>
                  <a:lnTo>
                    <a:pt x="2911475" y="448297"/>
                  </a:lnTo>
                  <a:lnTo>
                    <a:pt x="2892425" y="504177"/>
                  </a:lnTo>
                  <a:lnTo>
                    <a:pt x="2873375" y="556882"/>
                  </a:lnTo>
                  <a:lnTo>
                    <a:pt x="2853055" y="606412"/>
                  </a:lnTo>
                  <a:lnTo>
                    <a:pt x="2833370" y="652767"/>
                  </a:lnTo>
                  <a:lnTo>
                    <a:pt x="2813685" y="695312"/>
                  </a:lnTo>
                  <a:lnTo>
                    <a:pt x="2794635" y="734682"/>
                  </a:lnTo>
                  <a:lnTo>
                    <a:pt x="2776220" y="770242"/>
                  </a:lnTo>
                  <a:lnTo>
                    <a:pt x="2732405" y="847712"/>
                  </a:lnTo>
                  <a:lnTo>
                    <a:pt x="2705735" y="891527"/>
                  </a:lnTo>
                  <a:lnTo>
                    <a:pt x="2677795" y="933437"/>
                  </a:lnTo>
                  <a:lnTo>
                    <a:pt x="2648585" y="974712"/>
                  </a:lnTo>
                  <a:lnTo>
                    <a:pt x="2618740" y="1014717"/>
                  </a:lnTo>
                  <a:lnTo>
                    <a:pt x="2587625" y="1053452"/>
                  </a:lnTo>
                  <a:lnTo>
                    <a:pt x="2555875" y="1090282"/>
                  </a:lnTo>
                  <a:lnTo>
                    <a:pt x="2522855" y="1126477"/>
                  </a:lnTo>
                  <a:lnTo>
                    <a:pt x="2489200" y="1160767"/>
                  </a:lnTo>
                  <a:lnTo>
                    <a:pt x="2454275" y="1194422"/>
                  </a:lnTo>
                  <a:lnTo>
                    <a:pt x="2418715" y="1226172"/>
                  </a:lnTo>
                  <a:lnTo>
                    <a:pt x="2381885" y="1256652"/>
                  </a:lnTo>
                  <a:lnTo>
                    <a:pt x="2343785" y="1286497"/>
                  </a:lnTo>
                  <a:lnTo>
                    <a:pt x="2305050" y="1314437"/>
                  </a:lnTo>
                  <a:lnTo>
                    <a:pt x="2265680" y="1340472"/>
                  </a:lnTo>
                  <a:lnTo>
                    <a:pt x="2225675" y="1365877"/>
                  </a:lnTo>
                  <a:lnTo>
                    <a:pt x="2185035" y="1389372"/>
                  </a:lnTo>
                  <a:lnTo>
                    <a:pt x="2143125" y="1411597"/>
                  </a:lnTo>
                  <a:lnTo>
                    <a:pt x="2100580" y="1431917"/>
                  </a:lnTo>
                  <a:lnTo>
                    <a:pt x="2056764" y="1451602"/>
                  </a:lnTo>
                  <a:lnTo>
                    <a:pt x="2047875" y="1455412"/>
                  </a:lnTo>
                  <a:lnTo>
                    <a:pt x="2097405" y="1455412"/>
                  </a:lnTo>
                  <a:lnTo>
                    <a:pt x="2153920" y="1428742"/>
                  </a:lnTo>
                  <a:lnTo>
                    <a:pt x="2195830" y="1405882"/>
                  </a:lnTo>
                  <a:lnTo>
                    <a:pt x="2236470" y="1382387"/>
                  </a:lnTo>
                  <a:lnTo>
                    <a:pt x="2277110" y="1357622"/>
                  </a:lnTo>
                  <a:lnTo>
                    <a:pt x="2317115" y="1330312"/>
                  </a:lnTo>
                  <a:lnTo>
                    <a:pt x="2355850" y="1302372"/>
                  </a:lnTo>
                  <a:lnTo>
                    <a:pt x="2394585" y="1272527"/>
                  </a:lnTo>
                  <a:lnTo>
                    <a:pt x="2431415" y="1241412"/>
                  </a:lnTo>
                  <a:lnTo>
                    <a:pt x="2468245" y="1209027"/>
                  </a:lnTo>
                  <a:lnTo>
                    <a:pt x="2503170" y="1175372"/>
                  </a:lnTo>
                  <a:lnTo>
                    <a:pt x="2537460" y="1139812"/>
                  </a:lnTo>
                  <a:lnTo>
                    <a:pt x="2571115" y="1103617"/>
                  </a:lnTo>
                  <a:lnTo>
                    <a:pt x="2603500" y="1065517"/>
                  </a:lnTo>
                  <a:lnTo>
                    <a:pt x="2634615" y="1026782"/>
                  </a:lnTo>
                  <a:lnTo>
                    <a:pt x="2665095" y="986142"/>
                  </a:lnTo>
                  <a:lnTo>
                    <a:pt x="2694305" y="944867"/>
                  </a:lnTo>
                  <a:lnTo>
                    <a:pt x="2722880" y="901687"/>
                  </a:lnTo>
                  <a:lnTo>
                    <a:pt x="2750185" y="857237"/>
                  </a:lnTo>
                  <a:lnTo>
                    <a:pt x="2776220" y="812152"/>
                  </a:lnTo>
                  <a:lnTo>
                    <a:pt x="2803525" y="760717"/>
                  </a:lnTo>
                  <a:lnTo>
                    <a:pt x="2828925" y="709917"/>
                  </a:lnTo>
                  <a:lnTo>
                    <a:pt x="2852420" y="659117"/>
                  </a:lnTo>
                  <a:lnTo>
                    <a:pt x="2873375" y="609587"/>
                  </a:lnTo>
                  <a:lnTo>
                    <a:pt x="2893060" y="560692"/>
                  </a:lnTo>
                  <a:lnTo>
                    <a:pt x="2910840" y="513067"/>
                  </a:lnTo>
                  <a:lnTo>
                    <a:pt x="2926715" y="467347"/>
                  </a:lnTo>
                  <a:lnTo>
                    <a:pt x="2940685" y="422897"/>
                  </a:lnTo>
                  <a:lnTo>
                    <a:pt x="2953385" y="380352"/>
                  </a:lnTo>
                  <a:lnTo>
                    <a:pt x="2964180" y="339712"/>
                  </a:lnTo>
                  <a:lnTo>
                    <a:pt x="2974340" y="301612"/>
                  </a:lnTo>
                  <a:lnTo>
                    <a:pt x="2999740" y="184150"/>
                  </a:lnTo>
                  <a:lnTo>
                    <a:pt x="3011805" y="115570"/>
                  </a:lnTo>
                  <a:lnTo>
                    <a:pt x="3018790" y="62865"/>
                  </a:lnTo>
                  <a:lnTo>
                    <a:pt x="3021965" y="29845"/>
                  </a:lnTo>
                  <a:lnTo>
                    <a:pt x="3023235" y="19685"/>
                  </a:lnTo>
                  <a:close/>
                </a:path>
                <a:path w="3023870" h="1455420">
                  <a:moveTo>
                    <a:pt x="1190625" y="0"/>
                  </a:moveTo>
                  <a:lnTo>
                    <a:pt x="1137285" y="635"/>
                  </a:lnTo>
                  <a:lnTo>
                    <a:pt x="1083945" y="3175"/>
                  </a:lnTo>
                  <a:lnTo>
                    <a:pt x="1031240" y="6985"/>
                  </a:lnTo>
                  <a:lnTo>
                    <a:pt x="979805" y="11430"/>
                  </a:lnTo>
                  <a:lnTo>
                    <a:pt x="928369" y="17780"/>
                  </a:lnTo>
                  <a:lnTo>
                    <a:pt x="878205" y="25400"/>
                  </a:lnTo>
                  <a:lnTo>
                    <a:pt x="828040" y="34290"/>
                  </a:lnTo>
                  <a:lnTo>
                    <a:pt x="779145" y="43815"/>
                  </a:lnTo>
                  <a:lnTo>
                    <a:pt x="730885" y="55245"/>
                  </a:lnTo>
                  <a:lnTo>
                    <a:pt x="682625" y="67945"/>
                  </a:lnTo>
                  <a:lnTo>
                    <a:pt x="635635" y="81915"/>
                  </a:lnTo>
                  <a:lnTo>
                    <a:pt x="589280" y="96520"/>
                  </a:lnTo>
                  <a:lnTo>
                    <a:pt x="544195" y="113030"/>
                  </a:lnTo>
                  <a:lnTo>
                    <a:pt x="499109" y="130810"/>
                  </a:lnTo>
                  <a:lnTo>
                    <a:pt x="454659" y="149225"/>
                  </a:lnTo>
                  <a:lnTo>
                    <a:pt x="411480" y="169545"/>
                  </a:lnTo>
                  <a:lnTo>
                    <a:pt x="368935" y="190500"/>
                  </a:lnTo>
                  <a:lnTo>
                    <a:pt x="327025" y="213347"/>
                  </a:lnTo>
                  <a:lnTo>
                    <a:pt x="285750" y="236842"/>
                  </a:lnTo>
                  <a:lnTo>
                    <a:pt x="245745" y="262242"/>
                  </a:lnTo>
                  <a:lnTo>
                    <a:pt x="205740" y="288277"/>
                  </a:lnTo>
                  <a:lnTo>
                    <a:pt x="167005" y="316217"/>
                  </a:lnTo>
                  <a:lnTo>
                    <a:pt x="128905" y="344792"/>
                  </a:lnTo>
                  <a:lnTo>
                    <a:pt x="91440" y="374637"/>
                  </a:lnTo>
                  <a:lnTo>
                    <a:pt x="55244" y="405752"/>
                  </a:lnTo>
                  <a:lnTo>
                    <a:pt x="19050" y="438137"/>
                  </a:lnTo>
                  <a:lnTo>
                    <a:pt x="0" y="457187"/>
                  </a:lnTo>
                  <a:lnTo>
                    <a:pt x="0" y="485127"/>
                  </a:lnTo>
                  <a:lnTo>
                    <a:pt x="17145" y="467982"/>
                  </a:lnTo>
                  <a:lnTo>
                    <a:pt x="53975" y="433692"/>
                  </a:lnTo>
                  <a:lnTo>
                    <a:pt x="92075" y="400037"/>
                  </a:lnTo>
                  <a:lnTo>
                    <a:pt x="131445" y="368287"/>
                  </a:lnTo>
                  <a:lnTo>
                    <a:pt x="171450" y="337807"/>
                  </a:lnTo>
                  <a:lnTo>
                    <a:pt x="212090" y="308597"/>
                  </a:lnTo>
                  <a:lnTo>
                    <a:pt x="254000" y="280657"/>
                  </a:lnTo>
                  <a:lnTo>
                    <a:pt x="296545" y="253987"/>
                  </a:lnTo>
                  <a:lnTo>
                    <a:pt x="337185" y="230492"/>
                  </a:lnTo>
                  <a:lnTo>
                    <a:pt x="378460" y="208267"/>
                  </a:lnTo>
                  <a:lnTo>
                    <a:pt x="420370" y="187325"/>
                  </a:lnTo>
                  <a:lnTo>
                    <a:pt x="463550" y="167640"/>
                  </a:lnTo>
                  <a:lnTo>
                    <a:pt x="507365" y="149225"/>
                  </a:lnTo>
                  <a:lnTo>
                    <a:pt x="551180" y="131445"/>
                  </a:lnTo>
                  <a:lnTo>
                    <a:pt x="596265" y="115570"/>
                  </a:lnTo>
                  <a:lnTo>
                    <a:pt x="642620" y="100965"/>
                  </a:lnTo>
                  <a:lnTo>
                    <a:pt x="688975" y="86995"/>
                  </a:lnTo>
                  <a:lnTo>
                    <a:pt x="735965" y="74930"/>
                  </a:lnTo>
                  <a:lnTo>
                    <a:pt x="783590" y="63500"/>
                  </a:lnTo>
                  <a:lnTo>
                    <a:pt x="832485" y="53975"/>
                  </a:lnTo>
                  <a:lnTo>
                    <a:pt x="881380" y="45085"/>
                  </a:lnTo>
                  <a:lnTo>
                    <a:pt x="931544" y="38100"/>
                  </a:lnTo>
                  <a:lnTo>
                    <a:pt x="982344" y="31750"/>
                  </a:lnTo>
                  <a:lnTo>
                    <a:pt x="1033144" y="26670"/>
                  </a:lnTo>
                  <a:lnTo>
                    <a:pt x="1085215" y="23495"/>
                  </a:lnTo>
                  <a:lnTo>
                    <a:pt x="1137920" y="20955"/>
                  </a:lnTo>
                  <a:lnTo>
                    <a:pt x="1191260" y="19685"/>
                  </a:lnTo>
                  <a:lnTo>
                    <a:pt x="3023235" y="19685"/>
                  </a:lnTo>
                  <a:lnTo>
                    <a:pt x="3023235" y="17780"/>
                  </a:lnTo>
                  <a:lnTo>
                    <a:pt x="3023870" y="6985"/>
                  </a:lnTo>
                  <a:lnTo>
                    <a:pt x="1190625" y="0"/>
                  </a:lnTo>
                  <a:close/>
                </a:path>
              </a:pathLst>
            </a:custGeom>
            <a:solidFill>
              <a:srgbClr val="F5C15B"/>
            </a:solidFill>
          </p:spPr>
          <p:txBody>
            <a:bodyPr wrap="square" lIns="0" tIns="0" rIns="0" bIns="0" rtlCol="0"/>
            <a:lstStyle/>
            <a:p>
              <a:endParaRPr/>
            </a:p>
          </p:txBody>
        </p:sp>
        <p:pic>
          <p:nvPicPr>
            <p:cNvPr id="19" name="object 19"/>
            <p:cNvPicPr/>
            <p:nvPr/>
          </p:nvPicPr>
          <p:blipFill>
            <a:blip r:embed="rId9" cstate="screen">
              <a:extLst>
                <a:ext uri="{28A0092B-C50C-407E-A947-70E740481C1C}">
                  <a14:useLocalDpi xmlns:a14="http://schemas.microsoft.com/office/drawing/2010/main"/>
                </a:ext>
              </a:extLst>
            </a:blip>
            <a:stretch>
              <a:fillRect/>
            </a:stretch>
          </p:blipFill>
          <p:spPr>
            <a:xfrm>
              <a:off x="975360" y="9909669"/>
              <a:ext cx="144144" cy="144145"/>
            </a:xfrm>
            <a:prstGeom prst="rect">
              <a:avLst/>
            </a:prstGeom>
          </p:spPr>
        </p:pic>
        <p:pic>
          <p:nvPicPr>
            <p:cNvPr id="20" name="object 20"/>
            <p:cNvPicPr/>
            <p:nvPr/>
          </p:nvPicPr>
          <p:blipFill>
            <a:blip r:embed="rId10" cstate="screen">
              <a:extLst>
                <a:ext uri="{28A0092B-C50C-407E-A947-70E740481C1C}">
                  <a14:useLocalDpi xmlns:a14="http://schemas.microsoft.com/office/drawing/2010/main"/>
                </a:ext>
              </a:extLst>
            </a:blip>
            <a:stretch>
              <a:fillRect/>
            </a:stretch>
          </p:blipFill>
          <p:spPr>
            <a:xfrm>
              <a:off x="730884" y="9895064"/>
              <a:ext cx="78104" cy="155575"/>
            </a:xfrm>
            <a:prstGeom prst="rect">
              <a:avLst/>
            </a:prstGeom>
          </p:spPr>
        </p:pic>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716686" y="9662464"/>
              <a:ext cx="1217142" cy="143014"/>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2008251" y="9662464"/>
              <a:ext cx="959612" cy="112801"/>
            </a:xfrm>
            <a:prstGeom prst="rect">
              <a:avLst/>
            </a:prstGeom>
          </p:spPr>
        </p:pic>
      </p:grpSp>
      <p:grpSp>
        <p:nvGrpSpPr>
          <p:cNvPr id="23" name="object 23"/>
          <p:cNvGrpSpPr/>
          <p:nvPr/>
        </p:nvGrpSpPr>
        <p:grpSpPr>
          <a:xfrm>
            <a:off x="751208" y="2303655"/>
            <a:ext cx="3286125" cy="2717165"/>
            <a:chOff x="751205" y="2303652"/>
            <a:chExt cx="3286125" cy="2717165"/>
          </a:xfrm>
        </p:grpSpPr>
        <p:pic>
          <p:nvPicPr>
            <p:cNvPr id="24" name="object 24"/>
            <p:cNvPicPr/>
            <p:nvPr/>
          </p:nvPicPr>
          <p:blipFill>
            <a:blip r:embed="rId13" cstate="screen">
              <a:extLst>
                <a:ext uri="{28A0092B-C50C-407E-A947-70E740481C1C}">
                  <a14:useLocalDpi xmlns:a14="http://schemas.microsoft.com/office/drawing/2010/main"/>
                </a:ext>
              </a:extLst>
            </a:blip>
            <a:stretch>
              <a:fillRect/>
            </a:stretch>
          </p:blipFill>
          <p:spPr>
            <a:xfrm>
              <a:off x="3824605" y="4376927"/>
              <a:ext cx="212725" cy="198120"/>
            </a:xfrm>
            <a:prstGeom prst="rect">
              <a:avLst/>
            </a:prstGeom>
          </p:spPr>
        </p:pic>
        <p:sp>
          <p:nvSpPr>
            <p:cNvPr id="25" name="object 25"/>
            <p:cNvSpPr/>
            <p:nvPr/>
          </p:nvSpPr>
          <p:spPr>
            <a:xfrm>
              <a:off x="751205" y="2303652"/>
              <a:ext cx="3096260" cy="2717165"/>
            </a:xfrm>
            <a:custGeom>
              <a:avLst/>
              <a:gdLst/>
              <a:ahLst/>
              <a:cxnLst/>
              <a:rect l="l" t="t" r="r" b="b"/>
              <a:pathLst>
                <a:path w="3096260" h="2717165">
                  <a:moveTo>
                    <a:pt x="2995295" y="0"/>
                  </a:moveTo>
                  <a:lnTo>
                    <a:pt x="100964" y="0"/>
                  </a:lnTo>
                  <a:lnTo>
                    <a:pt x="61595" y="8762"/>
                  </a:lnTo>
                  <a:lnTo>
                    <a:pt x="29845" y="31623"/>
                  </a:lnTo>
                  <a:lnTo>
                    <a:pt x="8254" y="65404"/>
                  </a:lnTo>
                  <a:lnTo>
                    <a:pt x="0" y="107187"/>
                  </a:lnTo>
                  <a:lnTo>
                    <a:pt x="0" y="2609595"/>
                  </a:lnTo>
                  <a:lnTo>
                    <a:pt x="8254" y="2651505"/>
                  </a:lnTo>
                  <a:lnTo>
                    <a:pt x="29845" y="2685288"/>
                  </a:lnTo>
                  <a:lnTo>
                    <a:pt x="61595" y="2708147"/>
                  </a:lnTo>
                  <a:lnTo>
                    <a:pt x="100964" y="2716910"/>
                  </a:lnTo>
                  <a:lnTo>
                    <a:pt x="2995295" y="2716910"/>
                  </a:lnTo>
                  <a:lnTo>
                    <a:pt x="3034665" y="2708147"/>
                  </a:lnTo>
                  <a:lnTo>
                    <a:pt x="3066415" y="2685288"/>
                  </a:lnTo>
                  <a:lnTo>
                    <a:pt x="3088005" y="2651505"/>
                  </a:lnTo>
                  <a:lnTo>
                    <a:pt x="3096260" y="2609595"/>
                  </a:lnTo>
                  <a:lnTo>
                    <a:pt x="3096260" y="107187"/>
                  </a:lnTo>
                  <a:lnTo>
                    <a:pt x="3088005" y="65404"/>
                  </a:lnTo>
                  <a:lnTo>
                    <a:pt x="3066415" y="31623"/>
                  </a:lnTo>
                  <a:lnTo>
                    <a:pt x="3034665" y="8762"/>
                  </a:lnTo>
                  <a:lnTo>
                    <a:pt x="2995295" y="0"/>
                  </a:lnTo>
                  <a:close/>
                </a:path>
              </a:pathLst>
            </a:custGeom>
            <a:solidFill>
              <a:srgbClr val="004448"/>
            </a:solidFill>
          </p:spPr>
          <p:txBody>
            <a:bodyPr wrap="square" lIns="0" tIns="0" rIns="0" bIns="0" rtlCol="0"/>
            <a:lstStyle/>
            <a:p>
              <a:endParaRPr/>
            </a:p>
          </p:txBody>
        </p:sp>
        <p:pic>
          <p:nvPicPr>
            <p:cNvPr id="26" name="object 26"/>
            <p:cNvPicPr/>
            <p:nvPr/>
          </p:nvPicPr>
          <p:blipFill>
            <a:blip r:embed="rId14" cstate="screen">
              <a:extLst>
                <a:ext uri="{28A0092B-C50C-407E-A947-70E740481C1C}">
                  <a14:useLocalDpi xmlns:a14="http://schemas.microsoft.com/office/drawing/2010/main"/>
                </a:ext>
              </a:extLst>
            </a:blip>
            <a:stretch>
              <a:fillRect/>
            </a:stretch>
          </p:blipFill>
          <p:spPr>
            <a:xfrm>
              <a:off x="829551" y="2456941"/>
              <a:ext cx="2119515" cy="142875"/>
            </a:xfrm>
            <a:prstGeom prst="rect">
              <a:avLst/>
            </a:prstGeom>
          </p:spPr>
        </p:pic>
      </p:grpSp>
      <p:pic>
        <p:nvPicPr>
          <p:cNvPr id="27" name="object 27"/>
          <p:cNvPicPr/>
          <p:nvPr/>
        </p:nvPicPr>
        <p:blipFill>
          <a:blip r:embed="rId15" cstate="screen">
            <a:extLst>
              <a:ext uri="{28A0092B-C50C-407E-A947-70E740481C1C}">
                <a14:useLocalDpi xmlns:a14="http://schemas.microsoft.com/office/drawing/2010/main"/>
              </a:ext>
            </a:extLst>
          </a:blip>
          <a:stretch>
            <a:fillRect/>
          </a:stretch>
        </p:blipFill>
        <p:spPr>
          <a:xfrm>
            <a:off x="450853" y="2922450"/>
            <a:ext cx="214629" cy="201117"/>
          </a:xfrm>
          <a:prstGeom prst="rect">
            <a:avLst/>
          </a:prstGeom>
        </p:spPr>
      </p:pic>
      <p:sp>
        <p:nvSpPr>
          <p:cNvPr id="28" name="object 28"/>
          <p:cNvSpPr txBox="1"/>
          <p:nvPr/>
        </p:nvSpPr>
        <p:spPr>
          <a:xfrm>
            <a:off x="805995" y="2587500"/>
            <a:ext cx="3017520" cy="1389380"/>
          </a:xfrm>
          <a:prstGeom prst="rect">
            <a:avLst/>
          </a:prstGeom>
        </p:spPr>
        <p:txBody>
          <a:bodyPr vert="horz" wrap="square" lIns="0" tIns="12697" rIns="0" bIns="0" rtlCol="0">
            <a:spAutoFit/>
          </a:bodyPr>
          <a:lstStyle/>
          <a:p>
            <a:pPr marL="12697" marR="5077" algn="just">
              <a:lnSpc>
                <a:spcPct val="99400"/>
              </a:lnSpc>
              <a:spcBef>
                <a:spcPts val="100"/>
              </a:spcBef>
            </a:pPr>
            <a:r>
              <a:rPr sz="1000" spc="-10" dirty="0">
                <a:solidFill>
                  <a:srgbClr val="FFFFFF"/>
                </a:solidFill>
                <a:latin typeface="Microsoft Sans Serif"/>
                <a:cs typeface="Microsoft Sans Serif"/>
              </a:rPr>
              <a:t>El </a:t>
            </a:r>
            <a:r>
              <a:rPr sz="1000" dirty="0">
                <a:solidFill>
                  <a:srgbClr val="FFFFFF"/>
                </a:solidFill>
                <a:latin typeface="Microsoft Sans Serif"/>
                <a:cs typeface="Microsoft Sans Serif"/>
              </a:rPr>
              <a:t>menú </a:t>
            </a:r>
            <a:r>
              <a:rPr sz="1000" spc="-5" dirty="0">
                <a:solidFill>
                  <a:srgbClr val="FFFFFF"/>
                </a:solidFill>
                <a:latin typeface="Microsoft Sans Serif"/>
                <a:cs typeface="Microsoft Sans Serif"/>
              </a:rPr>
              <a:t>KETO de Revivo.bg cumple </a:t>
            </a:r>
            <a:r>
              <a:rPr sz="1000" dirty="0">
                <a:solidFill>
                  <a:srgbClr val="FFFFFF"/>
                </a:solidFill>
                <a:latin typeface="Microsoft Sans Serif"/>
                <a:cs typeface="Microsoft Sans Serif"/>
              </a:rPr>
              <a:t>totalmente </a:t>
            </a:r>
            <a:r>
              <a:rPr sz="1000" spc="-5" dirty="0">
                <a:solidFill>
                  <a:srgbClr val="FFFFFF"/>
                </a:solidFill>
                <a:latin typeface="Microsoft Sans Serif"/>
                <a:cs typeface="Microsoft Sans Serif"/>
              </a:rPr>
              <a:t>con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todos</a:t>
            </a:r>
            <a:r>
              <a:rPr sz="1000" spc="245"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principios</a:t>
            </a:r>
            <a:r>
              <a:rPr sz="1000" spc="24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bajas</a:t>
            </a:r>
            <a:r>
              <a:rPr sz="1000" spc="245" dirty="0">
                <a:solidFill>
                  <a:srgbClr val="FFFFFF"/>
                </a:solidFill>
                <a:latin typeface="Microsoft Sans Serif"/>
                <a:cs typeface="Microsoft Sans Serif"/>
              </a:rPr>
              <a:t> </a:t>
            </a:r>
            <a:r>
              <a:rPr sz="1000" spc="-5" dirty="0">
                <a:solidFill>
                  <a:srgbClr val="FFFFFF"/>
                </a:solidFill>
                <a:latin typeface="Microsoft Sans Serif"/>
                <a:cs typeface="Microsoft Sans Serif"/>
              </a:rPr>
              <a:t>cantidades</a:t>
            </a:r>
            <a:r>
              <a:rPr sz="1000" spc="245"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carbohidratos de liberación rápida y la inclusión 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comidas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alto</a:t>
            </a:r>
            <a:r>
              <a:rPr sz="1000" spc="-5" dirty="0">
                <a:solidFill>
                  <a:srgbClr val="FFFFFF"/>
                </a:solidFill>
                <a:latin typeface="Microsoft Sans Serif"/>
                <a:cs typeface="Microsoft Sans Serif"/>
              </a:rPr>
              <a:t> contenido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grasas.</a:t>
            </a:r>
            <a:r>
              <a:rPr sz="1000" spc="260" dirty="0">
                <a:solidFill>
                  <a:srgbClr val="FFFFFF"/>
                </a:solidFill>
                <a:latin typeface="Microsoft Sans Serif"/>
                <a:cs typeface="Microsoft Sans Serif"/>
              </a:rPr>
              <a:t> </a:t>
            </a:r>
            <a:r>
              <a:rPr sz="1000" spc="-5" dirty="0">
                <a:solidFill>
                  <a:srgbClr val="FFFFFF"/>
                </a:solidFill>
                <a:latin typeface="Microsoft Sans Serif"/>
                <a:cs typeface="Microsoft Sans Serif"/>
              </a:rPr>
              <a:t>Fue </a:t>
            </a:r>
            <a:r>
              <a:rPr sz="1000" spc="-260" dirty="0">
                <a:solidFill>
                  <a:srgbClr val="FFFFFF"/>
                </a:solidFill>
                <a:latin typeface="Microsoft Sans Serif"/>
                <a:cs typeface="Microsoft Sans Serif"/>
              </a:rPr>
              <a:t> </a:t>
            </a:r>
            <a:r>
              <a:rPr sz="1000" spc="-5" dirty="0">
                <a:solidFill>
                  <a:srgbClr val="FFFFFF"/>
                </a:solidFill>
                <a:latin typeface="Microsoft Sans Serif"/>
                <a:cs typeface="Microsoft Sans Serif"/>
              </a:rPr>
              <a:t>preparado tras una larga y detallada por el Dr. Pelov.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Todos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productos, cantidades y proporciones </a:t>
            </a:r>
            <a:r>
              <a:rPr sz="1000" dirty="0">
                <a:solidFill>
                  <a:srgbClr val="FFFFFF"/>
                </a:solidFill>
                <a:latin typeface="Microsoft Sans Serif"/>
                <a:cs typeface="Microsoft Sans Serif"/>
              </a:rPr>
              <a:t>se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seleccionan cuidadosamente para </a:t>
            </a:r>
            <a:r>
              <a:rPr sz="1000" dirty="0">
                <a:solidFill>
                  <a:srgbClr val="FFFFFF"/>
                </a:solidFill>
                <a:latin typeface="Microsoft Sans Serif"/>
                <a:cs typeface="Microsoft Sans Serif"/>
              </a:rPr>
              <a:t>dar </a:t>
            </a:r>
            <a:r>
              <a:rPr sz="1000" spc="-5" dirty="0">
                <a:solidFill>
                  <a:srgbClr val="FFFFFF"/>
                </a:solidFill>
                <a:latin typeface="Microsoft Sans Serif"/>
                <a:cs typeface="Microsoft Sans Serif"/>
              </a:rPr>
              <a:t>los máximos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resultados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así </a:t>
            </a:r>
            <a:r>
              <a:rPr sz="1000" spc="-5" dirty="0">
                <a:solidFill>
                  <a:srgbClr val="FFFFFF"/>
                </a:solidFill>
                <a:latin typeface="Microsoft Sans Serif"/>
                <a:cs typeface="Microsoft Sans Serif"/>
              </a:rPr>
              <a:t>comenzar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sentir</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impacto</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lo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más</a:t>
            </a:r>
            <a:r>
              <a:rPr sz="1000" spc="165" dirty="0">
                <a:solidFill>
                  <a:srgbClr val="FFFFFF"/>
                </a:solidFill>
                <a:latin typeface="Microsoft Sans Serif"/>
                <a:cs typeface="Microsoft Sans Serif"/>
              </a:rPr>
              <a:t> </a:t>
            </a:r>
            <a:r>
              <a:rPr sz="1000" spc="-5" dirty="0">
                <a:solidFill>
                  <a:srgbClr val="FFFFFF"/>
                </a:solidFill>
                <a:latin typeface="Microsoft Sans Serif"/>
                <a:cs typeface="Microsoft Sans Serif"/>
              </a:rPr>
              <a:t>rápido</a:t>
            </a:r>
            <a:r>
              <a:rPr sz="1000" spc="160" dirty="0">
                <a:solidFill>
                  <a:srgbClr val="FFFFFF"/>
                </a:solidFill>
                <a:latin typeface="Microsoft Sans Serif"/>
                <a:cs typeface="Microsoft Sans Serif"/>
              </a:rPr>
              <a:t> </a:t>
            </a:r>
            <a:r>
              <a:rPr sz="1000" spc="-5" dirty="0">
                <a:solidFill>
                  <a:srgbClr val="FFFFFF"/>
                </a:solidFill>
                <a:latin typeface="Microsoft Sans Serif"/>
                <a:cs typeface="Microsoft Sans Serif"/>
              </a:rPr>
              <a:t>posible.</a:t>
            </a:r>
            <a:r>
              <a:rPr sz="1000" spc="160" dirty="0">
                <a:solidFill>
                  <a:srgbClr val="FFFFFF"/>
                </a:solidFill>
                <a:latin typeface="Microsoft Sans Serif"/>
                <a:cs typeface="Microsoft Sans Serif"/>
              </a:rPr>
              <a:t> </a:t>
            </a:r>
            <a:r>
              <a:rPr sz="1000" spc="-5" dirty="0">
                <a:solidFill>
                  <a:srgbClr val="FFFFFF"/>
                </a:solidFill>
                <a:latin typeface="Microsoft Sans Serif"/>
                <a:cs typeface="Microsoft Sans Serif"/>
              </a:rPr>
              <a:t>Los</a:t>
            </a:r>
            <a:r>
              <a:rPr sz="1000" spc="165" dirty="0">
                <a:solidFill>
                  <a:srgbClr val="FFFFFF"/>
                </a:solidFill>
                <a:latin typeface="Microsoft Sans Serif"/>
                <a:cs typeface="Microsoft Sans Serif"/>
              </a:rPr>
              <a:t> </a:t>
            </a:r>
            <a:r>
              <a:rPr sz="1000" spc="-5" dirty="0">
                <a:solidFill>
                  <a:srgbClr val="FFFFFF"/>
                </a:solidFill>
                <a:latin typeface="Microsoft Sans Serif"/>
                <a:cs typeface="Microsoft Sans Serif"/>
              </a:rPr>
              <a:t>platos</a:t>
            </a:r>
            <a:r>
              <a:rPr sz="1000" spc="180" dirty="0">
                <a:solidFill>
                  <a:srgbClr val="FFFFFF"/>
                </a:solidFill>
                <a:latin typeface="Microsoft Sans Serif"/>
                <a:cs typeface="Microsoft Sans Serif"/>
              </a:rPr>
              <a:t> </a:t>
            </a:r>
            <a:r>
              <a:rPr sz="1000" dirty="0">
                <a:solidFill>
                  <a:srgbClr val="FFFFFF"/>
                </a:solidFill>
                <a:latin typeface="Microsoft Sans Serif"/>
                <a:cs typeface="Microsoft Sans Serif"/>
              </a:rPr>
              <a:t>se</a:t>
            </a:r>
            <a:r>
              <a:rPr sz="1000" spc="16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elaboran</a:t>
            </a:r>
            <a:r>
              <a:rPr sz="1000" spc="17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spc="16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endParaRPr sz="1000">
              <a:latin typeface="Microsoft Sans Serif"/>
              <a:cs typeface="Microsoft Sans Serif"/>
            </a:endParaRPr>
          </a:p>
        </p:txBody>
      </p:sp>
      <p:sp>
        <p:nvSpPr>
          <p:cNvPr id="29" name="object 29"/>
          <p:cNvSpPr txBox="1"/>
          <p:nvPr/>
        </p:nvSpPr>
        <p:spPr>
          <a:xfrm>
            <a:off x="805995" y="3951859"/>
            <a:ext cx="3017520" cy="166157"/>
          </a:xfrm>
          <a:prstGeom prst="rect">
            <a:avLst/>
          </a:prstGeom>
        </p:spPr>
        <p:txBody>
          <a:bodyPr vert="horz" wrap="square" lIns="0" tIns="12062" rIns="0" bIns="0" rtlCol="0">
            <a:spAutoFit/>
          </a:bodyPr>
          <a:lstStyle/>
          <a:p>
            <a:pPr marL="12697">
              <a:spcBef>
                <a:spcPts val="95"/>
              </a:spcBef>
              <a:tabLst>
                <a:tab pos="2034559" algn="l"/>
              </a:tabLst>
            </a:pPr>
            <a:r>
              <a:rPr sz="1000" spc="-5" dirty="0">
                <a:solidFill>
                  <a:srgbClr val="FFFFFF"/>
                </a:solidFill>
                <a:latin typeface="Microsoft Sans Serif"/>
                <a:cs typeface="Microsoft Sans Serif"/>
              </a:rPr>
              <a:t>cocina</a:t>
            </a:r>
            <a:r>
              <a:rPr sz="1000" spc="36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profesional</a:t>
            </a:r>
            <a:r>
              <a:rPr sz="1000" spc="360" dirty="0">
                <a:solidFill>
                  <a:srgbClr val="FFFFFF"/>
                </a:solidFill>
                <a:latin typeface="Microsoft Sans Serif"/>
                <a:cs typeface="Microsoft Sans Serif"/>
              </a:rPr>
              <a:t> </a:t>
            </a:r>
            <a:r>
              <a:rPr sz="1000" spc="-5" dirty="0">
                <a:solidFill>
                  <a:srgbClr val="FFFFFF"/>
                </a:solidFill>
                <a:latin typeface="Microsoft Sans Serif"/>
                <a:cs typeface="Microsoft Sans Serif"/>
              </a:rPr>
              <a:t>por</a:t>
            </a:r>
            <a:r>
              <a:rPr sz="1000" spc="375" dirty="0">
                <a:solidFill>
                  <a:srgbClr val="FFFFFF"/>
                </a:solidFill>
                <a:latin typeface="Microsoft Sans Serif"/>
                <a:cs typeface="Microsoft Sans Serif"/>
              </a:rPr>
              <a:t> </a:t>
            </a:r>
            <a:r>
              <a:rPr sz="1000" spc="-5" dirty="0">
                <a:solidFill>
                  <a:srgbClr val="FFFFFF"/>
                </a:solidFill>
                <a:latin typeface="Microsoft Sans Serif"/>
                <a:cs typeface="Microsoft Sans Serif"/>
              </a:rPr>
              <a:t>un</a:t>
            </a:r>
            <a:r>
              <a:rPr sz="1000" spc="365" dirty="0">
                <a:solidFill>
                  <a:srgbClr val="FFFFFF"/>
                </a:solidFill>
                <a:latin typeface="Microsoft Sans Serif"/>
                <a:cs typeface="Microsoft Sans Serif"/>
              </a:rPr>
              <a:t> </a:t>
            </a:r>
            <a:r>
              <a:rPr sz="1000" spc="-5" dirty="0">
                <a:solidFill>
                  <a:srgbClr val="FFFFFF"/>
                </a:solidFill>
                <a:latin typeface="Microsoft Sans Serif"/>
                <a:cs typeface="Microsoft Sans Serif"/>
              </a:rPr>
              <a:t>chef	con</a:t>
            </a:r>
            <a:r>
              <a:rPr sz="1000" spc="310" dirty="0">
                <a:solidFill>
                  <a:srgbClr val="FFFFFF"/>
                </a:solidFill>
                <a:latin typeface="Microsoft Sans Serif"/>
                <a:cs typeface="Microsoft Sans Serif"/>
              </a:rPr>
              <a:t> </a:t>
            </a:r>
            <a:r>
              <a:rPr sz="1000" spc="5" dirty="0">
                <a:solidFill>
                  <a:srgbClr val="FFFFFF"/>
                </a:solidFill>
                <a:latin typeface="Microsoft Sans Serif"/>
                <a:cs typeface="Microsoft Sans Serif"/>
              </a:rPr>
              <a:t>garantía </a:t>
            </a:r>
            <a:r>
              <a:rPr sz="1000" spc="35"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endParaRPr sz="1000">
              <a:latin typeface="Microsoft Sans Serif"/>
              <a:cs typeface="Microsoft Sans Serif"/>
            </a:endParaRPr>
          </a:p>
        </p:txBody>
      </p:sp>
      <p:sp>
        <p:nvSpPr>
          <p:cNvPr id="30" name="object 30"/>
          <p:cNvSpPr txBox="1"/>
          <p:nvPr/>
        </p:nvSpPr>
        <p:spPr>
          <a:xfrm>
            <a:off x="805995" y="4102736"/>
            <a:ext cx="3014345" cy="166157"/>
          </a:xfrm>
          <a:prstGeom prst="rect">
            <a:avLst/>
          </a:prstGeom>
        </p:spPr>
        <p:txBody>
          <a:bodyPr vert="horz" wrap="square" lIns="0" tIns="12062" rIns="0" bIns="0" rtlCol="0">
            <a:spAutoFit/>
          </a:bodyPr>
          <a:lstStyle/>
          <a:p>
            <a:pPr marL="12697">
              <a:spcBef>
                <a:spcPts val="95"/>
              </a:spcBef>
            </a:pPr>
            <a:r>
              <a:rPr sz="1000" spc="-5" dirty="0">
                <a:solidFill>
                  <a:srgbClr val="FFFFFF"/>
                </a:solidFill>
                <a:latin typeface="Microsoft Sans Serif"/>
                <a:cs typeface="Microsoft Sans Serif"/>
              </a:rPr>
              <a:t>calidad</a:t>
            </a:r>
            <a:r>
              <a:rPr sz="1000" spc="55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515" dirty="0">
                <a:solidFill>
                  <a:srgbClr val="FFFFFF"/>
                </a:solidFill>
                <a:latin typeface="Microsoft Sans Serif"/>
                <a:cs typeface="Microsoft Sans Serif"/>
              </a:rPr>
              <a:t> </a:t>
            </a:r>
            <a:r>
              <a:rPr sz="1000" spc="-5" dirty="0">
                <a:solidFill>
                  <a:srgbClr val="FFFFFF"/>
                </a:solidFill>
                <a:latin typeface="Microsoft Sans Serif"/>
                <a:cs typeface="Microsoft Sans Serif"/>
              </a:rPr>
              <a:t>son</a:t>
            </a:r>
            <a:r>
              <a:rPr sz="1000" spc="540" dirty="0">
                <a:solidFill>
                  <a:srgbClr val="FFFFFF"/>
                </a:solidFill>
                <a:latin typeface="Microsoft Sans Serif"/>
                <a:cs typeface="Microsoft Sans Serif"/>
              </a:rPr>
              <a:t> </a:t>
            </a:r>
            <a:r>
              <a:rPr sz="1000" spc="-5" dirty="0">
                <a:solidFill>
                  <a:srgbClr val="FFFFFF"/>
                </a:solidFill>
                <a:latin typeface="Microsoft Sans Serif"/>
                <a:cs typeface="Microsoft Sans Serif"/>
              </a:rPr>
              <a:t>entregados</a:t>
            </a:r>
            <a:r>
              <a:rPr sz="1000" spc="540" dirty="0">
                <a:solidFill>
                  <a:srgbClr val="FFFFFF"/>
                </a:solidFill>
                <a:latin typeface="Microsoft Sans Serif"/>
                <a:cs typeface="Microsoft Sans Serif"/>
              </a:rPr>
              <a:t> </a:t>
            </a:r>
            <a:r>
              <a:rPr sz="1000" spc="-5" dirty="0">
                <a:solidFill>
                  <a:srgbClr val="FFFFFF"/>
                </a:solidFill>
                <a:latin typeface="Microsoft Sans Serif"/>
                <a:cs typeface="Microsoft Sans Serif"/>
              </a:rPr>
              <a:t>refrigerados</a:t>
            </a:r>
            <a:r>
              <a:rPr sz="1000" spc="535" dirty="0">
                <a:solidFill>
                  <a:srgbClr val="FFFFFF"/>
                </a:solidFill>
                <a:latin typeface="Microsoft Sans Serif"/>
                <a:cs typeface="Microsoft Sans Serif"/>
              </a:rPr>
              <a:t> </a:t>
            </a:r>
            <a:r>
              <a:rPr sz="1000" spc="-5" dirty="0">
                <a:solidFill>
                  <a:srgbClr val="FFFFFF"/>
                </a:solidFill>
                <a:latin typeface="Microsoft Sans Serif"/>
                <a:cs typeface="Microsoft Sans Serif"/>
              </a:rPr>
              <a:t>por</a:t>
            </a:r>
            <a:r>
              <a:rPr sz="1000" spc="535"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endParaRPr sz="1000">
              <a:latin typeface="Microsoft Sans Serif"/>
              <a:cs typeface="Microsoft Sans Serif"/>
            </a:endParaRPr>
          </a:p>
        </p:txBody>
      </p:sp>
      <p:sp>
        <p:nvSpPr>
          <p:cNvPr id="31" name="object 31"/>
          <p:cNvSpPr txBox="1"/>
          <p:nvPr/>
        </p:nvSpPr>
        <p:spPr>
          <a:xfrm>
            <a:off x="723394" y="4253613"/>
            <a:ext cx="3100705" cy="5081315"/>
          </a:xfrm>
          <a:prstGeom prst="rect">
            <a:avLst/>
          </a:prstGeom>
        </p:spPr>
        <p:txBody>
          <a:bodyPr vert="horz" wrap="square" lIns="0" tIns="12697" rIns="0" bIns="0" rtlCol="0">
            <a:spAutoFit/>
          </a:bodyPr>
          <a:lstStyle/>
          <a:p>
            <a:pPr marL="95220" marR="5077" algn="just">
              <a:lnSpc>
                <a:spcPct val="99500"/>
              </a:lnSpc>
              <a:spcBef>
                <a:spcPts val="100"/>
              </a:spcBef>
            </a:pPr>
            <a:r>
              <a:rPr sz="1000" dirty="0">
                <a:solidFill>
                  <a:srgbClr val="FFFFFF"/>
                </a:solidFill>
                <a:latin typeface="Microsoft Sans Serif"/>
                <a:cs typeface="Microsoft Sans Serif"/>
              </a:rPr>
              <a:t>tecnología</a:t>
            </a:r>
            <a:r>
              <a:rPr sz="1000" spc="210" dirty="0">
                <a:solidFill>
                  <a:srgbClr val="FFFFFF"/>
                </a:solidFill>
                <a:latin typeface="Microsoft Sans Serif"/>
                <a:cs typeface="Microsoft Sans Serif"/>
              </a:rPr>
              <a:t> </a:t>
            </a:r>
            <a:r>
              <a:rPr sz="1000" spc="-5" dirty="0">
                <a:solidFill>
                  <a:srgbClr val="FFFFFF"/>
                </a:solidFill>
                <a:latin typeface="Microsoft Sans Serif"/>
                <a:cs typeface="Microsoft Sans Serif"/>
              </a:rPr>
              <a:t>especial</a:t>
            </a:r>
            <a:r>
              <a:rPr sz="1000" spc="204"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r>
              <a:rPr sz="1000" spc="210" dirty="0">
                <a:solidFill>
                  <a:srgbClr val="FFFFFF"/>
                </a:solidFill>
                <a:latin typeface="Microsoft Sans Serif"/>
                <a:cs typeface="Microsoft Sans Serif"/>
              </a:rPr>
              <a:t> </a:t>
            </a:r>
            <a:r>
              <a:rPr sz="1000" spc="-5" dirty="0">
                <a:solidFill>
                  <a:srgbClr val="FFFFFF"/>
                </a:solidFill>
                <a:latin typeface="Microsoft Sans Serif"/>
                <a:cs typeface="Microsoft Sans Serif"/>
              </a:rPr>
              <a:t>preservar</a:t>
            </a:r>
            <a:r>
              <a:rPr sz="1000" spc="215" dirty="0">
                <a:solidFill>
                  <a:srgbClr val="FFFFFF"/>
                </a:solidFill>
                <a:latin typeface="Microsoft Sans Serif"/>
                <a:cs typeface="Microsoft Sans Serif"/>
              </a:rPr>
              <a:t> </a:t>
            </a:r>
            <a:r>
              <a:rPr sz="1000" spc="-5" dirty="0">
                <a:solidFill>
                  <a:srgbClr val="FFFFFF"/>
                </a:solidFill>
                <a:latin typeface="Microsoft Sans Serif"/>
                <a:cs typeface="Microsoft Sans Serif"/>
              </a:rPr>
              <a:t>todo</a:t>
            </a:r>
            <a:r>
              <a:rPr sz="1000" spc="21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spc="204" dirty="0">
                <a:solidFill>
                  <a:srgbClr val="FFFFFF"/>
                </a:solidFill>
                <a:latin typeface="Microsoft Sans Serif"/>
                <a:cs typeface="Microsoft Sans Serif"/>
              </a:rPr>
              <a:t> </a:t>
            </a:r>
            <a:r>
              <a:rPr sz="1000" spc="-5" dirty="0">
                <a:solidFill>
                  <a:srgbClr val="FFFFFF"/>
                </a:solidFill>
                <a:latin typeface="Microsoft Sans Serif"/>
                <a:cs typeface="Microsoft Sans Serif"/>
              </a:rPr>
              <a:t>sabor</a:t>
            </a:r>
            <a:r>
              <a:rPr sz="1000" spc="229"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 </a:t>
            </a:r>
            <a:r>
              <a:rPr sz="1000" spc="-5" dirty="0">
                <a:solidFill>
                  <a:srgbClr val="FFFFFF"/>
                </a:solidFill>
                <a:latin typeface="Microsoft Sans Serif"/>
                <a:cs typeface="Microsoft Sans Serif"/>
              </a:rPr>
              <a:t>cualidades nutricionales. Cada plato </a:t>
            </a:r>
            <a:r>
              <a:rPr sz="1000" dirty="0">
                <a:solidFill>
                  <a:srgbClr val="FFFFFF"/>
                </a:solidFill>
                <a:latin typeface="Microsoft Sans Serif"/>
                <a:cs typeface="Microsoft Sans Serif"/>
              </a:rPr>
              <a:t>se </a:t>
            </a:r>
            <a:r>
              <a:rPr sz="1000" spc="-5" dirty="0">
                <a:solidFill>
                  <a:srgbClr val="FFFFFF"/>
                </a:solidFill>
                <a:latin typeface="Microsoft Sans Serif"/>
                <a:cs typeface="Microsoft Sans Serif"/>
              </a:rPr>
              <a:t>prueba 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aprueba solo si tiene </a:t>
            </a:r>
            <a:r>
              <a:rPr sz="1000" dirty="0">
                <a:solidFill>
                  <a:srgbClr val="FFFFFF"/>
                </a:solidFill>
                <a:latin typeface="Microsoft Sans Serif"/>
                <a:cs typeface="Microsoft Sans Serif"/>
              </a:rPr>
              <a:t>un </a:t>
            </a:r>
            <a:r>
              <a:rPr sz="1000" spc="-5" dirty="0">
                <a:solidFill>
                  <a:srgbClr val="FFFFFF"/>
                </a:solidFill>
                <a:latin typeface="Microsoft Sans Serif"/>
                <a:cs typeface="Microsoft Sans Serif"/>
              </a:rPr>
              <a:t>sabor impecable, </a:t>
            </a:r>
            <a:r>
              <a:rPr sz="1000" spc="-15" dirty="0">
                <a:solidFill>
                  <a:srgbClr val="FFFFFF"/>
                </a:solidFill>
                <a:latin typeface="Microsoft Sans Serif"/>
                <a:cs typeface="Microsoft Sans Serif"/>
              </a:rPr>
              <a:t>ya </a:t>
            </a:r>
            <a:r>
              <a:rPr sz="1000" spc="-5" dirty="0">
                <a:solidFill>
                  <a:srgbClr val="FFFFFF"/>
                </a:solidFill>
                <a:latin typeface="Microsoft Sans Serif"/>
                <a:cs typeface="Microsoft Sans Serif"/>
              </a:rPr>
              <a:t>que el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equipo cree que la </a:t>
            </a:r>
            <a:r>
              <a:rPr sz="1000" dirty="0">
                <a:solidFill>
                  <a:srgbClr val="FFFFFF"/>
                </a:solidFill>
                <a:latin typeface="Microsoft Sans Serif"/>
                <a:cs typeface="Microsoft Sans Serif"/>
              </a:rPr>
              <a:t>comida </a:t>
            </a:r>
            <a:r>
              <a:rPr sz="1000" spc="-5" dirty="0">
                <a:solidFill>
                  <a:srgbClr val="FFFFFF"/>
                </a:solidFill>
                <a:latin typeface="Microsoft Sans Serif"/>
                <a:cs typeface="Microsoft Sans Serif"/>
              </a:rPr>
              <a:t>puede y debe ser útl 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deliciosa.</a:t>
            </a:r>
            <a:endParaRPr sz="1000">
              <a:latin typeface="Microsoft Sans Serif"/>
              <a:cs typeface="Microsoft Sans Serif"/>
            </a:endParaRPr>
          </a:p>
          <a:p>
            <a:pPr marL="12697" algn="just">
              <a:lnSpc>
                <a:spcPts val="1422"/>
              </a:lnSpc>
              <a:spcBef>
                <a:spcPts val="855"/>
              </a:spcBef>
            </a:pPr>
            <a:r>
              <a:rPr sz="1200" dirty="0">
                <a:solidFill>
                  <a:srgbClr val="004448"/>
                </a:solidFill>
                <a:latin typeface="Microsoft Sans Serif"/>
                <a:cs typeface="Microsoft Sans Serif"/>
              </a:rPr>
              <a:t>Acerca</a:t>
            </a:r>
            <a:r>
              <a:rPr sz="1200" spc="-2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90143" algn="just">
              <a:lnSpc>
                <a:spcPts val="1190"/>
              </a:lnSpc>
              <a:spcBef>
                <a:spcPts val="35"/>
              </a:spcBef>
            </a:pP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Chef</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Plamen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conocido</a:t>
            </a:r>
            <a:r>
              <a:rPr sz="1000" spc="-5" dirty="0">
                <a:solidFill>
                  <a:srgbClr val="57585B"/>
                </a:solidFill>
                <a:latin typeface="Microsoft Sans Serif"/>
                <a:cs typeface="Microsoft Sans Serif"/>
              </a:rPr>
              <a:t> por</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trabajo</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lugares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icónicos</a:t>
            </a:r>
            <a:r>
              <a:rPr sz="1000" dirty="0">
                <a:solidFill>
                  <a:srgbClr val="57585B"/>
                </a:solidFill>
                <a:latin typeface="Microsoft Sans Serif"/>
                <a:cs typeface="Microsoft Sans Serif"/>
              </a:rPr>
              <a:t> como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Restaurantes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"Regina",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"Carrera"</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2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35" dirty="0">
                <a:solidFill>
                  <a:srgbClr val="57585B"/>
                </a:solidFill>
                <a:latin typeface="Microsoft Sans Serif"/>
                <a:cs typeface="Microsoft Sans Serif"/>
              </a:rPr>
              <a:t> </a:t>
            </a:r>
            <a:r>
              <a:rPr sz="1000" dirty="0">
                <a:solidFill>
                  <a:srgbClr val="57585B"/>
                </a:solidFill>
                <a:latin typeface="Microsoft Sans Serif"/>
                <a:cs typeface="Microsoft Sans Serif"/>
              </a:rPr>
              <a:t>pizzería</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"Viktoria",</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ahora</a:t>
            </a:r>
            <a:r>
              <a:rPr sz="1000" spc="130"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trabajo</a:t>
            </a:r>
            <a:endParaRPr sz="1000">
              <a:latin typeface="Microsoft Sans Serif"/>
              <a:cs typeface="Microsoft Sans Serif"/>
            </a:endParaRPr>
          </a:p>
          <a:p>
            <a:pPr marL="12697" marR="88238" algn="just">
              <a:lnSpc>
                <a:spcPts val="1190"/>
              </a:lnSpc>
              <a:spcBef>
                <a:spcPts val="10"/>
              </a:spcBef>
            </a:pPr>
            <a:r>
              <a:rPr sz="1000" spc="-5" dirty="0">
                <a:solidFill>
                  <a:srgbClr val="57585B"/>
                </a:solidFill>
                <a:latin typeface="Microsoft Sans Serif"/>
                <a:cs typeface="Microsoft Sans Serif"/>
              </a:rPr>
              <a:t>creativo está disponible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Revivo. Sus </a:t>
            </a:r>
            <a:r>
              <a:rPr sz="1000" dirty="0">
                <a:solidFill>
                  <a:srgbClr val="57585B"/>
                </a:solidFill>
                <a:latin typeface="Microsoft Sans Serif"/>
                <a:cs typeface="Microsoft Sans Serif"/>
              </a:rPr>
              <a:t>menús se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basan</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8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régimen</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keto,</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bajo</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85" dirty="0">
                <a:solidFill>
                  <a:srgbClr val="57585B"/>
                </a:solidFill>
                <a:latin typeface="Microsoft Sans Serif"/>
                <a:cs typeface="Microsoft Sans Serif"/>
              </a:rPr>
              <a:t> </a:t>
            </a:r>
            <a:r>
              <a:rPr sz="1000" spc="-5" dirty="0">
                <a:solidFill>
                  <a:srgbClr val="57585B"/>
                </a:solidFill>
                <a:latin typeface="Microsoft Sans Serif"/>
                <a:cs typeface="Microsoft Sans Serif"/>
              </a:rPr>
              <a:t>carbohidratos</a:t>
            </a:r>
            <a:r>
              <a:rPr sz="1000" spc="204"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a:p>
            <a:pPr marL="12697" marR="92048" algn="just">
              <a:lnSpc>
                <a:spcPts val="1190"/>
              </a:lnSpc>
              <a:spcBef>
                <a:spcPts val="5"/>
              </a:spcBef>
            </a:pPr>
            <a:r>
              <a:rPr sz="1000" spc="-10" dirty="0">
                <a:solidFill>
                  <a:srgbClr val="57585B"/>
                </a:solidFill>
                <a:latin typeface="Microsoft Sans Serif"/>
                <a:cs typeface="Microsoft Sans Serif"/>
              </a:rPr>
              <a:t>alto</a:t>
            </a:r>
            <a:r>
              <a:rPr sz="1000" spc="-5" dirty="0">
                <a:solidFill>
                  <a:srgbClr val="57585B"/>
                </a:solidFill>
                <a:latin typeface="Microsoft Sans Serif"/>
                <a:cs typeface="Microsoft Sans Serif"/>
              </a:rPr>
              <a:t> 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grasas.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grasas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naturales,</a:t>
            </a:r>
            <a:r>
              <a:rPr sz="1000" dirty="0">
                <a:solidFill>
                  <a:srgbClr val="57585B"/>
                </a:solidFill>
                <a:latin typeface="Microsoft Sans Serif"/>
                <a:cs typeface="Microsoft Sans Serif"/>
              </a:rPr>
              <a:t> no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procesadas</a:t>
            </a:r>
            <a:r>
              <a:rPr sz="1000" spc="430" dirty="0">
                <a:solidFill>
                  <a:srgbClr val="57585B"/>
                </a:solidFill>
                <a:latin typeface="Microsoft Sans Serif"/>
                <a:cs typeface="Microsoft Sans Serif"/>
              </a:rPr>
              <a:t> </a:t>
            </a:r>
            <a:r>
              <a:rPr sz="1000" spc="-5" dirty="0">
                <a:solidFill>
                  <a:srgbClr val="57585B"/>
                </a:solidFill>
                <a:latin typeface="Microsoft Sans Serif"/>
                <a:cs typeface="Microsoft Sans Serif"/>
              </a:rPr>
              <a:t>ni</a:t>
            </a:r>
            <a:r>
              <a:rPr sz="1000" spc="42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grasas</a:t>
            </a:r>
            <a:r>
              <a:rPr sz="1000" spc="430" dirty="0">
                <a:solidFill>
                  <a:srgbClr val="57585B"/>
                </a:solidFill>
                <a:latin typeface="Microsoft Sans Serif"/>
                <a:cs typeface="Microsoft Sans Serif"/>
              </a:rPr>
              <a:t> </a:t>
            </a:r>
            <a:r>
              <a:rPr sz="1000" spc="-5" dirty="0">
                <a:solidFill>
                  <a:srgbClr val="57585B"/>
                </a:solidFill>
                <a:latin typeface="Microsoft Sans Serif"/>
                <a:cs typeface="Microsoft Sans Serif"/>
              </a:rPr>
              <a:t>artificiales</a:t>
            </a:r>
            <a:r>
              <a:rPr sz="1000" spc="43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425" dirty="0">
                <a:solidFill>
                  <a:srgbClr val="57585B"/>
                </a:solidFill>
                <a:latin typeface="Microsoft Sans Serif"/>
                <a:cs typeface="Microsoft Sans Serif"/>
              </a:rPr>
              <a:t> </a:t>
            </a:r>
            <a:r>
              <a:rPr sz="1000" spc="-5" dirty="0">
                <a:solidFill>
                  <a:srgbClr val="57585B"/>
                </a:solidFill>
                <a:latin typeface="Microsoft Sans Serif"/>
                <a:cs typeface="Microsoft Sans Serif"/>
              </a:rPr>
              <a:t>inundan</a:t>
            </a:r>
            <a:r>
              <a:rPr sz="1000" spc="42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endParaRPr sz="1000">
              <a:latin typeface="Microsoft Sans Serif"/>
              <a:cs typeface="Microsoft Sans Serif"/>
            </a:endParaRPr>
          </a:p>
          <a:p>
            <a:pPr marL="12697" marR="88238" algn="just">
              <a:lnSpc>
                <a:spcPts val="1190"/>
              </a:lnSpc>
              <a:spcBef>
                <a:spcPts val="10"/>
              </a:spcBef>
            </a:pPr>
            <a:r>
              <a:rPr sz="1000" spc="-5" dirty="0">
                <a:solidFill>
                  <a:srgbClr val="57585B"/>
                </a:solidFill>
                <a:latin typeface="Microsoft Sans Serif"/>
                <a:cs typeface="Microsoft Sans Serif"/>
              </a:rPr>
              <a:t>mercado. </a:t>
            </a:r>
            <a:r>
              <a:rPr sz="1000" dirty="0">
                <a:solidFill>
                  <a:srgbClr val="57585B"/>
                </a:solidFill>
                <a:latin typeface="Microsoft Sans Serif"/>
                <a:cs typeface="Microsoft Sans Serif"/>
              </a:rPr>
              <a:t>Hoy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tiendas están llenas de productos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bajos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grasa,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están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llenos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azúcar</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almidón.</a:t>
            </a:r>
            <a:r>
              <a:rPr sz="1000" spc="65"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casi</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a:t>
            </a:r>
            <a:r>
              <a:rPr sz="1000" spc="6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65" dirty="0">
                <a:solidFill>
                  <a:srgbClr val="57585B"/>
                </a:solidFill>
                <a:latin typeface="Microsoft Sans Serif"/>
                <a:cs typeface="Microsoft Sans Serif"/>
              </a:rPr>
              <a:t> </a:t>
            </a:r>
            <a:r>
              <a:rPr sz="1000" dirty="0">
                <a:solidFill>
                  <a:srgbClr val="57585B"/>
                </a:solidFill>
                <a:latin typeface="Microsoft Sans Serif"/>
                <a:cs typeface="Microsoft Sans Serif"/>
              </a:rPr>
              <a:t>compramos</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envasado</a:t>
            </a:r>
            <a:endParaRPr sz="1000">
              <a:latin typeface="Microsoft Sans Serif"/>
              <a:cs typeface="Microsoft Sans Serif"/>
            </a:endParaRPr>
          </a:p>
          <a:p>
            <a:pPr marL="12697" marR="92048" algn="just">
              <a:lnSpc>
                <a:spcPts val="1190"/>
              </a:lnSpc>
              <a:spcBef>
                <a:spcPts val="5"/>
              </a:spcBef>
            </a:pPr>
            <a:r>
              <a:rPr sz="1000" spc="-5" dirty="0">
                <a:solidFill>
                  <a:srgbClr val="57585B"/>
                </a:solidFill>
                <a:latin typeface="Microsoft Sans Serif"/>
                <a:cs typeface="Microsoft Sans Serif"/>
              </a:rPr>
              <a:t>tiene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carbohidratos.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Entonces,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¿qué</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ketogénica</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qué</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medida</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endParaRPr sz="1000">
              <a:latin typeface="Microsoft Sans Serif"/>
              <a:cs typeface="Microsoft Sans Serif"/>
            </a:endParaRPr>
          </a:p>
          <a:p>
            <a:pPr marL="12697" marR="88238" algn="just">
              <a:lnSpc>
                <a:spcPts val="1190"/>
              </a:lnSpc>
              <a:spcBef>
                <a:spcPts val="10"/>
              </a:spcBef>
            </a:pPr>
            <a:r>
              <a:rPr sz="1000" spc="-5" dirty="0">
                <a:solidFill>
                  <a:srgbClr val="57585B"/>
                </a:solidFill>
                <a:latin typeface="Microsoft Sans Serif"/>
                <a:cs typeface="Microsoft Sans Serif"/>
              </a:rPr>
              <a:t>reducimos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carbohidratos rápidos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a:t>
            </a:r>
            <a:r>
              <a:rPr sz="1000" dirty="0">
                <a:solidFill>
                  <a:srgbClr val="57585B"/>
                </a:solidFill>
                <a:latin typeface="Microsoft Sans Serif"/>
                <a:cs typeface="Microsoft Sans Serif"/>
              </a:rPr>
              <a:t>comemos,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spc="5" dirty="0">
                <a:solidFill>
                  <a:srgbClr val="57585B"/>
                </a:solidFill>
                <a:latin typeface="Microsoft Sans Serif"/>
                <a:cs typeface="Microsoft Sans Serif"/>
              </a:rPr>
              <a:t>hígado </a:t>
            </a:r>
            <a:r>
              <a:rPr sz="1000" spc="-5" dirty="0">
                <a:solidFill>
                  <a:srgbClr val="57585B"/>
                </a:solidFill>
                <a:latin typeface="Microsoft Sans Serif"/>
                <a:cs typeface="Microsoft Sans Serif"/>
              </a:rPr>
              <a:t>comienza a producir ketonas grasas, que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sirven</a:t>
            </a:r>
            <a:r>
              <a:rPr sz="1000" spc="610" dirty="0">
                <a:solidFill>
                  <a:srgbClr val="57585B"/>
                </a:solidFill>
                <a:latin typeface="Microsoft Sans Serif"/>
                <a:cs typeface="Microsoft Sans Serif"/>
              </a:rPr>
              <a:t> </a:t>
            </a:r>
            <a:r>
              <a:rPr sz="1000" dirty="0">
                <a:solidFill>
                  <a:srgbClr val="57585B"/>
                </a:solidFill>
                <a:latin typeface="Microsoft Sans Serif"/>
                <a:cs typeface="Microsoft Sans Serif"/>
              </a:rPr>
              <a:t>como  </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combustible</a:t>
            </a:r>
            <a:r>
              <a:rPr sz="1000" spc="62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alternativo</a:t>
            </a:r>
            <a:r>
              <a:rPr sz="1000" spc="610" dirty="0">
                <a:solidFill>
                  <a:srgbClr val="57585B"/>
                </a:solidFill>
                <a:latin typeface="Microsoft Sans Serif"/>
                <a:cs typeface="Microsoft Sans Serif"/>
              </a:rPr>
              <a:t> </a:t>
            </a:r>
            <a:r>
              <a:rPr sz="1000" spc="-5" dirty="0">
                <a:solidFill>
                  <a:srgbClr val="57585B"/>
                </a:solidFill>
                <a:latin typeface="Microsoft Sans Serif"/>
                <a:cs typeface="Microsoft Sans Serif"/>
              </a:rPr>
              <a:t>cuando</a:t>
            </a:r>
            <a:r>
              <a:rPr sz="1000" spc="61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endParaRPr sz="1000">
              <a:latin typeface="Microsoft Sans Serif"/>
              <a:cs typeface="Microsoft Sans Serif"/>
            </a:endParaRPr>
          </a:p>
          <a:p>
            <a:pPr marL="12697" marR="92048" algn="just">
              <a:lnSpc>
                <a:spcPts val="1190"/>
              </a:lnSpc>
              <a:spcBef>
                <a:spcPts val="5"/>
              </a:spcBef>
            </a:pPr>
            <a:r>
              <a:rPr sz="1000" spc="-5" dirty="0">
                <a:solidFill>
                  <a:srgbClr val="57585B"/>
                </a:solidFill>
                <a:latin typeface="Microsoft Sans Serif"/>
                <a:cs typeface="Microsoft Sans Serif"/>
              </a:rPr>
              <a:t>azúcar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sangre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bajo.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principal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usuario</a:t>
            </a:r>
            <a:r>
              <a:rPr sz="1000" dirty="0">
                <a:solidFill>
                  <a:srgbClr val="57585B"/>
                </a:solidFill>
                <a:latin typeface="Microsoft Sans Serif"/>
                <a:cs typeface="Microsoft Sans Serif"/>
              </a:rPr>
              <a:t> de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ketonas</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cerebro,</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órgano</a:t>
            </a:r>
            <a:r>
              <a:rPr sz="1000" spc="45" dirty="0">
                <a:solidFill>
                  <a:srgbClr val="57585B"/>
                </a:solidFill>
                <a:latin typeface="Microsoft Sans Serif"/>
                <a:cs typeface="Microsoft Sans Serif"/>
              </a:rPr>
              <a:t> </a:t>
            </a:r>
            <a:r>
              <a:rPr sz="1000" dirty="0">
                <a:solidFill>
                  <a:srgbClr val="57585B"/>
                </a:solidFill>
                <a:latin typeface="Microsoft Sans Serif"/>
                <a:cs typeface="Microsoft Sans Serif"/>
              </a:rPr>
              <a:t>más</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hambriento</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endParaRPr sz="1000">
              <a:latin typeface="Microsoft Sans Serif"/>
              <a:cs typeface="Microsoft Sans Serif"/>
            </a:endParaRPr>
          </a:p>
          <a:p>
            <a:pPr marL="12697" marR="88873" algn="just">
              <a:lnSpc>
                <a:spcPts val="1190"/>
              </a:lnSpc>
              <a:spcBef>
                <a:spcPts val="10"/>
              </a:spcBef>
            </a:pPr>
            <a:r>
              <a:rPr sz="1000" spc="-5" dirty="0">
                <a:solidFill>
                  <a:srgbClr val="57585B"/>
                </a:solidFill>
                <a:latin typeface="Microsoft Sans Serif"/>
                <a:cs typeface="Microsoft Sans Serif"/>
              </a:rPr>
              <a:t>cuerpo, que</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necesita </a:t>
            </a:r>
            <a:r>
              <a:rPr sz="1000" spc="5" dirty="0">
                <a:solidFill>
                  <a:srgbClr val="57585B"/>
                </a:solidFill>
                <a:latin typeface="Microsoft Sans Serif"/>
                <a:cs typeface="Microsoft Sans Serif"/>
              </a:rPr>
              <a:t>energía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24 horas al</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día </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415" dirty="0">
                <a:solidFill>
                  <a:srgbClr val="57585B"/>
                </a:solidFill>
                <a:latin typeface="Microsoft Sans Serif"/>
                <a:cs typeface="Microsoft Sans Serif"/>
              </a:rPr>
              <a:t> </a:t>
            </a:r>
            <a:r>
              <a:rPr sz="1000" spc="-5" dirty="0">
                <a:solidFill>
                  <a:srgbClr val="57585B"/>
                </a:solidFill>
                <a:latin typeface="Microsoft Sans Serif"/>
                <a:cs typeface="Microsoft Sans Serif"/>
              </a:rPr>
              <a:t>funcionar</a:t>
            </a:r>
            <a:r>
              <a:rPr sz="1000" spc="425" dirty="0">
                <a:solidFill>
                  <a:srgbClr val="57585B"/>
                </a:solidFill>
                <a:latin typeface="Microsoft Sans Serif"/>
                <a:cs typeface="Microsoft Sans Serif"/>
              </a:rPr>
              <a:t> </a:t>
            </a:r>
            <a:r>
              <a:rPr sz="1000" spc="-5" dirty="0">
                <a:solidFill>
                  <a:srgbClr val="57585B"/>
                </a:solidFill>
                <a:latin typeface="Microsoft Sans Serif"/>
                <a:cs typeface="Microsoft Sans Serif"/>
              </a:rPr>
              <a:t>correctamente.</a:t>
            </a:r>
            <a:r>
              <a:rPr sz="1000" spc="430" dirty="0">
                <a:solidFill>
                  <a:srgbClr val="57585B"/>
                </a:solidFill>
                <a:latin typeface="Microsoft Sans Serif"/>
                <a:cs typeface="Microsoft Sans Serif"/>
              </a:rPr>
              <a:t> </a:t>
            </a:r>
            <a:r>
              <a:rPr sz="1000" spc="-5" dirty="0">
                <a:solidFill>
                  <a:srgbClr val="57585B"/>
                </a:solidFill>
                <a:latin typeface="Microsoft Sans Serif"/>
                <a:cs typeface="Microsoft Sans Serif"/>
              </a:rPr>
              <a:t>Cuando</a:t>
            </a:r>
            <a:r>
              <a:rPr sz="1000" spc="434"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420" dirty="0">
                <a:solidFill>
                  <a:srgbClr val="57585B"/>
                </a:solidFill>
                <a:latin typeface="Microsoft Sans Serif"/>
                <a:cs typeface="Microsoft Sans Serif"/>
              </a:rPr>
              <a:t> </a:t>
            </a:r>
            <a:r>
              <a:rPr sz="1000" spc="-5" dirty="0">
                <a:solidFill>
                  <a:srgbClr val="57585B"/>
                </a:solidFill>
                <a:latin typeface="Microsoft Sans Serif"/>
                <a:cs typeface="Microsoft Sans Serif"/>
              </a:rPr>
              <a:t>cuerpo</a:t>
            </a:r>
            <a:endParaRPr sz="1000">
              <a:latin typeface="Microsoft Sans Serif"/>
              <a:cs typeface="Microsoft Sans Serif"/>
            </a:endParaRPr>
          </a:p>
          <a:p>
            <a:pPr marL="12697" marR="87606" algn="just">
              <a:lnSpc>
                <a:spcPts val="1190"/>
              </a:lnSpc>
              <a:spcBef>
                <a:spcPts val="10"/>
              </a:spcBef>
            </a:pPr>
            <a:r>
              <a:rPr sz="1000" spc="-5" dirty="0">
                <a:solidFill>
                  <a:srgbClr val="57585B"/>
                </a:solidFill>
                <a:latin typeface="Microsoft Sans Serif"/>
                <a:cs typeface="Microsoft Sans Serif"/>
              </a:rPr>
              <a:t>entra en </a:t>
            </a:r>
            <a:r>
              <a:rPr sz="1000" dirty="0">
                <a:solidFill>
                  <a:srgbClr val="57585B"/>
                </a:solidFill>
                <a:latin typeface="Microsoft Sans Serif"/>
                <a:cs typeface="Microsoft Sans Serif"/>
              </a:rPr>
              <a:t>modo keto, </a:t>
            </a:r>
            <a:r>
              <a:rPr sz="1000" spc="-5" dirty="0">
                <a:solidFill>
                  <a:srgbClr val="57585B"/>
                </a:solidFill>
                <a:latin typeface="Microsoft Sans Serif"/>
                <a:cs typeface="Microsoft Sans Serif"/>
              </a:rPr>
              <a:t>comienza a </a:t>
            </a:r>
            <a:r>
              <a:rPr sz="1000" dirty="0">
                <a:solidFill>
                  <a:srgbClr val="57585B"/>
                </a:solidFill>
                <a:latin typeface="Microsoft Sans Serif"/>
                <a:cs typeface="Microsoft Sans Serif"/>
              </a:rPr>
              <a:t>quemar </a:t>
            </a:r>
            <a:r>
              <a:rPr sz="1000" spc="-5" dirty="0">
                <a:solidFill>
                  <a:srgbClr val="57585B"/>
                </a:solidFill>
                <a:latin typeface="Microsoft Sans Serif"/>
                <a:cs typeface="Microsoft Sans Serif"/>
              </a:rPr>
              <a:t>grasa. </a:t>
            </a:r>
            <a:r>
              <a:rPr sz="1000" spc="-10" dirty="0">
                <a:solidFill>
                  <a:srgbClr val="57585B"/>
                </a:solidFill>
                <a:latin typeface="Microsoft Sans Serif"/>
                <a:cs typeface="Microsoft Sans Serif"/>
              </a:rPr>
              <a:t>El </a:t>
            </a:r>
            <a:r>
              <a:rPr sz="1000" spc="-5" dirty="0">
                <a:solidFill>
                  <a:srgbClr val="57585B"/>
                </a:solidFill>
                <a:latin typeface="Microsoft Sans Serif"/>
                <a:cs typeface="Microsoft Sans Serif"/>
              </a:rPr>
              <a:t> efecto </a:t>
            </a:r>
            <a:r>
              <a:rPr sz="1000" dirty="0">
                <a:solidFill>
                  <a:srgbClr val="57585B"/>
                </a:solidFill>
                <a:latin typeface="Microsoft Sans Serif"/>
                <a:cs typeface="Microsoft Sans Serif"/>
              </a:rPr>
              <a:t>más </a:t>
            </a:r>
            <a:r>
              <a:rPr sz="1000" spc="-10" dirty="0">
                <a:solidFill>
                  <a:srgbClr val="57585B"/>
                </a:solidFill>
                <a:latin typeface="Microsoft Sans Serif"/>
                <a:cs typeface="Microsoft Sans Serif"/>
              </a:rPr>
              <a:t>obvio</a:t>
            </a:r>
            <a:r>
              <a:rPr sz="1000" spc="-5" dirty="0">
                <a:solidFill>
                  <a:srgbClr val="57585B"/>
                </a:solidFill>
                <a:latin typeface="Microsoft Sans Serif"/>
                <a:cs typeface="Microsoft Sans Serif"/>
              </a:rPr>
              <a:t> es</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pérdida </a:t>
            </a:r>
            <a:r>
              <a:rPr sz="1000" dirty="0">
                <a:solidFill>
                  <a:srgbClr val="57585B"/>
                </a:solidFill>
                <a:latin typeface="Microsoft Sans Serif"/>
                <a:cs typeface="Microsoft Sans Serif"/>
              </a:rPr>
              <a:t>de peso. </a:t>
            </a:r>
            <a:r>
              <a:rPr sz="1000" spc="-5" dirty="0">
                <a:solidFill>
                  <a:srgbClr val="57585B"/>
                </a:solidFill>
                <a:latin typeface="Microsoft Sans Serif"/>
                <a:cs typeface="Microsoft Sans Serif"/>
              </a:rPr>
              <a:t>Además,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ketosis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sensación</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60" dirty="0">
                <a:solidFill>
                  <a:srgbClr val="57585B"/>
                </a:solidFill>
                <a:latin typeface="Microsoft Sans Serif"/>
                <a:cs typeface="Microsoft Sans Serif"/>
              </a:rPr>
              <a:t> </a:t>
            </a:r>
            <a:r>
              <a:rPr sz="1000" dirty="0">
                <a:solidFill>
                  <a:srgbClr val="57585B"/>
                </a:solidFill>
                <a:latin typeface="Microsoft Sans Serif"/>
                <a:cs typeface="Microsoft Sans Serif"/>
              </a:rPr>
              <a:t>hambre</a:t>
            </a:r>
            <a:r>
              <a:rPr sz="1000" spc="15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disipa,</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a:p>
            <a:pPr marL="12697" marR="91410" algn="just">
              <a:lnSpc>
                <a:spcPts val="1190"/>
              </a:lnSpc>
              <a:spcBef>
                <a:spcPts val="5"/>
              </a:spcBef>
            </a:pPr>
            <a:r>
              <a:rPr sz="1000" spc="-5" dirty="0">
                <a:solidFill>
                  <a:srgbClr val="57585B"/>
                </a:solidFill>
                <a:latin typeface="Microsoft Sans Serif"/>
                <a:cs typeface="Microsoft Sans Serif"/>
              </a:rPr>
              <a:t>disminuye el deseo de </a:t>
            </a:r>
            <a:r>
              <a:rPr sz="1000" dirty="0">
                <a:solidFill>
                  <a:srgbClr val="57585B"/>
                </a:solidFill>
                <a:latin typeface="Microsoft Sans Serif"/>
                <a:cs typeface="Microsoft Sans Serif"/>
              </a:rPr>
              <a:t>comer </a:t>
            </a:r>
            <a:r>
              <a:rPr sz="1000" spc="-5" dirty="0">
                <a:solidFill>
                  <a:srgbClr val="57585B"/>
                </a:solidFill>
                <a:latin typeface="Microsoft Sans Serif"/>
                <a:cs typeface="Microsoft Sans Serif"/>
              </a:rPr>
              <a:t>alimentos azucarados.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experiencia</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nos</a:t>
            </a:r>
            <a:r>
              <a:rPr sz="1000" spc="85" dirty="0">
                <a:solidFill>
                  <a:srgbClr val="57585B"/>
                </a:solidFill>
                <a:latin typeface="Microsoft Sans Serif"/>
                <a:cs typeface="Microsoft Sans Serif"/>
              </a:rPr>
              <a:t> </a:t>
            </a:r>
            <a:r>
              <a:rPr sz="1000" dirty="0">
                <a:solidFill>
                  <a:srgbClr val="57585B"/>
                </a:solidFill>
                <a:latin typeface="Microsoft Sans Serif"/>
                <a:cs typeface="Microsoft Sans Serif"/>
              </a:rPr>
              <a:t>demuestra</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80" dirty="0">
                <a:solidFill>
                  <a:srgbClr val="57585B"/>
                </a:solidFill>
                <a:latin typeface="Microsoft Sans Serif"/>
                <a:cs typeface="Microsoft Sans Serif"/>
              </a:rPr>
              <a:t> </a:t>
            </a:r>
            <a:r>
              <a:rPr sz="1000" dirty="0">
                <a:solidFill>
                  <a:srgbClr val="57585B"/>
                </a:solidFill>
                <a:latin typeface="Microsoft Sans Serif"/>
                <a:cs typeface="Microsoft Sans Serif"/>
              </a:rPr>
              <a:t>cuando</a:t>
            </a:r>
            <a:r>
              <a:rPr sz="1000" spc="80"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85" dirty="0">
                <a:solidFill>
                  <a:srgbClr val="57585B"/>
                </a:solidFill>
                <a:latin typeface="Microsoft Sans Serif"/>
                <a:cs typeface="Microsoft Sans Serif"/>
              </a:rPr>
              <a:t> </a:t>
            </a:r>
            <a:r>
              <a:rPr sz="1000" dirty="0">
                <a:solidFill>
                  <a:srgbClr val="57585B"/>
                </a:solidFill>
                <a:latin typeface="Microsoft Sans Serif"/>
                <a:cs typeface="Microsoft Sans Serif"/>
              </a:rPr>
              <a:t>come</a:t>
            </a:r>
            <a:endParaRPr sz="1000">
              <a:latin typeface="Microsoft Sans Serif"/>
              <a:cs typeface="Microsoft Sans Serif"/>
            </a:endParaRPr>
          </a:p>
          <a:p>
            <a:pPr marL="12697" marR="92048" algn="just">
              <a:lnSpc>
                <a:spcPts val="1190"/>
              </a:lnSpc>
              <a:spcBef>
                <a:spcPts val="10"/>
              </a:spcBef>
            </a:pPr>
            <a:r>
              <a:rPr sz="1000" spc="-5" dirty="0">
                <a:solidFill>
                  <a:srgbClr val="57585B"/>
                </a:solidFill>
                <a:latin typeface="Microsoft Sans Serif"/>
                <a:cs typeface="Microsoft Sans Serif"/>
              </a:rPr>
              <a:t>de esta </a:t>
            </a:r>
            <a:r>
              <a:rPr sz="1000" dirty="0">
                <a:solidFill>
                  <a:srgbClr val="57585B"/>
                </a:solidFill>
                <a:latin typeface="Microsoft Sans Serif"/>
                <a:cs typeface="Microsoft Sans Serif"/>
              </a:rPr>
              <a:t>forma se </a:t>
            </a:r>
            <a:r>
              <a:rPr sz="1000" spc="-5" dirty="0">
                <a:solidFill>
                  <a:srgbClr val="57585B"/>
                </a:solidFill>
                <a:latin typeface="Microsoft Sans Serif"/>
                <a:cs typeface="Microsoft Sans Serif"/>
              </a:rPr>
              <a:t>reduce la ingesta natural. De esta </a:t>
            </a:r>
            <a:r>
              <a:rPr sz="1000" dirty="0">
                <a:solidFill>
                  <a:srgbClr val="57585B"/>
                </a:solidFill>
                <a:latin typeface="Microsoft Sans Serif"/>
                <a:cs typeface="Microsoft Sans Serif"/>
              </a:rPr>
              <a:t> forma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puedes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dejar</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contar</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calorías.</a:t>
            </a:r>
            <a:endParaRPr sz="1000">
              <a:latin typeface="Microsoft Sans Serif"/>
              <a:cs typeface="Microsoft Sans Serif"/>
            </a:endParaRPr>
          </a:p>
        </p:txBody>
      </p:sp>
      <p:grpSp>
        <p:nvGrpSpPr>
          <p:cNvPr id="32" name="object 32"/>
          <p:cNvGrpSpPr/>
          <p:nvPr/>
        </p:nvGrpSpPr>
        <p:grpSpPr>
          <a:xfrm>
            <a:off x="0" y="3"/>
            <a:ext cx="7277100" cy="2593340"/>
            <a:chOff x="0" y="0"/>
            <a:chExt cx="7277100" cy="2593340"/>
          </a:xfrm>
        </p:grpSpPr>
        <p:sp>
          <p:nvSpPr>
            <p:cNvPr id="33" name="object 33"/>
            <p:cNvSpPr/>
            <p:nvPr/>
          </p:nvSpPr>
          <p:spPr>
            <a:xfrm>
              <a:off x="0" y="0"/>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7644"/>
                  </a:lnTo>
                  <a:lnTo>
                    <a:pt x="5221605" y="0"/>
                  </a:lnTo>
                  <a:close/>
                </a:path>
              </a:pathLst>
            </a:custGeom>
            <a:solidFill>
              <a:srgbClr val="004448"/>
            </a:solidFill>
          </p:spPr>
          <p:txBody>
            <a:bodyPr wrap="square" lIns="0" tIns="0" rIns="0" bIns="0" rtlCol="0"/>
            <a:lstStyle/>
            <a:p>
              <a:endParaRPr/>
            </a:p>
          </p:txBody>
        </p:sp>
        <p:pic>
          <p:nvPicPr>
            <p:cNvPr id="34" name="object 34"/>
            <p:cNvPicPr/>
            <p:nvPr/>
          </p:nvPicPr>
          <p:blipFill>
            <a:blip r:embed="rId16" cstate="screen">
              <a:extLst>
                <a:ext uri="{28A0092B-C50C-407E-A947-70E740481C1C}">
                  <a14:useLocalDpi xmlns:a14="http://schemas.microsoft.com/office/drawing/2010/main"/>
                </a:ext>
              </a:extLst>
            </a:blip>
            <a:stretch>
              <a:fillRect/>
            </a:stretch>
          </p:blipFill>
          <p:spPr>
            <a:xfrm>
              <a:off x="4612640" y="458469"/>
              <a:ext cx="2395855" cy="1587500"/>
            </a:xfrm>
            <a:prstGeom prst="rect">
              <a:avLst/>
            </a:prstGeom>
          </p:spPr>
        </p:pic>
        <p:sp>
          <p:nvSpPr>
            <p:cNvPr id="35" name="object 35"/>
            <p:cNvSpPr/>
            <p:nvPr/>
          </p:nvSpPr>
          <p:spPr>
            <a:xfrm>
              <a:off x="4613275" y="46926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36" name="object 36"/>
            <p:cNvPicPr/>
            <p:nvPr/>
          </p:nvPicPr>
          <p:blipFill>
            <a:blip r:embed="rId17" cstate="screen">
              <a:extLst>
                <a:ext uri="{28A0092B-C50C-407E-A947-70E740481C1C}">
                  <a14:useLocalDpi xmlns:a14="http://schemas.microsoft.com/office/drawing/2010/main"/>
                </a:ext>
              </a:extLst>
            </a:blip>
            <a:stretch>
              <a:fillRect/>
            </a:stretch>
          </p:blipFill>
          <p:spPr>
            <a:xfrm>
              <a:off x="4321175" y="2049779"/>
              <a:ext cx="2955925" cy="86995"/>
            </a:xfrm>
            <a:prstGeom prst="rect">
              <a:avLst/>
            </a:prstGeom>
          </p:spPr>
        </p:pic>
        <p:sp>
          <p:nvSpPr>
            <p:cNvPr id="37" name="object 37"/>
            <p:cNvSpPr/>
            <p:nvPr/>
          </p:nvSpPr>
          <p:spPr>
            <a:xfrm>
              <a:off x="4691379" y="553084"/>
              <a:ext cx="2276475" cy="1408430"/>
            </a:xfrm>
            <a:custGeom>
              <a:avLst/>
              <a:gdLst/>
              <a:ahLst/>
              <a:cxnLst/>
              <a:rect l="l" t="t" r="r" b="b"/>
              <a:pathLst>
                <a:path w="2276475" h="1408430">
                  <a:moveTo>
                    <a:pt x="2276475" y="0"/>
                  </a:moveTo>
                  <a:lnTo>
                    <a:pt x="0" y="0"/>
                  </a:lnTo>
                  <a:lnTo>
                    <a:pt x="0" y="1408429"/>
                  </a:lnTo>
                  <a:lnTo>
                    <a:pt x="2276475" y="1408429"/>
                  </a:lnTo>
                  <a:lnTo>
                    <a:pt x="2276475" y="0"/>
                  </a:lnTo>
                  <a:close/>
                </a:path>
              </a:pathLst>
            </a:custGeom>
            <a:solidFill>
              <a:srgbClr val="FFFFFF"/>
            </a:solidFill>
          </p:spPr>
          <p:txBody>
            <a:bodyPr wrap="square" lIns="0" tIns="0" rIns="0" bIns="0" rtlCol="0"/>
            <a:lstStyle/>
            <a:p>
              <a:endParaRPr/>
            </a:p>
          </p:txBody>
        </p:sp>
        <p:pic>
          <p:nvPicPr>
            <p:cNvPr id="38" name="object 38"/>
            <p:cNvPicPr/>
            <p:nvPr/>
          </p:nvPicPr>
          <p:blipFill>
            <a:blip r:embed="rId18" cstate="screen">
              <a:extLst>
                <a:ext uri="{28A0092B-C50C-407E-A947-70E740481C1C}">
                  <a14:useLocalDpi xmlns:a14="http://schemas.microsoft.com/office/drawing/2010/main"/>
                </a:ext>
              </a:extLst>
            </a:blip>
            <a:stretch>
              <a:fillRect/>
            </a:stretch>
          </p:blipFill>
          <p:spPr>
            <a:xfrm>
              <a:off x="4691379" y="582929"/>
              <a:ext cx="1651635" cy="779779"/>
            </a:xfrm>
            <a:prstGeom prst="rect">
              <a:avLst/>
            </a:prstGeom>
          </p:spPr>
        </p:pic>
        <p:pic>
          <p:nvPicPr>
            <p:cNvPr id="39" name="object 39"/>
            <p:cNvPicPr/>
            <p:nvPr/>
          </p:nvPicPr>
          <p:blipFill>
            <a:blip r:embed="rId19" cstate="screen">
              <a:extLst>
                <a:ext uri="{28A0092B-C50C-407E-A947-70E740481C1C}">
                  <a14:useLocalDpi xmlns:a14="http://schemas.microsoft.com/office/drawing/2010/main"/>
                </a:ext>
              </a:extLst>
            </a:blip>
            <a:stretch>
              <a:fillRect/>
            </a:stretch>
          </p:blipFill>
          <p:spPr>
            <a:xfrm>
              <a:off x="6340475" y="582929"/>
              <a:ext cx="619125" cy="974090"/>
            </a:xfrm>
            <a:prstGeom prst="rect">
              <a:avLst/>
            </a:prstGeom>
          </p:spPr>
        </p:pic>
        <p:pic>
          <p:nvPicPr>
            <p:cNvPr id="40" name="object 40"/>
            <p:cNvPicPr/>
            <p:nvPr/>
          </p:nvPicPr>
          <p:blipFill>
            <a:blip r:embed="rId20" cstate="screen">
              <a:extLst>
                <a:ext uri="{28A0092B-C50C-407E-A947-70E740481C1C}">
                  <a14:useLocalDpi xmlns:a14="http://schemas.microsoft.com/office/drawing/2010/main"/>
                </a:ext>
              </a:extLst>
            </a:blip>
            <a:stretch>
              <a:fillRect/>
            </a:stretch>
          </p:blipFill>
          <p:spPr>
            <a:xfrm>
              <a:off x="4691379" y="1360804"/>
              <a:ext cx="1651635" cy="584200"/>
            </a:xfrm>
            <a:prstGeom prst="rect">
              <a:avLst/>
            </a:prstGeom>
          </p:spPr>
        </p:pic>
        <p:pic>
          <p:nvPicPr>
            <p:cNvPr id="41" name="object 41"/>
            <p:cNvPicPr/>
            <p:nvPr/>
          </p:nvPicPr>
          <p:blipFill>
            <a:blip r:embed="rId21" cstate="screen">
              <a:extLst>
                <a:ext uri="{28A0092B-C50C-407E-A947-70E740481C1C}">
                  <a14:useLocalDpi xmlns:a14="http://schemas.microsoft.com/office/drawing/2010/main"/>
                </a:ext>
              </a:extLst>
            </a:blip>
            <a:stretch>
              <a:fillRect/>
            </a:stretch>
          </p:blipFill>
          <p:spPr>
            <a:xfrm>
              <a:off x="6340475" y="1555114"/>
              <a:ext cx="619125" cy="389254"/>
            </a:xfrm>
            <a:prstGeom prst="rect">
              <a:avLst/>
            </a:prstGeom>
          </p:spPr>
        </p:pic>
        <p:sp>
          <p:nvSpPr>
            <p:cNvPr id="42" name="object 42"/>
            <p:cNvSpPr/>
            <p:nvPr/>
          </p:nvSpPr>
          <p:spPr>
            <a:xfrm>
              <a:off x="6097904" y="156209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3" name="object 43"/>
            <p:cNvSpPr/>
            <p:nvPr/>
          </p:nvSpPr>
          <p:spPr>
            <a:xfrm>
              <a:off x="6063615" y="1529079"/>
              <a:ext cx="815975" cy="779780"/>
            </a:xfrm>
            <a:custGeom>
              <a:avLst/>
              <a:gdLst/>
              <a:ahLst/>
              <a:cxnLst/>
              <a:rect l="l" t="t" r="r" b="b"/>
              <a:pathLst>
                <a:path w="815975" h="779780">
                  <a:moveTo>
                    <a:pt x="398780" y="0"/>
                  </a:moveTo>
                  <a:lnTo>
                    <a:pt x="353060" y="3809"/>
                  </a:lnTo>
                  <a:lnTo>
                    <a:pt x="308610" y="12064"/>
                  </a:lnTo>
                  <a:lnTo>
                    <a:pt x="265430" y="24764"/>
                  </a:lnTo>
                  <a:lnTo>
                    <a:pt x="224155" y="41909"/>
                  </a:lnTo>
                  <a:lnTo>
                    <a:pt x="185420" y="62864"/>
                  </a:lnTo>
                  <a:lnTo>
                    <a:pt x="149860" y="88264"/>
                  </a:lnTo>
                  <a:lnTo>
                    <a:pt x="116205" y="116839"/>
                  </a:lnTo>
                  <a:lnTo>
                    <a:pt x="86995" y="149225"/>
                  </a:lnTo>
                  <a:lnTo>
                    <a:pt x="60960" y="184784"/>
                  </a:lnTo>
                  <a:lnTo>
                    <a:pt x="38735" y="223520"/>
                  </a:lnTo>
                  <a:lnTo>
                    <a:pt x="21589" y="264795"/>
                  </a:lnTo>
                  <a:lnTo>
                    <a:pt x="8889" y="308609"/>
                  </a:lnTo>
                  <a:lnTo>
                    <a:pt x="1905" y="353695"/>
                  </a:lnTo>
                  <a:lnTo>
                    <a:pt x="0" y="398145"/>
                  </a:lnTo>
                  <a:lnTo>
                    <a:pt x="3810" y="441959"/>
                  </a:lnTo>
                  <a:lnTo>
                    <a:pt x="12064" y="484504"/>
                  </a:lnTo>
                  <a:lnTo>
                    <a:pt x="25400" y="525779"/>
                  </a:lnTo>
                  <a:lnTo>
                    <a:pt x="43180" y="565150"/>
                  </a:lnTo>
                  <a:lnTo>
                    <a:pt x="66039" y="601979"/>
                  </a:lnTo>
                  <a:lnTo>
                    <a:pt x="92075" y="636904"/>
                  </a:lnTo>
                  <a:lnTo>
                    <a:pt x="122555" y="668654"/>
                  </a:lnTo>
                  <a:lnTo>
                    <a:pt x="156210" y="696595"/>
                  </a:lnTo>
                  <a:lnTo>
                    <a:pt x="193675" y="721359"/>
                  </a:lnTo>
                  <a:lnTo>
                    <a:pt x="233680" y="742314"/>
                  </a:lnTo>
                  <a:lnTo>
                    <a:pt x="276860" y="759459"/>
                  </a:lnTo>
                  <a:lnTo>
                    <a:pt x="323214" y="770889"/>
                  </a:lnTo>
                  <a:lnTo>
                    <a:pt x="370205" y="777875"/>
                  </a:lnTo>
                  <a:lnTo>
                    <a:pt x="416560" y="779779"/>
                  </a:lnTo>
                  <a:lnTo>
                    <a:pt x="462280" y="775970"/>
                  </a:lnTo>
                  <a:lnTo>
                    <a:pt x="507364" y="768350"/>
                  </a:lnTo>
                  <a:lnTo>
                    <a:pt x="549910" y="755014"/>
                  </a:lnTo>
                  <a:lnTo>
                    <a:pt x="591185" y="737870"/>
                  </a:lnTo>
                  <a:lnTo>
                    <a:pt x="629919" y="716914"/>
                  </a:lnTo>
                  <a:lnTo>
                    <a:pt x="666114" y="691514"/>
                  </a:lnTo>
                  <a:lnTo>
                    <a:pt x="699135" y="662939"/>
                  </a:lnTo>
                  <a:lnTo>
                    <a:pt x="728980" y="630554"/>
                  </a:lnTo>
                  <a:lnTo>
                    <a:pt x="755014" y="594995"/>
                  </a:lnTo>
                  <a:lnTo>
                    <a:pt x="776605" y="556259"/>
                  </a:lnTo>
                  <a:lnTo>
                    <a:pt x="794385" y="514984"/>
                  </a:lnTo>
                  <a:lnTo>
                    <a:pt x="807085" y="471170"/>
                  </a:lnTo>
                  <a:lnTo>
                    <a:pt x="814069" y="426084"/>
                  </a:lnTo>
                  <a:lnTo>
                    <a:pt x="815975" y="381634"/>
                  </a:lnTo>
                  <a:lnTo>
                    <a:pt x="812164" y="337820"/>
                  </a:lnTo>
                  <a:lnTo>
                    <a:pt x="803275" y="295275"/>
                  </a:lnTo>
                  <a:lnTo>
                    <a:pt x="789939" y="254000"/>
                  </a:lnTo>
                  <a:lnTo>
                    <a:pt x="772160" y="214629"/>
                  </a:lnTo>
                  <a:lnTo>
                    <a:pt x="749935" y="177800"/>
                  </a:lnTo>
                  <a:lnTo>
                    <a:pt x="723264" y="142875"/>
                  </a:lnTo>
                  <a:lnTo>
                    <a:pt x="693419" y="111759"/>
                  </a:lnTo>
                  <a:lnTo>
                    <a:pt x="659764" y="83184"/>
                  </a:lnTo>
                  <a:lnTo>
                    <a:pt x="622300" y="58420"/>
                  </a:lnTo>
                  <a:lnTo>
                    <a:pt x="581660" y="37464"/>
                  </a:lnTo>
                  <a:lnTo>
                    <a:pt x="538480" y="20954"/>
                  </a:lnTo>
                  <a:lnTo>
                    <a:pt x="492760" y="8889"/>
                  </a:lnTo>
                  <a:lnTo>
                    <a:pt x="445769" y="1904"/>
                  </a:lnTo>
                  <a:lnTo>
                    <a:pt x="398780" y="0"/>
                  </a:lnTo>
                  <a:close/>
                </a:path>
              </a:pathLst>
            </a:custGeom>
            <a:solidFill>
              <a:srgbClr val="CC912F"/>
            </a:solidFill>
          </p:spPr>
          <p:txBody>
            <a:bodyPr wrap="square" lIns="0" tIns="0" rIns="0" bIns="0" rtlCol="0"/>
            <a:lstStyle/>
            <a:p>
              <a:endParaRPr/>
            </a:p>
          </p:txBody>
        </p:sp>
        <p:sp>
          <p:nvSpPr>
            <p:cNvPr id="44" name="object 44"/>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sp>
          <p:nvSpPr>
            <p:cNvPr id="45" name="object 45"/>
            <p:cNvSpPr/>
            <p:nvPr/>
          </p:nvSpPr>
          <p:spPr>
            <a:xfrm>
              <a:off x="155194" y="473963"/>
              <a:ext cx="257810" cy="213995"/>
            </a:xfrm>
            <a:custGeom>
              <a:avLst/>
              <a:gdLst/>
              <a:ahLst/>
              <a:cxnLst/>
              <a:rect l="l" t="t" r="r" b="b"/>
              <a:pathLst>
                <a:path w="257809" h="213995">
                  <a:moveTo>
                    <a:pt x="106058" y="21336"/>
                  </a:moveTo>
                  <a:lnTo>
                    <a:pt x="61607" y="21336"/>
                  </a:lnTo>
                  <a:lnTo>
                    <a:pt x="68730" y="21980"/>
                  </a:lnTo>
                  <a:lnTo>
                    <a:pt x="75142" y="23923"/>
                  </a:lnTo>
                  <a:lnTo>
                    <a:pt x="95135" y="57530"/>
                  </a:lnTo>
                  <a:lnTo>
                    <a:pt x="94497" y="64962"/>
                  </a:lnTo>
                  <a:lnTo>
                    <a:pt x="70021" y="107775"/>
                  </a:lnTo>
                  <a:lnTo>
                    <a:pt x="36904" y="141606"/>
                  </a:lnTo>
                  <a:lnTo>
                    <a:pt x="29202" y="149812"/>
                  </a:lnTo>
                  <a:lnTo>
                    <a:pt x="5301" y="185380"/>
                  </a:lnTo>
                  <a:lnTo>
                    <a:pt x="0" y="204089"/>
                  </a:lnTo>
                  <a:lnTo>
                    <a:pt x="165" y="210312"/>
                  </a:lnTo>
                  <a:lnTo>
                    <a:pt x="117843" y="210312"/>
                  </a:lnTo>
                  <a:lnTo>
                    <a:pt x="117843" y="185547"/>
                  </a:lnTo>
                  <a:lnTo>
                    <a:pt x="30518" y="185547"/>
                  </a:lnTo>
                  <a:lnTo>
                    <a:pt x="32956" y="180975"/>
                  </a:lnTo>
                  <a:lnTo>
                    <a:pt x="65011" y="145288"/>
                  </a:lnTo>
                  <a:lnTo>
                    <a:pt x="75955" y="134193"/>
                  </a:lnTo>
                  <a:lnTo>
                    <a:pt x="103424" y="101788"/>
                  </a:lnTo>
                  <a:lnTo>
                    <a:pt x="117602" y="66548"/>
                  </a:lnTo>
                  <a:lnTo>
                    <a:pt x="117552" y="57530"/>
                  </a:lnTo>
                  <a:lnTo>
                    <a:pt x="116668" y="46285"/>
                  </a:lnTo>
                  <a:lnTo>
                    <a:pt x="113868" y="35417"/>
                  </a:lnTo>
                  <a:lnTo>
                    <a:pt x="109200" y="25572"/>
                  </a:lnTo>
                  <a:lnTo>
                    <a:pt x="106058" y="21336"/>
                  </a:lnTo>
                  <a:close/>
                </a:path>
                <a:path w="257809" h="213995">
                  <a:moveTo>
                    <a:pt x="62102" y="0"/>
                  </a:moveTo>
                  <a:lnTo>
                    <a:pt x="21653" y="15494"/>
                  </a:lnTo>
                  <a:lnTo>
                    <a:pt x="4292" y="60578"/>
                  </a:lnTo>
                  <a:lnTo>
                    <a:pt x="26758" y="63246"/>
                  </a:lnTo>
                  <a:lnTo>
                    <a:pt x="27401" y="53959"/>
                  </a:lnTo>
                  <a:lnTo>
                    <a:pt x="29214" y="45720"/>
                  </a:lnTo>
                  <a:lnTo>
                    <a:pt x="61607" y="21336"/>
                  </a:lnTo>
                  <a:lnTo>
                    <a:pt x="106058" y="21336"/>
                  </a:lnTo>
                  <a:lnTo>
                    <a:pt x="102666" y="16764"/>
                  </a:lnTo>
                  <a:lnTo>
                    <a:pt x="94530" y="9429"/>
                  </a:lnTo>
                  <a:lnTo>
                    <a:pt x="85056" y="4191"/>
                  </a:lnTo>
                  <a:lnTo>
                    <a:pt x="74247" y="1047"/>
                  </a:lnTo>
                  <a:lnTo>
                    <a:pt x="62102" y="0"/>
                  </a:lnTo>
                  <a:close/>
                </a:path>
                <a:path w="257809" h="213995">
                  <a:moveTo>
                    <a:pt x="199694" y="0"/>
                  </a:moveTo>
                  <a:lnTo>
                    <a:pt x="161434" y="19079"/>
                  </a:lnTo>
                  <a:lnTo>
                    <a:pt x="145291" y="59483"/>
                  </a:lnTo>
                  <a:lnTo>
                    <a:pt x="141643" y="107061"/>
                  </a:lnTo>
                  <a:lnTo>
                    <a:pt x="142743" y="134465"/>
                  </a:lnTo>
                  <a:lnTo>
                    <a:pt x="151544" y="177034"/>
                  </a:lnTo>
                  <a:lnTo>
                    <a:pt x="176707" y="208438"/>
                  </a:lnTo>
                  <a:lnTo>
                    <a:pt x="199694" y="213868"/>
                  </a:lnTo>
                  <a:lnTo>
                    <a:pt x="209047" y="213104"/>
                  </a:lnTo>
                  <a:lnTo>
                    <a:pt x="239302" y="192786"/>
                  </a:lnTo>
                  <a:lnTo>
                    <a:pt x="199694" y="192786"/>
                  </a:lnTo>
                  <a:lnTo>
                    <a:pt x="192462" y="191714"/>
                  </a:lnTo>
                  <a:lnTo>
                    <a:pt x="166668" y="149923"/>
                  </a:lnTo>
                  <a:lnTo>
                    <a:pt x="164109" y="107061"/>
                  </a:lnTo>
                  <a:lnTo>
                    <a:pt x="164814" y="83274"/>
                  </a:lnTo>
                  <a:lnTo>
                    <a:pt x="175399" y="36322"/>
                  </a:lnTo>
                  <a:lnTo>
                    <a:pt x="199453" y="21336"/>
                  </a:lnTo>
                  <a:lnTo>
                    <a:pt x="239540" y="21336"/>
                  </a:lnTo>
                  <a:lnTo>
                    <a:pt x="238924" y="20339"/>
                  </a:lnTo>
                  <a:lnTo>
                    <a:pt x="206638" y="426"/>
                  </a:lnTo>
                  <a:lnTo>
                    <a:pt x="199694" y="0"/>
                  </a:lnTo>
                  <a:close/>
                </a:path>
                <a:path w="257809" h="213995">
                  <a:moveTo>
                    <a:pt x="239540" y="21336"/>
                  </a:moveTo>
                  <a:lnTo>
                    <a:pt x="199453" y="21336"/>
                  </a:lnTo>
                  <a:lnTo>
                    <a:pt x="206787" y="22387"/>
                  </a:lnTo>
                  <a:lnTo>
                    <a:pt x="213491" y="25558"/>
                  </a:lnTo>
                  <a:lnTo>
                    <a:pt x="232710" y="63992"/>
                  </a:lnTo>
                  <a:lnTo>
                    <a:pt x="235280" y="107061"/>
                  </a:lnTo>
                  <a:lnTo>
                    <a:pt x="234635" y="130653"/>
                  </a:lnTo>
                  <a:lnTo>
                    <a:pt x="225005" y="175641"/>
                  </a:lnTo>
                  <a:lnTo>
                    <a:pt x="199694" y="192786"/>
                  </a:lnTo>
                  <a:lnTo>
                    <a:pt x="239302" y="192786"/>
                  </a:lnTo>
                  <a:lnTo>
                    <a:pt x="254124" y="154281"/>
                  </a:lnTo>
                  <a:lnTo>
                    <a:pt x="257746" y="107061"/>
                  </a:lnTo>
                  <a:lnTo>
                    <a:pt x="257494" y="92249"/>
                  </a:lnTo>
                  <a:lnTo>
                    <a:pt x="251542" y="48668"/>
                  </a:lnTo>
                  <a:lnTo>
                    <a:pt x="242684" y="26416"/>
                  </a:lnTo>
                  <a:lnTo>
                    <a:pt x="239540" y="21336"/>
                  </a:lnTo>
                  <a:close/>
                </a:path>
              </a:pathLst>
            </a:custGeom>
            <a:solidFill>
              <a:srgbClr val="F4C15B"/>
            </a:solidFill>
          </p:spPr>
          <p:txBody>
            <a:bodyPr wrap="square" lIns="0" tIns="0" rIns="0" bIns="0" rtlCol="0"/>
            <a:lstStyle/>
            <a:p>
              <a:endParaRPr/>
            </a:p>
          </p:txBody>
        </p:sp>
        <p:sp>
          <p:nvSpPr>
            <p:cNvPr id="46" name="object 46"/>
            <p:cNvSpPr/>
            <p:nvPr/>
          </p:nvSpPr>
          <p:spPr>
            <a:xfrm>
              <a:off x="578866" y="477265"/>
              <a:ext cx="1330325" cy="217170"/>
            </a:xfrm>
            <a:custGeom>
              <a:avLst/>
              <a:gdLst/>
              <a:ahLst/>
              <a:cxnLst/>
              <a:rect l="l" t="t" r="r" b="b"/>
              <a:pathLst>
                <a:path w="1330325" h="217170">
                  <a:moveTo>
                    <a:pt x="78930" y="3683"/>
                  </a:moveTo>
                  <a:lnTo>
                    <a:pt x="0" y="3683"/>
                  </a:lnTo>
                  <a:lnTo>
                    <a:pt x="0" y="213106"/>
                  </a:lnTo>
                  <a:lnTo>
                    <a:pt x="23558" y="213106"/>
                  </a:lnTo>
                  <a:lnTo>
                    <a:pt x="23558" y="120142"/>
                  </a:lnTo>
                  <a:lnTo>
                    <a:pt x="96321" y="120142"/>
                  </a:lnTo>
                  <a:lnTo>
                    <a:pt x="92163" y="117856"/>
                  </a:lnTo>
                  <a:lnTo>
                    <a:pt x="104146" y="115069"/>
                  </a:lnTo>
                  <a:lnTo>
                    <a:pt x="114455" y="110902"/>
                  </a:lnTo>
                  <a:lnTo>
                    <a:pt x="123092" y="105354"/>
                  </a:lnTo>
                  <a:lnTo>
                    <a:pt x="130060" y="98425"/>
                  </a:lnTo>
                  <a:lnTo>
                    <a:pt x="131571" y="96139"/>
                  </a:lnTo>
                  <a:lnTo>
                    <a:pt x="23558" y="96139"/>
                  </a:lnTo>
                  <a:lnTo>
                    <a:pt x="23558" y="26797"/>
                  </a:lnTo>
                  <a:lnTo>
                    <a:pt x="133445" y="26797"/>
                  </a:lnTo>
                  <a:lnTo>
                    <a:pt x="130902" y="22611"/>
                  </a:lnTo>
                  <a:lnTo>
                    <a:pt x="90122" y="4038"/>
                  </a:lnTo>
                  <a:lnTo>
                    <a:pt x="78930" y="3683"/>
                  </a:lnTo>
                  <a:close/>
                </a:path>
                <a:path w="1330325" h="217170">
                  <a:moveTo>
                    <a:pt x="96321" y="120142"/>
                  </a:moveTo>
                  <a:lnTo>
                    <a:pt x="56946" y="120142"/>
                  </a:lnTo>
                  <a:lnTo>
                    <a:pt x="61328" y="120396"/>
                  </a:lnTo>
                  <a:lnTo>
                    <a:pt x="67640" y="122174"/>
                  </a:lnTo>
                  <a:lnTo>
                    <a:pt x="94295" y="152892"/>
                  </a:lnTo>
                  <a:lnTo>
                    <a:pt x="127266" y="213106"/>
                  </a:lnTo>
                  <a:lnTo>
                    <a:pt x="156895" y="213106"/>
                  </a:lnTo>
                  <a:lnTo>
                    <a:pt x="125933" y="156083"/>
                  </a:lnTo>
                  <a:lnTo>
                    <a:pt x="103136" y="124841"/>
                  </a:lnTo>
                  <a:lnTo>
                    <a:pt x="98399" y="121285"/>
                  </a:lnTo>
                  <a:lnTo>
                    <a:pt x="96321" y="120142"/>
                  </a:lnTo>
                  <a:close/>
                </a:path>
                <a:path w="1330325" h="217170">
                  <a:moveTo>
                    <a:pt x="133445" y="26797"/>
                  </a:moveTo>
                  <a:lnTo>
                    <a:pt x="79908" y="26797"/>
                  </a:lnTo>
                  <a:lnTo>
                    <a:pt x="89140" y="27392"/>
                  </a:lnTo>
                  <a:lnTo>
                    <a:pt x="97043" y="29178"/>
                  </a:lnTo>
                  <a:lnTo>
                    <a:pt x="118033" y="60833"/>
                  </a:lnTo>
                  <a:lnTo>
                    <a:pt x="118033" y="67564"/>
                  </a:lnTo>
                  <a:lnTo>
                    <a:pt x="88585" y="95123"/>
                  </a:lnTo>
                  <a:lnTo>
                    <a:pt x="74193" y="96139"/>
                  </a:lnTo>
                  <a:lnTo>
                    <a:pt x="131571" y="96139"/>
                  </a:lnTo>
                  <a:lnTo>
                    <a:pt x="135428" y="90300"/>
                  </a:lnTo>
                  <a:lnTo>
                    <a:pt x="139261" y="81343"/>
                  </a:lnTo>
                  <a:lnTo>
                    <a:pt x="141562" y="71528"/>
                  </a:lnTo>
                  <a:lnTo>
                    <a:pt x="142328" y="60833"/>
                  </a:lnTo>
                  <a:lnTo>
                    <a:pt x="141864" y="52355"/>
                  </a:lnTo>
                  <a:lnTo>
                    <a:pt x="140473" y="44259"/>
                  </a:lnTo>
                  <a:lnTo>
                    <a:pt x="138155" y="36544"/>
                  </a:lnTo>
                  <a:lnTo>
                    <a:pt x="134892" y="29178"/>
                  </a:lnTo>
                  <a:lnTo>
                    <a:pt x="133445" y="26797"/>
                  </a:lnTo>
                  <a:close/>
                </a:path>
                <a:path w="1330325" h="217170">
                  <a:moveTo>
                    <a:pt x="308673" y="3683"/>
                  </a:moveTo>
                  <a:lnTo>
                    <a:pt x="179946" y="3683"/>
                  </a:lnTo>
                  <a:lnTo>
                    <a:pt x="179946" y="213106"/>
                  </a:lnTo>
                  <a:lnTo>
                    <a:pt x="312800" y="213106"/>
                  </a:lnTo>
                  <a:lnTo>
                    <a:pt x="312800" y="188341"/>
                  </a:lnTo>
                  <a:lnTo>
                    <a:pt x="203504" y="188341"/>
                  </a:lnTo>
                  <a:lnTo>
                    <a:pt x="203504" y="117094"/>
                  </a:lnTo>
                  <a:lnTo>
                    <a:pt x="301993" y="117094"/>
                  </a:lnTo>
                  <a:lnTo>
                    <a:pt x="301993" y="92583"/>
                  </a:lnTo>
                  <a:lnTo>
                    <a:pt x="203504" y="92583"/>
                  </a:lnTo>
                  <a:lnTo>
                    <a:pt x="203504" y="28321"/>
                  </a:lnTo>
                  <a:lnTo>
                    <a:pt x="308673" y="28321"/>
                  </a:lnTo>
                  <a:lnTo>
                    <a:pt x="308673" y="3683"/>
                  </a:lnTo>
                  <a:close/>
                </a:path>
                <a:path w="1330325" h="217170">
                  <a:moveTo>
                    <a:pt x="352983" y="3683"/>
                  </a:moveTo>
                  <a:lnTo>
                    <a:pt x="327482" y="3683"/>
                  </a:lnTo>
                  <a:lnTo>
                    <a:pt x="396468" y="213106"/>
                  </a:lnTo>
                  <a:lnTo>
                    <a:pt x="420636" y="213106"/>
                  </a:lnTo>
                  <a:lnTo>
                    <a:pt x="428286" y="190119"/>
                  </a:lnTo>
                  <a:lnTo>
                    <a:pt x="408609" y="190119"/>
                  </a:lnTo>
                  <a:lnTo>
                    <a:pt x="406498" y="181546"/>
                  </a:lnTo>
                  <a:lnTo>
                    <a:pt x="404388" y="173545"/>
                  </a:lnTo>
                  <a:lnTo>
                    <a:pt x="401939" y="164830"/>
                  </a:lnTo>
                  <a:lnTo>
                    <a:pt x="399262" y="155828"/>
                  </a:lnTo>
                  <a:lnTo>
                    <a:pt x="352983" y="3683"/>
                  </a:lnTo>
                  <a:close/>
                </a:path>
                <a:path w="1330325" h="217170">
                  <a:moveTo>
                    <a:pt x="490334" y="3683"/>
                  </a:moveTo>
                  <a:lnTo>
                    <a:pt x="466293" y="3683"/>
                  </a:lnTo>
                  <a:lnTo>
                    <a:pt x="418198" y="155828"/>
                  </a:lnTo>
                  <a:lnTo>
                    <a:pt x="415425" y="164830"/>
                  </a:lnTo>
                  <a:lnTo>
                    <a:pt x="413070" y="172974"/>
                  </a:lnTo>
                  <a:lnTo>
                    <a:pt x="410650" y="181975"/>
                  </a:lnTo>
                  <a:lnTo>
                    <a:pt x="408609" y="190119"/>
                  </a:lnTo>
                  <a:lnTo>
                    <a:pt x="428286" y="190119"/>
                  </a:lnTo>
                  <a:lnTo>
                    <a:pt x="490334" y="3683"/>
                  </a:lnTo>
                  <a:close/>
                </a:path>
                <a:path w="1330325" h="217170">
                  <a:moveTo>
                    <a:pt x="539267" y="3683"/>
                  </a:moveTo>
                  <a:lnTo>
                    <a:pt x="515696" y="3683"/>
                  </a:lnTo>
                  <a:lnTo>
                    <a:pt x="515696" y="213106"/>
                  </a:lnTo>
                  <a:lnTo>
                    <a:pt x="539267" y="213106"/>
                  </a:lnTo>
                  <a:lnTo>
                    <a:pt x="539267" y="3683"/>
                  </a:lnTo>
                  <a:close/>
                </a:path>
                <a:path w="1330325" h="217170">
                  <a:moveTo>
                    <a:pt x="587679" y="3683"/>
                  </a:moveTo>
                  <a:lnTo>
                    <a:pt x="562178" y="3683"/>
                  </a:lnTo>
                  <a:lnTo>
                    <a:pt x="631164" y="213106"/>
                  </a:lnTo>
                  <a:lnTo>
                    <a:pt x="655320" y="213106"/>
                  </a:lnTo>
                  <a:lnTo>
                    <a:pt x="662973" y="190119"/>
                  </a:lnTo>
                  <a:lnTo>
                    <a:pt x="643305" y="190119"/>
                  </a:lnTo>
                  <a:lnTo>
                    <a:pt x="641194" y="181546"/>
                  </a:lnTo>
                  <a:lnTo>
                    <a:pt x="639084" y="173545"/>
                  </a:lnTo>
                  <a:lnTo>
                    <a:pt x="636635" y="164830"/>
                  </a:lnTo>
                  <a:lnTo>
                    <a:pt x="633958" y="155828"/>
                  </a:lnTo>
                  <a:lnTo>
                    <a:pt x="587679" y="3683"/>
                  </a:lnTo>
                  <a:close/>
                </a:path>
                <a:path w="1330325" h="217170">
                  <a:moveTo>
                    <a:pt x="725043" y="3683"/>
                  </a:moveTo>
                  <a:lnTo>
                    <a:pt x="701040" y="3683"/>
                  </a:lnTo>
                  <a:lnTo>
                    <a:pt x="652894" y="155828"/>
                  </a:lnTo>
                  <a:lnTo>
                    <a:pt x="650121" y="164830"/>
                  </a:lnTo>
                  <a:lnTo>
                    <a:pt x="647766" y="172974"/>
                  </a:lnTo>
                  <a:lnTo>
                    <a:pt x="645346" y="181975"/>
                  </a:lnTo>
                  <a:lnTo>
                    <a:pt x="643305" y="190119"/>
                  </a:lnTo>
                  <a:lnTo>
                    <a:pt x="662973" y="190119"/>
                  </a:lnTo>
                  <a:lnTo>
                    <a:pt x="725043" y="3683"/>
                  </a:lnTo>
                  <a:close/>
                </a:path>
                <a:path w="1330325" h="217170">
                  <a:moveTo>
                    <a:pt x="822960" y="0"/>
                  </a:moveTo>
                  <a:lnTo>
                    <a:pt x="774257" y="16555"/>
                  </a:lnTo>
                  <a:lnTo>
                    <a:pt x="743664" y="64627"/>
                  </a:lnTo>
                  <a:lnTo>
                    <a:pt x="737743" y="111125"/>
                  </a:lnTo>
                  <a:lnTo>
                    <a:pt x="738366" y="124747"/>
                  </a:lnTo>
                  <a:lnTo>
                    <a:pt x="747903" y="163449"/>
                  </a:lnTo>
                  <a:lnTo>
                    <a:pt x="777875" y="202438"/>
                  </a:lnTo>
                  <a:lnTo>
                    <a:pt x="822833" y="216662"/>
                  </a:lnTo>
                  <a:lnTo>
                    <a:pt x="834241" y="215852"/>
                  </a:lnTo>
                  <a:lnTo>
                    <a:pt x="875516" y="196488"/>
                  </a:lnTo>
                  <a:lnTo>
                    <a:pt x="878930" y="192913"/>
                  </a:lnTo>
                  <a:lnTo>
                    <a:pt x="822706" y="192913"/>
                  </a:lnTo>
                  <a:lnTo>
                    <a:pt x="810193" y="191551"/>
                  </a:lnTo>
                  <a:lnTo>
                    <a:pt x="771697" y="159261"/>
                  </a:lnTo>
                  <a:lnTo>
                    <a:pt x="762000" y="111506"/>
                  </a:lnTo>
                  <a:lnTo>
                    <a:pt x="763121" y="89574"/>
                  </a:lnTo>
                  <a:lnTo>
                    <a:pt x="780034" y="44069"/>
                  </a:lnTo>
                  <a:lnTo>
                    <a:pt x="823087" y="23749"/>
                  </a:lnTo>
                  <a:lnTo>
                    <a:pt x="878841" y="23749"/>
                  </a:lnTo>
                  <a:lnTo>
                    <a:pt x="876722" y="21411"/>
                  </a:lnTo>
                  <a:lnTo>
                    <a:pt x="867410" y="13843"/>
                  </a:lnTo>
                  <a:lnTo>
                    <a:pt x="857196" y="7768"/>
                  </a:lnTo>
                  <a:lnTo>
                    <a:pt x="846375" y="3444"/>
                  </a:lnTo>
                  <a:lnTo>
                    <a:pt x="834959" y="859"/>
                  </a:lnTo>
                  <a:lnTo>
                    <a:pt x="822960" y="0"/>
                  </a:lnTo>
                  <a:close/>
                </a:path>
                <a:path w="1330325" h="217170">
                  <a:moveTo>
                    <a:pt x="878841" y="23749"/>
                  </a:moveTo>
                  <a:lnTo>
                    <a:pt x="823087" y="23749"/>
                  </a:lnTo>
                  <a:lnTo>
                    <a:pt x="831655" y="24413"/>
                  </a:lnTo>
                  <a:lnTo>
                    <a:pt x="839819" y="26400"/>
                  </a:lnTo>
                  <a:lnTo>
                    <a:pt x="872232" y="54881"/>
                  </a:lnTo>
                  <a:lnTo>
                    <a:pt x="883211" y="96152"/>
                  </a:lnTo>
                  <a:lnTo>
                    <a:pt x="883658" y="108712"/>
                  </a:lnTo>
                  <a:lnTo>
                    <a:pt x="882594" y="127633"/>
                  </a:lnTo>
                  <a:lnTo>
                    <a:pt x="866521" y="170942"/>
                  </a:lnTo>
                  <a:lnTo>
                    <a:pt x="822706" y="192913"/>
                  </a:lnTo>
                  <a:lnTo>
                    <a:pt x="878930" y="192913"/>
                  </a:lnTo>
                  <a:lnTo>
                    <a:pt x="901815" y="152735"/>
                  </a:lnTo>
                  <a:lnTo>
                    <a:pt x="907917" y="108585"/>
                  </a:lnTo>
                  <a:lnTo>
                    <a:pt x="907280" y="93402"/>
                  </a:lnTo>
                  <a:lnTo>
                    <a:pt x="897636" y="52450"/>
                  </a:lnTo>
                  <a:lnTo>
                    <a:pt x="884856" y="30384"/>
                  </a:lnTo>
                  <a:lnTo>
                    <a:pt x="878841" y="23749"/>
                  </a:lnTo>
                  <a:close/>
                </a:path>
                <a:path w="1330325" h="217170">
                  <a:moveTo>
                    <a:pt x="966724" y="183769"/>
                  </a:moveTo>
                  <a:lnTo>
                    <a:pt x="941832" y="183769"/>
                  </a:lnTo>
                  <a:lnTo>
                    <a:pt x="941832" y="213106"/>
                  </a:lnTo>
                  <a:lnTo>
                    <a:pt x="966724" y="213106"/>
                  </a:lnTo>
                  <a:lnTo>
                    <a:pt x="966724" y="183769"/>
                  </a:lnTo>
                  <a:close/>
                </a:path>
                <a:path w="1330325" h="217170">
                  <a:moveTo>
                    <a:pt x="1071245" y="3683"/>
                  </a:moveTo>
                  <a:lnTo>
                    <a:pt x="1004443" y="3683"/>
                  </a:lnTo>
                  <a:lnTo>
                    <a:pt x="1004443" y="213106"/>
                  </a:lnTo>
                  <a:lnTo>
                    <a:pt x="1072388" y="213106"/>
                  </a:lnTo>
                  <a:lnTo>
                    <a:pt x="1080551" y="212889"/>
                  </a:lnTo>
                  <a:lnTo>
                    <a:pt x="1120648" y="199263"/>
                  </a:lnTo>
                  <a:lnTo>
                    <a:pt x="1130085" y="188341"/>
                  </a:lnTo>
                  <a:lnTo>
                    <a:pt x="1028065" y="188341"/>
                  </a:lnTo>
                  <a:lnTo>
                    <a:pt x="1028065" y="116332"/>
                  </a:lnTo>
                  <a:lnTo>
                    <a:pt x="1126926" y="116332"/>
                  </a:lnTo>
                  <a:lnTo>
                    <a:pt x="1125464" y="114460"/>
                  </a:lnTo>
                  <a:lnTo>
                    <a:pt x="1119711" y="109235"/>
                  </a:lnTo>
                  <a:lnTo>
                    <a:pt x="1113029" y="104987"/>
                  </a:lnTo>
                  <a:lnTo>
                    <a:pt x="1105408" y="101726"/>
                  </a:lnTo>
                  <a:lnTo>
                    <a:pt x="1111289" y="97748"/>
                  </a:lnTo>
                  <a:lnTo>
                    <a:pt x="1116361" y="93233"/>
                  </a:lnTo>
                  <a:lnTo>
                    <a:pt x="1117658" y="91694"/>
                  </a:lnTo>
                  <a:lnTo>
                    <a:pt x="1028065" y="91694"/>
                  </a:lnTo>
                  <a:lnTo>
                    <a:pt x="1028065" y="28321"/>
                  </a:lnTo>
                  <a:lnTo>
                    <a:pt x="1122524" y="28321"/>
                  </a:lnTo>
                  <a:lnTo>
                    <a:pt x="1119477" y="23427"/>
                  </a:lnTo>
                  <a:lnTo>
                    <a:pt x="1080936" y="4067"/>
                  </a:lnTo>
                  <a:lnTo>
                    <a:pt x="1071245" y="3683"/>
                  </a:lnTo>
                  <a:close/>
                </a:path>
                <a:path w="1330325" h="217170">
                  <a:moveTo>
                    <a:pt x="1126926" y="116332"/>
                  </a:moveTo>
                  <a:lnTo>
                    <a:pt x="1069213" y="116332"/>
                  </a:lnTo>
                  <a:lnTo>
                    <a:pt x="1077210" y="116566"/>
                  </a:lnTo>
                  <a:lnTo>
                    <a:pt x="1084230" y="117252"/>
                  </a:lnTo>
                  <a:lnTo>
                    <a:pt x="1114552" y="144525"/>
                  </a:lnTo>
                  <a:lnTo>
                    <a:pt x="1114435" y="159613"/>
                  </a:lnTo>
                  <a:lnTo>
                    <a:pt x="1113409" y="164973"/>
                  </a:lnTo>
                  <a:lnTo>
                    <a:pt x="1110996" y="170052"/>
                  </a:lnTo>
                  <a:lnTo>
                    <a:pt x="1108710" y="175133"/>
                  </a:lnTo>
                  <a:lnTo>
                    <a:pt x="1080008" y="188341"/>
                  </a:lnTo>
                  <a:lnTo>
                    <a:pt x="1130085" y="188341"/>
                  </a:lnTo>
                  <a:lnTo>
                    <a:pt x="1138936" y="152400"/>
                  </a:lnTo>
                  <a:lnTo>
                    <a:pt x="1138390" y="143563"/>
                  </a:lnTo>
                  <a:lnTo>
                    <a:pt x="1136761" y="135334"/>
                  </a:lnTo>
                  <a:lnTo>
                    <a:pt x="1134060" y="127700"/>
                  </a:lnTo>
                  <a:lnTo>
                    <a:pt x="1130300" y="120650"/>
                  </a:lnTo>
                  <a:lnTo>
                    <a:pt x="1126926" y="116332"/>
                  </a:lnTo>
                  <a:close/>
                </a:path>
                <a:path w="1330325" h="217170">
                  <a:moveTo>
                    <a:pt x="1122524" y="28321"/>
                  </a:moveTo>
                  <a:lnTo>
                    <a:pt x="1063625" y="28321"/>
                  </a:lnTo>
                  <a:lnTo>
                    <a:pt x="1072530" y="28509"/>
                  </a:lnTo>
                  <a:lnTo>
                    <a:pt x="1080008" y="29067"/>
                  </a:lnTo>
                  <a:lnTo>
                    <a:pt x="1107059" y="53594"/>
                  </a:lnTo>
                  <a:lnTo>
                    <a:pt x="1107059" y="67818"/>
                  </a:lnTo>
                  <a:lnTo>
                    <a:pt x="1105661" y="73914"/>
                  </a:lnTo>
                  <a:lnTo>
                    <a:pt x="1102614" y="78740"/>
                  </a:lnTo>
                  <a:lnTo>
                    <a:pt x="1099566" y="83693"/>
                  </a:lnTo>
                  <a:lnTo>
                    <a:pt x="1094994" y="87122"/>
                  </a:lnTo>
                  <a:lnTo>
                    <a:pt x="1089025" y="89281"/>
                  </a:lnTo>
                  <a:lnTo>
                    <a:pt x="1084453" y="90805"/>
                  </a:lnTo>
                  <a:lnTo>
                    <a:pt x="1076960" y="91694"/>
                  </a:lnTo>
                  <a:lnTo>
                    <a:pt x="1117658" y="91694"/>
                  </a:lnTo>
                  <a:lnTo>
                    <a:pt x="1130300" y="57276"/>
                  </a:lnTo>
                  <a:lnTo>
                    <a:pt x="1129869" y="50111"/>
                  </a:lnTo>
                  <a:lnTo>
                    <a:pt x="1128569" y="43100"/>
                  </a:lnTo>
                  <a:lnTo>
                    <a:pt x="1126388" y="36256"/>
                  </a:lnTo>
                  <a:lnTo>
                    <a:pt x="1123315" y="29591"/>
                  </a:lnTo>
                  <a:lnTo>
                    <a:pt x="1122524" y="28321"/>
                  </a:lnTo>
                  <a:close/>
                </a:path>
                <a:path w="1330325" h="217170">
                  <a:moveTo>
                    <a:pt x="1254760" y="126"/>
                  </a:moveTo>
                  <a:lnTo>
                    <a:pt x="1207770" y="12953"/>
                  </a:lnTo>
                  <a:lnTo>
                    <a:pt x="1176528" y="52324"/>
                  </a:lnTo>
                  <a:lnTo>
                    <a:pt x="1166294" y="94347"/>
                  </a:lnTo>
                  <a:lnTo>
                    <a:pt x="1165606" y="109347"/>
                  </a:lnTo>
                  <a:lnTo>
                    <a:pt x="1166294" y="124418"/>
                  </a:lnTo>
                  <a:lnTo>
                    <a:pt x="1176528" y="165226"/>
                  </a:lnTo>
                  <a:lnTo>
                    <a:pt x="1198887" y="196123"/>
                  </a:lnTo>
                  <a:lnTo>
                    <a:pt x="1243774" y="215830"/>
                  </a:lnTo>
                  <a:lnTo>
                    <a:pt x="1256538" y="216662"/>
                  </a:lnTo>
                  <a:lnTo>
                    <a:pt x="1266203" y="216157"/>
                  </a:lnTo>
                  <a:lnTo>
                    <a:pt x="1303678" y="203811"/>
                  </a:lnTo>
                  <a:lnTo>
                    <a:pt x="1321553" y="191643"/>
                  </a:lnTo>
                  <a:lnTo>
                    <a:pt x="1255267" y="191643"/>
                  </a:lnTo>
                  <a:lnTo>
                    <a:pt x="1246604" y="191071"/>
                  </a:lnTo>
                  <a:lnTo>
                    <a:pt x="1208198" y="170957"/>
                  </a:lnTo>
                  <a:lnTo>
                    <a:pt x="1191942" y="133413"/>
                  </a:lnTo>
                  <a:lnTo>
                    <a:pt x="1189916" y="106299"/>
                  </a:lnTo>
                  <a:lnTo>
                    <a:pt x="1190291" y="96553"/>
                  </a:lnTo>
                  <a:lnTo>
                    <a:pt x="1199388" y="58039"/>
                  </a:lnTo>
                  <a:lnTo>
                    <a:pt x="1226947" y="29591"/>
                  </a:lnTo>
                  <a:lnTo>
                    <a:pt x="1254886" y="23749"/>
                  </a:lnTo>
                  <a:lnTo>
                    <a:pt x="1310901" y="23749"/>
                  </a:lnTo>
                  <a:lnTo>
                    <a:pt x="1309312" y="21726"/>
                  </a:lnTo>
                  <a:lnTo>
                    <a:pt x="1273127" y="1952"/>
                  </a:lnTo>
                  <a:lnTo>
                    <a:pt x="1264163" y="581"/>
                  </a:lnTo>
                  <a:lnTo>
                    <a:pt x="1254760" y="126"/>
                  </a:lnTo>
                  <a:close/>
                </a:path>
                <a:path w="1330325" h="217170">
                  <a:moveTo>
                    <a:pt x="1330325" y="106299"/>
                  </a:moveTo>
                  <a:lnTo>
                    <a:pt x="1254886" y="106425"/>
                  </a:lnTo>
                  <a:lnTo>
                    <a:pt x="1254886" y="130937"/>
                  </a:lnTo>
                  <a:lnTo>
                    <a:pt x="1307211" y="130937"/>
                  </a:lnTo>
                  <a:lnTo>
                    <a:pt x="1307211" y="169925"/>
                  </a:lnTo>
                  <a:lnTo>
                    <a:pt x="1270380" y="189928"/>
                  </a:lnTo>
                  <a:lnTo>
                    <a:pt x="1255267" y="191643"/>
                  </a:lnTo>
                  <a:lnTo>
                    <a:pt x="1321553" y="191643"/>
                  </a:lnTo>
                  <a:lnTo>
                    <a:pt x="1330325" y="184023"/>
                  </a:lnTo>
                  <a:lnTo>
                    <a:pt x="1330325" y="106299"/>
                  </a:lnTo>
                  <a:close/>
                </a:path>
                <a:path w="1330325" h="217170">
                  <a:moveTo>
                    <a:pt x="1310901" y="23749"/>
                  </a:moveTo>
                  <a:lnTo>
                    <a:pt x="1263904" y="23749"/>
                  </a:lnTo>
                  <a:lnTo>
                    <a:pt x="1272032" y="25653"/>
                  </a:lnTo>
                  <a:lnTo>
                    <a:pt x="1286764" y="33020"/>
                  </a:lnTo>
                  <a:lnTo>
                    <a:pt x="1306448" y="69088"/>
                  </a:lnTo>
                  <a:lnTo>
                    <a:pt x="1327658" y="62230"/>
                  </a:lnTo>
                  <a:lnTo>
                    <a:pt x="1325090" y="52157"/>
                  </a:lnTo>
                  <a:lnTo>
                    <a:pt x="1321974" y="43084"/>
                  </a:lnTo>
                  <a:lnTo>
                    <a:pt x="1318335" y="35012"/>
                  </a:lnTo>
                  <a:lnTo>
                    <a:pt x="1314196" y="27940"/>
                  </a:lnTo>
                  <a:lnTo>
                    <a:pt x="1310901" y="23749"/>
                  </a:lnTo>
                  <a:close/>
                </a:path>
              </a:pathLst>
            </a:custGeom>
            <a:solidFill>
              <a:srgbClr val="FFFFFF"/>
            </a:solidFill>
          </p:spPr>
          <p:txBody>
            <a:bodyPr wrap="square" lIns="0" tIns="0" rIns="0" bIns="0" rtlCol="0"/>
            <a:lstStyle/>
            <a:p>
              <a:endParaRPr/>
            </a:p>
          </p:txBody>
        </p:sp>
        <p:sp>
          <p:nvSpPr>
            <p:cNvPr id="47" name="object 47"/>
            <p:cNvSpPr/>
            <p:nvPr/>
          </p:nvSpPr>
          <p:spPr>
            <a:xfrm>
              <a:off x="460324" y="1626107"/>
              <a:ext cx="300355" cy="104139"/>
            </a:xfrm>
            <a:custGeom>
              <a:avLst/>
              <a:gdLst/>
              <a:ahLst/>
              <a:cxnLst/>
              <a:rect l="l" t="t" r="r" b="b"/>
              <a:pathLst>
                <a:path w="300355" h="104139">
                  <a:moveTo>
                    <a:pt x="44030" y="13589"/>
                  </a:moveTo>
                  <a:lnTo>
                    <a:pt x="31407" y="13589"/>
                  </a:lnTo>
                  <a:lnTo>
                    <a:pt x="31407" y="102107"/>
                  </a:lnTo>
                  <a:lnTo>
                    <a:pt x="44030" y="102107"/>
                  </a:lnTo>
                  <a:lnTo>
                    <a:pt x="44030" y="13589"/>
                  </a:lnTo>
                  <a:close/>
                </a:path>
                <a:path w="300355" h="104139">
                  <a:moveTo>
                    <a:pt x="75577" y="1777"/>
                  </a:moveTo>
                  <a:lnTo>
                    <a:pt x="0" y="1777"/>
                  </a:lnTo>
                  <a:lnTo>
                    <a:pt x="0" y="13589"/>
                  </a:lnTo>
                  <a:lnTo>
                    <a:pt x="75577" y="13589"/>
                  </a:lnTo>
                  <a:lnTo>
                    <a:pt x="75577" y="1777"/>
                  </a:lnTo>
                  <a:close/>
                </a:path>
                <a:path w="300355" h="104139">
                  <a:moveTo>
                    <a:pt x="102692" y="1777"/>
                  </a:moveTo>
                  <a:lnTo>
                    <a:pt x="90068" y="1777"/>
                  </a:lnTo>
                  <a:lnTo>
                    <a:pt x="90068" y="102107"/>
                  </a:lnTo>
                  <a:lnTo>
                    <a:pt x="102692" y="102107"/>
                  </a:lnTo>
                  <a:lnTo>
                    <a:pt x="102692" y="1777"/>
                  </a:lnTo>
                  <a:close/>
                </a:path>
                <a:path w="300355" h="104139">
                  <a:moveTo>
                    <a:pt x="166801" y="1777"/>
                  </a:moveTo>
                  <a:lnTo>
                    <a:pt x="124498" y="1777"/>
                  </a:lnTo>
                  <a:lnTo>
                    <a:pt x="124498" y="102107"/>
                  </a:lnTo>
                  <a:lnTo>
                    <a:pt x="137121" y="102107"/>
                  </a:lnTo>
                  <a:lnTo>
                    <a:pt x="137121" y="61341"/>
                  </a:lnTo>
                  <a:lnTo>
                    <a:pt x="161569" y="61341"/>
                  </a:lnTo>
                  <a:lnTo>
                    <a:pt x="192167" y="49402"/>
                  </a:lnTo>
                  <a:lnTo>
                    <a:pt x="137121" y="49402"/>
                  </a:lnTo>
                  <a:lnTo>
                    <a:pt x="137121" y="13589"/>
                  </a:lnTo>
                  <a:lnTo>
                    <a:pt x="192757" y="13589"/>
                  </a:lnTo>
                  <a:lnTo>
                    <a:pt x="192455" y="12953"/>
                  </a:lnTo>
                  <a:lnTo>
                    <a:pt x="189903" y="9651"/>
                  </a:lnTo>
                  <a:lnTo>
                    <a:pt x="183578" y="5079"/>
                  </a:lnTo>
                  <a:lnTo>
                    <a:pt x="179654" y="3555"/>
                  </a:lnTo>
                  <a:lnTo>
                    <a:pt x="171627" y="2031"/>
                  </a:lnTo>
                  <a:lnTo>
                    <a:pt x="166801" y="1777"/>
                  </a:lnTo>
                  <a:close/>
                </a:path>
                <a:path w="300355" h="104139">
                  <a:moveTo>
                    <a:pt x="192757" y="13589"/>
                  </a:moveTo>
                  <a:lnTo>
                    <a:pt x="167233" y="13589"/>
                  </a:lnTo>
                  <a:lnTo>
                    <a:pt x="171157" y="13843"/>
                  </a:lnTo>
                  <a:lnTo>
                    <a:pt x="176568" y="15494"/>
                  </a:lnTo>
                  <a:lnTo>
                    <a:pt x="179235" y="17399"/>
                  </a:lnTo>
                  <a:lnTo>
                    <a:pt x="181241" y="20447"/>
                  </a:lnTo>
                  <a:lnTo>
                    <a:pt x="183261" y="23368"/>
                  </a:lnTo>
                  <a:lnTo>
                    <a:pt x="184264" y="26924"/>
                  </a:lnTo>
                  <a:lnTo>
                    <a:pt x="184264" y="36956"/>
                  </a:lnTo>
                  <a:lnTo>
                    <a:pt x="182562" y="41528"/>
                  </a:lnTo>
                  <a:lnTo>
                    <a:pt x="175704" y="47878"/>
                  </a:lnTo>
                  <a:lnTo>
                    <a:pt x="169913" y="49402"/>
                  </a:lnTo>
                  <a:lnTo>
                    <a:pt x="192167" y="49402"/>
                  </a:lnTo>
                  <a:lnTo>
                    <a:pt x="194690" y="46481"/>
                  </a:lnTo>
                  <a:lnTo>
                    <a:pt x="197281" y="39243"/>
                  </a:lnTo>
                  <a:lnTo>
                    <a:pt x="197281" y="25780"/>
                  </a:lnTo>
                  <a:lnTo>
                    <a:pt x="196316" y="21208"/>
                  </a:lnTo>
                  <a:lnTo>
                    <a:pt x="194386" y="17018"/>
                  </a:lnTo>
                  <a:lnTo>
                    <a:pt x="192757" y="13589"/>
                  </a:lnTo>
                  <a:close/>
                </a:path>
                <a:path w="300355" h="104139">
                  <a:moveTo>
                    <a:pt x="263512" y="0"/>
                  </a:moveTo>
                  <a:lnTo>
                    <a:pt x="254711" y="0"/>
                  </a:lnTo>
                  <a:lnTo>
                    <a:pt x="245095" y="881"/>
                  </a:lnTo>
                  <a:lnTo>
                    <a:pt x="212243" y="30940"/>
                  </a:lnTo>
                  <a:lnTo>
                    <a:pt x="209068" y="53467"/>
                  </a:lnTo>
                  <a:lnTo>
                    <a:pt x="209395" y="59711"/>
                  </a:lnTo>
                  <a:lnTo>
                    <a:pt x="237655" y="101600"/>
                  </a:lnTo>
                  <a:lnTo>
                    <a:pt x="245668" y="103758"/>
                  </a:lnTo>
                  <a:lnTo>
                    <a:pt x="262928" y="103758"/>
                  </a:lnTo>
                  <a:lnTo>
                    <a:pt x="270649" y="101726"/>
                  </a:lnTo>
                  <a:lnTo>
                    <a:pt x="277799" y="97663"/>
                  </a:lnTo>
                  <a:lnTo>
                    <a:pt x="284949" y="93472"/>
                  </a:lnTo>
                  <a:lnTo>
                    <a:pt x="285872" y="92455"/>
                  </a:lnTo>
                  <a:lnTo>
                    <a:pt x="254584" y="92455"/>
                  </a:lnTo>
                  <a:lnTo>
                    <a:pt x="247886" y="91811"/>
                  </a:lnTo>
                  <a:lnTo>
                    <a:pt x="222638" y="62039"/>
                  </a:lnTo>
                  <a:lnTo>
                    <a:pt x="222059" y="53467"/>
                  </a:lnTo>
                  <a:lnTo>
                    <a:pt x="222664" y="42941"/>
                  </a:lnTo>
                  <a:lnTo>
                    <a:pt x="245846" y="11429"/>
                  </a:lnTo>
                  <a:lnTo>
                    <a:pt x="285921" y="11429"/>
                  </a:lnTo>
                  <a:lnTo>
                    <a:pt x="285584" y="11049"/>
                  </a:lnTo>
                  <a:lnTo>
                    <a:pt x="271449" y="2158"/>
                  </a:lnTo>
                  <a:lnTo>
                    <a:pt x="263512" y="0"/>
                  </a:lnTo>
                  <a:close/>
                </a:path>
                <a:path w="300355" h="104139">
                  <a:moveTo>
                    <a:pt x="285921" y="11429"/>
                  </a:moveTo>
                  <a:lnTo>
                    <a:pt x="261061" y="11429"/>
                  </a:lnTo>
                  <a:lnTo>
                    <a:pt x="266738" y="13080"/>
                  </a:lnTo>
                  <a:lnTo>
                    <a:pt x="271780" y="16382"/>
                  </a:lnTo>
                  <a:lnTo>
                    <a:pt x="287140" y="53467"/>
                  </a:lnTo>
                  <a:lnTo>
                    <a:pt x="286659" y="61108"/>
                  </a:lnTo>
                  <a:lnTo>
                    <a:pt x="261387" y="91791"/>
                  </a:lnTo>
                  <a:lnTo>
                    <a:pt x="254584" y="92455"/>
                  </a:lnTo>
                  <a:lnTo>
                    <a:pt x="285872" y="92455"/>
                  </a:lnTo>
                  <a:lnTo>
                    <a:pt x="300234" y="51943"/>
                  </a:lnTo>
                  <a:lnTo>
                    <a:pt x="299893" y="44737"/>
                  </a:lnTo>
                  <a:lnTo>
                    <a:pt x="298850" y="37798"/>
                  </a:lnTo>
                  <a:lnTo>
                    <a:pt x="297111" y="31263"/>
                  </a:lnTo>
                  <a:lnTo>
                    <a:pt x="294678" y="25146"/>
                  </a:lnTo>
                  <a:lnTo>
                    <a:pt x="290969" y="17145"/>
                  </a:lnTo>
                  <a:lnTo>
                    <a:pt x="285921" y="11429"/>
                  </a:lnTo>
                  <a:close/>
                </a:path>
              </a:pathLst>
            </a:custGeom>
            <a:solidFill>
              <a:srgbClr val="004448"/>
            </a:solidFill>
          </p:spPr>
          <p:txBody>
            <a:bodyPr wrap="square" lIns="0" tIns="0" rIns="0" bIns="0" rtlCol="0"/>
            <a:lstStyle/>
            <a:p>
              <a:endParaRPr/>
            </a:p>
          </p:txBody>
        </p:sp>
        <p:pic>
          <p:nvPicPr>
            <p:cNvPr id="48" name="object 48"/>
            <p:cNvPicPr/>
            <p:nvPr/>
          </p:nvPicPr>
          <p:blipFill>
            <a:blip r:embed="rId22" cstate="screen">
              <a:extLst>
                <a:ext uri="{28A0092B-C50C-407E-A947-70E740481C1C}">
                  <a14:useLocalDpi xmlns:a14="http://schemas.microsoft.com/office/drawing/2010/main"/>
                </a:ext>
              </a:extLst>
            </a:blip>
            <a:stretch>
              <a:fillRect/>
            </a:stretch>
          </p:blipFill>
          <p:spPr>
            <a:xfrm>
              <a:off x="1077074" y="1626107"/>
              <a:ext cx="2209177" cy="103758"/>
            </a:xfrm>
            <a:prstGeom prst="rect">
              <a:avLst/>
            </a:prstGeom>
          </p:spPr>
        </p:pic>
        <p:sp>
          <p:nvSpPr>
            <p:cNvPr id="49" name="object 49"/>
            <p:cNvSpPr/>
            <p:nvPr/>
          </p:nvSpPr>
          <p:spPr>
            <a:xfrm>
              <a:off x="467474" y="1794890"/>
              <a:ext cx="278765" cy="102870"/>
            </a:xfrm>
            <a:custGeom>
              <a:avLst/>
              <a:gdLst/>
              <a:ahLst/>
              <a:cxnLst/>
              <a:rect l="l" t="t" r="r" b="b"/>
              <a:pathLst>
                <a:path w="278765" h="102869">
                  <a:moveTo>
                    <a:pt x="42303" y="635"/>
                  </a:moveTo>
                  <a:lnTo>
                    <a:pt x="0" y="635"/>
                  </a:lnTo>
                  <a:lnTo>
                    <a:pt x="0" y="100965"/>
                  </a:lnTo>
                  <a:lnTo>
                    <a:pt x="12623" y="100965"/>
                  </a:lnTo>
                  <a:lnTo>
                    <a:pt x="12623" y="60198"/>
                  </a:lnTo>
                  <a:lnTo>
                    <a:pt x="37071" y="60198"/>
                  </a:lnTo>
                  <a:lnTo>
                    <a:pt x="67669" y="48260"/>
                  </a:lnTo>
                  <a:lnTo>
                    <a:pt x="12623" y="48260"/>
                  </a:lnTo>
                  <a:lnTo>
                    <a:pt x="12623" y="12446"/>
                  </a:lnTo>
                  <a:lnTo>
                    <a:pt x="68259" y="12446"/>
                  </a:lnTo>
                  <a:lnTo>
                    <a:pt x="67957" y="11811"/>
                  </a:lnTo>
                  <a:lnTo>
                    <a:pt x="65405" y="8509"/>
                  </a:lnTo>
                  <a:lnTo>
                    <a:pt x="59080" y="3937"/>
                  </a:lnTo>
                  <a:lnTo>
                    <a:pt x="55156" y="2413"/>
                  </a:lnTo>
                  <a:lnTo>
                    <a:pt x="47129" y="889"/>
                  </a:lnTo>
                  <a:lnTo>
                    <a:pt x="42303" y="635"/>
                  </a:lnTo>
                  <a:close/>
                </a:path>
                <a:path w="278765" h="102869">
                  <a:moveTo>
                    <a:pt x="68259" y="12446"/>
                  </a:moveTo>
                  <a:lnTo>
                    <a:pt x="42735" y="12446"/>
                  </a:lnTo>
                  <a:lnTo>
                    <a:pt x="46659" y="12700"/>
                  </a:lnTo>
                  <a:lnTo>
                    <a:pt x="52070" y="14350"/>
                  </a:lnTo>
                  <a:lnTo>
                    <a:pt x="54737" y="16256"/>
                  </a:lnTo>
                  <a:lnTo>
                    <a:pt x="56743" y="19303"/>
                  </a:lnTo>
                  <a:lnTo>
                    <a:pt x="58762" y="22225"/>
                  </a:lnTo>
                  <a:lnTo>
                    <a:pt x="59766" y="25781"/>
                  </a:lnTo>
                  <a:lnTo>
                    <a:pt x="59766" y="35814"/>
                  </a:lnTo>
                  <a:lnTo>
                    <a:pt x="58064" y="40386"/>
                  </a:lnTo>
                  <a:lnTo>
                    <a:pt x="51206" y="46736"/>
                  </a:lnTo>
                  <a:lnTo>
                    <a:pt x="45415" y="48260"/>
                  </a:lnTo>
                  <a:lnTo>
                    <a:pt x="67669" y="48260"/>
                  </a:lnTo>
                  <a:lnTo>
                    <a:pt x="70192" y="45339"/>
                  </a:lnTo>
                  <a:lnTo>
                    <a:pt x="72783" y="38226"/>
                  </a:lnTo>
                  <a:lnTo>
                    <a:pt x="72783" y="24638"/>
                  </a:lnTo>
                  <a:lnTo>
                    <a:pt x="71818" y="20066"/>
                  </a:lnTo>
                  <a:lnTo>
                    <a:pt x="69888" y="15875"/>
                  </a:lnTo>
                  <a:lnTo>
                    <a:pt x="68259" y="12446"/>
                  </a:lnTo>
                  <a:close/>
                </a:path>
                <a:path w="278765" h="102869">
                  <a:moveTo>
                    <a:pt x="138921" y="36830"/>
                  </a:moveTo>
                  <a:lnTo>
                    <a:pt x="118783" y="36830"/>
                  </a:lnTo>
                  <a:lnTo>
                    <a:pt x="123228" y="38226"/>
                  </a:lnTo>
                  <a:lnTo>
                    <a:pt x="126212" y="41021"/>
                  </a:lnTo>
                  <a:lnTo>
                    <a:pt x="128435" y="43052"/>
                  </a:lnTo>
                  <a:lnTo>
                    <a:pt x="129540" y="46609"/>
                  </a:lnTo>
                  <a:lnTo>
                    <a:pt x="129463" y="54864"/>
                  </a:lnTo>
                  <a:lnTo>
                    <a:pt x="125006" y="56515"/>
                  </a:lnTo>
                  <a:lnTo>
                    <a:pt x="118046" y="57912"/>
                  </a:lnTo>
                  <a:lnTo>
                    <a:pt x="108597" y="59055"/>
                  </a:lnTo>
                  <a:lnTo>
                    <a:pt x="103949" y="59690"/>
                  </a:lnTo>
                  <a:lnTo>
                    <a:pt x="81407" y="78232"/>
                  </a:lnTo>
                  <a:lnTo>
                    <a:pt x="81407" y="87884"/>
                  </a:lnTo>
                  <a:lnTo>
                    <a:pt x="83439" y="92837"/>
                  </a:lnTo>
                  <a:lnTo>
                    <a:pt x="91592" y="100711"/>
                  </a:lnTo>
                  <a:lnTo>
                    <a:pt x="97421" y="102616"/>
                  </a:lnTo>
                  <a:lnTo>
                    <a:pt x="109613" y="102616"/>
                  </a:lnTo>
                  <a:lnTo>
                    <a:pt x="113919" y="101853"/>
                  </a:lnTo>
                  <a:lnTo>
                    <a:pt x="121932" y="98551"/>
                  </a:lnTo>
                  <a:lnTo>
                    <a:pt x="126111" y="95885"/>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9"/>
                  </a:lnTo>
                  <a:lnTo>
                    <a:pt x="141109" y="44831"/>
                  </a:lnTo>
                  <a:lnTo>
                    <a:pt x="140716" y="42672"/>
                  </a:lnTo>
                  <a:lnTo>
                    <a:pt x="140030" y="39370"/>
                  </a:lnTo>
                  <a:lnTo>
                    <a:pt x="138921" y="36830"/>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30"/>
                  </a:lnTo>
                  <a:lnTo>
                    <a:pt x="128841" y="78486"/>
                  </a:lnTo>
                  <a:lnTo>
                    <a:pt x="125933" y="84963"/>
                  </a:lnTo>
                  <a:lnTo>
                    <a:pt x="123355" y="87757"/>
                  </a:lnTo>
                  <a:lnTo>
                    <a:pt x="119849" y="89789"/>
                  </a:lnTo>
                  <a:lnTo>
                    <a:pt x="116332" y="91948"/>
                  </a:lnTo>
                  <a:lnTo>
                    <a:pt x="112318" y="92964"/>
                  </a:lnTo>
                  <a:lnTo>
                    <a:pt x="129324" y="92964"/>
                  </a:lnTo>
                  <a:lnTo>
                    <a:pt x="130441" y="91948"/>
                  </a:lnTo>
                  <a:lnTo>
                    <a:pt x="142014" y="91948"/>
                  </a:lnTo>
                  <a:lnTo>
                    <a:pt x="141554" y="89153"/>
                  </a:lnTo>
                  <a:lnTo>
                    <a:pt x="141398" y="84709"/>
                  </a:lnTo>
                  <a:lnTo>
                    <a:pt x="141300" y="64516"/>
                  </a:lnTo>
                  <a:close/>
                </a:path>
                <a:path w="278765" h="102869">
                  <a:moveTo>
                    <a:pt x="120472" y="26670"/>
                  </a:moveTo>
                  <a:lnTo>
                    <a:pt x="108635" y="26670"/>
                  </a:lnTo>
                  <a:lnTo>
                    <a:pt x="103416" y="27432"/>
                  </a:lnTo>
                  <a:lnTo>
                    <a:pt x="98907" y="29210"/>
                  </a:lnTo>
                  <a:lnTo>
                    <a:pt x="94386" y="30861"/>
                  </a:lnTo>
                  <a:lnTo>
                    <a:pt x="90944" y="33274"/>
                  </a:lnTo>
                  <a:lnTo>
                    <a:pt x="86182" y="39624"/>
                  </a:lnTo>
                  <a:lnTo>
                    <a:pt x="84467" y="43815"/>
                  </a:lnTo>
                  <a:lnTo>
                    <a:pt x="83426" y="49022"/>
                  </a:lnTo>
                  <a:lnTo>
                    <a:pt x="94869" y="50673"/>
                  </a:lnTo>
                  <a:lnTo>
                    <a:pt x="96126" y="45466"/>
                  </a:lnTo>
                  <a:lnTo>
                    <a:pt x="98069" y="41910"/>
                  </a:lnTo>
                  <a:lnTo>
                    <a:pt x="103314" y="37846"/>
                  </a:lnTo>
                  <a:lnTo>
                    <a:pt x="107378" y="36830"/>
                  </a:lnTo>
                  <a:lnTo>
                    <a:pt x="138921" y="36830"/>
                  </a:lnTo>
                  <a:lnTo>
                    <a:pt x="138811" y="36575"/>
                  </a:lnTo>
                  <a:lnTo>
                    <a:pt x="137083" y="34290"/>
                  </a:lnTo>
                  <a:lnTo>
                    <a:pt x="135343" y="32131"/>
                  </a:lnTo>
                  <a:lnTo>
                    <a:pt x="132638" y="30225"/>
                  </a:lnTo>
                  <a:lnTo>
                    <a:pt x="128943" y="28828"/>
                  </a:lnTo>
                  <a:lnTo>
                    <a:pt x="125260" y="27305"/>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4"/>
                  </a:lnTo>
                  <a:lnTo>
                    <a:pt x="212496" y="102616"/>
                  </a:lnTo>
                  <a:lnTo>
                    <a:pt x="226885" y="102616"/>
                  </a:lnTo>
                  <a:lnTo>
                    <a:pt x="231749" y="101600"/>
                  </a:lnTo>
                  <a:lnTo>
                    <a:pt x="236042" y="99568"/>
                  </a:lnTo>
                  <a:lnTo>
                    <a:pt x="240334" y="97663"/>
                  </a:lnTo>
                  <a:lnTo>
                    <a:pt x="243611" y="94869"/>
                  </a:lnTo>
                  <a:lnTo>
                    <a:pt x="245109" y="92456"/>
                  </a:lnTo>
                  <a:lnTo>
                    <a:pt x="216077" y="92456"/>
                  </a:lnTo>
                  <a:lnTo>
                    <a:pt x="211924" y="91186"/>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8"/>
                  </a:lnTo>
                  <a:lnTo>
                    <a:pt x="194602" y="41275"/>
                  </a:lnTo>
                  <a:lnTo>
                    <a:pt x="193890" y="44323"/>
                  </a:lnTo>
                  <a:lnTo>
                    <a:pt x="193890" y="51181"/>
                  </a:lnTo>
                  <a:lnTo>
                    <a:pt x="194754" y="54356"/>
                  </a:lnTo>
                  <a:lnTo>
                    <a:pt x="196469" y="57276"/>
                  </a:lnTo>
                  <a:lnTo>
                    <a:pt x="198170" y="60325"/>
                  </a:lnTo>
                  <a:lnTo>
                    <a:pt x="200685" y="62611"/>
                  </a:lnTo>
                  <a:lnTo>
                    <a:pt x="207327" y="65913"/>
                  </a:lnTo>
                  <a:lnTo>
                    <a:pt x="213271" y="67818"/>
                  </a:lnTo>
                  <a:lnTo>
                    <a:pt x="221856" y="70103"/>
                  </a:lnTo>
                  <a:lnTo>
                    <a:pt x="228231" y="71882"/>
                  </a:lnTo>
                  <a:lnTo>
                    <a:pt x="232219" y="73278"/>
                  </a:lnTo>
                  <a:lnTo>
                    <a:pt x="233832" y="74295"/>
                  </a:lnTo>
                  <a:lnTo>
                    <a:pt x="236131" y="75946"/>
                  </a:lnTo>
                  <a:lnTo>
                    <a:pt x="237274" y="78105"/>
                  </a:lnTo>
                  <a:lnTo>
                    <a:pt x="237274" y="83947"/>
                  </a:lnTo>
                  <a:lnTo>
                    <a:pt x="235978" y="86741"/>
                  </a:lnTo>
                  <a:lnTo>
                    <a:pt x="230771" y="91313"/>
                  </a:lnTo>
                  <a:lnTo>
                    <a:pt x="226783" y="92456"/>
                  </a:lnTo>
                  <a:lnTo>
                    <a:pt x="245109" y="92456"/>
                  </a:lnTo>
                  <a:lnTo>
                    <a:pt x="245897" y="91186"/>
                  </a:lnTo>
                  <a:lnTo>
                    <a:pt x="248170" y="87630"/>
                  </a:lnTo>
                  <a:lnTo>
                    <a:pt x="249228" y="83947"/>
                  </a:lnTo>
                  <a:lnTo>
                    <a:pt x="221475" y="56896"/>
                  </a:lnTo>
                  <a:lnTo>
                    <a:pt x="212305" y="54228"/>
                  </a:lnTo>
                  <a:lnTo>
                    <a:pt x="209092" y="52832"/>
                  </a:lnTo>
                  <a:lnTo>
                    <a:pt x="207594" y="51816"/>
                  </a:lnTo>
                  <a:lnTo>
                    <a:pt x="206641" y="50419"/>
                  </a:lnTo>
                  <a:lnTo>
                    <a:pt x="205689" y="49149"/>
                  </a:lnTo>
                  <a:lnTo>
                    <a:pt x="205206" y="47751"/>
                  </a:lnTo>
                  <a:lnTo>
                    <a:pt x="205206" y="43561"/>
                  </a:lnTo>
                  <a:lnTo>
                    <a:pt x="206362" y="41401"/>
                  </a:lnTo>
                  <a:lnTo>
                    <a:pt x="208661" y="39497"/>
                  </a:lnTo>
                  <a:lnTo>
                    <a:pt x="210959" y="37719"/>
                  </a:lnTo>
                  <a:lnTo>
                    <a:pt x="214795" y="36702"/>
                  </a:lnTo>
                  <a:lnTo>
                    <a:pt x="243293" y="36702"/>
                  </a:lnTo>
                  <a:lnTo>
                    <a:pt x="242671" y="35814"/>
                  </a:lnTo>
                  <a:lnTo>
                    <a:pt x="240715" y="32893"/>
                  </a:lnTo>
                  <a:lnTo>
                    <a:pt x="237693" y="30734"/>
                  </a:lnTo>
                  <a:lnTo>
                    <a:pt x="229501" y="27432"/>
                  </a:lnTo>
                  <a:lnTo>
                    <a:pt x="224739" y="26670"/>
                  </a:lnTo>
                  <a:close/>
                </a:path>
                <a:path w="278765" h="102869">
                  <a:moveTo>
                    <a:pt x="243293" y="36702"/>
                  </a:moveTo>
                  <a:lnTo>
                    <a:pt x="224726" y="36702"/>
                  </a:lnTo>
                  <a:lnTo>
                    <a:pt x="228244" y="37846"/>
                  </a:lnTo>
                  <a:lnTo>
                    <a:pt x="230733" y="39877"/>
                  </a:lnTo>
                  <a:lnTo>
                    <a:pt x="233235" y="42037"/>
                  </a:lnTo>
                  <a:lnTo>
                    <a:pt x="234734" y="44958"/>
                  </a:lnTo>
                  <a:lnTo>
                    <a:pt x="235254" y="48641"/>
                  </a:lnTo>
                  <a:lnTo>
                    <a:pt x="246710" y="46990"/>
                  </a:lnTo>
                  <a:lnTo>
                    <a:pt x="245973" y="42291"/>
                  </a:lnTo>
                  <a:lnTo>
                    <a:pt x="244627" y="38608"/>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50" name="object 50"/>
            <p:cNvPicPr/>
            <p:nvPr/>
          </p:nvPicPr>
          <p:blipFill>
            <a:blip r:embed="rId23" cstate="screen">
              <a:extLst>
                <a:ext uri="{28A0092B-C50C-407E-A947-70E740481C1C}">
                  <a14:useLocalDpi xmlns:a14="http://schemas.microsoft.com/office/drawing/2010/main"/>
                </a:ext>
              </a:extLst>
            </a:blip>
            <a:stretch>
              <a:fillRect/>
            </a:stretch>
          </p:blipFill>
          <p:spPr>
            <a:xfrm>
              <a:off x="1115453" y="1793747"/>
              <a:ext cx="839711" cy="131571"/>
            </a:xfrm>
            <a:prstGeom prst="rect">
              <a:avLst/>
            </a:prstGeom>
          </p:spPr>
        </p:pic>
        <p:pic>
          <p:nvPicPr>
            <p:cNvPr id="51" name="object 51"/>
            <p:cNvPicPr/>
            <p:nvPr/>
          </p:nvPicPr>
          <p:blipFill>
            <a:blip r:embed="rId24" cstate="screen">
              <a:extLst>
                <a:ext uri="{28A0092B-C50C-407E-A947-70E740481C1C}">
                  <a14:useLocalDpi xmlns:a14="http://schemas.microsoft.com/office/drawing/2010/main"/>
                </a:ext>
              </a:extLst>
            </a:blip>
            <a:stretch>
              <a:fillRect/>
            </a:stretch>
          </p:blipFill>
          <p:spPr>
            <a:xfrm>
              <a:off x="6404054" y="1788572"/>
              <a:ext cx="242363" cy="184753"/>
            </a:xfrm>
            <a:prstGeom prst="rect">
              <a:avLst/>
            </a:prstGeom>
          </p:spPr>
        </p:pic>
        <p:pic>
          <p:nvPicPr>
            <p:cNvPr id="52" name="object 52"/>
            <p:cNvPicPr/>
            <p:nvPr/>
          </p:nvPicPr>
          <p:blipFill>
            <a:blip r:embed="rId25" cstate="screen">
              <a:extLst>
                <a:ext uri="{28A0092B-C50C-407E-A947-70E740481C1C}">
                  <a14:useLocalDpi xmlns:a14="http://schemas.microsoft.com/office/drawing/2010/main"/>
                </a:ext>
              </a:extLst>
            </a:blip>
            <a:stretch>
              <a:fillRect/>
            </a:stretch>
          </p:blipFill>
          <p:spPr>
            <a:xfrm>
              <a:off x="6380734" y="2013203"/>
              <a:ext cx="204088" cy="172126"/>
            </a:xfrm>
            <a:prstGeom prst="rect">
              <a:avLst/>
            </a:prstGeom>
          </p:spPr>
        </p:pic>
        <p:pic>
          <p:nvPicPr>
            <p:cNvPr id="53" name="object 53"/>
            <p:cNvPicPr/>
            <p:nvPr/>
          </p:nvPicPr>
          <p:blipFill>
            <a:blip r:embed="rId26" cstate="screen">
              <a:extLst>
                <a:ext uri="{28A0092B-C50C-407E-A947-70E740481C1C}">
                  <a14:useLocalDpi xmlns:a14="http://schemas.microsoft.com/office/drawing/2010/main"/>
                </a:ext>
              </a:extLst>
            </a:blip>
            <a:stretch>
              <a:fillRect/>
            </a:stretch>
          </p:blipFill>
          <p:spPr>
            <a:xfrm>
              <a:off x="6364478" y="2247391"/>
              <a:ext cx="152780" cy="168783"/>
            </a:xfrm>
            <a:prstGeom prst="rect">
              <a:avLst/>
            </a:prstGeom>
          </p:spPr>
        </p:pic>
        <p:sp>
          <p:nvSpPr>
            <p:cNvPr id="54" name="object 54"/>
            <p:cNvSpPr/>
            <p:nvPr/>
          </p:nvSpPr>
          <p:spPr>
            <a:xfrm>
              <a:off x="6249670" y="1940813"/>
              <a:ext cx="429259" cy="453390"/>
            </a:xfrm>
            <a:custGeom>
              <a:avLst/>
              <a:gdLst/>
              <a:ahLst/>
              <a:cxnLst/>
              <a:rect l="l" t="t" r="r" b="b"/>
              <a:pathLst>
                <a:path w="429259" h="453389">
                  <a:moveTo>
                    <a:pt x="178562" y="258318"/>
                  </a:moveTo>
                  <a:lnTo>
                    <a:pt x="73291" y="350126"/>
                  </a:lnTo>
                  <a:lnTo>
                    <a:pt x="61976" y="366014"/>
                  </a:lnTo>
                  <a:lnTo>
                    <a:pt x="60934" y="359994"/>
                  </a:lnTo>
                  <a:lnTo>
                    <a:pt x="27940" y="226187"/>
                  </a:lnTo>
                  <a:lnTo>
                    <a:pt x="0" y="220345"/>
                  </a:lnTo>
                  <a:lnTo>
                    <a:pt x="45339" y="378841"/>
                  </a:lnTo>
                  <a:lnTo>
                    <a:pt x="71882" y="384429"/>
                  </a:lnTo>
                  <a:lnTo>
                    <a:pt x="87452" y="366014"/>
                  </a:lnTo>
                  <a:lnTo>
                    <a:pt x="178562" y="258318"/>
                  </a:lnTo>
                  <a:close/>
                </a:path>
                <a:path w="429259" h="453389">
                  <a:moveTo>
                    <a:pt x="231902" y="269621"/>
                  </a:moveTo>
                  <a:lnTo>
                    <a:pt x="205994" y="264160"/>
                  </a:lnTo>
                  <a:lnTo>
                    <a:pt x="183311" y="370916"/>
                  </a:lnTo>
                  <a:lnTo>
                    <a:pt x="175768" y="406527"/>
                  </a:lnTo>
                  <a:lnTo>
                    <a:pt x="201549" y="411988"/>
                  </a:lnTo>
                  <a:lnTo>
                    <a:pt x="231902" y="269621"/>
                  </a:lnTo>
                  <a:close/>
                </a:path>
                <a:path w="429259" h="453389">
                  <a:moveTo>
                    <a:pt x="238633" y="32893"/>
                  </a:moveTo>
                  <a:lnTo>
                    <a:pt x="83947" y="0"/>
                  </a:lnTo>
                  <a:lnTo>
                    <a:pt x="82677" y="5588"/>
                  </a:lnTo>
                  <a:lnTo>
                    <a:pt x="80391" y="16764"/>
                  </a:lnTo>
                  <a:lnTo>
                    <a:pt x="144653" y="30480"/>
                  </a:lnTo>
                  <a:lnTo>
                    <a:pt x="117983" y="156083"/>
                  </a:lnTo>
                  <a:lnTo>
                    <a:pt x="143764" y="161544"/>
                  </a:lnTo>
                  <a:lnTo>
                    <a:pt x="170434" y="35941"/>
                  </a:lnTo>
                  <a:lnTo>
                    <a:pt x="235077" y="49657"/>
                  </a:lnTo>
                  <a:lnTo>
                    <a:pt x="236220" y="44069"/>
                  </a:lnTo>
                  <a:lnTo>
                    <a:pt x="237490" y="38481"/>
                  </a:lnTo>
                  <a:lnTo>
                    <a:pt x="237998" y="35941"/>
                  </a:lnTo>
                  <a:lnTo>
                    <a:pt x="238633" y="32893"/>
                  </a:lnTo>
                  <a:close/>
                </a:path>
                <a:path w="429259" h="453389">
                  <a:moveTo>
                    <a:pt x="420243" y="309626"/>
                  </a:moveTo>
                  <a:lnTo>
                    <a:pt x="383832" y="301879"/>
                  </a:lnTo>
                  <a:lnTo>
                    <a:pt x="279146" y="279654"/>
                  </a:lnTo>
                  <a:lnTo>
                    <a:pt x="256387" y="386473"/>
                  </a:lnTo>
                  <a:lnTo>
                    <a:pt x="248793" y="422021"/>
                  </a:lnTo>
                  <a:lnTo>
                    <a:pt x="394576" y="453009"/>
                  </a:lnTo>
                  <a:lnTo>
                    <a:pt x="396875" y="441833"/>
                  </a:lnTo>
                  <a:lnTo>
                    <a:pt x="398145" y="436245"/>
                  </a:lnTo>
                  <a:lnTo>
                    <a:pt x="278257" y="410718"/>
                  </a:lnTo>
                  <a:lnTo>
                    <a:pt x="288544" y="362331"/>
                  </a:lnTo>
                  <a:lnTo>
                    <a:pt x="396621" y="385191"/>
                  </a:lnTo>
                  <a:lnTo>
                    <a:pt x="397751" y="379603"/>
                  </a:lnTo>
                  <a:lnTo>
                    <a:pt x="398907" y="374142"/>
                  </a:lnTo>
                  <a:lnTo>
                    <a:pt x="400050" y="368554"/>
                  </a:lnTo>
                  <a:lnTo>
                    <a:pt x="371043" y="362331"/>
                  </a:lnTo>
                  <a:lnTo>
                    <a:pt x="292100" y="345567"/>
                  </a:lnTo>
                  <a:lnTo>
                    <a:pt x="294398" y="334645"/>
                  </a:lnTo>
                  <a:lnTo>
                    <a:pt x="299059" y="312813"/>
                  </a:lnTo>
                  <a:lnTo>
                    <a:pt x="301371" y="301879"/>
                  </a:lnTo>
                  <a:lnTo>
                    <a:pt x="416687" y="326390"/>
                  </a:lnTo>
                  <a:lnTo>
                    <a:pt x="417957" y="320802"/>
                  </a:lnTo>
                  <a:lnTo>
                    <a:pt x="420243" y="309626"/>
                  </a:lnTo>
                  <a:close/>
                </a:path>
                <a:path w="429259" h="453389">
                  <a:moveTo>
                    <a:pt x="429196" y="126860"/>
                  </a:moveTo>
                  <a:lnTo>
                    <a:pt x="413727" y="89077"/>
                  </a:lnTo>
                  <a:lnTo>
                    <a:pt x="402602" y="78219"/>
                  </a:lnTo>
                  <a:lnTo>
                    <a:pt x="402602" y="125196"/>
                  </a:lnTo>
                  <a:lnTo>
                    <a:pt x="402450" y="133362"/>
                  </a:lnTo>
                  <a:lnTo>
                    <a:pt x="383273" y="173863"/>
                  </a:lnTo>
                  <a:lnTo>
                    <a:pt x="336207" y="187172"/>
                  </a:lnTo>
                  <a:lnTo>
                    <a:pt x="322072" y="185166"/>
                  </a:lnTo>
                  <a:lnTo>
                    <a:pt x="286334" y="168795"/>
                  </a:lnTo>
                  <a:lnTo>
                    <a:pt x="265899" y="128498"/>
                  </a:lnTo>
                  <a:lnTo>
                    <a:pt x="265976" y="126860"/>
                  </a:lnTo>
                  <a:lnTo>
                    <a:pt x="278041" y="89077"/>
                  </a:lnTo>
                  <a:lnTo>
                    <a:pt x="320687" y="68224"/>
                  </a:lnTo>
                  <a:lnTo>
                    <a:pt x="333527" y="68262"/>
                  </a:lnTo>
                  <a:lnTo>
                    <a:pt x="372922" y="79883"/>
                  </a:lnTo>
                  <a:lnTo>
                    <a:pt x="399529" y="109855"/>
                  </a:lnTo>
                  <a:lnTo>
                    <a:pt x="402602" y="125196"/>
                  </a:lnTo>
                  <a:lnTo>
                    <a:pt x="402602" y="78219"/>
                  </a:lnTo>
                  <a:lnTo>
                    <a:pt x="363308" y="57365"/>
                  </a:lnTo>
                  <a:lnTo>
                    <a:pt x="311683" y="51028"/>
                  </a:lnTo>
                  <a:lnTo>
                    <a:pt x="294462" y="53911"/>
                  </a:lnTo>
                  <a:lnTo>
                    <a:pt x="253936" y="79413"/>
                  </a:lnTo>
                  <a:lnTo>
                    <a:pt x="239395" y="119037"/>
                  </a:lnTo>
                  <a:lnTo>
                    <a:pt x="239598" y="128498"/>
                  </a:lnTo>
                  <a:lnTo>
                    <a:pt x="254927" y="165582"/>
                  </a:lnTo>
                  <a:lnTo>
                    <a:pt x="293141" y="193294"/>
                  </a:lnTo>
                  <a:lnTo>
                    <a:pt x="331406" y="203390"/>
                  </a:lnTo>
                  <a:lnTo>
                    <a:pt x="343827" y="204317"/>
                  </a:lnTo>
                  <a:lnTo>
                    <a:pt x="356031" y="204050"/>
                  </a:lnTo>
                  <a:lnTo>
                    <a:pt x="399199" y="190500"/>
                  </a:lnTo>
                  <a:lnTo>
                    <a:pt x="424751" y="158115"/>
                  </a:lnTo>
                  <a:lnTo>
                    <a:pt x="429107" y="137998"/>
                  </a:lnTo>
                  <a:lnTo>
                    <a:pt x="429196" y="126860"/>
                  </a:lnTo>
                  <a:close/>
                </a:path>
              </a:pathLst>
            </a:custGeom>
            <a:solidFill>
              <a:srgbClr val="FFFFFF"/>
            </a:solidFill>
          </p:spPr>
          <p:txBody>
            <a:bodyPr wrap="square" lIns="0" tIns="0" rIns="0" bIns="0" rtlCol="0"/>
            <a:lstStyle/>
            <a:p>
              <a:endParaRPr/>
            </a:p>
          </p:txBody>
        </p:sp>
        <p:pic>
          <p:nvPicPr>
            <p:cNvPr id="55" name="object 55"/>
            <p:cNvPicPr/>
            <p:nvPr/>
          </p:nvPicPr>
          <p:blipFill>
            <a:blip r:embed="rId27" cstate="screen">
              <a:extLst>
                <a:ext uri="{28A0092B-C50C-407E-A947-70E740481C1C}">
                  <a14:useLocalDpi xmlns:a14="http://schemas.microsoft.com/office/drawing/2010/main"/>
                </a:ext>
              </a:extLst>
            </a:blip>
            <a:stretch>
              <a:fillRect/>
            </a:stretch>
          </p:blipFill>
          <p:spPr>
            <a:xfrm>
              <a:off x="6294246" y="2408808"/>
              <a:ext cx="251078" cy="184403"/>
            </a:xfrm>
            <a:prstGeom prst="rect">
              <a:avLst/>
            </a:prstGeom>
          </p:spPr>
        </p:pic>
      </p:grpSp>
      <p:pic>
        <p:nvPicPr>
          <p:cNvPr id="56" name="object 56"/>
          <p:cNvPicPr/>
          <p:nvPr/>
        </p:nvPicPr>
        <p:blipFill>
          <a:blip r:embed="rId28" cstate="screen">
            <a:extLst>
              <a:ext uri="{28A0092B-C50C-407E-A947-70E740481C1C}">
                <a14:useLocalDpi xmlns:a14="http://schemas.microsoft.com/office/drawing/2010/main"/>
              </a:ext>
            </a:extLst>
          </a:blip>
          <a:stretch>
            <a:fillRect/>
          </a:stretch>
        </p:blipFill>
        <p:spPr>
          <a:xfrm>
            <a:off x="451484" y="5144010"/>
            <a:ext cx="213982" cy="213995"/>
          </a:xfrm>
          <a:prstGeom prst="rect">
            <a:avLst/>
          </a:prstGeom>
        </p:spPr>
      </p:pic>
      <p:pic>
        <p:nvPicPr>
          <p:cNvPr id="57" name="object 57"/>
          <p:cNvPicPr/>
          <p:nvPr/>
        </p:nvPicPr>
        <p:blipFill>
          <a:blip r:embed="rId29" cstate="screen">
            <a:extLst>
              <a:ext uri="{28A0092B-C50C-407E-A947-70E740481C1C}">
                <a14:useLocalDpi xmlns:a14="http://schemas.microsoft.com/office/drawing/2010/main"/>
              </a:ext>
            </a:extLst>
          </a:blip>
          <a:stretch>
            <a:fillRect/>
          </a:stretch>
        </p:blipFill>
        <p:spPr>
          <a:xfrm>
            <a:off x="3843020" y="7563865"/>
            <a:ext cx="156781" cy="228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 y="7473344"/>
            <a:ext cx="6553200" cy="3200400"/>
            <a:chOff x="0" y="7473341"/>
            <a:chExt cx="6553200" cy="3200400"/>
          </a:xfrm>
        </p:grpSpPr>
        <p:sp>
          <p:nvSpPr>
            <p:cNvPr id="3" name="object 3"/>
            <p:cNvSpPr/>
            <p:nvPr/>
          </p:nvSpPr>
          <p:spPr>
            <a:xfrm>
              <a:off x="0" y="7736331"/>
              <a:ext cx="3192145" cy="2360295"/>
            </a:xfrm>
            <a:custGeom>
              <a:avLst/>
              <a:gdLst/>
              <a:ahLst/>
              <a:cxnLst/>
              <a:rect l="l" t="t" r="r" b="b"/>
              <a:pathLst>
                <a:path w="3192145" h="2360295">
                  <a:moveTo>
                    <a:pt x="674966" y="0"/>
                  </a:moveTo>
                  <a:lnTo>
                    <a:pt x="0" y="0"/>
                  </a:lnTo>
                  <a:lnTo>
                    <a:pt x="0" y="2329891"/>
                  </a:lnTo>
                  <a:lnTo>
                    <a:pt x="47021" y="2336304"/>
                  </a:lnTo>
                  <a:lnTo>
                    <a:pt x="99994" y="2342134"/>
                  </a:lnTo>
                  <a:lnTo>
                    <a:pt x="153568" y="2347379"/>
                  </a:lnTo>
                  <a:lnTo>
                    <a:pt x="208318" y="2351468"/>
                  </a:lnTo>
                  <a:lnTo>
                    <a:pt x="263080" y="2354961"/>
                  </a:lnTo>
                  <a:lnTo>
                    <a:pt x="319620" y="2357297"/>
                  </a:lnTo>
                  <a:lnTo>
                    <a:pt x="376174" y="2359037"/>
                  </a:lnTo>
                  <a:lnTo>
                    <a:pt x="433908" y="2360206"/>
                  </a:lnTo>
                  <a:lnTo>
                    <a:pt x="3192018" y="2359621"/>
                  </a:lnTo>
                  <a:lnTo>
                    <a:pt x="3131947" y="1991131"/>
                  </a:lnTo>
                  <a:lnTo>
                    <a:pt x="2821813" y="1179576"/>
                  </a:lnTo>
                  <a:lnTo>
                    <a:pt x="2067179" y="368426"/>
                  </a:lnTo>
                  <a:lnTo>
                    <a:pt x="674966" y="0"/>
                  </a:lnTo>
                  <a:close/>
                </a:path>
              </a:pathLst>
            </a:custGeom>
            <a:solidFill>
              <a:srgbClr val="3E6E6F"/>
            </a:solidFill>
          </p:spPr>
          <p:txBody>
            <a:bodyPr wrap="square" lIns="0" tIns="0" rIns="0" bIns="0" rtlCol="0"/>
            <a:lstStyle/>
            <a:p>
              <a:endParaRPr/>
            </a:p>
          </p:txBody>
        </p:sp>
        <p:sp>
          <p:nvSpPr>
            <p:cNvPr id="4" name="object 4"/>
            <p:cNvSpPr/>
            <p:nvPr/>
          </p:nvSpPr>
          <p:spPr>
            <a:xfrm>
              <a:off x="5510403" y="7549768"/>
              <a:ext cx="55244" cy="53975"/>
            </a:xfrm>
            <a:custGeom>
              <a:avLst/>
              <a:gdLst/>
              <a:ahLst/>
              <a:cxnLst/>
              <a:rect l="l" t="t" r="r" b="b"/>
              <a:pathLst>
                <a:path w="55245" h="53975">
                  <a:moveTo>
                    <a:pt x="26162" y="0"/>
                  </a:moveTo>
                  <a:lnTo>
                    <a:pt x="16637" y="2920"/>
                  </a:lnTo>
                  <a:lnTo>
                    <a:pt x="8382" y="6984"/>
                  </a:lnTo>
                  <a:lnTo>
                    <a:pt x="8805" y="13334"/>
                  </a:lnTo>
                  <a:lnTo>
                    <a:pt x="8889" y="15112"/>
                  </a:lnTo>
                  <a:lnTo>
                    <a:pt x="9525" y="16255"/>
                  </a:lnTo>
                  <a:lnTo>
                    <a:pt x="5969" y="17525"/>
                  </a:lnTo>
                  <a:lnTo>
                    <a:pt x="4191" y="19176"/>
                  </a:lnTo>
                  <a:lnTo>
                    <a:pt x="0" y="21589"/>
                  </a:lnTo>
                  <a:lnTo>
                    <a:pt x="0" y="25018"/>
                  </a:lnTo>
                  <a:lnTo>
                    <a:pt x="13081" y="53593"/>
                  </a:lnTo>
                  <a:lnTo>
                    <a:pt x="34544" y="53593"/>
                  </a:lnTo>
                  <a:lnTo>
                    <a:pt x="37464" y="48894"/>
                  </a:lnTo>
                  <a:lnTo>
                    <a:pt x="39243" y="46608"/>
                  </a:lnTo>
                  <a:lnTo>
                    <a:pt x="39877" y="44322"/>
                  </a:lnTo>
                  <a:lnTo>
                    <a:pt x="40512" y="42544"/>
                  </a:lnTo>
                  <a:lnTo>
                    <a:pt x="16637" y="42544"/>
                  </a:lnTo>
                  <a:lnTo>
                    <a:pt x="15494" y="40258"/>
                  </a:lnTo>
                  <a:lnTo>
                    <a:pt x="19050" y="40258"/>
                  </a:lnTo>
                  <a:lnTo>
                    <a:pt x="20193" y="39623"/>
                  </a:lnTo>
                  <a:lnTo>
                    <a:pt x="22606" y="37845"/>
                  </a:lnTo>
                  <a:lnTo>
                    <a:pt x="45847" y="37845"/>
                  </a:lnTo>
                  <a:lnTo>
                    <a:pt x="54737" y="27939"/>
                  </a:lnTo>
                  <a:lnTo>
                    <a:pt x="39877" y="27939"/>
                  </a:lnTo>
                  <a:lnTo>
                    <a:pt x="39243" y="25018"/>
                  </a:lnTo>
                  <a:lnTo>
                    <a:pt x="38735" y="23240"/>
                  </a:lnTo>
                  <a:lnTo>
                    <a:pt x="38735" y="21589"/>
                  </a:lnTo>
                  <a:lnTo>
                    <a:pt x="54101" y="21589"/>
                  </a:lnTo>
                  <a:lnTo>
                    <a:pt x="52959" y="13334"/>
                  </a:lnTo>
                  <a:lnTo>
                    <a:pt x="28575" y="6984"/>
                  </a:lnTo>
                  <a:lnTo>
                    <a:pt x="26162" y="0"/>
                  </a:lnTo>
                  <a:close/>
                </a:path>
                <a:path w="55245" h="53975">
                  <a:moveTo>
                    <a:pt x="45847" y="37845"/>
                  </a:moveTo>
                  <a:lnTo>
                    <a:pt x="22606" y="37845"/>
                  </a:lnTo>
                  <a:lnTo>
                    <a:pt x="23241" y="38480"/>
                  </a:lnTo>
                  <a:lnTo>
                    <a:pt x="27939" y="40258"/>
                  </a:lnTo>
                  <a:lnTo>
                    <a:pt x="28575" y="40766"/>
                  </a:lnTo>
                  <a:lnTo>
                    <a:pt x="25654" y="41401"/>
                  </a:lnTo>
                  <a:lnTo>
                    <a:pt x="20193" y="41909"/>
                  </a:lnTo>
                  <a:lnTo>
                    <a:pt x="16637" y="42544"/>
                  </a:lnTo>
                  <a:lnTo>
                    <a:pt x="40512" y="42544"/>
                  </a:lnTo>
                  <a:lnTo>
                    <a:pt x="40512" y="41909"/>
                  </a:lnTo>
                  <a:lnTo>
                    <a:pt x="42291" y="40766"/>
                  </a:lnTo>
                  <a:lnTo>
                    <a:pt x="44576" y="38988"/>
                  </a:lnTo>
                  <a:lnTo>
                    <a:pt x="45847" y="37845"/>
                  </a:lnTo>
                  <a:close/>
                </a:path>
                <a:path w="55245" h="53975">
                  <a:moveTo>
                    <a:pt x="19050" y="40258"/>
                  </a:moveTo>
                  <a:lnTo>
                    <a:pt x="15494" y="40258"/>
                  </a:lnTo>
                  <a:lnTo>
                    <a:pt x="17907" y="40766"/>
                  </a:lnTo>
                  <a:lnTo>
                    <a:pt x="19050" y="40258"/>
                  </a:lnTo>
                  <a:close/>
                </a:path>
                <a:path w="55245" h="53975">
                  <a:moveTo>
                    <a:pt x="54101" y="21589"/>
                  </a:moveTo>
                  <a:lnTo>
                    <a:pt x="38735" y="21589"/>
                  </a:lnTo>
                  <a:lnTo>
                    <a:pt x="40512" y="22097"/>
                  </a:lnTo>
                  <a:lnTo>
                    <a:pt x="41656" y="22732"/>
                  </a:lnTo>
                  <a:lnTo>
                    <a:pt x="42291" y="23240"/>
                  </a:lnTo>
                  <a:lnTo>
                    <a:pt x="41656" y="24510"/>
                  </a:lnTo>
                  <a:lnTo>
                    <a:pt x="40512" y="26161"/>
                  </a:lnTo>
                  <a:lnTo>
                    <a:pt x="39877" y="27939"/>
                  </a:lnTo>
                  <a:lnTo>
                    <a:pt x="54737" y="27939"/>
                  </a:lnTo>
                  <a:lnTo>
                    <a:pt x="54101" y="21589"/>
                  </a:lnTo>
                  <a:close/>
                </a:path>
              </a:pathLst>
            </a:custGeom>
            <a:solidFill>
              <a:srgbClr val="D1D2D2"/>
            </a:solidFill>
          </p:spPr>
          <p:txBody>
            <a:bodyPr wrap="square" lIns="0" tIns="0" rIns="0" bIns="0" rtlCol="0"/>
            <a:lstStyle/>
            <a:p>
              <a:endParaRPr/>
            </a:p>
          </p:txBody>
        </p:sp>
        <p:sp>
          <p:nvSpPr>
            <p:cNvPr id="5" name="object 5"/>
            <p:cNvSpPr/>
            <p:nvPr/>
          </p:nvSpPr>
          <p:spPr>
            <a:xfrm>
              <a:off x="5526532" y="7571358"/>
              <a:ext cx="26670" cy="20955"/>
            </a:xfrm>
            <a:custGeom>
              <a:avLst/>
              <a:gdLst/>
              <a:ahLst/>
              <a:cxnLst/>
              <a:rect l="l" t="t" r="r" b="b"/>
              <a:pathLst>
                <a:path w="26670" h="20954">
                  <a:moveTo>
                    <a:pt x="0" y="18668"/>
                  </a:moveTo>
                  <a:lnTo>
                    <a:pt x="507" y="19176"/>
                  </a:lnTo>
                  <a:lnTo>
                    <a:pt x="507" y="19812"/>
                  </a:lnTo>
                  <a:lnTo>
                    <a:pt x="1142" y="20955"/>
                  </a:lnTo>
                  <a:lnTo>
                    <a:pt x="4698" y="20319"/>
                  </a:lnTo>
                  <a:lnTo>
                    <a:pt x="10032" y="19812"/>
                  </a:lnTo>
                  <a:lnTo>
                    <a:pt x="13080" y="19176"/>
                  </a:lnTo>
                  <a:lnTo>
                    <a:pt x="12445" y="18668"/>
                  </a:lnTo>
                  <a:lnTo>
                    <a:pt x="10032" y="17399"/>
                  </a:lnTo>
                  <a:lnTo>
                    <a:pt x="8889" y="17399"/>
                  </a:lnTo>
                  <a:lnTo>
                    <a:pt x="8254" y="16891"/>
                  </a:lnTo>
                  <a:lnTo>
                    <a:pt x="7619" y="16891"/>
                  </a:lnTo>
                  <a:lnTo>
                    <a:pt x="7112" y="16256"/>
                  </a:lnTo>
                  <a:lnTo>
                    <a:pt x="4698" y="18034"/>
                  </a:lnTo>
                  <a:lnTo>
                    <a:pt x="2285" y="19176"/>
                  </a:lnTo>
                  <a:lnTo>
                    <a:pt x="0" y="18668"/>
                  </a:lnTo>
                  <a:close/>
                </a:path>
                <a:path w="26670" h="20954">
                  <a:moveTo>
                    <a:pt x="23113" y="0"/>
                  </a:moveTo>
                  <a:lnTo>
                    <a:pt x="23113" y="1650"/>
                  </a:lnTo>
                  <a:lnTo>
                    <a:pt x="23748" y="3429"/>
                  </a:lnTo>
                  <a:lnTo>
                    <a:pt x="24383" y="6350"/>
                  </a:lnTo>
                  <a:lnTo>
                    <a:pt x="24891" y="4572"/>
                  </a:lnTo>
                  <a:lnTo>
                    <a:pt x="26162" y="2921"/>
                  </a:lnTo>
                  <a:lnTo>
                    <a:pt x="26669" y="1650"/>
                  </a:lnTo>
                  <a:lnTo>
                    <a:pt x="26162" y="1143"/>
                  </a:lnTo>
                  <a:lnTo>
                    <a:pt x="24891" y="507"/>
                  </a:lnTo>
                  <a:lnTo>
                    <a:pt x="23113" y="0"/>
                  </a:lnTo>
                  <a:close/>
                </a:path>
              </a:pathLst>
            </a:custGeom>
            <a:ln w="3175">
              <a:solidFill>
                <a:srgbClr val="FFFFFF"/>
              </a:solidFill>
            </a:ln>
          </p:spPr>
          <p:txBody>
            <a:bodyPr wrap="square" lIns="0" tIns="0" rIns="0" bIns="0" rtlCol="0"/>
            <a:lstStyle/>
            <a:p>
              <a:endParaRPr/>
            </a:p>
          </p:txBody>
        </p:sp>
        <p:sp>
          <p:nvSpPr>
            <p:cNvPr id="6" name="object 6"/>
            <p:cNvSpPr/>
            <p:nvPr/>
          </p:nvSpPr>
          <p:spPr>
            <a:xfrm>
              <a:off x="5516371" y="7557388"/>
              <a:ext cx="43815" cy="41275"/>
            </a:xfrm>
            <a:custGeom>
              <a:avLst/>
              <a:gdLst/>
              <a:ahLst/>
              <a:cxnLst/>
              <a:rect l="l" t="t" r="r" b="b"/>
              <a:pathLst>
                <a:path w="43814" h="41275">
                  <a:moveTo>
                    <a:pt x="7112" y="14478"/>
                  </a:moveTo>
                  <a:lnTo>
                    <a:pt x="2412" y="16256"/>
                  </a:lnTo>
                  <a:lnTo>
                    <a:pt x="1777" y="16891"/>
                  </a:lnTo>
                  <a:lnTo>
                    <a:pt x="0" y="17399"/>
                  </a:lnTo>
                  <a:lnTo>
                    <a:pt x="0" y="18542"/>
                  </a:lnTo>
                  <a:lnTo>
                    <a:pt x="1142" y="22733"/>
                  </a:lnTo>
                  <a:lnTo>
                    <a:pt x="2920" y="30226"/>
                  </a:lnTo>
                  <a:lnTo>
                    <a:pt x="5968" y="37211"/>
                  </a:lnTo>
                  <a:lnTo>
                    <a:pt x="7747" y="40767"/>
                  </a:lnTo>
                  <a:lnTo>
                    <a:pt x="8889" y="41275"/>
                  </a:lnTo>
                  <a:lnTo>
                    <a:pt x="27304" y="38989"/>
                  </a:lnTo>
                  <a:lnTo>
                    <a:pt x="28575" y="31369"/>
                  </a:lnTo>
                  <a:lnTo>
                    <a:pt x="27939" y="30861"/>
                  </a:lnTo>
                  <a:lnTo>
                    <a:pt x="12445" y="30861"/>
                  </a:lnTo>
                  <a:lnTo>
                    <a:pt x="10160" y="26797"/>
                  </a:lnTo>
                  <a:lnTo>
                    <a:pt x="9525" y="22733"/>
                  </a:lnTo>
                  <a:lnTo>
                    <a:pt x="8889" y="17399"/>
                  </a:lnTo>
                  <a:lnTo>
                    <a:pt x="7112" y="14478"/>
                  </a:lnTo>
                  <a:close/>
                </a:path>
                <a:path w="43814" h="41275">
                  <a:moveTo>
                    <a:pt x="17272" y="0"/>
                  </a:moveTo>
                  <a:lnTo>
                    <a:pt x="8889" y="2794"/>
                  </a:lnTo>
                  <a:lnTo>
                    <a:pt x="8889" y="6350"/>
                  </a:lnTo>
                  <a:lnTo>
                    <a:pt x="11302" y="9271"/>
                  </a:lnTo>
                  <a:lnTo>
                    <a:pt x="15493" y="9271"/>
                  </a:lnTo>
                  <a:lnTo>
                    <a:pt x="19050" y="9906"/>
                  </a:lnTo>
                  <a:lnTo>
                    <a:pt x="19050" y="14478"/>
                  </a:lnTo>
                  <a:lnTo>
                    <a:pt x="18414" y="19177"/>
                  </a:lnTo>
                  <a:lnTo>
                    <a:pt x="12445" y="30861"/>
                  </a:lnTo>
                  <a:lnTo>
                    <a:pt x="27939" y="30861"/>
                  </a:lnTo>
                  <a:lnTo>
                    <a:pt x="23749" y="27940"/>
                  </a:lnTo>
                  <a:lnTo>
                    <a:pt x="19685" y="25654"/>
                  </a:lnTo>
                  <a:lnTo>
                    <a:pt x="21462" y="24384"/>
                  </a:lnTo>
                  <a:lnTo>
                    <a:pt x="25526" y="23876"/>
                  </a:lnTo>
                  <a:lnTo>
                    <a:pt x="21462" y="16891"/>
                  </a:lnTo>
                  <a:lnTo>
                    <a:pt x="21462" y="16256"/>
                  </a:lnTo>
                  <a:lnTo>
                    <a:pt x="21970" y="14478"/>
                  </a:lnTo>
                  <a:lnTo>
                    <a:pt x="24383" y="11557"/>
                  </a:lnTo>
                  <a:lnTo>
                    <a:pt x="39877" y="11557"/>
                  </a:lnTo>
                  <a:lnTo>
                    <a:pt x="39242" y="11049"/>
                  </a:lnTo>
                  <a:lnTo>
                    <a:pt x="22605" y="5207"/>
                  </a:lnTo>
                  <a:lnTo>
                    <a:pt x="17272" y="0"/>
                  </a:lnTo>
                  <a:close/>
                </a:path>
                <a:path w="43814" h="41275">
                  <a:moveTo>
                    <a:pt x="39877" y="11557"/>
                  </a:moveTo>
                  <a:lnTo>
                    <a:pt x="24383" y="11557"/>
                  </a:lnTo>
                  <a:lnTo>
                    <a:pt x="27939" y="12827"/>
                  </a:lnTo>
                  <a:lnTo>
                    <a:pt x="29210" y="28448"/>
                  </a:lnTo>
                  <a:lnTo>
                    <a:pt x="29717" y="28448"/>
                  </a:lnTo>
                  <a:lnTo>
                    <a:pt x="33274" y="29083"/>
                  </a:lnTo>
                  <a:lnTo>
                    <a:pt x="38100" y="25654"/>
                  </a:lnTo>
                  <a:lnTo>
                    <a:pt x="41655" y="19812"/>
                  </a:lnTo>
                  <a:lnTo>
                    <a:pt x="43433" y="16256"/>
                  </a:lnTo>
                  <a:lnTo>
                    <a:pt x="39877" y="11557"/>
                  </a:lnTo>
                  <a:close/>
                </a:path>
              </a:pathLst>
            </a:custGeom>
            <a:solidFill>
              <a:srgbClr val="D1D2D2"/>
            </a:solidFill>
          </p:spPr>
          <p:txBody>
            <a:bodyPr wrap="square" lIns="0" tIns="0" rIns="0" bIns="0" rtlCol="0"/>
            <a:lstStyle/>
            <a:p>
              <a:endParaRPr/>
            </a:p>
          </p:txBody>
        </p:sp>
        <p:sp>
          <p:nvSpPr>
            <p:cNvPr id="7" name="object 7"/>
            <p:cNvSpPr/>
            <p:nvPr/>
          </p:nvSpPr>
          <p:spPr>
            <a:xfrm>
              <a:off x="5516371" y="7557388"/>
              <a:ext cx="43815" cy="41275"/>
            </a:xfrm>
            <a:custGeom>
              <a:avLst/>
              <a:gdLst/>
              <a:ahLst/>
              <a:cxnLst/>
              <a:rect l="l" t="t" r="r" b="b"/>
              <a:pathLst>
                <a:path w="43814" h="41275">
                  <a:moveTo>
                    <a:pt x="17272" y="0"/>
                  </a:moveTo>
                  <a:lnTo>
                    <a:pt x="8889" y="2794"/>
                  </a:lnTo>
                  <a:lnTo>
                    <a:pt x="8889" y="6350"/>
                  </a:lnTo>
                  <a:lnTo>
                    <a:pt x="11302" y="9271"/>
                  </a:lnTo>
                  <a:lnTo>
                    <a:pt x="15493" y="9271"/>
                  </a:lnTo>
                  <a:lnTo>
                    <a:pt x="19050" y="9906"/>
                  </a:lnTo>
                  <a:lnTo>
                    <a:pt x="19685" y="14478"/>
                  </a:lnTo>
                  <a:lnTo>
                    <a:pt x="18414" y="19177"/>
                  </a:lnTo>
                  <a:lnTo>
                    <a:pt x="12445" y="30861"/>
                  </a:lnTo>
                  <a:lnTo>
                    <a:pt x="10160" y="26797"/>
                  </a:lnTo>
                  <a:lnTo>
                    <a:pt x="9525" y="22733"/>
                  </a:lnTo>
                  <a:lnTo>
                    <a:pt x="8889" y="17399"/>
                  </a:lnTo>
                  <a:lnTo>
                    <a:pt x="7112" y="14478"/>
                  </a:lnTo>
                  <a:lnTo>
                    <a:pt x="2412" y="16256"/>
                  </a:lnTo>
                  <a:lnTo>
                    <a:pt x="1777" y="16891"/>
                  </a:lnTo>
                  <a:lnTo>
                    <a:pt x="0" y="17399"/>
                  </a:lnTo>
                  <a:lnTo>
                    <a:pt x="8889" y="41275"/>
                  </a:lnTo>
                  <a:lnTo>
                    <a:pt x="27304" y="38989"/>
                  </a:lnTo>
                  <a:lnTo>
                    <a:pt x="28575" y="31369"/>
                  </a:lnTo>
                  <a:lnTo>
                    <a:pt x="23749" y="27940"/>
                  </a:lnTo>
                  <a:lnTo>
                    <a:pt x="19685" y="25654"/>
                  </a:lnTo>
                  <a:lnTo>
                    <a:pt x="21462" y="24384"/>
                  </a:lnTo>
                  <a:lnTo>
                    <a:pt x="25526" y="23876"/>
                  </a:lnTo>
                  <a:lnTo>
                    <a:pt x="21462" y="16891"/>
                  </a:lnTo>
                  <a:lnTo>
                    <a:pt x="21462" y="16256"/>
                  </a:lnTo>
                  <a:lnTo>
                    <a:pt x="21970" y="14478"/>
                  </a:lnTo>
                  <a:lnTo>
                    <a:pt x="24383" y="11557"/>
                  </a:lnTo>
                  <a:lnTo>
                    <a:pt x="26162" y="12192"/>
                  </a:lnTo>
                  <a:lnTo>
                    <a:pt x="27939" y="12827"/>
                  </a:lnTo>
                  <a:lnTo>
                    <a:pt x="29210" y="28448"/>
                  </a:lnTo>
                  <a:lnTo>
                    <a:pt x="29717" y="28448"/>
                  </a:lnTo>
                  <a:lnTo>
                    <a:pt x="33274" y="29083"/>
                  </a:lnTo>
                  <a:lnTo>
                    <a:pt x="38100" y="25654"/>
                  </a:lnTo>
                  <a:lnTo>
                    <a:pt x="41655" y="19812"/>
                  </a:lnTo>
                  <a:lnTo>
                    <a:pt x="43433" y="16256"/>
                  </a:lnTo>
                  <a:lnTo>
                    <a:pt x="39242" y="11049"/>
                  </a:lnTo>
                  <a:lnTo>
                    <a:pt x="30987" y="8128"/>
                  </a:lnTo>
                  <a:lnTo>
                    <a:pt x="22605" y="5207"/>
                  </a:lnTo>
                  <a:lnTo>
                    <a:pt x="17272" y="0"/>
                  </a:lnTo>
                  <a:close/>
                </a:path>
              </a:pathLst>
            </a:custGeom>
            <a:ln w="3175">
              <a:solidFill>
                <a:srgbClr val="FFFFFF"/>
              </a:solidFill>
            </a:ln>
          </p:spPr>
          <p:txBody>
            <a:bodyPr wrap="square" lIns="0" tIns="0" rIns="0" bIns="0" rtlCol="0"/>
            <a:lstStyle/>
            <a:p>
              <a:endParaRPr/>
            </a:p>
          </p:txBody>
        </p:sp>
        <p:sp>
          <p:nvSpPr>
            <p:cNvPr id="8" name="object 8"/>
            <p:cNvSpPr/>
            <p:nvPr/>
          </p:nvSpPr>
          <p:spPr>
            <a:xfrm>
              <a:off x="4926457" y="7517129"/>
              <a:ext cx="1108710" cy="3156585"/>
            </a:xfrm>
            <a:custGeom>
              <a:avLst/>
              <a:gdLst/>
              <a:ahLst/>
              <a:cxnLst/>
              <a:rect l="l" t="t" r="r" b="b"/>
              <a:pathLst>
                <a:path w="1108710" h="3156584">
                  <a:moveTo>
                    <a:pt x="9525" y="3121069"/>
                  </a:moveTo>
                  <a:lnTo>
                    <a:pt x="3682" y="3122819"/>
                  </a:lnTo>
                  <a:lnTo>
                    <a:pt x="0" y="3128067"/>
                  </a:lnTo>
                  <a:lnTo>
                    <a:pt x="0" y="3134480"/>
                  </a:lnTo>
                  <a:lnTo>
                    <a:pt x="2412" y="3140894"/>
                  </a:lnTo>
                  <a:lnTo>
                    <a:pt x="8381" y="3148473"/>
                  </a:lnTo>
                  <a:lnTo>
                    <a:pt x="17906" y="3155469"/>
                  </a:lnTo>
                  <a:lnTo>
                    <a:pt x="19050" y="3156054"/>
                  </a:lnTo>
                  <a:lnTo>
                    <a:pt x="26288" y="3156054"/>
                  </a:lnTo>
                  <a:lnTo>
                    <a:pt x="30352" y="3153721"/>
                  </a:lnTo>
                  <a:lnTo>
                    <a:pt x="34035" y="3144392"/>
                  </a:lnTo>
                  <a:lnTo>
                    <a:pt x="21462" y="3144392"/>
                  </a:lnTo>
                  <a:lnTo>
                    <a:pt x="14985" y="3139727"/>
                  </a:lnTo>
                  <a:lnTo>
                    <a:pt x="11937" y="3135063"/>
                  </a:lnTo>
                  <a:lnTo>
                    <a:pt x="11302" y="3132147"/>
                  </a:lnTo>
                  <a:lnTo>
                    <a:pt x="22097" y="3132147"/>
                  </a:lnTo>
                  <a:lnTo>
                    <a:pt x="22097" y="3126317"/>
                  </a:lnTo>
                  <a:lnTo>
                    <a:pt x="17906" y="3123402"/>
                  </a:lnTo>
                  <a:lnTo>
                    <a:pt x="9525" y="3121069"/>
                  </a:lnTo>
                  <a:close/>
                </a:path>
                <a:path w="1108710" h="3156584">
                  <a:moveTo>
                    <a:pt x="22097" y="3126317"/>
                  </a:moveTo>
                  <a:lnTo>
                    <a:pt x="22097" y="3143225"/>
                  </a:lnTo>
                  <a:lnTo>
                    <a:pt x="21462" y="3144392"/>
                  </a:lnTo>
                  <a:lnTo>
                    <a:pt x="34035" y="3144392"/>
                  </a:lnTo>
                  <a:lnTo>
                    <a:pt x="34543" y="3142642"/>
                  </a:lnTo>
                  <a:lnTo>
                    <a:pt x="32765" y="3133897"/>
                  </a:lnTo>
                  <a:lnTo>
                    <a:pt x="30352" y="3132147"/>
                  </a:lnTo>
                  <a:lnTo>
                    <a:pt x="27431" y="3129815"/>
                  </a:lnTo>
                  <a:lnTo>
                    <a:pt x="22097" y="3126317"/>
                  </a:lnTo>
                  <a:close/>
                </a:path>
                <a:path w="1108710" h="3156584">
                  <a:moveTo>
                    <a:pt x="22097" y="3132147"/>
                  </a:moveTo>
                  <a:lnTo>
                    <a:pt x="11302" y="3132147"/>
                  </a:lnTo>
                  <a:lnTo>
                    <a:pt x="12572" y="3132730"/>
                  </a:lnTo>
                  <a:lnTo>
                    <a:pt x="15493" y="3134480"/>
                  </a:lnTo>
                  <a:lnTo>
                    <a:pt x="21462" y="3139727"/>
                  </a:lnTo>
                  <a:lnTo>
                    <a:pt x="22097" y="3143225"/>
                  </a:lnTo>
                  <a:lnTo>
                    <a:pt x="22097" y="3132147"/>
                  </a:lnTo>
                  <a:close/>
                </a:path>
                <a:path w="1108710" h="3156584">
                  <a:moveTo>
                    <a:pt x="1108328" y="0"/>
                  </a:moveTo>
                  <a:lnTo>
                    <a:pt x="1107185" y="0"/>
                  </a:lnTo>
                  <a:lnTo>
                    <a:pt x="1108328" y="5206"/>
                  </a:lnTo>
                  <a:lnTo>
                    <a:pt x="1108328" y="0"/>
                  </a:lnTo>
                  <a:close/>
                </a:path>
              </a:pathLst>
            </a:custGeom>
            <a:solidFill>
              <a:srgbClr val="D1D2D2"/>
            </a:solidFill>
          </p:spPr>
          <p:txBody>
            <a:bodyPr wrap="square" lIns="0" tIns="0" rIns="0" bIns="0" rtlCol="0"/>
            <a:lstStyle/>
            <a:p>
              <a:endParaRPr/>
            </a:p>
          </p:txBody>
        </p:sp>
        <p:sp>
          <p:nvSpPr>
            <p:cNvPr id="9" name="object 9"/>
            <p:cNvSpPr/>
            <p:nvPr/>
          </p:nvSpPr>
          <p:spPr>
            <a:xfrm>
              <a:off x="4937759" y="10649861"/>
              <a:ext cx="10795" cy="12700"/>
            </a:xfrm>
            <a:custGeom>
              <a:avLst/>
              <a:gdLst/>
              <a:ahLst/>
              <a:cxnLst/>
              <a:rect l="l" t="t" r="r" b="b"/>
              <a:pathLst>
                <a:path w="10795" h="12700">
                  <a:moveTo>
                    <a:pt x="0" y="0"/>
                  </a:moveTo>
                  <a:lnTo>
                    <a:pt x="635" y="2915"/>
                  </a:lnTo>
                  <a:lnTo>
                    <a:pt x="3682" y="7579"/>
                  </a:lnTo>
                  <a:lnTo>
                    <a:pt x="10160" y="12244"/>
                  </a:lnTo>
                  <a:lnTo>
                    <a:pt x="10794" y="11078"/>
                  </a:lnTo>
                  <a:lnTo>
                    <a:pt x="0" y="0"/>
                  </a:lnTo>
                  <a:close/>
                </a:path>
              </a:pathLst>
            </a:custGeom>
            <a:ln w="3175">
              <a:solidFill>
                <a:srgbClr val="FFFFFF"/>
              </a:solidFill>
            </a:ln>
          </p:spPr>
          <p:txBody>
            <a:bodyPr wrap="square" lIns="0" tIns="0" rIns="0" bIns="0" rtlCol="0"/>
            <a:lstStyle/>
            <a:p>
              <a:endParaRPr/>
            </a:p>
          </p:txBody>
        </p:sp>
        <p:sp>
          <p:nvSpPr>
            <p:cNvPr id="10" name="object 10"/>
            <p:cNvSpPr/>
            <p:nvPr/>
          </p:nvSpPr>
          <p:spPr>
            <a:xfrm>
              <a:off x="4931917" y="10644031"/>
              <a:ext cx="24765" cy="25400"/>
            </a:xfrm>
            <a:custGeom>
              <a:avLst/>
              <a:gdLst/>
              <a:ahLst/>
              <a:cxnLst/>
              <a:rect l="l" t="t" r="r" b="b"/>
              <a:pathLst>
                <a:path w="24764" h="25400">
                  <a:moveTo>
                    <a:pt x="5334" y="0"/>
                  </a:moveTo>
                  <a:lnTo>
                    <a:pt x="0" y="3497"/>
                  </a:lnTo>
                  <a:lnTo>
                    <a:pt x="2921" y="13409"/>
                  </a:lnTo>
                  <a:lnTo>
                    <a:pt x="15367" y="24488"/>
                  </a:lnTo>
                  <a:lnTo>
                    <a:pt x="24384" y="25071"/>
                  </a:lnTo>
                  <a:lnTo>
                    <a:pt x="23749" y="12244"/>
                  </a:lnTo>
                  <a:lnTo>
                    <a:pt x="17780" y="7579"/>
                  </a:lnTo>
                  <a:lnTo>
                    <a:pt x="5334" y="0"/>
                  </a:lnTo>
                  <a:close/>
                </a:path>
              </a:pathLst>
            </a:custGeom>
            <a:solidFill>
              <a:srgbClr val="D1D2D2"/>
            </a:solidFill>
          </p:spPr>
          <p:txBody>
            <a:bodyPr wrap="square" lIns="0" tIns="0" rIns="0" bIns="0" rtlCol="0"/>
            <a:lstStyle/>
            <a:p>
              <a:endParaRPr/>
            </a:p>
          </p:txBody>
        </p:sp>
        <p:sp>
          <p:nvSpPr>
            <p:cNvPr id="11" name="object 11"/>
            <p:cNvSpPr/>
            <p:nvPr/>
          </p:nvSpPr>
          <p:spPr>
            <a:xfrm>
              <a:off x="4931917" y="10644031"/>
              <a:ext cx="24765" cy="25400"/>
            </a:xfrm>
            <a:custGeom>
              <a:avLst/>
              <a:gdLst/>
              <a:ahLst/>
              <a:cxnLst/>
              <a:rect l="l" t="t" r="r" b="b"/>
              <a:pathLst>
                <a:path w="24764" h="25400">
                  <a:moveTo>
                    <a:pt x="15367" y="24488"/>
                  </a:moveTo>
                  <a:lnTo>
                    <a:pt x="24384" y="25071"/>
                  </a:lnTo>
                  <a:lnTo>
                    <a:pt x="23749" y="12244"/>
                  </a:lnTo>
                  <a:lnTo>
                    <a:pt x="17780" y="7579"/>
                  </a:lnTo>
                  <a:lnTo>
                    <a:pt x="5334" y="0"/>
                  </a:lnTo>
                  <a:lnTo>
                    <a:pt x="0" y="3497"/>
                  </a:lnTo>
                  <a:lnTo>
                    <a:pt x="2921" y="13409"/>
                  </a:lnTo>
                  <a:lnTo>
                    <a:pt x="15367" y="24488"/>
                  </a:lnTo>
                  <a:close/>
                </a:path>
              </a:pathLst>
            </a:custGeom>
            <a:ln w="3175">
              <a:solidFill>
                <a:srgbClr val="FFFFFF"/>
              </a:solidFill>
            </a:ln>
          </p:spPr>
          <p:txBody>
            <a:bodyPr wrap="square" lIns="0" tIns="0" rIns="0" bIns="0" rtlCol="0"/>
            <a:lstStyle/>
            <a:p>
              <a:endParaRPr/>
            </a:p>
          </p:txBody>
        </p:sp>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2529585" y="7473341"/>
              <a:ext cx="4023614" cy="3173603"/>
            </a:xfrm>
            <a:prstGeom prst="rect">
              <a:avLst/>
            </a:prstGeom>
          </p:spPr>
        </p:pic>
        <p:pic>
          <p:nvPicPr>
            <p:cNvPr id="13" name="object 13"/>
            <p:cNvPicPr/>
            <p:nvPr/>
          </p:nvPicPr>
          <p:blipFill>
            <a:blip r:embed="rId3" cstate="screen">
              <a:extLst>
                <a:ext uri="{28A0092B-C50C-407E-A947-70E740481C1C}">
                  <a14:useLocalDpi xmlns:a14="http://schemas.microsoft.com/office/drawing/2010/main"/>
                </a:ext>
              </a:extLst>
            </a:blip>
            <a:stretch>
              <a:fillRect/>
            </a:stretch>
          </p:blipFill>
          <p:spPr>
            <a:xfrm>
              <a:off x="368858" y="8189975"/>
              <a:ext cx="1460830" cy="97536"/>
            </a:xfrm>
            <a:prstGeom prst="rect">
              <a:avLst/>
            </a:prstGeom>
          </p:spPr>
        </p:pic>
        <p:pic>
          <p:nvPicPr>
            <p:cNvPr id="14" name="object 14"/>
            <p:cNvPicPr/>
            <p:nvPr/>
          </p:nvPicPr>
          <p:blipFill>
            <a:blip r:embed="rId4" cstate="screen">
              <a:extLst>
                <a:ext uri="{28A0092B-C50C-407E-A947-70E740481C1C}">
                  <a14:useLocalDpi xmlns:a14="http://schemas.microsoft.com/office/drawing/2010/main"/>
                </a:ext>
              </a:extLst>
            </a:blip>
            <a:stretch>
              <a:fillRect/>
            </a:stretch>
          </p:blipFill>
          <p:spPr>
            <a:xfrm>
              <a:off x="367614" y="8342375"/>
              <a:ext cx="1836089" cy="122681"/>
            </a:xfrm>
            <a:prstGeom prst="rect">
              <a:avLst/>
            </a:prstGeom>
          </p:spPr>
        </p:pic>
        <p:pic>
          <p:nvPicPr>
            <p:cNvPr id="15" name="object 15"/>
            <p:cNvPicPr/>
            <p:nvPr/>
          </p:nvPicPr>
          <p:blipFill>
            <a:blip r:embed="rId5" cstate="screen">
              <a:extLst>
                <a:ext uri="{28A0092B-C50C-407E-A947-70E740481C1C}">
                  <a14:useLocalDpi xmlns:a14="http://schemas.microsoft.com/office/drawing/2010/main"/>
                </a:ext>
              </a:extLst>
            </a:blip>
            <a:stretch>
              <a:fillRect/>
            </a:stretch>
          </p:blipFill>
          <p:spPr>
            <a:xfrm>
              <a:off x="369214" y="8496299"/>
              <a:ext cx="1572488" cy="124206"/>
            </a:xfrm>
            <a:prstGeom prst="rect">
              <a:avLst/>
            </a:prstGeom>
          </p:spPr>
        </p:pic>
        <p:pic>
          <p:nvPicPr>
            <p:cNvPr id="16" name="object 16"/>
            <p:cNvPicPr/>
            <p:nvPr/>
          </p:nvPicPr>
          <p:blipFill>
            <a:blip r:embed="rId6" cstate="screen">
              <a:extLst>
                <a:ext uri="{28A0092B-C50C-407E-A947-70E740481C1C}">
                  <a14:useLocalDpi xmlns:a14="http://schemas.microsoft.com/office/drawing/2010/main"/>
                </a:ext>
              </a:extLst>
            </a:blip>
            <a:stretch>
              <a:fillRect/>
            </a:stretch>
          </p:blipFill>
          <p:spPr>
            <a:xfrm>
              <a:off x="361607" y="8648699"/>
              <a:ext cx="2033485" cy="278130"/>
            </a:xfrm>
            <a:prstGeom prst="rect">
              <a:avLst/>
            </a:prstGeom>
          </p:spPr>
        </p:pic>
        <p:pic>
          <p:nvPicPr>
            <p:cNvPr id="17" name="object 17"/>
            <p:cNvPicPr/>
            <p:nvPr/>
          </p:nvPicPr>
          <p:blipFill>
            <a:blip r:embed="rId7" cstate="screen">
              <a:extLst>
                <a:ext uri="{28A0092B-C50C-407E-A947-70E740481C1C}">
                  <a14:useLocalDpi xmlns:a14="http://schemas.microsoft.com/office/drawing/2010/main"/>
                </a:ext>
              </a:extLst>
            </a:blip>
            <a:stretch>
              <a:fillRect/>
            </a:stretch>
          </p:blipFill>
          <p:spPr>
            <a:xfrm>
              <a:off x="369214" y="8954896"/>
              <a:ext cx="2158593" cy="125857"/>
            </a:xfrm>
            <a:prstGeom prst="rect">
              <a:avLst/>
            </a:prstGeom>
          </p:spPr>
        </p:pic>
        <p:sp>
          <p:nvSpPr>
            <p:cNvPr id="18" name="object 18"/>
            <p:cNvSpPr/>
            <p:nvPr/>
          </p:nvSpPr>
          <p:spPr>
            <a:xfrm>
              <a:off x="2544445" y="9039097"/>
              <a:ext cx="13335" cy="33020"/>
            </a:xfrm>
            <a:custGeom>
              <a:avLst/>
              <a:gdLst/>
              <a:ahLst/>
              <a:cxnLst/>
              <a:rect l="l" t="t" r="r" b="b"/>
              <a:pathLst>
                <a:path w="13335" h="33020">
                  <a:moveTo>
                    <a:pt x="12827" y="0"/>
                  </a:moveTo>
                  <a:lnTo>
                    <a:pt x="635" y="0"/>
                  </a:lnTo>
                  <a:lnTo>
                    <a:pt x="635" y="13461"/>
                  </a:lnTo>
                  <a:lnTo>
                    <a:pt x="6731" y="13461"/>
                  </a:lnTo>
                  <a:lnTo>
                    <a:pt x="6604" y="17398"/>
                  </a:lnTo>
                  <a:lnTo>
                    <a:pt x="5968" y="20446"/>
                  </a:lnTo>
                  <a:lnTo>
                    <a:pt x="3937" y="24764"/>
                  </a:lnTo>
                  <a:lnTo>
                    <a:pt x="2286" y="26288"/>
                  </a:lnTo>
                  <a:lnTo>
                    <a:pt x="0" y="27431"/>
                  </a:lnTo>
                  <a:lnTo>
                    <a:pt x="2921" y="32511"/>
                  </a:lnTo>
                  <a:lnTo>
                    <a:pt x="6350" y="30733"/>
                  </a:lnTo>
                  <a:lnTo>
                    <a:pt x="8890" y="28447"/>
                  </a:lnTo>
                  <a:lnTo>
                    <a:pt x="11937" y="22351"/>
                  </a:lnTo>
                  <a:lnTo>
                    <a:pt x="12827" y="18414"/>
                  </a:lnTo>
                  <a:lnTo>
                    <a:pt x="12827" y="0"/>
                  </a:lnTo>
                  <a:close/>
                </a:path>
              </a:pathLst>
            </a:custGeom>
            <a:solidFill>
              <a:srgbClr val="FFFFFF"/>
            </a:solidFill>
          </p:spPr>
          <p:txBody>
            <a:bodyPr wrap="square" lIns="0" tIns="0" rIns="0" bIns="0" rtlCol="0"/>
            <a:lstStyle/>
            <a:p>
              <a:endParaRPr/>
            </a:p>
          </p:txBody>
        </p:sp>
        <p:pic>
          <p:nvPicPr>
            <p:cNvPr id="19" name="object 19"/>
            <p:cNvPicPr/>
            <p:nvPr/>
          </p:nvPicPr>
          <p:blipFill>
            <a:blip r:embed="rId8" cstate="screen">
              <a:extLst>
                <a:ext uri="{28A0092B-C50C-407E-A947-70E740481C1C}">
                  <a14:useLocalDpi xmlns:a14="http://schemas.microsoft.com/office/drawing/2010/main"/>
                </a:ext>
              </a:extLst>
            </a:blip>
            <a:stretch>
              <a:fillRect/>
            </a:stretch>
          </p:blipFill>
          <p:spPr>
            <a:xfrm>
              <a:off x="364020" y="9107296"/>
              <a:ext cx="2425915" cy="433730"/>
            </a:xfrm>
            <a:prstGeom prst="rect">
              <a:avLst/>
            </a:prstGeom>
          </p:spPr>
        </p:pic>
        <p:pic>
          <p:nvPicPr>
            <p:cNvPr id="20" name="object 20"/>
            <p:cNvPicPr/>
            <p:nvPr/>
          </p:nvPicPr>
          <p:blipFill>
            <a:blip r:embed="rId9" cstate="screen">
              <a:extLst>
                <a:ext uri="{28A0092B-C50C-407E-A947-70E740481C1C}">
                  <a14:useLocalDpi xmlns:a14="http://schemas.microsoft.com/office/drawing/2010/main"/>
                </a:ext>
              </a:extLst>
            </a:blip>
            <a:stretch>
              <a:fillRect/>
            </a:stretch>
          </p:blipFill>
          <p:spPr>
            <a:xfrm>
              <a:off x="364020" y="9568687"/>
              <a:ext cx="2151468" cy="280149"/>
            </a:xfrm>
            <a:prstGeom prst="rect">
              <a:avLst/>
            </a:prstGeom>
          </p:spPr>
        </p:pic>
      </p:grpSp>
      <p:sp>
        <p:nvSpPr>
          <p:cNvPr id="21" name="object 21"/>
          <p:cNvSpPr/>
          <p:nvPr/>
        </p:nvSpPr>
        <p:spPr>
          <a:xfrm>
            <a:off x="6822947" y="5197350"/>
            <a:ext cx="236220" cy="341630"/>
          </a:xfrm>
          <a:custGeom>
            <a:avLst/>
            <a:gdLst/>
            <a:ahLst/>
            <a:cxnLst/>
            <a:rect l="l" t="t" r="r" b="b"/>
            <a:pathLst>
              <a:path w="236220" h="341629">
                <a:moveTo>
                  <a:pt x="109093" y="0"/>
                </a:moveTo>
                <a:lnTo>
                  <a:pt x="0" y="0"/>
                </a:lnTo>
                <a:lnTo>
                  <a:pt x="0" y="169037"/>
                </a:lnTo>
                <a:lnTo>
                  <a:pt x="52197" y="169037"/>
                </a:lnTo>
                <a:lnTo>
                  <a:pt x="50932" y="183776"/>
                </a:lnTo>
                <a:lnTo>
                  <a:pt x="39877" y="221996"/>
                </a:lnTo>
                <a:lnTo>
                  <a:pt x="13285" y="255643"/>
                </a:lnTo>
                <a:lnTo>
                  <a:pt x="0" y="266954"/>
                </a:lnTo>
                <a:lnTo>
                  <a:pt x="23622" y="341375"/>
                </a:lnTo>
                <a:lnTo>
                  <a:pt x="63611" y="304434"/>
                </a:lnTo>
                <a:lnTo>
                  <a:pt x="89788" y="262255"/>
                </a:lnTo>
                <a:lnTo>
                  <a:pt x="104251" y="209375"/>
                </a:lnTo>
                <a:lnTo>
                  <a:pt x="109093" y="140208"/>
                </a:lnTo>
                <a:lnTo>
                  <a:pt x="109093" y="0"/>
                </a:lnTo>
                <a:close/>
              </a:path>
              <a:path w="236220" h="341629">
                <a:moveTo>
                  <a:pt x="236220" y="0"/>
                </a:moveTo>
                <a:lnTo>
                  <a:pt x="127126" y="0"/>
                </a:lnTo>
                <a:lnTo>
                  <a:pt x="127126" y="169037"/>
                </a:lnTo>
                <a:lnTo>
                  <a:pt x="179324" y="169037"/>
                </a:lnTo>
                <a:lnTo>
                  <a:pt x="178059" y="183776"/>
                </a:lnTo>
                <a:lnTo>
                  <a:pt x="167004" y="221996"/>
                </a:lnTo>
                <a:lnTo>
                  <a:pt x="140412" y="255643"/>
                </a:lnTo>
                <a:lnTo>
                  <a:pt x="127126" y="266954"/>
                </a:lnTo>
                <a:lnTo>
                  <a:pt x="150749" y="341375"/>
                </a:lnTo>
                <a:lnTo>
                  <a:pt x="190738" y="304434"/>
                </a:lnTo>
                <a:lnTo>
                  <a:pt x="216916" y="262255"/>
                </a:lnTo>
                <a:lnTo>
                  <a:pt x="231378" y="209375"/>
                </a:lnTo>
                <a:lnTo>
                  <a:pt x="236220" y="140208"/>
                </a:lnTo>
                <a:lnTo>
                  <a:pt x="236220" y="0"/>
                </a:lnTo>
                <a:close/>
              </a:path>
            </a:pathLst>
          </a:custGeom>
          <a:solidFill>
            <a:srgbClr val="F4C15B"/>
          </a:solidFill>
        </p:spPr>
        <p:txBody>
          <a:bodyPr wrap="square" lIns="0" tIns="0" rIns="0" bIns="0" rtlCol="0"/>
          <a:lstStyle/>
          <a:p>
            <a:endParaRPr/>
          </a:p>
        </p:txBody>
      </p:sp>
      <p:sp>
        <p:nvSpPr>
          <p:cNvPr id="22" name="object 22"/>
          <p:cNvSpPr/>
          <p:nvPr/>
        </p:nvSpPr>
        <p:spPr>
          <a:xfrm>
            <a:off x="498348" y="4980431"/>
            <a:ext cx="236220" cy="365760"/>
          </a:xfrm>
          <a:custGeom>
            <a:avLst/>
            <a:gdLst/>
            <a:ahLst/>
            <a:cxnLst/>
            <a:rect l="l" t="t" r="r" b="b"/>
            <a:pathLst>
              <a:path w="236220" h="365760">
                <a:moveTo>
                  <a:pt x="109080" y="0"/>
                </a:moveTo>
                <a:lnTo>
                  <a:pt x="0" y="0"/>
                </a:lnTo>
                <a:lnTo>
                  <a:pt x="0" y="181101"/>
                </a:lnTo>
                <a:lnTo>
                  <a:pt x="52158" y="181101"/>
                </a:lnTo>
                <a:lnTo>
                  <a:pt x="50920" y="196917"/>
                </a:lnTo>
                <a:lnTo>
                  <a:pt x="39865" y="237743"/>
                </a:lnTo>
                <a:lnTo>
                  <a:pt x="13306" y="273909"/>
                </a:lnTo>
                <a:lnTo>
                  <a:pt x="0" y="286003"/>
                </a:lnTo>
                <a:lnTo>
                  <a:pt x="23571" y="365760"/>
                </a:lnTo>
                <a:lnTo>
                  <a:pt x="63569" y="326215"/>
                </a:lnTo>
                <a:lnTo>
                  <a:pt x="89776" y="281050"/>
                </a:lnTo>
                <a:lnTo>
                  <a:pt x="104252" y="224345"/>
                </a:lnTo>
                <a:lnTo>
                  <a:pt x="109080" y="150113"/>
                </a:lnTo>
                <a:lnTo>
                  <a:pt x="109080" y="0"/>
                </a:lnTo>
                <a:close/>
              </a:path>
              <a:path w="236220" h="365760">
                <a:moveTo>
                  <a:pt x="236220" y="0"/>
                </a:moveTo>
                <a:lnTo>
                  <a:pt x="127139" y="0"/>
                </a:lnTo>
                <a:lnTo>
                  <a:pt x="127139" y="181101"/>
                </a:lnTo>
                <a:lnTo>
                  <a:pt x="179298" y="181101"/>
                </a:lnTo>
                <a:lnTo>
                  <a:pt x="178059" y="196917"/>
                </a:lnTo>
                <a:lnTo>
                  <a:pt x="167004" y="237743"/>
                </a:lnTo>
                <a:lnTo>
                  <a:pt x="140446" y="273909"/>
                </a:lnTo>
                <a:lnTo>
                  <a:pt x="127139" y="286003"/>
                </a:lnTo>
                <a:lnTo>
                  <a:pt x="150710" y="365760"/>
                </a:lnTo>
                <a:lnTo>
                  <a:pt x="190704" y="326215"/>
                </a:lnTo>
                <a:lnTo>
                  <a:pt x="216915" y="281050"/>
                </a:lnTo>
                <a:lnTo>
                  <a:pt x="231392" y="224345"/>
                </a:lnTo>
                <a:lnTo>
                  <a:pt x="236220" y="150113"/>
                </a:lnTo>
                <a:lnTo>
                  <a:pt x="236220" y="0"/>
                </a:lnTo>
                <a:close/>
              </a:path>
            </a:pathLst>
          </a:custGeom>
          <a:solidFill>
            <a:srgbClr val="F4C15B"/>
          </a:solidFill>
        </p:spPr>
        <p:txBody>
          <a:bodyPr wrap="square" lIns="0" tIns="0" rIns="0" bIns="0" rtlCol="0"/>
          <a:lstStyle/>
          <a:p>
            <a:endParaRPr/>
          </a:p>
        </p:txBody>
      </p:sp>
      <p:sp>
        <p:nvSpPr>
          <p:cNvPr id="23" name="object 23"/>
          <p:cNvSpPr txBox="1"/>
          <p:nvPr/>
        </p:nvSpPr>
        <p:spPr>
          <a:xfrm>
            <a:off x="436883" y="1455168"/>
            <a:ext cx="6243320" cy="5824855"/>
          </a:xfrm>
          <a:prstGeom prst="rect">
            <a:avLst/>
          </a:prstGeom>
        </p:spPr>
        <p:txBody>
          <a:bodyPr vert="horz" wrap="square" lIns="0" tIns="12697" rIns="0" bIns="0" rtlCol="0">
            <a:spAutoFit/>
          </a:bodyPr>
          <a:lstStyle/>
          <a:p>
            <a:pPr marL="20314" marR="13967" algn="just">
              <a:lnSpc>
                <a:spcPct val="99500"/>
              </a:lnSpc>
              <a:spcBef>
                <a:spcPts val="100"/>
              </a:spcBef>
            </a:pPr>
            <a:r>
              <a:rPr sz="1300" spc="-5" dirty="0">
                <a:solidFill>
                  <a:srgbClr val="004448"/>
                </a:solidFill>
                <a:latin typeface="Microsoft Sans Serif"/>
                <a:cs typeface="Microsoft Sans Serif"/>
              </a:rPr>
              <a:t>Es</a:t>
            </a:r>
            <a:r>
              <a:rPr sz="1300" spc="65" dirty="0">
                <a:solidFill>
                  <a:srgbClr val="004448"/>
                </a:solidFill>
                <a:latin typeface="Microsoft Sans Serif"/>
                <a:cs typeface="Microsoft Sans Serif"/>
              </a:rPr>
              <a:t> </a:t>
            </a:r>
            <a:r>
              <a:rPr sz="1300" dirty="0">
                <a:solidFill>
                  <a:srgbClr val="004448"/>
                </a:solidFill>
                <a:latin typeface="Microsoft Sans Serif"/>
                <a:cs typeface="Microsoft Sans Serif"/>
              </a:rPr>
              <a:t>difícil</a:t>
            </a:r>
            <a:r>
              <a:rPr sz="1300" spc="70" dirty="0">
                <a:solidFill>
                  <a:srgbClr val="004448"/>
                </a:solidFill>
                <a:latin typeface="Microsoft Sans Serif"/>
                <a:cs typeface="Microsoft Sans Serif"/>
              </a:rPr>
              <a:t> </a:t>
            </a:r>
            <a:r>
              <a:rPr sz="1300" spc="-5" dirty="0">
                <a:solidFill>
                  <a:srgbClr val="004448"/>
                </a:solidFill>
                <a:latin typeface="Microsoft Sans Serif"/>
                <a:cs typeface="Microsoft Sans Serif"/>
              </a:rPr>
              <a:t>imaginar</a:t>
            </a:r>
            <a:r>
              <a:rPr sz="1300" spc="65" dirty="0">
                <a:solidFill>
                  <a:srgbClr val="004448"/>
                </a:solidFill>
                <a:latin typeface="Microsoft Sans Serif"/>
                <a:cs typeface="Microsoft Sans Serif"/>
              </a:rPr>
              <a:t> </a:t>
            </a:r>
            <a:r>
              <a:rPr sz="1300" spc="-5" dirty="0">
                <a:solidFill>
                  <a:srgbClr val="004448"/>
                </a:solidFill>
                <a:latin typeface="Microsoft Sans Serif"/>
                <a:cs typeface="Microsoft Sans Serif"/>
              </a:rPr>
              <a:t>que</a:t>
            </a:r>
            <a:r>
              <a:rPr sz="1300" spc="70" dirty="0">
                <a:solidFill>
                  <a:srgbClr val="004448"/>
                </a:solidFill>
                <a:latin typeface="Microsoft Sans Serif"/>
                <a:cs typeface="Microsoft Sans Serif"/>
              </a:rPr>
              <a:t> </a:t>
            </a:r>
            <a:r>
              <a:rPr sz="1300" spc="-5" dirty="0">
                <a:solidFill>
                  <a:srgbClr val="004448"/>
                </a:solidFill>
                <a:latin typeface="Microsoft Sans Serif"/>
                <a:cs typeface="Microsoft Sans Serif"/>
              </a:rPr>
              <a:t>se</a:t>
            </a:r>
            <a:r>
              <a:rPr sz="1300" spc="65" dirty="0">
                <a:solidFill>
                  <a:srgbClr val="004448"/>
                </a:solidFill>
                <a:latin typeface="Microsoft Sans Serif"/>
                <a:cs typeface="Microsoft Sans Serif"/>
              </a:rPr>
              <a:t> </a:t>
            </a:r>
            <a:r>
              <a:rPr sz="1300" spc="-5" dirty="0">
                <a:solidFill>
                  <a:srgbClr val="004448"/>
                </a:solidFill>
                <a:latin typeface="Microsoft Sans Serif"/>
                <a:cs typeface="Microsoft Sans Serif"/>
              </a:rPr>
              <a:t>esté</a:t>
            </a:r>
            <a:r>
              <a:rPr sz="1300" spc="80" dirty="0">
                <a:solidFill>
                  <a:srgbClr val="004448"/>
                </a:solidFill>
                <a:latin typeface="Microsoft Sans Serif"/>
                <a:cs typeface="Microsoft Sans Serif"/>
              </a:rPr>
              <a:t> </a:t>
            </a:r>
            <a:r>
              <a:rPr sz="1300" spc="-5" dirty="0">
                <a:solidFill>
                  <a:srgbClr val="004448"/>
                </a:solidFill>
                <a:latin typeface="Microsoft Sans Serif"/>
                <a:cs typeface="Microsoft Sans Serif"/>
              </a:rPr>
              <a:t>viviendo</a:t>
            </a:r>
            <a:r>
              <a:rPr sz="1300" spc="70" dirty="0">
                <a:solidFill>
                  <a:srgbClr val="004448"/>
                </a:solidFill>
                <a:latin typeface="Microsoft Sans Serif"/>
                <a:cs typeface="Microsoft Sans Serif"/>
              </a:rPr>
              <a:t> </a:t>
            </a:r>
            <a:r>
              <a:rPr sz="1300" dirty="0">
                <a:solidFill>
                  <a:srgbClr val="004448"/>
                </a:solidFill>
                <a:latin typeface="Microsoft Sans Serif"/>
                <a:cs typeface="Microsoft Sans Serif"/>
              </a:rPr>
              <a:t>un</a:t>
            </a:r>
            <a:r>
              <a:rPr sz="1300" spc="65" dirty="0">
                <a:solidFill>
                  <a:srgbClr val="004448"/>
                </a:solidFill>
                <a:latin typeface="Microsoft Sans Serif"/>
                <a:cs typeface="Microsoft Sans Serif"/>
              </a:rPr>
              <a:t> </a:t>
            </a:r>
            <a:r>
              <a:rPr sz="1300" spc="-5" dirty="0">
                <a:solidFill>
                  <a:srgbClr val="004448"/>
                </a:solidFill>
                <a:latin typeface="Microsoft Sans Serif"/>
                <a:cs typeface="Microsoft Sans Serif"/>
              </a:rPr>
              <a:t>cambio</a:t>
            </a:r>
            <a:r>
              <a:rPr sz="1300" spc="80" dirty="0">
                <a:solidFill>
                  <a:srgbClr val="004448"/>
                </a:solidFill>
                <a:latin typeface="Microsoft Sans Serif"/>
                <a:cs typeface="Microsoft Sans Serif"/>
              </a:rPr>
              <a:t> </a:t>
            </a:r>
            <a:r>
              <a:rPr sz="1300" spc="-5" dirty="0">
                <a:solidFill>
                  <a:srgbClr val="004448"/>
                </a:solidFill>
                <a:latin typeface="Microsoft Sans Serif"/>
                <a:cs typeface="Microsoft Sans Serif"/>
              </a:rPr>
              <a:t>global</a:t>
            </a:r>
            <a:r>
              <a:rPr sz="1300" spc="65" dirty="0">
                <a:solidFill>
                  <a:srgbClr val="004448"/>
                </a:solidFill>
                <a:latin typeface="Microsoft Sans Serif"/>
                <a:cs typeface="Microsoft Sans Serif"/>
              </a:rPr>
              <a:t> </a:t>
            </a:r>
            <a:r>
              <a:rPr sz="1300" spc="-5" dirty="0">
                <a:solidFill>
                  <a:srgbClr val="004448"/>
                </a:solidFill>
                <a:latin typeface="Microsoft Sans Serif"/>
                <a:cs typeface="Microsoft Sans Serif"/>
              </a:rPr>
              <a:t>histórico,</a:t>
            </a:r>
            <a:r>
              <a:rPr sz="1300" spc="70" dirty="0">
                <a:solidFill>
                  <a:srgbClr val="004448"/>
                </a:solidFill>
                <a:latin typeface="Microsoft Sans Serif"/>
                <a:cs typeface="Microsoft Sans Serif"/>
              </a:rPr>
              <a:t> </a:t>
            </a:r>
            <a:r>
              <a:rPr sz="1300" dirty="0">
                <a:solidFill>
                  <a:srgbClr val="004448"/>
                </a:solidFill>
                <a:latin typeface="Microsoft Sans Serif"/>
                <a:cs typeface="Microsoft Sans Serif"/>
              </a:rPr>
              <a:t>pero</a:t>
            </a:r>
            <a:r>
              <a:rPr sz="1300" spc="70" dirty="0">
                <a:solidFill>
                  <a:srgbClr val="004448"/>
                </a:solidFill>
                <a:latin typeface="Microsoft Sans Serif"/>
                <a:cs typeface="Microsoft Sans Serif"/>
              </a:rPr>
              <a:t> </a:t>
            </a:r>
            <a:r>
              <a:rPr sz="1300" spc="-5" dirty="0">
                <a:solidFill>
                  <a:srgbClr val="004448"/>
                </a:solidFill>
                <a:latin typeface="Microsoft Sans Serif"/>
                <a:cs typeface="Microsoft Sans Serif"/>
              </a:rPr>
              <a:t>ciertamente </a:t>
            </a:r>
            <a:r>
              <a:rPr sz="1300" spc="-335" dirty="0">
                <a:solidFill>
                  <a:srgbClr val="004448"/>
                </a:solidFill>
                <a:latin typeface="Microsoft Sans Serif"/>
                <a:cs typeface="Microsoft Sans Serif"/>
              </a:rPr>
              <a:t> </a:t>
            </a:r>
            <a:r>
              <a:rPr sz="1300" spc="-10" dirty="0">
                <a:solidFill>
                  <a:srgbClr val="004448"/>
                </a:solidFill>
                <a:latin typeface="Microsoft Sans Serif"/>
                <a:cs typeface="Microsoft Sans Serif"/>
              </a:rPr>
              <a:t>lo </a:t>
            </a:r>
            <a:r>
              <a:rPr sz="1300" spc="-5" dirty="0">
                <a:solidFill>
                  <a:srgbClr val="004448"/>
                </a:solidFill>
                <a:latin typeface="Microsoft Sans Serif"/>
                <a:cs typeface="Microsoft Sans Serif"/>
              </a:rPr>
              <a:t>estamos haciendo. </a:t>
            </a:r>
            <a:r>
              <a:rPr sz="1300" spc="-10" dirty="0">
                <a:solidFill>
                  <a:srgbClr val="004448"/>
                </a:solidFill>
                <a:latin typeface="Microsoft Sans Serif"/>
                <a:cs typeface="Microsoft Sans Serif"/>
              </a:rPr>
              <a:t>El </a:t>
            </a:r>
            <a:r>
              <a:rPr sz="1300" spc="-5" dirty="0">
                <a:solidFill>
                  <a:srgbClr val="004448"/>
                </a:solidFill>
                <a:latin typeface="Microsoft Sans Serif"/>
                <a:cs typeface="Microsoft Sans Serif"/>
              </a:rPr>
              <a:t>mundo </a:t>
            </a:r>
            <a:r>
              <a:rPr sz="1300" spc="5" dirty="0">
                <a:solidFill>
                  <a:srgbClr val="004448"/>
                </a:solidFill>
                <a:latin typeface="Microsoft Sans Serif"/>
                <a:cs typeface="Microsoft Sans Serif"/>
              </a:rPr>
              <a:t>parecía </a:t>
            </a:r>
            <a:r>
              <a:rPr sz="1300" dirty="0">
                <a:solidFill>
                  <a:srgbClr val="004448"/>
                </a:solidFill>
                <a:latin typeface="Microsoft Sans Serif"/>
                <a:cs typeface="Microsoft Sans Serif"/>
              </a:rPr>
              <a:t>tan </a:t>
            </a:r>
            <a:r>
              <a:rPr sz="1300" spc="-5" dirty="0">
                <a:solidFill>
                  <a:srgbClr val="004448"/>
                </a:solidFill>
                <a:latin typeface="Microsoft Sans Serif"/>
                <a:cs typeface="Microsoft Sans Serif"/>
              </a:rPr>
              <a:t>seguro hace </a:t>
            </a:r>
            <a:r>
              <a:rPr sz="1300" dirty="0">
                <a:solidFill>
                  <a:srgbClr val="004448"/>
                </a:solidFill>
                <a:latin typeface="Microsoft Sans Serif"/>
                <a:cs typeface="Microsoft Sans Serif"/>
              </a:rPr>
              <a:t>un </a:t>
            </a:r>
            <a:r>
              <a:rPr sz="1300" spc="-5" dirty="0">
                <a:solidFill>
                  <a:srgbClr val="004448"/>
                </a:solidFill>
                <a:latin typeface="Microsoft Sans Serif"/>
                <a:cs typeface="Microsoft Sans Serif"/>
              </a:rPr>
              <a:t>año, que ahora </a:t>
            </a:r>
            <a:r>
              <a:rPr sz="1300" dirty="0">
                <a:solidFill>
                  <a:srgbClr val="004448"/>
                </a:solidFill>
                <a:latin typeface="Microsoft Sans Serif"/>
                <a:cs typeface="Microsoft Sans Serif"/>
              </a:rPr>
              <a:t>nada </a:t>
            </a:r>
            <a:r>
              <a:rPr sz="1300" spc="5" dirty="0">
                <a:solidFill>
                  <a:srgbClr val="004448"/>
                </a:solidFill>
                <a:latin typeface="Microsoft Sans Serif"/>
                <a:cs typeface="Microsoft Sans Serif"/>
              </a:rPr>
              <a:t> </a:t>
            </a:r>
            <a:r>
              <a:rPr sz="1300" spc="-5" dirty="0">
                <a:solidFill>
                  <a:srgbClr val="004448"/>
                </a:solidFill>
                <a:latin typeface="Microsoft Sans Serif"/>
                <a:cs typeface="Microsoft Sans Serif"/>
              </a:rPr>
              <a:t>parece</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seguro.</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Sectores</a:t>
            </a:r>
            <a:r>
              <a:rPr sz="1300" dirty="0">
                <a:solidFill>
                  <a:srgbClr val="004448"/>
                </a:solidFill>
                <a:latin typeface="Microsoft Sans Serif"/>
                <a:cs typeface="Microsoft Sans Serif"/>
              </a:rPr>
              <a:t> enteros</a:t>
            </a:r>
            <a:r>
              <a:rPr sz="1300" spc="5" dirty="0">
                <a:solidFill>
                  <a:srgbClr val="004448"/>
                </a:solidFill>
                <a:latin typeface="Microsoft Sans Serif"/>
                <a:cs typeface="Microsoft Sans Serif"/>
              </a:rPr>
              <a:t> </a:t>
            </a:r>
            <a:r>
              <a:rPr sz="1300" spc="-5" dirty="0">
                <a:solidFill>
                  <a:srgbClr val="004448"/>
                </a:solidFill>
                <a:latin typeface="Microsoft Sans Serif"/>
                <a:cs typeface="Microsoft Sans Serif"/>
              </a:rPr>
              <a:t>se</a:t>
            </a:r>
            <a:r>
              <a:rPr sz="1300" dirty="0">
                <a:solidFill>
                  <a:srgbClr val="004448"/>
                </a:solidFill>
                <a:latin typeface="Microsoft Sans Serif"/>
                <a:cs typeface="Microsoft Sans Serif"/>
              </a:rPr>
              <a:t> han</a:t>
            </a:r>
            <a:r>
              <a:rPr sz="1300" spc="5" dirty="0">
                <a:solidFill>
                  <a:srgbClr val="004448"/>
                </a:solidFill>
                <a:latin typeface="Microsoft Sans Serif"/>
                <a:cs typeface="Microsoft Sans Serif"/>
              </a:rPr>
              <a:t> </a:t>
            </a:r>
            <a:r>
              <a:rPr sz="1300" spc="-5" dirty="0">
                <a:solidFill>
                  <a:srgbClr val="004448"/>
                </a:solidFill>
                <a:latin typeface="Microsoft Sans Serif"/>
                <a:cs typeface="Microsoft Sans Serif"/>
              </a:rPr>
              <a:t>derrumbado,</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incluidos</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los</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eventos,</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la </a:t>
            </a:r>
            <a:r>
              <a:rPr sz="1300" dirty="0">
                <a:solidFill>
                  <a:srgbClr val="004448"/>
                </a:solidFill>
                <a:latin typeface="Microsoft Sans Serif"/>
                <a:cs typeface="Microsoft Sans Serif"/>
              </a:rPr>
              <a:t> hostelería, </a:t>
            </a:r>
            <a:r>
              <a:rPr sz="1300" spc="-10" dirty="0">
                <a:solidFill>
                  <a:srgbClr val="004448"/>
                </a:solidFill>
                <a:latin typeface="Microsoft Sans Serif"/>
                <a:cs typeface="Microsoft Sans Serif"/>
              </a:rPr>
              <a:t>el turismo </a:t>
            </a:r>
            <a:r>
              <a:rPr sz="1300" spc="-5" dirty="0">
                <a:solidFill>
                  <a:srgbClr val="004448"/>
                </a:solidFill>
                <a:latin typeface="Microsoft Sans Serif"/>
                <a:cs typeface="Microsoft Sans Serif"/>
              </a:rPr>
              <a:t>y </a:t>
            </a:r>
            <a:r>
              <a:rPr sz="1300" spc="-10" dirty="0">
                <a:solidFill>
                  <a:srgbClr val="004448"/>
                </a:solidFill>
                <a:latin typeface="Microsoft Sans Serif"/>
                <a:cs typeface="Microsoft Sans Serif"/>
              </a:rPr>
              <a:t>la cultura. 2020 </a:t>
            </a:r>
            <a:r>
              <a:rPr sz="1300" spc="-5" dirty="0">
                <a:solidFill>
                  <a:srgbClr val="004448"/>
                </a:solidFill>
                <a:latin typeface="Microsoft Sans Serif"/>
                <a:cs typeface="Microsoft Sans Serif"/>
              </a:rPr>
              <a:t>- 2021 </a:t>
            </a:r>
            <a:r>
              <a:rPr sz="1300" dirty="0">
                <a:solidFill>
                  <a:srgbClr val="004448"/>
                </a:solidFill>
                <a:latin typeface="Microsoft Sans Serif"/>
                <a:cs typeface="Microsoft Sans Serif"/>
              </a:rPr>
              <a:t>ha </a:t>
            </a:r>
            <a:r>
              <a:rPr sz="1300" spc="-5" dirty="0">
                <a:solidFill>
                  <a:srgbClr val="004448"/>
                </a:solidFill>
                <a:latin typeface="Microsoft Sans Serif"/>
                <a:cs typeface="Microsoft Sans Serif"/>
              </a:rPr>
              <a:t>sido una montaña rusa para </a:t>
            </a:r>
            <a:r>
              <a:rPr sz="1300" dirty="0">
                <a:solidFill>
                  <a:srgbClr val="004448"/>
                </a:solidFill>
                <a:latin typeface="Microsoft Sans Serif"/>
                <a:cs typeface="Microsoft Sans Serif"/>
              </a:rPr>
              <a:t>todos </a:t>
            </a:r>
            <a:r>
              <a:rPr sz="1300" spc="5" dirty="0">
                <a:solidFill>
                  <a:srgbClr val="004448"/>
                </a:solidFill>
                <a:latin typeface="Microsoft Sans Serif"/>
                <a:cs typeface="Microsoft Sans Serif"/>
              </a:rPr>
              <a:t> </a:t>
            </a:r>
            <a:r>
              <a:rPr sz="1300" spc="-5" dirty="0">
                <a:solidFill>
                  <a:srgbClr val="004448"/>
                </a:solidFill>
                <a:latin typeface="Microsoft Sans Serif"/>
                <a:cs typeface="Microsoft Sans Serif"/>
              </a:rPr>
              <a:t>en</a:t>
            </a:r>
            <a:r>
              <a:rPr sz="1300" spc="325" dirty="0">
                <a:solidFill>
                  <a:srgbClr val="004448"/>
                </a:solidFill>
                <a:latin typeface="Microsoft Sans Serif"/>
                <a:cs typeface="Microsoft Sans Serif"/>
              </a:rPr>
              <a:t> </a:t>
            </a:r>
            <a:r>
              <a:rPr sz="1300" spc="-10" dirty="0">
                <a:solidFill>
                  <a:srgbClr val="004448"/>
                </a:solidFill>
                <a:latin typeface="Microsoft Sans Serif"/>
                <a:cs typeface="Microsoft Sans Serif"/>
              </a:rPr>
              <a:t>el</a:t>
            </a:r>
            <a:r>
              <a:rPr sz="1300" spc="-5" dirty="0">
                <a:solidFill>
                  <a:srgbClr val="004448"/>
                </a:solidFill>
                <a:latin typeface="Microsoft Sans Serif"/>
                <a:cs typeface="Microsoft Sans Serif"/>
              </a:rPr>
              <a:t> sector</a:t>
            </a:r>
            <a:r>
              <a:rPr sz="1300" spc="330" dirty="0">
                <a:solidFill>
                  <a:srgbClr val="004448"/>
                </a:solidFill>
                <a:latin typeface="Microsoft Sans Serif"/>
                <a:cs typeface="Microsoft Sans Serif"/>
              </a:rPr>
              <a:t> </a:t>
            </a:r>
            <a:r>
              <a:rPr sz="1300" spc="-5" dirty="0">
                <a:solidFill>
                  <a:srgbClr val="004448"/>
                </a:solidFill>
                <a:latin typeface="Microsoft Sans Serif"/>
                <a:cs typeface="Microsoft Sans Serif"/>
              </a:rPr>
              <a:t>de</a:t>
            </a:r>
            <a:r>
              <a:rPr sz="1300" spc="330" dirty="0">
                <a:solidFill>
                  <a:srgbClr val="004448"/>
                </a:solidFill>
                <a:latin typeface="Microsoft Sans Serif"/>
                <a:cs typeface="Microsoft Sans Serif"/>
              </a:rPr>
              <a:t> </a:t>
            </a:r>
            <a:r>
              <a:rPr sz="1300" spc="-10" dirty="0">
                <a:solidFill>
                  <a:srgbClr val="004448"/>
                </a:solidFill>
                <a:latin typeface="Microsoft Sans Serif"/>
                <a:cs typeface="Microsoft Sans Serif"/>
              </a:rPr>
              <a:t>la</a:t>
            </a:r>
            <a:r>
              <a:rPr sz="1300" spc="-5" dirty="0">
                <a:solidFill>
                  <a:srgbClr val="004448"/>
                </a:solidFill>
                <a:latin typeface="Microsoft Sans Serif"/>
                <a:cs typeface="Microsoft Sans Serif"/>
              </a:rPr>
              <a:t> restauración,</a:t>
            </a:r>
            <a:r>
              <a:rPr sz="1300" spc="325" dirty="0">
                <a:solidFill>
                  <a:srgbClr val="004448"/>
                </a:solidFill>
                <a:latin typeface="Microsoft Sans Serif"/>
                <a:cs typeface="Microsoft Sans Serif"/>
              </a:rPr>
              <a:t> </a:t>
            </a:r>
            <a:r>
              <a:rPr sz="1300" dirty="0">
                <a:solidFill>
                  <a:srgbClr val="004448"/>
                </a:solidFill>
                <a:latin typeface="Microsoft Sans Serif"/>
                <a:cs typeface="Microsoft Sans Serif"/>
              </a:rPr>
              <a:t>pero</a:t>
            </a:r>
            <a:r>
              <a:rPr sz="1300" spc="330" dirty="0">
                <a:solidFill>
                  <a:srgbClr val="004448"/>
                </a:solidFill>
                <a:latin typeface="Microsoft Sans Serif"/>
                <a:cs typeface="Microsoft Sans Serif"/>
              </a:rPr>
              <a:t> </a:t>
            </a:r>
            <a:r>
              <a:rPr sz="1300" dirty="0">
                <a:solidFill>
                  <a:srgbClr val="004448"/>
                </a:solidFill>
                <a:latin typeface="Microsoft Sans Serif"/>
                <a:cs typeface="Microsoft Sans Serif"/>
              </a:rPr>
              <a:t>con</a:t>
            </a:r>
            <a:r>
              <a:rPr sz="1300" spc="325" dirty="0">
                <a:solidFill>
                  <a:srgbClr val="004448"/>
                </a:solidFill>
                <a:latin typeface="Microsoft Sans Serif"/>
                <a:cs typeface="Microsoft Sans Serif"/>
              </a:rPr>
              <a:t> </a:t>
            </a:r>
            <a:r>
              <a:rPr sz="1300" spc="-5" dirty="0">
                <a:solidFill>
                  <a:srgbClr val="004448"/>
                </a:solidFill>
                <a:latin typeface="Microsoft Sans Serif"/>
                <a:cs typeface="Microsoft Sans Serif"/>
              </a:rPr>
              <a:t>los</a:t>
            </a:r>
            <a:r>
              <a:rPr sz="1300" spc="330" dirty="0">
                <a:solidFill>
                  <a:srgbClr val="004448"/>
                </a:solidFill>
                <a:latin typeface="Microsoft Sans Serif"/>
                <a:cs typeface="Microsoft Sans Serif"/>
              </a:rPr>
              <a:t> </a:t>
            </a:r>
            <a:r>
              <a:rPr sz="1300" spc="-5" dirty="0">
                <a:solidFill>
                  <a:srgbClr val="004448"/>
                </a:solidFill>
                <a:latin typeface="Microsoft Sans Serif"/>
                <a:cs typeface="Microsoft Sans Serif"/>
              </a:rPr>
              <a:t>grandes</a:t>
            </a:r>
            <a:r>
              <a:rPr sz="1300" spc="325" dirty="0">
                <a:solidFill>
                  <a:srgbClr val="004448"/>
                </a:solidFill>
                <a:latin typeface="Microsoft Sans Serif"/>
                <a:cs typeface="Microsoft Sans Serif"/>
              </a:rPr>
              <a:t> </a:t>
            </a:r>
            <a:r>
              <a:rPr sz="1300" spc="5" dirty="0">
                <a:solidFill>
                  <a:srgbClr val="004448"/>
                </a:solidFill>
                <a:latin typeface="Microsoft Sans Serif"/>
                <a:cs typeface="Microsoft Sans Serif"/>
              </a:rPr>
              <a:t>retos</a:t>
            </a:r>
            <a:r>
              <a:rPr sz="1300" spc="335" dirty="0">
                <a:solidFill>
                  <a:srgbClr val="004448"/>
                </a:solidFill>
                <a:latin typeface="Microsoft Sans Serif"/>
                <a:cs typeface="Microsoft Sans Serif"/>
              </a:rPr>
              <a:t> </a:t>
            </a:r>
            <a:r>
              <a:rPr sz="1300" spc="-5" dirty="0">
                <a:solidFill>
                  <a:srgbClr val="004448"/>
                </a:solidFill>
                <a:latin typeface="Microsoft Sans Serif"/>
                <a:cs typeface="Microsoft Sans Serif"/>
              </a:rPr>
              <a:t>vienen</a:t>
            </a:r>
            <a:r>
              <a:rPr sz="1300" spc="325" dirty="0">
                <a:solidFill>
                  <a:srgbClr val="004448"/>
                </a:solidFill>
                <a:latin typeface="Microsoft Sans Serif"/>
                <a:cs typeface="Microsoft Sans Serif"/>
              </a:rPr>
              <a:t> </a:t>
            </a:r>
            <a:r>
              <a:rPr sz="1300" spc="-5" dirty="0">
                <a:solidFill>
                  <a:srgbClr val="004448"/>
                </a:solidFill>
                <a:latin typeface="Microsoft Sans Serif"/>
                <a:cs typeface="Microsoft Sans Serif"/>
              </a:rPr>
              <a:t>las  grandes </a:t>
            </a:r>
            <a:r>
              <a:rPr sz="1300" spc="-335" dirty="0">
                <a:solidFill>
                  <a:srgbClr val="004448"/>
                </a:solidFill>
                <a:latin typeface="Microsoft Sans Serif"/>
                <a:cs typeface="Microsoft Sans Serif"/>
              </a:rPr>
              <a:t> </a:t>
            </a:r>
            <a:r>
              <a:rPr sz="1300" spc="-5" dirty="0">
                <a:solidFill>
                  <a:srgbClr val="004448"/>
                </a:solidFill>
                <a:latin typeface="Microsoft Sans Serif"/>
                <a:cs typeface="Microsoft Sans Serif"/>
              </a:rPr>
              <a:t>oportunidades.</a:t>
            </a:r>
            <a:endParaRPr sz="1300">
              <a:latin typeface="Microsoft Sans Serif"/>
              <a:cs typeface="Microsoft Sans Serif"/>
            </a:endParaRPr>
          </a:p>
          <a:p>
            <a:pPr>
              <a:lnSpc>
                <a:spcPct val="100000"/>
              </a:lnSpc>
            </a:pPr>
            <a:endParaRPr sz="1400">
              <a:latin typeface="Microsoft Sans Serif"/>
              <a:cs typeface="Microsoft Sans Serif"/>
            </a:endParaRPr>
          </a:p>
          <a:p>
            <a:pPr marL="20314" marR="13967" algn="just">
              <a:lnSpc>
                <a:spcPct val="99300"/>
              </a:lnSpc>
            </a:pPr>
            <a:r>
              <a:rPr sz="1300" spc="-5" dirty="0">
                <a:solidFill>
                  <a:srgbClr val="004448"/>
                </a:solidFill>
                <a:latin typeface="Microsoft Sans Serif"/>
                <a:cs typeface="Microsoft Sans Serif"/>
              </a:rPr>
              <a:t>Aquellos</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que</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se</a:t>
            </a:r>
            <a:r>
              <a:rPr sz="1300" dirty="0">
                <a:solidFill>
                  <a:srgbClr val="004448"/>
                </a:solidFill>
                <a:latin typeface="Microsoft Sans Serif"/>
                <a:cs typeface="Microsoft Sans Serif"/>
              </a:rPr>
              <a:t> </a:t>
            </a:r>
            <a:r>
              <a:rPr sz="1300" spc="-5" dirty="0">
                <a:solidFill>
                  <a:srgbClr val="CC912F"/>
                </a:solidFill>
                <a:latin typeface="Microsoft Sans Serif"/>
                <a:cs typeface="Microsoft Sans Serif"/>
              </a:rPr>
              <a:t>adapten</a:t>
            </a:r>
            <a:r>
              <a:rPr sz="1300" dirty="0">
                <a:solidFill>
                  <a:srgbClr val="CC912F"/>
                </a:solidFill>
                <a:latin typeface="Microsoft Sans Serif"/>
                <a:cs typeface="Microsoft Sans Serif"/>
              </a:rPr>
              <a:t> con</a:t>
            </a:r>
            <a:r>
              <a:rPr sz="1300" spc="5" dirty="0">
                <a:solidFill>
                  <a:srgbClr val="CC912F"/>
                </a:solidFill>
                <a:latin typeface="Microsoft Sans Serif"/>
                <a:cs typeface="Microsoft Sans Serif"/>
              </a:rPr>
              <a:t> </a:t>
            </a:r>
            <a:r>
              <a:rPr sz="1300" spc="-5" dirty="0">
                <a:solidFill>
                  <a:srgbClr val="CC912F"/>
                </a:solidFill>
                <a:latin typeface="Microsoft Sans Serif"/>
                <a:cs typeface="Microsoft Sans Serif"/>
              </a:rPr>
              <a:t>éxito</a:t>
            </a:r>
            <a:r>
              <a:rPr sz="1300" dirty="0">
                <a:solidFill>
                  <a:srgbClr val="CC912F"/>
                </a:solidFill>
                <a:latin typeface="Microsoft Sans Serif"/>
                <a:cs typeface="Microsoft Sans Serif"/>
              </a:rPr>
              <a:t> </a:t>
            </a:r>
            <a:r>
              <a:rPr sz="1300" spc="-5" dirty="0">
                <a:solidFill>
                  <a:srgbClr val="CC912F"/>
                </a:solidFill>
                <a:latin typeface="Microsoft Sans Serif"/>
                <a:cs typeface="Microsoft Sans Serif"/>
              </a:rPr>
              <a:t>a</a:t>
            </a:r>
            <a:r>
              <a:rPr sz="1300" dirty="0">
                <a:solidFill>
                  <a:srgbClr val="CC912F"/>
                </a:solidFill>
                <a:latin typeface="Microsoft Sans Serif"/>
                <a:cs typeface="Microsoft Sans Serif"/>
              </a:rPr>
              <a:t> </a:t>
            </a:r>
            <a:r>
              <a:rPr sz="1300" spc="-10" dirty="0">
                <a:solidFill>
                  <a:srgbClr val="CC912F"/>
                </a:solidFill>
                <a:latin typeface="Microsoft Sans Serif"/>
                <a:cs typeface="Microsoft Sans Serif"/>
              </a:rPr>
              <a:t>la</a:t>
            </a:r>
            <a:r>
              <a:rPr sz="1300" spc="-5" dirty="0">
                <a:solidFill>
                  <a:srgbClr val="CC912F"/>
                </a:solidFill>
                <a:latin typeface="Microsoft Sans Serif"/>
                <a:cs typeface="Microsoft Sans Serif"/>
              </a:rPr>
              <a:t> nueva</a:t>
            </a:r>
            <a:r>
              <a:rPr sz="1300" dirty="0">
                <a:solidFill>
                  <a:srgbClr val="CC912F"/>
                </a:solidFill>
                <a:latin typeface="Microsoft Sans Serif"/>
                <a:cs typeface="Microsoft Sans Serif"/>
              </a:rPr>
              <a:t> </a:t>
            </a:r>
            <a:r>
              <a:rPr sz="1300" spc="-5" dirty="0">
                <a:solidFill>
                  <a:srgbClr val="CC912F"/>
                </a:solidFill>
                <a:latin typeface="Microsoft Sans Serif"/>
                <a:cs typeface="Microsoft Sans Serif"/>
              </a:rPr>
              <a:t>realidad</a:t>
            </a:r>
            <a:r>
              <a:rPr sz="1300" dirty="0">
                <a:solidFill>
                  <a:srgbClr val="CC912F"/>
                </a:solidFill>
                <a:latin typeface="Microsoft Sans Serif"/>
                <a:cs typeface="Microsoft Sans Serif"/>
              </a:rPr>
              <a:t> </a:t>
            </a:r>
            <a:r>
              <a:rPr sz="1300" spc="-5" dirty="0">
                <a:solidFill>
                  <a:srgbClr val="CC912F"/>
                </a:solidFill>
                <a:latin typeface="Microsoft Sans Serif"/>
                <a:cs typeface="Microsoft Sans Serif"/>
              </a:rPr>
              <a:t>más</a:t>
            </a:r>
            <a:r>
              <a:rPr sz="1300" dirty="0">
                <a:solidFill>
                  <a:srgbClr val="CC912F"/>
                </a:solidFill>
                <a:latin typeface="Microsoft Sans Serif"/>
                <a:cs typeface="Microsoft Sans Serif"/>
              </a:rPr>
              <a:t> </a:t>
            </a:r>
            <a:r>
              <a:rPr sz="1300" spc="-5" dirty="0">
                <a:solidFill>
                  <a:srgbClr val="CC912F"/>
                </a:solidFill>
                <a:latin typeface="Microsoft Sans Serif"/>
                <a:cs typeface="Microsoft Sans Serif"/>
              </a:rPr>
              <a:t>rápidamente</a:t>
            </a:r>
            <a:r>
              <a:rPr sz="1300" dirty="0">
                <a:solidFill>
                  <a:srgbClr val="CC912F"/>
                </a:solidFill>
                <a:latin typeface="Microsoft Sans Serif"/>
                <a:cs typeface="Microsoft Sans Serif"/>
              </a:rPr>
              <a:t> </a:t>
            </a:r>
            <a:r>
              <a:rPr sz="1300" spc="335" dirty="0">
                <a:solidFill>
                  <a:srgbClr val="004448"/>
                </a:solidFill>
                <a:latin typeface="Microsoft Sans Serif"/>
                <a:cs typeface="Microsoft Sans Serif"/>
              </a:rPr>
              <a:t>– </a:t>
            </a:r>
            <a:r>
              <a:rPr sz="1300" spc="340" dirty="0">
                <a:solidFill>
                  <a:srgbClr val="004448"/>
                </a:solidFill>
                <a:latin typeface="Microsoft Sans Serif"/>
                <a:cs typeface="Microsoft Sans Serif"/>
              </a:rPr>
              <a:t> </a:t>
            </a:r>
            <a:r>
              <a:rPr sz="1300" spc="-5" dirty="0">
                <a:solidFill>
                  <a:srgbClr val="004448"/>
                </a:solidFill>
                <a:latin typeface="Microsoft Sans Serif"/>
                <a:cs typeface="Microsoft Sans Serif"/>
              </a:rPr>
              <a:t>probablemente</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definirán</a:t>
            </a:r>
            <a:r>
              <a:rPr sz="1300" dirty="0">
                <a:solidFill>
                  <a:srgbClr val="004448"/>
                </a:solidFill>
                <a:latin typeface="Microsoft Sans Serif"/>
                <a:cs typeface="Microsoft Sans Serif"/>
              </a:rPr>
              <a:t> </a:t>
            </a:r>
            <a:r>
              <a:rPr sz="1300" spc="-10" dirty="0">
                <a:solidFill>
                  <a:srgbClr val="004448"/>
                </a:solidFill>
                <a:latin typeface="Microsoft Sans Serif"/>
                <a:cs typeface="Microsoft Sans Serif"/>
              </a:rPr>
              <a:t>el</a:t>
            </a:r>
            <a:r>
              <a:rPr sz="1300" spc="-5" dirty="0">
                <a:solidFill>
                  <a:srgbClr val="004448"/>
                </a:solidFill>
                <a:latin typeface="Microsoft Sans Serif"/>
                <a:cs typeface="Microsoft Sans Serif"/>
              </a:rPr>
              <a:t> futuro</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del</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sector.</a:t>
            </a:r>
            <a:r>
              <a:rPr sz="1300" dirty="0">
                <a:solidFill>
                  <a:srgbClr val="004448"/>
                </a:solidFill>
                <a:latin typeface="Microsoft Sans Serif"/>
                <a:cs typeface="Microsoft Sans Serif"/>
              </a:rPr>
              <a:t> </a:t>
            </a:r>
            <a:r>
              <a:rPr sz="1300" spc="-5" dirty="0">
                <a:solidFill>
                  <a:srgbClr val="004448"/>
                </a:solidFill>
                <a:latin typeface="Microsoft Sans Serif"/>
                <a:cs typeface="Microsoft Sans Serif"/>
              </a:rPr>
              <a:t>Muchas</a:t>
            </a:r>
            <a:r>
              <a:rPr sz="1300" dirty="0">
                <a:solidFill>
                  <a:srgbClr val="004448"/>
                </a:solidFill>
                <a:latin typeface="Microsoft Sans Serif"/>
                <a:cs typeface="Microsoft Sans Serif"/>
              </a:rPr>
              <a:t> </a:t>
            </a:r>
            <a:r>
              <a:rPr sz="1300" spc="-45" dirty="0">
                <a:solidFill>
                  <a:srgbClr val="CC912F"/>
                </a:solidFill>
                <a:latin typeface="Microsoft Sans Serif"/>
                <a:cs typeface="Microsoft Sans Serif"/>
              </a:rPr>
              <a:t>empresas</a:t>
            </a:r>
            <a:r>
              <a:rPr sz="1300" spc="260" dirty="0">
                <a:solidFill>
                  <a:srgbClr val="CC912F"/>
                </a:solidFill>
                <a:latin typeface="Microsoft Sans Serif"/>
                <a:cs typeface="Microsoft Sans Serif"/>
              </a:rPr>
              <a:t> </a:t>
            </a:r>
            <a:r>
              <a:rPr sz="1300" spc="-45" dirty="0">
                <a:solidFill>
                  <a:srgbClr val="CC912F"/>
                </a:solidFill>
                <a:latin typeface="Microsoft Sans Serif"/>
                <a:cs typeface="Microsoft Sans Serif"/>
              </a:rPr>
              <a:t>de</a:t>
            </a:r>
            <a:r>
              <a:rPr sz="1300" spc="260" dirty="0">
                <a:solidFill>
                  <a:srgbClr val="CC912F"/>
                </a:solidFill>
                <a:latin typeface="Microsoft Sans Serif"/>
                <a:cs typeface="Microsoft Sans Serif"/>
              </a:rPr>
              <a:t> </a:t>
            </a:r>
            <a:r>
              <a:rPr sz="1300" spc="-35" dirty="0">
                <a:solidFill>
                  <a:srgbClr val="CC912F"/>
                </a:solidFill>
                <a:latin typeface="Microsoft Sans Serif"/>
                <a:cs typeface="Microsoft Sans Serif"/>
              </a:rPr>
              <a:t>servicios </a:t>
            </a:r>
            <a:r>
              <a:rPr sz="1300" spc="-30" dirty="0">
                <a:solidFill>
                  <a:srgbClr val="CC912F"/>
                </a:solidFill>
                <a:latin typeface="Microsoft Sans Serif"/>
                <a:cs typeface="Microsoft Sans Serif"/>
              </a:rPr>
              <a:t> </a:t>
            </a:r>
            <a:r>
              <a:rPr sz="1300" spc="-40" dirty="0">
                <a:solidFill>
                  <a:srgbClr val="CC912F"/>
                </a:solidFill>
                <a:latin typeface="Microsoft Sans Serif"/>
                <a:cs typeface="Microsoft Sans Serif"/>
              </a:rPr>
              <a:t>alimentarios</a:t>
            </a:r>
            <a:r>
              <a:rPr sz="1300" spc="-35" dirty="0">
                <a:solidFill>
                  <a:srgbClr val="CC912F"/>
                </a:solidFill>
                <a:latin typeface="Microsoft Sans Serif"/>
                <a:cs typeface="Microsoft Sans Serif"/>
              </a:rPr>
              <a:t> </a:t>
            </a:r>
            <a:r>
              <a:rPr sz="1300" spc="-45" dirty="0">
                <a:solidFill>
                  <a:srgbClr val="CC912F"/>
                </a:solidFill>
                <a:latin typeface="Microsoft Sans Serif"/>
                <a:cs typeface="Microsoft Sans Serif"/>
              </a:rPr>
              <a:t>han</a:t>
            </a:r>
            <a:r>
              <a:rPr sz="1300" spc="-40" dirty="0">
                <a:solidFill>
                  <a:srgbClr val="CC912F"/>
                </a:solidFill>
                <a:latin typeface="Microsoft Sans Serif"/>
                <a:cs typeface="Microsoft Sans Serif"/>
              </a:rPr>
              <a:t> adoptado</a:t>
            </a:r>
            <a:r>
              <a:rPr sz="1300" spc="-35" dirty="0">
                <a:solidFill>
                  <a:srgbClr val="CC912F"/>
                </a:solidFill>
                <a:latin typeface="Microsoft Sans Serif"/>
                <a:cs typeface="Microsoft Sans Serif"/>
              </a:rPr>
              <a:t> </a:t>
            </a:r>
            <a:r>
              <a:rPr sz="1300" spc="-45" dirty="0">
                <a:solidFill>
                  <a:srgbClr val="CC912F"/>
                </a:solidFill>
                <a:latin typeface="Microsoft Sans Serif"/>
                <a:cs typeface="Microsoft Sans Serif"/>
              </a:rPr>
              <a:t>una</a:t>
            </a:r>
            <a:r>
              <a:rPr sz="1300" spc="-40" dirty="0">
                <a:solidFill>
                  <a:srgbClr val="CC912F"/>
                </a:solidFill>
                <a:latin typeface="Microsoft Sans Serif"/>
                <a:cs typeface="Microsoft Sans Serif"/>
              </a:rPr>
              <a:t> serie</a:t>
            </a:r>
            <a:r>
              <a:rPr sz="1300" spc="-35" dirty="0">
                <a:solidFill>
                  <a:srgbClr val="CC912F"/>
                </a:solidFill>
                <a:latin typeface="Microsoft Sans Serif"/>
                <a:cs typeface="Microsoft Sans Serif"/>
              </a:rPr>
              <a:t> </a:t>
            </a:r>
            <a:r>
              <a:rPr sz="1300" spc="-45" dirty="0">
                <a:solidFill>
                  <a:srgbClr val="CC912F"/>
                </a:solidFill>
                <a:latin typeface="Microsoft Sans Serif"/>
                <a:cs typeface="Microsoft Sans Serif"/>
              </a:rPr>
              <a:t>de</a:t>
            </a:r>
            <a:r>
              <a:rPr sz="1300" spc="-40" dirty="0">
                <a:solidFill>
                  <a:srgbClr val="CC912F"/>
                </a:solidFill>
                <a:latin typeface="Microsoft Sans Serif"/>
                <a:cs typeface="Microsoft Sans Serif"/>
              </a:rPr>
              <a:t> </a:t>
            </a:r>
            <a:r>
              <a:rPr sz="1300" spc="-35" dirty="0">
                <a:solidFill>
                  <a:srgbClr val="CC912F"/>
                </a:solidFill>
                <a:latin typeface="Microsoft Sans Serif"/>
                <a:cs typeface="Microsoft Sans Serif"/>
              </a:rPr>
              <a:t>prácticas</a:t>
            </a:r>
            <a:r>
              <a:rPr sz="1300" spc="-30" dirty="0">
                <a:solidFill>
                  <a:srgbClr val="CC912F"/>
                </a:solidFill>
                <a:latin typeface="Microsoft Sans Serif"/>
                <a:cs typeface="Microsoft Sans Serif"/>
              </a:rPr>
              <a:t> diferentes;</a:t>
            </a:r>
            <a:r>
              <a:rPr sz="1300" spc="-25" dirty="0">
                <a:solidFill>
                  <a:srgbClr val="CC912F"/>
                </a:solidFill>
                <a:latin typeface="Microsoft Sans Serif"/>
                <a:cs typeface="Microsoft Sans Serif"/>
              </a:rPr>
              <a:t> </a:t>
            </a:r>
            <a:r>
              <a:rPr sz="1300" spc="-40" dirty="0">
                <a:solidFill>
                  <a:srgbClr val="004448"/>
                </a:solidFill>
                <a:latin typeface="Microsoft Sans Serif"/>
                <a:cs typeface="Microsoft Sans Serif"/>
              </a:rPr>
              <a:t>servicios</a:t>
            </a:r>
            <a:r>
              <a:rPr sz="1300" spc="-35" dirty="0">
                <a:solidFill>
                  <a:srgbClr val="004448"/>
                </a:solidFill>
                <a:latin typeface="Microsoft Sans Serif"/>
                <a:cs typeface="Microsoft Sans Serif"/>
              </a:rPr>
              <a:t> </a:t>
            </a:r>
            <a:r>
              <a:rPr sz="1300" spc="-40" dirty="0">
                <a:solidFill>
                  <a:srgbClr val="004448"/>
                </a:solidFill>
                <a:latin typeface="Microsoft Sans Serif"/>
                <a:cs typeface="Microsoft Sans Serif"/>
              </a:rPr>
              <a:t>de</a:t>
            </a:r>
            <a:r>
              <a:rPr sz="1300" spc="-35" dirty="0">
                <a:solidFill>
                  <a:srgbClr val="004448"/>
                </a:solidFill>
                <a:latin typeface="Microsoft Sans Serif"/>
                <a:cs typeface="Microsoft Sans Serif"/>
              </a:rPr>
              <a:t> </a:t>
            </a:r>
            <a:r>
              <a:rPr sz="1300" spc="-40" dirty="0">
                <a:solidFill>
                  <a:srgbClr val="004448"/>
                </a:solidFill>
                <a:latin typeface="Microsoft Sans Serif"/>
                <a:cs typeface="Microsoft Sans Serif"/>
              </a:rPr>
              <a:t>recogida</a:t>
            </a:r>
            <a:r>
              <a:rPr sz="1300" spc="-35" dirty="0">
                <a:solidFill>
                  <a:srgbClr val="004448"/>
                </a:solidFill>
                <a:latin typeface="Microsoft Sans Serif"/>
                <a:cs typeface="Microsoft Sans Serif"/>
              </a:rPr>
              <a:t> </a:t>
            </a:r>
            <a:r>
              <a:rPr sz="1300" spc="-45" dirty="0">
                <a:solidFill>
                  <a:srgbClr val="004448"/>
                </a:solidFill>
                <a:latin typeface="Microsoft Sans Serif"/>
                <a:cs typeface="Microsoft Sans Serif"/>
              </a:rPr>
              <a:t>y </a:t>
            </a:r>
            <a:r>
              <a:rPr sz="1300" spc="-40" dirty="0">
                <a:solidFill>
                  <a:srgbClr val="004448"/>
                </a:solidFill>
                <a:latin typeface="Microsoft Sans Serif"/>
                <a:cs typeface="Microsoft Sans Serif"/>
              </a:rPr>
              <a:t> </a:t>
            </a:r>
            <a:r>
              <a:rPr sz="1300" spc="-35" dirty="0">
                <a:solidFill>
                  <a:srgbClr val="004448"/>
                </a:solidFill>
                <a:latin typeface="Microsoft Sans Serif"/>
                <a:cs typeface="Microsoft Sans Serif"/>
              </a:rPr>
              <a:t>entrega,</a:t>
            </a:r>
            <a:r>
              <a:rPr sz="1300" spc="-5" dirty="0">
                <a:solidFill>
                  <a:srgbClr val="004448"/>
                </a:solidFill>
                <a:latin typeface="Microsoft Sans Serif"/>
                <a:cs typeface="Microsoft Sans Serif"/>
              </a:rPr>
              <a:t> </a:t>
            </a:r>
            <a:r>
              <a:rPr sz="1300" spc="-30" dirty="0">
                <a:solidFill>
                  <a:srgbClr val="004448"/>
                </a:solidFill>
                <a:latin typeface="Microsoft Sans Serif"/>
                <a:cs typeface="Microsoft Sans Serif"/>
              </a:rPr>
              <a:t>kits</a:t>
            </a:r>
            <a:r>
              <a:rPr sz="1300" spc="5" dirty="0">
                <a:solidFill>
                  <a:srgbClr val="004448"/>
                </a:solidFill>
                <a:latin typeface="Microsoft Sans Serif"/>
                <a:cs typeface="Microsoft Sans Serif"/>
              </a:rPr>
              <a:t> </a:t>
            </a:r>
            <a:r>
              <a:rPr sz="1300" spc="-45" dirty="0">
                <a:solidFill>
                  <a:srgbClr val="004448"/>
                </a:solidFill>
                <a:latin typeface="Microsoft Sans Serif"/>
                <a:cs typeface="Microsoft Sans Serif"/>
              </a:rPr>
              <a:t>de</a:t>
            </a:r>
            <a:r>
              <a:rPr sz="1300" spc="10" dirty="0">
                <a:solidFill>
                  <a:srgbClr val="004448"/>
                </a:solidFill>
                <a:latin typeface="Microsoft Sans Serif"/>
                <a:cs typeface="Microsoft Sans Serif"/>
              </a:rPr>
              <a:t> </a:t>
            </a:r>
            <a:r>
              <a:rPr sz="1300" spc="-45" dirty="0">
                <a:solidFill>
                  <a:srgbClr val="004448"/>
                </a:solidFill>
                <a:latin typeface="Microsoft Sans Serif"/>
                <a:cs typeface="Microsoft Sans Serif"/>
              </a:rPr>
              <a:t>comida</a:t>
            </a:r>
            <a:r>
              <a:rPr sz="1300" spc="-5" dirty="0">
                <a:solidFill>
                  <a:srgbClr val="004448"/>
                </a:solidFill>
                <a:latin typeface="Microsoft Sans Serif"/>
                <a:cs typeface="Microsoft Sans Serif"/>
              </a:rPr>
              <a:t> </a:t>
            </a:r>
            <a:r>
              <a:rPr sz="1300" spc="-40" dirty="0">
                <a:solidFill>
                  <a:srgbClr val="004448"/>
                </a:solidFill>
                <a:latin typeface="Microsoft Sans Serif"/>
                <a:cs typeface="Microsoft Sans Serif"/>
              </a:rPr>
              <a:t>gourmet</a:t>
            </a:r>
            <a:r>
              <a:rPr sz="1300" dirty="0">
                <a:solidFill>
                  <a:srgbClr val="004448"/>
                </a:solidFill>
                <a:latin typeface="Microsoft Sans Serif"/>
                <a:cs typeface="Microsoft Sans Serif"/>
              </a:rPr>
              <a:t> </a:t>
            </a:r>
            <a:r>
              <a:rPr sz="1300" spc="-45" dirty="0">
                <a:solidFill>
                  <a:srgbClr val="004448"/>
                </a:solidFill>
                <a:latin typeface="Microsoft Sans Serif"/>
                <a:cs typeface="Microsoft Sans Serif"/>
              </a:rPr>
              <a:t>para</a:t>
            </a:r>
            <a:r>
              <a:rPr sz="1300" spc="15" dirty="0">
                <a:solidFill>
                  <a:srgbClr val="004448"/>
                </a:solidFill>
                <a:latin typeface="Microsoft Sans Serif"/>
                <a:cs typeface="Microsoft Sans Serif"/>
              </a:rPr>
              <a:t> </a:t>
            </a:r>
            <a:r>
              <a:rPr sz="1300" spc="-35" dirty="0">
                <a:solidFill>
                  <a:srgbClr val="004448"/>
                </a:solidFill>
                <a:latin typeface="Microsoft Sans Serif"/>
                <a:cs typeface="Microsoft Sans Serif"/>
              </a:rPr>
              <a:t>cocinar</a:t>
            </a:r>
            <a:r>
              <a:rPr sz="1300" spc="-10" dirty="0">
                <a:solidFill>
                  <a:srgbClr val="004448"/>
                </a:solidFill>
                <a:latin typeface="Microsoft Sans Serif"/>
                <a:cs typeface="Microsoft Sans Serif"/>
              </a:rPr>
              <a:t> </a:t>
            </a:r>
            <a:r>
              <a:rPr sz="1300" spc="-45" dirty="0">
                <a:solidFill>
                  <a:srgbClr val="004448"/>
                </a:solidFill>
                <a:latin typeface="Microsoft Sans Serif"/>
                <a:cs typeface="Microsoft Sans Serif"/>
              </a:rPr>
              <a:t>en</a:t>
            </a:r>
            <a:r>
              <a:rPr sz="1300" spc="10" dirty="0">
                <a:solidFill>
                  <a:srgbClr val="004448"/>
                </a:solidFill>
                <a:latin typeface="Microsoft Sans Serif"/>
                <a:cs typeface="Microsoft Sans Serif"/>
              </a:rPr>
              <a:t> </a:t>
            </a:r>
            <a:r>
              <a:rPr sz="1300" spc="-40" dirty="0">
                <a:solidFill>
                  <a:srgbClr val="004448"/>
                </a:solidFill>
                <a:latin typeface="Microsoft Sans Serif"/>
                <a:cs typeface="Microsoft Sans Serif"/>
              </a:rPr>
              <a:t>casa</a:t>
            </a:r>
            <a:r>
              <a:rPr sz="1300" spc="10" dirty="0">
                <a:solidFill>
                  <a:srgbClr val="004448"/>
                </a:solidFill>
                <a:latin typeface="Microsoft Sans Serif"/>
                <a:cs typeface="Microsoft Sans Serif"/>
              </a:rPr>
              <a:t> </a:t>
            </a:r>
            <a:r>
              <a:rPr sz="1300" spc="-50" dirty="0">
                <a:solidFill>
                  <a:srgbClr val="004448"/>
                </a:solidFill>
                <a:latin typeface="Microsoft Sans Serif"/>
                <a:cs typeface="Microsoft Sans Serif"/>
              </a:rPr>
              <a:t>o</a:t>
            </a:r>
            <a:r>
              <a:rPr sz="1300" spc="5" dirty="0">
                <a:solidFill>
                  <a:srgbClr val="004448"/>
                </a:solidFill>
                <a:latin typeface="Microsoft Sans Serif"/>
                <a:cs typeface="Microsoft Sans Serif"/>
              </a:rPr>
              <a:t> </a:t>
            </a:r>
            <a:r>
              <a:rPr sz="1300" spc="-40" dirty="0">
                <a:solidFill>
                  <a:srgbClr val="004448"/>
                </a:solidFill>
                <a:latin typeface="Microsoft Sans Serif"/>
                <a:cs typeface="Microsoft Sans Serif"/>
              </a:rPr>
              <a:t>cajas</a:t>
            </a:r>
            <a:r>
              <a:rPr sz="1300" spc="5" dirty="0">
                <a:solidFill>
                  <a:srgbClr val="004448"/>
                </a:solidFill>
                <a:latin typeface="Microsoft Sans Serif"/>
                <a:cs typeface="Microsoft Sans Serif"/>
              </a:rPr>
              <a:t> </a:t>
            </a:r>
            <a:r>
              <a:rPr sz="1300" spc="-45" dirty="0">
                <a:solidFill>
                  <a:srgbClr val="004448"/>
                </a:solidFill>
                <a:latin typeface="Microsoft Sans Serif"/>
                <a:cs typeface="Microsoft Sans Serif"/>
              </a:rPr>
              <a:t>de</a:t>
            </a:r>
            <a:r>
              <a:rPr sz="1300" spc="10" dirty="0">
                <a:solidFill>
                  <a:srgbClr val="004448"/>
                </a:solidFill>
                <a:latin typeface="Microsoft Sans Serif"/>
                <a:cs typeface="Microsoft Sans Serif"/>
              </a:rPr>
              <a:t> </a:t>
            </a:r>
            <a:r>
              <a:rPr sz="1300" spc="-45" dirty="0">
                <a:solidFill>
                  <a:srgbClr val="004448"/>
                </a:solidFill>
                <a:latin typeface="Microsoft Sans Serif"/>
                <a:cs typeface="Microsoft Sans Serif"/>
              </a:rPr>
              <a:t>comida</a:t>
            </a:r>
            <a:r>
              <a:rPr sz="1300" spc="10" dirty="0">
                <a:solidFill>
                  <a:srgbClr val="004448"/>
                </a:solidFill>
                <a:latin typeface="Microsoft Sans Serif"/>
                <a:cs typeface="Microsoft Sans Serif"/>
              </a:rPr>
              <a:t> </a:t>
            </a:r>
            <a:r>
              <a:rPr sz="1300" spc="-35" dirty="0">
                <a:solidFill>
                  <a:srgbClr val="004448"/>
                </a:solidFill>
                <a:latin typeface="Microsoft Sans Serif"/>
                <a:cs typeface="Microsoft Sans Serif"/>
              </a:rPr>
              <a:t>recalentada.</a:t>
            </a:r>
            <a:endParaRPr sz="1300">
              <a:latin typeface="Microsoft Sans Serif"/>
              <a:cs typeface="Microsoft Sans Serif"/>
            </a:endParaRPr>
          </a:p>
          <a:p>
            <a:pPr marL="20314" marR="12697" algn="just">
              <a:lnSpc>
                <a:spcPct val="101499"/>
              </a:lnSpc>
              <a:spcBef>
                <a:spcPts val="1170"/>
              </a:spcBef>
            </a:pPr>
            <a:r>
              <a:rPr sz="1000" dirty="0">
                <a:solidFill>
                  <a:srgbClr val="57585B"/>
                </a:solidFill>
                <a:latin typeface="Microsoft Sans Serif"/>
                <a:cs typeface="Microsoft Sans Serif"/>
              </a:rPr>
              <a:t>La </a:t>
            </a:r>
            <a:r>
              <a:rPr sz="1000" spc="-10" dirty="0">
                <a:solidFill>
                  <a:srgbClr val="57585B"/>
                </a:solidFill>
                <a:latin typeface="Microsoft Sans Serif"/>
                <a:cs typeface="Microsoft Sans Serif"/>
              </a:rPr>
              <a:t>única </a:t>
            </a:r>
            <a:r>
              <a:rPr sz="1000" spc="-5" dirty="0">
                <a:solidFill>
                  <a:srgbClr val="57585B"/>
                </a:solidFill>
                <a:latin typeface="Microsoft Sans Serif"/>
                <a:cs typeface="Microsoft Sans Serif"/>
              </a:rPr>
              <a:t>forma de </a:t>
            </a:r>
            <a:r>
              <a:rPr sz="1000" spc="-10" dirty="0">
                <a:solidFill>
                  <a:srgbClr val="57585B"/>
                </a:solidFill>
                <a:latin typeface="Microsoft Sans Serif"/>
                <a:cs typeface="Microsoft Sans Serif"/>
              </a:rPr>
              <a:t>sobrevivir </a:t>
            </a:r>
            <a:r>
              <a:rPr sz="1000" spc="-5" dirty="0">
                <a:solidFill>
                  <a:srgbClr val="57585B"/>
                </a:solidFill>
                <a:latin typeface="Microsoft Sans Serif"/>
                <a:cs typeface="Microsoft Sans Serif"/>
              </a:rPr>
              <a:t>será </a:t>
            </a:r>
            <a:r>
              <a:rPr sz="1000" spc="-10" dirty="0">
                <a:solidFill>
                  <a:srgbClr val="57585B"/>
                </a:solidFill>
                <a:latin typeface="Microsoft Sans Serif"/>
                <a:cs typeface="Microsoft Sans Serif"/>
              </a:rPr>
              <a:t>innovando </a:t>
            </a:r>
            <a:r>
              <a:rPr sz="1000" dirty="0">
                <a:solidFill>
                  <a:srgbClr val="57585B"/>
                </a:solidFill>
                <a:latin typeface="Microsoft Sans Serif"/>
                <a:cs typeface="Microsoft Sans Serif"/>
              </a:rPr>
              <a:t>y </a:t>
            </a:r>
            <a:r>
              <a:rPr sz="1000" spc="-10" dirty="0">
                <a:solidFill>
                  <a:srgbClr val="57585B"/>
                </a:solidFill>
                <a:latin typeface="Microsoft Sans Serif"/>
                <a:cs typeface="Microsoft Sans Serif"/>
              </a:rPr>
              <a:t>adaptándonos </a:t>
            </a:r>
            <a:r>
              <a:rPr sz="1000" dirty="0">
                <a:solidFill>
                  <a:srgbClr val="57585B"/>
                </a:solidFill>
                <a:latin typeface="Microsoft Sans Serif"/>
                <a:cs typeface="Microsoft Sans Serif"/>
              </a:rPr>
              <a:t>a </a:t>
            </a:r>
            <a:r>
              <a:rPr sz="1000" spc="-5" dirty="0">
                <a:solidFill>
                  <a:srgbClr val="57585B"/>
                </a:solidFill>
                <a:latin typeface="Microsoft Sans Serif"/>
                <a:cs typeface="Microsoft Sans Serif"/>
              </a:rPr>
              <a:t>las </a:t>
            </a:r>
            <a:r>
              <a:rPr sz="1000" spc="-10" dirty="0">
                <a:solidFill>
                  <a:srgbClr val="57585B"/>
                </a:solidFill>
                <a:latin typeface="Microsoft Sans Serif"/>
                <a:cs typeface="Microsoft Sans Serif"/>
              </a:rPr>
              <a:t>tendencias actuales. </a:t>
            </a:r>
            <a:r>
              <a:rPr sz="1000" spc="-5" dirty="0">
                <a:solidFill>
                  <a:srgbClr val="57585B"/>
                </a:solidFill>
                <a:latin typeface="Microsoft Sans Serif"/>
                <a:cs typeface="Microsoft Sans Serif"/>
              </a:rPr>
              <a:t>En </a:t>
            </a:r>
            <a:r>
              <a:rPr sz="1000" spc="-10" dirty="0">
                <a:solidFill>
                  <a:srgbClr val="57585B"/>
                </a:solidFill>
                <a:latin typeface="Microsoft Sans Serif"/>
                <a:cs typeface="Microsoft Sans Serif"/>
              </a:rPr>
              <a:t>una época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pandemia (COVID </a:t>
            </a:r>
            <a:r>
              <a:rPr sz="1000" spc="-5" dirty="0">
                <a:solidFill>
                  <a:srgbClr val="57585B"/>
                </a:solidFill>
                <a:latin typeface="Microsoft Sans Serif"/>
                <a:cs typeface="Microsoft Sans Serif"/>
              </a:rPr>
              <a:t>19), </a:t>
            </a:r>
            <a:r>
              <a:rPr sz="1000" spc="-10" dirty="0">
                <a:solidFill>
                  <a:srgbClr val="57585B"/>
                </a:solidFill>
                <a:latin typeface="Microsoft Sans Serif"/>
                <a:cs typeface="Microsoft Sans Serif"/>
              </a:rPr>
              <a:t>el </a:t>
            </a:r>
            <a:r>
              <a:rPr sz="1000" spc="-5" dirty="0">
                <a:solidFill>
                  <a:srgbClr val="57585B"/>
                </a:solidFill>
                <a:latin typeface="Microsoft Sans Serif"/>
                <a:cs typeface="Microsoft Sans Serif"/>
              </a:rPr>
              <a:t>foco se ha </a:t>
            </a:r>
            <a:r>
              <a:rPr sz="1000" spc="-10" dirty="0">
                <a:solidFill>
                  <a:srgbClr val="57585B"/>
                </a:solidFill>
                <a:latin typeface="Microsoft Sans Serif"/>
                <a:cs typeface="Microsoft Sans Serif"/>
              </a:rPr>
              <a:t>trasladado </a:t>
            </a:r>
            <a:r>
              <a:rPr sz="1000" dirty="0">
                <a:solidFill>
                  <a:srgbClr val="57585B"/>
                </a:solidFill>
                <a:latin typeface="Microsoft Sans Serif"/>
                <a:cs typeface="Microsoft Sans Serif"/>
              </a:rPr>
              <a:t>a </a:t>
            </a:r>
            <a:r>
              <a:rPr sz="1000" spc="-5" dirty="0">
                <a:solidFill>
                  <a:srgbClr val="57585B"/>
                </a:solidFill>
                <a:latin typeface="Microsoft Sans Serif"/>
                <a:cs typeface="Microsoft Sans Serif"/>
              </a:rPr>
              <a:t>los </a:t>
            </a:r>
            <a:r>
              <a:rPr sz="1000" spc="-10" dirty="0">
                <a:solidFill>
                  <a:srgbClr val="57585B"/>
                </a:solidFill>
                <a:latin typeface="Microsoft Sans Serif"/>
                <a:cs typeface="Microsoft Sans Serif"/>
              </a:rPr>
              <a:t>proveedores </a:t>
            </a:r>
            <a:r>
              <a:rPr sz="1000" dirty="0">
                <a:solidFill>
                  <a:srgbClr val="57585B"/>
                </a:solidFill>
                <a:latin typeface="Microsoft Sans Serif"/>
                <a:cs typeface="Microsoft Sans Serif"/>
              </a:rPr>
              <a:t>de </a:t>
            </a:r>
            <a:r>
              <a:rPr sz="1000" spc="-10" dirty="0">
                <a:solidFill>
                  <a:srgbClr val="57585B"/>
                </a:solidFill>
                <a:latin typeface="Microsoft Sans Serif"/>
                <a:cs typeface="Microsoft Sans Serif"/>
              </a:rPr>
              <a:t>servicios independientes. </a:t>
            </a:r>
            <a:r>
              <a:rPr sz="1000" spc="-5" dirty="0">
                <a:solidFill>
                  <a:srgbClr val="57585B"/>
                </a:solidFill>
                <a:latin typeface="Microsoft Sans Serif"/>
                <a:cs typeface="Microsoft Sans Serif"/>
              </a:rPr>
              <a:t>Son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algunos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los más </a:t>
            </a:r>
            <a:r>
              <a:rPr sz="1000" spc="-10" dirty="0">
                <a:solidFill>
                  <a:srgbClr val="57585B"/>
                </a:solidFill>
                <a:latin typeface="Microsoft Sans Serif"/>
                <a:cs typeface="Microsoft Sans Serif"/>
              </a:rPr>
              <a:t>innovadores, emocionantes </a:t>
            </a:r>
            <a:r>
              <a:rPr sz="1000" dirty="0">
                <a:solidFill>
                  <a:srgbClr val="57585B"/>
                </a:solidFill>
                <a:latin typeface="Microsoft Sans Serif"/>
                <a:cs typeface="Microsoft Sans Serif"/>
              </a:rPr>
              <a:t>y </a:t>
            </a:r>
            <a:r>
              <a:rPr sz="1000" spc="-10" dirty="0">
                <a:solidFill>
                  <a:srgbClr val="57585B"/>
                </a:solidFill>
                <a:latin typeface="Microsoft Sans Serif"/>
                <a:cs typeface="Microsoft Sans Serif"/>
              </a:rPr>
              <a:t>trabajadores </a:t>
            </a:r>
            <a:r>
              <a:rPr sz="1000" spc="-5" dirty="0">
                <a:solidFill>
                  <a:srgbClr val="57585B"/>
                </a:solidFill>
                <a:latin typeface="Microsoft Sans Serif"/>
                <a:cs typeface="Microsoft Sans Serif"/>
              </a:rPr>
              <a:t>de la hostelería. La </a:t>
            </a:r>
            <a:r>
              <a:rPr sz="1000" spc="-10" dirty="0">
                <a:solidFill>
                  <a:srgbClr val="57585B"/>
                </a:solidFill>
                <a:latin typeface="Microsoft Sans Serif"/>
                <a:cs typeface="Microsoft Sans Serif"/>
              </a:rPr>
              <a:t>Covid-19 </a:t>
            </a:r>
            <a:r>
              <a:rPr sz="1000" spc="-5" dirty="0">
                <a:solidFill>
                  <a:srgbClr val="57585B"/>
                </a:solidFill>
                <a:latin typeface="Microsoft Sans Serif"/>
                <a:cs typeface="Microsoft Sans Serif"/>
              </a:rPr>
              <a:t>ha </a:t>
            </a:r>
            <a:r>
              <a:rPr sz="1000" spc="-10" dirty="0">
                <a:solidFill>
                  <a:srgbClr val="57585B"/>
                </a:solidFill>
                <a:latin typeface="Microsoft Sans Serif"/>
                <a:cs typeface="Microsoft Sans Serif"/>
              </a:rPr>
              <a:t>sido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devastadora </a:t>
            </a:r>
            <a:r>
              <a:rPr sz="1000" spc="-5" dirty="0">
                <a:solidFill>
                  <a:srgbClr val="57585B"/>
                </a:solidFill>
                <a:latin typeface="Microsoft Sans Serif"/>
                <a:cs typeface="Microsoft Sans Serif"/>
              </a:rPr>
              <a:t>para </a:t>
            </a:r>
            <a:r>
              <a:rPr sz="1000" spc="-10" dirty="0">
                <a:solidFill>
                  <a:srgbClr val="57585B"/>
                </a:solidFill>
                <a:latin typeface="Microsoft Sans Serif"/>
                <a:cs typeface="Microsoft Sans Serif"/>
              </a:rPr>
              <a:t>muchos negocios, </a:t>
            </a:r>
            <a:r>
              <a:rPr sz="1000" dirty="0">
                <a:solidFill>
                  <a:srgbClr val="57585B"/>
                </a:solidFill>
                <a:latin typeface="Microsoft Sans Serif"/>
                <a:cs typeface="Microsoft Sans Serif"/>
              </a:rPr>
              <a:t>y </a:t>
            </a:r>
            <a:r>
              <a:rPr sz="1000" spc="-5" dirty="0">
                <a:solidFill>
                  <a:srgbClr val="57585B"/>
                </a:solidFill>
                <a:latin typeface="Microsoft Sans Serif"/>
                <a:cs typeface="Microsoft Sans Serif"/>
              </a:rPr>
              <a:t>muchas </a:t>
            </a:r>
            <a:r>
              <a:rPr sz="1000" spc="-10" dirty="0">
                <a:solidFill>
                  <a:srgbClr val="57585B"/>
                </a:solidFill>
                <a:latin typeface="Microsoft Sans Serif"/>
                <a:cs typeface="Microsoft Sans Serif"/>
              </a:rPr>
              <a:t>otras grandes </a:t>
            </a:r>
            <a:r>
              <a:rPr sz="1000" spc="-5" dirty="0">
                <a:solidFill>
                  <a:srgbClr val="57585B"/>
                </a:solidFill>
                <a:latin typeface="Microsoft Sans Serif"/>
                <a:cs typeface="Microsoft Sans Serif"/>
              </a:rPr>
              <a:t>empresas </a:t>
            </a:r>
            <a:r>
              <a:rPr sz="1000" dirty="0">
                <a:solidFill>
                  <a:srgbClr val="57585B"/>
                </a:solidFill>
                <a:latin typeface="Microsoft Sans Serif"/>
                <a:cs typeface="Microsoft Sans Serif"/>
              </a:rPr>
              <a:t>podrían </a:t>
            </a:r>
            <a:r>
              <a:rPr sz="1000" spc="-10" dirty="0">
                <a:solidFill>
                  <a:srgbClr val="57585B"/>
                </a:solidFill>
                <a:latin typeface="Microsoft Sans Serif"/>
                <a:cs typeface="Microsoft Sans Serif"/>
              </a:rPr>
              <a:t>encontrarse </a:t>
            </a:r>
            <a:r>
              <a:rPr sz="1000" spc="-5" dirty="0">
                <a:solidFill>
                  <a:srgbClr val="57585B"/>
                </a:solidFill>
                <a:latin typeface="Microsoft Sans Serif"/>
                <a:cs typeface="Microsoft Sans Serif"/>
              </a:rPr>
              <a:t>aún </a:t>
            </a:r>
            <a:r>
              <a:rPr sz="1000" spc="-10" dirty="0">
                <a:solidFill>
                  <a:srgbClr val="57585B"/>
                </a:solidFill>
                <a:latin typeface="Microsoft Sans Serif"/>
                <a:cs typeface="Microsoft Sans Serif"/>
              </a:rPr>
              <a:t>bajo </a:t>
            </a:r>
            <a:r>
              <a:rPr sz="1000" spc="-5" dirty="0">
                <a:solidFill>
                  <a:srgbClr val="57585B"/>
                </a:solidFill>
                <a:latin typeface="Microsoft Sans Serif"/>
                <a:cs typeface="Microsoft Sans Serif"/>
              </a:rPr>
              <a:t> amenaza.</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Ahora</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45"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spc="50" dirty="0">
                <a:solidFill>
                  <a:srgbClr val="57585B"/>
                </a:solidFill>
                <a:latin typeface="Microsoft Sans Serif"/>
                <a:cs typeface="Microsoft Sans Serif"/>
              </a:rPr>
              <a:t> </a:t>
            </a:r>
            <a:r>
              <a:rPr sz="1000" spc="-10" dirty="0">
                <a:solidFill>
                  <a:srgbClr val="57585B"/>
                </a:solidFill>
                <a:latin typeface="Microsoft Sans Serif"/>
                <a:cs typeface="Microsoft Sans Serif"/>
              </a:rPr>
              <a:t>momento</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ser</a:t>
            </a:r>
            <a:r>
              <a:rPr sz="1000" spc="45" dirty="0">
                <a:solidFill>
                  <a:srgbClr val="57585B"/>
                </a:solidFill>
                <a:latin typeface="Microsoft Sans Serif"/>
                <a:cs typeface="Microsoft Sans Serif"/>
              </a:rPr>
              <a:t> </a:t>
            </a:r>
            <a:r>
              <a:rPr sz="1000" spc="-10" dirty="0">
                <a:solidFill>
                  <a:srgbClr val="57585B"/>
                </a:solidFill>
                <a:latin typeface="Microsoft Sans Serif"/>
                <a:cs typeface="Microsoft Sans Serif"/>
              </a:rPr>
              <a:t>audaces</a:t>
            </a:r>
            <a:r>
              <a:rPr sz="1000" spc="45" dirty="0">
                <a:solidFill>
                  <a:srgbClr val="57585B"/>
                </a:solidFill>
                <a:latin typeface="Microsoft Sans Serif"/>
                <a:cs typeface="Microsoft Sans Serif"/>
              </a:rPr>
              <a:t> </a:t>
            </a:r>
            <a:r>
              <a:rPr sz="1000" dirty="0">
                <a:solidFill>
                  <a:srgbClr val="57585B"/>
                </a:solidFill>
                <a:latin typeface="Microsoft Sans Serif"/>
                <a:cs typeface="Microsoft Sans Serif"/>
              </a:rPr>
              <a:t>y</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responder</a:t>
            </a:r>
            <a:r>
              <a:rPr sz="1000" spc="25" dirty="0">
                <a:solidFill>
                  <a:srgbClr val="57585B"/>
                </a:solidFill>
                <a:latin typeface="Microsoft Sans Serif"/>
                <a:cs typeface="Microsoft Sans Serif"/>
              </a:rPr>
              <a:t> </a:t>
            </a:r>
            <a:r>
              <a:rPr sz="1000" dirty="0">
                <a:solidFill>
                  <a:srgbClr val="57585B"/>
                </a:solidFill>
                <a:latin typeface="Microsoft Sans Serif"/>
                <a:cs typeface="Microsoft Sans Serif"/>
              </a:rPr>
              <a:t>a</a:t>
            </a:r>
            <a:r>
              <a:rPr sz="1000" spc="5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4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demandas</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cambiantes,</a:t>
            </a:r>
            <a:r>
              <a:rPr sz="1000" spc="25" dirty="0">
                <a:solidFill>
                  <a:srgbClr val="57585B"/>
                </a:solidFill>
                <a:latin typeface="Microsoft Sans Serif"/>
                <a:cs typeface="Microsoft Sans Serif"/>
              </a:rPr>
              <a:t> </a:t>
            </a:r>
            <a:r>
              <a:rPr sz="1000" dirty="0">
                <a:solidFill>
                  <a:srgbClr val="57585B"/>
                </a:solidFill>
                <a:latin typeface="Microsoft Sans Serif"/>
                <a:cs typeface="Microsoft Sans Serif"/>
              </a:rPr>
              <a:t>no</a:t>
            </a:r>
            <a:r>
              <a:rPr sz="1000" spc="3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10" dirty="0">
                <a:solidFill>
                  <a:srgbClr val="57585B"/>
                </a:solidFill>
                <a:latin typeface="Microsoft Sans Serif"/>
                <a:cs typeface="Microsoft Sans Serif"/>
              </a:rPr>
              <a:t>esperar </a:t>
            </a:r>
            <a:r>
              <a:rPr sz="1000" spc="-265" dirty="0">
                <a:solidFill>
                  <a:srgbClr val="57585B"/>
                </a:solidFill>
                <a:latin typeface="Microsoft Sans Serif"/>
                <a:cs typeface="Microsoft Sans Serif"/>
              </a:rPr>
              <a:t> </a:t>
            </a:r>
            <a:r>
              <a:rPr sz="1000" dirty="0">
                <a:solidFill>
                  <a:srgbClr val="57585B"/>
                </a:solidFill>
                <a:latin typeface="Microsoft Sans Serif"/>
                <a:cs typeface="Microsoft Sans Serif"/>
              </a:rPr>
              <a:t>a</a:t>
            </a:r>
            <a:r>
              <a:rPr sz="1000" spc="-5" dirty="0">
                <a:solidFill>
                  <a:srgbClr val="57585B"/>
                </a:solidFill>
                <a:latin typeface="Microsoft Sans Serif"/>
                <a:cs typeface="Microsoft Sans Serif"/>
              </a:rPr>
              <a:t> que</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vuelvan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 </a:t>
            </a:r>
            <a:r>
              <a:rPr sz="1000" spc="-10" dirty="0">
                <a:solidFill>
                  <a:srgbClr val="57585B"/>
                </a:solidFill>
                <a:latin typeface="Microsoft Sans Serif"/>
                <a:cs typeface="Microsoft Sans Serif"/>
              </a:rPr>
              <a:t>buenos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tiempos.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Habrá </a:t>
            </a:r>
            <a:r>
              <a:rPr sz="1000" spc="-10" dirty="0">
                <a:solidFill>
                  <a:srgbClr val="57585B"/>
                </a:solidFill>
                <a:latin typeface="Microsoft Sans Serif"/>
                <a:cs typeface="Microsoft Sans Serif"/>
              </a:rPr>
              <a:t>buenos</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tiempos, </a:t>
            </a:r>
            <a:r>
              <a:rPr sz="1000" spc="-5" dirty="0">
                <a:solidFill>
                  <a:srgbClr val="57585B"/>
                </a:solidFill>
                <a:latin typeface="Microsoft Sans Serif"/>
                <a:cs typeface="Microsoft Sans Serif"/>
              </a:rPr>
              <a:t>pero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serán</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muy</a:t>
            </a:r>
            <a:r>
              <a:rPr sz="1000" spc="-10" dirty="0">
                <a:solidFill>
                  <a:srgbClr val="57585B"/>
                </a:solidFill>
                <a:latin typeface="Microsoft Sans Serif"/>
                <a:cs typeface="Microsoft Sans Serif"/>
              </a:rPr>
              <a:t> diferentes.</a:t>
            </a:r>
            <a:endParaRPr sz="1000">
              <a:latin typeface="Microsoft Sans Serif"/>
              <a:cs typeface="Microsoft Sans Serif"/>
            </a:endParaRPr>
          </a:p>
          <a:p>
            <a:pPr>
              <a:spcBef>
                <a:spcPts val="35"/>
              </a:spcBef>
            </a:pPr>
            <a:endParaRPr sz="1400">
              <a:latin typeface="Microsoft Sans Serif"/>
              <a:cs typeface="Microsoft Sans Serif"/>
            </a:endParaRPr>
          </a:p>
          <a:p>
            <a:pPr marL="373904" marR="5077">
              <a:lnSpc>
                <a:spcPts val="1487"/>
              </a:lnSpc>
            </a:pPr>
            <a:r>
              <a:rPr sz="1300" i="1" spc="-40" dirty="0">
                <a:solidFill>
                  <a:srgbClr val="004448"/>
                </a:solidFill>
                <a:latin typeface="Arial"/>
                <a:cs typeface="Arial"/>
              </a:rPr>
              <a:t>El</a:t>
            </a:r>
            <a:r>
              <a:rPr sz="1300" i="1" spc="-20" dirty="0">
                <a:solidFill>
                  <a:srgbClr val="004448"/>
                </a:solidFill>
                <a:latin typeface="Arial"/>
                <a:cs typeface="Arial"/>
              </a:rPr>
              <a:t> </a:t>
            </a:r>
            <a:r>
              <a:rPr sz="1300" i="1" spc="-35" dirty="0">
                <a:solidFill>
                  <a:srgbClr val="004448"/>
                </a:solidFill>
                <a:latin typeface="Arial"/>
                <a:cs typeface="Arial"/>
              </a:rPr>
              <a:t>virus</a:t>
            </a:r>
            <a:r>
              <a:rPr sz="1300" i="1" spc="-10" dirty="0">
                <a:solidFill>
                  <a:srgbClr val="004448"/>
                </a:solidFill>
                <a:latin typeface="Arial"/>
                <a:cs typeface="Arial"/>
              </a:rPr>
              <a:t> </a:t>
            </a:r>
            <a:r>
              <a:rPr sz="1300" i="1" spc="-40" dirty="0">
                <a:solidFill>
                  <a:srgbClr val="004448"/>
                </a:solidFill>
                <a:latin typeface="Arial"/>
                <a:cs typeface="Arial"/>
              </a:rPr>
              <a:t>debería</a:t>
            </a:r>
            <a:r>
              <a:rPr sz="1300" i="1" dirty="0">
                <a:solidFill>
                  <a:srgbClr val="004448"/>
                </a:solidFill>
                <a:latin typeface="Arial"/>
                <a:cs typeface="Arial"/>
              </a:rPr>
              <a:t> </a:t>
            </a:r>
            <a:r>
              <a:rPr sz="1300" i="1" spc="-35" dirty="0">
                <a:solidFill>
                  <a:srgbClr val="004448"/>
                </a:solidFill>
                <a:latin typeface="Arial"/>
                <a:cs typeface="Arial"/>
              </a:rPr>
              <a:t>ser</a:t>
            </a:r>
            <a:r>
              <a:rPr sz="1300" i="1" spc="-15" dirty="0">
                <a:solidFill>
                  <a:srgbClr val="004448"/>
                </a:solidFill>
                <a:latin typeface="Arial"/>
                <a:cs typeface="Arial"/>
              </a:rPr>
              <a:t> </a:t>
            </a:r>
            <a:r>
              <a:rPr sz="1300" i="1" spc="-35" dirty="0">
                <a:solidFill>
                  <a:srgbClr val="004448"/>
                </a:solidFill>
                <a:latin typeface="Arial"/>
                <a:cs typeface="Arial"/>
              </a:rPr>
              <a:t>el</a:t>
            </a:r>
            <a:r>
              <a:rPr sz="1300" i="1" spc="-5" dirty="0">
                <a:solidFill>
                  <a:srgbClr val="004448"/>
                </a:solidFill>
                <a:latin typeface="Arial"/>
                <a:cs typeface="Arial"/>
              </a:rPr>
              <a:t> </a:t>
            </a:r>
            <a:r>
              <a:rPr sz="1300" i="1" spc="-35" dirty="0">
                <a:solidFill>
                  <a:srgbClr val="004448"/>
                </a:solidFill>
                <a:latin typeface="Arial"/>
                <a:cs typeface="Arial"/>
              </a:rPr>
              <a:t>catalizador</a:t>
            </a:r>
            <a:r>
              <a:rPr sz="1300" i="1" spc="-10" dirty="0">
                <a:solidFill>
                  <a:srgbClr val="004448"/>
                </a:solidFill>
                <a:latin typeface="Arial"/>
                <a:cs typeface="Arial"/>
              </a:rPr>
              <a:t> </a:t>
            </a:r>
            <a:r>
              <a:rPr sz="1300" i="1" spc="-40" dirty="0">
                <a:solidFill>
                  <a:srgbClr val="004448"/>
                </a:solidFill>
                <a:latin typeface="Arial"/>
                <a:cs typeface="Arial"/>
              </a:rPr>
              <a:t>para</a:t>
            </a:r>
            <a:r>
              <a:rPr sz="1300" i="1" spc="20" dirty="0">
                <a:solidFill>
                  <a:srgbClr val="004448"/>
                </a:solidFill>
                <a:latin typeface="Arial"/>
                <a:cs typeface="Arial"/>
              </a:rPr>
              <a:t> </a:t>
            </a:r>
            <a:r>
              <a:rPr sz="1300" i="1" spc="-35" dirty="0">
                <a:solidFill>
                  <a:srgbClr val="004448"/>
                </a:solidFill>
                <a:latin typeface="Arial"/>
                <a:cs typeface="Arial"/>
              </a:rPr>
              <a:t>la</a:t>
            </a:r>
            <a:r>
              <a:rPr sz="1300" i="1" spc="-5" dirty="0">
                <a:solidFill>
                  <a:srgbClr val="004448"/>
                </a:solidFill>
                <a:latin typeface="Arial"/>
                <a:cs typeface="Arial"/>
              </a:rPr>
              <a:t> </a:t>
            </a:r>
            <a:r>
              <a:rPr sz="1300" i="1" spc="-40" dirty="0">
                <a:solidFill>
                  <a:srgbClr val="004448"/>
                </a:solidFill>
                <a:latin typeface="Arial"/>
                <a:cs typeface="Arial"/>
              </a:rPr>
              <a:t>adopción</a:t>
            </a:r>
            <a:r>
              <a:rPr sz="1300" i="1" spc="-5" dirty="0">
                <a:solidFill>
                  <a:srgbClr val="004448"/>
                </a:solidFill>
                <a:latin typeface="Arial"/>
                <a:cs typeface="Arial"/>
              </a:rPr>
              <a:t> </a:t>
            </a:r>
            <a:r>
              <a:rPr sz="1300" i="1" spc="-45" dirty="0">
                <a:solidFill>
                  <a:srgbClr val="004448"/>
                </a:solidFill>
                <a:latin typeface="Arial"/>
                <a:cs typeface="Arial"/>
              </a:rPr>
              <a:t>de</a:t>
            </a:r>
            <a:r>
              <a:rPr sz="1300" i="1" dirty="0">
                <a:solidFill>
                  <a:srgbClr val="004448"/>
                </a:solidFill>
                <a:latin typeface="Arial"/>
                <a:cs typeface="Arial"/>
              </a:rPr>
              <a:t> </a:t>
            </a:r>
            <a:r>
              <a:rPr sz="1300" i="1" spc="-45" dirty="0">
                <a:solidFill>
                  <a:srgbClr val="004448"/>
                </a:solidFill>
                <a:latin typeface="Arial"/>
                <a:cs typeface="Arial"/>
              </a:rPr>
              <a:t>nuevas</a:t>
            </a:r>
            <a:r>
              <a:rPr sz="1300" i="1" spc="-10" dirty="0">
                <a:solidFill>
                  <a:srgbClr val="004448"/>
                </a:solidFill>
                <a:latin typeface="Arial"/>
                <a:cs typeface="Arial"/>
              </a:rPr>
              <a:t> </a:t>
            </a:r>
            <a:r>
              <a:rPr sz="1300" i="1" spc="-35" dirty="0">
                <a:solidFill>
                  <a:srgbClr val="004448"/>
                </a:solidFill>
                <a:latin typeface="Arial"/>
                <a:cs typeface="Arial"/>
              </a:rPr>
              <a:t>tecnologías</a:t>
            </a:r>
            <a:r>
              <a:rPr sz="1300" i="1" spc="-10" dirty="0">
                <a:solidFill>
                  <a:srgbClr val="004448"/>
                </a:solidFill>
                <a:latin typeface="Arial"/>
                <a:cs typeface="Arial"/>
              </a:rPr>
              <a:t> </a:t>
            </a:r>
            <a:r>
              <a:rPr sz="1300" i="1" spc="-45" dirty="0">
                <a:solidFill>
                  <a:srgbClr val="004448"/>
                </a:solidFill>
                <a:latin typeface="Arial"/>
                <a:cs typeface="Arial"/>
              </a:rPr>
              <a:t>en</a:t>
            </a:r>
            <a:r>
              <a:rPr sz="1300" i="1" spc="-10" dirty="0">
                <a:solidFill>
                  <a:srgbClr val="004448"/>
                </a:solidFill>
                <a:latin typeface="Arial"/>
                <a:cs typeface="Arial"/>
              </a:rPr>
              <a:t> </a:t>
            </a:r>
            <a:r>
              <a:rPr sz="1300" i="1" spc="-40" dirty="0">
                <a:solidFill>
                  <a:srgbClr val="004448"/>
                </a:solidFill>
                <a:latin typeface="Arial"/>
                <a:cs typeface="Arial"/>
              </a:rPr>
              <a:t>todo</a:t>
            </a:r>
            <a:r>
              <a:rPr sz="1300" i="1" dirty="0">
                <a:solidFill>
                  <a:srgbClr val="004448"/>
                </a:solidFill>
                <a:latin typeface="Arial"/>
                <a:cs typeface="Arial"/>
              </a:rPr>
              <a:t> </a:t>
            </a:r>
            <a:r>
              <a:rPr sz="1300" i="1" spc="-35" dirty="0">
                <a:solidFill>
                  <a:srgbClr val="004448"/>
                </a:solidFill>
                <a:latin typeface="Arial"/>
                <a:cs typeface="Arial"/>
              </a:rPr>
              <a:t>el </a:t>
            </a:r>
            <a:r>
              <a:rPr sz="1300" i="1" spc="-350" dirty="0">
                <a:solidFill>
                  <a:srgbClr val="004448"/>
                </a:solidFill>
                <a:latin typeface="Arial"/>
                <a:cs typeface="Arial"/>
              </a:rPr>
              <a:t> </a:t>
            </a:r>
            <a:r>
              <a:rPr sz="1300" i="1" spc="-35" dirty="0">
                <a:solidFill>
                  <a:srgbClr val="004448"/>
                </a:solidFill>
                <a:latin typeface="Arial"/>
                <a:cs typeface="Arial"/>
              </a:rPr>
              <a:t>sector,</a:t>
            </a:r>
            <a:r>
              <a:rPr sz="1300" i="1" spc="-30" dirty="0">
                <a:solidFill>
                  <a:srgbClr val="004448"/>
                </a:solidFill>
                <a:latin typeface="Arial"/>
                <a:cs typeface="Arial"/>
              </a:rPr>
              <a:t> </a:t>
            </a:r>
            <a:r>
              <a:rPr sz="1300" i="1" spc="-40" dirty="0">
                <a:solidFill>
                  <a:srgbClr val="004448"/>
                </a:solidFill>
                <a:latin typeface="Arial"/>
                <a:cs typeface="Arial"/>
              </a:rPr>
              <a:t>para</a:t>
            </a:r>
            <a:r>
              <a:rPr sz="1300" i="1" dirty="0">
                <a:solidFill>
                  <a:srgbClr val="004448"/>
                </a:solidFill>
                <a:latin typeface="Arial"/>
                <a:cs typeface="Arial"/>
              </a:rPr>
              <a:t> </a:t>
            </a:r>
            <a:r>
              <a:rPr sz="1300" i="1" spc="-35" dirty="0">
                <a:solidFill>
                  <a:srgbClr val="004448"/>
                </a:solidFill>
                <a:latin typeface="Arial"/>
                <a:cs typeface="Arial"/>
              </a:rPr>
              <a:t>crear</a:t>
            </a:r>
            <a:r>
              <a:rPr sz="1300" i="1" spc="-25" dirty="0">
                <a:solidFill>
                  <a:srgbClr val="004448"/>
                </a:solidFill>
                <a:latin typeface="Arial"/>
                <a:cs typeface="Arial"/>
              </a:rPr>
              <a:t> </a:t>
            </a:r>
            <a:r>
              <a:rPr sz="1300" i="1" spc="-40" dirty="0">
                <a:solidFill>
                  <a:srgbClr val="004448"/>
                </a:solidFill>
                <a:latin typeface="Arial"/>
                <a:cs typeface="Arial"/>
              </a:rPr>
              <a:t>defensas</a:t>
            </a:r>
            <a:r>
              <a:rPr sz="1300" i="1" spc="-5" dirty="0">
                <a:solidFill>
                  <a:srgbClr val="004448"/>
                </a:solidFill>
                <a:latin typeface="Arial"/>
                <a:cs typeface="Arial"/>
              </a:rPr>
              <a:t> </a:t>
            </a:r>
            <a:r>
              <a:rPr sz="1300" i="1" spc="-35" dirty="0">
                <a:solidFill>
                  <a:srgbClr val="004448"/>
                </a:solidFill>
                <a:latin typeface="Arial"/>
                <a:cs typeface="Arial"/>
              </a:rPr>
              <a:t>higiénicas</a:t>
            </a:r>
            <a:r>
              <a:rPr sz="1300" i="1" spc="-10" dirty="0">
                <a:solidFill>
                  <a:srgbClr val="004448"/>
                </a:solidFill>
                <a:latin typeface="Arial"/>
                <a:cs typeface="Arial"/>
              </a:rPr>
              <a:t> </a:t>
            </a:r>
            <a:r>
              <a:rPr sz="1300" i="1" spc="-50" dirty="0">
                <a:solidFill>
                  <a:srgbClr val="004448"/>
                </a:solidFill>
                <a:latin typeface="Arial"/>
                <a:cs typeface="Arial"/>
              </a:rPr>
              <a:t>e</a:t>
            </a:r>
            <a:r>
              <a:rPr sz="1300" i="1" spc="-5" dirty="0">
                <a:solidFill>
                  <a:srgbClr val="004448"/>
                </a:solidFill>
                <a:latin typeface="Arial"/>
                <a:cs typeface="Arial"/>
              </a:rPr>
              <a:t> </a:t>
            </a:r>
            <a:r>
              <a:rPr sz="1300" i="1" spc="-40" dirty="0">
                <a:solidFill>
                  <a:srgbClr val="004448"/>
                </a:solidFill>
                <a:latin typeface="Arial"/>
                <a:cs typeface="Arial"/>
              </a:rPr>
              <a:t>impulsar</a:t>
            </a:r>
            <a:r>
              <a:rPr sz="1300" i="1" spc="-10" dirty="0">
                <a:solidFill>
                  <a:srgbClr val="004448"/>
                </a:solidFill>
                <a:latin typeface="Arial"/>
                <a:cs typeface="Arial"/>
              </a:rPr>
              <a:t> </a:t>
            </a:r>
            <a:r>
              <a:rPr sz="1300" i="1" spc="-35" dirty="0">
                <a:solidFill>
                  <a:srgbClr val="004448"/>
                </a:solidFill>
                <a:latin typeface="Arial"/>
                <a:cs typeface="Arial"/>
              </a:rPr>
              <a:t>la</a:t>
            </a:r>
            <a:r>
              <a:rPr sz="1300" i="1" spc="-5" dirty="0">
                <a:solidFill>
                  <a:srgbClr val="004448"/>
                </a:solidFill>
                <a:latin typeface="Arial"/>
                <a:cs typeface="Arial"/>
              </a:rPr>
              <a:t> </a:t>
            </a:r>
            <a:r>
              <a:rPr sz="1300" i="1" spc="-35" dirty="0">
                <a:solidFill>
                  <a:srgbClr val="004448"/>
                </a:solidFill>
                <a:latin typeface="Arial"/>
                <a:cs typeface="Arial"/>
              </a:rPr>
              <a:t>sostenibilidad</a:t>
            </a:r>
            <a:r>
              <a:rPr sz="1300" i="1" spc="-20" dirty="0">
                <a:solidFill>
                  <a:srgbClr val="004448"/>
                </a:solidFill>
                <a:latin typeface="Arial"/>
                <a:cs typeface="Arial"/>
              </a:rPr>
              <a:t> </a:t>
            </a:r>
            <a:r>
              <a:rPr sz="1300" i="1" spc="-50" dirty="0">
                <a:solidFill>
                  <a:srgbClr val="004448"/>
                </a:solidFill>
                <a:latin typeface="Arial"/>
                <a:cs typeface="Arial"/>
              </a:rPr>
              <a:t>a</a:t>
            </a:r>
            <a:r>
              <a:rPr sz="1300" i="1" spc="-5" dirty="0">
                <a:solidFill>
                  <a:srgbClr val="004448"/>
                </a:solidFill>
                <a:latin typeface="Arial"/>
                <a:cs typeface="Arial"/>
              </a:rPr>
              <a:t> </a:t>
            </a:r>
            <a:r>
              <a:rPr sz="1300" i="1" spc="-35" dirty="0">
                <a:solidFill>
                  <a:srgbClr val="004448"/>
                </a:solidFill>
                <a:latin typeface="Arial"/>
                <a:cs typeface="Arial"/>
              </a:rPr>
              <a:t>largo</a:t>
            </a:r>
            <a:r>
              <a:rPr sz="1300" i="1" spc="70" dirty="0">
                <a:solidFill>
                  <a:srgbClr val="004448"/>
                </a:solidFill>
                <a:latin typeface="Arial"/>
                <a:cs typeface="Arial"/>
              </a:rPr>
              <a:t> </a:t>
            </a:r>
            <a:r>
              <a:rPr sz="1300" i="1" spc="-35" dirty="0">
                <a:solidFill>
                  <a:srgbClr val="004448"/>
                </a:solidFill>
                <a:latin typeface="Arial"/>
                <a:cs typeface="Arial"/>
              </a:rPr>
              <a:t>plazo.</a:t>
            </a:r>
            <a:endParaRPr sz="1300">
              <a:latin typeface="Arial"/>
              <a:cs typeface="Arial"/>
            </a:endParaRPr>
          </a:p>
          <a:p>
            <a:pPr algn="ctr">
              <a:spcBef>
                <a:spcPts val="869"/>
              </a:spcBef>
            </a:pPr>
            <a:r>
              <a:rPr sz="1300" spc="-40" dirty="0">
                <a:solidFill>
                  <a:srgbClr val="004448"/>
                </a:solidFill>
                <a:latin typeface="Microsoft Sans Serif"/>
                <a:cs typeface="Microsoft Sans Serif"/>
              </a:rPr>
              <a:t>Trish</a:t>
            </a:r>
            <a:r>
              <a:rPr sz="1300" spc="-10" dirty="0">
                <a:solidFill>
                  <a:srgbClr val="004448"/>
                </a:solidFill>
                <a:latin typeface="Microsoft Sans Serif"/>
                <a:cs typeface="Microsoft Sans Serif"/>
              </a:rPr>
              <a:t> </a:t>
            </a:r>
            <a:r>
              <a:rPr sz="1300" spc="-40" dirty="0">
                <a:solidFill>
                  <a:srgbClr val="004448"/>
                </a:solidFill>
                <a:latin typeface="Microsoft Sans Serif"/>
                <a:cs typeface="Microsoft Sans Serif"/>
              </a:rPr>
              <a:t>Caddy,</a:t>
            </a:r>
            <a:r>
              <a:rPr sz="1300" spc="5" dirty="0">
                <a:solidFill>
                  <a:srgbClr val="004448"/>
                </a:solidFill>
                <a:latin typeface="Microsoft Sans Serif"/>
                <a:cs typeface="Microsoft Sans Serif"/>
              </a:rPr>
              <a:t> </a:t>
            </a:r>
            <a:r>
              <a:rPr sz="1300" spc="-35" dirty="0">
                <a:solidFill>
                  <a:srgbClr val="004448"/>
                </a:solidFill>
                <a:latin typeface="Microsoft Sans Serif"/>
                <a:cs typeface="Microsoft Sans Serif"/>
              </a:rPr>
              <a:t>Analista</a:t>
            </a:r>
            <a:r>
              <a:rPr sz="1300" spc="15" dirty="0">
                <a:solidFill>
                  <a:srgbClr val="004448"/>
                </a:solidFill>
                <a:latin typeface="Microsoft Sans Serif"/>
                <a:cs typeface="Microsoft Sans Serif"/>
              </a:rPr>
              <a:t> </a:t>
            </a:r>
            <a:r>
              <a:rPr sz="1300" spc="-40" dirty="0">
                <a:solidFill>
                  <a:srgbClr val="004448"/>
                </a:solidFill>
                <a:latin typeface="Microsoft Sans Serif"/>
                <a:cs typeface="Microsoft Sans Serif"/>
              </a:rPr>
              <a:t>senior</a:t>
            </a:r>
            <a:r>
              <a:rPr sz="1300" spc="10" dirty="0">
                <a:solidFill>
                  <a:srgbClr val="004448"/>
                </a:solidFill>
                <a:latin typeface="Microsoft Sans Serif"/>
                <a:cs typeface="Microsoft Sans Serif"/>
              </a:rPr>
              <a:t> </a:t>
            </a:r>
            <a:r>
              <a:rPr sz="1300" spc="-45" dirty="0">
                <a:solidFill>
                  <a:srgbClr val="004448"/>
                </a:solidFill>
                <a:latin typeface="Microsoft Sans Serif"/>
                <a:cs typeface="Microsoft Sans Serif"/>
              </a:rPr>
              <a:t>de</a:t>
            </a:r>
            <a:r>
              <a:rPr sz="1300" spc="15" dirty="0">
                <a:solidFill>
                  <a:srgbClr val="004448"/>
                </a:solidFill>
                <a:latin typeface="Microsoft Sans Serif"/>
                <a:cs typeface="Microsoft Sans Serif"/>
              </a:rPr>
              <a:t> </a:t>
            </a:r>
            <a:r>
              <a:rPr sz="1300" spc="-40" dirty="0">
                <a:solidFill>
                  <a:srgbClr val="004448"/>
                </a:solidFill>
                <a:latin typeface="Microsoft Sans Serif"/>
                <a:cs typeface="Microsoft Sans Serif"/>
              </a:rPr>
              <a:t>Servicios</a:t>
            </a:r>
            <a:r>
              <a:rPr sz="1300" spc="10" dirty="0">
                <a:solidFill>
                  <a:srgbClr val="004448"/>
                </a:solidFill>
                <a:latin typeface="Microsoft Sans Serif"/>
                <a:cs typeface="Microsoft Sans Serif"/>
              </a:rPr>
              <a:t> </a:t>
            </a:r>
            <a:r>
              <a:rPr sz="1300" spc="-40" dirty="0">
                <a:solidFill>
                  <a:srgbClr val="004448"/>
                </a:solidFill>
                <a:latin typeface="Microsoft Sans Serif"/>
                <a:cs typeface="Microsoft Sans Serif"/>
              </a:rPr>
              <a:t>Alimentarios</a:t>
            </a:r>
            <a:endParaRPr sz="1300">
              <a:latin typeface="Microsoft Sans Serif"/>
              <a:cs typeface="Microsoft Sans Serif"/>
            </a:endParaRPr>
          </a:p>
          <a:p>
            <a:pPr>
              <a:spcBef>
                <a:spcPts val="5"/>
              </a:spcBef>
            </a:pPr>
            <a:endParaRPr sz="1600">
              <a:latin typeface="Microsoft Sans Serif"/>
              <a:cs typeface="Microsoft Sans Serif"/>
            </a:endParaRPr>
          </a:p>
          <a:p>
            <a:pPr marL="12697" marR="99030" algn="just">
              <a:lnSpc>
                <a:spcPct val="96000"/>
              </a:lnSpc>
            </a:pP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50</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ejemplos</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enfoques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innovadores</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en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materia</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saludables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utilizados</a:t>
            </a:r>
            <a:r>
              <a:rPr sz="1000" spc="-5" dirty="0">
                <a:solidFill>
                  <a:srgbClr val="57585B"/>
                </a:solidFill>
                <a:latin typeface="Microsoft Sans Serif"/>
                <a:cs typeface="Microsoft Sans Serif"/>
              </a:rPr>
              <a:t> para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transformar </a:t>
            </a:r>
            <a:r>
              <a:rPr sz="1000" spc="-5" dirty="0">
                <a:solidFill>
                  <a:srgbClr val="57585B"/>
                </a:solidFill>
                <a:latin typeface="Microsoft Sans Serif"/>
                <a:cs typeface="Microsoft Sans Serif"/>
              </a:rPr>
              <a:t>empresas de </a:t>
            </a:r>
            <a:r>
              <a:rPr sz="1000" spc="-10" dirty="0">
                <a:solidFill>
                  <a:srgbClr val="57585B"/>
                </a:solidFill>
                <a:latin typeface="Microsoft Sans Serif"/>
                <a:cs typeface="Microsoft Sans Serif"/>
              </a:rPr>
              <a:t>servicios alimentarios, el equipo </a:t>
            </a:r>
            <a:r>
              <a:rPr sz="1000" spc="-5" dirty="0">
                <a:solidFill>
                  <a:srgbClr val="57585B"/>
                </a:solidFill>
                <a:latin typeface="Microsoft Sans Serif"/>
                <a:cs typeface="Microsoft Sans Serif"/>
              </a:rPr>
              <a:t>de SUSTAIN </a:t>
            </a:r>
            <a:r>
              <a:rPr sz="1000" spc="-10" dirty="0">
                <a:solidFill>
                  <a:srgbClr val="57585B"/>
                </a:solidFill>
                <a:latin typeface="Microsoft Sans Serif"/>
                <a:cs typeface="Microsoft Sans Serif"/>
              </a:rPr>
              <a:t>comparte estos ejemplos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mejores </a:t>
            </a:r>
            <a:r>
              <a:rPr sz="1000" spc="-5" dirty="0">
                <a:solidFill>
                  <a:srgbClr val="57585B"/>
                </a:solidFill>
                <a:latin typeface="Microsoft Sans Serif"/>
                <a:cs typeface="Microsoft Sans Serif"/>
              </a:rPr>
              <a:t>prácticas de </a:t>
            </a:r>
            <a:r>
              <a:rPr sz="1000" spc="-10" dirty="0">
                <a:solidFill>
                  <a:srgbClr val="57585B"/>
                </a:solidFill>
                <a:latin typeface="Microsoft Sans Serif"/>
                <a:cs typeface="Microsoft Sans Serif"/>
              </a:rPr>
              <a:t>PYMES </a:t>
            </a:r>
            <a:r>
              <a:rPr sz="1000" spc="-5" dirty="0">
                <a:solidFill>
                  <a:srgbClr val="57585B"/>
                </a:solidFill>
                <a:latin typeface="Microsoft Sans Serif"/>
                <a:cs typeface="Microsoft Sans Serif"/>
              </a:rPr>
              <a:t>que se adaptan </a:t>
            </a:r>
            <a:r>
              <a:rPr sz="1000" dirty="0">
                <a:solidFill>
                  <a:srgbClr val="57585B"/>
                </a:solidFill>
                <a:latin typeface="Microsoft Sans Serif"/>
                <a:cs typeface="Microsoft Sans Serif"/>
              </a:rPr>
              <a:t>a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nuevas </a:t>
            </a:r>
            <a:r>
              <a:rPr sz="1000" spc="-10" dirty="0">
                <a:solidFill>
                  <a:srgbClr val="57585B"/>
                </a:solidFill>
                <a:latin typeface="Microsoft Sans Serif"/>
                <a:cs typeface="Microsoft Sans Serif"/>
              </a:rPr>
              <a:t>tendencias del mercado/consumidor. </a:t>
            </a:r>
            <a:r>
              <a:rPr sz="1000" spc="-5" dirty="0">
                <a:solidFill>
                  <a:srgbClr val="57585B"/>
                </a:solidFill>
                <a:latin typeface="Microsoft Sans Serif"/>
                <a:cs typeface="Microsoft Sans Serif"/>
              </a:rPr>
              <a:t>Estas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buenas </a:t>
            </a:r>
            <a:r>
              <a:rPr sz="1000" spc="-10" dirty="0">
                <a:solidFill>
                  <a:srgbClr val="57585B"/>
                </a:solidFill>
                <a:latin typeface="Microsoft Sans Serif"/>
                <a:cs typeface="Microsoft Sans Serif"/>
              </a:rPr>
              <a:t>prácticas identificadas permiten/alientan </a:t>
            </a:r>
            <a:r>
              <a:rPr sz="1000" dirty="0">
                <a:solidFill>
                  <a:srgbClr val="57585B"/>
                </a:solidFill>
                <a:latin typeface="Microsoft Sans Serif"/>
                <a:cs typeface="Microsoft Sans Serif"/>
              </a:rPr>
              <a:t>a </a:t>
            </a:r>
            <a:r>
              <a:rPr sz="1000" spc="-10" dirty="0">
                <a:solidFill>
                  <a:srgbClr val="57585B"/>
                </a:solidFill>
                <a:latin typeface="Microsoft Sans Serif"/>
                <a:cs typeface="Microsoft Sans Serif"/>
              </a:rPr>
              <a:t>sus homólogos </a:t>
            </a:r>
            <a:r>
              <a:rPr sz="1000" dirty="0">
                <a:solidFill>
                  <a:srgbClr val="57585B"/>
                </a:solidFill>
                <a:latin typeface="Microsoft Sans Serif"/>
                <a:cs typeface="Microsoft Sans Serif"/>
              </a:rPr>
              <a:t>a </a:t>
            </a:r>
            <a:r>
              <a:rPr sz="1000" spc="-10" dirty="0">
                <a:solidFill>
                  <a:srgbClr val="57585B"/>
                </a:solidFill>
                <a:latin typeface="Microsoft Sans Serif"/>
                <a:cs typeface="Microsoft Sans Serif"/>
              </a:rPr>
              <a:t>ser </a:t>
            </a:r>
            <a:r>
              <a:rPr sz="1000" spc="-5" dirty="0">
                <a:solidFill>
                  <a:srgbClr val="57585B"/>
                </a:solidFill>
                <a:latin typeface="Microsoft Sans Serif"/>
                <a:cs typeface="Microsoft Sans Serif"/>
              </a:rPr>
              <a:t>más </a:t>
            </a:r>
            <a:r>
              <a:rPr sz="1000" spc="-10" dirty="0">
                <a:solidFill>
                  <a:srgbClr val="57585B"/>
                </a:solidFill>
                <a:latin typeface="Microsoft Sans Serif"/>
                <a:cs typeface="Microsoft Sans Serif"/>
              </a:rPr>
              <a:t>innovadores </a:t>
            </a:r>
            <a:r>
              <a:rPr sz="1000" spc="-5" dirty="0">
                <a:solidFill>
                  <a:srgbClr val="57585B"/>
                </a:solidFill>
                <a:latin typeface="Microsoft Sans Serif"/>
                <a:cs typeface="Microsoft Sans Serif"/>
              </a:rPr>
              <a:t>en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oferta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y</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servicios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alimentarios</a:t>
            </a:r>
            <a:r>
              <a:rPr sz="1000" spc="-5" dirty="0">
                <a:solidFill>
                  <a:srgbClr val="57585B"/>
                </a:solidFill>
                <a:latin typeface="Microsoft Sans Serif"/>
                <a:cs typeface="Microsoft Sans Serif"/>
              </a:rPr>
              <a:t> más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saludables.</a:t>
            </a:r>
            <a:r>
              <a:rPr sz="1000" spc="-5" dirty="0">
                <a:solidFill>
                  <a:srgbClr val="57585B"/>
                </a:solidFill>
                <a:latin typeface="Microsoft Sans Serif"/>
                <a:cs typeface="Microsoft Sans Serif"/>
              </a:rPr>
              <a:t> 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esencia,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COMPENDIO</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BUENAS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PRÁCTICAS</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04" dirty="0">
                <a:solidFill>
                  <a:srgbClr val="57585B"/>
                </a:solidFill>
                <a:latin typeface="Microsoft Sans Serif"/>
                <a:cs typeface="Microsoft Sans Serif"/>
              </a:rPr>
              <a:t> </a:t>
            </a:r>
            <a:r>
              <a:rPr sz="1000" spc="-10" dirty="0">
                <a:solidFill>
                  <a:srgbClr val="57585B"/>
                </a:solidFill>
                <a:latin typeface="Microsoft Sans Serif"/>
                <a:cs typeface="Microsoft Sans Serif"/>
              </a:rPr>
              <a:t>SERVICIOS</a:t>
            </a:r>
            <a:r>
              <a:rPr sz="1000" spc="22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ALIMENTARIOS</a:t>
            </a:r>
            <a:r>
              <a:rPr sz="1000" spc="235" dirty="0">
                <a:solidFill>
                  <a:srgbClr val="57585B"/>
                </a:solidFill>
                <a:latin typeface="Microsoft Sans Serif"/>
                <a:cs typeface="Microsoft Sans Serif"/>
              </a:rPr>
              <a:t> </a:t>
            </a:r>
            <a:r>
              <a:rPr sz="1000" spc="-10" dirty="0">
                <a:solidFill>
                  <a:srgbClr val="57585B"/>
                </a:solidFill>
                <a:latin typeface="Microsoft Sans Serif"/>
                <a:cs typeface="Microsoft Sans Serif"/>
              </a:rPr>
              <a:t>SALUDABLES</a:t>
            </a:r>
            <a:r>
              <a:rPr sz="1000" spc="22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SUSTAIN</a:t>
            </a:r>
            <a:r>
              <a:rPr sz="1000" spc="22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las</a:t>
            </a:r>
            <a:r>
              <a:rPr sz="1000" spc="204" dirty="0">
                <a:solidFill>
                  <a:srgbClr val="57585B"/>
                </a:solidFill>
                <a:latin typeface="Microsoft Sans Serif"/>
                <a:cs typeface="Microsoft Sans Serif"/>
              </a:rPr>
              <a:t> </a:t>
            </a:r>
            <a:r>
              <a:rPr sz="1000" dirty="0">
                <a:solidFill>
                  <a:srgbClr val="57585B"/>
                </a:solidFill>
                <a:latin typeface="Microsoft Sans Serif"/>
                <a:cs typeface="Microsoft Sans Serif"/>
              </a:rPr>
              <a:t>PYMES</a:t>
            </a:r>
            <a:r>
              <a:rPr sz="1000" spc="22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endParaRPr sz="1000">
              <a:latin typeface="Microsoft Sans Serif"/>
              <a:cs typeface="Microsoft Sans Serif"/>
            </a:endParaRPr>
          </a:p>
          <a:p>
            <a:pPr marL="12697" algn="just">
              <a:lnSpc>
                <a:spcPts val="1175"/>
              </a:lnSpc>
            </a:pPr>
            <a:r>
              <a:rPr sz="1000" spc="-10" dirty="0">
                <a:solidFill>
                  <a:srgbClr val="57585B"/>
                </a:solidFill>
                <a:latin typeface="Microsoft Sans Serif"/>
                <a:cs typeface="Microsoft Sans Serif"/>
              </a:rPr>
              <a:t>recurso</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10" dirty="0">
                <a:solidFill>
                  <a:srgbClr val="57585B"/>
                </a:solidFill>
                <a:latin typeface="Microsoft Sans Serif"/>
                <a:cs typeface="Microsoft Sans Serif"/>
              </a:rPr>
              <a:t>inspirar</a:t>
            </a:r>
            <a:r>
              <a:rPr sz="1000" spc="20" dirty="0">
                <a:solidFill>
                  <a:srgbClr val="57585B"/>
                </a:solidFill>
                <a:latin typeface="Microsoft Sans Serif"/>
                <a:cs typeface="Microsoft Sans Serif"/>
              </a:rPr>
              <a:t> </a:t>
            </a:r>
            <a:r>
              <a:rPr sz="1000"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las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PYMES</a:t>
            </a:r>
            <a:r>
              <a:rPr sz="1000" spc="2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sector</a:t>
            </a:r>
            <a:r>
              <a:rPr sz="1000" spc="25" dirty="0">
                <a:solidFill>
                  <a:srgbClr val="57585B"/>
                </a:solidFill>
                <a:latin typeface="Microsoft Sans Serif"/>
                <a:cs typeface="Microsoft Sans Serif"/>
              </a:rPr>
              <a:t> </a:t>
            </a:r>
            <a:r>
              <a:rPr sz="1000" dirty="0">
                <a:solidFill>
                  <a:srgbClr val="57585B"/>
                </a:solidFill>
                <a:latin typeface="Microsoft Sans Serif"/>
                <a:cs typeface="Microsoft Sans Serif"/>
              </a:rPr>
              <a:t>a</a:t>
            </a:r>
            <a:r>
              <a:rPr sz="1000" spc="35" dirty="0">
                <a:solidFill>
                  <a:srgbClr val="57585B"/>
                </a:solidFill>
                <a:latin typeface="Microsoft Sans Serif"/>
                <a:cs typeface="Microsoft Sans Serif"/>
              </a:rPr>
              <a:t> </a:t>
            </a:r>
            <a:r>
              <a:rPr sz="1000" spc="-10" dirty="0">
                <a:solidFill>
                  <a:srgbClr val="57585B"/>
                </a:solidFill>
                <a:latin typeface="Microsoft Sans Serif"/>
                <a:cs typeface="Microsoft Sans Serif"/>
              </a:rPr>
              <a:t>crear</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nueva</a:t>
            </a:r>
            <a:r>
              <a:rPr sz="1000" spc="35" dirty="0">
                <a:solidFill>
                  <a:srgbClr val="57585B"/>
                </a:solidFill>
                <a:latin typeface="Microsoft Sans Serif"/>
                <a:cs typeface="Microsoft Sans Serif"/>
              </a:rPr>
              <a:t> </a:t>
            </a:r>
            <a:r>
              <a:rPr sz="1000" spc="-10" dirty="0">
                <a:solidFill>
                  <a:srgbClr val="57585B"/>
                </a:solidFill>
                <a:latin typeface="Microsoft Sans Serif"/>
                <a:cs typeface="Microsoft Sans Serif"/>
              </a:rPr>
              <a:t>generación</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spc="35" dirty="0">
                <a:solidFill>
                  <a:srgbClr val="57585B"/>
                </a:solidFill>
                <a:latin typeface="Microsoft Sans Serif"/>
                <a:cs typeface="Microsoft Sans Serif"/>
              </a:rPr>
              <a:t> </a:t>
            </a:r>
            <a:r>
              <a:rPr sz="1000" dirty="0">
                <a:solidFill>
                  <a:srgbClr val="57585B"/>
                </a:solidFill>
                <a:latin typeface="Microsoft Sans Serif"/>
                <a:cs typeface="Microsoft Sans Serif"/>
              </a:rPr>
              <a:t>y</a:t>
            </a:r>
            <a:r>
              <a:rPr sz="1000" spc="30" dirty="0">
                <a:solidFill>
                  <a:srgbClr val="57585B"/>
                </a:solidFill>
                <a:latin typeface="Microsoft Sans Serif"/>
                <a:cs typeface="Microsoft Sans Serif"/>
              </a:rPr>
              <a:t> </a:t>
            </a:r>
            <a:r>
              <a:rPr sz="1000" spc="-10" dirty="0">
                <a:solidFill>
                  <a:srgbClr val="57585B"/>
                </a:solidFill>
                <a:latin typeface="Microsoft Sans Serif"/>
                <a:cs typeface="Microsoft Sans Serif"/>
              </a:rPr>
              <a:t>servicios</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marR="102840" algn="just">
              <a:lnSpc>
                <a:spcPts val="1200"/>
              </a:lnSpc>
              <a:spcBef>
                <a:spcPts val="65"/>
              </a:spcBef>
            </a:pPr>
            <a:r>
              <a:rPr sz="1000" spc="-5" dirty="0">
                <a:solidFill>
                  <a:srgbClr val="57585B"/>
                </a:solidFill>
                <a:latin typeface="Microsoft Sans Serif"/>
                <a:cs typeface="Microsoft Sans Serif"/>
              </a:rPr>
              <a:t>valor </a:t>
            </a:r>
            <a:r>
              <a:rPr sz="1000" spc="-10" dirty="0">
                <a:solidFill>
                  <a:srgbClr val="57585B"/>
                </a:solidFill>
                <a:latin typeface="Microsoft Sans Serif"/>
                <a:cs typeface="Microsoft Sans Serif"/>
              </a:rPr>
              <a:t>añadido </a:t>
            </a:r>
            <a:r>
              <a:rPr sz="1000" spc="-5" dirty="0">
                <a:solidFill>
                  <a:srgbClr val="57585B"/>
                </a:solidFill>
                <a:latin typeface="Microsoft Sans Serif"/>
                <a:cs typeface="Microsoft Sans Serif"/>
              </a:rPr>
              <a:t>para </a:t>
            </a:r>
            <a:r>
              <a:rPr sz="1000" spc="-10" dirty="0">
                <a:solidFill>
                  <a:srgbClr val="57585B"/>
                </a:solidFill>
                <a:latin typeface="Microsoft Sans Serif"/>
                <a:cs typeface="Microsoft Sans Serif"/>
              </a:rPr>
              <a:t>satisfacer </a:t>
            </a:r>
            <a:r>
              <a:rPr sz="1000" spc="-5" dirty="0">
                <a:solidFill>
                  <a:srgbClr val="57585B"/>
                </a:solidFill>
                <a:latin typeface="Microsoft Sans Serif"/>
                <a:cs typeface="Microsoft Sans Serif"/>
              </a:rPr>
              <a:t>las </a:t>
            </a:r>
            <a:r>
              <a:rPr sz="1000" spc="-10" dirty="0">
                <a:solidFill>
                  <a:srgbClr val="57585B"/>
                </a:solidFill>
                <a:latin typeface="Microsoft Sans Serif"/>
                <a:cs typeface="Microsoft Sans Serif"/>
              </a:rPr>
              <a:t>necesidades, los valores </a:t>
            </a:r>
            <a:r>
              <a:rPr sz="1000" dirty="0">
                <a:solidFill>
                  <a:srgbClr val="57585B"/>
                </a:solidFill>
                <a:latin typeface="Microsoft Sans Serif"/>
                <a:cs typeface="Microsoft Sans Serif"/>
              </a:rPr>
              <a:t>y </a:t>
            </a:r>
            <a:r>
              <a:rPr sz="1000" spc="-5" dirty="0">
                <a:solidFill>
                  <a:srgbClr val="57585B"/>
                </a:solidFill>
                <a:latin typeface="Microsoft Sans Serif"/>
                <a:cs typeface="Microsoft Sans Serif"/>
              </a:rPr>
              <a:t>las </a:t>
            </a:r>
            <a:r>
              <a:rPr sz="1000" spc="-10" dirty="0">
                <a:solidFill>
                  <a:srgbClr val="57585B"/>
                </a:solidFill>
                <a:latin typeface="Microsoft Sans Serif"/>
                <a:cs typeface="Microsoft Sans Serif"/>
              </a:rPr>
              <a:t>expectativas </a:t>
            </a:r>
            <a:r>
              <a:rPr sz="1000"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la sociedad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una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manera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responsable</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ética.</a:t>
            </a:r>
            <a:endParaRPr sz="1000">
              <a:latin typeface="Microsoft Sans Serif"/>
              <a:cs typeface="Microsoft Sans Serif"/>
            </a:endParaRPr>
          </a:p>
        </p:txBody>
      </p:sp>
      <p:sp>
        <p:nvSpPr>
          <p:cNvPr id="24" name="object 24"/>
          <p:cNvSpPr txBox="1">
            <a:spLocks noGrp="1"/>
          </p:cNvSpPr>
          <p:nvPr>
            <p:ph type="title"/>
          </p:nvPr>
        </p:nvSpPr>
        <p:spPr>
          <a:xfrm>
            <a:off x="697483" y="329898"/>
            <a:ext cx="2520315" cy="574675"/>
          </a:xfrm>
          <a:prstGeom prst="rect">
            <a:avLst/>
          </a:prstGeom>
        </p:spPr>
        <p:txBody>
          <a:bodyPr vert="horz" wrap="square" lIns="0" tIns="12697" rIns="0" bIns="0" rtlCol="0">
            <a:spAutoFit/>
          </a:bodyPr>
          <a:lstStyle/>
          <a:p>
            <a:pPr marL="12697">
              <a:spcBef>
                <a:spcPts val="100"/>
              </a:spcBef>
            </a:pPr>
            <a:r>
              <a:rPr sz="3600" b="0" dirty="0">
                <a:solidFill>
                  <a:srgbClr val="004448"/>
                </a:solidFill>
                <a:latin typeface="Microsoft Sans Serif"/>
                <a:cs typeface="Microsoft Sans Serif"/>
              </a:rPr>
              <a:t>Intro</a:t>
            </a:r>
            <a:r>
              <a:rPr sz="3600" b="0" spc="10" dirty="0">
                <a:solidFill>
                  <a:srgbClr val="004448"/>
                </a:solidFill>
                <a:latin typeface="Microsoft Sans Serif"/>
                <a:cs typeface="Microsoft Sans Serif"/>
              </a:rPr>
              <a:t>d</a:t>
            </a:r>
            <a:r>
              <a:rPr sz="3600" b="0" spc="-10" dirty="0">
                <a:solidFill>
                  <a:srgbClr val="004448"/>
                </a:solidFill>
                <a:latin typeface="Microsoft Sans Serif"/>
                <a:cs typeface="Microsoft Sans Serif"/>
              </a:rPr>
              <a:t>ucc</a:t>
            </a:r>
            <a:r>
              <a:rPr sz="3600" b="0" dirty="0">
                <a:solidFill>
                  <a:srgbClr val="004448"/>
                </a:solidFill>
                <a:latin typeface="Microsoft Sans Serif"/>
                <a:cs typeface="Microsoft Sans Serif"/>
              </a:rPr>
              <a:t>ión</a:t>
            </a:r>
            <a:endParaRPr sz="3600">
              <a:latin typeface="Microsoft Sans Serif"/>
              <a:cs typeface="Microsoft Sans Serif"/>
            </a:endParaRPr>
          </a:p>
        </p:txBody>
      </p:sp>
      <p:sp>
        <p:nvSpPr>
          <p:cNvPr id="25" name="object 25"/>
          <p:cNvSpPr/>
          <p:nvPr/>
        </p:nvSpPr>
        <p:spPr>
          <a:xfrm>
            <a:off x="7149468" y="1023492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sp>
        <p:nvSpPr>
          <p:cNvPr id="26" name="object 26"/>
          <p:cNvSpPr txBox="1"/>
          <p:nvPr/>
        </p:nvSpPr>
        <p:spPr>
          <a:xfrm>
            <a:off x="7277344" y="7797237"/>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27" name="object 27"/>
          <p:cNvSpPr/>
          <p:nvPr/>
        </p:nvSpPr>
        <p:spPr>
          <a:xfrm>
            <a:off x="50803" y="0"/>
            <a:ext cx="4078604" cy="1361440"/>
          </a:xfrm>
          <a:custGeom>
            <a:avLst/>
            <a:gdLst/>
            <a:ahLst/>
            <a:cxnLst/>
            <a:rect l="l" t="t" r="r" b="b"/>
            <a:pathLst>
              <a:path w="4078604" h="1361440">
                <a:moveTo>
                  <a:pt x="615171" y="0"/>
                </a:moveTo>
                <a:lnTo>
                  <a:pt x="583160" y="0"/>
                </a:lnTo>
                <a:lnTo>
                  <a:pt x="553161" y="35940"/>
                </a:lnTo>
                <a:lnTo>
                  <a:pt x="513854" y="88391"/>
                </a:lnTo>
                <a:lnTo>
                  <a:pt x="474560" y="141477"/>
                </a:lnTo>
                <a:lnTo>
                  <a:pt x="436778" y="196341"/>
                </a:lnTo>
                <a:lnTo>
                  <a:pt x="400507" y="253745"/>
                </a:lnTo>
                <a:lnTo>
                  <a:pt x="364998" y="311911"/>
                </a:lnTo>
                <a:lnTo>
                  <a:pt x="327964" y="378332"/>
                </a:lnTo>
                <a:lnTo>
                  <a:pt x="293204" y="443102"/>
                </a:lnTo>
                <a:lnTo>
                  <a:pt x="261467" y="508761"/>
                </a:lnTo>
                <a:lnTo>
                  <a:pt x="231241" y="572769"/>
                </a:lnTo>
                <a:lnTo>
                  <a:pt x="204038" y="635888"/>
                </a:lnTo>
                <a:lnTo>
                  <a:pt x="179095" y="696594"/>
                </a:lnTo>
                <a:lnTo>
                  <a:pt x="155663" y="756411"/>
                </a:lnTo>
                <a:lnTo>
                  <a:pt x="135267" y="813688"/>
                </a:lnTo>
                <a:lnTo>
                  <a:pt x="116370" y="868552"/>
                </a:lnTo>
                <a:lnTo>
                  <a:pt x="99745" y="920876"/>
                </a:lnTo>
                <a:lnTo>
                  <a:pt x="84632" y="969898"/>
                </a:lnTo>
                <a:lnTo>
                  <a:pt x="71789" y="1015618"/>
                </a:lnTo>
                <a:lnTo>
                  <a:pt x="43828" y="1121917"/>
                </a:lnTo>
                <a:lnTo>
                  <a:pt x="24182" y="1210055"/>
                </a:lnTo>
                <a:lnTo>
                  <a:pt x="11334" y="1278127"/>
                </a:lnTo>
                <a:lnTo>
                  <a:pt x="3778" y="1321307"/>
                </a:lnTo>
                <a:lnTo>
                  <a:pt x="0" y="1351279"/>
                </a:lnTo>
                <a:lnTo>
                  <a:pt x="2279142" y="1361185"/>
                </a:lnTo>
                <a:lnTo>
                  <a:pt x="2344166" y="1360423"/>
                </a:lnTo>
                <a:lnTo>
                  <a:pt x="2408301" y="1357883"/>
                </a:lnTo>
                <a:lnTo>
                  <a:pt x="2471039" y="1352930"/>
                </a:lnTo>
                <a:lnTo>
                  <a:pt x="2533015" y="1347088"/>
                </a:lnTo>
                <a:lnTo>
                  <a:pt x="2594229" y="1339595"/>
                </a:lnTo>
                <a:lnTo>
                  <a:pt x="2618359" y="1335531"/>
                </a:lnTo>
                <a:lnTo>
                  <a:pt x="2269236" y="1335531"/>
                </a:lnTo>
                <a:lnTo>
                  <a:pt x="27204" y="1325498"/>
                </a:lnTo>
                <a:lnTo>
                  <a:pt x="40806" y="1245742"/>
                </a:lnTo>
                <a:lnTo>
                  <a:pt x="53652" y="1183385"/>
                </a:lnTo>
                <a:lnTo>
                  <a:pt x="71789" y="1108709"/>
                </a:lnTo>
                <a:lnTo>
                  <a:pt x="94462" y="1022222"/>
                </a:lnTo>
                <a:lnTo>
                  <a:pt x="116370" y="945006"/>
                </a:lnTo>
                <a:lnTo>
                  <a:pt x="140550" y="871092"/>
                </a:lnTo>
                <a:lnTo>
                  <a:pt x="164731" y="800353"/>
                </a:lnTo>
                <a:lnTo>
                  <a:pt x="189674" y="733043"/>
                </a:lnTo>
                <a:lnTo>
                  <a:pt x="215366" y="669924"/>
                </a:lnTo>
                <a:lnTo>
                  <a:pt x="241058" y="609345"/>
                </a:lnTo>
                <a:lnTo>
                  <a:pt x="266750" y="552830"/>
                </a:lnTo>
                <a:lnTo>
                  <a:pt x="291693" y="499617"/>
                </a:lnTo>
                <a:lnTo>
                  <a:pt x="316623" y="450595"/>
                </a:lnTo>
                <a:lnTo>
                  <a:pt x="340804" y="404875"/>
                </a:lnTo>
                <a:lnTo>
                  <a:pt x="363486" y="363346"/>
                </a:lnTo>
                <a:lnTo>
                  <a:pt x="385394" y="325119"/>
                </a:lnTo>
                <a:lnTo>
                  <a:pt x="420154" y="267842"/>
                </a:lnTo>
                <a:lnTo>
                  <a:pt x="456425" y="211327"/>
                </a:lnTo>
                <a:lnTo>
                  <a:pt x="493458" y="156463"/>
                </a:lnTo>
                <a:lnTo>
                  <a:pt x="531990" y="104139"/>
                </a:lnTo>
                <a:lnTo>
                  <a:pt x="571296" y="52577"/>
                </a:lnTo>
                <a:lnTo>
                  <a:pt x="612101" y="3555"/>
                </a:lnTo>
                <a:lnTo>
                  <a:pt x="615171" y="0"/>
                </a:lnTo>
                <a:close/>
              </a:path>
              <a:path w="4078604" h="1361440">
                <a:moveTo>
                  <a:pt x="4078432" y="0"/>
                </a:moveTo>
                <a:lnTo>
                  <a:pt x="4052754" y="0"/>
                </a:lnTo>
                <a:lnTo>
                  <a:pt x="4045077" y="22732"/>
                </a:lnTo>
                <a:lnTo>
                  <a:pt x="4021709" y="85851"/>
                </a:lnTo>
                <a:lnTo>
                  <a:pt x="3999103" y="144906"/>
                </a:lnTo>
                <a:lnTo>
                  <a:pt x="3975608" y="199643"/>
                </a:lnTo>
                <a:lnTo>
                  <a:pt x="3953002" y="250316"/>
                </a:lnTo>
                <a:lnTo>
                  <a:pt x="3931792" y="296036"/>
                </a:lnTo>
                <a:lnTo>
                  <a:pt x="3910584" y="337565"/>
                </a:lnTo>
                <a:lnTo>
                  <a:pt x="3878072" y="399033"/>
                </a:lnTo>
                <a:lnTo>
                  <a:pt x="3844163" y="458977"/>
                </a:lnTo>
                <a:lnTo>
                  <a:pt x="3809365" y="516254"/>
                </a:lnTo>
                <a:lnTo>
                  <a:pt x="3772280" y="572769"/>
                </a:lnTo>
                <a:lnTo>
                  <a:pt x="3734562" y="626744"/>
                </a:lnTo>
                <a:lnTo>
                  <a:pt x="3695319" y="678306"/>
                </a:lnTo>
                <a:lnTo>
                  <a:pt x="3654425" y="728979"/>
                </a:lnTo>
                <a:lnTo>
                  <a:pt x="3612134" y="777112"/>
                </a:lnTo>
                <a:lnTo>
                  <a:pt x="3569080" y="823721"/>
                </a:lnTo>
                <a:lnTo>
                  <a:pt x="3524504" y="867663"/>
                </a:lnTo>
                <a:lnTo>
                  <a:pt x="3478403" y="910081"/>
                </a:lnTo>
                <a:lnTo>
                  <a:pt x="3430778" y="950848"/>
                </a:lnTo>
                <a:lnTo>
                  <a:pt x="3382391" y="989837"/>
                </a:lnTo>
                <a:lnTo>
                  <a:pt x="3333241" y="1025524"/>
                </a:lnTo>
                <a:lnTo>
                  <a:pt x="3286379" y="1058036"/>
                </a:lnTo>
                <a:lnTo>
                  <a:pt x="3238119" y="1087881"/>
                </a:lnTo>
                <a:lnTo>
                  <a:pt x="3188970" y="1116075"/>
                </a:lnTo>
                <a:lnTo>
                  <a:pt x="3139059" y="1142745"/>
                </a:lnTo>
                <a:lnTo>
                  <a:pt x="3087751" y="1167637"/>
                </a:lnTo>
                <a:lnTo>
                  <a:pt x="3036316" y="1190878"/>
                </a:lnTo>
                <a:lnTo>
                  <a:pt x="2982595" y="1212468"/>
                </a:lnTo>
                <a:lnTo>
                  <a:pt x="2929001" y="1232407"/>
                </a:lnTo>
                <a:lnTo>
                  <a:pt x="2873883" y="1250695"/>
                </a:lnTo>
                <a:lnTo>
                  <a:pt x="2817114" y="1267332"/>
                </a:lnTo>
                <a:lnTo>
                  <a:pt x="2760472" y="1281429"/>
                </a:lnTo>
                <a:lnTo>
                  <a:pt x="2702306" y="1294764"/>
                </a:lnTo>
                <a:lnTo>
                  <a:pt x="2643378" y="1305559"/>
                </a:lnTo>
                <a:lnTo>
                  <a:pt x="2582926" y="1314703"/>
                </a:lnTo>
                <a:lnTo>
                  <a:pt x="2522474" y="1322196"/>
                </a:lnTo>
                <a:lnTo>
                  <a:pt x="2460498" y="1328038"/>
                </a:lnTo>
                <a:lnTo>
                  <a:pt x="2397760" y="1332102"/>
                </a:lnTo>
                <a:lnTo>
                  <a:pt x="2333498" y="1334642"/>
                </a:lnTo>
                <a:lnTo>
                  <a:pt x="2269236" y="1335531"/>
                </a:lnTo>
                <a:lnTo>
                  <a:pt x="2618359" y="1335531"/>
                </a:lnTo>
                <a:lnTo>
                  <a:pt x="2712847" y="1318005"/>
                </a:lnTo>
                <a:lnTo>
                  <a:pt x="2771013" y="1305559"/>
                </a:lnTo>
                <a:lnTo>
                  <a:pt x="2828544" y="1290573"/>
                </a:lnTo>
                <a:lnTo>
                  <a:pt x="2885186" y="1274063"/>
                </a:lnTo>
                <a:lnTo>
                  <a:pt x="2940304" y="1255775"/>
                </a:lnTo>
                <a:lnTo>
                  <a:pt x="2994787" y="1235836"/>
                </a:lnTo>
                <a:lnTo>
                  <a:pt x="3047619" y="1214119"/>
                </a:lnTo>
                <a:lnTo>
                  <a:pt x="3099816" y="1190116"/>
                </a:lnTo>
                <a:lnTo>
                  <a:pt x="3151124" y="1165097"/>
                </a:lnTo>
                <a:lnTo>
                  <a:pt x="3201797" y="1138554"/>
                </a:lnTo>
                <a:lnTo>
                  <a:pt x="3250946" y="1109471"/>
                </a:lnTo>
                <a:lnTo>
                  <a:pt x="3299333" y="1079626"/>
                </a:lnTo>
                <a:lnTo>
                  <a:pt x="3346196" y="1047114"/>
                </a:lnTo>
                <a:lnTo>
                  <a:pt x="3392932" y="1013078"/>
                </a:lnTo>
                <a:lnTo>
                  <a:pt x="3439033" y="976502"/>
                </a:lnTo>
                <a:lnTo>
                  <a:pt x="3483610" y="938275"/>
                </a:lnTo>
                <a:lnTo>
                  <a:pt x="3527552" y="898397"/>
                </a:lnTo>
                <a:lnTo>
                  <a:pt x="3569842" y="856868"/>
                </a:lnTo>
                <a:lnTo>
                  <a:pt x="3611372" y="813688"/>
                </a:lnTo>
                <a:lnTo>
                  <a:pt x="3652139" y="768857"/>
                </a:lnTo>
                <a:lnTo>
                  <a:pt x="3690747" y="722248"/>
                </a:lnTo>
                <a:lnTo>
                  <a:pt x="3729228" y="674115"/>
                </a:lnTo>
                <a:lnTo>
                  <a:pt x="3765550" y="624204"/>
                </a:lnTo>
                <a:lnTo>
                  <a:pt x="3801872" y="572769"/>
                </a:lnTo>
                <a:lnTo>
                  <a:pt x="3835780" y="518794"/>
                </a:lnTo>
                <a:lnTo>
                  <a:pt x="3869054" y="463930"/>
                </a:lnTo>
                <a:lnTo>
                  <a:pt x="3900804" y="407415"/>
                </a:lnTo>
                <a:lnTo>
                  <a:pt x="3931792" y="349249"/>
                </a:lnTo>
                <a:lnTo>
                  <a:pt x="3966591" y="277748"/>
                </a:lnTo>
                <a:lnTo>
                  <a:pt x="3999103" y="207136"/>
                </a:lnTo>
                <a:lnTo>
                  <a:pt x="4027804" y="136524"/>
                </a:lnTo>
                <a:lnTo>
                  <a:pt x="4054221" y="67563"/>
                </a:lnTo>
                <a:lnTo>
                  <a:pt x="4078432" y="0"/>
                </a:lnTo>
                <a:close/>
              </a:path>
            </a:pathLst>
          </a:custGeom>
          <a:solidFill>
            <a:srgbClr val="F5C15B"/>
          </a:solidFill>
        </p:spPr>
        <p:txBody>
          <a:bodyPr wrap="square" lIns="0" tIns="0" rIns="0" bIns="0" rtlCol="0"/>
          <a:lstStyle/>
          <a:p>
            <a:endParaRPr/>
          </a:p>
        </p:txBody>
      </p:sp>
      <p:sp>
        <p:nvSpPr>
          <p:cNvPr id="28" name="object 28"/>
          <p:cNvSpPr txBox="1"/>
          <p:nvPr/>
        </p:nvSpPr>
        <p:spPr>
          <a:xfrm>
            <a:off x="7307583" y="10361924"/>
            <a:ext cx="120014" cy="111631"/>
          </a:xfrm>
          <a:prstGeom prst="rect">
            <a:avLst/>
          </a:prstGeom>
        </p:spPr>
        <p:txBody>
          <a:bodyPr vert="horz" wrap="square" lIns="0" tIns="3810" rIns="0" bIns="0" rtlCol="0">
            <a:spAutoFit/>
          </a:bodyPr>
          <a:lstStyle/>
          <a:p>
            <a:pPr marL="38088">
              <a:spcBef>
                <a:spcPts val="30"/>
              </a:spcBef>
            </a:pPr>
            <a:fld id="{81D60167-4931-47E6-BA6A-407CBD079E47}" type="slidenum">
              <a:rPr sz="700" spc="-50" dirty="0">
                <a:solidFill>
                  <a:srgbClr val="004448"/>
                </a:solidFill>
                <a:latin typeface="Microsoft Sans Serif"/>
                <a:cs typeface="Microsoft Sans Serif"/>
              </a:rPr>
              <a:pPr marL="38088">
                <a:spcBef>
                  <a:spcPts val="30"/>
                </a:spcBef>
              </a:pPr>
              <a:t>4</a:t>
            </a:fld>
            <a:endParaRPr sz="700">
              <a:latin typeface="Microsoft Sans Serif"/>
              <a:cs typeface="Microsoft Sans Serif"/>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4" y="446023"/>
            <a:ext cx="7562215" cy="7645400"/>
            <a:chOff x="-1587" y="446023"/>
            <a:chExt cx="7562215" cy="7645400"/>
          </a:xfrm>
        </p:grpSpPr>
        <p:sp>
          <p:nvSpPr>
            <p:cNvPr id="3" name="object 3"/>
            <p:cNvSpPr/>
            <p:nvPr/>
          </p:nvSpPr>
          <p:spPr>
            <a:xfrm>
              <a:off x="0" y="1788413"/>
              <a:ext cx="1044575" cy="12700"/>
            </a:xfrm>
            <a:custGeom>
              <a:avLst/>
              <a:gdLst/>
              <a:ahLst/>
              <a:cxnLst/>
              <a:rect l="l" t="t" r="r" b="b"/>
              <a:pathLst>
                <a:path w="1044575" h="12700">
                  <a:moveTo>
                    <a:pt x="1044575" y="0"/>
                  </a:moveTo>
                  <a:lnTo>
                    <a:pt x="0" y="0"/>
                  </a:lnTo>
                  <a:lnTo>
                    <a:pt x="0" y="12700"/>
                  </a:lnTo>
                  <a:lnTo>
                    <a:pt x="1044575" y="12700"/>
                  </a:lnTo>
                  <a:lnTo>
                    <a:pt x="1044575" y="0"/>
                  </a:lnTo>
                  <a:close/>
                </a:path>
              </a:pathLst>
            </a:custGeom>
            <a:solidFill>
              <a:srgbClr val="F5C15B"/>
            </a:solidFill>
          </p:spPr>
          <p:txBody>
            <a:bodyPr wrap="square" lIns="0" tIns="0" rIns="0" bIns="0" rtlCol="0"/>
            <a:lstStyle/>
            <a:p>
              <a:endParaRPr/>
            </a:p>
          </p:txBody>
        </p:sp>
        <p:sp>
          <p:nvSpPr>
            <p:cNvPr id="4" name="object 4"/>
            <p:cNvSpPr/>
            <p:nvPr/>
          </p:nvSpPr>
          <p:spPr>
            <a:xfrm>
              <a:off x="2988309" y="5297423"/>
              <a:ext cx="1043305" cy="1028700"/>
            </a:xfrm>
            <a:custGeom>
              <a:avLst/>
              <a:gdLst/>
              <a:ahLst/>
              <a:cxnLst/>
              <a:rect l="l" t="t" r="r" b="b"/>
              <a:pathLst>
                <a:path w="1043304" h="1028700">
                  <a:moveTo>
                    <a:pt x="22225" y="516889"/>
                  </a:moveTo>
                  <a:lnTo>
                    <a:pt x="11429" y="519429"/>
                  </a:lnTo>
                  <a:lnTo>
                    <a:pt x="5079" y="529589"/>
                  </a:lnTo>
                  <a:lnTo>
                    <a:pt x="0" y="576579"/>
                  </a:lnTo>
                  <a:lnTo>
                    <a:pt x="0" y="624839"/>
                  </a:lnTo>
                  <a:lnTo>
                    <a:pt x="5714" y="673100"/>
                  </a:lnTo>
                  <a:lnTo>
                    <a:pt x="16509" y="720089"/>
                  </a:lnTo>
                  <a:lnTo>
                    <a:pt x="33019" y="764539"/>
                  </a:lnTo>
                  <a:lnTo>
                    <a:pt x="54609" y="808989"/>
                  </a:lnTo>
                  <a:lnTo>
                    <a:pt x="80644" y="850900"/>
                  </a:lnTo>
                  <a:lnTo>
                    <a:pt x="111759" y="889000"/>
                  </a:lnTo>
                  <a:lnTo>
                    <a:pt x="146684" y="923289"/>
                  </a:lnTo>
                  <a:lnTo>
                    <a:pt x="184784" y="952500"/>
                  </a:lnTo>
                  <a:lnTo>
                    <a:pt x="226059" y="977900"/>
                  </a:lnTo>
                  <a:lnTo>
                    <a:pt x="269875" y="996950"/>
                  </a:lnTo>
                  <a:lnTo>
                    <a:pt x="316229" y="1014729"/>
                  </a:lnTo>
                  <a:lnTo>
                    <a:pt x="365125" y="1024889"/>
                  </a:lnTo>
                  <a:lnTo>
                    <a:pt x="419100" y="1028700"/>
                  </a:lnTo>
                  <a:lnTo>
                    <a:pt x="436879" y="1028700"/>
                  </a:lnTo>
                  <a:lnTo>
                    <a:pt x="490854" y="1027429"/>
                  </a:lnTo>
                  <a:lnTo>
                    <a:pt x="543560" y="1016000"/>
                  </a:lnTo>
                  <a:lnTo>
                    <a:pt x="594994" y="999489"/>
                  </a:lnTo>
                  <a:lnTo>
                    <a:pt x="417194" y="999489"/>
                  </a:lnTo>
                  <a:lnTo>
                    <a:pt x="369569" y="993139"/>
                  </a:lnTo>
                  <a:lnTo>
                    <a:pt x="317500" y="982979"/>
                  </a:lnTo>
                  <a:lnTo>
                    <a:pt x="267969" y="965200"/>
                  </a:lnTo>
                  <a:lnTo>
                    <a:pt x="221614" y="939800"/>
                  </a:lnTo>
                  <a:lnTo>
                    <a:pt x="178434" y="908050"/>
                  </a:lnTo>
                  <a:lnTo>
                    <a:pt x="139700" y="872489"/>
                  </a:lnTo>
                  <a:lnTo>
                    <a:pt x="106044" y="831850"/>
                  </a:lnTo>
                  <a:lnTo>
                    <a:pt x="77469" y="787400"/>
                  </a:lnTo>
                  <a:lnTo>
                    <a:pt x="55244" y="739139"/>
                  </a:lnTo>
                  <a:lnTo>
                    <a:pt x="40004" y="690879"/>
                  </a:lnTo>
                  <a:lnTo>
                    <a:pt x="31750" y="640079"/>
                  </a:lnTo>
                  <a:lnTo>
                    <a:pt x="29844" y="586739"/>
                  </a:lnTo>
                  <a:lnTo>
                    <a:pt x="34925" y="533400"/>
                  </a:lnTo>
                  <a:lnTo>
                    <a:pt x="32384" y="523239"/>
                  </a:lnTo>
                  <a:lnTo>
                    <a:pt x="22225" y="516889"/>
                  </a:lnTo>
                  <a:close/>
                </a:path>
                <a:path w="1043304" h="1028700">
                  <a:moveTo>
                    <a:pt x="721994" y="273050"/>
                  </a:moveTo>
                  <a:lnTo>
                    <a:pt x="672464" y="273050"/>
                  </a:lnTo>
                  <a:lnTo>
                    <a:pt x="698500" y="294639"/>
                  </a:lnTo>
                  <a:lnTo>
                    <a:pt x="723264" y="316229"/>
                  </a:lnTo>
                  <a:lnTo>
                    <a:pt x="766444" y="367029"/>
                  </a:lnTo>
                  <a:lnTo>
                    <a:pt x="795019" y="411479"/>
                  </a:lnTo>
                  <a:lnTo>
                    <a:pt x="816610" y="459739"/>
                  </a:lnTo>
                  <a:lnTo>
                    <a:pt x="831850" y="508000"/>
                  </a:lnTo>
                  <a:lnTo>
                    <a:pt x="840739" y="558800"/>
                  </a:lnTo>
                  <a:lnTo>
                    <a:pt x="842010" y="612139"/>
                  </a:lnTo>
                  <a:lnTo>
                    <a:pt x="836929" y="665479"/>
                  </a:lnTo>
                  <a:lnTo>
                    <a:pt x="826769" y="711200"/>
                  </a:lnTo>
                  <a:lnTo>
                    <a:pt x="810894" y="754379"/>
                  </a:lnTo>
                  <a:lnTo>
                    <a:pt x="791210" y="793750"/>
                  </a:lnTo>
                  <a:lnTo>
                    <a:pt x="767079" y="831850"/>
                  </a:lnTo>
                  <a:lnTo>
                    <a:pt x="739139" y="866139"/>
                  </a:lnTo>
                  <a:lnTo>
                    <a:pt x="707389" y="897889"/>
                  </a:lnTo>
                  <a:lnTo>
                    <a:pt x="672464" y="925829"/>
                  </a:lnTo>
                  <a:lnTo>
                    <a:pt x="635000" y="948689"/>
                  </a:lnTo>
                  <a:lnTo>
                    <a:pt x="594994" y="967739"/>
                  </a:lnTo>
                  <a:lnTo>
                    <a:pt x="552450" y="982979"/>
                  </a:lnTo>
                  <a:lnTo>
                    <a:pt x="508635" y="993139"/>
                  </a:lnTo>
                  <a:lnTo>
                    <a:pt x="463550" y="999489"/>
                  </a:lnTo>
                  <a:lnTo>
                    <a:pt x="597535" y="999489"/>
                  </a:lnTo>
                  <a:lnTo>
                    <a:pt x="643889" y="977900"/>
                  </a:lnTo>
                  <a:lnTo>
                    <a:pt x="690244" y="948689"/>
                  </a:lnTo>
                  <a:lnTo>
                    <a:pt x="728979" y="919479"/>
                  </a:lnTo>
                  <a:lnTo>
                    <a:pt x="763904" y="885189"/>
                  </a:lnTo>
                  <a:lnTo>
                    <a:pt x="793750" y="847089"/>
                  </a:lnTo>
                  <a:lnTo>
                    <a:pt x="819785" y="806450"/>
                  </a:lnTo>
                  <a:lnTo>
                    <a:pt x="840104" y="762000"/>
                  </a:lnTo>
                  <a:lnTo>
                    <a:pt x="856614" y="717550"/>
                  </a:lnTo>
                  <a:lnTo>
                    <a:pt x="867410" y="669289"/>
                  </a:lnTo>
                  <a:lnTo>
                    <a:pt x="872489" y="618489"/>
                  </a:lnTo>
                  <a:lnTo>
                    <a:pt x="871854" y="570229"/>
                  </a:lnTo>
                  <a:lnTo>
                    <a:pt x="866139" y="520700"/>
                  </a:lnTo>
                  <a:lnTo>
                    <a:pt x="854075" y="472439"/>
                  </a:lnTo>
                  <a:lnTo>
                    <a:pt x="836929" y="427989"/>
                  </a:lnTo>
                  <a:lnTo>
                    <a:pt x="850264" y="424179"/>
                  </a:lnTo>
                  <a:lnTo>
                    <a:pt x="866775" y="417829"/>
                  </a:lnTo>
                  <a:lnTo>
                    <a:pt x="886460" y="408939"/>
                  </a:lnTo>
                  <a:lnTo>
                    <a:pt x="907414" y="400050"/>
                  </a:lnTo>
                  <a:lnTo>
                    <a:pt x="921385" y="392429"/>
                  </a:lnTo>
                  <a:lnTo>
                    <a:pt x="847725" y="392429"/>
                  </a:lnTo>
                  <a:lnTo>
                    <a:pt x="851535" y="383539"/>
                  </a:lnTo>
                  <a:lnTo>
                    <a:pt x="818514" y="383539"/>
                  </a:lnTo>
                  <a:lnTo>
                    <a:pt x="808354" y="360679"/>
                  </a:lnTo>
                  <a:lnTo>
                    <a:pt x="803275" y="347979"/>
                  </a:lnTo>
                  <a:lnTo>
                    <a:pt x="798829" y="332739"/>
                  </a:lnTo>
                  <a:lnTo>
                    <a:pt x="793114" y="311150"/>
                  </a:lnTo>
                  <a:lnTo>
                    <a:pt x="761364" y="311150"/>
                  </a:lnTo>
                  <a:lnTo>
                    <a:pt x="742314" y="292100"/>
                  </a:lnTo>
                  <a:lnTo>
                    <a:pt x="721994" y="273050"/>
                  </a:lnTo>
                  <a:close/>
                </a:path>
                <a:path w="1043304" h="1028700">
                  <a:moveTo>
                    <a:pt x="782319" y="529589"/>
                  </a:moveTo>
                  <a:lnTo>
                    <a:pt x="751839" y="529589"/>
                  </a:lnTo>
                  <a:lnTo>
                    <a:pt x="755014" y="548639"/>
                  </a:lnTo>
                  <a:lnTo>
                    <a:pt x="757554" y="565150"/>
                  </a:lnTo>
                  <a:lnTo>
                    <a:pt x="758825" y="584200"/>
                  </a:lnTo>
                  <a:lnTo>
                    <a:pt x="758825" y="603250"/>
                  </a:lnTo>
                  <a:lnTo>
                    <a:pt x="754379" y="654050"/>
                  </a:lnTo>
                  <a:lnTo>
                    <a:pt x="742314" y="701039"/>
                  </a:lnTo>
                  <a:lnTo>
                    <a:pt x="722629" y="748029"/>
                  </a:lnTo>
                  <a:lnTo>
                    <a:pt x="695960" y="789939"/>
                  </a:lnTo>
                  <a:lnTo>
                    <a:pt x="662304" y="828039"/>
                  </a:lnTo>
                  <a:lnTo>
                    <a:pt x="625475" y="857250"/>
                  </a:lnTo>
                  <a:lnTo>
                    <a:pt x="584835" y="882650"/>
                  </a:lnTo>
                  <a:lnTo>
                    <a:pt x="541019" y="900429"/>
                  </a:lnTo>
                  <a:lnTo>
                    <a:pt x="495300" y="913129"/>
                  </a:lnTo>
                  <a:lnTo>
                    <a:pt x="448310" y="916939"/>
                  </a:lnTo>
                  <a:lnTo>
                    <a:pt x="400050" y="916939"/>
                  </a:lnTo>
                  <a:lnTo>
                    <a:pt x="388619" y="919479"/>
                  </a:lnTo>
                  <a:lnTo>
                    <a:pt x="384175" y="929639"/>
                  </a:lnTo>
                  <a:lnTo>
                    <a:pt x="386714" y="939800"/>
                  </a:lnTo>
                  <a:lnTo>
                    <a:pt x="396875" y="946150"/>
                  </a:lnTo>
                  <a:lnTo>
                    <a:pt x="449579" y="948689"/>
                  </a:lnTo>
                  <a:lnTo>
                    <a:pt x="501014" y="942339"/>
                  </a:lnTo>
                  <a:lnTo>
                    <a:pt x="551179" y="929639"/>
                  </a:lnTo>
                  <a:lnTo>
                    <a:pt x="577850" y="916939"/>
                  </a:lnTo>
                  <a:lnTo>
                    <a:pt x="598804" y="908050"/>
                  </a:lnTo>
                  <a:lnTo>
                    <a:pt x="643254" y="882650"/>
                  </a:lnTo>
                  <a:lnTo>
                    <a:pt x="683260" y="849629"/>
                  </a:lnTo>
                  <a:lnTo>
                    <a:pt x="715010" y="815339"/>
                  </a:lnTo>
                  <a:lnTo>
                    <a:pt x="741044" y="777239"/>
                  </a:lnTo>
                  <a:lnTo>
                    <a:pt x="761364" y="736600"/>
                  </a:lnTo>
                  <a:lnTo>
                    <a:pt x="776604" y="694689"/>
                  </a:lnTo>
                  <a:lnTo>
                    <a:pt x="786129" y="650239"/>
                  </a:lnTo>
                  <a:lnTo>
                    <a:pt x="789939" y="603250"/>
                  </a:lnTo>
                  <a:lnTo>
                    <a:pt x="786764" y="551179"/>
                  </a:lnTo>
                  <a:lnTo>
                    <a:pt x="782319" y="529589"/>
                  </a:lnTo>
                  <a:close/>
                </a:path>
                <a:path w="1043304" h="1028700">
                  <a:moveTo>
                    <a:pt x="370204" y="0"/>
                  </a:moveTo>
                  <a:lnTo>
                    <a:pt x="324485" y="2539"/>
                  </a:lnTo>
                  <a:lnTo>
                    <a:pt x="276860" y="12700"/>
                  </a:lnTo>
                  <a:lnTo>
                    <a:pt x="227964" y="31750"/>
                  </a:lnTo>
                  <a:lnTo>
                    <a:pt x="177164" y="55880"/>
                  </a:lnTo>
                  <a:lnTo>
                    <a:pt x="133984" y="82550"/>
                  </a:lnTo>
                  <a:lnTo>
                    <a:pt x="100964" y="106680"/>
                  </a:lnTo>
                  <a:lnTo>
                    <a:pt x="70484" y="132080"/>
                  </a:lnTo>
                  <a:lnTo>
                    <a:pt x="64769" y="135889"/>
                  </a:lnTo>
                  <a:lnTo>
                    <a:pt x="63500" y="146050"/>
                  </a:lnTo>
                  <a:lnTo>
                    <a:pt x="68579" y="152400"/>
                  </a:lnTo>
                  <a:lnTo>
                    <a:pt x="76200" y="167639"/>
                  </a:lnTo>
                  <a:lnTo>
                    <a:pt x="110489" y="222250"/>
                  </a:lnTo>
                  <a:lnTo>
                    <a:pt x="137159" y="259079"/>
                  </a:lnTo>
                  <a:lnTo>
                    <a:pt x="172719" y="298450"/>
                  </a:lnTo>
                  <a:lnTo>
                    <a:pt x="209550" y="330200"/>
                  </a:lnTo>
                  <a:lnTo>
                    <a:pt x="203834" y="336550"/>
                  </a:lnTo>
                  <a:lnTo>
                    <a:pt x="198754" y="341629"/>
                  </a:lnTo>
                  <a:lnTo>
                    <a:pt x="188594" y="349250"/>
                  </a:lnTo>
                  <a:lnTo>
                    <a:pt x="163194" y="377189"/>
                  </a:lnTo>
                  <a:lnTo>
                    <a:pt x="122554" y="438150"/>
                  </a:lnTo>
                  <a:lnTo>
                    <a:pt x="96519" y="500379"/>
                  </a:lnTo>
                  <a:lnTo>
                    <a:pt x="84454" y="563879"/>
                  </a:lnTo>
                  <a:lnTo>
                    <a:pt x="82550" y="593089"/>
                  </a:lnTo>
                  <a:lnTo>
                    <a:pt x="82550" y="596900"/>
                  </a:lnTo>
                  <a:lnTo>
                    <a:pt x="85725" y="647700"/>
                  </a:lnTo>
                  <a:lnTo>
                    <a:pt x="97154" y="698500"/>
                  </a:lnTo>
                  <a:lnTo>
                    <a:pt x="116204" y="749300"/>
                  </a:lnTo>
                  <a:lnTo>
                    <a:pt x="142875" y="793750"/>
                  </a:lnTo>
                  <a:lnTo>
                    <a:pt x="175894" y="834389"/>
                  </a:lnTo>
                  <a:lnTo>
                    <a:pt x="213359" y="869950"/>
                  </a:lnTo>
                  <a:lnTo>
                    <a:pt x="255904" y="900429"/>
                  </a:lnTo>
                  <a:lnTo>
                    <a:pt x="302894" y="923289"/>
                  </a:lnTo>
                  <a:lnTo>
                    <a:pt x="314960" y="923289"/>
                  </a:lnTo>
                  <a:lnTo>
                    <a:pt x="322579" y="914400"/>
                  </a:lnTo>
                  <a:lnTo>
                    <a:pt x="323214" y="904239"/>
                  </a:lnTo>
                  <a:lnTo>
                    <a:pt x="314325" y="895350"/>
                  </a:lnTo>
                  <a:lnTo>
                    <a:pt x="297179" y="887729"/>
                  </a:lnTo>
                  <a:lnTo>
                    <a:pt x="264160" y="869950"/>
                  </a:lnTo>
                  <a:lnTo>
                    <a:pt x="248284" y="859789"/>
                  </a:lnTo>
                  <a:lnTo>
                    <a:pt x="250189" y="840739"/>
                  </a:lnTo>
                  <a:lnTo>
                    <a:pt x="250189" y="836929"/>
                  </a:lnTo>
                  <a:lnTo>
                    <a:pt x="219709" y="836929"/>
                  </a:lnTo>
                  <a:lnTo>
                    <a:pt x="184150" y="798829"/>
                  </a:lnTo>
                  <a:lnTo>
                    <a:pt x="155575" y="755650"/>
                  </a:lnTo>
                  <a:lnTo>
                    <a:pt x="133984" y="711200"/>
                  </a:lnTo>
                  <a:lnTo>
                    <a:pt x="119379" y="662939"/>
                  </a:lnTo>
                  <a:lnTo>
                    <a:pt x="113664" y="612139"/>
                  </a:lnTo>
                  <a:lnTo>
                    <a:pt x="115569" y="561339"/>
                  </a:lnTo>
                  <a:lnTo>
                    <a:pt x="125729" y="510539"/>
                  </a:lnTo>
                  <a:lnTo>
                    <a:pt x="161289" y="510539"/>
                  </a:lnTo>
                  <a:lnTo>
                    <a:pt x="158750" y="508000"/>
                  </a:lnTo>
                  <a:lnTo>
                    <a:pt x="144779" y="485139"/>
                  </a:lnTo>
                  <a:lnTo>
                    <a:pt x="137794" y="476250"/>
                  </a:lnTo>
                  <a:lnTo>
                    <a:pt x="156209" y="440689"/>
                  </a:lnTo>
                  <a:lnTo>
                    <a:pt x="178434" y="406400"/>
                  </a:lnTo>
                  <a:lnTo>
                    <a:pt x="205104" y="377189"/>
                  </a:lnTo>
                  <a:lnTo>
                    <a:pt x="234950" y="349250"/>
                  </a:lnTo>
                  <a:lnTo>
                    <a:pt x="340360" y="349250"/>
                  </a:lnTo>
                  <a:lnTo>
                    <a:pt x="344169" y="347979"/>
                  </a:lnTo>
                  <a:lnTo>
                    <a:pt x="292100" y="347979"/>
                  </a:lnTo>
                  <a:lnTo>
                    <a:pt x="269239" y="336550"/>
                  </a:lnTo>
                  <a:lnTo>
                    <a:pt x="248284" y="323850"/>
                  </a:lnTo>
                  <a:lnTo>
                    <a:pt x="227964" y="307339"/>
                  </a:lnTo>
                  <a:lnTo>
                    <a:pt x="209550" y="292100"/>
                  </a:lnTo>
                  <a:lnTo>
                    <a:pt x="238759" y="269239"/>
                  </a:lnTo>
                  <a:lnTo>
                    <a:pt x="187325" y="269239"/>
                  </a:lnTo>
                  <a:lnTo>
                    <a:pt x="161925" y="241300"/>
                  </a:lnTo>
                  <a:lnTo>
                    <a:pt x="140969" y="212089"/>
                  </a:lnTo>
                  <a:lnTo>
                    <a:pt x="123189" y="186689"/>
                  </a:lnTo>
                  <a:lnTo>
                    <a:pt x="109219" y="163830"/>
                  </a:lnTo>
                  <a:lnTo>
                    <a:pt x="266700" y="163830"/>
                  </a:lnTo>
                  <a:lnTo>
                    <a:pt x="114300" y="133350"/>
                  </a:lnTo>
                  <a:lnTo>
                    <a:pt x="133984" y="119380"/>
                  </a:lnTo>
                  <a:lnTo>
                    <a:pt x="158114" y="101600"/>
                  </a:lnTo>
                  <a:lnTo>
                    <a:pt x="186689" y="85089"/>
                  </a:lnTo>
                  <a:lnTo>
                    <a:pt x="219075" y="68580"/>
                  </a:lnTo>
                  <a:lnTo>
                    <a:pt x="256539" y="68580"/>
                  </a:lnTo>
                  <a:lnTo>
                    <a:pt x="247650" y="55880"/>
                  </a:lnTo>
                  <a:lnTo>
                    <a:pt x="267969" y="46989"/>
                  </a:lnTo>
                  <a:lnTo>
                    <a:pt x="288925" y="40639"/>
                  </a:lnTo>
                  <a:lnTo>
                    <a:pt x="311150" y="36830"/>
                  </a:lnTo>
                  <a:lnTo>
                    <a:pt x="332739" y="31750"/>
                  </a:lnTo>
                  <a:lnTo>
                    <a:pt x="371475" y="31750"/>
                  </a:lnTo>
                  <a:lnTo>
                    <a:pt x="369569" y="30480"/>
                  </a:lnTo>
                  <a:lnTo>
                    <a:pt x="483869" y="30480"/>
                  </a:lnTo>
                  <a:lnTo>
                    <a:pt x="481964" y="27939"/>
                  </a:lnTo>
                  <a:lnTo>
                    <a:pt x="448310" y="12700"/>
                  </a:lnTo>
                  <a:lnTo>
                    <a:pt x="414019" y="5080"/>
                  </a:lnTo>
                  <a:lnTo>
                    <a:pt x="370204" y="0"/>
                  </a:lnTo>
                  <a:close/>
                </a:path>
                <a:path w="1043304" h="1028700">
                  <a:moveTo>
                    <a:pt x="161289" y="510539"/>
                  </a:moveTo>
                  <a:lnTo>
                    <a:pt x="125729" y="510539"/>
                  </a:lnTo>
                  <a:lnTo>
                    <a:pt x="132079" y="523239"/>
                  </a:lnTo>
                  <a:lnTo>
                    <a:pt x="135889" y="529589"/>
                  </a:lnTo>
                  <a:lnTo>
                    <a:pt x="139064" y="535939"/>
                  </a:lnTo>
                  <a:lnTo>
                    <a:pt x="163829" y="577850"/>
                  </a:lnTo>
                  <a:lnTo>
                    <a:pt x="203200" y="599439"/>
                  </a:lnTo>
                  <a:lnTo>
                    <a:pt x="220979" y="605789"/>
                  </a:lnTo>
                  <a:lnTo>
                    <a:pt x="230504" y="609600"/>
                  </a:lnTo>
                  <a:lnTo>
                    <a:pt x="234314" y="615950"/>
                  </a:lnTo>
                  <a:lnTo>
                    <a:pt x="233679" y="624839"/>
                  </a:lnTo>
                  <a:lnTo>
                    <a:pt x="229869" y="635000"/>
                  </a:lnTo>
                  <a:lnTo>
                    <a:pt x="225425" y="647700"/>
                  </a:lnTo>
                  <a:lnTo>
                    <a:pt x="219075" y="660400"/>
                  </a:lnTo>
                  <a:lnTo>
                    <a:pt x="213359" y="673100"/>
                  </a:lnTo>
                  <a:lnTo>
                    <a:pt x="201929" y="694689"/>
                  </a:lnTo>
                  <a:lnTo>
                    <a:pt x="193675" y="717550"/>
                  </a:lnTo>
                  <a:lnTo>
                    <a:pt x="191134" y="739139"/>
                  </a:lnTo>
                  <a:lnTo>
                    <a:pt x="196850" y="755650"/>
                  </a:lnTo>
                  <a:lnTo>
                    <a:pt x="208914" y="779779"/>
                  </a:lnTo>
                  <a:lnTo>
                    <a:pt x="215900" y="800100"/>
                  </a:lnTo>
                  <a:lnTo>
                    <a:pt x="219075" y="819150"/>
                  </a:lnTo>
                  <a:lnTo>
                    <a:pt x="219709" y="836929"/>
                  </a:lnTo>
                  <a:lnTo>
                    <a:pt x="250189" y="836929"/>
                  </a:lnTo>
                  <a:lnTo>
                    <a:pt x="249554" y="812800"/>
                  </a:lnTo>
                  <a:lnTo>
                    <a:pt x="241300" y="779779"/>
                  </a:lnTo>
                  <a:lnTo>
                    <a:pt x="222250" y="739139"/>
                  </a:lnTo>
                  <a:lnTo>
                    <a:pt x="222250" y="730250"/>
                  </a:lnTo>
                  <a:lnTo>
                    <a:pt x="226694" y="716279"/>
                  </a:lnTo>
                  <a:lnTo>
                    <a:pt x="240664" y="685800"/>
                  </a:lnTo>
                  <a:lnTo>
                    <a:pt x="254000" y="659129"/>
                  </a:lnTo>
                  <a:lnTo>
                    <a:pt x="259079" y="643889"/>
                  </a:lnTo>
                  <a:lnTo>
                    <a:pt x="263525" y="631189"/>
                  </a:lnTo>
                  <a:lnTo>
                    <a:pt x="264794" y="618489"/>
                  </a:lnTo>
                  <a:lnTo>
                    <a:pt x="262889" y="605789"/>
                  </a:lnTo>
                  <a:lnTo>
                    <a:pt x="230504" y="576579"/>
                  </a:lnTo>
                  <a:lnTo>
                    <a:pt x="220979" y="574039"/>
                  </a:lnTo>
                  <a:lnTo>
                    <a:pt x="212089" y="570229"/>
                  </a:lnTo>
                  <a:lnTo>
                    <a:pt x="194944" y="565150"/>
                  </a:lnTo>
                  <a:lnTo>
                    <a:pt x="191769" y="561339"/>
                  </a:lnTo>
                  <a:lnTo>
                    <a:pt x="186054" y="554989"/>
                  </a:lnTo>
                  <a:lnTo>
                    <a:pt x="179704" y="546100"/>
                  </a:lnTo>
                  <a:lnTo>
                    <a:pt x="161289" y="510539"/>
                  </a:lnTo>
                  <a:close/>
                </a:path>
                <a:path w="1043304" h="1028700">
                  <a:moveTo>
                    <a:pt x="525779" y="577850"/>
                  </a:moveTo>
                  <a:lnTo>
                    <a:pt x="490854" y="577850"/>
                  </a:lnTo>
                  <a:lnTo>
                    <a:pt x="499110" y="595629"/>
                  </a:lnTo>
                  <a:lnTo>
                    <a:pt x="502285" y="618489"/>
                  </a:lnTo>
                  <a:lnTo>
                    <a:pt x="503554" y="643889"/>
                  </a:lnTo>
                  <a:lnTo>
                    <a:pt x="503554" y="711200"/>
                  </a:lnTo>
                  <a:lnTo>
                    <a:pt x="505460" y="742950"/>
                  </a:lnTo>
                  <a:lnTo>
                    <a:pt x="521335" y="793750"/>
                  </a:lnTo>
                  <a:lnTo>
                    <a:pt x="559435" y="812800"/>
                  </a:lnTo>
                  <a:lnTo>
                    <a:pt x="567054" y="812800"/>
                  </a:lnTo>
                  <a:lnTo>
                    <a:pt x="574039" y="811529"/>
                  </a:lnTo>
                  <a:lnTo>
                    <a:pt x="589914" y="806450"/>
                  </a:lnTo>
                  <a:lnTo>
                    <a:pt x="624204" y="783589"/>
                  </a:lnTo>
                  <a:lnTo>
                    <a:pt x="626744" y="781050"/>
                  </a:lnTo>
                  <a:lnTo>
                    <a:pt x="551179" y="781050"/>
                  </a:lnTo>
                  <a:lnTo>
                    <a:pt x="545464" y="774700"/>
                  </a:lnTo>
                  <a:lnTo>
                    <a:pt x="538479" y="758189"/>
                  </a:lnTo>
                  <a:lnTo>
                    <a:pt x="535304" y="732789"/>
                  </a:lnTo>
                  <a:lnTo>
                    <a:pt x="534035" y="704850"/>
                  </a:lnTo>
                  <a:lnTo>
                    <a:pt x="534035" y="637539"/>
                  </a:lnTo>
                  <a:lnTo>
                    <a:pt x="531494" y="603250"/>
                  </a:lnTo>
                  <a:lnTo>
                    <a:pt x="525779" y="577850"/>
                  </a:lnTo>
                  <a:close/>
                </a:path>
                <a:path w="1043304" h="1028700">
                  <a:moveTo>
                    <a:pt x="654050" y="326389"/>
                  </a:moveTo>
                  <a:lnTo>
                    <a:pt x="601344" y="326389"/>
                  </a:lnTo>
                  <a:lnTo>
                    <a:pt x="639444" y="351789"/>
                  </a:lnTo>
                  <a:lnTo>
                    <a:pt x="673100" y="383539"/>
                  </a:lnTo>
                  <a:lnTo>
                    <a:pt x="701675" y="419100"/>
                  </a:lnTo>
                  <a:lnTo>
                    <a:pt x="725169" y="457200"/>
                  </a:lnTo>
                  <a:lnTo>
                    <a:pt x="742950" y="500379"/>
                  </a:lnTo>
                  <a:lnTo>
                    <a:pt x="706754" y="520700"/>
                  </a:lnTo>
                  <a:lnTo>
                    <a:pt x="680085" y="539750"/>
                  </a:lnTo>
                  <a:lnTo>
                    <a:pt x="661035" y="558800"/>
                  </a:lnTo>
                  <a:lnTo>
                    <a:pt x="648335" y="580389"/>
                  </a:lnTo>
                  <a:lnTo>
                    <a:pt x="641350" y="603250"/>
                  </a:lnTo>
                  <a:lnTo>
                    <a:pt x="639444" y="624839"/>
                  </a:lnTo>
                  <a:lnTo>
                    <a:pt x="639444" y="628650"/>
                  </a:lnTo>
                  <a:lnTo>
                    <a:pt x="641985" y="654050"/>
                  </a:lnTo>
                  <a:lnTo>
                    <a:pt x="646429" y="685800"/>
                  </a:lnTo>
                  <a:lnTo>
                    <a:pt x="643254" y="709929"/>
                  </a:lnTo>
                  <a:lnTo>
                    <a:pt x="629285" y="735329"/>
                  </a:lnTo>
                  <a:lnTo>
                    <a:pt x="606425" y="760729"/>
                  </a:lnTo>
                  <a:lnTo>
                    <a:pt x="577850" y="777239"/>
                  </a:lnTo>
                  <a:lnTo>
                    <a:pt x="567054" y="781050"/>
                  </a:lnTo>
                  <a:lnTo>
                    <a:pt x="626744" y="781050"/>
                  </a:lnTo>
                  <a:lnTo>
                    <a:pt x="653414" y="754379"/>
                  </a:lnTo>
                  <a:lnTo>
                    <a:pt x="672464" y="717550"/>
                  </a:lnTo>
                  <a:lnTo>
                    <a:pt x="676910" y="681989"/>
                  </a:lnTo>
                  <a:lnTo>
                    <a:pt x="672464" y="654050"/>
                  </a:lnTo>
                  <a:lnTo>
                    <a:pt x="670560" y="628650"/>
                  </a:lnTo>
                  <a:lnTo>
                    <a:pt x="685800" y="577850"/>
                  </a:lnTo>
                  <a:lnTo>
                    <a:pt x="722629" y="546100"/>
                  </a:lnTo>
                  <a:lnTo>
                    <a:pt x="751839" y="529589"/>
                  </a:lnTo>
                  <a:lnTo>
                    <a:pt x="782319" y="529589"/>
                  </a:lnTo>
                  <a:lnTo>
                    <a:pt x="775969" y="501650"/>
                  </a:lnTo>
                  <a:lnTo>
                    <a:pt x="758189" y="453389"/>
                  </a:lnTo>
                  <a:lnTo>
                    <a:pt x="734060" y="411479"/>
                  </a:lnTo>
                  <a:lnTo>
                    <a:pt x="704214" y="370839"/>
                  </a:lnTo>
                  <a:lnTo>
                    <a:pt x="668654" y="336550"/>
                  </a:lnTo>
                  <a:lnTo>
                    <a:pt x="654050" y="326389"/>
                  </a:lnTo>
                  <a:close/>
                </a:path>
                <a:path w="1043304" h="1028700">
                  <a:moveTo>
                    <a:pt x="340360" y="349250"/>
                  </a:moveTo>
                  <a:lnTo>
                    <a:pt x="234950" y="349250"/>
                  </a:lnTo>
                  <a:lnTo>
                    <a:pt x="264794" y="368300"/>
                  </a:lnTo>
                  <a:lnTo>
                    <a:pt x="295910" y="381000"/>
                  </a:lnTo>
                  <a:lnTo>
                    <a:pt x="329564" y="392429"/>
                  </a:lnTo>
                  <a:lnTo>
                    <a:pt x="363854" y="396239"/>
                  </a:lnTo>
                  <a:lnTo>
                    <a:pt x="330200" y="430529"/>
                  </a:lnTo>
                  <a:lnTo>
                    <a:pt x="310514" y="466089"/>
                  </a:lnTo>
                  <a:lnTo>
                    <a:pt x="306069" y="504189"/>
                  </a:lnTo>
                  <a:lnTo>
                    <a:pt x="316864" y="542289"/>
                  </a:lnTo>
                  <a:lnTo>
                    <a:pt x="344169" y="574039"/>
                  </a:lnTo>
                  <a:lnTo>
                    <a:pt x="379094" y="589279"/>
                  </a:lnTo>
                  <a:lnTo>
                    <a:pt x="419100" y="589279"/>
                  </a:lnTo>
                  <a:lnTo>
                    <a:pt x="459739" y="584200"/>
                  </a:lnTo>
                  <a:lnTo>
                    <a:pt x="480060" y="580389"/>
                  </a:lnTo>
                  <a:lnTo>
                    <a:pt x="487044" y="580389"/>
                  </a:lnTo>
                  <a:lnTo>
                    <a:pt x="490854" y="577850"/>
                  </a:lnTo>
                  <a:lnTo>
                    <a:pt x="525144" y="577850"/>
                  </a:lnTo>
                  <a:lnTo>
                    <a:pt x="512444" y="558800"/>
                  </a:lnTo>
                  <a:lnTo>
                    <a:pt x="385444" y="558800"/>
                  </a:lnTo>
                  <a:lnTo>
                    <a:pt x="361950" y="548639"/>
                  </a:lnTo>
                  <a:lnTo>
                    <a:pt x="344804" y="529589"/>
                  </a:lnTo>
                  <a:lnTo>
                    <a:pt x="337185" y="487679"/>
                  </a:lnTo>
                  <a:lnTo>
                    <a:pt x="351789" y="450850"/>
                  </a:lnTo>
                  <a:lnTo>
                    <a:pt x="377825" y="425450"/>
                  </a:lnTo>
                  <a:lnTo>
                    <a:pt x="402589" y="406400"/>
                  </a:lnTo>
                  <a:lnTo>
                    <a:pt x="407669" y="405129"/>
                  </a:lnTo>
                  <a:lnTo>
                    <a:pt x="412750" y="400050"/>
                  </a:lnTo>
                  <a:lnTo>
                    <a:pt x="417829" y="396239"/>
                  </a:lnTo>
                  <a:lnTo>
                    <a:pt x="466725" y="387350"/>
                  </a:lnTo>
                  <a:lnTo>
                    <a:pt x="513714" y="370839"/>
                  </a:lnTo>
                  <a:lnTo>
                    <a:pt x="521335" y="368300"/>
                  </a:lnTo>
                  <a:lnTo>
                    <a:pt x="393064" y="368300"/>
                  </a:lnTo>
                  <a:lnTo>
                    <a:pt x="342264" y="364489"/>
                  </a:lnTo>
                  <a:lnTo>
                    <a:pt x="326389" y="360679"/>
                  </a:lnTo>
                  <a:lnTo>
                    <a:pt x="340360" y="349250"/>
                  </a:lnTo>
                  <a:close/>
                </a:path>
                <a:path w="1043304" h="1028700">
                  <a:moveTo>
                    <a:pt x="491489" y="548639"/>
                  </a:moveTo>
                  <a:lnTo>
                    <a:pt x="483235" y="548639"/>
                  </a:lnTo>
                  <a:lnTo>
                    <a:pt x="461644" y="552450"/>
                  </a:lnTo>
                  <a:lnTo>
                    <a:pt x="454660" y="552450"/>
                  </a:lnTo>
                  <a:lnTo>
                    <a:pt x="416560" y="558800"/>
                  </a:lnTo>
                  <a:lnTo>
                    <a:pt x="512444" y="558800"/>
                  </a:lnTo>
                  <a:lnTo>
                    <a:pt x="506094" y="552450"/>
                  </a:lnTo>
                  <a:lnTo>
                    <a:pt x="499110" y="551179"/>
                  </a:lnTo>
                  <a:lnTo>
                    <a:pt x="491489" y="548639"/>
                  </a:lnTo>
                  <a:close/>
                </a:path>
                <a:path w="1043304" h="1028700">
                  <a:moveTo>
                    <a:pt x="1040764" y="234950"/>
                  </a:moveTo>
                  <a:lnTo>
                    <a:pt x="1010919" y="234950"/>
                  </a:lnTo>
                  <a:lnTo>
                    <a:pt x="1009650" y="246379"/>
                  </a:lnTo>
                  <a:lnTo>
                    <a:pt x="1007110" y="254000"/>
                  </a:lnTo>
                  <a:lnTo>
                    <a:pt x="980439" y="307339"/>
                  </a:lnTo>
                  <a:lnTo>
                    <a:pt x="953769" y="335279"/>
                  </a:lnTo>
                  <a:lnTo>
                    <a:pt x="894079" y="373379"/>
                  </a:lnTo>
                  <a:lnTo>
                    <a:pt x="869314" y="383539"/>
                  </a:lnTo>
                  <a:lnTo>
                    <a:pt x="857885" y="387350"/>
                  </a:lnTo>
                  <a:lnTo>
                    <a:pt x="847725" y="392429"/>
                  </a:lnTo>
                  <a:lnTo>
                    <a:pt x="921385" y="392429"/>
                  </a:lnTo>
                  <a:lnTo>
                    <a:pt x="983614" y="349250"/>
                  </a:lnTo>
                  <a:lnTo>
                    <a:pt x="1010285" y="317500"/>
                  </a:lnTo>
                  <a:lnTo>
                    <a:pt x="1039494" y="250189"/>
                  </a:lnTo>
                  <a:lnTo>
                    <a:pt x="1040764" y="234950"/>
                  </a:lnTo>
                  <a:close/>
                </a:path>
                <a:path w="1043304" h="1028700">
                  <a:moveTo>
                    <a:pt x="846454" y="158750"/>
                  </a:moveTo>
                  <a:lnTo>
                    <a:pt x="813435" y="158750"/>
                  </a:lnTo>
                  <a:lnTo>
                    <a:pt x="862964" y="278129"/>
                  </a:lnTo>
                  <a:lnTo>
                    <a:pt x="818514" y="383539"/>
                  </a:lnTo>
                  <a:lnTo>
                    <a:pt x="851535" y="383539"/>
                  </a:lnTo>
                  <a:lnTo>
                    <a:pt x="893444" y="284479"/>
                  </a:lnTo>
                  <a:lnTo>
                    <a:pt x="989329" y="243839"/>
                  </a:lnTo>
                  <a:lnTo>
                    <a:pt x="910589" y="243839"/>
                  </a:lnTo>
                  <a:lnTo>
                    <a:pt x="913129" y="237489"/>
                  </a:lnTo>
                  <a:lnTo>
                    <a:pt x="879475" y="237489"/>
                  </a:lnTo>
                  <a:lnTo>
                    <a:pt x="846454" y="158750"/>
                  </a:lnTo>
                  <a:close/>
                </a:path>
                <a:path w="1043304" h="1028700">
                  <a:moveTo>
                    <a:pt x="677544" y="237489"/>
                  </a:moveTo>
                  <a:lnTo>
                    <a:pt x="495935" y="237489"/>
                  </a:lnTo>
                  <a:lnTo>
                    <a:pt x="635000" y="265429"/>
                  </a:lnTo>
                  <a:lnTo>
                    <a:pt x="608964" y="284479"/>
                  </a:lnTo>
                  <a:lnTo>
                    <a:pt x="575944" y="304800"/>
                  </a:lnTo>
                  <a:lnTo>
                    <a:pt x="535939" y="326389"/>
                  </a:lnTo>
                  <a:lnTo>
                    <a:pt x="491489" y="347979"/>
                  </a:lnTo>
                  <a:lnTo>
                    <a:pt x="443229" y="361950"/>
                  </a:lnTo>
                  <a:lnTo>
                    <a:pt x="393064" y="368300"/>
                  </a:lnTo>
                  <a:lnTo>
                    <a:pt x="521335" y="368300"/>
                  </a:lnTo>
                  <a:lnTo>
                    <a:pt x="558800" y="349250"/>
                  </a:lnTo>
                  <a:lnTo>
                    <a:pt x="601344" y="326389"/>
                  </a:lnTo>
                  <a:lnTo>
                    <a:pt x="654050" y="326389"/>
                  </a:lnTo>
                  <a:lnTo>
                    <a:pt x="629285" y="307339"/>
                  </a:lnTo>
                  <a:lnTo>
                    <a:pt x="655319" y="288289"/>
                  </a:lnTo>
                  <a:lnTo>
                    <a:pt x="665479" y="279400"/>
                  </a:lnTo>
                  <a:lnTo>
                    <a:pt x="672464" y="273050"/>
                  </a:lnTo>
                  <a:lnTo>
                    <a:pt x="721994" y="273050"/>
                  </a:lnTo>
                  <a:lnTo>
                    <a:pt x="701675" y="256539"/>
                  </a:lnTo>
                  <a:lnTo>
                    <a:pt x="679450" y="241300"/>
                  </a:lnTo>
                  <a:lnTo>
                    <a:pt x="677544" y="237489"/>
                  </a:lnTo>
                  <a:close/>
                </a:path>
                <a:path w="1043304" h="1028700">
                  <a:moveTo>
                    <a:pt x="499744" y="205739"/>
                  </a:moveTo>
                  <a:lnTo>
                    <a:pt x="327660" y="205739"/>
                  </a:lnTo>
                  <a:lnTo>
                    <a:pt x="454660" y="231139"/>
                  </a:lnTo>
                  <a:lnTo>
                    <a:pt x="292100" y="347979"/>
                  </a:lnTo>
                  <a:lnTo>
                    <a:pt x="344169" y="347979"/>
                  </a:lnTo>
                  <a:lnTo>
                    <a:pt x="495935" y="237489"/>
                  </a:lnTo>
                  <a:lnTo>
                    <a:pt x="677544" y="237489"/>
                  </a:lnTo>
                  <a:lnTo>
                    <a:pt x="676275" y="234950"/>
                  </a:lnTo>
                  <a:lnTo>
                    <a:pt x="641350" y="234950"/>
                  </a:lnTo>
                  <a:lnTo>
                    <a:pt x="501650" y="208280"/>
                  </a:lnTo>
                  <a:lnTo>
                    <a:pt x="499744" y="205739"/>
                  </a:lnTo>
                  <a:close/>
                </a:path>
                <a:path w="1043304" h="1028700">
                  <a:moveTo>
                    <a:pt x="980439" y="30480"/>
                  </a:moveTo>
                  <a:lnTo>
                    <a:pt x="974725" y="31750"/>
                  </a:lnTo>
                  <a:lnTo>
                    <a:pt x="966469" y="34289"/>
                  </a:lnTo>
                  <a:lnTo>
                    <a:pt x="948054" y="38100"/>
                  </a:lnTo>
                  <a:lnTo>
                    <a:pt x="889635" y="63500"/>
                  </a:lnTo>
                  <a:lnTo>
                    <a:pt x="847725" y="87630"/>
                  </a:lnTo>
                  <a:lnTo>
                    <a:pt x="813435" y="114300"/>
                  </a:lnTo>
                  <a:lnTo>
                    <a:pt x="786764" y="144780"/>
                  </a:lnTo>
                  <a:lnTo>
                    <a:pt x="758825" y="205739"/>
                  </a:lnTo>
                  <a:lnTo>
                    <a:pt x="754379" y="237489"/>
                  </a:lnTo>
                  <a:lnTo>
                    <a:pt x="754435" y="246379"/>
                  </a:lnTo>
                  <a:lnTo>
                    <a:pt x="755014" y="273050"/>
                  </a:lnTo>
                  <a:lnTo>
                    <a:pt x="761364" y="311150"/>
                  </a:lnTo>
                  <a:lnTo>
                    <a:pt x="793114" y="311150"/>
                  </a:lnTo>
                  <a:lnTo>
                    <a:pt x="789939" y="300989"/>
                  </a:lnTo>
                  <a:lnTo>
                    <a:pt x="784860" y="265429"/>
                  </a:lnTo>
                  <a:lnTo>
                    <a:pt x="786129" y="227329"/>
                  </a:lnTo>
                  <a:lnTo>
                    <a:pt x="796289" y="189230"/>
                  </a:lnTo>
                  <a:lnTo>
                    <a:pt x="808354" y="165100"/>
                  </a:lnTo>
                  <a:lnTo>
                    <a:pt x="813435" y="158750"/>
                  </a:lnTo>
                  <a:lnTo>
                    <a:pt x="846454" y="158750"/>
                  </a:lnTo>
                  <a:lnTo>
                    <a:pt x="836294" y="133350"/>
                  </a:lnTo>
                  <a:lnTo>
                    <a:pt x="869314" y="107950"/>
                  </a:lnTo>
                  <a:lnTo>
                    <a:pt x="902969" y="88900"/>
                  </a:lnTo>
                  <a:lnTo>
                    <a:pt x="928369" y="78739"/>
                  </a:lnTo>
                  <a:lnTo>
                    <a:pt x="940435" y="74930"/>
                  </a:lnTo>
                  <a:lnTo>
                    <a:pt x="951229" y="69850"/>
                  </a:lnTo>
                  <a:lnTo>
                    <a:pt x="1007744" y="69850"/>
                  </a:lnTo>
                  <a:lnTo>
                    <a:pt x="995044" y="44450"/>
                  </a:lnTo>
                  <a:lnTo>
                    <a:pt x="987425" y="31750"/>
                  </a:lnTo>
                  <a:lnTo>
                    <a:pt x="980439" y="30480"/>
                  </a:lnTo>
                  <a:close/>
                </a:path>
                <a:path w="1043304" h="1028700">
                  <a:moveTo>
                    <a:pt x="266700" y="163830"/>
                  </a:moveTo>
                  <a:lnTo>
                    <a:pt x="109219" y="163830"/>
                  </a:lnTo>
                  <a:lnTo>
                    <a:pt x="287019" y="196850"/>
                  </a:lnTo>
                  <a:lnTo>
                    <a:pt x="187325" y="269239"/>
                  </a:lnTo>
                  <a:lnTo>
                    <a:pt x="238759" y="269239"/>
                  </a:lnTo>
                  <a:lnTo>
                    <a:pt x="327660" y="205739"/>
                  </a:lnTo>
                  <a:lnTo>
                    <a:pt x="499744" y="205739"/>
                  </a:lnTo>
                  <a:lnTo>
                    <a:pt x="495935" y="199389"/>
                  </a:lnTo>
                  <a:lnTo>
                    <a:pt x="457835" y="199389"/>
                  </a:lnTo>
                  <a:lnTo>
                    <a:pt x="337185" y="177800"/>
                  </a:lnTo>
                  <a:lnTo>
                    <a:pt x="330835" y="167639"/>
                  </a:lnTo>
                  <a:lnTo>
                    <a:pt x="293369" y="167639"/>
                  </a:lnTo>
                  <a:lnTo>
                    <a:pt x="266700" y="163830"/>
                  </a:lnTo>
                  <a:close/>
                </a:path>
                <a:path w="1043304" h="1028700">
                  <a:moveTo>
                    <a:pt x="1012825" y="82550"/>
                  </a:moveTo>
                  <a:lnTo>
                    <a:pt x="979169" y="82550"/>
                  </a:lnTo>
                  <a:lnTo>
                    <a:pt x="984250" y="91439"/>
                  </a:lnTo>
                  <a:lnTo>
                    <a:pt x="988694" y="104139"/>
                  </a:lnTo>
                  <a:lnTo>
                    <a:pt x="1003300" y="146050"/>
                  </a:lnTo>
                  <a:lnTo>
                    <a:pt x="1010285" y="184150"/>
                  </a:lnTo>
                  <a:lnTo>
                    <a:pt x="1012189" y="203200"/>
                  </a:lnTo>
                  <a:lnTo>
                    <a:pt x="910589" y="243839"/>
                  </a:lnTo>
                  <a:lnTo>
                    <a:pt x="989329" y="243839"/>
                  </a:lnTo>
                  <a:lnTo>
                    <a:pt x="1010919" y="234950"/>
                  </a:lnTo>
                  <a:lnTo>
                    <a:pt x="1040764" y="234950"/>
                  </a:lnTo>
                  <a:lnTo>
                    <a:pt x="1043304" y="209550"/>
                  </a:lnTo>
                  <a:lnTo>
                    <a:pt x="1038860" y="165100"/>
                  </a:lnTo>
                  <a:lnTo>
                    <a:pt x="1027429" y="120650"/>
                  </a:lnTo>
                  <a:lnTo>
                    <a:pt x="1015364" y="88900"/>
                  </a:lnTo>
                  <a:lnTo>
                    <a:pt x="1012825" y="82550"/>
                  </a:lnTo>
                  <a:close/>
                </a:path>
                <a:path w="1043304" h="1028700">
                  <a:moveTo>
                    <a:pt x="1007744" y="69850"/>
                  </a:moveTo>
                  <a:lnTo>
                    <a:pt x="951229" y="69850"/>
                  </a:lnTo>
                  <a:lnTo>
                    <a:pt x="879475" y="237489"/>
                  </a:lnTo>
                  <a:lnTo>
                    <a:pt x="913129" y="237489"/>
                  </a:lnTo>
                  <a:lnTo>
                    <a:pt x="979169" y="82550"/>
                  </a:lnTo>
                  <a:lnTo>
                    <a:pt x="1012825" y="82550"/>
                  </a:lnTo>
                  <a:lnTo>
                    <a:pt x="1007744" y="69850"/>
                  </a:lnTo>
                  <a:close/>
                </a:path>
                <a:path w="1043304" h="1028700">
                  <a:moveTo>
                    <a:pt x="597535" y="129539"/>
                  </a:moveTo>
                  <a:lnTo>
                    <a:pt x="587375" y="133350"/>
                  </a:lnTo>
                  <a:lnTo>
                    <a:pt x="581660" y="142239"/>
                  </a:lnTo>
                  <a:lnTo>
                    <a:pt x="584835" y="152400"/>
                  </a:lnTo>
                  <a:lnTo>
                    <a:pt x="602614" y="176530"/>
                  </a:lnTo>
                  <a:lnTo>
                    <a:pt x="617854" y="196850"/>
                  </a:lnTo>
                  <a:lnTo>
                    <a:pt x="641350" y="234950"/>
                  </a:lnTo>
                  <a:lnTo>
                    <a:pt x="676275" y="234950"/>
                  </a:lnTo>
                  <a:lnTo>
                    <a:pt x="669925" y="222250"/>
                  </a:lnTo>
                  <a:lnTo>
                    <a:pt x="654685" y="199389"/>
                  </a:lnTo>
                  <a:lnTo>
                    <a:pt x="634364" y="167639"/>
                  </a:lnTo>
                  <a:lnTo>
                    <a:pt x="608329" y="133350"/>
                  </a:lnTo>
                  <a:lnTo>
                    <a:pt x="597535" y="129539"/>
                  </a:lnTo>
                  <a:close/>
                </a:path>
                <a:path w="1043304" h="1028700">
                  <a:moveTo>
                    <a:pt x="371475" y="31750"/>
                  </a:moveTo>
                  <a:lnTo>
                    <a:pt x="332739" y="31750"/>
                  </a:lnTo>
                  <a:lnTo>
                    <a:pt x="457835" y="199389"/>
                  </a:lnTo>
                  <a:lnTo>
                    <a:pt x="495935" y="199389"/>
                  </a:lnTo>
                  <a:lnTo>
                    <a:pt x="371475" y="31750"/>
                  </a:lnTo>
                  <a:close/>
                </a:path>
                <a:path w="1043304" h="1028700">
                  <a:moveTo>
                    <a:pt x="256539" y="68580"/>
                  </a:moveTo>
                  <a:lnTo>
                    <a:pt x="219075" y="68580"/>
                  </a:lnTo>
                  <a:lnTo>
                    <a:pt x="293369" y="167639"/>
                  </a:lnTo>
                  <a:lnTo>
                    <a:pt x="330835" y="167639"/>
                  </a:lnTo>
                  <a:lnTo>
                    <a:pt x="256539" y="68580"/>
                  </a:lnTo>
                  <a:close/>
                </a:path>
                <a:path w="1043304" h="1028700">
                  <a:moveTo>
                    <a:pt x="483869" y="30480"/>
                  </a:moveTo>
                  <a:lnTo>
                    <a:pt x="369569" y="30480"/>
                  </a:lnTo>
                  <a:lnTo>
                    <a:pt x="379094" y="31750"/>
                  </a:lnTo>
                  <a:lnTo>
                    <a:pt x="388619" y="31750"/>
                  </a:lnTo>
                  <a:lnTo>
                    <a:pt x="407669" y="34289"/>
                  </a:lnTo>
                  <a:lnTo>
                    <a:pt x="438150" y="43180"/>
                  </a:lnTo>
                  <a:lnTo>
                    <a:pt x="468629" y="55880"/>
                  </a:lnTo>
                  <a:lnTo>
                    <a:pt x="498475" y="72389"/>
                  </a:lnTo>
                  <a:lnTo>
                    <a:pt x="527685" y="95250"/>
                  </a:lnTo>
                  <a:lnTo>
                    <a:pt x="539114" y="97789"/>
                  </a:lnTo>
                  <a:lnTo>
                    <a:pt x="548639" y="93980"/>
                  </a:lnTo>
                  <a:lnTo>
                    <a:pt x="552450" y="82550"/>
                  </a:lnTo>
                  <a:lnTo>
                    <a:pt x="547369" y="72389"/>
                  </a:lnTo>
                  <a:lnTo>
                    <a:pt x="514985" y="46989"/>
                  </a:lnTo>
                  <a:lnTo>
                    <a:pt x="483869" y="3048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3886203" y="9281543"/>
            <a:ext cx="3533775" cy="1274445"/>
            <a:chOff x="3886200" y="9281540"/>
            <a:chExt cx="3533775" cy="1274445"/>
          </a:xfrm>
        </p:grpSpPr>
        <p:sp>
          <p:nvSpPr>
            <p:cNvPr id="6" name="object 6"/>
            <p:cNvSpPr/>
            <p:nvPr/>
          </p:nvSpPr>
          <p:spPr>
            <a:xfrm>
              <a:off x="3892550" y="9287890"/>
              <a:ext cx="3521075" cy="1261745"/>
            </a:xfrm>
            <a:custGeom>
              <a:avLst/>
              <a:gdLst/>
              <a:ahLst/>
              <a:cxnLst/>
              <a:rect l="l" t="t" r="r" b="b"/>
              <a:pathLst>
                <a:path w="3521075" h="1261745">
                  <a:moveTo>
                    <a:pt x="0" y="1261427"/>
                  </a:moveTo>
                  <a:lnTo>
                    <a:pt x="67945" y="768337"/>
                  </a:lnTo>
                  <a:lnTo>
                    <a:pt x="307339" y="215582"/>
                  </a:lnTo>
                  <a:lnTo>
                    <a:pt x="807085" y="17145"/>
                  </a:lnTo>
                  <a:lnTo>
                    <a:pt x="1737995" y="0"/>
                  </a:lnTo>
                  <a:lnTo>
                    <a:pt x="3521075" y="0"/>
                  </a:lnTo>
                  <a:lnTo>
                    <a:pt x="3439795" y="1069708"/>
                  </a:lnTo>
                  <a:lnTo>
                    <a:pt x="3369309" y="1261427"/>
                  </a:lnTo>
                </a:path>
              </a:pathLst>
            </a:custGeom>
            <a:ln w="12700">
              <a:solidFill>
                <a:srgbClr val="F5C15B"/>
              </a:solidFill>
            </a:ln>
          </p:spPr>
          <p:txBody>
            <a:bodyPr wrap="square" lIns="0" tIns="0" rIns="0" bIns="0" rtlCol="0"/>
            <a:lstStyle/>
            <a:p>
              <a:endParaRPr/>
            </a:p>
          </p:txBody>
        </p:sp>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4771389" y="9615359"/>
              <a:ext cx="134620" cy="135762"/>
            </a:xfrm>
            <a:prstGeom prst="rect">
              <a:avLst/>
            </a:prstGeom>
          </p:spPr>
        </p:pic>
        <p:sp>
          <p:nvSpPr>
            <p:cNvPr id="8" name="object 8"/>
            <p:cNvSpPr/>
            <p:nvPr/>
          </p:nvSpPr>
          <p:spPr>
            <a:xfrm>
              <a:off x="4714239" y="9684740"/>
              <a:ext cx="217804" cy="332740"/>
            </a:xfrm>
            <a:custGeom>
              <a:avLst/>
              <a:gdLst/>
              <a:ahLst/>
              <a:cxnLst/>
              <a:rect l="l" t="t" r="r" b="b"/>
              <a:pathLst>
                <a:path w="217804" h="332740">
                  <a:moveTo>
                    <a:pt x="116205" y="0"/>
                  </a:moveTo>
                  <a:lnTo>
                    <a:pt x="108585" y="1485"/>
                  </a:lnTo>
                  <a:lnTo>
                    <a:pt x="102235" y="5968"/>
                  </a:lnTo>
                  <a:lnTo>
                    <a:pt x="97155" y="14173"/>
                  </a:lnTo>
                  <a:lnTo>
                    <a:pt x="62864" y="124574"/>
                  </a:lnTo>
                  <a:lnTo>
                    <a:pt x="57150" y="126809"/>
                  </a:lnTo>
                  <a:lnTo>
                    <a:pt x="49530" y="123075"/>
                  </a:lnTo>
                  <a:lnTo>
                    <a:pt x="46989" y="120840"/>
                  </a:lnTo>
                  <a:lnTo>
                    <a:pt x="40639" y="97713"/>
                  </a:lnTo>
                  <a:lnTo>
                    <a:pt x="38735" y="88760"/>
                  </a:lnTo>
                  <a:lnTo>
                    <a:pt x="33655" y="82803"/>
                  </a:lnTo>
                  <a:lnTo>
                    <a:pt x="27305" y="80556"/>
                  </a:lnTo>
                  <a:lnTo>
                    <a:pt x="17145" y="78320"/>
                  </a:lnTo>
                  <a:lnTo>
                    <a:pt x="6985" y="82054"/>
                  </a:lnTo>
                  <a:lnTo>
                    <a:pt x="635" y="91008"/>
                  </a:lnTo>
                  <a:lnTo>
                    <a:pt x="0" y="103682"/>
                  </a:lnTo>
                  <a:lnTo>
                    <a:pt x="30480" y="284949"/>
                  </a:lnTo>
                  <a:lnTo>
                    <a:pt x="31114" y="286448"/>
                  </a:lnTo>
                  <a:lnTo>
                    <a:pt x="139700" y="332701"/>
                  </a:lnTo>
                  <a:lnTo>
                    <a:pt x="141605" y="331952"/>
                  </a:lnTo>
                  <a:lnTo>
                    <a:pt x="158750" y="286448"/>
                  </a:lnTo>
                  <a:lnTo>
                    <a:pt x="184150" y="264820"/>
                  </a:lnTo>
                  <a:lnTo>
                    <a:pt x="201930" y="245414"/>
                  </a:lnTo>
                  <a:lnTo>
                    <a:pt x="212725" y="226021"/>
                  </a:lnTo>
                  <a:lnTo>
                    <a:pt x="217805" y="205143"/>
                  </a:lnTo>
                  <a:lnTo>
                    <a:pt x="217170" y="185737"/>
                  </a:lnTo>
                  <a:lnTo>
                    <a:pt x="211455" y="172313"/>
                  </a:lnTo>
                  <a:lnTo>
                    <a:pt x="203200" y="163360"/>
                  </a:lnTo>
                  <a:lnTo>
                    <a:pt x="192405" y="157391"/>
                  </a:lnTo>
                  <a:lnTo>
                    <a:pt x="189864" y="154406"/>
                  </a:lnTo>
                  <a:lnTo>
                    <a:pt x="156210" y="126060"/>
                  </a:lnTo>
                  <a:lnTo>
                    <a:pt x="154939" y="125323"/>
                  </a:lnTo>
                  <a:lnTo>
                    <a:pt x="154305" y="124574"/>
                  </a:lnTo>
                  <a:lnTo>
                    <a:pt x="154305" y="123075"/>
                  </a:lnTo>
                  <a:lnTo>
                    <a:pt x="151130" y="113385"/>
                  </a:lnTo>
                  <a:lnTo>
                    <a:pt x="120014" y="93992"/>
                  </a:lnTo>
                  <a:lnTo>
                    <a:pt x="118110" y="92494"/>
                  </a:lnTo>
                  <a:lnTo>
                    <a:pt x="137160" y="31330"/>
                  </a:lnTo>
                  <a:lnTo>
                    <a:pt x="138430" y="21628"/>
                  </a:lnTo>
                  <a:lnTo>
                    <a:pt x="135889" y="13423"/>
                  </a:lnTo>
                  <a:lnTo>
                    <a:pt x="130810" y="6705"/>
                  </a:lnTo>
                  <a:lnTo>
                    <a:pt x="123825" y="2235"/>
                  </a:lnTo>
                  <a:lnTo>
                    <a:pt x="116205" y="0"/>
                  </a:lnTo>
                  <a:close/>
                </a:path>
              </a:pathLst>
            </a:custGeom>
            <a:solidFill>
              <a:srgbClr val="CC912F"/>
            </a:solidFill>
          </p:spPr>
          <p:txBody>
            <a:bodyPr wrap="square" lIns="0" tIns="0" rIns="0" bIns="0" rtlCol="0"/>
            <a:lstStyle/>
            <a:p>
              <a:endParaRPr/>
            </a:p>
          </p:txBody>
        </p:sp>
      </p:grpSp>
      <p:sp>
        <p:nvSpPr>
          <p:cNvPr id="9" name="object 9"/>
          <p:cNvSpPr txBox="1">
            <a:spLocks noGrp="1"/>
          </p:cNvSpPr>
          <p:nvPr>
            <p:ph type="title"/>
          </p:nvPr>
        </p:nvSpPr>
        <p:spPr>
          <a:prstGeom prst="rect">
            <a:avLst/>
          </a:prstGeom>
        </p:spPr>
        <p:txBody>
          <a:bodyPr vert="horz" wrap="square" lIns="0" tIns="12697" rIns="0" bIns="0" rtlCol="0">
            <a:spAutoFit/>
          </a:bodyPr>
          <a:lstStyle/>
          <a:p>
            <a:pPr marL="12697">
              <a:spcBef>
                <a:spcPts val="100"/>
              </a:spcBef>
            </a:pPr>
            <a:r>
              <a:rPr dirty="0"/>
              <a:t>04</a:t>
            </a:r>
          </a:p>
        </p:txBody>
      </p:sp>
      <p:sp>
        <p:nvSpPr>
          <p:cNvPr id="10" name="object 10"/>
          <p:cNvSpPr txBox="1"/>
          <p:nvPr/>
        </p:nvSpPr>
        <p:spPr>
          <a:xfrm>
            <a:off x="1103172" y="1947417"/>
            <a:ext cx="4483100" cy="1485900"/>
          </a:xfrm>
          <a:prstGeom prst="rect">
            <a:avLst/>
          </a:prstGeom>
        </p:spPr>
        <p:txBody>
          <a:bodyPr vert="horz" wrap="square" lIns="0" tIns="105377" rIns="0" bIns="0" rtlCol="0">
            <a:spAutoFit/>
          </a:bodyPr>
          <a:lstStyle/>
          <a:p>
            <a:pPr marL="12697" marR="5077">
              <a:lnSpc>
                <a:spcPct val="83100"/>
              </a:lnSpc>
              <a:spcBef>
                <a:spcPts val="830"/>
              </a:spcBef>
            </a:pPr>
            <a:r>
              <a:rPr sz="3600" spc="-125" dirty="0">
                <a:solidFill>
                  <a:srgbClr val="FFFFFF"/>
                </a:solidFill>
                <a:latin typeface="Microsoft Sans Serif"/>
                <a:cs typeface="Microsoft Sans Serif"/>
              </a:rPr>
              <a:t>RESPETUOSO/ </a:t>
            </a:r>
            <a:r>
              <a:rPr sz="3600" spc="-120" dirty="0">
                <a:solidFill>
                  <a:srgbClr val="FFFFFF"/>
                </a:solidFill>
                <a:latin typeface="Microsoft Sans Serif"/>
                <a:cs typeface="Microsoft Sans Serif"/>
              </a:rPr>
              <a:t> SOSTENIBLE</a:t>
            </a:r>
            <a:r>
              <a:rPr sz="3600" spc="-40" dirty="0">
                <a:solidFill>
                  <a:srgbClr val="FFFFFF"/>
                </a:solidFill>
                <a:latin typeface="Microsoft Sans Serif"/>
                <a:cs typeface="Microsoft Sans Serif"/>
              </a:rPr>
              <a:t> </a:t>
            </a:r>
            <a:r>
              <a:rPr sz="3600" spc="-140" dirty="0">
                <a:solidFill>
                  <a:srgbClr val="FFFFFF"/>
                </a:solidFill>
                <a:latin typeface="Microsoft Sans Serif"/>
                <a:cs typeface="Microsoft Sans Serif"/>
              </a:rPr>
              <a:t>CON</a:t>
            </a:r>
            <a:r>
              <a:rPr sz="3600" spc="-40" dirty="0">
                <a:solidFill>
                  <a:srgbClr val="FFFFFF"/>
                </a:solidFill>
                <a:latin typeface="Microsoft Sans Serif"/>
                <a:cs typeface="Microsoft Sans Serif"/>
              </a:rPr>
              <a:t> </a:t>
            </a:r>
            <a:r>
              <a:rPr sz="3600" spc="-120" dirty="0">
                <a:solidFill>
                  <a:srgbClr val="FFFFFF"/>
                </a:solidFill>
                <a:latin typeface="Microsoft Sans Serif"/>
                <a:cs typeface="Microsoft Sans Serif"/>
              </a:rPr>
              <a:t>EL </a:t>
            </a:r>
            <a:r>
              <a:rPr sz="3600" spc="-940" dirty="0">
                <a:solidFill>
                  <a:srgbClr val="FFFFFF"/>
                </a:solidFill>
                <a:latin typeface="Microsoft Sans Serif"/>
                <a:cs typeface="Microsoft Sans Serif"/>
              </a:rPr>
              <a:t> </a:t>
            </a:r>
            <a:r>
              <a:rPr sz="3600" spc="-125" dirty="0">
                <a:solidFill>
                  <a:srgbClr val="FFFFFF"/>
                </a:solidFill>
                <a:latin typeface="Microsoft Sans Serif"/>
                <a:cs typeface="Microsoft Sans Serif"/>
              </a:rPr>
              <a:t>MEDIO</a:t>
            </a:r>
            <a:r>
              <a:rPr sz="3600" spc="-30" dirty="0">
                <a:solidFill>
                  <a:srgbClr val="FFFFFF"/>
                </a:solidFill>
                <a:latin typeface="Microsoft Sans Serif"/>
                <a:cs typeface="Microsoft Sans Serif"/>
              </a:rPr>
              <a:t> </a:t>
            </a:r>
            <a:r>
              <a:rPr sz="3600" spc="-120" dirty="0">
                <a:solidFill>
                  <a:srgbClr val="FFFFFF"/>
                </a:solidFill>
                <a:latin typeface="Microsoft Sans Serif"/>
                <a:cs typeface="Microsoft Sans Serif"/>
              </a:rPr>
              <a:t>AMBIENTE</a:t>
            </a:r>
            <a:endParaRPr sz="3600">
              <a:latin typeface="Microsoft Sans Serif"/>
              <a:cs typeface="Microsoft Sans Serif"/>
            </a:endParaRPr>
          </a:p>
        </p:txBody>
      </p:sp>
      <p:sp>
        <p:nvSpPr>
          <p:cNvPr id="11" name="object 11"/>
          <p:cNvSpPr txBox="1"/>
          <p:nvPr/>
        </p:nvSpPr>
        <p:spPr>
          <a:xfrm>
            <a:off x="780087" y="7478648"/>
            <a:ext cx="2752725" cy="243787"/>
          </a:xfrm>
          <a:prstGeom prst="rect">
            <a:avLst/>
          </a:prstGeom>
        </p:spPr>
        <p:txBody>
          <a:bodyPr vert="horz" wrap="square" lIns="0" tIns="12697" rIns="0" bIns="0" rtlCol="0">
            <a:spAutoFit/>
          </a:bodyPr>
          <a:lstStyle/>
          <a:p>
            <a:pPr marR="39358" algn="r">
              <a:lnSpc>
                <a:spcPts val="1040"/>
              </a:lnSpc>
              <a:spcBef>
                <a:spcPts val="100"/>
              </a:spcBef>
            </a:pPr>
            <a:r>
              <a:rPr sz="900" spc="-35" dirty="0">
                <a:solidFill>
                  <a:srgbClr val="004448"/>
                </a:solidFill>
                <a:latin typeface="Microsoft Sans Serif"/>
                <a:cs typeface="Microsoft Sans Serif"/>
              </a:rPr>
              <a:t>PAG.</a:t>
            </a:r>
            <a:endParaRPr sz="900">
              <a:latin typeface="Microsoft Sans Serif"/>
              <a:cs typeface="Microsoft Sans Serif"/>
            </a:endParaRPr>
          </a:p>
          <a:p>
            <a:pPr marL="12697">
              <a:lnSpc>
                <a:spcPts val="800"/>
              </a:lnSpc>
            </a:pPr>
            <a:r>
              <a:rPr sz="700" spc="-25" dirty="0">
                <a:solidFill>
                  <a:srgbClr val="F5C15B"/>
                </a:solidFill>
                <a:latin typeface="Microsoft Sans Serif"/>
                <a:cs typeface="Microsoft Sans Serif"/>
              </a:rPr>
              <a:t>...........................................................................................................................</a:t>
            </a:r>
            <a:endParaRPr sz="700">
              <a:latin typeface="Microsoft Sans Serif"/>
              <a:cs typeface="Microsoft Sans Serif"/>
            </a:endParaRPr>
          </a:p>
        </p:txBody>
      </p:sp>
      <p:sp>
        <p:nvSpPr>
          <p:cNvPr id="12" name="object 12"/>
          <p:cNvSpPr txBox="1"/>
          <p:nvPr/>
        </p:nvSpPr>
        <p:spPr>
          <a:xfrm>
            <a:off x="3298066" y="7707020"/>
            <a:ext cx="199390" cy="912494"/>
          </a:xfrm>
          <a:prstGeom prst="rect">
            <a:avLst/>
          </a:prstGeom>
        </p:spPr>
        <p:txBody>
          <a:bodyPr vert="horz" wrap="square" lIns="0" tIns="111727" rIns="0" bIns="0" rtlCol="0">
            <a:spAutoFit/>
          </a:bodyPr>
          <a:lstStyle/>
          <a:p>
            <a:pPr marL="39993">
              <a:spcBef>
                <a:spcPts val="880"/>
              </a:spcBef>
            </a:pPr>
            <a:r>
              <a:rPr sz="1300" spc="-150" dirty="0">
                <a:solidFill>
                  <a:srgbClr val="004448"/>
                </a:solidFill>
                <a:latin typeface="Microsoft Sans Serif"/>
                <a:cs typeface="Microsoft Sans Serif"/>
                <a:hlinkClick r:id="rId3" action="ppaction://hlinksldjump"/>
              </a:rPr>
              <a:t>32</a:t>
            </a:r>
            <a:endParaRPr sz="1300">
              <a:latin typeface="Microsoft Sans Serif"/>
              <a:cs typeface="Microsoft Sans Serif"/>
            </a:endParaRPr>
          </a:p>
          <a:p>
            <a:pPr marL="12697">
              <a:spcBef>
                <a:spcPts val="780"/>
              </a:spcBef>
            </a:pPr>
            <a:r>
              <a:rPr sz="1300" spc="-45" dirty="0">
                <a:solidFill>
                  <a:srgbClr val="004448"/>
                </a:solidFill>
                <a:latin typeface="Microsoft Sans Serif"/>
                <a:cs typeface="Microsoft Sans Serif"/>
                <a:hlinkClick r:id="rId4" action="ppaction://hlinksldjump"/>
              </a:rPr>
              <a:t>33</a:t>
            </a:r>
            <a:endParaRPr sz="1300">
              <a:latin typeface="Microsoft Sans Serif"/>
              <a:cs typeface="Microsoft Sans Serif"/>
            </a:endParaRPr>
          </a:p>
          <a:p>
            <a:pPr marL="39993">
              <a:spcBef>
                <a:spcPts val="745"/>
              </a:spcBef>
            </a:pPr>
            <a:r>
              <a:rPr sz="1300" spc="-150" dirty="0">
                <a:solidFill>
                  <a:srgbClr val="004448"/>
                </a:solidFill>
                <a:latin typeface="Microsoft Sans Serif"/>
                <a:cs typeface="Microsoft Sans Serif"/>
                <a:hlinkClick r:id="rId5" action="ppaction://hlinksldjump"/>
              </a:rPr>
              <a:t>34</a:t>
            </a:r>
            <a:endParaRPr sz="1300">
              <a:latin typeface="Microsoft Sans Serif"/>
              <a:cs typeface="Microsoft Sans Serif"/>
            </a:endParaRPr>
          </a:p>
        </p:txBody>
      </p:sp>
      <p:sp>
        <p:nvSpPr>
          <p:cNvPr id="13" name="object 13"/>
          <p:cNvSpPr txBox="1"/>
          <p:nvPr/>
        </p:nvSpPr>
        <p:spPr>
          <a:xfrm>
            <a:off x="778560" y="7716776"/>
            <a:ext cx="2719070" cy="2712085"/>
          </a:xfrm>
          <a:prstGeom prst="rect">
            <a:avLst/>
          </a:prstGeom>
        </p:spPr>
        <p:txBody>
          <a:bodyPr vert="horz" wrap="square" lIns="0" tIns="12697" rIns="0" bIns="0" rtlCol="0">
            <a:spAutoFit/>
          </a:bodyPr>
          <a:lstStyle/>
          <a:p>
            <a:pPr marL="394851" indent="-382788">
              <a:lnSpc>
                <a:spcPts val="2367"/>
              </a:lnSpc>
              <a:spcBef>
                <a:spcPts val="100"/>
              </a:spcBef>
              <a:buClr>
                <a:srgbClr val="F5C15B"/>
              </a:buClr>
              <a:buSzPct val="153846"/>
              <a:buFont typeface="Calibri"/>
              <a:buAutoNum type="arabicPlain" startAt="21"/>
              <a:tabLst>
                <a:tab pos="395485" algn="l"/>
              </a:tabLst>
            </a:pPr>
            <a:r>
              <a:rPr sz="1300" spc="-225" dirty="0">
                <a:solidFill>
                  <a:srgbClr val="004448"/>
                </a:solidFill>
                <a:latin typeface="Microsoft Sans Serif"/>
                <a:cs typeface="Microsoft Sans Serif"/>
                <a:hlinkClick r:id="rId3" action="ppaction://hlinksldjump"/>
              </a:rPr>
              <a:t>M</a:t>
            </a:r>
            <a:r>
              <a:rPr sz="1300" spc="-185" dirty="0">
                <a:solidFill>
                  <a:srgbClr val="004448"/>
                </a:solidFill>
                <a:latin typeface="Microsoft Sans Serif"/>
                <a:cs typeface="Microsoft Sans Serif"/>
                <a:hlinkClick r:id="rId3" action="ppaction://hlinksldjump"/>
              </a:rPr>
              <a:t>Y</a:t>
            </a:r>
            <a:r>
              <a:rPr sz="1300" spc="-95" dirty="0">
                <a:solidFill>
                  <a:srgbClr val="004448"/>
                </a:solidFill>
                <a:latin typeface="Microsoft Sans Serif"/>
                <a:cs typeface="Microsoft Sans Serif"/>
                <a:hlinkClick r:id="rId3" action="ppaction://hlinksldjump"/>
              </a:rPr>
              <a:t> </a:t>
            </a:r>
            <a:r>
              <a:rPr sz="1300" spc="-200" dirty="0">
                <a:solidFill>
                  <a:srgbClr val="004448"/>
                </a:solidFill>
                <a:latin typeface="Microsoft Sans Serif"/>
                <a:cs typeface="Microsoft Sans Serif"/>
                <a:hlinkClick r:id="rId3" action="ppaction://hlinksldjump"/>
              </a:rPr>
              <a:t>G</a:t>
            </a:r>
            <a:r>
              <a:rPr sz="1300" spc="-210" dirty="0">
                <a:solidFill>
                  <a:srgbClr val="004448"/>
                </a:solidFill>
                <a:latin typeface="Microsoft Sans Serif"/>
                <a:cs typeface="Microsoft Sans Serif"/>
                <a:hlinkClick r:id="rId3" action="ppaction://hlinksldjump"/>
              </a:rPr>
              <a:t>O</a:t>
            </a:r>
            <a:r>
              <a:rPr sz="1300" spc="-200" dirty="0">
                <a:solidFill>
                  <a:srgbClr val="004448"/>
                </a:solidFill>
                <a:latin typeface="Microsoft Sans Serif"/>
                <a:cs typeface="Microsoft Sans Serif"/>
                <a:hlinkClick r:id="rId3" action="ppaction://hlinksldjump"/>
              </a:rPr>
              <a:t>OD</a:t>
            </a:r>
            <a:r>
              <a:rPr sz="1300" spc="-190" dirty="0">
                <a:solidFill>
                  <a:srgbClr val="004448"/>
                </a:solidFill>
                <a:latin typeface="Microsoft Sans Serif"/>
                <a:cs typeface="Microsoft Sans Serif"/>
                <a:hlinkClick r:id="rId3" action="ppaction://hlinksldjump"/>
              </a:rPr>
              <a:t>N</a:t>
            </a:r>
            <a:r>
              <a:rPr sz="1300" spc="-175" dirty="0">
                <a:solidFill>
                  <a:srgbClr val="004448"/>
                </a:solidFill>
                <a:latin typeface="Microsoft Sans Serif"/>
                <a:cs typeface="Microsoft Sans Serif"/>
                <a:hlinkClick r:id="rId3" action="ppaction://hlinksldjump"/>
              </a:rPr>
              <a:t>ES</a:t>
            </a:r>
            <a:r>
              <a:rPr sz="1300" spc="-185" dirty="0">
                <a:solidFill>
                  <a:srgbClr val="004448"/>
                </a:solidFill>
                <a:latin typeface="Microsoft Sans Serif"/>
                <a:cs typeface="Microsoft Sans Serif"/>
                <a:hlinkClick r:id="rId3" action="ppaction://hlinksldjump"/>
              </a:rPr>
              <a:t>S</a:t>
            </a:r>
            <a:endParaRPr sz="1300">
              <a:latin typeface="Microsoft Sans Serif"/>
              <a:cs typeface="Microsoft Sans Serif"/>
            </a:endParaRPr>
          </a:p>
          <a:p>
            <a:pPr marL="394851" indent="-382788">
              <a:lnSpc>
                <a:spcPts val="2317"/>
              </a:lnSpc>
              <a:buClr>
                <a:srgbClr val="F5C15B"/>
              </a:buClr>
              <a:buSzPct val="153846"/>
              <a:buFont typeface="Calibri"/>
              <a:buAutoNum type="arabicPlain" startAt="21"/>
              <a:tabLst>
                <a:tab pos="395485" algn="l"/>
              </a:tabLst>
            </a:pPr>
            <a:r>
              <a:rPr sz="1300" spc="-50" dirty="0">
                <a:solidFill>
                  <a:srgbClr val="004448"/>
                </a:solidFill>
                <a:latin typeface="Microsoft Sans Serif"/>
                <a:cs typeface="Microsoft Sans Serif"/>
                <a:hlinkClick r:id="rId4" action="ppaction://hlinksldjump"/>
              </a:rPr>
              <a:t>BORDA’S</a:t>
            </a:r>
            <a:endParaRPr sz="1300">
              <a:latin typeface="Microsoft Sans Serif"/>
              <a:cs typeface="Microsoft Sans Serif"/>
            </a:endParaRPr>
          </a:p>
          <a:p>
            <a:pPr marL="394851" indent="-382788">
              <a:lnSpc>
                <a:spcPts val="2302"/>
              </a:lnSpc>
              <a:buClr>
                <a:srgbClr val="F5C15B"/>
              </a:buClr>
              <a:buSzPct val="153846"/>
              <a:buFont typeface="Calibri"/>
              <a:buAutoNum type="arabicPlain" startAt="21"/>
              <a:tabLst>
                <a:tab pos="395485" algn="l"/>
              </a:tabLst>
            </a:pPr>
            <a:r>
              <a:rPr sz="1300" spc="-210" dirty="0">
                <a:solidFill>
                  <a:srgbClr val="004448"/>
                </a:solidFill>
                <a:latin typeface="Microsoft Sans Serif"/>
                <a:cs typeface="Microsoft Sans Serif"/>
                <a:hlinkClick r:id="rId5" action="ppaction://hlinksldjump"/>
              </a:rPr>
              <a:t>GO</a:t>
            </a:r>
            <a:r>
              <a:rPr sz="1300" spc="-190" dirty="0">
                <a:solidFill>
                  <a:srgbClr val="004448"/>
                </a:solidFill>
                <a:latin typeface="Microsoft Sans Serif"/>
                <a:cs typeface="Microsoft Sans Serif"/>
                <a:hlinkClick r:id="rId5" action="ppaction://hlinksldjump"/>
              </a:rPr>
              <a:t>U</a:t>
            </a:r>
            <a:r>
              <a:rPr sz="1300" spc="-200" dirty="0">
                <a:solidFill>
                  <a:srgbClr val="004448"/>
                </a:solidFill>
                <a:latin typeface="Microsoft Sans Serif"/>
                <a:cs typeface="Microsoft Sans Serif"/>
                <a:hlinkClick r:id="rId5" action="ppaction://hlinksldjump"/>
              </a:rPr>
              <a:t>R</a:t>
            </a:r>
            <a:r>
              <a:rPr sz="1300" spc="-210" dirty="0">
                <a:solidFill>
                  <a:srgbClr val="004448"/>
                </a:solidFill>
                <a:latin typeface="Microsoft Sans Serif"/>
                <a:cs typeface="Microsoft Sans Serif"/>
                <a:hlinkClick r:id="rId5" action="ppaction://hlinksldjump"/>
              </a:rPr>
              <a:t>M</a:t>
            </a:r>
            <a:r>
              <a:rPr sz="1300" spc="-175" dirty="0">
                <a:solidFill>
                  <a:srgbClr val="004448"/>
                </a:solidFill>
                <a:latin typeface="Microsoft Sans Serif"/>
                <a:cs typeface="Microsoft Sans Serif"/>
                <a:hlinkClick r:id="rId5" action="ppaction://hlinksldjump"/>
              </a:rPr>
              <a:t>ET</a:t>
            </a:r>
            <a:r>
              <a:rPr sz="1300" spc="-35" dirty="0">
                <a:solidFill>
                  <a:srgbClr val="004448"/>
                </a:solidFill>
                <a:latin typeface="Microsoft Sans Serif"/>
                <a:cs typeface="Microsoft Sans Serif"/>
                <a:hlinkClick r:id="rId5" action="ppaction://hlinksldjump"/>
              </a:rPr>
              <a:t> </a:t>
            </a:r>
            <a:r>
              <a:rPr sz="1300" spc="-175" dirty="0">
                <a:solidFill>
                  <a:srgbClr val="004448"/>
                </a:solidFill>
                <a:latin typeface="Microsoft Sans Serif"/>
                <a:cs typeface="Microsoft Sans Serif"/>
                <a:hlinkClick r:id="rId5" action="ppaction://hlinksldjump"/>
              </a:rPr>
              <a:t>B</a:t>
            </a:r>
            <a:r>
              <a:rPr sz="1300" spc="-200" dirty="0">
                <a:solidFill>
                  <a:srgbClr val="004448"/>
                </a:solidFill>
                <a:latin typeface="Microsoft Sans Serif"/>
                <a:cs typeface="Microsoft Sans Serif"/>
                <a:hlinkClick r:id="rId5" action="ppaction://hlinksldjump"/>
              </a:rPr>
              <a:t>AG</a:t>
            </a:r>
            <a:r>
              <a:rPr sz="1300" spc="-30" dirty="0">
                <a:solidFill>
                  <a:srgbClr val="004448"/>
                </a:solidFill>
                <a:latin typeface="Microsoft Sans Serif"/>
                <a:cs typeface="Microsoft Sans Serif"/>
                <a:hlinkClick r:id="rId5" action="ppaction://hlinksldjump"/>
              </a:rPr>
              <a:t> </a:t>
            </a:r>
            <a:r>
              <a:rPr sz="1300" spc="-195" dirty="0">
                <a:solidFill>
                  <a:srgbClr val="004448"/>
                </a:solidFill>
                <a:latin typeface="Microsoft Sans Serif"/>
                <a:cs typeface="Microsoft Sans Serif"/>
                <a:hlinkClick r:id="rId5" action="ppaction://hlinksldjump"/>
              </a:rPr>
              <a:t>PR</a:t>
            </a:r>
            <a:r>
              <a:rPr sz="1300" spc="-200" dirty="0">
                <a:solidFill>
                  <a:srgbClr val="004448"/>
                </a:solidFill>
                <a:latin typeface="Microsoft Sans Serif"/>
                <a:cs typeface="Microsoft Sans Serif"/>
                <a:hlinkClick r:id="rId5" action="ppaction://hlinksldjump"/>
              </a:rPr>
              <a:t>O</a:t>
            </a:r>
            <a:r>
              <a:rPr sz="1300" spc="-150" dirty="0">
                <a:solidFill>
                  <a:srgbClr val="004448"/>
                </a:solidFill>
                <a:latin typeface="Microsoft Sans Serif"/>
                <a:cs typeface="Microsoft Sans Serif"/>
                <a:hlinkClick r:id="rId5" action="ppaction://hlinksldjump"/>
              </a:rPr>
              <a:t>JE</a:t>
            </a:r>
            <a:r>
              <a:rPr sz="1300" spc="-200" dirty="0">
                <a:solidFill>
                  <a:srgbClr val="004448"/>
                </a:solidFill>
                <a:latin typeface="Microsoft Sans Serif"/>
                <a:cs typeface="Microsoft Sans Serif"/>
                <a:hlinkClick r:id="rId5" action="ppaction://hlinksldjump"/>
              </a:rPr>
              <a:t>C</a:t>
            </a:r>
            <a:r>
              <a:rPr sz="1300" spc="-170" dirty="0">
                <a:solidFill>
                  <a:srgbClr val="004448"/>
                </a:solidFill>
                <a:latin typeface="Microsoft Sans Serif"/>
                <a:cs typeface="Microsoft Sans Serif"/>
                <a:hlinkClick r:id="rId5" action="ppaction://hlinksldjump"/>
              </a:rPr>
              <a:t>T</a:t>
            </a:r>
            <a:endParaRPr sz="1300">
              <a:latin typeface="Microsoft Sans Serif"/>
              <a:cs typeface="Microsoft Sans Serif"/>
            </a:endParaRPr>
          </a:p>
          <a:p>
            <a:pPr marL="394851" indent="-382788">
              <a:lnSpc>
                <a:spcPts val="2297"/>
              </a:lnSpc>
              <a:buClr>
                <a:srgbClr val="F5C15B"/>
              </a:buClr>
              <a:buSzPct val="153846"/>
              <a:buFont typeface="Calibri"/>
              <a:buAutoNum type="arabicPlain" startAt="21"/>
              <a:tabLst>
                <a:tab pos="395485" algn="l"/>
              </a:tabLst>
            </a:pPr>
            <a:r>
              <a:rPr sz="1300" spc="-200" dirty="0">
                <a:solidFill>
                  <a:srgbClr val="004448"/>
                </a:solidFill>
                <a:latin typeface="Microsoft Sans Serif"/>
                <a:cs typeface="Microsoft Sans Serif"/>
                <a:hlinkClick r:id="rId6" action="ppaction://hlinksldjump"/>
              </a:rPr>
              <a:t>C</a:t>
            </a:r>
            <a:r>
              <a:rPr sz="1300" spc="-80" dirty="0">
                <a:solidFill>
                  <a:srgbClr val="004448"/>
                </a:solidFill>
                <a:latin typeface="Microsoft Sans Serif"/>
                <a:cs typeface="Microsoft Sans Serif"/>
                <a:hlinkClick r:id="rId6" action="ppaction://hlinksldjump"/>
              </a:rPr>
              <a:t>I</a:t>
            </a:r>
            <a:r>
              <a:rPr sz="1300" spc="-185" dirty="0">
                <a:solidFill>
                  <a:srgbClr val="004448"/>
                </a:solidFill>
                <a:latin typeface="Microsoft Sans Serif"/>
                <a:cs typeface="Microsoft Sans Serif"/>
                <a:hlinkClick r:id="rId6" action="ppaction://hlinksldjump"/>
              </a:rPr>
              <a:t>R</a:t>
            </a:r>
            <a:r>
              <a:rPr sz="1300" spc="-200" dirty="0">
                <a:solidFill>
                  <a:srgbClr val="004448"/>
                </a:solidFill>
                <a:latin typeface="Microsoft Sans Serif"/>
                <a:cs typeface="Microsoft Sans Serif"/>
                <a:hlinkClick r:id="rId6" action="ppaction://hlinksldjump"/>
              </a:rPr>
              <a:t>C</a:t>
            </a:r>
            <a:r>
              <a:rPr sz="1300" spc="-190" dirty="0">
                <a:solidFill>
                  <a:srgbClr val="004448"/>
                </a:solidFill>
                <a:latin typeface="Microsoft Sans Serif"/>
                <a:cs typeface="Microsoft Sans Serif"/>
                <a:hlinkClick r:id="rId6" action="ppaction://hlinksldjump"/>
              </a:rPr>
              <a:t>U</a:t>
            </a:r>
            <a:r>
              <a:rPr sz="1300" spc="-155" dirty="0">
                <a:solidFill>
                  <a:srgbClr val="004448"/>
                </a:solidFill>
                <a:latin typeface="Microsoft Sans Serif"/>
                <a:cs typeface="Microsoft Sans Serif"/>
                <a:hlinkClick r:id="rId6" action="ppaction://hlinksldjump"/>
              </a:rPr>
              <a:t>L</a:t>
            </a:r>
            <a:r>
              <a:rPr sz="1300" spc="-175" dirty="0">
                <a:solidFill>
                  <a:srgbClr val="004448"/>
                </a:solidFill>
                <a:latin typeface="Microsoft Sans Serif"/>
                <a:cs typeface="Microsoft Sans Serif"/>
                <a:hlinkClick r:id="rId6" action="ppaction://hlinksldjump"/>
              </a:rPr>
              <a:t>A</a:t>
            </a:r>
            <a:r>
              <a:rPr sz="1300" spc="-200" dirty="0">
                <a:solidFill>
                  <a:srgbClr val="004448"/>
                </a:solidFill>
                <a:latin typeface="Microsoft Sans Serif"/>
                <a:cs typeface="Microsoft Sans Serif"/>
                <a:hlinkClick r:id="rId6" action="ppaction://hlinksldjump"/>
              </a:rPr>
              <a:t>R</a:t>
            </a:r>
            <a:r>
              <a:rPr sz="1300" spc="35" dirty="0">
                <a:solidFill>
                  <a:srgbClr val="004448"/>
                </a:solidFill>
                <a:latin typeface="Microsoft Sans Serif"/>
                <a:cs typeface="Microsoft Sans Serif"/>
                <a:hlinkClick r:id="rId6" action="ppaction://hlinksldjump"/>
              </a:rPr>
              <a:t> </a:t>
            </a:r>
            <a:r>
              <a:rPr sz="1300" spc="-175" dirty="0">
                <a:solidFill>
                  <a:srgbClr val="004448"/>
                </a:solidFill>
                <a:latin typeface="Microsoft Sans Serif"/>
                <a:cs typeface="Microsoft Sans Serif"/>
                <a:hlinkClick r:id="rId6" action="ppaction://hlinksldjump"/>
              </a:rPr>
              <a:t>E</a:t>
            </a:r>
            <a:r>
              <a:rPr sz="1300" spc="-200" dirty="0">
                <a:solidFill>
                  <a:srgbClr val="004448"/>
                </a:solidFill>
                <a:latin typeface="Microsoft Sans Serif"/>
                <a:cs typeface="Microsoft Sans Serif"/>
                <a:hlinkClick r:id="rId6" action="ppaction://hlinksldjump"/>
              </a:rPr>
              <a:t>CON</a:t>
            </a:r>
            <a:r>
              <a:rPr sz="1300" spc="-210" dirty="0">
                <a:solidFill>
                  <a:srgbClr val="004448"/>
                </a:solidFill>
                <a:latin typeface="Microsoft Sans Serif"/>
                <a:cs typeface="Microsoft Sans Serif"/>
                <a:hlinkClick r:id="rId6" action="ppaction://hlinksldjump"/>
              </a:rPr>
              <a:t>OM</a:t>
            </a:r>
            <a:r>
              <a:rPr sz="1300" spc="-185" dirty="0">
                <a:solidFill>
                  <a:srgbClr val="004448"/>
                </a:solidFill>
                <a:latin typeface="Microsoft Sans Serif"/>
                <a:cs typeface="Microsoft Sans Serif"/>
                <a:hlinkClick r:id="rId6" action="ppaction://hlinksldjump"/>
              </a:rPr>
              <a:t>Y</a:t>
            </a:r>
            <a:r>
              <a:rPr sz="1300" spc="10" dirty="0">
                <a:solidFill>
                  <a:srgbClr val="004448"/>
                </a:solidFill>
                <a:latin typeface="Microsoft Sans Serif"/>
                <a:cs typeface="Microsoft Sans Serif"/>
                <a:hlinkClick r:id="rId6" action="ppaction://hlinksldjump"/>
              </a:rPr>
              <a:t> </a:t>
            </a:r>
            <a:r>
              <a:rPr sz="1300" spc="-175" dirty="0">
                <a:solidFill>
                  <a:srgbClr val="004448"/>
                </a:solidFill>
                <a:latin typeface="Microsoft Sans Serif"/>
                <a:cs typeface="Microsoft Sans Serif"/>
                <a:hlinkClick r:id="rId6" action="ppaction://hlinksldjump"/>
              </a:rPr>
              <a:t>P</a:t>
            </a:r>
            <a:r>
              <a:rPr sz="1300" spc="-200" dirty="0">
                <a:solidFill>
                  <a:srgbClr val="004448"/>
                </a:solidFill>
                <a:latin typeface="Microsoft Sans Serif"/>
                <a:cs typeface="Microsoft Sans Serif"/>
                <a:hlinkClick r:id="rId6" action="ppaction://hlinksldjump"/>
              </a:rPr>
              <a:t>R</a:t>
            </a:r>
            <a:r>
              <a:rPr sz="1300" spc="-210" dirty="0">
                <a:solidFill>
                  <a:srgbClr val="004448"/>
                </a:solidFill>
                <a:latin typeface="Microsoft Sans Serif"/>
                <a:cs typeface="Microsoft Sans Serif"/>
                <a:hlinkClick r:id="rId6" action="ppaction://hlinksldjump"/>
              </a:rPr>
              <a:t>O</a:t>
            </a:r>
            <a:r>
              <a:rPr sz="1300" spc="-150" dirty="0">
                <a:solidFill>
                  <a:srgbClr val="004448"/>
                </a:solidFill>
                <a:latin typeface="Microsoft Sans Serif"/>
                <a:cs typeface="Microsoft Sans Serif"/>
                <a:hlinkClick r:id="rId6" action="ppaction://hlinksldjump"/>
              </a:rPr>
              <a:t>JE</a:t>
            </a:r>
            <a:r>
              <a:rPr sz="1300" spc="-200" dirty="0">
                <a:solidFill>
                  <a:srgbClr val="004448"/>
                </a:solidFill>
                <a:latin typeface="Microsoft Sans Serif"/>
                <a:cs typeface="Microsoft Sans Serif"/>
                <a:hlinkClick r:id="rId6" action="ppaction://hlinksldjump"/>
              </a:rPr>
              <a:t>C</a:t>
            </a:r>
            <a:r>
              <a:rPr sz="1300" spc="-170" dirty="0">
                <a:solidFill>
                  <a:srgbClr val="004448"/>
                </a:solidFill>
                <a:latin typeface="Microsoft Sans Serif"/>
                <a:cs typeface="Microsoft Sans Serif"/>
                <a:hlinkClick r:id="rId6" action="ppaction://hlinksldjump"/>
              </a:rPr>
              <a:t>T</a:t>
            </a:r>
            <a:r>
              <a:rPr sz="1300" dirty="0">
                <a:solidFill>
                  <a:srgbClr val="004448"/>
                </a:solidFill>
                <a:latin typeface="Microsoft Sans Serif"/>
                <a:cs typeface="Microsoft Sans Serif"/>
                <a:hlinkClick r:id="rId6" action="ppaction://hlinksldjump"/>
              </a:rPr>
              <a:t> </a:t>
            </a:r>
            <a:r>
              <a:rPr sz="1300" spc="-100" dirty="0">
                <a:solidFill>
                  <a:srgbClr val="004448"/>
                </a:solidFill>
                <a:latin typeface="Microsoft Sans Serif"/>
                <a:cs typeface="Microsoft Sans Serif"/>
                <a:hlinkClick r:id="rId6" action="ppaction://hlinksldjump"/>
              </a:rPr>
              <a:t> </a:t>
            </a:r>
            <a:r>
              <a:rPr sz="1300" spc="-150" dirty="0">
                <a:solidFill>
                  <a:srgbClr val="004448"/>
                </a:solidFill>
                <a:latin typeface="Microsoft Sans Serif"/>
                <a:cs typeface="Microsoft Sans Serif"/>
                <a:hlinkClick r:id="rId6" action="ppaction://hlinksldjump"/>
              </a:rPr>
              <a:t>35</a:t>
            </a:r>
            <a:endParaRPr sz="1300">
              <a:latin typeface="Microsoft Sans Serif"/>
              <a:cs typeface="Microsoft Sans Serif"/>
            </a:endParaRPr>
          </a:p>
          <a:p>
            <a:pPr marL="394851" indent="-382788">
              <a:lnSpc>
                <a:spcPts val="2297"/>
              </a:lnSpc>
              <a:buClr>
                <a:srgbClr val="F5C15B"/>
              </a:buClr>
              <a:buSzPct val="153846"/>
              <a:buFont typeface="Calibri"/>
              <a:buAutoNum type="arabicPlain" startAt="21"/>
              <a:tabLst>
                <a:tab pos="395485" algn="l"/>
                <a:tab pos="2558274" algn="l"/>
              </a:tabLst>
            </a:pPr>
            <a:r>
              <a:rPr sz="1300" spc="-225" dirty="0">
                <a:solidFill>
                  <a:srgbClr val="004448"/>
                </a:solidFill>
                <a:latin typeface="Microsoft Sans Serif"/>
                <a:cs typeface="Microsoft Sans Serif"/>
                <a:hlinkClick r:id="rId7" action="ppaction://hlinksldjump"/>
              </a:rPr>
              <a:t>M</a:t>
            </a:r>
            <a:r>
              <a:rPr sz="1300" spc="-175" dirty="0">
                <a:solidFill>
                  <a:srgbClr val="004448"/>
                </a:solidFill>
                <a:latin typeface="Microsoft Sans Serif"/>
                <a:cs typeface="Microsoft Sans Serif"/>
                <a:hlinkClick r:id="rId7" action="ppaction://hlinksldjump"/>
              </a:rPr>
              <a:t>A</a:t>
            </a:r>
            <a:r>
              <a:rPr sz="1300" spc="-200" dirty="0">
                <a:solidFill>
                  <a:srgbClr val="004448"/>
                </a:solidFill>
                <a:latin typeface="Microsoft Sans Serif"/>
                <a:cs typeface="Microsoft Sans Serif"/>
                <a:hlinkClick r:id="rId7" action="ppaction://hlinksldjump"/>
              </a:rPr>
              <a:t>R</a:t>
            </a:r>
            <a:r>
              <a:rPr sz="1300" spc="-175" dirty="0">
                <a:solidFill>
                  <a:srgbClr val="004448"/>
                </a:solidFill>
                <a:latin typeface="Microsoft Sans Serif"/>
                <a:cs typeface="Microsoft Sans Serif"/>
                <a:hlinkClick r:id="rId7" action="ppaction://hlinksldjump"/>
              </a:rPr>
              <a:t>K</a:t>
            </a:r>
            <a:r>
              <a:rPr sz="1300" spc="-215" dirty="0">
                <a:solidFill>
                  <a:srgbClr val="004448"/>
                </a:solidFill>
                <a:latin typeface="Microsoft Sans Serif"/>
                <a:cs typeface="Microsoft Sans Serif"/>
                <a:hlinkClick r:id="rId7" action="ppaction://hlinksldjump"/>
              </a:rPr>
              <a:t>O</a:t>
            </a:r>
            <a:r>
              <a:rPr sz="1300" spc="-75" dirty="0">
                <a:solidFill>
                  <a:srgbClr val="004448"/>
                </a:solidFill>
                <a:latin typeface="Microsoft Sans Serif"/>
                <a:cs typeface="Microsoft Sans Serif"/>
                <a:hlinkClick r:id="rId7" action="ppaction://hlinksldjump"/>
              </a:rPr>
              <a:t> </a:t>
            </a:r>
            <a:r>
              <a:rPr sz="1300" spc="-190" dirty="0">
                <a:solidFill>
                  <a:srgbClr val="004448"/>
                </a:solidFill>
                <a:latin typeface="Microsoft Sans Serif"/>
                <a:cs typeface="Microsoft Sans Serif"/>
                <a:hlinkClick r:id="rId7" action="ppaction://hlinksldjump"/>
              </a:rPr>
              <a:t>C</a:t>
            </a:r>
            <a:r>
              <a:rPr sz="1300" spc="-185" dirty="0">
                <a:solidFill>
                  <a:srgbClr val="004448"/>
                </a:solidFill>
                <a:latin typeface="Microsoft Sans Serif"/>
                <a:cs typeface="Microsoft Sans Serif"/>
                <a:hlinkClick r:id="rId7" action="ppaction://hlinksldjump"/>
              </a:rPr>
              <a:t>E</a:t>
            </a:r>
            <a:r>
              <a:rPr sz="1300" spc="-175" dirty="0">
                <a:solidFill>
                  <a:srgbClr val="004448"/>
                </a:solidFill>
                <a:latin typeface="Microsoft Sans Serif"/>
                <a:cs typeface="Microsoft Sans Serif"/>
                <a:hlinkClick r:id="rId7" action="ppaction://hlinksldjump"/>
              </a:rPr>
              <a:t>SA</a:t>
            </a:r>
            <a:r>
              <a:rPr sz="1300" spc="-200" dirty="0">
                <a:solidFill>
                  <a:srgbClr val="004448"/>
                </a:solidFill>
                <a:latin typeface="Microsoft Sans Serif"/>
                <a:cs typeface="Microsoft Sans Serif"/>
                <a:hlinkClick r:id="rId7" action="ppaction://hlinksldjump"/>
              </a:rPr>
              <a:t>R</a:t>
            </a:r>
            <a:r>
              <a:rPr sz="1300" dirty="0">
                <a:solidFill>
                  <a:srgbClr val="004448"/>
                </a:solidFill>
                <a:latin typeface="Microsoft Sans Serif"/>
                <a:cs typeface="Microsoft Sans Serif"/>
                <a:hlinkClick r:id="rId7" action="ppaction://hlinksldjump"/>
              </a:rPr>
              <a:t>	</a:t>
            </a:r>
            <a:r>
              <a:rPr sz="1300" spc="-150" dirty="0">
                <a:solidFill>
                  <a:srgbClr val="004448"/>
                </a:solidFill>
                <a:latin typeface="Microsoft Sans Serif"/>
                <a:cs typeface="Microsoft Sans Serif"/>
                <a:hlinkClick r:id="rId7" action="ppaction://hlinksldjump"/>
              </a:rPr>
              <a:t>36</a:t>
            </a:r>
            <a:endParaRPr sz="1300">
              <a:latin typeface="Microsoft Sans Serif"/>
              <a:cs typeface="Microsoft Sans Serif"/>
            </a:endParaRPr>
          </a:p>
          <a:p>
            <a:pPr marL="394851" indent="-382788">
              <a:lnSpc>
                <a:spcPts val="2302"/>
              </a:lnSpc>
              <a:buClr>
                <a:srgbClr val="F5C15B"/>
              </a:buClr>
              <a:buSzPct val="153846"/>
              <a:buFont typeface="Calibri"/>
              <a:buAutoNum type="arabicPlain" startAt="21"/>
              <a:tabLst>
                <a:tab pos="395485" algn="l"/>
                <a:tab pos="2558274" algn="l"/>
              </a:tabLst>
            </a:pPr>
            <a:r>
              <a:rPr sz="1300" spc="-185" dirty="0">
                <a:solidFill>
                  <a:srgbClr val="004448"/>
                </a:solidFill>
                <a:latin typeface="Microsoft Sans Serif"/>
                <a:cs typeface="Microsoft Sans Serif"/>
                <a:hlinkClick r:id="rId8" action="ppaction://hlinksldjump"/>
              </a:rPr>
              <a:t>E</a:t>
            </a:r>
            <a:r>
              <a:rPr sz="1300" spc="-190" dirty="0">
                <a:solidFill>
                  <a:srgbClr val="004448"/>
                </a:solidFill>
                <a:latin typeface="Microsoft Sans Serif"/>
                <a:cs typeface="Microsoft Sans Serif"/>
                <a:hlinkClick r:id="rId8" action="ppaction://hlinksldjump"/>
              </a:rPr>
              <a:t>C</a:t>
            </a:r>
            <a:r>
              <a:rPr sz="1300" spc="-210" dirty="0">
                <a:solidFill>
                  <a:srgbClr val="004448"/>
                </a:solidFill>
                <a:latin typeface="Microsoft Sans Serif"/>
                <a:cs typeface="Microsoft Sans Serif"/>
                <a:hlinkClick r:id="rId8" action="ppaction://hlinksldjump"/>
              </a:rPr>
              <a:t>O</a:t>
            </a:r>
            <a:r>
              <a:rPr sz="1300" spc="-155" dirty="0">
                <a:solidFill>
                  <a:srgbClr val="004448"/>
                </a:solidFill>
                <a:latin typeface="Microsoft Sans Serif"/>
                <a:cs typeface="Microsoft Sans Serif"/>
                <a:hlinkClick r:id="rId8" action="ppaction://hlinksldjump"/>
              </a:rPr>
              <a:t>L</a:t>
            </a:r>
            <a:r>
              <a:rPr sz="1300" spc="-200" dirty="0">
                <a:solidFill>
                  <a:srgbClr val="004448"/>
                </a:solidFill>
                <a:latin typeface="Microsoft Sans Serif"/>
                <a:cs typeface="Microsoft Sans Serif"/>
                <a:hlinkClick r:id="rId8" action="ppaction://hlinksldjump"/>
              </a:rPr>
              <a:t>O</a:t>
            </a:r>
            <a:r>
              <a:rPr sz="1300" spc="-210" dirty="0">
                <a:solidFill>
                  <a:srgbClr val="004448"/>
                </a:solidFill>
                <a:latin typeface="Microsoft Sans Serif"/>
                <a:cs typeface="Microsoft Sans Serif"/>
                <a:hlinkClick r:id="rId8" action="ppaction://hlinksldjump"/>
              </a:rPr>
              <a:t>G</a:t>
            </a:r>
            <a:r>
              <a:rPr sz="1300" spc="-80" dirty="0">
                <a:solidFill>
                  <a:srgbClr val="004448"/>
                </a:solidFill>
                <a:latin typeface="Microsoft Sans Serif"/>
                <a:cs typeface="Microsoft Sans Serif"/>
                <a:hlinkClick r:id="rId8" action="ppaction://hlinksldjump"/>
              </a:rPr>
              <a:t>I</a:t>
            </a:r>
            <a:r>
              <a:rPr sz="1300" spc="-185" dirty="0">
                <a:solidFill>
                  <a:srgbClr val="004448"/>
                </a:solidFill>
                <a:latin typeface="Microsoft Sans Serif"/>
                <a:cs typeface="Microsoft Sans Serif"/>
                <a:hlinkClick r:id="rId8" action="ppaction://hlinksldjump"/>
              </a:rPr>
              <a:t>C</a:t>
            </a:r>
            <a:r>
              <a:rPr sz="1300" spc="-170" dirty="0">
                <a:solidFill>
                  <a:srgbClr val="004448"/>
                </a:solidFill>
                <a:latin typeface="Microsoft Sans Serif"/>
                <a:cs typeface="Microsoft Sans Serif"/>
                <a:hlinkClick r:id="rId8" action="ppaction://hlinksldjump"/>
              </a:rPr>
              <a:t>AL</a:t>
            </a:r>
            <a:r>
              <a:rPr sz="1300" dirty="0">
                <a:solidFill>
                  <a:srgbClr val="004448"/>
                </a:solidFill>
                <a:latin typeface="Microsoft Sans Serif"/>
                <a:cs typeface="Microsoft Sans Serif"/>
                <a:hlinkClick r:id="rId8" action="ppaction://hlinksldjump"/>
              </a:rPr>
              <a:t> </a:t>
            </a:r>
            <a:r>
              <a:rPr sz="1300" spc="-200" dirty="0">
                <a:solidFill>
                  <a:srgbClr val="004448"/>
                </a:solidFill>
                <a:latin typeface="Microsoft Sans Serif"/>
                <a:cs typeface="Microsoft Sans Serif"/>
                <a:hlinkClick r:id="rId8" action="ppaction://hlinksldjump"/>
              </a:rPr>
              <a:t>D</a:t>
            </a:r>
            <a:r>
              <a:rPr sz="1300" spc="-70" dirty="0">
                <a:solidFill>
                  <a:srgbClr val="004448"/>
                </a:solidFill>
                <a:latin typeface="Microsoft Sans Serif"/>
                <a:cs typeface="Microsoft Sans Serif"/>
                <a:hlinkClick r:id="rId8" action="ppaction://hlinksldjump"/>
              </a:rPr>
              <a:t>I</a:t>
            </a:r>
            <a:r>
              <a:rPr sz="1300" spc="-200" dirty="0">
                <a:solidFill>
                  <a:srgbClr val="004448"/>
                </a:solidFill>
                <a:latin typeface="Microsoft Sans Serif"/>
                <a:cs typeface="Microsoft Sans Serif"/>
                <a:hlinkClick r:id="rId8" action="ppaction://hlinksldjump"/>
              </a:rPr>
              <a:t>D</a:t>
            </a:r>
            <a:r>
              <a:rPr sz="1300" spc="-175" dirty="0">
                <a:solidFill>
                  <a:srgbClr val="004448"/>
                </a:solidFill>
                <a:latin typeface="Microsoft Sans Serif"/>
                <a:cs typeface="Microsoft Sans Serif"/>
                <a:hlinkClick r:id="rId8" action="ppaction://hlinksldjump"/>
              </a:rPr>
              <a:t>A</a:t>
            </a:r>
            <a:r>
              <a:rPr sz="1300" spc="-200" dirty="0">
                <a:solidFill>
                  <a:srgbClr val="004448"/>
                </a:solidFill>
                <a:latin typeface="Microsoft Sans Serif"/>
                <a:cs typeface="Microsoft Sans Serif"/>
                <a:hlinkClick r:id="rId8" action="ppaction://hlinksldjump"/>
              </a:rPr>
              <a:t>C</a:t>
            </a:r>
            <a:r>
              <a:rPr sz="1300" spc="-165" dirty="0">
                <a:solidFill>
                  <a:srgbClr val="004448"/>
                </a:solidFill>
                <a:latin typeface="Microsoft Sans Serif"/>
                <a:cs typeface="Microsoft Sans Serif"/>
                <a:hlinkClick r:id="rId8" action="ppaction://hlinksldjump"/>
              </a:rPr>
              <a:t>T</a:t>
            </a:r>
            <a:r>
              <a:rPr sz="1300" spc="-70" dirty="0">
                <a:solidFill>
                  <a:srgbClr val="004448"/>
                </a:solidFill>
                <a:latin typeface="Microsoft Sans Serif"/>
                <a:cs typeface="Microsoft Sans Serif"/>
                <a:hlinkClick r:id="rId8" action="ppaction://hlinksldjump"/>
              </a:rPr>
              <a:t>I</a:t>
            </a:r>
            <a:r>
              <a:rPr sz="1300" spc="-200" dirty="0">
                <a:solidFill>
                  <a:srgbClr val="004448"/>
                </a:solidFill>
                <a:latin typeface="Microsoft Sans Serif"/>
                <a:cs typeface="Microsoft Sans Serif"/>
                <a:hlinkClick r:id="rId8" action="ppaction://hlinksldjump"/>
              </a:rPr>
              <a:t>C</a:t>
            </a:r>
            <a:r>
              <a:rPr sz="1300" spc="5" dirty="0">
                <a:solidFill>
                  <a:srgbClr val="004448"/>
                </a:solidFill>
                <a:latin typeface="Microsoft Sans Serif"/>
                <a:cs typeface="Microsoft Sans Serif"/>
                <a:hlinkClick r:id="rId8" action="ppaction://hlinksldjump"/>
              </a:rPr>
              <a:t> </a:t>
            </a:r>
            <a:r>
              <a:rPr sz="1300" spc="-165" dirty="0">
                <a:solidFill>
                  <a:srgbClr val="004448"/>
                </a:solidFill>
                <a:latin typeface="Microsoft Sans Serif"/>
                <a:cs typeface="Microsoft Sans Serif"/>
                <a:hlinkClick r:id="rId8" action="ppaction://hlinksldjump"/>
              </a:rPr>
              <a:t>F</a:t>
            </a:r>
            <a:r>
              <a:rPr sz="1300" spc="-175" dirty="0">
                <a:solidFill>
                  <a:srgbClr val="004448"/>
                </a:solidFill>
                <a:latin typeface="Microsoft Sans Serif"/>
                <a:cs typeface="Microsoft Sans Serif"/>
                <a:hlinkClick r:id="rId8" action="ppaction://hlinksldjump"/>
              </a:rPr>
              <a:t>A</a:t>
            </a:r>
            <a:r>
              <a:rPr sz="1300" spc="-200" dirty="0">
                <a:solidFill>
                  <a:srgbClr val="004448"/>
                </a:solidFill>
                <a:latin typeface="Microsoft Sans Serif"/>
                <a:cs typeface="Microsoft Sans Serif"/>
                <a:hlinkClick r:id="rId8" action="ppaction://hlinksldjump"/>
              </a:rPr>
              <a:t>R</a:t>
            </a:r>
            <a:r>
              <a:rPr sz="1300" spc="-229" dirty="0">
                <a:solidFill>
                  <a:srgbClr val="004448"/>
                </a:solidFill>
                <a:latin typeface="Microsoft Sans Serif"/>
                <a:cs typeface="Microsoft Sans Serif"/>
                <a:hlinkClick r:id="rId8" action="ppaction://hlinksldjump"/>
              </a:rPr>
              <a:t>M</a:t>
            </a:r>
            <a:r>
              <a:rPr sz="1300" dirty="0">
                <a:solidFill>
                  <a:srgbClr val="004448"/>
                </a:solidFill>
                <a:latin typeface="Microsoft Sans Serif"/>
                <a:cs typeface="Microsoft Sans Serif"/>
                <a:hlinkClick r:id="rId8" action="ppaction://hlinksldjump"/>
              </a:rPr>
              <a:t>	</a:t>
            </a:r>
            <a:r>
              <a:rPr sz="1300" spc="-150" dirty="0">
                <a:solidFill>
                  <a:srgbClr val="004448"/>
                </a:solidFill>
                <a:latin typeface="Microsoft Sans Serif"/>
                <a:cs typeface="Microsoft Sans Serif"/>
                <a:hlinkClick r:id="rId8" action="ppaction://hlinksldjump"/>
              </a:rPr>
              <a:t>37</a:t>
            </a:r>
            <a:endParaRPr sz="1300">
              <a:latin typeface="Microsoft Sans Serif"/>
              <a:cs typeface="Microsoft Sans Serif"/>
            </a:endParaRPr>
          </a:p>
          <a:p>
            <a:pPr marL="394851" indent="-382788">
              <a:lnSpc>
                <a:spcPts val="2297"/>
              </a:lnSpc>
              <a:buClr>
                <a:srgbClr val="F5C15B"/>
              </a:buClr>
              <a:buSzPct val="153846"/>
              <a:buFont typeface="Calibri"/>
              <a:buAutoNum type="arabicPlain" startAt="21"/>
              <a:tabLst>
                <a:tab pos="395485" algn="l"/>
                <a:tab pos="2558274" algn="l"/>
              </a:tabLst>
            </a:pPr>
            <a:r>
              <a:rPr sz="1300" spc="-200" dirty="0">
                <a:solidFill>
                  <a:srgbClr val="004448"/>
                </a:solidFill>
                <a:latin typeface="Microsoft Sans Serif"/>
                <a:cs typeface="Microsoft Sans Serif"/>
                <a:hlinkClick r:id="rId9" action="ppaction://hlinksldjump"/>
              </a:rPr>
              <a:t>H</a:t>
            </a:r>
            <a:r>
              <a:rPr sz="1300" spc="-210" dirty="0">
                <a:solidFill>
                  <a:srgbClr val="004448"/>
                </a:solidFill>
                <a:latin typeface="Microsoft Sans Serif"/>
                <a:cs typeface="Microsoft Sans Serif"/>
                <a:hlinkClick r:id="rId9" action="ppaction://hlinksldjump"/>
              </a:rPr>
              <a:t>OM</a:t>
            </a:r>
            <a:r>
              <a:rPr sz="1300" spc="-175" dirty="0">
                <a:solidFill>
                  <a:srgbClr val="004448"/>
                </a:solidFill>
                <a:latin typeface="Microsoft Sans Serif"/>
                <a:cs typeface="Microsoft Sans Serif"/>
                <a:hlinkClick r:id="rId9" action="ppaction://hlinksldjump"/>
              </a:rPr>
              <a:t>E</a:t>
            </a:r>
            <a:r>
              <a:rPr sz="1300" spc="-185" dirty="0">
                <a:solidFill>
                  <a:srgbClr val="004448"/>
                </a:solidFill>
                <a:latin typeface="Microsoft Sans Serif"/>
                <a:cs typeface="Microsoft Sans Serif"/>
                <a:hlinkClick r:id="rId9" action="ppaction://hlinksldjump"/>
              </a:rPr>
              <a:t>S</a:t>
            </a:r>
            <a:r>
              <a:rPr sz="1300" spc="-165" dirty="0">
                <a:solidFill>
                  <a:srgbClr val="004448"/>
                </a:solidFill>
                <a:latin typeface="Microsoft Sans Serif"/>
                <a:cs typeface="Microsoft Sans Serif"/>
                <a:hlinkClick r:id="rId9" action="ppaction://hlinksldjump"/>
              </a:rPr>
              <a:t>T</a:t>
            </a:r>
            <a:r>
              <a:rPr sz="1300" spc="-175" dirty="0">
                <a:solidFill>
                  <a:srgbClr val="004448"/>
                </a:solidFill>
                <a:latin typeface="Microsoft Sans Serif"/>
                <a:cs typeface="Microsoft Sans Serif"/>
                <a:hlinkClick r:id="rId9" action="ppaction://hlinksldjump"/>
              </a:rPr>
              <a:t>EA</a:t>
            </a:r>
            <a:r>
              <a:rPr sz="1300" spc="-200" dirty="0">
                <a:solidFill>
                  <a:srgbClr val="004448"/>
                </a:solidFill>
                <a:latin typeface="Microsoft Sans Serif"/>
                <a:cs typeface="Microsoft Sans Serif"/>
                <a:hlinkClick r:id="rId9" action="ppaction://hlinksldjump"/>
              </a:rPr>
              <a:t>D</a:t>
            </a:r>
            <a:r>
              <a:rPr sz="1300" spc="-60" dirty="0">
                <a:solidFill>
                  <a:srgbClr val="004448"/>
                </a:solidFill>
                <a:latin typeface="Microsoft Sans Serif"/>
                <a:cs typeface="Microsoft Sans Serif"/>
                <a:hlinkClick r:id="rId9" action="ppaction://hlinksldjump"/>
              </a:rPr>
              <a:t> </a:t>
            </a:r>
            <a:r>
              <a:rPr sz="1300" spc="-165" dirty="0">
                <a:solidFill>
                  <a:srgbClr val="004448"/>
                </a:solidFill>
                <a:latin typeface="Microsoft Sans Serif"/>
                <a:cs typeface="Microsoft Sans Serif"/>
                <a:hlinkClick r:id="rId9" action="ppaction://hlinksldjump"/>
              </a:rPr>
              <a:t>F</a:t>
            </a:r>
            <a:r>
              <a:rPr sz="1300" spc="-70" dirty="0">
                <a:solidFill>
                  <a:srgbClr val="004448"/>
                </a:solidFill>
                <a:latin typeface="Microsoft Sans Serif"/>
                <a:cs typeface="Microsoft Sans Serif"/>
                <a:hlinkClick r:id="rId9" action="ppaction://hlinksldjump"/>
              </a:rPr>
              <a:t>I</a:t>
            </a:r>
            <a:r>
              <a:rPr sz="1300" spc="-200" dirty="0">
                <a:solidFill>
                  <a:srgbClr val="004448"/>
                </a:solidFill>
                <a:latin typeface="Microsoft Sans Serif"/>
                <a:cs typeface="Microsoft Sans Serif"/>
                <a:hlinkClick r:id="rId9" action="ppaction://hlinksldjump"/>
              </a:rPr>
              <a:t>R</a:t>
            </a:r>
            <a:r>
              <a:rPr sz="1300" spc="-175" dirty="0">
                <a:solidFill>
                  <a:srgbClr val="004448"/>
                </a:solidFill>
                <a:latin typeface="Microsoft Sans Serif"/>
                <a:cs typeface="Microsoft Sans Serif"/>
                <a:hlinkClick r:id="rId9" action="ppaction://hlinksldjump"/>
              </a:rPr>
              <a:t>BA</a:t>
            </a:r>
            <a:r>
              <a:rPr sz="1300" spc="-185" dirty="0">
                <a:solidFill>
                  <a:srgbClr val="004448"/>
                </a:solidFill>
                <a:latin typeface="Microsoft Sans Serif"/>
                <a:cs typeface="Microsoft Sans Serif"/>
                <a:hlinkClick r:id="rId9" action="ppaction://hlinksldjump"/>
              </a:rPr>
              <a:t>S</a:t>
            </a:r>
            <a:r>
              <a:rPr sz="1300" dirty="0">
                <a:solidFill>
                  <a:srgbClr val="004448"/>
                </a:solidFill>
                <a:latin typeface="Microsoft Sans Serif"/>
                <a:cs typeface="Microsoft Sans Serif"/>
                <a:hlinkClick r:id="rId9" action="ppaction://hlinksldjump"/>
              </a:rPr>
              <a:t>	</a:t>
            </a:r>
            <a:r>
              <a:rPr sz="1300" spc="-150" dirty="0">
                <a:solidFill>
                  <a:srgbClr val="004448"/>
                </a:solidFill>
                <a:latin typeface="Microsoft Sans Serif"/>
                <a:cs typeface="Microsoft Sans Serif"/>
                <a:hlinkClick r:id="rId9" action="ppaction://hlinksldjump"/>
              </a:rPr>
              <a:t>38</a:t>
            </a:r>
            <a:endParaRPr sz="1300">
              <a:latin typeface="Microsoft Sans Serif"/>
              <a:cs typeface="Microsoft Sans Serif"/>
            </a:endParaRPr>
          </a:p>
          <a:p>
            <a:pPr marL="394851" indent="-382788">
              <a:lnSpc>
                <a:spcPts val="2342"/>
              </a:lnSpc>
              <a:buClr>
                <a:srgbClr val="F5C15B"/>
              </a:buClr>
              <a:buSzPct val="153846"/>
              <a:buFont typeface="Calibri"/>
              <a:buAutoNum type="arabicPlain" startAt="21"/>
              <a:tabLst>
                <a:tab pos="395485" algn="l"/>
              </a:tabLst>
            </a:pPr>
            <a:r>
              <a:rPr sz="1300" spc="-185" dirty="0">
                <a:solidFill>
                  <a:srgbClr val="004448"/>
                </a:solidFill>
                <a:latin typeface="Microsoft Sans Serif"/>
                <a:cs typeface="Microsoft Sans Serif"/>
                <a:hlinkClick r:id="rId10" action="ppaction://hlinksldjump"/>
              </a:rPr>
              <a:t>P</a:t>
            </a:r>
            <a:r>
              <a:rPr sz="1300" spc="-190" dirty="0">
                <a:solidFill>
                  <a:srgbClr val="004448"/>
                </a:solidFill>
                <a:latin typeface="Microsoft Sans Serif"/>
                <a:cs typeface="Microsoft Sans Serif"/>
                <a:hlinkClick r:id="rId10" action="ppaction://hlinksldjump"/>
              </a:rPr>
              <a:t>R</a:t>
            </a:r>
            <a:r>
              <a:rPr sz="1300" spc="-200" dirty="0">
                <a:solidFill>
                  <a:srgbClr val="004448"/>
                </a:solidFill>
                <a:latin typeface="Microsoft Sans Serif"/>
                <a:cs typeface="Microsoft Sans Serif"/>
                <a:hlinkClick r:id="rId10" action="ppaction://hlinksldjump"/>
              </a:rPr>
              <a:t>O</a:t>
            </a:r>
            <a:r>
              <a:rPr sz="1300" spc="-185" dirty="0">
                <a:solidFill>
                  <a:srgbClr val="004448"/>
                </a:solidFill>
                <a:latin typeface="Microsoft Sans Serif"/>
                <a:cs typeface="Microsoft Sans Serif"/>
                <a:hlinkClick r:id="rId10" action="ppaction://hlinksldjump"/>
              </a:rPr>
              <a:t>Y</a:t>
            </a:r>
            <a:r>
              <a:rPr sz="1300" spc="-175" dirty="0">
                <a:solidFill>
                  <a:srgbClr val="004448"/>
                </a:solidFill>
                <a:latin typeface="Microsoft Sans Serif"/>
                <a:cs typeface="Microsoft Sans Serif"/>
                <a:hlinkClick r:id="rId10" action="ppaction://hlinksldjump"/>
              </a:rPr>
              <a:t>E</a:t>
            </a:r>
            <a:r>
              <a:rPr sz="1300" spc="-200" dirty="0">
                <a:solidFill>
                  <a:srgbClr val="004448"/>
                </a:solidFill>
                <a:latin typeface="Microsoft Sans Serif"/>
                <a:cs typeface="Microsoft Sans Serif"/>
                <a:hlinkClick r:id="rId10" action="ppaction://hlinksldjump"/>
              </a:rPr>
              <a:t>C</a:t>
            </a:r>
            <a:r>
              <a:rPr sz="1300" spc="-165" dirty="0">
                <a:solidFill>
                  <a:srgbClr val="004448"/>
                </a:solidFill>
                <a:latin typeface="Microsoft Sans Serif"/>
                <a:cs typeface="Microsoft Sans Serif"/>
                <a:hlinkClick r:id="rId10" action="ppaction://hlinksldjump"/>
              </a:rPr>
              <a:t>T</a:t>
            </a:r>
            <a:r>
              <a:rPr sz="1300" spc="-215" dirty="0">
                <a:solidFill>
                  <a:srgbClr val="004448"/>
                </a:solidFill>
                <a:latin typeface="Microsoft Sans Serif"/>
                <a:cs typeface="Microsoft Sans Serif"/>
                <a:hlinkClick r:id="rId10" action="ppaction://hlinksldjump"/>
              </a:rPr>
              <a:t>O</a:t>
            </a:r>
            <a:r>
              <a:rPr sz="1300" spc="-60" dirty="0">
                <a:solidFill>
                  <a:srgbClr val="004448"/>
                </a:solidFill>
                <a:latin typeface="Microsoft Sans Serif"/>
                <a:cs typeface="Microsoft Sans Serif"/>
                <a:hlinkClick r:id="rId10" action="ppaction://hlinksldjump"/>
              </a:rPr>
              <a:t> </a:t>
            </a:r>
            <a:r>
              <a:rPr sz="1300" spc="-140" dirty="0">
                <a:solidFill>
                  <a:srgbClr val="004448"/>
                </a:solidFill>
                <a:latin typeface="Microsoft Sans Serif"/>
                <a:cs typeface="Microsoft Sans Serif"/>
                <a:hlinkClick r:id="rId10" action="ppaction://hlinksldjump"/>
              </a:rPr>
              <a:t>L</a:t>
            </a:r>
            <a:r>
              <a:rPr sz="1300" spc="-185" dirty="0">
                <a:solidFill>
                  <a:srgbClr val="004448"/>
                </a:solidFill>
                <a:latin typeface="Microsoft Sans Serif"/>
                <a:cs typeface="Microsoft Sans Serif"/>
                <a:hlinkClick r:id="rId10" action="ppaction://hlinksldjump"/>
              </a:rPr>
              <a:t>A</a:t>
            </a:r>
            <a:r>
              <a:rPr sz="1300" spc="-155" dirty="0">
                <a:solidFill>
                  <a:srgbClr val="004448"/>
                </a:solidFill>
                <a:latin typeface="Microsoft Sans Serif"/>
                <a:cs typeface="Microsoft Sans Serif"/>
                <a:hlinkClick r:id="rId10" action="ppaction://hlinksldjump"/>
              </a:rPr>
              <a:t>T</a:t>
            </a:r>
            <a:r>
              <a:rPr sz="1300" spc="-185" dirty="0">
                <a:solidFill>
                  <a:srgbClr val="004448"/>
                </a:solidFill>
                <a:latin typeface="Microsoft Sans Serif"/>
                <a:cs typeface="Microsoft Sans Serif"/>
                <a:hlinkClick r:id="rId10" action="ppaction://hlinksldjump"/>
              </a:rPr>
              <a:t>XA</a:t>
            </a:r>
            <a:r>
              <a:rPr sz="1300" spc="-55" dirty="0">
                <a:solidFill>
                  <a:srgbClr val="004448"/>
                </a:solidFill>
                <a:latin typeface="Microsoft Sans Serif"/>
                <a:cs typeface="Microsoft Sans Serif"/>
                <a:hlinkClick r:id="rId10" action="ppaction://hlinksldjump"/>
              </a:rPr>
              <a:t> </a:t>
            </a:r>
            <a:r>
              <a:rPr sz="1300" spc="-195" dirty="0">
                <a:solidFill>
                  <a:srgbClr val="004448"/>
                </a:solidFill>
                <a:latin typeface="Microsoft Sans Serif"/>
                <a:cs typeface="Microsoft Sans Serif"/>
                <a:hlinkClick r:id="rId10" action="ppaction://hlinksldjump"/>
              </a:rPr>
              <a:t>AR</a:t>
            </a:r>
            <a:r>
              <a:rPr sz="1300" spc="-160" dirty="0">
                <a:solidFill>
                  <a:srgbClr val="004448"/>
                </a:solidFill>
                <a:latin typeface="Microsoft Sans Serif"/>
                <a:cs typeface="Microsoft Sans Serif"/>
                <a:hlinkClick r:id="rId10" action="ppaction://hlinksldjump"/>
              </a:rPr>
              <a:t>T</a:t>
            </a:r>
            <a:r>
              <a:rPr sz="1300" spc="-70" dirty="0">
                <a:solidFill>
                  <a:srgbClr val="004448"/>
                </a:solidFill>
                <a:latin typeface="Microsoft Sans Serif"/>
                <a:cs typeface="Microsoft Sans Serif"/>
                <a:hlinkClick r:id="rId10" action="ppaction://hlinksldjump"/>
              </a:rPr>
              <a:t>I</a:t>
            </a:r>
            <a:r>
              <a:rPr sz="1300" spc="-155" dirty="0">
                <a:solidFill>
                  <a:srgbClr val="004448"/>
                </a:solidFill>
                <a:latin typeface="Microsoft Sans Serif"/>
                <a:cs typeface="Microsoft Sans Serif"/>
                <a:hlinkClick r:id="rId10" action="ppaction://hlinksldjump"/>
              </a:rPr>
              <a:t>L</a:t>
            </a:r>
            <a:r>
              <a:rPr sz="1300" spc="-185" dirty="0">
                <a:solidFill>
                  <a:srgbClr val="004448"/>
                </a:solidFill>
                <a:latin typeface="Microsoft Sans Serif"/>
                <a:cs typeface="Microsoft Sans Serif"/>
                <a:hlinkClick r:id="rId10" action="ppaction://hlinksldjump"/>
              </a:rPr>
              <a:t>E</a:t>
            </a:r>
            <a:endParaRPr sz="1300">
              <a:latin typeface="Microsoft Sans Serif"/>
              <a:cs typeface="Microsoft Sans Serif"/>
            </a:endParaRPr>
          </a:p>
          <a:p>
            <a:pPr marL="394851" indent="-382788">
              <a:spcBef>
                <a:spcPts val="210"/>
              </a:spcBef>
              <a:buClr>
                <a:srgbClr val="F5C15B"/>
              </a:buClr>
              <a:buSzPct val="153846"/>
              <a:buFont typeface="Calibri"/>
              <a:buAutoNum type="arabicPlain" startAt="21"/>
              <a:tabLst>
                <a:tab pos="395485" algn="l"/>
              </a:tabLst>
            </a:pPr>
            <a:r>
              <a:rPr sz="1300" spc="-200" dirty="0">
                <a:solidFill>
                  <a:srgbClr val="004448"/>
                </a:solidFill>
                <a:latin typeface="Microsoft Sans Serif"/>
                <a:cs typeface="Microsoft Sans Serif"/>
                <a:hlinkClick r:id="rId11" action="ppaction://hlinksldjump"/>
              </a:rPr>
              <a:t>R</a:t>
            </a:r>
            <a:r>
              <a:rPr sz="1300" spc="-210" dirty="0">
                <a:solidFill>
                  <a:srgbClr val="004448"/>
                </a:solidFill>
                <a:latin typeface="Microsoft Sans Serif"/>
                <a:cs typeface="Microsoft Sans Serif"/>
                <a:hlinkClick r:id="rId11" action="ppaction://hlinksldjump"/>
              </a:rPr>
              <a:t>O</a:t>
            </a:r>
            <a:r>
              <a:rPr sz="1300" spc="-150" dirty="0">
                <a:solidFill>
                  <a:srgbClr val="004448"/>
                </a:solidFill>
                <a:latin typeface="Microsoft Sans Serif"/>
                <a:cs typeface="Microsoft Sans Serif"/>
                <a:hlinkClick r:id="rId11" action="ppaction://hlinksldjump"/>
              </a:rPr>
              <a:t>Z</a:t>
            </a:r>
            <a:r>
              <a:rPr sz="1300" spc="-185" dirty="0">
                <a:solidFill>
                  <a:srgbClr val="004448"/>
                </a:solidFill>
                <a:latin typeface="Microsoft Sans Serif"/>
                <a:cs typeface="Microsoft Sans Serif"/>
                <a:hlinkClick r:id="rId11" action="ppaction://hlinksldjump"/>
              </a:rPr>
              <a:t>A</a:t>
            </a:r>
            <a:r>
              <a:rPr sz="1300" spc="-190" dirty="0">
                <a:solidFill>
                  <a:srgbClr val="004448"/>
                </a:solidFill>
                <a:latin typeface="Microsoft Sans Serif"/>
                <a:cs typeface="Microsoft Sans Serif"/>
                <a:hlinkClick r:id="rId11" action="ppaction://hlinksldjump"/>
              </a:rPr>
              <a:t>NN</a:t>
            </a:r>
            <a:r>
              <a:rPr sz="1300" spc="-185" dirty="0">
                <a:solidFill>
                  <a:srgbClr val="004448"/>
                </a:solidFill>
                <a:latin typeface="Microsoft Sans Serif"/>
                <a:cs typeface="Microsoft Sans Serif"/>
                <a:hlinkClick r:id="rId11" action="ppaction://hlinksldjump"/>
              </a:rPr>
              <a:t>E</a:t>
            </a:r>
            <a:r>
              <a:rPr sz="1300" spc="-70" dirty="0">
                <a:solidFill>
                  <a:srgbClr val="004448"/>
                </a:solidFill>
                <a:latin typeface="Microsoft Sans Serif"/>
                <a:cs typeface="Microsoft Sans Serif"/>
                <a:hlinkClick r:id="rId11" action="ppaction://hlinksldjump"/>
              </a:rPr>
              <a:t> </a:t>
            </a:r>
            <a:r>
              <a:rPr sz="1300" spc="-185" dirty="0">
                <a:solidFill>
                  <a:srgbClr val="004448"/>
                </a:solidFill>
                <a:latin typeface="Microsoft Sans Serif"/>
                <a:cs typeface="Microsoft Sans Serif"/>
                <a:hlinkClick r:id="rId11" action="ppaction://hlinksldjump"/>
              </a:rPr>
              <a:t>S</a:t>
            </a:r>
            <a:r>
              <a:rPr sz="1300" spc="-155" dirty="0">
                <a:solidFill>
                  <a:srgbClr val="004448"/>
                </a:solidFill>
                <a:latin typeface="Microsoft Sans Serif"/>
                <a:cs typeface="Microsoft Sans Serif"/>
                <a:hlinkClick r:id="rId11" action="ppaction://hlinksldjump"/>
              </a:rPr>
              <a:t>T</a:t>
            </a:r>
            <a:r>
              <a:rPr sz="1300" spc="-185" dirty="0">
                <a:solidFill>
                  <a:srgbClr val="004448"/>
                </a:solidFill>
                <a:latin typeface="Microsoft Sans Serif"/>
                <a:cs typeface="Microsoft Sans Serif"/>
                <a:hlinkClick r:id="rId11" action="ppaction://hlinksldjump"/>
              </a:rPr>
              <a:t>E</a:t>
            </a:r>
            <a:r>
              <a:rPr sz="1300" spc="-175" dirty="0">
                <a:solidFill>
                  <a:srgbClr val="004448"/>
                </a:solidFill>
                <a:latin typeface="Microsoft Sans Serif"/>
                <a:cs typeface="Microsoft Sans Serif"/>
                <a:hlinkClick r:id="rId11" action="ppaction://hlinksldjump"/>
              </a:rPr>
              <a:t>VE</a:t>
            </a:r>
            <a:r>
              <a:rPr sz="1300" spc="-200" dirty="0">
                <a:solidFill>
                  <a:srgbClr val="004448"/>
                </a:solidFill>
                <a:latin typeface="Microsoft Sans Serif"/>
                <a:cs typeface="Microsoft Sans Serif"/>
                <a:hlinkClick r:id="rId11" action="ppaction://hlinksldjump"/>
              </a:rPr>
              <a:t>N</a:t>
            </a:r>
            <a:r>
              <a:rPr sz="1300" spc="-185" dirty="0">
                <a:solidFill>
                  <a:srgbClr val="004448"/>
                </a:solidFill>
                <a:latin typeface="Microsoft Sans Serif"/>
                <a:cs typeface="Microsoft Sans Serif"/>
                <a:hlinkClick r:id="rId11" action="ppaction://hlinksldjump"/>
              </a:rPr>
              <a:t>S</a:t>
            </a:r>
            <a:endParaRPr sz="1300">
              <a:latin typeface="Microsoft Sans Serif"/>
              <a:cs typeface="Microsoft Sans Serif"/>
            </a:endParaRPr>
          </a:p>
        </p:txBody>
      </p:sp>
      <p:sp>
        <p:nvSpPr>
          <p:cNvPr id="14" name="object 14"/>
          <p:cNvSpPr txBox="1"/>
          <p:nvPr/>
        </p:nvSpPr>
        <p:spPr>
          <a:xfrm>
            <a:off x="3325498" y="9856421"/>
            <a:ext cx="172085" cy="554355"/>
          </a:xfrm>
          <a:prstGeom prst="rect">
            <a:avLst/>
          </a:prstGeom>
        </p:spPr>
        <p:txBody>
          <a:bodyPr vert="horz" wrap="square" lIns="0" tIns="12062" rIns="0" bIns="0" rtlCol="0">
            <a:spAutoFit/>
          </a:bodyPr>
          <a:lstStyle/>
          <a:p>
            <a:pPr marL="12697">
              <a:spcBef>
                <a:spcPts val="95"/>
              </a:spcBef>
            </a:pPr>
            <a:r>
              <a:rPr sz="1300" spc="-150" dirty="0">
                <a:solidFill>
                  <a:srgbClr val="004448"/>
                </a:solidFill>
                <a:latin typeface="Microsoft Sans Serif"/>
                <a:cs typeface="Microsoft Sans Serif"/>
                <a:hlinkClick r:id="rId10" action="ppaction://hlinksldjump"/>
              </a:rPr>
              <a:t>39</a:t>
            </a:r>
            <a:endParaRPr sz="1300">
              <a:latin typeface="Microsoft Sans Serif"/>
              <a:cs typeface="Microsoft Sans Serif"/>
            </a:endParaRPr>
          </a:p>
          <a:p>
            <a:pPr marL="12697">
              <a:spcBef>
                <a:spcPts val="1045"/>
              </a:spcBef>
            </a:pPr>
            <a:r>
              <a:rPr sz="1300" spc="-150" dirty="0">
                <a:solidFill>
                  <a:srgbClr val="004448"/>
                </a:solidFill>
                <a:latin typeface="Microsoft Sans Serif"/>
                <a:cs typeface="Microsoft Sans Serif"/>
                <a:hlinkClick r:id="rId11" action="ppaction://hlinksldjump"/>
              </a:rPr>
              <a:t>40</a:t>
            </a:r>
            <a:endParaRPr sz="1300">
              <a:latin typeface="Microsoft Sans Serif"/>
              <a:cs typeface="Microsoft Sans Serif"/>
            </a:endParaRPr>
          </a:p>
        </p:txBody>
      </p:sp>
      <p:sp>
        <p:nvSpPr>
          <p:cNvPr id="15" name="object 15"/>
          <p:cNvSpPr txBox="1"/>
          <p:nvPr/>
        </p:nvSpPr>
        <p:spPr>
          <a:xfrm>
            <a:off x="4541904" y="9995103"/>
            <a:ext cx="2646045" cy="361950"/>
          </a:xfrm>
          <a:prstGeom prst="rect">
            <a:avLst/>
          </a:prstGeom>
        </p:spPr>
        <p:txBody>
          <a:bodyPr vert="horz" wrap="square" lIns="0" tIns="12697" rIns="0" bIns="0" rtlCol="0">
            <a:spAutoFit/>
          </a:bodyPr>
          <a:lstStyle/>
          <a:p>
            <a:pPr marL="12697" marR="5077">
              <a:spcBef>
                <a:spcPts val="100"/>
              </a:spcBef>
            </a:pPr>
            <a:r>
              <a:rPr sz="1100" spc="-114" dirty="0">
                <a:solidFill>
                  <a:srgbClr val="004448"/>
                </a:solidFill>
                <a:latin typeface="Microsoft Sans Serif"/>
                <a:cs typeface="Microsoft Sans Serif"/>
              </a:rPr>
              <a:t>EST</a:t>
            </a:r>
            <a:r>
              <a:rPr sz="1100" spc="-125" dirty="0">
                <a:solidFill>
                  <a:srgbClr val="004448"/>
                </a:solidFill>
                <a:latin typeface="Microsoft Sans Serif"/>
                <a:cs typeface="Microsoft Sans Serif"/>
              </a:rPr>
              <a:t>E</a:t>
            </a:r>
            <a:r>
              <a:rPr sz="1100" spc="-20" dirty="0">
                <a:solidFill>
                  <a:srgbClr val="004448"/>
                </a:solidFill>
                <a:latin typeface="Microsoft Sans Serif"/>
                <a:cs typeface="Microsoft Sans Serif"/>
              </a:rPr>
              <a:t> </a:t>
            </a:r>
            <a:r>
              <a:rPr sz="1100" spc="-140" dirty="0">
                <a:solidFill>
                  <a:srgbClr val="004448"/>
                </a:solidFill>
                <a:latin typeface="Microsoft Sans Serif"/>
                <a:cs typeface="Microsoft Sans Serif"/>
              </a:rPr>
              <a:t>M</a:t>
            </a:r>
            <a:r>
              <a:rPr sz="1100" spc="-125" dirty="0">
                <a:solidFill>
                  <a:srgbClr val="004448"/>
                </a:solidFill>
                <a:latin typeface="Microsoft Sans Serif"/>
                <a:cs typeface="Microsoft Sans Serif"/>
              </a:rPr>
              <a:t>EN</a:t>
            </a:r>
            <a:r>
              <a:rPr sz="1100" spc="-135" dirty="0">
                <a:solidFill>
                  <a:srgbClr val="004448"/>
                </a:solidFill>
                <a:latin typeface="Microsoft Sans Serif"/>
                <a:cs typeface="Microsoft Sans Serif"/>
              </a:rPr>
              <a:t>Ú</a:t>
            </a:r>
            <a:r>
              <a:rPr sz="1100" spc="-10" dirty="0">
                <a:solidFill>
                  <a:srgbClr val="004448"/>
                </a:solidFill>
                <a:latin typeface="Microsoft Sans Serif"/>
                <a:cs typeface="Microsoft Sans Serif"/>
              </a:rPr>
              <a:t> </a:t>
            </a:r>
            <a:r>
              <a:rPr sz="1100" spc="-114" dirty="0">
                <a:solidFill>
                  <a:srgbClr val="004448"/>
                </a:solidFill>
                <a:latin typeface="Microsoft Sans Serif"/>
                <a:cs typeface="Microsoft Sans Serif"/>
              </a:rPr>
              <a:t>E</a:t>
            </a:r>
            <a:r>
              <a:rPr sz="1100" spc="-125" dirty="0">
                <a:solidFill>
                  <a:srgbClr val="004448"/>
                </a:solidFill>
                <a:latin typeface="Microsoft Sans Serif"/>
                <a:cs typeface="Microsoft Sans Serif"/>
              </a:rPr>
              <a:t>S</a:t>
            </a:r>
            <a:r>
              <a:rPr sz="1100" spc="-25" dirty="0">
                <a:solidFill>
                  <a:srgbClr val="004448"/>
                </a:solidFill>
                <a:latin typeface="Microsoft Sans Serif"/>
                <a:cs typeface="Microsoft Sans Serif"/>
              </a:rPr>
              <a:t> </a:t>
            </a:r>
            <a:r>
              <a:rPr sz="1100" spc="-50" dirty="0">
                <a:solidFill>
                  <a:srgbClr val="004448"/>
                </a:solidFill>
                <a:latin typeface="Microsoft Sans Serif"/>
                <a:cs typeface="Microsoft Sans Serif"/>
              </a:rPr>
              <a:t>I</a:t>
            </a:r>
            <a:r>
              <a:rPr sz="1100" spc="-125" dirty="0">
                <a:solidFill>
                  <a:srgbClr val="004448"/>
                </a:solidFill>
                <a:latin typeface="Microsoft Sans Serif"/>
                <a:cs typeface="Microsoft Sans Serif"/>
              </a:rPr>
              <a:t>N</a:t>
            </a:r>
            <a:r>
              <a:rPr sz="1100" spc="-100" dirty="0">
                <a:solidFill>
                  <a:srgbClr val="004448"/>
                </a:solidFill>
                <a:latin typeface="Microsoft Sans Serif"/>
                <a:cs typeface="Microsoft Sans Serif"/>
              </a:rPr>
              <a:t>T</a:t>
            </a:r>
            <a:r>
              <a:rPr sz="1100" spc="-125" dirty="0">
                <a:solidFill>
                  <a:srgbClr val="004448"/>
                </a:solidFill>
                <a:latin typeface="Microsoft Sans Serif"/>
                <a:cs typeface="Microsoft Sans Serif"/>
              </a:rPr>
              <a:t>E</a:t>
            </a:r>
            <a:r>
              <a:rPr sz="1100" spc="-114" dirty="0">
                <a:solidFill>
                  <a:srgbClr val="004448"/>
                </a:solidFill>
                <a:latin typeface="Microsoft Sans Serif"/>
                <a:cs typeface="Microsoft Sans Serif"/>
              </a:rPr>
              <a:t>RA</a:t>
            </a:r>
            <a:r>
              <a:rPr sz="1100" spc="-125" dirty="0">
                <a:solidFill>
                  <a:srgbClr val="004448"/>
                </a:solidFill>
                <a:latin typeface="Microsoft Sans Serif"/>
                <a:cs typeface="Microsoft Sans Serif"/>
              </a:rPr>
              <a:t>C</a:t>
            </a:r>
            <a:r>
              <a:rPr sz="1100" spc="-114" dirty="0">
                <a:solidFill>
                  <a:srgbClr val="004448"/>
                </a:solidFill>
                <a:latin typeface="Microsoft Sans Serif"/>
                <a:cs typeface="Microsoft Sans Serif"/>
              </a:rPr>
              <a:t>CT</a:t>
            </a:r>
            <a:r>
              <a:rPr sz="1100" spc="-50" dirty="0">
                <a:solidFill>
                  <a:srgbClr val="004448"/>
                </a:solidFill>
                <a:latin typeface="Microsoft Sans Serif"/>
                <a:cs typeface="Microsoft Sans Serif"/>
              </a:rPr>
              <a:t>I</a:t>
            </a:r>
            <a:r>
              <a:rPr sz="1100" spc="-114" dirty="0">
                <a:solidFill>
                  <a:srgbClr val="004448"/>
                </a:solidFill>
                <a:latin typeface="Microsoft Sans Serif"/>
                <a:cs typeface="Microsoft Sans Serif"/>
              </a:rPr>
              <a:t>V</a:t>
            </a:r>
            <a:r>
              <a:rPr sz="1100" spc="-140" dirty="0">
                <a:solidFill>
                  <a:srgbClr val="004448"/>
                </a:solidFill>
                <a:latin typeface="Microsoft Sans Serif"/>
                <a:cs typeface="Microsoft Sans Serif"/>
              </a:rPr>
              <a:t>O</a:t>
            </a:r>
            <a:r>
              <a:rPr sz="1100" spc="-55" dirty="0">
                <a:solidFill>
                  <a:srgbClr val="004448"/>
                </a:solidFill>
                <a:latin typeface="Microsoft Sans Serif"/>
                <a:cs typeface="Microsoft Sans Serif"/>
              </a:rPr>
              <a:t>.</a:t>
            </a:r>
            <a:r>
              <a:rPr sz="1100" spc="-30" dirty="0">
                <a:solidFill>
                  <a:srgbClr val="004448"/>
                </a:solidFill>
                <a:latin typeface="Microsoft Sans Serif"/>
                <a:cs typeface="Microsoft Sans Serif"/>
              </a:rPr>
              <a:t> </a:t>
            </a:r>
            <a:r>
              <a:rPr sz="1100" spc="-120" dirty="0">
                <a:solidFill>
                  <a:srgbClr val="004448"/>
                </a:solidFill>
                <a:latin typeface="Microsoft Sans Serif"/>
                <a:cs typeface="Microsoft Sans Serif"/>
              </a:rPr>
              <a:t>H</a:t>
            </a:r>
            <a:r>
              <a:rPr sz="1100" spc="-114" dirty="0">
                <a:solidFill>
                  <a:srgbClr val="004448"/>
                </a:solidFill>
                <a:latin typeface="Microsoft Sans Serif"/>
                <a:cs typeface="Microsoft Sans Serif"/>
              </a:rPr>
              <a:t>AZ</a:t>
            </a:r>
            <a:r>
              <a:rPr sz="1100" spc="-30" dirty="0">
                <a:solidFill>
                  <a:srgbClr val="004448"/>
                </a:solidFill>
                <a:latin typeface="Microsoft Sans Serif"/>
                <a:cs typeface="Microsoft Sans Serif"/>
              </a:rPr>
              <a:t> </a:t>
            </a:r>
            <a:r>
              <a:rPr sz="1100" spc="-125" dirty="0">
                <a:solidFill>
                  <a:srgbClr val="004448"/>
                </a:solidFill>
                <a:latin typeface="Microsoft Sans Serif"/>
                <a:cs typeface="Microsoft Sans Serif"/>
              </a:rPr>
              <a:t>C</a:t>
            </a:r>
            <a:r>
              <a:rPr sz="1100" spc="-90" dirty="0">
                <a:solidFill>
                  <a:srgbClr val="004448"/>
                </a:solidFill>
                <a:latin typeface="Microsoft Sans Serif"/>
                <a:cs typeface="Microsoft Sans Serif"/>
              </a:rPr>
              <a:t>L</a:t>
            </a:r>
            <a:r>
              <a:rPr sz="1100" spc="-55" dirty="0">
                <a:solidFill>
                  <a:srgbClr val="004448"/>
                </a:solidFill>
                <a:latin typeface="Microsoft Sans Serif"/>
                <a:cs typeface="Microsoft Sans Serif"/>
              </a:rPr>
              <a:t>I</a:t>
            </a:r>
            <a:r>
              <a:rPr sz="1100" spc="-120" dirty="0">
                <a:solidFill>
                  <a:srgbClr val="004448"/>
                </a:solidFill>
                <a:latin typeface="Microsoft Sans Serif"/>
                <a:cs typeface="Microsoft Sans Serif"/>
              </a:rPr>
              <a:t>C</a:t>
            </a:r>
            <a:r>
              <a:rPr sz="1100" spc="-75" dirty="0">
                <a:solidFill>
                  <a:srgbClr val="004448"/>
                </a:solidFill>
                <a:latin typeface="Microsoft Sans Serif"/>
                <a:cs typeface="Microsoft Sans Serif"/>
              </a:rPr>
              <a:t>K  </a:t>
            </a:r>
            <a:r>
              <a:rPr sz="1100" spc="-114" dirty="0">
                <a:solidFill>
                  <a:srgbClr val="004448"/>
                </a:solidFill>
                <a:latin typeface="Microsoft Sans Serif"/>
                <a:cs typeface="Microsoft Sans Serif"/>
              </a:rPr>
              <a:t>P</a:t>
            </a:r>
            <a:r>
              <a:rPr sz="1100" spc="-125" dirty="0">
                <a:solidFill>
                  <a:srgbClr val="004448"/>
                </a:solidFill>
                <a:latin typeface="Microsoft Sans Serif"/>
                <a:cs typeface="Microsoft Sans Serif"/>
              </a:rPr>
              <a:t>A</a:t>
            </a:r>
            <a:r>
              <a:rPr sz="1100" spc="-114" dirty="0">
                <a:solidFill>
                  <a:srgbClr val="004448"/>
                </a:solidFill>
                <a:latin typeface="Microsoft Sans Serif"/>
                <a:cs typeface="Microsoft Sans Serif"/>
              </a:rPr>
              <a:t>R</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30" dirty="0">
                <a:solidFill>
                  <a:srgbClr val="004448"/>
                </a:solidFill>
                <a:latin typeface="Microsoft Sans Serif"/>
                <a:cs typeface="Microsoft Sans Serif"/>
              </a:rPr>
              <a:t>U</a:t>
            </a:r>
            <a:r>
              <a:rPr sz="1100" spc="-114" dirty="0">
                <a:solidFill>
                  <a:srgbClr val="004448"/>
                </a:solidFill>
                <a:latin typeface="Microsoft Sans Serif"/>
                <a:cs typeface="Microsoft Sans Serif"/>
              </a:rPr>
              <a:t>N</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20" dirty="0">
                <a:solidFill>
                  <a:srgbClr val="004448"/>
                </a:solidFill>
                <a:latin typeface="Microsoft Sans Serif"/>
                <a:cs typeface="Microsoft Sans Serif"/>
              </a:rPr>
              <a:t>R</a:t>
            </a:r>
            <a:r>
              <a:rPr sz="1100" spc="-114" dirty="0">
                <a:solidFill>
                  <a:srgbClr val="004448"/>
                </a:solidFill>
                <a:latin typeface="Microsoft Sans Serif"/>
                <a:cs typeface="Microsoft Sans Serif"/>
              </a:rPr>
              <a:t>ÁP</a:t>
            </a:r>
            <a:r>
              <a:rPr sz="1100" spc="-55" dirty="0">
                <a:solidFill>
                  <a:srgbClr val="004448"/>
                </a:solidFill>
                <a:latin typeface="Microsoft Sans Serif"/>
                <a:cs typeface="Microsoft Sans Serif"/>
              </a:rPr>
              <a:t>I</a:t>
            </a:r>
            <a:r>
              <a:rPr sz="1100" spc="-120" dirty="0">
                <a:solidFill>
                  <a:srgbClr val="004448"/>
                </a:solidFill>
                <a:latin typeface="Microsoft Sans Serif"/>
                <a:cs typeface="Microsoft Sans Serif"/>
              </a:rPr>
              <a:t>D</a:t>
            </a:r>
            <a:r>
              <a:rPr sz="1100" spc="-125" dirty="0">
                <a:solidFill>
                  <a:srgbClr val="004448"/>
                </a:solidFill>
                <a:latin typeface="Microsoft Sans Serif"/>
                <a:cs typeface="Microsoft Sans Serif"/>
              </a:rPr>
              <a:t>A</a:t>
            </a:r>
            <a:r>
              <a:rPr sz="1100" spc="-20" dirty="0">
                <a:solidFill>
                  <a:srgbClr val="004448"/>
                </a:solidFill>
                <a:latin typeface="Microsoft Sans Serif"/>
                <a:cs typeface="Microsoft Sans Serif"/>
              </a:rPr>
              <a:t> </a:t>
            </a:r>
            <a:r>
              <a:rPr sz="1100" spc="-125" dirty="0">
                <a:solidFill>
                  <a:srgbClr val="004448"/>
                </a:solidFill>
                <a:latin typeface="Microsoft Sans Serif"/>
                <a:cs typeface="Microsoft Sans Serif"/>
              </a:rPr>
              <a:t>Y</a:t>
            </a:r>
            <a:r>
              <a:rPr sz="1100" spc="-30" dirty="0">
                <a:solidFill>
                  <a:srgbClr val="004448"/>
                </a:solidFill>
                <a:latin typeface="Microsoft Sans Serif"/>
                <a:cs typeface="Microsoft Sans Serif"/>
              </a:rPr>
              <a:t> </a:t>
            </a:r>
            <a:r>
              <a:rPr sz="1100" spc="-114" dirty="0">
                <a:solidFill>
                  <a:srgbClr val="004448"/>
                </a:solidFill>
                <a:latin typeface="Microsoft Sans Serif"/>
                <a:cs typeface="Microsoft Sans Serif"/>
              </a:rPr>
              <a:t>S</a:t>
            </a:r>
            <a:r>
              <a:rPr sz="1100" spc="-125" dirty="0">
                <a:solidFill>
                  <a:srgbClr val="004448"/>
                </a:solidFill>
                <a:latin typeface="Microsoft Sans Serif"/>
                <a:cs typeface="Microsoft Sans Serif"/>
              </a:rPr>
              <a:t>E</a:t>
            </a:r>
            <a:r>
              <a:rPr sz="1100" spc="-114" dirty="0">
                <a:solidFill>
                  <a:srgbClr val="004448"/>
                </a:solidFill>
                <a:latin typeface="Microsoft Sans Serif"/>
                <a:cs typeface="Microsoft Sans Serif"/>
              </a:rPr>
              <a:t>NC</a:t>
            </a:r>
            <a:r>
              <a:rPr sz="1100" spc="-80" dirty="0">
                <a:solidFill>
                  <a:srgbClr val="004448"/>
                </a:solidFill>
                <a:latin typeface="Microsoft Sans Serif"/>
                <a:cs typeface="Microsoft Sans Serif"/>
              </a:rPr>
              <a:t>IL</a:t>
            </a:r>
            <a:r>
              <a:rPr sz="1100" spc="-90" dirty="0">
                <a:solidFill>
                  <a:srgbClr val="004448"/>
                </a:solidFill>
                <a:latin typeface="Microsoft Sans Serif"/>
                <a:cs typeface="Microsoft Sans Serif"/>
              </a:rPr>
              <a:t>L</a:t>
            </a:r>
            <a:r>
              <a:rPr sz="1100" spc="-125" dirty="0">
                <a:solidFill>
                  <a:srgbClr val="004448"/>
                </a:solidFill>
                <a:latin typeface="Microsoft Sans Serif"/>
                <a:cs typeface="Microsoft Sans Serif"/>
              </a:rPr>
              <a:t>A</a:t>
            </a:r>
            <a:r>
              <a:rPr sz="1100" spc="-25" dirty="0">
                <a:solidFill>
                  <a:srgbClr val="004448"/>
                </a:solidFill>
                <a:latin typeface="Microsoft Sans Serif"/>
                <a:cs typeface="Microsoft Sans Serif"/>
              </a:rPr>
              <a:t> </a:t>
            </a:r>
            <a:r>
              <a:rPr sz="1100" spc="-120" dirty="0">
                <a:solidFill>
                  <a:srgbClr val="004448"/>
                </a:solidFill>
                <a:latin typeface="Microsoft Sans Serif"/>
                <a:cs typeface="Microsoft Sans Serif"/>
              </a:rPr>
              <a:t>N</a:t>
            </a:r>
            <a:r>
              <a:rPr sz="1100" spc="-114" dirty="0">
                <a:solidFill>
                  <a:srgbClr val="004448"/>
                </a:solidFill>
                <a:latin typeface="Microsoft Sans Serif"/>
                <a:cs typeface="Microsoft Sans Serif"/>
              </a:rPr>
              <a:t>AVE</a:t>
            </a:r>
            <a:r>
              <a:rPr sz="1100" spc="-130" dirty="0">
                <a:solidFill>
                  <a:srgbClr val="004448"/>
                </a:solidFill>
                <a:latin typeface="Microsoft Sans Serif"/>
                <a:cs typeface="Microsoft Sans Serif"/>
              </a:rPr>
              <a:t>G</a:t>
            </a:r>
            <a:r>
              <a:rPr sz="1100" spc="-125" dirty="0">
                <a:solidFill>
                  <a:srgbClr val="004448"/>
                </a:solidFill>
                <a:latin typeface="Microsoft Sans Serif"/>
                <a:cs typeface="Microsoft Sans Serif"/>
              </a:rPr>
              <a:t>AC</a:t>
            </a:r>
            <a:r>
              <a:rPr sz="1100" spc="-50" dirty="0">
                <a:solidFill>
                  <a:srgbClr val="004448"/>
                </a:solidFill>
                <a:latin typeface="Microsoft Sans Serif"/>
                <a:cs typeface="Microsoft Sans Serif"/>
              </a:rPr>
              <a:t>I</a:t>
            </a:r>
            <a:r>
              <a:rPr sz="1100" spc="-140" dirty="0">
                <a:solidFill>
                  <a:srgbClr val="004448"/>
                </a:solidFill>
                <a:latin typeface="Microsoft Sans Serif"/>
                <a:cs typeface="Microsoft Sans Serif"/>
              </a:rPr>
              <a:t>Ó</a:t>
            </a:r>
            <a:r>
              <a:rPr sz="1100" spc="-135" dirty="0">
                <a:solidFill>
                  <a:srgbClr val="004448"/>
                </a:solidFill>
                <a:latin typeface="Microsoft Sans Serif"/>
                <a:cs typeface="Microsoft Sans Serif"/>
              </a:rPr>
              <a:t>N</a:t>
            </a:r>
            <a:endParaRPr sz="1100">
              <a:latin typeface="Microsoft Sans Serif"/>
              <a:cs typeface="Microsoft Sans Serif"/>
            </a:endParaRPr>
          </a:p>
        </p:txBody>
      </p:sp>
      <p:sp>
        <p:nvSpPr>
          <p:cNvPr id="16" name="object 16"/>
          <p:cNvSpPr/>
          <p:nvPr/>
        </p:nvSpPr>
        <p:spPr>
          <a:xfrm>
            <a:off x="4554604" y="10489692"/>
            <a:ext cx="2597785" cy="6350"/>
          </a:xfrm>
          <a:custGeom>
            <a:avLst/>
            <a:gdLst/>
            <a:ahLst/>
            <a:cxnLst/>
            <a:rect l="l" t="t" r="r" b="b"/>
            <a:pathLst>
              <a:path w="2597784" h="6350">
                <a:moveTo>
                  <a:pt x="2597530" y="0"/>
                </a:moveTo>
                <a:lnTo>
                  <a:pt x="0" y="0"/>
                </a:lnTo>
                <a:lnTo>
                  <a:pt x="0" y="6095"/>
                </a:lnTo>
                <a:lnTo>
                  <a:pt x="2597530" y="6095"/>
                </a:lnTo>
                <a:lnTo>
                  <a:pt x="2597530" y="0"/>
                </a:lnTo>
                <a:close/>
              </a:path>
            </a:pathLst>
          </a:custGeom>
          <a:solidFill>
            <a:srgbClr val="F5C15B"/>
          </a:solid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30" y="4558704"/>
            <a:ext cx="3035935" cy="4788666"/>
          </a:xfrm>
          <a:prstGeom prst="rect">
            <a:avLst/>
          </a:prstGeom>
        </p:spPr>
        <p:txBody>
          <a:bodyPr vert="horz" wrap="square" lIns="0" tIns="91410" rIns="0" bIns="0" rtlCol="0">
            <a:spAutoFit/>
          </a:bodyPr>
          <a:lstStyle/>
          <a:p>
            <a:pPr marL="29200" algn="just">
              <a:spcBef>
                <a:spcPts val="720"/>
              </a:spcBef>
            </a:pPr>
            <a:r>
              <a:rPr sz="1200" spc="5" dirty="0">
                <a:solidFill>
                  <a:srgbClr val="004448"/>
                </a:solidFill>
                <a:latin typeface="Microsoft Sans Serif"/>
                <a:cs typeface="Microsoft Sans Serif"/>
              </a:rPr>
              <a:t>A</a:t>
            </a:r>
            <a:r>
              <a:rPr sz="1200" spc="-5" dirty="0">
                <a:solidFill>
                  <a:srgbClr val="004448"/>
                </a:solidFill>
                <a:latin typeface="Microsoft Sans Serif"/>
                <a:cs typeface="Microsoft Sans Serif"/>
              </a:rPr>
              <a:t>cerca</a:t>
            </a:r>
            <a:r>
              <a:rPr sz="1200" spc="5" dirty="0">
                <a:solidFill>
                  <a:srgbClr val="004448"/>
                </a:solidFill>
                <a:latin typeface="Microsoft Sans Serif"/>
                <a:cs typeface="Microsoft Sans Serif"/>
              </a:rPr>
              <a:t> </a:t>
            </a:r>
            <a:r>
              <a:rPr sz="1200" spc="-5"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ct val="95800"/>
              </a:lnSpc>
              <a:spcBef>
                <a:spcPts val="565"/>
              </a:spcBef>
            </a:pPr>
            <a:r>
              <a:rPr sz="1000" spc="-40" dirty="0">
                <a:solidFill>
                  <a:srgbClr val="57585B"/>
                </a:solidFill>
                <a:latin typeface="Microsoft Sans Serif"/>
                <a:cs typeface="Microsoft Sans Serif"/>
              </a:rPr>
              <a:t>My </a:t>
            </a:r>
            <a:r>
              <a:rPr sz="1000" spc="-35" dirty="0">
                <a:solidFill>
                  <a:srgbClr val="57585B"/>
                </a:solidFill>
                <a:latin typeface="Microsoft Sans Serif"/>
                <a:cs typeface="Microsoft Sans Serif"/>
              </a:rPr>
              <a:t>Goodness </a:t>
            </a:r>
            <a:r>
              <a:rPr sz="1000" spc="-30" dirty="0">
                <a:solidFill>
                  <a:srgbClr val="57585B"/>
                </a:solidFill>
                <a:latin typeface="Microsoft Sans Serif"/>
                <a:cs typeface="Microsoft Sans Serif"/>
              </a:rPr>
              <a:t>está dirigido </a:t>
            </a:r>
            <a:r>
              <a:rPr sz="1000" spc="-35" dirty="0">
                <a:solidFill>
                  <a:srgbClr val="57585B"/>
                </a:solidFill>
                <a:latin typeface="Microsoft Sans Serif"/>
                <a:cs typeface="Microsoft Sans Serif"/>
              </a:rPr>
              <a:t>por un </a:t>
            </a:r>
            <a:r>
              <a:rPr sz="1000" spc="-30" dirty="0">
                <a:solidFill>
                  <a:srgbClr val="57585B"/>
                </a:solidFill>
                <a:latin typeface="Microsoft Sans Serif"/>
                <a:cs typeface="Microsoft Sans Serif"/>
              </a:rPr>
              <a:t>matrimonio, </a:t>
            </a:r>
            <a:r>
              <a:rPr sz="1000" spc="-25" dirty="0">
                <a:solidFill>
                  <a:srgbClr val="57585B"/>
                </a:solidFill>
                <a:latin typeface="Microsoft Sans Serif"/>
                <a:cs typeface="Microsoft Sans Serif"/>
              </a:rPr>
              <a:t>Virginia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Donal </a:t>
            </a:r>
            <a:r>
              <a:rPr sz="1000" spc="-30" dirty="0">
                <a:solidFill>
                  <a:srgbClr val="57585B"/>
                </a:solidFill>
                <a:latin typeface="Microsoft Sans Serif"/>
                <a:cs typeface="Microsoft Sans Serif"/>
              </a:rPr>
              <a:t>O’Hara y </a:t>
            </a:r>
            <a:r>
              <a:rPr sz="1000" spc="-35" dirty="0">
                <a:solidFill>
                  <a:srgbClr val="57585B"/>
                </a:solidFill>
                <a:latin typeface="Microsoft Sans Serif"/>
                <a:cs typeface="Microsoft Sans Serif"/>
              </a:rPr>
              <a:t>es una empresa </a:t>
            </a:r>
            <a:r>
              <a:rPr sz="1000" spc="-30" dirty="0">
                <a:solidFill>
                  <a:srgbClr val="57585B"/>
                </a:solidFill>
                <a:latin typeface="Microsoft Sans Serif"/>
                <a:cs typeface="Microsoft Sans Serif"/>
              </a:rPr>
              <a:t>centrada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salud </a:t>
            </a:r>
            <a:r>
              <a:rPr sz="1000" spc="-25" dirty="0">
                <a:solidFill>
                  <a:srgbClr val="57585B"/>
                </a:solidFill>
                <a:latin typeface="Microsoft Sans Serif"/>
                <a:cs typeface="Microsoft Sans Serif"/>
              </a:rPr>
              <a:t> ética.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30" dirty="0">
                <a:solidFill>
                  <a:srgbClr val="57585B"/>
                </a:solidFill>
                <a:latin typeface="Microsoft Sans Serif"/>
                <a:cs typeface="Microsoft Sans Serif"/>
              </a:rPr>
              <a:t> especializan</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alimenticios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veganos,</a:t>
            </a:r>
            <a:r>
              <a:rPr sz="1000" spc="90" dirty="0">
                <a:solidFill>
                  <a:srgbClr val="57585B"/>
                </a:solidFill>
                <a:latin typeface="Microsoft Sans Serif"/>
                <a:cs typeface="Microsoft Sans Serif"/>
              </a:rPr>
              <a:t> </a:t>
            </a:r>
            <a:r>
              <a:rPr sz="1000" spc="-25" dirty="0">
                <a:solidFill>
                  <a:srgbClr val="57585B"/>
                </a:solidFill>
                <a:latin typeface="Microsoft Sans Serif"/>
                <a:cs typeface="Microsoft Sans Serif"/>
              </a:rPr>
              <a:t>crudos,</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azúcar,</a:t>
            </a:r>
            <a:r>
              <a:rPr sz="1000" spc="100" dirty="0">
                <a:solidFill>
                  <a:srgbClr val="57585B"/>
                </a:solidFill>
                <a:latin typeface="Microsoft Sans Serif"/>
                <a:cs typeface="Microsoft Sans Serif"/>
              </a:rPr>
              <a:t> </a:t>
            </a:r>
            <a:r>
              <a:rPr sz="1000" spc="-25" dirty="0">
                <a:solidFill>
                  <a:srgbClr val="57585B"/>
                </a:solidFill>
                <a:latin typeface="Microsoft Sans Serif"/>
                <a:cs typeface="Microsoft Sans Serif"/>
              </a:rPr>
              <a:t>sin</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gluten</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fermentados.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primera </a:t>
            </a:r>
            <a:r>
              <a:rPr sz="1000" spc="-35" dirty="0">
                <a:solidFill>
                  <a:srgbClr val="57585B"/>
                </a:solidFill>
                <a:latin typeface="Microsoft Sans Serif"/>
                <a:cs typeface="Microsoft Sans Serif"/>
              </a:rPr>
              <a:t>empresa en </a:t>
            </a:r>
            <a:r>
              <a:rPr sz="1000" spc="-30" dirty="0">
                <a:solidFill>
                  <a:srgbClr val="57585B"/>
                </a:solidFill>
                <a:latin typeface="Microsoft Sans Serif"/>
                <a:cs typeface="Microsoft Sans Serif"/>
              </a:rPr>
              <a:t>Irlanda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produce </a:t>
            </a:r>
            <a:r>
              <a:rPr sz="1000" spc="-25" dirty="0">
                <a:solidFill>
                  <a:srgbClr val="57585B"/>
                </a:solidFill>
                <a:latin typeface="Microsoft Sans Serif"/>
                <a:cs typeface="Microsoft Sans Serif"/>
              </a:rPr>
              <a:t>kéfir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kombucha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partir</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agua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obtenida</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forma </a:t>
            </a:r>
            <a:r>
              <a:rPr sz="1000" spc="-25" dirty="0">
                <a:solidFill>
                  <a:srgbClr val="57585B"/>
                </a:solidFill>
                <a:latin typeface="Microsoft Sans Serif"/>
                <a:cs typeface="Microsoft Sans Serif"/>
              </a:rPr>
              <a:t> sostenible. </a:t>
            </a:r>
            <a:r>
              <a:rPr sz="1000" spc="-30" dirty="0">
                <a:solidFill>
                  <a:srgbClr val="57585B"/>
                </a:solidFill>
                <a:latin typeface="Microsoft Sans Serif"/>
                <a:cs typeface="Microsoft Sans Serif"/>
              </a:rPr>
              <a:t>Virginia se </a:t>
            </a:r>
            <a:r>
              <a:rPr sz="1000" spc="-35" dirty="0">
                <a:solidFill>
                  <a:srgbClr val="57585B"/>
                </a:solidFill>
                <a:latin typeface="Microsoft Sans Serif"/>
                <a:cs typeface="Microsoft Sans Serif"/>
              </a:rPr>
              <a:t>mudó a </a:t>
            </a:r>
            <a:r>
              <a:rPr sz="1000" spc="-30" dirty="0">
                <a:solidFill>
                  <a:srgbClr val="57585B"/>
                </a:solidFill>
                <a:latin typeface="Microsoft Sans Serif"/>
                <a:cs typeface="Microsoft Sans Serif"/>
              </a:rPr>
              <a:t>Irlanda desde Texas para </a:t>
            </a:r>
            <a:r>
              <a:rPr sz="1000" spc="-25" dirty="0">
                <a:solidFill>
                  <a:srgbClr val="57585B"/>
                </a:solidFill>
                <a:latin typeface="Microsoft Sans Serif"/>
                <a:cs typeface="Microsoft Sans Serif"/>
              </a:rPr>
              <a:t> estudiar </a:t>
            </a:r>
            <a:r>
              <a:rPr sz="1000" spc="-30" dirty="0">
                <a:solidFill>
                  <a:srgbClr val="57585B"/>
                </a:solidFill>
                <a:latin typeface="Microsoft Sans Serif"/>
                <a:cs typeface="Microsoft Sans Serif"/>
              </a:rPr>
              <a:t>permacultura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Kinsale College, el único lugar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el </a:t>
            </a:r>
            <a:r>
              <a:rPr sz="1000" spc="-35" dirty="0">
                <a:solidFill>
                  <a:srgbClr val="57585B"/>
                </a:solidFill>
                <a:latin typeface="Microsoft Sans Serif"/>
                <a:cs typeface="Microsoft Sans Serif"/>
              </a:rPr>
              <a:t>mundo que </a:t>
            </a:r>
            <a:r>
              <a:rPr sz="1000" spc="-15" dirty="0">
                <a:solidFill>
                  <a:srgbClr val="57585B"/>
                </a:solidFill>
                <a:latin typeface="Microsoft Sans Serif"/>
                <a:cs typeface="Microsoft Sans Serif"/>
              </a:rPr>
              <a:t>ofrecía </a:t>
            </a:r>
            <a:r>
              <a:rPr sz="1000" spc="-30" dirty="0">
                <a:solidFill>
                  <a:srgbClr val="57585B"/>
                </a:solidFill>
                <a:latin typeface="Microsoft Sans Serif"/>
                <a:cs typeface="Microsoft Sans Serif"/>
              </a:rPr>
              <a:t>ese curso entonces. </a:t>
            </a:r>
            <a:r>
              <a:rPr sz="1000" spc="-25" dirty="0">
                <a:solidFill>
                  <a:srgbClr val="57585B"/>
                </a:solidFill>
                <a:latin typeface="Microsoft Sans Serif"/>
                <a:cs typeface="Microsoft Sans Serif"/>
              </a:rPr>
              <a:t>Ella </a:t>
            </a:r>
            <a:r>
              <a:rPr sz="1000" spc="-30" dirty="0">
                <a:solidFill>
                  <a:srgbClr val="57585B"/>
                </a:solidFill>
                <a:latin typeface="Microsoft Sans Serif"/>
                <a:cs typeface="Microsoft Sans Serif"/>
              </a:rPr>
              <a:t>siente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estudio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patrones</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diseño</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naturaleza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permacultura,</a:t>
            </a:r>
            <a:r>
              <a:rPr sz="1000" spc="-25" dirty="0">
                <a:solidFill>
                  <a:srgbClr val="57585B"/>
                </a:solidFill>
                <a:latin typeface="Microsoft Sans Serif"/>
                <a:cs typeface="Microsoft Sans Serif"/>
              </a:rPr>
              <a:t> alienta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personas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crear</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diseño sostenible perfecto </a:t>
            </a:r>
            <a:r>
              <a:rPr sz="1000" spc="-40" dirty="0">
                <a:solidFill>
                  <a:srgbClr val="57585B"/>
                </a:solidFill>
                <a:latin typeface="Microsoft Sans Serif"/>
                <a:cs typeface="Microsoft Sans Serif"/>
              </a:rPr>
              <a:t>en </a:t>
            </a:r>
            <a:r>
              <a:rPr sz="1000" spc="-30" dirty="0">
                <a:solidFill>
                  <a:srgbClr val="57585B"/>
                </a:solidFill>
                <a:latin typeface="Microsoft Sans Serif"/>
                <a:cs typeface="Microsoft Sans Serif"/>
              </a:rPr>
              <a:t>sus vidas y negocios. </a:t>
            </a:r>
            <a:r>
              <a:rPr sz="1000" spc="-3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historia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45" dirty="0">
                <a:solidFill>
                  <a:srgbClr val="57585B"/>
                </a:solidFill>
                <a:latin typeface="Microsoft Sans Serif"/>
                <a:cs typeface="Microsoft Sans Serif"/>
              </a:rPr>
              <a:t>My</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Goodness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35" dirty="0">
                <a:solidFill>
                  <a:srgbClr val="57585B"/>
                </a:solidFill>
                <a:latin typeface="Microsoft Sans Serif"/>
                <a:cs typeface="Microsoft Sans Serif"/>
              </a:rPr>
              <a:t> una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historia </a:t>
            </a:r>
            <a:r>
              <a:rPr sz="1000" spc="-30" dirty="0">
                <a:solidFill>
                  <a:srgbClr val="57585B"/>
                </a:solidFill>
                <a:latin typeface="Microsoft Sans Serif"/>
                <a:cs typeface="Microsoft Sans Serif"/>
              </a:rPr>
              <a:t>sobre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cómo </a:t>
            </a:r>
            <a:r>
              <a:rPr sz="1000" spc="-30" dirty="0">
                <a:solidFill>
                  <a:srgbClr val="57585B"/>
                </a:solidFill>
                <a:latin typeface="Microsoft Sans Serif"/>
                <a:cs typeface="Microsoft Sans Serif"/>
              </a:rPr>
              <a:t> superar</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adversidad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negocios.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Comenzaron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 </a:t>
            </a:r>
            <a:r>
              <a:rPr sz="1000" spc="-30" dirty="0">
                <a:solidFill>
                  <a:srgbClr val="57585B"/>
                </a:solidFill>
                <a:latin typeface="Microsoft Sans Serif"/>
                <a:cs typeface="Microsoft Sans Serif"/>
              </a:rPr>
              <a:t>un </a:t>
            </a:r>
            <a:r>
              <a:rPr sz="1000" spc="-25" dirty="0">
                <a:solidFill>
                  <a:srgbClr val="57585B"/>
                </a:solidFill>
                <a:latin typeface="Microsoft Sans Serif"/>
                <a:cs typeface="Microsoft Sans Serif"/>
              </a:rPr>
              <a:t>café </a:t>
            </a:r>
            <a:r>
              <a:rPr sz="1000" spc="-30" dirty="0">
                <a:solidFill>
                  <a:srgbClr val="57585B"/>
                </a:solidFill>
                <a:latin typeface="Microsoft Sans Serif"/>
                <a:cs typeface="Microsoft Sans Serif"/>
              </a:rPr>
              <a:t>pop-up </a:t>
            </a:r>
            <a:r>
              <a:rPr sz="1000" spc="-35" dirty="0">
                <a:solidFill>
                  <a:srgbClr val="57585B"/>
                </a:solidFill>
                <a:latin typeface="Microsoft Sans Serif"/>
                <a:cs typeface="Microsoft Sans Serif"/>
              </a:rPr>
              <a:t>vegano </a:t>
            </a:r>
            <a:r>
              <a:rPr sz="1000" spc="-30"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ciudad de Cork, pero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después</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6</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meses</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comercio</a:t>
            </a:r>
            <a:r>
              <a:rPr sz="1000" spc="75" dirty="0">
                <a:solidFill>
                  <a:srgbClr val="57585B"/>
                </a:solidFill>
                <a:latin typeface="Microsoft Sans Serif"/>
                <a:cs typeface="Microsoft Sans Serif"/>
              </a:rPr>
              <a:t> </a:t>
            </a:r>
            <a:r>
              <a:rPr sz="1000" spc="-25" dirty="0">
                <a:solidFill>
                  <a:srgbClr val="57585B"/>
                </a:solidFill>
                <a:latin typeface="Microsoft Sans Serif"/>
                <a:cs typeface="Microsoft Sans Serif"/>
              </a:rPr>
              <a:t>hubo</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incendio</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cocina,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25" dirty="0">
                <a:solidFill>
                  <a:srgbClr val="57585B"/>
                </a:solidFill>
                <a:latin typeface="Microsoft Sans Serif"/>
                <a:cs typeface="Microsoft Sans Serif"/>
              </a:rPr>
              <a:t> lo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negocio</a:t>
            </a:r>
            <a:r>
              <a:rPr sz="1000" spc="-25" dirty="0">
                <a:solidFill>
                  <a:srgbClr val="57585B"/>
                </a:solidFill>
                <a:latin typeface="Microsoft Sans Serif"/>
                <a:cs typeface="Microsoft Sans Serif"/>
              </a:rPr>
              <a:t> cerró.</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semana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siguiente, la </a:t>
            </a:r>
            <a:r>
              <a:rPr sz="1000" spc="-30" dirty="0">
                <a:solidFill>
                  <a:srgbClr val="57585B"/>
                </a:solidFill>
                <a:latin typeface="Microsoft Sans Serif"/>
                <a:cs typeface="Microsoft Sans Serif"/>
              </a:rPr>
              <a:t>pareja </a:t>
            </a:r>
            <a:r>
              <a:rPr sz="1000" spc="-15" dirty="0">
                <a:solidFill>
                  <a:srgbClr val="57585B"/>
                </a:solidFill>
                <a:latin typeface="Microsoft Sans Serif"/>
                <a:cs typeface="Microsoft Sans Serif"/>
              </a:rPr>
              <a:t>tenía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puesto </a:t>
            </a:r>
            <a:r>
              <a:rPr sz="1000" spc="-35" dirty="0">
                <a:solidFill>
                  <a:srgbClr val="57585B"/>
                </a:solidFill>
                <a:latin typeface="Microsoft Sans Serif"/>
                <a:cs typeface="Microsoft Sans Serif"/>
              </a:rPr>
              <a:t>en un mercado 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agricultores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robaron</a:t>
            </a:r>
            <a:r>
              <a:rPr sz="1000" spc="-25" dirty="0">
                <a:solidFill>
                  <a:srgbClr val="57585B"/>
                </a:solidFill>
                <a:latin typeface="Microsoft Sans Serif"/>
                <a:cs typeface="Microsoft Sans Serif"/>
              </a:rPr>
              <a:t> las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ganancias.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Pero </a:t>
            </a:r>
            <a:r>
              <a:rPr sz="1000" spc="-25" dirty="0">
                <a:solidFill>
                  <a:srgbClr val="57585B"/>
                </a:solidFill>
                <a:latin typeface="Microsoft Sans Serif"/>
                <a:cs typeface="Microsoft Sans Serif"/>
              </a:rPr>
              <a:t> Virginia </a:t>
            </a:r>
            <a:r>
              <a:rPr sz="1000" spc="-30" dirty="0">
                <a:solidFill>
                  <a:srgbClr val="57585B"/>
                </a:solidFill>
                <a:latin typeface="Microsoft Sans Serif"/>
                <a:cs typeface="Microsoft Sans Serif"/>
              </a:rPr>
              <a:t>y Donal, </a:t>
            </a:r>
            <a:r>
              <a:rPr sz="1000" spc="-35" dirty="0">
                <a:solidFill>
                  <a:srgbClr val="57585B"/>
                </a:solidFill>
                <a:latin typeface="Microsoft Sans Serif"/>
                <a:cs typeface="Microsoft Sans Serif"/>
              </a:rPr>
              <a:t>no </a:t>
            </a:r>
            <a:r>
              <a:rPr sz="1000" spc="-30" dirty="0">
                <a:solidFill>
                  <a:srgbClr val="57585B"/>
                </a:solidFill>
                <a:latin typeface="Microsoft Sans Serif"/>
                <a:cs typeface="Microsoft Sans Serif"/>
              </a:rPr>
              <a:t>se </a:t>
            </a:r>
            <a:r>
              <a:rPr sz="1000" spc="-25" dirty="0">
                <a:solidFill>
                  <a:srgbClr val="57585B"/>
                </a:solidFill>
                <a:latin typeface="Microsoft Sans Serif"/>
                <a:cs typeface="Microsoft Sans Serif"/>
              </a:rPr>
              <a:t>rindieron. </a:t>
            </a:r>
            <a:r>
              <a:rPr sz="1000" spc="-35" dirty="0">
                <a:solidFill>
                  <a:srgbClr val="57585B"/>
                </a:solidFill>
                <a:latin typeface="Microsoft Sans Serif"/>
                <a:cs typeface="Microsoft Sans Serif"/>
              </a:rPr>
              <a:t>Se </a:t>
            </a:r>
            <a:r>
              <a:rPr sz="1000" spc="-30" dirty="0">
                <a:solidFill>
                  <a:srgbClr val="57585B"/>
                </a:solidFill>
                <a:latin typeface="Microsoft Sans Serif"/>
                <a:cs typeface="Microsoft Sans Serif"/>
              </a:rPr>
              <a:t>esfuerzan por </a:t>
            </a:r>
            <a:r>
              <a:rPr sz="1000" spc="-25" dirty="0">
                <a:solidFill>
                  <a:srgbClr val="57585B"/>
                </a:solidFill>
                <a:latin typeface="Microsoft Sans Serif"/>
                <a:cs typeface="Microsoft Sans Serif"/>
              </a:rPr>
              <a:t>crear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 modelo de </a:t>
            </a:r>
            <a:r>
              <a:rPr sz="1000" spc="-30" dirty="0">
                <a:solidFill>
                  <a:srgbClr val="57585B"/>
                </a:solidFill>
                <a:latin typeface="Microsoft Sans Serif"/>
                <a:cs typeface="Microsoft Sans Serif"/>
              </a:rPr>
              <a:t>negocio </a:t>
            </a:r>
            <a:r>
              <a:rPr sz="1000" spc="-25" dirty="0">
                <a:solidFill>
                  <a:srgbClr val="57585B"/>
                </a:solidFill>
                <a:latin typeface="Microsoft Sans Serif"/>
                <a:cs typeface="Microsoft Sans Serif"/>
              </a:rPr>
              <a:t>sostenible </a:t>
            </a:r>
            <a:r>
              <a:rPr sz="1000" spc="-35" dirty="0">
                <a:solidFill>
                  <a:srgbClr val="57585B"/>
                </a:solidFill>
                <a:latin typeface="Microsoft Sans Serif"/>
                <a:cs typeface="Microsoft Sans Serif"/>
              </a:rPr>
              <a:t>basado en el </a:t>
            </a:r>
            <a:r>
              <a:rPr sz="1000" spc="-30" dirty="0">
                <a:solidFill>
                  <a:srgbClr val="57585B"/>
                </a:solidFill>
                <a:latin typeface="Microsoft Sans Serif"/>
                <a:cs typeface="Microsoft Sans Serif"/>
              </a:rPr>
              <a:t>respeto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mutuo </a:t>
            </a:r>
            <a:r>
              <a:rPr sz="1000" spc="-30" dirty="0">
                <a:solidFill>
                  <a:srgbClr val="57585B"/>
                </a:solidFill>
                <a:latin typeface="Microsoft Sans Serif"/>
                <a:cs typeface="Microsoft Sans Serif"/>
              </a:rPr>
              <a:t>entre </a:t>
            </a:r>
            <a:r>
              <a:rPr sz="1000" spc="-25" dirty="0">
                <a:solidFill>
                  <a:srgbClr val="57585B"/>
                </a:solidFill>
                <a:latin typeface="Microsoft Sans Serif"/>
                <a:cs typeface="Microsoft Sans Serif"/>
              </a:rPr>
              <a:t>la tierra, los agricultores, las </a:t>
            </a:r>
            <a:r>
              <a:rPr sz="1000" spc="-30" dirty="0">
                <a:solidFill>
                  <a:srgbClr val="57585B"/>
                </a:solidFill>
                <a:latin typeface="Microsoft Sans Serif"/>
                <a:cs typeface="Microsoft Sans Serif"/>
              </a:rPr>
              <a:t>personas en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cocina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preparan</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clientes.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Ahora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espacio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producción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1,000</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pies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cuadrados,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mitad</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eso</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dedicado</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crear</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kéfir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kombucha</a:t>
            </a:r>
            <a:r>
              <a:rPr sz="1000" spc="-30" dirty="0">
                <a:solidFill>
                  <a:srgbClr val="57585B"/>
                </a:solidFill>
                <a:latin typeface="Microsoft Sans Serif"/>
                <a:cs typeface="Microsoft Sans Serif"/>
              </a:rPr>
              <a:t> fermentados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agua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lluvia. </a:t>
            </a:r>
            <a:r>
              <a:rPr sz="1000" spc="-35" dirty="0">
                <a:solidFill>
                  <a:srgbClr val="57585B"/>
                </a:solidFill>
                <a:latin typeface="Microsoft Sans Serif"/>
                <a:cs typeface="Microsoft Sans Serif"/>
              </a:rPr>
              <a:t>Los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My </a:t>
            </a:r>
            <a:r>
              <a:rPr sz="1000" spc="-35" dirty="0">
                <a:solidFill>
                  <a:srgbClr val="57585B"/>
                </a:solidFill>
                <a:latin typeface="Microsoft Sans Serif"/>
                <a:cs typeface="Microsoft Sans Serif"/>
              </a:rPr>
              <a:t> Goodness</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Kefirs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ahora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disponibles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barril</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bar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Crosshaven.</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Fueron</a:t>
            </a:r>
            <a:r>
              <a:rPr sz="1000" spc="2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primeros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clientes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tener</a:t>
            </a:r>
            <a:r>
              <a:rPr sz="1000" spc="-25" dirty="0">
                <a:solidFill>
                  <a:srgbClr val="57585B"/>
                </a:solidFill>
                <a:latin typeface="Microsoft Sans Serif"/>
                <a:cs typeface="Microsoft Sans Serif"/>
              </a:rPr>
              <a:t> las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bebidas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barril,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intercambiando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Minted</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Lime</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Hibiscus</a:t>
            </a:r>
            <a:r>
              <a:rPr sz="1000" dirty="0">
                <a:solidFill>
                  <a:srgbClr val="57585B"/>
                </a:solidFill>
                <a:latin typeface="Microsoft Sans Serif"/>
                <a:cs typeface="Microsoft Sans Serif"/>
              </a:rPr>
              <a:t> </a:t>
            </a:r>
            <a:r>
              <a:rPr sz="1000" spc="-40" dirty="0">
                <a:solidFill>
                  <a:srgbClr val="57585B"/>
                </a:solidFill>
                <a:latin typeface="Microsoft Sans Serif"/>
                <a:cs typeface="Microsoft Sans Serif"/>
              </a:rPr>
              <a:t>&amp;</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Citrus.</a:t>
            </a:r>
            <a:endParaRPr sz="1000">
              <a:latin typeface="Microsoft Sans Serif"/>
              <a:cs typeface="Microsoft Sans Serif"/>
            </a:endParaRPr>
          </a:p>
        </p:txBody>
      </p:sp>
      <p:sp>
        <p:nvSpPr>
          <p:cNvPr id="3" name="object 3"/>
          <p:cNvSpPr txBox="1"/>
          <p:nvPr/>
        </p:nvSpPr>
        <p:spPr>
          <a:xfrm>
            <a:off x="4099943" y="2619504"/>
            <a:ext cx="3019425" cy="96456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715">
              <a:lnSpc>
                <a:spcPts val="1190"/>
              </a:lnSpc>
              <a:spcBef>
                <a:spcPts val="35"/>
              </a:spcBef>
            </a:pPr>
            <a:r>
              <a:rPr sz="1000" spc="-5" dirty="0">
                <a:solidFill>
                  <a:srgbClr val="57585B"/>
                </a:solidFill>
                <a:latin typeface="Microsoft Sans Serif"/>
                <a:cs typeface="Microsoft Sans Serif"/>
              </a:rPr>
              <a:t>My</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Goodness</a:t>
            </a:r>
            <a:r>
              <a:rPr sz="1000" spc="7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55" dirty="0">
                <a:solidFill>
                  <a:srgbClr val="57585B"/>
                </a:solidFill>
                <a:latin typeface="Microsoft Sans Serif"/>
                <a:cs typeface="Microsoft Sans Serif"/>
              </a:rPr>
              <a:t> </a:t>
            </a:r>
            <a:r>
              <a:rPr sz="1000" spc="-10" dirty="0">
                <a:solidFill>
                  <a:srgbClr val="57585B"/>
                </a:solidFill>
                <a:latin typeface="Microsoft Sans Serif"/>
                <a:cs typeface="Microsoft Sans Serif"/>
              </a:rPr>
              <a:t>enorgullecen</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60" dirty="0">
                <a:solidFill>
                  <a:srgbClr val="57585B"/>
                </a:solidFill>
                <a:latin typeface="Microsoft Sans Serif"/>
                <a:cs typeface="Microsoft Sans Serif"/>
              </a:rPr>
              <a:t> </a:t>
            </a:r>
            <a:r>
              <a:rPr sz="1000" spc="-10" dirty="0">
                <a:solidFill>
                  <a:srgbClr val="57585B"/>
                </a:solidFill>
                <a:latin typeface="Microsoft Sans Serif"/>
                <a:cs typeface="Microsoft Sans Serif"/>
              </a:rPr>
              <a:t>transformar</a:t>
            </a:r>
            <a:r>
              <a:rPr sz="1000" spc="85" dirty="0">
                <a:solidFill>
                  <a:srgbClr val="57585B"/>
                </a:solidFill>
                <a:latin typeface="Microsoft Sans Serif"/>
                <a:cs typeface="Microsoft Sans Serif"/>
              </a:rPr>
              <a:t> </a:t>
            </a:r>
            <a:r>
              <a:rPr sz="1000" spc="-15" dirty="0">
                <a:solidFill>
                  <a:srgbClr val="57585B"/>
                </a:solidFill>
                <a:latin typeface="Microsoft Sans Serif"/>
                <a:cs typeface="Microsoft Sans Serif"/>
              </a:rPr>
              <a:t>los </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recursos</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menos</a:t>
            </a:r>
            <a:r>
              <a:rPr sz="1000" spc="185" dirty="0">
                <a:solidFill>
                  <a:srgbClr val="57585B"/>
                </a:solidFill>
                <a:latin typeface="Microsoft Sans Serif"/>
                <a:cs typeface="Microsoft Sans Serif"/>
              </a:rPr>
              <a:t> </a:t>
            </a:r>
            <a:r>
              <a:rPr sz="1000" spc="-10" dirty="0">
                <a:solidFill>
                  <a:srgbClr val="57585B"/>
                </a:solidFill>
                <a:latin typeface="Microsoft Sans Serif"/>
                <a:cs typeface="Microsoft Sans Serif"/>
              </a:rPr>
              <a:t>favoritos</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Irlanda</a:t>
            </a:r>
            <a:r>
              <a:rPr sz="1000" spc="185" dirty="0">
                <a:solidFill>
                  <a:srgbClr val="57585B"/>
                </a:solidFill>
                <a:latin typeface="Microsoft Sans Serif"/>
                <a:cs typeface="Microsoft Sans Serif"/>
              </a:rPr>
              <a:t> </a:t>
            </a:r>
            <a:r>
              <a:rPr sz="1000" spc="-10" dirty="0">
                <a:solidFill>
                  <a:srgbClr val="57585B"/>
                </a:solidFill>
                <a:latin typeface="Microsoft Sans Serif"/>
                <a:cs typeface="Microsoft Sans Serif"/>
              </a:rPr>
              <a:t>(lluvia</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coles)</a:t>
            </a:r>
            <a:endParaRPr sz="1000">
              <a:latin typeface="Microsoft Sans Serif"/>
              <a:cs typeface="Microsoft Sans Serif"/>
            </a:endParaRPr>
          </a:p>
          <a:p>
            <a:pPr marL="12697" marR="5077">
              <a:lnSpc>
                <a:spcPts val="1190"/>
              </a:lnSpc>
              <a:spcBef>
                <a:spcPts val="5"/>
              </a:spcBef>
              <a:tabLst>
                <a:tab pos="319944" algn="l"/>
                <a:tab pos="1039815" algn="l"/>
                <a:tab pos="1757148" algn="l"/>
                <a:tab pos="2659843" algn="l"/>
              </a:tabLst>
            </a:pPr>
            <a:r>
              <a:rPr sz="1000" spc="-5" dirty="0">
                <a:solidFill>
                  <a:srgbClr val="57585B"/>
                </a:solidFill>
                <a:latin typeface="Microsoft Sans Serif"/>
                <a:cs typeface="Microsoft Sans Serif"/>
              </a:rPr>
              <a:t>en	d</a:t>
            </a:r>
            <a:r>
              <a:rPr sz="1000" spc="-10" dirty="0">
                <a:solidFill>
                  <a:srgbClr val="57585B"/>
                </a:solidFill>
                <a:latin typeface="Microsoft Sans Serif"/>
                <a:cs typeface="Microsoft Sans Serif"/>
              </a:rPr>
              <a:t>e</a:t>
            </a:r>
            <a:r>
              <a:rPr sz="1000" spc="-15" dirty="0">
                <a:solidFill>
                  <a:srgbClr val="57585B"/>
                </a:solidFill>
                <a:latin typeface="Microsoft Sans Serif"/>
                <a:cs typeface="Microsoft Sans Serif"/>
              </a:rPr>
              <a:t>li</a:t>
            </a:r>
            <a:r>
              <a:rPr sz="1000"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os</a:t>
            </a:r>
            <a:r>
              <a:rPr sz="1000" spc="-20" dirty="0">
                <a:solidFill>
                  <a:srgbClr val="57585B"/>
                </a:solidFill>
                <a:latin typeface="Microsoft Sans Serif"/>
                <a:cs typeface="Microsoft Sans Serif"/>
              </a:rPr>
              <a:t>o</a:t>
            </a:r>
            <a:r>
              <a:rPr sz="1000" spc="-5"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a:t>
            </a:r>
            <a:r>
              <a:rPr sz="1000" spc="-20" dirty="0">
                <a:solidFill>
                  <a:srgbClr val="57585B"/>
                </a:solidFill>
                <a:latin typeface="Microsoft Sans Serif"/>
                <a:cs typeface="Microsoft Sans Serif"/>
              </a:rPr>
              <a:t>u</a:t>
            </a:r>
            <a:r>
              <a:rPr sz="1000" dirty="0">
                <a:solidFill>
                  <a:srgbClr val="57585B"/>
                </a:solidFill>
                <a:latin typeface="Microsoft Sans Serif"/>
                <a:cs typeface="Microsoft Sans Serif"/>
              </a:rPr>
              <a:t>c</a:t>
            </a:r>
            <a:r>
              <a:rPr sz="1000" spc="-20" dirty="0">
                <a:solidFill>
                  <a:srgbClr val="57585B"/>
                </a:solidFill>
                <a:latin typeface="Microsoft Sans Serif"/>
                <a:cs typeface="Microsoft Sans Serif"/>
              </a:rPr>
              <a:t>to</a:t>
            </a:r>
            <a:r>
              <a:rPr sz="1000" spc="-5"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a:t>
            </a:r>
            <a:r>
              <a:rPr sz="1000" spc="-5" dirty="0">
                <a:solidFill>
                  <a:srgbClr val="57585B"/>
                </a:solidFill>
                <a:latin typeface="Microsoft Sans Serif"/>
                <a:cs typeface="Microsoft Sans Serif"/>
              </a:rPr>
              <a:t>e</a:t>
            </a:r>
            <a:r>
              <a:rPr sz="1000" spc="-15" dirty="0">
                <a:solidFill>
                  <a:srgbClr val="57585B"/>
                </a:solidFill>
                <a:latin typeface="Microsoft Sans Serif"/>
                <a:cs typeface="Microsoft Sans Serif"/>
              </a:rPr>
              <a:t>r</a:t>
            </a:r>
            <a:r>
              <a:rPr sz="1000" dirty="0">
                <a:solidFill>
                  <a:srgbClr val="57585B"/>
                </a:solidFill>
                <a:latin typeface="Microsoft Sans Serif"/>
                <a:cs typeface="Microsoft Sans Serif"/>
              </a:rPr>
              <a:t>m</a:t>
            </a:r>
            <a:r>
              <a:rPr sz="1000" spc="-5" dirty="0">
                <a:solidFill>
                  <a:srgbClr val="57585B"/>
                </a:solidFill>
                <a:latin typeface="Microsoft Sans Serif"/>
                <a:cs typeface="Microsoft Sans Serif"/>
              </a:rPr>
              <a:t>e</a:t>
            </a:r>
            <a:r>
              <a:rPr sz="1000" spc="-25" dirty="0">
                <a:solidFill>
                  <a:srgbClr val="57585B"/>
                </a:solidFill>
                <a:latin typeface="Microsoft Sans Serif"/>
                <a:cs typeface="Microsoft Sans Serif"/>
              </a:rPr>
              <a:t>n</a:t>
            </a:r>
            <a:r>
              <a:rPr sz="1000" spc="-5" dirty="0">
                <a:solidFill>
                  <a:srgbClr val="57585B"/>
                </a:solidFill>
                <a:latin typeface="Microsoft Sans Serif"/>
                <a:cs typeface="Microsoft Sans Serif"/>
              </a:rPr>
              <a:t>ta</a:t>
            </a:r>
            <a:r>
              <a:rPr sz="1000" spc="-10" dirty="0">
                <a:solidFill>
                  <a:srgbClr val="57585B"/>
                </a:solidFill>
                <a:latin typeface="Microsoft Sans Serif"/>
                <a:cs typeface="Microsoft Sans Serif"/>
              </a:rPr>
              <a:t>d</a:t>
            </a:r>
            <a:r>
              <a:rPr sz="1000" spc="-20" dirty="0">
                <a:solidFill>
                  <a:srgbClr val="57585B"/>
                </a:solidFill>
                <a:latin typeface="Microsoft Sans Serif"/>
                <a:cs typeface="Microsoft Sans Serif"/>
              </a:rPr>
              <a:t>o</a:t>
            </a:r>
            <a:r>
              <a:rPr sz="1000" dirty="0">
                <a:solidFill>
                  <a:srgbClr val="57585B"/>
                </a:solidFill>
                <a:latin typeface="Microsoft Sans Serif"/>
                <a:cs typeface="Microsoft Sans Serif"/>
              </a:rPr>
              <a:t>s</a:t>
            </a:r>
            <a:r>
              <a:rPr sz="1000" spc="-5" dirty="0">
                <a:solidFill>
                  <a:srgbClr val="57585B"/>
                </a:solidFill>
                <a:latin typeface="Microsoft Sans Serif"/>
                <a:cs typeface="Microsoft Sans Serif"/>
              </a:rPr>
              <a:t>.</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Cr</a:t>
            </a:r>
            <a:r>
              <a:rPr sz="1000" spc="-20" dirty="0">
                <a:solidFill>
                  <a:srgbClr val="57585B"/>
                </a:solidFill>
                <a:latin typeface="Microsoft Sans Serif"/>
                <a:cs typeface="Microsoft Sans Serif"/>
              </a:rPr>
              <a:t>e</a:t>
            </a:r>
            <a:r>
              <a:rPr sz="1000" spc="-5" dirty="0">
                <a:solidFill>
                  <a:srgbClr val="57585B"/>
                </a:solidFill>
                <a:latin typeface="Microsoft Sans Serif"/>
                <a:cs typeface="Microsoft Sans Serif"/>
              </a:rPr>
              <a:t>an  </a:t>
            </a:r>
            <a:r>
              <a:rPr sz="1000" spc="-10" dirty="0">
                <a:solidFill>
                  <a:srgbClr val="57585B"/>
                </a:solidFill>
                <a:latin typeface="Microsoft Sans Serif"/>
                <a:cs typeface="Microsoft Sans Serif"/>
              </a:rPr>
              <a:t>alimentos</a:t>
            </a:r>
            <a:r>
              <a:rPr sz="1000" spc="50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481" dirty="0">
                <a:solidFill>
                  <a:srgbClr val="57585B"/>
                </a:solidFill>
                <a:latin typeface="Microsoft Sans Serif"/>
                <a:cs typeface="Microsoft Sans Serif"/>
              </a:rPr>
              <a:t> </a:t>
            </a:r>
            <a:r>
              <a:rPr sz="1000" spc="-10" dirty="0">
                <a:solidFill>
                  <a:srgbClr val="57585B"/>
                </a:solidFill>
                <a:latin typeface="Microsoft Sans Serif"/>
                <a:cs typeface="Microsoft Sans Serif"/>
              </a:rPr>
              <a:t>son</a:t>
            </a:r>
            <a:r>
              <a:rPr sz="1000" spc="497" dirty="0">
                <a:solidFill>
                  <a:srgbClr val="57585B"/>
                </a:solidFill>
                <a:latin typeface="Microsoft Sans Serif"/>
                <a:cs typeface="Microsoft Sans Serif"/>
              </a:rPr>
              <a:t> </a:t>
            </a:r>
            <a:r>
              <a:rPr sz="1000" spc="-10" dirty="0">
                <a:solidFill>
                  <a:srgbClr val="57585B"/>
                </a:solidFill>
                <a:latin typeface="Microsoft Sans Serif"/>
                <a:cs typeface="Microsoft Sans Serif"/>
              </a:rPr>
              <a:t>buenos</a:t>
            </a:r>
            <a:r>
              <a:rPr sz="1000" spc="497" dirty="0">
                <a:solidFill>
                  <a:srgbClr val="57585B"/>
                </a:solidFill>
                <a:latin typeface="Microsoft Sans Serif"/>
                <a:cs typeface="Microsoft Sans Serif"/>
              </a:rPr>
              <a:t> </a:t>
            </a:r>
            <a:r>
              <a:rPr sz="1000" spc="-10" dirty="0">
                <a:solidFill>
                  <a:srgbClr val="57585B"/>
                </a:solidFill>
                <a:latin typeface="Microsoft Sans Serif"/>
                <a:cs typeface="Microsoft Sans Serif"/>
              </a:rPr>
              <a:t>para</a:t>
            </a:r>
            <a:r>
              <a:rPr sz="1000" spc="497"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487" dirty="0">
                <a:solidFill>
                  <a:srgbClr val="57585B"/>
                </a:solidFill>
                <a:latin typeface="Microsoft Sans Serif"/>
                <a:cs typeface="Microsoft Sans Serif"/>
              </a:rPr>
              <a:t> </a:t>
            </a:r>
            <a:r>
              <a:rPr sz="1000" spc="-10" dirty="0">
                <a:solidFill>
                  <a:srgbClr val="57585B"/>
                </a:solidFill>
                <a:latin typeface="Microsoft Sans Serif"/>
                <a:cs typeface="Microsoft Sans Serif"/>
              </a:rPr>
              <a:t>intestino,</a:t>
            </a:r>
            <a:r>
              <a:rPr sz="1000" spc="497"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endParaRPr sz="1000">
              <a:latin typeface="Microsoft Sans Serif"/>
              <a:cs typeface="Microsoft Sans Serif"/>
            </a:endParaRPr>
          </a:p>
          <a:p>
            <a:pPr marL="12697">
              <a:lnSpc>
                <a:spcPts val="1165"/>
              </a:lnSpc>
            </a:pPr>
            <a:r>
              <a:rPr sz="1000" spc="-5" dirty="0">
                <a:solidFill>
                  <a:srgbClr val="57585B"/>
                </a:solidFill>
                <a:latin typeface="Microsoft Sans Serif"/>
                <a:cs typeface="Microsoft Sans Serif"/>
              </a:rPr>
              <a:t>cerebro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medio </a:t>
            </a:r>
            <a:r>
              <a:rPr sz="1000" spc="-10" dirty="0">
                <a:solidFill>
                  <a:srgbClr val="57585B"/>
                </a:solidFill>
                <a:latin typeface="Microsoft Sans Serif"/>
                <a:cs typeface="Microsoft Sans Serif"/>
              </a:rPr>
              <a:t>ambiente.</a:t>
            </a:r>
            <a:endParaRPr sz="1000">
              <a:latin typeface="Microsoft Sans Serif"/>
              <a:cs typeface="Microsoft Sans Serif"/>
            </a:endParaRPr>
          </a:p>
        </p:txBody>
      </p:sp>
      <p:sp>
        <p:nvSpPr>
          <p:cNvPr id="4" name="object 4"/>
          <p:cNvSpPr txBox="1"/>
          <p:nvPr/>
        </p:nvSpPr>
        <p:spPr>
          <a:xfrm>
            <a:off x="4099943" y="3721734"/>
            <a:ext cx="3023235" cy="368935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ts val="1190"/>
              </a:lnSpc>
              <a:spcBef>
                <a:spcPts val="30"/>
              </a:spcBef>
            </a:pP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filosofía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detrás</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permacultura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personas</a:t>
            </a:r>
            <a:r>
              <a:rPr sz="1000" spc="645" dirty="0">
                <a:solidFill>
                  <a:srgbClr val="57585B"/>
                </a:solidFill>
                <a:latin typeface="Microsoft Sans Serif"/>
                <a:cs typeface="Microsoft Sans Serif"/>
              </a:rPr>
              <a:t> </a:t>
            </a:r>
            <a:r>
              <a:rPr sz="1000" spc="-30" dirty="0">
                <a:solidFill>
                  <a:srgbClr val="57585B"/>
                </a:solidFill>
                <a:latin typeface="Microsoft Sans Serif"/>
                <a:cs typeface="Microsoft Sans Serif"/>
              </a:rPr>
              <a:t>adoptan</a:t>
            </a:r>
            <a:r>
              <a:rPr sz="1000" spc="66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soluciones</a:t>
            </a:r>
            <a:r>
              <a:rPr sz="1000" spc="665" dirty="0">
                <a:solidFill>
                  <a:srgbClr val="57585B"/>
                </a:solidFill>
                <a:latin typeface="Microsoft Sans Serif"/>
                <a:cs typeface="Microsoft Sans Serif"/>
              </a:rPr>
              <a:t> </a:t>
            </a:r>
            <a:r>
              <a:rPr sz="1000" spc="-30" dirty="0">
                <a:solidFill>
                  <a:srgbClr val="57585B"/>
                </a:solidFill>
                <a:latin typeface="Microsoft Sans Serif"/>
                <a:cs typeface="Microsoft Sans Serif"/>
              </a:rPr>
              <a:t>observadas</a:t>
            </a:r>
            <a:r>
              <a:rPr sz="1000" spc="65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64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endParaRPr sz="1000">
              <a:latin typeface="Microsoft Sans Serif"/>
              <a:cs typeface="Microsoft Sans Serif"/>
            </a:endParaRPr>
          </a:p>
          <a:p>
            <a:pPr marL="12697" marR="8887" algn="just">
              <a:lnSpc>
                <a:spcPts val="1190"/>
              </a:lnSpc>
              <a:spcBef>
                <a:spcPts val="10"/>
              </a:spcBef>
            </a:pPr>
            <a:r>
              <a:rPr sz="1000" spc="-30" dirty="0">
                <a:solidFill>
                  <a:srgbClr val="57585B"/>
                </a:solidFill>
                <a:latin typeface="Microsoft Sans Serif"/>
                <a:cs typeface="Microsoft Sans Serif"/>
              </a:rPr>
              <a:t>ecosistemas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florecientes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los</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propia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gestión</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4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60" dirty="0">
                <a:solidFill>
                  <a:srgbClr val="57585B"/>
                </a:solidFill>
                <a:latin typeface="Microsoft Sans Serif"/>
                <a:cs typeface="Microsoft Sans Serif"/>
              </a:rPr>
              <a:t> </a:t>
            </a:r>
            <a:r>
              <a:rPr sz="1000" spc="-25" dirty="0">
                <a:solidFill>
                  <a:srgbClr val="57585B"/>
                </a:solidFill>
                <a:latin typeface="Microsoft Sans Serif"/>
                <a:cs typeface="Microsoft Sans Serif"/>
              </a:rPr>
              <a:t>tierra.</a:t>
            </a:r>
            <a:r>
              <a:rPr sz="1000" spc="26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Incluye,</a:t>
            </a:r>
            <a:r>
              <a:rPr sz="1000" spc="260" dirty="0">
                <a:solidFill>
                  <a:srgbClr val="57585B"/>
                </a:solidFill>
                <a:latin typeface="Microsoft Sans Serif"/>
                <a:cs typeface="Microsoft Sans Serif"/>
              </a:rPr>
              <a:t> </a:t>
            </a:r>
            <a:r>
              <a:rPr sz="1000" spc="-25" dirty="0">
                <a:solidFill>
                  <a:srgbClr val="57585B"/>
                </a:solidFill>
                <a:latin typeface="Microsoft Sans Serif"/>
                <a:cs typeface="Microsoft Sans Serif"/>
              </a:rPr>
              <a:t>agricultura</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regenerativa,</a:t>
            </a:r>
            <a:endParaRPr sz="1000">
              <a:latin typeface="Microsoft Sans Serif"/>
              <a:cs typeface="Microsoft Sans Serif"/>
            </a:endParaRPr>
          </a:p>
          <a:p>
            <a:pPr marL="12697" marR="6982" algn="just">
              <a:lnSpc>
                <a:spcPts val="1190"/>
              </a:lnSpc>
              <a:spcBef>
                <a:spcPts val="10"/>
              </a:spcBef>
            </a:pPr>
            <a:r>
              <a:rPr sz="1000" spc="-30" dirty="0">
                <a:solidFill>
                  <a:srgbClr val="57585B"/>
                </a:solidFill>
                <a:latin typeface="Microsoft Sans Serif"/>
                <a:cs typeface="Microsoft Sans Serif"/>
              </a:rPr>
              <a:t>uso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valor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las</a:t>
            </a:r>
            <a:r>
              <a:rPr sz="1000" spc="-25" dirty="0">
                <a:solidFill>
                  <a:srgbClr val="57585B"/>
                </a:solidFill>
                <a:latin typeface="Microsoft Sans Serif"/>
                <a:cs typeface="Microsoft Sans Serif"/>
              </a:rPr>
              <a:t> energías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renovables,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30" dirty="0">
                <a:solidFill>
                  <a:srgbClr val="57585B"/>
                </a:solidFill>
                <a:latin typeface="Microsoft Sans Serif"/>
                <a:cs typeface="Microsoft Sans Serif"/>
              </a:rPr>
              <a:t> produce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desperdicio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regeneración.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Cuando</a:t>
            </a:r>
            <a:r>
              <a:rPr sz="1000" spc="40" dirty="0">
                <a:solidFill>
                  <a:srgbClr val="57585B"/>
                </a:solidFill>
                <a:latin typeface="Microsoft Sans Serif"/>
                <a:cs typeface="Microsoft Sans Serif"/>
              </a:rPr>
              <a:t> </a:t>
            </a:r>
            <a:r>
              <a:rPr sz="1000" spc="-25" dirty="0">
                <a:solidFill>
                  <a:srgbClr val="57585B"/>
                </a:solidFill>
                <a:latin typeface="Microsoft Sans Serif"/>
                <a:cs typeface="Microsoft Sans Serif"/>
              </a:rPr>
              <a:t>Virginia</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40" dirty="0">
                <a:solidFill>
                  <a:srgbClr val="57585B"/>
                </a:solidFill>
                <a:latin typeface="Microsoft Sans Serif"/>
                <a:cs typeface="Microsoft Sans Serif"/>
              </a:rPr>
              <a:t> </a:t>
            </a:r>
            <a:r>
              <a:rPr sz="1000" spc="-40" dirty="0">
                <a:solidFill>
                  <a:srgbClr val="57585B"/>
                </a:solidFill>
                <a:latin typeface="Microsoft Sans Serif"/>
                <a:cs typeface="Microsoft Sans Serif"/>
              </a:rPr>
              <a:t>mudó</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endParaRPr sz="1000">
              <a:latin typeface="Microsoft Sans Serif"/>
              <a:cs typeface="Microsoft Sans Serif"/>
            </a:endParaRPr>
          </a:p>
          <a:p>
            <a:pPr marL="12697" marR="8252" algn="just">
              <a:lnSpc>
                <a:spcPts val="1190"/>
              </a:lnSpc>
              <a:spcBef>
                <a:spcPts val="5"/>
              </a:spcBef>
            </a:pPr>
            <a:r>
              <a:rPr sz="1000" spc="-25" dirty="0">
                <a:solidFill>
                  <a:srgbClr val="57585B"/>
                </a:solidFill>
                <a:latin typeface="Microsoft Sans Serif"/>
                <a:cs typeface="Microsoft Sans Serif"/>
              </a:rPr>
              <a:t>Irlanda,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le</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resultó</a:t>
            </a:r>
            <a:r>
              <a:rPr sz="1000" spc="-20" dirty="0">
                <a:solidFill>
                  <a:srgbClr val="57585B"/>
                </a:solidFill>
                <a:latin typeface="Microsoft Sans Serif"/>
                <a:cs typeface="Microsoft Sans Serif"/>
              </a:rPr>
              <a:t> </a:t>
            </a:r>
            <a:r>
              <a:rPr sz="1000" spc="-15" dirty="0">
                <a:solidFill>
                  <a:srgbClr val="57585B"/>
                </a:solidFill>
                <a:latin typeface="Microsoft Sans Serif"/>
                <a:cs typeface="Microsoft Sans Serif"/>
              </a:rPr>
              <a:t>difícil</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lidiar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clima,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especialmente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cantidad </a:t>
            </a:r>
            <a:r>
              <a:rPr sz="1000" spc="-40"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lluvia, </a:t>
            </a:r>
            <a:r>
              <a:rPr sz="1000" spc="-30" dirty="0">
                <a:solidFill>
                  <a:srgbClr val="57585B"/>
                </a:solidFill>
                <a:latin typeface="Microsoft Sans Serif"/>
                <a:cs typeface="Microsoft Sans Serif"/>
              </a:rPr>
              <a:t>por </a:t>
            </a:r>
            <a:r>
              <a:rPr sz="1000" spc="-25" dirty="0">
                <a:solidFill>
                  <a:srgbClr val="57585B"/>
                </a:solidFill>
                <a:latin typeface="Microsoft Sans Serif"/>
                <a:cs typeface="Microsoft Sans Serif"/>
              </a:rPr>
              <a:t>lo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decidió </a:t>
            </a:r>
            <a:r>
              <a:rPr sz="1000" spc="-25" dirty="0">
                <a:solidFill>
                  <a:srgbClr val="57585B"/>
                </a:solidFill>
                <a:latin typeface="Microsoft Sans Serif"/>
                <a:cs typeface="Microsoft Sans Serif"/>
              </a:rPr>
              <a:t> convertirlo</a:t>
            </a:r>
            <a:r>
              <a:rPr sz="1000" spc="23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45" dirty="0">
                <a:solidFill>
                  <a:srgbClr val="57585B"/>
                </a:solidFill>
                <a:latin typeface="Microsoft Sans Serif"/>
                <a:cs typeface="Microsoft Sans Serif"/>
              </a:rPr>
              <a:t> </a:t>
            </a:r>
            <a:r>
              <a:rPr sz="1000" spc="-35" dirty="0">
                <a:solidFill>
                  <a:srgbClr val="57585B"/>
                </a:solidFill>
                <a:latin typeface="Microsoft Sans Serif"/>
                <a:cs typeface="Microsoft Sans Serif"/>
              </a:rPr>
              <a:t>algo</a:t>
            </a:r>
            <a:r>
              <a:rPr sz="1000" spc="250" dirty="0">
                <a:solidFill>
                  <a:srgbClr val="57585B"/>
                </a:solidFill>
                <a:latin typeface="Microsoft Sans Serif"/>
                <a:cs typeface="Microsoft Sans Serif"/>
              </a:rPr>
              <a:t> </a:t>
            </a:r>
            <a:r>
              <a:rPr sz="1000" spc="-25" dirty="0">
                <a:solidFill>
                  <a:srgbClr val="57585B"/>
                </a:solidFill>
                <a:latin typeface="Microsoft Sans Serif"/>
                <a:cs typeface="Microsoft Sans Serif"/>
              </a:rPr>
              <a:t>positivo.</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Comenzó</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23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ver</a:t>
            </a:r>
            <a:r>
              <a:rPr sz="1000" spc="2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29" dirty="0">
                <a:solidFill>
                  <a:srgbClr val="57585B"/>
                </a:solidFill>
                <a:latin typeface="Microsoft Sans Serif"/>
                <a:cs typeface="Microsoft Sans Serif"/>
              </a:rPr>
              <a:t> </a:t>
            </a:r>
            <a:r>
              <a:rPr sz="1000" spc="-25" dirty="0">
                <a:solidFill>
                  <a:srgbClr val="57585B"/>
                </a:solidFill>
                <a:latin typeface="Microsoft Sans Serif"/>
                <a:cs typeface="Microsoft Sans Serif"/>
              </a:rPr>
              <a:t>lluvia</a:t>
            </a:r>
            <a:endParaRPr sz="1000">
              <a:latin typeface="Microsoft Sans Serif"/>
              <a:cs typeface="Microsoft Sans Serif"/>
            </a:endParaRPr>
          </a:p>
          <a:p>
            <a:pPr marL="12697" marR="7620" algn="just">
              <a:lnSpc>
                <a:spcPts val="1190"/>
              </a:lnSpc>
              <a:spcBef>
                <a:spcPts val="5"/>
              </a:spcBef>
            </a:pPr>
            <a:r>
              <a:rPr sz="1000" spc="-35" dirty="0">
                <a:solidFill>
                  <a:srgbClr val="57585B"/>
                </a:solidFill>
                <a:latin typeface="Microsoft Sans Serif"/>
                <a:cs typeface="Microsoft Sans Serif"/>
              </a:rPr>
              <a:t>como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recurso,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posiblemente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20" dirty="0">
                <a:solidFill>
                  <a:srgbClr val="57585B"/>
                </a:solidFill>
                <a:latin typeface="Microsoft Sans Serif"/>
                <a:cs typeface="Microsoft Sans Serif"/>
              </a:rPr>
              <a:t> </a:t>
            </a:r>
            <a:r>
              <a:rPr sz="1000" spc="-40" dirty="0">
                <a:solidFill>
                  <a:srgbClr val="57585B"/>
                </a:solidFill>
                <a:latin typeface="Microsoft Sans Serif"/>
                <a:cs typeface="Microsoft Sans Serif"/>
              </a:rPr>
              <a:t>más </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valiosos,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convertirlo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algo</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útil</a:t>
            </a:r>
            <a:r>
              <a:rPr sz="1000" spc="25" dirty="0">
                <a:solidFill>
                  <a:srgbClr val="57585B"/>
                </a:solidFill>
                <a:latin typeface="Microsoft Sans Serif"/>
                <a:cs typeface="Microsoft Sans Serif"/>
              </a:rPr>
              <a:t> </a:t>
            </a:r>
            <a:r>
              <a:rPr sz="1000" spc="-25"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consecuencia,</a:t>
            </a:r>
            <a:endParaRPr sz="1000">
              <a:latin typeface="Microsoft Sans Serif"/>
              <a:cs typeface="Microsoft Sans Serif"/>
            </a:endParaRPr>
          </a:p>
          <a:p>
            <a:pPr marL="12697" algn="just">
              <a:lnSpc>
                <a:spcPts val="1155"/>
              </a:lnSpc>
            </a:pPr>
            <a:r>
              <a:rPr sz="1000" spc="-25" dirty="0">
                <a:solidFill>
                  <a:srgbClr val="57585B"/>
                </a:solidFill>
                <a:latin typeface="Microsoft Sans Serif"/>
                <a:cs typeface="Microsoft Sans Serif"/>
              </a:rPr>
              <a:t>apreciarlo.</a:t>
            </a:r>
            <a:r>
              <a:rPr sz="1000" spc="195" dirty="0">
                <a:solidFill>
                  <a:srgbClr val="57585B"/>
                </a:solidFill>
                <a:latin typeface="Microsoft Sans Serif"/>
                <a:cs typeface="Microsoft Sans Serif"/>
              </a:rPr>
              <a:t> </a:t>
            </a:r>
            <a:r>
              <a:rPr sz="1000" spc="-15" dirty="0">
                <a:solidFill>
                  <a:srgbClr val="57585B"/>
                </a:solidFill>
                <a:latin typeface="Microsoft Sans Serif"/>
                <a:cs typeface="Microsoft Sans Serif"/>
              </a:rPr>
              <a:t>Ahí</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donde</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surgió</a:t>
            </a:r>
            <a:r>
              <a:rPr sz="1000" spc="2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idea</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recolectar</a:t>
            </a:r>
            <a:endParaRPr sz="1000">
              <a:latin typeface="Microsoft Sans Serif"/>
              <a:cs typeface="Microsoft Sans Serif"/>
            </a:endParaRPr>
          </a:p>
          <a:p>
            <a:pPr marL="12697" marR="5077" algn="just">
              <a:lnSpc>
                <a:spcPct val="99300"/>
              </a:lnSpc>
              <a:spcBef>
                <a:spcPts val="5"/>
              </a:spcBef>
            </a:pPr>
            <a:r>
              <a:rPr sz="1000" spc="-35" dirty="0">
                <a:solidFill>
                  <a:srgbClr val="57585B"/>
                </a:solidFill>
                <a:latin typeface="Microsoft Sans Serif"/>
                <a:cs typeface="Microsoft Sans Serif"/>
              </a:rPr>
              <a:t>agua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lluvia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fermentarla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hacer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Kombucha</a:t>
            </a:r>
            <a:r>
              <a:rPr sz="1000" spc="-30" dirty="0">
                <a:solidFill>
                  <a:srgbClr val="57585B"/>
                </a:solidFill>
                <a:latin typeface="Microsoft Sans Serif"/>
                <a:cs typeface="Microsoft Sans Serif"/>
              </a:rPr>
              <a:t> y </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Kéfir.</a:t>
            </a:r>
            <a:r>
              <a:rPr sz="1000" spc="-15" dirty="0">
                <a:solidFill>
                  <a:srgbClr val="57585B"/>
                </a:solidFill>
                <a:latin typeface="Microsoft Sans Serif"/>
                <a:cs typeface="Microsoft Sans Serif"/>
              </a:rPr>
              <a:t> </a:t>
            </a:r>
            <a:r>
              <a:rPr sz="1000" i="1" spc="-30" dirty="0">
                <a:solidFill>
                  <a:srgbClr val="57585B"/>
                </a:solidFill>
                <a:latin typeface="Arial"/>
                <a:cs typeface="Arial"/>
              </a:rPr>
              <a:t>"Es</a:t>
            </a:r>
            <a:r>
              <a:rPr sz="1000" i="1" spc="-25" dirty="0">
                <a:solidFill>
                  <a:srgbClr val="57585B"/>
                </a:solidFill>
                <a:latin typeface="Arial"/>
                <a:cs typeface="Arial"/>
              </a:rPr>
              <a:t> </a:t>
            </a:r>
            <a:r>
              <a:rPr sz="1000" i="1" spc="-35" dirty="0">
                <a:solidFill>
                  <a:srgbClr val="57585B"/>
                </a:solidFill>
                <a:latin typeface="Arial"/>
                <a:cs typeface="Arial"/>
              </a:rPr>
              <a:t>una</a:t>
            </a:r>
            <a:r>
              <a:rPr sz="1000" i="1" spc="-30" dirty="0">
                <a:solidFill>
                  <a:srgbClr val="57585B"/>
                </a:solidFill>
                <a:latin typeface="Arial"/>
                <a:cs typeface="Arial"/>
              </a:rPr>
              <a:t> </a:t>
            </a:r>
            <a:r>
              <a:rPr sz="1000" i="1" spc="-35" dirty="0">
                <a:solidFill>
                  <a:srgbClr val="57585B"/>
                </a:solidFill>
                <a:latin typeface="Arial"/>
                <a:cs typeface="Arial"/>
              </a:rPr>
              <a:t>broma</a:t>
            </a:r>
            <a:r>
              <a:rPr sz="1000" i="1" spc="-30" dirty="0">
                <a:solidFill>
                  <a:srgbClr val="57585B"/>
                </a:solidFill>
                <a:latin typeface="Arial"/>
                <a:cs typeface="Arial"/>
              </a:rPr>
              <a:t> </a:t>
            </a:r>
            <a:r>
              <a:rPr sz="1000" i="1" spc="-35" dirty="0">
                <a:solidFill>
                  <a:srgbClr val="57585B"/>
                </a:solidFill>
                <a:latin typeface="Arial"/>
                <a:cs typeface="Arial"/>
              </a:rPr>
              <a:t>permanente</a:t>
            </a:r>
            <a:r>
              <a:rPr sz="1000" i="1" spc="-30" dirty="0">
                <a:solidFill>
                  <a:srgbClr val="57585B"/>
                </a:solidFill>
                <a:latin typeface="Arial"/>
                <a:cs typeface="Arial"/>
              </a:rPr>
              <a:t> entre</a:t>
            </a:r>
            <a:r>
              <a:rPr sz="1000" i="1" spc="-25" dirty="0">
                <a:solidFill>
                  <a:srgbClr val="57585B"/>
                </a:solidFill>
                <a:latin typeface="Arial"/>
                <a:cs typeface="Arial"/>
              </a:rPr>
              <a:t> </a:t>
            </a:r>
            <a:r>
              <a:rPr sz="1000" i="1" spc="-30" dirty="0">
                <a:solidFill>
                  <a:srgbClr val="57585B"/>
                </a:solidFill>
                <a:latin typeface="Arial"/>
                <a:cs typeface="Arial"/>
              </a:rPr>
              <a:t>mis</a:t>
            </a:r>
            <a:r>
              <a:rPr sz="1000" i="1" spc="215" dirty="0">
                <a:solidFill>
                  <a:srgbClr val="57585B"/>
                </a:solidFill>
                <a:latin typeface="Arial"/>
                <a:cs typeface="Arial"/>
              </a:rPr>
              <a:t> </a:t>
            </a:r>
            <a:r>
              <a:rPr sz="1000" i="1" spc="-30" dirty="0">
                <a:solidFill>
                  <a:srgbClr val="57585B"/>
                </a:solidFill>
                <a:latin typeface="Arial"/>
                <a:cs typeface="Arial"/>
              </a:rPr>
              <a:t>amigos: </a:t>
            </a:r>
            <a:r>
              <a:rPr sz="1000" i="1" spc="-25" dirty="0">
                <a:solidFill>
                  <a:srgbClr val="57585B"/>
                </a:solidFill>
                <a:latin typeface="Arial"/>
                <a:cs typeface="Arial"/>
              </a:rPr>
              <a:t> '¡Oh,</a:t>
            </a:r>
            <a:r>
              <a:rPr sz="1000" i="1" spc="-20" dirty="0">
                <a:solidFill>
                  <a:srgbClr val="57585B"/>
                </a:solidFill>
                <a:latin typeface="Arial"/>
                <a:cs typeface="Arial"/>
              </a:rPr>
              <a:t> </a:t>
            </a:r>
            <a:r>
              <a:rPr sz="1000" i="1" spc="-30" dirty="0">
                <a:solidFill>
                  <a:srgbClr val="57585B"/>
                </a:solidFill>
                <a:latin typeface="Arial"/>
                <a:cs typeface="Arial"/>
              </a:rPr>
              <a:t>ahí</a:t>
            </a:r>
            <a:r>
              <a:rPr sz="1000" i="1" spc="-25" dirty="0">
                <a:solidFill>
                  <a:srgbClr val="57585B"/>
                </a:solidFill>
                <a:latin typeface="Arial"/>
                <a:cs typeface="Arial"/>
              </a:rPr>
              <a:t> </a:t>
            </a:r>
            <a:r>
              <a:rPr sz="1000" i="1" spc="-30" dirty="0">
                <a:solidFill>
                  <a:srgbClr val="57585B"/>
                </a:solidFill>
                <a:latin typeface="Arial"/>
                <a:cs typeface="Arial"/>
              </a:rPr>
              <a:t>está</a:t>
            </a:r>
            <a:r>
              <a:rPr sz="1000" i="1" spc="-25" dirty="0">
                <a:solidFill>
                  <a:srgbClr val="57585B"/>
                </a:solidFill>
                <a:latin typeface="Arial"/>
                <a:cs typeface="Arial"/>
              </a:rPr>
              <a:t> Virginia, la</a:t>
            </a:r>
            <a:r>
              <a:rPr sz="1000" i="1" spc="-20" dirty="0">
                <a:solidFill>
                  <a:srgbClr val="57585B"/>
                </a:solidFill>
                <a:latin typeface="Arial"/>
                <a:cs typeface="Arial"/>
              </a:rPr>
              <a:t> </a:t>
            </a:r>
            <a:r>
              <a:rPr sz="1000" i="1" spc="-35" dirty="0">
                <a:solidFill>
                  <a:srgbClr val="57585B"/>
                </a:solidFill>
                <a:latin typeface="Arial"/>
                <a:cs typeface="Arial"/>
              </a:rPr>
              <a:t>texana</a:t>
            </a:r>
            <a:r>
              <a:rPr sz="1000" i="1" spc="-30" dirty="0">
                <a:solidFill>
                  <a:srgbClr val="57585B"/>
                </a:solidFill>
                <a:latin typeface="Arial"/>
                <a:cs typeface="Arial"/>
              </a:rPr>
              <a:t> vendiendo</a:t>
            </a:r>
            <a:r>
              <a:rPr sz="1000" i="1" spc="-25" dirty="0">
                <a:solidFill>
                  <a:srgbClr val="57585B"/>
                </a:solidFill>
                <a:latin typeface="Arial"/>
                <a:cs typeface="Arial"/>
              </a:rPr>
              <a:t> </a:t>
            </a:r>
            <a:r>
              <a:rPr sz="1000" i="1" spc="-35" dirty="0">
                <a:solidFill>
                  <a:srgbClr val="57585B"/>
                </a:solidFill>
                <a:latin typeface="Arial"/>
                <a:cs typeface="Arial"/>
              </a:rPr>
              <a:t>agua</a:t>
            </a:r>
            <a:r>
              <a:rPr sz="1000" i="1" spc="204" dirty="0">
                <a:solidFill>
                  <a:srgbClr val="57585B"/>
                </a:solidFill>
                <a:latin typeface="Arial"/>
                <a:cs typeface="Arial"/>
              </a:rPr>
              <a:t> </a:t>
            </a:r>
            <a:r>
              <a:rPr sz="1000" i="1" spc="-35" dirty="0">
                <a:solidFill>
                  <a:srgbClr val="57585B"/>
                </a:solidFill>
                <a:latin typeface="Arial"/>
                <a:cs typeface="Arial"/>
              </a:rPr>
              <a:t>de </a:t>
            </a:r>
            <a:r>
              <a:rPr sz="1000" i="1" spc="-30" dirty="0">
                <a:solidFill>
                  <a:srgbClr val="57585B"/>
                </a:solidFill>
                <a:latin typeface="Arial"/>
                <a:cs typeface="Arial"/>
              </a:rPr>
              <a:t> </a:t>
            </a:r>
            <a:r>
              <a:rPr sz="1000" i="1" spc="-25" dirty="0">
                <a:solidFill>
                  <a:srgbClr val="57585B"/>
                </a:solidFill>
                <a:latin typeface="Arial"/>
                <a:cs typeface="Arial"/>
              </a:rPr>
              <a:t>lluvia </a:t>
            </a:r>
            <a:r>
              <a:rPr sz="1000" i="1" spc="-35" dirty="0">
                <a:solidFill>
                  <a:srgbClr val="57585B"/>
                </a:solidFill>
                <a:latin typeface="Arial"/>
                <a:cs typeface="Arial"/>
              </a:rPr>
              <a:t>a </a:t>
            </a:r>
            <a:r>
              <a:rPr sz="1000" i="1" spc="-25" dirty="0">
                <a:solidFill>
                  <a:srgbClr val="57585B"/>
                </a:solidFill>
                <a:latin typeface="Arial"/>
                <a:cs typeface="Arial"/>
              </a:rPr>
              <a:t>los irlandeses!" </a:t>
            </a:r>
            <a:r>
              <a:rPr sz="1000" i="1" spc="-35" dirty="0">
                <a:solidFill>
                  <a:srgbClr val="57585B"/>
                </a:solidFill>
                <a:latin typeface="Arial"/>
                <a:cs typeface="Arial"/>
              </a:rPr>
              <a:t>“Estamos </a:t>
            </a:r>
            <a:r>
              <a:rPr sz="1000" i="1" spc="-25" dirty="0">
                <a:solidFill>
                  <a:srgbClr val="57585B"/>
                </a:solidFill>
                <a:latin typeface="Arial"/>
                <a:cs typeface="Arial"/>
              </a:rPr>
              <a:t>lejos </a:t>
            </a:r>
            <a:r>
              <a:rPr sz="1000" i="1" spc="-35" dirty="0">
                <a:solidFill>
                  <a:srgbClr val="57585B"/>
                </a:solidFill>
                <a:latin typeface="Arial"/>
                <a:cs typeface="Arial"/>
              </a:rPr>
              <a:t>de </a:t>
            </a:r>
            <a:r>
              <a:rPr sz="1000" i="1" spc="-30" dirty="0">
                <a:solidFill>
                  <a:srgbClr val="57585B"/>
                </a:solidFill>
                <a:latin typeface="Arial"/>
                <a:cs typeface="Arial"/>
              </a:rPr>
              <a:t>ser </a:t>
            </a:r>
            <a:r>
              <a:rPr sz="1000" i="1" spc="-25" dirty="0">
                <a:solidFill>
                  <a:srgbClr val="57585B"/>
                </a:solidFill>
                <a:latin typeface="Arial"/>
                <a:cs typeface="Arial"/>
              </a:rPr>
              <a:t>perfectos, </a:t>
            </a:r>
            <a:r>
              <a:rPr sz="1000" i="1" spc="-20" dirty="0">
                <a:solidFill>
                  <a:srgbClr val="57585B"/>
                </a:solidFill>
                <a:latin typeface="Arial"/>
                <a:cs typeface="Arial"/>
              </a:rPr>
              <a:t> </a:t>
            </a:r>
            <a:r>
              <a:rPr sz="1000" i="1" spc="-30" dirty="0">
                <a:solidFill>
                  <a:srgbClr val="57585B"/>
                </a:solidFill>
                <a:latin typeface="Arial"/>
                <a:cs typeface="Arial"/>
              </a:rPr>
              <a:t>pero</a:t>
            </a:r>
            <a:r>
              <a:rPr sz="1000" i="1" spc="-25" dirty="0">
                <a:solidFill>
                  <a:srgbClr val="57585B"/>
                </a:solidFill>
                <a:latin typeface="Arial"/>
                <a:cs typeface="Arial"/>
              </a:rPr>
              <a:t> </a:t>
            </a:r>
            <a:r>
              <a:rPr sz="1000" i="1" spc="-30" dirty="0">
                <a:solidFill>
                  <a:srgbClr val="57585B"/>
                </a:solidFill>
                <a:latin typeface="Arial"/>
                <a:cs typeface="Arial"/>
              </a:rPr>
              <a:t>seguimos</a:t>
            </a:r>
            <a:r>
              <a:rPr sz="1000" i="1" spc="-25" dirty="0">
                <a:solidFill>
                  <a:srgbClr val="57585B"/>
                </a:solidFill>
                <a:latin typeface="Arial"/>
                <a:cs typeface="Arial"/>
              </a:rPr>
              <a:t> </a:t>
            </a:r>
            <a:r>
              <a:rPr sz="1000" i="1" spc="-30" dirty="0">
                <a:solidFill>
                  <a:srgbClr val="57585B"/>
                </a:solidFill>
                <a:latin typeface="Arial"/>
                <a:cs typeface="Arial"/>
              </a:rPr>
              <a:t>esforzándonos</a:t>
            </a:r>
            <a:r>
              <a:rPr sz="1000" i="1" spc="-25" dirty="0">
                <a:solidFill>
                  <a:srgbClr val="57585B"/>
                </a:solidFill>
                <a:latin typeface="Arial"/>
                <a:cs typeface="Arial"/>
              </a:rPr>
              <a:t> </a:t>
            </a:r>
            <a:r>
              <a:rPr sz="1000" i="1" spc="-35" dirty="0">
                <a:solidFill>
                  <a:srgbClr val="57585B"/>
                </a:solidFill>
                <a:latin typeface="Arial"/>
                <a:cs typeface="Arial"/>
              </a:rPr>
              <a:t>cada</a:t>
            </a:r>
            <a:r>
              <a:rPr sz="1000" i="1" spc="-30" dirty="0">
                <a:solidFill>
                  <a:srgbClr val="57585B"/>
                </a:solidFill>
                <a:latin typeface="Arial"/>
                <a:cs typeface="Arial"/>
              </a:rPr>
              <a:t> </a:t>
            </a:r>
            <a:r>
              <a:rPr sz="1000" i="1" spc="-35" dirty="0">
                <a:solidFill>
                  <a:srgbClr val="57585B"/>
                </a:solidFill>
                <a:latin typeface="Arial"/>
                <a:cs typeface="Arial"/>
              </a:rPr>
              <a:t>año</a:t>
            </a:r>
            <a:r>
              <a:rPr sz="1000" i="1" spc="-30" dirty="0">
                <a:solidFill>
                  <a:srgbClr val="57585B"/>
                </a:solidFill>
                <a:latin typeface="Arial"/>
                <a:cs typeface="Arial"/>
              </a:rPr>
              <a:t> para </a:t>
            </a:r>
            <a:r>
              <a:rPr sz="1000" i="1" spc="-25" dirty="0">
                <a:solidFill>
                  <a:srgbClr val="57585B"/>
                </a:solidFill>
                <a:latin typeface="Arial"/>
                <a:cs typeface="Arial"/>
              </a:rPr>
              <a:t> desperdiciar </a:t>
            </a:r>
            <a:r>
              <a:rPr sz="1000" i="1" spc="-35" dirty="0">
                <a:solidFill>
                  <a:srgbClr val="57585B"/>
                </a:solidFill>
                <a:latin typeface="Arial"/>
                <a:cs typeface="Arial"/>
              </a:rPr>
              <a:t>menos. </a:t>
            </a:r>
            <a:r>
              <a:rPr sz="1000" i="1" spc="-40" dirty="0">
                <a:solidFill>
                  <a:srgbClr val="57585B"/>
                </a:solidFill>
                <a:latin typeface="Arial"/>
                <a:cs typeface="Arial"/>
              </a:rPr>
              <a:t>Usamos </a:t>
            </a:r>
            <a:r>
              <a:rPr sz="1000" i="1" spc="-25" dirty="0">
                <a:solidFill>
                  <a:srgbClr val="57585B"/>
                </a:solidFill>
                <a:latin typeface="Arial"/>
                <a:cs typeface="Arial"/>
              </a:rPr>
              <a:t>la </a:t>
            </a:r>
            <a:r>
              <a:rPr sz="1000" i="1" spc="-35" dirty="0">
                <a:solidFill>
                  <a:srgbClr val="57585B"/>
                </a:solidFill>
                <a:latin typeface="Arial"/>
                <a:cs typeface="Arial"/>
              </a:rPr>
              <a:t>mayor </a:t>
            </a:r>
            <a:r>
              <a:rPr sz="1000" i="1" spc="-30" dirty="0">
                <a:solidFill>
                  <a:srgbClr val="57585B"/>
                </a:solidFill>
                <a:latin typeface="Arial"/>
                <a:cs typeface="Arial"/>
              </a:rPr>
              <a:t>cantidad posible </a:t>
            </a:r>
            <a:r>
              <a:rPr sz="1000" i="1" spc="-25" dirty="0">
                <a:solidFill>
                  <a:srgbClr val="57585B"/>
                </a:solidFill>
                <a:latin typeface="Arial"/>
                <a:cs typeface="Arial"/>
              </a:rPr>
              <a:t> </a:t>
            </a:r>
            <a:r>
              <a:rPr sz="1000" i="1" spc="-35" dirty="0">
                <a:solidFill>
                  <a:srgbClr val="57585B"/>
                </a:solidFill>
                <a:latin typeface="Arial"/>
                <a:cs typeface="Arial"/>
              </a:rPr>
              <a:t>de </a:t>
            </a:r>
            <a:r>
              <a:rPr sz="1000" i="1" spc="-30" dirty="0">
                <a:solidFill>
                  <a:srgbClr val="57585B"/>
                </a:solidFill>
                <a:latin typeface="Arial"/>
                <a:cs typeface="Arial"/>
              </a:rPr>
              <a:t>verdura deshidratando, conservando, fermentando y </a:t>
            </a:r>
            <a:r>
              <a:rPr sz="1000" i="1" spc="-25" dirty="0">
                <a:solidFill>
                  <a:srgbClr val="57585B"/>
                </a:solidFill>
                <a:latin typeface="Arial"/>
                <a:cs typeface="Arial"/>
              </a:rPr>
              <a:t> </a:t>
            </a:r>
            <a:r>
              <a:rPr sz="1000" i="1" spc="-30" dirty="0">
                <a:solidFill>
                  <a:srgbClr val="57585B"/>
                </a:solidFill>
                <a:latin typeface="Arial"/>
                <a:cs typeface="Arial"/>
              </a:rPr>
              <a:t>volviendo </a:t>
            </a:r>
            <a:r>
              <a:rPr sz="1000" i="1" spc="-35" dirty="0">
                <a:solidFill>
                  <a:srgbClr val="57585B"/>
                </a:solidFill>
                <a:latin typeface="Arial"/>
                <a:cs typeface="Arial"/>
              </a:rPr>
              <a:t>a </a:t>
            </a:r>
            <a:r>
              <a:rPr sz="1000" i="1" spc="-30" dirty="0">
                <a:solidFill>
                  <a:srgbClr val="57585B"/>
                </a:solidFill>
                <a:latin typeface="Arial"/>
                <a:cs typeface="Arial"/>
              </a:rPr>
              <a:t>ponerlo en </a:t>
            </a:r>
            <a:r>
              <a:rPr sz="1000" i="1" spc="-25" dirty="0">
                <a:solidFill>
                  <a:srgbClr val="57585B"/>
                </a:solidFill>
                <a:latin typeface="Arial"/>
                <a:cs typeface="Arial"/>
              </a:rPr>
              <a:t>el </a:t>
            </a:r>
            <a:r>
              <a:rPr sz="1000" i="1" spc="-30" dirty="0">
                <a:solidFill>
                  <a:srgbClr val="57585B"/>
                </a:solidFill>
                <a:latin typeface="Arial"/>
                <a:cs typeface="Arial"/>
              </a:rPr>
              <a:t>caldo </a:t>
            </a:r>
            <a:r>
              <a:rPr sz="1000" i="1" spc="-35" dirty="0">
                <a:solidFill>
                  <a:srgbClr val="57585B"/>
                </a:solidFill>
                <a:latin typeface="Arial"/>
                <a:cs typeface="Arial"/>
              </a:rPr>
              <a:t>que </a:t>
            </a:r>
            <a:r>
              <a:rPr sz="1000" i="1" spc="-30" dirty="0">
                <a:solidFill>
                  <a:srgbClr val="57585B"/>
                </a:solidFill>
                <a:latin typeface="Arial"/>
                <a:cs typeface="Arial"/>
              </a:rPr>
              <a:t>hacemos. </a:t>
            </a:r>
            <a:r>
              <a:rPr sz="1000" i="1" spc="-35" dirty="0">
                <a:solidFill>
                  <a:srgbClr val="57585B"/>
                </a:solidFill>
                <a:latin typeface="Arial"/>
                <a:cs typeface="Arial"/>
              </a:rPr>
              <a:t>Hacemos </a:t>
            </a:r>
            <a:r>
              <a:rPr sz="1000" i="1" spc="-30" dirty="0">
                <a:solidFill>
                  <a:srgbClr val="57585B"/>
                </a:solidFill>
                <a:latin typeface="Arial"/>
                <a:cs typeface="Arial"/>
              </a:rPr>
              <a:t> </a:t>
            </a:r>
            <a:r>
              <a:rPr sz="1000" i="1" spc="-25" dirty="0">
                <a:solidFill>
                  <a:srgbClr val="57585B"/>
                </a:solidFill>
                <a:latin typeface="Arial"/>
                <a:cs typeface="Arial"/>
              </a:rPr>
              <a:t>galletas </a:t>
            </a:r>
            <a:r>
              <a:rPr sz="1000" i="1" spc="-35" dirty="0">
                <a:solidFill>
                  <a:srgbClr val="57585B"/>
                </a:solidFill>
                <a:latin typeface="Arial"/>
                <a:cs typeface="Arial"/>
              </a:rPr>
              <a:t>de</a:t>
            </a:r>
            <a:r>
              <a:rPr sz="1000" i="1" spc="-30" dirty="0">
                <a:solidFill>
                  <a:srgbClr val="57585B"/>
                </a:solidFill>
                <a:latin typeface="Arial"/>
                <a:cs typeface="Arial"/>
              </a:rPr>
              <a:t> chucrut</a:t>
            </a:r>
            <a:r>
              <a:rPr sz="1000" i="1" spc="215" dirty="0">
                <a:solidFill>
                  <a:srgbClr val="57585B"/>
                </a:solidFill>
                <a:latin typeface="Arial"/>
                <a:cs typeface="Arial"/>
              </a:rPr>
              <a:t> </a:t>
            </a:r>
            <a:r>
              <a:rPr sz="1000" i="1" spc="-30" dirty="0">
                <a:solidFill>
                  <a:srgbClr val="57585B"/>
                </a:solidFill>
                <a:latin typeface="Arial"/>
                <a:cs typeface="Arial"/>
              </a:rPr>
              <a:t>con </a:t>
            </a:r>
            <a:r>
              <a:rPr sz="1000" i="1" spc="-25" dirty="0">
                <a:solidFill>
                  <a:srgbClr val="57585B"/>
                </a:solidFill>
                <a:latin typeface="Arial"/>
                <a:cs typeface="Arial"/>
              </a:rPr>
              <a:t>la </a:t>
            </a:r>
            <a:r>
              <a:rPr sz="1000" i="1" spc="-30" dirty="0">
                <a:solidFill>
                  <a:srgbClr val="57585B"/>
                </a:solidFill>
                <a:latin typeface="Arial"/>
                <a:cs typeface="Arial"/>
              </a:rPr>
              <a:t>salmuera </a:t>
            </a:r>
            <a:r>
              <a:rPr sz="1000" i="1" spc="-35" dirty="0">
                <a:solidFill>
                  <a:srgbClr val="57585B"/>
                </a:solidFill>
                <a:latin typeface="Arial"/>
                <a:cs typeface="Arial"/>
              </a:rPr>
              <a:t>de</a:t>
            </a:r>
            <a:r>
              <a:rPr sz="1000" i="1" spc="210" dirty="0">
                <a:solidFill>
                  <a:srgbClr val="57585B"/>
                </a:solidFill>
                <a:latin typeface="Arial"/>
                <a:cs typeface="Arial"/>
              </a:rPr>
              <a:t> </a:t>
            </a:r>
            <a:r>
              <a:rPr sz="1000" i="1" spc="-30" dirty="0">
                <a:solidFill>
                  <a:srgbClr val="57585B"/>
                </a:solidFill>
                <a:latin typeface="Arial"/>
                <a:cs typeface="Arial"/>
              </a:rPr>
              <a:t>nuestro chucrut </a:t>
            </a:r>
            <a:r>
              <a:rPr sz="1000" i="1" spc="-265" dirty="0">
                <a:solidFill>
                  <a:srgbClr val="57585B"/>
                </a:solidFill>
                <a:latin typeface="Arial"/>
                <a:cs typeface="Arial"/>
              </a:rPr>
              <a:t> </a:t>
            </a:r>
            <a:r>
              <a:rPr sz="1000" i="1" spc="-30" dirty="0">
                <a:solidFill>
                  <a:srgbClr val="57585B"/>
                </a:solidFill>
                <a:latin typeface="Arial"/>
                <a:cs typeface="Arial"/>
              </a:rPr>
              <a:t>y</a:t>
            </a:r>
            <a:r>
              <a:rPr sz="1000" i="1" dirty="0">
                <a:solidFill>
                  <a:srgbClr val="57585B"/>
                </a:solidFill>
                <a:latin typeface="Arial"/>
                <a:cs typeface="Arial"/>
              </a:rPr>
              <a:t> </a:t>
            </a:r>
            <a:r>
              <a:rPr sz="1000" i="1" spc="-25" dirty="0">
                <a:solidFill>
                  <a:srgbClr val="57585B"/>
                </a:solidFill>
                <a:latin typeface="Arial"/>
                <a:cs typeface="Arial"/>
              </a:rPr>
              <a:t>la</a:t>
            </a:r>
            <a:r>
              <a:rPr sz="1000" i="1" spc="-10" dirty="0">
                <a:solidFill>
                  <a:srgbClr val="57585B"/>
                </a:solidFill>
                <a:latin typeface="Arial"/>
                <a:cs typeface="Arial"/>
              </a:rPr>
              <a:t> </a:t>
            </a:r>
            <a:r>
              <a:rPr sz="1000" i="1" spc="-30" dirty="0">
                <a:solidFill>
                  <a:srgbClr val="57585B"/>
                </a:solidFill>
                <a:latin typeface="Arial"/>
                <a:cs typeface="Arial"/>
              </a:rPr>
              <a:t>parte</a:t>
            </a:r>
            <a:r>
              <a:rPr sz="1000" i="1" spc="5" dirty="0">
                <a:solidFill>
                  <a:srgbClr val="57585B"/>
                </a:solidFill>
                <a:latin typeface="Arial"/>
                <a:cs typeface="Arial"/>
              </a:rPr>
              <a:t> </a:t>
            </a:r>
            <a:r>
              <a:rPr sz="1000" i="1" spc="-30" dirty="0">
                <a:solidFill>
                  <a:srgbClr val="57585B"/>
                </a:solidFill>
                <a:latin typeface="Arial"/>
                <a:cs typeface="Arial"/>
              </a:rPr>
              <a:t>superior,</a:t>
            </a:r>
            <a:r>
              <a:rPr sz="1000" i="1" dirty="0">
                <a:solidFill>
                  <a:srgbClr val="57585B"/>
                </a:solidFill>
                <a:latin typeface="Arial"/>
                <a:cs typeface="Arial"/>
              </a:rPr>
              <a:t> </a:t>
            </a:r>
            <a:r>
              <a:rPr sz="1000" i="1" spc="-25" dirty="0">
                <a:solidFill>
                  <a:srgbClr val="57585B"/>
                </a:solidFill>
                <a:latin typeface="Arial"/>
                <a:cs typeface="Arial"/>
              </a:rPr>
              <a:t>la</a:t>
            </a:r>
            <a:r>
              <a:rPr sz="1000" i="1" spc="-10" dirty="0">
                <a:solidFill>
                  <a:srgbClr val="57585B"/>
                </a:solidFill>
                <a:latin typeface="Arial"/>
                <a:cs typeface="Arial"/>
              </a:rPr>
              <a:t> </a:t>
            </a:r>
            <a:r>
              <a:rPr sz="1000" i="1" spc="-25" dirty="0">
                <a:solidFill>
                  <a:srgbClr val="57585B"/>
                </a:solidFill>
                <a:latin typeface="Arial"/>
                <a:cs typeface="Arial"/>
              </a:rPr>
              <a:t>cola</a:t>
            </a:r>
            <a:r>
              <a:rPr sz="1000" i="1" spc="-10" dirty="0">
                <a:solidFill>
                  <a:srgbClr val="57585B"/>
                </a:solidFill>
                <a:latin typeface="Arial"/>
                <a:cs typeface="Arial"/>
              </a:rPr>
              <a:t> </a:t>
            </a:r>
            <a:r>
              <a:rPr sz="1000" i="1" spc="-30" dirty="0">
                <a:solidFill>
                  <a:srgbClr val="57585B"/>
                </a:solidFill>
                <a:latin typeface="Arial"/>
                <a:cs typeface="Arial"/>
              </a:rPr>
              <a:t>y</a:t>
            </a:r>
            <a:r>
              <a:rPr sz="1000" i="1" spc="-5" dirty="0">
                <a:solidFill>
                  <a:srgbClr val="57585B"/>
                </a:solidFill>
                <a:latin typeface="Arial"/>
                <a:cs typeface="Arial"/>
              </a:rPr>
              <a:t> </a:t>
            </a:r>
            <a:r>
              <a:rPr sz="1000" i="1" spc="-30" dirty="0">
                <a:solidFill>
                  <a:srgbClr val="57585B"/>
                </a:solidFill>
                <a:latin typeface="Arial"/>
                <a:cs typeface="Arial"/>
              </a:rPr>
              <a:t>la</a:t>
            </a:r>
            <a:r>
              <a:rPr sz="1000" i="1" spc="5" dirty="0">
                <a:solidFill>
                  <a:srgbClr val="57585B"/>
                </a:solidFill>
                <a:latin typeface="Arial"/>
                <a:cs typeface="Arial"/>
              </a:rPr>
              <a:t> </a:t>
            </a:r>
            <a:r>
              <a:rPr sz="1000" i="1" spc="-25" dirty="0">
                <a:solidFill>
                  <a:srgbClr val="57585B"/>
                </a:solidFill>
                <a:latin typeface="Arial"/>
                <a:cs typeface="Arial"/>
              </a:rPr>
              <a:t>piel</a:t>
            </a:r>
            <a:r>
              <a:rPr sz="1000" i="1" spc="-5" dirty="0">
                <a:solidFill>
                  <a:srgbClr val="57585B"/>
                </a:solidFill>
                <a:latin typeface="Arial"/>
                <a:cs typeface="Arial"/>
              </a:rPr>
              <a:t> </a:t>
            </a:r>
            <a:r>
              <a:rPr sz="1000" i="1" spc="-35" dirty="0">
                <a:solidFill>
                  <a:srgbClr val="57585B"/>
                </a:solidFill>
                <a:latin typeface="Arial"/>
                <a:cs typeface="Arial"/>
              </a:rPr>
              <a:t>de</a:t>
            </a:r>
            <a:r>
              <a:rPr sz="1000" i="1" spc="5" dirty="0">
                <a:solidFill>
                  <a:srgbClr val="57585B"/>
                </a:solidFill>
                <a:latin typeface="Arial"/>
                <a:cs typeface="Arial"/>
              </a:rPr>
              <a:t> </a:t>
            </a:r>
            <a:r>
              <a:rPr sz="1000" i="1" spc="-30" dirty="0">
                <a:solidFill>
                  <a:srgbClr val="57585B"/>
                </a:solidFill>
                <a:latin typeface="Arial"/>
                <a:cs typeface="Arial"/>
              </a:rPr>
              <a:t>nuestras</a:t>
            </a:r>
            <a:r>
              <a:rPr sz="1000" i="1" spc="-5" dirty="0">
                <a:solidFill>
                  <a:srgbClr val="57585B"/>
                </a:solidFill>
                <a:latin typeface="Arial"/>
                <a:cs typeface="Arial"/>
              </a:rPr>
              <a:t> </a:t>
            </a:r>
            <a:r>
              <a:rPr sz="1000" i="1" spc="-30" dirty="0">
                <a:solidFill>
                  <a:srgbClr val="57585B"/>
                </a:solidFill>
                <a:latin typeface="Arial"/>
                <a:cs typeface="Arial"/>
              </a:rPr>
              <a:t>verduras </a:t>
            </a:r>
            <a:r>
              <a:rPr sz="1000" i="1" spc="-265" dirty="0">
                <a:solidFill>
                  <a:srgbClr val="57585B"/>
                </a:solidFill>
                <a:latin typeface="Arial"/>
                <a:cs typeface="Arial"/>
              </a:rPr>
              <a:t> </a:t>
            </a:r>
            <a:r>
              <a:rPr sz="1000" i="1" spc="-30" dirty="0">
                <a:solidFill>
                  <a:srgbClr val="57585B"/>
                </a:solidFill>
                <a:latin typeface="Arial"/>
                <a:cs typeface="Arial"/>
              </a:rPr>
              <a:t>y</a:t>
            </a:r>
            <a:r>
              <a:rPr sz="1000" i="1" spc="-15" dirty="0">
                <a:solidFill>
                  <a:srgbClr val="57585B"/>
                </a:solidFill>
                <a:latin typeface="Arial"/>
                <a:cs typeface="Arial"/>
              </a:rPr>
              <a:t> </a:t>
            </a:r>
            <a:r>
              <a:rPr sz="1000" i="1" spc="-25" dirty="0">
                <a:solidFill>
                  <a:srgbClr val="57585B"/>
                </a:solidFill>
                <a:latin typeface="Arial"/>
                <a:cs typeface="Arial"/>
              </a:rPr>
              <a:t>semillas</a:t>
            </a:r>
            <a:r>
              <a:rPr sz="1000" i="1" spc="-10" dirty="0">
                <a:solidFill>
                  <a:srgbClr val="57585B"/>
                </a:solidFill>
                <a:latin typeface="Arial"/>
                <a:cs typeface="Arial"/>
              </a:rPr>
              <a:t> </a:t>
            </a:r>
            <a:r>
              <a:rPr sz="1000" i="1" spc="-30" dirty="0">
                <a:solidFill>
                  <a:srgbClr val="57585B"/>
                </a:solidFill>
                <a:latin typeface="Arial"/>
                <a:cs typeface="Arial"/>
              </a:rPr>
              <a:t>de</a:t>
            </a:r>
            <a:r>
              <a:rPr sz="1000" i="1" spc="-15" dirty="0">
                <a:solidFill>
                  <a:srgbClr val="57585B"/>
                </a:solidFill>
                <a:latin typeface="Arial"/>
                <a:cs typeface="Arial"/>
              </a:rPr>
              <a:t> </a:t>
            </a:r>
            <a:r>
              <a:rPr sz="1000" i="1" spc="-25" dirty="0">
                <a:solidFill>
                  <a:srgbClr val="57585B"/>
                </a:solidFill>
                <a:latin typeface="Arial"/>
                <a:cs typeface="Arial"/>
              </a:rPr>
              <a:t>lino</a:t>
            </a:r>
            <a:r>
              <a:rPr sz="1000" i="1" spc="-20" dirty="0">
                <a:solidFill>
                  <a:srgbClr val="57585B"/>
                </a:solidFill>
                <a:latin typeface="Arial"/>
                <a:cs typeface="Arial"/>
              </a:rPr>
              <a:t> ".</a:t>
            </a:r>
            <a:endParaRPr sz="1000">
              <a:latin typeface="Arial"/>
              <a:cs typeface="Arial"/>
            </a:endParaRPr>
          </a:p>
        </p:txBody>
      </p:sp>
      <p:sp>
        <p:nvSpPr>
          <p:cNvPr id="5" name="object 5"/>
          <p:cNvSpPr txBox="1"/>
          <p:nvPr/>
        </p:nvSpPr>
        <p:spPr>
          <a:xfrm>
            <a:off x="4099943" y="7553325"/>
            <a:ext cx="3018790" cy="1872614"/>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algn="just">
              <a:lnSpc>
                <a:spcPts val="1180"/>
              </a:lnSpc>
            </a:pPr>
            <a:r>
              <a:rPr sz="1000" spc="-40" dirty="0">
                <a:solidFill>
                  <a:srgbClr val="57585B"/>
                </a:solidFill>
                <a:latin typeface="Microsoft Sans Serif"/>
                <a:cs typeface="Microsoft Sans Serif"/>
              </a:rPr>
              <a:t>My</a:t>
            </a:r>
            <a:r>
              <a:rPr sz="1000" spc="180" dirty="0">
                <a:solidFill>
                  <a:srgbClr val="57585B"/>
                </a:solidFill>
                <a:latin typeface="Microsoft Sans Serif"/>
                <a:cs typeface="Microsoft Sans Serif"/>
              </a:rPr>
              <a:t> </a:t>
            </a:r>
            <a:r>
              <a:rPr sz="1000" spc="-35" dirty="0">
                <a:solidFill>
                  <a:srgbClr val="57585B"/>
                </a:solidFill>
                <a:latin typeface="Microsoft Sans Serif"/>
                <a:cs typeface="Microsoft Sans Serif"/>
              </a:rPr>
              <a:t>Goodness</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usa</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apoyando</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endParaRPr sz="1000">
              <a:latin typeface="Microsoft Sans Serif"/>
              <a:cs typeface="Microsoft Sans Serif"/>
            </a:endParaRPr>
          </a:p>
          <a:p>
            <a:pPr marL="12697" marR="5077" algn="just">
              <a:lnSpc>
                <a:spcPct val="99400"/>
              </a:lnSpc>
              <a:spcBef>
                <a:spcPts val="10"/>
              </a:spcBef>
            </a:pPr>
            <a:r>
              <a:rPr sz="1000" spc="-25" dirty="0">
                <a:solidFill>
                  <a:srgbClr val="57585B"/>
                </a:solidFill>
                <a:latin typeface="Microsoft Sans Serif"/>
                <a:cs typeface="Microsoft Sans Serif"/>
              </a:rPr>
              <a:t>agricultores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libres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químicos.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Trabajan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cuatro mercados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agricultores diferentes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 obtener </a:t>
            </a:r>
            <a:r>
              <a:rPr sz="1000" spc="-25" dirty="0">
                <a:solidFill>
                  <a:srgbClr val="57585B"/>
                </a:solidFill>
                <a:latin typeface="Microsoft Sans Serif"/>
                <a:cs typeface="Microsoft Sans Serif"/>
              </a:rPr>
              <a:t>lo </a:t>
            </a:r>
            <a:r>
              <a:rPr sz="1000" spc="-35" dirty="0">
                <a:solidFill>
                  <a:srgbClr val="57585B"/>
                </a:solidFill>
                <a:latin typeface="Microsoft Sans Serif"/>
                <a:cs typeface="Microsoft Sans Serif"/>
              </a:rPr>
              <a:t>mejor de </a:t>
            </a:r>
            <a:r>
              <a:rPr sz="1000" spc="-30" dirty="0">
                <a:solidFill>
                  <a:srgbClr val="57585B"/>
                </a:solidFill>
                <a:latin typeface="Microsoft Sans Serif"/>
                <a:cs typeface="Microsoft Sans Serif"/>
              </a:rPr>
              <a:t>los productos </a:t>
            </a:r>
            <a:r>
              <a:rPr sz="1000" spc="-35" dirty="0">
                <a:solidFill>
                  <a:srgbClr val="57585B"/>
                </a:solidFill>
                <a:latin typeface="Microsoft Sans Serif"/>
                <a:cs typeface="Microsoft Sans Serif"/>
              </a:rPr>
              <a:t>de Cork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han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comenzado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trabajar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grupo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llamado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CUSP,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difundiendo su idea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desperdicio cero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el </a:t>
            </a:r>
            <a:r>
              <a:rPr sz="1000" spc="-35" dirty="0">
                <a:solidFill>
                  <a:srgbClr val="57585B"/>
                </a:solidFill>
                <a:latin typeface="Microsoft Sans Serif"/>
                <a:cs typeface="Microsoft Sans Serif"/>
              </a:rPr>
              <a:t>mercado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agricultores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Mahon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Point. Recolectan </a:t>
            </a:r>
            <a:r>
              <a:rPr sz="1000" spc="-35" dirty="0">
                <a:solidFill>
                  <a:srgbClr val="57585B"/>
                </a:solidFill>
                <a:latin typeface="Microsoft Sans Serif"/>
                <a:cs typeface="Microsoft Sans Serif"/>
              </a:rPr>
              <a:t>agua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lluvia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fermentan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hacer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bebidas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crudas,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kombucha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kéfir,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las </a:t>
            </a:r>
            <a:r>
              <a:rPr sz="1000" spc="-35" dirty="0">
                <a:solidFill>
                  <a:srgbClr val="57585B"/>
                </a:solidFill>
                <a:latin typeface="Microsoft Sans Serif"/>
                <a:cs typeface="Microsoft Sans Serif"/>
              </a:rPr>
              <a:t>venden en </a:t>
            </a:r>
            <a:r>
              <a:rPr sz="1000" spc="-25" dirty="0">
                <a:solidFill>
                  <a:srgbClr val="57585B"/>
                </a:solidFill>
                <a:latin typeface="Microsoft Sans Serif"/>
                <a:cs typeface="Microsoft Sans Serif"/>
              </a:rPr>
              <a:t>botellas reutilizables;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nada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sea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solo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uso,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reutilizable</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o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compostable..</a:t>
            </a:r>
            <a:endParaRPr sz="1000">
              <a:latin typeface="Microsoft Sans Serif"/>
              <a:cs typeface="Microsoft Sans Serif"/>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457203" y="4640582"/>
            <a:ext cx="213982" cy="202691"/>
          </a:xfrm>
          <a:prstGeom prst="rect">
            <a:avLst/>
          </a:prstGeom>
        </p:spPr>
      </p:pic>
      <p:sp>
        <p:nvSpPr>
          <p:cNvPr id="7" name="object 7"/>
          <p:cNvSpPr/>
          <p:nvPr/>
        </p:nvSpPr>
        <p:spPr>
          <a:xfrm>
            <a:off x="7149468" y="10349826"/>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8" name="object 8"/>
          <p:cNvGrpSpPr/>
          <p:nvPr/>
        </p:nvGrpSpPr>
        <p:grpSpPr>
          <a:xfrm>
            <a:off x="0" y="9491941"/>
            <a:ext cx="3144520" cy="1202055"/>
            <a:chOff x="0" y="9491941"/>
            <a:chExt cx="3144520" cy="1202055"/>
          </a:xfrm>
        </p:grpSpPr>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198120" y="10343476"/>
              <a:ext cx="153035" cy="131444"/>
            </a:xfrm>
            <a:prstGeom prst="rect">
              <a:avLst/>
            </a:prstGeom>
          </p:spPr>
        </p:pic>
        <p:sp>
          <p:nvSpPr>
            <p:cNvPr id="10" name="object 10"/>
            <p:cNvSpPr/>
            <p:nvPr/>
          </p:nvSpPr>
          <p:spPr>
            <a:xfrm>
              <a:off x="132714" y="10410151"/>
              <a:ext cx="248285" cy="283845"/>
            </a:xfrm>
            <a:custGeom>
              <a:avLst/>
              <a:gdLst/>
              <a:ahLst/>
              <a:cxnLst/>
              <a:rect l="l" t="t" r="r" b="b"/>
              <a:pathLst>
                <a:path w="248285" h="283845">
                  <a:moveTo>
                    <a:pt x="19050" y="76199"/>
                  </a:moveTo>
                  <a:lnTo>
                    <a:pt x="7620" y="80009"/>
                  </a:lnTo>
                  <a:lnTo>
                    <a:pt x="635" y="88264"/>
                  </a:lnTo>
                  <a:lnTo>
                    <a:pt x="0" y="100964"/>
                  </a:lnTo>
                  <a:lnTo>
                    <a:pt x="34290" y="276859"/>
                  </a:lnTo>
                  <a:lnTo>
                    <a:pt x="35560" y="277494"/>
                  </a:lnTo>
                  <a:lnTo>
                    <a:pt x="52518" y="283756"/>
                  </a:lnTo>
                  <a:lnTo>
                    <a:pt x="178699" y="283756"/>
                  </a:lnTo>
                  <a:lnTo>
                    <a:pt x="180975" y="278764"/>
                  </a:lnTo>
                  <a:lnTo>
                    <a:pt x="210185" y="257174"/>
                  </a:lnTo>
                  <a:lnTo>
                    <a:pt x="229870" y="238124"/>
                  </a:lnTo>
                  <a:lnTo>
                    <a:pt x="241935" y="219074"/>
                  </a:lnTo>
                  <a:lnTo>
                    <a:pt x="248285" y="199389"/>
                  </a:lnTo>
                  <a:lnTo>
                    <a:pt x="247650" y="180339"/>
                  </a:lnTo>
                  <a:lnTo>
                    <a:pt x="240665" y="167639"/>
                  </a:lnTo>
                  <a:lnTo>
                    <a:pt x="231140" y="158749"/>
                  </a:lnTo>
                  <a:lnTo>
                    <a:pt x="222250" y="153669"/>
                  </a:lnTo>
                  <a:lnTo>
                    <a:pt x="219075" y="152399"/>
                  </a:lnTo>
                  <a:lnTo>
                    <a:pt x="216535" y="149859"/>
                  </a:lnTo>
                  <a:lnTo>
                    <a:pt x="188595" y="123189"/>
                  </a:lnTo>
                  <a:lnTo>
                    <a:pt x="65405" y="123189"/>
                  </a:lnTo>
                  <a:lnTo>
                    <a:pt x="55880" y="119379"/>
                  </a:lnTo>
                  <a:lnTo>
                    <a:pt x="53340" y="116839"/>
                  </a:lnTo>
                  <a:lnTo>
                    <a:pt x="46355" y="94614"/>
                  </a:lnTo>
                  <a:lnTo>
                    <a:pt x="44450" y="85724"/>
                  </a:lnTo>
                  <a:lnTo>
                    <a:pt x="38100" y="80644"/>
                  </a:lnTo>
                  <a:lnTo>
                    <a:pt x="31115" y="78104"/>
                  </a:lnTo>
                  <a:lnTo>
                    <a:pt x="19050" y="76199"/>
                  </a:lnTo>
                  <a:close/>
                </a:path>
                <a:path w="248285" h="283845">
                  <a:moveTo>
                    <a:pt x="132080" y="0"/>
                  </a:moveTo>
                  <a:lnTo>
                    <a:pt x="123825" y="1269"/>
                  </a:lnTo>
                  <a:lnTo>
                    <a:pt x="116205" y="5714"/>
                  </a:lnTo>
                  <a:lnTo>
                    <a:pt x="111125" y="13334"/>
                  </a:lnTo>
                  <a:lnTo>
                    <a:pt x="71755" y="121284"/>
                  </a:lnTo>
                  <a:lnTo>
                    <a:pt x="65405" y="123189"/>
                  </a:lnTo>
                  <a:lnTo>
                    <a:pt x="188595" y="123189"/>
                  </a:lnTo>
                  <a:lnTo>
                    <a:pt x="177800" y="121919"/>
                  </a:lnTo>
                  <a:lnTo>
                    <a:pt x="177165" y="121919"/>
                  </a:lnTo>
                  <a:lnTo>
                    <a:pt x="175895" y="120649"/>
                  </a:lnTo>
                  <a:lnTo>
                    <a:pt x="175895" y="119379"/>
                  </a:lnTo>
                  <a:lnTo>
                    <a:pt x="172085" y="110489"/>
                  </a:lnTo>
                  <a:lnTo>
                    <a:pt x="139065" y="92709"/>
                  </a:lnTo>
                  <a:lnTo>
                    <a:pt x="136525" y="91439"/>
                  </a:lnTo>
                  <a:lnTo>
                    <a:pt x="135255" y="89534"/>
                  </a:lnTo>
                  <a:lnTo>
                    <a:pt x="156845" y="29844"/>
                  </a:lnTo>
                  <a:lnTo>
                    <a:pt x="157480" y="20954"/>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sp>
          <p:nvSpPr>
            <p:cNvPr id="11" name="object 11"/>
            <p:cNvSpPr/>
            <p:nvPr/>
          </p:nvSpPr>
          <p:spPr>
            <a:xfrm>
              <a:off x="0" y="9491941"/>
              <a:ext cx="3144520" cy="1202055"/>
            </a:xfrm>
            <a:custGeom>
              <a:avLst/>
              <a:gdLst/>
              <a:ahLst/>
              <a:cxnLst/>
              <a:rect l="l" t="t" r="r" b="b"/>
              <a:pathLst>
                <a:path w="3144520" h="1202054">
                  <a:moveTo>
                    <a:pt x="3143885" y="20320"/>
                  </a:moveTo>
                  <a:lnTo>
                    <a:pt x="1311910" y="20320"/>
                  </a:lnTo>
                  <a:lnTo>
                    <a:pt x="3122930" y="27305"/>
                  </a:lnTo>
                  <a:lnTo>
                    <a:pt x="3120390" y="52070"/>
                  </a:lnTo>
                  <a:lnTo>
                    <a:pt x="3108325" y="137160"/>
                  </a:lnTo>
                  <a:lnTo>
                    <a:pt x="3098165" y="195580"/>
                  </a:lnTo>
                  <a:lnTo>
                    <a:pt x="3083560" y="262890"/>
                  </a:lnTo>
                  <a:lnTo>
                    <a:pt x="3067685" y="327660"/>
                  </a:lnTo>
                  <a:lnTo>
                    <a:pt x="3050540" y="389890"/>
                  </a:lnTo>
                  <a:lnTo>
                    <a:pt x="3032125" y="448945"/>
                  </a:lnTo>
                  <a:lnTo>
                    <a:pt x="3013075" y="504825"/>
                  </a:lnTo>
                  <a:lnTo>
                    <a:pt x="2994025" y="557530"/>
                  </a:lnTo>
                  <a:lnTo>
                    <a:pt x="2973705" y="607060"/>
                  </a:lnTo>
                  <a:lnTo>
                    <a:pt x="2954020" y="652780"/>
                  </a:lnTo>
                  <a:lnTo>
                    <a:pt x="2934335" y="695960"/>
                  </a:lnTo>
                  <a:lnTo>
                    <a:pt x="2915285" y="735330"/>
                  </a:lnTo>
                  <a:lnTo>
                    <a:pt x="2896870" y="770890"/>
                  </a:lnTo>
                  <a:lnTo>
                    <a:pt x="2853690" y="848360"/>
                  </a:lnTo>
                  <a:lnTo>
                    <a:pt x="2826385" y="891540"/>
                  </a:lnTo>
                  <a:lnTo>
                    <a:pt x="2798445" y="934085"/>
                  </a:lnTo>
                  <a:lnTo>
                    <a:pt x="2769870" y="975360"/>
                  </a:lnTo>
                  <a:lnTo>
                    <a:pt x="2739390" y="1015365"/>
                  </a:lnTo>
                  <a:lnTo>
                    <a:pt x="2708910" y="1053465"/>
                  </a:lnTo>
                  <a:lnTo>
                    <a:pt x="2676525" y="1090930"/>
                  </a:lnTo>
                  <a:lnTo>
                    <a:pt x="2643505" y="1126490"/>
                  </a:lnTo>
                  <a:lnTo>
                    <a:pt x="2609850" y="1161415"/>
                  </a:lnTo>
                  <a:lnTo>
                    <a:pt x="2574925" y="1195069"/>
                  </a:lnTo>
                  <a:lnTo>
                    <a:pt x="2567201" y="1201966"/>
                  </a:lnTo>
                  <a:lnTo>
                    <a:pt x="2596235" y="1201966"/>
                  </a:lnTo>
                  <a:lnTo>
                    <a:pt x="2623820" y="1175385"/>
                  </a:lnTo>
                  <a:lnTo>
                    <a:pt x="2658745" y="1140460"/>
                  </a:lnTo>
                  <a:lnTo>
                    <a:pt x="2691765" y="1104265"/>
                  </a:lnTo>
                  <a:lnTo>
                    <a:pt x="2724150" y="1066165"/>
                  </a:lnTo>
                  <a:lnTo>
                    <a:pt x="2755265" y="1027430"/>
                  </a:lnTo>
                  <a:lnTo>
                    <a:pt x="2785745" y="986790"/>
                  </a:lnTo>
                  <a:lnTo>
                    <a:pt x="2814955" y="944880"/>
                  </a:lnTo>
                  <a:lnTo>
                    <a:pt x="2843530" y="902335"/>
                  </a:lnTo>
                  <a:lnTo>
                    <a:pt x="2870835" y="857885"/>
                  </a:lnTo>
                  <a:lnTo>
                    <a:pt x="2896870" y="812165"/>
                  </a:lnTo>
                  <a:lnTo>
                    <a:pt x="2924175" y="761365"/>
                  </a:lnTo>
                  <a:lnTo>
                    <a:pt x="2949575" y="710565"/>
                  </a:lnTo>
                  <a:lnTo>
                    <a:pt x="2973070" y="659765"/>
                  </a:lnTo>
                  <a:lnTo>
                    <a:pt x="2994025" y="610235"/>
                  </a:lnTo>
                  <a:lnTo>
                    <a:pt x="3013710" y="561340"/>
                  </a:lnTo>
                  <a:lnTo>
                    <a:pt x="3031490" y="513715"/>
                  </a:lnTo>
                  <a:lnTo>
                    <a:pt x="3047365" y="467360"/>
                  </a:lnTo>
                  <a:lnTo>
                    <a:pt x="3061335" y="422910"/>
                  </a:lnTo>
                  <a:lnTo>
                    <a:pt x="3074035" y="380365"/>
                  </a:lnTo>
                  <a:lnTo>
                    <a:pt x="3085465" y="340360"/>
                  </a:lnTo>
                  <a:lnTo>
                    <a:pt x="3094990" y="302260"/>
                  </a:lnTo>
                  <a:lnTo>
                    <a:pt x="3120390" y="184150"/>
                  </a:lnTo>
                  <a:lnTo>
                    <a:pt x="3132455" y="115570"/>
                  </a:lnTo>
                  <a:lnTo>
                    <a:pt x="3139440" y="63500"/>
                  </a:lnTo>
                  <a:lnTo>
                    <a:pt x="3143250" y="30480"/>
                  </a:lnTo>
                  <a:lnTo>
                    <a:pt x="3143885" y="20320"/>
                  </a:lnTo>
                  <a:close/>
                </a:path>
                <a:path w="3144520" h="1202054">
                  <a:moveTo>
                    <a:pt x="1311275" y="0"/>
                  </a:moveTo>
                  <a:lnTo>
                    <a:pt x="1257935" y="1270"/>
                  </a:lnTo>
                  <a:lnTo>
                    <a:pt x="1204595" y="3810"/>
                  </a:lnTo>
                  <a:lnTo>
                    <a:pt x="1151890" y="6985"/>
                  </a:lnTo>
                  <a:lnTo>
                    <a:pt x="1100455" y="12065"/>
                  </a:lnTo>
                  <a:lnTo>
                    <a:pt x="1049020" y="18415"/>
                  </a:lnTo>
                  <a:lnTo>
                    <a:pt x="998855" y="26035"/>
                  </a:lnTo>
                  <a:lnTo>
                    <a:pt x="948690" y="34290"/>
                  </a:lnTo>
                  <a:lnTo>
                    <a:pt x="899794" y="44450"/>
                  </a:lnTo>
                  <a:lnTo>
                    <a:pt x="851535" y="55880"/>
                  </a:lnTo>
                  <a:lnTo>
                    <a:pt x="803910" y="68580"/>
                  </a:lnTo>
                  <a:lnTo>
                    <a:pt x="756285" y="81915"/>
                  </a:lnTo>
                  <a:lnTo>
                    <a:pt x="710565" y="97155"/>
                  </a:lnTo>
                  <a:lnTo>
                    <a:pt x="664845" y="113665"/>
                  </a:lnTo>
                  <a:lnTo>
                    <a:pt x="619760" y="130810"/>
                  </a:lnTo>
                  <a:lnTo>
                    <a:pt x="575945" y="149860"/>
                  </a:lnTo>
                  <a:lnTo>
                    <a:pt x="532130" y="170180"/>
                  </a:lnTo>
                  <a:lnTo>
                    <a:pt x="489584" y="191135"/>
                  </a:lnTo>
                  <a:lnTo>
                    <a:pt x="447675" y="213995"/>
                  </a:lnTo>
                  <a:lnTo>
                    <a:pt x="406400" y="237490"/>
                  </a:lnTo>
                  <a:lnTo>
                    <a:pt x="366395" y="262890"/>
                  </a:lnTo>
                  <a:lnTo>
                    <a:pt x="326390" y="288925"/>
                  </a:lnTo>
                  <a:lnTo>
                    <a:pt x="287655" y="316865"/>
                  </a:lnTo>
                  <a:lnTo>
                    <a:pt x="249554" y="345440"/>
                  </a:lnTo>
                  <a:lnTo>
                    <a:pt x="212090" y="375285"/>
                  </a:lnTo>
                  <a:lnTo>
                    <a:pt x="175895" y="406400"/>
                  </a:lnTo>
                  <a:lnTo>
                    <a:pt x="139700" y="438785"/>
                  </a:lnTo>
                  <a:lnTo>
                    <a:pt x="104775" y="472440"/>
                  </a:lnTo>
                  <a:lnTo>
                    <a:pt x="71120" y="507365"/>
                  </a:lnTo>
                  <a:lnTo>
                    <a:pt x="37465" y="543560"/>
                  </a:lnTo>
                  <a:lnTo>
                    <a:pt x="5080" y="580390"/>
                  </a:lnTo>
                  <a:lnTo>
                    <a:pt x="0" y="586740"/>
                  </a:lnTo>
                  <a:lnTo>
                    <a:pt x="0" y="617855"/>
                  </a:lnTo>
                  <a:lnTo>
                    <a:pt x="31115" y="581025"/>
                  </a:lnTo>
                  <a:lnTo>
                    <a:pt x="66040" y="542290"/>
                  </a:lnTo>
                  <a:lnTo>
                    <a:pt x="100965" y="504825"/>
                  </a:lnTo>
                  <a:lnTo>
                    <a:pt x="137795" y="468630"/>
                  </a:lnTo>
                  <a:lnTo>
                    <a:pt x="174625" y="434340"/>
                  </a:lnTo>
                  <a:lnTo>
                    <a:pt x="213360" y="400685"/>
                  </a:lnTo>
                  <a:lnTo>
                    <a:pt x="252095" y="368935"/>
                  </a:lnTo>
                  <a:lnTo>
                    <a:pt x="292100" y="338455"/>
                  </a:lnTo>
                  <a:lnTo>
                    <a:pt x="332740" y="309245"/>
                  </a:lnTo>
                  <a:lnTo>
                    <a:pt x="374650" y="281305"/>
                  </a:lnTo>
                  <a:lnTo>
                    <a:pt x="417195" y="254635"/>
                  </a:lnTo>
                  <a:lnTo>
                    <a:pt x="457834" y="231140"/>
                  </a:lnTo>
                  <a:lnTo>
                    <a:pt x="499109" y="208915"/>
                  </a:lnTo>
                  <a:lnTo>
                    <a:pt x="541020" y="187960"/>
                  </a:lnTo>
                  <a:lnTo>
                    <a:pt x="584200" y="168275"/>
                  </a:lnTo>
                  <a:lnTo>
                    <a:pt x="628015" y="149225"/>
                  </a:lnTo>
                  <a:lnTo>
                    <a:pt x="672465" y="132080"/>
                  </a:lnTo>
                  <a:lnTo>
                    <a:pt x="717550" y="116205"/>
                  </a:lnTo>
                  <a:lnTo>
                    <a:pt x="763270" y="100965"/>
                  </a:lnTo>
                  <a:lnTo>
                    <a:pt x="809625" y="87630"/>
                  </a:lnTo>
                  <a:lnTo>
                    <a:pt x="856615" y="74930"/>
                  </a:lnTo>
                  <a:lnTo>
                    <a:pt x="904875" y="64135"/>
                  </a:lnTo>
                  <a:lnTo>
                    <a:pt x="953135" y="53975"/>
                  </a:lnTo>
                  <a:lnTo>
                    <a:pt x="1002665" y="45720"/>
                  </a:lnTo>
                  <a:lnTo>
                    <a:pt x="1052195" y="38100"/>
                  </a:lnTo>
                  <a:lnTo>
                    <a:pt x="1102995" y="32385"/>
                  </a:lnTo>
                  <a:lnTo>
                    <a:pt x="1154430" y="27305"/>
                  </a:lnTo>
                  <a:lnTo>
                    <a:pt x="1205865" y="23495"/>
                  </a:lnTo>
                  <a:lnTo>
                    <a:pt x="1258570" y="21590"/>
                  </a:lnTo>
                  <a:lnTo>
                    <a:pt x="1311910" y="20320"/>
                  </a:lnTo>
                  <a:lnTo>
                    <a:pt x="3143885" y="20320"/>
                  </a:lnTo>
                  <a:lnTo>
                    <a:pt x="3143885" y="18415"/>
                  </a:lnTo>
                  <a:lnTo>
                    <a:pt x="3144520" y="7620"/>
                  </a:lnTo>
                  <a:lnTo>
                    <a:pt x="1311275" y="0"/>
                  </a:lnTo>
                  <a:close/>
                </a:path>
              </a:pathLst>
            </a:custGeom>
            <a:solidFill>
              <a:srgbClr val="F5C15B"/>
            </a:solidFill>
          </p:spPr>
          <p:txBody>
            <a:bodyPr wrap="square" lIns="0" tIns="0" rIns="0" bIns="0" rtlCol="0"/>
            <a:lstStyle/>
            <a:p>
              <a:endParaRPr/>
            </a:p>
          </p:txBody>
        </p:sp>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924560" y="10042486"/>
              <a:ext cx="172084" cy="161925"/>
            </a:xfrm>
            <a:prstGeom prst="rect">
              <a:avLst/>
            </a:prstGeom>
          </p:spPr>
        </p:pic>
        <p:pic>
          <p:nvPicPr>
            <p:cNvPr id="13" name="object 13"/>
            <p:cNvPicPr/>
            <p:nvPr/>
          </p:nvPicPr>
          <p:blipFill>
            <a:blip r:embed="rId5" cstate="screen">
              <a:extLst>
                <a:ext uri="{28A0092B-C50C-407E-A947-70E740481C1C}">
                  <a14:useLocalDpi xmlns:a14="http://schemas.microsoft.com/office/drawing/2010/main"/>
                </a:ext>
              </a:extLst>
            </a:blip>
            <a:stretch>
              <a:fillRect/>
            </a:stretch>
          </p:blipFill>
          <p:spPr>
            <a:xfrm>
              <a:off x="1181100" y="10048836"/>
              <a:ext cx="203834" cy="144145"/>
            </a:xfrm>
            <a:prstGeom prst="rect">
              <a:avLst/>
            </a:prstGeom>
          </p:spPr>
        </p:pic>
        <p:pic>
          <p:nvPicPr>
            <p:cNvPr id="14" name="object 14"/>
            <p:cNvPicPr/>
            <p:nvPr/>
          </p:nvPicPr>
          <p:blipFill>
            <a:blip r:embed="rId6" cstate="screen">
              <a:extLst>
                <a:ext uri="{28A0092B-C50C-407E-A947-70E740481C1C}">
                  <a14:useLocalDpi xmlns:a14="http://schemas.microsoft.com/office/drawing/2010/main"/>
                </a:ext>
              </a:extLst>
            </a:blip>
            <a:stretch>
              <a:fillRect/>
            </a:stretch>
          </p:blipFill>
          <p:spPr>
            <a:xfrm>
              <a:off x="1504314" y="10048201"/>
              <a:ext cx="144145" cy="144145"/>
            </a:xfrm>
            <a:prstGeom prst="rect">
              <a:avLst/>
            </a:prstGeom>
          </p:spPr>
        </p:pic>
        <p:pic>
          <p:nvPicPr>
            <p:cNvPr id="15" name="object 15"/>
            <p:cNvPicPr/>
            <p:nvPr/>
          </p:nvPicPr>
          <p:blipFill>
            <a:blip r:embed="rId7" cstate="screen">
              <a:extLst>
                <a:ext uri="{28A0092B-C50C-407E-A947-70E740481C1C}">
                  <a14:useLocalDpi xmlns:a14="http://schemas.microsoft.com/office/drawing/2010/main"/>
                </a:ext>
              </a:extLst>
            </a:blip>
            <a:stretch>
              <a:fillRect/>
            </a:stretch>
          </p:blipFill>
          <p:spPr>
            <a:xfrm>
              <a:off x="739140" y="10033596"/>
              <a:ext cx="78105" cy="155575"/>
            </a:xfrm>
            <a:prstGeom prst="rect">
              <a:avLst/>
            </a:prstGeom>
          </p:spPr>
        </p:pic>
        <p:pic>
          <p:nvPicPr>
            <p:cNvPr id="16" name="object 16"/>
            <p:cNvPicPr/>
            <p:nvPr/>
          </p:nvPicPr>
          <p:blipFill>
            <a:blip r:embed="rId8" cstate="screen">
              <a:extLst>
                <a:ext uri="{28A0092B-C50C-407E-A947-70E740481C1C}">
                  <a14:useLocalDpi xmlns:a14="http://schemas.microsoft.com/office/drawing/2010/main"/>
                </a:ext>
              </a:extLst>
            </a:blip>
            <a:stretch>
              <a:fillRect/>
            </a:stretch>
          </p:blipFill>
          <p:spPr>
            <a:xfrm>
              <a:off x="716686" y="9763048"/>
              <a:ext cx="1217142" cy="143014"/>
            </a:xfrm>
            <a:prstGeom prst="rect">
              <a:avLst/>
            </a:prstGeom>
          </p:spPr>
        </p:pic>
        <p:pic>
          <p:nvPicPr>
            <p:cNvPr id="17" name="object 17"/>
            <p:cNvPicPr/>
            <p:nvPr/>
          </p:nvPicPr>
          <p:blipFill>
            <a:blip r:embed="rId9" cstate="screen">
              <a:extLst>
                <a:ext uri="{28A0092B-C50C-407E-A947-70E740481C1C}">
                  <a14:useLocalDpi xmlns:a14="http://schemas.microsoft.com/office/drawing/2010/main"/>
                </a:ext>
              </a:extLst>
            </a:blip>
            <a:stretch>
              <a:fillRect/>
            </a:stretch>
          </p:blipFill>
          <p:spPr>
            <a:xfrm>
              <a:off x="2011807" y="9764902"/>
              <a:ext cx="180720" cy="141160"/>
            </a:xfrm>
            <a:prstGeom prst="rect">
              <a:avLst/>
            </a:prstGeom>
          </p:spPr>
        </p:pic>
        <p:pic>
          <p:nvPicPr>
            <p:cNvPr id="18" name="object 18"/>
            <p:cNvPicPr/>
            <p:nvPr/>
          </p:nvPicPr>
          <p:blipFill>
            <a:blip r:embed="rId10" cstate="screen">
              <a:extLst>
                <a:ext uri="{28A0092B-C50C-407E-A947-70E740481C1C}">
                  <a14:useLocalDpi xmlns:a14="http://schemas.microsoft.com/office/drawing/2010/main"/>
                </a:ext>
              </a:extLst>
            </a:blip>
            <a:stretch>
              <a:fillRect/>
            </a:stretch>
          </p:blipFill>
          <p:spPr>
            <a:xfrm>
              <a:off x="2228214" y="9763048"/>
              <a:ext cx="645795" cy="112801"/>
            </a:xfrm>
            <a:prstGeom prst="rect">
              <a:avLst/>
            </a:prstGeom>
          </p:spPr>
        </p:pic>
      </p:grpSp>
      <p:grpSp>
        <p:nvGrpSpPr>
          <p:cNvPr id="19" name="object 19"/>
          <p:cNvGrpSpPr/>
          <p:nvPr/>
        </p:nvGrpSpPr>
        <p:grpSpPr>
          <a:xfrm>
            <a:off x="451484" y="2613789"/>
            <a:ext cx="3328670" cy="1949450"/>
            <a:chOff x="451484" y="2613786"/>
            <a:chExt cx="3328670" cy="1949450"/>
          </a:xfrm>
        </p:grpSpPr>
        <p:sp>
          <p:nvSpPr>
            <p:cNvPr id="20" name="object 20"/>
            <p:cNvSpPr/>
            <p:nvPr/>
          </p:nvSpPr>
          <p:spPr>
            <a:xfrm>
              <a:off x="683894" y="2613786"/>
              <a:ext cx="3096260" cy="1949450"/>
            </a:xfrm>
            <a:custGeom>
              <a:avLst/>
              <a:gdLst/>
              <a:ahLst/>
              <a:cxnLst/>
              <a:rect l="l" t="t" r="r" b="b"/>
              <a:pathLst>
                <a:path w="3096260" h="1949450">
                  <a:moveTo>
                    <a:pt x="2995295" y="0"/>
                  </a:moveTo>
                  <a:lnTo>
                    <a:pt x="100964" y="0"/>
                  </a:lnTo>
                  <a:lnTo>
                    <a:pt x="61595" y="8254"/>
                  </a:lnTo>
                  <a:lnTo>
                    <a:pt x="29845" y="29845"/>
                  </a:lnTo>
                  <a:lnTo>
                    <a:pt x="8254" y="61595"/>
                  </a:lnTo>
                  <a:lnTo>
                    <a:pt x="0" y="100965"/>
                  </a:lnTo>
                  <a:lnTo>
                    <a:pt x="0" y="1849120"/>
                  </a:lnTo>
                  <a:lnTo>
                    <a:pt x="8254" y="1887855"/>
                  </a:lnTo>
                  <a:lnTo>
                    <a:pt x="29845" y="1920240"/>
                  </a:lnTo>
                  <a:lnTo>
                    <a:pt x="61595" y="1941830"/>
                  </a:lnTo>
                  <a:lnTo>
                    <a:pt x="100964" y="1949450"/>
                  </a:lnTo>
                  <a:lnTo>
                    <a:pt x="2995295" y="1949450"/>
                  </a:lnTo>
                  <a:lnTo>
                    <a:pt x="3034665" y="1941830"/>
                  </a:lnTo>
                  <a:lnTo>
                    <a:pt x="3066415" y="1920240"/>
                  </a:lnTo>
                  <a:lnTo>
                    <a:pt x="3088005" y="1887855"/>
                  </a:lnTo>
                  <a:lnTo>
                    <a:pt x="3096260" y="1849120"/>
                  </a:lnTo>
                  <a:lnTo>
                    <a:pt x="3096260" y="100965"/>
                  </a:lnTo>
                  <a:lnTo>
                    <a:pt x="3088005" y="61595"/>
                  </a:lnTo>
                  <a:lnTo>
                    <a:pt x="3066415" y="29845"/>
                  </a:lnTo>
                  <a:lnTo>
                    <a:pt x="3034665" y="8254"/>
                  </a:lnTo>
                  <a:lnTo>
                    <a:pt x="2995295" y="0"/>
                  </a:lnTo>
                  <a:close/>
                </a:path>
              </a:pathLst>
            </a:custGeom>
            <a:solidFill>
              <a:srgbClr val="004448"/>
            </a:solidFill>
          </p:spPr>
          <p:txBody>
            <a:bodyPr wrap="square" lIns="0" tIns="0" rIns="0" bIns="0" rtlCol="0"/>
            <a:lstStyle/>
            <a:p>
              <a:endParaRPr/>
            </a:p>
          </p:txBody>
        </p:sp>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451484" y="2672841"/>
              <a:ext cx="214629" cy="189229"/>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747255" y="2673349"/>
              <a:ext cx="2119515" cy="142875"/>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744893" y="2847720"/>
              <a:ext cx="2980524" cy="117220"/>
            </a:xfrm>
            <a:prstGeom prst="rect">
              <a:avLst/>
            </a:prstGeom>
          </p:spPr>
        </p:pic>
        <p:pic>
          <p:nvPicPr>
            <p:cNvPr id="24" name="object 24"/>
            <p:cNvPicPr/>
            <p:nvPr/>
          </p:nvPicPr>
          <p:blipFill>
            <a:blip r:embed="rId14" cstate="screen">
              <a:extLst>
                <a:ext uri="{28A0092B-C50C-407E-A947-70E740481C1C}">
                  <a14:useLocalDpi xmlns:a14="http://schemas.microsoft.com/office/drawing/2010/main"/>
                </a:ext>
              </a:extLst>
            </a:blip>
            <a:stretch>
              <a:fillRect/>
            </a:stretch>
          </p:blipFill>
          <p:spPr>
            <a:xfrm>
              <a:off x="739787" y="2998596"/>
              <a:ext cx="1204074" cy="92075"/>
            </a:xfrm>
            <a:prstGeom prst="rect">
              <a:avLst/>
            </a:prstGeom>
          </p:spPr>
        </p:pic>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2030221" y="2997072"/>
              <a:ext cx="1691639" cy="118744"/>
            </a:xfrm>
            <a:prstGeom prst="rect">
              <a:avLst/>
            </a:prstGeom>
          </p:spPr>
        </p:pic>
        <p:pic>
          <p:nvPicPr>
            <p:cNvPr id="26" name="object 26"/>
            <p:cNvPicPr/>
            <p:nvPr/>
          </p:nvPicPr>
          <p:blipFill>
            <a:blip r:embed="rId16" cstate="screen">
              <a:extLst>
                <a:ext uri="{28A0092B-C50C-407E-A947-70E740481C1C}">
                  <a14:useLocalDpi xmlns:a14="http://schemas.microsoft.com/office/drawing/2010/main"/>
                </a:ext>
              </a:extLst>
            </a:blip>
            <a:stretch>
              <a:fillRect/>
            </a:stretch>
          </p:blipFill>
          <p:spPr>
            <a:xfrm>
              <a:off x="743775" y="3150996"/>
              <a:ext cx="2981515" cy="117220"/>
            </a:xfrm>
            <a:prstGeom prst="rect">
              <a:avLst/>
            </a:prstGeom>
          </p:spPr>
        </p:pic>
        <p:pic>
          <p:nvPicPr>
            <p:cNvPr id="27" name="object 27"/>
            <p:cNvPicPr/>
            <p:nvPr/>
          </p:nvPicPr>
          <p:blipFill>
            <a:blip r:embed="rId17" cstate="screen">
              <a:extLst>
                <a:ext uri="{28A0092B-C50C-407E-A947-70E740481C1C}">
                  <a14:useLocalDpi xmlns:a14="http://schemas.microsoft.com/office/drawing/2010/main"/>
                </a:ext>
              </a:extLst>
            </a:blip>
            <a:stretch>
              <a:fillRect/>
            </a:stretch>
          </p:blipFill>
          <p:spPr>
            <a:xfrm>
              <a:off x="744016" y="3301872"/>
              <a:ext cx="2981528" cy="117220"/>
            </a:xfrm>
            <a:prstGeom prst="rect">
              <a:avLst/>
            </a:prstGeom>
          </p:spPr>
        </p:pic>
        <p:pic>
          <p:nvPicPr>
            <p:cNvPr id="28" name="object 28"/>
            <p:cNvPicPr/>
            <p:nvPr/>
          </p:nvPicPr>
          <p:blipFill>
            <a:blip r:embed="rId18" cstate="screen">
              <a:extLst>
                <a:ext uri="{28A0092B-C50C-407E-A947-70E740481C1C}">
                  <a14:useLocalDpi xmlns:a14="http://schemas.microsoft.com/office/drawing/2010/main"/>
                </a:ext>
              </a:extLst>
            </a:blip>
            <a:stretch>
              <a:fillRect/>
            </a:stretch>
          </p:blipFill>
          <p:spPr>
            <a:xfrm>
              <a:off x="740435" y="3452748"/>
              <a:ext cx="2980283" cy="115697"/>
            </a:xfrm>
            <a:prstGeom prst="rect">
              <a:avLst/>
            </a:prstGeom>
          </p:spPr>
        </p:pic>
        <p:pic>
          <p:nvPicPr>
            <p:cNvPr id="29" name="object 29"/>
            <p:cNvPicPr/>
            <p:nvPr/>
          </p:nvPicPr>
          <p:blipFill>
            <a:blip r:embed="rId19" cstate="screen">
              <a:extLst>
                <a:ext uri="{28A0092B-C50C-407E-A947-70E740481C1C}">
                  <a14:useLocalDpi xmlns:a14="http://schemas.microsoft.com/office/drawing/2010/main"/>
                </a:ext>
              </a:extLst>
            </a:blip>
            <a:stretch>
              <a:fillRect/>
            </a:stretch>
          </p:blipFill>
          <p:spPr>
            <a:xfrm>
              <a:off x="740498" y="3756024"/>
              <a:ext cx="1018832" cy="115697"/>
            </a:xfrm>
            <a:prstGeom prst="rect">
              <a:avLst/>
            </a:prstGeom>
          </p:spPr>
        </p:pic>
        <p:pic>
          <p:nvPicPr>
            <p:cNvPr id="30" name="object 30"/>
            <p:cNvPicPr/>
            <p:nvPr/>
          </p:nvPicPr>
          <p:blipFill>
            <a:blip r:embed="rId20" cstate="screen">
              <a:extLst>
                <a:ext uri="{28A0092B-C50C-407E-A947-70E740481C1C}">
                  <a14:useLocalDpi xmlns:a14="http://schemas.microsoft.com/office/drawing/2010/main"/>
                </a:ext>
              </a:extLst>
            </a:blip>
            <a:stretch>
              <a:fillRect/>
            </a:stretch>
          </p:blipFill>
          <p:spPr>
            <a:xfrm>
              <a:off x="737209" y="3603624"/>
              <a:ext cx="2995574" cy="422021"/>
            </a:xfrm>
            <a:prstGeom prst="rect">
              <a:avLst/>
            </a:prstGeom>
          </p:spPr>
        </p:pic>
        <p:pic>
          <p:nvPicPr>
            <p:cNvPr id="31" name="object 31"/>
            <p:cNvPicPr/>
            <p:nvPr/>
          </p:nvPicPr>
          <p:blipFill>
            <a:blip r:embed="rId21" cstate="screen">
              <a:extLst>
                <a:ext uri="{28A0092B-C50C-407E-A947-70E740481C1C}">
                  <a14:useLocalDpi xmlns:a14="http://schemas.microsoft.com/office/drawing/2010/main"/>
                </a:ext>
              </a:extLst>
            </a:blip>
            <a:stretch>
              <a:fillRect/>
            </a:stretch>
          </p:blipFill>
          <p:spPr>
            <a:xfrm>
              <a:off x="740790" y="4059300"/>
              <a:ext cx="1282446" cy="92075"/>
            </a:xfrm>
            <a:prstGeom prst="rect">
              <a:avLst/>
            </a:prstGeom>
          </p:spPr>
        </p:pic>
        <p:pic>
          <p:nvPicPr>
            <p:cNvPr id="32" name="object 32"/>
            <p:cNvPicPr/>
            <p:nvPr/>
          </p:nvPicPr>
          <p:blipFill>
            <a:blip r:embed="rId22" cstate="screen">
              <a:extLst>
                <a:ext uri="{28A0092B-C50C-407E-A947-70E740481C1C}">
                  <a14:useLocalDpi xmlns:a14="http://schemas.microsoft.com/office/drawing/2010/main"/>
                </a:ext>
              </a:extLst>
            </a:blip>
            <a:stretch>
              <a:fillRect/>
            </a:stretch>
          </p:blipFill>
          <p:spPr>
            <a:xfrm>
              <a:off x="2071370" y="4059300"/>
              <a:ext cx="1653920" cy="117221"/>
            </a:xfrm>
            <a:prstGeom prst="rect">
              <a:avLst/>
            </a:prstGeom>
          </p:spPr>
        </p:pic>
        <p:pic>
          <p:nvPicPr>
            <p:cNvPr id="33" name="object 33"/>
            <p:cNvPicPr/>
            <p:nvPr/>
          </p:nvPicPr>
          <p:blipFill>
            <a:blip r:embed="rId23" cstate="screen">
              <a:extLst>
                <a:ext uri="{28A0092B-C50C-407E-A947-70E740481C1C}">
                  <a14:useLocalDpi xmlns:a14="http://schemas.microsoft.com/office/drawing/2010/main"/>
                </a:ext>
              </a:extLst>
            </a:blip>
            <a:stretch>
              <a:fillRect/>
            </a:stretch>
          </p:blipFill>
          <p:spPr>
            <a:xfrm>
              <a:off x="740790" y="4211700"/>
              <a:ext cx="763524" cy="115697"/>
            </a:xfrm>
            <a:prstGeom prst="rect">
              <a:avLst/>
            </a:prstGeom>
          </p:spPr>
        </p:pic>
        <p:pic>
          <p:nvPicPr>
            <p:cNvPr id="34" name="object 34"/>
            <p:cNvPicPr/>
            <p:nvPr/>
          </p:nvPicPr>
          <p:blipFill>
            <a:blip r:embed="rId24" cstate="screen">
              <a:extLst>
                <a:ext uri="{28A0092B-C50C-407E-A947-70E740481C1C}">
                  <a14:useLocalDpi xmlns:a14="http://schemas.microsoft.com/office/drawing/2010/main"/>
                </a:ext>
              </a:extLst>
            </a:blip>
            <a:stretch>
              <a:fillRect/>
            </a:stretch>
          </p:blipFill>
          <p:spPr>
            <a:xfrm>
              <a:off x="1567942" y="4211700"/>
              <a:ext cx="714121" cy="117221"/>
            </a:xfrm>
            <a:prstGeom prst="rect">
              <a:avLst/>
            </a:prstGeom>
          </p:spPr>
        </p:pic>
        <p:pic>
          <p:nvPicPr>
            <p:cNvPr id="35" name="object 35"/>
            <p:cNvPicPr/>
            <p:nvPr/>
          </p:nvPicPr>
          <p:blipFill>
            <a:blip r:embed="rId25" cstate="screen">
              <a:extLst>
                <a:ext uri="{28A0092B-C50C-407E-A947-70E740481C1C}">
                  <a14:useLocalDpi xmlns:a14="http://schemas.microsoft.com/office/drawing/2010/main"/>
                </a:ext>
              </a:extLst>
            </a:blip>
            <a:stretch>
              <a:fillRect/>
            </a:stretch>
          </p:blipFill>
          <p:spPr>
            <a:xfrm>
              <a:off x="2334681" y="4211700"/>
              <a:ext cx="1385656" cy="115697"/>
            </a:xfrm>
            <a:prstGeom prst="rect">
              <a:avLst/>
            </a:prstGeom>
          </p:spPr>
        </p:pic>
        <p:pic>
          <p:nvPicPr>
            <p:cNvPr id="36" name="object 36"/>
            <p:cNvPicPr/>
            <p:nvPr/>
          </p:nvPicPr>
          <p:blipFill>
            <a:blip r:embed="rId26" cstate="screen">
              <a:extLst>
                <a:ext uri="{28A0092B-C50C-407E-A947-70E740481C1C}">
                  <a14:useLocalDpi xmlns:a14="http://schemas.microsoft.com/office/drawing/2010/main"/>
                </a:ext>
              </a:extLst>
            </a:blip>
            <a:stretch>
              <a:fillRect/>
            </a:stretch>
          </p:blipFill>
          <p:spPr>
            <a:xfrm>
              <a:off x="738022" y="4362576"/>
              <a:ext cx="1752320" cy="117220"/>
            </a:xfrm>
            <a:prstGeom prst="rect">
              <a:avLst/>
            </a:prstGeom>
          </p:spPr>
        </p:pic>
      </p:grpSp>
      <p:grpSp>
        <p:nvGrpSpPr>
          <p:cNvPr id="37" name="object 37"/>
          <p:cNvGrpSpPr/>
          <p:nvPr/>
        </p:nvGrpSpPr>
        <p:grpSpPr>
          <a:xfrm>
            <a:off x="0" y="82552"/>
            <a:ext cx="7277100" cy="2417445"/>
            <a:chOff x="0" y="82549"/>
            <a:chExt cx="7277100" cy="2417445"/>
          </a:xfrm>
        </p:grpSpPr>
        <p:sp>
          <p:nvSpPr>
            <p:cNvPr id="38" name="object 38"/>
            <p:cNvSpPr/>
            <p:nvPr/>
          </p:nvSpPr>
          <p:spPr>
            <a:xfrm>
              <a:off x="0" y="82549"/>
              <a:ext cx="5221605" cy="1329690"/>
            </a:xfrm>
            <a:custGeom>
              <a:avLst/>
              <a:gdLst/>
              <a:ahLst/>
              <a:cxnLst/>
              <a:rect l="l" t="t" r="r" b="b"/>
              <a:pathLst>
                <a:path w="5221605" h="1329690">
                  <a:moveTo>
                    <a:pt x="5221605" y="0"/>
                  </a:moveTo>
                  <a:lnTo>
                    <a:pt x="0" y="0"/>
                  </a:lnTo>
                  <a:lnTo>
                    <a:pt x="0" y="1329689"/>
                  </a:lnTo>
                  <a:lnTo>
                    <a:pt x="2537460" y="1329689"/>
                  </a:lnTo>
                  <a:lnTo>
                    <a:pt x="4064635" y="1287779"/>
                  </a:lnTo>
                  <a:lnTo>
                    <a:pt x="4865370" y="996950"/>
                  </a:lnTo>
                  <a:lnTo>
                    <a:pt x="5203190" y="208279"/>
                  </a:lnTo>
                  <a:lnTo>
                    <a:pt x="5221605" y="0"/>
                  </a:lnTo>
                  <a:close/>
                </a:path>
              </a:pathLst>
            </a:custGeom>
            <a:solidFill>
              <a:srgbClr val="004448"/>
            </a:solidFill>
          </p:spPr>
          <p:txBody>
            <a:bodyPr wrap="square" lIns="0" tIns="0" rIns="0" bIns="0" rtlCol="0"/>
            <a:lstStyle/>
            <a:p>
              <a:endParaRPr/>
            </a:p>
          </p:txBody>
        </p:sp>
        <p:pic>
          <p:nvPicPr>
            <p:cNvPr id="39" name="object 39"/>
            <p:cNvPicPr/>
            <p:nvPr/>
          </p:nvPicPr>
          <p:blipFill>
            <a:blip r:embed="rId27" cstate="screen">
              <a:extLst>
                <a:ext uri="{28A0092B-C50C-407E-A947-70E740481C1C}">
                  <a14:useLocalDpi xmlns:a14="http://schemas.microsoft.com/office/drawing/2010/main"/>
                </a:ext>
              </a:extLst>
            </a:blip>
            <a:stretch>
              <a:fillRect/>
            </a:stretch>
          </p:blipFill>
          <p:spPr>
            <a:xfrm>
              <a:off x="4612640" y="541019"/>
              <a:ext cx="2395855" cy="1587500"/>
            </a:xfrm>
            <a:prstGeom prst="rect">
              <a:avLst/>
            </a:prstGeom>
          </p:spPr>
        </p:pic>
        <p:sp>
          <p:nvSpPr>
            <p:cNvPr id="40" name="object 40"/>
            <p:cNvSpPr/>
            <p:nvPr/>
          </p:nvSpPr>
          <p:spPr>
            <a:xfrm>
              <a:off x="4613275" y="551814"/>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41" name="object 41"/>
            <p:cNvPicPr/>
            <p:nvPr/>
          </p:nvPicPr>
          <p:blipFill>
            <a:blip r:embed="rId28" cstate="screen">
              <a:extLst>
                <a:ext uri="{28A0092B-C50C-407E-A947-70E740481C1C}">
                  <a14:useLocalDpi xmlns:a14="http://schemas.microsoft.com/office/drawing/2010/main"/>
                </a:ext>
              </a:extLst>
            </a:blip>
            <a:stretch>
              <a:fillRect/>
            </a:stretch>
          </p:blipFill>
          <p:spPr>
            <a:xfrm>
              <a:off x="4321175" y="2132329"/>
              <a:ext cx="2955925" cy="86995"/>
            </a:xfrm>
            <a:prstGeom prst="rect">
              <a:avLst/>
            </a:prstGeom>
          </p:spPr>
        </p:pic>
        <p:pic>
          <p:nvPicPr>
            <p:cNvPr id="42" name="object 42"/>
            <p:cNvPicPr/>
            <p:nvPr/>
          </p:nvPicPr>
          <p:blipFill>
            <a:blip r:embed="rId29" cstate="screen">
              <a:extLst>
                <a:ext uri="{28A0092B-C50C-407E-A947-70E740481C1C}">
                  <a14:useLocalDpi xmlns:a14="http://schemas.microsoft.com/office/drawing/2010/main"/>
                </a:ext>
              </a:extLst>
            </a:blip>
            <a:stretch>
              <a:fillRect/>
            </a:stretch>
          </p:blipFill>
          <p:spPr>
            <a:xfrm>
              <a:off x="4691379" y="635634"/>
              <a:ext cx="1656714" cy="806450"/>
            </a:xfrm>
            <a:prstGeom prst="rect">
              <a:avLst/>
            </a:prstGeom>
          </p:spPr>
        </p:pic>
        <p:pic>
          <p:nvPicPr>
            <p:cNvPr id="43" name="object 43"/>
            <p:cNvPicPr/>
            <p:nvPr/>
          </p:nvPicPr>
          <p:blipFill>
            <a:blip r:embed="rId30" cstate="screen">
              <a:extLst>
                <a:ext uri="{28A0092B-C50C-407E-A947-70E740481C1C}">
                  <a14:useLocalDpi xmlns:a14="http://schemas.microsoft.com/office/drawing/2010/main"/>
                </a:ext>
              </a:extLst>
            </a:blip>
            <a:stretch>
              <a:fillRect/>
            </a:stretch>
          </p:blipFill>
          <p:spPr>
            <a:xfrm>
              <a:off x="6346190" y="635634"/>
              <a:ext cx="621664" cy="1007745"/>
            </a:xfrm>
            <a:prstGeom prst="rect">
              <a:avLst/>
            </a:prstGeom>
          </p:spPr>
        </p:pic>
        <p:pic>
          <p:nvPicPr>
            <p:cNvPr id="44" name="object 44"/>
            <p:cNvPicPr/>
            <p:nvPr/>
          </p:nvPicPr>
          <p:blipFill>
            <a:blip r:embed="rId31" cstate="screen">
              <a:extLst>
                <a:ext uri="{28A0092B-C50C-407E-A947-70E740481C1C}">
                  <a14:useLocalDpi xmlns:a14="http://schemas.microsoft.com/office/drawing/2010/main"/>
                </a:ext>
              </a:extLst>
            </a:blip>
            <a:stretch>
              <a:fillRect/>
            </a:stretch>
          </p:blipFill>
          <p:spPr>
            <a:xfrm>
              <a:off x="4691379" y="1440179"/>
              <a:ext cx="1656714" cy="604520"/>
            </a:xfrm>
            <a:prstGeom prst="rect">
              <a:avLst/>
            </a:prstGeom>
          </p:spPr>
        </p:pic>
        <p:pic>
          <p:nvPicPr>
            <p:cNvPr id="45" name="object 45"/>
            <p:cNvPicPr/>
            <p:nvPr/>
          </p:nvPicPr>
          <p:blipFill>
            <a:blip r:embed="rId32" cstate="screen">
              <a:extLst>
                <a:ext uri="{28A0092B-C50C-407E-A947-70E740481C1C}">
                  <a14:useLocalDpi xmlns:a14="http://schemas.microsoft.com/office/drawing/2010/main"/>
                </a:ext>
              </a:extLst>
            </a:blip>
            <a:stretch>
              <a:fillRect/>
            </a:stretch>
          </p:blipFill>
          <p:spPr>
            <a:xfrm>
              <a:off x="6346190" y="1641474"/>
              <a:ext cx="621664" cy="403225"/>
            </a:xfrm>
            <a:prstGeom prst="rect">
              <a:avLst/>
            </a:prstGeom>
          </p:spPr>
        </p:pic>
        <p:sp>
          <p:nvSpPr>
            <p:cNvPr id="46" name="object 46"/>
            <p:cNvSpPr/>
            <p:nvPr/>
          </p:nvSpPr>
          <p:spPr>
            <a:xfrm>
              <a:off x="6097904" y="164464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7" name="object 47"/>
            <p:cNvSpPr/>
            <p:nvPr/>
          </p:nvSpPr>
          <p:spPr>
            <a:xfrm>
              <a:off x="6063615" y="1611629"/>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4"/>
                  </a:lnTo>
                  <a:lnTo>
                    <a:pt x="149860" y="87629"/>
                  </a:lnTo>
                  <a:lnTo>
                    <a:pt x="116205" y="116839"/>
                  </a:lnTo>
                  <a:lnTo>
                    <a:pt x="86995" y="149225"/>
                  </a:lnTo>
                  <a:lnTo>
                    <a:pt x="60960" y="184784"/>
                  </a:lnTo>
                  <a:lnTo>
                    <a:pt x="38735" y="222884"/>
                  </a:lnTo>
                  <a:lnTo>
                    <a:pt x="21589" y="264795"/>
                  </a:lnTo>
                  <a:lnTo>
                    <a:pt x="8889" y="308609"/>
                  </a:lnTo>
                  <a:lnTo>
                    <a:pt x="1905" y="353695"/>
                  </a:lnTo>
                  <a:lnTo>
                    <a:pt x="0" y="398145"/>
                  </a:lnTo>
                  <a:lnTo>
                    <a:pt x="3810" y="441959"/>
                  </a:lnTo>
                  <a:lnTo>
                    <a:pt x="12064" y="484504"/>
                  </a:lnTo>
                  <a:lnTo>
                    <a:pt x="25400" y="525145"/>
                  </a:lnTo>
                  <a:lnTo>
                    <a:pt x="43180" y="564514"/>
                  </a:lnTo>
                  <a:lnTo>
                    <a:pt x="66039" y="601979"/>
                  </a:lnTo>
                  <a:lnTo>
                    <a:pt x="92075" y="636270"/>
                  </a:lnTo>
                  <a:lnTo>
                    <a:pt x="122555" y="668020"/>
                  </a:lnTo>
                  <a:lnTo>
                    <a:pt x="156210" y="696595"/>
                  </a:lnTo>
                  <a:lnTo>
                    <a:pt x="193675" y="721359"/>
                  </a:lnTo>
                  <a:lnTo>
                    <a:pt x="233680" y="742314"/>
                  </a:lnTo>
                  <a:lnTo>
                    <a:pt x="276860" y="758825"/>
                  </a:lnTo>
                  <a:lnTo>
                    <a:pt x="323214" y="770889"/>
                  </a:lnTo>
                  <a:lnTo>
                    <a:pt x="370205" y="777239"/>
                  </a:lnTo>
                  <a:lnTo>
                    <a:pt x="416560" y="779145"/>
                  </a:lnTo>
                  <a:lnTo>
                    <a:pt x="462280" y="775970"/>
                  </a:lnTo>
                  <a:lnTo>
                    <a:pt x="507364" y="767714"/>
                  </a:lnTo>
                  <a:lnTo>
                    <a:pt x="549910" y="755014"/>
                  </a:lnTo>
                  <a:lnTo>
                    <a:pt x="591185" y="737870"/>
                  </a:lnTo>
                  <a:lnTo>
                    <a:pt x="629919" y="716279"/>
                  </a:lnTo>
                  <a:lnTo>
                    <a:pt x="666114" y="690879"/>
                  </a:lnTo>
                  <a:lnTo>
                    <a:pt x="699135" y="662304"/>
                  </a:lnTo>
                  <a:lnTo>
                    <a:pt x="728980" y="629920"/>
                  </a:lnTo>
                  <a:lnTo>
                    <a:pt x="755014" y="594359"/>
                  </a:lnTo>
                  <a:lnTo>
                    <a:pt x="776605" y="555625"/>
                  </a:lnTo>
                  <a:lnTo>
                    <a:pt x="794385" y="514350"/>
                  </a:lnTo>
                  <a:lnTo>
                    <a:pt x="807085" y="470534"/>
                  </a:lnTo>
                  <a:lnTo>
                    <a:pt x="814069" y="425450"/>
                  </a:lnTo>
                  <a:lnTo>
                    <a:pt x="815975" y="381000"/>
                  </a:lnTo>
                  <a:lnTo>
                    <a:pt x="812164" y="337184"/>
                  </a:lnTo>
                  <a:lnTo>
                    <a:pt x="803275" y="294639"/>
                  </a:lnTo>
                  <a:lnTo>
                    <a:pt x="789939" y="253364"/>
                  </a:lnTo>
                  <a:lnTo>
                    <a:pt x="772160" y="213995"/>
                  </a:lnTo>
                  <a:lnTo>
                    <a:pt x="749935" y="177164"/>
                  </a:lnTo>
                  <a:lnTo>
                    <a:pt x="723264" y="142875"/>
                  </a:lnTo>
                  <a:lnTo>
                    <a:pt x="693419" y="111125"/>
                  </a:lnTo>
                  <a:lnTo>
                    <a:pt x="659764" y="82550"/>
                  </a:lnTo>
                  <a:lnTo>
                    <a:pt x="622300" y="57784"/>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48" name="object 48"/>
            <p:cNvSpPr/>
            <p:nvPr/>
          </p:nvSpPr>
          <p:spPr>
            <a:xfrm>
              <a:off x="520700" y="82549"/>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49" name="object 49"/>
            <p:cNvPicPr/>
            <p:nvPr/>
          </p:nvPicPr>
          <p:blipFill>
            <a:blip r:embed="rId33" cstate="screen">
              <a:extLst>
                <a:ext uri="{28A0092B-C50C-407E-A947-70E740481C1C}">
                  <a14:useLocalDpi xmlns:a14="http://schemas.microsoft.com/office/drawing/2010/main"/>
                </a:ext>
              </a:extLst>
            </a:blip>
            <a:stretch>
              <a:fillRect/>
            </a:stretch>
          </p:blipFill>
          <p:spPr>
            <a:xfrm>
              <a:off x="154762" y="554735"/>
              <a:ext cx="211340" cy="210312"/>
            </a:xfrm>
            <a:prstGeom prst="rect">
              <a:avLst/>
            </a:prstGeom>
          </p:spPr>
        </p:pic>
        <p:sp>
          <p:nvSpPr>
            <p:cNvPr id="50" name="object 50"/>
            <p:cNvSpPr/>
            <p:nvPr/>
          </p:nvSpPr>
          <p:spPr>
            <a:xfrm>
              <a:off x="649833" y="561720"/>
              <a:ext cx="330835" cy="209550"/>
            </a:xfrm>
            <a:custGeom>
              <a:avLst/>
              <a:gdLst/>
              <a:ahLst/>
              <a:cxnLst/>
              <a:rect l="l" t="t" r="r" b="b"/>
              <a:pathLst>
                <a:path w="330834" h="209550">
                  <a:moveTo>
                    <a:pt x="33375" y="0"/>
                  </a:moveTo>
                  <a:lnTo>
                    <a:pt x="0" y="0"/>
                  </a:lnTo>
                  <a:lnTo>
                    <a:pt x="0" y="209422"/>
                  </a:lnTo>
                  <a:lnTo>
                    <a:pt x="21374" y="209422"/>
                  </a:lnTo>
                  <a:lnTo>
                    <a:pt x="21374" y="31114"/>
                  </a:lnTo>
                  <a:lnTo>
                    <a:pt x="41702" y="31114"/>
                  </a:lnTo>
                  <a:lnTo>
                    <a:pt x="33375" y="0"/>
                  </a:lnTo>
                  <a:close/>
                </a:path>
                <a:path w="330834" h="209550">
                  <a:moveTo>
                    <a:pt x="41702" y="31114"/>
                  </a:moveTo>
                  <a:lnTo>
                    <a:pt x="21374" y="31114"/>
                  </a:lnTo>
                  <a:lnTo>
                    <a:pt x="69837" y="209422"/>
                  </a:lnTo>
                  <a:lnTo>
                    <a:pt x="89839" y="209422"/>
                  </a:lnTo>
                  <a:lnTo>
                    <a:pt x="98202" y="179323"/>
                  </a:lnTo>
                  <a:lnTo>
                    <a:pt x="81038" y="179323"/>
                  </a:lnTo>
                  <a:lnTo>
                    <a:pt x="79595" y="173515"/>
                  </a:lnTo>
                  <a:lnTo>
                    <a:pt x="77781" y="166385"/>
                  </a:lnTo>
                  <a:lnTo>
                    <a:pt x="75595" y="157946"/>
                  </a:lnTo>
                  <a:lnTo>
                    <a:pt x="73037" y="148208"/>
                  </a:lnTo>
                  <a:lnTo>
                    <a:pt x="41702" y="31114"/>
                  </a:lnTo>
                  <a:close/>
                </a:path>
                <a:path w="330834" h="209550">
                  <a:moveTo>
                    <a:pt x="159905" y="34162"/>
                  </a:moveTo>
                  <a:lnTo>
                    <a:pt x="138531" y="34162"/>
                  </a:lnTo>
                  <a:lnTo>
                    <a:pt x="138531" y="209422"/>
                  </a:lnTo>
                  <a:lnTo>
                    <a:pt x="159905" y="209422"/>
                  </a:lnTo>
                  <a:lnTo>
                    <a:pt x="159905" y="34162"/>
                  </a:lnTo>
                  <a:close/>
                </a:path>
                <a:path w="330834" h="209550">
                  <a:moveTo>
                    <a:pt x="159905" y="0"/>
                  </a:moveTo>
                  <a:lnTo>
                    <a:pt x="130073" y="0"/>
                  </a:lnTo>
                  <a:lnTo>
                    <a:pt x="89954" y="145668"/>
                  </a:lnTo>
                  <a:lnTo>
                    <a:pt x="87125" y="156124"/>
                  </a:lnTo>
                  <a:lnTo>
                    <a:pt x="84696" y="165211"/>
                  </a:lnTo>
                  <a:lnTo>
                    <a:pt x="82667" y="172940"/>
                  </a:lnTo>
                  <a:lnTo>
                    <a:pt x="81038" y="179323"/>
                  </a:lnTo>
                  <a:lnTo>
                    <a:pt x="98202" y="179323"/>
                  </a:lnTo>
                  <a:lnTo>
                    <a:pt x="138531" y="34162"/>
                  </a:lnTo>
                  <a:lnTo>
                    <a:pt x="159905" y="34162"/>
                  </a:lnTo>
                  <a:lnTo>
                    <a:pt x="159905" y="0"/>
                  </a:lnTo>
                  <a:close/>
                </a:path>
                <a:path w="330834" h="209550">
                  <a:moveTo>
                    <a:pt x="203835" y="0"/>
                  </a:moveTo>
                  <a:lnTo>
                    <a:pt x="176860" y="0"/>
                  </a:lnTo>
                  <a:lnTo>
                    <a:pt x="241439" y="120650"/>
                  </a:lnTo>
                  <a:lnTo>
                    <a:pt x="241439" y="209422"/>
                  </a:lnTo>
                  <a:lnTo>
                    <a:pt x="263613" y="209422"/>
                  </a:lnTo>
                  <a:lnTo>
                    <a:pt x="263613" y="120650"/>
                  </a:lnTo>
                  <a:lnTo>
                    <a:pt x="275860" y="98551"/>
                  </a:lnTo>
                  <a:lnTo>
                    <a:pt x="253898" y="98551"/>
                  </a:lnTo>
                  <a:lnTo>
                    <a:pt x="249876" y="89693"/>
                  </a:lnTo>
                  <a:lnTo>
                    <a:pt x="245697" y="80835"/>
                  </a:lnTo>
                  <a:lnTo>
                    <a:pt x="241361" y="71977"/>
                  </a:lnTo>
                  <a:lnTo>
                    <a:pt x="236867" y="63118"/>
                  </a:lnTo>
                  <a:lnTo>
                    <a:pt x="203835" y="0"/>
                  </a:lnTo>
                  <a:close/>
                </a:path>
                <a:path w="330834" h="209550">
                  <a:moveTo>
                    <a:pt x="330479" y="0"/>
                  </a:moveTo>
                  <a:lnTo>
                    <a:pt x="304647" y="0"/>
                  </a:lnTo>
                  <a:lnTo>
                    <a:pt x="272186" y="61594"/>
                  </a:lnTo>
                  <a:lnTo>
                    <a:pt x="267014" y="71620"/>
                  </a:lnTo>
                  <a:lnTo>
                    <a:pt x="262242" y="81121"/>
                  </a:lnTo>
                  <a:lnTo>
                    <a:pt x="257870" y="90098"/>
                  </a:lnTo>
                  <a:lnTo>
                    <a:pt x="253898" y="98551"/>
                  </a:lnTo>
                  <a:lnTo>
                    <a:pt x="275860" y="98551"/>
                  </a:lnTo>
                  <a:lnTo>
                    <a:pt x="330479" y="0"/>
                  </a:lnTo>
                  <a:close/>
                </a:path>
              </a:pathLst>
            </a:custGeom>
            <a:solidFill>
              <a:srgbClr val="FFFFFF"/>
            </a:solidFill>
          </p:spPr>
          <p:txBody>
            <a:bodyPr wrap="square" lIns="0" tIns="0" rIns="0" bIns="0" rtlCol="0"/>
            <a:lstStyle/>
            <a:p>
              <a:endParaRPr/>
            </a:p>
          </p:txBody>
        </p:sp>
        <p:pic>
          <p:nvPicPr>
            <p:cNvPr id="51" name="object 51"/>
            <p:cNvPicPr/>
            <p:nvPr/>
          </p:nvPicPr>
          <p:blipFill>
            <a:blip r:embed="rId34" cstate="screen">
              <a:extLst>
                <a:ext uri="{28A0092B-C50C-407E-A947-70E740481C1C}">
                  <a14:useLocalDpi xmlns:a14="http://schemas.microsoft.com/office/drawing/2010/main"/>
                </a:ext>
              </a:extLst>
            </a:blip>
            <a:stretch>
              <a:fillRect/>
            </a:stretch>
          </p:blipFill>
          <p:spPr>
            <a:xfrm>
              <a:off x="1070114" y="558037"/>
              <a:ext cx="1326248" cy="216662"/>
            </a:xfrm>
            <a:prstGeom prst="rect">
              <a:avLst/>
            </a:prstGeom>
          </p:spPr>
        </p:pic>
        <p:sp>
          <p:nvSpPr>
            <p:cNvPr id="52" name="object 52"/>
            <p:cNvSpPr/>
            <p:nvPr/>
          </p:nvSpPr>
          <p:spPr>
            <a:xfrm>
              <a:off x="460324" y="1710181"/>
              <a:ext cx="278765" cy="128270"/>
            </a:xfrm>
            <a:custGeom>
              <a:avLst/>
              <a:gdLst/>
              <a:ahLst/>
              <a:cxnLst/>
              <a:rect l="l" t="t" r="r" b="b"/>
              <a:pathLst>
                <a:path w="278765" h="128269">
                  <a:moveTo>
                    <a:pt x="44030" y="11810"/>
                  </a:moveTo>
                  <a:lnTo>
                    <a:pt x="31407" y="11810"/>
                  </a:lnTo>
                  <a:lnTo>
                    <a:pt x="31407" y="100329"/>
                  </a:lnTo>
                  <a:lnTo>
                    <a:pt x="44030" y="100329"/>
                  </a:lnTo>
                  <a:lnTo>
                    <a:pt x="44030" y="11810"/>
                  </a:lnTo>
                  <a:close/>
                </a:path>
                <a:path w="278765" h="128269">
                  <a:moveTo>
                    <a:pt x="75577" y="0"/>
                  </a:moveTo>
                  <a:lnTo>
                    <a:pt x="0" y="0"/>
                  </a:lnTo>
                  <a:lnTo>
                    <a:pt x="0" y="11810"/>
                  </a:lnTo>
                  <a:lnTo>
                    <a:pt x="75577" y="11810"/>
                  </a:lnTo>
                  <a:lnTo>
                    <a:pt x="75577" y="0"/>
                  </a:lnTo>
                  <a:close/>
                </a:path>
                <a:path w="278765" h="128269">
                  <a:moveTo>
                    <a:pt x="98196" y="0"/>
                  </a:moveTo>
                  <a:lnTo>
                    <a:pt x="86486" y="0"/>
                  </a:lnTo>
                  <a:lnTo>
                    <a:pt x="86486" y="14097"/>
                  </a:lnTo>
                  <a:lnTo>
                    <a:pt x="98196" y="14097"/>
                  </a:lnTo>
                  <a:lnTo>
                    <a:pt x="98196" y="0"/>
                  </a:lnTo>
                  <a:close/>
                </a:path>
                <a:path w="278765" h="128269">
                  <a:moveTo>
                    <a:pt x="98196" y="27685"/>
                  </a:moveTo>
                  <a:lnTo>
                    <a:pt x="86486" y="27685"/>
                  </a:lnTo>
                  <a:lnTo>
                    <a:pt x="86486" y="100329"/>
                  </a:lnTo>
                  <a:lnTo>
                    <a:pt x="98196" y="100329"/>
                  </a:lnTo>
                  <a:lnTo>
                    <a:pt x="98196" y="27685"/>
                  </a:lnTo>
                  <a:close/>
                </a:path>
                <a:path w="278765" h="128269">
                  <a:moveTo>
                    <a:pt x="126047" y="27685"/>
                  </a:moveTo>
                  <a:lnTo>
                    <a:pt x="115379" y="27685"/>
                  </a:lnTo>
                  <a:lnTo>
                    <a:pt x="115379" y="128143"/>
                  </a:lnTo>
                  <a:lnTo>
                    <a:pt x="127088" y="128143"/>
                  </a:lnTo>
                  <a:lnTo>
                    <a:pt x="127088" y="92836"/>
                  </a:lnTo>
                  <a:lnTo>
                    <a:pt x="166266" y="92836"/>
                  </a:lnTo>
                  <a:lnTo>
                    <a:pt x="167110" y="91821"/>
                  </a:lnTo>
                  <a:lnTo>
                    <a:pt x="139344" y="91821"/>
                  </a:lnTo>
                  <a:lnTo>
                    <a:pt x="134988" y="89661"/>
                  </a:lnTo>
                  <a:lnTo>
                    <a:pt x="131381" y="85090"/>
                  </a:lnTo>
                  <a:lnTo>
                    <a:pt x="127787" y="80645"/>
                  </a:lnTo>
                  <a:lnTo>
                    <a:pt x="125983" y="73786"/>
                  </a:lnTo>
                  <a:lnTo>
                    <a:pt x="125983" y="54991"/>
                  </a:lnTo>
                  <a:lnTo>
                    <a:pt x="127901" y="47878"/>
                  </a:lnTo>
                  <a:lnTo>
                    <a:pt x="131737" y="43052"/>
                  </a:lnTo>
                  <a:lnTo>
                    <a:pt x="135572" y="38100"/>
                  </a:lnTo>
                  <a:lnTo>
                    <a:pt x="137433" y="37083"/>
                  </a:lnTo>
                  <a:lnTo>
                    <a:pt x="126047" y="37083"/>
                  </a:lnTo>
                  <a:lnTo>
                    <a:pt x="126047" y="27685"/>
                  </a:lnTo>
                  <a:close/>
                </a:path>
                <a:path w="278765" h="128269">
                  <a:moveTo>
                    <a:pt x="166266" y="92836"/>
                  </a:moveTo>
                  <a:lnTo>
                    <a:pt x="127088" y="92836"/>
                  </a:lnTo>
                  <a:lnTo>
                    <a:pt x="129082" y="95503"/>
                  </a:lnTo>
                  <a:lnTo>
                    <a:pt x="131635" y="97662"/>
                  </a:lnTo>
                  <a:lnTo>
                    <a:pt x="134734" y="99314"/>
                  </a:lnTo>
                  <a:lnTo>
                    <a:pt x="137833" y="101092"/>
                  </a:lnTo>
                  <a:lnTo>
                    <a:pt x="141338" y="101980"/>
                  </a:lnTo>
                  <a:lnTo>
                    <a:pt x="150571" y="101980"/>
                  </a:lnTo>
                  <a:lnTo>
                    <a:pt x="155651" y="100329"/>
                  </a:lnTo>
                  <a:lnTo>
                    <a:pt x="165315" y="93979"/>
                  </a:lnTo>
                  <a:lnTo>
                    <a:pt x="166266" y="92836"/>
                  </a:lnTo>
                  <a:close/>
                </a:path>
                <a:path w="278765" h="128269">
                  <a:moveTo>
                    <a:pt x="167528" y="35686"/>
                  </a:moveTo>
                  <a:lnTo>
                    <a:pt x="149999" y="35686"/>
                  </a:lnTo>
                  <a:lnTo>
                    <a:pt x="154330" y="37973"/>
                  </a:lnTo>
                  <a:lnTo>
                    <a:pt x="161569" y="47117"/>
                  </a:lnTo>
                  <a:lnTo>
                    <a:pt x="163385" y="54101"/>
                  </a:lnTo>
                  <a:lnTo>
                    <a:pt x="163385" y="73025"/>
                  </a:lnTo>
                  <a:lnTo>
                    <a:pt x="161531" y="80264"/>
                  </a:lnTo>
                  <a:lnTo>
                    <a:pt x="157822" y="84835"/>
                  </a:lnTo>
                  <a:lnTo>
                    <a:pt x="154114" y="89534"/>
                  </a:lnTo>
                  <a:lnTo>
                    <a:pt x="149656" y="91821"/>
                  </a:lnTo>
                  <a:lnTo>
                    <a:pt x="167110" y="91821"/>
                  </a:lnTo>
                  <a:lnTo>
                    <a:pt x="169011" y="89534"/>
                  </a:lnTo>
                  <a:lnTo>
                    <a:pt x="174078" y="77597"/>
                  </a:lnTo>
                  <a:lnTo>
                    <a:pt x="175348" y="70866"/>
                  </a:lnTo>
                  <a:lnTo>
                    <a:pt x="175348" y="56515"/>
                  </a:lnTo>
                  <a:lnTo>
                    <a:pt x="174205" y="50165"/>
                  </a:lnTo>
                  <a:lnTo>
                    <a:pt x="169608" y="38480"/>
                  </a:lnTo>
                  <a:lnTo>
                    <a:pt x="167528" y="35686"/>
                  </a:lnTo>
                  <a:close/>
                </a:path>
                <a:path w="278765" h="128269">
                  <a:moveTo>
                    <a:pt x="151980" y="26034"/>
                  </a:moveTo>
                  <a:lnTo>
                    <a:pt x="141566" y="26034"/>
                  </a:lnTo>
                  <a:lnTo>
                    <a:pt x="137731" y="26924"/>
                  </a:lnTo>
                  <a:lnTo>
                    <a:pt x="134569" y="28701"/>
                  </a:lnTo>
                  <a:lnTo>
                    <a:pt x="131406" y="30606"/>
                  </a:lnTo>
                  <a:lnTo>
                    <a:pt x="128562" y="33400"/>
                  </a:lnTo>
                  <a:lnTo>
                    <a:pt x="126047" y="37083"/>
                  </a:lnTo>
                  <a:lnTo>
                    <a:pt x="137433" y="37083"/>
                  </a:lnTo>
                  <a:lnTo>
                    <a:pt x="139992" y="35686"/>
                  </a:lnTo>
                  <a:lnTo>
                    <a:pt x="167528" y="35686"/>
                  </a:lnTo>
                  <a:lnTo>
                    <a:pt x="166204" y="33908"/>
                  </a:lnTo>
                  <a:lnTo>
                    <a:pt x="157175" y="27558"/>
                  </a:lnTo>
                  <a:lnTo>
                    <a:pt x="151980" y="26034"/>
                  </a:lnTo>
                  <a:close/>
                </a:path>
                <a:path w="278765" h="128269">
                  <a:moveTo>
                    <a:pt x="226059" y="26034"/>
                  </a:moveTo>
                  <a:lnTo>
                    <a:pt x="208025" y="26034"/>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4"/>
                  </a:lnTo>
                  <a:lnTo>
                    <a:pt x="201993" y="84835"/>
                  </a:lnTo>
                  <a:lnTo>
                    <a:pt x="198145" y="80264"/>
                  </a:lnTo>
                  <a:lnTo>
                    <a:pt x="196214" y="73278"/>
                  </a:lnTo>
                  <a:lnTo>
                    <a:pt x="210718" y="36195"/>
                  </a:lnTo>
                  <a:lnTo>
                    <a:pt x="240130" y="36195"/>
                  </a:lnTo>
                  <a:lnTo>
                    <a:pt x="239852" y="35814"/>
                  </a:lnTo>
                  <a:lnTo>
                    <a:pt x="233819" y="29209"/>
                  </a:lnTo>
                  <a:lnTo>
                    <a:pt x="226059" y="26034"/>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5"/>
                  </a:lnTo>
                  <a:lnTo>
                    <a:pt x="227215" y="89534"/>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5"/>
                  </a:moveTo>
                  <a:lnTo>
                    <a:pt x="264934" y="27685"/>
                  </a:lnTo>
                  <a:lnTo>
                    <a:pt x="264934" y="41655"/>
                  </a:lnTo>
                  <a:lnTo>
                    <a:pt x="278269" y="41655"/>
                  </a:lnTo>
                  <a:lnTo>
                    <a:pt x="278269" y="27685"/>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53" name="object 53"/>
            <p:cNvPicPr/>
            <p:nvPr/>
          </p:nvPicPr>
          <p:blipFill>
            <a:blip r:embed="rId35" cstate="screen">
              <a:extLst>
                <a:ext uri="{28A0092B-C50C-407E-A947-70E740481C1C}">
                  <a14:useLocalDpi xmlns:a14="http://schemas.microsoft.com/office/drawing/2010/main"/>
                </a:ext>
              </a:extLst>
            </a:blip>
            <a:stretch>
              <a:fillRect/>
            </a:stretch>
          </p:blipFill>
          <p:spPr>
            <a:xfrm>
              <a:off x="1077264" y="1665731"/>
              <a:ext cx="2696159" cy="129921"/>
            </a:xfrm>
            <a:prstGeom prst="rect">
              <a:avLst/>
            </a:prstGeom>
          </p:spPr>
        </p:pic>
      </p:grpSp>
      <p:sp>
        <p:nvSpPr>
          <p:cNvPr id="54" name="object 54"/>
          <p:cNvSpPr txBox="1"/>
          <p:nvPr/>
        </p:nvSpPr>
        <p:spPr>
          <a:xfrm>
            <a:off x="444503" y="1825500"/>
            <a:ext cx="34353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t>
            </a:r>
            <a:r>
              <a:rPr sz="1100" spc="5" dirty="0">
                <a:solidFill>
                  <a:srgbClr val="004448"/>
                </a:solidFill>
                <a:latin typeface="Microsoft Sans Serif"/>
                <a:cs typeface="Microsoft Sans Serif"/>
              </a:rPr>
              <a:t>a</a:t>
            </a:r>
            <a:r>
              <a:rPr sz="1100" spc="35" dirty="0">
                <a:solidFill>
                  <a:srgbClr val="004448"/>
                </a:solidFill>
                <a:latin typeface="Microsoft Sans Serif"/>
                <a:cs typeface="Microsoft Sans Serif"/>
              </a:rPr>
              <a:t>í</a:t>
            </a:r>
            <a:r>
              <a:rPr sz="1100" dirty="0">
                <a:solidFill>
                  <a:srgbClr val="004448"/>
                </a:solidFill>
                <a:latin typeface="Microsoft Sans Serif"/>
                <a:cs typeface="Microsoft Sans Serif"/>
              </a:rPr>
              <a:t>s:</a:t>
            </a:r>
            <a:endParaRPr sz="1100">
              <a:latin typeface="Microsoft Sans Serif"/>
              <a:cs typeface="Microsoft Sans Serif"/>
            </a:endParaRPr>
          </a:p>
        </p:txBody>
      </p:sp>
      <p:sp>
        <p:nvSpPr>
          <p:cNvPr id="55" name="object 55"/>
          <p:cNvSpPr txBox="1"/>
          <p:nvPr/>
        </p:nvSpPr>
        <p:spPr>
          <a:xfrm>
            <a:off x="1063551" y="1825500"/>
            <a:ext cx="625475" cy="182195"/>
          </a:xfrm>
          <a:prstGeom prst="rect">
            <a:avLst/>
          </a:prstGeom>
        </p:spPr>
        <p:txBody>
          <a:bodyPr vert="horz" wrap="square" lIns="0" tIns="12697" rIns="0" bIns="0" rtlCol="0">
            <a:spAutoFit/>
          </a:bodyPr>
          <a:lstStyle/>
          <a:p>
            <a:pPr marL="12697">
              <a:spcBef>
                <a:spcPts val="100"/>
              </a:spcBef>
            </a:pPr>
            <a:r>
              <a:rPr sz="1100" dirty="0">
                <a:solidFill>
                  <a:srgbClr val="004448"/>
                </a:solidFill>
                <a:latin typeface="Microsoft Sans Serif"/>
                <a:cs typeface="Microsoft Sans Serif"/>
              </a:rPr>
              <a:t>I</a:t>
            </a:r>
            <a:r>
              <a:rPr sz="1100" spc="-75" dirty="0">
                <a:solidFill>
                  <a:srgbClr val="004448"/>
                </a:solidFill>
                <a:latin typeface="Microsoft Sans Serif"/>
                <a:cs typeface="Microsoft Sans Serif"/>
              </a:rPr>
              <a:t> </a:t>
            </a:r>
            <a:r>
              <a:rPr sz="1100" dirty="0">
                <a:solidFill>
                  <a:srgbClr val="004448"/>
                </a:solidFill>
                <a:latin typeface="Microsoft Sans Serif"/>
                <a:cs typeface="Microsoft Sans Serif"/>
              </a:rPr>
              <a:t>r</a:t>
            </a:r>
            <a:r>
              <a:rPr sz="1100" spc="-65" dirty="0">
                <a:solidFill>
                  <a:srgbClr val="004448"/>
                </a:solidFill>
                <a:latin typeface="Microsoft Sans Serif"/>
                <a:cs typeface="Microsoft Sans Serif"/>
              </a:rPr>
              <a:t> </a:t>
            </a:r>
            <a:r>
              <a:rPr sz="1100" spc="-10" dirty="0">
                <a:solidFill>
                  <a:srgbClr val="004448"/>
                </a:solidFill>
                <a:latin typeface="Microsoft Sans Serif"/>
                <a:cs typeface="Microsoft Sans Serif"/>
              </a:rPr>
              <a:t>l</a:t>
            </a:r>
            <a:r>
              <a:rPr sz="1100" spc="-75" dirty="0">
                <a:solidFill>
                  <a:srgbClr val="004448"/>
                </a:solidFill>
                <a:latin typeface="Microsoft Sans Serif"/>
                <a:cs typeface="Microsoft Sans Serif"/>
              </a:rPr>
              <a:t> </a:t>
            </a:r>
            <a:r>
              <a:rPr sz="1100" dirty="0">
                <a:solidFill>
                  <a:srgbClr val="004448"/>
                </a:solidFill>
                <a:latin typeface="Microsoft Sans Serif"/>
                <a:cs typeface="Microsoft Sans Serif"/>
              </a:rPr>
              <a:t>a</a:t>
            </a:r>
            <a:r>
              <a:rPr sz="1100" spc="-70" dirty="0">
                <a:solidFill>
                  <a:srgbClr val="004448"/>
                </a:solidFill>
                <a:latin typeface="Microsoft Sans Serif"/>
                <a:cs typeface="Microsoft Sans Serif"/>
              </a:rPr>
              <a:t> </a:t>
            </a:r>
            <a:r>
              <a:rPr sz="1100" dirty="0">
                <a:solidFill>
                  <a:srgbClr val="004448"/>
                </a:solidFill>
                <a:latin typeface="Microsoft Sans Serif"/>
                <a:cs typeface="Microsoft Sans Serif"/>
              </a:rPr>
              <a:t>n</a:t>
            </a:r>
            <a:r>
              <a:rPr sz="1100" spc="-70" dirty="0">
                <a:solidFill>
                  <a:srgbClr val="004448"/>
                </a:solidFill>
                <a:latin typeface="Microsoft Sans Serif"/>
                <a:cs typeface="Microsoft Sans Serif"/>
              </a:rPr>
              <a:t> </a:t>
            </a:r>
            <a:r>
              <a:rPr sz="1100" dirty="0">
                <a:solidFill>
                  <a:srgbClr val="004448"/>
                </a:solidFill>
                <a:latin typeface="Microsoft Sans Serif"/>
                <a:cs typeface="Microsoft Sans Serif"/>
              </a:rPr>
              <a:t>d</a:t>
            </a:r>
            <a:r>
              <a:rPr sz="1100" spc="-70" dirty="0">
                <a:solidFill>
                  <a:srgbClr val="004448"/>
                </a:solidFill>
                <a:latin typeface="Microsoft Sans Serif"/>
                <a:cs typeface="Microsoft Sans Serif"/>
              </a:rPr>
              <a:t> </a:t>
            </a:r>
            <a:r>
              <a:rPr sz="1100" dirty="0">
                <a:solidFill>
                  <a:srgbClr val="004448"/>
                </a:solidFill>
                <a:latin typeface="Microsoft Sans Serif"/>
                <a:cs typeface="Microsoft Sans Serif"/>
              </a:rPr>
              <a:t>a</a:t>
            </a:r>
            <a:endParaRPr sz="1100">
              <a:latin typeface="Microsoft Sans Serif"/>
              <a:cs typeface="Microsoft Sans Serif"/>
            </a:endParaRPr>
          </a:p>
        </p:txBody>
      </p:sp>
      <p:pic>
        <p:nvPicPr>
          <p:cNvPr id="56" name="object 56"/>
          <p:cNvPicPr/>
          <p:nvPr/>
        </p:nvPicPr>
        <p:blipFill>
          <a:blip r:embed="rId36" cstate="screen">
            <a:extLst>
              <a:ext uri="{28A0092B-C50C-407E-A947-70E740481C1C}">
                <a14:useLocalDpi xmlns:a14="http://schemas.microsoft.com/office/drawing/2010/main"/>
              </a:ext>
            </a:extLst>
          </a:blip>
          <a:stretch>
            <a:fillRect/>
          </a:stretch>
        </p:blipFill>
        <p:spPr>
          <a:xfrm>
            <a:off x="3827145" y="2674025"/>
            <a:ext cx="212725" cy="209257"/>
          </a:xfrm>
          <a:prstGeom prst="rect">
            <a:avLst/>
          </a:prstGeom>
        </p:spPr>
      </p:pic>
      <p:pic>
        <p:nvPicPr>
          <p:cNvPr id="57" name="object 57"/>
          <p:cNvPicPr/>
          <p:nvPr/>
        </p:nvPicPr>
        <p:blipFill>
          <a:blip r:embed="rId37" cstate="screen">
            <a:extLst>
              <a:ext uri="{28A0092B-C50C-407E-A947-70E740481C1C}">
                <a14:useLocalDpi xmlns:a14="http://schemas.microsoft.com/office/drawing/2010/main"/>
              </a:ext>
            </a:extLst>
          </a:blip>
          <a:stretch>
            <a:fillRect/>
          </a:stretch>
        </p:blipFill>
        <p:spPr>
          <a:xfrm>
            <a:off x="3825878" y="3731678"/>
            <a:ext cx="214629" cy="221576"/>
          </a:xfrm>
          <a:prstGeom prst="rect">
            <a:avLst/>
          </a:prstGeom>
        </p:spPr>
      </p:pic>
      <p:pic>
        <p:nvPicPr>
          <p:cNvPr id="58" name="object 58"/>
          <p:cNvPicPr/>
          <p:nvPr/>
        </p:nvPicPr>
        <p:blipFill>
          <a:blip r:embed="rId38" cstate="screen">
            <a:extLst>
              <a:ext uri="{28A0092B-C50C-407E-A947-70E740481C1C}">
                <a14:useLocalDpi xmlns:a14="http://schemas.microsoft.com/office/drawing/2010/main"/>
              </a:ext>
            </a:extLst>
          </a:blip>
          <a:stretch>
            <a:fillRect/>
          </a:stretch>
        </p:blipFill>
        <p:spPr>
          <a:xfrm>
            <a:off x="3827145" y="7586271"/>
            <a:ext cx="213995" cy="195275"/>
          </a:xfrm>
          <a:prstGeom prst="rect">
            <a:avLst/>
          </a:prstGeom>
        </p:spPr>
      </p:pic>
      <p:grpSp>
        <p:nvGrpSpPr>
          <p:cNvPr id="59" name="object 59"/>
          <p:cNvGrpSpPr/>
          <p:nvPr/>
        </p:nvGrpSpPr>
        <p:grpSpPr>
          <a:xfrm>
            <a:off x="6249799" y="1867820"/>
            <a:ext cx="429259" cy="803275"/>
            <a:chOff x="6249796" y="1867820"/>
            <a:chExt cx="429259" cy="803275"/>
          </a:xfrm>
        </p:grpSpPr>
        <p:pic>
          <p:nvPicPr>
            <p:cNvPr id="60" name="object 60"/>
            <p:cNvPicPr/>
            <p:nvPr/>
          </p:nvPicPr>
          <p:blipFill>
            <a:blip r:embed="rId39" cstate="screen">
              <a:extLst>
                <a:ext uri="{28A0092B-C50C-407E-A947-70E740481C1C}">
                  <a14:useLocalDpi xmlns:a14="http://schemas.microsoft.com/office/drawing/2010/main"/>
                </a:ext>
              </a:extLst>
            </a:blip>
            <a:stretch>
              <a:fillRect/>
            </a:stretch>
          </p:blipFill>
          <p:spPr>
            <a:xfrm>
              <a:off x="6404054" y="1867820"/>
              <a:ext cx="242363" cy="184753"/>
            </a:xfrm>
            <a:prstGeom prst="rect">
              <a:avLst/>
            </a:prstGeom>
          </p:spPr>
        </p:pic>
        <p:pic>
          <p:nvPicPr>
            <p:cNvPr id="61" name="object 61"/>
            <p:cNvPicPr/>
            <p:nvPr/>
          </p:nvPicPr>
          <p:blipFill>
            <a:blip r:embed="rId40" cstate="screen">
              <a:extLst>
                <a:ext uri="{28A0092B-C50C-407E-A947-70E740481C1C}">
                  <a14:useLocalDpi xmlns:a14="http://schemas.microsoft.com/office/drawing/2010/main"/>
                </a:ext>
              </a:extLst>
            </a:blip>
            <a:stretch>
              <a:fillRect/>
            </a:stretch>
          </p:blipFill>
          <p:spPr>
            <a:xfrm>
              <a:off x="6380733" y="2092451"/>
              <a:ext cx="204088" cy="172126"/>
            </a:xfrm>
            <a:prstGeom prst="rect">
              <a:avLst/>
            </a:prstGeom>
          </p:spPr>
        </p:pic>
        <p:pic>
          <p:nvPicPr>
            <p:cNvPr id="62" name="object 62"/>
            <p:cNvPicPr/>
            <p:nvPr/>
          </p:nvPicPr>
          <p:blipFill>
            <a:blip r:embed="rId41" cstate="screen">
              <a:extLst>
                <a:ext uri="{28A0092B-C50C-407E-A947-70E740481C1C}">
                  <a14:useLocalDpi xmlns:a14="http://schemas.microsoft.com/office/drawing/2010/main"/>
                </a:ext>
              </a:extLst>
            </a:blip>
            <a:stretch>
              <a:fillRect/>
            </a:stretch>
          </p:blipFill>
          <p:spPr>
            <a:xfrm>
              <a:off x="6364477" y="2326639"/>
              <a:ext cx="152780" cy="168783"/>
            </a:xfrm>
            <a:prstGeom prst="rect">
              <a:avLst/>
            </a:prstGeom>
          </p:spPr>
        </p:pic>
        <p:sp>
          <p:nvSpPr>
            <p:cNvPr id="63" name="object 63"/>
            <p:cNvSpPr/>
            <p:nvPr/>
          </p:nvSpPr>
          <p:spPr>
            <a:xfrm>
              <a:off x="6249797" y="2020061"/>
              <a:ext cx="429259" cy="452120"/>
            </a:xfrm>
            <a:custGeom>
              <a:avLst/>
              <a:gdLst/>
              <a:ahLst/>
              <a:cxnLst/>
              <a:rect l="l" t="t" r="r" b="b"/>
              <a:pathLst>
                <a:path w="429259" h="452119">
                  <a:moveTo>
                    <a:pt x="178562" y="257683"/>
                  </a:moveTo>
                  <a:lnTo>
                    <a:pt x="77470" y="344043"/>
                  </a:lnTo>
                  <a:lnTo>
                    <a:pt x="62103" y="365125"/>
                  </a:lnTo>
                  <a:lnTo>
                    <a:pt x="61048" y="359130"/>
                  </a:lnTo>
                  <a:lnTo>
                    <a:pt x="59817" y="352907"/>
                  </a:lnTo>
                  <a:lnTo>
                    <a:pt x="58381" y="346456"/>
                  </a:lnTo>
                  <a:lnTo>
                    <a:pt x="56769" y="339725"/>
                  </a:lnTo>
                  <a:lnTo>
                    <a:pt x="35102" y="254165"/>
                  </a:lnTo>
                  <a:lnTo>
                    <a:pt x="27940" y="225679"/>
                  </a:lnTo>
                  <a:lnTo>
                    <a:pt x="0" y="219710"/>
                  </a:lnTo>
                  <a:lnTo>
                    <a:pt x="34048" y="338302"/>
                  </a:lnTo>
                  <a:lnTo>
                    <a:pt x="45466" y="377825"/>
                  </a:lnTo>
                  <a:lnTo>
                    <a:pt x="71882" y="383540"/>
                  </a:lnTo>
                  <a:lnTo>
                    <a:pt x="87490" y="365125"/>
                  </a:lnTo>
                  <a:lnTo>
                    <a:pt x="178562" y="257683"/>
                  </a:lnTo>
                  <a:close/>
                </a:path>
                <a:path w="429259" h="452119">
                  <a:moveTo>
                    <a:pt x="231902" y="268986"/>
                  </a:moveTo>
                  <a:lnTo>
                    <a:pt x="205994" y="263525"/>
                  </a:lnTo>
                  <a:lnTo>
                    <a:pt x="175895" y="405638"/>
                  </a:lnTo>
                  <a:lnTo>
                    <a:pt x="201676" y="411099"/>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9118"/>
                  </a:moveTo>
                  <a:lnTo>
                    <a:pt x="383921" y="301371"/>
                  </a:lnTo>
                  <a:lnTo>
                    <a:pt x="279146" y="279019"/>
                  </a:lnTo>
                  <a:lnTo>
                    <a:pt x="270319" y="320294"/>
                  </a:lnTo>
                  <a:lnTo>
                    <a:pt x="248920" y="421132"/>
                  </a:lnTo>
                  <a:lnTo>
                    <a:pt x="394576" y="452120"/>
                  </a:lnTo>
                  <a:lnTo>
                    <a:pt x="395732" y="446532"/>
                  </a:lnTo>
                  <a:lnTo>
                    <a:pt x="397002" y="440944"/>
                  </a:lnTo>
                  <a:lnTo>
                    <a:pt x="398145" y="435356"/>
                  </a:lnTo>
                  <a:lnTo>
                    <a:pt x="278257" y="409829"/>
                  </a:lnTo>
                  <a:lnTo>
                    <a:pt x="288544" y="361442"/>
                  </a:lnTo>
                  <a:lnTo>
                    <a:pt x="396621" y="384429"/>
                  </a:lnTo>
                  <a:lnTo>
                    <a:pt x="398995" y="372986"/>
                  </a:lnTo>
                  <a:lnTo>
                    <a:pt x="400177" y="367792"/>
                  </a:lnTo>
                  <a:lnTo>
                    <a:pt x="370255" y="361442"/>
                  </a:lnTo>
                  <a:lnTo>
                    <a:pt x="292100" y="344805"/>
                  </a:lnTo>
                  <a:lnTo>
                    <a:pt x="294449" y="333946"/>
                  </a:lnTo>
                  <a:lnTo>
                    <a:pt x="297484" y="319722"/>
                  </a:lnTo>
                  <a:lnTo>
                    <a:pt x="301371" y="301371"/>
                  </a:lnTo>
                  <a:lnTo>
                    <a:pt x="416687" y="325882"/>
                  </a:lnTo>
                  <a:lnTo>
                    <a:pt x="418071" y="319722"/>
                  </a:lnTo>
                  <a:lnTo>
                    <a:pt x="420243" y="309118"/>
                  </a:lnTo>
                  <a:close/>
                </a:path>
                <a:path w="429259" h="452119">
                  <a:moveTo>
                    <a:pt x="429107" y="126669"/>
                  </a:moveTo>
                  <a:lnTo>
                    <a:pt x="413537" y="88950"/>
                  </a:lnTo>
                  <a:lnTo>
                    <a:pt x="402475" y="78206"/>
                  </a:lnTo>
                  <a:lnTo>
                    <a:pt x="402475" y="125069"/>
                  </a:lnTo>
                  <a:lnTo>
                    <a:pt x="402323" y="133235"/>
                  </a:lnTo>
                  <a:lnTo>
                    <a:pt x="383197" y="173621"/>
                  </a:lnTo>
                  <a:lnTo>
                    <a:pt x="336194" y="186842"/>
                  </a:lnTo>
                  <a:lnTo>
                    <a:pt x="322072" y="184785"/>
                  </a:lnTo>
                  <a:lnTo>
                    <a:pt x="286258" y="168516"/>
                  </a:lnTo>
                  <a:lnTo>
                    <a:pt x="265772" y="127863"/>
                  </a:lnTo>
                  <a:lnTo>
                    <a:pt x="267208" y="115443"/>
                  </a:lnTo>
                  <a:lnTo>
                    <a:pt x="286334" y="79959"/>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09" y="79286"/>
                  </a:lnTo>
                  <a:lnTo>
                    <a:pt x="239318" y="118846"/>
                  </a:lnTo>
                  <a:lnTo>
                    <a:pt x="239509" y="128257"/>
                  </a:lnTo>
                  <a:lnTo>
                    <a:pt x="254863" y="165214"/>
                  </a:lnTo>
                  <a:lnTo>
                    <a:pt x="293141" y="192913"/>
                  </a:lnTo>
                  <a:lnTo>
                    <a:pt x="331355" y="203009"/>
                  </a:lnTo>
                  <a:lnTo>
                    <a:pt x="343776" y="203936"/>
                  </a:lnTo>
                  <a:lnTo>
                    <a:pt x="356019" y="203669"/>
                  </a:lnTo>
                  <a:lnTo>
                    <a:pt x="399097" y="190246"/>
                  </a:lnTo>
                  <a:lnTo>
                    <a:pt x="403377" y="186842"/>
                  </a:lnTo>
                  <a:lnTo>
                    <a:pt x="407416" y="183642"/>
                  </a:lnTo>
                  <a:lnTo>
                    <a:pt x="427609" y="147447"/>
                  </a:lnTo>
                  <a:lnTo>
                    <a:pt x="429006" y="137756"/>
                  </a:lnTo>
                  <a:lnTo>
                    <a:pt x="429107" y="126669"/>
                  </a:lnTo>
                  <a:close/>
                </a:path>
              </a:pathLst>
            </a:custGeom>
            <a:solidFill>
              <a:srgbClr val="FFFFFF"/>
            </a:solidFill>
          </p:spPr>
          <p:txBody>
            <a:bodyPr wrap="square" lIns="0" tIns="0" rIns="0" bIns="0" rtlCol="0"/>
            <a:lstStyle/>
            <a:p>
              <a:endParaRPr/>
            </a:p>
          </p:txBody>
        </p:sp>
        <p:pic>
          <p:nvPicPr>
            <p:cNvPr id="64" name="object 64"/>
            <p:cNvPicPr/>
            <p:nvPr/>
          </p:nvPicPr>
          <p:blipFill>
            <a:blip r:embed="rId42" cstate="screen">
              <a:extLst>
                <a:ext uri="{28A0092B-C50C-407E-A947-70E740481C1C}">
                  <a14:useLocalDpi xmlns:a14="http://schemas.microsoft.com/office/drawing/2010/main"/>
                </a:ext>
              </a:extLst>
            </a:blip>
            <a:stretch>
              <a:fillRect/>
            </a:stretch>
          </p:blipFill>
          <p:spPr>
            <a:xfrm>
              <a:off x="6294500" y="2486913"/>
              <a:ext cx="251078" cy="184023"/>
            </a:xfrm>
            <a:prstGeom prst="rect">
              <a:avLst/>
            </a:prstGeom>
          </p:spPr>
        </p:pic>
      </p:grpSp>
      <p:sp>
        <p:nvSpPr>
          <p:cNvPr id="65" name="object 65"/>
          <p:cNvSpPr txBox="1"/>
          <p:nvPr/>
        </p:nvSpPr>
        <p:spPr>
          <a:xfrm>
            <a:off x="7277344" y="8184715"/>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30"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66" name="object 66"/>
          <p:cNvSpPr txBox="1"/>
          <p:nvPr/>
        </p:nvSpPr>
        <p:spPr>
          <a:xfrm>
            <a:off x="7282688" y="10477747"/>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32</a:t>
            </a:r>
            <a:endParaRPr sz="700">
              <a:latin typeface="Microsoft Sans Serif"/>
              <a:cs typeface="Microsoft Sans Serif"/>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4085970"/>
            <a:ext cx="3018155" cy="1870710"/>
          </a:xfrm>
          <a:prstGeom prst="rect">
            <a:avLst/>
          </a:prstGeom>
        </p:spPr>
        <p:txBody>
          <a:bodyPr vert="horz" wrap="square" lIns="0" tIns="12697" rIns="0" bIns="0" rtlCol="0">
            <a:spAutoFit/>
          </a:bodyPr>
          <a:lstStyle/>
          <a:p>
            <a:pPr marL="12697" algn="just">
              <a:lnSpc>
                <a:spcPts val="1412"/>
              </a:lnSpc>
              <a:spcBef>
                <a:spcPts val="100"/>
              </a:spcBef>
            </a:pPr>
            <a:r>
              <a:rPr sz="1200" dirty="0">
                <a:solidFill>
                  <a:srgbClr val="004448"/>
                </a:solidFill>
                <a:latin typeface="Microsoft Sans Serif"/>
                <a:cs typeface="Microsoft Sans Serif"/>
              </a:rPr>
              <a:t>Acerca</a:t>
            </a:r>
            <a:r>
              <a:rPr sz="1200" spc="-7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lgn="just">
              <a:lnSpc>
                <a:spcPts val="1175"/>
              </a:lnSpc>
            </a:pPr>
            <a:r>
              <a:rPr sz="1000" spc="-30" dirty="0">
                <a:solidFill>
                  <a:srgbClr val="57585B"/>
                </a:solidFill>
                <a:latin typeface="Microsoft Sans Serif"/>
                <a:cs typeface="Microsoft Sans Serif"/>
              </a:rPr>
              <a:t>Borda</a:t>
            </a:r>
            <a:r>
              <a:rPr sz="1000" spc="3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agroturismo</a:t>
            </a:r>
            <a:r>
              <a:rPr sz="1000" spc="325" dirty="0">
                <a:solidFill>
                  <a:srgbClr val="57585B"/>
                </a:solidFill>
                <a:latin typeface="Microsoft Sans Serif"/>
                <a:cs typeface="Microsoft Sans Serif"/>
              </a:rPr>
              <a:t> </a:t>
            </a:r>
            <a:r>
              <a:rPr sz="1000" spc="33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10" dirty="0">
                <a:solidFill>
                  <a:srgbClr val="57585B"/>
                </a:solidFill>
                <a:latin typeface="Microsoft Sans Serif"/>
                <a:cs typeface="Microsoft Sans Serif"/>
              </a:rPr>
              <a:t> </a:t>
            </a:r>
            <a:r>
              <a:rPr sz="1000" spc="31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granja</a:t>
            </a:r>
            <a:r>
              <a:rPr sz="1000" spc="3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endParaRPr sz="1000">
              <a:latin typeface="Microsoft Sans Serif"/>
              <a:cs typeface="Microsoft Sans Serif"/>
            </a:endParaRPr>
          </a:p>
          <a:p>
            <a:pPr marL="12697" marR="6347" algn="just">
              <a:lnSpc>
                <a:spcPct val="99500"/>
              </a:lnSpc>
              <a:spcBef>
                <a:spcPts val="5"/>
              </a:spcBef>
            </a:pPr>
            <a:r>
              <a:rPr sz="1000" spc="-30" dirty="0">
                <a:solidFill>
                  <a:srgbClr val="57585B"/>
                </a:solidFill>
                <a:latin typeface="Microsoft Sans Serif"/>
                <a:cs typeface="Microsoft Sans Serif"/>
              </a:rPr>
              <a:t>funcionamiento.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Irene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Alberto</a:t>
            </a:r>
            <a:r>
              <a:rPr sz="1000" spc="-25" dirty="0">
                <a:solidFill>
                  <a:srgbClr val="57585B"/>
                </a:solidFill>
                <a:latin typeface="Microsoft Sans Serif"/>
                <a:cs typeface="Microsoft Sans Serif"/>
              </a:rPr>
              <a:t> Irastorza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llevan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negocio</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juntos:</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Irene</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gestiona</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alojamiento</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Alberto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agricultura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ganadería.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 carne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producida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propiedad</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entrega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directamente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clientes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habituales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 vende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través</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de “Lur </a:t>
            </a:r>
            <a:r>
              <a:rPr sz="1000" spc="-30" dirty="0">
                <a:solidFill>
                  <a:srgbClr val="57585B"/>
                </a:solidFill>
                <a:latin typeface="Microsoft Sans Serif"/>
                <a:cs typeface="Microsoft Sans Serif"/>
              </a:rPr>
              <a:t>Lan”,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cooperativa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agrupa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productores </a:t>
            </a:r>
            <a:r>
              <a:rPr sz="1000" spc="-25" dirty="0">
                <a:solidFill>
                  <a:srgbClr val="57585B"/>
                </a:solidFill>
                <a:latin typeface="Microsoft Sans Serif"/>
                <a:cs typeface="Microsoft Sans Serif"/>
              </a:rPr>
              <a:t>agrícolas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ganaderos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dieciocho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fincas</a:t>
            </a:r>
            <a:r>
              <a:rPr sz="1000" spc="-25" dirty="0">
                <a:solidFill>
                  <a:srgbClr val="57585B"/>
                </a:solidFill>
                <a:latin typeface="Microsoft Sans Serif"/>
                <a:cs typeface="Microsoft Sans Serif"/>
              </a:rPr>
              <a:t> diferentes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a:t>
            </a:r>
            <a:r>
              <a:rPr sz="1000" spc="-30" dirty="0">
                <a:solidFill>
                  <a:srgbClr val="57585B"/>
                </a:solidFill>
                <a:latin typeface="Microsoft Sans Serif"/>
                <a:cs typeface="Microsoft Sans Serif"/>
              </a:rPr>
              <a:t> incluye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 </a:t>
            </a:r>
            <a:r>
              <a:rPr sz="1000" spc="-35" dirty="0">
                <a:solidFill>
                  <a:srgbClr val="57585B"/>
                </a:solidFill>
                <a:latin typeface="Microsoft Sans Serif"/>
                <a:cs typeface="Microsoft Sans Serif"/>
              </a:rPr>
              <a:t>como </a:t>
            </a:r>
            <a:r>
              <a:rPr sz="1000" spc="-30" dirty="0">
                <a:solidFill>
                  <a:srgbClr val="57585B"/>
                </a:solidFill>
                <a:latin typeface="Microsoft Sans Serif"/>
                <a:cs typeface="Microsoft Sans Serif"/>
              </a:rPr>
              <a:t>chiles, derivados </a:t>
            </a:r>
            <a:r>
              <a:rPr sz="1000" spc="-35" dirty="0">
                <a:solidFill>
                  <a:srgbClr val="57585B"/>
                </a:solidFill>
                <a:latin typeface="Microsoft Sans Serif"/>
                <a:cs typeface="Microsoft Sans Serif"/>
              </a:rPr>
              <a:t>del </a:t>
            </a:r>
            <a:r>
              <a:rPr sz="1000" spc="-20" dirty="0">
                <a:solidFill>
                  <a:srgbClr val="57585B"/>
                </a:solidFill>
                <a:latin typeface="Microsoft Sans Serif"/>
                <a:cs typeface="Microsoft Sans Serif"/>
              </a:rPr>
              <a:t>cerdo, </a:t>
            </a:r>
            <a:r>
              <a:rPr sz="1000" spc="-35" dirty="0">
                <a:solidFill>
                  <a:srgbClr val="57585B"/>
                </a:solidFill>
                <a:latin typeface="Microsoft Sans Serif"/>
                <a:cs typeface="Microsoft Sans Serif"/>
              </a:rPr>
              <a:t>quesos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legumbres. </a:t>
            </a:r>
            <a:r>
              <a:rPr sz="1000" spc="-3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asociación tiene </a:t>
            </a:r>
            <a:r>
              <a:rPr sz="1000" spc="-35" dirty="0">
                <a:solidFill>
                  <a:srgbClr val="57585B"/>
                </a:solidFill>
                <a:latin typeface="Microsoft Sans Serif"/>
                <a:cs typeface="Microsoft Sans Serif"/>
              </a:rPr>
              <a:t>una </a:t>
            </a:r>
            <a:r>
              <a:rPr sz="1000" spc="-25" dirty="0">
                <a:solidFill>
                  <a:srgbClr val="57585B"/>
                </a:solidFill>
                <a:latin typeface="Microsoft Sans Serif"/>
                <a:cs typeface="Microsoft Sans Serif"/>
              </a:rPr>
              <a:t>fuerte </a:t>
            </a:r>
            <a:r>
              <a:rPr sz="1000" spc="-30" dirty="0">
                <a:solidFill>
                  <a:srgbClr val="57585B"/>
                </a:solidFill>
                <a:latin typeface="Microsoft Sans Serif"/>
                <a:cs typeface="Microsoft Sans Serif"/>
              </a:rPr>
              <a:t>presencia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Internet</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estrategia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venta</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directa.</a:t>
            </a:r>
            <a:endParaRPr sz="1000">
              <a:latin typeface="Microsoft Sans Serif"/>
              <a:cs typeface="Microsoft Sans Serif"/>
            </a:endParaRPr>
          </a:p>
        </p:txBody>
      </p:sp>
      <p:sp>
        <p:nvSpPr>
          <p:cNvPr id="3" name="object 3"/>
          <p:cNvSpPr txBox="1"/>
          <p:nvPr/>
        </p:nvSpPr>
        <p:spPr>
          <a:xfrm>
            <a:off x="706630" y="6008007"/>
            <a:ext cx="3030855" cy="1221740"/>
          </a:xfrm>
          <a:prstGeom prst="rect">
            <a:avLst/>
          </a:prstGeom>
        </p:spPr>
        <p:txBody>
          <a:bodyPr vert="horz" wrap="square" lIns="0" tIns="83796" rIns="0" bIns="0" rtlCol="0">
            <a:spAutoFit/>
          </a:bodyPr>
          <a:lstStyle/>
          <a:p>
            <a:pPr marL="29200">
              <a:spcBef>
                <a:spcPts val="660"/>
              </a:spcBef>
            </a:pPr>
            <a:r>
              <a:rPr sz="1200" spc="-5" dirty="0">
                <a:solidFill>
                  <a:srgbClr val="004448"/>
                </a:solidFill>
                <a:latin typeface="Microsoft Sans Serif"/>
                <a:cs typeface="Microsoft Sans Serif"/>
              </a:rPr>
              <a:t>Problemaas</a:t>
            </a:r>
            <a:endParaRPr sz="1200">
              <a:latin typeface="Microsoft Sans Serif"/>
              <a:cs typeface="Microsoft Sans Serif"/>
            </a:endParaRPr>
          </a:p>
          <a:p>
            <a:pPr marL="12697" marR="5077" algn="just">
              <a:lnSpc>
                <a:spcPct val="95800"/>
              </a:lnSpc>
              <a:spcBef>
                <a:spcPts val="515"/>
              </a:spcBef>
            </a:pP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agricultura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 </a:t>
            </a:r>
            <a:r>
              <a:rPr sz="1000" spc="-15" dirty="0">
                <a:solidFill>
                  <a:srgbClr val="57585B"/>
                </a:solidFill>
                <a:latin typeface="Microsoft Sans Serif"/>
                <a:cs typeface="Microsoft Sans Serif"/>
              </a:rPr>
              <a:t>cría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animales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tradicionales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intensivas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mano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obra</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requieren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atención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constante</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durante</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año;</a:t>
            </a:r>
            <a:r>
              <a:rPr sz="1000" spc="60"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6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hay</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fines</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semana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ni</a:t>
            </a:r>
            <a:r>
              <a:rPr sz="1000" spc="-25" dirty="0">
                <a:solidFill>
                  <a:srgbClr val="57585B"/>
                </a:solidFill>
                <a:latin typeface="Microsoft Sans Serif"/>
                <a:cs typeface="Microsoft Sans Serif"/>
              </a:rPr>
              <a:t> feriados.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nuevas</a:t>
            </a:r>
            <a:r>
              <a:rPr sz="1000" spc="-30" dirty="0">
                <a:solidFill>
                  <a:srgbClr val="57585B"/>
                </a:solidFill>
                <a:latin typeface="Microsoft Sans Serif"/>
                <a:cs typeface="Microsoft Sans Serif"/>
              </a:rPr>
              <a:t> generaciones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desean </a:t>
            </a:r>
            <a:r>
              <a:rPr sz="1000" spc="-30" dirty="0">
                <a:solidFill>
                  <a:srgbClr val="57585B"/>
                </a:solidFill>
                <a:latin typeface="Microsoft Sans Serif"/>
                <a:cs typeface="Microsoft Sans Serif"/>
              </a:rPr>
              <a:t> asumir responsabilidades </a:t>
            </a:r>
            <a:r>
              <a:rPr sz="1000" spc="-35" dirty="0">
                <a:solidFill>
                  <a:srgbClr val="57585B"/>
                </a:solidFill>
                <a:latin typeface="Microsoft Sans Serif"/>
                <a:cs typeface="Microsoft Sans Serif"/>
              </a:rPr>
              <a:t>tan </a:t>
            </a:r>
            <a:r>
              <a:rPr sz="1000" spc="-30" dirty="0">
                <a:solidFill>
                  <a:srgbClr val="57585B"/>
                </a:solidFill>
                <a:latin typeface="Microsoft Sans Serif"/>
                <a:cs typeface="Microsoft Sans Serif"/>
              </a:rPr>
              <a:t>onerosas y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ocupación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perdiendo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terreno.</a:t>
            </a:r>
            <a:endParaRPr sz="1000">
              <a:latin typeface="Microsoft Sans Serif"/>
              <a:cs typeface="Microsoft Sans Serif"/>
            </a:endParaRPr>
          </a:p>
        </p:txBody>
      </p:sp>
      <p:sp>
        <p:nvSpPr>
          <p:cNvPr id="4" name="object 4"/>
          <p:cNvSpPr txBox="1"/>
          <p:nvPr/>
        </p:nvSpPr>
        <p:spPr>
          <a:xfrm>
            <a:off x="4101465" y="2529585"/>
            <a:ext cx="3017520" cy="202374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Acción</a:t>
            </a:r>
            <a:endParaRPr sz="1200">
              <a:latin typeface="Microsoft Sans Serif"/>
              <a:cs typeface="Microsoft Sans Serif"/>
            </a:endParaRPr>
          </a:p>
          <a:p>
            <a:pPr marL="12697" marR="7620" algn="just">
              <a:lnSpc>
                <a:spcPts val="1190"/>
              </a:lnSpc>
              <a:spcBef>
                <a:spcPts val="30"/>
              </a:spcBef>
            </a:pPr>
            <a:r>
              <a:rPr sz="1000" spc="-25" dirty="0">
                <a:latin typeface="Microsoft Sans Serif"/>
                <a:cs typeface="Microsoft Sans Serif"/>
              </a:rPr>
              <a:t>I</a:t>
            </a:r>
            <a:r>
              <a:rPr sz="1000" spc="-25" dirty="0">
                <a:solidFill>
                  <a:srgbClr val="57585B"/>
                </a:solidFill>
                <a:latin typeface="Microsoft Sans Serif"/>
                <a:cs typeface="Microsoft Sans Serif"/>
              </a:rPr>
              <a:t>rene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Alberto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embarcaron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este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sistema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comercialización</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carne</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venta</a:t>
            </a:r>
            <a:r>
              <a:rPr sz="1000" spc="13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directa</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adaptando</a:t>
            </a:r>
            <a:endParaRPr sz="1000">
              <a:latin typeface="Microsoft Sans Serif"/>
              <a:cs typeface="Microsoft Sans Serif"/>
            </a:endParaRPr>
          </a:p>
          <a:p>
            <a:pPr marL="12697" marR="5077" algn="just">
              <a:lnSpc>
                <a:spcPts val="1190"/>
              </a:lnSpc>
              <a:spcBef>
                <a:spcPts val="10"/>
              </a:spcBef>
            </a:pP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sistema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utilizado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País</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Vasco</a:t>
            </a:r>
            <a:r>
              <a:rPr sz="1000" spc="-30" dirty="0">
                <a:solidFill>
                  <a:srgbClr val="57585B"/>
                </a:solidFill>
                <a:latin typeface="Microsoft Sans Serif"/>
                <a:cs typeface="Microsoft Sans Serif"/>
              </a:rPr>
              <a:t> Francés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su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propia</a:t>
            </a:r>
            <a:r>
              <a:rPr sz="1000" spc="280" dirty="0">
                <a:solidFill>
                  <a:srgbClr val="57585B"/>
                </a:solidFill>
                <a:latin typeface="Microsoft Sans Serif"/>
                <a:cs typeface="Microsoft Sans Serif"/>
              </a:rPr>
              <a:t> </a:t>
            </a:r>
            <a:r>
              <a:rPr sz="1000" spc="-30" dirty="0">
                <a:solidFill>
                  <a:srgbClr val="57585B"/>
                </a:solidFill>
                <a:latin typeface="Microsoft Sans Serif"/>
                <a:cs typeface="Microsoft Sans Serif"/>
              </a:rPr>
              <a:t>zona.</a:t>
            </a:r>
            <a:r>
              <a:rPr sz="1000" spc="27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a:t>
            </a:r>
            <a:r>
              <a:rPr sz="1000" spc="265" dirty="0">
                <a:solidFill>
                  <a:srgbClr val="57585B"/>
                </a:solidFill>
                <a:latin typeface="Microsoft Sans Serif"/>
                <a:cs typeface="Microsoft Sans Serif"/>
              </a:rPr>
              <a:t> </a:t>
            </a:r>
            <a:r>
              <a:rPr sz="1000" spc="-30" dirty="0">
                <a:solidFill>
                  <a:srgbClr val="57585B"/>
                </a:solidFill>
                <a:latin typeface="Microsoft Sans Serif"/>
                <a:cs typeface="Microsoft Sans Serif"/>
              </a:rPr>
              <a:t>idea</a:t>
            </a:r>
            <a:r>
              <a:rPr sz="1000" spc="280"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28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8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productor</a:t>
            </a:r>
            <a:r>
              <a:rPr sz="1000" spc="260" dirty="0">
                <a:solidFill>
                  <a:srgbClr val="57585B"/>
                </a:solidFill>
                <a:latin typeface="Microsoft Sans Serif"/>
                <a:cs typeface="Microsoft Sans Serif"/>
              </a:rPr>
              <a:t> </a:t>
            </a:r>
            <a:r>
              <a:rPr sz="1000" spc="-35" dirty="0">
                <a:solidFill>
                  <a:srgbClr val="57585B"/>
                </a:solidFill>
                <a:latin typeface="Microsoft Sans Serif"/>
                <a:cs typeface="Microsoft Sans Serif"/>
              </a:rPr>
              <a:t>venda</a:t>
            </a:r>
            <a:r>
              <a:rPr sz="1000" spc="28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endParaRPr sz="1000">
              <a:latin typeface="Microsoft Sans Serif"/>
              <a:cs typeface="Microsoft Sans Serif"/>
            </a:endParaRPr>
          </a:p>
          <a:p>
            <a:pPr marL="12697" algn="just">
              <a:lnSpc>
                <a:spcPts val="1150"/>
              </a:lnSpc>
            </a:pPr>
            <a:r>
              <a:rPr sz="1000" spc="-30" dirty="0">
                <a:solidFill>
                  <a:srgbClr val="57585B"/>
                </a:solidFill>
                <a:latin typeface="Microsoft Sans Serif"/>
                <a:cs typeface="Microsoft Sans Serif"/>
              </a:rPr>
              <a:t>producto</a:t>
            </a:r>
            <a:r>
              <a:rPr sz="1000" spc="390" dirty="0">
                <a:solidFill>
                  <a:srgbClr val="57585B"/>
                </a:solidFill>
                <a:latin typeface="Microsoft Sans Serif"/>
                <a:cs typeface="Microsoft Sans Serif"/>
              </a:rPr>
              <a:t> </a:t>
            </a:r>
            <a:r>
              <a:rPr sz="1000" spc="-30" dirty="0">
                <a:solidFill>
                  <a:srgbClr val="57585B"/>
                </a:solidFill>
                <a:latin typeface="Microsoft Sans Serif"/>
                <a:cs typeface="Microsoft Sans Serif"/>
              </a:rPr>
              <a:t>directamente</a:t>
            </a:r>
            <a:r>
              <a:rPr sz="1000" spc="39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a:t>
            </a:r>
            <a:r>
              <a:rPr sz="1000" spc="38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consumidor.</a:t>
            </a:r>
            <a:r>
              <a:rPr sz="1000" spc="38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395" dirty="0">
                <a:solidFill>
                  <a:srgbClr val="57585B"/>
                </a:solidFill>
                <a:latin typeface="Microsoft Sans Serif"/>
                <a:cs typeface="Microsoft Sans Serif"/>
              </a:rPr>
              <a:t> </a:t>
            </a:r>
            <a:r>
              <a:rPr sz="1000" spc="-25" dirty="0">
                <a:solidFill>
                  <a:srgbClr val="57585B"/>
                </a:solidFill>
                <a:latin typeface="Microsoft Sans Serif"/>
                <a:cs typeface="Microsoft Sans Serif"/>
              </a:rPr>
              <a:t>Irastorza</a:t>
            </a:r>
            <a:endParaRPr sz="1000">
              <a:latin typeface="Microsoft Sans Serif"/>
              <a:cs typeface="Microsoft Sans Serif"/>
            </a:endParaRPr>
          </a:p>
          <a:p>
            <a:pPr marL="12697" marR="6982" algn="just">
              <a:lnSpc>
                <a:spcPct val="99300"/>
              </a:lnSpc>
              <a:spcBef>
                <a:spcPts val="10"/>
              </a:spcBef>
            </a:pPr>
            <a:r>
              <a:rPr sz="1000" spc="-30" dirty="0">
                <a:solidFill>
                  <a:srgbClr val="57585B"/>
                </a:solidFill>
                <a:latin typeface="Microsoft Sans Serif"/>
                <a:cs typeface="Microsoft Sans Serif"/>
              </a:rPr>
              <a:t>trabajan </a:t>
            </a:r>
            <a:r>
              <a:rPr sz="1000" spc="-35" dirty="0">
                <a:solidFill>
                  <a:srgbClr val="57585B"/>
                </a:solidFill>
                <a:latin typeface="Microsoft Sans Serif"/>
                <a:cs typeface="Microsoft Sans Serif"/>
              </a:rPr>
              <a:t>desde </a:t>
            </a:r>
            <a:r>
              <a:rPr sz="1000" spc="-30" dirty="0">
                <a:solidFill>
                  <a:srgbClr val="57585B"/>
                </a:solidFill>
                <a:latin typeface="Microsoft Sans Serif"/>
                <a:cs typeface="Microsoft Sans Serif"/>
              </a:rPr>
              <a:t>su finca y ofrecen </a:t>
            </a:r>
            <a:r>
              <a:rPr sz="1000" spc="-35" dirty="0">
                <a:solidFill>
                  <a:srgbClr val="57585B"/>
                </a:solidFill>
                <a:latin typeface="Microsoft Sans Serif"/>
                <a:cs typeface="Microsoft Sans Serif"/>
              </a:rPr>
              <a:t>envases de </a:t>
            </a:r>
            <a:r>
              <a:rPr sz="1000" spc="-30" dirty="0">
                <a:solidFill>
                  <a:srgbClr val="57585B"/>
                </a:solidFill>
                <a:latin typeface="Microsoft Sans Serif"/>
                <a:cs typeface="Microsoft Sans Serif"/>
              </a:rPr>
              <a:t>carne </a:t>
            </a:r>
            <a:r>
              <a:rPr sz="1000" spc="-35" dirty="0">
                <a:solidFill>
                  <a:srgbClr val="57585B"/>
                </a:solidFill>
                <a:latin typeface="Microsoft Sans Serif"/>
                <a:cs typeface="Microsoft Sans Serif"/>
              </a:rPr>
              <a:t>al </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vacío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cinco </a:t>
            </a:r>
            <a:r>
              <a:rPr sz="1000" spc="-25" dirty="0">
                <a:solidFill>
                  <a:srgbClr val="57585B"/>
                </a:solidFill>
                <a:latin typeface="Microsoft Sans Serif"/>
                <a:cs typeface="Microsoft Sans Serif"/>
              </a:rPr>
              <a:t>kilos. </a:t>
            </a:r>
            <a:r>
              <a:rPr sz="1000" spc="-35" dirty="0">
                <a:solidFill>
                  <a:srgbClr val="57585B"/>
                </a:solidFill>
                <a:latin typeface="Microsoft Sans Serif"/>
                <a:cs typeface="Microsoft Sans Serif"/>
              </a:rPr>
              <a:t>Contienen ocho </a:t>
            </a:r>
            <a:r>
              <a:rPr sz="1000" spc="-30" dirty="0">
                <a:solidFill>
                  <a:srgbClr val="57585B"/>
                </a:solidFill>
                <a:latin typeface="Microsoft Sans Serif"/>
                <a:cs typeface="Microsoft Sans Serif"/>
              </a:rPr>
              <a:t>cortes </a:t>
            </a:r>
            <a:r>
              <a:rPr sz="1000" spc="-25" dirty="0">
                <a:solidFill>
                  <a:srgbClr val="57585B"/>
                </a:solidFill>
                <a:latin typeface="Microsoft Sans Serif"/>
                <a:cs typeface="Microsoft Sans Serif"/>
              </a:rPr>
              <a:t>diferentes </a:t>
            </a:r>
            <a:r>
              <a:rPr sz="1000" spc="-35" dirty="0">
                <a:solidFill>
                  <a:srgbClr val="57585B"/>
                </a:solidFill>
                <a:latin typeface="Microsoft Sans Serif"/>
                <a:cs typeface="Microsoft Sans Serif"/>
              </a:rPr>
              <a:t>o </a:t>
            </a:r>
            <a:r>
              <a:rPr sz="1000" spc="-30" dirty="0">
                <a:solidFill>
                  <a:srgbClr val="57585B"/>
                </a:solidFill>
                <a:latin typeface="Microsoft Sans Serif"/>
                <a:cs typeface="Microsoft Sans Serif"/>
              </a:rPr>
              <a:t> productos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cortes </a:t>
            </a:r>
            <a:r>
              <a:rPr sz="1000" spc="-35" dirty="0">
                <a:solidFill>
                  <a:srgbClr val="57585B"/>
                </a:solidFill>
                <a:latin typeface="Microsoft Sans Serif"/>
                <a:cs typeface="Microsoft Sans Serif"/>
              </a:rPr>
              <a:t>de primera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segunda </a:t>
            </a:r>
            <a:r>
              <a:rPr sz="1000" spc="-30" dirty="0">
                <a:solidFill>
                  <a:srgbClr val="57585B"/>
                </a:solidFill>
                <a:latin typeface="Microsoft Sans Serif"/>
                <a:cs typeface="Microsoft Sans Serif"/>
              </a:rPr>
              <a:t>calidad. </a:t>
            </a:r>
            <a:r>
              <a:rPr sz="1000" spc="-3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Irastorza </a:t>
            </a:r>
            <a:r>
              <a:rPr sz="1000" spc="-30" dirty="0">
                <a:solidFill>
                  <a:srgbClr val="57585B"/>
                </a:solidFill>
                <a:latin typeface="Microsoft Sans Serif"/>
                <a:cs typeface="Microsoft Sans Serif"/>
              </a:rPr>
              <a:t>afirman </a:t>
            </a:r>
            <a:r>
              <a:rPr sz="1000" spc="-35" dirty="0">
                <a:solidFill>
                  <a:srgbClr val="57585B"/>
                </a:solidFill>
                <a:latin typeface="Microsoft Sans Serif"/>
                <a:cs typeface="Microsoft Sans Serif"/>
              </a:rPr>
              <a:t>que sus </a:t>
            </a:r>
            <a:r>
              <a:rPr sz="1000" spc="-30" dirty="0">
                <a:solidFill>
                  <a:srgbClr val="57585B"/>
                </a:solidFill>
                <a:latin typeface="Microsoft Sans Serif"/>
                <a:cs typeface="Microsoft Sans Serif"/>
              </a:rPr>
              <a:t>precios son extremadamente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competitivos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representan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gran</a:t>
            </a:r>
            <a:r>
              <a:rPr sz="1000" spc="-25" dirty="0">
                <a:solidFill>
                  <a:srgbClr val="57585B"/>
                </a:solidFill>
                <a:latin typeface="Microsoft Sans Serif"/>
                <a:cs typeface="Microsoft Sans Serif"/>
              </a:rPr>
              <a:t> valor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consumidores.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etiquetado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paquetes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incluye </a:t>
            </a:r>
            <a:r>
              <a:rPr sz="1000" spc="-25" dirty="0">
                <a:solidFill>
                  <a:srgbClr val="57585B"/>
                </a:solidFill>
                <a:latin typeface="Microsoft Sans Serif"/>
                <a:cs typeface="Microsoft Sans Serif"/>
              </a:rPr>
              <a:t> detalles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fechas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trazabilidad</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completos.</a:t>
            </a:r>
            <a:endParaRPr sz="1000">
              <a:latin typeface="Microsoft Sans Serif"/>
              <a:cs typeface="Microsoft Sans Serif"/>
            </a:endParaRPr>
          </a:p>
        </p:txBody>
      </p:sp>
      <p:sp>
        <p:nvSpPr>
          <p:cNvPr id="5" name="object 5"/>
          <p:cNvSpPr txBox="1"/>
          <p:nvPr/>
        </p:nvSpPr>
        <p:spPr>
          <a:xfrm>
            <a:off x="4101468" y="4687950"/>
            <a:ext cx="3016885" cy="66040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nSpc>
                <a:spcPts val="1190"/>
              </a:lnSpc>
              <a:spcBef>
                <a:spcPts val="30"/>
              </a:spcBef>
            </a:pPr>
            <a:r>
              <a:rPr sz="1000" spc="-35" dirty="0">
                <a:solidFill>
                  <a:srgbClr val="57585B"/>
                </a:solidFill>
                <a:latin typeface="Microsoft Sans Serif"/>
                <a:cs typeface="Microsoft Sans Serif"/>
              </a:rPr>
              <a:t>Carne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alta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a:t>
            </a:r>
            <a:r>
              <a:rPr sz="1000" spc="55" dirty="0">
                <a:solidFill>
                  <a:srgbClr val="57585B"/>
                </a:solidFill>
                <a:latin typeface="Microsoft Sans Serif"/>
                <a:cs typeface="Microsoft Sans Serif"/>
              </a:rPr>
              <a:t> </a:t>
            </a:r>
            <a:r>
              <a:rPr sz="1000" spc="-25" dirty="0">
                <a:solidFill>
                  <a:srgbClr val="57585B"/>
                </a:solidFill>
                <a:latin typeface="Microsoft Sans Serif"/>
                <a:cs typeface="Microsoft Sans Serif"/>
              </a:rPr>
              <a:t>certificada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procedente</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ganado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alimentado</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165" dirty="0">
                <a:solidFill>
                  <a:srgbClr val="57585B"/>
                </a:solidFill>
                <a:latin typeface="Microsoft Sans Serif"/>
                <a:cs typeface="Microsoft Sans Serif"/>
              </a:rPr>
              <a:t> </a:t>
            </a:r>
            <a:r>
              <a:rPr sz="1000" spc="-30" dirty="0">
                <a:solidFill>
                  <a:srgbClr val="57585B"/>
                </a:solidFill>
                <a:latin typeface="Microsoft Sans Serif"/>
                <a:cs typeface="Microsoft Sans Serif"/>
              </a:rPr>
              <a:t>cereales</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naturales</a:t>
            </a:r>
            <a:r>
              <a:rPr sz="1000" spc="170" dirty="0">
                <a:solidFill>
                  <a:srgbClr val="57585B"/>
                </a:solidFill>
                <a:latin typeface="Microsoft Sans Serif"/>
                <a:cs typeface="Microsoft Sans Serif"/>
              </a:rPr>
              <a:t> </a:t>
            </a:r>
            <a:r>
              <a:rPr sz="1000" spc="-25" dirty="0">
                <a:solidFill>
                  <a:srgbClr val="57585B"/>
                </a:solidFill>
                <a:latin typeface="Microsoft Sans Serif"/>
                <a:cs typeface="Microsoft Sans Serif"/>
              </a:rPr>
              <a:t>sin</a:t>
            </a:r>
            <a:r>
              <a:rPr sz="1000" spc="15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endParaRPr sz="1000">
              <a:latin typeface="Microsoft Sans Serif"/>
              <a:cs typeface="Microsoft Sans Serif"/>
            </a:endParaRPr>
          </a:p>
          <a:p>
            <a:pPr marL="12697">
              <a:lnSpc>
                <a:spcPts val="1160"/>
              </a:lnSpc>
            </a:pPr>
            <a:r>
              <a:rPr sz="1000" spc="-30" dirty="0">
                <a:solidFill>
                  <a:srgbClr val="57585B"/>
                </a:solidFill>
                <a:latin typeface="Microsoft Sans Serif"/>
                <a:cs typeface="Microsoft Sans Serif"/>
              </a:rPr>
              <a:t>transgénicos</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hierba.</a:t>
            </a:r>
            <a:endParaRPr sz="1000">
              <a:latin typeface="Microsoft Sans Serif"/>
              <a:cs typeface="Microsoft Sans Serif"/>
            </a:endParaRPr>
          </a:p>
        </p:txBody>
      </p:sp>
      <p:sp>
        <p:nvSpPr>
          <p:cNvPr id="6" name="object 6"/>
          <p:cNvSpPr txBox="1"/>
          <p:nvPr/>
        </p:nvSpPr>
        <p:spPr>
          <a:xfrm>
            <a:off x="4101468" y="5478906"/>
            <a:ext cx="3018155" cy="111506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180"/>
              </a:lnSpc>
            </a:pPr>
            <a:r>
              <a:rPr sz="1000" spc="-5" dirty="0">
                <a:solidFill>
                  <a:srgbClr val="57585B"/>
                </a:solidFill>
                <a:latin typeface="Microsoft Sans Serif"/>
                <a:cs typeface="Microsoft Sans Serif"/>
              </a:rPr>
              <a:t>La</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producción</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depende</a:t>
            </a:r>
            <a:r>
              <a:rPr sz="1000" spc="8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9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recursos</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endParaRPr sz="1000">
              <a:latin typeface="Microsoft Sans Serif"/>
              <a:cs typeface="Microsoft Sans Serif"/>
            </a:endParaRPr>
          </a:p>
          <a:p>
            <a:pPr marL="12697" marR="5077" algn="just">
              <a:lnSpc>
                <a:spcPct val="99500"/>
              </a:lnSpc>
              <a:spcBef>
                <a:spcPts val="5"/>
              </a:spcBef>
            </a:pPr>
            <a:r>
              <a:rPr sz="1000" spc="-5" dirty="0">
                <a:solidFill>
                  <a:srgbClr val="57585B"/>
                </a:solidFill>
                <a:latin typeface="Microsoft Sans Serif"/>
                <a:cs typeface="Microsoft Sans Serif"/>
              </a:rPr>
              <a:t>respetuosa</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medio</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ambiente.</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Han</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promovido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consumo </a:t>
            </a:r>
            <a:r>
              <a:rPr sz="1000" spc="-5" dirty="0">
                <a:solidFill>
                  <a:srgbClr val="57585B"/>
                </a:solidFill>
                <a:latin typeface="Microsoft Sans Serif"/>
                <a:cs typeface="Microsoft Sans Serif"/>
              </a:rPr>
              <a:t>de alimentos y productos locales o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"kilómetro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cero".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a:t>
            </a:r>
            <a:r>
              <a:rPr sz="1000" spc="260" dirty="0">
                <a:solidFill>
                  <a:srgbClr val="57585B"/>
                </a:solidFill>
                <a:latin typeface="Microsoft Sans Serif"/>
                <a:cs typeface="Microsoft Sans Serif"/>
              </a:rPr>
              <a:t> </a:t>
            </a:r>
            <a:r>
              <a:rPr sz="1000" dirty="0">
                <a:solidFill>
                  <a:srgbClr val="57585B"/>
                </a:solidFill>
                <a:latin typeface="Microsoft Sans Serif"/>
                <a:cs typeface="Microsoft Sans Serif"/>
              </a:rPr>
              <a:t>manera</a:t>
            </a:r>
            <a:r>
              <a:rPr sz="1000" spc="270" dirty="0">
                <a:solidFill>
                  <a:srgbClr val="57585B"/>
                </a:solidFill>
                <a:latin typeface="Microsoft Sans Serif"/>
                <a:cs typeface="Microsoft Sans Serif"/>
              </a:rPr>
              <a:t> </a:t>
            </a:r>
            <a:r>
              <a:rPr sz="1000" spc="-5" dirty="0">
                <a:solidFill>
                  <a:srgbClr val="57585B"/>
                </a:solidFill>
                <a:latin typeface="Microsoft Sans Serif"/>
                <a:cs typeface="Microsoft Sans Serif"/>
              </a:rPr>
              <a:t>les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permite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mantener</a:t>
            </a:r>
            <a:r>
              <a:rPr sz="1000" dirty="0">
                <a:solidFill>
                  <a:srgbClr val="57585B"/>
                </a:solidFill>
                <a:latin typeface="Microsoft Sans Serif"/>
                <a:cs typeface="Microsoft Sans Serif"/>
              </a:rPr>
              <a:t> en</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uso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tierra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zona,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contribuyendo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 </a:t>
            </a:r>
            <a:r>
              <a:rPr sz="1000" spc="-5" dirty="0">
                <a:solidFill>
                  <a:srgbClr val="57585B"/>
                </a:solidFill>
                <a:latin typeface="Microsoft Sans Serif"/>
                <a:cs typeface="Microsoft Sans Serif"/>
              </a:rPr>
              <a:t>a</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industria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turismo</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agrícola.</a:t>
            </a:r>
            <a:endParaRPr sz="1000">
              <a:latin typeface="Microsoft Sans Serif"/>
              <a:cs typeface="Microsoft Sans Serif"/>
            </a:endParaRPr>
          </a:p>
        </p:txBody>
      </p:sp>
      <p:sp>
        <p:nvSpPr>
          <p:cNvPr id="7" name="object 7"/>
          <p:cNvSpPr txBox="1"/>
          <p:nvPr/>
        </p:nvSpPr>
        <p:spPr>
          <a:xfrm>
            <a:off x="4101465" y="6718175"/>
            <a:ext cx="3018790" cy="1416685"/>
          </a:xfrm>
          <a:prstGeom prst="rect">
            <a:avLst/>
          </a:prstGeom>
        </p:spPr>
        <p:txBody>
          <a:bodyPr vert="horz" wrap="square" lIns="0" tIns="12697" rIns="0" bIns="0" rtlCol="0">
            <a:spAutoFit/>
          </a:bodyPr>
          <a:lstStyle/>
          <a:p>
            <a:pPr marL="12697">
              <a:lnSpc>
                <a:spcPts val="141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ts val="1200"/>
              </a:lnSpc>
              <a:spcBef>
                <a:spcPts val="10"/>
              </a:spcBef>
            </a:pPr>
            <a:r>
              <a:rPr sz="1000" spc="-10" dirty="0">
                <a:solidFill>
                  <a:srgbClr val="57585B"/>
                </a:solidFill>
                <a:latin typeface="Microsoft Sans Serif"/>
                <a:cs typeface="Microsoft Sans Serif"/>
              </a:rPr>
              <a:t>El </a:t>
            </a:r>
            <a:r>
              <a:rPr sz="1000" spc="-5" dirty="0">
                <a:solidFill>
                  <a:srgbClr val="57585B"/>
                </a:solidFill>
                <a:latin typeface="Microsoft Sans Serif"/>
                <a:cs typeface="Microsoft Sans Serif"/>
              </a:rPr>
              <a:t>producto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vende directamente al público; esto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asegura</a:t>
            </a:r>
            <a:r>
              <a:rPr sz="1000" spc="17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preservación</a:t>
            </a:r>
            <a:r>
              <a:rPr sz="1000" spc="17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métodos</a:t>
            </a:r>
            <a:r>
              <a:rPr sz="1000" spc="17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trabajo</a:t>
            </a:r>
            <a:endParaRPr sz="1000">
              <a:latin typeface="Microsoft Sans Serif"/>
              <a:cs typeface="Microsoft Sans Serif"/>
            </a:endParaRPr>
          </a:p>
          <a:p>
            <a:pPr marL="12697" marR="5077" algn="just">
              <a:lnSpc>
                <a:spcPts val="1190"/>
              </a:lnSpc>
              <a:spcBef>
                <a:spcPts val="10"/>
              </a:spcBef>
            </a:pPr>
            <a:r>
              <a:rPr sz="1000" spc="-5" dirty="0">
                <a:solidFill>
                  <a:srgbClr val="57585B"/>
                </a:solidFill>
                <a:latin typeface="Microsoft Sans Serif"/>
                <a:cs typeface="Microsoft Sans Serif"/>
              </a:rPr>
              <a:t>tradicionales y promueve el desarrollo económico de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pueblos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rurales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asegura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habitantes</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9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zonas</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rurales</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sigan</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trabajando</a:t>
            </a:r>
            <a:endParaRPr sz="1000">
              <a:latin typeface="Microsoft Sans Serif"/>
              <a:cs typeface="Microsoft Sans Serif"/>
            </a:endParaRPr>
          </a:p>
          <a:p>
            <a:pPr marL="12697" marR="7620" algn="just">
              <a:lnSpc>
                <a:spcPts val="1190"/>
              </a:lnSpc>
              <a:spcBef>
                <a:spcPts val="5"/>
              </a:spcBef>
            </a:pP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ganándose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contribuido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conservación</a:t>
            </a:r>
            <a:r>
              <a:rPr sz="1000" spc="229"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229"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29" dirty="0">
                <a:solidFill>
                  <a:srgbClr val="57585B"/>
                </a:solidFill>
                <a:latin typeface="Microsoft Sans Serif"/>
                <a:cs typeface="Microsoft Sans Serif"/>
              </a:rPr>
              <a:t> </a:t>
            </a:r>
            <a:r>
              <a:rPr sz="1000" spc="-5" dirty="0">
                <a:solidFill>
                  <a:srgbClr val="57585B"/>
                </a:solidFill>
                <a:latin typeface="Microsoft Sans Serif"/>
                <a:cs typeface="Microsoft Sans Serif"/>
              </a:rPr>
              <a:t>raza</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bovina</a:t>
            </a:r>
            <a:r>
              <a:rPr sz="1000" spc="229" dirty="0">
                <a:solidFill>
                  <a:srgbClr val="57585B"/>
                </a:solidFill>
                <a:latin typeface="Microsoft Sans Serif"/>
                <a:cs typeface="Microsoft Sans Serif"/>
              </a:rPr>
              <a:t> </a:t>
            </a:r>
            <a:r>
              <a:rPr sz="1000" spc="-5" dirty="0">
                <a:solidFill>
                  <a:srgbClr val="57585B"/>
                </a:solidFill>
                <a:latin typeface="Microsoft Sans Serif"/>
                <a:cs typeface="Microsoft Sans Serif"/>
              </a:rPr>
              <a:t>Pirenaica,</a:t>
            </a:r>
            <a:r>
              <a:rPr sz="1000" spc="229"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especie</a:t>
            </a:r>
            <a:endParaRPr sz="1000">
              <a:latin typeface="Microsoft Sans Serif"/>
              <a:cs typeface="Microsoft Sans Serif"/>
            </a:endParaRPr>
          </a:p>
          <a:p>
            <a:pPr marL="12697" algn="just">
              <a:lnSpc>
                <a:spcPts val="1165"/>
              </a:lnSpc>
            </a:pPr>
            <a:r>
              <a:rPr sz="1000" spc="-5" dirty="0">
                <a:solidFill>
                  <a:srgbClr val="57585B"/>
                </a:solidFill>
                <a:latin typeface="Microsoft Sans Serif"/>
                <a:cs typeface="Microsoft Sans Serif"/>
              </a:rPr>
              <a:t>en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peligro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 extinción.</a:t>
            </a:r>
            <a:endParaRPr sz="1000">
              <a:latin typeface="Microsoft Sans Serif"/>
              <a:cs typeface="Microsoft Sans Serif"/>
            </a:endParaRPr>
          </a:p>
        </p:txBody>
      </p:sp>
      <p:sp>
        <p:nvSpPr>
          <p:cNvPr id="8" name="object 8"/>
          <p:cNvSpPr/>
          <p:nvPr/>
        </p:nvSpPr>
        <p:spPr>
          <a:xfrm>
            <a:off x="7149468" y="10099916"/>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9" name="object 9"/>
          <p:cNvGrpSpPr/>
          <p:nvPr/>
        </p:nvGrpSpPr>
        <p:grpSpPr>
          <a:xfrm>
            <a:off x="0" y="9191878"/>
            <a:ext cx="2564130" cy="1365250"/>
            <a:chOff x="0" y="9191878"/>
            <a:chExt cx="2564130" cy="1365250"/>
          </a:xfrm>
        </p:grpSpPr>
        <p:pic>
          <p:nvPicPr>
            <p:cNvPr id="10" name="object 10"/>
            <p:cNvPicPr/>
            <p:nvPr/>
          </p:nvPicPr>
          <p:blipFill>
            <a:blip r:embed="rId2" cstate="screen">
              <a:extLst>
                <a:ext uri="{28A0092B-C50C-407E-A947-70E740481C1C}">
                  <a14:useLocalDpi xmlns:a14="http://schemas.microsoft.com/office/drawing/2010/main"/>
                </a:ext>
              </a:extLst>
            </a:blip>
            <a:stretch>
              <a:fillRect/>
            </a:stretch>
          </p:blipFill>
          <p:spPr>
            <a:xfrm>
              <a:off x="198120" y="10094188"/>
              <a:ext cx="153035" cy="131445"/>
            </a:xfrm>
            <a:prstGeom prst="rect">
              <a:avLst/>
            </a:prstGeom>
          </p:spPr>
        </p:pic>
        <p:sp>
          <p:nvSpPr>
            <p:cNvPr id="11" name="object 11"/>
            <p:cNvSpPr/>
            <p:nvPr/>
          </p:nvSpPr>
          <p:spPr>
            <a:xfrm>
              <a:off x="132714" y="10160875"/>
              <a:ext cx="248285" cy="323215"/>
            </a:xfrm>
            <a:custGeom>
              <a:avLst/>
              <a:gdLst/>
              <a:ahLst/>
              <a:cxnLst/>
              <a:rect l="l" t="t" r="r" b="b"/>
              <a:pathLst>
                <a:path w="248285" h="323215">
                  <a:moveTo>
                    <a:pt x="132080" y="0"/>
                  </a:moveTo>
                  <a:lnTo>
                    <a:pt x="123825" y="1270"/>
                  </a:lnTo>
                  <a:lnTo>
                    <a:pt x="116205" y="5715"/>
                  </a:lnTo>
                  <a:lnTo>
                    <a:pt x="111125" y="13335"/>
                  </a:lnTo>
                  <a:lnTo>
                    <a:pt x="71755" y="121285"/>
                  </a:lnTo>
                  <a:lnTo>
                    <a:pt x="65405" y="123190"/>
                  </a:lnTo>
                  <a:lnTo>
                    <a:pt x="55880" y="119380"/>
                  </a:lnTo>
                  <a:lnTo>
                    <a:pt x="53340" y="116840"/>
                  </a:lnTo>
                  <a:lnTo>
                    <a:pt x="46355" y="94615"/>
                  </a:lnTo>
                  <a:lnTo>
                    <a:pt x="44450" y="85725"/>
                  </a:lnTo>
                  <a:lnTo>
                    <a:pt x="38100" y="80645"/>
                  </a:lnTo>
                  <a:lnTo>
                    <a:pt x="31115" y="78105"/>
                  </a:lnTo>
                  <a:lnTo>
                    <a:pt x="19050" y="76200"/>
                  </a:lnTo>
                  <a:lnTo>
                    <a:pt x="7620" y="80010"/>
                  </a:lnTo>
                  <a:lnTo>
                    <a:pt x="635" y="88265"/>
                  </a:lnTo>
                  <a:lnTo>
                    <a:pt x="0" y="100965"/>
                  </a:lnTo>
                  <a:lnTo>
                    <a:pt x="34290" y="276860"/>
                  </a:lnTo>
                  <a:lnTo>
                    <a:pt x="35560" y="277495"/>
                  </a:lnTo>
                  <a:lnTo>
                    <a:pt x="159385" y="323215"/>
                  </a:lnTo>
                  <a:lnTo>
                    <a:pt x="161290" y="321945"/>
                  </a:lnTo>
                  <a:lnTo>
                    <a:pt x="180975" y="278765"/>
                  </a:lnTo>
                  <a:lnTo>
                    <a:pt x="210185" y="257175"/>
                  </a:lnTo>
                  <a:lnTo>
                    <a:pt x="229870" y="238125"/>
                  </a:lnTo>
                  <a:lnTo>
                    <a:pt x="241935" y="219075"/>
                  </a:lnTo>
                  <a:lnTo>
                    <a:pt x="248285" y="199390"/>
                  </a:lnTo>
                  <a:lnTo>
                    <a:pt x="247650" y="180340"/>
                  </a:lnTo>
                  <a:lnTo>
                    <a:pt x="240665" y="167640"/>
                  </a:lnTo>
                  <a:lnTo>
                    <a:pt x="231140" y="158750"/>
                  </a:lnTo>
                  <a:lnTo>
                    <a:pt x="222250" y="153670"/>
                  </a:lnTo>
                  <a:lnTo>
                    <a:pt x="219075" y="152400"/>
                  </a:lnTo>
                  <a:lnTo>
                    <a:pt x="188595" y="123190"/>
                  </a:lnTo>
                  <a:lnTo>
                    <a:pt x="177165" y="121920"/>
                  </a:lnTo>
                  <a:lnTo>
                    <a:pt x="175895" y="120650"/>
                  </a:lnTo>
                  <a:lnTo>
                    <a:pt x="175895" y="119380"/>
                  </a:lnTo>
                  <a:lnTo>
                    <a:pt x="172085" y="110490"/>
                  </a:lnTo>
                  <a:lnTo>
                    <a:pt x="136525" y="91440"/>
                  </a:lnTo>
                  <a:lnTo>
                    <a:pt x="135255" y="89535"/>
                  </a:lnTo>
                  <a:lnTo>
                    <a:pt x="156845" y="29845"/>
                  </a:lnTo>
                  <a:lnTo>
                    <a:pt x="157480" y="20955"/>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sp>
          <p:nvSpPr>
            <p:cNvPr id="12" name="object 12"/>
            <p:cNvSpPr/>
            <p:nvPr/>
          </p:nvSpPr>
          <p:spPr>
            <a:xfrm>
              <a:off x="0" y="9191878"/>
              <a:ext cx="2564130" cy="1365250"/>
            </a:xfrm>
            <a:custGeom>
              <a:avLst/>
              <a:gdLst/>
              <a:ahLst/>
              <a:cxnLst/>
              <a:rect l="l" t="t" r="r" b="b"/>
              <a:pathLst>
                <a:path w="2564130" h="1365250">
                  <a:moveTo>
                    <a:pt x="2562860" y="19684"/>
                  </a:moveTo>
                  <a:lnTo>
                    <a:pt x="730885" y="19684"/>
                  </a:lnTo>
                  <a:lnTo>
                    <a:pt x="2542540" y="27304"/>
                  </a:lnTo>
                  <a:lnTo>
                    <a:pt x="2540000" y="51434"/>
                  </a:lnTo>
                  <a:lnTo>
                    <a:pt x="2527935" y="137159"/>
                  </a:lnTo>
                  <a:lnTo>
                    <a:pt x="2517140" y="195579"/>
                  </a:lnTo>
                  <a:lnTo>
                    <a:pt x="2503170" y="262242"/>
                  </a:lnTo>
                  <a:lnTo>
                    <a:pt x="2487295" y="327647"/>
                  </a:lnTo>
                  <a:lnTo>
                    <a:pt x="2469515" y="389242"/>
                  </a:lnTo>
                  <a:lnTo>
                    <a:pt x="2451735" y="448297"/>
                  </a:lnTo>
                  <a:lnTo>
                    <a:pt x="2432685" y="504177"/>
                  </a:lnTo>
                  <a:lnTo>
                    <a:pt x="2413000" y="556882"/>
                  </a:lnTo>
                  <a:lnTo>
                    <a:pt x="2393315" y="606412"/>
                  </a:lnTo>
                  <a:lnTo>
                    <a:pt x="2373630" y="652767"/>
                  </a:lnTo>
                  <a:lnTo>
                    <a:pt x="2353945" y="695312"/>
                  </a:lnTo>
                  <a:lnTo>
                    <a:pt x="2334260" y="734682"/>
                  </a:lnTo>
                  <a:lnTo>
                    <a:pt x="2315845" y="770242"/>
                  </a:lnTo>
                  <a:lnTo>
                    <a:pt x="2272665" y="847712"/>
                  </a:lnTo>
                  <a:lnTo>
                    <a:pt x="2245360" y="891527"/>
                  </a:lnTo>
                  <a:lnTo>
                    <a:pt x="2217420" y="933437"/>
                  </a:lnTo>
                  <a:lnTo>
                    <a:pt x="2188845" y="974712"/>
                  </a:lnTo>
                  <a:lnTo>
                    <a:pt x="2159000" y="1014717"/>
                  </a:lnTo>
                  <a:lnTo>
                    <a:pt x="2127885" y="1053452"/>
                  </a:lnTo>
                  <a:lnTo>
                    <a:pt x="2096135" y="1090282"/>
                  </a:lnTo>
                  <a:lnTo>
                    <a:pt x="2063114" y="1126477"/>
                  </a:lnTo>
                  <a:lnTo>
                    <a:pt x="2028825" y="1160767"/>
                  </a:lnTo>
                  <a:lnTo>
                    <a:pt x="1993900" y="1194422"/>
                  </a:lnTo>
                  <a:lnTo>
                    <a:pt x="1958339" y="1226172"/>
                  </a:lnTo>
                  <a:lnTo>
                    <a:pt x="1921510" y="1257287"/>
                  </a:lnTo>
                  <a:lnTo>
                    <a:pt x="1884045" y="1286497"/>
                  </a:lnTo>
                  <a:lnTo>
                    <a:pt x="1845310" y="1314437"/>
                  </a:lnTo>
                  <a:lnTo>
                    <a:pt x="1805305" y="1340472"/>
                  </a:lnTo>
                  <a:lnTo>
                    <a:pt x="1766570" y="1365237"/>
                  </a:lnTo>
                  <a:lnTo>
                    <a:pt x="1804035" y="1365237"/>
                  </a:lnTo>
                  <a:lnTo>
                    <a:pt x="1856739" y="1330312"/>
                  </a:lnTo>
                  <a:lnTo>
                    <a:pt x="1896110" y="1302372"/>
                  </a:lnTo>
                  <a:lnTo>
                    <a:pt x="1934210" y="1272527"/>
                  </a:lnTo>
                  <a:lnTo>
                    <a:pt x="1971675" y="1241412"/>
                  </a:lnTo>
                  <a:lnTo>
                    <a:pt x="2007870" y="1209027"/>
                  </a:lnTo>
                  <a:lnTo>
                    <a:pt x="2043430" y="1175372"/>
                  </a:lnTo>
                  <a:lnTo>
                    <a:pt x="2077720" y="1139812"/>
                  </a:lnTo>
                  <a:lnTo>
                    <a:pt x="2110740" y="1103617"/>
                  </a:lnTo>
                  <a:lnTo>
                    <a:pt x="2143125" y="1065517"/>
                  </a:lnTo>
                  <a:lnTo>
                    <a:pt x="2174875" y="1026782"/>
                  </a:lnTo>
                  <a:lnTo>
                    <a:pt x="2205355" y="986142"/>
                  </a:lnTo>
                  <a:lnTo>
                    <a:pt x="2234565" y="944867"/>
                  </a:lnTo>
                  <a:lnTo>
                    <a:pt x="2262505" y="901687"/>
                  </a:lnTo>
                  <a:lnTo>
                    <a:pt x="2289810" y="857237"/>
                  </a:lnTo>
                  <a:lnTo>
                    <a:pt x="2316480" y="812152"/>
                  </a:lnTo>
                  <a:lnTo>
                    <a:pt x="2343785" y="760717"/>
                  </a:lnTo>
                  <a:lnTo>
                    <a:pt x="2369185" y="709917"/>
                  </a:lnTo>
                  <a:lnTo>
                    <a:pt x="2392045" y="659117"/>
                  </a:lnTo>
                  <a:lnTo>
                    <a:pt x="2413635" y="609587"/>
                  </a:lnTo>
                  <a:lnTo>
                    <a:pt x="2432685" y="560692"/>
                  </a:lnTo>
                  <a:lnTo>
                    <a:pt x="2450465" y="513067"/>
                  </a:lnTo>
                  <a:lnTo>
                    <a:pt x="2466340" y="467347"/>
                  </a:lnTo>
                  <a:lnTo>
                    <a:pt x="2480310" y="422897"/>
                  </a:lnTo>
                  <a:lnTo>
                    <a:pt x="2493010" y="380352"/>
                  </a:lnTo>
                  <a:lnTo>
                    <a:pt x="2504440" y="339712"/>
                  </a:lnTo>
                  <a:lnTo>
                    <a:pt x="2522855" y="266052"/>
                  </a:lnTo>
                  <a:lnTo>
                    <a:pt x="2540000" y="184149"/>
                  </a:lnTo>
                  <a:lnTo>
                    <a:pt x="2551430" y="115569"/>
                  </a:lnTo>
                  <a:lnTo>
                    <a:pt x="2558415" y="63499"/>
                  </a:lnTo>
                  <a:lnTo>
                    <a:pt x="2562225" y="29844"/>
                  </a:lnTo>
                  <a:lnTo>
                    <a:pt x="2562860" y="19684"/>
                  </a:lnTo>
                  <a:close/>
                </a:path>
                <a:path w="2564130" h="1365250">
                  <a:moveTo>
                    <a:pt x="730884" y="0"/>
                  </a:moveTo>
                  <a:lnTo>
                    <a:pt x="676910" y="634"/>
                  </a:lnTo>
                  <a:lnTo>
                    <a:pt x="623570" y="3174"/>
                  </a:lnTo>
                  <a:lnTo>
                    <a:pt x="571500" y="6984"/>
                  </a:lnTo>
                  <a:lnTo>
                    <a:pt x="519430" y="12064"/>
                  </a:lnTo>
                  <a:lnTo>
                    <a:pt x="468630" y="17779"/>
                  </a:lnTo>
                  <a:lnTo>
                    <a:pt x="417830" y="25399"/>
                  </a:lnTo>
                  <a:lnTo>
                    <a:pt x="368300" y="34289"/>
                  </a:lnTo>
                  <a:lnTo>
                    <a:pt x="318770" y="44449"/>
                  </a:lnTo>
                  <a:lnTo>
                    <a:pt x="270510" y="55244"/>
                  </a:lnTo>
                  <a:lnTo>
                    <a:pt x="222885" y="67944"/>
                  </a:lnTo>
                  <a:lnTo>
                    <a:pt x="175895" y="81914"/>
                  </a:lnTo>
                  <a:lnTo>
                    <a:pt x="129539" y="96519"/>
                  </a:lnTo>
                  <a:lnTo>
                    <a:pt x="83820" y="113029"/>
                  </a:lnTo>
                  <a:lnTo>
                    <a:pt x="38735" y="130809"/>
                  </a:lnTo>
                  <a:lnTo>
                    <a:pt x="0" y="147319"/>
                  </a:lnTo>
                  <a:lnTo>
                    <a:pt x="0" y="168909"/>
                  </a:lnTo>
                  <a:lnTo>
                    <a:pt x="3175" y="167639"/>
                  </a:lnTo>
                  <a:lnTo>
                    <a:pt x="46990" y="149224"/>
                  </a:lnTo>
                  <a:lnTo>
                    <a:pt x="91440" y="131444"/>
                  </a:lnTo>
                  <a:lnTo>
                    <a:pt x="136525" y="115569"/>
                  </a:lnTo>
                  <a:lnTo>
                    <a:pt x="182245" y="100964"/>
                  </a:lnTo>
                  <a:lnTo>
                    <a:pt x="228600" y="86994"/>
                  </a:lnTo>
                  <a:lnTo>
                    <a:pt x="275590" y="74929"/>
                  </a:lnTo>
                  <a:lnTo>
                    <a:pt x="323850" y="63499"/>
                  </a:lnTo>
                  <a:lnTo>
                    <a:pt x="372110" y="53974"/>
                  </a:lnTo>
                  <a:lnTo>
                    <a:pt x="421640" y="45084"/>
                  </a:lnTo>
                  <a:lnTo>
                    <a:pt x="471805" y="38099"/>
                  </a:lnTo>
                  <a:lnTo>
                    <a:pt x="521970" y="31749"/>
                  </a:lnTo>
                  <a:lnTo>
                    <a:pt x="573405" y="26669"/>
                  </a:lnTo>
                  <a:lnTo>
                    <a:pt x="625475" y="23494"/>
                  </a:lnTo>
                  <a:lnTo>
                    <a:pt x="677545" y="20954"/>
                  </a:lnTo>
                  <a:lnTo>
                    <a:pt x="730885" y="19684"/>
                  </a:lnTo>
                  <a:lnTo>
                    <a:pt x="2562860" y="19684"/>
                  </a:lnTo>
                  <a:lnTo>
                    <a:pt x="2563495" y="17779"/>
                  </a:lnTo>
                  <a:lnTo>
                    <a:pt x="2564130" y="6984"/>
                  </a:lnTo>
                  <a:lnTo>
                    <a:pt x="730884" y="0"/>
                  </a:lnTo>
                  <a:close/>
                </a:path>
              </a:pathLst>
            </a:custGeom>
            <a:solidFill>
              <a:srgbClr val="F5C15B"/>
            </a:solidFill>
          </p:spPr>
          <p:txBody>
            <a:bodyPr wrap="square" lIns="0" tIns="0" rIns="0" bIns="0" rtlCol="0"/>
            <a:lstStyle/>
            <a:p>
              <a:endParaRPr/>
            </a:p>
          </p:txBody>
        </p:sp>
        <p:pic>
          <p:nvPicPr>
            <p:cNvPr id="13" name="object 13"/>
            <p:cNvPicPr/>
            <p:nvPr/>
          </p:nvPicPr>
          <p:blipFill>
            <a:blip r:embed="rId3" cstate="screen">
              <a:extLst>
                <a:ext uri="{28A0092B-C50C-407E-A947-70E740481C1C}">
                  <a14:useLocalDpi xmlns:a14="http://schemas.microsoft.com/office/drawing/2010/main"/>
                </a:ext>
              </a:extLst>
            </a:blip>
            <a:stretch>
              <a:fillRect/>
            </a:stretch>
          </p:blipFill>
          <p:spPr>
            <a:xfrm>
              <a:off x="721359" y="9798913"/>
              <a:ext cx="144144" cy="144144"/>
            </a:xfrm>
            <a:prstGeom prst="rect">
              <a:avLst/>
            </a:prstGeom>
          </p:spPr>
        </p:pic>
        <p:pic>
          <p:nvPicPr>
            <p:cNvPr id="14" name="object 14"/>
            <p:cNvPicPr/>
            <p:nvPr/>
          </p:nvPicPr>
          <p:blipFill>
            <a:blip r:embed="rId4" cstate="screen">
              <a:extLst>
                <a:ext uri="{28A0092B-C50C-407E-A947-70E740481C1C}">
                  <a14:useLocalDpi xmlns:a14="http://schemas.microsoft.com/office/drawing/2010/main"/>
                </a:ext>
              </a:extLst>
            </a:blip>
            <a:stretch>
              <a:fillRect/>
            </a:stretch>
          </p:blipFill>
          <p:spPr>
            <a:xfrm>
              <a:off x="716686" y="9516160"/>
              <a:ext cx="1217142" cy="143014"/>
            </a:xfrm>
            <a:prstGeom prst="rect">
              <a:avLst/>
            </a:prstGeom>
          </p:spPr>
        </p:pic>
        <p:sp>
          <p:nvSpPr>
            <p:cNvPr id="15" name="object 15"/>
            <p:cNvSpPr/>
            <p:nvPr/>
          </p:nvSpPr>
          <p:spPr>
            <a:xfrm>
              <a:off x="2022220" y="9518014"/>
              <a:ext cx="370205" cy="111125"/>
            </a:xfrm>
            <a:custGeom>
              <a:avLst/>
              <a:gdLst/>
              <a:ahLst/>
              <a:cxnLst/>
              <a:rect l="l" t="t" r="r" b="b"/>
              <a:pathLst>
                <a:path w="370205" h="111125">
                  <a:moveTo>
                    <a:pt x="46862" y="0"/>
                  </a:moveTo>
                  <a:lnTo>
                    <a:pt x="0" y="0"/>
                  </a:lnTo>
                  <a:lnTo>
                    <a:pt x="0" y="109093"/>
                  </a:lnTo>
                  <a:lnTo>
                    <a:pt x="46228" y="109093"/>
                  </a:lnTo>
                  <a:lnTo>
                    <a:pt x="51689" y="108483"/>
                  </a:lnTo>
                  <a:lnTo>
                    <a:pt x="73075" y="96215"/>
                  </a:lnTo>
                  <a:lnTo>
                    <a:pt x="13716" y="96215"/>
                  </a:lnTo>
                  <a:lnTo>
                    <a:pt x="13716" y="58712"/>
                  </a:lnTo>
                  <a:lnTo>
                    <a:pt x="71634" y="58712"/>
                  </a:lnTo>
                  <a:lnTo>
                    <a:pt x="69850" y="56286"/>
                  </a:lnTo>
                  <a:lnTo>
                    <a:pt x="65024" y="52984"/>
                  </a:lnTo>
                  <a:lnTo>
                    <a:pt x="58801" y="51054"/>
                  </a:lnTo>
                  <a:lnTo>
                    <a:pt x="63627" y="48514"/>
                  </a:lnTo>
                  <a:lnTo>
                    <a:pt x="66590" y="45847"/>
                  </a:lnTo>
                  <a:lnTo>
                    <a:pt x="13716" y="45847"/>
                  </a:lnTo>
                  <a:lnTo>
                    <a:pt x="13716" y="12877"/>
                  </a:lnTo>
                  <a:lnTo>
                    <a:pt x="68846" y="12877"/>
                  </a:lnTo>
                  <a:lnTo>
                    <a:pt x="66548" y="8915"/>
                  </a:lnTo>
                  <a:lnTo>
                    <a:pt x="62737" y="5524"/>
                  </a:lnTo>
                  <a:lnTo>
                    <a:pt x="58039" y="3314"/>
                  </a:lnTo>
                  <a:lnTo>
                    <a:pt x="53212" y="1104"/>
                  </a:lnTo>
                  <a:lnTo>
                    <a:pt x="46862" y="0"/>
                  </a:lnTo>
                  <a:close/>
                </a:path>
                <a:path w="370205" h="111125">
                  <a:moveTo>
                    <a:pt x="71634" y="58712"/>
                  </a:moveTo>
                  <a:lnTo>
                    <a:pt x="44323" y="58712"/>
                  </a:lnTo>
                  <a:lnTo>
                    <a:pt x="49403" y="59321"/>
                  </a:lnTo>
                  <a:lnTo>
                    <a:pt x="56387" y="61747"/>
                  </a:lnTo>
                  <a:lnTo>
                    <a:pt x="59181" y="63855"/>
                  </a:lnTo>
                  <a:lnTo>
                    <a:pt x="61087" y="66865"/>
                  </a:lnTo>
                  <a:lnTo>
                    <a:pt x="63118" y="69862"/>
                  </a:lnTo>
                  <a:lnTo>
                    <a:pt x="64135" y="73393"/>
                  </a:lnTo>
                  <a:lnTo>
                    <a:pt x="64135" y="80937"/>
                  </a:lnTo>
                  <a:lnTo>
                    <a:pt x="56768" y="92722"/>
                  </a:lnTo>
                  <a:lnTo>
                    <a:pt x="54737" y="94107"/>
                  </a:lnTo>
                  <a:lnTo>
                    <a:pt x="52070" y="95097"/>
                  </a:lnTo>
                  <a:lnTo>
                    <a:pt x="48895" y="95694"/>
                  </a:lnTo>
                  <a:lnTo>
                    <a:pt x="47117" y="96050"/>
                  </a:lnTo>
                  <a:lnTo>
                    <a:pt x="44068" y="96215"/>
                  </a:lnTo>
                  <a:lnTo>
                    <a:pt x="73075" y="96215"/>
                  </a:lnTo>
                  <a:lnTo>
                    <a:pt x="73181" y="96050"/>
                  </a:lnTo>
                  <a:lnTo>
                    <a:pt x="75184" y="91719"/>
                  </a:lnTo>
                  <a:lnTo>
                    <a:pt x="77343" y="87325"/>
                  </a:lnTo>
                  <a:lnTo>
                    <a:pt x="78359" y="82575"/>
                  </a:lnTo>
                  <a:lnTo>
                    <a:pt x="78359" y="71120"/>
                  </a:lnTo>
                  <a:lnTo>
                    <a:pt x="76581" y="65608"/>
                  </a:lnTo>
                  <a:lnTo>
                    <a:pt x="73279" y="60947"/>
                  </a:lnTo>
                  <a:lnTo>
                    <a:pt x="71634" y="58712"/>
                  </a:lnTo>
                  <a:close/>
                </a:path>
                <a:path w="370205" h="111125">
                  <a:moveTo>
                    <a:pt x="68846" y="12877"/>
                  </a:moveTo>
                  <a:lnTo>
                    <a:pt x="41910" y="12877"/>
                  </a:lnTo>
                  <a:lnTo>
                    <a:pt x="47243" y="13385"/>
                  </a:lnTo>
                  <a:lnTo>
                    <a:pt x="53340" y="15417"/>
                  </a:lnTo>
                  <a:lnTo>
                    <a:pt x="55626" y="17297"/>
                  </a:lnTo>
                  <a:lnTo>
                    <a:pt x="58928" y="22809"/>
                  </a:lnTo>
                  <a:lnTo>
                    <a:pt x="59817" y="25996"/>
                  </a:lnTo>
                  <a:lnTo>
                    <a:pt x="59817" y="33439"/>
                  </a:lnTo>
                  <a:lnTo>
                    <a:pt x="42291" y="45847"/>
                  </a:lnTo>
                  <a:lnTo>
                    <a:pt x="66590" y="45847"/>
                  </a:lnTo>
                  <a:lnTo>
                    <a:pt x="67310" y="45199"/>
                  </a:lnTo>
                  <a:lnTo>
                    <a:pt x="72136" y="36957"/>
                  </a:lnTo>
                  <a:lnTo>
                    <a:pt x="73279" y="32575"/>
                  </a:lnTo>
                  <a:lnTo>
                    <a:pt x="73255" y="22809"/>
                  </a:lnTo>
                  <a:lnTo>
                    <a:pt x="72009" y="18097"/>
                  </a:lnTo>
                  <a:lnTo>
                    <a:pt x="68846" y="12877"/>
                  </a:lnTo>
                  <a:close/>
                </a:path>
                <a:path w="370205" h="111125">
                  <a:moveTo>
                    <a:pt x="125476" y="28282"/>
                  </a:moveTo>
                  <a:lnTo>
                    <a:pt x="116205" y="28282"/>
                  </a:lnTo>
                  <a:lnTo>
                    <a:pt x="108331" y="31203"/>
                  </a:lnTo>
                  <a:lnTo>
                    <a:pt x="90297" y="69583"/>
                  </a:lnTo>
                  <a:lnTo>
                    <a:pt x="90894" y="79000"/>
                  </a:lnTo>
                  <a:lnTo>
                    <a:pt x="117951" y="110217"/>
                  </a:lnTo>
                  <a:lnTo>
                    <a:pt x="125476" y="110883"/>
                  </a:lnTo>
                  <a:lnTo>
                    <a:pt x="132080" y="110883"/>
                  </a:lnTo>
                  <a:lnTo>
                    <a:pt x="138049" y="109270"/>
                  </a:lnTo>
                  <a:lnTo>
                    <a:pt x="143637" y="106045"/>
                  </a:lnTo>
                  <a:lnTo>
                    <a:pt x="149098" y="102819"/>
                  </a:lnTo>
                  <a:lnTo>
                    <a:pt x="151916" y="99860"/>
                  </a:lnTo>
                  <a:lnTo>
                    <a:pt x="119126" y="99860"/>
                  </a:lnTo>
                  <a:lnTo>
                    <a:pt x="113781" y="97332"/>
                  </a:lnTo>
                  <a:lnTo>
                    <a:pt x="105410" y="87274"/>
                  </a:lnTo>
                  <a:lnTo>
                    <a:pt x="103378" y="79705"/>
                  </a:lnTo>
                  <a:lnTo>
                    <a:pt x="103417" y="59314"/>
                  </a:lnTo>
                  <a:lnTo>
                    <a:pt x="105410" y="51892"/>
                  </a:lnTo>
                  <a:lnTo>
                    <a:pt x="113792" y="41871"/>
                  </a:lnTo>
                  <a:lnTo>
                    <a:pt x="119126" y="39370"/>
                  </a:lnTo>
                  <a:lnTo>
                    <a:pt x="151050" y="39370"/>
                  </a:lnTo>
                  <a:lnTo>
                    <a:pt x="150749" y="38963"/>
                  </a:lnTo>
                  <a:lnTo>
                    <a:pt x="145514" y="34289"/>
                  </a:lnTo>
                  <a:lnTo>
                    <a:pt x="139541" y="30951"/>
                  </a:lnTo>
                  <a:lnTo>
                    <a:pt x="132853" y="28949"/>
                  </a:lnTo>
                  <a:lnTo>
                    <a:pt x="125476" y="28282"/>
                  </a:lnTo>
                  <a:close/>
                </a:path>
                <a:path w="370205" h="111125">
                  <a:moveTo>
                    <a:pt x="151050" y="39370"/>
                  </a:moveTo>
                  <a:lnTo>
                    <a:pt x="131699" y="39370"/>
                  </a:lnTo>
                  <a:lnTo>
                    <a:pt x="137033" y="41884"/>
                  </a:lnTo>
                  <a:lnTo>
                    <a:pt x="145415" y="51955"/>
                  </a:lnTo>
                  <a:lnTo>
                    <a:pt x="147560" y="59314"/>
                  </a:lnTo>
                  <a:lnTo>
                    <a:pt x="147517" y="79705"/>
                  </a:lnTo>
                  <a:lnTo>
                    <a:pt x="145415" y="87210"/>
                  </a:lnTo>
                  <a:lnTo>
                    <a:pt x="137006" y="97345"/>
                  </a:lnTo>
                  <a:lnTo>
                    <a:pt x="131826" y="99860"/>
                  </a:lnTo>
                  <a:lnTo>
                    <a:pt x="151916" y="99860"/>
                  </a:lnTo>
                  <a:lnTo>
                    <a:pt x="153416" y="98285"/>
                  </a:lnTo>
                  <a:lnTo>
                    <a:pt x="156210" y="92456"/>
                  </a:lnTo>
                  <a:lnTo>
                    <a:pt x="159131" y="86626"/>
                  </a:lnTo>
                  <a:lnTo>
                    <a:pt x="160585" y="79000"/>
                  </a:lnTo>
                  <a:lnTo>
                    <a:pt x="160655" y="68465"/>
                  </a:lnTo>
                  <a:lnTo>
                    <a:pt x="160035" y="59557"/>
                  </a:lnTo>
                  <a:lnTo>
                    <a:pt x="158178" y="51671"/>
                  </a:lnTo>
                  <a:lnTo>
                    <a:pt x="155082" y="44807"/>
                  </a:lnTo>
                  <a:lnTo>
                    <a:pt x="151050" y="39370"/>
                  </a:lnTo>
                  <a:close/>
                </a:path>
                <a:path w="370205" h="111125">
                  <a:moveTo>
                    <a:pt x="187071" y="30060"/>
                  </a:moveTo>
                  <a:lnTo>
                    <a:pt x="175641" y="30060"/>
                  </a:lnTo>
                  <a:lnTo>
                    <a:pt x="175641" y="109093"/>
                  </a:lnTo>
                  <a:lnTo>
                    <a:pt x="188341" y="109093"/>
                  </a:lnTo>
                  <a:lnTo>
                    <a:pt x="188341" y="62064"/>
                  </a:lnTo>
                  <a:lnTo>
                    <a:pt x="189103" y="56857"/>
                  </a:lnTo>
                  <a:lnTo>
                    <a:pt x="190500" y="52095"/>
                  </a:lnTo>
                  <a:lnTo>
                    <a:pt x="191389" y="48971"/>
                  </a:lnTo>
                  <a:lnTo>
                    <a:pt x="193040" y="46520"/>
                  </a:lnTo>
                  <a:lnTo>
                    <a:pt x="195199" y="44767"/>
                  </a:lnTo>
                  <a:lnTo>
                    <a:pt x="197485" y="43002"/>
                  </a:lnTo>
                  <a:lnTo>
                    <a:pt x="199898" y="42125"/>
                  </a:lnTo>
                  <a:lnTo>
                    <a:pt x="213096" y="42125"/>
                  </a:lnTo>
                  <a:lnTo>
                    <a:pt x="187071" y="42049"/>
                  </a:lnTo>
                  <a:lnTo>
                    <a:pt x="187071" y="30060"/>
                  </a:lnTo>
                  <a:close/>
                </a:path>
                <a:path w="370205" h="111125">
                  <a:moveTo>
                    <a:pt x="213096" y="42125"/>
                  </a:moveTo>
                  <a:lnTo>
                    <a:pt x="205867" y="42125"/>
                  </a:lnTo>
                  <a:lnTo>
                    <a:pt x="208915" y="43091"/>
                  </a:lnTo>
                  <a:lnTo>
                    <a:pt x="212090" y="45021"/>
                  </a:lnTo>
                  <a:lnTo>
                    <a:pt x="213096" y="42125"/>
                  </a:lnTo>
                  <a:close/>
                </a:path>
                <a:path w="370205" h="111125">
                  <a:moveTo>
                    <a:pt x="207645" y="28282"/>
                  </a:moveTo>
                  <a:lnTo>
                    <a:pt x="200406" y="28282"/>
                  </a:lnTo>
                  <a:lnTo>
                    <a:pt x="197612" y="29171"/>
                  </a:lnTo>
                  <a:lnTo>
                    <a:pt x="195199" y="30962"/>
                  </a:lnTo>
                  <a:lnTo>
                    <a:pt x="192659" y="32740"/>
                  </a:lnTo>
                  <a:lnTo>
                    <a:pt x="189992" y="36436"/>
                  </a:lnTo>
                  <a:lnTo>
                    <a:pt x="187071" y="42049"/>
                  </a:lnTo>
                  <a:lnTo>
                    <a:pt x="213123" y="42049"/>
                  </a:lnTo>
                  <a:lnTo>
                    <a:pt x="216408" y="32600"/>
                  </a:lnTo>
                  <a:lnTo>
                    <a:pt x="211962" y="29718"/>
                  </a:lnTo>
                  <a:lnTo>
                    <a:pt x="207645" y="28282"/>
                  </a:lnTo>
                  <a:close/>
                </a:path>
                <a:path w="370205" h="111125">
                  <a:moveTo>
                    <a:pt x="256286" y="28282"/>
                  </a:moveTo>
                  <a:lnTo>
                    <a:pt x="245491" y="28282"/>
                  </a:lnTo>
                  <a:lnTo>
                    <a:pt x="239903" y="29984"/>
                  </a:lnTo>
                  <a:lnTo>
                    <a:pt x="219964" y="61760"/>
                  </a:lnTo>
                  <a:lnTo>
                    <a:pt x="219964" y="77736"/>
                  </a:lnTo>
                  <a:lnTo>
                    <a:pt x="221361" y="84899"/>
                  </a:lnTo>
                  <a:lnTo>
                    <a:pt x="224155" y="91122"/>
                  </a:lnTo>
                  <a:lnTo>
                    <a:pt x="226822" y="97345"/>
                  </a:lnTo>
                  <a:lnTo>
                    <a:pt x="230759" y="102196"/>
                  </a:lnTo>
                  <a:lnTo>
                    <a:pt x="235712" y="105664"/>
                  </a:lnTo>
                  <a:lnTo>
                    <a:pt x="240792" y="109143"/>
                  </a:lnTo>
                  <a:lnTo>
                    <a:pt x="246253" y="110883"/>
                  </a:lnTo>
                  <a:lnTo>
                    <a:pt x="261493" y="110883"/>
                  </a:lnTo>
                  <a:lnTo>
                    <a:pt x="268478" y="106959"/>
                  </a:lnTo>
                  <a:lnTo>
                    <a:pt x="272850" y="99860"/>
                  </a:lnTo>
                  <a:lnTo>
                    <a:pt x="247904" y="99860"/>
                  </a:lnTo>
                  <a:lnTo>
                    <a:pt x="243194" y="97345"/>
                  </a:lnTo>
                  <a:lnTo>
                    <a:pt x="235077" y="87337"/>
                  </a:lnTo>
                  <a:lnTo>
                    <a:pt x="233045" y="79768"/>
                  </a:lnTo>
                  <a:lnTo>
                    <a:pt x="233045" y="59182"/>
                  </a:lnTo>
                  <a:lnTo>
                    <a:pt x="234950" y="51523"/>
                  </a:lnTo>
                  <a:lnTo>
                    <a:pt x="242570" y="41795"/>
                  </a:lnTo>
                  <a:lnTo>
                    <a:pt x="247269" y="39370"/>
                  </a:lnTo>
                  <a:lnTo>
                    <a:pt x="285115" y="39370"/>
                  </a:lnTo>
                  <a:lnTo>
                    <a:pt x="285115" y="39141"/>
                  </a:lnTo>
                  <a:lnTo>
                    <a:pt x="272415" y="39141"/>
                  </a:lnTo>
                  <a:lnTo>
                    <a:pt x="270256" y="35915"/>
                  </a:lnTo>
                  <a:lnTo>
                    <a:pt x="267335" y="33299"/>
                  </a:lnTo>
                  <a:lnTo>
                    <a:pt x="260223" y="29286"/>
                  </a:lnTo>
                  <a:lnTo>
                    <a:pt x="256286" y="28282"/>
                  </a:lnTo>
                  <a:close/>
                </a:path>
                <a:path w="370205" h="111125">
                  <a:moveTo>
                    <a:pt x="285115" y="99123"/>
                  </a:moveTo>
                  <a:lnTo>
                    <a:pt x="273304" y="99123"/>
                  </a:lnTo>
                  <a:lnTo>
                    <a:pt x="273304" y="109093"/>
                  </a:lnTo>
                  <a:lnTo>
                    <a:pt x="285115" y="109093"/>
                  </a:lnTo>
                  <a:lnTo>
                    <a:pt x="285115" y="99123"/>
                  </a:lnTo>
                  <a:close/>
                </a:path>
                <a:path w="370205" h="111125">
                  <a:moveTo>
                    <a:pt x="285115" y="39370"/>
                  </a:moveTo>
                  <a:lnTo>
                    <a:pt x="258699" y="39370"/>
                  </a:lnTo>
                  <a:lnTo>
                    <a:pt x="263525" y="41897"/>
                  </a:lnTo>
                  <a:lnTo>
                    <a:pt x="267589" y="46951"/>
                  </a:lnTo>
                  <a:lnTo>
                    <a:pt x="271526" y="52019"/>
                  </a:lnTo>
                  <a:lnTo>
                    <a:pt x="273431" y="59956"/>
                  </a:lnTo>
                  <a:lnTo>
                    <a:pt x="273431" y="80594"/>
                  </a:lnTo>
                  <a:lnTo>
                    <a:pt x="271526" y="87896"/>
                  </a:lnTo>
                  <a:lnTo>
                    <a:pt x="267589" y="92684"/>
                  </a:lnTo>
                  <a:lnTo>
                    <a:pt x="263779" y="97472"/>
                  </a:lnTo>
                  <a:lnTo>
                    <a:pt x="259080" y="99860"/>
                  </a:lnTo>
                  <a:lnTo>
                    <a:pt x="272850" y="99860"/>
                  </a:lnTo>
                  <a:lnTo>
                    <a:pt x="273304" y="99123"/>
                  </a:lnTo>
                  <a:lnTo>
                    <a:pt x="285115" y="99123"/>
                  </a:lnTo>
                  <a:lnTo>
                    <a:pt x="285115" y="39370"/>
                  </a:lnTo>
                  <a:close/>
                </a:path>
                <a:path w="370205" h="111125">
                  <a:moveTo>
                    <a:pt x="285115" y="0"/>
                  </a:moveTo>
                  <a:lnTo>
                    <a:pt x="272415" y="0"/>
                  </a:lnTo>
                  <a:lnTo>
                    <a:pt x="272415" y="39141"/>
                  </a:lnTo>
                  <a:lnTo>
                    <a:pt x="285115" y="39141"/>
                  </a:lnTo>
                  <a:lnTo>
                    <a:pt x="285115" y="0"/>
                  </a:lnTo>
                  <a:close/>
                </a:path>
                <a:path w="370205" h="111125">
                  <a:moveTo>
                    <a:pt x="363606" y="39370"/>
                  </a:moveTo>
                  <a:lnTo>
                    <a:pt x="341630" y="39370"/>
                  </a:lnTo>
                  <a:lnTo>
                    <a:pt x="346456" y="40881"/>
                  </a:lnTo>
                  <a:lnTo>
                    <a:pt x="352171" y="46139"/>
                  </a:lnTo>
                  <a:lnTo>
                    <a:pt x="353314" y="49987"/>
                  </a:lnTo>
                  <a:lnTo>
                    <a:pt x="353314" y="58940"/>
                  </a:lnTo>
                  <a:lnTo>
                    <a:pt x="348361" y="60718"/>
                  </a:lnTo>
                  <a:lnTo>
                    <a:pt x="340868" y="62255"/>
                  </a:lnTo>
                  <a:lnTo>
                    <a:pt x="325501" y="64198"/>
                  </a:lnTo>
                  <a:lnTo>
                    <a:pt x="321691" y="64871"/>
                  </a:lnTo>
                  <a:lnTo>
                    <a:pt x="315849" y="66548"/>
                  </a:lnTo>
                  <a:lnTo>
                    <a:pt x="312801" y="68021"/>
                  </a:lnTo>
                  <a:lnTo>
                    <a:pt x="310134" y="69951"/>
                  </a:lnTo>
                  <a:lnTo>
                    <a:pt x="307340" y="71882"/>
                  </a:lnTo>
                  <a:lnTo>
                    <a:pt x="305161" y="74485"/>
                  </a:lnTo>
                  <a:lnTo>
                    <a:pt x="301879" y="80848"/>
                  </a:lnTo>
                  <a:lnTo>
                    <a:pt x="300990" y="84391"/>
                  </a:lnTo>
                  <a:lnTo>
                    <a:pt x="300990" y="94856"/>
                  </a:lnTo>
                  <a:lnTo>
                    <a:pt x="303276" y="100279"/>
                  </a:lnTo>
                  <a:lnTo>
                    <a:pt x="307721" y="104521"/>
                  </a:lnTo>
                  <a:lnTo>
                    <a:pt x="312039" y="108762"/>
                  </a:lnTo>
                  <a:lnTo>
                    <a:pt x="318389" y="110883"/>
                  </a:lnTo>
                  <a:lnTo>
                    <a:pt x="331724" y="110883"/>
                  </a:lnTo>
                  <a:lnTo>
                    <a:pt x="353169" y="100380"/>
                  </a:lnTo>
                  <a:lnTo>
                    <a:pt x="324739" y="100380"/>
                  </a:lnTo>
                  <a:lnTo>
                    <a:pt x="321056" y="99199"/>
                  </a:lnTo>
                  <a:lnTo>
                    <a:pt x="318389" y="96812"/>
                  </a:lnTo>
                  <a:lnTo>
                    <a:pt x="315849" y="94437"/>
                  </a:lnTo>
                  <a:lnTo>
                    <a:pt x="314665" y="91655"/>
                  </a:lnTo>
                  <a:lnTo>
                    <a:pt x="314579" y="85547"/>
                  </a:lnTo>
                  <a:lnTo>
                    <a:pt x="315214" y="83426"/>
                  </a:lnTo>
                  <a:lnTo>
                    <a:pt x="317500" y="79616"/>
                  </a:lnTo>
                  <a:lnTo>
                    <a:pt x="319151" y="78155"/>
                  </a:lnTo>
                  <a:lnTo>
                    <a:pt x="321437" y="77165"/>
                  </a:lnTo>
                  <a:lnTo>
                    <a:pt x="323596" y="76174"/>
                  </a:lnTo>
                  <a:lnTo>
                    <a:pt x="327279" y="75285"/>
                  </a:lnTo>
                  <a:lnTo>
                    <a:pt x="341756" y="73101"/>
                  </a:lnTo>
                  <a:lnTo>
                    <a:pt x="348615" y="71412"/>
                  </a:lnTo>
                  <a:lnTo>
                    <a:pt x="353314" y="69430"/>
                  </a:lnTo>
                  <a:lnTo>
                    <a:pt x="366141" y="69430"/>
                  </a:lnTo>
                  <a:lnTo>
                    <a:pt x="366141" y="52171"/>
                  </a:lnTo>
                  <a:lnTo>
                    <a:pt x="365887" y="48044"/>
                  </a:lnTo>
                  <a:lnTo>
                    <a:pt x="365506" y="45770"/>
                  </a:lnTo>
                  <a:lnTo>
                    <a:pt x="364744" y="42100"/>
                  </a:lnTo>
                  <a:lnTo>
                    <a:pt x="363606" y="39370"/>
                  </a:lnTo>
                  <a:close/>
                </a:path>
                <a:path w="370205" h="111125">
                  <a:moveTo>
                    <a:pt x="366861" y="99339"/>
                  </a:moveTo>
                  <a:lnTo>
                    <a:pt x="354330" y="99339"/>
                  </a:lnTo>
                  <a:lnTo>
                    <a:pt x="354711" y="103060"/>
                  </a:lnTo>
                  <a:lnTo>
                    <a:pt x="355600" y="106311"/>
                  </a:lnTo>
                  <a:lnTo>
                    <a:pt x="356870" y="109093"/>
                  </a:lnTo>
                  <a:lnTo>
                    <a:pt x="370205" y="109093"/>
                  </a:lnTo>
                  <a:lnTo>
                    <a:pt x="368554" y="106070"/>
                  </a:lnTo>
                  <a:lnTo>
                    <a:pt x="367538" y="102908"/>
                  </a:lnTo>
                  <a:lnTo>
                    <a:pt x="366861" y="99339"/>
                  </a:lnTo>
                  <a:close/>
                </a:path>
                <a:path w="370205" h="111125">
                  <a:moveTo>
                    <a:pt x="366141" y="69430"/>
                  </a:moveTo>
                  <a:lnTo>
                    <a:pt x="353314" y="69430"/>
                  </a:lnTo>
                  <a:lnTo>
                    <a:pt x="353211" y="80848"/>
                  </a:lnTo>
                  <a:lnTo>
                    <a:pt x="352552" y="84709"/>
                  </a:lnTo>
                  <a:lnTo>
                    <a:pt x="351155" y="87731"/>
                  </a:lnTo>
                  <a:lnTo>
                    <a:pt x="349377" y="91655"/>
                  </a:lnTo>
                  <a:lnTo>
                    <a:pt x="346583" y="94742"/>
                  </a:lnTo>
                  <a:lnTo>
                    <a:pt x="338963" y="99263"/>
                  </a:lnTo>
                  <a:lnTo>
                    <a:pt x="334645" y="100380"/>
                  </a:lnTo>
                  <a:lnTo>
                    <a:pt x="353169" y="100380"/>
                  </a:lnTo>
                  <a:lnTo>
                    <a:pt x="354330" y="99339"/>
                  </a:lnTo>
                  <a:lnTo>
                    <a:pt x="366861" y="99339"/>
                  </a:lnTo>
                  <a:lnTo>
                    <a:pt x="366473" y="96812"/>
                  </a:lnTo>
                  <a:lnTo>
                    <a:pt x="366348" y="94856"/>
                  </a:lnTo>
                  <a:lnTo>
                    <a:pt x="366238" y="91452"/>
                  </a:lnTo>
                  <a:lnTo>
                    <a:pt x="366141" y="69430"/>
                  </a:lnTo>
                  <a:close/>
                </a:path>
                <a:path w="370205" h="111125">
                  <a:moveTo>
                    <a:pt x="343535" y="28282"/>
                  </a:moveTo>
                  <a:lnTo>
                    <a:pt x="330581" y="28282"/>
                  </a:lnTo>
                  <a:lnTo>
                    <a:pt x="324993" y="29210"/>
                  </a:lnTo>
                  <a:lnTo>
                    <a:pt x="303149" y="52616"/>
                  </a:lnTo>
                  <a:lnTo>
                    <a:pt x="315595" y="54394"/>
                  </a:lnTo>
                  <a:lnTo>
                    <a:pt x="316992" y="48793"/>
                  </a:lnTo>
                  <a:lnTo>
                    <a:pt x="319151" y="44881"/>
                  </a:lnTo>
                  <a:lnTo>
                    <a:pt x="321945" y="42684"/>
                  </a:lnTo>
                  <a:lnTo>
                    <a:pt x="324866" y="40474"/>
                  </a:lnTo>
                  <a:lnTo>
                    <a:pt x="329184" y="39370"/>
                  </a:lnTo>
                  <a:lnTo>
                    <a:pt x="363606" y="39370"/>
                  </a:lnTo>
                  <a:lnTo>
                    <a:pt x="363453" y="39027"/>
                  </a:lnTo>
                  <a:lnTo>
                    <a:pt x="359664" y="34239"/>
                  </a:lnTo>
                  <a:lnTo>
                    <a:pt x="356743" y="32245"/>
                  </a:lnTo>
                  <a:lnTo>
                    <a:pt x="352679" y="30657"/>
                  </a:lnTo>
                  <a:lnTo>
                    <a:pt x="348742" y="29070"/>
                  </a:lnTo>
                  <a:lnTo>
                    <a:pt x="343535" y="28282"/>
                  </a:lnTo>
                  <a:close/>
                </a:path>
              </a:pathLst>
            </a:custGeom>
            <a:solidFill>
              <a:srgbClr val="004448"/>
            </a:solidFill>
          </p:spPr>
          <p:txBody>
            <a:bodyPr wrap="square" lIns="0" tIns="0" rIns="0" bIns="0" rtlCol="0"/>
            <a:lstStyle/>
            <a:p>
              <a:endParaRPr/>
            </a:p>
          </p:txBody>
        </p:sp>
      </p:grpSp>
      <p:grpSp>
        <p:nvGrpSpPr>
          <p:cNvPr id="16" name="object 16"/>
          <p:cNvGrpSpPr/>
          <p:nvPr/>
        </p:nvGrpSpPr>
        <p:grpSpPr>
          <a:xfrm>
            <a:off x="451484" y="2498219"/>
            <a:ext cx="3328670" cy="1497330"/>
            <a:chOff x="451484" y="2498216"/>
            <a:chExt cx="3328670" cy="1497330"/>
          </a:xfrm>
        </p:grpSpPr>
        <p:sp>
          <p:nvSpPr>
            <p:cNvPr id="17" name="object 17"/>
            <p:cNvSpPr/>
            <p:nvPr/>
          </p:nvSpPr>
          <p:spPr>
            <a:xfrm>
              <a:off x="683894" y="2498216"/>
              <a:ext cx="3096260" cy="1497330"/>
            </a:xfrm>
            <a:custGeom>
              <a:avLst/>
              <a:gdLst/>
              <a:ahLst/>
              <a:cxnLst/>
              <a:rect l="l" t="t" r="r" b="b"/>
              <a:pathLst>
                <a:path w="3096260" h="1497329">
                  <a:moveTo>
                    <a:pt x="2995295" y="0"/>
                  </a:moveTo>
                  <a:lnTo>
                    <a:pt x="100964" y="0"/>
                  </a:lnTo>
                  <a:lnTo>
                    <a:pt x="61595" y="8255"/>
                  </a:lnTo>
                  <a:lnTo>
                    <a:pt x="29845" y="29845"/>
                  </a:lnTo>
                  <a:lnTo>
                    <a:pt x="8254" y="61595"/>
                  </a:lnTo>
                  <a:lnTo>
                    <a:pt x="0" y="100965"/>
                  </a:lnTo>
                  <a:lnTo>
                    <a:pt x="0" y="1396365"/>
                  </a:lnTo>
                  <a:lnTo>
                    <a:pt x="8254" y="1435735"/>
                  </a:lnTo>
                  <a:lnTo>
                    <a:pt x="29845" y="1468120"/>
                  </a:lnTo>
                  <a:lnTo>
                    <a:pt x="61595" y="1489710"/>
                  </a:lnTo>
                  <a:lnTo>
                    <a:pt x="100964" y="1497330"/>
                  </a:lnTo>
                  <a:lnTo>
                    <a:pt x="2995295" y="1497330"/>
                  </a:lnTo>
                  <a:lnTo>
                    <a:pt x="3034665" y="1489710"/>
                  </a:lnTo>
                  <a:lnTo>
                    <a:pt x="3066415" y="1468120"/>
                  </a:lnTo>
                  <a:lnTo>
                    <a:pt x="3088005" y="1435735"/>
                  </a:lnTo>
                  <a:lnTo>
                    <a:pt x="3096260" y="1396365"/>
                  </a:lnTo>
                  <a:lnTo>
                    <a:pt x="3096260" y="100965"/>
                  </a:lnTo>
                  <a:lnTo>
                    <a:pt x="3088005" y="61595"/>
                  </a:lnTo>
                  <a:lnTo>
                    <a:pt x="3066415" y="29845"/>
                  </a:lnTo>
                  <a:lnTo>
                    <a:pt x="3034665" y="8255"/>
                  </a:lnTo>
                  <a:lnTo>
                    <a:pt x="2995295" y="0"/>
                  </a:lnTo>
                  <a:close/>
                </a:path>
              </a:pathLst>
            </a:custGeom>
            <a:solidFill>
              <a:srgbClr val="004448"/>
            </a:solidFill>
          </p:spPr>
          <p:txBody>
            <a:bodyPr wrap="square" lIns="0" tIns="0" rIns="0" bIns="0" rtlCol="0"/>
            <a:lstStyle/>
            <a:p>
              <a:endParaRPr/>
            </a:p>
          </p:txBody>
        </p:sp>
        <p:pic>
          <p:nvPicPr>
            <p:cNvPr id="18" name="object 18"/>
            <p:cNvPicPr/>
            <p:nvPr/>
          </p:nvPicPr>
          <p:blipFill>
            <a:blip r:embed="rId5" cstate="screen">
              <a:extLst>
                <a:ext uri="{28A0092B-C50C-407E-A947-70E740481C1C}">
                  <a14:useLocalDpi xmlns:a14="http://schemas.microsoft.com/office/drawing/2010/main"/>
                </a:ext>
              </a:extLst>
            </a:blip>
            <a:stretch>
              <a:fillRect/>
            </a:stretch>
          </p:blipFill>
          <p:spPr>
            <a:xfrm>
              <a:off x="451484" y="2582671"/>
              <a:ext cx="214629" cy="189229"/>
            </a:xfrm>
            <a:prstGeom prst="rect">
              <a:avLst/>
            </a:prstGeom>
          </p:spPr>
        </p:pic>
        <p:pic>
          <p:nvPicPr>
            <p:cNvPr id="19" name="object 19"/>
            <p:cNvPicPr/>
            <p:nvPr/>
          </p:nvPicPr>
          <p:blipFill>
            <a:blip r:embed="rId6" cstate="screen">
              <a:extLst>
                <a:ext uri="{28A0092B-C50C-407E-A947-70E740481C1C}">
                  <a14:useLocalDpi xmlns:a14="http://schemas.microsoft.com/office/drawing/2010/main"/>
                </a:ext>
              </a:extLst>
            </a:blip>
            <a:stretch>
              <a:fillRect/>
            </a:stretch>
          </p:blipFill>
          <p:spPr>
            <a:xfrm>
              <a:off x="747255" y="2557525"/>
              <a:ext cx="2119515" cy="142875"/>
            </a:xfrm>
            <a:prstGeom prst="rect">
              <a:avLst/>
            </a:prstGeom>
          </p:spPr>
        </p:pic>
      </p:grpSp>
      <p:sp>
        <p:nvSpPr>
          <p:cNvPr id="20" name="object 20"/>
          <p:cNvSpPr txBox="1"/>
          <p:nvPr/>
        </p:nvSpPr>
        <p:spPr>
          <a:xfrm>
            <a:off x="723699" y="2683509"/>
            <a:ext cx="3018790" cy="1236980"/>
          </a:xfrm>
          <a:prstGeom prst="rect">
            <a:avLst/>
          </a:prstGeom>
        </p:spPr>
        <p:txBody>
          <a:bodyPr vert="horz" wrap="square" lIns="0" tIns="13329" rIns="0" bIns="0" rtlCol="0">
            <a:spAutoFit/>
          </a:bodyPr>
          <a:lstStyle/>
          <a:p>
            <a:pPr marL="12697" marR="5077" algn="just">
              <a:lnSpc>
                <a:spcPct val="99300"/>
              </a:lnSpc>
              <a:spcBef>
                <a:spcPts val="105"/>
              </a:spcBef>
            </a:pPr>
            <a:r>
              <a:rPr sz="1000" spc="-15" dirty="0">
                <a:solidFill>
                  <a:srgbClr val="FFFFFF"/>
                </a:solidFill>
                <a:latin typeface="Microsoft Sans Serif"/>
                <a:cs typeface="Microsoft Sans Serif"/>
              </a:rPr>
              <a:t>Borda</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demuestra</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buenas</a:t>
            </a:r>
            <a:r>
              <a:rPr sz="1000" spc="235" dirty="0">
                <a:solidFill>
                  <a:srgbClr val="FFFFFF"/>
                </a:solidFill>
                <a:latin typeface="Microsoft Sans Serif"/>
                <a:cs typeface="Microsoft Sans Serif"/>
              </a:rPr>
              <a:t> </a:t>
            </a:r>
            <a:r>
              <a:rPr sz="1000" spc="-15" dirty="0">
                <a:solidFill>
                  <a:srgbClr val="FFFFFF"/>
                </a:solidFill>
                <a:latin typeface="Microsoft Sans Serif"/>
                <a:cs typeface="Microsoft Sans Serif"/>
              </a:rPr>
              <a:t>prácticas,</a:t>
            </a:r>
            <a:r>
              <a:rPr sz="1000" spc="235" dirty="0">
                <a:solidFill>
                  <a:srgbClr val="FFFFFF"/>
                </a:solidFill>
                <a:latin typeface="Microsoft Sans Serif"/>
                <a:cs typeface="Microsoft Sans Serif"/>
              </a:rPr>
              <a:t> </a:t>
            </a:r>
            <a:r>
              <a:rPr sz="1000" spc="-15" dirty="0">
                <a:solidFill>
                  <a:srgbClr val="FFFFFF"/>
                </a:solidFill>
                <a:latin typeface="Microsoft Sans Serif"/>
                <a:cs typeface="Microsoft Sans Serif"/>
              </a:rPr>
              <a:t>principalmente </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por sus principios </a:t>
            </a:r>
            <a:r>
              <a:rPr sz="1000" spc="-5" dirty="0">
                <a:solidFill>
                  <a:srgbClr val="FFFFFF"/>
                </a:solidFill>
                <a:latin typeface="Microsoft Sans Serif"/>
                <a:cs typeface="Microsoft Sans Serif"/>
              </a:rPr>
              <a:t>de </a:t>
            </a:r>
            <a:r>
              <a:rPr sz="1000" spc="-15" dirty="0">
                <a:solidFill>
                  <a:srgbClr val="FFFFFF"/>
                </a:solidFill>
                <a:latin typeface="Microsoft Sans Serif"/>
                <a:cs typeface="Microsoft Sans Serif"/>
              </a:rPr>
              <a:t>sostenibilidad </a:t>
            </a:r>
            <a:r>
              <a:rPr sz="1000" spc="-5" dirty="0">
                <a:solidFill>
                  <a:srgbClr val="FFFFFF"/>
                </a:solidFill>
                <a:latin typeface="Microsoft Sans Serif"/>
                <a:cs typeface="Microsoft Sans Serif"/>
              </a:rPr>
              <a:t>y </a:t>
            </a:r>
            <a:r>
              <a:rPr sz="1000" spc="-15" dirty="0">
                <a:solidFill>
                  <a:srgbClr val="FFFFFF"/>
                </a:solidFill>
                <a:latin typeface="Microsoft Sans Serif"/>
                <a:cs typeface="Microsoft Sans Serif"/>
              </a:rPr>
              <a:t>producción: </a:t>
            </a:r>
            <a:r>
              <a:rPr sz="1000" spc="-10" dirty="0">
                <a:solidFill>
                  <a:srgbClr val="FFFFFF"/>
                </a:solidFill>
                <a:latin typeface="Microsoft Sans Serif"/>
                <a:cs typeface="Microsoft Sans Serif"/>
              </a:rPr>
              <a:t>no </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usan</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métodos</a:t>
            </a:r>
            <a:r>
              <a:rPr sz="1000" spc="-10" dirty="0">
                <a:solidFill>
                  <a:srgbClr val="FFFFFF"/>
                </a:solidFill>
                <a:latin typeface="Microsoft Sans Serif"/>
                <a:cs typeface="Microsoft Sans Serif"/>
              </a:rPr>
              <a:t> agrícolas</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intensivos</a:t>
            </a:r>
            <a:r>
              <a:rPr sz="1000" spc="-10" dirty="0">
                <a:solidFill>
                  <a:srgbClr val="FFFFFF"/>
                </a:solidFill>
                <a:latin typeface="Microsoft Sans Serif"/>
                <a:cs typeface="Microsoft Sans Serif"/>
              </a:rPr>
              <a:t> </a:t>
            </a:r>
            <a:r>
              <a:rPr sz="1000" spc="-20" dirty="0">
                <a:solidFill>
                  <a:srgbClr val="FFFFFF"/>
                </a:solidFill>
                <a:latin typeface="Microsoft Sans Serif"/>
                <a:cs typeface="Microsoft Sans Serif"/>
              </a:rPr>
              <a:t>y,</a:t>
            </a:r>
            <a:r>
              <a:rPr sz="1000" spc="-15" dirty="0">
                <a:solidFill>
                  <a:srgbClr val="FFFFFF"/>
                </a:solidFill>
                <a:latin typeface="Microsoft Sans Serif"/>
                <a:cs typeface="Microsoft Sans Serif"/>
              </a:rPr>
              <a:t> </a:t>
            </a:r>
            <a:r>
              <a:rPr sz="1000" spc="-10" dirty="0">
                <a:solidFill>
                  <a:srgbClr val="FFFFFF"/>
                </a:solidFill>
                <a:latin typeface="Microsoft Sans Serif"/>
                <a:cs typeface="Microsoft Sans Serif"/>
              </a:rPr>
              <a:t>por</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lo</a:t>
            </a:r>
            <a:r>
              <a:rPr sz="1000" spc="-10" dirty="0">
                <a:solidFill>
                  <a:srgbClr val="FFFFFF"/>
                </a:solidFill>
                <a:latin typeface="Microsoft Sans Serif"/>
                <a:cs typeface="Microsoft Sans Serif"/>
              </a:rPr>
              <a:t> tanto, </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contribuyen</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la</a:t>
            </a:r>
            <a:r>
              <a:rPr sz="1000" spc="-10" dirty="0">
                <a:solidFill>
                  <a:srgbClr val="FFFFFF"/>
                </a:solidFill>
                <a:latin typeface="Microsoft Sans Serif"/>
                <a:cs typeface="Microsoft Sans Serif"/>
              </a:rPr>
              <a:t> salud</a:t>
            </a:r>
            <a:r>
              <a:rPr sz="1000" spc="-5" dirty="0">
                <a:solidFill>
                  <a:srgbClr val="FFFFFF"/>
                </a:solidFill>
                <a:latin typeface="Microsoft Sans Serif"/>
                <a:cs typeface="Microsoft Sans Serif"/>
              </a:rPr>
              <a:t> de</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los</a:t>
            </a:r>
            <a:r>
              <a:rPr sz="1000" spc="-10" dirty="0">
                <a:solidFill>
                  <a:srgbClr val="FFFFFF"/>
                </a:solidFill>
                <a:latin typeface="Microsoft Sans Serif"/>
                <a:cs typeface="Microsoft Sans Serif"/>
              </a:rPr>
              <a:t> </a:t>
            </a:r>
            <a:r>
              <a:rPr sz="1000" spc="-15" dirty="0">
                <a:solidFill>
                  <a:srgbClr val="FFFFFF"/>
                </a:solidFill>
                <a:latin typeface="Microsoft Sans Serif"/>
                <a:cs typeface="Microsoft Sans Serif"/>
              </a:rPr>
              <a:t>consumidores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calidad del producto. También practican </a:t>
            </a:r>
            <a:r>
              <a:rPr sz="1000" spc="-5" dirty="0">
                <a:solidFill>
                  <a:srgbClr val="FFFFFF"/>
                </a:solidFill>
                <a:latin typeface="Microsoft Sans Serif"/>
                <a:cs typeface="Microsoft Sans Serif"/>
              </a:rPr>
              <a:t>y </a:t>
            </a:r>
            <a:r>
              <a:rPr sz="1000" spc="-10" dirty="0">
                <a:solidFill>
                  <a:srgbClr val="FFFFFF"/>
                </a:solidFill>
                <a:latin typeface="Microsoft Sans Serif"/>
                <a:cs typeface="Microsoft Sans Serif"/>
              </a:rPr>
              <a:t>fomentan la </a:t>
            </a:r>
            <a:r>
              <a:rPr sz="1000" spc="-254" dirty="0">
                <a:solidFill>
                  <a:srgbClr val="FFFFFF"/>
                </a:solidFill>
                <a:latin typeface="Microsoft Sans Serif"/>
                <a:cs typeface="Microsoft Sans Serif"/>
              </a:rPr>
              <a:t> </a:t>
            </a:r>
            <a:r>
              <a:rPr sz="1000" spc="-15" dirty="0">
                <a:solidFill>
                  <a:srgbClr val="FFFFFF"/>
                </a:solidFill>
                <a:latin typeface="Microsoft Sans Serif"/>
                <a:cs typeface="Microsoft Sans Serif"/>
              </a:rPr>
              <a:t>cadena </a:t>
            </a:r>
            <a:r>
              <a:rPr sz="1000" spc="-5" dirty="0">
                <a:solidFill>
                  <a:srgbClr val="FFFFFF"/>
                </a:solidFill>
                <a:latin typeface="Microsoft Sans Serif"/>
                <a:cs typeface="Microsoft Sans Serif"/>
              </a:rPr>
              <a:t>de </a:t>
            </a:r>
            <a:r>
              <a:rPr sz="1000" spc="-15" dirty="0">
                <a:solidFill>
                  <a:srgbClr val="FFFFFF"/>
                </a:solidFill>
                <a:latin typeface="Microsoft Sans Serif"/>
                <a:cs typeface="Microsoft Sans Serif"/>
              </a:rPr>
              <a:t>suministro </a:t>
            </a:r>
            <a:r>
              <a:rPr sz="1000" spc="-10" dirty="0">
                <a:solidFill>
                  <a:srgbClr val="FFFFFF"/>
                </a:solidFill>
                <a:latin typeface="Microsoft Sans Serif"/>
                <a:cs typeface="Microsoft Sans Serif"/>
              </a:rPr>
              <a:t>corta </a:t>
            </a:r>
            <a:r>
              <a:rPr sz="1000" spc="-5" dirty="0">
                <a:solidFill>
                  <a:srgbClr val="FFFFFF"/>
                </a:solidFill>
                <a:latin typeface="Microsoft Sans Serif"/>
                <a:cs typeface="Microsoft Sans Serif"/>
              </a:rPr>
              <a:t>a </a:t>
            </a:r>
            <a:r>
              <a:rPr sz="1000" spc="-15" dirty="0">
                <a:solidFill>
                  <a:srgbClr val="FFFFFF"/>
                </a:solidFill>
                <a:latin typeface="Microsoft Sans Serif"/>
                <a:cs typeface="Microsoft Sans Serif"/>
              </a:rPr>
              <a:t>través </a:t>
            </a:r>
            <a:r>
              <a:rPr sz="1000" spc="-5" dirty="0">
                <a:solidFill>
                  <a:srgbClr val="FFFFFF"/>
                </a:solidFill>
                <a:latin typeface="Microsoft Sans Serif"/>
                <a:cs typeface="Microsoft Sans Serif"/>
              </a:rPr>
              <a:t>de </a:t>
            </a:r>
            <a:r>
              <a:rPr sz="1000" spc="-10" dirty="0">
                <a:solidFill>
                  <a:srgbClr val="FFFFFF"/>
                </a:solidFill>
                <a:latin typeface="Microsoft Sans Serif"/>
                <a:cs typeface="Microsoft Sans Serif"/>
              </a:rPr>
              <a:t>la </a:t>
            </a:r>
            <a:r>
              <a:rPr sz="1000" spc="-15" dirty="0">
                <a:solidFill>
                  <a:srgbClr val="FFFFFF"/>
                </a:solidFill>
                <a:latin typeface="Microsoft Sans Serif"/>
                <a:cs typeface="Microsoft Sans Serif"/>
              </a:rPr>
              <a:t>cooperativa </a:t>
            </a:r>
            <a:r>
              <a:rPr sz="1000" spc="-10" dirty="0">
                <a:solidFill>
                  <a:srgbClr val="FFFFFF"/>
                </a:solidFill>
                <a:latin typeface="Microsoft Sans Serif"/>
                <a:cs typeface="Microsoft Sans Serif"/>
              </a:rPr>
              <a:t> que han formado</a:t>
            </a:r>
            <a:r>
              <a:rPr sz="1000" spc="245" dirty="0">
                <a:solidFill>
                  <a:srgbClr val="FFFFFF"/>
                </a:solidFill>
                <a:latin typeface="Microsoft Sans Serif"/>
                <a:cs typeface="Microsoft Sans Serif"/>
              </a:rPr>
              <a:t> </a:t>
            </a:r>
            <a:r>
              <a:rPr sz="1000" spc="-20" dirty="0">
                <a:solidFill>
                  <a:srgbClr val="FFFFFF"/>
                </a:solidFill>
                <a:latin typeface="Microsoft Sans Serif"/>
                <a:cs typeface="Microsoft Sans Serif"/>
              </a:rPr>
              <a:t>y, </a:t>
            </a:r>
            <a:r>
              <a:rPr sz="1000" spc="-10" dirty="0">
                <a:solidFill>
                  <a:srgbClr val="FFFFFF"/>
                </a:solidFill>
                <a:latin typeface="Microsoft Sans Serif"/>
                <a:cs typeface="Microsoft Sans Serif"/>
              </a:rPr>
              <a:t>como </a:t>
            </a:r>
            <a:r>
              <a:rPr sz="1000" spc="-15" dirty="0">
                <a:solidFill>
                  <a:srgbClr val="FFFFFF"/>
                </a:solidFill>
                <a:latin typeface="Microsoft Sans Serif"/>
                <a:cs typeface="Microsoft Sans Serif"/>
              </a:rPr>
              <a:t>resultado, </a:t>
            </a:r>
            <a:r>
              <a:rPr sz="1000" spc="-10" dirty="0">
                <a:solidFill>
                  <a:srgbClr val="FFFFFF"/>
                </a:solidFill>
                <a:latin typeface="Microsoft Sans Serif"/>
                <a:cs typeface="Microsoft Sans Serif"/>
              </a:rPr>
              <a:t>la </a:t>
            </a:r>
            <a:r>
              <a:rPr sz="1000" spc="-15" dirty="0">
                <a:solidFill>
                  <a:srgbClr val="FFFFFF"/>
                </a:solidFill>
                <a:latin typeface="Microsoft Sans Serif"/>
                <a:cs typeface="Microsoft Sans Serif"/>
              </a:rPr>
              <a:t>protección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la</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raza</a:t>
            </a:r>
            <a:r>
              <a:rPr sz="1000" spc="-5" dirty="0">
                <a:solidFill>
                  <a:srgbClr val="FFFFFF"/>
                </a:solidFill>
                <a:latin typeface="Microsoft Sans Serif"/>
                <a:cs typeface="Microsoft Sans Serif"/>
              </a:rPr>
              <a:t> de</a:t>
            </a:r>
            <a:r>
              <a:rPr sz="1000" spc="-20" dirty="0">
                <a:solidFill>
                  <a:srgbClr val="FFFFFF"/>
                </a:solidFill>
                <a:latin typeface="Microsoft Sans Serif"/>
                <a:cs typeface="Microsoft Sans Serif"/>
              </a:rPr>
              <a:t> </a:t>
            </a:r>
            <a:r>
              <a:rPr sz="1000" spc="-10" dirty="0">
                <a:solidFill>
                  <a:srgbClr val="FFFFFF"/>
                </a:solidFill>
                <a:latin typeface="Microsoft Sans Serif"/>
                <a:cs typeface="Microsoft Sans Serif"/>
              </a:rPr>
              <a:t>ganado</a:t>
            </a:r>
            <a:r>
              <a:rPr sz="1000" spc="-5" dirty="0">
                <a:solidFill>
                  <a:srgbClr val="FFFFFF"/>
                </a:solidFill>
                <a:latin typeface="Microsoft Sans Serif"/>
                <a:cs typeface="Microsoft Sans Serif"/>
              </a:rPr>
              <a:t> </a:t>
            </a:r>
            <a:r>
              <a:rPr sz="1000" spc="-15" dirty="0">
                <a:solidFill>
                  <a:srgbClr val="FFFFFF"/>
                </a:solidFill>
                <a:latin typeface="Microsoft Sans Serif"/>
                <a:cs typeface="Microsoft Sans Serif"/>
              </a:rPr>
              <a:t>Pirenaica, </a:t>
            </a:r>
            <a:r>
              <a:rPr sz="1000" spc="-5" dirty="0">
                <a:solidFill>
                  <a:srgbClr val="FFFFFF"/>
                </a:solidFill>
                <a:latin typeface="Microsoft Sans Serif"/>
                <a:cs typeface="Microsoft Sans Serif"/>
              </a:rPr>
              <a:t>en </a:t>
            </a:r>
            <a:r>
              <a:rPr sz="1000" spc="-15" dirty="0">
                <a:solidFill>
                  <a:srgbClr val="FFFFFF"/>
                </a:solidFill>
                <a:latin typeface="Microsoft Sans Serif"/>
                <a:cs typeface="Microsoft Sans Serif"/>
              </a:rPr>
              <a:t>peligro</a:t>
            </a:r>
            <a:r>
              <a:rPr sz="1000" spc="-5" dirty="0">
                <a:solidFill>
                  <a:srgbClr val="FFFFFF"/>
                </a:solidFill>
                <a:latin typeface="Microsoft Sans Serif"/>
                <a:cs typeface="Microsoft Sans Serif"/>
              </a:rPr>
              <a:t> de </a:t>
            </a:r>
            <a:r>
              <a:rPr sz="1000" spc="-15" dirty="0">
                <a:solidFill>
                  <a:srgbClr val="FFFFFF"/>
                </a:solidFill>
                <a:latin typeface="Microsoft Sans Serif"/>
                <a:cs typeface="Microsoft Sans Serif"/>
              </a:rPr>
              <a:t>extinción.</a:t>
            </a:r>
            <a:endParaRPr sz="1000">
              <a:latin typeface="Microsoft Sans Serif"/>
              <a:cs typeface="Microsoft Sans Serif"/>
            </a:endParaRPr>
          </a:p>
        </p:txBody>
      </p:sp>
      <p:grpSp>
        <p:nvGrpSpPr>
          <p:cNvPr id="21" name="object 21"/>
          <p:cNvGrpSpPr/>
          <p:nvPr/>
        </p:nvGrpSpPr>
        <p:grpSpPr>
          <a:xfrm>
            <a:off x="0" y="0"/>
            <a:ext cx="7277100" cy="2406650"/>
            <a:chOff x="0" y="0"/>
            <a:chExt cx="7277100" cy="2406650"/>
          </a:xfrm>
        </p:grpSpPr>
        <p:sp>
          <p:nvSpPr>
            <p:cNvPr id="22" name="object 22"/>
            <p:cNvSpPr/>
            <p:nvPr/>
          </p:nvSpPr>
          <p:spPr>
            <a:xfrm>
              <a:off x="0" y="0"/>
              <a:ext cx="5220970" cy="1318895"/>
            </a:xfrm>
            <a:custGeom>
              <a:avLst/>
              <a:gdLst/>
              <a:ahLst/>
              <a:cxnLst/>
              <a:rect l="l" t="t" r="r" b="b"/>
              <a:pathLst>
                <a:path w="5220970" h="1318895">
                  <a:moveTo>
                    <a:pt x="5220605" y="0"/>
                  </a:moveTo>
                  <a:lnTo>
                    <a:pt x="0" y="0"/>
                  </a:lnTo>
                  <a:lnTo>
                    <a:pt x="0" y="1318386"/>
                  </a:lnTo>
                  <a:lnTo>
                    <a:pt x="2537460" y="1318386"/>
                  </a:lnTo>
                  <a:lnTo>
                    <a:pt x="4064635" y="1276476"/>
                  </a:lnTo>
                  <a:lnTo>
                    <a:pt x="4865370" y="985646"/>
                  </a:lnTo>
                  <a:lnTo>
                    <a:pt x="5203190" y="196976"/>
                  </a:lnTo>
                  <a:lnTo>
                    <a:pt x="5220605" y="0"/>
                  </a:lnTo>
                  <a:close/>
                </a:path>
              </a:pathLst>
            </a:custGeom>
            <a:solidFill>
              <a:srgbClr val="004448"/>
            </a:solidFill>
          </p:spPr>
          <p:txBody>
            <a:bodyPr wrap="square" lIns="0" tIns="0" rIns="0" bIns="0" rtlCol="0"/>
            <a:lstStyle/>
            <a:p>
              <a:endParaRPr/>
            </a:p>
          </p:txBody>
        </p:sp>
        <p:pic>
          <p:nvPicPr>
            <p:cNvPr id="23" name="object 23"/>
            <p:cNvPicPr/>
            <p:nvPr/>
          </p:nvPicPr>
          <p:blipFill>
            <a:blip r:embed="rId7" cstate="screen">
              <a:extLst>
                <a:ext uri="{28A0092B-C50C-407E-A947-70E740481C1C}">
                  <a14:useLocalDpi xmlns:a14="http://schemas.microsoft.com/office/drawing/2010/main"/>
                </a:ext>
              </a:extLst>
            </a:blip>
            <a:stretch>
              <a:fillRect/>
            </a:stretch>
          </p:blipFill>
          <p:spPr>
            <a:xfrm>
              <a:off x="4612640" y="447166"/>
              <a:ext cx="2395855" cy="1587500"/>
            </a:xfrm>
            <a:prstGeom prst="rect">
              <a:avLst/>
            </a:prstGeom>
          </p:spPr>
        </p:pic>
        <p:sp>
          <p:nvSpPr>
            <p:cNvPr id="24" name="object 24"/>
            <p:cNvSpPr/>
            <p:nvPr/>
          </p:nvSpPr>
          <p:spPr>
            <a:xfrm>
              <a:off x="4613275" y="457961"/>
              <a:ext cx="2395220" cy="1580515"/>
            </a:xfrm>
            <a:custGeom>
              <a:avLst/>
              <a:gdLst/>
              <a:ahLst/>
              <a:cxnLst/>
              <a:rect l="l" t="t" r="r" b="b"/>
              <a:pathLst>
                <a:path w="2395220" h="1580514">
                  <a:moveTo>
                    <a:pt x="2395220" y="1576704"/>
                  </a:moveTo>
                  <a:lnTo>
                    <a:pt x="0" y="1576704"/>
                  </a:lnTo>
                  <a:lnTo>
                    <a:pt x="0" y="1580515"/>
                  </a:lnTo>
                  <a:lnTo>
                    <a:pt x="2395220" y="1580515"/>
                  </a:lnTo>
                  <a:lnTo>
                    <a:pt x="2395220" y="1576704"/>
                  </a:lnTo>
                  <a:close/>
                </a:path>
                <a:path w="2395220" h="1580514">
                  <a:moveTo>
                    <a:pt x="2322829" y="0"/>
                  </a:moveTo>
                  <a:lnTo>
                    <a:pt x="73025" y="0"/>
                  </a:lnTo>
                  <a:lnTo>
                    <a:pt x="48895" y="5079"/>
                  </a:lnTo>
                  <a:lnTo>
                    <a:pt x="28575" y="18415"/>
                  </a:lnTo>
                  <a:lnTo>
                    <a:pt x="15239" y="38100"/>
                  </a:lnTo>
                  <a:lnTo>
                    <a:pt x="10795" y="62229"/>
                  </a:lnTo>
                  <a:lnTo>
                    <a:pt x="10795" y="1576704"/>
                  </a:lnTo>
                  <a:lnTo>
                    <a:pt x="2385059" y="1576704"/>
                  </a:lnTo>
                  <a:lnTo>
                    <a:pt x="2385059" y="62229"/>
                  </a:lnTo>
                  <a:lnTo>
                    <a:pt x="2379979" y="38100"/>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25" name="object 25"/>
            <p:cNvPicPr/>
            <p:nvPr/>
          </p:nvPicPr>
          <p:blipFill>
            <a:blip r:embed="rId8" cstate="screen">
              <a:extLst>
                <a:ext uri="{28A0092B-C50C-407E-A947-70E740481C1C}">
                  <a14:useLocalDpi xmlns:a14="http://schemas.microsoft.com/office/drawing/2010/main"/>
                </a:ext>
              </a:extLst>
            </a:blip>
            <a:stretch>
              <a:fillRect/>
            </a:stretch>
          </p:blipFill>
          <p:spPr>
            <a:xfrm>
              <a:off x="4321175" y="2038476"/>
              <a:ext cx="2955925" cy="86995"/>
            </a:xfrm>
            <a:prstGeom prst="rect">
              <a:avLst/>
            </a:prstGeom>
          </p:spPr>
        </p:pic>
        <p:sp>
          <p:nvSpPr>
            <p:cNvPr id="26" name="object 26"/>
            <p:cNvSpPr/>
            <p:nvPr/>
          </p:nvSpPr>
          <p:spPr>
            <a:xfrm>
              <a:off x="4691379" y="541781"/>
              <a:ext cx="2276475" cy="1408430"/>
            </a:xfrm>
            <a:custGeom>
              <a:avLst/>
              <a:gdLst/>
              <a:ahLst/>
              <a:cxnLst/>
              <a:rect l="l" t="t" r="r" b="b"/>
              <a:pathLst>
                <a:path w="2276475" h="1408430">
                  <a:moveTo>
                    <a:pt x="2276475" y="0"/>
                  </a:moveTo>
                  <a:lnTo>
                    <a:pt x="0" y="0"/>
                  </a:lnTo>
                  <a:lnTo>
                    <a:pt x="0" y="1408429"/>
                  </a:lnTo>
                  <a:lnTo>
                    <a:pt x="2276475" y="1408429"/>
                  </a:lnTo>
                  <a:lnTo>
                    <a:pt x="2276475" y="0"/>
                  </a:lnTo>
                  <a:close/>
                </a:path>
              </a:pathLst>
            </a:custGeom>
            <a:solidFill>
              <a:srgbClr val="FFFFFF"/>
            </a:solidFill>
          </p:spPr>
          <p:txBody>
            <a:bodyPr wrap="square" lIns="0" tIns="0" rIns="0" bIns="0" rtlCol="0"/>
            <a:lstStyle/>
            <a:p>
              <a:endParaRPr/>
            </a:p>
          </p:txBody>
        </p:sp>
        <p:pic>
          <p:nvPicPr>
            <p:cNvPr id="27" name="object 27"/>
            <p:cNvPicPr/>
            <p:nvPr/>
          </p:nvPicPr>
          <p:blipFill>
            <a:blip r:embed="rId9" cstate="screen">
              <a:extLst>
                <a:ext uri="{28A0092B-C50C-407E-A947-70E740481C1C}">
                  <a14:useLocalDpi xmlns:a14="http://schemas.microsoft.com/office/drawing/2010/main"/>
                </a:ext>
              </a:extLst>
            </a:blip>
            <a:stretch>
              <a:fillRect/>
            </a:stretch>
          </p:blipFill>
          <p:spPr>
            <a:xfrm>
              <a:off x="4691379" y="551941"/>
              <a:ext cx="1654175" cy="785495"/>
            </a:xfrm>
            <a:prstGeom prst="rect">
              <a:avLst/>
            </a:prstGeom>
          </p:spPr>
        </p:pic>
        <p:pic>
          <p:nvPicPr>
            <p:cNvPr id="28" name="object 28"/>
            <p:cNvPicPr/>
            <p:nvPr/>
          </p:nvPicPr>
          <p:blipFill>
            <a:blip r:embed="rId10" cstate="screen">
              <a:extLst>
                <a:ext uri="{28A0092B-C50C-407E-A947-70E740481C1C}">
                  <a14:useLocalDpi xmlns:a14="http://schemas.microsoft.com/office/drawing/2010/main"/>
                </a:ext>
              </a:extLst>
            </a:blip>
            <a:stretch>
              <a:fillRect/>
            </a:stretch>
          </p:blipFill>
          <p:spPr>
            <a:xfrm>
              <a:off x="6343650" y="551941"/>
              <a:ext cx="619759" cy="981075"/>
            </a:xfrm>
            <a:prstGeom prst="rect">
              <a:avLst/>
            </a:prstGeom>
          </p:spPr>
        </p:pic>
        <p:pic>
          <p:nvPicPr>
            <p:cNvPr id="29" name="object 29"/>
            <p:cNvPicPr/>
            <p:nvPr/>
          </p:nvPicPr>
          <p:blipFill>
            <a:blip r:embed="rId11" cstate="screen">
              <a:extLst>
                <a:ext uri="{28A0092B-C50C-407E-A947-70E740481C1C}">
                  <a14:useLocalDpi xmlns:a14="http://schemas.microsoft.com/office/drawing/2010/main"/>
                </a:ext>
              </a:extLst>
            </a:blip>
            <a:stretch>
              <a:fillRect/>
            </a:stretch>
          </p:blipFill>
          <p:spPr>
            <a:xfrm>
              <a:off x="4691379" y="1334896"/>
              <a:ext cx="1654175" cy="588645"/>
            </a:xfrm>
            <a:prstGeom prst="rect">
              <a:avLst/>
            </a:prstGeom>
          </p:spPr>
        </p:pic>
        <p:pic>
          <p:nvPicPr>
            <p:cNvPr id="30" name="object 30"/>
            <p:cNvPicPr/>
            <p:nvPr/>
          </p:nvPicPr>
          <p:blipFill>
            <a:blip r:embed="rId12" cstate="screen">
              <a:extLst>
                <a:ext uri="{28A0092B-C50C-407E-A947-70E740481C1C}">
                  <a14:useLocalDpi xmlns:a14="http://schemas.microsoft.com/office/drawing/2010/main"/>
                </a:ext>
              </a:extLst>
            </a:blip>
            <a:stretch>
              <a:fillRect/>
            </a:stretch>
          </p:blipFill>
          <p:spPr>
            <a:xfrm>
              <a:off x="6343650" y="1531111"/>
              <a:ext cx="619759" cy="393065"/>
            </a:xfrm>
            <a:prstGeom prst="rect">
              <a:avLst/>
            </a:prstGeom>
          </p:spPr>
        </p:pic>
        <p:sp>
          <p:nvSpPr>
            <p:cNvPr id="31" name="object 31"/>
            <p:cNvSpPr/>
            <p:nvPr/>
          </p:nvSpPr>
          <p:spPr>
            <a:xfrm>
              <a:off x="4688840" y="538987"/>
              <a:ext cx="2282190" cy="1413510"/>
            </a:xfrm>
            <a:custGeom>
              <a:avLst/>
              <a:gdLst/>
              <a:ahLst/>
              <a:cxnLst/>
              <a:rect l="l" t="t" r="r" b="b"/>
              <a:pathLst>
                <a:path w="2282190" h="1413510">
                  <a:moveTo>
                    <a:pt x="2282190" y="254"/>
                  </a:moveTo>
                  <a:lnTo>
                    <a:pt x="2276475" y="254"/>
                  </a:lnTo>
                  <a:lnTo>
                    <a:pt x="2276475" y="5080"/>
                  </a:lnTo>
                  <a:lnTo>
                    <a:pt x="2276475" y="1408430"/>
                  </a:lnTo>
                  <a:lnTo>
                    <a:pt x="6350" y="1408430"/>
                  </a:lnTo>
                  <a:lnTo>
                    <a:pt x="6350" y="5080"/>
                  </a:lnTo>
                  <a:lnTo>
                    <a:pt x="2276475" y="5080"/>
                  </a:lnTo>
                  <a:lnTo>
                    <a:pt x="2276475" y="254"/>
                  </a:lnTo>
                  <a:lnTo>
                    <a:pt x="2276475" y="0"/>
                  </a:lnTo>
                  <a:lnTo>
                    <a:pt x="0" y="0"/>
                  </a:lnTo>
                  <a:lnTo>
                    <a:pt x="0" y="5080"/>
                  </a:lnTo>
                  <a:lnTo>
                    <a:pt x="0" y="1408430"/>
                  </a:lnTo>
                  <a:lnTo>
                    <a:pt x="0" y="1413510"/>
                  </a:lnTo>
                  <a:lnTo>
                    <a:pt x="2282190" y="1413510"/>
                  </a:lnTo>
                  <a:lnTo>
                    <a:pt x="2282190" y="1408684"/>
                  </a:lnTo>
                  <a:lnTo>
                    <a:pt x="2282190" y="1408430"/>
                  </a:lnTo>
                  <a:lnTo>
                    <a:pt x="2282190" y="254"/>
                  </a:lnTo>
                  <a:close/>
                </a:path>
              </a:pathLst>
            </a:custGeom>
            <a:solidFill>
              <a:srgbClr val="221F1F"/>
            </a:solidFill>
          </p:spPr>
          <p:txBody>
            <a:bodyPr wrap="square" lIns="0" tIns="0" rIns="0" bIns="0" rtlCol="0"/>
            <a:lstStyle/>
            <a:p>
              <a:endParaRPr/>
            </a:p>
          </p:txBody>
        </p:sp>
        <p:sp>
          <p:nvSpPr>
            <p:cNvPr id="32" name="object 32"/>
            <p:cNvSpPr/>
            <p:nvPr/>
          </p:nvSpPr>
          <p:spPr>
            <a:xfrm>
              <a:off x="6097904" y="1550796"/>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3" name="object 33"/>
            <p:cNvSpPr/>
            <p:nvPr/>
          </p:nvSpPr>
          <p:spPr>
            <a:xfrm>
              <a:off x="6063615" y="1517776"/>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4"/>
                  </a:lnTo>
                  <a:lnTo>
                    <a:pt x="149860" y="87629"/>
                  </a:lnTo>
                  <a:lnTo>
                    <a:pt x="116205" y="116839"/>
                  </a:lnTo>
                  <a:lnTo>
                    <a:pt x="86995" y="149225"/>
                  </a:lnTo>
                  <a:lnTo>
                    <a:pt x="60960" y="184784"/>
                  </a:lnTo>
                  <a:lnTo>
                    <a:pt x="38735" y="222884"/>
                  </a:lnTo>
                  <a:lnTo>
                    <a:pt x="21589" y="264795"/>
                  </a:lnTo>
                  <a:lnTo>
                    <a:pt x="8889" y="308609"/>
                  </a:lnTo>
                  <a:lnTo>
                    <a:pt x="1905" y="353695"/>
                  </a:lnTo>
                  <a:lnTo>
                    <a:pt x="0" y="398145"/>
                  </a:lnTo>
                  <a:lnTo>
                    <a:pt x="3810" y="441959"/>
                  </a:lnTo>
                  <a:lnTo>
                    <a:pt x="12064" y="484504"/>
                  </a:lnTo>
                  <a:lnTo>
                    <a:pt x="25400" y="525145"/>
                  </a:lnTo>
                  <a:lnTo>
                    <a:pt x="43180" y="564514"/>
                  </a:lnTo>
                  <a:lnTo>
                    <a:pt x="66039" y="601979"/>
                  </a:lnTo>
                  <a:lnTo>
                    <a:pt x="92075" y="636270"/>
                  </a:lnTo>
                  <a:lnTo>
                    <a:pt x="122555" y="668020"/>
                  </a:lnTo>
                  <a:lnTo>
                    <a:pt x="156210" y="696595"/>
                  </a:lnTo>
                  <a:lnTo>
                    <a:pt x="193675" y="721359"/>
                  </a:lnTo>
                  <a:lnTo>
                    <a:pt x="233680" y="742314"/>
                  </a:lnTo>
                  <a:lnTo>
                    <a:pt x="276860" y="758825"/>
                  </a:lnTo>
                  <a:lnTo>
                    <a:pt x="323214" y="770889"/>
                  </a:lnTo>
                  <a:lnTo>
                    <a:pt x="370205" y="777239"/>
                  </a:lnTo>
                  <a:lnTo>
                    <a:pt x="416560" y="779145"/>
                  </a:lnTo>
                  <a:lnTo>
                    <a:pt x="462280" y="775970"/>
                  </a:lnTo>
                  <a:lnTo>
                    <a:pt x="507364" y="767714"/>
                  </a:lnTo>
                  <a:lnTo>
                    <a:pt x="549910" y="755014"/>
                  </a:lnTo>
                  <a:lnTo>
                    <a:pt x="591185" y="737870"/>
                  </a:lnTo>
                  <a:lnTo>
                    <a:pt x="629919" y="716279"/>
                  </a:lnTo>
                  <a:lnTo>
                    <a:pt x="666114" y="690879"/>
                  </a:lnTo>
                  <a:lnTo>
                    <a:pt x="699135" y="662304"/>
                  </a:lnTo>
                  <a:lnTo>
                    <a:pt x="728980" y="629920"/>
                  </a:lnTo>
                  <a:lnTo>
                    <a:pt x="755014" y="594359"/>
                  </a:lnTo>
                  <a:lnTo>
                    <a:pt x="776605" y="555625"/>
                  </a:lnTo>
                  <a:lnTo>
                    <a:pt x="794385" y="514350"/>
                  </a:lnTo>
                  <a:lnTo>
                    <a:pt x="807085" y="470534"/>
                  </a:lnTo>
                  <a:lnTo>
                    <a:pt x="814069" y="425450"/>
                  </a:lnTo>
                  <a:lnTo>
                    <a:pt x="815975" y="381000"/>
                  </a:lnTo>
                  <a:lnTo>
                    <a:pt x="812164" y="337184"/>
                  </a:lnTo>
                  <a:lnTo>
                    <a:pt x="803275" y="294639"/>
                  </a:lnTo>
                  <a:lnTo>
                    <a:pt x="789939" y="253364"/>
                  </a:lnTo>
                  <a:lnTo>
                    <a:pt x="772160" y="213995"/>
                  </a:lnTo>
                  <a:lnTo>
                    <a:pt x="749935" y="177164"/>
                  </a:lnTo>
                  <a:lnTo>
                    <a:pt x="723264" y="142875"/>
                  </a:lnTo>
                  <a:lnTo>
                    <a:pt x="693419" y="111125"/>
                  </a:lnTo>
                  <a:lnTo>
                    <a:pt x="659764" y="82550"/>
                  </a:lnTo>
                  <a:lnTo>
                    <a:pt x="622300" y="57784"/>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34" name="object 34"/>
            <p:cNvSpPr/>
            <p:nvPr/>
          </p:nvSpPr>
          <p:spPr>
            <a:xfrm>
              <a:off x="520700" y="0"/>
              <a:ext cx="12700" cy="1069340"/>
            </a:xfrm>
            <a:custGeom>
              <a:avLst/>
              <a:gdLst/>
              <a:ahLst/>
              <a:cxnLst/>
              <a:rect l="l" t="t" r="r" b="b"/>
              <a:pathLst>
                <a:path w="12700" h="1069340">
                  <a:moveTo>
                    <a:pt x="0" y="1068831"/>
                  </a:moveTo>
                  <a:lnTo>
                    <a:pt x="12700" y="1068831"/>
                  </a:lnTo>
                  <a:lnTo>
                    <a:pt x="12700" y="0"/>
                  </a:lnTo>
                  <a:lnTo>
                    <a:pt x="0" y="0"/>
                  </a:lnTo>
                  <a:lnTo>
                    <a:pt x="0" y="1068831"/>
                  </a:lnTo>
                  <a:close/>
                </a:path>
              </a:pathLst>
            </a:custGeom>
            <a:solidFill>
              <a:srgbClr val="FFFFFF"/>
            </a:solidFill>
          </p:spPr>
          <p:txBody>
            <a:bodyPr wrap="square" lIns="0" tIns="0" rIns="0" bIns="0" rtlCol="0"/>
            <a:lstStyle/>
            <a:p>
              <a:endParaRPr/>
            </a:p>
          </p:txBody>
        </p:sp>
        <p:sp>
          <p:nvSpPr>
            <p:cNvPr id="35" name="object 35"/>
            <p:cNvSpPr/>
            <p:nvPr/>
          </p:nvSpPr>
          <p:spPr>
            <a:xfrm>
              <a:off x="155625" y="464819"/>
              <a:ext cx="271145" cy="210820"/>
            </a:xfrm>
            <a:custGeom>
              <a:avLst/>
              <a:gdLst/>
              <a:ahLst/>
              <a:cxnLst/>
              <a:rect l="l" t="t" r="r" b="b"/>
              <a:pathLst>
                <a:path w="271145" h="210820">
                  <a:moveTo>
                    <a:pt x="112290" y="21336"/>
                  </a:moveTo>
                  <a:lnTo>
                    <a:pt x="65239" y="21336"/>
                  </a:lnTo>
                  <a:lnTo>
                    <a:pt x="72773" y="21980"/>
                  </a:lnTo>
                  <a:lnTo>
                    <a:pt x="79562" y="23923"/>
                  </a:lnTo>
                  <a:lnTo>
                    <a:pt x="100723" y="57531"/>
                  </a:lnTo>
                  <a:lnTo>
                    <a:pt x="100049" y="64962"/>
                  </a:lnTo>
                  <a:lnTo>
                    <a:pt x="74145" y="107775"/>
                  </a:lnTo>
                  <a:lnTo>
                    <a:pt x="39077" y="141606"/>
                  </a:lnTo>
                  <a:lnTo>
                    <a:pt x="30921" y="149812"/>
                  </a:lnTo>
                  <a:lnTo>
                    <a:pt x="5608" y="185380"/>
                  </a:lnTo>
                  <a:lnTo>
                    <a:pt x="0" y="204089"/>
                  </a:lnTo>
                  <a:lnTo>
                    <a:pt x="177" y="210312"/>
                  </a:lnTo>
                  <a:lnTo>
                    <a:pt x="124777" y="210312"/>
                  </a:lnTo>
                  <a:lnTo>
                    <a:pt x="124777" y="185547"/>
                  </a:lnTo>
                  <a:lnTo>
                    <a:pt x="32321" y="185547"/>
                  </a:lnTo>
                  <a:lnTo>
                    <a:pt x="34886" y="180975"/>
                  </a:lnTo>
                  <a:lnTo>
                    <a:pt x="68834" y="145288"/>
                  </a:lnTo>
                  <a:lnTo>
                    <a:pt x="80423" y="134193"/>
                  </a:lnTo>
                  <a:lnTo>
                    <a:pt x="109509" y="101790"/>
                  </a:lnTo>
                  <a:lnTo>
                    <a:pt x="124523" y="66548"/>
                  </a:lnTo>
                  <a:lnTo>
                    <a:pt x="124470" y="57531"/>
                  </a:lnTo>
                  <a:lnTo>
                    <a:pt x="123533" y="46285"/>
                  </a:lnTo>
                  <a:lnTo>
                    <a:pt x="120564" y="35417"/>
                  </a:lnTo>
                  <a:lnTo>
                    <a:pt x="115618" y="25572"/>
                  </a:lnTo>
                  <a:lnTo>
                    <a:pt x="112290" y="21336"/>
                  </a:lnTo>
                  <a:close/>
                </a:path>
                <a:path w="271145" h="210820">
                  <a:moveTo>
                    <a:pt x="65747" y="0"/>
                  </a:moveTo>
                  <a:lnTo>
                    <a:pt x="22936" y="15494"/>
                  </a:lnTo>
                  <a:lnTo>
                    <a:pt x="4546" y="60579"/>
                  </a:lnTo>
                  <a:lnTo>
                    <a:pt x="28333" y="63246"/>
                  </a:lnTo>
                  <a:lnTo>
                    <a:pt x="29017" y="53959"/>
                  </a:lnTo>
                  <a:lnTo>
                    <a:pt x="30937" y="45720"/>
                  </a:lnTo>
                  <a:lnTo>
                    <a:pt x="65239" y="21336"/>
                  </a:lnTo>
                  <a:lnTo>
                    <a:pt x="112290" y="21336"/>
                  </a:lnTo>
                  <a:lnTo>
                    <a:pt x="108699" y="16764"/>
                  </a:lnTo>
                  <a:lnTo>
                    <a:pt x="100086" y="9429"/>
                  </a:lnTo>
                  <a:lnTo>
                    <a:pt x="90057" y="4191"/>
                  </a:lnTo>
                  <a:lnTo>
                    <a:pt x="78611" y="1047"/>
                  </a:lnTo>
                  <a:lnTo>
                    <a:pt x="65747" y="0"/>
                  </a:lnTo>
                  <a:close/>
                </a:path>
                <a:path w="271145" h="210820">
                  <a:moveTo>
                    <a:pt x="258594" y="21336"/>
                  </a:moveTo>
                  <a:lnTo>
                    <a:pt x="211543" y="21336"/>
                  </a:lnTo>
                  <a:lnTo>
                    <a:pt x="219077" y="21980"/>
                  </a:lnTo>
                  <a:lnTo>
                    <a:pt x="225866" y="23923"/>
                  </a:lnTo>
                  <a:lnTo>
                    <a:pt x="247027" y="57531"/>
                  </a:lnTo>
                  <a:lnTo>
                    <a:pt x="246353" y="64962"/>
                  </a:lnTo>
                  <a:lnTo>
                    <a:pt x="220449" y="107775"/>
                  </a:lnTo>
                  <a:lnTo>
                    <a:pt x="185381" y="141606"/>
                  </a:lnTo>
                  <a:lnTo>
                    <a:pt x="177225" y="149812"/>
                  </a:lnTo>
                  <a:lnTo>
                    <a:pt x="151912" y="185380"/>
                  </a:lnTo>
                  <a:lnTo>
                    <a:pt x="146304" y="204089"/>
                  </a:lnTo>
                  <a:lnTo>
                    <a:pt x="146481" y="210312"/>
                  </a:lnTo>
                  <a:lnTo>
                    <a:pt x="271081" y="210312"/>
                  </a:lnTo>
                  <a:lnTo>
                    <a:pt x="271081" y="185547"/>
                  </a:lnTo>
                  <a:lnTo>
                    <a:pt x="178625" y="185547"/>
                  </a:lnTo>
                  <a:lnTo>
                    <a:pt x="181190" y="180975"/>
                  </a:lnTo>
                  <a:lnTo>
                    <a:pt x="215137" y="145288"/>
                  </a:lnTo>
                  <a:lnTo>
                    <a:pt x="226727" y="134193"/>
                  </a:lnTo>
                  <a:lnTo>
                    <a:pt x="255813" y="101790"/>
                  </a:lnTo>
                  <a:lnTo>
                    <a:pt x="270827" y="66548"/>
                  </a:lnTo>
                  <a:lnTo>
                    <a:pt x="270774" y="57531"/>
                  </a:lnTo>
                  <a:lnTo>
                    <a:pt x="269837" y="46285"/>
                  </a:lnTo>
                  <a:lnTo>
                    <a:pt x="266868" y="35417"/>
                  </a:lnTo>
                  <a:lnTo>
                    <a:pt x="261922" y="25572"/>
                  </a:lnTo>
                  <a:lnTo>
                    <a:pt x="258594" y="21336"/>
                  </a:lnTo>
                  <a:close/>
                </a:path>
                <a:path w="271145" h="210820">
                  <a:moveTo>
                    <a:pt x="212051" y="0"/>
                  </a:moveTo>
                  <a:lnTo>
                    <a:pt x="169240" y="15494"/>
                  </a:lnTo>
                  <a:lnTo>
                    <a:pt x="150850" y="60579"/>
                  </a:lnTo>
                  <a:lnTo>
                    <a:pt x="174637" y="63246"/>
                  </a:lnTo>
                  <a:lnTo>
                    <a:pt x="175321" y="53959"/>
                  </a:lnTo>
                  <a:lnTo>
                    <a:pt x="177241" y="45720"/>
                  </a:lnTo>
                  <a:lnTo>
                    <a:pt x="211543" y="21336"/>
                  </a:lnTo>
                  <a:lnTo>
                    <a:pt x="258594" y="21336"/>
                  </a:lnTo>
                  <a:lnTo>
                    <a:pt x="255003" y="16764"/>
                  </a:lnTo>
                  <a:lnTo>
                    <a:pt x="246390" y="9429"/>
                  </a:lnTo>
                  <a:lnTo>
                    <a:pt x="236361" y="4191"/>
                  </a:lnTo>
                  <a:lnTo>
                    <a:pt x="224915" y="1047"/>
                  </a:lnTo>
                  <a:lnTo>
                    <a:pt x="212051" y="0"/>
                  </a:lnTo>
                  <a:close/>
                </a:path>
              </a:pathLst>
            </a:custGeom>
            <a:solidFill>
              <a:srgbClr val="F4C15B"/>
            </a:solidFill>
          </p:spPr>
          <p:txBody>
            <a:bodyPr wrap="square" lIns="0" tIns="0" rIns="0" bIns="0" rtlCol="0"/>
            <a:lstStyle/>
            <a:p>
              <a:endParaRPr/>
            </a:p>
          </p:txBody>
        </p:sp>
        <p:sp>
          <p:nvSpPr>
            <p:cNvPr id="36" name="object 36"/>
            <p:cNvSpPr/>
            <p:nvPr/>
          </p:nvSpPr>
          <p:spPr>
            <a:xfrm>
              <a:off x="559384" y="471677"/>
              <a:ext cx="564515" cy="485775"/>
            </a:xfrm>
            <a:custGeom>
              <a:avLst/>
              <a:gdLst/>
              <a:ahLst/>
              <a:cxnLst/>
              <a:rect l="l" t="t" r="r" b="b"/>
              <a:pathLst>
                <a:path w="564515" h="485775">
                  <a:moveTo>
                    <a:pt x="149415" y="127"/>
                  </a:moveTo>
                  <a:lnTo>
                    <a:pt x="0" y="127"/>
                  </a:lnTo>
                  <a:lnTo>
                    <a:pt x="0" y="24765"/>
                  </a:lnTo>
                  <a:lnTo>
                    <a:pt x="62103" y="24765"/>
                  </a:lnTo>
                  <a:lnTo>
                    <a:pt x="62103" y="209550"/>
                  </a:lnTo>
                  <a:lnTo>
                    <a:pt x="87058" y="209550"/>
                  </a:lnTo>
                  <a:lnTo>
                    <a:pt x="87058" y="24765"/>
                  </a:lnTo>
                  <a:lnTo>
                    <a:pt x="149415" y="24765"/>
                  </a:lnTo>
                  <a:lnTo>
                    <a:pt x="149415" y="127"/>
                  </a:lnTo>
                  <a:close/>
                </a:path>
                <a:path w="564515" h="485775">
                  <a:moveTo>
                    <a:pt x="217995" y="485394"/>
                  </a:moveTo>
                  <a:lnTo>
                    <a:pt x="195935" y="422021"/>
                  </a:lnTo>
                  <a:lnTo>
                    <a:pt x="188074" y="399415"/>
                  </a:lnTo>
                  <a:lnTo>
                    <a:pt x="163106" y="327660"/>
                  </a:lnTo>
                  <a:lnTo>
                    <a:pt x="163106" y="399415"/>
                  </a:lnTo>
                  <a:lnTo>
                    <a:pt x="102743" y="399415"/>
                  </a:lnTo>
                  <a:lnTo>
                    <a:pt x="122301" y="337947"/>
                  </a:lnTo>
                  <a:lnTo>
                    <a:pt x="125222" y="328028"/>
                  </a:lnTo>
                  <a:lnTo>
                    <a:pt x="127787" y="318046"/>
                  </a:lnTo>
                  <a:lnTo>
                    <a:pt x="130009" y="308025"/>
                  </a:lnTo>
                  <a:lnTo>
                    <a:pt x="131889" y="297942"/>
                  </a:lnTo>
                  <a:lnTo>
                    <a:pt x="134226" y="307022"/>
                  </a:lnTo>
                  <a:lnTo>
                    <a:pt x="137109" y="317284"/>
                  </a:lnTo>
                  <a:lnTo>
                    <a:pt x="140538" y="328739"/>
                  </a:lnTo>
                  <a:lnTo>
                    <a:pt x="144526" y="341376"/>
                  </a:lnTo>
                  <a:lnTo>
                    <a:pt x="163106" y="399415"/>
                  </a:lnTo>
                  <a:lnTo>
                    <a:pt x="163106" y="327660"/>
                  </a:lnTo>
                  <a:lnTo>
                    <a:pt x="152768" y="297942"/>
                  </a:lnTo>
                  <a:lnTo>
                    <a:pt x="145135" y="275971"/>
                  </a:lnTo>
                  <a:lnTo>
                    <a:pt x="119748" y="275971"/>
                  </a:lnTo>
                  <a:lnTo>
                    <a:pt x="51371" y="485394"/>
                  </a:lnTo>
                  <a:lnTo>
                    <a:pt x="76390" y="485394"/>
                  </a:lnTo>
                  <a:lnTo>
                    <a:pt x="95948" y="422021"/>
                  </a:lnTo>
                  <a:lnTo>
                    <a:pt x="170395" y="422021"/>
                  </a:lnTo>
                  <a:lnTo>
                    <a:pt x="191160" y="485394"/>
                  </a:lnTo>
                  <a:lnTo>
                    <a:pt x="217995" y="485394"/>
                  </a:lnTo>
                  <a:close/>
                </a:path>
                <a:path w="564515" h="485775">
                  <a:moveTo>
                    <a:pt x="322808" y="110871"/>
                  </a:moveTo>
                  <a:lnTo>
                    <a:pt x="297865" y="110871"/>
                  </a:lnTo>
                  <a:lnTo>
                    <a:pt x="297865" y="209550"/>
                  </a:lnTo>
                  <a:lnTo>
                    <a:pt x="322808" y="209550"/>
                  </a:lnTo>
                  <a:lnTo>
                    <a:pt x="322808" y="110871"/>
                  </a:lnTo>
                  <a:close/>
                </a:path>
                <a:path w="564515" h="485775">
                  <a:moveTo>
                    <a:pt x="322808" y="86360"/>
                  </a:moveTo>
                  <a:lnTo>
                    <a:pt x="199885" y="86360"/>
                  </a:lnTo>
                  <a:lnTo>
                    <a:pt x="199885" y="0"/>
                  </a:lnTo>
                  <a:lnTo>
                    <a:pt x="174929" y="0"/>
                  </a:lnTo>
                  <a:lnTo>
                    <a:pt x="174929" y="86360"/>
                  </a:lnTo>
                  <a:lnTo>
                    <a:pt x="174929" y="110490"/>
                  </a:lnTo>
                  <a:lnTo>
                    <a:pt x="174929" y="209550"/>
                  </a:lnTo>
                  <a:lnTo>
                    <a:pt x="199885" y="209550"/>
                  </a:lnTo>
                  <a:lnTo>
                    <a:pt x="199885" y="110490"/>
                  </a:lnTo>
                  <a:lnTo>
                    <a:pt x="322808" y="110490"/>
                  </a:lnTo>
                  <a:lnTo>
                    <a:pt x="322808" y="86360"/>
                  </a:lnTo>
                  <a:close/>
                </a:path>
                <a:path w="564515" h="485775">
                  <a:moveTo>
                    <a:pt x="322808" y="127"/>
                  </a:moveTo>
                  <a:lnTo>
                    <a:pt x="297865" y="127"/>
                  </a:lnTo>
                  <a:lnTo>
                    <a:pt x="297865" y="86106"/>
                  </a:lnTo>
                  <a:lnTo>
                    <a:pt x="322808" y="86106"/>
                  </a:lnTo>
                  <a:lnTo>
                    <a:pt x="322808" y="127"/>
                  </a:lnTo>
                  <a:close/>
                </a:path>
                <a:path w="564515" h="485775">
                  <a:moveTo>
                    <a:pt x="377063" y="275971"/>
                  </a:moveTo>
                  <a:lnTo>
                    <a:pt x="354482" y="275971"/>
                  </a:lnTo>
                  <a:lnTo>
                    <a:pt x="354482" y="440436"/>
                  </a:lnTo>
                  <a:lnTo>
                    <a:pt x="286461" y="320802"/>
                  </a:lnTo>
                  <a:lnTo>
                    <a:pt x="260972" y="275971"/>
                  </a:lnTo>
                  <a:lnTo>
                    <a:pt x="236804" y="275971"/>
                  </a:lnTo>
                  <a:lnTo>
                    <a:pt x="236804" y="485394"/>
                  </a:lnTo>
                  <a:lnTo>
                    <a:pt x="259384" y="485394"/>
                  </a:lnTo>
                  <a:lnTo>
                    <a:pt x="259384" y="320802"/>
                  </a:lnTo>
                  <a:lnTo>
                    <a:pt x="352894" y="485394"/>
                  </a:lnTo>
                  <a:lnTo>
                    <a:pt x="377063" y="485394"/>
                  </a:lnTo>
                  <a:lnTo>
                    <a:pt x="377063" y="440436"/>
                  </a:lnTo>
                  <a:lnTo>
                    <a:pt x="377063" y="275971"/>
                  </a:lnTo>
                  <a:close/>
                </a:path>
                <a:path w="564515" h="485775">
                  <a:moveTo>
                    <a:pt x="504329" y="185420"/>
                  </a:moveTo>
                  <a:lnTo>
                    <a:pt x="388607" y="185420"/>
                  </a:lnTo>
                  <a:lnTo>
                    <a:pt x="388607" y="113030"/>
                  </a:lnTo>
                  <a:lnTo>
                    <a:pt x="492887" y="113030"/>
                  </a:lnTo>
                  <a:lnTo>
                    <a:pt x="492887" y="88900"/>
                  </a:lnTo>
                  <a:lnTo>
                    <a:pt x="388607" y="88900"/>
                  </a:lnTo>
                  <a:lnTo>
                    <a:pt x="388607" y="25400"/>
                  </a:lnTo>
                  <a:lnTo>
                    <a:pt x="499960" y="25400"/>
                  </a:lnTo>
                  <a:lnTo>
                    <a:pt x="499960" y="0"/>
                  </a:lnTo>
                  <a:lnTo>
                    <a:pt x="363651" y="0"/>
                  </a:lnTo>
                  <a:lnTo>
                    <a:pt x="363651" y="25400"/>
                  </a:lnTo>
                  <a:lnTo>
                    <a:pt x="363651" y="88900"/>
                  </a:lnTo>
                  <a:lnTo>
                    <a:pt x="363651" y="113030"/>
                  </a:lnTo>
                  <a:lnTo>
                    <a:pt x="363651" y="185420"/>
                  </a:lnTo>
                  <a:lnTo>
                    <a:pt x="363651" y="209550"/>
                  </a:lnTo>
                  <a:lnTo>
                    <a:pt x="504329" y="209550"/>
                  </a:lnTo>
                  <a:lnTo>
                    <a:pt x="504329" y="185420"/>
                  </a:lnTo>
                  <a:close/>
                </a:path>
                <a:path w="564515" h="485775">
                  <a:moveTo>
                    <a:pt x="564070" y="379476"/>
                  </a:moveTo>
                  <a:lnTo>
                    <a:pt x="560133" y="341007"/>
                  </a:lnTo>
                  <a:lnTo>
                    <a:pt x="542607" y="301409"/>
                  </a:lnTo>
                  <a:lnTo>
                    <a:pt x="539775" y="298183"/>
                  </a:lnTo>
                  <a:lnTo>
                    <a:pt x="539775" y="379095"/>
                  </a:lnTo>
                  <a:lnTo>
                    <a:pt x="539470" y="390537"/>
                  </a:lnTo>
                  <a:lnTo>
                    <a:pt x="529501" y="434428"/>
                  </a:lnTo>
                  <a:lnTo>
                    <a:pt x="494157" y="459689"/>
                  </a:lnTo>
                  <a:lnTo>
                    <a:pt x="478447" y="460629"/>
                  </a:lnTo>
                  <a:lnTo>
                    <a:pt x="440436" y="460629"/>
                  </a:lnTo>
                  <a:lnTo>
                    <a:pt x="440436" y="300609"/>
                  </a:lnTo>
                  <a:lnTo>
                    <a:pt x="477837" y="300609"/>
                  </a:lnTo>
                  <a:lnTo>
                    <a:pt x="520446" y="313880"/>
                  </a:lnTo>
                  <a:lnTo>
                    <a:pt x="537476" y="350062"/>
                  </a:lnTo>
                  <a:lnTo>
                    <a:pt x="539775" y="379095"/>
                  </a:lnTo>
                  <a:lnTo>
                    <a:pt x="539775" y="298183"/>
                  </a:lnTo>
                  <a:lnTo>
                    <a:pt x="503821" y="277634"/>
                  </a:lnTo>
                  <a:lnTo>
                    <a:pt x="478205" y="275971"/>
                  </a:lnTo>
                  <a:lnTo>
                    <a:pt x="416877" y="275971"/>
                  </a:lnTo>
                  <a:lnTo>
                    <a:pt x="416877" y="485394"/>
                  </a:lnTo>
                  <a:lnTo>
                    <a:pt x="481114" y="485394"/>
                  </a:lnTo>
                  <a:lnTo>
                    <a:pt x="525106" y="475996"/>
                  </a:lnTo>
                  <a:lnTo>
                    <a:pt x="530974" y="471297"/>
                  </a:lnTo>
                  <a:lnTo>
                    <a:pt x="536841" y="466725"/>
                  </a:lnTo>
                  <a:lnTo>
                    <a:pt x="542023" y="460629"/>
                  </a:lnTo>
                  <a:lnTo>
                    <a:pt x="542251" y="460375"/>
                  </a:lnTo>
                  <a:lnTo>
                    <a:pt x="547179" y="452374"/>
                  </a:lnTo>
                  <a:lnTo>
                    <a:pt x="561390" y="412267"/>
                  </a:lnTo>
                  <a:lnTo>
                    <a:pt x="563765" y="391121"/>
                  </a:lnTo>
                  <a:lnTo>
                    <a:pt x="564070" y="379476"/>
                  </a:lnTo>
                  <a:close/>
                </a:path>
              </a:pathLst>
            </a:custGeom>
            <a:solidFill>
              <a:srgbClr val="FFFFFF"/>
            </a:solidFill>
          </p:spPr>
          <p:txBody>
            <a:bodyPr wrap="square" lIns="0" tIns="0" rIns="0" bIns="0" rtlCol="0"/>
            <a:lstStyle/>
            <a:p>
              <a:endParaRPr/>
            </a:p>
          </p:txBody>
        </p:sp>
        <p:pic>
          <p:nvPicPr>
            <p:cNvPr id="37" name="object 37"/>
            <p:cNvPicPr/>
            <p:nvPr/>
          </p:nvPicPr>
          <p:blipFill>
            <a:blip r:embed="rId13" cstate="screen">
              <a:extLst>
                <a:ext uri="{28A0092B-C50C-407E-A947-70E740481C1C}">
                  <a14:useLocalDpi xmlns:a14="http://schemas.microsoft.com/office/drawing/2010/main"/>
                </a:ext>
              </a:extLst>
            </a:blip>
            <a:stretch>
              <a:fillRect/>
            </a:stretch>
          </p:blipFill>
          <p:spPr>
            <a:xfrm>
              <a:off x="1200911" y="467994"/>
              <a:ext cx="2862961" cy="550672"/>
            </a:xfrm>
            <a:prstGeom prst="rect">
              <a:avLst/>
            </a:prstGeom>
          </p:spPr>
        </p:pic>
        <p:sp>
          <p:nvSpPr>
            <p:cNvPr id="38" name="object 38"/>
            <p:cNvSpPr/>
            <p:nvPr/>
          </p:nvSpPr>
          <p:spPr>
            <a:xfrm>
              <a:off x="1213027" y="744092"/>
              <a:ext cx="465455" cy="217804"/>
            </a:xfrm>
            <a:custGeom>
              <a:avLst/>
              <a:gdLst/>
              <a:ahLst/>
              <a:cxnLst/>
              <a:rect l="l" t="t" r="r" b="b"/>
              <a:pathLst>
                <a:path w="465455" h="217805">
                  <a:moveTo>
                    <a:pt x="66751" y="3556"/>
                  </a:moveTo>
                  <a:lnTo>
                    <a:pt x="0" y="3556"/>
                  </a:lnTo>
                  <a:lnTo>
                    <a:pt x="0" y="212979"/>
                  </a:lnTo>
                  <a:lnTo>
                    <a:pt x="67894" y="212979"/>
                  </a:lnTo>
                  <a:lnTo>
                    <a:pt x="76057" y="212762"/>
                  </a:lnTo>
                  <a:lnTo>
                    <a:pt x="116154" y="199136"/>
                  </a:lnTo>
                  <a:lnTo>
                    <a:pt x="125592" y="188214"/>
                  </a:lnTo>
                  <a:lnTo>
                    <a:pt x="23558" y="188214"/>
                  </a:lnTo>
                  <a:lnTo>
                    <a:pt x="23558" y="116205"/>
                  </a:lnTo>
                  <a:lnTo>
                    <a:pt x="122432" y="116205"/>
                  </a:lnTo>
                  <a:lnTo>
                    <a:pt x="120970" y="114333"/>
                  </a:lnTo>
                  <a:lnTo>
                    <a:pt x="115217" y="109108"/>
                  </a:lnTo>
                  <a:lnTo>
                    <a:pt x="108536" y="104860"/>
                  </a:lnTo>
                  <a:lnTo>
                    <a:pt x="100914" y="101600"/>
                  </a:lnTo>
                  <a:lnTo>
                    <a:pt x="106795" y="97621"/>
                  </a:lnTo>
                  <a:lnTo>
                    <a:pt x="111867" y="93106"/>
                  </a:lnTo>
                  <a:lnTo>
                    <a:pt x="113164" y="91567"/>
                  </a:lnTo>
                  <a:lnTo>
                    <a:pt x="23558" y="91567"/>
                  </a:lnTo>
                  <a:lnTo>
                    <a:pt x="23558" y="28194"/>
                  </a:lnTo>
                  <a:lnTo>
                    <a:pt x="118030" y="28194"/>
                  </a:lnTo>
                  <a:lnTo>
                    <a:pt x="114983" y="23300"/>
                  </a:lnTo>
                  <a:lnTo>
                    <a:pt x="76442" y="3940"/>
                  </a:lnTo>
                  <a:lnTo>
                    <a:pt x="66751" y="3556"/>
                  </a:lnTo>
                  <a:close/>
                </a:path>
                <a:path w="465455" h="217805">
                  <a:moveTo>
                    <a:pt x="122432" y="116205"/>
                  </a:moveTo>
                  <a:lnTo>
                    <a:pt x="64719" y="116205"/>
                  </a:lnTo>
                  <a:lnTo>
                    <a:pt x="72716" y="116439"/>
                  </a:lnTo>
                  <a:lnTo>
                    <a:pt x="79736" y="117125"/>
                  </a:lnTo>
                  <a:lnTo>
                    <a:pt x="110058" y="144399"/>
                  </a:lnTo>
                  <a:lnTo>
                    <a:pt x="109941" y="159486"/>
                  </a:lnTo>
                  <a:lnTo>
                    <a:pt x="108915" y="164846"/>
                  </a:lnTo>
                  <a:lnTo>
                    <a:pt x="106502" y="169925"/>
                  </a:lnTo>
                  <a:lnTo>
                    <a:pt x="104216" y="175006"/>
                  </a:lnTo>
                  <a:lnTo>
                    <a:pt x="75514" y="188214"/>
                  </a:lnTo>
                  <a:lnTo>
                    <a:pt x="125592" y="188214"/>
                  </a:lnTo>
                  <a:lnTo>
                    <a:pt x="134442" y="152273"/>
                  </a:lnTo>
                  <a:lnTo>
                    <a:pt x="133896" y="143436"/>
                  </a:lnTo>
                  <a:lnTo>
                    <a:pt x="132267" y="135207"/>
                  </a:lnTo>
                  <a:lnTo>
                    <a:pt x="129566" y="127573"/>
                  </a:lnTo>
                  <a:lnTo>
                    <a:pt x="125806" y="120523"/>
                  </a:lnTo>
                  <a:lnTo>
                    <a:pt x="122432" y="116205"/>
                  </a:lnTo>
                  <a:close/>
                </a:path>
                <a:path w="465455" h="217805">
                  <a:moveTo>
                    <a:pt x="118030" y="28194"/>
                  </a:moveTo>
                  <a:lnTo>
                    <a:pt x="59131" y="28194"/>
                  </a:lnTo>
                  <a:lnTo>
                    <a:pt x="68037" y="28382"/>
                  </a:lnTo>
                  <a:lnTo>
                    <a:pt x="75514" y="28940"/>
                  </a:lnTo>
                  <a:lnTo>
                    <a:pt x="102565" y="53467"/>
                  </a:lnTo>
                  <a:lnTo>
                    <a:pt x="102565" y="67691"/>
                  </a:lnTo>
                  <a:lnTo>
                    <a:pt x="101168" y="73787"/>
                  </a:lnTo>
                  <a:lnTo>
                    <a:pt x="98120" y="78613"/>
                  </a:lnTo>
                  <a:lnTo>
                    <a:pt x="95072" y="83566"/>
                  </a:lnTo>
                  <a:lnTo>
                    <a:pt x="90500" y="86995"/>
                  </a:lnTo>
                  <a:lnTo>
                    <a:pt x="84531" y="89154"/>
                  </a:lnTo>
                  <a:lnTo>
                    <a:pt x="79959" y="90678"/>
                  </a:lnTo>
                  <a:lnTo>
                    <a:pt x="72466" y="91567"/>
                  </a:lnTo>
                  <a:lnTo>
                    <a:pt x="113164" y="91567"/>
                  </a:lnTo>
                  <a:lnTo>
                    <a:pt x="125806" y="57150"/>
                  </a:lnTo>
                  <a:lnTo>
                    <a:pt x="125375" y="49984"/>
                  </a:lnTo>
                  <a:lnTo>
                    <a:pt x="124075" y="42973"/>
                  </a:lnTo>
                  <a:lnTo>
                    <a:pt x="121894" y="36129"/>
                  </a:lnTo>
                  <a:lnTo>
                    <a:pt x="118821" y="29464"/>
                  </a:lnTo>
                  <a:lnTo>
                    <a:pt x="118030" y="28194"/>
                  </a:lnTo>
                  <a:close/>
                </a:path>
                <a:path w="465455" h="217805">
                  <a:moveTo>
                    <a:pt x="296865" y="188214"/>
                  </a:moveTo>
                  <a:lnTo>
                    <a:pt x="264490" y="188214"/>
                  </a:lnTo>
                  <a:lnTo>
                    <a:pt x="271491" y="197427"/>
                  </a:lnTo>
                  <a:lnTo>
                    <a:pt x="278424" y="205466"/>
                  </a:lnTo>
                  <a:lnTo>
                    <a:pt x="285207" y="212234"/>
                  </a:lnTo>
                  <a:lnTo>
                    <a:pt x="291922" y="217805"/>
                  </a:lnTo>
                  <a:lnTo>
                    <a:pt x="306527" y="197358"/>
                  </a:lnTo>
                  <a:lnTo>
                    <a:pt x="299002" y="190498"/>
                  </a:lnTo>
                  <a:lnTo>
                    <a:pt x="296865" y="188214"/>
                  </a:lnTo>
                  <a:close/>
                </a:path>
                <a:path w="465455" h="217805">
                  <a:moveTo>
                    <a:pt x="223596" y="0"/>
                  </a:moveTo>
                  <a:lnTo>
                    <a:pt x="186472" y="21107"/>
                  </a:lnTo>
                  <a:lnTo>
                    <a:pt x="179400" y="46736"/>
                  </a:lnTo>
                  <a:lnTo>
                    <a:pt x="179400" y="52959"/>
                  </a:lnTo>
                  <a:lnTo>
                    <a:pt x="199466" y="92710"/>
                  </a:lnTo>
                  <a:lnTo>
                    <a:pt x="189558" y="98853"/>
                  </a:lnTo>
                  <a:lnTo>
                    <a:pt x="163048" y="128192"/>
                  </a:lnTo>
                  <a:lnTo>
                    <a:pt x="157082" y="155771"/>
                  </a:lnTo>
                  <a:lnTo>
                    <a:pt x="157857" y="165939"/>
                  </a:lnTo>
                  <a:lnTo>
                    <a:pt x="178771" y="204319"/>
                  </a:lnTo>
                  <a:lnTo>
                    <a:pt x="213436" y="216535"/>
                  </a:lnTo>
                  <a:lnTo>
                    <a:pt x="220724" y="216102"/>
                  </a:lnTo>
                  <a:lnTo>
                    <a:pt x="259070" y="194818"/>
                  </a:lnTo>
                  <a:lnTo>
                    <a:pt x="259904" y="193801"/>
                  </a:lnTo>
                  <a:lnTo>
                    <a:pt x="213690" y="193801"/>
                  </a:lnTo>
                  <a:lnTo>
                    <a:pt x="206236" y="192944"/>
                  </a:lnTo>
                  <a:lnTo>
                    <a:pt x="181198" y="160101"/>
                  </a:lnTo>
                  <a:lnTo>
                    <a:pt x="180670" y="153670"/>
                  </a:lnTo>
                  <a:lnTo>
                    <a:pt x="180670" y="146685"/>
                  </a:lnTo>
                  <a:lnTo>
                    <a:pt x="210769" y="109600"/>
                  </a:lnTo>
                  <a:lnTo>
                    <a:pt x="240681" y="109600"/>
                  </a:lnTo>
                  <a:lnTo>
                    <a:pt x="231343" y="95631"/>
                  </a:lnTo>
                  <a:lnTo>
                    <a:pt x="246085" y="84530"/>
                  </a:lnTo>
                  <a:lnTo>
                    <a:pt x="250758" y="79121"/>
                  </a:lnTo>
                  <a:lnTo>
                    <a:pt x="220040" y="79121"/>
                  </a:lnTo>
                  <a:lnTo>
                    <a:pt x="210388" y="65786"/>
                  </a:lnTo>
                  <a:lnTo>
                    <a:pt x="207594" y="61849"/>
                  </a:lnTo>
                  <a:lnTo>
                    <a:pt x="205435" y="58039"/>
                  </a:lnTo>
                  <a:lnTo>
                    <a:pt x="202641" y="50926"/>
                  </a:lnTo>
                  <a:lnTo>
                    <a:pt x="201879" y="47498"/>
                  </a:lnTo>
                  <a:lnTo>
                    <a:pt x="201940" y="37542"/>
                  </a:lnTo>
                  <a:lnTo>
                    <a:pt x="203784" y="32258"/>
                  </a:lnTo>
                  <a:lnTo>
                    <a:pt x="211658" y="23368"/>
                  </a:lnTo>
                  <a:lnTo>
                    <a:pt x="216611" y="21082"/>
                  </a:lnTo>
                  <a:lnTo>
                    <a:pt x="259037" y="21082"/>
                  </a:lnTo>
                  <a:lnTo>
                    <a:pt x="258515" y="19986"/>
                  </a:lnTo>
                  <a:lnTo>
                    <a:pt x="253441" y="13081"/>
                  </a:lnTo>
                  <a:lnTo>
                    <a:pt x="247224" y="7340"/>
                  </a:lnTo>
                  <a:lnTo>
                    <a:pt x="240185" y="3254"/>
                  </a:lnTo>
                  <a:lnTo>
                    <a:pt x="232313" y="811"/>
                  </a:lnTo>
                  <a:lnTo>
                    <a:pt x="223596" y="0"/>
                  </a:lnTo>
                  <a:close/>
                </a:path>
                <a:path w="465455" h="217805">
                  <a:moveTo>
                    <a:pt x="240681" y="109600"/>
                  </a:moveTo>
                  <a:lnTo>
                    <a:pt x="210769" y="109600"/>
                  </a:lnTo>
                  <a:lnTo>
                    <a:pt x="250774" y="168021"/>
                  </a:lnTo>
                  <a:lnTo>
                    <a:pt x="246583" y="175641"/>
                  </a:lnTo>
                  <a:lnTo>
                    <a:pt x="240995" y="181864"/>
                  </a:lnTo>
                  <a:lnTo>
                    <a:pt x="234010" y="186563"/>
                  </a:lnTo>
                  <a:lnTo>
                    <a:pt x="227025" y="191389"/>
                  </a:lnTo>
                  <a:lnTo>
                    <a:pt x="220167" y="193801"/>
                  </a:lnTo>
                  <a:lnTo>
                    <a:pt x="259904" y="193801"/>
                  </a:lnTo>
                  <a:lnTo>
                    <a:pt x="264490" y="188214"/>
                  </a:lnTo>
                  <a:lnTo>
                    <a:pt x="296865" y="188214"/>
                  </a:lnTo>
                  <a:lnTo>
                    <a:pt x="291858" y="182864"/>
                  </a:lnTo>
                  <a:lnTo>
                    <a:pt x="285095" y="174444"/>
                  </a:lnTo>
                  <a:lnTo>
                    <a:pt x="278714" y="165226"/>
                  </a:lnTo>
                  <a:lnTo>
                    <a:pt x="283480" y="155771"/>
                  </a:lnTo>
                  <a:lnTo>
                    <a:pt x="287699" y="145113"/>
                  </a:lnTo>
                  <a:lnTo>
                    <a:pt x="288198" y="143510"/>
                  </a:lnTo>
                  <a:lnTo>
                    <a:pt x="263347" y="143510"/>
                  </a:lnTo>
                  <a:lnTo>
                    <a:pt x="240681" y="109600"/>
                  </a:lnTo>
                  <a:close/>
                </a:path>
                <a:path w="465455" h="217805">
                  <a:moveTo>
                    <a:pt x="271856" y="114426"/>
                  </a:moveTo>
                  <a:lnTo>
                    <a:pt x="270187" y="122453"/>
                  </a:lnTo>
                  <a:lnTo>
                    <a:pt x="268220" y="129968"/>
                  </a:lnTo>
                  <a:lnTo>
                    <a:pt x="265944" y="136983"/>
                  </a:lnTo>
                  <a:lnTo>
                    <a:pt x="263347" y="143510"/>
                  </a:lnTo>
                  <a:lnTo>
                    <a:pt x="288198" y="143510"/>
                  </a:lnTo>
                  <a:lnTo>
                    <a:pt x="291394" y="133240"/>
                  </a:lnTo>
                  <a:lnTo>
                    <a:pt x="294589" y="120142"/>
                  </a:lnTo>
                  <a:lnTo>
                    <a:pt x="271856" y="114426"/>
                  </a:lnTo>
                  <a:close/>
                </a:path>
                <a:path w="465455" h="217805">
                  <a:moveTo>
                    <a:pt x="259037" y="21082"/>
                  </a:moveTo>
                  <a:lnTo>
                    <a:pt x="228295" y="21082"/>
                  </a:lnTo>
                  <a:lnTo>
                    <a:pt x="233121" y="23368"/>
                  </a:lnTo>
                  <a:lnTo>
                    <a:pt x="236931" y="27940"/>
                  </a:lnTo>
                  <a:lnTo>
                    <a:pt x="240741" y="32385"/>
                  </a:lnTo>
                  <a:lnTo>
                    <a:pt x="242646" y="38226"/>
                  </a:lnTo>
                  <a:lnTo>
                    <a:pt x="242646" y="51435"/>
                  </a:lnTo>
                  <a:lnTo>
                    <a:pt x="241249" y="56896"/>
                  </a:lnTo>
                  <a:lnTo>
                    <a:pt x="235661" y="66801"/>
                  </a:lnTo>
                  <a:lnTo>
                    <a:pt x="229565" y="72517"/>
                  </a:lnTo>
                  <a:lnTo>
                    <a:pt x="220040" y="79121"/>
                  </a:lnTo>
                  <a:lnTo>
                    <a:pt x="250758" y="79121"/>
                  </a:lnTo>
                  <a:lnTo>
                    <a:pt x="256600" y="72358"/>
                  </a:lnTo>
                  <a:lnTo>
                    <a:pt x="262900" y="59090"/>
                  </a:lnTo>
                  <a:lnTo>
                    <a:pt x="264998" y="44704"/>
                  </a:lnTo>
                  <a:lnTo>
                    <a:pt x="264281" y="35798"/>
                  </a:lnTo>
                  <a:lnTo>
                    <a:pt x="262124" y="27559"/>
                  </a:lnTo>
                  <a:lnTo>
                    <a:pt x="259037" y="21082"/>
                  </a:lnTo>
                  <a:close/>
                </a:path>
                <a:path w="465455" h="217805">
                  <a:moveTo>
                    <a:pt x="397459" y="3556"/>
                  </a:moveTo>
                  <a:lnTo>
                    <a:pt x="330657" y="3556"/>
                  </a:lnTo>
                  <a:lnTo>
                    <a:pt x="330657" y="212979"/>
                  </a:lnTo>
                  <a:lnTo>
                    <a:pt x="398602" y="212979"/>
                  </a:lnTo>
                  <a:lnTo>
                    <a:pt x="406765" y="212762"/>
                  </a:lnTo>
                  <a:lnTo>
                    <a:pt x="446862" y="199136"/>
                  </a:lnTo>
                  <a:lnTo>
                    <a:pt x="456300" y="188214"/>
                  </a:lnTo>
                  <a:lnTo>
                    <a:pt x="354279" y="188214"/>
                  </a:lnTo>
                  <a:lnTo>
                    <a:pt x="354279" y="116205"/>
                  </a:lnTo>
                  <a:lnTo>
                    <a:pt x="453140" y="116205"/>
                  </a:lnTo>
                  <a:lnTo>
                    <a:pt x="451678" y="114333"/>
                  </a:lnTo>
                  <a:lnTo>
                    <a:pt x="445925" y="109108"/>
                  </a:lnTo>
                  <a:lnTo>
                    <a:pt x="439244" y="104860"/>
                  </a:lnTo>
                  <a:lnTo>
                    <a:pt x="431622" y="101600"/>
                  </a:lnTo>
                  <a:lnTo>
                    <a:pt x="437503" y="97621"/>
                  </a:lnTo>
                  <a:lnTo>
                    <a:pt x="442575" y="93106"/>
                  </a:lnTo>
                  <a:lnTo>
                    <a:pt x="443872" y="91567"/>
                  </a:lnTo>
                  <a:lnTo>
                    <a:pt x="354279" y="91567"/>
                  </a:lnTo>
                  <a:lnTo>
                    <a:pt x="354279" y="28194"/>
                  </a:lnTo>
                  <a:lnTo>
                    <a:pt x="448738" y="28194"/>
                  </a:lnTo>
                  <a:lnTo>
                    <a:pt x="445691" y="23300"/>
                  </a:lnTo>
                  <a:lnTo>
                    <a:pt x="407150" y="3940"/>
                  </a:lnTo>
                  <a:lnTo>
                    <a:pt x="397459" y="3556"/>
                  </a:lnTo>
                  <a:close/>
                </a:path>
                <a:path w="465455" h="217805">
                  <a:moveTo>
                    <a:pt x="453140" y="116205"/>
                  </a:moveTo>
                  <a:lnTo>
                    <a:pt x="395427" y="116205"/>
                  </a:lnTo>
                  <a:lnTo>
                    <a:pt x="403424" y="116439"/>
                  </a:lnTo>
                  <a:lnTo>
                    <a:pt x="410444" y="117125"/>
                  </a:lnTo>
                  <a:lnTo>
                    <a:pt x="440766" y="144399"/>
                  </a:lnTo>
                  <a:lnTo>
                    <a:pt x="440649" y="159486"/>
                  </a:lnTo>
                  <a:lnTo>
                    <a:pt x="439623" y="164846"/>
                  </a:lnTo>
                  <a:lnTo>
                    <a:pt x="437210" y="169925"/>
                  </a:lnTo>
                  <a:lnTo>
                    <a:pt x="434924" y="175006"/>
                  </a:lnTo>
                  <a:lnTo>
                    <a:pt x="406222" y="188214"/>
                  </a:lnTo>
                  <a:lnTo>
                    <a:pt x="456300" y="188214"/>
                  </a:lnTo>
                  <a:lnTo>
                    <a:pt x="465150" y="152273"/>
                  </a:lnTo>
                  <a:lnTo>
                    <a:pt x="464604" y="143436"/>
                  </a:lnTo>
                  <a:lnTo>
                    <a:pt x="462975" y="135207"/>
                  </a:lnTo>
                  <a:lnTo>
                    <a:pt x="460274" y="127573"/>
                  </a:lnTo>
                  <a:lnTo>
                    <a:pt x="456514" y="120523"/>
                  </a:lnTo>
                  <a:lnTo>
                    <a:pt x="453140" y="116205"/>
                  </a:lnTo>
                  <a:close/>
                </a:path>
                <a:path w="465455" h="217805">
                  <a:moveTo>
                    <a:pt x="448738" y="28194"/>
                  </a:moveTo>
                  <a:lnTo>
                    <a:pt x="389839" y="28194"/>
                  </a:lnTo>
                  <a:lnTo>
                    <a:pt x="398745" y="28382"/>
                  </a:lnTo>
                  <a:lnTo>
                    <a:pt x="406222" y="28940"/>
                  </a:lnTo>
                  <a:lnTo>
                    <a:pt x="433273" y="53467"/>
                  </a:lnTo>
                  <a:lnTo>
                    <a:pt x="433273" y="67691"/>
                  </a:lnTo>
                  <a:lnTo>
                    <a:pt x="431876" y="73787"/>
                  </a:lnTo>
                  <a:lnTo>
                    <a:pt x="428828" y="78613"/>
                  </a:lnTo>
                  <a:lnTo>
                    <a:pt x="425780" y="83566"/>
                  </a:lnTo>
                  <a:lnTo>
                    <a:pt x="421208" y="86995"/>
                  </a:lnTo>
                  <a:lnTo>
                    <a:pt x="415239" y="89154"/>
                  </a:lnTo>
                  <a:lnTo>
                    <a:pt x="410667" y="90678"/>
                  </a:lnTo>
                  <a:lnTo>
                    <a:pt x="403174" y="91567"/>
                  </a:lnTo>
                  <a:lnTo>
                    <a:pt x="443872" y="91567"/>
                  </a:lnTo>
                  <a:lnTo>
                    <a:pt x="456514" y="57150"/>
                  </a:lnTo>
                  <a:lnTo>
                    <a:pt x="456083" y="49984"/>
                  </a:lnTo>
                  <a:lnTo>
                    <a:pt x="454783" y="42973"/>
                  </a:lnTo>
                  <a:lnTo>
                    <a:pt x="452602" y="36129"/>
                  </a:lnTo>
                  <a:lnTo>
                    <a:pt x="449529" y="29464"/>
                  </a:lnTo>
                  <a:lnTo>
                    <a:pt x="448738" y="28194"/>
                  </a:lnTo>
                  <a:close/>
                </a:path>
              </a:pathLst>
            </a:custGeom>
            <a:solidFill>
              <a:srgbClr val="FFFFFF"/>
            </a:solidFill>
          </p:spPr>
          <p:txBody>
            <a:bodyPr wrap="square" lIns="0" tIns="0" rIns="0" bIns="0" rtlCol="0"/>
            <a:lstStyle/>
            <a:p>
              <a:endParaRPr/>
            </a:p>
          </p:txBody>
        </p:sp>
        <p:sp>
          <p:nvSpPr>
            <p:cNvPr id="39" name="object 39"/>
            <p:cNvSpPr/>
            <p:nvPr/>
          </p:nvSpPr>
          <p:spPr>
            <a:xfrm>
              <a:off x="460324" y="1615693"/>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40" name="object 40"/>
            <p:cNvPicPr/>
            <p:nvPr/>
          </p:nvPicPr>
          <p:blipFill>
            <a:blip r:embed="rId14" cstate="screen">
              <a:extLst>
                <a:ext uri="{28A0092B-C50C-407E-A947-70E740481C1C}">
                  <a14:useLocalDpi xmlns:a14="http://schemas.microsoft.com/office/drawing/2010/main"/>
                </a:ext>
              </a:extLst>
            </a:blip>
            <a:stretch>
              <a:fillRect/>
            </a:stretch>
          </p:blipFill>
          <p:spPr>
            <a:xfrm>
              <a:off x="1073429" y="1613915"/>
              <a:ext cx="756894" cy="103759"/>
            </a:xfrm>
            <a:prstGeom prst="rect">
              <a:avLst/>
            </a:prstGeom>
          </p:spPr>
        </p:pic>
        <p:sp>
          <p:nvSpPr>
            <p:cNvPr id="41" name="object 41"/>
            <p:cNvSpPr/>
            <p:nvPr/>
          </p:nvSpPr>
          <p:spPr>
            <a:xfrm>
              <a:off x="467474" y="1782698"/>
              <a:ext cx="278765" cy="102870"/>
            </a:xfrm>
            <a:custGeom>
              <a:avLst/>
              <a:gdLst/>
              <a:ahLst/>
              <a:cxnLst/>
              <a:rect l="l" t="t" r="r" b="b"/>
              <a:pathLst>
                <a:path w="278765" h="102869">
                  <a:moveTo>
                    <a:pt x="42303" y="634"/>
                  </a:moveTo>
                  <a:lnTo>
                    <a:pt x="0" y="634"/>
                  </a:lnTo>
                  <a:lnTo>
                    <a:pt x="0" y="100964"/>
                  </a:lnTo>
                  <a:lnTo>
                    <a:pt x="12623" y="100964"/>
                  </a:lnTo>
                  <a:lnTo>
                    <a:pt x="12623" y="60198"/>
                  </a:lnTo>
                  <a:lnTo>
                    <a:pt x="37071" y="60198"/>
                  </a:lnTo>
                  <a:lnTo>
                    <a:pt x="67669" y="48259"/>
                  </a:lnTo>
                  <a:lnTo>
                    <a:pt x="12623" y="48259"/>
                  </a:lnTo>
                  <a:lnTo>
                    <a:pt x="12623" y="12445"/>
                  </a:lnTo>
                  <a:lnTo>
                    <a:pt x="68259" y="12445"/>
                  </a:lnTo>
                  <a:lnTo>
                    <a:pt x="67957" y="11810"/>
                  </a:lnTo>
                  <a:lnTo>
                    <a:pt x="65405" y="8508"/>
                  </a:lnTo>
                  <a:lnTo>
                    <a:pt x="59080" y="3936"/>
                  </a:lnTo>
                  <a:lnTo>
                    <a:pt x="55156" y="2412"/>
                  </a:lnTo>
                  <a:lnTo>
                    <a:pt x="47129" y="888"/>
                  </a:lnTo>
                  <a:lnTo>
                    <a:pt x="42303" y="634"/>
                  </a:lnTo>
                  <a:close/>
                </a:path>
                <a:path w="278765" h="102869">
                  <a:moveTo>
                    <a:pt x="68259" y="12445"/>
                  </a:moveTo>
                  <a:lnTo>
                    <a:pt x="42735" y="12445"/>
                  </a:lnTo>
                  <a:lnTo>
                    <a:pt x="46659" y="12700"/>
                  </a:lnTo>
                  <a:lnTo>
                    <a:pt x="52070" y="14350"/>
                  </a:lnTo>
                  <a:lnTo>
                    <a:pt x="54737" y="16255"/>
                  </a:lnTo>
                  <a:lnTo>
                    <a:pt x="56743" y="19303"/>
                  </a:lnTo>
                  <a:lnTo>
                    <a:pt x="58762" y="22225"/>
                  </a:lnTo>
                  <a:lnTo>
                    <a:pt x="59766" y="25780"/>
                  </a:lnTo>
                  <a:lnTo>
                    <a:pt x="59766" y="35813"/>
                  </a:lnTo>
                  <a:lnTo>
                    <a:pt x="58064" y="40385"/>
                  </a:lnTo>
                  <a:lnTo>
                    <a:pt x="51206" y="46735"/>
                  </a:lnTo>
                  <a:lnTo>
                    <a:pt x="45415" y="48259"/>
                  </a:lnTo>
                  <a:lnTo>
                    <a:pt x="67669" y="48259"/>
                  </a:lnTo>
                  <a:lnTo>
                    <a:pt x="70192" y="45338"/>
                  </a:lnTo>
                  <a:lnTo>
                    <a:pt x="72783" y="38226"/>
                  </a:lnTo>
                  <a:lnTo>
                    <a:pt x="72783" y="24637"/>
                  </a:lnTo>
                  <a:lnTo>
                    <a:pt x="71818" y="20065"/>
                  </a:lnTo>
                  <a:lnTo>
                    <a:pt x="69888" y="15875"/>
                  </a:lnTo>
                  <a:lnTo>
                    <a:pt x="68259" y="12445"/>
                  </a:lnTo>
                  <a:close/>
                </a:path>
                <a:path w="278765" h="102869">
                  <a:moveTo>
                    <a:pt x="138921" y="36829"/>
                  </a:moveTo>
                  <a:lnTo>
                    <a:pt x="118783" y="36829"/>
                  </a:lnTo>
                  <a:lnTo>
                    <a:pt x="123228" y="38226"/>
                  </a:lnTo>
                  <a:lnTo>
                    <a:pt x="126212" y="41020"/>
                  </a:lnTo>
                  <a:lnTo>
                    <a:pt x="128435" y="43052"/>
                  </a:lnTo>
                  <a:lnTo>
                    <a:pt x="129540" y="46608"/>
                  </a:lnTo>
                  <a:lnTo>
                    <a:pt x="129463" y="54863"/>
                  </a:lnTo>
                  <a:lnTo>
                    <a:pt x="125006" y="56514"/>
                  </a:lnTo>
                  <a:lnTo>
                    <a:pt x="118046" y="57911"/>
                  </a:lnTo>
                  <a:lnTo>
                    <a:pt x="108597" y="59054"/>
                  </a:lnTo>
                  <a:lnTo>
                    <a:pt x="103949" y="59689"/>
                  </a:lnTo>
                  <a:lnTo>
                    <a:pt x="81407" y="78231"/>
                  </a:lnTo>
                  <a:lnTo>
                    <a:pt x="81407" y="87883"/>
                  </a:lnTo>
                  <a:lnTo>
                    <a:pt x="83439" y="92836"/>
                  </a:lnTo>
                  <a:lnTo>
                    <a:pt x="91592" y="100710"/>
                  </a:lnTo>
                  <a:lnTo>
                    <a:pt x="97421" y="102615"/>
                  </a:lnTo>
                  <a:lnTo>
                    <a:pt x="109613" y="102615"/>
                  </a:lnTo>
                  <a:lnTo>
                    <a:pt x="113919" y="101853"/>
                  </a:lnTo>
                  <a:lnTo>
                    <a:pt x="121932" y="98551"/>
                  </a:lnTo>
                  <a:lnTo>
                    <a:pt x="126111" y="95884"/>
                  </a:lnTo>
                  <a:lnTo>
                    <a:pt x="129324" y="92963"/>
                  </a:lnTo>
                  <a:lnTo>
                    <a:pt x="103263" y="92963"/>
                  </a:lnTo>
                  <a:lnTo>
                    <a:pt x="99796" y="91820"/>
                  </a:lnTo>
                  <a:lnTo>
                    <a:pt x="95072" y="87502"/>
                  </a:lnTo>
                  <a:lnTo>
                    <a:pt x="93998" y="84962"/>
                  </a:lnTo>
                  <a:lnTo>
                    <a:pt x="93891" y="79248"/>
                  </a:lnTo>
                  <a:lnTo>
                    <a:pt x="94437" y="77342"/>
                  </a:lnTo>
                  <a:lnTo>
                    <a:pt x="118846" y="67817"/>
                  </a:lnTo>
                  <a:lnTo>
                    <a:pt x="125222" y="66293"/>
                  </a:lnTo>
                  <a:lnTo>
                    <a:pt x="129463" y="64515"/>
                  </a:lnTo>
                  <a:lnTo>
                    <a:pt x="141300" y="64515"/>
                  </a:lnTo>
                  <a:lnTo>
                    <a:pt x="141198" y="46608"/>
                  </a:lnTo>
                  <a:lnTo>
                    <a:pt x="141109" y="44830"/>
                  </a:lnTo>
                  <a:lnTo>
                    <a:pt x="140716" y="42672"/>
                  </a:lnTo>
                  <a:lnTo>
                    <a:pt x="140030" y="39369"/>
                  </a:lnTo>
                  <a:lnTo>
                    <a:pt x="138921" y="36829"/>
                  </a:lnTo>
                  <a:close/>
                </a:path>
                <a:path w="278765" h="102869">
                  <a:moveTo>
                    <a:pt x="142014" y="91948"/>
                  </a:moveTo>
                  <a:lnTo>
                    <a:pt x="130441" y="91948"/>
                  </a:lnTo>
                  <a:lnTo>
                    <a:pt x="130797" y="95376"/>
                  </a:lnTo>
                  <a:lnTo>
                    <a:pt x="131507" y="98170"/>
                  </a:lnTo>
                  <a:lnTo>
                    <a:pt x="131632" y="98551"/>
                  </a:lnTo>
                  <a:lnTo>
                    <a:pt x="132791" y="100964"/>
                  </a:lnTo>
                  <a:lnTo>
                    <a:pt x="145008" y="100964"/>
                  </a:lnTo>
                  <a:lnTo>
                    <a:pt x="143535" y="98170"/>
                  </a:lnTo>
                  <a:lnTo>
                    <a:pt x="142557" y="95250"/>
                  </a:lnTo>
                  <a:lnTo>
                    <a:pt x="142014" y="91948"/>
                  </a:lnTo>
                  <a:close/>
                </a:path>
                <a:path w="278765" h="102869">
                  <a:moveTo>
                    <a:pt x="141300" y="64515"/>
                  </a:moveTo>
                  <a:lnTo>
                    <a:pt x="129463" y="64515"/>
                  </a:lnTo>
                  <a:lnTo>
                    <a:pt x="129386" y="74929"/>
                  </a:lnTo>
                  <a:lnTo>
                    <a:pt x="128841" y="78485"/>
                  </a:lnTo>
                  <a:lnTo>
                    <a:pt x="125933" y="84962"/>
                  </a:lnTo>
                  <a:lnTo>
                    <a:pt x="123355" y="87756"/>
                  </a:lnTo>
                  <a:lnTo>
                    <a:pt x="119849" y="89788"/>
                  </a:lnTo>
                  <a:lnTo>
                    <a:pt x="116332" y="91948"/>
                  </a:lnTo>
                  <a:lnTo>
                    <a:pt x="112318" y="92963"/>
                  </a:lnTo>
                  <a:lnTo>
                    <a:pt x="129324" y="92963"/>
                  </a:lnTo>
                  <a:lnTo>
                    <a:pt x="130441" y="91948"/>
                  </a:lnTo>
                  <a:lnTo>
                    <a:pt x="142014" y="91948"/>
                  </a:lnTo>
                  <a:lnTo>
                    <a:pt x="141554" y="89153"/>
                  </a:lnTo>
                  <a:lnTo>
                    <a:pt x="141398" y="84708"/>
                  </a:lnTo>
                  <a:lnTo>
                    <a:pt x="141300" y="64515"/>
                  </a:lnTo>
                  <a:close/>
                </a:path>
                <a:path w="278765" h="102869">
                  <a:moveTo>
                    <a:pt x="120472" y="26669"/>
                  </a:moveTo>
                  <a:lnTo>
                    <a:pt x="108635" y="26669"/>
                  </a:lnTo>
                  <a:lnTo>
                    <a:pt x="103416" y="27431"/>
                  </a:lnTo>
                  <a:lnTo>
                    <a:pt x="98907" y="29209"/>
                  </a:lnTo>
                  <a:lnTo>
                    <a:pt x="94386" y="30860"/>
                  </a:lnTo>
                  <a:lnTo>
                    <a:pt x="90944" y="33274"/>
                  </a:lnTo>
                  <a:lnTo>
                    <a:pt x="86182" y="39624"/>
                  </a:lnTo>
                  <a:lnTo>
                    <a:pt x="84467" y="43814"/>
                  </a:lnTo>
                  <a:lnTo>
                    <a:pt x="83426" y="49022"/>
                  </a:lnTo>
                  <a:lnTo>
                    <a:pt x="94869" y="50673"/>
                  </a:lnTo>
                  <a:lnTo>
                    <a:pt x="96126" y="45465"/>
                  </a:lnTo>
                  <a:lnTo>
                    <a:pt x="98069" y="41909"/>
                  </a:lnTo>
                  <a:lnTo>
                    <a:pt x="103314" y="37845"/>
                  </a:lnTo>
                  <a:lnTo>
                    <a:pt x="107378" y="36829"/>
                  </a:lnTo>
                  <a:lnTo>
                    <a:pt x="138921" y="36829"/>
                  </a:lnTo>
                  <a:lnTo>
                    <a:pt x="138811" y="36575"/>
                  </a:lnTo>
                  <a:lnTo>
                    <a:pt x="137083" y="34289"/>
                  </a:lnTo>
                  <a:lnTo>
                    <a:pt x="135343" y="32130"/>
                  </a:lnTo>
                  <a:lnTo>
                    <a:pt x="132638" y="30225"/>
                  </a:lnTo>
                  <a:lnTo>
                    <a:pt x="128943" y="28828"/>
                  </a:lnTo>
                  <a:lnTo>
                    <a:pt x="125260" y="27304"/>
                  </a:lnTo>
                  <a:lnTo>
                    <a:pt x="120472" y="26669"/>
                  </a:lnTo>
                  <a:close/>
                </a:path>
                <a:path w="278765" h="102869">
                  <a:moveTo>
                    <a:pt x="175856" y="28320"/>
                  </a:moveTo>
                  <a:lnTo>
                    <a:pt x="164147" y="28320"/>
                  </a:lnTo>
                  <a:lnTo>
                    <a:pt x="164147" y="100964"/>
                  </a:lnTo>
                  <a:lnTo>
                    <a:pt x="175856" y="100964"/>
                  </a:lnTo>
                  <a:lnTo>
                    <a:pt x="175856" y="28320"/>
                  </a:lnTo>
                  <a:close/>
                </a:path>
                <a:path w="278765" h="102869">
                  <a:moveTo>
                    <a:pt x="187566" y="0"/>
                  </a:moveTo>
                  <a:lnTo>
                    <a:pt x="172212" y="0"/>
                  </a:lnTo>
                  <a:lnTo>
                    <a:pt x="163563" y="19176"/>
                  </a:lnTo>
                  <a:lnTo>
                    <a:pt x="173253" y="19176"/>
                  </a:lnTo>
                  <a:lnTo>
                    <a:pt x="187566" y="0"/>
                  </a:lnTo>
                  <a:close/>
                </a:path>
                <a:path w="278765" h="102869">
                  <a:moveTo>
                    <a:pt x="203517" y="77342"/>
                  </a:moveTo>
                  <a:lnTo>
                    <a:pt x="191947" y="79248"/>
                  </a:lnTo>
                  <a:lnTo>
                    <a:pt x="193243" y="86994"/>
                  </a:lnTo>
                  <a:lnTo>
                    <a:pt x="196240" y="92836"/>
                  </a:lnTo>
                  <a:lnTo>
                    <a:pt x="200952" y="96774"/>
                  </a:lnTo>
                  <a:lnTo>
                    <a:pt x="205651" y="100583"/>
                  </a:lnTo>
                  <a:lnTo>
                    <a:pt x="212496" y="102615"/>
                  </a:lnTo>
                  <a:lnTo>
                    <a:pt x="226885" y="102615"/>
                  </a:lnTo>
                  <a:lnTo>
                    <a:pt x="231749" y="101600"/>
                  </a:lnTo>
                  <a:lnTo>
                    <a:pt x="236042" y="99567"/>
                  </a:lnTo>
                  <a:lnTo>
                    <a:pt x="240334" y="97662"/>
                  </a:lnTo>
                  <a:lnTo>
                    <a:pt x="243611" y="94868"/>
                  </a:lnTo>
                  <a:lnTo>
                    <a:pt x="245109" y="92455"/>
                  </a:lnTo>
                  <a:lnTo>
                    <a:pt x="216077" y="92455"/>
                  </a:lnTo>
                  <a:lnTo>
                    <a:pt x="211924" y="91185"/>
                  </a:lnTo>
                  <a:lnTo>
                    <a:pt x="208953" y="88518"/>
                  </a:lnTo>
                  <a:lnTo>
                    <a:pt x="205981" y="85978"/>
                  </a:lnTo>
                  <a:lnTo>
                    <a:pt x="204165" y="82168"/>
                  </a:lnTo>
                  <a:lnTo>
                    <a:pt x="203517" y="77342"/>
                  </a:lnTo>
                  <a:close/>
                </a:path>
                <a:path w="278765" h="102869">
                  <a:moveTo>
                    <a:pt x="224739" y="26669"/>
                  </a:moveTo>
                  <a:lnTo>
                    <a:pt x="215722" y="26669"/>
                  </a:lnTo>
                  <a:lnTo>
                    <a:pt x="212356" y="27050"/>
                  </a:lnTo>
                  <a:lnTo>
                    <a:pt x="196011" y="38607"/>
                  </a:lnTo>
                  <a:lnTo>
                    <a:pt x="194602" y="41275"/>
                  </a:lnTo>
                  <a:lnTo>
                    <a:pt x="193890" y="44323"/>
                  </a:lnTo>
                  <a:lnTo>
                    <a:pt x="193890" y="51180"/>
                  </a:lnTo>
                  <a:lnTo>
                    <a:pt x="194754" y="54355"/>
                  </a:lnTo>
                  <a:lnTo>
                    <a:pt x="196469" y="57276"/>
                  </a:lnTo>
                  <a:lnTo>
                    <a:pt x="198170" y="60325"/>
                  </a:lnTo>
                  <a:lnTo>
                    <a:pt x="200685" y="62610"/>
                  </a:lnTo>
                  <a:lnTo>
                    <a:pt x="207327" y="65912"/>
                  </a:lnTo>
                  <a:lnTo>
                    <a:pt x="213271" y="67817"/>
                  </a:lnTo>
                  <a:lnTo>
                    <a:pt x="221856" y="70103"/>
                  </a:lnTo>
                  <a:lnTo>
                    <a:pt x="228231" y="71881"/>
                  </a:lnTo>
                  <a:lnTo>
                    <a:pt x="232219" y="73278"/>
                  </a:lnTo>
                  <a:lnTo>
                    <a:pt x="233832" y="74294"/>
                  </a:lnTo>
                  <a:lnTo>
                    <a:pt x="236131" y="75945"/>
                  </a:lnTo>
                  <a:lnTo>
                    <a:pt x="237274" y="78104"/>
                  </a:lnTo>
                  <a:lnTo>
                    <a:pt x="237274" y="83947"/>
                  </a:lnTo>
                  <a:lnTo>
                    <a:pt x="235978" y="86740"/>
                  </a:lnTo>
                  <a:lnTo>
                    <a:pt x="230771" y="91312"/>
                  </a:lnTo>
                  <a:lnTo>
                    <a:pt x="226783" y="92455"/>
                  </a:lnTo>
                  <a:lnTo>
                    <a:pt x="245109" y="92455"/>
                  </a:lnTo>
                  <a:lnTo>
                    <a:pt x="245897" y="91185"/>
                  </a:lnTo>
                  <a:lnTo>
                    <a:pt x="248170" y="87629"/>
                  </a:lnTo>
                  <a:lnTo>
                    <a:pt x="249228" y="83947"/>
                  </a:lnTo>
                  <a:lnTo>
                    <a:pt x="221475" y="56895"/>
                  </a:lnTo>
                  <a:lnTo>
                    <a:pt x="212305" y="54228"/>
                  </a:lnTo>
                  <a:lnTo>
                    <a:pt x="209092" y="52831"/>
                  </a:lnTo>
                  <a:lnTo>
                    <a:pt x="207594" y="51815"/>
                  </a:lnTo>
                  <a:lnTo>
                    <a:pt x="206641" y="50418"/>
                  </a:lnTo>
                  <a:lnTo>
                    <a:pt x="205689" y="49149"/>
                  </a:lnTo>
                  <a:lnTo>
                    <a:pt x="205206" y="47751"/>
                  </a:lnTo>
                  <a:lnTo>
                    <a:pt x="205206" y="43560"/>
                  </a:lnTo>
                  <a:lnTo>
                    <a:pt x="206362" y="41401"/>
                  </a:lnTo>
                  <a:lnTo>
                    <a:pt x="208661" y="39497"/>
                  </a:lnTo>
                  <a:lnTo>
                    <a:pt x="210959" y="37718"/>
                  </a:lnTo>
                  <a:lnTo>
                    <a:pt x="214795" y="36702"/>
                  </a:lnTo>
                  <a:lnTo>
                    <a:pt x="243293" y="36702"/>
                  </a:lnTo>
                  <a:lnTo>
                    <a:pt x="242671" y="35813"/>
                  </a:lnTo>
                  <a:lnTo>
                    <a:pt x="240715" y="32892"/>
                  </a:lnTo>
                  <a:lnTo>
                    <a:pt x="237693" y="30733"/>
                  </a:lnTo>
                  <a:lnTo>
                    <a:pt x="229501" y="27431"/>
                  </a:lnTo>
                  <a:lnTo>
                    <a:pt x="224739" y="26669"/>
                  </a:lnTo>
                  <a:close/>
                </a:path>
                <a:path w="278765" h="102869">
                  <a:moveTo>
                    <a:pt x="243293" y="36702"/>
                  </a:moveTo>
                  <a:lnTo>
                    <a:pt x="224726" y="36702"/>
                  </a:lnTo>
                  <a:lnTo>
                    <a:pt x="228244" y="37845"/>
                  </a:lnTo>
                  <a:lnTo>
                    <a:pt x="230733" y="39877"/>
                  </a:lnTo>
                  <a:lnTo>
                    <a:pt x="233235" y="42036"/>
                  </a:lnTo>
                  <a:lnTo>
                    <a:pt x="234734" y="44957"/>
                  </a:lnTo>
                  <a:lnTo>
                    <a:pt x="235254" y="48640"/>
                  </a:lnTo>
                  <a:lnTo>
                    <a:pt x="246710" y="46989"/>
                  </a:lnTo>
                  <a:lnTo>
                    <a:pt x="245973" y="42290"/>
                  </a:lnTo>
                  <a:lnTo>
                    <a:pt x="244627" y="38607"/>
                  </a:lnTo>
                  <a:lnTo>
                    <a:pt x="243293" y="36702"/>
                  </a:lnTo>
                  <a:close/>
                </a:path>
                <a:path w="278765" h="102869">
                  <a:moveTo>
                    <a:pt x="278739" y="28320"/>
                  </a:moveTo>
                  <a:lnTo>
                    <a:pt x="265404" y="28320"/>
                  </a:lnTo>
                  <a:lnTo>
                    <a:pt x="265404" y="42290"/>
                  </a:lnTo>
                  <a:lnTo>
                    <a:pt x="278739" y="42290"/>
                  </a:lnTo>
                  <a:lnTo>
                    <a:pt x="278739" y="28320"/>
                  </a:lnTo>
                  <a:close/>
                </a:path>
                <a:path w="278765" h="102869">
                  <a:moveTo>
                    <a:pt x="278739" y="86867"/>
                  </a:moveTo>
                  <a:lnTo>
                    <a:pt x="265404" y="86867"/>
                  </a:lnTo>
                  <a:lnTo>
                    <a:pt x="265404" y="100964"/>
                  </a:lnTo>
                  <a:lnTo>
                    <a:pt x="278739" y="100964"/>
                  </a:lnTo>
                  <a:lnTo>
                    <a:pt x="278739" y="86867"/>
                  </a:lnTo>
                  <a:close/>
                </a:path>
              </a:pathLst>
            </a:custGeom>
            <a:solidFill>
              <a:srgbClr val="004448"/>
            </a:solidFill>
          </p:spPr>
          <p:txBody>
            <a:bodyPr wrap="square" lIns="0" tIns="0" rIns="0" bIns="0" rtlCol="0"/>
            <a:lstStyle/>
            <a:p>
              <a:endParaRPr/>
            </a:p>
          </p:txBody>
        </p:sp>
        <p:pic>
          <p:nvPicPr>
            <p:cNvPr id="42" name="object 42"/>
            <p:cNvPicPr/>
            <p:nvPr/>
          </p:nvPicPr>
          <p:blipFill>
            <a:blip r:embed="rId15" cstate="screen">
              <a:extLst>
                <a:ext uri="{28A0092B-C50C-407E-A947-70E740481C1C}">
                  <a14:useLocalDpi xmlns:a14="http://schemas.microsoft.com/office/drawing/2010/main"/>
                </a:ext>
              </a:extLst>
            </a:blip>
            <a:stretch>
              <a:fillRect/>
            </a:stretch>
          </p:blipFill>
          <p:spPr>
            <a:xfrm>
              <a:off x="856094" y="1782698"/>
              <a:ext cx="1178318" cy="128777"/>
            </a:xfrm>
            <a:prstGeom prst="rect">
              <a:avLst/>
            </a:prstGeom>
          </p:spPr>
        </p:pic>
        <p:pic>
          <p:nvPicPr>
            <p:cNvPr id="43" name="object 43"/>
            <p:cNvPicPr/>
            <p:nvPr/>
          </p:nvPicPr>
          <p:blipFill>
            <a:blip r:embed="rId16" cstate="screen">
              <a:extLst>
                <a:ext uri="{28A0092B-C50C-407E-A947-70E740481C1C}">
                  <a14:useLocalDpi xmlns:a14="http://schemas.microsoft.com/office/drawing/2010/main"/>
                </a:ext>
              </a:extLst>
            </a:blip>
            <a:stretch>
              <a:fillRect/>
            </a:stretch>
          </p:blipFill>
          <p:spPr>
            <a:xfrm>
              <a:off x="6404435" y="1776428"/>
              <a:ext cx="242363" cy="184705"/>
            </a:xfrm>
            <a:prstGeom prst="rect">
              <a:avLst/>
            </a:prstGeom>
          </p:spPr>
        </p:pic>
        <p:pic>
          <p:nvPicPr>
            <p:cNvPr id="44" name="object 44"/>
            <p:cNvPicPr/>
            <p:nvPr/>
          </p:nvPicPr>
          <p:blipFill>
            <a:blip r:embed="rId17" cstate="screen">
              <a:extLst>
                <a:ext uri="{28A0092B-C50C-407E-A947-70E740481C1C}">
                  <a14:useLocalDpi xmlns:a14="http://schemas.microsoft.com/office/drawing/2010/main"/>
                </a:ext>
              </a:extLst>
            </a:blip>
            <a:stretch>
              <a:fillRect/>
            </a:stretch>
          </p:blipFill>
          <p:spPr>
            <a:xfrm>
              <a:off x="6380734" y="2002662"/>
              <a:ext cx="204088" cy="172073"/>
            </a:xfrm>
            <a:prstGeom prst="rect">
              <a:avLst/>
            </a:prstGeom>
          </p:spPr>
        </p:pic>
        <p:pic>
          <p:nvPicPr>
            <p:cNvPr id="45" name="object 45"/>
            <p:cNvPicPr/>
            <p:nvPr/>
          </p:nvPicPr>
          <p:blipFill>
            <a:blip r:embed="rId18" cstate="screen">
              <a:extLst>
                <a:ext uri="{28A0092B-C50C-407E-A947-70E740481C1C}">
                  <a14:useLocalDpi xmlns:a14="http://schemas.microsoft.com/office/drawing/2010/main"/>
                </a:ext>
              </a:extLst>
            </a:blip>
            <a:stretch>
              <a:fillRect/>
            </a:stretch>
          </p:blipFill>
          <p:spPr>
            <a:xfrm>
              <a:off x="6364478" y="2236723"/>
              <a:ext cx="152780" cy="168782"/>
            </a:xfrm>
            <a:prstGeom prst="rect">
              <a:avLst/>
            </a:prstGeom>
          </p:spPr>
        </p:pic>
        <p:sp>
          <p:nvSpPr>
            <p:cNvPr id="46" name="object 46"/>
            <p:cNvSpPr/>
            <p:nvPr/>
          </p:nvSpPr>
          <p:spPr>
            <a:xfrm>
              <a:off x="6249797" y="1930145"/>
              <a:ext cx="429259" cy="452120"/>
            </a:xfrm>
            <a:custGeom>
              <a:avLst/>
              <a:gdLst/>
              <a:ahLst/>
              <a:cxnLst/>
              <a:rect l="l" t="t" r="r" b="b"/>
              <a:pathLst>
                <a:path w="429259" h="452119">
                  <a:moveTo>
                    <a:pt x="178562" y="257683"/>
                  </a:moveTo>
                  <a:lnTo>
                    <a:pt x="77470" y="344043"/>
                  </a:lnTo>
                  <a:lnTo>
                    <a:pt x="62103" y="365125"/>
                  </a:lnTo>
                  <a:lnTo>
                    <a:pt x="61048" y="359130"/>
                  </a:lnTo>
                  <a:lnTo>
                    <a:pt x="59817" y="352907"/>
                  </a:lnTo>
                  <a:lnTo>
                    <a:pt x="58381" y="346456"/>
                  </a:lnTo>
                  <a:lnTo>
                    <a:pt x="56769" y="339725"/>
                  </a:lnTo>
                  <a:lnTo>
                    <a:pt x="35102" y="254165"/>
                  </a:lnTo>
                  <a:lnTo>
                    <a:pt x="27940" y="225679"/>
                  </a:lnTo>
                  <a:lnTo>
                    <a:pt x="0" y="219710"/>
                  </a:lnTo>
                  <a:lnTo>
                    <a:pt x="34048" y="338302"/>
                  </a:lnTo>
                  <a:lnTo>
                    <a:pt x="45466" y="377825"/>
                  </a:lnTo>
                  <a:lnTo>
                    <a:pt x="71882" y="383540"/>
                  </a:lnTo>
                  <a:lnTo>
                    <a:pt x="87490" y="365125"/>
                  </a:lnTo>
                  <a:lnTo>
                    <a:pt x="178562" y="257683"/>
                  </a:lnTo>
                  <a:close/>
                </a:path>
                <a:path w="429259" h="452119">
                  <a:moveTo>
                    <a:pt x="231902" y="268986"/>
                  </a:moveTo>
                  <a:lnTo>
                    <a:pt x="205994" y="263525"/>
                  </a:lnTo>
                  <a:lnTo>
                    <a:pt x="175895" y="405638"/>
                  </a:lnTo>
                  <a:lnTo>
                    <a:pt x="201676" y="411099"/>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9118"/>
                  </a:moveTo>
                  <a:lnTo>
                    <a:pt x="383921" y="301371"/>
                  </a:lnTo>
                  <a:lnTo>
                    <a:pt x="279146" y="279019"/>
                  </a:lnTo>
                  <a:lnTo>
                    <a:pt x="270319" y="320294"/>
                  </a:lnTo>
                  <a:lnTo>
                    <a:pt x="248920" y="421132"/>
                  </a:lnTo>
                  <a:lnTo>
                    <a:pt x="394576" y="452120"/>
                  </a:lnTo>
                  <a:lnTo>
                    <a:pt x="395732" y="446532"/>
                  </a:lnTo>
                  <a:lnTo>
                    <a:pt x="397002" y="440944"/>
                  </a:lnTo>
                  <a:lnTo>
                    <a:pt x="398145" y="435356"/>
                  </a:lnTo>
                  <a:lnTo>
                    <a:pt x="278257" y="409829"/>
                  </a:lnTo>
                  <a:lnTo>
                    <a:pt x="288544" y="361442"/>
                  </a:lnTo>
                  <a:lnTo>
                    <a:pt x="396621" y="384429"/>
                  </a:lnTo>
                  <a:lnTo>
                    <a:pt x="398995" y="372986"/>
                  </a:lnTo>
                  <a:lnTo>
                    <a:pt x="400177" y="367792"/>
                  </a:lnTo>
                  <a:lnTo>
                    <a:pt x="370255" y="361442"/>
                  </a:lnTo>
                  <a:lnTo>
                    <a:pt x="292100" y="344805"/>
                  </a:lnTo>
                  <a:lnTo>
                    <a:pt x="294449" y="333946"/>
                  </a:lnTo>
                  <a:lnTo>
                    <a:pt x="297484" y="319722"/>
                  </a:lnTo>
                  <a:lnTo>
                    <a:pt x="301371" y="301371"/>
                  </a:lnTo>
                  <a:lnTo>
                    <a:pt x="416687" y="325882"/>
                  </a:lnTo>
                  <a:lnTo>
                    <a:pt x="418071" y="319722"/>
                  </a:lnTo>
                  <a:lnTo>
                    <a:pt x="420243" y="309118"/>
                  </a:lnTo>
                  <a:close/>
                </a:path>
                <a:path w="429259" h="452119">
                  <a:moveTo>
                    <a:pt x="429107" y="126669"/>
                  </a:moveTo>
                  <a:lnTo>
                    <a:pt x="413537" y="88950"/>
                  </a:lnTo>
                  <a:lnTo>
                    <a:pt x="402475" y="78206"/>
                  </a:lnTo>
                  <a:lnTo>
                    <a:pt x="402475" y="125069"/>
                  </a:lnTo>
                  <a:lnTo>
                    <a:pt x="402323" y="133235"/>
                  </a:lnTo>
                  <a:lnTo>
                    <a:pt x="383197" y="173621"/>
                  </a:lnTo>
                  <a:lnTo>
                    <a:pt x="336194" y="186842"/>
                  </a:lnTo>
                  <a:lnTo>
                    <a:pt x="322072" y="184785"/>
                  </a:lnTo>
                  <a:lnTo>
                    <a:pt x="286258" y="168516"/>
                  </a:lnTo>
                  <a:lnTo>
                    <a:pt x="265772" y="127863"/>
                  </a:lnTo>
                  <a:lnTo>
                    <a:pt x="267208" y="115443"/>
                  </a:lnTo>
                  <a:lnTo>
                    <a:pt x="286334" y="79959"/>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09" y="79286"/>
                  </a:lnTo>
                  <a:lnTo>
                    <a:pt x="239318" y="118846"/>
                  </a:lnTo>
                  <a:lnTo>
                    <a:pt x="239509" y="128257"/>
                  </a:lnTo>
                  <a:lnTo>
                    <a:pt x="254863" y="165214"/>
                  </a:lnTo>
                  <a:lnTo>
                    <a:pt x="293141" y="192913"/>
                  </a:lnTo>
                  <a:lnTo>
                    <a:pt x="331355" y="203009"/>
                  </a:lnTo>
                  <a:lnTo>
                    <a:pt x="343776" y="203936"/>
                  </a:lnTo>
                  <a:lnTo>
                    <a:pt x="356019" y="203669"/>
                  </a:lnTo>
                  <a:lnTo>
                    <a:pt x="399097" y="190246"/>
                  </a:lnTo>
                  <a:lnTo>
                    <a:pt x="403377" y="186842"/>
                  </a:lnTo>
                  <a:lnTo>
                    <a:pt x="407416" y="183642"/>
                  </a:lnTo>
                  <a:lnTo>
                    <a:pt x="427609" y="147447"/>
                  </a:lnTo>
                  <a:lnTo>
                    <a:pt x="429006" y="137756"/>
                  </a:lnTo>
                  <a:lnTo>
                    <a:pt x="429107" y="126669"/>
                  </a:lnTo>
                  <a:close/>
                </a:path>
              </a:pathLst>
            </a:custGeom>
            <a:solidFill>
              <a:srgbClr val="FFFFFF"/>
            </a:solidFill>
          </p:spPr>
          <p:txBody>
            <a:bodyPr wrap="square" lIns="0" tIns="0" rIns="0" bIns="0" rtlCol="0"/>
            <a:lstStyle/>
            <a:p>
              <a:endParaRPr/>
            </a:p>
          </p:txBody>
        </p:sp>
      </p:grpSp>
      <p:pic>
        <p:nvPicPr>
          <p:cNvPr id="47" name="object 47"/>
          <p:cNvPicPr/>
          <p:nvPr/>
        </p:nvPicPr>
        <p:blipFill>
          <a:blip r:embed="rId19" cstate="screen">
            <a:extLst>
              <a:ext uri="{28A0092B-C50C-407E-A947-70E740481C1C}">
                <a14:useLocalDpi xmlns:a14="http://schemas.microsoft.com/office/drawing/2010/main"/>
              </a:ext>
            </a:extLst>
          </a:blip>
          <a:stretch>
            <a:fillRect/>
          </a:stretch>
        </p:blipFill>
        <p:spPr>
          <a:xfrm>
            <a:off x="451484" y="4130293"/>
            <a:ext cx="213982" cy="213995"/>
          </a:xfrm>
          <a:prstGeom prst="rect">
            <a:avLst/>
          </a:prstGeom>
        </p:spPr>
      </p:pic>
      <p:pic>
        <p:nvPicPr>
          <p:cNvPr id="48" name="object 48"/>
          <p:cNvPicPr/>
          <p:nvPr/>
        </p:nvPicPr>
        <p:blipFill>
          <a:blip r:embed="rId20" cstate="screen">
            <a:extLst>
              <a:ext uri="{28A0092B-C50C-407E-A947-70E740481C1C}">
                <a14:useLocalDpi xmlns:a14="http://schemas.microsoft.com/office/drawing/2010/main"/>
              </a:ext>
            </a:extLst>
          </a:blip>
          <a:stretch>
            <a:fillRect/>
          </a:stretch>
        </p:blipFill>
        <p:spPr>
          <a:xfrm>
            <a:off x="3827145" y="4735997"/>
            <a:ext cx="212725" cy="209257"/>
          </a:xfrm>
          <a:prstGeom prst="rect">
            <a:avLst/>
          </a:prstGeom>
        </p:spPr>
      </p:pic>
      <p:pic>
        <p:nvPicPr>
          <p:cNvPr id="49" name="object 49"/>
          <p:cNvPicPr/>
          <p:nvPr/>
        </p:nvPicPr>
        <p:blipFill>
          <a:blip r:embed="rId21" cstate="screen">
            <a:extLst>
              <a:ext uri="{28A0092B-C50C-407E-A947-70E740481C1C}">
                <a14:useLocalDpi xmlns:a14="http://schemas.microsoft.com/office/drawing/2010/main"/>
              </a:ext>
            </a:extLst>
          </a:blip>
          <a:stretch>
            <a:fillRect/>
          </a:stretch>
        </p:blipFill>
        <p:spPr>
          <a:xfrm>
            <a:off x="3813178" y="5497613"/>
            <a:ext cx="214629" cy="221576"/>
          </a:xfrm>
          <a:prstGeom prst="rect">
            <a:avLst/>
          </a:prstGeom>
        </p:spPr>
      </p:pic>
      <p:pic>
        <p:nvPicPr>
          <p:cNvPr id="50" name="object 50"/>
          <p:cNvPicPr/>
          <p:nvPr/>
        </p:nvPicPr>
        <p:blipFill>
          <a:blip r:embed="rId22" cstate="screen">
            <a:extLst>
              <a:ext uri="{28A0092B-C50C-407E-A947-70E740481C1C}">
                <a14:useLocalDpi xmlns:a14="http://schemas.microsoft.com/office/drawing/2010/main"/>
              </a:ext>
            </a:extLst>
          </a:blip>
          <a:stretch>
            <a:fillRect/>
          </a:stretch>
        </p:blipFill>
        <p:spPr>
          <a:xfrm>
            <a:off x="3827145" y="6763311"/>
            <a:ext cx="213995" cy="195275"/>
          </a:xfrm>
          <a:prstGeom prst="rect">
            <a:avLst/>
          </a:prstGeom>
        </p:spPr>
      </p:pic>
      <p:pic>
        <p:nvPicPr>
          <p:cNvPr id="51" name="object 51"/>
          <p:cNvPicPr/>
          <p:nvPr/>
        </p:nvPicPr>
        <p:blipFill>
          <a:blip r:embed="rId23" cstate="screen">
            <a:extLst>
              <a:ext uri="{28A0092B-C50C-407E-A947-70E740481C1C}">
                <a14:useLocalDpi xmlns:a14="http://schemas.microsoft.com/office/drawing/2010/main"/>
              </a:ext>
            </a:extLst>
          </a:blip>
          <a:stretch>
            <a:fillRect/>
          </a:stretch>
        </p:blipFill>
        <p:spPr>
          <a:xfrm>
            <a:off x="451487" y="6074231"/>
            <a:ext cx="213995" cy="252272"/>
          </a:xfrm>
          <a:prstGeom prst="rect">
            <a:avLst/>
          </a:prstGeom>
        </p:spPr>
      </p:pic>
      <p:pic>
        <p:nvPicPr>
          <p:cNvPr id="52" name="object 52"/>
          <p:cNvPicPr/>
          <p:nvPr/>
        </p:nvPicPr>
        <p:blipFill>
          <a:blip r:embed="rId24" cstate="screen">
            <a:extLst>
              <a:ext uri="{28A0092B-C50C-407E-A947-70E740481C1C}">
                <a14:useLocalDpi xmlns:a14="http://schemas.microsoft.com/office/drawing/2010/main"/>
              </a:ext>
            </a:extLst>
          </a:blip>
          <a:stretch>
            <a:fillRect/>
          </a:stretch>
        </p:blipFill>
        <p:spPr>
          <a:xfrm>
            <a:off x="3824604" y="2583294"/>
            <a:ext cx="215900" cy="186448"/>
          </a:xfrm>
          <a:prstGeom prst="rect">
            <a:avLst/>
          </a:prstGeom>
        </p:spPr>
      </p:pic>
      <p:sp>
        <p:nvSpPr>
          <p:cNvPr id="53" name="object 53"/>
          <p:cNvSpPr txBox="1"/>
          <p:nvPr/>
        </p:nvSpPr>
        <p:spPr>
          <a:xfrm>
            <a:off x="7277344" y="7852483"/>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4" name="object 54"/>
          <p:cNvSpPr txBox="1"/>
          <p:nvPr/>
        </p:nvSpPr>
        <p:spPr>
          <a:xfrm>
            <a:off x="7282688" y="10227812"/>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33</a:t>
            </a:r>
            <a:endParaRPr sz="700">
              <a:latin typeface="Microsoft Sans Serif"/>
              <a:cs typeface="Microsoft Sans Serif"/>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1484" y="2477518"/>
            <a:ext cx="3601720" cy="1511300"/>
            <a:chOff x="451484" y="2477515"/>
            <a:chExt cx="3601720" cy="1511300"/>
          </a:xfrm>
        </p:grpSpPr>
        <p:sp>
          <p:nvSpPr>
            <p:cNvPr id="3" name="object 3"/>
            <p:cNvSpPr/>
            <p:nvPr/>
          </p:nvSpPr>
          <p:spPr>
            <a:xfrm>
              <a:off x="683894" y="2477515"/>
              <a:ext cx="3096260" cy="1511300"/>
            </a:xfrm>
            <a:custGeom>
              <a:avLst/>
              <a:gdLst/>
              <a:ahLst/>
              <a:cxnLst/>
              <a:rect l="l" t="t" r="r" b="b"/>
              <a:pathLst>
                <a:path w="3096260" h="1511300">
                  <a:moveTo>
                    <a:pt x="2995295" y="0"/>
                  </a:moveTo>
                  <a:lnTo>
                    <a:pt x="100964" y="0"/>
                  </a:lnTo>
                  <a:lnTo>
                    <a:pt x="61595" y="7620"/>
                  </a:lnTo>
                  <a:lnTo>
                    <a:pt x="29845" y="29210"/>
                  </a:lnTo>
                  <a:lnTo>
                    <a:pt x="8254" y="61595"/>
                  </a:lnTo>
                  <a:lnTo>
                    <a:pt x="0" y="100330"/>
                  </a:lnTo>
                  <a:lnTo>
                    <a:pt x="0" y="1410335"/>
                  </a:lnTo>
                  <a:lnTo>
                    <a:pt x="8254" y="1449705"/>
                  </a:lnTo>
                  <a:lnTo>
                    <a:pt x="29845" y="1481455"/>
                  </a:lnTo>
                  <a:lnTo>
                    <a:pt x="61595" y="1503045"/>
                  </a:lnTo>
                  <a:lnTo>
                    <a:pt x="100964" y="1511300"/>
                  </a:lnTo>
                  <a:lnTo>
                    <a:pt x="2995295" y="1511300"/>
                  </a:lnTo>
                  <a:lnTo>
                    <a:pt x="3034665" y="1503045"/>
                  </a:lnTo>
                  <a:lnTo>
                    <a:pt x="3066415" y="1481455"/>
                  </a:lnTo>
                  <a:lnTo>
                    <a:pt x="3088005" y="1449705"/>
                  </a:lnTo>
                  <a:lnTo>
                    <a:pt x="3096260" y="1410335"/>
                  </a:lnTo>
                  <a:lnTo>
                    <a:pt x="3096260" y="100330"/>
                  </a:lnTo>
                  <a:lnTo>
                    <a:pt x="3088005" y="61595"/>
                  </a:lnTo>
                  <a:lnTo>
                    <a:pt x="3066415" y="29210"/>
                  </a:lnTo>
                  <a:lnTo>
                    <a:pt x="3034665" y="7620"/>
                  </a:lnTo>
                  <a:lnTo>
                    <a:pt x="2995295" y="0"/>
                  </a:lnTo>
                  <a:close/>
                </a:path>
              </a:pathLst>
            </a:custGeom>
            <a:solidFill>
              <a:srgbClr val="004448"/>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51484" y="2575305"/>
              <a:ext cx="214629" cy="189229"/>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3816984" y="3750055"/>
              <a:ext cx="236220" cy="238759"/>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747255" y="2537713"/>
              <a:ext cx="2119515" cy="142875"/>
            </a:xfrm>
            <a:prstGeom prst="rect">
              <a:avLst/>
            </a:prstGeom>
          </p:spPr>
        </p:pic>
      </p:grpSp>
      <p:sp>
        <p:nvSpPr>
          <p:cNvPr id="7" name="object 7"/>
          <p:cNvSpPr txBox="1"/>
          <p:nvPr/>
        </p:nvSpPr>
        <p:spPr>
          <a:xfrm>
            <a:off x="723699" y="2663700"/>
            <a:ext cx="3016885" cy="1238885"/>
          </a:xfrm>
          <a:prstGeom prst="rect">
            <a:avLst/>
          </a:prstGeom>
        </p:spPr>
        <p:txBody>
          <a:bodyPr vert="horz" wrap="square" lIns="0" tIns="12697" rIns="0" bIns="0" rtlCol="0">
            <a:spAutoFit/>
          </a:bodyPr>
          <a:lstStyle/>
          <a:p>
            <a:pPr marL="12697" marR="5077" algn="just">
              <a:lnSpc>
                <a:spcPct val="99500"/>
              </a:lnSpc>
              <a:spcBef>
                <a:spcPts val="100"/>
              </a:spcBef>
            </a:pPr>
            <a:r>
              <a:rPr sz="1000" spc="-10" dirty="0">
                <a:solidFill>
                  <a:srgbClr val="FFFFFF"/>
                </a:solidFill>
                <a:latin typeface="Microsoft Sans Serif"/>
                <a:cs typeface="Microsoft Sans Serif"/>
              </a:rPr>
              <a:t>El </a:t>
            </a:r>
            <a:r>
              <a:rPr sz="1000" spc="-5" dirty="0">
                <a:solidFill>
                  <a:srgbClr val="FFFFFF"/>
                </a:solidFill>
                <a:latin typeface="Microsoft Sans Serif"/>
                <a:cs typeface="Microsoft Sans Serif"/>
              </a:rPr>
              <a:t>concepto es brindar </a:t>
            </a:r>
            <a:r>
              <a:rPr sz="1000" dirty="0">
                <a:solidFill>
                  <a:srgbClr val="FFFFFF"/>
                </a:solidFill>
                <a:latin typeface="Microsoft Sans Serif"/>
                <a:cs typeface="Microsoft Sans Serif"/>
              </a:rPr>
              <a:t>una </a:t>
            </a:r>
            <a:r>
              <a:rPr sz="1000" spc="-5" dirty="0">
                <a:solidFill>
                  <a:srgbClr val="FFFFFF"/>
                </a:solidFill>
                <a:latin typeface="Microsoft Sans Serif"/>
                <a:cs typeface="Microsoft Sans Serif"/>
              </a:rPr>
              <a:t>herramienta para luchar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contra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desperdicio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 restaurantes</a:t>
            </a:r>
            <a:r>
              <a:rPr sz="1000" dirty="0">
                <a:solidFill>
                  <a:srgbClr val="FFFFFF"/>
                </a:solidFill>
                <a:latin typeface="Microsoft Sans Serif"/>
                <a:cs typeface="Microsoft Sans Serif"/>
              </a:rPr>
              <a:t> se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ponen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disposición</a:t>
            </a:r>
            <a:r>
              <a:rPr sz="1000" dirty="0">
                <a:solidFill>
                  <a:srgbClr val="FFFFFF"/>
                </a:solidFill>
                <a:latin typeface="Microsoft Sans Serif"/>
                <a:cs typeface="Microsoft Sans Serif"/>
              </a:rPr>
              <a:t> de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los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comensales recipientes ecológicos llamados "Bolsas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Gourmet"</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llevarse</a:t>
            </a:r>
            <a:r>
              <a:rPr sz="1000" spc="26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a:t>
            </a:r>
            <a:r>
              <a:rPr sz="1000" spc="260"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spc="260" dirty="0">
                <a:solidFill>
                  <a:srgbClr val="FFFFFF"/>
                </a:solidFill>
                <a:latin typeface="Microsoft Sans Serif"/>
                <a:cs typeface="Microsoft Sans Serif"/>
              </a:rPr>
              <a:t> </a:t>
            </a:r>
            <a:r>
              <a:rPr sz="1000" spc="-5" dirty="0">
                <a:solidFill>
                  <a:srgbClr val="FFFFFF"/>
                </a:solidFill>
                <a:latin typeface="Microsoft Sans Serif"/>
                <a:cs typeface="Microsoft Sans Serif"/>
              </a:rPr>
              <a:t>no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pueden</a:t>
            </a:r>
            <a:r>
              <a:rPr sz="1000" dirty="0">
                <a:solidFill>
                  <a:srgbClr val="FFFFFF"/>
                </a:solidFill>
                <a:latin typeface="Microsoft Sans Serif"/>
                <a:cs typeface="Microsoft Sans Serif"/>
              </a:rPr>
              <a:t> comer.</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idea</a:t>
            </a:r>
            <a:r>
              <a:rPr sz="1000" spc="-5" dirty="0">
                <a:solidFill>
                  <a:srgbClr val="FFFFFF"/>
                </a:solidFill>
                <a:latin typeface="Microsoft Sans Serif"/>
                <a:cs typeface="Microsoft Sans Serif"/>
              </a:rPr>
              <a:t> 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concienciar</a:t>
            </a:r>
            <a:r>
              <a:rPr sz="1000" dirty="0">
                <a:solidFill>
                  <a:srgbClr val="FFFFFF"/>
                </a:solidFill>
                <a:latin typeface="Microsoft Sans Serif"/>
                <a:cs typeface="Microsoft Sans Serif"/>
              </a:rPr>
              <a:t> sobre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el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desperdicio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que</a:t>
            </a:r>
            <a:r>
              <a:rPr sz="1000" spc="-5" dirty="0">
                <a:solidFill>
                  <a:srgbClr val="FFFFFF"/>
                </a:solidFill>
                <a:latin typeface="Microsoft Sans Serif"/>
                <a:cs typeface="Microsoft Sans Serif"/>
              </a:rPr>
              <a:t> 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no</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es </a:t>
            </a:r>
            <a:r>
              <a:rPr sz="1000" spc="-5" dirty="0">
                <a:solidFill>
                  <a:srgbClr val="FFFFFF"/>
                </a:solidFill>
                <a:latin typeface="Microsoft Sans Serif"/>
                <a:cs typeface="Microsoft Sans Serif"/>
              </a:rPr>
              <a:t> basura</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desechar,</a:t>
            </a:r>
            <a:r>
              <a:rPr sz="1000" spc="20" dirty="0">
                <a:solidFill>
                  <a:srgbClr val="FFFFFF"/>
                </a:solidFill>
                <a:latin typeface="Microsoft Sans Serif"/>
                <a:cs typeface="Microsoft Sans Serif"/>
              </a:rPr>
              <a:t> </a:t>
            </a:r>
            <a:r>
              <a:rPr sz="1000" spc="-5" dirty="0">
                <a:solidFill>
                  <a:srgbClr val="FFFFFF"/>
                </a:solidFill>
                <a:latin typeface="Microsoft Sans Serif"/>
                <a:cs typeface="Microsoft Sans Serif"/>
              </a:rPr>
              <a:t>todo</a:t>
            </a:r>
            <a:r>
              <a:rPr sz="1000" spc="25" dirty="0">
                <a:solidFill>
                  <a:srgbClr val="FFFFFF"/>
                </a:solidFill>
                <a:latin typeface="Microsoft Sans Serif"/>
                <a:cs typeface="Microsoft Sans Serif"/>
              </a:rPr>
              <a:t> </a:t>
            </a:r>
            <a:r>
              <a:rPr sz="1000" spc="-5" dirty="0">
                <a:solidFill>
                  <a:srgbClr val="FFFFFF"/>
                </a:solidFill>
                <a:latin typeface="Microsoft Sans Serif"/>
                <a:cs typeface="Microsoft Sans Serif"/>
              </a:rPr>
              <a:t>con</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enfoque</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ecológico.</a:t>
            </a:r>
            <a:endParaRPr sz="1000">
              <a:latin typeface="Microsoft Sans Serif"/>
              <a:cs typeface="Microsoft Sans Serif"/>
            </a:endParaRPr>
          </a:p>
        </p:txBody>
      </p:sp>
      <p:grpSp>
        <p:nvGrpSpPr>
          <p:cNvPr id="8" name="object 8"/>
          <p:cNvGrpSpPr/>
          <p:nvPr/>
        </p:nvGrpSpPr>
        <p:grpSpPr>
          <a:xfrm>
            <a:off x="0" y="126364"/>
            <a:ext cx="7277100" cy="2783840"/>
            <a:chOff x="0" y="126364"/>
            <a:chExt cx="7277100" cy="2783840"/>
          </a:xfrm>
        </p:grpSpPr>
        <p:sp>
          <p:nvSpPr>
            <p:cNvPr id="9" name="object 9"/>
            <p:cNvSpPr/>
            <p:nvPr/>
          </p:nvSpPr>
          <p:spPr>
            <a:xfrm>
              <a:off x="0" y="126364"/>
              <a:ext cx="5221605" cy="1329055"/>
            </a:xfrm>
            <a:custGeom>
              <a:avLst/>
              <a:gdLst/>
              <a:ahLst/>
              <a:cxnLst/>
              <a:rect l="l" t="t" r="r" b="b"/>
              <a:pathLst>
                <a:path w="5221605" h="1329055">
                  <a:moveTo>
                    <a:pt x="5221605" y="0"/>
                  </a:moveTo>
                  <a:lnTo>
                    <a:pt x="0" y="0"/>
                  </a:lnTo>
                  <a:lnTo>
                    <a:pt x="0" y="1329054"/>
                  </a:lnTo>
                  <a:lnTo>
                    <a:pt x="2537460" y="1329054"/>
                  </a:lnTo>
                  <a:lnTo>
                    <a:pt x="4064635" y="1287779"/>
                  </a:lnTo>
                  <a:lnTo>
                    <a:pt x="4865370" y="996950"/>
                  </a:lnTo>
                  <a:lnTo>
                    <a:pt x="5203190" y="207645"/>
                  </a:lnTo>
                  <a:lnTo>
                    <a:pt x="5221605" y="0"/>
                  </a:lnTo>
                  <a:close/>
                </a:path>
              </a:pathLst>
            </a:custGeom>
            <a:solidFill>
              <a:srgbClr val="004448"/>
            </a:solidFill>
          </p:spPr>
          <p:txBody>
            <a:bodyPr wrap="square" lIns="0" tIns="0" rIns="0" bIns="0" rtlCol="0"/>
            <a:lstStyle/>
            <a:p>
              <a:endParaRPr/>
            </a:p>
          </p:txBody>
        </p:sp>
        <p:pic>
          <p:nvPicPr>
            <p:cNvPr id="10" name="object 10"/>
            <p:cNvPicPr/>
            <p:nvPr/>
          </p:nvPicPr>
          <p:blipFill>
            <a:blip r:embed="rId5" cstate="screen">
              <a:extLst>
                <a:ext uri="{28A0092B-C50C-407E-A947-70E740481C1C}">
                  <a14:useLocalDpi xmlns:a14="http://schemas.microsoft.com/office/drawing/2010/main"/>
                </a:ext>
              </a:extLst>
            </a:blip>
            <a:stretch>
              <a:fillRect/>
            </a:stretch>
          </p:blipFill>
          <p:spPr>
            <a:xfrm>
              <a:off x="4613275" y="706754"/>
              <a:ext cx="2395854" cy="1587500"/>
            </a:xfrm>
            <a:prstGeom prst="rect">
              <a:avLst/>
            </a:prstGeom>
          </p:spPr>
        </p:pic>
        <p:sp>
          <p:nvSpPr>
            <p:cNvPr id="11" name="object 11"/>
            <p:cNvSpPr/>
            <p:nvPr/>
          </p:nvSpPr>
          <p:spPr>
            <a:xfrm>
              <a:off x="4613275" y="716914"/>
              <a:ext cx="2395855" cy="1580515"/>
            </a:xfrm>
            <a:custGeom>
              <a:avLst/>
              <a:gdLst/>
              <a:ahLst/>
              <a:cxnLst/>
              <a:rect l="l" t="t" r="r" b="b"/>
              <a:pathLst>
                <a:path w="2395854" h="1580514">
                  <a:moveTo>
                    <a:pt x="2395854" y="1576704"/>
                  </a:moveTo>
                  <a:lnTo>
                    <a:pt x="0" y="1576704"/>
                  </a:lnTo>
                  <a:lnTo>
                    <a:pt x="0" y="1580515"/>
                  </a:lnTo>
                  <a:lnTo>
                    <a:pt x="2395854" y="1580515"/>
                  </a:lnTo>
                  <a:lnTo>
                    <a:pt x="2395854" y="1576704"/>
                  </a:lnTo>
                  <a:close/>
                </a:path>
                <a:path w="2395854" h="1580514">
                  <a:moveTo>
                    <a:pt x="2322829" y="0"/>
                  </a:moveTo>
                  <a:lnTo>
                    <a:pt x="73025" y="0"/>
                  </a:lnTo>
                  <a:lnTo>
                    <a:pt x="48895" y="5079"/>
                  </a:lnTo>
                  <a:lnTo>
                    <a:pt x="29210" y="18415"/>
                  </a:lnTo>
                  <a:lnTo>
                    <a:pt x="15875" y="37465"/>
                  </a:lnTo>
                  <a:lnTo>
                    <a:pt x="10795" y="61595"/>
                  </a:lnTo>
                  <a:lnTo>
                    <a:pt x="10795" y="1576704"/>
                  </a:lnTo>
                  <a:lnTo>
                    <a:pt x="2385059" y="1576704"/>
                  </a:lnTo>
                  <a:lnTo>
                    <a:pt x="2385059" y="61595"/>
                  </a:lnTo>
                  <a:lnTo>
                    <a:pt x="2379979" y="37465"/>
                  </a:lnTo>
                  <a:lnTo>
                    <a:pt x="2366645" y="18415"/>
                  </a:lnTo>
                  <a:lnTo>
                    <a:pt x="2346959" y="5079"/>
                  </a:lnTo>
                  <a:lnTo>
                    <a:pt x="2322829" y="0"/>
                  </a:lnTo>
                  <a:close/>
                </a:path>
              </a:pathLst>
            </a:custGeom>
            <a:solidFill>
              <a:srgbClr val="010303"/>
            </a:solidFill>
          </p:spPr>
          <p:txBody>
            <a:bodyPr wrap="square" lIns="0" tIns="0" rIns="0" bIns="0" rtlCol="0"/>
            <a:lstStyle/>
            <a:p>
              <a:endParaRPr/>
            </a:p>
          </p:txBody>
        </p:sp>
        <p:pic>
          <p:nvPicPr>
            <p:cNvPr id="12" name="object 12"/>
            <p:cNvPicPr/>
            <p:nvPr/>
          </p:nvPicPr>
          <p:blipFill>
            <a:blip r:embed="rId6" cstate="screen">
              <a:extLst>
                <a:ext uri="{28A0092B-C50C-407E-A947-70E740481C1C}">
                  <a14:useLocalDpi xmlns:a14="http://schemas.microsoft.com/office/drawing/2010/main"/>
                </a:ext>
              </a:extLst>
            </a:blip>
            <a:stretch>
              <a:fillRect/>
            </a:stretch>
          </p:blipFill>
          <p:spPr>
            <a:xfrm>
              <a:off x="4321175" y="2297429"/>
              <a:ext cx="2955925" cy="86995"/>
            </a:xfrm>
            <a:prstGeom prst="rect">
              <a:avLst/>
            </a:prstGeom>
          </p:spPr>
        </p:pic>
        <p:sp>
          <p:nvSpPr>
            <p:cNvPr id="13" name="object 13"/>
            <p:cNvSpPr/>
            <p:nvPr/>
          </p:nvSpPr>
          <p:spPr>
            <a:xfrm>
              <a:off x="4672329" y="793114"/>
              <a:ext cx="2276475" cy="1408430"/>
            </a:xfrm>
            <a:custGeom>
              <a:avLst/>
              <a:gdLst/>
              <a:ahLst/>
              <a:cxnLst/>
              <a:rect l="l" t="t" r="r" b="b"/>
              <a:pathLst>
                <a:path w="2276475" h="1408430">
                  <a:moveTo>
                    <a:pt x="2276475" y="0"/>
                  </a:moveTo>
                  <a:lnTo>
                    <a:pt x="0" y="0"/>
                  </a:lnTo>
                  <a:lnTo>
                    <a:pt x="0" y="1408429"/>
                  </a:lnTo>
                  <a:lnTo>
                    <a:pt x="2276475" y="1408429"/>
                  </a:lnTo>
                  <a:lnTo>
                    <a:pt x="2276475" y="0"/>
                  </a:lnTo>
                  <a:close/>
                </a:path>
              </a:pathLst>
            </a:custGeom>
            <a:solidFill>
              <a:srgbClr val="5BBEB8"/>
            </a:solidFill>
          </p:spPr>
          <p:txBody>
            <a:bodyPr wrap="square" lIns="0" tIns="0" rIns="0" bIns="0" rtlCol="0"/>
            <a:lstStyle/>
            <a:p>
              <a:endParaRPr/>
            </a:p>
          </p:txBody>
        </p:sp>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4672329" y="902969"/>
              <a:ext cx="2276475" cy="1284604"/>
            </a:xfrm>
            <a:prstGeom prst="rect">
              <a:avLst/>
            </a:prstGeom>
          </p:spPr>
        </p:pic>
        <p:sp>
          <p:nvSpPr>
            <p:cNvPr id="15" name="object 15"/>
            <p:cNvSpPr/>
            <p:nvPr/>
          </p:nvSpPr>
          <p:spPr>
            <a:xfrm>
              <a:off x="6097904" y="180339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16" name="object 16"/>
            <p:cNvSpPr/>
            <p:nvPr/>
          </p:nvSpPr>
          <p:spPr>
            <a:xfrm>
              <a:off x="6063615" y="1770379"/>
              <a:ext cx="815975" cy="779780"/>
            </a:xfrm>
            <a:custGeom>
              <a:avLst/>
              <a:gdLst/>
              <a:ahLst/>
              <a:cxnLst/>
              <a:rect l="l" t="t" r="r" b="b"/>
              <a:pathLst>
                <a:path w="815975" h="779780">
                  <a:moveTo>
                    <a:pt x="398780" y="0"/>
                  </a:moveTo>
                  <a:lnTo>
                    <a:pt x="353060" y="3175"/>
                  </a:lnTo>
                  <a:lnTo>
                    <a:pt x="308610" y="11429"/>
                  </a:lnTo>
                  <a:lnTo>
                    <a:pt x="265430" y="24764"/>
                  </a:lnTo>
                  <a:lnTo>
                    <a:pt x="224155" y="41909"/>
                  </a:lnTo>
                  <a:lnTo>
                    <a:pt x="185420" y="62864"/>
                  </a:lnTo>
                  <a:lnTo>
                    <a:pt x="149860" y="88264"/>
                  </a:lnTo>
                  <a:lnTo>
                    <a:pt x="116205" y="116839"/>
                  </a:lnTo>
                  <a:lnTo>
                    <a:pt x="86995" y="149225"/>
                  </a:lnTo>
                  <a:lnTo>
                    <a:pt x="60960" y="184784"/>
                  </a:lnTo>
                  <a:lnTo>
                    <a:pt x="38735" y="223520"/>
                  </a:lnTo>
                  <a:lnTo>
                    <a:pt x="21589" y="264795"/>
                  </a:lnTo>
                  <a:lnTo>
                    <a:pt x="8889" y="308609"/>
                  </a:lnTo>
                  <a:lnTo>
                    <a:pt x="1905" y="353695"/>
                  </a:lnTo>
                  <a:lnTo>
                    <a:pt x="0" y="398145"/>
                  </a:lnTo>
                  <a:lnTo>
                    <a:pt x="3810" y="441959"/>
                  </a:lnTo>
                  <a:lnTo>
                    <a:pt x="12064" y="484504"/>
                  </a:lnTo>
                  <a:lnTo>
                    <a:pt x="25400" y="525779"/>
                  </a:lnTo>
                  <a:lnTo>
                    <a:pt x="43180" y="565150"/>
                  </a:lnTo>
                  <a:lnTo>
                    <a:pt x="66039" y="601979"/>
                  </a:lnTo>
                  <a:lnTo>
                    <a:pt x="92075" y="636270"/>
                  </a:lnTo>
                  <a:lnTo>
                    <a:pt x="122555" y="668020"/>
                  </a:lnTo>
                  <a:lnTo>
                    <a:pt x="156210" y="696595"/>
                  </a:lnTo>
                  <a:lnTo>
                    <a:pt x="193675" y="721359"/>
                  </a:lnTo>
                  <a:lnTo>
                    <a:pt x="233680" y="742314"/>
                  </a:lnTo>
                  <a:lnTo>
                    <a:pt x="276860" y="758825"/>
                  </a:lnTo>
                  <a:lnTo>
                    <a:pt x="323214" y="770889"/>
                  </a:lnTo>
                  <a:lnTo>
                    <a:pt x="370205" y="777875"/>
                  </a:lnTo>
                  <a:lnTo>
                    <a:pt x="416560" y="779779"/>
                  </a:lnTo>
                  <a:lnTo>
                    <a:pt x="462280" y="775970"/>
                  </a:lnTo>
                  <a:lnTo>
                    <a:pt x="507364" y="767714"/>
                  </a:lnTo>
                  <a:lnTo>
                    <a:pt x="549910" y="755014"/>
                  </a:lnTo>
                  <a:lnTo>
                    <a:pt x="591185" y="737870"/>
                  </a:lnTo>
                  <a:lnTo>
                    <a:pt x="629919" y="716914"/>
                  </a:lnTo>
                  <a:lnTo>
                    <a:pt x="666114" y="691514"/>
                  </a:lnTo>
                  <a:lnTo>
                    <a:pt x="699135" y="662304"/>
                  </a:lnTo>
                  <a:lnTo>
                    <a:pt x="728980" y="629920"/>
                  </a:lnTo>
                  <a:lnTo>
                    <a:pt x="755014" y="594359"/>
                  </a:lnTo>
                  <a:lnTo>
                    <a:pt x="776605" y="556259"/>
                  </a:lnTo>
                  <a:lnTo>
                    <a:pt x="794385" y="514984"/>
                  </a:lnTo>
                  <a:lnTo>
                    <a:pt x="807085" y="470534"/>
                  </a:lnTo>
                  <a:lnTo>
                    <a:pt x="814069" y="426084"/>
                  </a:lnTo>
                  <a:lnTo>
                    <a:pt x="815975" y="381000"/>
                  </a:lnTo>
                  <a:lnTo>
                    <a:pt x="812164" y="337820"/>
                  </a:lnTo>
                  <a:lnTo>
                    <a:pt x="803275" y="294639"/>
                  </a:lnTo>
                  <a:lnTo>
                    <a:pt x="789939" y="254000"/>
                  </a:lnTo>
                  <a:lnTo>
                    <a:pt x="772160" y="214629"/>
                  </a:lnTo>
                  <a:lnTo>
                    <a:pt x="749935" y="177800"/>
                  </a:lnTo>
                  <a:lnTo>
                    <a:pt x="723264" y="142875"/>
                  </a:lnTo>
                  <a:lnTo>
                    <a:pt x="693419" y="111125"/>
                  </a:lnTo>
                  <a:lnTo>
                    <a:pt x="659764" y="83184"/>
                  </a:lnTo>
                  <a:lnTo>
                    <a:pt x="622300" y="58420"/>
                  </a:lnTo>
                  <a:lnTo>
                    <a:pt x="581660" y="37464"/>
                  </a:lnTo>
                  <a:lnTo>
                    <a:pt x="538480" y="20320"/>
                  </a:lnTo>
                  <a:lnTo>
                    <a:pt x="492760" y="8254"/>
                  </a:lnTo>
                  <a:lnTo>
                    <a:pt x="445769" y="1904"/>
                  </a:lnTo>
                  <a:lnTo>
                    <a:pt x="398780" y="0"/>
                  </a:lnTo>
                  <a:close/>
                </a:path>
              </a:pathLst>
            </a:custGeom>
            <a:solidFill>
              <a:srgbClr val="CC912F"/>
            </a:solidFill>
          </p:spPr>
          <p:txBody>
            <a:bodyPr wrap="square" lIns="0" tIns="0" rIns="0" bIns="0" rtlCol="0"/>
            <a:lstStyle/>
            <a:p>
              <a:endParaRPr/>
            </a:p>
          </p:txBody>
        </p:sp>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3827145" y="2698749"/>
              <a:ext cx="214629" cy="211454"/>
            </a:xfrm>
            <a:prstGeom prst="rect">
              <a:avLst/>
            </a:prstGeom>
          </p:spPr>
        </p:pic>
        <p:sp>
          <p:nvSpPr>
            <p:cNvPr id="18" name="object 18"/>
            <p:cNvSpPr/>
            <p:nvPr/>
          </p:nvSpPr>
          <p:spPr>
            <a:xfrm>
              <a:off x="520700" y="126364"/>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19" name="object 19"/>
            <p:cNvPicPr/>
            <p:nvPr/>
          </p:nvPicPr>
          <p:blipFill>
            <a:blip r:embed="rId9" cstate="screen">
              <a:extLst>
                <a:ext uri="{28A0092B-C50C-407E-A947-70E740481C1C}">
                  <a14:useLocalDpi xmlns:a14="http://schemas.microsoft.com/office/drawing/2010/main"/>
                </a:ext>
              </a:extLst>
            </a:blip>
            <a:stretch>
              <a:fillRect/>
            </a:stretch>
          </p:blipFill>
          <p:spPr>
            <a:xfrm>
              <a:off x="154762" y="603503"/>
              <a:ext cx="243687" cy="213995"/>
            </a:xfrm>
            <a:prstGeom prst="rect">
              <a:avLst/>
            </a:prstGeom>
          </p:spPr>
        </p:pic>
        <p:pic>
          <p:nvPicPr>
            <p:cNvPr id="20" name="object 20"/>
            <p:cNvPicPr/>
            <p:nvPr/>
          </p:nvPicPr>
          <p:blipFill>
            <a:blip r:embed="rId10" cstate="screen">
              <a:extLst>
                <a:ext uri="{28A0092B-C50C-407E-A947-70E740481C1C}">
                  <a14:useLocalDpi xmlns:a14="http://schemas.microsoft.com/office/drawing/2010/main"/>
                </a:ext>
              </a:extLst>
            </a:blip>
            <a:stretch>
              <a:fillRect/>
            </a:stretch>
          </p:blipFill>
          <p:spPr>
            <a:xfrm>
              <a:off x="617486" y="606805"/>
              <a:ext cx="1724774" cy="216661"/>
            </a:xfrm>
            <a:prstGeom prst="rect">
              <a:avLst/>
            </a:prstGeom>
          </p:spPr>
        </p:pic>
        <p:sp>
          <p:nvSpPr>
            <p:cNvPr id="21" name="object 21"/>
            <p:cNvSpPr/>
            <p:nvPr/>
          </p:nvSpPr>
          <p:spPr>
            <a:xfrm>
              <a:off x="630313" y="882649"/>
              <a:ext cx="1515745" cy="217170"/>
            </a:xfrm>
            <a:custGeom>
              <a:avLst/>
              <a:gdLst/>
              <a:ahLst/>
              <a:cxnLst/>
              <a:rect l="l" t="t" r="r" b="b"/>
              <a:pathLst>
                <a:path w="1515745" h="217169">
                  <a:moveTo>
                    <a:pt x="135890" y="64262"/>
                  </a:moveTo>
                  <a:lnTo>
                    <a:pt x="127406" y="28321"/>
                  </a:lnTo>
                  <a:lnTo>
                    <a:pt x="126885" y="27051"/>
                  </a:lnTo>
                  <a:lnTo>
                    <a:pt x="122135" y="20193"/>
                  </a:lnTo>
                  <a:lnTo>
                    <a:pt x="116217" y="15494"/>
                  </a:lnTo>
                  <a:lnTo>
                    <a:pt x="111607" y="11734"/>
                  </a:lnTo>
                  <a:lnTo>
                    <a:pt x="111607" y="56388"/>
                  </a:lnTo>
                  <a:lnTo>
                    <a:pt x="111607" y="65151"/>
                  </a:lnTo>
                  <a:lnTo>
                    <a:pt x="110998" y="73698"/>
                  </a:lnTo>
                  <a:lnTo>
                    <a:pt x="80162" y="102641"/>
                  </a:lnTo>
                  <a:lnTo>
                    <a:pt x="69583" y="103251"/>
                  </a:lnTo>
                  <a:lnTo>
                    <a:pt x="23558" y="103251"/>
                  </a:lnTo>
                  <a:lnTo>
                    <a:pt x="23558" y="28321"/>
                  </a:lnTo>
                  <a:lnTo>
                    <a:pt x="79781" y="28321"/>
                  </a:lnTo>
                  <a:lnTo>
                    <a:pt x="111607" y="56388"/>
                  </a:lnTo>
                  <a:lnTo>
                    <a:pt x="111607" y="11734"/>
                  </a:lnTo>
                  <a:lnTo>
                    <a:pt x="67157" y="3683"/>
                  </a:lnTo>
                  <a:lnTo>
                    <a:pt x="0" y="3683"/>
                  </a:lnTo>
                  <a:lnTo>
                    <a:pt x="0" y="213106"/>
                  </a:lnTo>
                  <a:lnTo>
                    <a:pt x="23558" y="213106"/>
                  </a:lnTo>
                  <a:lnTo>
                    <a:pt x="23558" y="128016"/>
                  </a:lnTo>
                  <a:lnTo>
                    <a:pt x="69215" y="128016"/>
                  </a:lnTo>
                  <a:lnTo>
                    <a:pt x="112750" y="117576"/>
                  </a:lnTo>
                  <a:lnTo>
                    <a:pt x="125463" y="103251"/>
                  </a:lnTo>
                  <a:lnTo>
                    <a:pt x="127762" y="99720"/>
                  </a:lnTo>
                  <a:lnTo>
                    <a:pt x="132270" y="88925"/>
                  </a:lnTo>
                  <a:lnTo>
                    <a:pt x="134975" y="77101"/>
                  </a:lnTo>
                  <a:lnTo>
                    <a:pt x="135890" y="64262"/>
                  </a:lnTo>
                  <a:close/>
                </a:path>
                <a:path w="1515745" h="217169">
                  <a:moveTo>
                    <a:pt x="321856" y="213106"/>
                  </a:moveTo>
                  <a:lnTo>
                    <a:pt x="290893" y="156083"/>
                  </a:lnTo>
                  <a:lnTo>
                    <a:pt x="268097" y="124841"/>
                  </a:lnTo>
                  <a:lnTo>
                    <a:pt x="261277" y="120142"/>
                  </a:lnTo>
                  <a:lnTo>
                    <a:pt x="257124" y="117856"/>
                  </a:lnTo>
                  <a:lnTo>
                    <a:pt x="295021" y="98425"/>
                  </a:lnTo>
                  <a:lnTo>
                    <a:pt x="296519" y="96139"/>
                  </a:lnTo>
                  <a:lnTo>
                    <a:pt x="300380" y="90309"/>
                  </a:lnTo>
                  <a:lnTo>
                    <a:pt x="304215" y="81343"/>
                  </a:lnTo>
                  <a:lnTo>
                    <a:pt x="306514" y="71539"/>
                  </a:lnTo>
                  <a:lnTo>
                    <a:pt x="307289" y="60833"/>
                  </a:lnTo>
                  <a:lnTo>
                    <a:pt x="306819" y="52362"/>
                  </a:lnTo>
                  <a:lnTo>
                    <a:pt x="291223" y="17106"/>
                  </a:lnTo>
                  <a:lnTo>
                    <a:pt x="282994" y="10960"/>
                  </a:lnTo>
                  <a:lnTo>
                    <a:pt x="282994" y="60833"/>
                  </a:lnTo>
                  <a:lnTo>
                    <a:pt x="282994" y="67564"/>
                  </a:lnTo>
                  <a:lnTo>
                    <a:pt x="253542" y="95123"/>
                  </a:lnTo>
                  <a:lnTo>
                    <a:pt x="239153" y="96139"/>
                  </a:lnTo>
                  <a:lnTo>
                    <a:pt x="188506" y="96139"/>
                  </a:lnTo>
                  <a:lnTo>
                    <a:pt x="188506" y="26797"/>
                  </a:lnTo>
                  <a:lnTo>
                    <a:pt x="244868" y="26797"/>
                  </a:lnTo>
                  <a:lnTo>
                    <a:pt x="280695" y="47294"/>
                  </a:lnTo>
                  <a:lnTo>
                    <a:pt x="282994" y="60833"/>
                  </a:lnTo>
                  <a:lnTo>
                    <a:pt x="282994" y="10960"/>
                  </a:lnTo>
                  <a:lnTo>
                    <a:pt x="243890" y="3683"/>
                  </a:lnTo>
                  <a:lnTo>
                    <a:pt x="164960" y="3683"/>
                  </a:lnTo>
                  <a:lnTo>
                    <a:pt x="164960" y="213106"/>
                  </a:lnTo>
                  <a:lnTo>
                    <a:pt x="188506" y="213106"/>
                  </a:lnTo>
                  <a:lnTo>
                    <a:pt x="188506" y="120142"/>
                  </a:lnTo>
                  <a:lnTo>
                    <a:pt x="221907" y="120142"/>
                  </a:lnTo>
                  <a:lnTo>
                    <a:pt x="255231" y="146240"/>
                  </a:lnTo>
                  <a:lnTo>
                    <a:pt x="292227" y="213106"/>
                  </a:lnTo>
                  <a:lnTo>
                    <a:pt x="321856" y="213106"/>
                  </a:lnTo>
                  <a:close/>
                </a:path>
                <a:path w="1515745" h="217169">
                  <a:moveTo>
                    <a:pt x="504456" y="108458"/>
                  </a:moveTo>
                  <a:lnTo>
                    <a:pt x="498627" y="65265"/>
                  </a:lnTo>
                  <a:lnTo>
                    <a:pt x="481355" y="30391"/>
                  </a:lnTo>
                  <a:lnTo>
                    <a:pt x="480187" y="29108"/>
                  </a:lnTo>
                  <a:lnTo>
                    <a:pt x="480187" y="108458"/>
                  </a:lnTo>
                  <a:lnTo>
                    <a:pt x="479107" y="127584"/>
                  </a:lnTo>
                  <a:lnTo>
                    <a:pt x="463003" y="170942"/>
                  </a:lnTo>
                  <a:lnTo>
                    <a:pt x="419214" y="192913"/>
                  </a:lnTo>
                  <a:lnTo>
                    <a:pt x="406692" y="191554"/>
                  </a:lnTo>
                  <a:lnTo>
                    <a:pt x="368223" y="159270"/>
                  </a:lnTo>
                  <a:lnTo>
                    <a:pt x="358495" y="111506"/>
                  </a:lnTo>
                  <a:lnTo>
                    <a:pt x="359613" y="89585"/>
                  </a:lnTo>
                  <a:lnTo>
                    <a:pt x="376529" y="44069"/>
                  </a:lnTo>
                  <a:lnTo>
                    <a:pt x="419582" y="23749"/>
                  </a:lnTo>
                  <a:lnTo>
                    <a:pt x="428167" y="24422"/>
                  </a:lnTo>
                  <a:lnTo>
                    <a:pt x="463778" y="46951"/>
                  </a:lnTo>
                  <a:lnTo>
                    <a:pt x="478345" y="84556"/>
                  </a:lnTo>
                  <a:lnTo>
                    <a:pt x="480187" y="108458"/>
                  </a:lnTo>
                  <a:lnTo>
                    <a:pt x="480187" y="29108"/>
                  </a:lnTo>
                  <a:lnTo>
                    <a:pt x="442899" y="3454"/>
                  </a:lnTo>
                  <a:lnTo>
                    <a:pt x="419468" y="0"/>
                  </a:lnTo>
                  <a:lnTo>
                    <a:pt x="401497" y="1841"/>
                  </a:lnTo>
                  <a:lnTo>
                    <a:pt x="358013" y="29464"/>
                  </a:lnTo>
                  <a:lnTo>
                    <a:pt x="340156" y="64630"/>
                  </a:lnTo>
                  <a:lnTo>
                    <a:pt x="334213" y="111125"/>
                  </a:lnTo>
                  <a:lnTo>
                    <a:pt x="334848" y="124752"/>
                  </a:lnTo>
                  <a:lnTo>
                    <a:pt x="344411" y="163449"/>
                  </a:lnTo>
                  <a:lnTo>
                    <a:pt x="374408" y="202438"/>
                  </a:lnTo>
                  <a:lnTo>
                    <a:pt x="419341" y="216662"/>
                  </a:lnTo>
                  <a:lnTo>
                    <a:pt x="430733" y="215861"/>
                  </a:lnTo>
                  <a:lnTo>
                    <a:pt x="472020" y="196494"/>
                  </a:lnTo>
                  <a:lnTo>
                    <a:pt x="475424" y="192913"/>
                  </a:lnTo>
                  <a:lnTo>
                    <a:pt x="480326" y="187756"/>
                  </a:lnTo>
                  <a:lnTo>
                    <a:pt x="498322" y="152628"/>
                  </a:lnTo>
                  <a:lnTo>
                    <a:pt x="504342" y="111506"/>
                  </a:lnTo>
                  <a:lnTo>
                    <a:pt x="504456" y="108458"/>
                  </a:lnTo>
                  <a:close/>
                </a:path>
                <a:path w="1515745" h="217169">
                  <a:moveTo>
                    <a:pt x="617740" y="3683"/>
                  </a:moveTo>
                  <a:lnTo>
                    <a:pt x="594169" y="3683"/>
                  </a:lnTo>
                  <a:lnTo>
                    <a:pt x="594118" y="150241"/>
                  </a:lnTo>
                  <a:lnTo>
                    <a:pt x="594017" y="156311"/>
                  </a:lnTo>
                  <a:lnTo>
                    <a:pt x="573493" y="192024"/>
                  </a:lnTo>
                  <a:lnTo>
                    <a:pt x="559562" y="192024"/>
                  </a:lnTo>
                  <a:lnTo>
                    <a:pt x="541108" y="150241"/>
                  </a:lnTo>
                  <a:lnTo>
                    <a:pt x="519849" y="153670"/>
                  </a:lnTo>
                  <a:lnTo>
                    <a:pt x="526389" y="191909"/>
                  </a:lnTo>
                  <a:lnTo>
                    <a:pt x="556666" y="215671"/>
                  </a:lnTo>
                  <a:lnTo>
                    <a:pt x="567702" y="216662"/>
                  </a:lnTo>
                  <a:lnTo>
                    <a:pt x="575335" y="216192"/>
                  </a:lnTo>
                  <a:lnTo>
                    <a:pt x="609231" y="193890"/>
                  </a:lnTo>
                  <a:lnTo>
                    <a:pt x="610069" y="192024"/>
                  </a:lnTo>
                  <a:lnTo>
                    <a:pt x="612330" y="187071"/>
                  </a:lnTo>
                  <a:lnTo>
                    <a:pt x="614692" y="179120"/>
                  </a:lnTo>
                  <a:lnTo>
                    <a:pt x="616381" y="169710"/>
                  </a:lnTo>
                  <a:lnTo>
                    <a:pt x="617397" y="158826"/>
                  </a:lnTo>
                  <a:lnTo>
                    <a:pt x="617626" y="150241"/>
                  </a:lnTo>
                  <a:lnTo>
                    <a:pt x="617740" y="3683"/>
                  </a:lnTo>
                  <a:close/>
                </a:path>
                <a:path w="1515745" h="217169">
                  <a:moveTo>
                    <a:pt x="788657" y="188341"/>
                  </a:moveTo>
                  <a:lnTo>
                    <a:pt x="679310" y="188341"/>
                  </a:lnTo>
                  <a:lnTo>
                    <a:pt x="679310" y="117094"/>
                  </a:lnTo>
                  <a:lnTo>
                    <a:pt x="777862" y="117094"/>
                  </a:lnTo>
                  <a:lnTo>
                    <a:pt x="777862" y="92456"/>
                  </a:lnTo>
                  <a:lnTo>
                    <a:pt x="679310" y="92456"/>
                  </a:lnTo>
                  <a:lnTo>
                    <a:pt x="679310" y="28321"/>
                  </a:lnTo>
                  <a:lnTo>
                    <a:pt x="784593" y="28321"/>
                  </a:lnTo>
                  <a:lnTo>
                    <a:pt x="784593" y="3683"/>
                  </a:lnTo>
                  <a:lnTo>
                    <a:pt x="655815" y="3683"/>
                  </a:lnTo>
                  <a:lnTo>
                    <a:pt x="655815" y="213106"/>
                  </a:lnTo>
                  <a:lnTo>
                    <a:pt x="788657" y="213106"/>
                  </a:lnTo>
                  <a:lnTo>
                    <a:pt x="788657" y="188341"/>
                  </a:lnTo>
                  <a:close/>
                </a:path>
                <a:path w="1515745" h="217169">
                  <a:moveTo>
                    <a:pt x="968997" y="146685"/>
                  </a:moveTo>
                  <a:lnTo>
                    <a:pt x="945375" y="139700"/>
                  </a:lnTo>
                  <a:lnTo>
                    <a:pt x="942416" y="152120"/>
                  </a:lnTo>
                  <a:lnTo>
                    <a:pt x="938301" y="162941"/>
                  </a:lnTo>
                  <a:lnTo>
                    <a:pt x="902830" y="192087"/>
                  </a:lnTo>
                  <a:lnTo>
                    <a:pt x="893305" y="192913"/>
                  </a:lnTo>
                  <a:lnTo>
                    <a:pt x="885329" y="192316"/>
                  </a:lnTo>
                  <a:lnTo>
                    <a:pt x="850976" y="170738"/>
                  </a:lnTo>
                  <a:lnTo>
                    <a:pt x="837526" y="131699"/>
                  </a:lnTo>
                  <a:lnTo>
                    <a:pt x="835901" y="106680"/>
                  </a:lnTo>
                  <a:lnTo>
                    <a:pt x="836231" y="96393"/>
                  </a:lnTo>
                  <a:lnTo>
                    <a:pt x="844765" y="57188"/>
                  </a:lnTo>
                  <a:lnTo>
                    <a:pt x="876312" y="26670"/>
                  </a:lnTo>
                  <a:lnTo>
                    <a:pt x="895083" y="23749"/>
                  </a:lnTo>
                  <a:lnTo>
                    <a:pt x="903655" y="24422"/>
                  </a:lnTo>
                  <a:lnTo>
                    <a:pt x="935177" y="47790"/>
                  </a:lnTo>
                  <a:lnTo>
                    <a:pt x="942708" y="67564"/>
                  </a:lnTo>
                  <a:lnTo>
                    <a:pt x="965949" y="61087"/>
                  </a:lnTo>
                  <a:lnTo>
                    <a:pt x="961656" y="47421"/>
                  </a:lnTo>
                  <a:lnTo>
                    <a:pt x="955967" y="35306"/>
                  </a:lnTo>
                  <a:lnTo>
                    <a:pt x="948982" y="24942"/>
                  </a:lnTo>
                  <a:lnTo>
                    <a:pt x="947839" y="23749"/>
                  </a:lnTo>
                  <a:lnTo>
                    <a:pt x="940549" y="16129"/>
                  </a:lnTo>
                  <a:lnTo>
                    <a:pt x="930897" y="9131"/>
                  </a:lnTo>
                  <a:lnTo>
                    <a:pt x="920203" y="4140"/>
                  </a:lnTo>
                  <a:lnTo>
                    <a:pt x="908443" y="1130"/>
                  </a:lnTo>
                  <a:lnTo>
                    <a:pt x="895591" y="127"/>
                  </a:lnTo>
                  <a:lnTo>
                    <a:pt x="884085" y="914"/>
                  </a:lnTo>
                  <a:lnTo>
                    <a:pt x="843165" y="19799"/>
                  </a:lnTo>
                  <a:lnTo>
                    <a:pt x="817537" y="62433"/>
                  </a:lnTo>
                  <a:lnTo>
                    <a:pt x="811644" y="106807"/>
                  </a:lnTo>
                  <a:lnTo>
                    <a:pt x="812215" y="121602"/>
                  </a:lnTo>
                  <a:lnTo>
                    <a:pt x="821042" y="162941"/>
                  </a:lnTo>
                  <a:lnTo>
                    <a:pt x="848474" y="202946"/>
                  </a:lnTo>
                  <a:lnTo>
                    <a:pt x="895210" y="216662"/>
                  </a:lnTo>
                  <a:lnTo>
                    <a:pt x="908583" y="215544"/>
                  </a:lnTo>
                  <a:lnTo>
                    <a:pt x="920902" y="212191"/>
                  </a:lnTo>
                  <a:lnTo>
                    <a:pt x="932154" y="206590"/>
                  </a:lnTo>
                  <a:lnTo>
                    <a:pt x="942327" y="198755"/>
                  </a:lnTo>
                  <a:lnTo>
                    <a:pt x="947521" y="192913"/>
                  </a:lnTo>
                  <a:lnTo>
                    <a:pt x="951204" y="188785"/>
                  </a:lnTo>
                  <a:lnTo>
                    <a:pt x="958608" y="176771"/>
                  </a:lnTo>
                  <a:lnTo>
                    <a:pt x="964565" y="162661"/>
                  </a:lnTo>
                  <a:lnTo>
                    <a:pt x="968997" y="146685"/>
                  </a:lnTo>
                  <a:close/>
                </a:path>
                <a:path w="1515745" h="217169">
                  <a:moveTo>
                    <a:pt x="1122921" y="3683"/>
                  </a:moveTo>
                  <a:lnTo>
                    <a:pt x="981824" y="3683"/>
                  </a:lnTo>
                  <a:lnTo>
                    <a:pt x="981824" y="28321"/>
                  </a:lnTo>
                  <a:lnTo>
                    <a:pt x="1040498" y="28321"/>
                  </a:lnTo>
                  <a:lnTo>
                    <a:pt x="1040498" y="213106"/>
                  </a:lnTo>
                  <a:lnTo>
                    <a:pt x="1063993" y="213106"/>
                  </a:lnTo>
                  <a:lnTo>
                    <a:pt x="1063993" y="28321"/>
                  </a:lnTo>
                  <a:lnTo>
                    <a:pt x="1122921" y="28321"/>
                  </a:lnTo>
                  <a:lnTo>
                    <a:pt x="1122921" y="3683"/>
                  </a:lnTo>
                  <a:close/>
                </a:path>
                <a:path w="1515745" h="217169">
                  <a:moveTo>
                    <a:pt x="1309992" y="188341"/>
                  </a:moveTo>
                  <a:lnTo>
                    <a:pt x="1222616" y="188341"/>
                  </a:lnTo>
                  <a:lnTo>
                    <a:pt x="1225029" y="183769"/>
                  </a:lnTo>
                  <a:lnTo>
                    <a:pt x="1257160" y="148082"/>
                  </a:lnTo>
                  <a:lnTo>
                    <a:pt x="1268107" y="136994"/>
                  </a:lnTo>
                  <a:lnTo>
                    <a:pt x="1295577" y="104584"/>
                  </a:lnTo>
                  <a:lnTo>
                    <a:pt x="1309738" y="69342"/>
                  </a:lnTo>
                  <a:lnTo>
                    <a:pt x="1309687" y="60325"/>
                  </a:lnTo>
                  <a:lnTo>
                    <a:pt x="1308798" y="49085"/>
                  </a:lnTo>
                  <a:lnTo>
                    <a:pt x="1306004" y="38214"/>
                  </a:lnTo>
                  <a:lnTo>
                    <a:pt x="1301318" y="28371"/>
                  </a:lnTo>
                  <a:lnTo>
                    <a:pt x="1298155" y="24130"/>
                  </a:lnTo>
                  <a:lnTo>
                    <a:pt x="1294752" y="19558"/>
                  </a:lnTo>
                  <a:lnTo>
                    <a:pt x="1286624" y="12230"/>
                  </a:lnTo>
                  <a:lnTo>
                    <a:pt x="1277162" y="6985"/>
                  </a:lnTo>
                  <a:lnTo>
                    <a:pt x="1266355" y="3848"/>
                  </a:lnTo>
                  <a:lnTo>
                    <a:pt x="1254239" y="2794"/>
                  </a:lnTo>
                  <a:lnTo>
                    <a:pt x="1242212" y="3771"/>
                  </a:lnTo>
                  <a:lnTo>
                    <a:pt x="1207058" y="26911"/>
                  </a:lnTo>
                  <a:lnTo>
                    <a:pt x="1196454" y="63373"/>
                  </a:lnTo>
                  <a:lnTo>
                    <a:pt x="1218933" y="66040"/>
                  </a:lnTo>
                  <a:lnTo>
                    <a:pt x="1219542" y="56756"/>
                  </a:lnTo>
                  <a:lnTo>
                    <a:pt x="1221359" y="48514"/>
                  </a:lnTo>
                  <a:lnTo>
                    <a:pt x="1253731" y="24130"/>
                  </a:lnTo>
                  <a:lnTo>
                    <a:pt x="1260868" y="24777"/>
                  </a:lnTo>
                  <a:lnTo>
                    <a:pt x="1286675" y="52997"/>
                  </a:lnTo>
                  <a:lnTo>
                    <a:pt x="1287259" y="60325"/>
                  </a:lnTo>
                  <a:lnTo>
                    <a:pt x="1286611" y="67767"/>
                  </a:lnTo>
                  <a:lnTo>
                    <a:pt x="1262138" y="110578"/>
                  </a:lnTo>
                  <a:lnTo>
                    <a:pt x="1229067" y="144411"/>
                  </a:lnTo>
                  <a:lnTo>
                    <a:pt x="1221371" y="152615"/>
                  </a:lnTo>
                  <a:lnTo>
                    <a:pt x="1197419" y="188175"/>
                  </a:lnTo>
                  <a:lnTo>
                    <a:pt x="1192136" y="206883"/>
                  </a:lnTo>
                  <a:lnTo>
                    <a:pt x="1192263" y="213106"/>
                  </a:lnTo>
                  <a:lnTo>
                    <a:pt x="1309992" y="213106"/>
                  </a:lnTo>
                  <a:lnTo>
                    <a:pt x="1309992" y="188341"/>
                  </a:lnTo>
                  <a:close/>
                </a:path>
                <a:path w="1515745" h="217169">
                  <a:moveTo>
                    <a:pt x="1369428" y="183769"/>
                  </a:moveTo>
                  <a:lnTo>
                    <a:pt x="1344536" y="183769"/>
                  </a:lnTo>
                  <a:lnTo>
                    <a:pt x="1344536" y="213106"/>
                  </a:lnTo>
                  <a:lnTo>
                    <a:pt x="1369428" y="213106"/>
                  </a:lnTo>
                  <a:lnTo>
                    <a:pt x="1369428" y="183769"/>
                  </a:lnTo>
                  <a:close/>
                </a:path>
                <a:path w="1515745" h="217169">
                  <a:moveTo>
                    <a:pt x="1515351" y="109855"/>
                  </a:moveTo>
                  <a:lnTo>
                    <a:pt x="1513154" y="70281"/>
                  </a:lnTo>
                  <a:lnTo>
                    <a:pt x="1500365" y="29210"/>
                  </a:lnTo>
                  <a:lnTo>
                    <a:pt x="1492999" y="18643"/>
                  </a:lnTo>
                  <a:lnTo>
                    <a:pt x="1492999" y="109855"/>
                  </a:lnTo>
                  <a:lnTo>
                    <a:pt x="1492351" y="133451"/>
                  </a:lnTo>
                  <a:lnTo>
                    <a:pt x="1482712" y="178435"/>
                  </a:lnTo>
                  <a:lnTo>
                    <a:pt x="1457312" y="195580"/>
                  </a:lnTo>
                  <a:lnTo>
                    <a:pt x="1450086" y="194513"/>
                  </a:lnTo>
                  <a:lnTo>
                    <a:pt x="1424317" y="152717"/>
                  </a:lnTo>
                  <a:lnTo>
                    <a:pt x="1421752" y="109855"/>
                  </a:lnTo>
                  <a:lnTo>
                    <a:pt x="1422463" y="86080"/>
                  </a:lnTo>
                  <a:lnTo>
                    <a:pt x="1433055" y="39116"/>
                  </a:lnTo>
                  <a:lnTo>
                    <a:pt x="1457058" y="24130"/>
                  </a:lnTo>
                  <a:lnTo>
                    <a:pt x="1464437" y="25184"/>
                  </a:lnTo>
                  <a:lnTo>
                    <a:pt x="1490421" y="66789"/>
                  </a:lnTo>
                  <a:lnTo>
                    <a:pt x="1492999" y="109855"/>
                  </a:lnTo>
                  <a:lnTo>
                    <a:pt x="1492999" y="18643"/>
                  </a:lnTo>
                  <a:lnTo>
                    <a:pt x="1457312" y="2794"/>
                  </a:lnTo>
                  <a:lnTo>
                    <a:pt x="1448015" y="3568"/>
                  </a:lnTo>
                  <a:lnTo>
                    <a:pt x="1413865" y="29959"/>
                  </a:lnTo>
                  <a:lnTo>
                    <a:pt x="1400886" y="76327"/>
                  </a:lnTo>
                  <a:lnTo>
                    <a:pt x="1399273" y="109855"/>
                  </a:lnTo>
                  <a:lnTo>
                    <a:pt x="1400365" y="137261"/>
                  </a:lnTo>
                  <a:lnTo>
                    <a:pt x="1409179" y="179832"/>
                  </a:lnTo>
                  <a:lnTo>
                    <a:pt x="1434350" y="211239"/>
                  </a:lnTo>
                  <a:lnTo>
                    <a:pt x="1457312" y="216662"/>
                  </a:lnTo>
                  <a:lnTo>
                    <a:pt x="1466684" y="215900"/>
                  </a:lnTo>
                  <a:lnTo>
                    <a:pt x="1500911" y="189395"/>
                  </a:lnTo>
                  <a:lnTo>
                    <a:pt x="1513789" y="143103"/>
                  </a:lnTo>
                  <a:lnTo>
                    <a:pt x="1514957" y="127368"/>
                  </a:lnTo>
                  <a:lnTo>
                    <a:pt x="1515351" y="109855"/>
                  </a:lnTo>
                  <a:close/>
                </a:path>
              </a:pathLst>
            </a:custGeom>
            <a:solidFill>
              <a:srgbClr val="FFFFFF"/>
            </a:solidFill>
          </p:spPr>
          <p:txBody>
            <a:bodyPr wrap="square" lIns="0" tIns="0" rIns="0" bIns="0" rtlCol="0"/>
            <a:lstStyle/>
            <a:p>
              <a:endParaRPr/>
            </a:p>
          </p:txBody>
        </p:sp>
        <p:pic>
          <p:nvPicPr>
            <p:cNvPr id="22" name="object 22"/>
            <p:cNvPicPr/>
            <p:nvPr/>
          </p:nvPicPr>
          <p:blipFill>
            <a:blip r:embed="rId11" cstate="screen">
              <a:extLst>
                <a:ext uri="{28A0092B-C50C-407E-A947-70E740481C1C}">
                  <a14:useLocalDpi xmlns:a14="http://schemas.microsoft.com/office/drawing/2010/main"/>
                </a:ext>
              </a:extLst>
            </a:blip>
            <a:stretch>
              <a:fillRect/>
            </a:stretch>
          </p:blipFill>
          <p:spPr>
            <a:xfrm>
              <a:off x="460324" y="1754377"/>
              <a:ext cx="278269" cy="128143"/>
            </a:xfrm>
            <a:prstGeom prst="rect">
              <a:avLst/>
            </a:prstGeom>
          </p:spPr>
        </p:pic>
        <p:sp>
          <p:nvSpPr>
            <p:cNvPr id="23" name="object 23"/>
            <p:cNvSpPr/>
            <p:nvPr/>
          </p:nvSpPr>
          <p:spPr>
            <a:xfrm>
              <a:off x="466940" y="1921382"/>
              <a:ext cx="264795" cy="102870"/>
            </a:xfrm>
            <a:custGeom>
              <a:avLst/>
              <a:gdLst/>
              <a:ahLst/>
              <a:cxnLst/>
              <a:rect l="l" t="t" r="r" b="b"/>
              <a:pathLst>
                <a:path w="264795" h="102869">
                  <a:moveTo>
                    <a:pt x="40068" y="634"/>
                  </a:moveTo>
                  <a:lnTo>
                    <a:pt x="0" y="634"/>
                  </a:lnTo>
                  <a:lnTo>
                    <a:pt x="0" y="100965"/>
                  </a:lnTo>
                  <a:lnTo>
                    <a:pt x="11950" y="100965"/>
                  </a:lnTo>
                  <a:lnTo>
                    <a:pt x="11950" y="60198"/>
                  </a:lnTo>
                  <a:lnTo>
                    <a:pt x="35115" y="60198"/>
                  </a:lnTo>
                  <a:lnTo>
                    <a:pt x="64104" y="48259"/>
                  </a:lnTo>
                  <a:lnTo>
                    <a:pt x="11950" y="48259"/>
                  </a:lnTo>
                  <a:lnTo>
                    <a:pt x="11950" y="12446"/>
                  </a:lnTo>
                  <a:lnTo>
                    <a:pt x="64662" y="12446"/>
                  </a:lnTo>
                  <a:lnTo>
                    <a:pt x="64376" y="11810"/>
                  </a:lnTo>
                  <a:lnTo>
                    <a:pt x="61963" y="8508"/>
                  </a:lnTo>
                  <a:lnTo>
                    <a:pt x="55956" y="3936"/>
                  </a:lnTo>
                  <a:lnTo>
                    <a:pt x="52247" y="2413"/>
                  </a:lnTo>
                  <a:lnTo>
                    <a:pt x="44640" y="889"/>
                  </a:lnTo>
                  <a:lnTo>
                    <a:pt x="40068" y="634"/>
                  </a:lnTo>
                  <a:close/>
                </a:path>
                <a:path w="264795" h="102869">
                  <a:moveTo>
                    <a:pt x="64662" y="12446"/>
                  </a:moveTo>
                  <a:lnTo>
                    <a:pt x="40474" y="12446"/>
                  </a:lnTo>
                  <a:lnTo>
                    <a:pt x="44195" y="12700"/>
                  </a:lnTo>
                  <a:lnTo>
                    <a:pt x="49326" y="14350"/>
                  </a:lnTo>
                  <a:lnTo>
                    <a:pt x="51841" y="16255"/>
                  </a:lnTo>
                  <a:lnTo>
                    <a:pt x="53759" y="19303"/>
                  </a:lnTo>
                  <a:lnTo>
                    <a:pt x="55664" y="22225"/>
                  </a:lnTo>
                  <a:lnTo>
                    <a:pt x="56616" y="25780"/>
                  </a:lnTo>
                  <a:lnTo>
                    <a:pt x="56616" y="35814"/>
                  </a:lnTo>
                  <a:lnTo>
                    <a:pt x="54990" y="40385"/>
                  </a:lnTo>
                  <a:lnTo>
                    <a:pt x="48501" y="46735"/>
                  </a:lnTo>
                  <a:lnTo>
                    <a:pt x="43027" y="48259"/>
                  </a:lnTo>
                  <a:lnTo>
                    <a:pt x="64104" y="48259"/>
                  </a:lnTo>
                  <a:lnTo>
                    <a:pt x="66497" y="45339"/>
                  </a:lnTo>
                  <a:lnTo>
                    <a:pt x="68935" y="38100"/>
                  </a:lnTo>
                  <a:lnTo>
                    <a:pt x="68935" y="24638"/>
                  </a:lnTo>
                  <a:lnTo>
                    <a:pt x="68021" y="20066"/>
                  </a:lnTo>
                  <a:lnTo>
                    <a:pt x="66205" y="15875"/>
                  </a:lnTo>
                  <a:lnTo>
                    <a:pt x="64662" y="12446"/>
                  </a:lnTo>
                  <a:close/>
                </a:path>
                <a:path w="264795" h="102869">
                  <a:moveTo>
                    <a:pt x="133124" y="36829"/>
                  </a:moveTo>
                  <a:lnTo>
                    <a:pt x="114045" y="36829"/>
                  </a:lnTo>
                  <a:lnTo>
                    <a:pt x="118262" y="38226"/>
                  </a:lnTo>
                  <a:lnTo>
                    <a:pt x="121094" y="41021"/>
                  </a:lnTo>
                  <a:lnTo>
                    <a:pt x="123189" y="43052"/>
                  </a:lnTo>
                  <a:lnTo>
                    <a:pt x="124231" y="46608"/>
                  </a:lnTo>
                  <a:lnTo>
                    <a:pt x="124167" y="54864"/>
                  </a:lnTo>
                  <a:lnTo>
                    <a:pt x="119938" y="56515"/>
                  </a:lnTo>
                  <a:lnTo>
                    <a:pt x="113347" y="57911"/>
                  </a:lnTo>
                  <a:lnTo>
                    <a:pt x="104393" y="59054"/>
                  </a:lnTo>
                  <a:lnTo>
                    <a:pt x="99999" y="59690"/>
                  </a:lnTo>
                  <a:lnTo>
                    <a:pt x="78638" y="78231"/>
                  </a:lnTo>
                  <a:lnTo>
                    <a:pt x="78638" y="87883"/>
                  </a:lnTo>
                  <a:lnTo>
                    <a:pt x="80568" y="92836"/>
                  </a:lnTo>
                  <a:lnTo>
                    <a:pt x="88290" y="100710"/>
                  </a:lnTo>
                  <a:lnTo>
                    <a:pt x="93814" y="102616"/>
                  </a:lnTo>
                  <a:lnTo>
                    <a:pt x="105359" y="102616"/>
                  </a:lnTo>
                  <a:lnTo>
                    <a:pt x="109435" y="101853"/>
                  </a:lnTo>
                  <a:lnTo>
                    <a:pt x="117030" y="98551"/>
                  </a:lnTo>
                  <a:lnTo>
                    <a:pt x="120992" y="95884"/>
                  </a:lnTo>
                  <a:lnTo>
                    <a:pt x="124036" y="92964"/>
                  </a:lnTo>
                  <a:lnTo>
                    <a:pt x="99339" y="92964"/>
                  </a:lnTo>
                  <a:lnTo>
                    <a:pt x="96062" y="91821"/>
                  </a:lnTo>
                  <a:lnTo>
                    <a:pt x="91592" y="87502"/>
                  </a:lnTo>
                  <a:lnTo>
                    <a:pt x="90576" y="84963"/>
                  </a:lnTo>
                  <a:lnTo>
                    <a:pt x="90474" y="79248"/>
                  </a:lnTo>
                  <a:lnTo>
                    <a:pt x="90982" y="77343"/>
                  </a:lnTo>
                  <a:lnTo>
                    <a:pt x="114109" y="67818"/>
                  </a:lnTo>
                  <a:lnTo>
                    <a:pt x="120141" y="66294"/>
                  </a:lnTo>
                  <a:lnTo>
                    <a:pt x="124167" y="64516"/>
                  </a:lnTo>
                  <a:lnTo>
                    <a:pt x="135381" y="64516"/>
                  </a:lnTo>
                  <a:lnTo>
                    <a:pt x="135287" y="46608"/>
                  </a:lnTo>
                  <a:lnTo>
                    <a:pt x="135204" y="44830"/>
                  </a:lnTo>
                  <a:lnTo>
                    <a:pt x="134835" y="42672"/>
                  </a:lnTo>
                  <a:lnTo>
                    <a:pt x="134175" y="39370"/>
                  </a:lnTo>
                  <a:lnTo>
                    <a:pt x="133124" y="36829"/>
                  </a:lnTo>
                  <a:close/>
                </a:path>
                <a:path w="264795" h="102869">
                  <a:moveTo>
                    <a:pt x="136054" y="91948"/>
                  </a:moveTo>
                  <a:lnTo>
                    <a:pt x="125094" y="91948"/>
                  </a:lnTo>
                  <a:lnTo>
                    <a:pt x="125425" y="95376"/>
                  </a:lnTo>
                  <a:lnTo>
                    <a:pt x="126100" y="98171"/>
                  </a:lnTo>
                  <a:lnTo>
                    <a:pt x="126219" y="98551"/>
                  </a:lnTo>
                  <a:lnTo>
                    <a:pt x="127317" y="100965"/>
                  </a:lnTo>
                  <a:lnTo>
                    <a:pt x="138899" y="100965"/>
                  </a:lnTo>
                  <a:lnTo>
                    <a:pt x="137502" y="98171"/>
                  </a:lnTo>
                  <a:lnTo>
                    <a:pt x="136563" y="95250"/>
                  </a:lnTo>
                  <a:lnTo>
                    <a:pt x="136054" y="91948"/>
                  </a:lnTo>
                  <a:close/>
                </a:path>
                <a:path w="264795" h="102869">
                  <a:moveTo>
                    <a:pt x="135381" y="64516"/>
                  </a:moveTo>
                  <a:lnTo>
                    <a:pt x="124167" y="64516"/>
                  </a:lnTo>
                  <a:lnTo>
                    <a:pt x="124093" y="74929"/>
                  </a:lnTo>
                  <a:lnTo>
                    <a:pt x="123570" y="78485"/>
                  </a:lnTo>
                  <a:lnTo>
                    <a:pt x="120827" y="84963"/>
                  </a:lnTo>
                  <a:lnTo>
                    <a:pt x="118376" y="87756"/>
                  </a:lnTo>
                  <a:lnTo>
                    <a:pt x="115049" y="89789"/>
                  </a:lnTo>
                  <a:lnTo>
                    <a:pt x="111721" y="91948"/>
                  </a:lnTo>
                  <a:lnTo>
                    <a:pt x="107924" y="92964"/>
                  </a:lnTo>
                  <a:lnTo>
                    <a:pt x="124036" y="92964"/>
                  </a:lnTo>
                  <a:lnTo>
                    <a:pt x="125094" y="91948"/>
                  </a:lnTo>
                  <a:lnTo>
                    <a:pt x="136054" y="91948"/>
                  </a:lnTo>
                  <a:lnTo>
                    <a:pt x="135623" y="89153"/>
                  </a:lnTo>
                  <a:lnTo>
                    <a:pt x="135475" y="84708"/>
                  </a:lnTo>
                  <a:lnTo>
                    <a:pt x="135381" y="64516"/>
                  </a:lnTo>
                  <a:close/>
                </a:path>
                <a:path w="264795" h="102869">
                  <a:moveTo>
                    <a:pt x="115646" y="26670"/>
                  </a:moveTo>
                  <a:lnTo>
                    <a:pt x="104432" y="26670"/>
                  </a:lnTo>
                  <a:lnTo>
                    <a:pt x="99479" y="27431"/>
                  </a:lnTo>
                  <a:lnTo>
                    <a:pt x="95211" y="29209"/>
                  </a:lnTo>
                  <a:lnTo>
                    <a:pt x="90944" y="30860"/>
                  </a:lnTo>
                  <a:lnTo>
                    <a:pt x="87680" y="33274"/>
                  </a:lnTo>
                  <a:lnTo>
                    <a:pt x="83159" y="39624"/>
                  </a:lnTo>
                  <a:lnTo>
                    <a:pt x="81533" y="43815"/>
                  </a:lnTo>
                  <a:lnTo>
                    <a:pt x="80543" y="49022"/>
                  </a:lnTo>
                  <a:lnTo>
                    <a:pt x="91389" y="50673"/>
                  </a:lnTo>
                  <a:lnTo>
                    <a:pt x="92582" y="45466"/>
                  </a:lnTo>
                  <a:lnTo>
                    <a:pt x="94424" y="41909"/>
                  </a:lnTo>
                  <a:lnTo>
                    <a:pt x="99390" y="37846"/>
                  </a:lnTo>
                  <a:lnTo>
                    <a:pt x="103238" y="36829"/>
                  </a:lnTo>
                  <a:lnTo>
                    <a:pt x="133124" y="36829"/>
                  </a:lnTo>
                  <a:lnTo>
                    <a:pt x="133019" y="36575"/>
                  </a:lnTo>
                  <a:lnTo>
                    <a:pt x="131381" y="34290"/>
                  </a:lnTo>
                  <a:lnTo>
                    <a:pt x="129743" y="32130"/>
                  </a:lnTo>
                  <a:lnTo>
                    <a:pt x="127165" y="30225"/>
                  </a:lnTo>
                  <a:lnTo>
                    <a:pt x="123685" y="28828"/>
                  </a:lnTo>
                  <a:lnTo>
                    <a:pt x="120192" y="27304"/>
                  </a:lnTo>
                  <a:lnTo>
                    <a:pt x="115646" y="26670"/>
                  </a:lnTo>
                  <a:close/>
                </a:path>
                <a:path w="264795" h="102869">
                  <a:moveTo>
                    <a:pt x="165950" y="28321"/>
                  </a:moveTo>
                  <a:lnTo>
                    <a:pt x="154863" y="28321"/>
                  </a:lnTo>
                  <a:lnTo>
                    <a:pt x="154863" y="100965"/>
                  </a:lnTo>
                  <a:lnTo>
                    <a:pt x="165950" y="100965"/>
                  </a:lnTo>
                  <a:lnTo>
                    <a:pt x="165950" y="28321"/>
                  </a:lnTo>
                  <a:close/>
                </a:path>
                <a:path w="264795" h="102869">
                  <a:moveTo>
                    <a:pt x="177037" y="0"/>
                  </a:moveTo>
                  <a:lnTo>
                    <a:pt x="162496" y="0"/>
                  </a:lnTo>
                  <a:lnTo>
                    <a:pt x="154304" y="19176"/>
                  </a:lnTo>
                  <a:lnTo>
                    <a:pt x="163487" y="19176"/>
                  </a:lnTo>
                  <a:lnTo>
                    <a:pt x="177037" y="0"/>
                  </a:lnTo>
                  <a:close/>
                </a:path>
                <a:path w="264795" h="102869">
                  <a:moveTo>
                    <a:pt x="192557" y="77343"/>
                  </a:moveTo>
                  <a:lnTo>
                    <a:pt x="181597" y="79248"/>
                  </a:lnTo>
                  <a:lnTo>
                    <a:pt x="182829" y="86995"/>
                  </a:lnTo>
                  <a:lnTo>
                    <a:pt x="185673" y="92836"/>
                  </a:lnTo>
                  <a:lnTo>
                    <a:pt x="190131" y="96774"/>
                  </a:lnTo>
                  <a:lnTo>
                    <a:pt x="194589" y="100583"/>
                  </a:lnTo>
                  <a:lnTo>
                    <a:pt x="201066" y="102616"/>
                  </a:lnTo>
                  <a:lnTo>
                    <a:pt x="214706" y="102616"/>
                  </a:lnTo>
                  <a:lnTo>
                    <a:pt x="219303" y="101600"/>
                  </a:lnTo>
                  <a:lnTo>
                    <a:pt x="223367" y="99568"/>
                  </a:lnTo>
                  <a:lnTo>
                    <a:pt x="227431" y="97663"/>
                  </a:lnTo>
                  <a:lnTo>
                    <a:pt x="230543" y="94869"/>
                  </a:lnTo>
                  <a:lnTo>
                    <a:pt x="231957" y="92455"/>
                  </a:lnTo>
                  <a:lnTo>
                    <a:pt x="204457" y="92455"/>
                  </a:lnTo>
                  <a:lnTo>
                    <a:pt x="200520" y="91185"/>
                  </a:lnTo>
                  <a:lnTo>
                    <a:pt x="197700" y="88519"/>
                  </a:lnTo>
                  <a:lnTo>
                    <a:pt x="194894" y="85978"/>
                  </a:lnTo>
                  <a:lnTo>
                    <a:pt x="193179" y="82169"/>
                  </a:lnTo>
                  <a:lnTo>
                    <a:pt x="192557" y="77343"/>
                  </a:lnTo>
                  <a:close/>
                </a:path>
                <a:path w="264795" h="102869">
                  <a:moveTo>
                    <a:pt x="212661" y="26670"/>
                  </a:moveTo>
                  <a:lnTo>
                    <a:pt x="204127" y="26670"/>
                  </a:lnTo>
                  <a:lnTo>
                    <a:pt x="200926" y="27050"/>
                  </a:lnTo>
                  <a:lnTo>
                    <a:pt x="185445" y="38607"/>
                  </a:lnTo>
                  <a:lnTo>
                    <a:pt x="184111" y="41275"/>
                  </a:lnTo>
                  <a:lnTo>
                    <a:pt x="183438" y="44323"/>
                  </a:lnTo>
                  <a:lnTo>
                    <a:pt x="183438" y="51180"/>
                  </a:lnTo>
                  <a:lnTo>
                    <a:pt x="184251" y="54355"/>
                  </a:lnTo>
                  <a:lnTo>
                    <a:pt x="185877" y="57276"/>
                  </a:lnTo>
                  <a:lnTo>
                    <a:pt x="187502" y="60325"/>
                  </a:lnTo>
                  <a:lnTo>
                    <a:pt x="189877" y="62610"/>
                  </a:lnTo>
                  <a:lnTo>
                    <a:pt x="196164" y="65913"/>
                  </a:lnTo>
                  <a:lnTo>
                    <a:pt x="201802" y="67818"/>
                  </a:lnTo>
                  <a:lnTo>
                    <a:pt x="209930" y="70103"/>
                  </a:lnTo>
                  <a:lnTo>
                    <a:pt x="215976" y="71881"/>
                  </a:lnTo>
                  <a:lnTo>
                    <a:pt x="219748" y="73278"/>
                  </a:lnTo>
                  <a:lnTo>
                    <a:pt x="221272" y="74295"/>
                  </a:lnTo>
                  <a:lnTo>
                    <a:pt x="223443" y="75946"/>
                  </a:lnTo>
                  <a:lnTo>
                    <a:pt x="224536" y="78104"/>
                  </a:lnTo>
                  <a:lnTo>
                    <a:pt x="224536" y="83947"/>
                  </a:lnTo>
                  <a:lnTo>
                    <a:pt x="223304" y="86741"/>
                  </a:lnTo>
                  <a:lnTo>
                    <a:pt x="218376" y="91313"/>
                  </a:lnTo>
                  <a:lnTo>
                    <a:pt x="214591" y="92455"/>
                  </a:lnTo>
                  <a:lnTo>
                    <a:pt x="231957" y="92455"/>
                  </a:lnTo>
                  <a:lnTo>
                    <a:pt x="232702" y="91185"/>
                  </a:lnTo>
                  <a:lnTo>
                    <a:pt x="234861" y="87629"/>
                  </a:lnTo>
                  <a:lnTo>
                    <a:pt x="235870" y="83947"/>
                  </a:lnTo>
                  <a:lnTo>
                    <a:pt x="209562" y="56896"/>
                  </a:lnTo>
                  <a:lnTo>
                    <a:pt x="200875" y="54228"/>
                  </a:lnTo>
                  <a:lnTo>
                    <a:pt x="197840" y="52831"/>
                  </a:lnTo>
                  <a:lnTo>
                    <a:pt x="196418" y="51816"/>
                  </a:lnTo>
                  <a:lnTo>
                    <a:pt x="195516" y="50419"/>
                  </a:lnTo>
                  <a:lnTo>
                    <a:pt x="194614" y="49149"/>
                  </a:lnTo>
                  <a:lnTo>
                    <a:pt x="194157" y="47751"/>
                  </a:lnTo>
                  <a:lnTo>
                    <a:pt x="194157" y="43560"/>
                  </a:lnTo>
                  <a:lnTo>
                    <a:pt x="195249" y="41401"/>
                  </a:lnTo>
                  <a:lnTo>
                    <a:pt x="197421" y="39497"/>
                  </a:lnTo>
                  <a:lnTo>
                    <a:pt x="199605" y="37719"/>
                  </a:lnTo>
                  <a:lnTo>
                    <a:pt x="203238" y="36702"/>
                  </a:lnTo>
                  <a:lnTo>
                    <a:pt x="230240" y="36702"/>
                  </a:lnTo>
                  <a:lnTo>
                    <a:pt x="229654" y="35814"/>
                  </a:lnTo>
                  <a:lnTo>
                    <a:pt x="227799" y="32893"/>
                  </a:lnTo>
                  <a:lnTo>
                    <a:pt x="224942" y="30733"/>
                  </a:lnTo>
                  <a:lnTo>
                    <a:pt x="217169" y="27431"/>
                  </a:lnTo>
                  <a:lnTo>
                    <a:pt x="212661" y="26670"/>
                  </a:lnTo>
                  <a:close/>
                </a:path>
                <a:path w="264795" h="102869">
                  <a:moveTo>
                    <a:pt x="230240" y="36702"/>
                  </a:moveTo>
                  <a:lnTo>
                    <a:pt x="212648" y="36702"/>
                  </a:lnTo>
                  <a:lnTo>
                    <a:pt x="215988" y="37846"/>
                  </a:lnTo>
                  <a:lnTo>
                    <a:pt x="218351" y="39877"/>
                  </a:lnTo>
                  <a:lnTo>
                    <a:pt x="220713" y="42036"/>
                  </a:lnTo>
                  <a:lnTo>
                    <a:pt x="222135" y="44957"/>
                  </a:lnTo>
                  <a:lnTo>
                    <a:pt x="222630" y="48641"/>
                  </a:lnTo>
                  <a:lnTo>
                    <a:pt x="233476" y="46990"/>
                  </a:lnTo>
                  <a:lnTo>
                    <a:pt x="232778" y="42291"/>
                  </a:lnTo>
                  <a:lnTo>
                    <a:pt x="231495" y="38607"/>
                  </a:lnTo>
                  <a:lnTo>
                    <a:pt x="230240" y="36702"/>
                  </a:lnTo>
                  <a:close/>
                </a:path>
                <a:path w="264795" h="102869">
                  <a:moveTo>
                    <a:pt x="264223" y="28321"/>
                  </a:moveTo>
                  <a:lnTo>
                    <a:pt x="251599" y="28321"/>
                  </a:lnTo>
                  <a:lnTo>
                    <a:pt x="251599" y="42291"/>
                  </a:lnTo>
                  <a:lnTo>
                    <a:pt x="264223" y="42291"/>
                  </a:lnTo>
                  <a:lnTo>
                    <a:pt x="264223" y="28321"/>
                  </a:lnTo>
                  <a:close/>
                </a:path>
                <a:path w="264795" h="102869">
                  <a:moveTo>
                    <a:pt x="264223" y="86868"/>
                  </a:moveTo>
                  <a:lnTo>
                    <a:pt x="251599" y="86868"/>
                  </a:lnTo>
                  <a:lnTo>
                    <a:pt x="251599" y="100965"/>
                  </a:lnTo>
                  <a:lnTo>
                    <a:pt x="264223" y="100965"/>
                  </a:lnTo>
                  <a:lnTo>
                    <a:pt x="264223" y="86868"/>
                  </a:lnTo>
                  <a:close/>
                </a:path>
              </a:pathLst>
            </a:custGeom>
            <a:solidFill>
              <a:srgbClr val="004448"/>
            </a:solidFill>
          </p:spPr>
          <p:txBody>
            <a:bodyPr wrap="square" lIns="0" tIns="0" rIns="0" bIns="0" rtlCol="0"/>
            <a:lstStyle/>
            <a:p>
              <a:endParaRPr/>
            </a:p>
          </p:txBody>
        </p:sp>
        <p:pic>
          <p:nvPicPr>
            <p:cNvPr id="24" name="object 24"/>
            <p:cNvPicPr/>
            <p:nvPr/>
          </p:nvPicPr>
          <p:blipFill>
            <a:blip r:embed="rId12" cstate="screen">
              <a:extLst>
                <a:ext uri="{28A0092B-C50C-407E-A947-70E740481C1C}">
                  <a14:useLocalDpi xmlns:a14="http://schemas.microsoft.com/office/drawing/2010/main"/>
                </a:ext>
              </a:extLst>
            </a:blip>
            <a:stretch>
              <a:fillRect/>
            </a:stretch>
          </p:blipFill>
          <p:spPr>
            <a:xfrm>
              <a:off x="998816" y="1753869"/>
              <a:ext cx="2622969" cy="296291"/>
            </a:xfrm>
            <a:prstGeom prst="rect">
              <a:avLst/>
            </a:prstGeom>
          </p:spPr>
        </p:pic>
        <p:pic>
          <p:nvPicPr>
            <p:cNvPr id="25" name="object 25"/>
            <p:cNvPicPr/>
            <p:nvPr/>
          </p:nvPicPr>
          <p:blipFill>
            <a:blip r:embed="rId13" cstate="screen">
              <a:extLst>
                <a:ext uri="{28A0092B-C50C-407E-A947-70E740481C1C}">
                  <a14:useLocalDpi xmlns:a14="http://schemas.microsoft.com/office/drawing/2010/main"/>
                </a:ext>
              </a:extLst>
            </a:blip>
            <a:stretch>
              <a:fillRect/>
            </a:stretch>
          </p:blipFill>
          <p:spPr>
            <a:xfrm>
              <a:off x="4123182" y="2724022"/>
              <a:ext cx="706119" cy="110870"/>
            </a:xfrm>
            <a:prstGeom prst="rect">
              <a:avLst/>
            </a:prstGeom>
          </p:spPr>
        </p:pic>
      </p:grpSp>
      <p:sp>
        <p:nvSpPr>
          <p:cNvPr id="26" name="object 26"/>
          <p:cNvSpPr txBox="1"/>
          <p:nvPr/>
        </p:nvSpPr>
        <p:spPr>
          <a:xfrm>
            <a:off x="723394" y="4261233"/>
            <a:ext cx="3016885" cy="1567815"/>
          </a:xfrm>
          <a:prstGeom prst="rect">
            <a:avLst/>
          </a:prstGeom>
        </p:spPr>
        <p:txBody>
          <a:bodyPr vert="horz" wrap="square" lIns="0" tIns="12697" rIns="0" bIns="0" rtlCol="0">
            <a:spAutoFit/>
          </a:bodyPr>
          <a:lstStyle/>
          <a:p>
            <a:pPr marL="43168" algn="just">
              <a:lnSpc>
                <a:spcPts val="1412"/>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6347" algn="just">
              <a:lnSpc>
                <a:spcPts val="1200"/>
              </a:lnSpc>
              <a:spcBef>
                <a:spcPts val="15"/>
              </a:spcBef>
            </a:pPr>
            <a:r>
              <a:rPr sz="1000" spc="-5" dirty="0">
                <a:solidFill>
                  <a:srgbClr val="57585B"/>
                </a:solidFill>
                <a:latin typeface="Microsoft Sans Serif"/>
                <a:cs typeface="Microsoft Sans Serif"/>
              </a:rPr>
              <a:t>Este proyecto es </a:t>
            </a:r>
            <a:r>
              <a:rPr sz="1000" dirty="0">
                <a:solidFill>
                  <a:srgbClr val="57585B"/>
                </a:solidFill>
                <a:latin typeface="Microsoft Sans Serif"/>
                <a:cs typeface="Microsoft Sans Serif"/>
              </a:rPr>
              <a:t>un </a:t>
            </a:r>
            <a:r>
              <a:rPr sz="1000" spc="-5" dirty="0">
                <a:solidFill>
                  <a:srgbClr val="57585B"/>
                </a:solidFill>
                <a:latin typeface="Microsoft Sans Serif"/>
                <a:cs typeface="Microsoft Sans Serif"/>
              </a:rPr>
              <a:t>esfuerzo cooperativo entre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 </a:t>
            </a:r>
            <a:r>
              <a:rPr sz="1000" dirty="0">
                <a:solidFill>
                  <a:srgbClr val="57585B"/>
                </a:solidFill>
                <a:latin typeface="Microsoft Sans Serif"/>
                <a:cs typeface="Microsoft Sans Serif"/>
              </a:rPr>
              <a:t> Consejería</a:t>
            </a:r>
            <a:r>
              <a:rPr sz="1000" spc="409"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405"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Medio</a:t>
            </a:r>
            <a:r>
              <a:rPr sz="1000" spc="425" dirty="0">
                <a:solidFill>
                  <a:srgbClr val="57585B"/>
                </a:solidFill>
                <a:latin typeface="Microsoft Sans Serif"/>
                <a:cs typeface="Microsoft Sans Serif"/>
              </a:rPr>
              <a:t> </a:t>
            </a:r>
            <a:r>
              <a:rPr sz="1000" spc="-5" dirty="0">
                <a:solidFill>
                  <a:srgbClr val="57585B"/>
                </a:solidFill>
                <a:latin typeface="Microsoft Sans Serif"/>
                <a:cs typeface="Microsoft Sans Serif"/>
              </a:rPr>
              <a:t>Ambiente</a:t>
            </a:r>
            <a:r>
              <a:rPr sz="1000" spc="405"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spc="400" dirty="0">
                <a:solidFill>
                  <a:srgbClr val="57585B"/>
                </a:solidFill>
                <a:latin typeface="Microsoft Sans Serif"/>
                <a:cs typeface="Microsoft Sans Serif"/>
              </a:rPr>
              <a:t> </a:t>
            </a:r>
            <a:r>
              <a:rPr sz="1000" spc="-5" dirty="0">
                <a:solidFill>
                  <a:srgbClr val="57585B"/>
                </a:solidFill>
                <a:latin typeface="Microsoft Sans Serif"/>
                <a:cs typeface="Microsoft Sans Serif"/>
              </a:rPr>
              <a:t>Gobierno</a:t>
            </a:r>
            <a:r>
              <a:rPr sz="1000" spc="409"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marR="6347" algn="just">
              <a:lnSpc>
                <a:spcPts val="1190"/>
              </a:lnSpc>
              <a:spcBef>
                <a:spcPts val="5"/>
              </a:spcBef>
            </a:pPr>
            <a:r>
              <a:rPr sz="1000" spc="-5" dirty="0">
                <a:solidFill>
                  <a:srgbClr val="57585B"/>
                </a:solidFill>
                <a:latin typeface="Microsoft Sans Serif"/>
                <a:cs typeface="Microsoft Sans Serif"/>
              </a:rPr>
              <a:t>Guipúzcoa, la Asociación</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 la Industria Hotelera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Donostia</a:t>
            </a:r>
            <a:r>
              <a:rPr sz="1000" spc="150" dirty="0">
                <a:solidFill>
                  <a:srgbClr val="57585B"/>
                </a:solidFill>
                <a:latin typeface="Microsoft Sans Serif"/>
                <a:cs typeface="Microsoft Sans Serif"/>
              </a:rPr>
              <a:t> </a:t>
            </a:r>
            <a:r>
              <a:rPr sz="1000" dirty="0">
                <a:solidFill>
                  <a:srgbClr val="57585B"/>
                </a:solidFill>
                <a:latin typeface="Microsoft Sans Serif"/>
                <a:cs typeface="Microsoft Sans Serif"/>
              </a:rPr>
              <a:t>Impact</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Hub.</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proyecto</a:t>
            </a:r>
            <a:r>
              <a:rPr sz="1000" spc="15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inició</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endParaRPr sz="1000">
              <a:latin typeface="Microsoft Sans Serif"/>
              <a:cs typeface="Microsoft Sans Serif"/>
            </a:endParaRPr>
          </a:p>
          <a:p>
            <a:pPr marL="12697" marR="5077" algn="just">
              <a:lnSpc>
                <a:spcPts val="1190"/>
              </a:lnSpc>
              <a:spcBef>
                <a:spcPts val="10"/>
              </a:spcBef>
            </a:pPr>
            <a:r>
              <a:rPr sz="1000" spc="-5" dirty="0">
                <a:solidFill>
                  <a:srgbClr val="57585B"/>
                </a:solidFill>
                <a:latin typeface="Microsoft Sans Serif"/>
                <a:cs typeface="Microsoft Sans Serif"/>
              </a:rPr>
              <a:t>Casco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Antiguo</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Sebastián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ahora</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ha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ampliado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área de actuación a Arrasate, Beasain,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Éibar,</a:t>
            </a:r>
            <a:r>
              <a:rPr sz="1000" spc="409" dirty="0">
                <a:solidFill>
                  <a:srgbClr val="57585B"/>
                </a:solidFill>
                <a:latin typeface="Microsoft Sans Serif"/>
                <a:cs typeface="Microsoft Sans Serif"/>
              </a:rPr>
              <a:t> </a:t>
            </a:r>
            <a:r>
              <a:rPr sz="1000" spc="-5" dirty="0">
                <a:solidFill>
                  <a:srgbClr val="57585B"/>
                </a:solidFill>
                <a:latin typeface="Microsoft Sans Serif"/>
                <a:cs typeface="Microsoft Sans Serif"/>
              </a:rPr>
              <a:t>Irún</a:t>
            </a:r>
            <a:r>
              <a:rPr sz="1000" spc="434"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395" dirty="0">
                <a:solidFill>
                  <a:srgbClr val="57585B"/>
                </a:solidFill>
                <a:latin typeface="Microsoft Sans Serif"/>
                <a:cs typeface="Microsoft Sans Serif"/>
              </a:rPr>
              <a:t> </a:t>
            </a:r>
            <a:r>
              <a:rPr sz="1000" spc="-5" dirty="0">
                <a:solidFill>
                  <a:srgbClr val="57585B"/>
                </a:solidFill>
                <a:latin typeface="Microsoft Sans Serif"/>
                <a:cs typeface="Microsoft Sans Serif"/>
              </a:rPr>
              <a:t>Tolosa.</a:t>
            </a:r>
            <a:r>
              <a:rPr sz="1000" spc="409"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420" dirty="0">
                <a:solidFill>
                  <a:srgbClr val="57585B"/>
                </a:solidFill>
                <a:latin typeface="Microsoft Sans Serif"/>
                <a:cs typeface="Microsoft Sans Serif"/>
              </a:rPr>
              <a:t> </a:t>
            </a:r>
            <a:r>
              <a:rPr sz="1000" spc="-5" dirty="0">
                <a:solidFill>
                  <a:srgbClr val="57585B"/>
                </a:solidFill>
                <a:latin typeface="Microsoft Sans Serif"/>
                <a:cs typeface="Microsoft Sans Serif"/>
              </a:rPr>
              <a:t>objetivo</a:t>
            </a:r>
            <a:r>
              <a:rPr sz="1000" spc="425"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415" dirty="0">
                <a:solidFill>
                  <a:srgbClr val="57585B"/>
                </a:solidFill>
                <a:latin typeface="Microsoft Sans Serif"/>
                <a:cs typeface="Microsoft Sans Serif"/>
              </a:rPr>
              <a:t> </a:t>
            </a:r>
            <a:r>
              <a:rPr sz="1000" spc="-5" dirty="0">
                <a:solidFill>
                  <a:srgbClr val="57585B"/>
                </a:solidFill>
                <a:latin typeface="Microsoft Sans Serif"/>
                <a:cs typeface="Microsoft Sans Serif"/>
              </a:rPr>
              <a:t>ampliar</a:t>
            </a:r>
            <a:r>
              <a:rPr sz="1000" spc="43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endParaRPr sz="1000">
              <a:latin typeface="Microsoft Sans Serif"/>
              <a:cs typeface="Microsoft Sans Serif"/>
            </a:endParaRPr>
          </a:p>
          <a:p>
            <a:pPr marL="12697" marR="8887" algn="just">
              <a:lnSpc>
                <a:spcPts val="1190"/>
              </a:lnSpc>
              <a:spcBef>
                <a:spcPts val="5"/>
              </a:spcBef>
            </a:pPr>
            <a:r>
              <a:rPr sz="1000" spc="-5" dirty="0">
                <a:solidFill>
                  <a:srgbClr val="57585B"/>
                </a:solidFill>
                <a:latin typeface="Microsoft Sans Serif"/>
                <a:cs typeface="Microsoft Sans Serif"/>
              </a:rPr>
              <a:t>actividades para englobar toda la provincia y todos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establecimientos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gastronómicos.</a:t>
            </a:r>
            <a:endParaRPr sz="1000">
              <a:latin typeface="Microsoft Sans Serif"/>
              <a:cs typeface="Microsoft Sans Serif"/>
            </a:endParaRPr>
          </a:p>
        </p:txBody>
      </p:sp>
      <p:sp>
        <p:nvSpPr>
          <p:cNvPr id="27" name="object 27"/>
          <p:cNvSpPr txBox="1"/>
          <p:nvPr/>
        </p:nvSpPr>
        <p:spPr>
          <a:xfrm>
            <a:off x="723394" y="5951600"/>
            <a:ext cx="3015615" cy="66040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Problemaas</a:t>
            </a:r>
            <a:endParaRPr sz="1200">
              <a:latin typeface="Microsoft Sans Serif"/>
              <a:cs typeface="Microsoft Sans Serif"/>
            </a:endParaRPr>
          </a:p>
          <a:p>
            <a:pPr marL="12697" marR="5077">
              <a:lnSpc>
                <a:spcPts val="1200"/>
              </a:lnSpc>
              <a:spcBef>
                <a:spcPts val="25"/>
              </a:spcBef>
            </a:pPr>
            <a:r>
              <a:rPr sz="1000" spc="-50" dirty="0">
                <a:solidFill>
                  <a:srgbClr val="57585B"/>
                </a:solidFill>
                <a:latin typeface="Microsoft Sans Serif"/>
                <a:cs typeface="Microsoft Sans Serif"/>
              </a:rPr>
              <a:t>Investigaciones</a:t>
            </a:r>
            <a:r>
              <a:rPr sz="1000" spc="10" dirty="0">
                <a:solidFill>
                  <a:srgbClr val="57585B"/>
                </a:solidFill>
                <a:latin typeface="Microsoft Sans Serif"/>
                <a:cs typeface="Microsoft Sans Serif"/>
              </a:rPr>
              <a:t> </a:t>
            </a:r>
            <a:r>
              <a:rPr sz="1000" spc="-50" dirty="0">
                <a:solidFill>
                  <a:srgbClr val="57585B"/>
                </a:solidFill>
                <a:latin typeface="Microsoft Sans Serif"/>
                <a:cs typeface="Microsoft Sans Serif"/>
              </a:rPr>
              <a:t>recientes</a:t>
            </a:r>
            <a:r>
              <a:rPr sz="1000" spc="10" dirty="0">
                <a:solidFill>
                  <a:srgbClr val="57585B"/>
                </a:solidFill>
                <a:latin typeface="Microsoft Sans Serif"/>
                <a:cs typeface="Microsoft Sans Serif"/>
              </a:rPr>
              <a:t> </a:t>
            </a:r>
            <a:r>
              <a:rPr sz="1000" spc="-50" dirty="0">
                <a:solidFill>
                  <a:srgbClr val="57585B"/>
                </a:solidFill>
                <a:latin typeface="Microsoft Sans Serif"/>
                <a:cs typeface="Microsoft Sans Serif"/>
              </a:rPr>
              <a:t>revelan</a:t>
            </a:r>
            <a:r>
              <a:rPr sz="1000" spc="5" dirty="0">
                <a:solidFill>
                  <a:srgbClr val="57585B"/>
                </a:solidFill>
                <a:latin typeface="Microsoft Sans Serif"/>
                <a:cs typeface="Microsoft Sans Serif"/>
              </a:rPr>
              <a:t> </a:t>
            </a:r>
            <a:r>
              <a:rPr sz="1000" spc="-50" dirty="0">
                <a:solidFill>
                  <a:srgbClr val="57585B"/>
                </a:solidFill>
                <a:latin typeface="Microsoft Sans Serif"/>
                <a:cs typeface="Microsoft Sans Serif"/>
              </a:rPr>
              <a:t>las</a:t>
            </a:r>
            <a:r>
              <a:rPr sz="1000" spc="10" dirty="0">
                <a:solidFill>
                  <a:srgbClr val="57585B"/>
                </a:solidFill>
                <a:latin typeface="Microsoft Sans Serif"/>
                <a:cs typeface="Microsoft Sans Serif"/>
              </a:rPr>
              <a:t> </a:t>
            </a:r>
            <a:r>
              <a:rPr sz="1000" spc="-55" dirty="0">
                <a:solidFill>
                  <a:srgbClr val="57585B"/>
                </a:solidFill>
                <a:latin typeface="Microsoft Sans Serif"/>
                <a:cs typeface="Microsoft Sans Serif"/>
              </a:rPr>
              <a:t>consecuencias</a:t>
            </a:r>
            <a:r>
              <a:rPr sz="1000" spc="15" dirty="0">
                <a:solidFill>
                  <a:srgbClr val="57585B"/>
                </a:solidFill>
                <a:latin typeface="Microsoft Sans Serif"/>
                <a:cs typeface="Microsoft Sans Serif"/>
              </a:rPr>
              <a:t> </a:t>
            </a:r>
            <a:r>
              <a:rPr sz="1000" spc="-55" dirty="0">
                <a:solidFill>
                  <a:srgbClr val="57585B"/>
                </a:solidFill>
                <a:latin typeface="Microsoft Sans Serif"/>
                <a:cs typeface="Microsoft Sans Serif"/>
              </a:rPr>
              <a:t>del </a:t>
            </a:r>
            <a:r>
              <a:rPr sz="1000" spc="-254" dirty="0">
                <a:solidFill>
                  <a:srgbClr val="57585B"/>
                </a:solidFill>
                <a:latin typeface="Microsoft Sans Serif"/>
                <a:cs typeface="Microsoft Sans Serif"/>
              </a:rPr>
              <a:t> </a:t>
            </a:r>
            <a:r>
              <a:rPr sz="1000" spc="-55" dirty="0">
                <a:solidFill>
                  <a:srgbClr val="57585B"/>
                </a:solidFill>
                <a:latin typeface="Microsoft Sans Serif"/>
                <a:cs typeface="Microsoft Sans Serif"/>
              </a:rPr>
              <a:t>desperdicio</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5" dirty="0">
                <a:solidFill>
                  <a:srgbClr val="57585B"/>
                </a:solidFill>
                <a:latin typeface="Microsoft Sans Serif"/>
                <a:cs typeface="Microsoft Sans Serif"/>
              </a:rPr>
              <a:t>alimentos</a:t>
            </a:r>
            <a:r>
              <a:rPr sz="1000" spc="-10" dirty="0">
                <a:solidFill>
                  <a:srgbClr val="57585B"/>
                </a:solidFill>
                <a:latin typeface="Microsoft Sans Serif"/>
                <a:cs typeface="Microsoft Sans Serif"/>
              </a:rPr>
              <a:t> </a:t>
            </a:r>
            <a:r>
              <a:rPr sz="1000" spc="-60" dirty="0">
                <a:solidFill>
                  <a:srgbClr val="57585B"/>
                </a:solidFill>
                <a:latin typeface="Microsoft Sans Serif"/>
                <a:cs typeface="Microsoft Sans Serif"/>
              </a:rPr>
              <a:t>en</a:t>
            </a:r>
            <a:r>
              <a:rPr sz="1000" spc="15" dirty="0">
                <a:solidFill>
                  <a:srgbClr val="57585B"/>
                </a:solidFill>
                <a:latin typeface="Microsoft Sans Serif"/>
                <a:cs typeface="Microsoft Sans Serif"/>
              </a:rPr>
              <a:t> </a:t>
            </a:r>
            <a:r>
              <a:rPr sz="1000" spc="-60" dirty="0">
                <a:solidFill>
                  <a:srgbClr val="57585B"/>
                </a:solidFill>
                <a:latin typeface="Microsoft Sans Serif"/>
                <a:cs typeface="Microsoft Sans Serif"/>
              </a:rPr>
              <a:t>Guipúzcoa,</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donde</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se</a:t>
            </a:r>
            <a:r>
              <a:rPr sz="1000" dirty="0">
                <a:solidFill>
                  <a:srgbClr val="57585B"/>
                </a:solidFill>
                <a:latin typeface="Microsoft Sans Serif"/>
                <a:cs typeface="Microsoft Sans Serif"/>
              </a:rPr>
              <a:t> </a:t>
            </a:r>
            <a:r>
              <a:rPr sz="1000" spc="-60" dirty="0">
                <a:solidFill>
                  <a:srgbClr val="57585B"/>
                </a:solidFill>
                <a:latin typeface="Microsoft Sans Serif"/>
                <a:cs typeface="Microsoft Sans Serif"/>
              </a:rPr>
              <a:t>generan</a:t>
            </a:r>
            <a:endParaRPr sz="1000">
              <a:latin typeface="Microsoft Sans Serif"/>
              <a:cs typeface="Microsoft Sans Serif"/>
            </a:endParaRPr>
          </a:p>
          <a:p>
            <a:pPr marL="12697">
              <a:lnSpc>
                <a:spcPts val="1150"/>
              </a:lnSpc>
            </a:pPr>
            <a:r>
              <a:rPr sz="1000" spc="-55" dirty="0">
                <a:solidFill>
                  <a:srgbClr val="57585B"/>
                </a:solidFill>
                <a:latin typeface="Microsoft Sans Serif"/>
                <a:cs typeface="Microsoft Sans Serif"/>
              </a:rPr>
              <a:t>123.000</a:t>
            </a:r>
            <a:r>
              <a:rPr sz="1000" spc="260" dirty="0">
                <a:solidFill>
                  <a:srgbClr val="57585B"/>
                </a:solidFill>
                <a:latin typeface="Microsoft Sans Serif"/>
                <a:cs typeface="Microsoft Sans Serif"/>
              </a:rPr>
              <a:t> </a:t>
            </a:r>
            <a:r>
              <a:rPr sz="1000" spc="-55" dirty="0">
                <a:solidFill>
                  <a:srgbClr val="57585B"/>
                </a:solidFill>
                <a:latin typeface="Microsoft Sans Serif"/>
                <a:cs typeface="Microsoft Sans Serif"/>
              </a:rPr>
              <a:t>toneladas</a:t>
            </a:r>
            <a:r>
              <a:rPr sz="1000" spc="254"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265" dirty="0">
                <a:solidFill>
                  <a:srgbClr val="57585B"/>
                </a:solidFill>
                <a:latin typeface="Microsoft Sans Serif"/>
                <a:cs typeface="Microsoft Sans Serif"/>
              </a:rPr>
              <a:t> </a:t>
            </a:r>
            <a:r>
              <a:rPr sz="1000" spc="-55" dirty="0">
                <a:solidFill>
                  <a:srgbClr val="57585B"/>
                </a:solidFill>
                <a:latin typeface="Microsoft Sans Serif"/>
                <a:cs typeface="Microsoft Sans Serif"/>
              </a:rPr>
              <a:t>residuos</a:t>
            </a:r>
            <a:r>
              <a:rPr sz="1000" spc="254" dirty="0">
                <a:solidFill>
                  <a:srgbClr val="57585B"/>
                </a:solidFill>
                <a:latin typeface="Microsoft Sans Serif"/>
                <a:cs typeface="Microsoft Sans Serif"/>
              </a:rPr>
              <a:t> </a:t>
            </a:r>
            <a:r>
              <a:rPr sz="1000" spc="-50" dirty="0">
                <a:solidFill>
                  <a:srgbClr val="57585B"/>
                </a:solidFill>
                <a:latin typeface="Microsoft Sans Serif"/>
                <a:cs typeface="Microsoft Sans Serif"/>
              </a:rPr>
              <a:t>alimentarios</a:t>
            </a:r>
            <a:r>
              <a:rPr sz="1000" spc="260" dirty="0">
                <a:solidFill>
                  <a:srgbClr val="57585B"/>
                </a:solidFill>
                <a:latin typeface="Microsoft Sans Serif"/>
                <a:cs typeface="Microsoft Sans Serif"/>
              </a:rPr>
              <a:t> </a:t>
            </a:r>
            <a:r>
              <a:rPr sz="1000" spc="-45" dirty="0">
                <a:solidFill>
                  <a:srgbClr val="57585B"/>
                </a:solidFill>
                <a:latin typeface="Microsoft Sans Serif"/>
                <a:cs typeface="Microsoft Sans Serif"/>
              </a:rPr>
              <a:t>al</a:t>
            </a:r>
            <a:r>
              <a:rPr sz="1000" spc="250" dirty="0">
                <a:solidFill>
                  <a:srgbClr val="57585B"/>
                </a:solidFill>
                <a:latin typeface="Microsoft Sans Serif"/>
                <a:cs typeface="Microsoft Sans Serif"/>
              </a:rPr>
              <a:t> </a:t>
            </a:r>
            <a:r>
              <a:rPr sz="1000" spc="-55" dirty="0">
                <a:solidFill>
                  <a:srgbClr val="57585B"/>
                </a:solidFill>
                <a:latin typeface="Microsoft Sans Serif"/>
                <a:cs typeface="Microsoft Sans Serif"/>
              </a:rPr>
              <a:t>año.</a:t>
            </a:r>
            <a:r>
              <a:rPr sz="1000" spc="250" dirty="0">
                <a:solidFill>
                  <a:srgbClr val="57585B"/>
                </a:solidFill>
                <a:latin typeface="Microsoft Sans Serif"/>
                <a:cs typeface="Microsoft Sans Serif"/>
              </a:rPr>
              <a:t> </a:t>
            </a:r>
            <a:r>
              <a:rPr sz="1000" spc="-60" dirty="0">
                <a:solidFill>
                  <a:srgbClr val="57585B"/>
                </a:solidFill>
                <a:latin typeface="Microsoft Sans Serif"/>
                <a:cs typeface="Microsoft Sans Serif"/>
              </a:rPr>
              <a:t>La</a:t>
            </a:r>
            <a:endParaRPr sz="1000">
              <a:latin typeface="Microsoft Sans Serif"/>
              <a:cs typeface="Microsoft Sans Serif"/>
            </a:endParaRPr>
          </a:p>
        </p:txBody>
      </p:sp>
      <p:sp>
        <p:nvSpPr>
          <p:cNvPr id="28" name="object 28"/>
          <p:cNvSpPr txBox="1"/>
          <p:nvPr/>
        </p:nvSpPr>
        <p:spPr>
          <a:xfrm>
            <a:off x="723394" y="6587108"/>
            <a:ext cx="3018155" cy="166157"/>
          </a:xfrm>
          <a:prstGeom prst="rect">
            <a:avLst/>
          </a:prstGeom>
        </p:spPr>
        <p:txBody>
          <a:bodyPr vert="horz" wrap="square" lIns="0" tIns="12062" rIns="0" bIns="0" rtlCol="0">
            <a:spAutoFit/>
          </a:bodyPr>
          <a:lstStyle/>
          <a:p>
            <a:pPr marL="12697">
              <a:spcBef>
                <a:spcPts val="95"/>
              </a:spcBef>
              <a:tabLst>
                <a:tab pos="545932" algn="l"/>
                <a:tab pos="836676" algn="l"/>
                <a:tab pos="1273423" algn="l"/>
                <a:tab pos="1870142" algn="l"/>
                <a:tab pos="2154537" algn="l"/>
                <a:tab pos="2450356" algn="l"/>
              </a:tabLst>
            </a:pPr>
            <a:r>
              <a:rPr sz="1000" spc="-50" dirty="0">
                <a:solidFill>
                  <a:srgbClr val="57585B"/>
                </a:solidFill>
                <a:latin typeface="Microsoft Sans Serif"/>
                <a:cs typeface="Microsoft Sans Serif"/>
              </a:rPr>
              <a:t>gestión	</a:t>
            </a:r>
            <a:r>
              <a:rPr sz="1000" spc="-65" dirty="0">
                <a:solidFill>
                  <a:srgbClr val="57585B"/>
                </a:solidFill>
                <a:latin typeface="Microsoft Sans Serif"/>
                <a:cs typeface="Microsoft Sans Serif"/>
              </a:rPr>
              <a:t>de	</a:t>
            </a:r>
            <a:r>
              <a:rPr sz="1000" spc="-55" dirty="0">
                <a:solidFill>
                  <a:srgbClr val="57585B"/>
                </a:solidFill>
                <a:latin typeface="Microsoft Sans Serif"/>
                <a:cs typeface="Microsoft Sans Serif"/>
              </a:rPr>
              <a:t>estos	residuos	</a:t>
            </a:r>
            <a:r>
              <a:rPr sz="1000" spc="-60" dirty="0">
                <a:solidFill>
                  <a:srgbClr val="57585B"/>
                </a:solidFill>
                <a:latin typeface="Microsoft Sans Serif"/>
                <a:cs typeface="Microsoft Sans Serif"/>
              </a:rPr>
              <a:t>es	un	Problemaa</a:t>
            </a:r>
            <a:endParaRPr sz="1000">
              <a:latin typeface="Microsoft Sans Serif"/>
              <a:cs typeface="Microsoft Sans Serif"/>
            </a:endParaRPr>
          </a:p>
        </p:txBody>
      </p:sp>
      <p:sp>
        <p:nvSpPr>
          <p:cNvPr id="29" name="object 29"/>
          <p:cNvSpPr txBox="1"/>
          <p:nvPr/>
        </p:nvSpPr>
        <p:spPr>
          <a:xfrm>
            <a:off x="723394" y="6737986"/>
            <a:ext cx="3011805" cy="166157"/>
          </a:xfrm>
          <a:prstGeom prst="rect">
            <a:avLst/>
          </a:prstGeom>
        </p:spPr>
        <p:txBody>
          <a:bodyPr vert="horz" wrap="square" lIns="0" tIns="12062" rIns="0" bIns="0" rtlCol="0">
            <a:spAutoFit/>
          </a:bodyPr>
          <a:lstStyle/>
          <a:p>
            <a:pPr marL="12697">
              <a:spcBef>
                <a:spcPts val="95"/>
              </a:spcBef>
            </a:pPr>
            <a:r>
              <a:rPr sz="1000" spc="-60" dirty="0">
                <a:solidFill>
                  <a:srgbClr val="57585B"/>
                </a:solidFill>
                <a:latin typeface="Microsoft Sans Serif"/>
                <a:cs typeface="Microsoft Sans Serif"/>
              </a:rPr>
              <a:t>medioambiental</a:t>
            </a:r>
            <a:r>
              <a:rPr sz="1000" spc="-10" dirty="0">
                <a:solidFill>
                  <a:srgbClr val="57585B"/>
                </a:solidFill>
                <a:latin typeface="Microsoft Sans Serif"/>
                <a:cs typeface="Microsoft Sans Serif"/>
              </a:rPr>
              <a:t> </a:t>
            </a:r>
            <a:r>
              <a:rPr sz="1000" spc="-55" dirty="0">
                <a:solidFill>
                  <a:srgbClr val="57585B"/>
                </a:solidFill>
                <a:latin typeface="Microsoft Sans Serif"/>
                <a:cs typeface="Microsoft Sans Serif"/>
              </a:rPr>
              <a:t>grave</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y</a:t>
            </a:r>
            <a:r>
              <a:rPr sz="1000" spc="-15" dirty="0">
                <a:solidFill>
                  <a:srgbClr val="57585B"/>
                </a:solidFill>
                <a:latin typeface="Microsoft Sans Serif"/>
                <a:cs typeface="Microsoft Sans Serif"/>
              </a:rPr>
              <a:t> </a:t>
            </a:r>
            <a:r>
              <a:rPr sz="1000" spc="-60" dirty="0">
                <a:solidFill>
                  <a:srgbClr val="57585B"/>
                </a:solidFill>
                <a:latin typeface="Microsoft Sans Serif"/>
                <a:cs typeface="Microsoft Sans Serif"/>
              </a:rPr>
              <a:t>una</a:t>
            </a:r>
            <a:r>
              <a:rPr sz="1000" spc="-10" dirty="0">
                <a:solidFill>
                  <a:srgbClr val="57585B"/>
                </a:solidFill>
                <a:latin typeface="Microsoft Sans Serif"/>
                <a:cs typeface="Microsoft Sans Serif"/>
              </a:rPr>
              <a:t> </a:t>
            </a:r>
            <a:r>
              <a:rPr sz="1000" spc="-55" dirty="0">
                <a:solidFill>
                  <a:srgbClr val="57585B"/>
                </a:solidFill>
                <a:latin typeface="Microsoft Sans Serif"/>
                <a:cs typeface="Microsoft Sans Serif"/>
              </a:rPr>
              <a:t>fuente</a:t>
            </a:r>
            <a:r>
              <a:rPr sz="1000" spc="-5" dirty="0">
                <a:solidFill>
                  <a:srgbClr val="57585B"/>
                </a:solidFill>
                <a:latin typeface="Microsoft Sans Serif"/>
                <a:cs typeface="Microsoft Sans Serif"/>
              </a:rPr>
              <a:t> </a:t>
            </a:r>
            <a:r>
              <a:rPr sz="1000" spc="-6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55" dirty="0">
                <a:solidFill>
                  <a:srgbClr val="57585B"/>
                </a:solidFill>
                <a:latin typeface="Microsoft Sans Serif"/>
                <a:cs typeface="Microsoft Sans Serif"/>
              </a:rPr>
              <a:t>emisiones</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gases</a:t>
            </a:r>
            <a:endParaRPr sz="1000">
              <a:latin typeface="Microsoft Sans Serif"/>
              <a:cs typeface="Microsoft Sans Serif"/>
            </a:endParaRPr>
          </a:p>
        </p:txBody>
      </p:sp>
      <p:sp>
        <p:nvSpPr>
          <p:cNvPr id="30" name="object 30"/>
          <p:cNvSpPr txBox="1"/>
          <p:nvPr/>
        </p:nvSpPr>
        <p:spPr>
          <a:xfrm>
            <a:off x="723391" y="6888863"/>
            <a:ext cx="3017520" cy="784225"/>
          </a:xfrm>
          <a:prstGeom prst="rect">
            <a:avLst/>
          </a:prstGeom>
        </p:spPr>
        <p:txBody>
          <a:bodyPr vert="horz" wrap="square" lIns="0" tIns="12697" rIns="0" bIns="0" rtlCol="0">
            <a:spAutoFit/>
          </a:bodyPr>
          <a:lstStyle/>
          <a:p>
            <a:pPr marL="12697" marR="5077" algn="just">
              <a:lnSpc>
                <a:spcPct val="99500"/>
              </a:lnSpc>
              <a:spcBef>
                <a:spcPts val="100"/>
              </a:spcBef>
            </a:pPr>
            <a:r>
              <a:rPr sz="1000" spc="-60" dirty="0">
                <a:solidFill>
                  <a:srgbClr val="57585B"/>
                </a:solidFill>
                <a:latin typeface="Microsoft Sans Serif"/>
                <a:cs typeface="Microsoft Sans Serif"/>
              </a:rPr>
              <a:t>de </a:t>
            </a:r>
            <a:r>
              <a:rPr sz="1000" spc="-50" dirty="0">
                <a:solidFill>
                  <a:srgbClr val="57585B"/>
                </a:solidFill>
                <a:latin typeface="Microsoft Sans Serif"/>
                <a:cs typeface="Microsoft Sans Serif"/>
              </a:rPr>
              <a:t>efecto invernadero. </a:t>
            </a:r>
            <a:r>
              <a:rPr sz="1000" spc="-60" dirty="0">
                <a:solidFill>
                  <a:srgbClr val="57585B"/>
                </a:solidFill>
                <a:latin typeface="Microsoft Sans Serif"/>
                <a:cs typeface="Microsoft Sans Serif"/>
              </a:rPr>
              <a:t>Antes de </a:t>
            </a:r>
            <a:r>
              <a:rPr sz="1000" spc="-50" dirty="0">
                <a:solidFill>
                  <a:srgbClr val="57585B"/>
                </a:solidFill>
                <a:latin typeface="Microsoft Sans Serif"/>
                <a:cs typeface="Microsoft Sans Serif"/>
              </a:rPr>
              <a:t>las </a:t>
            </a:r>
            <a:r>
              <a:rPr sz="1000" spc="-55" dirty="0">
                <a:solidFill>
                  <a:srgbClr val="57585B"/>
                </a:solidFill>
                <a:latin typeface="Microsoft Sans Serif"/>
                <a:cs typeface="Microsoft Sans Serif"/>
              </a:rPr>
              <a:t>“Bolsas Gourmet”, </a:t>
            </a:r>
            <a:r>
              <a:rPr sz="1000" spc="-45" dirty="0">
                <a:solidFill>
                  <a:srgbClr val="57585B"/>
                </a:solidFill>
                <a:latin typeface="Microsoft Sans Serif"/>
                <a:cs typeface="Microsoft Sans Serif"/>
              </a:rPr>
              <a:t>el </a:t>
            </a:r>
            <a:r>
              <a:rPr sz="1000" spc="-40" dirty="0">
                <a:solidFill>
                  <a:srgbClr val="57585B"/>
                </a:solidFill>
                <a:latin typeface="Microsoft Sans Serif"/>
                <a:cs typeface="Microsoft Sans Serif"/>
              </a:rPr>
              <a:t> </a:t>
            </a:r>
            <a:r>
              <a:rPr sz="1000" spc="-55" dirty="0">
                <a:solidFill>
                  <a:srgbClr val="57585B"/>
                </a:solidFill>
                <a:latin typeface="Microsoft Sans Serif"/>
                <a:cs typeface="Microsoft Sans Serif"/>
              </a:rPr>
              <a:t>personal</a:t>
            </a:r>
            <a:r>
              <a:rPr sz="1000" spc="-50" dirty="0">
                <a:solidFill>
                  <a:srgbClr val="57585B"/>
                </a:solidFill>
                <a:latin typeface="Microsoft Sans Serif"/>
                <a:cs typeface="Microsoft Sans Serif"/>
              </a:rPr>
              <a:t> </a:t>
            </a:r>
            <a:r>
              <a:rPr sz="1000" spc="-55" dirty="0">
                <a:solidFill>
                  <a:srgbClr val="57585B"/>
                </a:solidFill>
                <a:latin typeface="Microsoft Sans Serif"/>
                <a:cs typeface="Microsoft Sans Serif"/>
              </a:rPr>
              <a:t>del</a:t>
            </a:r>
            <a:r>
              <a:rPr sz="1000" spc="-50" dirty="0">
                <a:solidFill>
                  <a:srgbClr val="57585B"/>
                </a:solidFill>
                <a:latin typeface="Microsoft Sans Serif"/>
                <a:cs typeface="Microsoft Sans Serif"/>
              </a:rPr>
              <a:t> restaurante</a:t>
            </a:r>
            <a:r>
              <a:rPr sz="1000" spc="-45" dirty="0">
                <a:solidFill>
                  <a:srgbClr val="57585B"/>
                </a:solidFill>
                <a:latin typeface="Microsoft Sans Serif"/>
                <a:cs typeface="Microsoft Sans Serif"/>
              </a:rPr>
              <a:t> ofrecía</a:t>
            </a:r>
            <a:r>
              <a:rPr sz="1000" spc="175" dirty="0">
                <a:solidFill>
                  <a:srgbClr val="57585B"/>
                </a:solidFill>
                <a:latin typeface="Microsoft Sans Serif"/>
                <a:cs typeface="Microsoft Sans Serif"/>
              </a:rPr>
              <a:t> </a:t>
            </a:r>
            <a:r>
              <a:rPr sz="1000" spc="-50" dirty="0">
                <a:solidFill>
                  <a:srgbClr val="57585B"/>
                </a:solidFill>
                <a:latin typeface="Microsoft Sans Serif"/>
                <a:cs typeface="Microsoft Sans Serif"/>
              </a:rPr>
              <a:t>recipientes</a:t>
            </a:r>
            <a:r>
              <a:rPr sz="1000" spc="165" dirty="0">
                <a:solidFill>
                  <a:srgbClr val="57585B"/>
                </a:solidFill>
                <a:latin typeface="Microsoft Sans Serif"/>
                <a:cs typeface="Microsoft Sans Serif"/>
              </a:rPr>
              <a:t> </a:t>
            </a:r>
            <a:r>
              <a:rPr sz="1000" spc="-65" dirty="0">
                <a:solidFill>
                  <a:srgbClr val="57585B"/>
                </a:solidFill>
                <a:latin typeface="Microsoft Sans Serif"/>
                <a:cs typeface="Microsoft Sans Serif"/>
              </a:rPr>
              <a:t>de</a:t>
            </a:r>
            <a:r>
              <a:rPr sz="1000" spc="135" dirty="0">
                <a:solidFill>
                  <a:srgbClr val="57585B"/>
                </a:solidFill>
                <a:latin typeface="Microsoft Sans Serif"/>
                <a:cs typeface="Microsoft Sans Serif"/>
              </a:rPr>
              <a:t> </a:t>
            </a:r>
            <a:r>
              <a:rPr sz="1000" spc="-50" dirty="0">
                <a:solidFill>
                  <a:srgbClr val="57585B"/>
                </a:solidFill>
                <a:latin typeface="Microsoft Sans Serif"/>
                <a:cs typeface="Microsoft Sans Serif"/>
              </a:rPr>
              <a:t>plástico </a:t>
            </a:r>
            <a:r>
              <a:rPr sz="1000" spc="-45" dirty="0">
                <a:solidFill>
                  <a:srgbClr val="57585B"/>
                </a:solidFill>
                <a:latin typeface="Microsoft Sans Serif"/>
                <a:cs typeface="Microsoft Sans Serif"/>
              </a:rPr>
              <a:t> </a:t>
            </a:r>
            <a:r>
              <a:rPr sz="1000" spc="-55" dirty="0">
                <a:solidFill>
                  <a:srgbClr val="57585B"/>
                </a:solidFill>
                <a:latin typeface="Microsoft Sans Serif"/>
                <a:cs typeface="Microsoft Sans Serif"/>
              </a:rPr>
              <a:t>para</a:t>
            </a:r>
            <a:r>
              <a:rPr sz="1000" spc="-50" dirty="0">
                <a:solidFill>
                  <a:srgbClr val="57585B"/>
                </a:solidFill>
                <a:latin typeface="Microsoft Sans Serif"/>
                <a:cs typeface="Microsoft Sans Serif"/>
              </a:rPr>
              <a:t> </a:t>
            </a:r>
            <a:r>
              <a:rPr sz="1000" spc="-45" dirty="0">
                <a:solidFill>
                  <a:srgbClr val="57585B"/>
                </a:solidFill>
                <a:latin typeface="Microsoft Sans Serif"/>
                <a:cs typeface="Microsoft Sans Serif"/>
              </a:rPr>
              <a:t>llevar</a:t>
            </a:r>
            <a:r>
              <a:rPr sz="1000" spc="-40" dirty="0">
                <a:solidFill>
                  <a:srgbClr val="57585B"/>
                </a:solidFill>
                <a:latin typeface="Microsoft Sans Serif"/>
                <a:cs typeface="Microsoft Sans Serif"/>
              </a:rPr>
              <a:t> </a:t>
            </a:r>
            <a:r>
              <a:rPr sz="1000" spc="-45" dirty="0">
                <a:solidFill>
                  <a:srgbClr val="57585B"/>
                </a:solidFill>
                <a:latin typeface="Microsoft Sans Serif"/>
                <a:cs typeface="Microsoft Sans Serif"/>
              </a:rPr>
              <a:t>la</a:t>
            </a:r>
            <a:r>
              <a:rPr sz="1000" spc="-40" dirty="0">
                <a:solidFill>
                  <a:srgbClr val="57585B"/>
                </a:solidFill>
                <a:latin typeface="Microsoft Sans Serif"/>
                <a:cs typeface="Microsoft Sans Serif"/>
              </a:rPr>
              <a:t> </a:t>
            </a:r>
            <a:r>
              <a:rPr sz="1000" spc="-60" dirty="0">
                <a:solidFill>
                  <a:srgbClr val="57585B"/>
                </a:solidFill>
                <a:latin typeface="Microsoft Sans Serif"/>
                <a:cs typeface="Microsoft Sans Serif"/>
              </a:rPr>
              <a:t>comida</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no</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consumida.</a:t>
            </a:r>
            <a:r>
              <a:rPr sz="1000" spc="-55" dirty="0">
                <a:solidFill>
                  <a:srgbClr val="57585B"/>
                </a:solidFill>
                <a:latin typeface="Microsoft Sans Serif"/>
                <a:cs typeface="Microsoft Sans Serif"/>
              </a:rPr>
              <a:t> Esto</a:t>
            </a:r>
            <a:r>
              <a:rPr sz="1000" spc="-50" dirty="0">
                <a:solidFill>
                  <a:srgbClr val="57585B"/>
                </a:solidFill>
                <a:latin typeface="Microsoft Sans Serif"/>
                <a:cs typeface="Microsoft Sans Serif"/>
              </a:rPr>
              <a:t> </a:t>
            </a:r>
            <a:r>
              <a:rPr sz="1000" spc="-55" dirty="0">
                <a:solidFill>
                  <a:srgbClr val="57585B"/>
                </a:solidFill>
                <a:latin typeface="Microsoft Sans Serif"/>
                <a:cs typeface="Microsoft Sans Serif"/>
              </a:rPr>
              <a:t>solucionó</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un </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Problemaa</a:t>
            </a:r>
            <a:r>
              <a:rPr sz="1000" spc="-55" dirty="0">
                <a:solidFill>
                  <a:srgbClr val="57585B"/>
                </a:solidFill>
                <a:latin typeface="Microsoft Sans Serif"/>
                <a:cs typeface="Microsoft Sans Serif"/>
              </a:rPr>
              <a:t> pero</a:t>
            </a:r>
            <a:r>
              <a:rPr sz="1000" spc="-50" dirty="0">
                <a:solidFill>
                  <a:srgbClr val="57585B"/>
                </a:solidFill>
                <a:latin typeface="Microsoft Sans Serif"/>
                <a:cs typeface="Microsoft Sans Serif"/>
              </a:rPr>
              <a:t> </a:t>
            </a:r>
            <a:r>
              <a:rPr sz="1000" spc="-55" dirty="0">
                <a:solidFill>
                  <a:srgbClr val="57585B"/>
                </a:solidFill>
                <a:latin typeface="Microsoft Sans Serif"/>
                <a:cs typeface="Microsoft Sans Serif"/>
              </a:rPr>
              <a:t>creó</a:t>
            </a:r>
            <a:r>
              <a:rPr sz="1000" spc="-50" dirty="0">
                <a:solidFill>
                  <a:srgbClr val="57585B"/>
                </a:solidFill>
                <a:latin typeface="Microsoft Sans Serif"/>
                <a:cs typeface="Microsoft Sans Serif"/>
              </a:rPr>
              <a:t> </a:t>
            </a:r>
            <a:r>
              <a:rPr sz="1000" spc="-45" dirty="0">
                <a:solidFill>
                  <a:srgbClr val="57585B"/>
                </a:solidFill>
                <a:latin typeface="Microsoft Sans Serif"/>
                <a:cs typeface="Microsoft Sans Serif"/>
              </a:rPr>
              <a:t>otro:</a:t>
            </a:r>
            <a:r>
              <a:rPr sz="1000" spc="-40" dirty="0">
                <a:solidFill>
                  <a:srgbClr val="57585B"/>
                </a:solidFill>
                <a:latin typeface="Microsoft Sans Serif"/>
                <a:cs typeface="Microsoft Sans Serif"/>
              </a:rPr>
              <a:t> </a:t>
            </a:r>
            <a:r>
              <a:rPr sz="1000" spc="-45" dirty="0">
                <a:solidFill>
                  <a:srgbClr val="57585B"/>
                </a:solidFill>
                <a:latin typeface="Microsoft Sans Serif"/>
                <a:cs typeface="Microsoft Sans Serif"/>
              </a:rPr>
              <a:t>la</a:t>
            </a:r>
            <a:r>
              <a:rPr sz="1000" spc="-40" dirty="0">
                <a:solidFill>
                  <a:srgbClr val="57585B"/>
                </a:solidFill>
                <a:latin typeface="Microsoft Sans Serif"/>
                <a:cs typeface="Microsoft Sans Serif"/>
              </a:rPr>
              <a:t> </a:t>
            </a:r>
            <a:r>
              <a:rPr sz="1000" spc="-55" dirty="0">
                <a:solidFill>
                  <a:srgbClr val="57585B"/>
                </a:solidFill>
                <a:latin typeface="Microsoft Sans Serif"/>
                <a:cs typeface="Microsoft Sans Serif"/>
              </a:rPr>
              <a:t>generación</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residuos </a:t>
            </a:r>
            <a:r>
              <a:rPr sz="1000" spc="-50" dirty="0">
                <a:solidFill>
                  <a:srgbClr val="57585B"/>
                </a:solidFill>
                <a:latin typeface="Microsoft Sans Serif"/>
                <a:cs typeface="Microsoft Sans Serif"/>
              </a:rPr>
              <a:t> plásticos,</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altamente</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dañinos</a:t>
            </a:r>
            <a:r>
              <a:rPr sz="1000" spc="-10" dirty="0">
                <a:solidFill>
                  <a:srgbClr val="57585B"/>
                </a:solidFill>
                <a:latin typeface="Microsoft Sans Serif"/>
                <a:cs typeface="Microsoft Sans Serif"/>
              </a:rPr>
              <a:t> </a:t>
            </a:r>
            <a:r>
              <a:rPr sz="1000" spc="-55" dirty="0">
                <a:solidFill>
                  <a:srgbClr val="57585B"/>
                </a:solidFill>
                <a:latin typeface="Microsoft Sans Serif"/>
                <a:cs typeface="Microsoft Sans Serif"/>
              </a:rPr>
              <a:t>para</a:t>
            </a:r>
            <a:r>
              <a:rPr sz="1000" spc="5" dirty="0">
                <a:solidFill>
                  <a:srgbClr val="57585B"/>
                </a:solidFill>
                <a:latin typeface="Microsoft Sans Serif"/>
                <a:cs typeface="Microsoft Sans Serif"/>
              </a:rPr>
              <a:t> </a:t>
            </a:r>
            <a:r>
              <a:rPr sz="1000" spc="-55" dirty="0">
                <a:solidFill>
                  <a:srgbClr val="57585B"/>
                </a:solidFill>
                <a:latin typeface="Microsoft Sans Serif"/>
                <a:cs typeface="Microsoft Sans Serif"/>
              </a:rPr>
              <a:t>nuestro</a:t>
            </a:r>
            <a:r>
              <a:rPr sz="1000" dirty="0">
                <a:solidFill>
                  <a:srgbClr val="57585B"/>
                </a:solidFill>
                <a:latin typeface="Microsoft Sans Serif"/>
                <a:cs typeface="Microsoft Sans Serif"/>
              </a:rPr>
              <a:t> </a:t>
            </a:r>
            <a:r>
              <a:rPr sz="1000" spc="-65" dirty="0">
                <a:solidFill>
                  <a:srgbClr val="57585B"/>
                </a:solidFill>
                <a:latin typeface="Microsoft Sans Serif"/>
                <a:cs typeface="Microsoft Sans Serif"/>
              </a:rPr>
              <a:t>medio</a:t>
            </a:r>
            <a:r>
              <a:rPr sz="1000" spc="-5" dirty="0">
                <a:solidFill>
                  <a:srgbClr val="57585B"/>
                </a:solidFill>
                <a:latin typeface="Microsoft Sans Serif"/>
                <a:cs typeface="Microsoft Sans Serif"/>
              </a:rPr>
              <a:t> </a:t>
            </a:r>
            <a:r>
              <a:rPr sz="1000" spc="-50" dirty="0">
                <a:solidFill>
                  <a:srgbClr val="57585B"/>
                </a:solidFill>
                <a:latin typeface="Microsoft Sans Serif"/>
                <a:cs typeface="Microsoft Sans Serif"/>
              </a:rPr>
              <a:t>ambiente.</a:t>
            </a:r>
            <a:endParaRPr sz="1000">
              <a:latin typeface="Microsoft Sans Serif"/>
              <a:cs typeface="Microsoft Sans Serif"/>
            </a:endParaRPr>
          </a:p>
        </p:txBody>
      </p:sp>
      <p:sp>
        <p:nvSpPr>
          <p:cNvPr id="31" name="object 31"/>
          <p:cNvSpPr txBox="1"/>
          <p:nvPr/>
        </p:nvSpPr>
        <p:spPr>
          <a:xfrm>
            <a:off x="706627" y="7746063"/>
            <a:ext cx="2997200" cy="1396365"/>
          </a:xfrm>
          <a:prstGeom prst="rect">
            <a:avLst/>
          </a:prstGeom>
        </p:spPr>
        <p:txBody>
          <a:bodyPr vert="horz" wrap="square" lIns="0" tIns="82523" rIns="0" bIns="0" rtlCol="0">
            <a:spAutoFit/>
          </a:bodyPr>
          <a:lstStyle/>
          <a:p>
            <a:pPr marL="27931">
              <a:spcBef>
                <a:spcPts val="650"/>
              </a:spcBef>
            </a:pPr>
            <a:r>
              <a:rPr sz="1200" spc="-5" dirty="0">
                <a:solidFill>
                  <a:srgbClr val="004448"/>
                </a:solidFill>
                <a:latin typeface="Microsoft Sans Serif"/>
                <a:cs typeface="Microsoft Sans Serif"/>
              </a:rPr>
              <a:t>Accciones</a:t>
            </a:r>
            <a:endParaRPr sz="1200">
              <a:latin typeface="Microsoft Sans Serif"/>
              <a:cs typeface="Microsoft Sans Serif"/>
            </a:endParaRPr>
          </a:p>
          <a:p>
            <a:pPr marL="12697" marR="5077" algn="just">
              <a:lnSpc>
                <a:spcPct val="99300"/>
              </a:lnSpc>
              <a:spcBef>
                <a:spcPts val="456"/>
              </a:spcBef>
            </a:pPr>
            <a:r>
              <a:rPr sz="1000" spc="-60" dirty="0">
                <a:solidFill>
                  <a:srgbClr val="57585B"/>
                </a:solidFill>
                <a:latin typeface="Microsoft Sans Serif"/>
                <a:cs typeface="Microsoft Sans Serif"/>
              </a:rPr>
              <a:t>Los camareros son </a:t>
            </a:r>
            <a:r>
              <a:rPr sz="1000" spc="-55" dirty="0">
                <a:solidFill>
                  <a:srgbClr val="57585B"/>
                </a:solidFill>
                <a:latin typeface="Microsoft Sans Serif"/>
                <a:cs typeface="Microsoft Sans Serif"/>
              </a:rPr>
              <a:t>conscientes </a:t>
            </a:r>
            <a:r>
              <a:rPr sz="1000" spc="-60" dirty="0">
                <a:solidFill>
                  <a:srgbClr val="57585B"/>
                </a:solidFill>
                <a:latin typeface="Microsoft Sans Serif"/>
                <a:cs typeface="Microsoft Sans Serif"/>
              </a:rPr>
              <a:t>de su </a:t>
            </a:r>
            <a:r>
              <a:rPr sz="1000" spc="-50" dirty="0">
                <a:solidFill>
                  <a:srgbClr val="57585B"/>
                </a:solidFill>
                <a:latin typeface="Microsoft Sans Serif"/>
                <a:cs typeface="Microsoft Sans Serif"/>
              </a:rPr>
              <a:t>responsabilidad, </a:t>
            </a:r>
            <a:r>
              <a:rPr sz="1000" spc="-60" dirty="0">
                <a:solidFill>
                  <a:srgbClr val="57585B"/>
                </a:solidFill>
                <a:latin typeface="Microsoft Sans Serif"/>
                <a:cs typeface="Microsoft Sans Serif"/>
              </a:rPr>
              <a:t>ya </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que</a:t>
            </a:r>
            <a:r>
              <a:rPr sz="1000" spc="-55" dirty="0">
                <a:solidFill>
                  <a:srgbClr val="57585B"/>
                </a:solidFill>
                <a:latin typeface="Microsoft Sans Serif"/>
                <a:cs typeface="Microsoft Sans Serif"/>
              </a:rPr>
              <a:t> </a:t>
            </a:r>
            <a:r>
              <a:rPr sz="1000" spc="-65" dirty="0">
                <a:solidFill>
                  <a:srgbClr val="57585B"/>
                </a:solidFill>
                <a:latin typeface="Microsoft Sans Serif"/>
                <a:cs typeface="Microsoft Sans Serif"/>
              </a:rPr>
              <a:t>son</a:t>
            </a:r>
            <a:r>
              <a:rPr sz="1000" spc="-60" dirty="0">
                <a:solidFill>
                  <a:srgbClr val="57585B"/>
                </a:solidFill>
                <a:latin typeface="Microsoft Sans Serif"/>
                <a:cs typeface="Microsoft Sans Serif"/>
              </a:rPr>
              <a:t> </a:t>
            </a:r>
            <a:r>
              <a:rPr sz="1000" spc="-55" dirty="0">
                <a:solidFill>
                  <a:srgbClr val="57585B"/>
                </a:solidFill>
                <a:latin typeface="Microsoft Sans Serif"/>
                <a:cs typeface="Microsoft Sans Serif"/>
              </a:rPr>
              <a:t>los</a:t>
            </a:r>
            <a:r>
              <a:rPr sz="1000" spc="-50" dirty="0">
                <a:solidFill>
                  <a:srgbClr val="57585B"/>
                </a:solidFill>
                <a:latin typeface="Microsoft Sans Serif"/>
                <a:cs typeface="Microsoft Sans Serif"/>
              </a:rPr>
              <a:t> </a:t>
            </a:r>
            <a:r>
              <a:rPr sz="1000" spc="-55" dirty="0">
                <a:solidFill>
                  <a:srgbClr val="57585B"/>
                </a:solidFill>
                <a:latin typeface="Microsoft Sans Serif"/>
                <a:cs typeface="Microsoft Sans Serif"/>
              </a:rPr>
              <a:t>promotores</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primera</a:t>
            </a:r>
            <a:r>
              <a:rPr sz="1000" spc="-50" dirty="0">
                <a:solidFill>
                  <a:srgbClr val="57585B"/>
                </a:solidFill>
                <a:latin typeface="Microsoft Sans Serif"/>
                <a:cs typeface="Microsoft Sans Serif"/>
              </a:rPr>
              <a:t> </a:t>
            </a:r>
            <a:r>
              <a:rPr sz="1000" spc="-40" dirty="0">
                <a:solidFill>
                  <a:srgbClr val="57585B"/>
                </a:solidFill>
                <a:latin typeface="Microsoft Sans Serif"/>
                <a:cs typeface="Microsoft Sans Serif"/>
              </a:rPr>
              <a:t>línea</a:t>
            </a:r>
            <a:r>
              <a:rPr sz="1000" spc="-35"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a:t>
            </a:r>
            <a:r>
              <a:rPr sz="1000" spc="-45" dirty="0">
                <a:solidFill>
                  <a:srgbClr val="57585B"/>
                </a:solidFill>
                <a:latin typeface="Microsoft Sans Serif"/>
                <a:cs typeface="Microsoft Sans Serif"/>
              </a:rPr>
              <a:t>la</a:t>
            </a:r>
            <a:r>
              <a:rPr sz="1000" spc="-40" dirty="0">
                <a:solidFill>
                  <a:srgbClr val="57585B"/>
                </a:solidFill>
                <a:latin typeface="Microsoft Sans Serif"/>
                <a:cs typeface="Microsoft Sans Serif"/>
              </a:rPr>
              <a:t> </a:t>
            </a:r>
            <a:r>
              <a:rPr sz="1000" spc="-55" dirty="0">
                <a:solidFill>
                  <a:srgbClr val="57585B"/>
                </a:solidFill>
                <a:latin typeface="Microsoft Sans Serif"/>
                <a:cs typeface="Microsoft Sans Serif"/>
              </a:rPr>
              <a:t>“Bolsa </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Gourmet”</a:t>
            </a:r>
            <a:r>
              <a:rPr sz="1000" spc="-55" dirty="0">
                <a:solidFill>
                  <a:srgbClr val="57585B"/>
                </a:solidFill>
                <a:latin typeface="Microsoft Sans Serif"/>
                <a:cs typeface="Microsoft Sans Serif"/>
              </a:rPr>
              <a:t> </a:t>
            </a:r>
            <a:r>
              <a:rPr sz="1000" spc="-45" dirty="0">
                <a:solidFill>
                  <a:srgbClr val="57585B"/>
                </a:solidFill>
                <a:latin typeface="Microsoft Sans Serif"/>
                <a:cs typeface="Microsoft Sans Serif"/>
              </a:rPr>
              <a:t>gratuita. </a:t>
            </a:r>
            <a:r>
              <a:rPr sz="1000" spc="-65" dirty="0">
                <a:solidFill>
                  <a:srgbClr val="57585B"/>
                </a:solidFill>
                <a:latin typeface="Microsoft Sans Serif"/>
                <a:cs typeface="Microsoft Sans Serif"/>
              </a:rPr>
              <a:t>Es </a:t>
            </a:r>
            <a:r>
              <a:rPr sz="1000" spc="-60" dirty="0">
                <a:solidFill>
                  <a:srgbClr val="57585B"/>
                </a:solidFill>
                <a:latin typeface="Microsoft Sans Serif"/>
                <a:cs typeface="Microsoft Sans Serif"/>
              </a:rPr>
              <a:t>su </a:t>
            </a:r>
            <a:r>
              <a:rPr sz="1000" spc="-55" dirty="0">
                <a:solidFill>
                  <a:srgbClr val="57585B"/>
                </a:solidFill>
                <a:latin typeface="Microsoft Sans Serif"/>
                <a:cs typeface="Microsoft Sans Serif"/>
              </a:rPr>
              <a:t>deber </a:t>
            </a:r>
            <a:r>
              <a:rPr sz="1000" spc="-50" dirty="0">
                <a:solidFill>
                  <a:srgbClr val="57585B"/>
                </a:solidFill>
                <a:latin typeface="Microsoft Sans Serif"/>
                <a:cs typeface="Microsoft Sans Serif"/>
              </a:rPr>
              <a:t>ofrecer </a:t>
            </a:r>
            <a:r>
              <a:rPr sz="1000" spc="-65" dirty="0">
                <a:solidFill>
                  <a:srgbClr val="57585B"/>
                </a:solidFill>
                <a:latin typeface="Microsoft Sans Serif"/>
                <a:cs typeface="Microsoft Sans Serif"/>
              </a:rPr>
              <a:t>e</a:t>
            </a:r>
            <a:r>
              <a:rPr sz="1000" spc="135" dirty="0">
                <a:solidFill>
                  <a:srgbClr val="57585B"/>
                </a:solidFill>
                <a:latin typeface="Microsoft Sans Serif"/>
                <a:cs typeface="Microsoft Sans Serif"/>
              </a:rPr>
              <a:t> </a:t>
            </a:r>
            <a:r>
              <a:rPr sz="1000" spc="-50" dirty="0">
                <a:solidFill>
                  <a:srgbClr val="57585B"/>
                </a:solidFill>
                <a:latin typeface="Microsoft Sans Serif"/>
                <a:cs typeface="Microsoft Sans Serif"/>
              </a:rPr>
              <a:t>incentivar </a:t>
            </a:r>
            <a:r>
              <a:rPr sz="1000" spc="-45" dirty="0">
                <a:solidFill>
                  <a:srgbClr val="57585B"/>
                </a:solidFill>
                <a:latin typeface="Microsoft Sans Serif"/>
                <a:cs typeface="Microsoft Sans Serif"/>
              </a:rPr>
              <a:t>el </a:t>
            </a:r>
            <a:r>
              <a:rPr sz="1000" spc="-60" dirty="0">
                <a:solidFill>
                  <a:srgbClr val="57585B"/>
                </a:solidFill>
                <a:latin typeface="Microsoft Sans Serif"/>
                <a:cs typeface="Microsoft Sans Serif"/>
              </a:rPr>
              <a:t>uso </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esta</a:t>
            </a:r>
            <a:r>
              <a:rPr sz="1000" spc="-50" dirty="0">
                <a:solidFill>
                  <a:srgbClr val="57585B"/>
                </a:solidFill>
                <a:latin typeface="Microsoft Sans Serif"/>
                <a:cs typeface="Microsoft Sans Serif"/>
              </a:rPr>
              <a:t> </a:t>
            </a:r>
            <a:r>
              <a:rPr sz="1000" spc="-55" dirty="0">
                <a:solidFill>
                  <a:srgbClr val="57585B"/>
                </a:solidFill>
                <a:latin typeface="Microsoft Sans Serif"/>
                <a:cs typeface="Microsoft Sans Serif"/>
              </a:rPr>
              <a:t>herramienta</a:t>
            </a:r>
            <a:r>
              <a:rPr sz="1000" spc="-50" dirty="0">
                <a:solidFill>
                  <a:srgbClr val="57585B"/>
                </a:solidFill>
                <a:latin typeface="Microsoft Sans Serif"/>
                <a:cs typeface="Microsoft Sans Serif"/>
              </a:rPr>
              <a:t> </a:t>
            </a:r>
            <a:r>
              <a:rPr sz="1000" spc="-65" dirty="0">
                <a:solidFill>
                  <a:srgbClr val="57585B"/>
                </a:solidFill>
                <a:latin typeface="Microsoft Sans Serif"/>
                <a:cs typeface="Microsoft Sans Serif"/>
              </a:rPr>
              <a:t>a</a:t>
            </a:r>
            <a:r>
              <a:rPr sz="1000" spc="-60" dirty="0">
                <a:solidFill>
                  <a:srgbClr val="57585B"/>
                </a:solidFill>
                <a:latin typeface="Microsoft Sans Serif"/>
                <a:cs typeface="Microsoft Sans Serif"/>
              </a:rPr>
              <a:t> </a:t>
            </a:r>
            <a:r>
              <a:rPr sz="1000" spc="-55" dirty="0">
                <a:solidFill>
                  <a:srgbClr val="57585B"/>
                </a:solidFill>
                <a:latin typeface="Microsoft Sans Serif"/>
                <a:cs typeface="Microsoft Sans Serif"/>
              </a:rPr>
              <a:t>los</a:t>
            </a:r>
            <a:r>
              <a:rPr sz="1000" spc="-50" dirty="0">
                <a:solidFill>
                  <a:srgbClr val="57585B"/>
                </a:solidFill>
                <a:latin typeface="Microsoft Sans Serif"/>
                <a:cs typeface="Microsoft Sans Serif"/>
              </a:rPr>
              <a:t> </a:t>
            </a:r>
            <a:r>
              <a:rPr sz="1000" spc="-55" dirty="0">
                <a:solidFill>
                  <a:srgbClr val="57585B"/>
                </a:solidFill>
                <a:latin typeface="Microsoft Sans Serif"/>
                <a:cs typeface="Microsoft Sans Serif"/>
              </a:rPr>
              <a:t>comensales.</a:t>
            </a:r>
            <a:r>
              <a:rPr sz="1000" spc="-50" dirty="0">
                <a:solidFill>
                  <a:srgbClr val="57585B"/>
                </a:solidFill>
                <a:latin typeface="Microsoft Sans Serif"/>
                <a:cs typeface="Microsoft Sans Serif"/>
              </a:rPr>
              <a:t> </a:t>
            </a:r>
            <a:r>
              <a:rPr sz="1000" spc="-70" dirty="0">
                <a:solidFill>
                  <a:srgbClr val="57585B"/>
                </a:solidFill>
                <a:latin typeface="Microsoft Sans Serif"/>
                <a:cs typeface="Microsoft Sans Serif"/>
              </a:rPr>
              <a:t>En</a:t>
            </a:r>
            <a:r>
              <a:rPr sz="1000" spc="-65" dirty="0">
                <a:solidFill>
                  <a:srgbClr val="57585B"/>
                </a:solidFill>
                <a:latin typeface="Microsoft Sans Serif"/>
                <a:cs typeface="Microsoft Sans Serif"/>
              </a:rPr>
              <a:t> </a:t>
            </a:r>
            <a:r>
              <a:rPr sz="1000" spc="-50" dirty="0">
                <a:solidFill>
                  <a:srgbClr val="57585B"/>
                </a:solidFill>
                <a:latin typeface="Microsoft Sans Serif"/>
                <a:cs typeface="Microsoft Sans Serif"/>
              </a:rPr>
              <a:t>los </a:t>
            </a:r>
            <a:r>
              <a:rPr sz="1000" spc="-45" dirty="0">
                <a:solidFill>
                  <a:srgbClr val="57585B"/>
                </a:solidFill>
                <a:latin typeface="Microsoft Sans Serif"/>
                <a:cs typeface="Microsoft Sans Serif"/>
              </a:rPr>
              <a:t> </a:t>
            </a:r>
            <a:r>
              <a:rPr sz="1000" spc="-55" dirty="0">
                <a:solidFill>
                  <a:srgbClr val="57585B"/>
                </a:solidFill>
                <a:latin typeface="Microsoft Sans Serif"/>
                <a:cs typeface="Microsoft Sans Serif"/>
              </a:rPr>
              <a:t>establecimientos</a:t>
            </a:r>
            <a:r>
              <a:rPr sz="1000" spc="-50" dirty="0">
                <a:solidFill>
                  <a:srgbClr val="57585B"/>
                </a:solidFill>
                <a:latin typeface="Microsoft Sans Serif"/>
                <a:cs typeface="Microsoft Sans Serif"/>
              </a:rPr>
              <a:t> participantes</a:t>
            </a:r>
            <a:r>
              <a:rPr sz="1000" spc="170" dirty="0">
                <a:solidFill>
                  <a:srgbClr val="57585B"/>
                </a:solidFill>
                <a:latin typeface="Microsoft Sans Serif"/>
                <a:cs typeface="Microsoft Sans Serif"/>
              </a:rPr>
              <a:t> </a:t>
            </a:r>
            <a:r>
              <a:rPr sz="1000" spc="-60" dirty="0">
                <a:solidFill>
                  <a:srgbClr val="57585B"/>
                </a:solidFill>
                <a:latin typeface="Microsoft Sans Serif"/>
                <a:cs typeface="Microsoft Sans Serif"/>
              </a:rPr>
              <a:t>se</a:t>
            </a:r>
            <a:r>
              <a:rPr sz="1000" spc="150" dirty="0">
                <a:solidFill>
                  <a:srgbClr val="57585B"/>
                </a:solidFill>
                <a:latin typeface="Microsoft Sans Serif"/>
                <a:cs typeface="Microsoft Sans Serif"/>
              </a:rPr>
              <a:t> </a:t>
            </a:r>
            <a:r>
              <a:rPr sz="1000" spc="-55" dirty="0">
                <a:solidFill>
                  <a:srgbClr val="57585B"/>
                </a:solidFill>
                <a:latin typeface="Microsoft Sans Serif"/>
                <a:cs typeface="Microsoft Sans Serif"/>
              </a:rPr>
              <a:t>coloca</a:t>
            </a:r>
            <a:r>
              <a:rPr sz="1000" spc="160" dirty="0">
                <a:solidFill>
                  <a:srgbClr val="57585B"/>
                </a:solidFill>
                <a:latin typeface="Microsoft Sans Serif"/>
                <a:cs typeface="Microsoft Sans Serif"/>
              </a:rPr>
              <a:t> </a:t>
            </a:r>
            <a:r>
              <a:rPr sz="1000" spc="-60" dirty="0">
                <a:solidFill>
                  <a:srgbClr val="57585B"/>
                </a:solidFill>
                <a:latin typeface="Microsoft Sans Serif"/>
                <a:cs typeface="Microsoft Sans Serif"/>
              </a:rPr>
              <a:t>un</a:t>
            </a:r>
            <a:r>
              <a:rPr sz="1000" spc="150" dirty="0">
                <a:solidFill>
                  <a:srgbClr val="57585B"/>
                </a:solidFill>
                <a:latin typeface="Microsoft Sans Serif"/>
                <a:cs typeface="Microsoft Sans Serif"/>
              </a:rPr>
              <a:t> </a:t>
            </a:r>
            <a:r>
              <a:rPr sz="1000" spc="-55" dirty="0">
                <a:solidFill>
                  <a:srgbClr val="57585B"/>
                </a:solidFill>
                <a:latin typeface="Microsoft Sans Serif"/>
                <a:cs typeface="Microsoft Sans Serif"/>
              </a:rPr>
              <a:t>stand </a:t>
            </a:r>
            <a:r>
              <a:rPr sz="1000" spc="-50" dirty="0">
                <a:solidFill>
                  <a:srgbClr val="57585B"/>
                </a:solidFill>
                <a:latin typeface="Microsoft Sans Serif"/>
                <a:cs typeface="Microsoft Sans Serif"/>
              </a:rPr>
              <a:t> </a:t>
            </a:r>
            <a:r>
              <a:rPr sz="1000" spc="-45" dirty="0">
                <a:solidFill>
                  <a:srgbClr val="57585B"/>
                </a:solidFill>
                <a:latin typeface="Microsoft Sans Serif"/>
                <a:cs typeface="Microsoft Sans Serif"/>
              </a:rPr>
              <a:t>distintivo</a:t>
            </a:r>
            <a:r>
              <a:rPr sz="1000" spc="-40" dirty="0">
                <a:solidFill>
                  <a:srgbClr val="57585B"/>
                </a:solidFill>
                <a:latin typeface="Microsoft Sans Serif"/>
                <a:cs typeface="Microsoft Sans Serif"/>
              </a:rPr>
              <a:t> </a:t>
            </a:r>
            <a:r>
              <a:rPr sz="1000" spc="-65" dirty="0">
                <a:solidFill>
                  <a:srgbClr val="57585B"/>
                </a:solidFill>
                <a:latin typeface="Microsoft Sans Serif"/>
                <a:cs typeface="Microsoft Sans Serif"/>
              </a:rPr>
              <a:t>de</a:t>
            </a:r>
            <a:r>
              <a:rPr sz="1000" spc="-60" dirty="0">
                <a:solidFill>
                  <a:srgbClr val="57585B"/>
                </a:solidFill>
                <a:latin typeface="Microsoft Sans Serif"/>
                <a:cs typeface="Microsoft Sans Serif"/>
              </a:rPr>
              <a:t> </a:t>
            </a:r>
            <a:r>
              <a:rPr sz="1000" spc="-45" dirty="0">
                <a:solidFill>
                  <a:srgbClr val="57585B"/>
                </a:solidFill>
                <a:latin typeface="Microsoft Sans Serif"/>
                <a:cs typeface="Microsoft Sans Serif"/>
              </a:rPr>
              <a:t>'bolsos',</a:t>
            </a:r>
            <a:r>
              <a:rPr sz="1000" spc="-40" dirty="0">
                <a:solidFill>
                  <a:srgbClr val="57585B"/>
                </a:solidFill>
                <a:latin typeface="Microsoft Sans Serif"/>
                <a:cs typeface="Microsoft Sans Serif"/>
              </a:rPr>
              <a:t> </a:t>
            </a:r>
            <a:r>
              <a:rPr sz="1000" spc="-60" dirty="0">
                <a:solidFill>
                  <a:srgbClr val="57585B"/>
                </a:solidFill>
                <a:latin typeface="Microsoft Sans Serif"/>
                <a:cs typeface="Microsoft Sans Serif"/>
              </a:rPr>
              <a:t>aumentando</a:t>
            </a:r>
            <a:r>
              <a:rPr sz="1000" spc="-55" dirty="0">
                <a:solidFill>
                  <a:srgbClr val="57585B"/>
                </a:solidFill>
                <a:latin typeface="Microsoft Sans Serif"/>
                <a:cs typeface="Microsoft Sans Serif"/>
              </a:rPr>
              <a:t> </a:t>
            </a:r>
            <a:r>
              <a:rPr sz="1000" spc="-45" dirty="0">
                <a:solidFill>
                  <a:srgbClr val="57585B"/>
                </a:solidFill>
                <a:latin typeface="Microsoft Sans Serif"/>
                <a:cs typeface="Microsoft Sans Serif"/>
              </a:rPr>
              <a:t>la</a:t>
            </a:r>
            <a:r>
              <a:rPr sz="1000" spc="-40" dirty="0">
                <a:solidFill>
                  <a:srgbClr val="57585B"/>
                </a:solidFill>
                <a:latin typeface="Microsoft Sans Serif"/>
                <a:cs typeface="Microsoft Sans Serif"/>
              </a:rPr>
              <a:t> </a:t>
            </a:r>
            <a:r>
              <a:rPr sz="1000" spc="-45" dirty="0">
                <a:solidFill>
                  <a:srgbClr val="57585B"/>
                </a:solidFill>
                <a:latin typeface="Microsoft Sans Serif"/>
                <a:cs typeface="Microsoft Sans Serif"/>
              </a:rPr>
              <a:t>visibilidad</a:t>
            </a:r>
            <a:r>
              <a:rPr sz="1000" spc="-40" dirty="0">
                <a:solidFill>
                  <a:srgbClr val="57585B"/>
                </a:solidFill>
                <a:latin typeface="Microsoft Sans Serif"/>
                <a:cs typeface="Microsoft Sans Serif"/>
              </a:rPr>
              <a:t> </a:t>
            </a:r>
            <a:r>
              <a:rPr sz="1000" spc="-60" dirty="0">
                <a:solidFill>
                  <a:srgbClr val="57585B"/>
                </a:solidFill>
                <a:latin typeface="Microsoft Sans Serif"/>
                <a:cs typeface="Microsoft Sans Serif"/>
              </a:rPr>
              <a:t>y </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p</a:t>
            </a:r>
            <a:r>
              <a:rPr sz="1000" spc="-40" dirty="0">
                <a:solidFill>
                  <a:srgbClr val="57585B"/>
                </a:solidFill>
                <a:latin typeface="Microsoft Sans Serif"/>
                <a:cs typeface="Microsoft Sans Serif"/>
              </a:rPr>
              <a:t>r</a:t>
            </a:r>
            <a:r>
              <a:rPr sz="1000" spc="-60" dirty="0">
                <a:solidFill>
                  <a:srgbClr val="57585B"/>
                </a:solidFill>
                <a:latin typeface="Microsoft Sans Serif"/>
                <a:cs typeface="Microsoft Sans Serif"/>
              </a:rPr>
              <a:t>opo</a:t>
            </a:r>
            <a:r>
              <a:rPr sz="1000" spc="-40" dirty="0">
                <a:solidFill>
                  <a:srgbClr val="57585B"/>
                </a:solidFill>
                <a:latin typeface="Microsoft Sans Serif"/>
                <a:cs typeface="Microsoft Sans Serif"/>
              </a:rPr>
              <a:t>r</a:t>
            </a:r>
            <a:r>
              <a:rPr sz="1000" spc="-60" dirty="0">
                <a:solidFill>
                  <a:srgbClr val="57585B"/>
                </a:solidFill>
                <a:latin typeface="Microsoft Sans Serif"/>
                <a:cs typeface="Microsoft Sans Serif"/>
              </a:rPr>
              <a:t>c</a:t>
            </a:r>
            <a:r>
              <a:rPr sz="1000" spc="-40" dirty="0">
                <a:solidFill>
                  <a:srgbClr val="57585B"/>
                </a:solidFill>
                <a:latin typeface="Microsoft Sans Serif"/>
                <a:cs typeface="Microsoft Sans Serif"/>
              </a:rPr>
              <a:t>i</a:t>
            </a:r>
            <a:r>
              <a:rPr sz="1000" spc="-60" dirty="0">
                <a:solidFill>
                  <a:srgbClr val="57585B"/>
                </a:solidFill>
                <a:latin typeface="Microsoft Sans Serif"/>
                <a:cs typeface="Microsoft Sans Serif"/>
              </a:rPr>
              <a:t>ona</a:t>
            </a:r>
            <a:r>
              <a:rPr sz="1000" spc="-55" dirty="0">
                <a:solidFill>
                  <a:srgbClr val="57585B"/>
                </a:solidFill>
                <a:latin typeface="Microsoft Sans Serif"/>
                <a:cs typeface="Microsoft Sans Serif"/>
              </a:rPr>
              <a:t>nd</a:t>
            </a:r>
            <a:r>
              <a:rPr sz="1000" spc="-65" dirty="0">
                <a:solidFill>
                  <a:srgbClr val="57585B"/>
                </a:solidFill>
                <a:latin typeface="Microsoft Sans Serif"/>
                <a:cs typeface="Microsoft Sans Serif"/>
              </a:rPr>
              <a:t>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i</a:t>
            </a:r>
            <a:r>
              <a:rPr sz="1000" spc="-60" dirty="0">
                <a:solidFill>
                  <a:srgbClr val="57585B"/>
                </a:solidFill>
                <a:latin typeface="Microsoft Sans Serif"/>
                <a:cs typeface="Microsoft Sans Serif"/>
              </a:rPr>
              <a:t>n</a:t>
            </a:r>
            <a:r>
              <a:rPr sz="1000" spc="-45" dirty="0">
                <a:solidFill>
                  <a:srgbClr val="57585B"/>
                </a:solidFill>
                <a:latin typeface="Microsoft Sans Serif"/>
                <a:cs typeface="Microsoft Sans Serif"/>
              </a:rPr>
              <a:t>f</a:t>
            </a:r>
            <a:r>
              <a:rPr sz="1000" spc="-60" dirty="0">
                <a:solidFill>
                  <a:srgbClr val="57585B"/>
                </a:solidFill>
                <a:latin typeface="Microsoft Sans Serif"/>
                <a:cs typeface="Microsoft Sans Serif"/>
              </a:rPr>
              <a:t>o</a:t>
            </a:r>
            <a:r>
              <a:rPr sz="1000" spc="-70" dirty="0">
                <a:solidFill>
                  <a:srgbClr val="57585B"/>
                </a:solidFill>
                <a:latin typeface="Microsoft Sans Serif"/>
                <a:cs typeface="Microsoft Sans Serif"/>
              </a:rPr>
              <a:t>rm</a:t>
            </a:r>
            <a:r>
              <a:rPr sz="1000" spc="-60" dirty="0">
                <a:solidFill>
                  <a:srgbClr val="57585B"/>
                </a:solidFill>
                <a:latin typeface="Microsoft Sans Serif"/>
                <a:cs typeface="Microsoft Sans Serif"/>
              </a:rPr>
              <a:t>ac</a:t>
            </a:r>
            <a:r>
              <a:rPr sz="1000" spc="-25" dirty="0">
                <a:solidFill>
                  <a:srgbClr val="57585B"/>
                </a:solidFill>
                <a:latin typeface="Microsoft Sans Serif"/>
                <a:cs typeface="Microsoft Sans Serif"/>
              </a:rPr>
              <a:t>i</a:t>
            </a:r>
            <a:r>
              <a:rPr sz="1000" spc="-60" dirty="0">
                <a:solidFill>
                  <a:srgbClr val="57585B"/>
                </a:solidFill>
                <a:latin typeface="Microsoft Sans Serif"/>
                <a:cs typeface="Microsoft Sans Serif"/>
              </a:rPr>
              <a:t>ó</a:t>
            </a:r>
            <a:r>
              <a:rPr sz="1000" spc="-65" dirty="0">
                <a:solidFill>
                  <a:srgbClr val="57585B"/>
                </a:solidFill>
                <a:latin typeface="Microsoft Sans Serif"/>
                <a:cs typeface="Microsoft Sans Serif"/>
              </a:rPr>
              <a:t>n</a:t>
            </a:r>
            <a:r>
              <a:rPr sz="1000" spc="-10" dirty="0">
                <a:solidFill>
                  <a:srgbClr val="57585B"/>
                </a:solidFill>
                <a:latin typeface="Microsoft Sans Serif"/>
                <a:cs typeface="Microsoft Sans Serif"/>
              </a:rPr>
              <a:t> </a:t>
            </a:r>
            <a:r>
              <a:rPr sz="1000" spc="-75" dirty="0">
                <a:solidFill>
                  <a:srgbClr val="57585B"/>
                </a:solidFill>
                <a:latin typeface="Microsoft Sans Serif"/>
                <a:cs typeface="Microsoft Sans Serif"/>
              </a:rPr>
              <a:t>s</a:t>
            </a:r>
            <a:r>
              <a:rPr sz="1000" spc="-60" dirty="0">
                <a:solidFill>
                  <a:srgbClr val="57585B"/>
                </a:solidFill>
                <a:latin typeface="Microsoft Sans Serif"/>
                <a:cs typeface="Microsoft Sans Serif"/>
              </a:rPr>
              <a:t>ob</a:t>
            </a:r>
            <a:r>
              <a:rPr sz="1000" spc="-40" dirty="0">
                <a:solidFill>
                  <a:srgbClr val="57585B"/>
                </a:solidFill>
                <a:latin typeface="Microsoft Sans Serif"/>
                <a:cs typeface="Microsoft Sans Serif"/>
              </a:rPr>
              <a:t>r</a:t>
            </a:r>
            <a:r>
              <a:rPr sz="1000" spc="-65" dirty="0">
                <a:solidFill>
                  <a:srgbClr val="57585B"/>
                </a:solidFill>
                <a:latin typeface="Microsoft Sans Serif"/>
                <a:cs typeface="Microsoft Sans Serif"/>
              </a:rPr>
              <a:t>e</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e</a:t>
            </a:r>
            <a:r>
              <a:rPr sz="1000" spc="-30" dirty="0">
                <a:solidFill>
                  <a:srgbClr val="57585B"/>
                </a:solidFill>
                <a:latin typeface="Microsoft Sans Serif"/>
                <a:cs typeface="Microsoft Sans Serif"/>
              </a:rPr>
              <a:t>l</a:t>
            </a:r>
            <a:r>
              <a:rPr sz="1000" spc="-45" dirty="0">
                <a:solidFill>
                  <a:srgbClr val="57585B"/>
                </a:solidFill>
                <a:latin typeface="Microsoft Sans Serif"/>
                <a:cs typeface="Microsoft Sans Serif"/>
              </a:rPr>
              <a:t>l</a:t>
            </a:r>
            <a:r>
              <a:rPr sz="1000" spc="-60" dirty="0">
                <a:solidFill>
                  <a:srgbClr val="57585B"/>
                </a:solidFill>
                <a:latin typeface="Microsoft Sans Serif"/>
                <a:cs typeface="Microsoft Sans Serif"/>
              </a:rPr>
              <a:t>a</a:t>
            </a:r>
            <a:r>
              <a:rPr sz="1000" spc="-35" dirty="0">
                <a:solidFill>
                  <a:srgbClr val="57585B"/>
                </a:solidFill>
                <a:latin typeface="Microsoft Sans Serif"/>
                <a:cs typeface="Microsoft Sans Serif"/>
              </a:rPr>
              <a:t>.</a:t>
            </a:r>
            <a:endParaRPr sz="1000">
              <a:latin typeface="Microsoft Sans Serif"/>
              <a:cs typeface="Microsoft Sans Serif"/>
            </a:endParaRPr>
          </a:p>
        </p:txBody>
      </p:sp>
      <p:sp>
        <p:nvSpPr>
          <p:cNvPr id="32" name="object 32"/>
          <p:cNvSpPr txBox="1"/>
          <p:nvPr/>
        </p:nvSpPr>
        <p:spPr>
          <a:xfrm>
            <a:off x="4101465" y="2860296"/>
            <a:ext cx="3020060" cy="1238885"/>
          </a:xfrm>
          <a:prstGeom prst="rect">
            <a:avLst/>
          </a:prstGeom>
        </p:spPr>
        <p:txBody>
          <a:bodyPr vert="horz" wrap="square" lIns="0" tIns="12697" rIns="0" bIns="0" rtlCol="0">
            <a:spAutoFit/>
          </a:bodyPr>
          <a:lstStyle/>
          <a:p>
            <a:pPr marL="12697" marR="5077" algn="just">
              <a:lnSpc>
                <a:spcPct val="99500"/>
              </a:lnSpc>
              <a:spcBef>
                <a:spcPts val="100"/>
              </a:spcBef>
            </a:pPr>
            <a:r>
              <a:rPr sz="1000" spc="-35" dirty="0">
                <a:solidFill>
                  <a:srgbClr val="57585B"/>
                </a:solidFill>
                <a:latin typeface="Microsoft Sans Serif"/>
                <a:cs typeface="Microsoft Sans Serif"/>
              </a:rPr>
              <a:t>Cada </a:t>
            </a:r>
            <a:r>
              <a:rPr sz="1000" spc="-30" dirty="0">
                <a:solidFill>
                  <a:srgbClr val="57585B"/>
                </a:solidFill>
                <a:latin typeface="Microsoft Sans Serif"/>
                <a:cs typeface="Microsoft Sans Serif"/>
              </a:rPr>
              <a:t>vez son </a:t>
            </a:r>
            <a:r>
              <a:rPr sz="1000" spc="-35" dirty="0">
                <a:solidFill>
                  <a:srgbClr val="57585B"/>
                </a:solidFill>
                <a:latin typeface="Microsoft Sans Serif"/>
                <a:cs typeface="Microsoft Sans Serif"/>
              </a:rPr>
              <a:t>más </a:t>
            </a:r>
            <a:r>
              <a:rPr sz="1000" spc="-25" dirty="0">
                <a:solidFill>
                  <a:srgbClr val="57585B"/>
                </a:solidFill>
                <a:latin typeface="Microsoft Sans Serif"/>
                <a:cs typeface="Microsoft Sans Serif"/>
              </a:rPr>
              <a:t>las </a:t>
            </a:r>
            <a:r>
              <a:rPr sz="1000" spc="-35" dirty="0">
                <a:solidFill>
                  <a:srgbClr val="57585B"/>
                </a:solidFill>
                <a:latin typeface="Microsoft Sans Serif"/>
                <a:cs typeface="Microsoft Sans Serif"/>
              </a:rPr>
              <a:t>personas que </a:t>
            </a:r>
            <a:r>
              <a:rPr sz="1000" spc="-25" dirty="0">
                <a:solidFill>
                  <a:srgbClr val="57585B"/>
                </a:solidFill>
                <a:latin typeface="Microsoft Sans Serif"/>
                <a:cs typeface="Microsoft Sans Serif"/>
              </a:rPr>
              <a:t>utilizan las </a:t>
            </a:r>
            <a:r>
              <a:rPr sz="1000" spc="-35" dirty="0">
                <a:solidFill>
                  <a:srgbClr val="57585B"/>
                </a:solidFill>
                <a:latin typeface="Microsoft Sans Serif"/>
                <a:cs typeface="Microsoft Sans Serif"/>
              </a:rPr>
              <a:t>Bolsas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Gourmet</a:t>
            </a:r>
            <a:r>
              <a:rPr sz="1000" spc="-30" dirty="0">
                <a:solidFill>
                  <a:srgbClr val="57585B"/>
                </a:solidFill>
                <a:latin typeface="Microsoft Sans Serif"/>
                <a:cs typeface="Microsoft Sans Serif"/>
              </a:rPr>
              <a:t> y </a:t>
            </a:r>
            <a:r>
              <a:rPr sz="1000" spc="-35" dirty="0">
                <a:solidFill>
                  <a:srgbClr val="57585B"/>
                </a:solidFill>
                <a:latin typeface="Microsoft Sans Serif"/>
                <a:cs typeface="Microsoft Sans Serif"/>
              </a:rPr>
              <a:t>hay</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aumento</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significativo </a:t>
            </a:r>
            <a:r>
              <a:rPr sz="1000" spc="-35" dirty="0">
                <a:solidFill>
                  <a:srgbClr val="57585B"/>
                </a:solidFill>
                <a:latin typeface="Microsoft Sans Serif"/>
                <a:cs typeface="Microsoft Sans Serif"/>
              </a:rPr>
              <a:t>en</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número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restaurantes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están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poniendo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práctica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iniciativa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durante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año.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aumenta</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conciencia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 el</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tema</a:t>
            </a:r>
            <a:r>
              <a:rPr sz="1000" spc="204" dirty="0">
                <a:solidFill>
                  <a:srgbClr val="57585B"/>
                </a:solidFill>
                <a:latin typeface="Microsoft Sans Serif"/>
                <a:cs typeface="Microsoft Sans Serif"/>
              </a:rPr>
              <a:t> </a:t>
            </a:r>
            <a:r>
              <a:rPr sz="1000" spc="-20" dirty="0">
                <a:solidFill>
                  <a:srgbClr val="57585B"/>
                </a:solidFill>
                <a:latin typeface="Microsoft Sans Serif"/>
                <a:cs typeface="Microsoft Sans Serif"/>
              </a:rPr>
              <a:t>y, </a:t>
            </a:r>
            <a:r>
              <a:rPr sz="1000" spc="-30" dirty="0">
                <a:solidFill>
                  <a:srgbClr val="57585B"/>
                </a:solidFill>
                <a:latin typeface="Microsoft Sans Serif"/>
                <a:cs typeface="Microsoft Sans Serif"/>
              </a:rPr>
              <a:t>posteriormente, </a:t>
            </a:r>
            <a:r>
              <a:rPr sz="1000" spc="-35" dirty="0">
                <a:solidFill>
                  <a:srgbClr val="57585B"/>
                </a:solidFill>
                <a:latin typeface="Microsoft Sans Serif"/>
                <a:cs typeface="Microsoft Sans Serif"/>
              </a:rPr>
              <a:t>promueve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necesidad</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público</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general</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involucre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Problemaa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residuos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alimentarios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plásticos.</a:t>
            </a:r>
            <a:endParaRPr sz="1000">
              <a:latin typeface="Microsoft Sans Serif"/>
              <a:cs typeface="Microsoft Sans Serif"/>
            </a:endParaRPr>
          </a:p>
        </p:txBody>
      </p:sp>
      <p:sp>
        <p:nvSpPr>
          <p:cNvPr id="33" name="object 33"/>
          <p:cNvSpPr txBox="1"/>
          <p:nvPr/>
        </p:nvSpPr>
        <p:spPr>
          <a:xfrm>
            <a:off x="4101468" y="4223130"/>
            <a:ext cx="3020695" cy="1265555"/>
          </a:xfrm>
          <a:prstGeom prst="rect">
            <a:avLst/>
          </a:prstGeom>
        </p:spPr>
        <p:txBody>
          <a:bodyPr vert="horz" wrap="square" lIns="0" tIns="12697" rIns="0" bIns="0" rtlCol="0">
            <a:spAutoFit/>
          </a:bodyPr>
          <a:lstStyle/>
          <a:p>
            <a:pPr marL="12697">
              <a:lnSpc>
                <a:spcPts val="1417"/>
              </a:lnSpc>
              <a:spcBef>
                <a:spcPts val="100"/>
              </a:spcBef>
            </a:pPr>
            <a:r>
              <a:rPr sz="1200" spc="25" dirty="0">
                <a:solidFill>
                  <a:srgbClr val="004448"/>
                </a:solidFill>
                <a:latin typeface="Microsoft Sans Serif"/>
                <a:cs typeface="Microsoft Sans Serif"/>
              </a:rPr>
              <a:t>Impacto</a:t>
            </a:r>
            <a:endParaRPr sz="1200">
              <a:latin typeface="Microsoft Sans Serif"/>
              <a:cs typeface="Microsoft Sans Serif"/>
            </a:endParaRPr>
          </a:p>
          <a:p>
            <a:pPr marL="12697" algn="just">
              <a:lnSpc>
                <a:spcPts val="1180"/>
              </a:lnSpc>
            </a:pPr>
            <a:r>
              <a:rPr sz="1000" spc="-30" dirty="0">
                <a:solidFill>
                  <a:srgbClr val="57585B"/>
                </a:solidFill>
                <a:latin typeface="Microsoft Sans Serif"/>
                <a:cs typeface="Microsoft Sans Serif"/>
              </a:rPr>
              <a:t>Este</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proyecto</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contribuye</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reducción</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desperdicio</a:t>
            </a:r>
            <a:endParaRPr sz="1000">
              <a:latin typeface="Microsoft Sans Serif"/>
              <a:cs typeface="Microsoft Sans Serif"/>
            </a:endParaRPr>
          </a:p>
          <a:p>
            <a:pPr marL="12697" marR="5077" algn="just">
              <a:lnSpc>
                <a:spcPct val="99400"/>
              </a:lnSpc>
              <a:spcBef>
                <a:spcPts val="5"/>
              </a:spcBef>
            </a:pP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alimentos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Guipúzcoa. </a:t>
            </a:r>
            <a:r>
              <a:rPr sz="1000" spc="-35" dirty="0">
                <a:solidFill>
                  <a:srgbClr val="57585B"/>
                </a:solidFill>
                <a:latin typeface="Microsoft Sans Serif"/>
                <a:cs typeface="Microsoft Sans Serif"/>
              </a:rPr>
              <a:t>Los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comensales</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 llevan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consumida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casa,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lugar</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dejarla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eliminada</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posteriormente,</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reduciendo</a:t>
            </a:r>
            <a:r>
              <a:rPr sz="1000" spc="60"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basura. Este </a:t>
            </a:r>
            <a:r>
              <a:rPr sz="1000" spc="-40" dirty="0">
                <a:solidFill>
                  <a:srgbClr val="57585B"/>
                </a:solidFill>
                <a:latin typeface="Microsoft Sans Serif"/>
                <a:cs typeface="Microsoft Sans Serif"/>
              </a:rPr>
              <a:t>es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Problemaa grave, ya </a:t>
            </a:r>
            <a:r>
              <a:rPr sz="1000" spc="-35" dirty="0">
                <a:solidFill>
                  <a:srgbClr val="57585B"/>
                </a:solidFill>
                <a:latin typeface="Microsoft Sans Serif"/>
                <a:cs typeface="Microsoft Sans Serif"/>
              </a:rPr>
              <a:t>que España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genera </a:t>
            </a:r>
            <a:r>
              <a:rPr sz="1000" spc="-25" dirty="0">
                <a:solidFill>
                  <a:srgbClr val="57585B"/>
                </a:solidFill>
                <a:latin typeface="Microsoft Sans Serif"/>
                <a:cs typeface="Microsoft Sans Serif"/>
              </a:rPr>
              <a:t>la tercera </a:t>
            </a:r>
            <a:r>
              <a:rPr sz="1000" spc="-35" dirty="0">
                <a:solidFill>
                  <a:srgbClr val="57585B"/>
                </a:solidFill>
                <a:latin typeface="Microsoft Sans Serif"/>
                <a:cs typeface="Microsoft Sans Serif"/>
              </a:rPr>
              <a:t>mayor </a:t>
            </a:r>
            <a:r>
              <a:rPr sz="1000" spc="-30" dirty="0">
                <a:solidFill>
                  <a:srgbClr val="57585B"/>
                </a:solidFill>
                <a:latin typeface="Microsoft Sans Serif"/>
                <a:cs typeface="Microsoft Sans Serif"/>
              </a:rPr>
              <a:t>cantidad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basura del </a:t>
            </a:r>
            <a:r>
              <a:rPr sz="1000" spc="-35" dirty="0">
                <a:solidFill>
                  <a:srgbClr val="57585B"/>
                </a:solidFill>
                <a:latin typeface="Microsoft Sans Serif"/>
                <a:cs typeface="Microsoft Sans Serif"/>
              </a:rPr>
              <a:t>mundo </a:t>
            </a:r>
            <a:r>
              <a:rPr sz="1000" spc="-30" dirty="0">
                <a:solidFill>
                  <a:srgbClr val="57585B"/>
                </a:solidFill>
                <a:latin typeface="Microsoft Sans Serif"/>
                <a:cs typeface="Microsoft Sans Serif"/>
              </a:rPr>
              <a:t> detrás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China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EE.</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UU.</a:t>
            </a:r>
            <a:endParaRPr sz="1000">
              <a:latin typeface="Microsoft Sans Serif"/>
              <a:cs typeface="Microsoft Sans Serif"/>
            </a:endParaRPr>
          </a:p>
        </p:txBody>
      </p:sp>
      <p:sp>
        <p:nvSpPr>
          <p:cNvPr id="34" name="object 34"/>
          <p:cNvSpPr txBox="1"/>
          <p:nvPr/>
        </p:nvSpPr>
        <p:spPr>
          <a:xfrm>
            <a:off x="4101468" y="5611748"/>
            <a:ext cx="3019425" cy="96266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180"/>
              </a:lnSpc>
            </a:pPr>
            <a:r>
              <a:rPr sz="1000" spc="-35" dirty="0">
                <a:solidFill>
                  <a:srgbClr val="57585B"/>
                </a:solidFill>
                <a:latin typeface="Microsoft Sans Serif"/>
                <a:cs typeface="Microsoft Sans Serif"/>
              </a:rPr>
              <a:t>Las</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“Bolsas</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Gourmet”</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60" dirty="0">
                <a:solidFill>
                  <a:srgbClr val="57585B"/>
                </a:solidFill>
                <a:latin typeface="Microsoft Sans Serif"/>
                <a:cs typeface="Microsoft Sans Serif"/>
              </a:rPr>
              <a:t> </a:t>
            </a:r>
            <a:r>
              <a:rPr sz="1000" spc="-35" dirty="0">
                <a:solidFill>
                  <a:srgbClr val="57585B"/>
                </a:solidFill>
                <a:latin typeface="Microsoft Sans Serif"/>
                <a:cs typeface="Microsoft Sans Serif"/>
              </a:rPr>
              <a:t>hechas</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papel</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reciclado</a:t>
            </a:r>
            <a:endParaRPr sz="1000">
              <a:latin typeface="Microsoft Sans Serif"/>
              <a:cs typeface="Microsoft Sans Serif"/>
            </a:endParaRPr>
          </a:p>
          <a:p>
            <a:pPr marL="12697" marR="5077" algn="just">
              <a:lnSpc>
                <a:spcPct val="99300"/>
              </a:lnSpc>
              <a:spcBef>
                <a:spcPts val="5"/>
              </a:spcBef>
            </a:pP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pueden</a:t>
            </a:r>
            <a:r>
              <a:rPr sz="1000" spc="-30" dirty="0">
                <a:solidFill>
                  <a:srgbClr val="57585B"/>
                </a:solidFill>
                <a:latin typeface="Microsoft Sans Serif"/>
                <a:cs typeface="Microsoft Sans Serif"/>
              </a:rPr>
              <a:t> colocarse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hornos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microondas.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Son </a:t>
            </a:r>
            <a:r>
              <a:rPr sz="1000" spc="-30" dirty="0">
                <a:solidFill>
                  <a:srgbClr val="57585B"/>
                </a:solidFill>
                <a:latin typeface="Microsoft Sans Serif"/>
                <a:cs typeface="Microsoft Sans Serif"/>
              </a:rPr>
              <a:t> totalmente compostables y </a:t>
            </a:r>
            <a:r>
              <a:rPr sz="1000" spc="-35" dirty="0">
                <a:solidFill>
                  <a:srgbClr val="57585B"/>
                </a:solidFill>
                <a:latin typeface="Microsoft Sans Serif"/>
                <a:cs typeface="Microsoft Sans Serif"/>
              </a:rPr>
              <a:t>cuando </a:t>
            </a:r>
            <a:r>
              <a:rPr sz="1000" spc="-30" dirty="0">
                <a:solidFill>
                  <a:srgbClr val="57585B"/>
                </a:solidFill>
                <a:latin typeface="Microsoft Sans Serif"/>
                <a:cs typeface="Microsoft Sans Serif"/>
              </a:rPr>
              <a:t>ya </a:t>
            </a:r>
            <a:r>
              <a:rPr sz="1000" spc="-35" dirty="0">
                <a:solidFill>
                  <a:srgbClr val="57585B"/>
                </a:solidFill>
                <a:latin typeface="Microsoft Sans Serif"/>
                <a:cs typeface="Microsoft Sans Serif"/>
              </a:rPr>
              <a:t>no </a:t>
            </a:r>
            <a:r>
              <a:rPr sz="1000" spc="-30" dirty="0">
                <a:solidFill>
                  <a:srgbClr val="57585B"/>
                </a:solidFill>
                <a:latin typeface="Microsoft Sans Serif"/>
                <a:cs typeface="Microsoft Sans Serif"/>
              </a:rPr>
              <a:t>se necesiten,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 </a:t>
            </a:r>
            <a:r>
              <a:rPr sz="1000" spc="-35" dirty="0">
                <a:solidFill>
                  <a:srgbClr val="57585B"/>
                </a:solidFill>
                <a:latin typeface="Microsoft Sans Serif"/>
                <a:cs typeface="Microsoft Sans Serif"/>
              </a:rPr>
              <a:t>pueden </a:t>
            </a:r>
            <a:r>
              <a:rPr sz="1000" spc="-30" dirty="0">
                <a:solidFill>
                  <a:srgbClr val="57585B"/>
                </a:solidFill>
                <a:latin typeface="Microsoft Sans Serif"/>
                <a:cs typeface="Microsoft Sans Serif"/>
              </a:rPr>
              <a:t>depositar </a:t>
            </a:r>
            <a:r>
              <a:rPr sz="1000" spc="-20" dirty="0">
                <a:solidFill>
                  <a:srgbClr val="57585B"/>
                </a:solidFill>
                <a:latin typeface="Microsoft Sans Serif"/>
                <a:cs typeface="Microsoft Sans Serif"/>
              </a:rPr>
              <a:t>en </a:t>
            </a:r>
            <a:r>
              <a:rPr sz="1000" spc="-30" dirty="0">
                <a:solidFill>
                  <a:srgbClr val="57585B"/>
                </a:solidFill>
                <a:latin typeface="Microsoft Sans Serif"/>
                <a:cs typeface="Microsoft Sans Serif"/>
              </a:rPr>
              <a:t>el contenedor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reciclaje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residuos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cerrando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círculo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económico.</a:t>
            </a:r>
            <a:endParaRPr sz="1000">
              <a:latin typeface="Microsoft Sans Serif"/>
              <a:cs typeface="Microsoft Sans Serif"/>
            </a:endParaRPr>
          </a:p>
        </p:txBody>
      </p:sp>
      <p:sp>
        <p:nvSpPr>
          <p:cNvPr id="35" name="object 35"/>
          <p:cNvSpPr txBox="1"/>
          <p:nvPr/>
        </p:nvSpPr>
        <p:spPr>
          <a:xfrm>
            <a:off x="4101465" y="6696836"/>
            <a:ext cx="3021330" cy="202374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algn="just">
              <a:lnSpc>
                <a:spcPts val="1180"/>
              </a:lnSpc>
            </a:pPr>
            <a:r>
              <a:rPr sz="1000" spc="-40" dirty="0">
                <a:solidFill>
                  <a:srgbClr val="57585B"/>
                </a:solidFill>
                <a:latin typeface="Microsoft Sans Serif"/>
                <a:cs typeface="Microsoft Sans Serif"/>
              </a:rPr>
              <a:t>Uno</a:t>
            </a:r>
            <a:r>
              <a:rPr sz="1000" spc="39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400" dirty="0">
                <a:solidFill>
                  <a:srgbClr val="57585B"/>
                </a:solidFill>
                <a:latin typeface="Microsoft Sans Serif"/>
                <a:cs typeface="Microsoft Sans Serif"/>
              </a:rPr>
              <a:t> </a:t>
            </a:r>
            <a:r>
              <a:rPr sz="1000" spc="-30" dirty="0">
                <a:solidFill>
                  <a:srgbClr val="57585B"/>
                </a:solidFill>
                <a:latin typeface="Microsoft Sans Serif"/>
                <a:cs typeface="Microsoft Sans Serif"/>
              </a:rPr>
              <a:t>objetivos</a:t>
            </a:r>
            <a:r>
              <a:rPr sz="1000" spc="3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7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400" dirty="0">
                <a:solidFill>
                  <a:srgbClr val="57585B"/>
                </a:solidFill>
                <a:latin typeface="Microsoft Sans Serif"/>
                <a:cs typeface="Microsoft Sans Serif"/>
              </a:rPr>
              <a:t> </a:t>
            </a:r>
            <a:r>
              <a:rPr sz="1000" spc="-30" dirty="0">
                <a:solidFill>
                  <a:srgbClr val="57585B"/>
                </a:solidFill>
                <a:latin typeface="Microsoft Sans Serif"/>
                <a:cs typeface="Microsoft Sans Serif"/>
              </a:rPr>
              <a:t>bolsas</a:t>
            </a:r>
            <a:r>
              <a:rPr sz="1000" spc="38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40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resaltar</a:t>
            </a:r>
            <a:r>
              <a:rPr sz="1000" spc="39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endParaRPr sz="1000">
              <a:latin typeface="Microsoft Sans Serif"/>
              <a:cs typeface="Microsoft Sans Serif"/>
            </a:endParaRPr>
          </a:p>
          <a:p>
            <a:pPr marL="12697" marR="5077" algn="just">
              <a:lnSpc>
                <a:spcPct val="99400"/>
              </a:lnSpc>
              <a:spcBef>
                <a:spcPts val="5"/>
              </a:spcBef>
            </a:pPr>
            <a:r>
              <a:rPr sz="1000" spc="-30" dirty="0">
                <a:solidFill>
                  <a:srgbClr val="57585B"/>
                </a:solidFill>
                <a:latin typeface="Microsoft Sans Serif"/>
                <a:cs typeface="Microsoft Sans Serif"/>
              </a:rPr>
              <a:t>importancia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compromiso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comunidad</a:t>
            </a:r>
            <a:r>
              <a:rPr sz="1000" spc="-30" dirty="0">
                <a:solidFill>
                  <a:srgbClr val="57585B"/>
                </a:solidFill>
                <a:latin typeface="Microsoft Sans Serif"/>
                <a:cs typeface="Microsoft Sans Serif"/>
              </a:rPr>
              <a:t> con</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tema del desperdicio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alimentos. </a:t>
            </a:r>
            <a:r>
              <a:rPr sz="1000" spc="-35" dirty="0">
                <a:solidFill>
                  <a:srgbClr val="57585B"/>
                </a:solidFill>
                <a:latin typeface="Microsoft Sans Serif"/>
                <a:cs typeface="Microsoft Sans Serif"/>
              </a:rPr>
              <a:t>También </a:t>
            </a:r>
            <a:r>
              <a:rPr sz="1000" spc="-30" dirty="0">
                <a:solidFill>
                  <a:srgbClr val="57585B"/>
                </a:solidFill>
                <a:latin typeface="Microsoft Sans Serif"/>
                <a:cs typeface="Microsoft Sans Serif"/>
              </a:rPr>
              <a:t>alientan </a:t>
            </a:r>
            <a:r>
              <a:rPr sz="1000" spc="-35" dirty="0">
                <a:solidFill>
                  <a:srgbClr val="57585B"/>
                </a:solidFill>
                <a:latin typeface="Microsoft Sans Serif"/>
                <a:cs typeface="Microsoft Sans Serif"/>
              </a:rPr>
              <a:t>al </a:t>
            </a:r>
            <a:r>
              <a:rPr sz="1000" spc="-30" dirty="0">
                <a:solidFill>
                  <a:srgbClr val="57585B"/>
                </a:solidFill>
                <a:latin typeface="Microsoft Sans Serif"/>
                <a:cs typeface="Microsoft Sans Serif"/>
              </a:rPr>
              <a:t> público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reflexionar sobre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Problemaa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escasez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alimentos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todo el </a:t>
            </a:r>
            <a:r>
              <a:rPr sz="1000" spc="-35" dirty="0">
                <a:solidFill>
                  <a:srgbClr val="57585B"/>
                </a:solidFill>
                <a:latin typeface="Microsoft Sans Serif"/>
                <a:cs typeface="Microsoft Sans Serif"/>
              </a:rPr>
              <a:t>mundo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les </a:t>
            </a:r>
            <a:r>
              <a:rPr sz="1000" spc="-30" dirty="0">
                <a:solidFill>
                  <a:srgbClr val="57585B"/>
                </a:solidFill>
                <a:latin typeface="Microsoft Sans Serif"/>
                <a:cs typeface="Microsoft Sans Serif"/>
              </a:rPr>
              <a:t>recuerdan </a:t>
            </a:r>
            <a:r>
              <a:rPr sz="1000" spc="-35" dirty="0">
                <a:solidFill>
                  <a:srgbClr val="57585B"/>
                </a:solidFill>
                <a:latin typeface="Microsoft Sans Serif"/>
                <a:cs typeface="Microsoft Sans Serif"/>
              </a:rPr>
              <a:t>que una </a:t>
            </a:r>
            <a:r>
              <a:rPr sz="1000" spc="-30" dirty="0">
                <a:solidFill>
                  <a:srgbClr val="57585B"/>
                </a:solidFill>
                <a:latin typeface="Microsoft Sans Serif"/>
                <a:cs typeface="Microsoft Sans Serif"/>
              </a:rPr>
              <a:t> proporción</a:t>
            </a:r>
            <a:r>
              <a:rPr sz="1000" spc="-25" dirty="0">
                <a:solidFill>
                  <a:srgbClr val="57585B"/>
                </a:solidFill>
                <a:latin typeface="Microsoft Sans Serif"/>
                <a:cs typeface="Microsoft Sans Serif"/>
              </a:rPr>
              <a:t> significativa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población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mundial</a:t>
            </a:r>
            <a:r>
              <a:rPr sz="1000" spc="204" dirty="0">
                <a:solidFill>
                  <a:srgbClr val="57585B"/>
                </a:solidFill>
                <a:latin typeface="Microsoft Sans Serif"/>
                <a:cs typeface="Microsoft Sans Serif"/>
              </a:rPr>
              <a:t> </a:t>
            </a:r>
            <a:r>
              <a:rPr sz="1000" spc="-40" dirty="0">
                <a:solidFill>
                  <a:srgbClr val="57585B"/>
                </a:solidFill>
                <a:latin typeface="Microsoft Sans Serif"/>
                <a:cs typeface="Microsoft Sans Serif"/>
              </a:rPr>
              <a:t>no </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recibe</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nutrición</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adecuada.</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Según</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Naciones </a:t>
            </a:r>
            <a:r>
              <a:rPr sz="1000" spc="-30" dirty="0">
                <a:solidFill>
                  <a:srgbClr val="57585B"/>
                </a:solidFill>
                <a:latin typeface="Microsoft Sans Serif"/>
                <a:cs typeface="Microsoft Sans Serif"/>
              </a:rPr>
              <a:t> Unidas, </a:t>
            </a:r>
            <a:r>
              <a:rPr sz="1000" spc="-35" dirty="0">
                <a:solidFill>
                  <a:srgbClr val="57585B"/>
                </a:solidFill>
                <a:latin typeface="Microsoft Sans Serif"/>
                <a:cs typeface="Microsoft Sans Serif"/>
              </a:rPr>
              <a:t>un </a:t>
            </a:r>
            <a:r>
              <a:rPr sz="1000" spc="-25" dirty="0">
                <a:solidFill>
                  <a:srgbClr val="57585B"/>
                </a:solidFill>
                <a:latin typeface="Microsoft Sans Serif"/>
                <a:cs typeface="Microsoft Sans Serif"/>
              </a:rPr>
              <a:t>tercio </a:t>
            </a:r>
            <a:r>
              <a:rPr sz="1000" spc="-30"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producción </a:t>
            </a:r>
            <a:r>
              <a:rPr sz="1000" spc="-35" dirty="0">
                <a:solidFill>
                  <a:srgbClr val="57585B"/>
                </a:solidFill>
                <a:latin typeface="Microsoft Sans Serif"/>
                <a:cs typeface="Microsoft Sans Serif"/>
              </a:rPr>
              <a:t>mundial </a:t>
            </a:r>
            <a:r>
              <a:rPr sz="1000" spc="-30" dirty="0">
                <a:solidFill>
                  <a:srgbClr val="57585B"/>
                </a:solidFill>
                <a:latin typeface="Microsoft Sans Serif"/>
                <a:cs typeface="Microsoft Sans Serif"/>
              </a:rPr>
              <a:t>de alimentos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desperdicia.</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Uno</a:t>
            </a:r>
            <a:r>
              <a:rPr sz="1000" spc="-35" dirty="0">
                <a:solidFill>
                  <a:srgbClr val="57585B"/>
                </a:solidFill>
                <a:latin typeface="Microsoft Sans Serif"/>
                <a:cs typeface="Microsoft Sans Serif"/>
              </a:rPr>
              <a:t> 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objetivos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30" dirty="0">
                <a:solidFill>
                  <a:srgbClr val="57585B"/>
                </a:solidFill>
                <a:latin typeface="Microsoft Sans Serif"/>
                <a:cs typeface="Microsoft Sans Serif"/>
              </a:rPr>
              <a:t> crecimiento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sostenible para </a:t>
            </a:r>
            <a:r>
              <a:rPr sz="1000" spc="-35" dirty="0">
                <a:solidFill>
                  <a:srgbClr val="57585B"/>
                </a:solidFill>
                <a:latin typeface="Microsoft Sans Serif"/>
                <a:cs typeface="Microsoft Sans Serif"/>
              </a:rPr>
              <a:t>2030 es </a:t>
            </a:r>
            <a:r>
              <a:rPr sz="1000" spc="-25" dirty="0">
                <a:solidFill>
                  <a:srgbClr val="57585B"/>
                </a:solidFill>
                <a:latin typeface="Microsoft Sans Serif"/>
                <a:cs typeface="Microsoft Sans Serif"/>
              </a:rPr>
              <a:t>reducir </a:t>
            </a:r>
            <a:r>
              <a:rPr sz="1000" spc="-30" dirty="0">
                <a:solidFill>
                  <a:srgbClr val="57585B"/>
                </a:solidFill>
                <a:latin typeface="Microsoft Sans Serif"/>
                <a:cs typeface="Microsoft Sans Serif"/>
              </a:rPr>
              <a:t>este desperdicio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mitad;</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25" dirty="0">
                <a:solidFill>
                  <a:srgbClr val="57585B"/>
                </a:solidFill>
                <a:latin typeface="Microsoft Sans Serif"/>
                <a:cs typeface="Microsoft Sans Serif"/>
              </a:rPr>
              <a:t> tanto,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esta</a:t>
            </a:r>
            <a:r>
              <a:rPr sz="1000" spc="-25" dirty="0">
                <a:solidFill>
                  <a:srgbClr val="57585B"/>
                </a:solidFill>
                <a:latin typeface="Microsoft Sans Serif"/>
                <a:cs typeface="Microsoft Sans Serif"/>
              </a:rPr>
              <a:t> iniciativa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contribuye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alcanzar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objetivo.</a:t>
            </a:r>
            <a:endParaRPr sz="1000">
              <a:latin typeface="Microsoft Sans Serif"/>
              <a:cs typeface="Microsoft Sans Serif"/>
            </a:endParaRPr>
          </a:p>
        </p:txBody>
      </p:sp>
      <p:pic>
        <p:nvPicPr>
          <p:cNvPr id="36" name="object 36"/>
          <p:cNvPicPr/>
          <p:nvPr/>
        </p:nvPicPr>
        <p:blipFill>
          <a:blip r:embed="rId14" cstate="screen">
            <a:extLst>
              <a:ext uri="{28A0092B-C50C-407E-A947-70E740481C1C}">
                <a14:useLocalDpi xmlns:a14="http://schemas.microsoft.com/office/drawing/2010/main"/>
              </a:ext>
            </a:extLst>
          </a:blip>
          <a:stretch>
            <a:fillRect/>
          </a:stretch>
        </p:blipFill>
        <p:spPr>
          <a:xfrm>
            <a:off x="441959" y="7819643"/>
            <a:ext cx="215900" cy="186436"/>
          </a:xfrm>
          <a:prstGeom prst="rect">
            <a:avLst/>
          </a:prstGeom>
        </p:spPr>
      </p:pic>
      <p:grpSp>
        <p:nvGrpSpPr>
          <p:cNvPr id="37" name="object 37"/>
          <p:cNvGrpSpPr/>
          <p:nvPr/>
        </p:nvGrpSpPr>
        <p:grpSpPr>
          <a:xfrm>
            <a:off x="3" y="9137395"/>
            <a:ext cx="3136265" cy="1365250"/>
            <a:chOff x="0" y="9137395"/>
            <a:chExt cx="3136265" cy="1365250"/>
          </a:xfrm>
        </p:grpSpPr>
        <p:pic>
          <p:nvPicPr>
            <p:cNvPr id="38" name="object 38"/>
            <p:cNvPicPr/>
            <p:nvPr/>
          </p:nvPicPr>
          <p:blipFill>
            <a:blip r:embed="rId15" cstate="screen">
              <a:extLst>
                <a:ext uri="{28A0092B-C50C-407E-A947-70E740481C1C}">
                  <a14:useLocalDpi xmlns:a14="http://schemas.microsoft.com/office/drawing/2010/main"/>
                </a:ext>
              </a:extLst>
            </a:blip>
            <a:stretch>
              <a:fillRect/>
            </a:stretch>
          </p:blipFill>
          <p:spPr>
            <a:xfrm>
              <a:off x="217538" y="10039044"/>
              <a:ext cx="168033" cy="131445"/>
            </a:xfrm>
            <a:prstGeom prst="rect">
              <a:avLst/>
            </a:prstGeom>
          </p:spPr>
        </p:pic>
        <p:sp>
          <p:nvSpPr>
            <p:cNvPr id="39" name="object 39"/>
            <p:cNvSpPr/>
            <p:nvPr/>
          </p:nvSpPr>
          <p:spPr>
            <a:xfrm>
              <a:off x="145732" y="10105719"/>
              <a:ext cx="273050" cy="322580"/>
            </a:xfrm>
            <a:custGeom>
              <a:avLst/>
              <a:gdLst/>
              <a:ahLst/>
              <a:cxnLst/>
              <a:rect l="l" t="t" r="r" b="b"/>
              <a:pathLst>
                <a:path w="273050" h="322579">
                  <a:moveTo>
                    <a:pt x="145021" y="0"/>
                  </a:moveTo>
                  <a:lnTo>
                    <a:pt x="135953" y="634"/>
                  </a:lnTo>
                  <a:lnTo>
                    <a:pt x="127596" y="5079"/>
                  </a:lnTo>
                  <a:lnTo>
                    <a:pt x="122008" y="13334"/>
                  </a:lnTo>
                  <a:lnTo>
                    <a:pt x="78790" y="120649"/>
                  </a:lnTo>
                  <a:lnTo>
                    <a:pt x="71805" y="122554"/>
                  </a:lnTo>
                  <a:lnTo>
                    <a:pt x="61353" y="119379"/>
                  </a:lnTo>
                  <a:lnTo>
                    <a:pt x="58559" y="116839"/>
                  </a:lnTo>
                  <a:lnTo>
                    <a:pt x="50888" y="93979"/>
                  </a:lnTo>
                  <a:lnTo>
                    <a:pt x="48806" y="85089"/>
                  </a:lnTo>
                  <a:lnTo>
                    <a:pt x="41833" y="80009"/>
                  </a:lnTo>
                  <a:lnTo>
                    <a:pt x="34162" y="77469"/>
                  </a:lnTo>
                  <a:lnTo>
                    <a:pt x="20916" y="75564"/>
                  </a:lnTo>
                  <a:lnTo>
                    <a:pt x="8356" y="79374"/>
                  </a:lnTo>
                  <a:lnTo>
                    <a:pt x="685" y="87629"/>
                  </a:lnTo>
                  <a:lnTo>
                    <a:pt x="0" y="100329"/>
                  </a:lnTo>
                  <a:lnTo>
                    <a:pt x="37642" y="276224"/>
                  </a:lnTo>
                  <a:lnTo>
                    <a:pt x="39039" y="277494"/>
                  </a:lnTo>
                  <a:lnTo>
                    <a:pt x="175006" y="322579"/>
                  </a:lnTo>
                  <a:lnTo>
                    <a:pt x="177101" y="321944"/>
                  </a:lnTo>
                  <a:lnTo>
                    <a:pt x="198716" y="278129"/>
                  </a:lnTo>
                  <a:lnTo>
                    <a:pt x="230784" y="256539"/>
                  </a:lnTo>
                  <a:lnTo>
                    <a:pt x="252399" y="237489"/>
                  </a:lnTo>
                  <a:lnTo>
                    <a:pt x="265645" y="218439"/>
                  </a:lnTo>
                  <a:lnTo>
                    <a:pt x="272618" y="198754"/>
                  </a:lnTo>
                  <a:lnTo>
                    <a:pt x="271919" y="180339"/>
                  </a:lnTo>
                  <a:lnTo>
                    <a:pt x="264261" y="167004"/>
                  </a:lnTo>
                  <a:lnTo>
                    <a:pt x="253796" y="158114"/>
                  </a:lnTo>
                  <a:lnTo>
                    <a:pt x="244030" y="153669"/>
                  </a:lnTo>
                  <a:lnTo>
                    <a:pt x="240550" y="152399"/>
                  </a:lnTo>
                  <a:lnTo>
                    <a:pt x="207086" y="122554"/>
                  </a:lnTo>
                  <a:lnTo>
                    <a:pt x="195224" y="121919"/>
                  </a:lnTo>
                  <a:lnTo>
                    <a:pt x="193128" y="120014"/>
                  </a:lnTo>
                  <a:lnTo>
                    <a:pt x="193128" y="118744"/>
                  </a:lnTo>
                  <a:lnTo>
                    <a:pt x="188950" y="109854"/>
                  </a:lnTo>
                  <a:lnTo>
                    <a:pt x="149910" y="90804"/>
                  </a:lnTo>
                  <a:lnTo>
                    <a:pt x="148513" y="88899"/>
                  </a:lnTo>
                  <a:lnTo>
                    <a:pt x="172212" y="29844"/>
                  </a:lnTo>
                  <a:lnTo>
                    <a:pt x="172910" y="20319"/>
                  </a:lnTo>
                  <a:lnTo>
                    <a:pt x="170129" y="12064"/>
                  </a:lnTo>
                  <a:lnTo>
                    <a:pt x="163855" y="5714"/>
                  </a:lnTo>
                  <a:lnTo>
                    <a:pt x="154787" y="1269"/>
                  </a:lnTo>
                  <a:lnTo>
                    <a:pt x="145021" y="0"/>
                  </a:lnTo>
                  <a:close/>
                </a:path>
              </a:pathLst>
            </a:custGeom>
            <a:solidFill>
              <a:srgbClr val="CC912F"/>
            </a:solidFill>
          </p:spPr>
          <p:txBody>
            <a:bodyPr wrap="square" lIns="0" tIns="0" rIns="0" bIns="0" rtlCol="0"/>
            <a:lstStyle/>
            <a:p>
              <a:endParaRPr/>
            </a:p>
          </p:txBody>
        </p:sp>
        <p:sp>
          <p:nvSpPr>
            <p:cNvPr id="40" name="object 40"/>
            <p:cNvSpPr/>
            <p:nvPr/>
          </p:nvSpPr>
          <p:spPr>
            <a:xfrm>
              <a:off x="0" y="9137395"/>
              <a:ext cx="3136265" cy="1365250"/>
            </a:xfrm>
            <a:custGeom>
              <a:avLst/>
              <a:gdLst/>
              <a:ahLst/>
              <a:cxnLst/>
              <a:rect l="l" t="t" r="r" b="b"/>
              <a:pathLst>
                <a:path w="3136265" h="1365250">
                  <a:moveTo>
                    <a:pt x="3134868" y="20319"/>
                  </a:moveTo>
                  <a:lnTo>
                    <a:pt x="1123276" y="20319"/>
                  </a:lnTo>
                  <a:lnTo>
                    <a:pt x="3112516" y="27304"/>
                  </a:lnTo>
                  <a:lnTo>
                    <a:pt x="3109722" y="51434"/>
                  </a:lnTo>
                  <a:lnTo>
                    <a:pt x="3096514" y="137159"/>
                  </a:lnTo>
                  <a:lnTo>
                    <a:pt x="3084703" y="195579"/>
                  </a:lnTo>
                  <a:lnTo>
                    <a:pt x="3069336" y="262889"/>
                  </a:lnTo>
                  <a:lnTo>
                    <a:pt x="3051937" y="327609"/>
                  </a:lnTo>
                  <a:lnTo>
                    <a:pt x="3032379" y="389839"/>
                  </a:lnTo>
                  <a:lnTo>
                    <a:pt x="3012821" y="448894"/>
                  </a:lnTo>
                  <a:lnTo>
                    <a:pt x="2991993" y="504774"/>
                  </a:lnTo>
                  <a:lnTo>
                    <a:pt x="2970276" y="556844"/>
                  </a:lnTo>
                  <a:lnTo>
                    <a:pt x="2948686" y="606374"/>
                  </a:lnTo>
                  <a:lnTo>
                    <a:pt x="2927096" y="652729"/>
                  </a:lnTo>
                  <a:lnTo>
                    <a:pt x="2905506" y="695274"/>
                  </a:lnTo>
                  <a:lnTo>
                    <a:pt x="2883916" y="734644"/>
                  </a:lnTo>
                  <a:lnTo>
                    <a:pt x="2863596" y="770839"/>
                  </a:lnTo>
                  <a:lnTo>
                    <a:pt x="2816225" y="847674"/>
                  </a:lnTo>
                  <a:lnTo>
                    <a:pt x="2786253" y="891489"/>
                  </a:lnTo>
                  <a:lnTo>
                    <a:pt x="2755519" y="934034"/>
                  </a:lnTo>
                  <a:lnTo>
                    <a:pt x="2724150" y="974674"/>
                  </a:lnTo>
                  <a:lnTo>
                    <a:pt x="2691384" y="1014679"/>
                  </a:lnTo>
                  <a:lnTo>
                    <a:pt x="2657221" y="1053414"/>
                  </a:lnTo>
                  <a:lnTo>
                    <a:pt x="2622423" y="1090879"/>
                  </a:lnTo>
                  <a:lnTo>
                    <a:pt x="2586101" y="1126439"/>
                  </a:lnTo>
                  <a:lnTo>
                    <a:pt x="2548509" y="1161364"/>
                  </a:lnTo>
                  <a:lnTo>
                    <a:pt x="2510155" y="1194384"/>
                  </a:lnTo>
                  <a:lnTo>
                    <a:pt x="2471039" y="1226769"/>
                  </a:lnTo>
                  <a:lnTo>
                    <a:pt x="2430653" y="1257249"/>
                  </a:lnTo>
                  <a:lnTo>
                    <a:pt x="2389505" y="1286459"/>
                  </a:lnTo>
                  <a:lnTo>
                    <a:pt x="2346960" y="1314399"/>
                  </a:lnTo>
                  <a:lnTo>
                    <a:pt x="2303018" y="1341069"/>
                  </a:lnTo>
                  <a:lnTo>
                    <a:pt x="2260473" y="1365199"/>
                  </a:lnTo>
                  <a:lnTo>
                    <a:pt x="2301621" y="1365199"/>
                  </a:lnTo>
                  <a:lnTo>
                    <a:pt x="2359533" y="1330909"/>
                  </a:lnTo>
                  <a:lnTo>
                    <a:pt x="2402713" y="1302334"/>
                  </a:lnTo>
                  <a:lnTo>
                    <a:pt x="2444623" y="1272489"/>
                  </a:lnTo>
                  <a:lnTo>
                    <a:pt x="2485771" y="1241374"/>
                  </a:lnTo>
                  <a:lnTo>
                    <a:pt x="2525522" y="1208989"/>
                  </a:lnTo>
                  <a:lnTo>
                    <a:pt x="2564511" y="1175334"/>
                  </a:lnTo>
                  <a:lnTo>
                    <a:pt x="2602103" y="1140409"/>
                  </a:lnTo>
                  <a:lnTo>
                    <a:pt x="2638425" y="1103579"/>
                  </a:lnTo>
                  <a:lnTo>
                    <a:pt x="2673985" y="1066114"/>
                  </a:lnTo>
                  <a:lnTo>
                    <a:pt x="2708783" y="1026744"/>
                  </a:lnTo>
                  <a:lnTo>
                    <a:pt x="2742311" y="986739"/>
                  </a:lnTo>
                  <a:lnTo>
                    <a:pt x="2774442" y="944829"/>
                  </a:lnTo>
                  <a:lnTo>
                    <a:pt x="2805049" y="901649"/>
                  </a:lnTo>
                  <a:lnTo>
                    <a:pt x="2835021" y="857834"/>
                  </a:lnTo>
                  <a:lnTo>
                    <a:pt x="2864358" y="812114"/>
                  </a:lnTo>
                  <a:lnTo>
                    <a:pt x="2894330" y="760679"/>
                  </a:lnTo>
                  <a:lnTo>
                    <a:pt x="2922270" y="709879"/>
                  </a:lnTo>
                  <a:lnTo>
                    <a:pt x="2947289" y="659714"/>
                  </a:lnTo>
                  <a:lnTo>
                    <a:pt x="2971038" y="609549"/>
                  </a:lnTo>
                  <a:lnTo>
                    <a:pt x="2991993" y="561289"/>
                  </a:lnTo>
                  <a:lnTo>
                    <a:pt x="3011424" y="513664"/>
                  </a:lnTo>
                  <a:lnTo>
                    <a:pt x="3028950" y="467309"/>
                  </a:lnTo>
                  <a:lnTo>
                    <a:pt x="3044190" y="422859"/>
                  </a:lnTo>
                  <a:lnTo>
                    <a:pt x="3058160" y="380314"/>
                  </a:lnTo>
                  <a:lnTo>
                    <a:pt x="3070733" y="339674"/>
                  </a:lnTo>
                  <a:lnTo>
                    <a:pt x="3081147" y="301574"/>
                  </a:lnTo>
                  <a:lnTo>
                    <a:pt x="3090926" y="266699"/>
                  </a:lnTo>
                  <a:lnTo>
                    <a:pt x="3109722" y="184149"/>
                  </a:lnTo>
                  <a:lnTo>
                    <a:pt x="3122295" y="115569"/>
                  </a:lnTo>
                  <a:lnTo>
                    <a:pt x="3130042" y="63499"/>
                  </a:lnTo>
                  <a:lnTo>
                    <a:pt x="3134233" y="29844"/>
                  </a:lnTo>
                  <a:lnTo>
                    <a:pt x="3134868" y="20319"/>
                  </a:lnTo>
                  <a:close/>
                </a:path>
                <a:path w="3136265" h="1365250">
                  <a:moveTo>
                    <a:pt x="1123276" y="0"/>
                  </a:moveTo>
                  <a:lnTo>
                    <a:pt x="1064018" y="1269"/>
                  </a:lnTo>
                  <a:lnTo>
                    <a:pt x="1005446" y="3174"/>
                  </a:lnTo>
                  <a:lnTo>
                    <a:pt x="948270" y="6984"/>
                  </a:lnTo>
                  <a:lnTo>
                    <a:pt x="891095" y="12064"/>
                  </a:lnTo>
                  <a:lnTo>
                    <a:pt x="835317" y="18414"/>
                  </a:lnTo>
                  <a:lnTo>
                    <a:pt x="779538" y="25399"/>
                  </a:lnTo>
                  <a:lnTo>
                    <a:pt x="725144" y="34289"/>
                  </a:lnTo>
                  <a:lnTo>
                    <a:pt x="670763" y="44449"/>
                  </a:lnTo>
                  <a:lnTo>
                    <a:pt x="617766" y="55879"/>
                  </a:lnTo>
                  <a:lnTo>
                    <a:pt x="565480" y="67944"/>
                  </a:lnTo>
                  <a:lnTo>
                    <a:pt x="513880" y="81914"/>
                  </a:lnTo>
                  <a:lnTo>
                    <a:pt x="462978" y="97154"/>
                  </a:lnTo>
                  <a:lnTo>
                    <a:pt x="412775" y="113029"/>
                  </a:lnTo>
                  <a:lnTo>
                    <a:pt x="363270" y="130809"/>
                  </a:lnTo>
                  <a:lnTo>
                    <a:pt x="315163" y="149859"/>
                  </a:lnTo>
                  <a:lnTo>
                    <a:pt x="267741" y="169544"/>
                  </a:lnTo>
                  <a:lnTo>
                    <a:pt x="220332" y="191134"/>
                  </a:lnTo>
                  <a:lnTo>
                    <a:pt x="174320" y="213359"/>
                  </a:lnTo>
                  <a:lnTo>
                    <a:pt x="129692" y="237489"/>
                  </a:lnTo>
                  <a:lnTo>
                    <a:pt x="85065" y="262254"/>
                  </a:lnTo>
                  <a:lnTo>
                    <a:pt x="41835" y="288874"/>
                  </a:lnTo>
                  <a:lnTo>
                    <a:pt x="0" y="315544"/>
                  </a:lnTo>
                  <a:lnTo>
                    <a:pt x="0" y="340309"/>
                  </a:lnTo>
                  <a:lnTo>
                    <a:pt x="3486" y="337769"/>
                  </a:lnTo>
                  <a:lnTo>
                    <a:pt x="48808" y="308559"/>
                  </a:lnTo>
                  <a:lnTo>
                    <a:pt x="94129" y="280669"/>
                  </a:lnTo>
                  <a:lnTo>
                    <a:pt x="140843" y="254634"/>
                  </a:lnTo>
                  <a:lnTo>
                    <a:pt x="185470" y="231139"/>
                  </a:lnTo>
                  <a:lnTo>
                    <a:pt x="230797" y="208914"/>
                  </a:lnTo>
                  <a:lnTo>
                    <a:pt x="277507" y="187324"/>
                  </a:lnTo>
                  <a:lnTo>
                    <a:pt x="324231" y="167639"/>
                  </a:lnTo>
                  <a:lnTo>
                    <a:pt x="372338" y="149224"/>
                  </a:lnTo>
                  <a:lnTo>
                    <a:pt x="421144" y="132079"/>
                  </a:lnTo>
                  <a:lnTo>
                    <a:pt x="470649" y="115569"/>
                  </a:lnTo>
                  <a:lnTo>
                    <a:pt x="520852" y="100964"/>
                  </a:lnTo>
                  <a:lnTo>
                    <a:pt x="571754" y="87629"/>
                  </a:lnTo>
                  <a:lnTo>
                    <a:pt x="623354" y="74929"/>
                  </a:lnTo>
                  <a:lnTo>
                    <a:pt x="676338" y="64134"/>
                  </a:lnTo>
                  <a:lnTo>
                    <a:pt x="729335" y="53974"/>
                  </a:lnTo>
                  <a:lnTo>
                    <a:pt x="783717" y="45084"/>
                  </a:lnTo>
                  <a:lnTo>
                    <a:pt x="838796" y="38099"/>
                  </a:lnTo>
                  <a:lnTo>
                    <a:pt x="893889" y="31749"/>
                  </a:lnTo>
                  <a:lnTo>
                    <a:pt x="950366" y="27304"/>
                  </a:lnTo>
                  <a:lnTo>
                    <a:pt x="1007541" y="23494"/>
                  </a:lnTo>
                  <a:lnTo>
                    <a:pt x="1064717" y="20954"/>
                  </a:lnTo>
                  <a:lnTo>
                    <a:pt x="1123276" y="20319"/>
                  </a:lnTo>
                  <a:lnTo>
                    <a:pt x="3134868" y="20319"/>
                  </a:lnTo>
                  <a:lnTo>
                    <a:pt x="3135630" y="17779"/>
                  </a:lnTo>
                  <a:lnTo>
                    <a:pt x="3136265" y="6984"/>
                  </a:lnTo>
                  <a:lnTo>
                    <a:pt x="1123276" y="0"/>
                  </a:lnTo>
                  <a:close/>
                </a:path>
              </a:pathLst>
            </a:custGeom>
            <a:solidFill>
              <a:srgbClr val="F5C15B"/>
            </a:solidFill>
          </p:spPr>
          <p:txBody>
            <a:bodyPr wrap="square" lIns="0" tIns="0" rIns="0" bIns="0" rtlCol="0"/>
            <a:lstStyle/>
            <a:p>
              <a:endParaRPr/>
            </a:p>
          </p:txBody>
        </p:sp>
        <p:pic>
          <p:nvPicPr>
            <p:cNvPr id="41" name="object 41"/>
            <p:cNvPicPr/>
            <p:nvPr/>
          </p:nvPicPr>
          <p:blipFill>
            <a:blip r:embed="rId16" cstate="screen">
              <a:extLst>
                <a:ext uri="{28A0092B-C50C-407E-A947-70E740481C1C}">
                  <a14:useLocalDpi xmlns:a14="http://schemas.microsoft.com/office/drawing/2010/main"/>
                </a:ext>
              </a:extLst>
            </a:blip>
            <a:stretch>
              <a:fillRect/>
            </a:stretch>
          </p:blipFill>
          <p:spPr>
            <a:xfrm>
              <a:off x="792086" y="9743769"/>
              <a:ext cx="158280" cy="144144"/>
            </a:xfrm>
            <a:prstGeom prst="rect">
              <a:avLst/>
            </a:prstGeom>
          </p:spPr>
        </p:pic>
        <p:pic>
          <p:nvPicPr>
            <p:cNvPr id="42" name="object 42"/>
            <p:cNvPicPr/>
            <p:nvPr/>
          </p:nvPicPr>
          <p:blipFill>
            <a:blip r:embed="rId17" cstate="screen">
              <a:extLst>
                <a:ext uri="{28A0092B-C50C-407E-A947-70E740481C1C}">
                  <a14:useLocalDpi xmlns:a14="http://schemas.microsoft.com/office/drawing/2010/main"/>
                </a:ext>
              </a:extLst>
            </a:blip>
            <a:stretch>
              <a:fillRect/>
            </a:stretch>
          </p:blipFill>
          <p:spPr>
            <a:xfrm>
              <a:off x="716686" y="9459772"/>
              <a:ext cx="1217142" cy="143014"/>
            </a:xfrm>
            <a:prstGeom prst="rect">
              <a:avLst/>
            </a:prstGeom>
          </p:spPr>
        </p:pic>
        <p:pic>
          <p:nvPicPr>
            <p:cNvPr id="43" name="object 43"/>
            <p:cNvPicPr/>
            <p:nvPr/>
          </p:nvPicPr>
          <p:blipFill>
            <a:blip r:embed="rId18" cstate="screen">
              <a:extLst>
                <a:ext uri="{28A0092B-C50C-407E-A947-70E740481C1C}">
                  <a14:useLocalDpi xmlns:a14="http://schemas.microsoft.com/office/drawing/2010/main"/>
                </a:ext>
              </a:extLst>
            </a:blip>
            <a:stretch>
              <a:fillRect/>
            </a:stretch>
          </p:blipFill>
          <p:spPr>
            <a:xfrm>
              <a:off x="2014854" y="9459772"/>
              <a:ext cx="837311" cy="143014"/>
            </a:xfrm>
            <a:prstGeom prst="rect">
              <a:avLst/>
            </a:prstGeom>
          </p:spPr>
        </p:pic>
      </p:grpSp>
      <p:sp>
        <p:nvSpPr>
          <p:cNvPr id="44" name="object 44"/>
          <p:cNvSpPr/>
          <p:nvPr/>
        </p:nvSpPr>
        <p:spPr>
          <a:xfrm>
            <a:off x="7149468" y="1023492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pic>
        <p:nvPicPr>
          <p:cNvPr id="45" name="object 45"/>
          <p:cNvPicPr/>
          <p:nvPr/>
        </p:nvPicPr>
        <p:blipFill>
          <a:blip r:embed="rId19" cstate="screen">
            <a:extLst>
              <a:ext uri="{28A0092B-C50C-407E-A947-70E740481C1C}">
                <a14:useLocalDpi xmlns:a14="http://schemas.microsoft.com/office/drawing/2010/main"/>
              </a:ext>
            </a:extLst>
          </a:blip>
          <a:stretch>
            <a:fillRect/>
          </a:stretch>
        </p:blipFill>
        <p:spPr>
          <a:xfrm>
            <a:off x="451484" y="4306191"/>
            <a:ext cx="213982" cy="213995"/>
          </a:xfrm>
          <a:prstGeom prst="rect">
            <a:avLst/>
          </a:prstGeom>
        </p:spPr>
      </p:pic>
      <p:pic>
        <p:nvPicPr>
          <p:cNvPr id="46" name="object 46"/>
          <p:cNvPicPr/>
          <p:nvPr/>
        </p:nvPicPr>
        <p:blipFill>
          <a:blip r:embed="rId20" cstate="screen">
            <a:extLst>
              <a:ext uri="{28A0092B-C50C-407E-A947-70E740481C1C}">
                <a14:useLocalDpi xmlns:a14="http://schemas.microsoft.com/office/drawing/2010/main"/>
              </a:ext>
            </a:extLst>
          </a:blip>
          <a:stretch>
            <a:fillRect/>
          </a:stretch>
        </p:blipFill>
        <p:spPr>
          <a:xfrm>
            <a:off x="3813178" y="5629950"/>
            <a:ext cx="214629" cy="221576"/>
          </a:xfrm>
          <a:prstGeom prst="rect">
            <a:avLst/>
          </a:prstGeom>
        </p:spPr>
      </p:pic>
      <p:pic>
        <p:nvPicPr>
          <p:cNvPr id="47" name="object 47"/>
          <p:cNvPicPr/>
          <p:nvPr/>
        </p:nvPicPr>
        <p:blipFill>
          <a:blip r:embed="rId21" cstate="screen">
            <a:extLst>
              <a:ext uri="{28A0092B-C50C-407E-A947-70E740481C1C}">
                <a14:useLocalDpi xmlns:a14="http://schemas.microsoft.com/office/drawing/2010/main"/>
              </a:ext>
            </a:extLst>
          </a:blip>
          <a:stretch>
            <a:fillRect/>
          </a:stretch>
        </p:blipFill>
        <p:spPr>
          <a:xfrm>
            <a:off x="3827145" y="6756199"/>
            <a:ext cx="213995" cy="195275"/>
          </a:xfrm>
          <a:prstGeom prst="rect">
            <a:avLst/>
          </a:prstGeom>
        </p:spPr>
      </p:pic>
      <p:pic>
        <p:nvPicPr>
          <p:cNvPr id="48" name="object 48"/>
          <p:cNvPicPr/>
          <p:nvPr/>
        </p:nvPicPr>
        <p:blipFill>
          <a:blip r:embed="rId22" cstate="screen">
            <a:extLst>
              <a:ext uri="{28A0092B-C50C-407E-A947-70E740481C1C}">
                <a14:useLocalDpi xmlns:a14="http://schemas.microsoft.com/office/drawing/2010/main"/>
              </a:ext>
            </a:extLst>
          </a:blip>
          <a:stretch>
            <a:fillRect/>
          </a:stretch>
        </p:blipFill>
        <p:spPr>
          <a:xfrm>
            <a:off x="464187" y="5955994"/>
            <a:ext cx="213995" cy="252272"/>
          </a:xfrm>
          <a:prstGeom prst="rect">
            <a:avLst/>
          </a:prstGeom>
        </p:spPr>
      </p:pic>
      <p:grpSp>
        <p:nvGrpSpPr>
          <p:cNvPr id="49" name="object 49"/>
          <p:cNvGrpSpPr/>
          <p:nvPr/>
        </p:nvGrpSpPr>
        <p:grpSpPr>
          <a:xfrm>
            <a:off x="6249673" y="1902872"/>
            <a:ext cx="429259" cy="805180"/>
            <a:chOff x="6249670" y="1902872"/>
            <a:chExt cx="429259" cy="805180"/>
          </a:xfrm>
        </p:grpSpPr>
        <p:pic>
          <p:nvPicPr>
            <p:cNvPr id="50" name="object 50"/>
            <p:cNvPicPr/>
            <p:nvPr/>
          </p:nvPicPr>
          <p:blipFill>
            <a:blip r:embed="rId23" cstate="screen">
              <a:extLst>
                <a:ext uri="{28A0092B-C50C-407E-A947-70E740481C1C}">
                  <a14:useLocalDpi xmlns:a14="http://schemas.microsoft.com/office/drawing/2010/main"/>
                </a:ext>
              </a:extLst>
            </a:blip>
            <a:stretch>
              <a:fillRect/>
            </a:stretch>
          </p:blipFill>
          <p:spPr>
            <a:xfrm>
              <a:off x="6404054" y="1902872"/>
              <a:ext cx="242363" cy="184753"/>
            </a:xfrm>
            <a:prstGeom prst="rect">
              <a:avLst/>
            </a:prstGeom>
          </p:spPr>
        </p:pic>
        <p:pic>
          <p:nvPicPr>
            <p:cNvPr id="51" name="object 51"/>
            <p:cNvPicPr/>
            <p:nvPr/>
          </p:nvPicPr>
          <p:blipFill>
            <a:blip r:embed="rId24" cstate="screen">
              <a:extLst>
                <a:ext uri="{28A0092B-C50C-407E-A947-70E740481C1C}">
                  <a14:useLocalDpi xmlns:a14="http://schemas.microsoft.com/office/drawing/2010/main"/>
                </a:ext>
              </a:extLst>
            </a:blip>
            <a:stretch>
              <a:fillRect/>
            </a:stretch>
          </p:blipFill>
          <p:spPr>
            <a:xfrm>
              <a:off x="6380734" y="2127503"/>
              <a:ext cx="204088" cy="172126"/>
            </a:xfrm>
            <a:prstGeom prst="rect">
              <a:avLst/>
            </a:prstGeom>
          </p:spPr>
        </p:pic>
        <p:pic>
          <p:nvPicPr>
            <p:cNvPr id="52" name="object 52"/>
            <p:cNvPicPr/>
            <p:nvPr/>
          </p:nvPicPr>
          <p:blipFill>
            <a:blip r:embed="rId25" cstate="screen">
              <a:extLst>
                <a:ext uri="{28A0092B-C50C-407E-A947-70E740481C1C}">
                  <a14:useLocalDpi xmlns:a14="http://schemas.microsoft.com/office/drawing/2010/main"/>
                </a:ext>
              </a:extLst>
            </a:blip>
            <a:stretch>
              <a:fillRect/>
            </a:stretch>
          </p:blipFill>
          <p:spPr>
            <a:xfrm>
              <a:off x="6364478" y="2361691"/>
              <a:ext cx="152780" cy="168783"/>
            </a:xfrm>
            <a:prstGeom prst="rect">
              <a:avLst/>
            </a:prstGeom>
          </p:spPr>
        </p:pic>
        <p:sp>
          <p:nvSpPr>
            <p:cNvPr id="53" name="object 53"/>
            <p:cNvSpPr/>
            <p:nvPr/>
          </p:nvSpPr>
          <p:spPr>
            <a:xfrm>
              <a:off x="6249670" y="2055113"/>
              <a:ext cx="429259" cy="453390"/>
            </a:xfrm>
            <a:custGeom>
              <a:avLst/>
              <a:gdLst/>
              <a:ahLst/>
              <a:cxnLst/>
              <a:rect l="l" t="t" r="r" b="b"/>
              <a:pathLst>
                <a:path w="429259" h="453389">
                  <a:moveTo>
                    <a:pt x="178562" y="258318"/>
                  </a:moveTo>
                  <a:lnTo>
                    <a:pt x="73291" y="350126"/>
                  </a:lnTo>
                  <a:lnTo>
                    <a:pt x="61976" y="366014"/>
                  </a:lnTo>
                  <a:lnTo>
                    <a:pt x="60934" y="359994"/>
                  </a:lnTo>
                  <a:lnTo>
                    <a:pt x="27940" y="226187"/>
                  </a:lnTo>
                  <a:lnTo>
                    <a:pt x="0" y="220345"/>
                  </a:lnTo>
                  <a:lnTo>
                    <a:pt x="45339" y="378841"/>
                  </a:lnTo>
                  <a:lnTo>
                    <a:pt x="71882" y="384429"/>
                  </a:lnTo>
                  <a:lnTo>
                    <a:pt x="87452" y="366014"/>
                  </a:lnTo>
                  <a:lnTo>
                    <a:pt x="178562" y="258318"/>
                  </a:lnTo>
                  <a:close/>
                </a:path>
                <a:path w="429259" h="453389">
                  <a:moveTo>
                    <a:pt x="231902" y="269621"/>
                  </a:moveTo>
                  <a:lnTo>
                    <a:pt x="205994" y="264160"/>
                  </a:lnTo>
                  <a:lnTo>
                    <a:pt x="183311" y="370916"/>
                  </a:lnTo>
                  <a:lnTo>
                    <a:pt x="175768" y="406527"/>
                  </a:lnTo>
                  <a:lnTo>
                    <a:pt x="201549" y="411988"/>
                  </a:lnTo>
                  <a:lnTo>
                    <a:pt x="231902" y="269621"/>
                  </a:lnTo>
                  <a:close/>
                </a:path>
                <a:path w="429259" h="453389">
                  <a:moveTo>
                    <a:pt x="238633" y="32893"/>
                  </a:moveTo>
                  <a:lnTo>
                    <a:pt x="83947" y="0"/>
                  </a:lnTo>
                  <a:lnTo>
                    <a:pt x="82677" y="5588"/>
                  </a:lnTo>
                  <a:lnTo>
                    <a:pt x="80391" y="16764"/>
                  </a:lnTo>
                  <a:lnTo>
                    <a:pt x="144653" y="30480"/>
                  </a:lnTo>
                  <a:lnTo>
                    <a:pt x="117983" y="156083"/>
                  </a:lnTo>
                  <a:lnTo>
                    <a:pt x="143764" y="161544"/>
                  </a:lnTo>
                  <a:lnTo>
                    <a:pt x="170434" y="35941"/>
                  </a:lnTo>
                  <a:lnTo>
                    <a:pt x="235077" y="49657"/>
                  </a:lnTo>
                  <a:lnTo>
                    <a:pt x="236220" y="44069"/>
                  </a:lnTo>
                  <a:lnTo>
                    <a:pt x="237490" y="38481"/>
                  </a:lnTo>
                  <a:lnTo>
                    <a:pt x="237998" y="35941"/>
                  </a:lnTo>
                  <a:lnTo>
                    <a:pt x="238633" y="32893"/>
                  </a:lnTo>
                  <a:close/>
                </a:path>
                <a:path w="429259" h="453389">
                  <a:moveTo>
                    <a:pt x="420243" y="309626"/>
                  </a:moveTo>
                  <a:lnTo>
                    <a:pt x="383832" y="301879"/>
                  </a:lnTo>
                  <a:lnTo>
                    <a:pt x="279146" y="279654"/>
                  </a:lnTo>
                  <a:lnTo>
                    <a:pt x="256387" y="386473"/>
                  </a:lnTo>
                  <a:lnTo>
                    <a:pt x="248793" y="422021"/>
                  </a:lnTo>
                  <a:lnTo>
                    <a:pt x="394576" y="453009"/>
                  </a:lnTo>
                  <a:lnTo>
                    <a:pt x="396875" y="441833"/>
                  </a:lnTo>
                  <a:lnTo>
                    <a:pt x="398145" y="436245"/>
                  </a:lnTo>
                  <a:lnTo>
                    <a:pt x="278257" y="410718"/>
                  </a:lnTo>
                  <a:lnTo>
                    <a:pt x="288544" y="362331"/>
                  </a:lnTo>
                  <a:lnTo>
                    <a:pt x="396621" y="385191"/>
                  </a:lnTo>
                  <a:lnTo>
                    <a:pt x="397751" y="379603"/>
                  </a:lnTo>
                  <a:lnTo>
                    <a:pt x="398907" y="374142"/>
                  </a:lnTo>
                  <a:lnTo>
                    <a:pt x="400050" y="368554"/>
                  </a:lnTo>
                  <a:lnTo>
                    <a:pt x="371043" y="362331"/>
                  </a:lnTo>
                  <a:lnTo>
                    <a:pt x="292100" y="345567"/>
                  </a:lnTo>
                  <a:lnTo>
                    <a:pt x="294398" y="334645"/>
                  </a:lnTo>
                  <a:lnTo>
                    <a:pt x="299059" y="312813"/>
                  </a:lnTo>
                  <a:lnTo>
                    <a:pt x="301371" y="301879"/>
                  </a:lnTo>
                  <a:lnTo>
                    <a:pt x="416687" y="326390"/>
                  </a:lnTo>
                  <a:lnTo>
                    <a:pt x="417957" y="320802"/>
                  </a:lnTo>
                  <a:lnTo>
                    <a:pt x="420243" y="309626"/>
                  </a:lnTo>
                  <a:close/>
                </a:path>
                <a:path w="429259" h="453389">
                  <a:moveTo>
                    <a:pt x="429196" y="126860"/>
                  </a:moveTo>
                  <a:lnTo>
                    <a:pt x="413727" y="89077"/>
                  </a:lnTo>
                  <a:lnTo>
                    <a:pt x="402602" y="78219"/>
                  </a:lnTo>
                  <a:lnTo>
                    <a:pt x="402602" y="125196"/>
                  </a:lnTo>
                  <a:lnTo>
                    <a:pt x="402450" y="133362"/>
                  </a:lnTo>
                  <a:lnTo>
                    <a:pt x="383273" y="173863"/>
                  </a:lnTo>
                  <a:lnTo>
                    <a:pt x="336207" y="187172"/>
                  </a:lnTo>
                  <a:lnTo>
                    <a:pt x="322072" y="185166"/>
                  </a:lnTo>
                  <a:lnTo>
                    <a:pt x="286334" y="168795"/>
                  </a:lnTo>
                  <a:lnTo>
                    <a:pt x="265899" y="128498"/>
                  </a:lnTo>
                  <a:lnTo>
                    <a:pt x="265976" y="126860"/>
                  </a:lnTo>
                  <a:lnTo>
                    <a:pt x="278041" y="89077"/>
                  </a:lnTo>
                  <a:lnTo>
                    <a:pt x="320687" y="68224"/>
                  </a:lnTo>
                  <a:lnTo>
                    <a:pt x="333527" y="68262"/>
                  </a:lnTo>
                  <a:lnTo>
                    <a:pt x="372922" y="79883"/>
                  </a:lnTo>
                  <a:lnTo>
                    <a:pt x="399529" y="109855"/>
                  </a:lnTo>
                  <a:lnTo>
                    <a:pt x="402602" y="125196"/>
                  </a:lnTo>
                  <a:lnTo>
                    <a:pt x="402602" y="78219"/>
                  </a:lnTo>
                  <a:lnTo>
                    <a:pt x="363308" y="57365"/>
                  </a:lnTo>
                  <a:lnTo>
                    <a:pt x="311683" y="51028"/>
                  </a:lnTo>
                  <a:lnTo>
                    <a:pt x="294462" y="53911"/>
                  </a:lnTo>
                  <a:lnTo>
                    <a:pt x="253936" y="79413"/>
                  </a:lnTo>
                  <a:lnTo>
                    <a:pt x="239395" y="119037"/>
                  </a:lnTo>
                  <a:lnTo>
                    <a:pt x="239598" y="128498"/>
                  </a:lnTo>
                  <a:lnTo>
                    <a:pt x="254927" y="165582"/>
                  </a:lnTo>
                  <a:lnTo>
                    <a:pt x="293141" y="193294"/>
                  </a:lnTo>
                  <a:lnTo>
                    <a:pt x="331406" y="203390"/>
                  </a:lnTo>
                  <a:lnTo>
                    <a:pt x="343827" y="204317"/>
                  </a:lnTo>
                  <a:lnTo>
                    <a:pt x="356031" y="204050"/>
                  </a:lnTo>
                  <a:lnTo>
                    <a:pt x="399199" y="190500"/>
                  </a:lnTo>
                  <a:lnTo>
                    <a:pt x="424751" y="158115"/>
                  </a:lnTo>
                  <a:lnTo>
                    <a:pt x="429107" y="137998"/>
                  </a:lnTo>
                  <a:lnTo>
                    <a:pt x="429196" y="126860"/>
                  </a:lnTo>
                  <a:close/>
                </a:path>
              </a:pathLst>
            </a:custGeom>
            <a:solidFill>
              <a:srgbClr val="FFFFFF"/>
            </a:solidFill>
          </p:spPr>
          <p:txBody>
            <a:bodyPr wrap="square" lIns="0" tIns="0" rIns="0" bIns="0" rtlCol="0"/>
            <a:lstStyle/>
            <a:p>
              <a:endParaRPr/>
            </a:p>
          </p:txBody>
        </p:sp>
        <p:pic>
          <p:nvPicPr>
            <p:cNvPr id="54" name="object 54"/>
            <p:cNvPicPr/>
            <p:nvPr/>
          </p:nvPicPr>
          <p:blipFill>
            <a:blip r:embed="rId26" cstate="screen">
              <a:extLst>
                <a:ext uri="{28A0092B-C50C-407E-A947-70E740481C1C}">
                  <a14:useLocalDpi xmlns:a14="http://schemas.microsoft.com/office/drawing/2010/main"/>
                </a:ext>
              </a:extLst>
            </a:blip>
            <a:stretch>
              <a:fillRect/>
            </a:stretch>
          </p:blipFill>
          <p:spPr>
            <a:xfrm>
              <a:off x="6294247" y="2523108"/>
              <a:ext cx="251078" cy="184403"/>
            </a:xfrm>
            <a:prstGeom prst="rect">
              <a:avLst/>
            </a:prstGeom>
          </p:spPr>
        </p:pic>
      </p:grpSp>
      <p:sp>
        <p:nvSpPr>
          <p:cNvPr id="55" name="object 55"/>
          <p:cNvSpPr txBox="1"/>
          <p:nvPr/>
        </p:nvSpPr>
        <p:spPr>
          <a:xfrm>
            <a:off x="7278868" y="8143567"/>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30"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6" name="object 56"/>
          <p:cNvSpPr txBox="1"/>
          <p:nvPr/>
        </p:nvSpPr>
        <p:spPr>
          <a:xfrm>
            <a:off x="7263383" y="10361924"/>
            <a:ext cx="173990" cy="111631"/>
          </a:xfrm>
          <a:prstGeom prst="rect">
            <a:avLst/>
          </a:prstGeom>
        </p:spPr>
        <p:txBody>
          <a:bodyPr vert="horz" wrap="square" lIns="0" tIns="3810" rIns="0" bIns="0" rtlCol="0">
            <a:spAutoFit/>
          </a:bodyPr>
          <a:lstStyle/>
          <a:p>
            <a:pPr marL="38088">
              <a:spcBef>
                <a:spcPts val="30"/>
              </a:spcBef>
            </a:pPr>
            <a:fld id="{81D60167-4931-47E6-BA6A-407CBD079E47}" type="slidenum">
              <a:rPr sz="700" spc="-5" dirty="0">
                <a:solidFill>
                  <a:srgbClr val="004448"/>
                </a:solidFill>
                <a:latin typeface="Microsoft Sans Serif"/>
                <a:cs typeface="Microsoft Sans Serif"/>
              </a:rPr>
              <a:pPr marL="38088">
                <a:spcBef>
                  <a:spcPts val="30"/>
                </a:spcBef>
              </a:pPr>
              <a:t>43</a:t>
            </a:fld>
            <a:endParaRPr sz="700">
              <a:latin typeface="Microsoft Sans Serif"/>
              <a:cs typeface="Microsoft Sans Serif"/>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487782"/>
            <a:ext cx="2794000" cy="485775"/>
          </a:xfrm>
          <a:prstGeom prst="rect">
            <a:avLst/>
          </a:prstGeom>
        </p:spPr>
        <p:txBody>
          <a:bodyPr vert="horz" wrap="square" lIns="0" tIns="12062" rIns="0" bIns="0" rtlCol="0">
            <a:spAutoFit/>
          </a:bodyPr>
          <a:lstStyle/>
          <a:p>
            <a:pPr marL="13967" marR="5077" indent="-1905">
              <a:lnSpc>
                <a:spcPct val="137300"/>
              </a:lnSpc>
              <a:spcBef>
                <a:spcPts val="95"/>
              </a:spcBef>
              <a:tabLst>
                <a:tab pos="469756" algn="l"/>
              </a:tabLst>
            </a:pPr>
            <a:r>
              <a:rPr sz="1100" spc="-5" dirty="0">
                <a:solidFill>
                  <a:srgbClr val="004448"/>
                </a:solidFill>
                <a:latin typeface="Microsoft Sans Serif"/>
                <a:cs typeface="Microsoft Sans Serif"/>
              </a:rPr>
              <a:t>Tipo:	</a:t>
            </a:r>
            <a:r>
              <a:rPr sz="1100" spc="-30" dirty="0">
                <a:solidFill>
                  <a:srgbClr val="57585B"/>
                </a:solidFill>
                <a:latin typeface="Microsoft Sans Serif"/>
                <a:cs typeface="Microsoft Sans Serif"/>
              </a:rPr>
              <a:t>Educacional/catering/economía</a:t>
            </a:r>
            <a:r>
              <a:rPr sz="1100" spc="-25" dirty="0">
                <a:solidFill>
                  <a:srgbClr val="57585B"/>
                </a:solidFill>
                <a:latin typeface="Microsoft Sans Serif"/>
                <a:cs typeface="Microsoft Sans Serif"/>
              </a:rPr>
              <a:t> </a:t>
            </a:r>
            <a:r>
              <a:rPr sz="1100" spc="-30" dirty="0">
                <a:solidFill>
                  <a:srgbClr val="57585B"/>
                </a:solidFill>
                <a:latin typeface="Microsoft Sans Serif"/>
                <a:cs typeface="Microsoft Sans Serif"/>
              </a:rPr>
              <a:t>circular </a:t>
            </a:r>
            <a:r>
              <a:rPr sz="1100" spc="-275" dirty="0">
                <a:solidFill>
                  <a:srgbClr val="57585B"/>
                </a:solidFill>
                <a:latin typeface="Microsoft Sans Serif"/>
                <a:cs typeface="Microsoft Sans Serif"/>
              </a:rPr>
              <a:t> </a:t>
            </a:r>
            <a:r>
              <a:rPr sz="1100" spc="-25" dirty="0">
                <a:solidFill>
                  <a:srgbClr val="004448"/>
                </a:solidFill>
                <a:latin typeface="Microsoft Sans Serif"/>
                <a:cs typeface="Microsoft Sans Serif"/>
              </a:rPr>
              <a:t>País:	</a:t>
            </a:r>
            <a:r>
              <a:rPr sz="1100" spc="-25" dirty="0">
                <a:solidFill>
                  <a:srgbClr val="57585B"/>
                </a:solidFill>
                <a:latin typeface="Microsoft Sans Serif"/>
                <a:cs typeface="Microsoft Sans Serif"/>
              </a:rPr>
              <a:t>País</a:t>
            </a:r>
            <a:r>
              <a:rPr sz="1100" spc="-10" dirty="0">
                <a:solidFill>
                  <a:srgbClr val="57585B"/>
                </a:solidFill>
                <a:latin typeface="Microsoft Sans Serif"/>
                <a:cs typeface="Microsoft Sans Serif"/>
              </a:rPr>
              <a:t> </a:t>
            </a:r>
            <a:r>
              <a:rPr sz="1100" spc="-40" dirty="0">
                <a:solidFill>
                  <a:srgbClr val="57585B"/>
                </a:solidFill>
                <a:latin typeface="Microsoft Sans Serif"/>
                <a:cs typeface="Microsoft Sans Serif"/>
              </a:rPr>
              <a:t>Vasco,</a:t>
            </a:r>
            <a:r>
              <a:rPr sz="1100" spc="5" dirty="0">
                <a:solidFill>
                  <a:srgbClr val="57585B"/>
                </a:solidFill>
                <a:latin typeface="Microsoft Sans Serif"/>
                <a:cs typeface="Microsoft Sans Serif"/>
              </a:rPr>
              <a:t> </a:t>
            </a:r>
            <a:r>
              <a:rPr sz="1100" spc="-45" dirty="0">
                <a:solidFill>
                  <a:srgbClr val="57585B"/>
                </a:solidFill>
                <a:latin typeface="Microsoft Sans Serif"/>
                <a:cs typeface="Microsoft Sans Serif"/>
              </a:rPr>
              <a:t>España</a:t>
            </a:r>
            <a:endParaRPr sz="1100">
              <a:latin typeface="Microsoft Sans Serif"/>
              <a:cs typeface="Microsoft Sans Serif"/>
            </a:endParaRPr>
          </a:p>
        </p:txBody>
      </p:sp>
      <p:sp>
        <p:nvSpPr>
          <p:cNvPr id="3" name="object 3"/>
          <p:cNvSpPr txBox="1"/>
          <p:nvPr/>
        </p:nvSpPr>
        <p:spPr>
          <a:xfrm>
            <a:off x="706627" y="4822081"/>
            <a:ext cx="3030220" cy="491490"/>
          </a:xfrm>
          <a:prstGeom prst="rect">
            <a:avLst/>
          </a:prstGeom>
        </p:spPr>
        <p:txBody>
          <a:bodyPr vert="horz" wrap="square" lIns="0" tIns="83796" rIns="0" bIns="0" rtlCol="0">
            <a:spAutoFit/>
          </a:bodyPr>
          <a:lstStyle/>
          <a:p>
            <a:pPr marL="29200">
              <a:spcBef>
                <a:spcPts val="66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a:spcBef>
                <a:spcPts val="462"/>
              </a:spcBef>
            </a:pPr>
            <a:r>
              <a:rPr sz="1000" spc="-10" dirty="0">
                <a:solidFill>
                  <a:srgbClr val="57585B"/>
                </a:solidFill>
                <a:latin typeface="Microsoft Sans Serif"/>
                <a:cs typeface="Microsoft Sans Serif"/>
              </a:rPr>
              <a:t>El</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calidad</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valor</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nutricional</a:t>
            </a:r>
            <a:endParaRPr sz="1000">
              <a:latin typeface="Microsoft Sans Serif"/>
              <a:cs typeface="Microsoft Sans Serif"/>
            </a:endParaRPr>
          </a:p>
        </p:txBody>
      </p:sp>
      <p:sp>
        <p:nvSpPr>
          <p:cNvPr id="4" name="object 4"/>
          <p:cNvSpPr txBox="1"/>
          <p:nvPr/>
        </p:nvSpPr>
        <p:spPr>
          <a:xfrm>
            <a:off x="706630" y="5280788"/>
            <a:ext cx="3030855" cy="166157"/>
          </a:xfrm>
          <a:prstGeom prst="rect">
            <a:avLst/>
          </a:prstGeom>
        </p:spPr>
        <p:txBody>
          <a:bodyPr vert="horz" wrap="square" lIns="0" tIns="12062" rIns="0" bIns="0" rtlCol="0">
            <a:spAutoFit/>
          </a:bodyPr>
          <a:lstStyle/>
          <a:p>
            <a:pPr marL="12697">
              <a:spcBef>
                <a:spcPts val="95"/>
              </a:spcBef>
              <a:tabLst>
                <a:tab pos="1208673" algn="l"/>
                <a:tab pos="1687952" algn="l"/>
                <a:tab pos="2299272" algn="l"/>
                <a:tab pos="2918845" algn="l"/>
              </a:tabLst>
            </a:pPr>
            <a:r>
              <a:rPr sz="1000" spc="-5" dirty="0">
                <a:solidFill>
                  <a:srgbClr val="57585B"/>
                </a:solidFill>
                <a:latin typeface="Microsoft Sans Serif"/>
                <a:cs typeface="Microsoft Sans Serif"/>
              </a:rPr>
              <a:t>ex</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p</a:t>
            </a:r>
            <a:r>
              <a:rPr sz="1000"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n</a:t>
            </a:r>
            <a:r>
              <a:rPr sz="1000" spc="-10" dirty="0">
                <a:solidFill>
                  <a:srgbClr val="57585B"/>
                </a:solidFill>
                <a:latin typeface="Microsoft Sans Serif"/>
                <a:cs typeface="Microsoft Sans Serif"/>
              </a:rPr>
              <a:t>a</a:t>
            </a:r>
            <a:r>
              <a:rPr sz="1000" spc="-15" dirty="0">
                <a:solidFill>
                  <a:srgbClr val="57585B"/>
                </a:solidFill>
                <a:latin typeface="Microsoft Sans Serif"/>
                <a:cs typeface="Microsoft Sans Serif"/>
              </a:rPr>
              <a:t>l</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K</a:t>
            </a:r>
            <a:r>
              <a:rPr sz="1000" spc="-5" dirty="0">
                <a:solidFill>
                  <a:srgbClr val="57585B"/>
                </a:solidFill>
                <a:latin typeface="Microsoft Sans Serif"/>
                <a:cs typeface="Microsoft Sans Serif"/>
              </a:rPr>
              <a:t>ard</a:t>
            </a:r>
            <a:r>
              <a:rPr sz="1000" spc="5" dirty="0">
                <a:solidFill>
                  <a:srgbClr val="57585B"/>
                </a:solidFill>
                <a:latin typeface="Microsoft Sans Serif"/>
                <a:cs typeface="Microsoft Sans Serif"/>
              </a:rPr>
              <a:t>e</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pra</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t</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a</a:t>
            </a:r>
            <a:endParaRPr sz="1000">
              <a:latin typeface="Microsoft Sans Serif"/>
              <a:cs typeface="Microsoft Sans Serif"/>
            </a:endParaRPr>
          </a:p>
        </p:txBody>
      </p:sp>
      <p:sp>
        <p:nvSpPr>
          <p:cNvPr id="5" name="object 5"/>
          <p:cNvSpPr txBox="1"/>
          <p:nvPr/>
        </p:nvSpPr>
        <p:spPr>
          <a:xfrm>
            <a:off x="706627" y="5427092"/>
            <a:ext cx="3030220" cy="330213"/>
          </a:xfrm>
          <a:prstGeom prst="rect">
            <a:avLst/>
          </a:prstGeom>
        </p:spPr>
        <p:txBody>
          <a:bodyPr vert="horz" wrap="square" lIns="0" tIns="22219" rIns="0" bIns="0" rtlCol="0">
            <a:spAutoFit/>
          </a:bodyPr>
          <a:lstStyle/>
          <a:p>
            <a:pPr marL="12697" marR="5077">
              <a:lnSpc>
                <a:spcPts val="1150"/>
              </a:lnSpc>
              <a:spcBef>
                <a:spcPts val="175"/>
              </a:spcBef>
            </a:pPr>
            <a:r>
              <a:rPr sz="1000" spc="-5" dirty="0">
                <a:solidFill>
                  <a:srgbClr val="57585B"/>
                </a:solidFill>
                <a:latin typeface="Microsoft Sans Serif"/>
                <a:cs typeface="Microsoft Sans Serif"/>
              </a:rPr>
              <a:t>piscicultura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intensiva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sus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26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bioplancton.</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ganado</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Fraisoro</a:t>
            </a:r>
            <a:r>
              <a:rPr sz="1000" spc="3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30" dirty="0">
                <a:solidFill>
                  <a:srgbClr val="57585B"/>
                </a:solidFill>
                <a:latin typeface="Microsoft Sans Serif"/>
                <a:cs typeface="Microsoft Sans Serif"/>
              </a:rPr>
              <a:t> </a:t>
            </a:r>
            <a:r>
              <a:rPr sz="1000" spc="10" dirty="0">
                <a:solidFill>
                  <a:srgbClr val="57585B"/>
                </a:solidFill>
                <a:latin typeface="Microsoft Sans Serif"/>
                <a:cs typeface="Microsoft Sans Serif"/>
              </a:rPr>
              <a:t>cría</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base</a:t>
            </a:r>
            <a:endParaRPr sz="1000">
              <a:latin typeface="Microsoft Sans Serif"/>
              <a:cs typeface="Microsoft Sans Serif"/>
            </a:endParaRPr>
          </a:p>
        </p:txBody>
      </p:sp>
      <p:sp>
        <p:nvSpPr>
          <p:cNvPr id="6" name="object 6"/>
          <p:cNvSpPr txBox="1"/>
          <p:nvPr/>
        </p:nvSpPr>
        <p:spPr>
          <a:xfrm>
            <a:off x="706630" y="5719952"/>
            <a:ext cx="3030855" cy="468630"/>
          </a:xfrm>
          <a:prstGeom prst="rect">
            <a:avLst/>
          </a:prstGeom>
        </p:spPr>
        <p:txBody>
          <a:bodyPr vert="horz" wrap="square" lIns="0" tIns="19044" rIns="0" bIns="0" rtlCol="0">
            <a:spAutoFit/>
          </a:bodyPr>
          <a:lstStyle/>
          <a:p>
            <a:pPr marL="12697" marR="5077" algn="just">
              <a:lnSpc>
                <a:spcPct val="95500"/>
              </a:lnSpc>
              <a:spcBef>
                <a:spcPts val="150"/>
              </a:spcBef>
            </a:pP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pasto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cereales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plantas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hortalizas</a:t>
            </a:r>
            <a:r>
              <a:rPr sz="1000" dirty="0">
                <a:solidFill>
                  <a:srgbClr val="57585B"/>
                </a:solidFill>
                <a:latin typeface="Microsoft Sans Serif"/>
                <a:cs typeface="Microsoft Sans Serif"/>
              </a:rPr>
              <a:t> se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cultivan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técnicas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respetuosas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ambiente.</a:t>
            </a:r>
            <a:endParaRPr sz="1000">
              <a:latin typeface="Microsoft Sans Serif"/>
              <a:cs typeface="Microsoft Sans Serif"/>
            </a:endParaRPr>
          </a:p>
        </p:txBody>
      </p:sp>
      <p:sp>
        <p:nvSpPr>
          <p:cNvPr id="7" name="object 7"/>
          <p:cNvSpPr txBox="1"/>
          <p:nvPr/>
        </p:nvSpPr>
        <p:spPr>
          <a:xfrm>
            <a:off x="4101465" y="2512821"/>
            <a:ext cx="3018790" cy="1115060"/>
          </a:xfrm>
          <a:prstGeom prst="rect">
            <a:avLst/>
          </a:prstGeom>
        </p:spPr>
        <p:txBody>
          <a:bodyPr vert="horz" wrap="square" lIns="0" tIns="12697" rIns="0" bIns="0" rtlCol="0">
            <a:spAutoFit/>
          </a:bodyPr>
          <a:lstStyle/>
          <a:p>
            <a:pPr marL="371999">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180"/>
              </a:lnSpc>
            </a:pPr>
            <a:r>
              <a:rPr sz="1000" spc="-15" dirty="0">
                <a:latin typeface="Microsoft Sans Serif"/>
                <a:cs typeface="Microsoft Sans Serif"/>
              </a:rPr>
              <a:t>E</a:t>
            </a:r>
            <a:r>
              <a:rPr sz="1000" spc="-15" dirty="0">
                <a:solidFill>
                  <a:srgbClr val="57585B"/>
                </a:solidFill>
                <a:latin typeface="Microsoft Sans Serif"/>
                <a:cs typeface="Microsoft Sans Serif"/>
              </a:rPr>
              <a:t>l</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objetivo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principal</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familiarizar</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estudiantes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endParaRPr sz="1000">
              <a:latin typeface="Microsoft Sans Serif"/>
              <a:cs typeface="Microsoft Sans Serif"/>
            </a:endParaRPr>
          </a:p>
          <a:p>
            <a:pPr marL="12697" marR="5077" algn="just">
              <a:lnSpc>
                <a:spcPct val="99600"/>
              </a:lnSpc>
              <a:spcBef>
                <a:spcPts val="5"/>
              </a:spcBef>
            </a:pPr>
            <a:r>
              <a:rPr sz="1000" spc="-25" dirty="0">
                <a:solidFill>
                  <a:srgbClr val="57585B"/>
                </a:solidFill>
                <a:latin typeface="Microsoft Sans Serif"/>
                <a:cs typeface="Microsoft Sans Serif"/>
              </a:rPr>
              <a:t>la</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idea</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economía</a:t>
            </a:r>
            <a:r>
              <a:rPr sz="1000" spc="75" dirty="0">
                <a:solidFill>
                  <a:srgbClr val="57585B"/>
                </a:solidFill>
                <a:latin typeface="Microsoft Sans Serif"/>
                <a:cs typeface="Microsoft Sans Serif"/>
              </a:rPr>
              <a:t> </a:t>
            </a:r>
            <a:r>
              <a:rPr sz="1000" spc="-25" dirty="0">
                <a:solidFill>
                  <a:srgbClr val="57585B"/>
                </a:solidFill>
                <a:latin typeface="Microsoft Sans Serif"/>
                <a:cs typeface="Microsoft Sans Serif"/>
              </a:rPr>
              <a:t>circular</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través</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serie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actividades. </a:t>
            </a:r>
            <a:r>
              <a:rPr sz="1000" spc="-35" dirty="0">
                <a:solidFill>
                  <a:srgbClr val="57585B"/>
                </a:solidFill>
                <a:latin typeface="Microsoft Sans Serif"/>
                <a:cs typeface="Microsoft Sans Serif"/>
              </a:rPr>
              <a:t>Los peces </a:t>
            </a:r>
            <a:r>
              <a:rPr sz="1000" spc="-30" dirty="0">
                <a:solidFill>
                  <a:srgbClr val="57585B"/>
                </a:solidFill>
                <a:latin typeface="Microsoft Sans Serif"/>
                <a:cs typeface="Microsoft Sans Serif"/>
              </a:rPr>
              <a:t>y el </a:t>
            </a:r>
            <a:r>
              <a:rPr sz="1000" spc="-35" dirty="0">
                <a:solidFill>
                  <a:srgbClr val="57585B"/>
                </a:solidFill>
                <a:latin typeface="Microsoft Sans Serif"/>
                <a:cs typeface="Microsoft Sans Serif"/>
              </a:rPr>
              <a:t>ganado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cultivan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 secano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escala semiindustrial mediante sistemas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recirculación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permiten la reducción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residuos 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optimizan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uso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agua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energía.</a:t>
            </a:r>
            <a:endParaRPr sz="1000">
              <a:latin typeface="Microsoft Sans Serif"/>
              <a:cs typeface="Microsoft Sans Serif"/>
            </a:endParaRPr>
          </a:p>
        </p:txBody>
      </p:sp>
      <p:sp>
        <p:nvSpPr>
          <p:cNvPr id="8" name="object 8"/>
          <p:cNvSpPr txBox="1"/>
          <p:nvPr/>
        </p:nvSpPr>
        <p:spPr>
          <a:xfrm>
            <a:off x="4101465" y="3761358"/>
            <a:ext cx="3018790" cy="1416685"/>
          </a:xfrm>
          <a:prstGeom prst="rect">
            <a:avLst/>
          </a:prstGeom>
        </p:spPr>
        <p:txBody>
          <a:bodyPr vert="horz" wrap="square" lIns="0" tIns="12697" rIns="0" bIns="0" rtlCol="0">
            <a:spAutoFit/>
          </a:bodyPr>
          <a:lstStyle/>
          <a:p>
            <a:pPr marL="12697">
              <a:lnSpc>
                <a:spcPts val="141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8252" algn="just">
              <a:lnSpc>
                <a:spcPts val="1200"/>
              </a:lnSpc>
              <a:spcBef>
                <a:spcPts val="15"/>
              </a:spcBef>
            </a:pP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objetivo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proyecto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enseñar</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técnicas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respetuosas</a:t>
            </a:r>
            <a:r>
              <a:rPr sz="1000" spc="467"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467"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462" dirty="0">
                <a:solidFill>
                  <a:srgbClr val="57585B"/>
                </a:solidFill>
                <a:latin typeface="Microsoft Sans Serif"/>
                <a:cs typeface="Microsoft Sans Serif"/>
              </a:rPr>
              <a:t> </a:t>
            </a:r>
            <a:r>
              <a:rPr sz="1000" spc="-35" dirty="0">
                <a:solidFill>
                  <a:srgbClr val="57585B"/>
                </a:solidFill>
                <a:latin typeface="Microsoft Sans Serif"/>
                <a:cs typeface="Microsoft Sans Serif"/>
              </a:rPr>
              <a:t>medio</a:t>
            </a:r>
            <a:r>
              <a:rPr sz="1000" spc="456" dirty="0">
                <a:solidFill>
                  <a:srgbClr val="57585B"/>
                </a:solidFill>
                <a:latin typeface="Microsoft Sans Serif"/>
                <a:cs typeface="Microsoft Sans Serif"/>
              </a:rPr>
              <a:t> </a:t>
            </a:r>
            <a:r>
              <a:rPr sz="1000" spc="-30" dirty="0">
                <a:solidFill>
                  <a:srgbClr val="57585B"/>
                </a:solidFill>
                <a:latin typeface="Microsoft Sans Serif"/>
                <a:cs typeface="Microsoft Sans Serif"/>
              </a:rPr>
              <a:t>ambiente,</a:t>
            </a:r>
            <a:r>
              <a:rPr sz="1000" spc="467"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462"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a:t>
            </a:r>
            <a:endParaRPr sz="1000">
              <a:latin typeface="Microsoft Sans Serif"/>
              <a:cs typeface="Microsoft Sans Serif"/>
            </a:endParaRPr>
          </a:p>
          <a:p>
            <a:pPr marL="12697" marR="8252" algn="just">
              <a:lnSpc>
                <a:spcPts val="1190"/>
              </a:lnSpc>
              <a:spcBef>
                <a:spcPts val="5"/>
              </a:spcBef>
            </a:pPr>
            <a:r>
              <a:rPr sz="1000" spc="-30" dirty="0">
                <a:solidFill>
                  <a:srgbClr val="57585B"/>
                </a:solidFill>
                <a:latin typeface="Microsoft Sans Serif"/>
                <a:cs typeface="Microsoft Sans Serif"/>
              </a:rPr>
              <a:t>salvaguarden</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50" dirty="0">
                <a:solidFill>
                  <a:srgbClr val="57585B"/>
                </a:solidFill>
                <a:latin typeface="Microsoft Sans Serif"/>
                <a:cs typeface="Microsoft Sans Serif"/>
              </a:rPr>
              <a:t> </a:t>
            </a:r>
            <a:r>
              <a:rPr sz="1000" spc="-30" dirty="0">
                <a:solidFill>
                  <a:srgbClr val="57585B"/>
                </a:solidFill>
                <a:latin typeface="Microsoft Sans Serif"/>
                <a:cs typeface="Microsoft Sans Serif"/>
              </a:rPr>
              <a:t>bienestar</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animal</a:t>
            </a:r>
            <a:r>
              <a:rPr sz="1000" spc="15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5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producir</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alta calidad, </a:t>
            </a:r>
            <a:r>
              <a:rPr sz="1000" spc="-30" dirty="0">
                <a:solidFill>
                  <a:srgbClr val="57585B"/>
                </a:solidFill>
                <a:latin typeface="Microsoft Sans Serif"/>
                <a:cs typeface="Microsoft Sans Serif"/>
              </a:rPr>
              <a:t>utilizando técnicas innovadoras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alto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rendimiento.</a:t>
            </a:r>
            <a:r>
              <a:rPr sz="1000" spc="11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instituciones</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educativas,</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objetivo</a:t>
            </a:r>
            <a:endParaRPr sz="1000">
              <a:latin typeface="Microsoft Sans Serif"/>
              <a:cs typeface="Microsoft Sans Serif"/>
            </a:endParaRPr>
          </a:p>
          <a:p>
            <a:pPr marL="12697" marR="5077" algn="just">
              <a:lnSpc>
                <a:spcPts val="1190"/>
              </a:lnSpc>
              <a:spcBef>
                <a:spcPts val="5"/>
              </a:spcBef>
            </a:pPr>
            <a:r>
              <a:rPr sz="1000" spc="-35" dirty="0">
                <a:solidFill>
                  <a:srgbClr val="57585B"/>
                </a:solidFill>
                <a:latin typeface="Microsoft Sans Serif"/>
                <a:cs typeface="Microsoft Sans Serif"/>
              </a:rPr>
              <a:t>es </a:t>
            </a:r>
            <a:r>
              <a:rPr sz="1000" spc="-30" dirty="0">
                <a:solidFill>
                  <a:srgbClr val="57585B"/>
                </a:solidFill>
                <a:latin typeface="Microsoft Sans Serif"/>
                <a:cs typeface="Microsoft Sans Serif"/>
              </a:rPr>
              <a:t>dotar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futuros trabajadores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habilidades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necesarias</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185" dirty="0">
                <a:solidFill>
                  <a:srgbClr val="57585B"/>
                </a:solidFill>
                <a:latin typeface="Microsoft Sans Serif"/>
                <a:cs typeface="Microsoft Sans Serif"/>
              </a:rPr>
              <a:t> </a:t>
            </a:r>
            <a:r>
              <a:rPr sz="1000" spc="-25" dirty="0">
                <a:solidFill>
                  <a:srgbClr val="57585B"/>
                </a:solidFill>
                <a:latin typeface="Microsoft Sans Serif"/>
                <a:cs typeface="Microsoft Sans Serif"/>
              </a:rPr>
              <a:t>contribuir</a:t>
            </a:r>
            <a:r>
              <a:rPr sz="1000" spc="17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8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mejoras</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85" dirty="0">
                <a:solidFill>
                  <a:srgbClr val="57585B"/>
                </a:solidFill>
                <a:latin typeface="Microsoft Sans Serif"/>
                <a:cs typeface="Microsoft Sans Serif"/>
              </a:rPr>
              <a:t> </a:t>
            </a:r>
            <a:r>
              <a:rPr sz="1000" spc="-25" dirty="0">
                <a:solidFill>
                  <a:srgbClr val="57585B"/>
                </a:solidFill>
                <a:latin typeface="Microsoft Sans Serif"/>
                <a:cs typeface="Microsoft Sans Serif"/>
              </a:rPr>
              <a:t>sector</a:t>
            </a:r>
            <a:endParaRPr sz="1000">
              <a:latin typeface="Microsoft Sans Serif"/>
              <a:cs typeface="Microsoft Sans Serif"/>
            </a:endParaRPr>
          </a:p>
          <a:p>
            <a:pPr marL="12697">
              <a:lnSpc>
                <a:spcPts val="1160"/>
              </a:lnSpc>
            </a:pPr>
            <a:r>
              <a:rPr sz="1000" spc="-30" dirty="0">
                <a:solidFill>
                  <a:srgbClr val="57585B"/>
                </a:solidFill>
                <a:latin typeface="Microsoft Sans Serif"/>
                <a:cs typeface="Microsoft Sans Serif"/>
              </a:rPr>
              <a:t>primario.</a:t>
            </a:r>
            <a:endParaRPr sz="1000">
              <a:latin typeface="Microsoft Sans Serif"/>
              <a:cs typeface="Microsoft Sans Serif"/>
            </a:endParaRPr>
          </a:p>
        </p:txBody>
      </p:sp>
      <p:sp>
        <p:nvSpPr>
          <p:cNvPr id="9" name="object 9"/>
          <p:cNvSpPr txBox="1"/>
          <p:nvPr/>
        </p:nvSpPr>
        <p:spPr>
          <a:xfrm>
            <a:off x="4099943" y="5309742"/>
            <a:ext cx="3021330" cy="662305"/>
          </a:xfrm>
          <a:prstGeom prst="rect">
            <a:avLst/>
          </a:prstGeom>
        </p:spPr>
        <p:txBody>
          <a:bodyPr vert="horz" wrap="square" lIns="0" tIns="12697" rIns="0" bIns="0" rtlCol="0">
            <a:spAutoFit/>
          </a:bodyPr>
          <a:lstStyle/>
          <a:p>
            <a:pPr marL="12697">
              <a:lnSpc>
                <a:spcPts val="1427"/>
              </a:lnSpc>
              <a:spcBef>
                <a:spcPts val="100"/>
              </a:spcBef>
            </a:pPr>
            <a:r>
              <a:rPr sz="1200" spc="-40" dirty="0">
                <a:solidFill>
                  <a:srgbClr val="004448"/>
                </a:solidFill>
                <a:latin typeface="Microsoft Sans Serif"/>
                <a:cs typeface="Microsoft Sans Serif"/>
              </a:rPr>
              <a:t>Requerimientos</a:t>
            </a:r>
            <a:r>
              <a:rPr sz="1200" spc="10" dirty="0">
                <a:solidFill>
                  <a:srgbClr val="004448"/>
                </a:solidFill>
                <a:latin typeface="Microsoft Sans Serif"/>
                <a:cs typeface="Microsoft Sans Serif"/>
              </a:rPr>
              <a:t> </a:t>
            </a:r>
            <a:r>
              <a:rPr sz="1200" spc="-35" dirty="0">
                <a:solidFill>
                  <a:srgbClr val="004448"/>
                </a:solidFill>
                <a:latin typeface="Microsoft Sans Serif"/>
                <a:cs typeface="Microsoft Sans Serif"/>
              </a:rPr>
              <a:t>dietéticos</a:t>
            </a:r>
            <a:endParaRPr sz="1200">
              <a:latin typeface="Microsoft Sans Serif"/>
              <a:cs typeface="Microsoft Sans Serif"/>
            </a:endParaRPr>
          </a:p>
          <a:p>
            <a:pPr marL="13967" marR="5077">
              <a:lnSpc>
                <a:spcPts val="1190"/>
              </a:lnSpc>
              <a:spcBef>
                <a:spcPts val="40"/>
              </a:spcBef>
            </a:pPr>
            <a:r>
              <a:rPr sz="1000" spc="-5" dirty="0">
                <a:solidFill>
                  <a:srgbClr val="57585B"/>
                </a:solidFill>
                <a:latin typeface="Microsoft Sans Serif"/>
                <a:cs typeface="Microsoft Sans Serif"/>
              </a:rPr>
              <a:t>Peces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ganado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alimentados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cultivos</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bioset. </a:t>
            </a:r>
            <a:r>
              <a:rPr sz="1000" dirty="0">
                <a:solidFill>
                  <a:srgbClr val="57585B"/>
                </a:solidFill>
                <a:latin typeface="Microsoft Sans Serif"/>
                <a:cs typeface="Microsoft Sans Serif"/>
              </a:rPr>
              <a:t> Vídeos.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Europa//</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Mutriku,</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Zizurkil</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Donostia-San</a:t>
            </a:r>
            <a:endParaRPr sz="1000">
              <a:latin typeface="Microsoft Sans Serif"/>
              <a:cs typeface="Microsoft Sans Serif"/>
            </a:endParaRPr>
          </a:p>
          <a:p>
            <a:pPr marL="13967">
              <a:lnSpc>
                <a:spcPts val="1160"/>
              </a:lnSpc>
            </a:pPr>
            <a:r>
              <a:rPr sz="1000" spc="-5" dirty="0">
                <a:solidFill>
                  <a:srgbClr val="57585B"/>
                </a:solidFill>
                <a:latin typeface="Microsoft Sans Serif"/>
                <a:cs typeface="Microsoft Sans Serif"/>
              </a:rPr>
              <a:t>sebastián</a:t>
            </a:r>
            <a:endParaRPr sz="1000">
              <a:latin typeface="Microsoft Sans Serif"/>
              <a:cs typeface="Microsoft Sans Serif"/>
            </a:endParaRPr>
          </a:p>
        </p:txBody>
      </p:sp>
      <p:pic>
        <p:nvPicPr>
          <p:cNvPr id="10" name="object 10"/>
          <p:cNvPicPr/>
          <p:nvPr/>
        </p:nvPicPr>
        <p:blipFill>
          <a:blip r:embed="rId2" cstate="screen">
            <a:extLst>
              <a:ext uri="{28A0092B-C50C-407E-A947-70E740481C1C}">
                <a14:useLocalDpi xmlns:a14="http://schemas.microsoft.com/office/drawing/2010/main"/>
              </a:ext>
            </a:extLst>
          </a:blip>
          <a:stretch>
            <a:fillRect/>
          </a:stretch>
        </p:blipFill>
        <p:spPr>
          <a:xfrm>
            <a:off x="3905887" y="5291711"/>
            <a:ext cx="156781" cy="228219"/>
          </a:xfrm>
          <a:prstGeom prst="rect">
            <a:avLst/>
          </a:prstGeom>
        </p:spPr>
      </p:pic>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0" y="7222642"/>
            <a:ext cx="5164455" cy="2933293"/>
          </a:xfrm>
          <a:prstGeom prst="rect">
            <a:avLst/>
          </a:prstGeom>
        </p:spPr>
      </p:pic>
      <p:grpSp>
        <p:nvGrpSpPr>
          <p:cNvPr id="12" name="object 12"/>
          <p:cNvGrpSpPr/>
          <p:nvPr/>
        </p:nvGrpSpPr>
        <p:grpSpPr>
          <a:xfrm>
            <a:off x="0" y="0"/>
            <a:ext cx="5275580" cy="1397635"/>
            <a:chOff x="0" y="0"/>
            <a:chExt cx="5275580" cy="1397635"/>
          </a:xfrm>
        </p:grpSpPr>
        <p:sp>
          <p:nvSpPr>
            <p:cNvPr id="13" name="object 13"/>
            <p:cNvSpPr/>
            <p:nvPr/>
          </p:nvSpPr>
          <p:spPr>
            <a:xfrm>
              <a:off x="0" y="0"/>
              <a:ext cx="5275580" cy="1397635"/>
            </a:xfrm>
            <a:custGeom>
              <a:avLst/>
              <a:gdLst/>
              <a:ahLst/>
              <a:cxnLst/>
              <a:rect l="l" t="t" r="r" b="b"/>
              <a:pathLst>
                <a:path w="5275580" h="1397635">
                  <a:moveTo>
                    <a:pt x="5275580" y="0"/>
                  </a:moveTo>
                  <a:lnTo>
                    <a:pt x="0" y="0"/>
                  </a:lnTo>
                  <a:lnTo>
                    <a:pt x="0" y="1397634"/>
                  </a:lnTo>
                  <a:lnTo>
                    <a:pt x="2585720" y="1397634"/>
                  </a:lnTo>
                  <a:lnTo>
                    <a:pt x="4112260" y="1356359"/>
                  </a:lnTo>
                  <a:lnTo>
                    <a:pt x="4913630" y="1065529"/>
                  </a:lnTo>
                  <a:lnTo>
                    <a:pt x="5250815" y="276225"/>
                  </a:lnTo>
                  <a:lnTo>
                    <a:pt x="5275580" y="0"/>
                  </a:lnTo>
                  <a:close/>
                </a:path>
              </a:pathLst>
            </a:custGeom>
            <a:solidFill>
              <a:srgbClr val="004448"/>
            </a:solidFill>
          </p:spPr>
          <p:txBody>
            <a:bodyPr wrap="square" lIns="0" tIns="0" rIns="0" bIns="0" rtlCol="0"/>
            <a:lstStyle/>
            <a:p>
              <a:endParaRPr/>
            </a:p>
          </p:txBody>
        </p:sp>
        <p:sp>
          <p:nvSpPr>
            <p:cNvPr id="14" name="object 14"/>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15" name="object 15"/>
            <p:cNvPicPr/>
            <p:nvPr/>
          </p:nvPicPr>
          <p:blipFill>
            <a:blip r:embed="rId4" cstate="screen">
              <a:extLst>
                <a:ext uri="{28A0092B-C50C-407E-A947-70E740481C1C}">
                  <a14:useLocalDpi xmlns:a14="http://schemas.microsoft.com/office/drawing/2010/main"/>
                </a:ext>
              </a:extLst>
            </a:blip>
            <a:stretch>
              <a:fillRect/>
            </a:stretch>
          </p:blipFill>
          <p:spPr>
            <a:xfrm>
              <a:off x="154762" y="475487"/>
              <a:ext cx="243001" cy="210312"/>
            </a:xfrm>
            <a:prstGeom prst="rect">
              <a:avLst/>
            </a:prstGeom>
          </p:spPr>
        </p:pic>
        <p:pic>
          <p:nvPicPr>
            <p:cNvPr id="16" name="object 16"/>
            <p:cNvPicPr/>
            <p:nvPr/>
          </p:nvPicPr>
          <p:blipFill>
            <a:blip r:embed="rId5" cstate="screen">
              <a:extLst>
                <a:ext uri="{28A0092B-C50C-407E-A947-70E740481C1C}">
                  <a14:useLocalDpi xmlns:a14="http://schemas.microsoft.com/office/drawing/2010/main"/>
                </a:ext>
              </a:extLst>
            </a:blip>
            <a:stretch>
              <a:fillRect/>
            </a:stretch>
          </p:blipFill>
          <p:spPr>
            <a:xfrm>
              <a:off x="584987" y="429640"/>
              <a:ext cx="4275048" cy="265811"/>
            </a:xfrm>
            <a:prstGeom prst="rect">
              <a:avLst/>
            </a:prstGeom>
          </p:spPr>
        </p:pic>
        <p:pic>
          <p:nvPicPr>
            <p:cNvPr id="17" name="object 17"/>
            <p:cNvPicPr/>
            <p:nvPr/>
          </p:nvPicPr>
          <p:blipFill>
            <a:blip r:embed="rId6" cstate="screen">
              <a:extLst>
                <a:ext uri="{28A0092B-C50C-407E-A947-70E740481C1C}">
                  <a14:useLocalDpi xmlns:a14="http://schemas.microsoft.com/office/drawing/2010/main"/>
                </a:ext>
              </a:extLst>
            </a:blip>
            <a:stretch>
              <a:fillRect/>
            </a:stretch>
          </p:blipFill>
          <p:spPr>
            <a:xfrm>
              <a:off x="620311" y="828801"/>
              <a:ext cx="1446994" cy="167258"/>
            </a:xfrm>
            <a:prstGeom prst="rect">
              <a:avLst/>
            </a:prstGeom>
          </p:spPr>
        </p:pic>
      </p:grpSp>
      <p:sp>
        <p:nvSpPr>
          <p:cNvPr id="18" name="object 18"/>
          <p:cNvSpPr/>
          <p:nvPr/>
        </p:nvSpPr>
        <p:spPr>
          <a:xfrm>
            <a:off x="7149468" y="1023492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9" name="object 19"/>
          <p:cNvGrpSpPr/>
          <p:nvPr/>
        </p:nvGrpSpPr>
        <p:grpSpPr>
          <a:xfrm>
            <a:off x="451487" y="2481201"/>
            <a:ext cx="3574415" cy="2267585"/>
            <a:chOff x="451484" y="2481198"/>
            <a:chExt cx="3574415" cy="2267585"/>
          </a:xfrm>
        </p:grpSpPr>
        <p:sp>
          <p:nvSpPr>
            <p:cNvPr id="20" name="object 20"/>
            <p:cNvSpPr/>
            <p:nvPr/>
          </p:nvSpPr>
          <p:spPr>
            <a:xfrm>
              <a:off x="683894" y="2481198"/>
              <a:ext cx="3096260" cy="2267585"/>
            </a:xfrm>
            <a:custGeom>
              <a:avLst/>
              <a:gdLst/>
              <a:ahLst/>
              <a:cxnLst/>
              <a:rect l="l" t="t" r="r" b="b"/>
              <a:pathLst>
                <a:path w="3096260" h="2267585">
                  <a:moveTo>
                    <a:pt x="2995295" y="0"/>
                  </a:moveTo>
                  <a:lnTo>
                    <a:pt x="100964" y="0"/>
                  </a:lnTo>
                  <a:lnTo>
                    <a:pt x="61595" y="8254"/>
                  </a:lnTo>
                  <a:lnTo>
                    <a:pt x="29845" y="29844"/>
                  </a:lnTo>
                  <a:lnTo>
                    <a:pt x="8254" y="61594"/>
                  </a:lnTo>
                  <a:lnTo>
                    <a:pt x="0" y="100964"/>
                  </a:lnTo>
                  <a:lnTo>
                    <a:pt x="0" y="2167254"/>
                  </a:lnTo>
                  <a:lnTo>
                    <a:pt x="8254" y="2205989"/>
                  </a:lnTo>
                  <a:lnTo>
                    <a:pt x="29845" y="2238374"/>
                  </a:lnTo>
                  <a:lnTo>
                    <a:pt x="61595" y="2259964"/>
                  </a:lnTo>
                  <a:lnTo>
                    <a:pt x="100964" y="2267584"/>
                  </a:lnTo>
                  <a:lnTo>
                    <a:pt x="2995295" y="2267584"/>
                  </a:lnTo>
                  <a:lnTo>
                    <a:pt x="3034665" y="2259964"/>
                  </a:lnTo>
                  <a:lnTo>
                    <a:pt x="3066415" y="2238374"/>
                  </a:lnTo>
                  <a:lnTo>
                    <a:pt x="3088005" y="2205989"/>
                  </a:lnTo>
                  <a:lnTo>
                    <a:pt x="3096260" y="2167254"/>
                  </a:lnTo>
                  <a:lnTo>
                    <a:pt x="3096260" y="100964"/>
                  </a:lnTo>
                  <a:lnTo>
                    <a:pt x="3088005" y="61594"/>
                  </a:lnTo>
                  <a:lnTo>
                    <a:pt x="3066415" y="29844"/>
                  </a:lnTo>
                  <a:lnTo>
                    <a:pt x="3034665" y="8254"/>
                  </a:lnTo>
                  <a:lnTo>
                    <a:pt x="2995295" y="0"/>
                  </a:lnTo>
                  <a:close/>
                </a:path>
              </a:pathLst>
            </a:custGeom>
            <a:solidFill>
              <a:srgbClr val="004448"/>
            </a:solidFill>
          </p:spPr>
          <p:txBody>
            <a:bodyPr wrap="square" lIns="0" tIns="0" rIns="0" bIns="0" rtlCol="0"/>
            <a:lstStyle/>
            <a:p>
              <a:endParaRPr/>
            </a:p>
          </p:txBody>
        </p:sp>
        <p:pic>
          <p:nvPicPr>
            <p:cNvPr id="21" name="object 21"/>
            <p:cNvPicPr/>
            <p:nvPr/>
          </p:nvPicPr>
          <p:blipFill>
            <a:blip r:embed="rId7" cstate="screen">
              <a:extLst>
                <a:ext uri="{28A0092B-C50C-407E-A947-70E740481C1C}">
                  <a14:useLocalDpi xmlns:a14="http://schemas.microsoft.com/office/drawing/2010/main"/>
                </a:ext>
              </a:extLst>
            </a:blip>
            <a:stretch>
              <a:fillRect/>
            </a:stretch>
          </p:blipFill>
          <p:spPr>
            <a:xfrm>
              <a:off x="451484" y="2565653"/>
              <a:ext cx="214629" cy="189229"/>
            </a:xfrm>
            <a:prstGeom prst="rect">
              <a:avLst/>
            </a:prstGeom>
          </p:spPr>
        </p:pic>
        <p:pic>
          <p:nvPicPr>
            <p:cNvPr id="22" name="object 22"/>
            <p:cNvPicPr/>
            <p:nvPr/>
          </p:nvPicPr>
          <p:blipFill>
            <a:blip r:embed="rId8" cstate="screen">
              <a:extLst>
                <a:ext uri="{28A0092B-C50C-407E-A947-70E740481C1C}">
                  <a14:useLocalDpi xmlns:a14="http://schemas.microsoft.com/office/drawing/2010/main"/>
                </a:ext>
              </a:extLst>
            </a:blip>
            <a:stretch>
              <a:fillRect/>
            </a:stretch>
          </p:blipFill>
          <p:spPr>
            <a:xfrm>
              <a:off x="3810634" y="2532633"/>
              <a:ext cx="215264" cy="222250"/>
            </a:xfrm>
            <a:prstGeom prst="rect">
              <a:avLst/>
            </a:prstGeom>
          </p:spPr>
        </p:pic>
        <p:pic>
          <p:nvPicPr>
            <p:cNvPr id="23" name="object 23"/>
            <p:cNvPicPr/>
            <p:nvPr/>
          </p:nvPicPr>
          <p:blipFill>
            <a:blip r:embed="rId9" cstate="screen">
              <a:extLst>
                <a:ext uri="{28A0092B-C50C-407E-A947-70E740481C1C}">
                  <a14:useLocalDpi xmlns:a14="http://schemas.microsoft.com/office/drawing/2010/main"/>
                </a:ext>
              </a:extLst>
            </a:blip>
            <a:stretch>
              <a:fillRect/>
            </a:stretch>
          </p:blipFill>
          <p:spPr>
            <a:xfrm>
              <a:off x="3811269" y="3649598"/>
              <a:ext cx="214629" cy="196215"/>
            </a:xfrm>
            <a:prstGeom prst="rect">
              <a:avLst/>
            </a:prstGeom>
          </p:spPr>
        </p:pic>
        <p:pic>
          <p:nvPicPr>
            <p:cNvPr id="24" name="object 24"/>
            <p:cNvPicPr/>
            <p:nvPr/>
          </p:nvPicPr>
          <p:blipFill>
            <a:blip r:embed="rId10" cstate="screen">
              <a:extLst>
                <a:ext uri="{28A0092B-C50C-407E-A947-70E740481C1C}">
                  <a14:useLocalDpi xmlns:a14="http://schemas.microsoft.com/office/drawing/2010/main"/>
                </a:ext>
              </a:extLst>
            </a:blip>
            <a:stretch>
              <a:fillRect/>
            </a:stretch>
          </p:blipFill>
          <p:spPr>
            <a:xfrm>
              <a:off x="747255" y="2540761"/>
              <a:ext cx="2119515" cy="142875"/>
            </a:xfrm>
            <a:prstGeom prst="rect">
              <a:avLst/>
            </a:prstGeom>
          </p:spPr>
        </p:pic>
      </p:grpSp>
      <p:sp>
        <p:nvSpPr>
          <p:cNvPr id="25" name="object 25"/>
          <p:cNvSpPr txBox="1"/>
          <p:nvPr/>
        </p:nvSpPr>
        <p:spPr>
          <a:xfrm>
            <a:off x="723699" y="2666748"/>
            <a:ext cx="3021330" cy="1842135"/>
          </a:xfrm>
          <a:prstGeom prst="rect">
            <a:avLst/>
          </a:prstGeom>
        </p:spPr>
        <p:txBody>
          <a:bodyPr vert="horz" wrap="square" lIns="0" tIns="13329" rIns="0" bIns="0" rtlCol="0">
            <a:spAutoFit/>
          </a:bodyPr>
          <a:lstStyle/>
          <a:p>
            <a:pPr marL="12697" marR="5077" algn="just">
              <a:lnSpc>
                <a:spcPct val="99300"/>
              </a:lnSpc>
              <a:spcBef>
                <a:spcPts val="105"/>
              </a:spcBef>
            </a:pPr>
            <a:r>
              <a:rPr sz="1000" dirty="0">
                <a:solidFill>
                  <a:srgbClr val="FFFFFF"/>
                </a:solidFill>
                <a:latin typeface="Microsoft Sans Serif"/>
                <a:cs typeface="Microsoft Sans Serif"/>
              </a:rPr>
              <a:t>Tres </a:t>
            </a:r>
            <a:r>
              <a:rPr sz="1000" spc="-5" dirty="0">
                <a:solidFill>
                  <a:srgbClr val="FFFFFF"/>
                </a:solidFill>
                <a:latin typeface="Microsoft Sans Serif"/>
                <a:cs typeface="Microsoft Sans Serif"/>
              </a:rPr>
              <a:t>escuelas de </a:t>
            </a:r>
            <a:r>
              <a:rPr sz="1000" spc="5" dirty="0">
                <a:solidFill>
                  <a:srgbClr val="FFFFFF"/>
                </a:solidFill>
                <a:latin typeface="Microsoft Sans Serif"/>
                <a:cs typeface="Microsoft Sans Serif"/>
              </a:rPr>
              <a:t>FP </a:t>
            </a:r>
            <a:r>
              <a:rPr sz="1000" spc="-5" dirty="0">
                <a:solidFill>
                  <a:srgbClr val="FFFFFF"/>
                </a:solidFill>
                <a:latin typeface="Microsoft Sans Serif"/>
                <a:cs typeface="Microsoft Sans Serif"/>
              </a:rPr>
              <a:t>participan en </a:t>
            </a:r>
            <a:r>
              <a:rPr sz="1000" dirty="0">
                <a:solidFill>
                  <a:srgbClr val="FFFFFF"/>
                </a:solidFill>
                <a:latin typeface="Microsoft Sans Serif"/>
                <a:cs typeface="Microsoft Sans Serif"/>
              </a:rPr>
              <a:t>este </a:t>
            </a:r>
            <a:r>
              <a:rPr sz="1000" spc="-5" dirty="0">
                <a:solidFill>
                  <a:srgbClr val="FFFFFF"/>
                </a:solidFill>
                <a:latin typeface="Microsoft Sans Serif"/>
                <a:cs typeface="Microsoft Sans Serif"/>
              </a:rPr>
              <a:t>proyecto </a:t>
            </a:r>
            <a:r>
              <a:rPr sz="1000" dirty="0">
                <a:solidFill>
                  <a:srgbClr val="FFFFFF"/>
                </a:solidFill>
                <a:latin typeface="Microsoft Sans Serif"/>
                <a:cs typeface="Microsoft Sans Serif"/>
              </a:rPr>
              <a:t>de </a:t>
            </a:r>
            <a:r>
              <a:rPr sz="1000" spc="5" dirty="0">
                <a:solidFill>
                  <a:srgbClr val="FFFFFF"/>
                </a:solidFill>
                <a:latin typeface="Microsoft Sans Serif"/>
                <a:cs typeface="Microsoft Sans Serif"/>
              </a:rPr>
              <a:t> economía </a:t>
            </a:r>
            <a:r>
              <a:rPr sz="1000" spc="-5" dirty="0">
                <a:solidFill>
                  <a:srgbClr val="FFFFFF"/>
                </a:solidFill>
                <a:latin typeface="Microsoft Sans Serif"/>
                <a:cs typeface="Microsoft Sans Serif"/>
              </a:rPr>
              <a:t>circular. </a:t>
            </a:r>
            <a:r>
              <a:rPr sz="1000" spc="-10" dirty="0">
                <a:solidFill>
                  <a:srgbClr val="FFFFFF"/>
                </a:solidFill>
                <a:latin typeface="Microsoft Sans Serif"/>
                <a:cs typeface="Microsoft Sans Serif"/>
              </a:rPr>
              <a:t>El</a:t>
            </a:r>
            <a:r>
              <a:rPr sz="1000" spc="-5" dirty="0">
                <a:solidFill>
                  <a:srgbClr val="FFFFFF"/>
                </a:solidFill>
                <a:latin typeface="Microsoft Sans Serif"/>
                <a:cs typeface="Microsoft Sans Serif"/>
              </a:rPr>
              <a:t> objetivo es reciclar recursos,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residuos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crear</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economía </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circular.Los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estudiantes</a:t>
            </a:r>
            <a:r>
              <a:rPr sz="1000" dirty="0">
                <a:solidFill>
                  <a:srgbClr val="FFFFFF"/>
                </a:solidFill>
                <a:latin typeface="Microsoft Sans Serif"/>
                <a:cs typeface="Microsoft Sans Serif"/>
              </a:rPr>
              <a:t> pueden</a:t>
            </a:r>
            <a:r>
              <a:rPr sz="1000" spc="265" dirty="0">
                <a:solidFill>
                  <a:srgbClr val="FFFFFF"/>
                </a:solidFill>
                <a:latin typeface="Microsoft Sans Serif"/>
                <a:cs typeface="Microsoft Sans Serif"/>
              </a:rPr>
              <a:t> </a:t>
            </a:r>
            <a:r>
              <a:rPr sz="1000" spc="-5" dirty="0">
                <a:solidFill>
                  <a:srgbClr val="FFFFFF"/>
                </a:solidFill>
                <a:latin typeface="Microsoft Sans Serif"/>
                <a:cs typeface="Microsoft Sans Serif"/>
              </a:rPr>
              <a:t>familiarizarse</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con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a:t>
            </a:r>
            <a:r>
              <a:rPr sz="1000" spc="-5" dirty="0">
                <a:solidFill>
                  <a:srgbClr val="FFFFFF"/>
                </a:solidFill>
                <a:latin typeface="Microsoft Sans Serif"/>
                <a:cs typeface="Microsoft Sans Serif"/>
              </a:rPr>
              <a:t> actividades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proyectos</a:t>
            </a:r>
            <a:r>
              <a:rPr sz="1000" dirty="0">
                <a:solidFill>
                  <a:srgbClr val="FFFFFF"/>
                </a:solidFill>
                <a:latin typeface="Microsoft Sans Serif"/>
                <a:cs typeface="Microsoft Sans Serif"/>
              </a:rPr>
              <a:t> agrícolas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dirty="0">
                <a:solidFill>
                  <a:srgbClr val="FFFFFF"/>
                </a:solidFill>
                <a:latin typeface="Microsoft Sans Serif"/>
                <a:cs typeface="Microsoft Sans Serif"/>
              </a:rPr>
              <a:t> se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desarrollan en 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Colegio Fraisoro C; pueden ver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 últimos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avances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técnicas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spc="260" dirty="0">
                <a:solidFill>
                  <a:srgbClr val="FFFFFF"/>
                </a:solidFill>
                <a:latin typeface="Microsoft Sans Serif"/>
                <a:cs typeface="Microsoft Sans Serif"/>
              </a:rPr>
              <a:t> </a:t>
            </a:r>
            <a:r>
              <a:rPr sz="1000" spc="-5" dirty="0">
                <a:solidFill>
                  <a:srgbClr val="FFFFFF"/>
                </a:solidFill>
                <a:latin typeface="Microsoft Sans Serif"/>
                <a:cs typeface="Microsoft Sans Serif"/>
              </a:rPr>
              <a:t>acuicultura</a:t>
            </a:r>
            <a:r>
              <a:rPr sz="1000" spc="260" dirty="0">
                <a:solidFill>
                  <a:srgbClr val="FFFFFF"/>
                </a:solidFill>
                <a:latin typeface="Microsoft Sans Serif"/>
                <a:cs typeface="Microsoft Sans Serif"/>
              </a:rPr>
              <a:t> </a:t>
            </a:r>
            <a:r>
              <a:rPr sz="1000" spc="-5" dirty="0">
                <a:solidFill>
                  <a:srgbClr val="FFFFFF"/>
                </a:solidFill>
                <a:latin typeface="Microsoft Sans Serif"/>
                <a:cs typeface="Microsoft Sans Serif"/>
              </a:rPr>
              <a:t>en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Kardala;</a:t>
            </a:r>
            <a:r>
              <a:rPr sz="1000" spc="1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60" dirty="0">
                <a:solidFill>
                  <a:srgbClr val="FFFFFF"/>
                </a:solidFill>
                <a:latin typeface="Microsoft Sans Serif"/>
                <a:cs typeface="Microsoft Sans Serif"/>
              </a:rPr>
              <a:t> </a:t>
            </a:r>
            <a:r>
              <a:rPr sz="1000" spc="-5" dirty="0">
                <a:solidFill>
                  <a:srgbClr val="FFFFFF"/>
                </a:solidFill>
                <a:latin typeface="Microsoft Sans Serif"/>
                <a:cs typeface="Microsoft Sans Serif"/>
              </a:rPr>
              <a:t>por</a:t>
            </a:r>
            <a:r>
              <a:rPr sz="1000" spc="85" dirty="0">
                <a:solidFill>
                  <a:srgbClr val="FFFFFF"/>
                </a:solidFill>
                <a:latin typeface="Microsoft Sans Serif"/>
                <a:cs typeface="Microsoft Sans Serif"/>
              </a:rPr>
              <a:t> </a:t>
            </a:r>
            <a:r>
              <a:rPr sz="1000" spc="-5" dirty="0">
                <a:solidFill>
                  <a:srgbClr val="FFFFFF"/>
                </a:solidFill>
                <a:latin typeface="Microsoft Sans Serif"/>
                <a:cs typeface="Microsoft Sans Serif"/>
              </a:rPr>
              <a:t>último,</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pueden</a:t>
            </a:r>
            <a:r>
              <a:rPr sz="1000" spc="75" dirty="0">
                <a:solidFill>
                  <a:srgbClr val="FFFFFF"/>
                </a:solidFill>
                <a:latin typeface="Microsoft Sans Serif"/>
                <a:cs typeface="Microsoft Sans Serif"/>
              </a:rPr>
              <a:t> </a:t>
            </a:r>
            <a:r>
              <a:rPr sz="1000" spc="-10" dirty="0">
                <a:solidFill>
                  <a:srgbClr val="FFFFFF"/>
                </a:solidFill>
                <a:latin typeface="Microsoft Sans Serif"/>
                <a:cs typeface="Microsoft Sans Serif"/>
              </a:rPr>
              <a:t>ver</a:t>
            </a:r>
            <a:r>
              <a:rPr sz="1000" spc="85" dirty="0">
                <a:solidFill>
                  <a:srgbClr val="FFFFFF"/>
                </a:solidFill>
                <a:latin typeface="Microsoft Sans Serif"/>
                <a:cs typeface="Microsoft Sans Serif"/>
              </a:rPr>
              <a:t> </a:t>
            </a:r>
            <a:r>
              <a:rPr sz="1000" dirty="0">
                <a:solidFill>
                  <a:srgbClr val="FFFFFF"/>
                </a:solidFill>
                <a:latin typeface="Microsoft Sans Serif"/>
                <a:cs typeface="Microsoft Sans Serif"/>
              </a:rPr>
              <a:t>cómo</a:t>
            </a:r>
            <a:r>
              <a:rPr sz="1000" spc="80" dirty="0">
                <a:solidFill>
                  <a:srgbClr val="FFFFFF"/>
                </a:solidFill>
                <a:latin typeface="Microsoft Sans Serif"/>
                <a:cs typeface="Microsoft Sans Serif"/>
              </a:rPr>
              <a:t> </a:t>
            </a:r>
            <a:r>
              <a:rPr sz="1000" dirty="0">
                <a:solidFill>
                  <a:srgbClr val="FFFFFF"/>
                </a:solidFill>
                <a:latin typeface="Microsoft Sans Serif"/>
                <a:cs typeface="Microsoft Sans Serif"/>
              </a:rPr>
              <a:t>se</a:t>
            </a:r>
            <a:r>
              <a:rPr sz="1000" spc="85" dirty="0">
                <a:solidFill>
                  <a:srgbClr val="FFFFFF"/>
                </a:solidFill>
                <a:latin typeface="Microsoft Sans Serif"/>
                <a:cs typeface="Microsoft Sans Serif"/>
              </a:rPr>
              <a:t> </a:t>
            </a:r>
            <a:r>
              <a:rPr sz="1000" spc="-5" dirty="0">
                <a:solidFill>
                  <a:srgbClr val="FFFFFF"/>
                </a:solidFill>
                <a:latin typeface="Microsoft Sans Serif"/>
                <a:cs typeface="Microsoft Sans Serif"/>
              </a:rPr>
              <a:t>preparan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sirven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5" dirty="0">
                <a:solidFill>
                  <a:srgbClr val="FFFFFF"/>
                </a:solidFill>
                <a:latin typeface="Microsoft Sans Serif"/>
                <a:cs typeface="Microsoft Sans Serif"/>
              </a:rPr>
              <a:t> productos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colegios</a:t>
            </a:r>
            <a:r>
              <a:rPr sz="1000" dirty="0">
                <a:solidFill>
                  <a:srgbClr val="FFFFFF"/>
                </a:solidFill>
                <a:latin typeface="Microsoft Sans Serif"/>
                <a:cs typeface="Microsoft Sans Serif"/>
              </a:rPr>
              <a:t> en</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la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Escuela</a:t>
            </a:r>
            <a:r>
              <a:rPr sz="1000" spc="19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25" dirty="0">
                <a:solidFill>
                  <a:srgbClr val="FFFFFF"/>
                </a:solidFill>
                <a:latin typeface="Microsoft Sans Serif"/>
                <a:cs typeface="Microsoft Sans Serif"/>
              </a:rPr>
              <a:t> </a:t>
            </a:r>
            <a:r>
              <a:rPr sz="1000" spc="-5" dirty="0">
                <a:solidFill>
                  <a:srgbClr val="FFFFFF"/>
                </a:solidFill>
                <a:latin typeface="Microsoft Sans Serif"/>
                <a:cs typeface="Microsoft Sans Serif"/>
              </a:rPr>
              <a:t>Catering</a:t>
            </a:r>
            <a:r>
              <a:rPr sz="1000" spc="190" dirty="0">
                <a:solidFill>
                  <a:srgbClr val="FFFFFF"/>
                </a:solidFill>
                <a:latin typeface="Microsoft Sans Serif"/>
                <a:cs typeface="Microsoft Sans Serif"/>
              </a:rPr>
              <a:t> </a:t>
            </a:r>
            <a:r>
              <a:rPr sz="1000" spc="-5" dirty="0">
                <a:solidFill>
                  <a:srgbClr val="FFFFFF"/>
                </a:solidFill>
                <a:latin typeface="Microsoft Sans Serif"/>
                <a:cs typeface="Microsoft Sans Serif"/>
              </a:rPr>
              <a:t>Cebanc.</a:t>
            </a:r>
            <a:r>
              <a:rPr sz="1000" spc="19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Este</a:t>
            </a:r>
            <a:r>
              <a:rPr sz="1000" spc="185" dirty="0">
                <a:solidFill>
                  <a:srgbClr val="FFFFFF"/>
                </a:solidFill>
                <a:latin typeface="Microsoft Sans Serif"/>
                <a:cs typeface="Microsoft Sans Serif"/>
              </a:rPr>
              <a:t> </a:t>
            </a:r>
            <a:r>
              <a:rPr sz="1000" spc="-5" dirty="0">
                <a:solidFill>
                  <a:srgbClr val="FFFFFF"/>
                </a:solidFill>
                <a:latin typeface="Microsoft Sans Serif"/>
                <a:cs typeface="Microsoft Sans Serif"/>
              </a:rPr>
              <a:t>proceso</a:t>
            </a:r>
            <a:r>
              <a:rPr sz="1000" spc="2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une</a:t>
            </a:r>
            <a:r>
              <a:rPr sz="1000" spc="195" dirty="0">
                <a:solidFill>
                  <a:srgbClr val="FFFFFF"/>
                </a:solidFill>
                <a:latin typeface="Microsoft Sans Serif"/>
                <a:cs typeface="Microsoft Sans Serif"/>
              </a:rPr>
              <a:t> </a:t>
            </a:r>
            <a:r>
              <a:rPr sz="1000" spc="-5" dirty="0">
                <a:solidFill>
                  <a:srgbClr val="FFFFFF"/>
                </a:solidFill>
                <a:latin typeface="Microsoft Sans Serif"/>
                <a:cs typeface="Microsoft Sans Serif"/>
              </a:rPr>
              <a:t>a </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5" dirty="0">
                <a:solidFill>
                  <a:srgbClr val="FFFFFF"/>
                </a:solidFill>
                <a:latin typeface="Microsoft Sans Serif"/>
                <a:cs typeface="Microsoft Sans Serif"/>
              </a:rPr>
              <a:t> tres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centros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brinda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5" dirty="0">
                <a:solidFill>
                  <a:srgbClr val="FFFFFF"/>
                </a:solidFill>
                <a:latin typeface="Microsoft Sans Serif"/>
                <a:cs typeface="Microsoft Sans Serif"/>
              </a:rPr>
              <a:t> estudiantes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perspectiva</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más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amplia</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0" dirty="0">
                <a:solidFill>
                  <a:srgbClr val="FFFFFF"/>
                </a:solidFill>
                <a:latin typeface="Microsoft Sans Serif"/>
                <a:cs typeface="Microsoft Sans Serif"/>
              </a:rPr>
              <a:t> </a:t>
            </a:r>
            <a:r>
              <a:rPr sz="1000" dirty="0">
                <a:solidFill>
                  <a:srgbClr val="FFFFFF"/>
                </a:solidFill>
                <a:latin typeface="Microsoft Sans Serif"/>
                <a:cs typeface="Microsoft Sans Serif"/>
              </a:rPr>
              <a:t>su</a:t>
            </a:r>
            <a:r>
              <a:rPr sz="1000" spc="10" dirty="0">
                <a:solidFill>
                  <a:srgbClr val="FFFFFF"/>
                </a:solidFill>
                <a:latin typeface="Microsoft Sans Serif"/>
                <a:cs typeface="Microsoft Sans Serif"/>
              </a:rPr>
              <a:t> </a:t>
            </a:r>
            <a:r>
              <a:rPr sz="1000" dirty="0">
                <a:solidFill>
                  <a:srgbClr val="FFFFFF"/>
                </a:solidFill>
                <a:latin typeface="Microsoft Sans Serif"/>
                <a:cs typeface="Microsoft Sans Serif"/>
              </a:rPr>
              <a:t>campo</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educación.</a:t>
            </a:r>
            <a:endParaRPr sz="1000">
              <a:latin typeface="Microsoft Sans Serif"/>
              <a:cs typeface="Microsoft Sans Serif"/>
            </a:endParaRPr>
          </a:p>
        </p:txBody>
      </p:sp>
      <p:pic>
        <p:nvPicPr>
          <p:cNvPr id="26" name="object 26"/>
          <p:cNvPicPr/>
          <p:nvPr/>
        </p:nvPicPr>
        <p:blipFill>
          <a:blip r:embed="rId11" cstate="screen">
            <a:extLst>
              <a:ext uri="{28A0092B-C50C-407E-A947-70E740481C1C}">
                <a14:useLocalDpi xmlns:a14="http://schemas.microsoft.com/office/drawing/2010/main"/>
              </a:ext>
            </a:extLst>
          </a:blip>
          <a:stretch>
            <a:fillRect/>
          </a:stretch>
        </p:blipFill>
        <p:spPr>
          <a:xfrm>
            <a:off x="445137" y="4913670"/>
            <a:ext cx="212725" cy="209257"/>
          </a:xfrm>
          <a:prstGeom prst="rect">
            <a:avLst/>
          </a:prstGeom>
        </p:spPr>
      </p:pic>
      <p:sp>
        <p:nvSpPr>
          <p:cNvPr id="27" name="object 27"/>
          <p:cNvSpPr txBox="1"/>
          <p:nvPr/>
        </p:nvSpPr>
        <p:spPr>
          <a:xfrm>
            <a:off x="7277344" y="8049079"/>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28" name="object 28"/>
          <p:cNvSpPr/>
          <p:nvPr/>
        </p:nvSpPr>
        <p:spPr>
          <a:xfrm>
            <a:off x="3320418" y="5922647"/>
            <a:ext cx="4243705" cy="2395220"/>
          </a:xfrm>
          <a:custGeom>
            <a:avLst/>
            <a:gdLst/>
            <a:ahLst/>
            <a:cxnLst/>
            <a:rect l="l" t="t" r="r" b="b"/>
            <a:pathLst>
              <a:path w="4243705" h="2395220">
                <a:moveTo>
                  <a:pt x="2667635" y="0"/>
                </a:moveTo>
                <a:lnTo>
                  <a:pt x="2613660" y="635"/>
                </a:lnTo>
                <a:lnTo>
                  <a:pt x="2560320" y="1904"/>
                </a:lnTo>
                <a:lnTo>
                  <a:pt x="2507615" y="3810"/>
                </a:lnTo>
                <a:lnTo>
                  <a:pt x="2454910" y="6985"/>
                </a:lnTo>
                <a:lnTo>
                  <a:pt x="2402840" y="10795"/>
                </a:lnTo>
                <a:lnTo>
                  <a:pt x="2350770" y="15239"/>
                </a:lnTo>
                <a:lnTo>
                  <a:pt x="2299970" y="20954"/>
                </a:lnTo>
                <a:lnTo>
                  <a:pt x="2248535" y="27304"/>
                </a:lnTo>
                <a:lnTo>
                  <a:pt x="2148205" y="42545"/>
                </a:lnTo>
                <a:lnTo>
                  <a:pt x="2099310" y="51435"/>
                </a:lnTo>
                <a:lnTo>
                  <a:pt x="2001520" y="71754"/>
                </a:lnTo>
                <a:lnTo>
                  <a:pt x="1953260" y="83185"/>
                </a:lnTo>
                <a:lnTo>
                  <a:pt x="1858645" y="108585"/>
                </a:lnTo>
                <a:lnTo>
                  <a:pt x="1811655" y="122554"/>
                </a:lnTo>
                <a:lnTo>
                  <a:pt x="1765300" y="137160"/>
                </a:lnTo>
                <a:lnTo>
                  <a:pt x="1719580" y="153035"/>
                </a:lnTo>
                <a:lnTo>
                  <a:pt x="1674495" y="169545"/>
                </a:lnTo>
                <a:lnTo>
                  <a:pt x="1629410" y="186689"/>
                </a:lnTo>
                <a:lnTo>
                  <a:pt x="1584960" y="205104"/>
                </a:lnTo>
                <a:lnTo>
                  <a:pt x="1541145" y="224154"/>
                </a:lnTo>
                <a:lnTo>
                  <a:pt x="1497964" y="243839"/>
                </a:lnTo>
                <a:lnTo>
                  <a:pt x="1455420" y="264160"/>
                </a:lnTo>
                <a:lnTo>
                  <a:pt x="1412875" y="285750"/>
                </a:lnTo>
                <a:lnTo>
                  <a:pt x="1370964" y="307975"/>
                </a:lnTo>
                <a:lnTo>
                  <a:pt x="1329689" y="330835"/>
                </a:lnTo>
                <a:lnTo>
                  <a:pt x="1289050" y="354964"/>
                </a:lnTo>
                <a:lnTo>
                  <a:pt x="1246505" y="381000"/>
                </a:lnTo>
                <a:lnTo>
                  <a:pt x="1205230" y="407670"/>
                </a:lnTo>
                <a:lnTo>
                  <a:pt x="1163955" y="435610"/>
                </a:lnTo>
                <a:lnTo>
                  <a:pt x="1123314" y="463550"/>
                </a:lnTo>
                <a:lnTo>
                  <a:pt x="1083945" y="493395"/>
                </a:lnTo>
                <a:lnTo>
                  <a:pt x="1044575" y="523875"/>
                </a:lnTo>
                <a:lnTo>
                  <a:pt x="1005839" y="554989"/>
                </a:lnTo>
                <a:lnTo>
                  <a:pt x="967105" y="586739"/>
                </a:lnTo>
                <a:lnTo>
                  <a:pt x="929639" y="619760"/>
                </a:lnTo>
                <a:lnTo>
                  <a:pt x="892810" y="653414"/>
                </a:lnTo>
                <a:lnTo>
                  <a:pt x="855980" y="688339"/>
                </a:lnTo>
                <a:lnTo>
                  <a:pt x="820420" y="723900"/>
                </a:lnTo>
                <a:lnTo>
                  <a:pt x="784860" y="760095"/>
                </a:lnTo>
                <a:lnTo>
                  <a:pt x="750570" y="797560"/>
                </a:lnTo>
                <a:lnTo>
                  <a:pt x="716280" y="835660"/>
                </a:lnTo>
                <a:lnTo>
                  <a:pt x="682625" y="874395"/>
                </a:lnTo>
                <a:lnTo>
                  <a:pt x="650239" y="914400"/>
                </a:lnTo>
                <a:lnTo>
                  <a:pt x="617855" y="955039"/>
                </a:lnTo>
                <a:lnTo>
                  <a:pt x="586105" y="996314"/>
                </a:lnTo>
                <a:lnTo>
                  <a:pt x="554989" y="1038860"/>
                </a:lnTo>
                <a:lnTo>
                  <a:pt x="524510" y="1082039"/>
                </a:lnTo>
                <a:lnTo>
                  <a:pt x="494664" y="1125854"/>
                </a:lnTo>
                <a:lnTo>
                  <a:pt x="465455" y="1170304"/>
                </a:lnTo>
                <a:lnTo>
                  <a:pt x="433705" y="1221739"/>
                </a:lnTo>
                <a:lnTo>
                  <a:pt x="402589" y="1273175"/>
                </a:lnTo>
                <a:lnTo>
                  <a:pt x="374014" y="1323975"/>
                </a:lnTo>
                <a:lnTo>
                  <a:pt x="346075" y="1374775"/>
                </a:lnTo>
                <a:lnTo>
                  <a:pt x="320039" y="1424939"/>
                </a:lnTo>
                <a:lnTo>
                  <a:pt x="294639" y="1474470"/>
                </a:lnTo>
                <a:lnTo>
                  <a:pt x="271145" y="1523364"/>
                </a:lnTo>
                <a:lnTo>
                  <a:pt x="248920" y="1572260"/>
                </a:lnTo>
                <a:lnTo>
                  <a:pt x="227964" y="1619885"/>
                </a:lnTo>
                <a:lnTo>
                  <a:pt x="208280" y="1666239"/>
                </a:lnTo>
                <a:lnTo>
                  <a:pt x="189230" y="1711960"/>
                </a:lnTo>
                <a:lnTo>
                  <a:pt x="172085" y="1755775"/>
                </a:lnTo>
                <a:lnTo>
                  <a:pt x="156210" y="1798955"/>
                </a:lnTo>
                <a:lnTo>
                  <a:pt x="140970" y="1840864"/>
                </a:lnTo>
                <a:lnTo>
                  <a:pt x="127000" y="1880870"/>
                </a:lnTo>
                <a:lnTo>
                  <a:pt x="113664" y="1919605"/>
                </a:lnTo>
                <a:lnTo>
                  <a:pt x="102235" y="1956435"/>
                </a:lnTo>
                <a:lnTo>
                  <a:pt x="67945" y="2071370"/>
                </a:lnTo>
                <a:lnTo>
                  <a:pt x="48895" y="2143760"/>
                </a:lnTo>
                <a:lnTo>
                  <a:pt x="33655" y="2207895"/>
                </a:lnTo>
                <a:lnTo>
                  <a:pt x="21589" y="2261870"/>
                </a:lnTo>
                <a:lnTo>
                  <a:pt x="12700" y="2305685"/>
                </a:lnTo>
                <a:lnTo>
                  <a:pt x="6985" y="2338705"/>
                </a:lnTo>
                <a:lnTo>
                  <a:pt x="3175" y="2359025"/>
                </a:lnTo>
                <a:lnTo>
                  <a:pt x="2539" y="2366645"/>
                </a:lnTo>
                <a:lnTo>
                  <a:pt x="0" y="2383790"/>
                </a:lnTo>
                <a:lnTo>
                  <a:pt x="2904490" y="2395220"/>
                </a:lnTo>
                <a:lnTo>
                  <a:pt x="2960370" y="2394585"/>
                </a:lnTo>
                <a:lnTo>
                  <a:pt x="3016250" y="2393315"/>
                </a:lnTo>
                <a:lnTo>
                  <a:pt x="3070860" y="2390775"/>
                </a:lnTo>
                <a:lnTo>
                  <a:pt x="3125470" y="2387600"/>
                </a:lnTo>
                <a:lnTo>
                  <a:pt x="3179445" y="2383155"/>
                </a:lnTo>
                <a:lnTo>
                  <a:pt x="3232785" y="2378075"/>
                </a:lnTo>
                <a:lnTo>
                  <a:pt x="3286125" y="2372360"/>
                </a:lnTo>
                <a:lnTo>
                  <a:pt x="3337560" y="2365375"/>
                </a:lnTo>
                <a:lnTo>
                  <a:pt x="2891155" y="2365375"/>
                </a:lnTo>
                <a:lnTo>
                  <a:pt x="34289" y="2353945"/>
                </a:lnTo>
                <a:lnTo>
                  <a:pt x="45085" y="2294890"/>
                </a:lnTo>
                <a:lnTo>
                  <a:pt x="53975" y="2251075"/>
                </a:lnTo>
                <a:lnTo>
                  <a:pt x="66039" y="2199005"/>
                </a:lnTo>
                <a:lnTo>
                  <a:pt x="80645" y="2139315"/>
                </a:lnTo>
                <a:lnTo>
                  <a:pt x="98425" y="2072639"/>
                </a:lnTo>
                <a:lnTo>
                  <a:pt x="120014" y="1999614"/>
                </a:lnTo>
                <a:lnTo>
                  <a:pt x="139064" y="1938655"/>
                </a:lnTo>
                <a:lnTo>
                  <a:pt x="158750" y="1880235"/>
                </a:lnTo>
                <a:lnTo>
                  <a:pt x="179070" y="1823085"/>
                </a:lnTo>
                <a:lnTo>
                  <a:pt x="199389" y="1767839"/>
                </a:lnTo>
                <a:lnTo>
                  <a:pt x="220345" y="1713864"/>
                </a:lnTo>
                <a:lnTo>
                  <a:pt x="241935" y="1662430"/>
                </a:lnTo>
                <a:lnTo>
                  <a:pt x="263525" y="1612264"/>
                </a:lnTo>
                <a:lnTo>
                  <a:pt x="285114" y="1564005"/>
                </a:lnTo>
                <a:lnTo>
                  <a:pt x="307339" y="1517650"/>
                </a:lnTo>
                <a:lnTo>
                  <a:pt x="328930" y="1473200"/>
                </a:lnTo>
                <a:lnTo>
                  <a:pt x="350520" y="1430654"/>
                </a:lnTo>
                <a:lnTo>
                  <a:pt x="393064" y="1350645"/>
                </a:lnTo>
                <a:lnTo>
                  <a:pt x="414020" y="1313814"/>
                </a:lnTo>
                <a:lnTo>
                  <a:pt x="434339" y="1278889"/>
                </a:lnTo>
                <a:lnTo>
                  <a:pt x="454025" y="1245870"/>
                </a:lnTo>
                <a:lnTo>
                  <a:pt x="490855" y="1185545"/>
                </a:lnTo>
                <a:lnTo>
                  <a:pt x="549275" y="1097914"/>
                </a:lnTo>
                <a:lnTo>
                  <a:pt x="579755" y="1055370"/>
                </a:lnTo>
                <a:lnTo>
                  <a:pt x="610235" y="1014095"/>
                </a:lnTo>
                <a:lnTo>
                  <a:pt x="641350" y="972820"/>
                </a:lnTo>
                <a:lnTo>
                  <a:pt x="673735" y="932814"/>
                </a:lnTo>
                <a:lnTo>
                  <a:pt x="706120" y="893445"/>
                </a:lnTo>
                <a:lnTo>
                  <a:pt x="739139" y="854710"/>
                </a:lnTo>
                <a:lnTo>
                  <a:pt x="772795" y="817245"/>
                </a:lnTo>
                <a:lnTo>
                  <a:pt x="807085" y="780414"/>
                </a:lnTo>
                <a:lnTo>
                  <a:pt x="842010" y="744854"/>
                </a:lnTo>
                <a:lnTo>
                  <a:pt x="877570" y="709295"/>
                </a:lnTo>
                <a:lnTo>
                  <a:pt x="913130" y="675004"/>
                </a:lnTo>
                <a:lnTo>
                  <a:pt x="949960" y="641985"/>
                </a:lnTo>
                <a:lnTo>
                  <a:pt x="987425" y="609600"/>
                </a:lnTo>
                <a:lnTo>
                  <a:pt x="1024889" y="577850"/>
                </a:lnTo>
                <a:lnTo>
                  <a:pt x="1062989" y="546735"/>
                </a:lnTo>
                <a:lnTo>
                  <a:pt x="1101725" y="516889"/>
                </a:lnTo>
                <a:lnTo>
                  <a:pt x="1141730" y="487679"/>
                </a:lnTo>
                <a:lnTo>
                  <a:pt x="1181100" y="459739"/>
                </a:lnTo>
                <a:lnTo>
                  <a:pt x="1221739" y="432435"/>
                </a:lnTo>
                <a:lnTo>
                  <a:pt x="1263014" y="405764"/>
                </a:lnTo>
                <a:lnTo>
                  <a:pt x="1304289" y="380364"/>
                </a:lnTo>
                <a:lnTo>
                  <a:pt x="1346200" y="356235"/>
                </a:lnTo>
                <a:lnTo>
                  <a:pt x="1388745" y="332739"/>
                </a:lnTo>
                <a:lnTo>
                  <a:pt x="1431289" y="309879"/>
                </a:lnTo>
                <a:lnTo>
                  <a:pt x="1475105" y="288289"/>
                </a:lnTo>
                <a:lnTo>
                  <a:pt x="1518920" y="267335"/>
                </a:lnTo>
                <a:lnTo>
                  <a:pt x="1563370" y="247014"/>
                </a:lnTo>
                <a:lnTo>
                  <a:pt x="1607820" y="227964"/>
                </a:lnTo>
                <a:lnTo>
                  <a:pt x="1653539" y="209550"/>
                </a:lnTo>
                <a:lnTo>
                  <a:pt x="1699260" y="192404"/>
                </a:lnTo>
                <a:lnTo>
                  <a:pt x="1745614" y="175895"/>
                </a:lnTo>
                <a:lnTo>
                  <a:pt x="1792605" y="160020"/>
                </a:lnTo>
                <a:lnTo>
                  <a:pt x="1840230" y="145414"/>
                </a:lnTo>
                <a:lnTo>
                  <a:pt x="1888489" y="131445"/>
                </a:lnTo>
                <a:lnTo>
                  <a:pt x="1936750" y="118745"/>
                </a:lnTo>
                <a:lnTo>
                  <a:pt x="1985645" y="106679"/>
                </a:lnTo>
                <a:lnTo>
                  <a:pt x="2035175" y="95250"/>
                </a:lnTo>
                <a:lnTo>
                  <a:pt x="2085339" y="85089"/>
                </a:lnTo>
                <a:lnTo>
                  <a:pt x="2135505" y="75564"/>
                </a:lnTo>
                <a:lnTo>
                  <a:pt x="2186305" y="66675"/>
                </a:lnTo>
                <a:lnTo>
                  <a:pt x="2237740" y="59054"/>
                </a:lnTo>
                <a:lnTo>
                  <a:pt x="2342515" y="46354"/>
                </a:lnTo>
                <a:lnTo>
                  <a:pt x="2448560" y="37464"/>
                </a:lnTo>
                <a:lnTo>
                  <a:pt x="2501900" y="34289"/>
                </a:lnTo>
                <a:lnTo>
                  <a:pt x="2611120" y="30479"/>
                </a:lnTo>
                <a:lnTo>
                  <a:pt x="4243196" y="30479"/>
                </a:lnTo>
                <a:lnTo>
                  <a:pt x="4243196" y="6381"/>
                </a:lnTo>
                <a:lnTo>
                  <a:pt x="2667635" y="0"/>
                </a:lnTo>
                <a:close/>
              </a:path>
              <a:path w="4243705" h="2395220">
                <a:moveTo>
                  <a:pt x="4243196" y="2006361"/>
                </a:moveTo>
                <a:lnTo>
                  <a:pt x="4206240" y="2029460"/>
                </a:lnTo>
                <a:lnTo>
                  <a:pt x="4165600" y="2053589"/>
                </a:lnTo>
                <a:lnTo>
                  <a:pt x="4123690" y="2077720"/>
                </a:lnTo>
                <a:lnTo>
                  <a:pt x="4081780" y="2099945"/>
                </a:lnTo>
                <a:lnTo>
                  <a:pt x="4038600" y="2122170"/>
                </a:lnTo>
                <a:lnTo>
                  <a:pt x="3995419" y="2142490"/>
                </a:lnTo>
                <a:lnTo>
                  <a:pt x="3950969" y="2162810"/>
                </a:lnTo>
                <a:lnTo>
                  <a:pt x="3906519" y="2181860"/>
                </a:lnTo>
                <a:lnTo>
                  <a:pt x="3861435" y="2199640"/>
                </a:lnTo>
                <a:lnTo>
                  <a:pt x="3815080" y="2216785"/>
                </a:lnTo>
                <a:lnTo>
                  <a:pt x="3768725" y="2232660"/>
                </a:lnTo>
                <a:lnTo>
                  <a:pt x="3721735" y="2247900"/>
                </a:lnTo>
                <a:lnTo>
                  <a:pt x="3674110" y="2262505"/>
                </a:lnTo>
                <a:lnTo>
                  <a:pt x="3625850" y="2275840"/>
                </a:lnTo>
                <a:lnTo>
                  <a:pt x="3576955" y="2288540"/>
                </a:lnTo>
                <a:lnTo>
                  <a:pt x="3527425" y="2299970"/>
                </a:lnTo>
                <a:lnTo>
                  <a:pt x="3477894" y="2310765"/>
                </a:lnTo>
                <a:lnTo>
                  <a:pt x="3427094" y="2320290"/>
                </a:lnTo>
                <a:lnTo>
                  <a:pt x="3376294" y="2329180"/>
                </a:lnTo>
                <a:lnTo>
                  <a:pt x="3324225" y="2336800"/>
                </a:lnTo>
                <a:lnTo>
                  <a:pt x="3272155" y="2343785"/>
                </a:lnTo>
                <a:lnTo>
                  <a:pt x="3219450" y="2349500"/>
                </a:lnTo>
                <a:lnTo>
                  <a:pt x="3166110" y="2354580"/>
                </a:lnTo>
                <a:lnTo>
                  <a:pt x="3112135" y="2358390"/>
                </a:lnTo>
                <a:lnTo>
                  <a:pt x="3057525" y="2361565"/>
                </a:lnTo>
                <a:lnTo>
                  <a:pt x="3002915" y="2363470"/>
                </a:lnTo>
                <a:lnTo>
                  <a:pt x="2947035" y="2364740"/>
                </a:lnTo>
                <a:lnTo>
                  <a:pt x="2891155" y="2365375"/>
                </a:lnTo>
                <a:lnTo>
                  <a:pt x="3337560" y="2365375"/>
                </a:lnTo>
                <a:lnTo>
                  <a:pt x="3389630" y="2357120"/>
                </a:lnTo>
                <a:lnTo>
                  <a:pt x="3441065" y="2348230"/>
                </a:lnTo>
                <a:lnTo>
                  <a:pt x="3491865" y="2338070"/>
                </a:lnTo>
                <a:lnTo>
                  <a:pt x="3542030" y="2327275"/>
                </a:lnTo>
                <a:lnTo>
                  <a:pt x="3591560" y="2315845"/>
                </a:lnTo>
                <a:lnTo>
                  <a:pt x="3640455" y="2303145"/>
                </a:lnTo>
                <a:lnTo>
                  <a:pt x="3688715" y="2289810"/>
                </a:lnTo>
                <a:lnTo>
                  <a:pt x="3736340" y="2275205"/>
                </a:lnTo>
                <a:lnTo>
                  <a:pt x="3830319" y="2243455"/>
                </a:lnTo>
                <a:lnTo>
                  <a:pt x="3921760" y="2207895"/>
                </a:lnTo>
                <a:lnTo>
                  <a:pt x="3966210" y="2188845"/>
                </a:lnTo>
                <a:lnTo>
                  <a:pt x="4010660" y="2168525"/>
                </a:lnTo>
                <a:lnTo>
                  <a:pt x="4054475" y="2147570"/>
                </a:lnTo>
                <a:lnTo>
                  <a:pt x="4097655" y="2125345"/>
                </a:lnTo>
                <a:lnTo>
                  <a:pt x="4139565" y="2103120"/>
                </a:lnTo>
                <a:lnTo>
                  <a:pt x="4181475" y="2078989"/>
                </a:lnTo>
                <a:lnTo>
                  <a:pt x="4222750" y="2054225"/>
                </a:lnTo>
                <a:lnTo>
                  <a:pt x="4243196" y="2041445"/>
                </a:lnTo>
                <a:lnTo>
                  <a:pt x="4243196" y="2006361"/>
                </a:lnTo>
                <a:close/>
              </a:path>
              <a:path w="4243705" h="2395220">
                <a:moveTo>
                  <a:pt x="4243196" y="30479"/>
                </a:moveTo>
                <a:lnTo>
                  <a:pt x="2666365" y="30479"/>
                </a:lnTo>
                <a:lnTo>
                  <a:pt x="4243196" y="36861"/>
                </a:lnTo>
                <a:lnTo>
                  <a:pt x="4243196" y="30479"/>
                </a:lnTo>
                <a:close/>
              </a:path>
            </a:pathLst>
          </a:custGeom>
          <a:solidFill>
            <a:srgbClr val="F5C15B"/>
          </a:solidFill>
        </p:spPr>
        <p:txBody>
          <a:bodyPr wrap="square" lIns="0" tIns="0" rIns="0" bIns="0" rtlCol="0"/>
          <a:lstStyle/>
          <a:p>
            <a:endParaRPr/>
          </a:p>
        </p:txBody>
      </p:sp>
      <p:sp>
        <p:nvSpPr>
          <p:cNvPr id="29" name="object 29"/>
          <p:cNvSpPr txBox="1"/>
          <p:nvPr/>
        </p:nvSpPr>
        <p:spPr>
          <a:xfrm>
            <a:off x="7263383" y="10361924"/>
            <a:ext cx="173990" cy="111631"/>
          </a:xfrm>
          <a:prstGeom prst="rect">
            <a:avLst/>
          </a:prstGeom>
        </p:spPr>
        <p:txBody>
          <a:bodyPr vert="horz" wrap="square" lIns="0" tIns="3810" rIns="0" bIns="0" rtlCol="0">
            <a:spAutoFit/>
          </a:bodyPr>
          <a:lstStyle/>
          <a:p>
            <a:pPr marL="38088">
              <a:spcBef>
                <a:spcPts val="30"/>
              </a:spcBef>
            </a:pPr>
            <a:fld id="{81D60167-4931-47E6-BA6A-407CBD079E47}" type="slidenum">
              <a:rPr sz="700" spc="-5" dirty="0">
                <a:solidFill>
                  <a:srgbClr val="004448"/>
                </a:solidFill>
                <a:latin typeface="Microsoft Sans Serif"/>
                <a:cs typeface="Microsoft Sans Serif"/>
              </a:rPr>
              <a:pPr marL="38088">
                <a:spcBef>
                  <a:spcPts val="30"/>
                </a:spcBef>
              </a:pPr>
              <a:t>44</a:t>
            </a:fld>
            <a:endParaRPr sz="700">
              <a:latin typeface="Microsoft Sans Serif"/>
              <a:cs typeface="Microsoft Sans Serif"/>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30" y="4645300"/>
            <a:ext cx="2996565" cy="1951989"/>
          </a:xfrm>
          <a:prstGeom prst="rect">
            <a:avLst/>
          </a:prstGeom>
        </p:spPr>
        <p:txBody>
          <a:bodyPr vert="horz" wrap="square" lIns="0" tIns="83796" rIns="0" bIns="0" rtlCol="0">
            <a:spAutoFit/>
          </a:bodyPr>
          <a:lstStyle/>
          <a:p>
            <a:pPr marL="29200" algn="just">
              <a:spcBef>
                <a:spcPts val="660"/>
              </a:spcBef>
            </a:pPr>
            <a:r>
              <a:rPr sz="1200" dirty="0">
                <a:solidFill>
                  <a:srgbClr val="004448"/>
                </a:solidFill>
                <a:latin typeface="Microsoft Sans Serif"/>
                <a:cs typeface="Microsoft Sans Serif"/>
              </a:rPr>
              <a:t>Acerca</a:t>
            </a:r>
            <a:r>
              <a:rPr sz="1200" spc="-7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ct val="95800"/>
              </a:lnSpc>
              <a:spcBef>
                <a:spcPts val="515"/>
              </a:spcBef>
            </a:pPr>
            <a:r>
              <a:rPr sz="1000" spc="-5" dirty="0">
                <a:latin typeface="Microsoft Sans Serif"/>
                <a:cs typeface="Microsoft Sans Serif"/>
              </a:rPr>
              <a:t>Marko</a:t>
            </a:r>
            <a:r>
              <a:rPr sz="1000" dirty="0">
                <a:latin typeface="Microsoft Sans Serif"/>
                <a:cs typeface="Microsoft Sans Serif"/>
              </a:rPr>
              <a:t> </a:t>
            </a:r>
            <a:r>
              <a:rPr sz="1000" spc="-5" dirty="0">
                <a:latin typeface="Microsoft Sans Serif"/>
                <a:cs typeface="Microsoft Sans Serif"/>
              </a:rPr>
              <a:t>Cesar</a:t>
            </a:r>
            <a:r>
              <a:rPr sz="1000" dirty="0">
                <a:latin typeface="Microsoft Sans Serif"/>
                <a:cs typeface="Microsoft Sans Serif"/>
              </a:rPr>
              <a:t> </a:t>
            </a:r>
            <a:r>
              <a:rPr sz="1000" spc="-5" dirty="0">
                <a:latin typeface="Microsoft Sans Serif"/>
                <a:cs typeface="Microsoft Sans Serif"/>
              </a:rPr>
              <a:t>es</a:t>
            </a:r>
            <a:r>
              <a:rPr sz="1000" dirty="0">
                <a:latin typeface="Microsoft Sans Serif"/>
                <a:cs typeface="Microsoft Sans Serif"/>
              </a:rPr>
              <a:t> </a:t>
            </a:r>
            <a:r>
              <a:rPr sz="1000" spc="-5" dirty="0">
                <a:latin typeface="Microsoft Sans Serif"/>
                <a:cs typeface="Microsoft Sans Serif"/>
              </a:rPr>
              <a:t>un</a:t>
            </a:r>
            <a:r>
              <a:rPr sz="1000" dirty="0">
                <a:latin typeface="Microsoft Sans Serif"/>
                <a:cs typeface="Microsoft Sans Serif"/>
              </a:rPr>
              <a:t> </a:t>
            </a:r>
            <a:r>
              <a:rPr sz="1000" spc="-5" dirty="0">
                <a:latin typeface="Microsoft Sans Serif"/>
                <a:cs typeface="Microsoft Sans Serif"/>
              </a:rPr>
              <a:t>apicultor</a:t>
            </a:r>
            <a:r>
              <a:rPr sz="1000" dirty="0">
                <a:latin typeface="Microsoft Sans Serif"/>
                <a:cs typeface="Microsoft Sans Serif"/>
              </a:rPr>
              <a:t> </a:t>
            </a:r>
            <a:r>
              <a:rPr sz="1000" spc="-5" dirty="0">
                <a:latin typeface="Microsoft Sans Serif"/>
                <a:cs typeface="Microsoft Sans Serif"/>
              </a:rPr>
              <a:t>joven,</a:t>
            </a:r>
            <a:r>
              <a:rPr sz="1000" dirty="0">
                <a:latin typeface="Microsoft Sans Serif"/>
                <a:cs typeface="Microsoft Sans Serif"/>
              </a:rPr>
              <a:t> </a:t>
            </a:r>
            <a:r>
              <a:rPr sz="1000" spc="-5" dirty="0">
                <a:latin typeface="Microsoft Sans Serif"/>
                <a:cs typeface="Microsoft Sans Serif"/>
              </a:rPr>
              <a:t>ambicioso</a:t>
            </a:r>
            <a:r>
              <a:rPr sz="1000" dirty="0">
                <a:latin typeface="Microsoft Sans Serif"/>
                <a:cs typeface="Microsoft Sans Serif"/>
              </a:rPr>
              <a:t> </a:t>
            </a:r>
            <a:r>
              <a:rPr sz="1000" spc="-5" dirty="0">
                <a:latin typeface="Microsoft Sans Serif"/>
                <a:cs typeface="Microsoft Sans Serif"/>
              </a:rPr>
              <a:t>e </a:t>
            </a:r>
            <a:r>
              <a:rPr sz="1000" dirty="0">
                <a:latin typeface="Microsoft Sans Serif"/>
                <a:cs typeface="Microsoft Sans Serif"/>
              </a:rPr>
              <a:t> </a:t>
            </a:r>
            <a:r>
              <a:rPr sz="1000" spc="-5" dirty="0">
                <a:latin typeface="Microsoft Sans Serif"/>
                <a:cs typeface="Microsoft Sans Serif"/>
              </a:rPr>
              <a:t>innovador,</a:t>
            </a:r>
            <a:r>
              <a:rPr sz="1000" spc="170" dirty="0">
                <a:latin typeface="Microsoft Sans Serif"/>
                <a:cs typeface="Microsoft Sans Serif"/>
              </a:rPr>
              <a:t> </a:t>
            </a:r>
            <a:r>
              <a:rPr sz="1000" spc="-5" dirty="0">
                <a:latin typeface="Microsoft Sans Serif"/>
                <a:cs typeface="Microsoft Sans Serif"/>
              </a:rPr>
              <a:t>presidente</a:t>
            </a:r>
            <a:r>
              <a:rPr sz="1000" spc="170" dirty="0">
                <a:latin typeface="Microsoft Sans Serif"/>
                <a:cs typeface="Microsoft Sans Serif"/>
              </a:rPr>
              <a:t> </a:t>
            </a:r>
            <a:r>
              <a:rPr sz="1000" spc="-5" dirty="0">
                <a:latin typeface="Microsoft Sans Serif"/>
                <a:cs typeface="Microsoft Sans Serif"/>
              </a:rPr>
              <a:t>de</a:t>
            </a:r>
            <a:r>
              <a:rPr sz="1000" spc="170" dirty="0">
                <a:latin typeface="Microsoft Sans Serif"/>
                <a:cs typeface="Microsoft Sans Serif"/>
              </a:rPr>
              <a:t> </a:t>
            </a:r>
            <a:r>
              <a:rPr sz="1000" spc="-5" dirty="0">
                <a:latin typeface="Microsoft Sans Serif"/>
                <a:cs typeface="Microsoft Sans Serif"/>
              </a:rPr>
              <a:t>la</a:t>
            </a:r>
            <a:r>
              <a:rPr sz="1000" spc="155" dirty="0">
                <a:latin typeface="Microsoft Sans Serif"/>
                <a:cs typeface="Microsoft Sans Serif"/>
              </a:rPr>
              <a:t> </a:t>
            </a:r>
            <a:r>
              <a:rPr sz="1000" spc="-5" dirty="0">
                <a:latin typeface="Microsoft Sans Serif"/>
                <a:cs typeface="Microsoft Sans Serif"/>
              </a:rPr>
              <a:t>Asociación</a:t>
            </a:r>
            <a:r>
              <a:rPr sz="1000" spc="170" dirty="0">
                <a:latin typeface="Microsoft Sans Serif"/>
                <a:cs typeface="Microsoft Sans Serif"/>
              </a:rPr>
              <a:t> </a:t>
            </a:r>
            <a:r>
              <a:rPr sz="1000" spc="-5" dirty="0">
                <a:latin typeface="Microsoft Sans Serif"/>
                <a:cs typeface="Microsoft Sans Serif"/>
              </a:rPr>
              <a:t>de</a:t>
            </a:r>
            <a:r>
              <a:rPr sz="1000" spc="170" dirty="0">
                <a:latin typeface="Microsoft Sans Serif"/>
                <a:cs typeface="Microsoft Sans Serif"/>
              </a:rPr>
              <a:t> </a:t>
            </a:r>
            <a:r>
              <a:rPr sz="1000" spc="-5" dirty="0">
                <a:latin typeface="Microsoft Sans Serif"/>
                <a:cs typeface="Microsoft Sans Serif"/>
              </a:rPr>
              <a:t>Bebidas </a:t>
            </a:r>
            <a:r>
              <a:rPr sz="1000" spc="-254"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5" dirty="0">
                <a:latin typeface="Microsoft Sans Serif"/>
                <a:cs typeface="Microsoft Sans Serif"/>
              </a:rPr>
              <a:t>Miel</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5" dirty="0">
                <a:latin typeface="Microsoft Sans Serif"/>
                <a:cs typeface="Microsoft Sans Serif"/>
              </a:rPr>
              <a:t>Maribor.</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5" dirty="0">
                <a:latin typeface="Microsoft Sans Serif"/>
                <a:cs typeface="Microsoft Sans Serif"/>
              </a:rPr>
              <a:t>niño,</a:t>
            </a:r>
            <a:r>
              <a:rPr sz="1000" dirty="0">
                <a:latin typeface="Microsoft Sans Serif"/>
                <a:cs typeface="Microsoft Sans Serif"/>
              </a:rPr>
              <a:t> </a:t>
            </a:r>
            <a:r>
              <a:rPr sz="1000" spc="-5" dirty="0">
                <a:latin typeface="Microsoft Sans Serif"/>
                <a:cs typeface="Microsoft Sans Serif"/>
              </a:rPr>
              <a:t>le</a:t>
            </a:r>
            <a:r>
              <a:rPr sz="1000" dirty="0">
                <a:latin typeface="Microsoft Sans Serif"/>
                <a:cs typeface="Microsoft Sans Serif"/>
              </a:rPr>
              <a:t> </a:t>
            </a:r>
            <a:r>
              <a:rPr sz="1000" spc="-5" dirty="0">
                <a:latin typeface="Microsoft Sans Serif"/>
                <a:cs typeface="Microsoft Sans Serif"/>
              </a:rPr>
              <a:t>encantaba</a:t>
            </a:r>
            <a:r>
              <a:rPr sz="1000" dirty="0">
                <a:latin typeface="Microsoft Sans Serif"/>
                <a:cs typeface="Microsoft Sans Serif"/>
              </a:rPr>
              <a:t> </a:t>
            </a:r>
            <a:r>
              <a:rPr sz="1000" spc="-10" dirty="0">
                <a:latin typeface="Microsoft Sans Serif"/>
                <a:cs typeface="Microsoft Sans Serif"/>
              </a:rPr>
              <a:t>ver</a:t>
            </a:r>
            <a:r>
              <a:rPr sz="1000" spc="-5" dirty="0">
                <a:latin typeface="Microsoft Sans Serif"/>
                <a:cs typeface="Microsoft Sans Serif"/>
              </a:rPr>
              <a:t> la </a:t>
            </a:r>
            <a:r>
              <a:rPr sz="1000" spc="-260" dirty="0">
                <a:latin typeface="Microsoft Sans Serif"/>
                <a:cs typeface="Microsoft Sans Serif"/>
              </a:rPr>
              <a:t> </a:t>
            </a:r>
            <a:r>
              <a:rPr sz="1000" spc="-5" dirty="0">
                <a:latin typeface="Microsoft Sans Serif"/>
                <a:cs typeface="Microsoft Sans Serif"/>
              </a:rPr>
              <a:t>apicultura de </a:t>
            </a:r>
            <a:r>
              <a:rPr sz="1000" dirty="0">
                <a:latin typeface="Microsoft Sans Serif"/>
                <a:cs typeface="Microsoft Sans Serif"/>
              </a:rPr>
              <a:t>su </a:t>
            </a:r>
            <a:r>
              <a:rPr sz="1000" spc="15" dirty="0">
                <a:latin typeface="Microsoft Sans Serif"/>
                <a:cs typeface="Microsoft Sans Serif"/>
              </a:rPr>
              <a:t>tío </a:t>
            </a:r>
            <a:r>
              <a:rPr sz="1000" spc="-5" dirty="0">
                <a:latin typeface="Microsoft Sans Serif"/>
                <a:cs typeface="Microsoft Sans Serif"/>
              </a:rPr>
              <a:t>abuelo, y este trabajo </a:t>
            </a:r>
            <a:r>
              <a:rPr sz="1000" dirty="0">
                <a:latin typeface="Microsoft Sans Serif"/>
                <a:cs typeface="Microsoft Sans Serif"/>
              </a:rPr>
              <a:t>siempre </a:t>
            </a:r>
            <a:r>
              <a:rPr sz="1000" spc="-10" dirty="0">
                <a:latin typeface="Microsoft Sans Serif"/>
                <a:cs typeface="Microsoft Sans Serif"/>
              </a:rPr>
              <a:t>le </a:t>
            </a:r>
            <a:r>
              <a:rPr sz="1000" spc="-5" dirty="0">
                <a:latin typeface="Microsoft Sans Serif"/>
                <a:cs typeface="Microsoft Sans Serif"/>
              </a:rPr>
              <a:t> pareció interesante. Es </a:t>
            </a:r>
            <a:r>
              <a:rPr sz="1000" dirty="0">
                <a:latin typeface="Microsoft Sans Serif"/>
                <a:cs typeface="Microsoft Sans Serif"/>
              </a:rPr>
              <a:t>un </a:t>
            </a:r>
            <a:r>
              <a:rPr sz="1000" spc="-5" dirty="0">
                <a:latin typeface="Microsoft Sans Serif"/>
                <a:cs typeface="Microsoft Sans Serif"/>
              </a:rPr>
              <a:t>apasionado amante de </a:t>
            </a:r>
            <a:r>
              <a:rPr sz="1000" spc="-10" dirty="0">
                <a:latin typeface="Microsoft Sans Serif"/>
                <a:cs typeface="Microsoft Sans Serif"/>
              </a:rPr>
              <a:t>la </a:t>
            </a:r>
            <a:r>
              <a:rPr sz="1000" spc="-5" dirty="0">
                <a:latin typeface="Microsoft Sans Serif"/>
                <a:cs typeface="Microsoft Sans Serif"/>
              </a:rPr>
              <a:t> naturaleza. Recibió el certificado </a:t>
            </a:r>
            <a:r>
              <a:rPr sz="1000" dirty="0">
                <a:latin typeface="Microsoft Sans Serif"/>
                <a:cs typeface="Microsoft Sans Serif"/>
              </a:rPr>
              <a:t>de </a:t>
            </a:r>
            <a:r>
              <a:rPr sz="1000" spc="-5" dirty="0">
                <a:latin typeface="Microsoft Sans Serif"/>
                <a:cs typeface="Microsoft Sans Serif"/>
              </a:rPr>
              <a:t>miel </a:t>
            </a:r>
            <a:r>
              <a:rPr sz="1000" dirty="0">
                <a:latin typeface="Microsoft Sans Serif"/>
                <a:cs typeface="Microsoft Sans Serif"/>
              </a:rPr>
              <a:t>eslovena </a:t>
            </a:r>
            <a:r>
              <a:rPr sz="1000" spc="5" dirty="0">
                <a:latin typeface="Microsoft Sans Serif"/>
                <a:cs typeface="Microsoft Sans Serif"/>
              </a:rPr>
              <a:t> </a:t>
            </a:r>
            <a:r>
              <a:rPr sz="1000" spc="-5" dirty="0">
                <a:latin typeface="Microsoft Sans Serif"/>
                <a:cs typeface="Microsoft Sans Serif"/>
              </a:rPr>
              <a:t>con</a:t>
            </a:r>
            <a:r>
              <a:rPr sz="1000" dirty="0">
                <a:latin typeface="Microsoft Sans Serif"/>
                <a:cs typeface="Microsoft Sans Serif"/>
              </a:rPr>
              <a:t> </a:t>
            </a:r>
            <a:r>
              <a:rPr sz="1000" spc="-5" dirty="0">
                <a:latin typeface="Microsoft Sans Serif"/>
                <a:cs typeface="Microsoft Sans Serif"/>
              </a:rPr>
              <a:t>indicación</a:t>
            </a:r>
            <a:r>
              <a:rPr sz="1000" dirty="0">
                <a:latin typeface="Microsoft Sans Serif"/>
                <a:cs typeface="Microsoft Sans Serif"/>
              </a:rPr>
              <a:t> </a:t>
            </a:r>
            <a:r>
              <a:rPr sz="1000" spc="-5" dirty="0">
                <a:latin typeface="Microsoft Sans Serif"/>
                <a:cs typeface="Microsoft Sans Serif"/>
              </a:rPr>
              <a:t>geográfica</a:t>
            </a:r>
            <a:r>
              <a:rPr sz="1000" dirty="0">
                <a:latin typeface="Microsoft Sans Serif"/>
                <a:cs typeface="Microsoft Sans Serif"/>
              </a:rPr>
              <a:t> </a:t>
            </a:r>
            <a:r>
              <a:rPr sz="1000" spc="-5" dirty="0">
                <a:latin typeface="Microsoft Sans Serif"/>
                <a:cs typeface="Microsoft Sans Serif"/>
              </a:rPr>
              <a:t>en</a:t>
            </a:r>
            <a:r>
              <a:rPr sz="1000" dirty="0">
                <a:latin typeface="Microsoft Sans Serif"/>
                <a:cs typeface="Microsoft Sans Serif"/>
              </a:rPr>
              <a:t> </a:t>
            </a:r>
            <a:r>
              <a:rPr sz="1000" spc="-5" dirty="0">
                <a:latin typeface="Microsoft Sans Serif"/>
                <a:cs typeface="Microsoft Sans Serif"/>
              </a:rPr>
              <a:t>2010.</a:t>
            </a:r>
            <a:r>
              <a:rPr sz="1000" dirty="0">
                <a:latin typeface="Microsoft Sans Serif"/>
                <a:cs typeface="Microsoft Sans Serif"/>
              </a:rPr>
              <a:t> </a:t>
            </a:r>
            <a:r>
              <a:rPr sz="1000" spc="-5" dirty="0">
                <a:latin typeface="Microsoft Sans Serif"/>
                <a:cs typeface="Microsoft Sans Serif"/>
              </a:rPr>
              <a:t>Cree</a:t>
            </a:r>
            <a:r>
              <a:rPr sz="1000" dirty="0">
                <a:latin typeface="Microsoft Sans Serif"/>
                <a:cs typeface="Microsoft Sans Serif"/>
              </a:rPr>
              <a:t> </a:t>
            </a:r>
            <a:r>
              <a:rPr sz="1000" spc="-5" dirty="0">
                <a:latin typeface="Microsoft Sans Serif"/>
                <a:cs typeface="Microsoft Sans Serif"/>
              </a:rPr>
              <a:t>en</a:t>
            </a:r>
            <a:r>
              <a:rPr sz="1000" spc="254" dirty="0">
                <a:latin typeface="Microsoft Sans Serif"/>
                <a:cs typeface="Microsoft Sans Serif"/>
              </a:rPr>
              <a:t> </a:t>
            </a:r>
            <a:r>
              <a:rPr sz="1000" spc="-10" dirty="0">
                <a:latin typeface="Microsoft Sans Serif"/>
                <a:cs typeface="Microsoft Sans Serif"/>
              </a:rPr>
              <a:t>la </a:t>
            </a:r>
            <a:r>
              <a:rPr sz="1000" spc="-5" dirty="0">
                <a:latin typeface="Microsoft Sans Serif"/>
                <a:cs typeface="Microsoft Sans Serif"/>
              </a:rPr>
              <a:t> calidad</a:t>
            </a:r>
            <a:r>
              <a:rPr sz="1000"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a:t>
            </a:r>
            <a:r>
              <a:rPr sz="1000" spc="-5" dirty="0">
                <a:latin typeface="Microsoft Sans Serif"/>
                <a:cs typeface="Microsoft Sans Serif"/>
              </a:rPr>
              <a:t>el</a:t>
            </a:r>
            <a:r>
              <a:rPr sz="1000" dirty="0">
                <a:latin typeface="Microsoft Sans Serif"/>
                <a:cs typeface="Microsoft Sans Serif"/>
              </a:rPr>
              <a:t> </a:t>
            </a:r>
            <a:r>
              <a:rPr sz="1000" spc="-5" dirty="0">
                <a:latin typeface="Microsoft Sans Serif"/>
                <a:cs typeface="Microsoft Sans Serif"/>
              </a:rPr>
              <a:t>procesamiento</a:t>
            </a:r>
            <a:r>
              <a:rPr sz="1000" dirty="0">
                <a:latin typeface="Microsoft Sans Serif"/>
                <a:cs typeface="Microsoft Sans Serif"/>
              </a:rPr>
              <a:t> </a:t>
            </a:r>
            <a:r>
              <a:rPr sz="1000" spc="-5" dirty="0">
                <a:latin typeface="Microsoft Sans Serif"/>
                <a:cs typeface="Microsoft Sans Serif"/>
              </a:rPr>
              <a:t>controlado</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5" dirty="0">
                <a:latin typeface="Microsoft Sans Serif"/>
                <a:cs typeface="Microsoft Sans Serif"/>
              </a:rPr>
              <a:t>la</a:t>
            </a:r>
            <a:r>
              <a:rPr sz="1000" dirty="0">
                <a:latin typeface="Microsoft Sans Serif"/>
                <a:cs typeface="Microsoft Sans Serif"/>
              </a:rPr>
              <a:t> miel </a:t>
            </a:r>
            <a:r>
              <a:rPr sz="1000" spc="5" dirty="0">
                <a:latin typeface="Microsoft Sans Serif"/>
                <a:cs typeface="Microsoft Sans Serif"/>
              </a:rPr>
              <a:t> </a:t>
            </a:r>
            <a:r>
              <a:rPr sz="1000" spc="-5" dirty="0">
                <a:latin typeface="Microsoft Sans Serif"/>
                <a:cs typeface="Microsoft Sans Serif"/>
              </a:rPr>
              <a:t>(también</a:t>
            </a:r>
            <a:r>
              <a:rPr sz="1000" dirty="0">
                <a:latin typeface="Microsoft Sans Serif"/>
                <a:cs typeface="Microsoft Sans Serif"/>
              </a:rPr>
              <a:t> </a:t>
            </a:r>
            <a:r>
              <a:rPr sz="1000" spc="-5" dirty="0">
                <a:latin typeface="Microsoft Sans Serif"/>
                <a:cs typeface="Microsoft Sans Serif"/>
              </a:rPr>
              <a:t>es</a:t>
            </a:r>
            <a:r>
              <a:rPr sz="1000" dirty="0">
                <a:latin typeface="Microsoft Sans Serif"/>
                <a:cs typeface="Microsoft Sans Serif"/>
              </a:rPr>
              <a:t> </a:t>
            </a:r>
            <a:r>
              <a:rPr sz="1000" spc="-5" dirty="0">
                <a:latin typeface="Microsoft Sans Serif"/>
                <a:cs typeface="Microsoft Sans Serif"/>
              </a:rPr>
              <a:t>inspector</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10" dirty="0">
                <a:latin typeface="Microsoft Sans Serif"/>
                <a:cs typeface="Microsoft Sans Serif"/>
              </a:rPr>
              <a:t>la</a:t>
            </a:r>
            <a:r>
              <a:rPr sz="1000" spc="-5" dirty="0">
                <a:latin typeface="Microsoft Sans Serif"/>
                <a:cs typeface="Microsoft Sans Serif"/>
              </a:rPr>
              <a:t> Asociación</a:t>
            </a:r>
            <a:r>
              <a:rPr sz="1000" spc="260" dirty="0">
                <a:latin typeface="Microsoft Sans Serif"/>
                <a:cs typeface="Microsoft Sans Serif"/>
              </a:rPr>
              <a:t> </a:t>
            </a:r>
            <a:r>
              <a:rPr sz="1000" dirty="0">
                <a:latin typeface="Microsoft Sans Serif"/>
                <a:cs typeface="Microsoft Sans Serif"/>
              </a:rPr>
              <a:t>de </a:t>
            </a:r>
            <a:r>
              <a:rPr sz="1000" spc="5" dirty="0">
                <a:latin typeface="Microsoft Sans Serif"/>
                <a:cs typeface="Microsoft Sans Serif"/>
              </a:rPr>
              <a:t> </a:t>
            </a:r>
            <a:r>
              <a:rPr sz="1000" spc="-5" dirty="0">
                <a:latin typeface="Microsoft Sans Serif"/>
                <a:cs typeface="Microsoft Sans Serif"/>
              </a:rPr>
              <a:t>Apicultores</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5" dirty="0">
                <a:latin typeface="Microsoft Sans Serif"/>
                <a:cs typeface="Microsoft Sans Serif"/>
              </a:rPr>
              <a:t>Eslovenia).</a:t>
            </a:r>
            <a:r>
              <a:rPr sz="1000" dirty="0">
                <a:latin typeface="Microsoft Sans Serif"/>
                <a:cs typeface="Microsoft Sans Serif"/>
              </a:rPr>
              <a:t> </a:t>
            </a:r>
            <a:r>
              <a:rPr sz="1000" spc="-5" dirty="0">
                <a:latin typeface="Microsoft Sans Serif"/>
                <a:cs typeface="Microsoft Sans Serif"/>
              </a:rPr>
              <a:t>Marko</a:t>
            </a:r>
            <a:r>
              <a:rPr sz="1000" dirty="0">
                <a:latin typeface="Microsoft Sans Serif"/>
                <a:cs typeface="Microsoft Sans Serif"/>
              </a:rPr>
              <a:t> </a:t>
            </a:r>
            <a:r>
              <a:rPr sz="1000" spc="-5" dirty="0">
                <a:latin typeface="Microsoft Sans Serif"/>
                <a:cs typeface="Microsoft Sans Serif"/>
              </a:rPr>
              <a:t>promueve</a:t>
            </a:r>
            <a:r>
              <a:rPr sz="1000" dirty="0">
                <a:latin typeface="Microsoft Sans Serif"/>
                <a:cs typeface="Microsoft Sans Serif"/>
              </a:rPr>
              <a:t> </a:t>
            </a:r>
            <a:r>
              <a:rPr sz="1000" spc="-5" dirty="0">
                <a:latin typeface="Microsoft Sans Serif"/>
                <a:cs typeface="Microsoft Sans Serif"/>
              </a:rPr>
              <a:t>la </a:t>
            </a:r>
            <a:r>
              <a:rPr sz="1000" dirty="0">
                <a:latin typeface="Microsoft Sans Serif"/>
                <a:cs typeface="Microsoft Sans Serif"/>
              </a:rPr>
              <a:t> </a:t>
            </a:r>
            <a:r>
              <a:rPr sz="1000" spc="-5" dirty="0">
                <a:latin typeface="Microsoft Sans Serif"/>
                <a:cs typeface="Microsoft Sans Serif"/>
              </a:rPr>
              <a:t>exposición</a:t>
            </a:r>
            <a:r>
              <a:rPr sz="1000" spc="250" dirty="0">
                <a:latin typeface="Microsoft Sans Serif"/>
                <a:cs typeface="Microsoft Sans Serif"/>
              </a:rPr>
              <a:t> </a:t>
            </a:r>
            <a:r>
              <a:rPr sz="1000" spc="-5" dirty="0">
                <a:latin typeface="Microsoft Sans Serif"/>
                <a:cs typeface="Microsoft Sans Serif"/>
              </a:rPr>
              <a:t>de</a:t>
            </a:r>
            <a:r>
              <a:rPr sz="1000" spc="245" dirty="0">
                <a:latin typeface="Microsoft Sans Serif"/>
                <a:cs typeface="Microsoft Sans Serif"/>
              </a:rPr>
              <a:t> </a:t>
            </a:r>
            <a:r>
              <a:rPr sz="1000" spc="-5" dirty="0">
                <a:latin typeface="Microsoft Sans Serif"/>
                <a:cs typeface="Microsoft Sans Serif"/>
              </a:rPr>
              <a:t>productos</a:t>
            </a:r>
            <a:r>
              <a:rPr sz="1000" spc="5" dirty="0">
                <a:latin typeface="Microsoft Sans Serif"/>
                <a:cs typeface="Microsoft Sans Serif"/>
              </a:rPr>
              <a:t> </a:t>
            </a:r>
            <a:r>
              <a:rPr sz="1000" spc="-5" dirty="0">
                <a:latin typeface="Microsoft Sans Serif"/>
                <a:cs typeface="Microsoft Sans Serif"/>
              </a:rPr>
              <a:t>de</a:t>
            </a:r>
            <a:r>
              <a:rPr sz="1000" spc="245" dirty="0">
                <a:latin typeface="Microsoft Sans Serif"/>
                <a:cs typeface="Microsoft Sans Serif"/>
              </a:rPr>
              <a:t> </a:t>
            </a:r>
            <a:r>
              <a:rPr sz="1000" spc="-5" dirty="0">
                <a:latin typeface="Microsoft Sans Serif"/>
                <a:cs typeface="Microsoft Sans Serif"/>
              </a:rPr>
              <a:t>miel</a:t>
            </a:r>
            <a:r>
              <a:rPr sz="1000" spc="245" dirty="0">
                <a:latin typeface="Microsoft Sans Serif"/>
                <a:cs typeface="Microsoft Sans Serif"/>
              </a:rPr>
              <a:t> </a:t>
            </a:r>
            <a:r>
              <a:rPr sz="1000" spc="-5" dirty="0">
                <a:latin typeface="Microsoft Sans Serif"/>
                <a:cs typeface="Microsoft Sans Serif"/>
              </a:rPr>
              <a:t>de</a:t>
            </a:r>
            <a:r>
              <a:rPr sz="1000" spc="245" dirty="0">
                <a:latin typeface="Microsoft Sans Serif"/>
                <a:cs typeface="Microsoft Sans Serif"/>
              </a:rPr>
              <a:t> </a:t>
            </a:r>
            <a:r>
              <a:rPr sz="1000" spc="-5" dirty="0">
                <a:latin typeface="Microsoft Sans Serif"/>
                <a:cs typeface="Microsoft Sans Serif"/>
              </a:rPr>
              <a:t>calidad</a:t>
            </a:r>
            <a:r>
              <a:rPr sz="1000" spc="10" dirty="0">
                <a:latin typeface="Microsoft Sans Serif"/>
                <a:cs typeface="Microsoft Sans Serif"/>
              </a:rPr>
              <a:t> </a:t>
            </a:r>
            <a:r>
              <a:rPr sz="1000" spc="-5" dirty="0">
                <a:latin typeface="Microsoft Sans Serif"/>
                <a:cs typeface="Microsoft Sans Serif"/>
              </a:rPr>
              <a:t>y</a:t>
            </a:r>
            <a:endParaRPr sz="1000">
              <a:latin typeface="Microsoft Sans Serif"/>
              <a:cs typeface="Microsoft Sans Serif"/>
            </a:endParaRPr>
          </a:p>
        </p:txBody>
      </p:sp>
      <p:sp>
        <p:nvSpPr>
          <p:cNvPr id="3" name="object 3"/>
          <p:cNvSpPr txBox="1"/>
          <p:nvPr/>
        </p:nvSpPr>
        <p:spPr>
          <a:xfrm>
            <a:off x="706627" y="6565772"/>
            <a:ext cx="2993390" cy="166157"/>
          </a:xfrm>
          <a:prstGeom prst="rect">
            <a:avLst/>
          </a:prstGeom>
        </p:spPr>
        <p:txBody>
          <a:bodyPr vert="horz" wrap="square" lIns="0" tIns="12062" rIns="0" bIns="0" rtlCol="0">
            <a:spAutoFit/>
          </a:bodyPr>
          <a:lstStyle/>
          <a:p>
            <a:pPr marL="12697">
              <a:spcBef>
                <a:spcPts val="95"/>
              </a:spcBef>
              <a:tabLst>
                <a:tab pos="844927" algn="l"/>
                <a:tab pos="1335000" algn="l"/>
                <a:tab pos="1612411" algn="l"/>
                <a:tab pos="2059950" algn="l"/>
                <a:tab pos="2485906" algn="l"/>
              </a:tabLst>
            </a:pPr>
            <a:r>
              <a:rPr sz="1000" spc="-5" dirty="0">
                <a:latin typeface="Microsoft Sans Serif"/>
                <a:cs typeface="Microsoft Sans Serif"/>
              </a:rPr>
              <a:t>controlados	</a:t>
            </a:r>
            <a:r>
              <a:rPr sz="1000" dirty="0">
                <a:latin typeface="Microsoft Sans Serif"/>
                <a:cs typeface="Microsoft Sans Serif"/>
              </a:rPr>
              <a:t>como	</a:t>
            </a:r>
            <a:r>
              <a:rPr sz="1000" spc="-5" dirty="0">
                <a:latin typeface="Microsoft Sans Serif"/>
                <a:cs typeface="Microsoft Sans Serif"/>
              </a:rPr>
              <a:t>el	suyo	(con	</a:t>
            </a:r>
            <a:r>
              <a:rPr sz="1000" dirty="0">
                <a:latin typeface="Microsoft Sans Serif"/>
                <a:cs typeface="Microsoft Sans Serif"/>
              </a:rPr>
              <a:t>orígenes</a:t>
            </a:r>
            <a:endParaRPr sz="1000">
              <a:latin typeface="Microsoft Sans Serif"/>
              <a:cs typeface="Microsoft Sans Serif"/>
            </a:endParaRPr>
          </a:p>
        </p:txBody>
      </p:sp>
      <p:sp>
        <p:nvSpPr>
          <p:cNvPr id="4" name="object 4"/>
          <p:cNvSpPr txBox="1"/>
          <p:nvPr/>
        </p:nvSpPr>
        <p:spPr>
          <a:xfrm>
            <a:off x="706630" y="6710555"/>
            <a:ext cx="2995295" cy="637989"/>
          </a:xfrm>
          <a:prstGeom prst="rect">
            <a:avLst/>
          </a:prstGeom>
        </p:spPr>
        <p:txBody>
          <a:bodyPr vert="horz" wrap="square" lIns="0" tIns="22219" rIns="0" bIns="0" rtlCol="0">
            <a:spAutoFit/>
          </a:bodyPr>
          <a:lstStyle/>
          <a:p>
            <a:pPr marL="12697" marR="5077" algn="just">
              <a:lnSpc>
                <a:spcPts val="1150"/>
              </a:lnSpc>
              <a:spcBef>
                <a:spcPts val="175"/>
              </a:spcBef>
            </a:pPr>
            <a:r>
              <a:rPr sz="1000" spc="-5" dirty="0">
                <a:latin typeface="Microsoft Sans Serif"/>
                <a:cs typeface="Microsoft Sans Serif"/>
              </a:rPr>
              <a:t>patrimoniales) y </a:t>
            </a:r>
            <a:r>
              <a:rPr sz="1000" dirty="0">
                <a:latin typeface="Microsoft Sans Serif"/>
                <a:cs typeface="Microsoft Sans Serif"/>
              </a:rPr>
              <a:t>reduce </a:t>
            </a:r>
            <a:r>
              <a:rPr sz="1000" spc="-5" dirty="0">
                <a:latin typeface="Microsoft Sans Serif"/>
                <a:cs typeface="Microsoft Sans Serif"/>
              </a:rPr>
              <a:t>la invasión </a:t>
            </a:r>
            <a:r>
              <a:rPr sz="1000" dirty="0">
                <a:latin typeface="Microsoft Sans Serif"/>
                <a:cs typeface="Microsoft Sans Serif"/>
              </a:rPr>
              <a:t>de </a:t>
            </a:r>
            <a:r>
              <a:rPr sz="1000" spc="-5" dirty="0">
                <a:latin typeface="Microsoft Sans Serif"/>
                <a:cs typeface="Microsoft Sans Serif"/>
              </a:rPr>
              <a:t>productos de </a:t>
            </a:r>
            <a:r>
              <a:rPr sz="1000" dirty="0">
                <a:latin typeface="Microsoft Sans Serif"/>
                <a:cs typeface="Microsoft Sans Serif"/>
              </a:rPr>
              <a:t> </a:t>
            </a:r>
            <a:r>
              <a:rPr sz="1000" spc="-5" dirty="0">
                <a:latin typeface="Microsoft Sans Serif"/>
                <a:cs typeface="Microsoft Sans Serif"/>
              </a:rPr>
              <a:t>miel</a:t>
            </a:r>
            <a:r>
              <a:rPr sz="1000" spc="25" dirty="0">
                <a:latin typeface="Microsoft Sans Serif"/>
                <a:cs typeface="Microsoft Sans Serif"/>
              </a:rPr>
              <a:t> </a:t>
            </a:r>
            <a:r>
              <a:rPr sz="1000" spc="-10" dirty="0">
                <a:latin typeface="Microsoft Sans Serif"/>
                <a:cs typeface="Microsoft Sans Serif"/>
              </a:rPr>
              <a:t>"sin</a:t>
            </a:r>
            <a:r>
              <a:rPr sz="1000" spc="45" dirty="0">
                <a:latin typeface="Microsoft Sans Serif"/>
                <a:cs typeface="Microsoft Sans Serif"/>
              </a:rPr>
              <a:t> </a:t>
            </a:r>
            <a:r>
              <a:rPr sz="1000" spc="-5" dirty="0">
                <a:latin typeface="Microsoft Sans Serif"/>
                <a:cs typeface="Microsoft Sans Serif"/>
              </a:rPr>
              <a:t>nombre"</a:t>
            </a:r>
            <a:r>
              <a:rPr sz="1000" spc="40" dirty="0">
                <a:latin typeface="Microsoft Sans Serif"/>
                <a:cs typeface="Microsoft Sans Serif"/>
              </a:rPr>
              <a:t> </a:t>
            </a:r>
            <a:r>
              <a:rPr sz="1000" spc="-5" dirty="0">
                <a:latin typeface="Microsoft Sans Serif"/>
                <a:cs typeface="Microsoft Sans Serif"/>
              </a:rPr>
              <a:t>y</a:t>
            </a:r>
            <a:r>
              <a:rPr sz="1000" spc="30" dirty="0">
                <a:latin typeface="Microsoft Sans Serif"/>
                <a:cs typeface="Microsoft Sans Serif"/>
              </a:rPr>
              <a:t> </a:t>
            </a:r>
            <a:r>
              <a:rPr sz="1000" spc="-5" dirty="0">
                <a:latin typeface="Microsoft Sans Serif"/>
                <a:cs typeface="Microsoft Sans Serif"/>
              </a:rPr>
              <a:t>de</a:t>
            </a:r>
            <a:r>
              <a:rPr sz="1000" spc="40" dirty="0">
                <a:latin typeface="Microsoft Sans Serif"/>
                <a:cs typeface="Microsoft Sans Serif"/>
              </a:rPr>
              <a:t> </a:t>
            </a:r>
            <a:r>
              <a:rPr sz="1000" spc="-5" dirty="0">
                <a:latin typeface="Microsoft Sans Serif"/>
                <a:cs typeface="Microsoft Sans Serif"/>
              </a:rPr>
              <a:t>bajo</a:t>
            </a:r>
            <a:r>
              <a:rPr sz="1000" spc="45" dirty="0">
                <a:latin typeface="Microsoft Sans Serif"/>
                <a:cs typeface="Microsoft Sans Serif"/>
              </a:rPr>
              <a:t> </a:t>
            </a:r>
            <a:r>
              <a:rPr sz="1000" spc="-5" dirty="0">
                <a:latin typeface="Microsoft Sans Serif"/>
                <a:cs typeface="Microsoft Sans Serif"/>
              </a:rPr>
              <a:t>valor</a:t>
            </a:r>
            <a:r>
              <a:rPr sz="1000" spc="35" dirty="0">
                <a:latin typeface="Microsoft Sans Serif"/>
                <a:cs typeface="Microsoft Sans Serif"/>
              </a:rPr>
              <a:t> </a:t>
            </a:r>
            <a:r>
              <a:rPr sz="1000" spc="-5" dirty="0">
                <a:latin typeface="Microsoft Sans Serif"/>
                <a:cs typeface="Microsoft Sans Serif"/>
              </a:rPr>
              <a:t>agregado.</a:t>
            </a:r>
            <a:r>
              <a:rPr sz="1000" spc="45" dirty="0">
                <a:latin typeface="Microsoft Sans Serif"/>
                <a:cs typeface="Microsoft Sans Serif"/>
              </a:rPr>
              <a:t> </a:t>
            </a:r>
            <a:r>
              <a:rPr sz="1000" spc="-5" dirty="0">
                <a:latin typeface="Microsoft Sans Serif"/>
                <a:cs typeface="Microsoft Sans Serif"/>
              </a:rPr>
              <a:t>Lo</a:t>
            </a:r>
            <a:r>
              <a:rPr sz="1000" spc="40" dirty="0">
                <a:latin typeface="Microsoft Sans Serif"/>
                <a:cs typeface="Microsoft Sans Serif"/>
              </a:rPr>
              <a:t> </a:t>
            </a:r>
            <a:r>
              <a:rPr sz="1000" dirty="0">
                <a:latin typeface="Microsoft Sans Serif"/>
                <a:cs typeface="Microsoft Sans Serif"/>
              </a:rPr>
              <a:t>hace </a:t>
            </a:r>
            <a:r>
              <a:rPr sz="1000" spc="-254" dirty="0">
                <a:latin typeface="Microsoft Sans Serif"/>
                <a:cs typeface="Microsoft Sans Serif"/>
              </a:rPr>
              <a:t> </a:t>
            </a:r>
            <a:r>
              <a:rPr sz="1000" spc="-5" dirty="0">
                <a:latin typeface="Microsoft Sans Serif"/>
                <a:cs typeface="Microsoft Sans Serif"/>
              </a:rPr>
              <a:t>a través de </a:t>
            </a:r>
            <a:r>
              <a:rPr sz="1000" spc="-10" dirty="0">
                <a:latin typeface="Microsoft Sans Serif"/>
                <a:cs typeface="Microsoft Sans Serif"/>
              </a:rPr>
              <a:t>la </a:t>
            </a:r>
            <a:r>
              <a:rPr sz="1000" spc="-5" dirty="0">
                <a:latin typeface="Microsoft Sans Serif"/>
                <a:cs typeface="Microsoft Sans Serif"/>
              </a:rPr>
              <a:t>educación y de proyectos culinarios y </a:t>
            </a:r>
            <a:r>
              <a:rPr sz="1000" dirty="0">
                <a:latin typeface="Microsoft Sans Serif"/>
                <a:cs typeface="Microsoft Sans Serif"/>
              </a:rPr>
              <a:t> </a:t>
            </a:r>
            <a:r>
              <a:rPr sz="1000" spc="-5" dirty="0">
                <a:latin typeface="Microsoft Sans Serif"/>
                <a:cs typeface="Microsoft Sans Serif"/>
              </a:rPr>
              <a:t>de</a:t>
            </a:r>
            <a:r>
              <a:rPr sz="1000" spc="5" dirty="0">
                <a:latin typeface="Microsoft Sans Serif"/>
                <a:cs typeface="Microsoft Sans Serif"/>
              </a:rPr>
              <a:t> </a:t>
            </a:r>
            <a:r>
              <a:rPr sz="1000" spc="-5" dirty="0">
                <a:latin typeface="Microsoft Sans Serif"/>
                <a:cs typeface="Microsoft Sans Serif"/>
              </a:rPr>
              <a:t>ecoturismo.</a:t>
            </a:r>
            <a:r>
              <a:rPr sz="1000" spc="10" dirty="0">
                <a:latin typeface="Microsoft Sans Serif"/>
                <a:cs typeface="Microsoft Sans Serif"/>
              </a:rPr>
              <a:t> </a:t>
            </a:r>
            <a:r>
              <a:rPr sz="1000" spc="-5" dirty="0">
                <a:latin typeface="Microsoft Sans Serif"/>
                <a:cs typeface="Microsoft Sans Serif"/>
              </a:rPr>
              <a:t>Cesar</a:t>
            </a:r>
            <a:r>
              <a:rPr sz="1000" dirty="0">
                <a:latin typeface="Microsoft Sans Serif"/>
                <a:cs typeface="Microsoft Sans Serif"/>
              </a:rPr>
              <a:t> </a:t>
            </a:r>
            <a:r>
              <a:rPr sz="1000" spc="-5" dirty="0">
                <a:latin typeface="Microsoft Sans Serif"/>
                <a:cs typeface="Microsoft Sans Serif"/>
              </a:rPr>
              <a:t>Beekeeping</a:t>
            </a:r>
            <a:r>
              <a:rPr sz="1000" spc="5" dirty="0">
                <a:latin typeface="Microsoft Sans Serif"/>
                <a:cs typeface="Microsoft Sans Serif"/>
              </a:rPr>
              <a:t> </a:t>
            </a:r>
            <a:r>
              <a:rPr sz="1000" spc="-5" dirty="0">
                <a:latin typeface="Microsoft Sans Serif"/>
                <a:cs typeface="Microsoft Sans Serif"/>
              </a:rPr>
              <a:t>ofrece</a:t>
            </a:r>
            <a:r>
              <a:rPr sz="1000" spc="10" dirty="0">
                <a:latin typeface="Microsoft Sans Serif"/>
                <a:cs typeface="Microsoft Sans Serif"/>
              </a:rPr>
              <a:t> </a:t>
            </a:r>
            <a:r>
              <a:rPr sz="1000" dirty="0">
                <a:latin typeface="Microsoft Sans Serif"/>
                <a:cs typeface="Microsoft Sans Serif"/>
              </a:rPr>
              <a:t>un</a:t>
            </a:r>
            <a:endParaRPr sz="1000">
              <a:latin typeface="Microsoft Sans Serif"/>
              <a:cs typeface="Microsoft Sans Serif"/>
            </a:endParaRPr>
          </a:p>
        </p:txBody>
      </p:sp>
      <p:sp>
        <p:nvSpPr>
          <p:cNvPr id="5" name="object 5"/>
          <p:cNvSpPr txBox="1"/>
          <p:nvPr/>
        </p:nvSpPr>
        <p:spPr>
          <a:xfrm>
            <a:off x="706627" y="7295771"/>
            <a:ext cx="2998470" cy="1345565"/>
          </a:xfrm>
          <a:prstGeom prst="rect">
            <a:avLst/>
          </a:prstGeom>
        </p:spPr>
        <p:txBody>
          <a:bodyPr vert="horz" wrap="square" lIns="0" tIns="18409" rIns="0" bIns="0" rtlCol="0">
            <a:spAutoFit/>
          </a:bodyPr>
          <a:lstStyle/>
          <a:p>
            <a:pPr marL="12697" marR="5077" algn="just">
              <a:lnSpc>
                <a:spcPct val="95800"/>
              </a:lnSpc>
              <a:spcBef>
                <a:spcPts val="145"/>
              </a:spcBef>
            </a:pPr>
            <a:r>
              <a:rPr sz="1000" spc="-5" dirty="0">
                <a:latin typeface="Microsoft Sans Serif"/>
                <a:cs typeface="Microsoft Sans Serif"/>
              </a:rPr>
              <a:t>programa de ventas diverso e imaginativo de miel y </a:t>
            </a:r>
            <a:r>
              <a:rPr sz="1000" dirty="0">
                <a:latin typeface="Microsoft Sans Serif"/>
                <a:cs typeface="Microsoft Sans Serif"/>
              </a:rPr>
              <a:t> </a:t>
            </a:r>
            <a:r>
              <a:rPr sz="1000" spc="-5" dirty="0">
                <a:latin typeface="Microsoft Sans Serif"/>
                <a:cs typeface="Microsoft Sans Serif"/>
              </a:rPr>
              <a:t>otros productos </a:t>
            </a:r>
            <a:r>
              <a:rPr sz="1000" dirty="0">
                <a:latin typeface="Microsoft Sans Serif"/>
                <a:cs typeface="Microsoft Sans Serif"/>
              </a:rPr>
              <a:t>apícolas. </a:t>
            </a:r>
            <a:r>
              <a:rPr sz="1000" spc="-5" dirty="0">
                <a:latin typeface="Microsoft Sans Serif"/>
                <a:cs typeface="Microsoft Sans Serif"/>
              </a:rPr>
              <a:t>Producen casi todo para la </a:t>
            </a:r>
            <a:r>
              <a:rPr sz="1000" dirty="0">
                <a:latin typeface="Microsoft Sans Serif"/>
                <a:cs typeface="Microsoft Sans Serif"/>
              </a:rPr>
              <a:t> </a:t>
            </a:r>
            <a:r>
              <a:rPr sz="1000" spc="-5" dirty="0">
                <a:latin typeface="Microsoft Sans Serif"/>
                <a:cs typeface="Microsoft Sans Serif"/>
              </a:rPr>
              <a:t>salud</a:t>
            </a:r>
            <a:r>
              <a:rPr sz="1000"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a:t>
            </a:r>
            <a:r>
              <a:rPr sz="1000" spc="-10" dirty="0">
                <a:latin typeface="Microsoft Sans Serif"/>
                <a:cs typeface="Microsoft Sans Serif"/>
              </a:rPr>
              <a:t>los</a:t>
            </a:r>
            <a:r>
              <a:rPr sz="1000" spc="-5" dirty="0">
                <a:latin typeface="Microsoft Sans Serif"/>
                <a:cs typeface="Microsoft Sans Serif"/>
              </a:rPr>
              <a:t> placeres</a:t>
            </a:r>
            <a:r>
              <a:rPr sz="1000" dirty="0">
                <a:latin typeface="Microsoft Sans Serif"/>
                <a:cs typeface="Microsoft Sans Serif"/>
              </a:rPr>
              <a:t> </a:t>
            </a:r>
            <a:r>
              <a:rPr sz="1000" spc="-5" dirty="0">
                <a:latin typeface="Microsoft Sans Serif"/>
                <a:cs typeface="Microsoft Sans Serif"/>
              </a:rPr>
              <a:t>culinarios</a:t>
            </a:r>
            <a:r>
              <a:rPr sz="1000" dirty="0">
                <a:latin typeface="Microsoft Sans Serif"/>
                <a:cs typeface="Microsoft Sans Serif"/>
              </a:rPr>
              <a:t> de</a:t>
            </a:r>
            <a:r>
              <a:rPr sz="1000" spc="5" dirty="0">
                <a:latin typeface="Microsoft Sans Serif"/>
                <a:cs typeface="Microsoft Sans Serif"/>
              </a:rPr>
              <a:t> </a:t>
            </a:r>
            <a:r>
              <a:rPr sz="1000" spc="-5" dirty="0">
                <a:latin typeface="Microsoft Sans Serif"/>
                <a:cs typeface="Microsoft Sans Serif"/>
              </a:rPr>
              <a:t>la</a:t>
            </a:r>
            <a:r>
              <a:rPr sz="1000" dirty="0">
                <a:latin typeface="Microsoft Sans Serif"/>
                <a:cs typeface="Microsoft Sans Serif"/>
              </a:rPr>
              <a:t> </a:t>
            </a:r>
            <a:r>
              <a:rPr sz="1000" spc="-5" dirty="0">
                <a:latin typeface="Microsoft Sans Serif"/>
                <a:cs typeface="Microsoft Sans Serif"/>
              </a:rPr>
              <a:t>miel.</a:t>
            </a:r>
            <a:r>
              <a:rPr sz="1000" dirty="0">
                <a:latin typeface="Microsoft Sans Serif"/>
                <a:cs typeface="Microsoft Sans Serif"/>
              </a:rPr>
              <a:t> Marko </a:t>
            </a:r>
            <a:r>
              <a:rPr sz="1000" spc="5" dirty="0">
                <a:latin typeface="Microsoft Sans Serif"/>
                <a:cs typeface="Microsoft Sans Serif"/>
              </a:rPr>
              <a:t> </a:t>
            </a:r>
            <a:r>
              <a:rPr sz="1000" spc="-5" dirty="0">
                <a:latin typeface="Microsoft Sans Serif"/>
                <a:cs typeface="Microsoft Sans Serif"/>
              </a:rPr>
              <a:t>produce</a:t>
            </a:r>
            <a:r>
              <a:rPr sz="1000" dirty="0">
                <a:latin typeface="Microsoft Sans Serif"/>
                <a:cs typeface="Microsoft Sans Serif"/>
              </a:rPr>
              <a:t> </a:t>
            </a:r>
            <a:r>
              <a:rPr sz="1000" spc="-5" dirty="0">
                <a:latin typeface="Microsoft Sans Serif"/>
                <a:cs typeface="Microsoft Sans Serif"/>
              </a:rPr>
              <a:t>miel</a:t>
            </a:r>
            <a:r>
              <a:rPr sz="1000" dirty="0">
                <a:latin typeface="Microsoft Sans Serif"/>
                <a:cs typeface="Microsoft Sans Serif"/>
              </a:rPr>
              <a:t> </a:t>
            </a:r>
            <a:r>
              <a:rPr sz="1000" spc="-5" dirty="0">
                <a:latin typeface="Microsoft Sans Serif"/>
                <a:cs typeface="Microsoft Sans Serif"/>
              </a:rPr>
              <a:t>floral,</a:t>
            </a:r>
            <a:r>
              <a:rPr sz="1000" dirty="0">
                <a:latin typeface="Microsoft Sans Serif"/>
                <a:cs typeface="Microsoft Sans Serif"/>
              </a:rPr>
              <a:t> </a:t>
            </a:r>
            <a:r>
              <a:rPr sz="1000" spc="-5" dirty="0">
                <a:latin typeface="Microsoft Sans Serif"/>
                <a:cs typeface="Microsoft Sans Serif"/>
              </a:rPr>
              <a:t>castaña,</a:t>
            </a:r>
            <a:r>
              <a:rPr sz="1000" dirty="0">
                <a:latin typeface="Microsoft Sans Serif"/>
                <a:cs typeface="Microsoft Sans Serif"/>
              </a:rPr>
              <a:t> </a:t>
            </a:r>
            <a:r>
              <a:rPr sz="1000" spc="-5" dirty="0">
                <a:latin typeface="Microsoft Sans Serif"/>
                <a:cs typeface="Microsoft Sans Serif"/>
              </a:rPr>
              <a:t>acacia,</a:t>
            </a:r>
            <a:r>
              <a:rPr sz="1000" dirty="0">
                <a:latin typeface="Microsoft Sans Serif"/>
                <a:cs typeface="Microsoft Sans Serif"/>
              </a:rPr>
              <a:t> cremosa</a:t>
            </a:r>
            <a:r>
              <a:rPr sz="1000" spc="5" dirty="0">
                <a:latin typeface="Microsoft Sans Serif"/>
                <a:cs typeface="Microsoft Sans Serif"/>
              </a:rPr>
              <a:t> </a:t>
            </a:r>
            <a:r>
              <a:rPr sz="1000" spc="-5" dirty="0">
                <a:latin typeface="Microsoft Sans Serif"/>
                <a:cs typeface="Microsoft Sans Serif"/>
              </a:rPr>
              <a:t>y </a:t>
            </a:r>
            <a:r>
              <a:rPr sz="1000" dirty="0">
                <a:latin typeface="Microsoft Sans Serif"/>
                <a:cs typeface="Microsoft Sans Serif"/>
              </a:rPr>
              <a:t> </a:t>
            </a:r>
            <a:r>
              <a:rPr sz="1000" spc="-5" dirty="0">
                <a:latin typeface="Microsoft Sans Serif"/>
                <a:cs typeface="Microsoft Sans Serif"/>
              </a:rPr>
              <a:t>combinaciones de nuevos sabores especiales. Los </a:t>
            </a:r>
            <a:r>
              <a:rPr sz="1000" dirty="0">
                <a:latin typeface="Microsoft Sans Serif"/>
                <a:cs typeface="Microsoft Sans Serif"/>
              </a:rPr>
              <a:t> </a:t>
            </a:r>
            <a:r>
              <a:rPr sz="1000" spc="-5" dirty="0">
                <a:latin typeface="Microsoft Sans Serif"/>
                <a:cs typeface="Microsoft Sans Serif"/>
              </a:rPr>
              <a:t>visitantes</a:t>
            </a:r>
            <a:r>
              <a:rPr sz="1000" dirty="0">
                <a:latin typeface="Microsoft Sans Serif"/>
                <a:cs typeface="Microsoft Sans Serif"/>
              </a:rPr>
              <a:t> </a:t>
            </a:r>
            <a:r>
              <a:rPr sz="1000" spc="-5" dirty="0">
                <a:latin typeface="Microsoft Sans Serif"/>
                <a:cs typeface="Microsoft Sans Serif"/>
              </a:rPr>
              <a:t>quedan</a:t>
            </a:r>
            <a:r>
              <a:rPr sz="1000" dirty="0">
                <a:latin typeface="Microsoft Sans Serif"/>
                <a:cs typeface="Microsoft Sans Serif"/>
              </a:rPr>
              <a:t> </a:t>
            </a:r>
            <a:r>
              <a:rPr sz="1000" spc="-5" dirty="0">
                <a:latin typeface="Microsoft Sans Serif"/>
                <a:cs typeface="Microsoft Sans Serif"/>
              </a:rPr>
              <a:t>fascinados</a:t>
            </a:r>
            <a:r>
              <a:rPr sz="1000" dirty="0">
                <a:latin typeface="Microsoft Sans Serif"/>
                <a:cs typeface="Microsoft Sans Serif"/>
              </a:rPr>
              <a:t> </a:t>
            </a:r>
            <a:r>
              <a:rPr sz="1000" spc="-5" dirty="0">
                <a:latin typeface="Microsoft Sans Serif"/>
                <a:cs typeface="Microsoft Sans Serif"/>
              </a:rPr>
              <a:t>por</a:t>
            </a:r>
            <a:r>
              <a:rPr sz="1000" dirty="0">
                <a:latin typeface="Microsoft Sans Serif"/>
                <a:cs typeface="Microsoft Sans Serif"/>
              </a:rPr>
              <a:t> </a:t>
            </a:r>
            <a:r>
              <a:rPr sz="1000" spc="-10" dirty="0">
                <a:latin typeface="Microsoft Sans Serif"/>
                <a:cs typeface="Microsoft Sans Serif"/>
              </a:rPr>
              <a:t>las</a:t>
            </a:r>
            <a:r>
              <a:rPr sz="1000" spc="-5" dirty="0">
                <a:latin typeface="Microsoft Sans Serif"/>
                <a:cs typeface="Microsoft Sans Serif"/>
              </a:rPr>
              <a:t> </a:t>
            </a:r>
            <a:r>
              <a:rPr sz="1000" dirty="0">
                <a:latin typeface="Microsoft Sans Serif"/>
                <a:cs typeface="Microsoft Sans Serif"/>
              </a:rPr>
              <a:t>variedades </a:t>
            </a:r>
            <a:r>
              <a:rPr sz="1000" spc="5" dirty="0">
                <a:latin typeface="Microsoft Sans Serif"/>
                <a:cs typeface="Microsoft Sans Serif"/>
              </a:rPr>
              <a:t> </a:t>
            </a:r>
            <a:r>
              <a:rPr sz="1000" spc="-5" dirty="0">
                <a:latin typeface="Microsoft Sans Serif"/>
                <a:cs typeface="Microsoft Sans Serif"/>
              </a:rPr>
              <a:t>originales</a:t>
            </a:r>
            <a:r>
              <a:rPr sz="1000" dirty="0">
                <a:latin typeface="Microsoft Sans Serif"/>
                <a:cs typeface="Microsoft Sans Serif"/>
              </a:rPr>
              <a:t> como</a:t>
            </a:r>
            <a:r>
              <a:rPr sz="1000" spc="5" dirty="0">
                <a:latin typeface="Microsoft Sans Serif"/>
                <a:cs typeface="Microsoft Sans Serif"/>
              </a:rPr>
              <a:t> </a:t>
            </a:r>
            <a:r>
              <a:rPr sz="1000" spc="-10" dirty="0">
                <a:latin typeface="Microsoft Sans Serif"/>
                <a:cs typeface="Microsoft Sans Serif"/>
              </a:rPr>
              <a:t>la</a:t>
            </a:r>
            <a:r>
              <a:rPr sz="1000" spc="-5" dirty="0">
                <a:latin typeface="Microsoft Sans Serif"/>
                <a:cs typeface="Microsoft Sans Serif"/>
              </a:rPr>
              <a:t> miel</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5" dirty="0">
                <a:latin typeface="Microsoft Sans Serif"/>
                <a:cs typeface="Microsoft Sans Serif"/>
              </a:rPr>
              <a:t>canela,</a:t>
            </a:r>
            <a:r>
              <a:rPr sz="1000" dirty="0">
                <a:latin typeface="Microsoft Sans Serif"/>
                <a:cs typeface="Microsoft Sans Serif"/>
              </a:rPr>
              <a:t> </a:t>
            </a:r>
            <a:r>
              <a:rPr sz="1000" spc="-5" dirty="0">
                <a:latin typeface="Microsoft Sans Serif"/>
                <a:cs typeface="Microsoft Sans Serif"/>
              </a:rPr>
              <a:t>la</a:t>
            </a:r>
            <a:r>
              <a:rPr sz="1000" dirty="0">
                <a:latin typeface="Microsoft Sans Serif"/>
                <a:cs typeface="Microsoft Sans Serif"/>
              </a:rPr>
              <a:t> </a:t>
            </a:r>
            <a:r>
              <a:rPr sz="1000" spc="-5" dirty="0">
                <a:latin typeface="Microsoft Sans Serif"/>
                <a:cs typeface="Microsoft Sans Serif"/>
              </a:rPr>
              <a:t>miel</a:t>
            </a:r>
            <a:r>
              <a:rPr sz="1000" dirty="0">
                <a:latin typeface="Microsoft Sans Serif"/>
                <a:cs typeface="Microsoft Sans Serif"/>
              </a:rPr>
              <a:t> de </a:t>
            </a:r>
            <a:r>
              <a:rPr sz="1000" spc="5" dirty="0">
                <a:latin typeface="Microsoft Sans Serif"/>
                <a:cs typeface="Microsoft Sans Serif"/>
              </a:rPr>
              <a:t> </a:t>
            </a:r>
            <a:r>
              <a:rPr sz="1000" spc="-5" dirty="0">
                <a:latin typeface="Microsoft Sans Serif"/>
                <a:cs typeface="Microsoft Sans Serif"/>
              </a:rPr>
              <a:t>arándanos,</a:t>
            </a:r>
            <a:r>
              <a:rPr sz="1000" dirty="0">
                <a:latin typeface="Microsoft Sans Serif"/>
                <a:cs typeface="Microsoft Sans Serif"/>
              </a:rPr>
              <a:t> </a:t>
            </a:r>
            <a:r>
              <a:rPr sz="1000" spc="-10" dirty="0">
                <a:latin typeface="Microsoft Sans Serif"/>
                <a:cs typeface="Microsoft Sans Serif"/>
              </a:rPr>
              <a:t>la</a:t>
            </a:r>
            <a:r>
              <a:rPr sz="1000" spc="-5" dirty="0">
                <a:latin typeface="Microsoft Sans Serif"/>
                <a:cs typeface="Microsoft Sans Serif"/>
              </a:rPr>
              <a:t> miel</a:t>
            </a:r>
            <a:r>
              <a:rPr sz="1000" dirty="0">
                <a:latin typeface="Microsoft Sans Serif"/>
                <a:cs typeface="Microsoft Sans Serif"/>
              </a:rPr>
              <a:t> </a:t>
            </a:r>
            <a:r>
              <a:rPr sz="1000" spc="-5" dirty="0">
                <a:latin typeface="Microsoft Sans Serif"/>
                <a:cs typeface="Microsoft Sans Serif"/>
              </a:rPr>
              <a:t>con</a:t>
            </a:r>
            <a:r>
              <a:rPr sz="1000" dirty="0">
                <a:latin typeface="Microsoft Sans Serif"/>
                <a:cs typeface="Microsoft Sans Serif"/>
              </a:rPr>
              <a:t> </a:t>
            </a:r>
            <a:r>
              <a:rPr sz="1000" spc="-5" dirty="0">
                <a:latin typeface="Microsoft Sans Serif"/>
                <a:cs typeface="Microsoft Sans Serif"/>
              </a:rPr>
              <a:t>frutos</a:t>
            </a:r>
            <a:r>
              <a:rPr sz="1000" dirty="0">
                <a:latin typeface="Microsoft Sans Serif"/>
                <a:cs typeface="Microsoft Sans Serif"/>
              </a:rPr>
              <a:t> </a:t>
            </a:r>
            <a:r>
              <a:rPr sz="1000" spc="-5" dirty="0">
                <a:latin typeface="Microsoft Sans Serif"/>
                <a:cs typeface="Microsoft Sans Serif"/>
              </a:rPr>
              <a:t>secos,</a:t>
            </a:r>
            <a:r>
              <a:rPr sz="1000" dirty="0">
                <a:latin typeface="Microsoft Sans Serif"/>
                <a:cs typeface="Microsoft Sans Serif"/>
              </a:rPr>
              <a:t> </a:t>
            </a:r>
            <a:r>
              <a:rPr sz="1000" spc="-10" dirty="0">
                <a:latin typeface="Microsoft Sans Serif"/>
                <a:cs typeface="Microsoft Sans Serif"/>
              </a:rPr>
              <a:t>la</a:t>
            </a:r>
            <a:r>
              <a:rPr sz="1000" spc="-5" dirty="0">
                <a:latin typeface="Microsoft Sans Serif"/>
                <a:cs typeface="Microsoft Sans Serif"/>
              </a:rPr>
              <a:t> miel</a:t>
            </a:r>
            <a:r>
              <a:rPr sz="1000" dirty="0">
                <a:latin typeface="Microsoft Sans Serif"/>
                <a:cs typeface="Microsoft Sans Serif"/>
              </a:rPr>
              <a:t> con </a:t>
            </a:r>
            <a:r>
              <a:rPr sz="1000" spc="5" dirty="0">
                <a:latin typeface="Microsoft Sans Serif"/>
                <a:cs typeface="Microsoft Sans Serif"/>
              </a:rPr>
              <a:t> </a:t>
            </a:r>
            <a:r>
              <a:rPr sz="1000" spc="-5" dirty="0">
                <a:latin typeface="Microsoft Sans Serif"/>
                <a:cs typeface="Microsoft Sans Serif"/>
              </a:rPr>
              <a:t>chocolate</a:t>
            </a:r>
            <a:r>
              <a:rPr sz="1000" spc="215" dirty="0">
                <a:latin typeface="Microsoft Sans Serif"/>
                <a:cs typeface="Microsoft Sans Serif"/>
              </a:rPr>
              <a:t> </a:t>
            </a:r>
            <a:r>
              <a:rPr sz="1000" spc="-5" dirty="0">
                <a:latin typeface="Microsoft Sans Serif"/>
                <a:cs typeface="Microsoft Sans Serif"/>
              </a:rPr>
              <a:t>y</a:t>
            </a:r>
            <a:r>
              <a:rPr sz="1000" spc="204" dirty="0">
                <a:latin typeface="Microsoft Sans Serif"/>
                <a:cs typeface="Microsoft Sans Serif"/>
              </a:rPr>
              <a:t> </a:t>
            </a:r>
            <a:r>
              <a:rPr sz="1000" spc="-10" dirty="0">
                <a:latin typeface="Microsoft Sans Serif"/>
                <a:cs typeface="Microsoft Sans Serif"/>
              </a:rPr>
              <a:t>las</a:t>
            </a:r>
            <a:r>
              <a:rPr sz="1000" spc="215" dirty="0">
                <a:latin typeface="Microsoft Sans Serif"/>
                <a:cs typeface="Microsoft Sans Serif"/>
              </a:rPr>
              <a:t> </a:t>
            </a:r>
            <a:r>
              <a:rPr sz="1000" spc="-5" dirty="0">
                <a:latin typeface="Microsoft Sans Serif"/>
                <a:cs typeface="Microsoft Sans Serif"/>
              </a:rPr>
              <a:t>avellanas.</a:t>
            </a:r>
            <a:r>
              <a:rPr sz="1000" spc="220" dirty="0">
                <a:latin typeface="Microsoft Sans Serif"/>
                <a:cs typeface="Microsoft Sans Serif"/>
              </a:rPr>
              <a:t> </a:t>
            </a:r>
            <a:r>
              <a:rPr sz="1000" spc="-5" dirty="0">
                <a:latin typeface="Microsoft Sans Serif"/>
                <a:cs typeface="Microsoft Sans Serif"/>
              </a:rPr>
              <a:t>Marko</a:t>
            </a:r>
            <a:r>
              <a:rPr sz="1000" spc="210" dirty="0">
                <a:latin typeface="Microsoft Sans Serif"/>
                <a:cs typeface="Microsoft Sans Serif"/>
              </a:rPr>
              <a:t> </a:t>
            </a:r>
            <a:r>
              <a:rPr sz="1000" spc="-5" dirty="0">
                <a:latin typeface="Microsoft Sans Serif"/>
                <a:cs typeface="Microsoft Sans Serif"/>
              </a:rPr>
              <a:t>también</a:t>
            </a:r>
            <a:r>
              <a:rPr sz="1000" spc="200" dirty="0">
                <a:latin typeface="Microsoft Sans Serif"/>
                <a:cs typeface="Microsoft Sans Serif"/>
              </a:rPr>
              <a:t> </a:t>
            </a:r>
            <a:r>
              <a:rPr sz="1000" dirty="0">
                <a:latin typeface="Microsoft Sans Serif"/>
                <a:cs typeface="Microsoft Sans Serif"/>
              </a:rPr>
              <a:t>produce</a:t>
            </a:r>
            <a:endParaRPr sz="1000">
              <a:latin typeface="Microsoft Sans Serif"/>
              <a:cs typeface="Microsoft Sans Serif"/>
            </a:endParaRPr>
          </a:p>
        </p:txBody>
      </p:sp>
      <p:sp>
        <p:nvSpPr>
          <p:cNvPr id="6" name="object 6"/>
          <p:cNvSpPr txBox="1"/>
          <p:nvPr/>
        </p:nvSpPr>
        <p:spPr>
          <a:xfrm>
            <a:off x="706627" y="8609841"/>
            <a:ext cx="2993390" cy="166157"/>
          </a:xfrm>
          <a:prstGeom prst="rect">
            <a:avLst/>
          </a:prstGeom>
        </p:spPr>
        <p:txBody>
          <a:bodyPr vert="horz" wrap="square" lIns="0" tIns="12062" rIns="0" bIns="0" rtlCol="0">
            <a:spAutoFit/>
          </a:bodyPr>
          <a:lstStyle/>
          <a:p>
            <a:pPr marL="12697">
              <a:spcBef>
                <a:spcPts val="95"/>
              </a:spcBef>
              <a:tabLst>
                <a:tab pos="402467" algn="l"/>
                <a:tab pos="954751" algn="l"/>
                <a:tab pos="1451170" algn="l"/>
                <a:tab pos="1771113" algn="l"/>
                <a:tab pos="2508125" algn="l"/>
              </a:tabLst>
            </a:pPr>
            <a:r>
              <a:rPr sz="1000" spc="-5" dirty="0">
                <a:latin typeface="Microsoft Sans Serif"/>
                <a:cs typeface="Microsoft Sans Serif"/>
              </a:rPr>
              <a:t>u</a:t>
            </a:r>
            <a:r>
              <a:rPr sz="1000" spc="-10" dirty="0">
                <a:latin typeface="Microsoft Sans Serif"/>
                <a:cs typeface="Microsoft Sans Serif"/>
              </a:rPr>
              <a:t>n</a:t>
            </a:r>
            <a:r>
              <a:rPr sz="1000" spc="-5" dirty="0">
                <a:latin typeface="Microsoft Sans Serif"/>
                <a:cs typeface="Microsoft Sans Serif"/>
              </a:rPr>
              <a:t>a</a:t>
            </a:r>
            <a:r>
              <a:rPr sz="1000" dirty="0">
                <a:latin typeface="Microsoft Sans Serif"/>
                <a:cs typeface="Microsoft Sans Serif"/>
              </a:rPr>
              <a:t>	</a:t>
            </a:r>
            <a:r>
              <a:rPr sz="1000" spc="-5" dirty="0">
                <a:latin typeface="Microsoft Sans Serif"/>
                <a:cs typeface="Microsoft Sans Serif"/>
              </a:rPr>
              <a:t>a</a:t>
            </a:r>
            <a:r>
              <a:rPr sz="1000" spc="10" dirty="0">
                <a:latin typeface="Microsoft Sans Serif"/>
                <a:cs typeface="Microsoft Sans Serif"/>
              </a:rPr>
              <a:t>m</a:t>
            </a:r>
            <a:r>
              <a:rPr sz="1000" spc="-10" dirty="0">
                <a:latin typeface="Microsoft Sans Serif"/>
                <a:cs typeface="Microsoft Sans Serif"/>
              </a:rPr>
              <a:t>p</a:t>
            </a:r>
            <a:r>
              <a:rPr sz="1000" spc="-15" dirty="0">
                <a:latin typeface="Microsoft Sans Serif"/>
                <a:cs typeface="Microsoft Sans Serif"/>
              </a:rPr>
              <a:t>li</a:t>
            </a:r>
            <a:r>
              <a:rPr sz="1000" spc="-5" dirty="0">
                <a:latin typeface="Microsoft Sans Serif"/>
                <a:cs typeface="Microsoft Sans Serif"/>
              </a:rPr>
              <a:t>a</a:t>
            </a:r>
            <a:r>
              <a:rPr sz="1000" dirty="0">
                <a:latin typeface="Microsoft Sans Serif"/>
                <a:cs typeface="Microsoft Sans Serif"/>
              </a:rPr>
              <a:t>	</a:t>
            </a:r>
            <a:r>
              <a:rPr sz="1000" spc="-5" dirty="0">
                <a:latin typeface="Microsoft Sans Serif"/>
                <a:cs typeface="Microsoft Sans Serif"/>
              </a:rPr>
              <a:t>g</a:t>
            </a:r>
            <a:r>
              <a:rPr sz="1000" spc="-10" dirty="0">
                <a:latin typeface="Microsoft Sans Serif"/>
                <a:cs typeface="Microsoft Sans Serif"/>
              </a:rPr>
              <a:t>a</a:t>
            </a:r>
            <a:r>
              <a:rPr sz="1000" spc="15" dirty="0">
                <a:latin typeface="Microsoft Sans Serif"/>
                <a:cs typeface="Microsoft Sans Serif"/>
              </a:rPr>
              <a:t>m</a:t>
            </a:r>
            <a:r>
              <a:rPr sz="1000" spc="-5" dirty="0">
                <a:latin typeface="Microsoft Sans Serif"/>
                <a:cs typeface="Microsoft Sans Serif"/>
              </a:rPr>
              <a:t>a</a:t>
            </a:r>
            <a:r>
              <a:rPr sz="1000" dirty="0">
                <a:latin typeface="Microsoft Sans Serif"/>
                <a:cs typeface="Microsoft Sans Serif"/>
              </a:rPr>
              <a:t>	d</a:t>
            </a:r>
            <a:r>
              <a:rPr sz="1000" spc="-5" dirty="0">
                <a:latin typeface="Microsoft Sans Serif"/>
                <a:cs typeface="Microsoft Sans Serif"/>
              </a:rPr>
              <a:t>e</a:t>
            </a:r>
            <a:r>
              <a:rPr sz="1000" dirty="0">
                <a:latin typeface="Microsoft Sans Serif"/>
                <a:cs typeface="Microsoft Sans Serif"/>
              </a:rPr>
              <a:t>	</a:t>
            </a:r>
            <a:r>
              <a:rPr sz="1000" spc="-5" dirty="0">
                <a:latin typeface="Microsoft Sans Serif"/>
                <a:cs typeface="Microsoft Sans Serif"/>
              </a:rPr>
              <a:t>pr</a:t>
            </a:r>
            <a:r>
              <a:rPr sz="1000" spc="5" dirty="0">
                <a:latin typeface="Microsoft Sans Serif"/>
                <a:cs typeface="Microsoft Sans Serif"/>
              </a:rPr>
              <a:t>o</a:t>
            </a:r>
            <a:r>
              <a:rPr sz="1000" spc="-5" dirty="0">
                <a:latin typeface="Microsoft Sans Serif"/>
                <a:cs typeface="Microsoft Sans Serif"/>
              </a:rPr>
              <a:t>d</a:t>
            </a:r>
            <a:r>
              <a:rPr sz="1000" spc="-10" dirty="0">
                <a:latin typeface="Microsoft Sans Serif"/>
                <a:cs typeface="Microsoft Sans Serif"/>
              </a:rPr>
              <a:t>u</a:t>
            </a:r>
            <a:r>
              <a:rPr sz="1000" dirty="0">
                <a:latin typeface="Microsoft Sans Serif"/>
                <a:cs typeface="Microsoft Sans Serif"/>
              </a:rPr>
              <a:t>c</a:t>
            </a:r>
            <a:r>
              <a:rPr sz="1000" spc="-5" dirty="0">
                <a:latin typeface="Microsoft Sans Serif"/>
                <a:cs typeface="Microsoft Sans Serif"/>
              </a:rPr>
              <a:t>tos</a:t>
            </a:r>
            <a:r>
              <a:rPr sz="1000" dirty="0">
                <a:latin typeface="Microsoft Sans Serif"/>
                <a:cs typeface="Microsoft Sans Serif"/>
              </a:rPr>
              <a:t>	</a:t>
            </a:r>
            <a:r>
              <a:rPr sz="1000" spc="-5" dirty="0">
                <a:latin typeface="Microsoft Sans Serif"/>
                <a:cs typeface="Microsoft Sans Serif"/>
              </a:rPr>
              <a:t>a</a:t>
            </a:r>
            <a:r>
              <a:rPr sz="1000" spc="-10" dirty="0">
                <a:latin typeface="Microsoft Sans Serif"/>
                <a:cs typeface="Microsoft Sans Serif"/>
              </a:rPr>
              <a:t>p</a:t>
            </a:r>
            <a:r>
              <a:rPr sz="1000" spc="20" dirty="0">
                <a:latin typeface="Microsoft Sans Serif"/>
                <a:cs typeface="Microsoft Sans Serif"/>
              </a:rPr>
              <a:t>íc</a:t>
            </a:r>
            <a:r>
              <a:rPr sz="1000" dirty="0">
                <a:latin typeface="Microsoft Sans Serif"/>
                <a:cs typeface="Microsoft Sans Serif"/>
              </a:rPr>
              <a:t>o</a:t>
            </a:r>
            <a:r>
              <a:rPr sz="1000" spc="-15" dirty="0">
                <a:latin typeface="Microsoft Sans Serif"/>
                <a:cs typeface="Microsoft Sans Serif"/>
              </a:rPr>
              <a:t>l</a:t>
            </a:r>
            <a:r>
              <a:rPr sz="1000" spc="-5" dirty="0">
                <a:latin typeface="Microsoft Sans Serif"/>
                <a:cs typeface="Microsoft Sans Serif"/>
              </a:rPr>
              <a:t>as</a:t>
            </a:r>
            <a:endParaRPr sz="1000">
              <a:latin typeface="Microsoft Sans Serif"/>
              <a:cs typeface="Microsoft Sans Serif"/>
            </a:endParaRPr>
          </a:p>
        </p:txBody>
      </p:sp>
      <p:sp>
        <p:nvSpPr>
          <p:cNvPr id="7" name="object 7"/>
          <p:cNvSpPr txBox="1"/>
          <p:nvPr/>
        </p:nvSpPr>
        <p:spPr>
          <a:xfrm>
            <a:off x="706630" y="8756141"/>
            <a:ext cx="2992755" cy="166157"/>
          </a:xfrm>
          <a:prstGeom prst="rect">
            <a:avLst/>
          </a:prstGeom>
        </p:spPr>
        <p:txBody>
          <a:bodyPr vert="horz" wrap="square" lIns="0" tIns="12062" rIns="0" bIns="0" rtlCol="0">
            <a:spAutoFit/>
          </a:bodyPr>
          <a:lstStyle/>
          <a:p>
            <a:pPr marL="12697">
              <a:spcBef>
                <a:spcPts val="95"/>
              </a:spcBef>
            </a:pPr>
            <a:r>
              <a:rPr sz="1000" spc="-5" dirty="0">
                <a:latin typeface="Microsoft Sans Serif"/>
                <a:cs typeface="Microsoft Sans Serif"/>
              </a:rPr>
              <a:t>beneficiosos</a:t>
            </a:r>
            <a:r>
              <a:rPr sz="1000" spc="235" dirty="0">
                <a:latin typeface="Microsoft Sans Serif"/>
                <a:cs typeface="Microsoft Sans Serif"/>
              </a:rPr>
              <a:t> </a:t>
            </a:r>
            <a:r>
              <a:rPr sz="1000" spc="-5" dirty="0">
                <a:latin typeface="Microsoft Sans Serif"/>
                <a:cs typeface="Microsoft Sans Serif"/>
              </a:rPr>
              <a:t>para</a:t>
            </a:r>
            <a:r>
              <a:rPr sz="1000" spc="245" dirty="0">
                <a:latin typeface="Microsoft Sans Serif"/>
                <a:cs typeface="Microsoft Sans Serif"/>
              </a:rPr>
              <a:t> </a:t>
            </a:r>
            <a:r>
              <a:rPr sz="1000" spc="-10" dirty="0">
                <a:latin typeface="Microsoft Sans Serif"/>
                <a:cs typeface="Microsoft Sans Serif"/>
              </a:rPr>
              <a:t>la</a:t>
            </a:r>
            <a:r>
              <a:rPr sz="1000" spc="250" dirty="0">
                <a:latin typeface="Microsoft Sans Serif"/>
                <a:cs typeface="Microsoft Sans Serif"/>
              </a:rPr>
              <a:t> </a:t>
            </a:r>
            <a:r>
              <a:rPr sz="1000" spc="-5" dirty="0">
                <a:latin typeface="Microsoft Sans Serif"/>
                <a:cs typeface="Microsoft Sans Serif"/>
              </a:rPr>
              <a:t>salud,</a:t>
            </a:r>
            <a:r>
              <a:rPr sz="1000" spc="235" dirty="0">
                <a:latin typeface="Microsoft Sans Serif"/>
                <a:cs typeface="Microsoft Sans Serif"/>
              </a:rPr>
              <a:t> </a:t>
            </a:r>
            <a:r>
              <a:rPr sz="1000" dirty="0">
                <a:latin typeface="Microsoft Sans Serif"/>
                <a:cs typeface="Microsoft Sans Serif"/>
              </a:rPr>
              <a:t>como</a:t>
            </a:r>
            <a:r>
              <a:rPr sz="1000" spc="235" dirty="0">
                <a:latin typeface="Microsoft Sans Serif"/>
                <a:cs typeface="Microsoft Sans Serif"/>
              </a:rPr>
              <a:t> </a:t>
            </a:r>
            <a:r>
              <a:rPr sz="1000" spc="-5" dirty="0">
                <a:latin typeface="Microsoft Sans Serif"/>
                <a:cs typeface="Microsoft Sans Serif"/>
              </a:rPr>
              <a:t>propóleo,</a:t>
            </a:r>
            <a:r>
              <a:rPr sz="1000" spc="245" dirty="0">
                <a:latin typeface="Microsoft Sans Serif"/>
                <a:cs typeface="Microsoft Sans Serif"/>
              </a:rPr>
              <a:t> </a:t>
            </a:r>
            <a:r>
              <a:rPr sz="1000" spc="-5" dirty="0">
                <a:latin typeface="Microsoft Sans Serif"/>
                <a:cs typeface="Microsoft Sans Serif"/>
              </a:rPr>
              <a:t>polen,</a:t>
            </a:r>
            <a:endParaRPr sz="1000">
              <a:latin typeface="Microsoft Sans Serif"/>
              <a:cs typeface="Microsoft Sans Serif"/>
            </a:endParaRPr>
          </a:p>
        </p:txBody>
      </p:sp>
      <p:sp>
        <p:nvSpPr>
          <p:cNvPr id="8" name="object 8"/>
          <p:cNvSpPr txBox="1"/>
          <p:nvPr/>
        </p:nvSpPr>
        <p:spPr>
          <a:xfrm>
            <a:off x="706630" y="8902445"/>
            <a:ext cx="2994660" cy="330213"/>
          </a:xfrm>
          <a:prstGeom prst="rect">
            <a:avLst/>
          </a:prstGeom>
        </p:spPr>
        <p:txBody>
          <a:bodyPr vert="horz" wrap="square" lIns="0" tIns="22219" rIns="0" bIns="0" rtlCol="0">
            <a:spAutoFit/>
          </a:bodyPr>
          <a:lstStyle/>
          <a:p>
            <a:pPr marL="12697" marR="5077">
              <a:lnSpc>
                <a:spcPts val="1150"/>
              </a:lnSpc>
              <a:spcBef>
                <a:spcPts val="175"/>
              </a:spcBef>
            </a:pPr>
            <a:r>
              <a:rPr sz="1000" spc="-5" dirty="0">
                <a:latin typeface="Microsoft Sans Serif"/>
                <a:cs typeface="Microsoft Sans Serif"/>
              </a:rPr>
              <a:t>miel</a:t>
            </a:r>
            <a:r>
              <a:rPr sz="1000" spc="25" dirty="0">
                <a:latin typeface="Microsoft Sans Serif"/>
                <a:cs typeface="Microsoft Sans Serif"/>
              </a:rPr>
              <a:t> </a:t>
            </a:r>
            <a:r>
              <a:rPr sz="1000" spc="-5" dirty="0">
                <a:latin typeface="Microsoft Sans Serif"/>
                <a:cs typeface="Microsoft Sans Serif"/>
              </a:rPr>
              <a:t>y</a:t>
            </a:r>
            <a:r>
              <a:rPr sz="1000" spc="-10" dirty="0">
                <a:latin typeface="Microsoft Sans Serif"/>
                <a:cs typeface="Microsoft Sans Serif"/>
              </a:rPr>
              <a:t> </a:t>
            </a:r>
            <a:r>
              <a:rPr sz="1000" spc="-5" dirty="0">
                <a:latin typeface="Microsoft Sans Serif"/>
                <a:cs typeface="Microsoft Sans Serif"/>
              </a:rPr>
              <a:t>jarabe</a:t>
            </a:r>
            <a:r>
              <a:rPr sz="1000" spc="15" dirty="0">
                <a:latin typeface="Microsoft Sans Serif"/>
                <a:cs typeface="Microsoft Sans Serif"/>
              </a:rPr>
              <a:t> </a:t>
            </a:r>
            <a:r>
              <a:rPr sz="1000" spc="-5" dirty="0">
                <a:latin typeface="Microsoft Sans Serif"/>
                <a:cs typeface="Microsoft Sans Serif"/>
              </a:rPr>
              <a:t>de</a:t>
            </a:r>
            <a:r>
              <a:rPr sz="1000" spc="15" dirty="0">
                <a:latin typeface="Microsoft Sans Serif"/>
                <a:cs typeface="Microsoft Sans Serif"/>
              </a:rPr>
              <a:t> </a:t>
            </a:r>
            <a:r>
              <a:rPr sz="1000" spc="-5" dirty="0">
                <a:latin typeface="Microsoft Sans Serif"/>
                <a:cs typeface="Microsoft Sans Serif"/>
              </a:rPr>
              <a:t>hojas</a:t>
            </a:r>
            <a:r>
              <a:rPr sz="1000" spc="30" dirty="0">
                <a:latin typeface="Microsoft Sans Serif"/>
                <a:cs typeface="Microsoft Sans Serif"/>
              </a:rPr>
              <a:t> </a:t>
            </a:r>
            <a:r>
              <a:rPr sz="1000" spc="-5" dirty="0">
                <a:latin typeface="Microsoft Sans Serif"/>
                <a:cs typeface="Microsoft Sans Serif"/>
              </a:rPr>
              <a:t>de</a:t>
            </a:r>
            <a:r>
              <a:rPr sz="1000" spc="15" dirty="0">
                <a:latin typeface="Microsoft Sans Serif"/>
                <a:cs typeface="Microsoft Sans Serif"/>
              </a:rPr>
              <a:t> </a:t>
            </a:r>
            <a:r>
              <a:rPr sz="1000" spc="-5" dirty="0">
                <a:latin typeface="Microsoft Sans Serif"/>
                <a:cs typeface="Microsoft Sans Serif"/>
              </a:rPr>
              <a:t>abeto,</a:t>
            </a:r>
            <a:r>
              <a:rPr sz="1000" spc="20" dirty="0">
                <a:latin typeface="Microsoft Sans Serif"/>
                <a:cs typeface="Microsoft Sans Serif"/>
              </a:rPr>
              <a:t> </a:t>
            </a:r>
            <a:r>
              <a:rPr sz="1000" spc="-5" dirty="0">
                <a:latin typeface="Microsoft Sans Serif"/>
                <a:cs typeface="Microsoft Sans Serif"/>
              </a:rPr>
              <a:t>una</a:t>
            </a:r>
            <a:r>
              <a:rPr sz="1000" spc="15" dirty="0">
                <a:latin typeface="Microsoft Sans Serif"/>
                <a:cs typeface="Microsoft Sans Serif"/>
              </a:rPr>
              <a:t> </a:t>
            </a:r>
            <a:r>
              <a:rPr sz="1000" spc="-5" dirty="0">
                <a:latin typeface="Microsoft Sans Serif"/>
                <a:cs typeface="Microsoft Sans Serif"/>
              </a:rPr>
              <a:t>mezcla</a:t>
            </a:r>
            <a:r>
              <a:rPr sz="1000" spc="20" dirty="0">
                <a:latin typeface="Microsoft Sans Serif"/>
                <a:cs typeface="Microsoft Sans Serif"/>
              </a:rPr>
              <a:t> </a:t>
            </a:r>
            <a:r>
              <a:rPr sz="1000" dirty="0">
                <a:latin typeface="Microsoft Sans Serif"/>
                <a:cs typeface="Microsoft Sans Serif"/>
              </a:rPr>
              <a:t>de</a:t>
            </a:r>
            <a:r>
              <a:rPr sz="1000" spc="15" dirty="0">
                <a:latin typeface="Microsoft Sans Serif"/>
                <a:cs typeface="Microsoft Sans Serif"/>
              </a:rPr>
              <a:t> </a:t>
            </a:r>
            <a:r>
              <a:rPr sz="1000" spc="-5" dirty="0">
                <a:latin typeface="Microsoft Sans Serif"/>
                <a:cs typeface="Microsoft Sans Serif"/>
              </a:rPr>
              <a:t>miel, </a:t>
            </a:r>
            <a:r>
              <a:rPr sz="1000" spc="-250" dirty="0">
                <a:latin typeface="Microsoft Sans Serif"/>
                <a:cs typeface="Microsoft Sans Serif"/>
              </a:rPr>
              <a:t> </a:t>
            </a:r>
            <a:r>
              <a:rPr sz="1000" spc="-5" dirty="0">
                <a:latin typeface="Microsoft Sans Serif"/>
                <a:cs typeface="Microsoft Sans Serif"/>
              </a:rPr>
              <a:t>y</a:t>
            </a:r>
            <a:r>
              <a:rPr sz="1000" spc="5" dirty="0">
                <a:latin typeface="Microsoft Sans Serif"/>
                <a:cs typeface="Microsoft Sans Serif"/>
              </a:rPr>
              <a:t> </a:t>
            </a:r>
            <a:r>
              <a:rPr sz="1000" spc="-5" dirty="0">
                <a:latin typeface="Microsoft Sans Serif"/>
                <a:cs typeface="Microsoft Sans Serif"/>
              </a:rPr>
              <a:t>jalea</a:t>
            </a:r>
            <a:r>
              <a:rPr sz="1000" spc="15" dirty="0">
                <a:latin typeface="Microsoft Sans Serif"/>
                <a:cs typeface="Microsoft Sans Serif"/>
              </a:rPr>
              <a:t> </a:t>
            </a:r>
            <a:r>
              <a:rPr sz="1000" spc="-5" dirty="0">
                <a:latin typeface="Microsoft Sans Serif"/>
                <a:cs typeface="Microsoft Sans Serif"/>
              </a:rPr>
              <a:t>real.</a:t>
            </a:r>
            <a:r>
              <a:rPr sz="1000" spc="15" dirty="0">
                <a:latin typeface="Microsoft Sans Serif"/>
                <a:cs typeface="Microsoft Sans Serif"/>
              </a:rPr>
              <a:t> </a:t>
            </a:r>
            <a:r>
              <a:rPr sz="1000" spc="-5" dirty="0">
                <a:latin typeface="Microsoft Sans Serif"/>
                <a:cs typeface="Microsoft Sans Serif"/>
              </a:rPr>
              <a:t>También</a:t>
            </a:r>
            <a:r>
              <a:rPr sz="1000" spc="15" dirty="0">
                <a:latin typeface="Microsoft Sans Serif"/>
                <a:cs typeface="Microsoft Sans Serif"/>
              </a:rPr>
              <a:t> </a:t>
            </a:r>
            <a:r>
              <a:rPr sz="1000" spc="-10" dirty="0">
                <a:latin typeface="Microsoft Sans Serif"/>
                <a:cs typeface="Microsoft Sans Serif"/>
              </a:rPr>
              <a:t>tienen</a:t>
            </a:r>
            <a:r>
              <a:rPr sz="1000" spc="25" dirty="0">
                <a:latin typeface="Microsoft Sans Serif"/>
                <a:cs typeface="Microsoft Sans Serif"/>
              </a:rPr>
              <a:t> </a:t>
            </a:r>
            <a:r>
              <a:rPr sz="1000" spc="-5" dirty="0">
                <a:latin typeface="Microsoft Sans Serif"/>
                <a:cs typeface="Microsoft Sans Serif"/>
              </a:rPr>
              <a:t>una</a:t>
            </a:r>
            <a:r>
              <a:rPr sz="1000" spc="15" dirty="0">
                <a:latin typeface="Microsoft Sans Serif"/>
                <a:cs typeface="Microsoft Sans Serif"/>
              </a:rPr>
              <a:t> </a:t>
            </a:r>
            <a:r>
              <a:rPr sz="1000" spc="-5" dirty="0">
                <a:latin typeface="Microsoft Sans Serif"/>
                <a:cs typeface="Microsoft Sans Serif"/>
              </a:rPr>
              <a:t>variedad</a:t>
            </a:r>
            <a:r>
              <a:rPr sz="1000" spc="15" dirty="0">
                <a:latin typeface="Microsoft Sans Serif"/>
                <a:cs typeface="Microsoft Sans Serif"/>
              </a:rPr>
              <a:t> </a:t>
            </a:r>
            <a:r>
              <a:rPr sz="1000" spc="5" dirty="0">
                <a:latin typeface="Microsoft Sans Serif"/>
                <a:cs typeface="Microsoft Sans Serif"/>
              </a:rPr>
              <a:t>de</a:t>
            </a:r>
            <a:endParaRPr sz="1000">
              <a:latin typeface="Microsoft Sans Serif"/>
              <a:cs typeface="Microsoft Sans Serif"/>
            </a:endParaRPr>
          </a:p>
        </p:txBody>
      </p:sp>
      <p:sp>
        <p:nvSpPr>
          <p:cNvPr id="9" name="object 9"/>
          <p:cNvSpPr txBox="1"/>
          <p:nvPr/>
        </p:nvSpPr>
        <p:spPr>
          <a:xfrm>
            <a:off x="4099943" y="2704845"/>
            <a:ext cx="3019425" cy="1418590"/>
          </a:xfrm>
          <a:prstGeom prst="rect">
            <a:avLst/>
          </a:prstGeom>
        </p:spPr>
        <p:txBody>
          <a:bodyPr vert="horz" wrap="square" lIns="0" tIns="12697" rIns="0" bIns="0" rtlCol="0">
            <a:spAutoFit/>
          </a:bodyPr>
          <a:lstStyle/>
          <a:p>
            <a:pPr marL="1396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715" algn="just">
              <a:lnSpc>
                <a:spcPts val="1190"/>
              </a:lnSpc>
              <a:spcBef>
                <a:spcPts val="30"/>
              </a:spcBef>
            </a:pPr>
            <a:r>
              <a:rPr sz="1000" spc="-30" dirty="0">
                <a:solidFill>
                  <a:srgbClr val="57585B"/>
                </a:solidFill>
                <a:latin typeface="Microsoft Sans Serif"/>
                <a:cs typeface="Microsoft Sans Serif"/>
              </a:rPr>
              <a:t>Productos elaborados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partir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miel y otros productos </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apícolas.</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especiales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miel</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preparan</a:t>
            </a:r>
            <a:endParaRPr sz="1000">
              <a:latin typeface="Microsoft Sans Serif"/>
              <a:cs typeface="Microsoft Sans Serif"/>
            </a:endParaRPr>
          </a:p>
          <a:p>
            <a:pPr marL="12697" algn="just">
              <a:lnSpc>
                <a:spcPts val="1155"/>
              </a:lnSpc>
            </a:pPr>
            <a:r>
              <a:rPr sz="1000" spc="-35" dirty="0">
                <a:solidFill>
                  <a:srgbClr val="57585B"/>
                </a:solidFill>
                <a:latin typeface="Microsoft Sans Serif"/>
                <a:cs typeface="Microsoft Sans Serif"/>
              </a:rPr>
              <a:t>agregando</a:t>
            </a:r>
            <a:r>
              <a:rPr sz="1000" spc="13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ingredientes</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funcionales</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14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promoción</a:t>
            </a:r>
            <a:endParaRPr sz="1000">
              <a:latin typeface="Microsoft Sans Serif"/>
              <a:cs typeface="Microsoft Sans Serif"/>
            </a:endParaRPr>
          </a:p>
          <a:p>
            <a:pPr marL="12697" marR="5077" algn="just">
              <a:lnSpc>
                <a:spcPct val="99500"/>
              </a:lnSpc>
              <a:spcBef>
                <a:spcPts val="5"/>
              </a:spcBef>
            </a:pP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salud,</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provenientes </a:t>
            </a:r>
            <a:r>
              <a:rPr sz="1000" spc="-40" dirty="0">
                <a:solidFill>
                  <a:srgbClr val="57585B"/>
                </a:solidFill>
                <a:latin typeface="Microsoft Sans Serif"/>
                <a:cs typeface="Microsoft Sans Serif"/>
              </a:rPr>
              <a:t>de</a:t>
            </a:r>
            <a:r>
              <a:rPr sz="1000" spc="18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granjas</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orgánicas locales </a:t>
            </a:r>
            <a:r>
              <a:rPr sz="1000" spc="-254" dirty="0">
                <a:solidFill>
                  <a:srgbClr val="57585B"/>
                </a:solidFill>
                <a:latin typeface="Microsoft Sans Serif"/>
                <a:cs typeface="Microsoft Sans Serif"/>
              </a:rPr>
              <a:t> </a:t>
            </a:r>
            <a:r>
              <a:rPr sz="1000" spc="-20" dirty="0">
                <a:solidFill>
                  <a:srgbClr val="57585B"/>
                </a:solidFill>
                <a:latin typeface="Microsoft Sans Serif"/>
                <a:cs typeface="Microsoft Sans Serif"/>
              </a:rPr>
              <a:t>y,</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consecuencia,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transformando</a:t>
            </a:r>
            <a:r>
              <a:rPr sz="1000" spc="-25" dirty="0">
                <a:solidFill>
                  <a:srgbClr val="57585B"/>
                </a:solidFill>
                <a:latin typeface="Microsoft Sans Serif"/>
                <a:cs typeface="Microsoft Sans Serif"/>
              </a:rPr>
              <a:t> 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hábitos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alimenticios.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haciendo</a:t>
            </a:r>
            <a:r>
              <a:rPr sz="1000" spc="-30" dirty="0">
                <a:solidFill>
                  <a:srgbClr val="57585B"/>
                </a:solidFill>
                <a:latin typeface="Microsoft Sans Serif"/>
                <a:cs typeface="Microsoft Sans Serif"/>
              </a:rPr>
              <a:t> correr</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voz</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a:t>
            </a:r>
            <a:r>
              <a:rPr sz="1000" spc="-25" dirty="0">
                <a:solidFill>
                  <a:srgbClr val="57585B"/>
                </a:solidFill>
                <a:latin typeface="Microsoft Sans Serif"/>
                <a:cs typeface="Microsoft Sans Serif"/>
              </a:rPr>
              <a:t> la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apiterapia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(el</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uso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productos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abejas</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medicina</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alternativa).</a:t>
            </a:r>
            <a:endParaRPr sz="1000">
              <a:latin typeface="Microsoft Sans Serif"/>
              <a:cs typeface="Microsoft Sans Serif"/>
            </a:endParaRPr>
          </a:p>
        </p:txBody>
      </p:sp>
      <p:sp>
        <p:nvSpPr>
          <p:cNvPr id="10" name="object 10"/>
          <p:cNvSpPr txBox="1"/>
          <p:nvPr/>
        </p:nvSpPr>
        <p:spPr>
          <a:xfrm>
            <a:off x="4099943" y="4261230"/>
            <a:ext cx="2999105" cy="167132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ct val="95900"/>
              </a:lnSpc>
              <a:spcBef>
                <a:spcPts val="30"/>
              </a:spcBef>
            </a:pPr>
            <a:r>
              <a:rPr sz="1000" spc="-30" dirty="0">
                <a:solidFill>
                  <a:srgbClr val="57585B"/>
                </a:solidFill>
                <a:latin typeface="Microsoft Sans Serif"/>
                <a:cs typeface="Microsoft Sans Serif"/>
              </a:rPr>
              <a:t>Esta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empresa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promueve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preservación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biodiversidad</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cuidado</a:t>
            </a:r>
            <a:r>
              <a:rPr sz="1000" spc="5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5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montañas</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0" dirty="0">
                <a:solidFill>
                  <a:srgbClr val="57585B"/>
                </a:solidFill>
                <a:latin typeface="Microsoft Sans Serif"/>
                <a:cs typeface="Microsoft Sans Serif"/>
              </a:rPr>
              <a:t> </a:t>
            </a:r>
            <a:r>
              <a:rPr sz="1000" spc="-35" dirty="0">
                <a:solidFill>
                  <a:srgbClr val="57585B"/>
                </a:solidFill>
                <a:latin typeface="Microsoft Sans Serif"/>
                <a:cs typeface="Microsoft Sans Serif"/>
              </a:rPr>
              <a:t>Pohorje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jardín</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luna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miel.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hacen</a:t>
            </a:r>
            <a:r>
              <a:rPr sz="1000" spc="-30" dirty="0">
                <a:solidFill>
                  <a:srgbClr val="57585B"/>
                </a:solidFill>
                <a:latin typeface="Microsoft Sans Serif"/>
                <a:cs typeface="Microsoft Sans Serif"/>
              </a:rPr>
              <a:t> mediante</a:t>
            </a:r>
            <a:r>
              <a:rPr sz="1000" spc="-25" dirty="0">
                <a:solidFill>
                  <a:srgbClr val="57585B"/>
                </a:solidFill>
                <a:latin typeface="Microsoft Sans Serif"/>
                <a:cs typeface="Microsoft Sans Serif"/>
              </a:rPr>
              <a:t> la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realización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catas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miel sensoriales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crean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 conocimiento profundo </a:t>
            </a:r>
            <a:r>
              <a:rPr sz="1000" spc="-35" dirty="0">
                <a:solidFill>
                  <a:srgbClr val="57585B"/>
                </a:solidFill>
                <a:latin typeface="Microsoft Sans Serif"/>
                <a:cs typeface="Microsoft Sans Serif"/>
              </a:rPr>
              <a:t>del </a:t>
            </a:r>
            <a:r>
              <a:rPr sz="1000" spc="-30" dirty="0">
                <a:solidFill>
                  <a:srgbClr val="57585B"/>
                </a:solidFill>
                <a:latin typeface="Microsoft Sans Serif"/>
                <a:cs typeface="Microsoft Sans Serif"/>
              </a:rPr>
              <a:t>consumidor con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miel y </a:t>
            </a:r>
            <a:r>
              <a:rPr sz="1000" spc="-25" dirty="0">
                <a:solidFill>
                  <a:srgbClr val="57585B"/>
                </a:solidFill>
                <a:latin typeface="Microsoft Sans Serif"/>
                <a:cs typeface="Microsoft Sans Serif"/>
              </a:rPr>
              <a:t>le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dan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comprensión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reconocimiento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mayor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valor </a:t>
            </a:r>
            <a:r>
              <a:rPr sz="1000" spc="-35" dirty="0">
                <a:solidFill>
                  <a:srgbClr val="57585B"/>
                </a:solidFill>
                <a:latin typeface="Microsoft Sans Serif"/>
                <a:cs typeface="Microsoft Sans Serif"/>
              </a:rPr>
              <a:t>agregado que </a:t>
            </a:r>
            <a:r>
              <a:rPr sz="1000" spc="-30" dirty="0">
                <a:solidFill>
                  <a:srgbClr val="57585B"/>
                </a:solidFill>
                <a:latin typeface="Microsoft Sans Serif"/>
                <a:cs typeface="Microsoft Sans Serif"/>
              </a:rPr>
              <a:t>se deriva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biodiversidad </a:t>
            </a:r>
            <a:r>
              <a:rPr sz="1000" spc="-25" dirty="0">
                <a:solidFill>
                  <a:srgbClr val="57585B"/>
                </a:solidFill>
                <a:latin typeface="Microsoft Sans Serif"/>
                <a:cs typeface="Microsoft Sans Serif"/>
              </a:rPr>
              <a:t>local.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Ellos </a:t>
            </a:r>
            <a:r>
              <a:rPr sz="1000" spc="-25" dirty="0">
                <a:solidFill>
                  <a:srgbClr val="57585B"/>
                </a:solidFill>
                <a:latin typeface="Microsoft Sans Serif"/>
                <a:cs typeface="Microsoft Sans Serif"/>
              </a:rPr>
              <a:t>iniciaron el </a:t>
            </a:r>
            <a:r>
              <a:rPr sz="1000" spc="-30" dirty="0">
                <a:solidFill>
                  <a:srgbClr val="57585B"/>
                </a:solidFill>
                <a:latin typeface="Microsoft Sans Serif"/>
                <a:cs typeface="Microsoft Sans Serif"/>
              </a:rPr>
              <a:t>aprendizaje en </a:t>
            </a:r>
            <a:r>
              <a:rPr sz="1000" spc="-25" dirty="0">
                <a:solidFill>
                  <a:srgbClr val="57585B"/>
                </a:solidFill>
                <a:latin typeface="Microsoft Sans Serif"/>
                <a:cs typeface="Microsoft Sans Serif"/>
              </a:rPr>
              <a:t>la industria </a:t>
            </a:r>
            <a:r>
              <a:rPr sz="1000" spc="-30" dirty="0">
                <a:solidFill>
                  <a:srgbClr val="57585B"/>
                </a:solidFill>
                <a:latin typeface="Microsoft Sans Serif"/>
                <a:cs typeface="Microsoft Sans Serif"/>
              </a:rPr>
              <a:t>mediante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realización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jornadas</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puertas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abiertas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 </a:t>
            </a:r>
            <a:r>
              <a:rPr sz="1000" spc="-25" dirty="0">
                <a:solidFill>
                  <a:srgbClr val="57585B"/>
                </a:solidFill>
                <a:latin typeface="Microsoft Sans Serif"/>
                <a:cs typeface="Microsoft Sans Serif"/>
              </a:rPr>
              <a:t> apicultura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presentaciones</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escuelas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40" dirty="0">
                <a:solidFill>
                  <a:srgbClr val="57585B"/>
                </a:solidFill>
                <a:latin typeface="Microsoft Sans Serif"/>
                <a:cs typeface="Microsoft Sans Serif"/>
              </a:rPr>
              <a:t> </a:t>
            </a:r>
            <a:r>
              <a:rPr sz="1000" spc="-25" dirty="0">
                <a:solidFill>
                  <a:srgbClr val="57585B"/>
                </a:solidFill>
                <a:latin typeface="Microsoft Sans Serif"/>
                <a:cs typeface="Microsoft Sans Serif"/>
              </a:rPr>
              <a:t>guarderías.</a:t>
            </a:r>
            <a:endParaRPr sz="1000">
              <a:latin typeface="Microsoft Sans Serif"/>
              <a:cs typeface="Microsoft Sans Serif"/>
            </a:endParaRPr>
          </a:p>
        </p:txBody>
      </p:sp>
      <p:sp>
        <p:nvSpPr>
          <p:cNvPr id="11" name="object 11"/>
          <p:cNvSpPr txBox="1"/>
          <p:nvPr/>
        </p:nvSpPr>
        <p:spPr>
          <a:xfrm>
            <a:off x="4099940" y="6043040"/>
            <a:ext cx="2995930" cy="254762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ct val="95900"/>
              </a:lnSpc>
              <a:spcBef>
                <a:spcPts val="30"/>
              </a:spcBef>
            </a:pPr>
            <a:r>
              <a:rPr sz="1000" spc="-30" dirty="0">
                <a:solidFill>
                  <a:srgbClr val="57585B"/>
                </a:solidFill>
                <a:latin typeface="Microsoft Sans Serif"/>
                <a:cs typeface="Microsoft Sans Serif"/>
              </a:rPr>
              <a:t>Desarrollar </a:t>
            </a:r>
            <a:r>
              <a:rPr sz="1000" spc="-35"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actitud ética hacia </a:t>
            </a:r>
            <a:r>
              <a:rPr sz="1000" spc="-25" dirty="0">
                <a:solidFill>
                  <a:srgbClr val="57585B"/>
                </a:solidFill>
                <a:latin typeface="Microsoft Sans Serif"/>
                <a:cs typeface="Microsoft Sans Serif"/>
              </a:rPr>
              <a:t>las </a:t>
            </a:r>
            <a:r>
              <a:rPr sz="1000" spc="-35" dirty="0">
                <a:solidFill>
                  <a:srgbClr val="57585B"/>
                </a:solidFill>
                <a:latin typeface="Microsoft Sans Serif"/>
                <a:cs typeface="Microsoft Sans Serif"/>
              </a:rPr>
              <a:t>abejas es uno de </a:t>
            </a:r>
            <a:r>
              <a:rPr sz="1000" spc="-30" dirty="0">
                <a:solidFill>
                  <a:srgbClr val="57585B"/>
                </a:solidFill>
                <a:latin typeface="Microsoft Sans Serif"/>
                <a:cs typeface="Microsoft Sans Serif"/>
              </a:rPr>
              <a:t> sus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principales</a:t>
            </a:r>
            <a:r>
              <a:rPr sz="1000" spc="-25" dirty="0">
                <a:solidFill>
                  <a:srgbClr val="57585B"/>
                </a:solidFill>
                <a:latin typeface="Microsoft Sans Serif"/>
                <a:cs typeface="Microsoft Sans Serif"/>
              </a:rPr>
              <a:t> objetivos.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Cesar's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promueve: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alimentación saludable, producción ética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alimentos,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responsabilidad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establecimiento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cadenas </a:t>
            </a:r>
            <a:r>
              <a:rPr sz="1000" spc="-30" dirty="0">
                <a:solidFill>
                  <a:srgbClr val="57585B"/>
                </a:solidFill>
                <a:latin typeface="Microsoft Sans Serif"/>
                <a:cs typeface="Microsoft Sans Serif"/>
              </a:rPr>
              <a:t> alimentarias,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elección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ética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15" dirty="0">
                <a:solidFill>
                  <a:srgbClr val="57585B"/>
                </a:solidFill>
                <a:latin typeface="Microsoft Sans Serif"/>
                <a:cs typeface="Microsoft Sans Serif"/>
              </a:rPr>
              <a:t> </a:t>
            </a:r>
            <a:r>
              <a:rPr sz="1000" spc="-25" dirty="0">
                <a:solidFill>
                  <a:srgbClr val="57585B"/>
                </a:solidFill>
                <a:latin typeface="Microsoft Sans Serif"/>
                <a:cs typeface="Microsoft Sans Serif"/>
              </a:rPr>
              <a:t>recursos,</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fomento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suministro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tradiciones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alimentarias.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Creen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promoción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conjunta</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actores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cadena de </a:t>
            </a:r>
            <a:r>
              <a:rPr sz="1000" spc="-30" dirty="0">
                <a:solidFill>
                  <a:srgbClr val="57585B"/>
                </a:solidFill>
                <a:latin typeface="Microsoft Sans Serif"/>
                <a:cs typeface="Microsoft Sans Serif"/>
              </a:rPr>
              <a:t>suministro y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importancia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Utilizan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enfoques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marketing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innovadores y se enorgullecen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educar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niños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importancia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cuidado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personal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alimentos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Cesars </a:t>
            </a:r>
            <a:r>
              <a:rPr sz="1000" spc="-30" dirty="0">
                <a:solidFill>
                  <a:srgbClr val="57585B"/>
                </a:solidFill>
                <a:latin typeface="Microsoft Sans Serif"/>
                <a:cs typeface="Microsoft Sans Serif"/>
              </a:rPr>
              <a:t> está comprometido con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etiquetado </a:t>
            </a:r>
            <a:r>
              <a:rPr sz="1000" spc="-35" dirty="0">
                <a:solidFill>
                  <a:srgbClr val="57585B"/>
                </a:solidFill>
                <a:latin typeface="Microsoft Sans Serif"/>
                <a:cs typeface="Microsoft Sans Serif"/>
              </a:rPr>
              <a:t>adecuado de </a:t>
            </a:r>
            <a:r>
              <a:rPr sz="1000" spc="-25" dirty="0">
                <a:solidFill>
                  <a:srgbClr val="57585B"/>
                </a:solidFill>
                <a:latin typeface="Microsoft Sans Serif"/>
                <a:cs typeface="Microsoft Sans Serif"/>
              </a:rPr>
              <a:t>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 con información veraz y verificable y se </a:t>
            </a:r>
            <a:r>
              <a:rPr sz="1000" spc="-35" dirty="0">
                <a:solidFill>
                  <a:srgbClr val="57585B"/>
                </a:solidFill>
                <a:latin typeface="Microsoft Sans Serif"/>
                <a:cs typeface="Microsoft Sans Serif"/>
              </a:rPr>
              <a:t>sabe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trabaja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organizaciones</a:t>
            </a:r>
            <a:r>
              <a:rPr sz="1000" spc="-25" dirty="0">
                <a:solidFill>
                  <a:srgbClr val="57585B"/>
                </a:solidFill>
                <a:latin typeface="Microsoft Sans Serif"/>
                <a:cs typeface="Microsoft Sans Serif"/>
              </a:rPr>
              <a:t> caritativas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distribución</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endParaRPr sz="1000">
              <a:latin typeface="Microsoft Sans Serif"/>
              <a:cs typeface="Microsoft Sans Serif"/>
            </a:endParaRPr>
          </a:p>
        </p:txBody>
      </p:sp>
      <p:sp>
        <p:nvSpPr>
          <p:cNvPr id="12" name="object 12"/>
          <p:cNvSpPr txBox="1"/>
          <p:nvPr/>
        </p:nvSpPr>
        <p:spPr>
          <a:xfrm>
            <a:off x="4099940" y="8708897"/>
            <a:ext cx="2834640" cy="358775"/>
          </a:xfrm>
          <a:prstGeom prst="rect">
            <a:avLst/>
          </a:prstGeom>
        </p:spPr>
        <p:txBody>
          <a:bodyPr vert="horz" wrap="square" lIns="0" tIns="12697" rIns="0" bIns="0" rtlCol="0">
            <a:spAutoFit/>
          </a:bodyPr>
          <a:lstStyle/>
          <a:p>
            <a:pPr marL="12697">
              <a:lnSpc>
                <a:spcPts val="1427"/>
              </a:lnSpc>
              <a:spcBef>
                <a:spcPts val="100"/>
              </a:spcBef>
            </a:pPr>
            <a:r>
              <a:rPr sz="1200" spc="-50" dirty="0">
                <a:solidFill>
                  <a:srgbClr val="004448"/>
                </a:solidFill>
                <a:latin typeface="Microsoft Sans Serif"/>
                <a:cs typeface="Microsoft Sans Serif"/>
              </a:rPr>
              <a:t>Uso</a:t>
            </a:r>
            <a:r>
              <a:rPr sz="1200" spc="5" dirty="0">
                <a:solidFill>
                  <a:srgbClr val="004448"/>
                </a:solidFill>
                <a:latin typeface="Microsoft Sans Serif"/>
                <a:cs typeface="Microsoft Sans Serif"/>
              </a:rPr>
              <a:t> </a:t>
            </a:r>
            <a:r>
              <a:rPr sz="1200" spc="-50" dirty="0">
                <a:solidFill>
                  <a:srgbClr val="004448"/>
                </a:solidFill>
                <a:latin typeface="Microsoft Sans Serif"/>
                <a:cs typeface="Microsoft Sans Serif"/>
              </a:rPr>
              <a:t>de</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la</a:t>
            </a:r>
            <a:r>
              <a:rPr sz="1200" spc="-20"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2697">
              <a:lnSpc>
                <a:spcPts val="1190"/>
              </a:lnSpc>
            </a:pPr>
            <a:r>
              <a:rPr sz="1000" spc="-35" dirty="0">
                <a:solidFill>
                  <a:srgbClr val="57585B"/>
                </a:solidFill>
                <a:latin typeface="Microsoft Sans Serif"/>
                <a:cs typeface="Microsoft Sans Serif"/>
              </a:rPr>
              <a:t>Pago</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sin</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efectivo,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venta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online,</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servicios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domicilio.</a:t>
            </a:r>
            <a:endParaRPr sz="1000">
              <a:latin typeface="Microsoft Sans Serif"/>
              <a:cs typeface="Microsoft Sans Serif"/>
            </a:endParaRPr>
          </a:p>
        </p:txBody>
      </p:sp>
      <p:pic>
        <p:nvPicPr>
          <p:cNvPr id="13" name="object 13"/>
          <p:cNvPicPr/>
          <p:nvPr/>
        </p:nvPicPr>
        <p:blipFill>
          <a:blip r:embed="rId2" cstate="screen">
            <a:extLst>
              <a:ext uri="{28A0092B-C50C-407E-A947-70E740481C1C}">
                <a14:useLocalDpi xmlns:a14="http://schemas.microsoft.com/office/drawing/2010/main"/>
              </a:ext>
            </a:extLst>
          </a:blip>
          <a:stretch>
            <a:fillRect/>
          </a:stretch>
        </p:blipFill>
        <p:spPr>
          <a:xfrm>
            <a:off x="3811907" y="8724900"/>
            <a:ext cx="213995" cy="185928"/>
          </a:xfrm>
          <a:prstGeom prst="rect">
            <a:avLst/>
          </a:prstGeom>
        </p:spPr>
      </p:pic>
      <p:grpSp>
        <p:nvGrpSpPr>
          <p:cNvPr id="14" name="object 14"/>
          <p:cNvGrpSpPr/>
          <p:nvPr/>
        </p:nvGrpSpPr>
        <p:grpSpPr>
          <a:xfrm>
            <a:off x="720090" y="9570239"/>
            <a:ext cx="2856230" cy="1110615"/>
            <a:chOff x="720090" y="9570236"/>
            <a:chExt cx="2856230" cy="1110615"/>
          </a:xfrm>
        </p:grpSpPr>
        <p:pic>
          <p:nvPicPr>
            <p:cNvPr id="15" name="object 15"/>
            <p:cNvPicPr/>
            <p:nvPr/>
          </p:nvPicPr>
          <p:blipFill>
            <a:blip r:embed="rId3" cstate="screen">
              <a:extLst>
                <a:ext uri="{28A0092B-C50C-407E-A947-70E740481C1C}">
                  <a14:useLocalDpi xmlns:a14="http://schemas.microsoft.com/office/drawing/2010/main"/>
                </a:ext>
              </a:extLst>
            </a:blip>
            <a:stretch>
              <a:fillRect/>
            </a:stretch>
          </p:blipFill>
          <p:spPr>
            <a:xfrm>
              <a:off x="918210" y="10303424"/>
              <a:ext cx="153034" cy="106879"/>
            </a:xfrm>
            <a:prstGeom prst="rect">
              <a:avLst/>
            </a:prstGeom>
          </p:spPr>
        </p:pic>
        <p:sp>
          <p:nvSpPr>
            <p:cNvPr id="16" name="object 16"/>
            <p:cNvSpPr/>
            <p:nvPr/>
          </p:nvSpPr>
          <p:spPr>
            <a:xfrm>
              <a:off x="852805" y="10357636"/>
              <a:ext cx="248285" cy="262890"/>
            </a:xfrm>
            <a:custGeom>
              <a:avLst/>
              <a:gdLst/>
              <a:ahLst/>
              <a:cxnLst/>
              <a:rect l="l" t="t" r="r" b="b"/>
              <a:pathLst>
                <a:path w="248284" h="262890">
                  <a:moveTo>
                    <a:pt x="132079" y="0"/>
                  </a:moveTo>
                  <a:lnTo>
                    <a:pt x="123825" y="507"/>
                  </a:lnTo>
                  <a:lnTo>
                    <a:pt x="116204" y="4127"/>
                  </a:lnTo>
                  <a:lnTo>
                    <a:pt x="111125" y="10833"/>
                  </a:lnTo>
                  <a:lnTo>
                    <a:pt x="71754" y="98094"/>
                  </a:lnTo>
                  <a:lnTo>
                    <a:pt x="65404" y="99644"/>
                  </a:lnTo>
                  <a:lnTo>
                    <a:pt x="55879" y="97066"/>
                  </a:lnTo>
                  <a:lnTo>
                    <a:pt x="53339" y="94995"/>
                  </a:lnTo>
                  <a:lnTo>
                    <a:pt x="46354" y="76415"/>
                  </a:lnTo>
                  <a:lnTo>
                    <a:pt x="44450" y="69176"/>
                  </a:lnTo>
                  <a:lnTo>
                    <a:pt x="38100" y="65049"/>
                  </a:lnTo>
                  <a:lnTo>
                    <a:pt x="31114" y="62991"/>
                  </a:lnTo>
                  <a:lnTo>
                    <a:pt x="19050" y="61442"/>
                  </a:lnTo>
                  <a:lnTo>
                    <a:pt x="7619" y="64541"/>
                  </a:lnTo>
                  <a:lnTo>
                    <a:pt x="634" y="71246"/>
                  </a:lnTo>
                  <a:lnTo>
                    <a:pt x="0" y="81572"/>
                  </a:lnTo>
                  <a:lnTo>
                    <a:pt x="34289" y="224596"/>
                  </a:lnTo>
                  <a:lnTo>
                    <a:pt x="35559" y="225629"/>
                  </a:lnTo>
                  <a:lnTo>
                    <a:pt x="159384" y="262288"/>
                  </a:lnTo>
                  <a:lnTo>
                    <a:pt x="161289" y="261772"/>
                  </a:lnTo>
                  <a:lnTo>
                    <a:pt x="180975" y="226145"/>
                  </a:lnTo>
                  <a:lnTo>
                    <a:pt x="210184" y="208584"/>
                  </a:lnTo>
                  <a:lnTo>
                    <a:pt x="229869" y="193103"/>
                  </a:lnTo>
                  <a:lnTo>
                    <a:pt x="241934" y="177609"/>
                  </a:lnTo>
                  <a:lnTo>
                    <a:pt x="248284" y="161607"/>
                  </a:lnTo>
                  <a:lnTo>
                    <a:pt x="247650" y="146634"/>
                  </a:lnTo>
                  <a:lnTo>
                    <a:pt x="240664" y="135788"/>
                  </a:lnTo>
                  <a:lnTo>
                    <a:pt x="231139" y="128562"/>
                  </a:lnTo>
                  <a:lnTo>
                    <a:pt x="222250" y="124942"/>
                  </a:lnTo>
                  <a:lnTo>
                    <a:pt x="219075" y="123913"/>
                  </a:lnTo>
                  <a:lnTo>
                    <a:pt x="188594" y="99644"/>
                  </a:lnTo>
                  <a:lnTo>
                    <a:pt x="177800" y="99123"/>
                  </a:lnTo>
                  <a:lnTo>
                    <a:pt x="175894" y="97586"/>
                  </a:lnTo>
                  <a:lnTo>
                    <a:pt x="175894" y="96545"/>
                  </a:lnTo>
                  <a:lnTo>
                    <a:pt x="172084" y="89319"/>
                  </a:lnTo>
                  <a:lnTo>
                    <a:pt x="136525" y="73825"/>
                  </a:lnTo>
                  <a:lnTo>
                    <a:pt x="135254" y="72275"/>
                  </a:lnTo>
                  <a:lnTo>
                    <a:pt x="156844" y="24256"/>
                  </a:lnTo>
                  <a:lnTo>
                    <a:pt x="157479" y="16522"/>
                  </a:lnTo>
                  <a:lnTo>
                    <a:pt x="154939" y="9804"/>
                  </a:lnTo>
                  <a:lnTo>
                    <a:pt x="149225" y="4648"/>
                  </a:lnTo>
                  <a:lnTo>
                    <a:pt x="140969" y="1028"/>
                  </a:lnTo>
                  <a:lnTo>
                    <a:pt x="132079" y="0"/>
                  </a:lnTo>
                  <a:close/>
                </a:path>
              </a:pathLst>
            </a:custGeom>
            <a:solidFill>
              <a:srgbClr val="CC912F"/>
            </a:solidFill>
          </p:spPr>
          <p:txBody>
            <a:bodyPr wrap="square" lIns="0" tIns="0" rIns="0" bIns="0" rtlCol="0"/>
            <a:lstStyle/>
            <a:p>
              <a:endParaRPr/>
            </a:p>
          </p:txBody>
        </p:sp>
        <p:sp>
          <p:nvSpPr>
            <p:cNvPr id="17" name="object 17"/>
            <p:cNvSpPr/>
            <p:nvPr/>
          </p:nvSpPr>
          <p:spPr>
            <a:xfrm>
              <a:off x="720090" y="9570236"/>
              <a:ext cx="2856230" cy="1110615"/>
            </a:xfrm>
            <a:custGeom>
              <a:avLst/>
              <a:gdLst/>
              <a:ahLst/>
              <a:cxnLst/>
              <a:rect l="l" t="t" r="r" b="b"/>
              <a:pathLst>
                <a:path w="2856229" h="1110615">
                  <a:moveTo>
                    <a:pt x="2854960" y="16522"/>
                  </a:moveTo>
                  <a:lnTo>
                    <a:pt x="1022985" y="16522"/>
                  </a:lnTo>
                  <a:lnTo>
                    <a:pt x="2834640" y="22199"/>
                  </a:lnTo>
                  <a:lnTo>
                    <a:pt x="2832100" y="41821"/>
                  </a:lnTo>
                  <a:lnTo>
                    <a:pt x="2820035" y="111531"/>
                  </a:lnTo>
                  <a:lnTo>
                    <a:pt x="2809240" y="159029"/>
                  </a:lnTo>
                  <a:lnTo>
                    <a:pt x="2795270" y="213753"/>
                  </a:lnTo>
                  <a:lnTo>
                    <a:pt x="2779395" y="266420"/>
                  </a:lnTo>
                  <a:lnTo>
                    <a:pt x="2761615" y="317017"/>
                  </a:lnTo>
                  <a:lnTo>
                    <a:pt x="2743835" y="365048"/>
                  </a:lnTo>
                  <a:lnTo>
                    <a:pt x="2724785" y="410476"/>
                  </a:lnTo>
                  <a:lnTo>
                    <a:pt x="2705100" y="452818"/>
                  </a:lnTo>
                  <a:lnTo>
                    <a:pt x="2685415" y="493090"/>
                  </a:lnTo>
                  <a:lnTo>
                    <a:pt x="2665730" y="530783"/>
                  </a:lnTo>
                  <a:lnTo>
                    <a:pt x="2646045" y="565378"/>
                  </a:lnTo>
                  <a:lnTo>
                    <a:pt x="2607945" y="626821"/>
                  </a:lnTo>
                  <a:lnTo>
                    <a:pt x="2564765" y="689292"/>
                  </a:lnTo>
                  <a:lnTo>
                    <a:pt x="2537460" y="724915"/>
                  </a:lnTo>
                  <a:lnTo>
                    <a:pt x="2509520" y="759510"/>
                  </a:lnTo>
                  <a:lnTo>
                    <a:pt x="2480945" y="792556"/>
                  </a:lnTo>
                  <a:lnTo>
                    <a:pt x="2451100" y="825093"/>
                  </a:lnTo>
                  <a:lnTo>
                    <a:pt x="2419985" y="856589"/>
                  </a:lnTo>
                  <a:lnTo>
                    <a:pt x="2388235" y="887044"/>
                  </a:lnTo>
                  <a:lnTo>
                    <a:pt x="2355215" y="915962"/>
                  </a:lnTo>
                  <a:lnTo>
                    <a:pt x="2320925" y="944359"/>
                  </a:lnTo>
                  <a:lnTo>
                    <a:pt x="2286000" y="971207"/>
                  </a:lnTo>
                  <a:lnTo>
                    <a:pt x="2250440" y="997540"/>
                  </a:lnTo>
                  <a:lnTo>
                    <a:pt x="2213610" y="1022324"/>
                  </a:lnTo>
                  <a:lnTo>
                    <a:pt x="2176145" y="1046074"/>
                  </a:lnTo>
                  <a:lnTo>
                    <a:pt x="2137410" y="1068792"/>
                  </a:lnTo>
                  <a:lnTo>
                    <a:pt x="2097404" y="1090479"/>
                  </a:lnTo>
                  <a:lnTo>
                    <a:pt x="2058670" y="1110098"/>
                  </a:lnTo>
                  <a:lnTo>
                    <a:pt x="2096135" y="1110098"/>
                  </a:lnTo>
                  <a:lnTo>
                    <a:pt x="2148840" y="1082217"/>
                  </a:lnTo>
                  <a:lnTo>
                    <a:pt x="2188210" y="1058983"/>
                  </a:lnTo>
                  <a:lnTo>
                    <a:pt x="2226310" y="1034715"/>
                  </a:lnTo>
                  <a:lnTo>
                    <a:pt x="2263775" y="1009415"/>
                  </a:lnTo>
                  <a:lnTo>
                    <a:pt x="2299970" y="983081"/>
                  </a:lnTo>
                  <a:lnTo>
                    <a:pt x="2335529" y="955713"/>
                  </a:lnTo>
                  <a:lnTo>
                    <a:pt x="2369820" y="927315"/>
                  </a:lnTo>
                  <a:lnTo>
                    <a:pt x="2402840" y="897369"/>
                  </a:lnTo>
                  <a:lnTo>
                    <a:pt x="2435225" y="866914"/>
                  </a:lnTo>
                  <a:lnTo>
                    <a:pt x="2466975" y="834897"/>
                  </a:lnTo>
                  <a:lnTo>
                    <a:pt x="2497454" y="802373"/>
                  </a:lnTo>
                  <a:lnTo>
                    <a:pt x="2526665" y="768286"/>
                  </a:lnTo>
                  <a:lnTo>
                    <a:pt x="2554605" y="733183"/>
                  </a:lnTo>
                  <a:lnTo>
                    <a:pt x="2581910" y="697560"/>
                  </a:lnTo>
                  <a:lnTo>
                    <a:pt x="2608580" y="660374"/>
                  </a:lnTo>
                  <a:lnTo>
                    <a:pt x="2635885" y="618553"/>
                  </a:lnTo>
                  <a:lnTo>
                    <a:pt x="2661285" y="577253"/>
                  </a:lnTo>
                  <a:lnTo>
                    <a:pt x="2684145" y="536460"/>
                  </a:lnTo>
                  <a:lnTo>
                    <a:pt x="2705735" y="495668"/>
                  </a:lnTo>
                  <a:lnTo>
                    <a:pt x="2724785" y="456425"/>
                  </a:lnTo>
                  <a:lnTo>
                    <a:pt x="2742565" y="417702"/>
                  </a:lnTo>
                  <a:lnTo>
                    <a:pt x="2758440" y="380009"/>
                  </a:lnTo>
                  <a:lnTo>
                    <a:pt x="2772410" y="343877"/>
                  </a:lnTo>
                  <a:lnTo>
                    <a:pt x="2796540" y="276237"/>
                  </a:lnTo>
                  <a:lnTo>
                    <a:pt x="2806065" y="245249"/>
                  </a:lnTo>
                  <a:lnTo>
                    <a:pt x="2814955" y="216852"/>
                  </a:lnTo>
                  <a:lnTo>
                    <a:pt x="2832100" y="149732"/>
                  </a:lnTo>
                  <a:lnTo>
                    <a:pt x="2843530" y="93967"/>
                  </a:lnTo>
                  <a:lnTo>
                    <a:pt x="2850515" y="51638"/>
                  </a:lnTo>
                  <a:lnTo>
                    <a:pt x="2854325" y="24269"/>
                  </a:lnTo>
                  <a:lnTo>
                    <a:pt x="2854960" y="16522"/>
                  </a:lnTo>
                  <a:close/>
                </a:path>
                <a:path w="2856229" h="1110615">
                  <a:moveTo>
                    <a:pt x="1022985" y="0"/>
                  </a:moveTo>
                  <a:lnTo>
                    <a:pt x="915670" y="2578"/>
                  </a:lnTo>
                  <a:lnTo>
                    <a:pt x="863600" y="5676"/>
                  </a:lnTo>
                  <a:lnTo>
                    <a:pt x="811529" y="9804"/>
                  </a:lnTo>
                  <a:lnTo>
                    <a:pt x="709929" y="20650"/>
                  </a:lnTo>
                  <a:lnTo>
                    <a:pt x="660400" y="27876"/>
                  </a:lnTo>
                  <a:lnTo>
                    <a:pt x="610869" y="36144"/>
                  </a:lnTo>
                  <a:lnTo>
                    <a:pt x="562610" y="45440"/>
                  </a:lnTo>
                  <a:lnTo>
                    <a:pt x="514984" y="55244"/>
                  </a:lnTo>
                  <a:lnTo>
                    <a:pt x="467994" y="66611"/>
                  </a:lnTo>
                  <a:lnTo>
                    <a:pt x="421640" y="78993"/>
                  </a:lnTo>
                  <a:lnTo>
                    <a:pt x="375919" y="91909"/>
                  </a:lnTo>
                  <a:lnTo>
                    <a:pt x="330834" y="106362"/>
                  </a:lnTo>
                  <a:lnTo>
                    <a:pt x="287019" y="121856"/>
                  </a:lnTo>
                  <a:lnTo>
                    <a:pt x="243840" y="137858"/>
                  </a:lnTo>
                  <a:lnTo>
                    <a:pt x="200659" y="155409"/>
                  </a:lnTo>
                  <a:lnTo>
                    <a:pt x="158750" y="173481"/>
                  </a:lnTo>
                  <a:lnTo>
                    <a:pt x="118109" y="193103"/>
                  </a:lnTo>
                  <a:lnTo>
                    <a:pt x="77469" y="213245"/>
                  </a:lnTo>
                  <a:lnTo>
                    <a:pt x="38100" y="234924"/>
                  </a:lnTo>
                  <a:lnTo>
                    <a:pt x="0" y="256616"/>
                  </a:lnTo>
                  <a:lnTo>
                    <a:pt x="0" y="276745"/>
                  </a:lnTo>
                  <a:lnTo>
                    <a:pt x="3175" y="274688"/>
                  </a:lnTo>
                  <a:lnTo>
                    <a:pt x="44450" y="250939"/>
                  </a:lnTo>
                  <a:lnTo>
                    <a:pt x="85725" y="228218"/>
                  </a:lnTo>
                  <a:lnTo>
                    <a:pt x="128269" y="207048"/>
                  </a:lnTo>
                  <a:lnTo>
                    <a:pt x="168909" y="187947"/>
                  </a:lnTo>
                  <a:lnTo>
                    <a:pt x="210184" y="169875"/>
                  </a:lnTo>
                  <a:lnTo>
                    <a:pt x="252729" y="152311"/>
                  </a:lnTo>
                  <a:lnTo>
                    <a:pt x="295275" y="136309"/>
                  </a:lnTo>
                  <a:lnTo>
                    <a:pt x="339090" y="121335"/>
                  </a:lnTo>
                  <a:lnTo>
                    <a:pt x="383540" y="107391"/>
                  </a:lnTo>
                  <a:lnTo>
                    <a:pt x="428625" y="93967"/>
                  </a:lnTo>
                  <a:lnTo>
                    <a:pt x="474344" y="82092"/>
                  </a:lnTo>
                  <a:lnTo>
                    <a:pt x="520700" y="71259"/>
                  </a:lnTo>
                  <a:lnTo>
                    <a:pt x="567690" y="60921"/>
                  </a:lnTo>
                  <a:lnTo>
                    <a:pt x="615950" y="52146"/>
                  </a:lnTo>
                  <a:lnTo>
                    <a:pt x="664210" y="43891"/>
                  </a:lnTo>
                  <a:lnTo>
                    <a:pt x="713740" y="36664"/>
                  </a:lnTo>
                  <a:lnTo>
                    <a:pt x="763904" y="30975"/>
                  </a:lnTo>
                  <a:lnTo>
                    <a:pt x="814069" y="25819"/>
                  </a:lnTo>
                  <a:lnTo>
                    <a:pt x="865504" y="22199"/>
                  </a:lnTo>
                  <a:lnTo>
                    <a:pt x="917574" y="19100"/>
                  </a:lnTo>
                  <a:lnTo>
                    <a:pt x="969645" y="17043"/>
                  </a:lnTo>
                  <a:lnTo>
                    <a:pt x="2854960" y="16522"/>
                  </a:lnTo>
                  <a:lnTo>
                    <a:pt x="2855595" y="14452"/>
                  </a:lnTo>
                  <a:lnTo>
                    <a:pt x="2856230" y="5676"/>
                  </a:lnTo>
                  <a:lnTo>
                    <a:pt x="1022985" y="0"/>
                  </a:lnTo>
                  <a:close/>
                </a:path>
              </a:pathLst>
            </a:custGeom>
            <a:solidFill>
              <a:srgbClr val="F5C15B"/>
            </a:solidFill>
          </p:spPr>
          <p:txBody>
            <a:bodyPr wrap="square" lIns="0" tIns="0" rIns="0" bIns="0" rtlCol="0"/>
            <a:lstStyle/>
            <a:p>
              <a:endParaRPr/>
            </a:p>
          </p:txBody>
        </p:sp>
        <p:pic>
          <p:nvPicPr>
            <p:cNvPr id="18" name="object 18"/>
            <p:cNvPicPr/>
            <p:nvPr/>
          </p:nvPicPr>
          <p:blipFill>
            <a:blip r:embed="rId4" cstate="screen">
              <a:extLst>
                <a:ext uri="{28A0092B-C50C-407E-A947-70E740481C1C}">
                  <a14:useLocalDpi xmlns:a14="http://schemas.microsoft.com/office/drawing/2010/main"/>
                </a:ext>
              </a:extLst>
            </a:blip>
            <a:stretch>
              <a:fillRect/>
            </a:stretch>
          </p:blipFill>
          <p:spPr>
            <a:xfrm>
              <a:off x="1441450" y="10063329"/>
              <a:ext cx="144144" cy="117205"/>
            </a:xfrm>
            <a:prstGeom prst="rect">
              <a:avLst/>
            </a:prstGeom>
          </p:spPr>
        </p:pic>
      </p:grpSp>
      <p:sp>
        <p:nvSpPr>
          <p:cNvPr id="19" name="object 19"/>
          <p:cNvSpPr txBox="1"/>
          <p:nvPr/>
        </p:nvSpPr>
        <p:spPr>
          <a:xfrm>
            <a:off x="706630" y="9193530"/>
            <a:ext cx="2994660" cy="884214"/>
          </a:xfrm>
          <a:prstGeom prst="rect">
            <a:avLst/>
          </a:prstGeom>
        </p:spPr>
        <p:txBody>
          <a:bodyPr vert="horz" wrap="square" lIns="0" tIns="22219" rIns="0" bIns="0" rtlCol="0">
            <a:spAutoFit/>
          </a:bodyPr>
          <a:lstStyle/>
          <a:p>
            <a:pPr marL="12697" marR="5077">
              <a:lnSpc>
                <a:spcPts val="1150"/>
              </a:lnSpc>
              <a:spcBef>
                <a:spcPts val="175"/>
              </a:spcBef>
              <a:tabLst>
                <a:tab pos="610684" algn="l"/>
                <a:tab pos="905868" algn="l"/>
                <a:tab pos="1294372" algn="l"/>
                <a:tab pos="1760321" algn="l"/>
                <a:tab pos="2463687" algn="l"/>
              </a:tabLst>
            </a:pPr>
            <a:r>
              <a:rPr sz="1000" spc="-5" dirty="0">
                <a:latin typeface="Microsoft Sans Serif"/>
                <a:cs typeface="Microsoft Sans Serif"/>
              </a:rPr>
              <a:t>b</a:t>
            </a:r>
            <a:r>
              <a:rPr sz="1000" spc="-10" dirty="0">
                <a:latin typeface="Microsoft Sans Serif"/>
                <a:cs typeface="Microsoft Sans Serif"/>
              </a:rPr>
              <a:t>e</a:t>
            </a:r>
            <a:r>
              <a:rPr sz="1000" dirty="0">
                <a:latin typeface="Microsoft Sans Serif"/>
                <a:cs typeface="Microsoft Sans Serif"/>
              </a:rPr>
              <a:t>b</a:t>
            </a:r>
            <a:r>
              <a:rPr sz="1000" spc="-15" dirty="0">
                <a:latin typeface="Microsoft Sans Serif"/>
                <a:cs typeface="Microsoft Sans Serif"/>
              </a:rPr>
              <a:t>i</a:t>
            </a:r>
            <a:r>
              <a:rPr sz="1000" spc="-5" dirty="0">
                <a:latin typeface="Microsoft Sans Serif"/>
                <a:cs typeface="Microsoft Sans Serif"/>
              </a:rPr>
              <a:t>d</a:t>
            </a:r>
            <a:r>
              <a:rPr sz="1000" spc="-10" dirty="0">
                <a:latin typeface="Microsoft Sans Serif"/>
                <a:cs typeface="Microsoft Sans Serif"/>
              </a:rPr>
              <a:t>a</a:t>
            </a:r>
            <a:r>
              <a:rPr sz="1000" spc="-5" dirty="0">
                <a:latin typeface="Microsoft Sans Serif"/>
                <a:cs typeface="Microsoft Sans Serif"/>
              </a:rPr>
              <a:t>s</a:t>
            </a:r>
            <a:r>
              <a:rPr sz="1000" dirty="0">
                <a:latin typeface="Microsoft Sans Serif"/>
                <a:cs typeface="Microsoft Sans Serif"/>
              </a:rPr>
              <a:t>	</a:t>
            </a:r>
            <a:r>
              <a:rPr sz="1000" spc="-5" dirty="0">
                <a:latin typeface="Microsoft Sans Serif"/>
                <a:cs typeface="Microsoft Sans Serif"/>
              </a:rPr>
              <a:t>de</a:t>
            </a:r>
            <a:r>
              <a:rPr sz="1000" dirty="0">
                <a:latin typeface="Microsoft Sans Serif"/>
                <a:cs typeface="Microsoft Sans Serif"/>
              </a:rPr>
              <a:t>	</a:t>
            </a:r>
            <a:r>
              <a:rPr sz="1000" spc="15" dirty="0">
                <a:latin typeface="Microsoft Sans Serif"/>
                <a:cs typeface="Microsoft Sans Serif"/>
              </a:rPr>
              <a:t>m</a:t>
            </a:r>
            <a:r>
              <a:rPr sz="1000" spc="-15" dirty="0">
                <a:latin typeface="Microsoft Sans Serif"/>
                <a:cs typeface="Microsoft Sans Serif"/>
              </a:rPr>
              <a:t>i</a:t>
            </a:r>
            <a:r>
              <a:rPr sz="1000" spc="-5" dirty="0">
                <a:latin typeface="Microsoft Sans Serif"/>
                <a:cs typeface="Microsoft Sans Serif"/>
              </a:rPr>
              <a:t>el</a:t>
            </a:r>
            <a:r>
              <a:rPr sz="1000" dirty="0">
                <a:latin typeface="Microsoft Sans Serif"/>
                <a:cs typeface="Microsoft Sans Serif"/>
              </a:rPr>
              <a:t>	c</a:t>
            </a:r>
            <a:r>
              <a:rPr sz="1000" spc="-5" dirty="0">
                <a:latin typeface="Microsoft Sans Serif"/>
                <a:cs typeface="Microsoft Sans Serif"/>
              </a:rPr>
              <a:t>o</a:t>
            </a:r>
            <a:r>
              <a:rPr sz="1000" dirty="0">
                <a:latin typeface="Microsoft Sans Serif"/>
                <a:cs typeface="Microsoft Sans Serif"/>
              </a:rPr>
              <a:t>m</a:t>
            </a:r>
            <a:r>
              <a:rPr sz="1000" spc="-5" dirty="0">
                <a:latin typeface="Microsoft Sans Serif"/>
                <a:cs typeface="Microsoft Sans Serif"/>
              </a:rPr>
              <a:t>o</a:t>
            </a:r>
            <a:r>
              <a:rPr sz="1000" dirty="0">
                <a:latin typeface="Microsoft Sans Serif"/>
                <a:cs typeface="Microsoft Sans Serif"/>
              </a:rPr>
              <a:t>	</a:t>
            </a:r>
            <a:r>
              <a:rPr sz="1000" spc="-10" dirty="0">
                <a:latin typeface="Microsoft Sans Serif"/>
                <a:cs typeface="Microsoft Sans Serif"/>
              </a:rPr>
              <a:t>h</a:t>
            </a:r>
            <a:r>
              <a:rPr sz="1000" spc="-15" dirty="0">
                <a:latin typeface="Microsoft Sans Serif"/>
                <a:cs typeface="Microsoft Sans Serif"/>
              </a:rPr>
              <a:t>i</a:t>
            </a:r>
            <a:r>
              <a:rPr sz="1000" spc="-5" dirty="0">
                <a:latin typeface="Microsoft Sans Serif"/>
                <a:cs typeface="Microsoft Sans Serif"/>
              </a:rPr>
              <a:t>dro</a:t>
            </a:r>
            <a:r>
              <a:rPr sz="1000" spc="15" dirty="0">
                <a:latin typeface="Microsoft Sans Serif"/>
                <a:cs typeface="Microsoft Sans Serif"/>
              </a:rPr>
              <a:t>m</a:t>
            </a:r>
            <a:r>
              <a:rPr sz="1000" spc="-15" dirty="0">
                <a:latin typeface="Microsoft Sans Serif"/>
                <a:cs typeface="Microsoft Sans Serif"/>
              </a:rPr>
              <a:t>i</a:t>
            </a:r>
            <a:r>
              <a:rPr sz="1000" spc="-10" dirty="0">
                <a:latin typeface="Microsoft Sans Serif"/>
                <a:cs typeface="Microsoft Sans Serif"/>
              </a:rPr>
              <a:t>e</a:t>
            </a:r>
            <a:r>
              <a:rPr sz="1000" spc="-15" dirty="0">
                <a:latin typeface="Microsoft Sans Serif"/>
                <a:cs typeface="Microsoft Sans Serif"/>
              </a:rPr>
              <a:t>l</a:t>
            </a:r>
            <a:r>
              <a:rPr sz="1000" spc="-5" dirty="0">
                <a:latin typeface="Microsoft Sans Serif"/>
                <a:cs typeface="Microsoft Sans Serif"/>
              </a:rPr>
              <a:t>,</a:t>
            </a:r>
            <a:r>
              <a:rPr sz="1000" dirty="0">
                <a:latin typeface="Microsoft Sans Serif"/>
                <a:cs typeface="Microsoft Sans Serif"/>
              </a:rPr>
              <a:t>	h</a:t>
            </a:r>
            <a:r>
              <a:rPr sz="1000" spc="-15" dirty="0">
                <a:latin typeface="Microsoft Sans Serif"/>
                <a:cs typeface="Microsoft Sans Serif"/>
              </a:rPr>
              <a:t>i</a:t>
            </a:r>
            <a:r>
              <a:rPr sz="1000" spc="-5" dirty="0">
                <a:latin typeface="Microsoft Sans Serif"/>
                <a:cs typeface="Microsoft Sans Serif"/>
              </a:rPr>
              <a:t>dro</a:t>
            </a:r>
            <a:r>
              <a:rPr sz="1000" spc="15" dirty="0">
                <a:latin typeface="Microsoft Sans Serif"/>
                <a:cs typeface="Microsoft Sans Serif"/>
              </a:rPr>
              <a:t>m</a:t>
            </a:r>
            <a:r>
              <a:rPr sz="1000" spc="-15" dirty="0">
                <a:latin typeface="Microsoft Sans Serif"/>
                <a:cs typeface="Microsoft Sans Serif"/>
              </a:rPr>
              <a:t>i</a:t>
            </a:r>
            <a:r>
              <a:rPr sz="1000" dirty="0">
                <a:latin typeface="Microsoft Sans Serif"/>
                <a:cs typeface="Microsoft Sans Serif"/>
              </a:rPr>
              <a:t>e</a:t>
            </a:r>
            <a:r>
              <a:rPr sz="1000" spc="-10" dirty="0">
                <a:latin typeface="Microsoft Sans Serif"/>
                <a:cs typeface="Microsoft Sans Serif"/>
              </a:rPr>
              <a:t>l  </a:t>
            </a:r>
            <a:r>
              <a:rPr sz="1000" spc="-5" dirty="0">
                <a:latin typeface="Microsoft Sans Serif"/>
                <a:cs typeface="Microsoft Sans Serif"/>
              </a:rPr>
              <a:t>espumoso</a:t>
            </a:r>
            <a:r>
              <a:rPr sz="1000" spc="10" dirty="0">
                <a:latin typeface="Microsoft Sans Serif"/>
                <a:cs typeface="Microsoft Sans Serif"/>
              </a:rPr>
              <a:t> </a:t>
            </a:r>
            <a:r>
              <a:rPr sz="1000" spc="-5" dirty="0">
                <a:latin typeface="Microsoft Sans Serif"/>
                <a:cs typeface="Microsoft Sans Serif"/>
              </a:rPr>
              <a:t>y</a:t>
            </a:r>
            <a:r>
              <a:rPr sz="1000" spc="-10" dirty="0">
                <a:latin typeface="Microsoft Sans Serif"/>
                <a:cs typeface="Microsoft Sans Serif"/>
              </a:rPr>
              <a:t> </a:t>
            </a:r>
            <a:r>
              <a:rPr sz="1000" spc="-5" dirty="0">
                <a:latin typeface="Microsoft Sans Serif"/>
                <a:cs typeface="Microsoft Sans Serif"/>
              </a:rPr>
              <a:t>licor</a:t>
            </a:r>
            <a:r>
              <a:rPr sz="1000" spc="10" dirty="0">
                <a:latin typeface="Microsoft Sans Serif"/>
                <a:cs typeface="Microsoft Sans Serif"/>
              </a:rPr>
              <a:t> </a:t>
            </a:r>
            <a:r>
              <a:rPr sz="1000" spc="-5" dirty="0">
                <a:latin typeface="Microsoft Sans Serif"/>
                <a:cs typeface="Microsoft Sans Serif"/>
              </a:rPr>
              <a:t>de</a:t>
            </a:r>
            <a:r>
              <a:rPr sz="1000" spc="10" dirty="0">
                <a:latin typeface="Microsoft Sans Serif"/>
                <a:cs typeface="Microsoft Sans Serif"/>
              </a:rPr>
              <a:t> </a:t>
            </a:r>
            <a:r>
              <a:rPr sz="1000" spc="-5" dirty="0">
                <a:latin typeface="Microsoft Sans Serif"/>
                <a:cs typeface="Microsoft Sans Serif"/>
              </a:rPr>
              <a:t>miel.</a:t>
            </a:r>
            <a:endParaRPr sz="1000">
              <a:latin typeface="Microsoft Sans Serif"/>
              <a:cs typeface="Microsoft Sans Serif"/>
            </a:endParaRPr>
          </a:p>
          <a:p>
            <a:pPr>
              <a:lnSpc>
                <a:spcPct val="100000"/>
              </a:lnSpc>
            </a:pPr>
            <a:endParaRPr sz="1100">
              <a:latin typeface="Microsoft Sans Serif"/>
              <a:cs typeface="Microsoft Sans Serif"/>
            </a:endParaRPr>
          </a:p>
          <a:p>
            <a:pPr>
              <a:spcBef>
                <a:spcPts val="5"/>
              </a:spcBef>
            </a:pPr>
            <a:endParaRPr sz="1300">
              <a:latin typeface="Microsoft Sans Serif"/>
              <a:cs typeface="Microsoft Sans Serif"/>
            </a:endParaRPr>
          </a:p>
          <a:p>
            <a:pPr marL="722411"/>
            <a:r>
              <a:rPr sz="1200" spc="-5" dirty="0">
                <a:solidFill>
                  <a:srgbClr val="004448"/>
                </a:solidFill>
                <a:latin typeface="Microsoft Sans Serif"/>
                <a:cs typeface="Microsoft Sans Serif"/>
              </a:rPr>
              <a:t>Sigue</a:t>
            </a:r>
            <a:r>
              <a:rPr sz="1200" spc="5" dirty="0">
                <a:solidFill>
                  <a:srgbClr val="004448"/>
                </a:solidFill>
                <a:latin typeface="Microsoft Sans Serif"/>
                <a:cs typeface="Microsoft Sans Serif"/>
              </a:rPr>
              <a:t> </a:t>
            </a:r>
            <a:r>
              <a:rPr sz="1200" spc="-5" dirty="0">
                <a:solidFill>
                  <a:srgbClr val="004448"/>
                </a:solidFill>
                <a:latin typeface="Microsoft Sans Serif"/>
                <a:cs typeface="Microsoft Sans Serif"/>
              </a:rPr>
              <a:t>la</a:t>
            </a:r>
            <a:r>
              <a:rPr sz="1200" spc="10" dirty="0">
                <a:solidFill>
                  <a:srgbClr val="004448"/>
                </a:solidFill>
                <a:latin typeface="Microsoft Sans Serif"/>
                <a:cs typeface="Microsoft Sans Serif"/>
              </a:rPr>
              <a:t> </a:t>
            </a:r>
            <a:r>
              <a:rPr sz="1200" spc="-5" dirty="0">
                <a:solidFill>
                  <a:srgbClr val="004448"/>
                </a:solidFill>
                <a:latin typeface="Microsoft Sans Serif"/>
                <a:cs typeface="Microsoft Sans Serif"/>
              </a:rPr>
              <a:t>historia</a:t>
            </a:r>
            <a:r>
              <a:rPr sz="1200" spc="5" dirty="0">
                <a:solidFill>
                  <a:srgbClr val="004448"/>
                </a:solidFill>
                <a:latin typeface="Microsoft Sans Serif"/>
                <a:cs typeface="Microsoft Sans Serif"/>
              </a:rPr>
              <a:t> </a:t>
            </a:r>
            <a:r>
              <a:rPr sz="1200" dirty="0">
                <a:solidFill>
                  <a:srgbClr val="004448"/>
                </a:solidFill>
                <a:latin typeface="Microsoft Sans Serif"/>
                <a:cs typeface="Microsoft Sans Serif"/>
              </a:rPr>
              <a:t>de</a:t>
            </a:r>
            <a:r>
              <a:rPr sz="1200" spc="-15" dirty="0">
                <a:solidFill>
                  <a:srgbClr val="004448"/>
                </a:solidFill>
                <a:latin typeface="Microsoft Sans Serif"/>
                <a:cs typeface="Microsoft Sans Serif"/>
              </a:rPr>
              <a:t> </a:t>
            </a:r>
            <a:r>
              <a:rPr sz="1200" spc="-5" dirty="0">
                <a:solidFill>
                  <a:srgbClr val="004448"/>
                </a:solidFill>
                <a:latin typeface="Microsoft Sans Serif"/>
                <a:cs typeface="Microsoft Sans Serif"/>
              </a:rPr>
              <a:t>Cesar</a:t>
            </a:r>
            <a:endParaRPr sz="1200">
              <a:latin typeface="Microsoft Sans Serif"/>
              <a:cs typeface="Microsoft Sans Serif"/>
            </a:endParaRPr>
          </a:p>
        </p:txBody>
      </p:sp>
      <p:grpSp>
        <p:nvGrpSpPr>
          <p:cNvPr id="20" name="object 20"/>
          <p:cNvGrpSpPr/>
          <p:nvPr/>
        </p:nvGrpSpPr>
        <p:grpSpPr>
          <a:xfrm>
            <a:off x="451484" y="2686179"/>
            <a:ext cx="3328670" cy="1943735"/>
            <a:chOff x="451484" y="2686176"/>
            <a:chExt cx="3328670" cy="1943735"/>
          </a:xfrm>
        </p:grpSpPr>
        <p:sp>
          <p:nvSpPr>
            <p:cNvPr id="21" name="object 21"/>
            <p:cNvSpPr/>
            <p:nvPr/>
          </p:nvSpPr>
          <p:spPr>
            <a:xfrm>
              <a:off x="683894" y="2686176"/>
              <a:ext cx="3096260" cy="1943735"/>
            </a:xfrm>
            <a:custGeom>
              <a:avLst/>
              <a:gdLst/>
              <a:ahLst/>
              <a:cxnLst/>
              <a:rect l="l" t="t" r="r" b="b"/>
              <a:pathLst>
                <a:path w="3096260" h="1943735">
                  <a:moveTo>
                    <a:pt x="2995295" y="0"/>
                  </a:moveTo>
                  <a:lnTo>
                    <a:pt x="100964" y="0"/>
                  </a:lnTo>
                  <a:lnTo>
                    <a:pt x="61595" y="8254"/>
                  </a:lnTo>
                  <a:lnTo>
                    <a:pt x="29845" y="29845"/>
                  </a:lnTo>
                  <a:lnTo>
                    <a:pt x="8254" y="61595"/>
                  </a:lnTo>
                  <a:lnTo>
                    <a:pt x="0" y="100964"/>
                  </a:lnTo>
                  <a:lnTo>
                    <a:pt x="0" y="1843404"/>
                  </a:lnTo>
                  <a:lnTo>
                    <a:pt x="8254" y="1882775"/>
                  </a:lnTo>
                  <a:lnTo>
                    <a:pt x="29845" y="1914525"/>
                  </a:lnTo>
                  <a:lnTo>
                    <a:pt x="61595" y="1936114"/>
                  </a:lnTo>
                  <a:lnTo>
                    <a:pt x="100964" y="1943734"/>
                  </a:lnTo>
                  <a:lnTo>
                    <a:pt x="2995295" y="1943734"/>
                  </a:lnTo>
                  <a:lnTo>
                    <a:pt x="3034665" y="1936114"/>
                  </a:lnTo>
                  <a:lnTo>
                    <a:pt x="3066415" y="1914525"/>
                  </a:lnTo>
                  <a:lnTo>
                    <a:pt x="3088005" y="1882775"/>
                  </a:lnTo>
                  <a:lnTo>
                    <a:pt x="3096260" y="1843404"/>
                  </a:lnTo>
                  <a:lnTo>
                    <a:pt x="3096260" y="100964"/>
                  </a:lnTo>
                  <a:lnTo>
                    <a:pt x="3088005" y="61595"/>
                  </a:lnTo>
                  <a:lnTo>
                    <a:pt x="3066415" y="29845"/>
                  </a:lnTo>
                  <a:lnTo>
                    <a:pt x="3034665" y="8254"/>
                  </a:lnTo>
                  <a:lnTo>
                    <a:pt x="2995295" y="0"/>
                  </a:lnTo>
                  <a:close/>
                </a:path>
              </a:pathLst>
            </a:custGeom>
            <a:solidFill>
              <a:srgbClr val="004448"/>
            </a:solidFill>
          </p:spPr>
          <p:txBody>
            <a:bodyPr wrap="square" lIns="0" tIns="0" rIns="0" bIns="0" rtlCol="0"/>
            <a:lstStyle/>
            <a:p>
              <a:endParaRPr/>
            </a:p>
          </p:txBody>
        </p:sp>
        <p:pic>
          <p:nvPicPr>
            <p:cNvPr id="22" name="object 22"/>
            <p:cNvPicPr/>
            <p:nvPr/>
          </p:nvPicPr>
          <p:blipFill>
            <a:blip r:embed="rId5" cstate="screen">
              <a:extLst>
                <a:ext uri="{28A0092B-C50C-407E-A947-70E740481C1C}">
                  <a14:useLocalDpi xmlns:a14="http://schemas.microsoft.com/office/drawing/2010/main"/>
                </a:ext>
              </a:extLst>
            </a:blip>
            <a:stretch>
              <a:fillRect/>
            </a:stretch>
          </p:blipFill>
          <p:spPr>
            <a:xfrm>
              <a:off x="451484" y="2757931"/>
              <a:ext cx="214629" cy="189229"/>
            </a:xfrm>
            <a:prstGeom prst="rect">
              <a:avLst/>
            </a:prstGeom>
          </p:spPr>
        </p:pic>
        <p:pic>
          <p:nvPicPr>
            <p:cNvPr id="23" name="object 23"/>
            <p:cNvPicPr/>
            <p:nvPr/>
          </p:nvPicPr>
          <p:blipFill>
            <a:blip r:embed="rId6" cstate="screen">
              <a:extLst>
                <a:ext uri="{28A0092B-C50C-407E-A947-70E740481C1C}">
                  <a14:useLocalDpi xmlns:a14="http://schemas.microsoft.com/office/drawing/2010/main"/>
                </a:ext>
              </a:extLst>
            </a:blip>
            <a:stretch>
              <a:fillRect/>
            </a:stretch>
          </p:blipFill>
          <p:spPr>
            <a:xfrm>
              <a:off x="747255" y="2760217"/>
              <a:ext cx="2119515" cy="142875"/>
            </a:xfrm>
            <a:prstGeom prst="rect">
              <a:avLst/>
            </a:prstGeom>
          </p:spPr>
        </p:pic>
      </p:grpSp>
      <p:sp>
        <p:nvSpPr>
          <p:cNvPr id="24" name="object 24"/>
          <p:cNvSpPr txBox="1"/>
          <p:nvPr/>
        </p:nvSpPr>
        <p:spPr>
          <a:xfrm>
            <a:off x="723699" y="2884677"/>
            <a:ext cx="3016885" cy="1692910"/>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FFFFFF"/>
                </a:solidFill>
                <a:latin typeface="Microsoft Sans Serif"/>
                <a:cs typeface="Microsoft Sans Serif"/>
              </a:rPr>
              <a:t>Producción</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innovadora</a:t>
            </a:r>
            <a:r>
              <a:rPr sz="1000" spc="8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80" dirty="0">
                <a:solidFill>
                  <a:srgbClr val="FFFFFF"/>
                </a:solidFill>
                <a:latin typeface="Microsoft Sans Serif"/>
                <a:cs typeface="Microsoft Sans Serif"/>
              </a:rPr>
              <a:t> </a:t>
            </a:r>
            <a:r>
              <a:rPr sz="1000" spc="-5" dirty="0">
                <a:solidFill>
                  <a:srgbClr val="FFFFFF"/>
                </a:solidFill>
                <a:latin typeface="Microsoft Sans Serif"/>
                <a:cs typeface="Microsoft Sans Serif"/>
              </a:rPr>
              <a:t>miel</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65"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productos</a:t>
            </a:r>
            <a:r>
              <a:rPr sz="1000" spc="75" dirty="0">
                <a:solidFill>
                  <a:srgbClr val="FFFFFF"/>
                </a:solidFill>
                <a:latin typeface="Microsoft Sans Serif"/>
                <a:cs typeface="Microsoft Sans Serif"/>
              </a:rPr>
              <a:t> </a:t>
            </a:r>
            <a:r>
              <a:rPr sz="1000" dirty="0">
                <a:solidFill>
                  <a:srgbClr val="FFFFFF"/>
                </a:solidFill>
                <a:latin typeface="Microsoft Sans Serif"/>
                <a:cs typeface="Microsoft Sans Serif"/>
              </a:rPr>
              <a:t>apícolas </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diseño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profesional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nuevos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inclusión de superalimentos funcionales. A través de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producción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miel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local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eslovena,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están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protegiendo el patrimonio y </a:t>
            </a:r>
            <a:r>
              <a:rPr sz="1000" spc="-10" dirty="0">
                <a:solidFill>
                  <a:srgbClr val="FFFFFF"/>
                </a:solidFill>
                <a:latin typeface="Microsoft Sans Serif"/>
                <a:cs typeface="Microsoft Sans Serif"/>
              </a:rPr>
              <a:t>las </a:t>
            </a:r>
            <a:r>
              <a:rPr sz="1000" spc="-5" dirty="0">
                <a:solidFill>
                  <a:srgbClr val="FFFFFF"/>
                </a:solidFill>
                <a:latin typeface="Microsoft Sans Serif"/>
                <a:cs typeface="Microsoft Sans Serif"/>
              </a:rPr>
              <a:t>tradiciones culinarias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zona.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Cesar's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está</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sacando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provecho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restablecimiento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cultura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tradicional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apicultura</a:t>
            </a:r>
            <a:r>
              <a:rPr sz="1000" dirty="0">
                <a:solidFill>
                  <a:srgbClr val="FFFFFF"/>
                </a:solidFill>
                <a:latin typeface="Microsoft Sans Serif"/>
                <a:cs typeface="Microsoft Sans Serif"/>
              </a:rPr>
              <a:t> de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siglos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antigüedad,</a:t>
            </a:r>
            <a:r>
              <a:rPr sz="1000" dirty="0">
                <a:solidFill>
                  <a:srgbClr val="FFFFFF"/>
                </a:solidFill>
                <a:latin typeface="Microsoft Sans Serif"/>
                <a:cs typeface="Microsoft Sans Serif"/>
              </a:rPr>
              <a:t> de</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manera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sostenible y mejorando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comprensión y el uso de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 miel</a:t>
            </a:r>
            <a:r>
              <a:rPr sz="1000" dirty="0">
                <a:solidFill>
                  <a:srgbClr val="FFFFFF"/>
                </a:solidFill>
                <a:latin typeface="Microsoft Sans Serif"/>
                <a:cs typeface="Microsoft Sans Serif"/>
              </a:rPr>
              <a:t> como</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funcional,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debido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sus </a:t>
            </a:r>
            <a:r>
              <a:rPr sz="1000" dirty="0">
                <a:solidFill>
                  <a:srgbClr val="FFFFFF"/>
                </a:solidFill>
                <a:latin typeface="Microsoft Sans Serif"/>
                <a:cs typeface="Microsoft Sans Serif"/>
              </a:rPr>
              <a:t> características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naturales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ingredientes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activos.</a:t>
            </a:r>
            <a:endParaRPr sz="1000">
              <a:latin typeface="Microsoft Sans Serif"/>
              <a:cs typeface="Microsoft Sans Serif"/>
            </a:endParaRPr>
          </a:p>
        </p:txBody>
      </p:sp>
      <p:grpSp>
        <p:nvGrpSpPr>
          <p:cNvPr id="25" name="object 25"/>
          <p:cNvGrpSpPr/>
          <p:nvPr/>
        </p:nvGrpSpPr>
        <p:grpSpPr>
          <a:xfrm>
            <a:off x="3" y="163956"/>
            <a:ext cx="7285355" cy="2531745"/>
            <a:chOff x="0" y="163956"/>
            <a:chExt cx="7285355" cy="2531745"/>
          </a:xfrm>
        </p:grpSpPr>
        <p:sp>
          <p:nvSpPr>
            <p:cNvPr id="26" name="object 26"/>
            <p:cNvSpPr/>
            <p:nvPr/>
          </p:nvSpPr>
          <p:spPr>
            <a:xfrm>
              <a:off x="0" y="163956"/>
              <a:ext cx="5221605" cy="1329690"/>
            </a:xfrm>
            <a:custGeom>
              <a:avLst/>
              <a:gdLst/>
              <a:ahLst/>
              <a:cxnLst/>
              <a:rect l="l" t="t" r="r" b="b"/>
              <a:pathLst>
                <a:path w="5221605" h="1329690">
                  <a:moveTo>
                    <a:pt x="5221605" y="0"/>
                  </a:moveTo>
                  <a:lnTo>
                    <a:pt x="0" y="0"/>
                  </a:lnTo>
                  <a:lnTo>
                    <a:pt x="0" y="1329690"/>
                  </a:lnTo>
                  <a:lnTo>
                    <a:pt x="2537460" y="1329690"/>
                  </a:lnTo>
                  <a:lnTo>
                    <a:pt x="4064635" y="1287779"/>
                  </a:lnTo>
                  <a:lnTo>
                    <a:pt x="4865370" y="996950"/>
                  </a:lnTo>
                  <a:lnTo>
                    <a:pt x="5203190" y="208279"/>
                  </a:lnTo>
                  <a:lnTo>
                    <a:pt x="5221605" y="0"/>
                  </a:lnTo>
                  <a:close/>
                </a:path>
              </a:pathLst>
            </a:custGeom>
            <a:solidFill>
              <a:srgbClr val="004448"/>
            </a:solidFill>
          </p:spPr>
          <p:txBody>
            <a:bodyPr wrap="square" lIns="0" tIns="0" rIns="0" bIns="0" rtlCol="0"/>
            <a:lstStyle/>
            <a:p>
              <a:endParaRPr/>
            </a:p>
          </p:txBody>
        </p:sp>
        <p:pic>
          <p:nvPicPr>
            <p:cNvPr id="27" name="object 27"/>
            <p:cNvPicPr/>
            <p:nvPr/>
          </p:nvPicPr>
          <p:blipFill>
            <a:blip r:embed="rId7" cstate="screen">
              <a:extLst>
                <a:ext uri="{28A0092B-C50C-407E-A947-70E740481C1C}">
                  <a14:useLocalDpi xmlns:a14="http://schemas.microsoft.com/office/drawing/2010/main"/>
                </a:ext>
              </a:extLst>
            </a:blip>
            <a:stretch>
              <a:fillRect/>
            </a:stretch>
          </p:blipFill>
          <p:spPr>
            <a:xfrm>
              <a:off x="4603750" y="731011"/>
              <a:ext cx="2411729" cy="1597659"/>
            </a:xfrm>
            <a:prstGeom prst="rect">
              <a:avLst/>
            </a:prstGeom>
          </p:spPr>
        </p:pic>
        <p:sp>
          <p:nvSpPr>
            <p:cNvPr id="28" name="object 28"/>
            <p:cNvSpPr/>
            <p:nvPr/>
          </p:nvSpPr>
          <p:spPr>
            <a:xfrm>
              <a:off x="4603750" y="741806"/>
              <a:ext cx="2411095" cy="1591310"/>
            </a:xfrm>
            <a:custGeom>
              <a:avLst/>
              <a:gdLst/>
              <a:ahLst/>
              <a:cxnLst/>
              <a:rect l="l" t="t" r="r" b="b"/>
              <a:pathLst>
                <a:path w="2411095" h="1591310">
                  <a:moveTo>
                    <a:pt x="2411095" y="1587500"/>
                  </a:moveTo>
                  <a:lnTo>
                    <a:pt x="0" y="1587500"/>
                  </a:lnTo>
                  <a:lnTo>
                    <a:pt x="0" y="1591309"/>
                  </a:lnTo>
                  <a:lnTo>
                    <a:pt x="2411095" y="1591309"/>
                  </a:lnTo>
                  <a:lnTo>
                    <a:pt x="2411095" y="1587500"/>
                  </a:lnTo>
                  <a:close/>
                </a:path>
                <a:path w="2411095" h="1591310">
                  <a:moveTo>
                    <a:pt x="2338070" y="0"/>
                  </a:moveTo>
                  <a:lnTo>
                    <a:pt x="73025" y="0"/>
                  </a:lnTo>
                  <a:lnTo>
                    <a:pt x="48895" y="5079"/>
                  </a:lnTo>
                  <a:lnTo>
                    <a:pt x="28575" y="18415"/>
                  </a:lnTo>
                  <a:lnTo>
                    <a:pt x="15239" y="38100"/>
                  </a:lnTo>
                  <a:lnTo>
                    <a:pt x="10160" y="62229"/>
                  </a:lnTo>
                  <a:lnTo>
                    <a:pt x="10160" y="1587500"/>
                  </a:lnTo>
                  <a:lnTo>
                    <a:pt x="2400934" y="1587500"/>
                  </a:lnTo>
                  <a:lnTo>
                    <a:pt x="2400934" y="62229"/>
                  </a:lnTo>
                  <a:lnTo>
                    <a:pt x="2395854" y="38100"/>
                  </a:lnTo>
                  <a:lnTo>
                    <a:pt x="2382520" y="18415"/>
                  </a:lnTo>
                  <a:lnTo>
                    <a:pt x="2362200" y="5079"/>
                  </a:lnTo>
                  <a:lnTo>
                    <a:pt x="2338070" y="0"/>
                  </a:lnTo>
                  <a:close/>
                </a:path>
              </a:pathLst>
            </a:custGeom>
            <a:solidFill>
              <a:srgbClr val="010303"/>
            </a:solidFill>
          </p:spPr>
          <p:txBody>
            <a:bodyPr wrap="square" lIns="0" tIns="0" rIns="0" bIns="0" rtlCol="0"/>
            <a:lstStyle/>
            <a:p>
              <a:endParaRPr/>
            </a:p>
          </p:txBody>
        </p:sp>
        <p:pic>
          <p:nvPicPr>
            <p:cNvPr id="29" name="object 29"/>
            <p:cNvPicPr/>
            <p:nvPr/>
          </p:nvPicPr>
          <p:blipFill>
            <a:blip r:embed="rId8" cstate="screen">
              <a:extLst>
                <a:ext uri="{28A0092B-C50C-407E-A947-70E740481C1C}">
                  <a14:useLocalDpi xmlns:a14="http://schemas.microsoft.com/office/drawing/2010/main"/>
                </a:ext>
              </a:extLst>
            </a:blip>
            <a:stretch>
              <a:fillRect/>
            </a:stretch>
          </p:blipFill>
          <p:spPr>
            <a:xfrm>
              <a:off x="4309745" y="2332481"/>
              <a:ext cx="2975610" cy="87629"/>
            </a:xfrm>
            <a:prstGeom prst="rect">
              <a:avLst/>
            </a:prstGeom>
          </p:spPr>
        </p:pic>
        <p:pic>
          <p:nvPicPr>
            <p:cNvPr id="30" name="object 30"/>
            <p:cNvPicPr/>
            <p:nvPr/>
          </p:nvPicPr>
          <p:blipFill>
            <a:blip r:embed="rId9" cstate="screen">
              <a:extLst>
                <a:ext uri="{28A0092B-C50C-407E-A947-70E740481C1C}">
                  <a14:useLocalDpi xmlns:a14="http://schemas.microsoft.com/office/drawing/2010/main"/>
                </a:ext>
              </a:extLst>
            </a:blip>
            <a:stretch>
              <a:fillRect/>
            </a:stretch>
          </p:blipFill>
          <p:spPr>
            <a:xfrm>
              <a:off x="4666615" y="818006"/>
              <a:ext cx="2082800" cy="1014729"/>
            </a:xfrm>
            <a:prstGeom prst="rect">
              <a:avLst/>
            </a:prstGeom>
          </p:spPr>
        </p:pic>
        <p:pic>
          <p:nvPicPr>
            <p:cNvPr id="31" name="object 31"/>
            <p:cNvPicPr/>
            <p:nvPr/>
          </p:nvPicPr>
          <p:blipFill>
            <a:blip r:embed="rId10" cstate="screen">
              <a:extLst>
                <a:ext uri="{28A0092B-C50C-407E-A947-70E740481C1C}">
                  <a14:useLocalDpi xmlns:a14="http://schemas.microsoft.com/office/drawing/2010/main"/>
                </a:ext>
              </a:extLst>
            </a:blip>
            <a:stretch>
              <a:fillRect/>
            </a:stretch>
          </p:blipFill>
          <p:spPr>
            <a:xfrm>
              <a:off x="6746875" y="818006"/>
              <a:ext cx="208279" cy="1417954"/>
            </a:xfrm>
            <a:prstGeom prst="rect">
              <a:avLst/>
            </a:prstGeom>
          </p:spPr>
        </p:pic>
        <p:pic>
          <p:nvPicPr>
            <p:cNvPr id="32" name="object 32"/>
            <p:cNvPicPr/>
            <p:nvPr/>
          </p:nvPicPr>
          <p:blipFill>
            <a:blip r:embed="rId11" cstate="screen">
              <a:extLst>
                <a:ext uri="{28A0092B-C50C-407E-A947-70E740481C1C}">
                  <a14:useLocalDpi xmlns:a14="http://schemas.microsoft.com/office/drawing/2010/main"/>
                </a:ext>
              </a:extLst>
            </a:blip>
            <a:stretch>
              <a:fillRect/>
            </a:stretch>
          </p:blipFill>
          <p:spPr>
            <a:xfrm>
              <a:off x="4666615" y="1829561"/>
              <a:ext cx="2082800" cy="406400"/>
            </a:xfrm>
            <a:prstGeom prst="rect">
              <a:avLst/>
            </a:prstGeom>
          </p:spPr>
        </p:pic>
        <p:sp>
          <p:nvSpPr>
            <p:cNvPr id="33" name="object 33"/>
            <p:cNvSpPr/>
            <p:nvPr/>
          </p:nvSpPr>
          <p:spPr>
            <a:xfrm>
              <a:off x="6097904" y="1840356"/>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4" name="object 34"/>
            <p:cNvSpPr/>
            <p:nvPr/>
          </p:nvSpPr>
          <p:spPr>
            <a:xfrm>
              <a:off x="6063615" y="1807336"/>
              <a:ext cx="815975" cy="779145"/>
            </a:xfrm>
            <a:custGeom>
              <a:avLst/>
              <a:gdLst/>
              <a:ahLst/>
              <a:cxnLst/>
              <a:rect l="l" t="t" r="r" b="b"/>
              <a:pathLst>
                <a:path w="815975" h="779144">
                  <a:moveTo>
                    <a:pt x="398780" y="0"/>
                  </a:moveTo>
                  <a:lnTo>
                    <a:pt x="353060" y="3175"/>
                  </a:lnTo>
                  <a:lnTo>
                    <a:pt x="308610" y="11429"/>
                  </a:lnTo>
                  <a:lnTo>
                    <a:pt x="265430" y="24129"/>
                  </a:lnTo>
                  <a:lnTo>
                    <a:pt x="224155" y="41275"/>
                  </a:lnTo>
                  <a:lnTo>
                    <a:pt x="185420" y="62865"/>
                  </a:lnTo>
                  <a:lnTo>
                    <a:pt x="149860" y="87629"/>
                  </a:lnTo>
                  <a:lnTo>
                    <a:pt x="116205" y="116840"/>
                  </a:lnTo>
                  <a:lnTo>
                    <a:pt x="86995" y="149225"/>
                  </a:lnTo>
                  <a:lnTo>
                    <a:pt x="60960" y="184785"/>
                  </a:lnTo>
                  <a:lnTo>
                    <a:pt x="38735" y="222885"/>
                  </a:lnTo>
                  <a:lnTo>
                    <a:pt x="21589" y="264795"/>
                  </a:lnTo>
                  <a:lnTo>
                    <a:pt x="8889" y="308610"/>
                  </a:lnTo>
                  <a:lnTo>
                    <a:pt x="1905" y="353695"/>
                  </a:lnTo>
                  <a:lnTo>
                    <a:pt x="0" y="398145"/>
                  </a:lnTo>
                  <a:lnTo>
                    <a:pt x="3810" y="441960"/>
                  </a:lnTo>
                  <a:lnTo>
                    <a:pt x="12064" y="484504"/>
                  </a:lnTo>
                  <a:lnTo>
                    <a:pt x="25400" y="525145"/>
                  </a:lnTo>
                  <a:lnTo>
                    <a:pt x="43180" y="564515"/>
                  </a:lnTo>
                  <a:lnTo>
                    <a:pt x="66039" y="601979"/>
                  </a:lnTo>
                  <a:lnTo>
                    <a:pt x="92075" y="636270"/>
                  </a:lnTo>
                  <a:lnTo>
                    <a:pt x="122555" y="668020"/>
                  </a:lnTo>
                  <a:lnTo>
                    <a:pt x="156210" y="696595"/>
                  </a:lnTo>
                  <a:lnTo>
                    <a:pt x="193675" y="721360"/>
                  </a:lnTo>
                  <a:lnTo>
                    <a:pt x="233680" y="742315"/>
                  </a:lnTo>
                  <a:lnTo>
                    <a:pt x="276860" y="758825"/>
                  </a:lnTo>
                  <a:lnTo>
                    <a:pt x="323214" y="770890"/>
                  </a:lnTo>
                  <a:lnTo>
                    <a:pt x="370205" y="777240"/>
                  </a:lnTo>
                  <a:lnTo>
                    <a:pt x="416560" y="779145"/>
                  </a:lnTo>
                  <a:lnTo>
                    <a:pt x="462280" y="775970"/>
                  </a:lnTo>
                  <a:lnTo>
                    <a:pt x="507364" y="767715"/>
                  </a:lnTo>
                  <a:lnTo>
                    <a:pt x="549910" y="755015"/>
                  </a:lnTo>
                  <a:lnTo>
                    <a:pt x="591185" y="737870"/>
                  </a:lnTo>
                  <a:lnTo>
                    <a:pt x="629919" y="716279"/>
                  </a:lnTo>
                  <a:lnTo>
                    <a:pt x="666114" y="690879"/>
                  </a:lnTo>
                  <a:lnTo>
                    <a:pt x="699135" y="662304"/>
                  </a:lnTo>
                  <a:lnTo>
                    <a:pt x="728980" y="629920"/>
                  </a:lnTo>
                  <a:lnTo>
                    <a:pt x="755014" y="594360"/>
                  </a:lnTo>
                  <a:lnTo>
                    <a:pt x="776605" y="555625"/>
                  </a:lnTo>
                  <a:lnTo>
                    <a:pt x="794385" y="514350"/>
                  </a:lnTo>
                  <a:lnTo>
                    <a:pt x="807085" y="470535"/>
                  </a:lnTo>
                  <a:lnTo>
                    <a:pt x="814069" y="425450"/>
                  </a:lnTo>
                  <a:lnTo>
                    <a:pt x="815975" y="381000"/>
                  </a:lnTo>
                  <a:lnTo>
                    <a:pt x="812164" y="337185"/>
                  </a:lnTo>
                  <a:lnTo>
                    <a:pt x="803275" y="294640"/>
                  </a:lnTo>
                  <a:lnTo>
                    <a:pt x="789939" y="253365"/>
                  </a:lnTo>
                  <a:lnTo>
                    <a:pt x="772160" y="213995"/>
                  </a:lnTo>
                  <a:lnTo>
                    <a:pt x="749935" y="177165"/>
                  </a:lnTo>
                  <a:lnTo>
                    <a:pt x="723264" y="142875"/>
                  </a:lnTo>
                  <a:lnTo>
                    <a:pt x="693419" y="111125"/>
                  </a:lnTo>
                  <a:lnTo>
                    <a:pt x="659764" y="82550"/>
                  </a:lnTo>
                  <a:lnTo>
                    <a:pt x="622300" y="57785"/>
                  </a:lnTo>
                  <a:lnTo>
                    <a:pt x="581660" y="36829"/>
                  </a:lnTo>
                  <a:lnTo>
                    <a:pt x="538480" y="20320"/>
                  </a:lnTo>
                  <a:lnTo>
                    <a:pt x="492760" y="8254"/>
                  </a:lnTo>
                  <a:lnTo>
                    <a:pt x="445769" y="1270"/>
                  </a:lnTo>
                  <a:lnTo>
                    <a:pt x="398780" y="0"/>
                  </a:lnTo>
                  <a:close/>
                </a:path>
              </a:pathLst>
            </a:custGeom>
            <a:solidFill>
              <a:srgbClr val="CC912F"/>
            </a:solidFill>
          </p:spPr>
          <p:txBody>
            <a:bodyPr wrap="square" lIns="0" tIns="0" rIns="0" bIns="0" rtlCol="0"/>
            <a:lstStyle/>
            <a:p>
              <a:endParaRPr/>
            </a:p>
          </p:txBody>
        </p:sp>
        <p:sp>
          <p:nvSpPr>
            <p:cNvPr id="35" name="object 35"/>
            <p:cNvSpPr/>
            <p:nvPr/>
          </p:nvSpPr>
          <p:spPr>
            <a:xfrm>
              <a:off x="520700" y="163956"/>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36" name="object 36"/>
            <p:cNvPicPr/>
            <p:nvPr/>
          </p:nvPicPr>
          <p:blipFill>
            <a:blip r:embed="rId12" cstate="screen">
              <a:extLst>
                <a:ext uri="{28A0092B-C50C-407E-A947-70E740481C1C}">
                  <a14:useLocalDpi xmlns:a14="http://schemas.microsoft.com/office/drawing/2010/main"/>
                </a:ext>
              </a:extLst>
            </a:blip>
            <a:stretch>
              <a:fillRect/>
            </a:stretch>
          </p:blipFill>
          <p:spPr>
            <a:xfrm>
              <a:off x="154762" y="638555"/>
              <a:ext cx="244944" cy="213868"/>
            </a:xfrm>
            <a:prstGeom prst="rect">
              <a:avLst/>
            </a:prstGeom>
          </p:spPr>
        </p:pic>
        <p:sp>
          <p:nvSpPr>
            <p:cNvPr id="37" name="object 37"/>
            <p:cNvSpPr/>
            <p:nvPr/>
          </p:nvSpPr>
          <p:spPr>
            <a:xfrm>
              <a:off x="637641" y="641730"/>
              <a:ext cx="1715770" cy="217170"/>
            </a:xfrm>
            <a:custGeom>
              <a:avLst/>
              <a:gdLst/>
              <a:ahLst/>
              <a:cxnLst/>
              <a:rect l="l" t="t" r="r" b="b"/>
              <a:pathLst>
                <a:path w="1715770" h="217169">
                  <a:moveTo>
                    <a:pt x="159905" y="3810"/>
                  </a:moveTo>
                  <a:lnTo>
                    <a:pt x="130073" y="3810"/>
                  </a:lnTo>
                  <a:lnTo>
                    <a:pt x="89954" y="149479"/>
                  </a:lnTo>
                  <a:lnTo>
                    <a:pt x="87122" y="159893"/>
                  </a:lnTo>
                  <a:lnTo>
                    <a:pt x="84696" y="168973"/>
                  </a:lnTo>
                  <a:lnTo>
                    <a:pt x="82664" y="176733"/>
                  </a:lnTo>
                  <a:lnTo>
                    <a:pt x="81038" y="183134"/>
                  </a:lnTo>
                  <a:lnTo>
                    <a:pt x="79590" y="177330"/>
                  </a:lnTo>
                  <a:lnTo>
                    <a:pt x="77774" y="170218"/>
                  </a:lnTo>
                  <a:lnTo>
                    <a:pt x="75590" y="161810"/>
                  </a:lnTo>
                  <a:lnTo>
                    <a:pt x="73037" y="152146"/>
                  </a:lnTo>
                  <a:lnTo>
                    <a:pt x="41694" y="34925"/>
                  </a:lnTo>
                  <a:lnTo>
                    <a:pt x="33375" y="3810"/>
                  </a:lnTo>
                  <a:lnTo>
                    <a:pt x="0" y="3810"/>
                  </a:lnTo>
                  <a:lnTo>
                    <a:pt x="0" y="213233"/>
                  </a:lnTo>
                  <a:lnTo>
                    <a:pt x="21374" y="213233"/>
                  </a:lnTo>
                  <a:lnTo>
                    <a:pt x="21374" y="34925"/>
                  </a:lnTo>
                  <a:lnTo>
                    <a:pt x="69837" y="213233"/>
                  </a:lnTo>
                  <a:lnTo>
                    <a:pt x="89839" y="213233"/>
                  </a:lnTo>
                  <a:lnTo>
                    <a:pt x="98196" y="183134"/>
                  </a:lnTo>
                  <a:lnTo>
                    <a:pt x="138531" y="37973"/>
                  </a:lnTo>
                  <a:lnTo>
                    <a:pt x="138531" y="213233"/>
                  </a:lnTo>
                  <a:lnTo>
                    <a:pt x="159905" y="213233"/>
                  </a:lnTo>
                  <a:lnTo>
                    <a:pt x="159905" y="37973"/>
                  </a:lnTo>
                  <a:lnTo>
                    <a:pt x="159905" y="3810"/>
                  </a:lnTo>
                  <a:close/>
                </a:path>
                <a:path w="1715770" h="217169">
                  <a:moveTo>
                    <a:pt x="332651" y="213233"/>
                  </a:moveTo>
                  <a:lnTo>
                    <a:pt x="311886" y="149860"/>
                  </a:lnTo>
                  <a:lnTo>
                    <a:pt x="304495" y="127254"/>
                  </a:lnTo>
                  <a:lnTo>
                    <a:pt x="280987" y="55486"/>
                  </a:lnTo>
                  <a:lnTo>
                    <a:pt x="280987" y="127254"/>
                  </a:lnTo>
                  <a:lnTo>
                    <a:pt x="224180" y="127254"/>
                  </a:lnTo>
                  <a:lnTo>
                    <a:pt x="242582" y="65786"/>
                  </a:lnTo>
                  <a:lnTo>
                    <a:pt x="245325" y="55867"/>
                  </a:lnTo>
                  <a:lnTo>
                    <a:pt x="247751" y="45885"/>
                  </a:lnTo>
                  <a:lnTo>
                    <a:pt x="249847" y="35864"/>
                  </a:lnTo>
                  <a:lnTo>
                    <a:pt x="251612" y="25781"/>
                  </a:lnTo>
                  <a:lnTo>
                    <a:pt x="253809" y="34861"/>
                  </a:lnTo>
                  <a:lnTo>
                    <a:pt x="256527" y="45123"/>
                  </a:lnTo>
                  <a:lnTo>
                    <a:pt x="259753" y="56578"/>
                  </a:lnTo>
                  <a:lnTo>
                    <a:pt x="263499" y="69215"/>
                  </a:lnTo>
                  <a:lnTo>
                    <a:pt x="280987" y="127254"/>
                  </a:lnTo>
                  <a:lnTo>
                    <a:pt x="280987" y="55486"/>
                  </a:lnTo>
                  <a:lnTo>
                    <a:pt x="271259" y="25781"/>
                  </a:lnTo>
                  <a:lnTo>
                    <a:pt x="264071" y="3810"/>
                  </a:lnTo>
                  <a:lnTo>
                    <a:pt x="240182" y="3810"/>
                  </a:lnTo>
                  <a:lnTo>
                    <a:pt x="175831" y="213233"/>
                  </a:lnTo>
                  <a:lnTo>
                    <a:pt x="199377" y="213233"/>
                  </a:lnTo>
                  <a:lnTo>
                    <a:pt x="217779" y="149860"/>
                  </a:lnTo>
                  <a:lnTo>
                    <a:pt x="287845" y="149860"/>
                  </a:lnTo>
                  <a:lnTo>
                    <a:pt x="307390" y="213233"/>
                  </a:lnTo>
                  <a:lnTo>
                    <a:pt x="332651" y="213233"/>
                  </a:lnTo>
                  <a:close/>
                </a:path>
                <a:path w="1715770" h="217169">
                  <a:moveTo>
                    <a:pt x="499224" y="213233"/>
                  </a:moveTo>
                  <a:lnTo>
                    <a:pt x="470077" y="156210"/>
                  </a:lnTo>
                  <a:lnTo>
                    <a:pt x="444169" y="121412"/>
                  </a:lnTo>
                  <a:lnTo>
                    <a:pt x="442214" y="120269"/>
                  </a:lnTo>
                  <a:lnTo>
                    <a:pt x="438302" y="117983"/>
                  </a:lnTo>
                  <a:lnTo>
                    <a:pt x="473964" y="98552"/>
                  </a:lnTo>
                  <a:lnTo>
                    <a:pt x="475373" y="96266"/>
                  </a:lnTo>
                  <a:lnTo>
                    <a:pt x="479005" y="90436"/>
                  </a:lnTo>
                  <a:lnTo>
                    <a:pt x="482612" y="81470"/>
                  </a:lnTo>
                  <a:lnTo>
                    <a:pt x="484784" y="71666"/>
                  </a:lnTo>
                  <a:lnTo>
                    <a:pt x="485508" y="60960"/>
                  </a:lnTo>
                  <a:lnTo>
                    <a:pt x="485063" y="52489"/>
                  </a:lnTo>
                  <a:lnTo>
                    <a:pt x="470382" y="17233"/>
                  </a:lnTo>
                  <a:lnTo>
                    <a:pt x="462648" y="11087"/>
                  </a:lnTo>
                  <a:lnTo>
                    <a:pt x="462648" y="60960"/>
                  </a:lnTo>
                  <a:lnTo>
                    <a:pt x="462648" y="67691"/>
                  </a:lnTo>
                  <a:lnTo>
                    <a:pt x="431520" y="96266"/>
                  </a:lnTo>
                  <a:lnTo>
                    <a:pt x="373722" y="96266"/>
                  </a:lnTo>
                  <a:lnTo>
                    <a:pt x="373722" y="26924"/>
                  </a:lnTo>
                  <a:lnTo>
                    <a:pt x="426758" y="26924"/>
                  </a:lnTo>
                  <a:lnTo>
                    <a:pt x="460489" y="47421"/>
                  </a:lnTo>
                  <a:lnTo>
                    <a:pt x="462648" y="60960"/>
                  </a:lnTo>
                  <a:lnTo>
                    <a:pt x="462648" y="11087"/>
                  </a:lnTo>
                  <a:lnTo>
                    <a:pt x="425843" y="3810"/>
                  </a:lnTo>
                  <a:lnTo>
                    <a:pt x="351548" y="3810"/>
                  </a:lnTo>
                  <a:lnTo>
                    <a:pt x="351548" y="213233"/>
                  </a:lnTo>
                  <a:lnTo>
                    <a:pt x="373722" y="213233"/>
                  </a:lnTo>
                  <a:lnTo>
                    <a:pt x="373722" y="120269"/>
                  </a:lnTo>
                  <a:lnTo>
                    <a:pt x="405155" y="120269"/>
                  </a:lnTo>
                  <a:lnTo>
                    <a:pt x="436511" y="146367"/>
                  </a:lnTo>
                  <a:lnTo>
                    <a:pt x="471335" y="213233"/>
                  </a:lnTo>
                  <a:lnTo>
                    <a:pt x="499224" y="213233"/>
                  </a:lnTo>
                  <a:close/>
                </a:path>
                <a:path w="1715770" h="217169">
                  <a:moveTo>
                    <a:pt x="656488" y="213233"/>
                  </a:moveTo>
                  <a:lnTo>
                    <a:pt x="594004" y="107188"/>
                  </a:lnTo>
                  <a:lnTo>
                    <a:pt x="583082" y="88646"/>
                  </a:lnTo>
                  <a:lnTo>
                    <a:pt x="653313" y="3810"/>
                  </a:lnTo>
                  <a:lnTo>
                    <a:pt x="623316" y="3810"/>
                  </a:lnTo>
                  <a:lnTo>
                    <a:pt x="540105" y="107696"/>
                  </a:lnTo>
                  <a:lnTo>
                    <a:pt x="540105" y="3810"/>
                  </a:lnTo>
                  <a:lnTo>
                    <a:pt x="517931" y="3810"/>
                  </a:lnTo>
                  <a:lnTo>
                    <a:pt x="517931" y="213233"/>
                  </a:lnTo>
                  <a:lnTo>
                    <a:pt x="540105" y="213233"/>
                  </a:lnTo>
                  <a:lnTo>
                    <a:pt x="540105" y="140589"/>
                  </a:lnTo>
                  <a:lnTo>
                    <a:pt x="567118" y="107696"/>
                  </a:lnTo>
                  <a:lnTo>
                    <a:pt x="567537" y="107188"/>
                  </a:lnTo>
                  <a:lnTo>
                    <a:pt x="627202" y="213233"/>
                  </a:lnTo>
                  <a:lnTo>
                    <a:pt x="656488" y="213233"/>
                  </a:lnTo>
                  <a:close/>
                </a:path>
                <a:path w="1715770" h="217169">
                  <a:moveTo>
                    <a:pt x="827798" y="108712"/>
                  </a:moveTo>
                  <a:lnTo>
                    <a:pt x="822286" y="65392"/>
                  </a:lnTo>
                  <a:lnTo>
                    <a:pt x="806043" y="30518"/>
                  </a:lnTo>
                  <a:lnTo>
                    <a:pt x="804938" y="29235"/>
                  </a:lnTo>
                  <a:lnTo>
                    <a:pt x="804938" y="108839"/>
                  </a:lnTo>
                  <a:lnTo>
                    <a:pt x="803922" y="127762"/>
                  </a:lnTo>
                  <a:lnTo>
                    <a:pt x="788822" y="171069"/>
                  </a:lnTo>
                  <a:lnTo>
                    <a:pt x="747547" y="193040"/>
                  </a:lnTo>
                  <a:lnTo>
                    <a:pt x="735761" y="191681"/>
                  </a:lnTo>
                  <a:lnTo>
                    <a:pt x="699554" y="159397"/>
                  </a:lnTo>
                  <a:lnTo>
                    <a:pt x="690397" y="111633"/>
                  </a:lnTo>
                  <a:lnTo>
                    <a:pt x="691464" y="89712"/>
                  </a:lnTo>
                  <a:lnTo>
                    <a:pt x="707415" y="44196"/>
                  </a:lnTo>
                  <a:lnTo>
                    <a:pt x="747928" y="23876"/>
                  </a:lnTo>
                  <a:lnTo>
                    <a:pt x="755992" y="24549"/>
                  </a:lnTo>
                  <a:lnTo>
                    <a:pt x="789482" y="47078"/>
                  </a:lnTo>
                  <a:lnTo>
                    <a:pt x="803211" y="84696"/>
                  </a:lnTo>
                  <a:lnTo>
                    <a:pt x="804938" y="108839"/>
                  </a:lnTo>
                  <a:lnTo>
                    <a:pt x="804938" y="29235"/>
                  </a:lnTo>
                  <a:lnTo>
                    <a:pt x="769835" y="3517"/>
                  </a:lnTo>
                  <a:lnTo>
                    <a:pt x="747801" y="0"/>
                  </a:lnTo>
                  <a:lnTo>
                    <a:pt x="730885" y="1866"/>
                  </a:lnTo>
                  <a:lnTo>
                    <a:pt x="689889" y="29591"/>
                  </a:lnTo>
                  <a:lnTo>
                    <a:pt x="673138" y="64757"/>
                  </a:lnTo>
                  <a:lnTo>
                    <a:pt x="667664" y="108839"/>
                  </a:lnTo>
                  <a:lnTo>
                    <a:pt x="667550" y="111633"/>
                  </a:lnTo>
                  <a:lnTo>
                    <a:pt x="668134" y="124879"/>
                  </a:lnTo>
                  <a:lnTo>
                    <a:pt x="677189" y="163449"/>
                  </a:lnTo>
                  <a:lnTo>
                    <a:pt x="705383" y="202565"/>
                  </a:lnTo>
                  <a:lnTo>
                    <a:pt x="747674" y="216789"/>
                  </a:lnTo>
                  <a:lnTo>
                    <a:pt x="758405" y="215988"/>
                  </a:lnTo>
                  <a:lnTo>
                    <a:pt x="797217" y="196608"/>
                  </a:lnTo>
                  <a:lnTo>
                    <a:pt x="800404" y="193040"/>
                  </a:lnTo>
                  <a:lnTo>
                    <a:pt x="805053" y="187858"/>
                  </a:lnTo>
                  <a:lnTo>
                    <a:pt x="822020" y="152869"/>
                  </a:lnTo>
                  <a:lnTo>
                    <a:pt x="827163" y="124345"/>
                  </a:lnTo>
                  <a:lnTo>
                    <a:pt x="827798" y="108712"/>
                  </a:lnTo>
                  <a:close/>
                </a:path>
                <a:path w="1715770" h="217169">
                  <a:moveTo>
                    <a:pt x="1072032" y="146812"/>
                  </a:moveTo>
                  <a:lnTo>
                    <a:pt x="1049934" y="139827"/>
                  </a:lnTo>
                  <a:lnTo>
                    <a:pt x="1047115" y="152247"/>
                  </a:lnTo>
                  <a:lnTo>
                    <a:pt x="1043228" y="163068"/>
                  </a:lnTo>
                  <a:lnTo>
                    <a:pt x="1009815" y="192214"/>
                  </a:lnTo>
                  <a:lnTo>
                    <a:pt x="1000912" y="193040"/>
                  </a:lnTo>
                  <a:lnTo>
                    <a:pt x="993330" y="192430"/>
                  </a:lnTo>
                  <a:lnTo>
                    <a:pt x="960970" y="170865"/>
                  </a:lnTo>
                  <a:lnTo>
                    <a:pt x="948347" y="131826"/>
                  </a:lnTo>
                  <a:lnTo>
                    <a:pt x="946810" y="106807"/>
                  </a:lnTo>
                  <a:lnTo>
                    <a:pt x="947140" y="96520"/>
                  </a:lnTo>
                  <a:lnTo>
                    <a:pt x="955154" y="57315"/>
                  </a:lnTo>
                  <a:lnTo>
                    <a:pt x="984859" y="26822"/>
                  </a:lnTo>
                  <a:lnTo>
                    <a:pt x="1002563" y="23876"/>
                  </a:lnTo>
                  <a:lnTo>
                    <a:pt x="1010589" y="24549"/>
                  </a:lnTo>
                  <a:lnTo>
                    <a:pt x="1044117" y="57035"/>
                  </a:lnTo>
                  <a:lnTo>
                    <a:pt x="1047394" y="67691"/>
                  </a:lnTo>
                  <a:lnTo>
                    <a:pt x="1069238" y="61214"/>
                  </a:lnTo>
                  <a:lnTo>
                    <a:pt x="1053261" y="25069"/>
                  </a:lnTo>
                  <a:lnTo>
                    <a:pt x="1015136" y="1257"/>
                  </a:lnTo>
                  <a:lnTo>
                    <a:pt x="1003071" y="254"/>
                  </a:lnTo>
                  <a:lnTo>
                    <a:pt x="992174" y="1041"/>
                  </a:lnTo>
                  <a:lnTo>
                    <a:pt x="953706" y="19926"/>
                  </a:lnTo>
                  <a:lnTo>
                    <a:pt x="929563" y="62560"/>
                  </a:lnTo>
                  <a:lnTo>
                    <a:pt x="923950" y="106934"/>
                  </a:lnTo>
                  <a:lnTo>
                    <a:pt x="924496" y="121678"/>
                  </a:lnTo>
                  <a:lnTo>
                    <a:pt x="932840" y="163068"/>
                  </a:lnTo>
                  <a:lnTo>
                    <a:pt x="958621" y="203073"/>
                  </a:lnTo>
                  <a:lnTo>
                    <a:pt x="1002690" y="216789"/>
                  </a:lnTo>
                  <a:lnTo>
                    <a:pt x="1015250" y="215671"/>
                  </a:lnTo>
                  <a:lnTo>
                    <a:pt x="1051902" y="193040"/>
                  </a:lnTo>
                  <a:lnTo>
                    <a:pt x="1072032" y="146812"/>
                  </a:lnTo>
                  <a:close/>
                </a:path>
                <a:path w="1715770" h="217169">
                  <a:moveTo>
                    <a:pt x="1224940" y="188468"/>
                  </a:moveTo>
                  <a:lnTo>
                    <a:pt x="1122070" y="188468"/>
                  </a:lnTo>
                  <a:lnTo>
                    <a:pt x="1122070" y="117221"/>
                  </a:lnTo>
                  <a:lnTo>
                    <a:pt x="1214780" y="117221"/>
                  </a:lnTo>
                  <a:lnTo>
                    <a:pt x="1214780" y="92710"/>
                  </a:lnTo>
                  <a:lnTo>
                    <a:pt x="1122070" y="92710"/>
                  </a:lnTo>
                  <a:lnTo>
                    <a:pt x="1122070" y="28448"/>
                  </a:lnTo>
                  <a:lnTo>
                    <a:pt x="1221130" y="28448"/>
                  </a:lnTo>
                  <a:lnTo>
                    <a:pt x="1221130" y="3810"/>
                  </a:lnTo>
                  <a:lnTo>
                    <a:pt x="1099972" y="3810"/>
                  </a:lnTo>
                  <a:lnTo>
                    <a:pt x="1099972" y="213233"/>
                  </a:lnTo>
                  <a:lnTo>
                    <a:pt x="1224940" y="213233"/>
                  </a:lnTo>
                  <a:lnTo>
                    <a:pt x="1224940" y="188468"/>
                  </a:lnTo>
                  <a:close/>
                </a:path>
                <a:path w="1715770" h="217169">
                  <a:moveTo>
                    <a:pt x="1380769" y="154051"/>
                  </a:moveTo>
                  <a:lnTo>
                    <a:pt x="1364932" y="112522"/>
                  </a:lnTo>
                  <a:lnTo>
                    <a:pt x="1327556" y="93256"/>
                  </a:lnTo>
                  <a:lnTo>
                    <a:pt x="1315110" y="89535"/>
                  </a:lnTo>
                  <a:lnTo>
                    <a:pt x="1302867" y="85750"/>
                  </a:lnTo>
                  <a:lnTo>
                    <a:pt x="1275105" y="63627"/>
                  </a:lnTo>
                  <a:lnTo>
                    <a:pt x="1275105" y="47358"/>
                  </a:lnTo>
                  <a:lnTo>
                    <a:pt x="1313713" y="24638"/>
                  </a:lnTo>
                  <a:lnTo>
                    <a:pt x="1322755" y="25285"/>
                  </a:lnTo>
                  <a:lnTo>
                    <a:pt x="1353108" y="55473"/>
                  </a:lnTo>
                  <a:lnTo>
                    <a:pt x="1354480" y="64770"/>
                  </a:lnTo>
                  <a:lnTo>
                    <a:pt x="1375689" y="62738"/>
                  </a:lnTo>
                  <a:lnTo>
                    <a:pt x="1364310" y="24638"/>
                  </a:lnTo>
                  <a:lnTo>
                    <a:pt x="1330299" y="2108"/>
                  </a:lnTo>
                  <a:lnTo>
                    <a:pt x="1312824" y="254"/>
                  </a:lnTo>
                  <a:lnTo>
                    <a:pt x="1304531" y="698"/>
                  </a:lnTo>
                  <a:lnTo>
                    <a:pt x="1265034" y="21805"/>
                  </a:lnTo>
                  <a:lnTo>
                    <a:pt x="1253769" y="57912"/>
                  </a:lnTo>
                  <a:lnTo>
                    <a:pt x="1254137" y="64973"/>
                  </a:lnTo>
                  <a:lnTo>
                    <a:pt x="1271892" y="99364"/>
                  </a:lnTo>
                  <a:lnTo>
                    <a:pt x="1309903" y="116586"/>
                  </a:lnTo>
                  <a:lnTo>
                    <a:pt x="1320419" y="119799"/>
                  </a:lnTo>
                  <a:lnTo>
                    <a:pt x="1328915" y="122580"/>
                  </a:lnTo>
                  <a:lnTo>
                    <a:pt x="1354861" y="139192"/>
                  </a:lnTo>
                  <a:lnTo>
                    <a:pt x="1357909" y="144018"/>
                  </a:lnTo>
                  <a:lnTo>
                    <a:pt x="1359433" y="149860"/>
                  </a:lnTo>
                  <a:lnTo>
                    <a:pt x="1359433" y="162814"/>
                  </a:lnTo>
                  <a:lnTo>
                    <a:pt x="1357782" y="168783"/>
                  </a:lnTo>
                  <a:lnTo>
                    <a:pt x="1354607" y="174244"/>
                  </a:lnTo>
                  <a:lnTo>
                    <a:pt x="1351559" y="179832"/>
                  </a:lnTo>
                  <a:lnTo>
                    <a:pt x="1346733" y="184023"/>
                  </a:lnTo>
                  <a:lnTo>
                    <a:pt x="1333779" y="190373"/>
                  </a:lnTo>
                  <a:lnTo>
                    <a:pt x="1326286" y="191897"/>
                  </a:lnTo>
                  <a:lnTo>
                    <a:pt x="1317777" y="191897"/>
                  </a:lnTo>
                  <a:lnTo>
                    <a:pt x="1278788" y="176149"/>
                  </a:lnTo>
                  <a:lnTo>
                    <a:pt x="1268374" y="143637"/>
                  </a:lnTo>
                  <a:lnTo>
                    <a:pt x="1247419" y="145923"/>
                  </a:lnTo>
                  <a:lnTo>
                    <a:pt x="1256563" y="183642"/>
                  </a:lnTo>
                  <a:lnTo>
                    <a:pt x="1288859" y="212128"/>
                  </a:lnTo>
                  <a:lnTo>
                    <a:pt x="1318793" y="216789"/>
                  </a:lnTo>
                  <a:lnTo>
                    <a:pt x="1327670" y="216268"/>
                  </a:lnTo>
                  <a:lnTo>
                    <a:pt x="1363827" y="198716"/>
                  </a:lnTo>
                  <a:lnTo>
                    <a:pt x="1369301" y="191897"/>
                  </a:lnTo>
                  <a:lnTo>
                    <a:pt x="1373149" y="185547"/>
                  </a:lnTo>
                  <a:lnTo>
                    <a:pt x="1376476" y="178079"/>
                  </a:lnTo>
                  <a:lnTo>
                    <a:pt x="1378864" y="170332"/>
                  </a:lnTo>
                  <a:lnTo>
                    <a:pt x="1380286" y="162318"/>
                  </a:lnTo>
                  <a:lnTo>
                    <a:pt x="1380769" y="154051"/>
                  </a:lnTo>
                  <a:close/>
                </a:path>
                <a:path w="1715770" h="217169">
                  <a:moveTo>
                    <a:pt x="1548790" y="213233"/>
                  </a:moveTo>
                  <a:lnTo>
                    <a:pt x="1528025" y="149860"/>
                  </a:lnTo>
                  <a:lnTo>
                    <a:pt x="1520634" y="127254"/>
                  </a:lnTo>
                  <a:lnTo>
                    <a:pt x="1497101" y="55410"/>
                  </a:lnTo>
                  <a:lnTo>
                    <a:pt x="1497101" y="127254"/>
                  </a:lnTo>
                  <a:lnTo>
                    <a:pt x="1440332" y="127254"/>
                  </a:lnTo>
                  <a:lnTo>
                    <a:pt x="1458747" y="65786"/>
                  </a:lnTo>
                  <a:lnTo>
                    <a:pt x="1461503" y="55867"/>
                  </a:lnTo>
                  <a:lnTo>
                    <a:pt x="1463916" y="45885"/>
                  </a:lnTo>
                  <a:lnTo>
                    <a:pt x="1465986" y="35864"/>
                  </a:lnTo>
                  <a:lnTo>
                    <a:pt x="1467764" y="25781"/>
                  </a:lnTo>
                  <a:lnTo>
                    <a:pt x="1469948" y="34861"/>
                  </a:lnTo>
                  <a:lnTo>
                    <a:pt x="1472679" y="45123"/>
                  </a:lnTo>
                  <a:lnTo>
                    <a:pt x="1475943" y="56578"/>
                  </a:lnTo>
                  <a:lnTo>
                    <a:pt x="1479702" y="69215"/>
                  </a:lnTo>
                  <a:lnTo>
                    <a:pt x="1497101" y="127254"/>
                  </a:lnTo>
                  <a:lnTo>
                    <a:pt x="1497101" y="55410"/>
                  </a:lnTo>
                  <a:lnTo>
                    <a:pt x="1487398" y="25781"/>
                  </a:lnTo>
                  <a:lnTo>
                    <a:pt x="1480210" y="3810"/>
                  </a:lnTo>
                  <a:lnTo>
                    <a:pt x="1456334" y="3810"/>
                  </a:lnTo>
                  <a:lnTo>
                    <a:pt x="1391945" y="213233"/>
                  </a:lnTo>
                  <a:lnTo>
                    <a:pt x="1415567" y="213233"/>
                  </a:lnTo>
                  <a:lnTo>
                    <a:pt x="1433982" y="149860"/>
                  </a:lnTo>
                  <a:lnTo>
                    <a:pt x="1503959" y="149860"/>
                  </a:lnTo>
                  <a:lnTo>
                    <a:pt x="1523517" y="213233"/>
                  </a:lnTo>
                  <a:lnTo>
                    <a:pt x="1548790" y="213233"/>
                  </a:lnTo>
                  <a:close/>
                </a:path>
                <a:path w="1715770" h="217169">
                  <a:moveTo>
                    <a:pt x="1715414" y="213233"/>
                  </a:moveTo>
                  <a:lnTo>
                    <a:pt x="1686204" y="156210"/>
                  </a:lnTo>
                  <a:lnTo>
                    <a:pt x="1660296" y="121412"/>
                  </a:lnTo>
                  <a:lnTo>
                    <a:pt x="1658340" y="120269"/>
                  </a:lnTo>
                  <a:lnTo>
                    <a:pt x="1654454" y="117983"/>
                  </a:lnTo>
                  <a:lnTo>
                    <a:pt x="1690141" y="98552"/>
                  </a:lnTo>
                  <a:lnTo>
                    <a:pt x="1691551" y="96266"/>
                  </a:lnTo>
                  <a:lnTo>
                    <a:pt x="1695157" y="90436"/>
                  </a:lnTo>
                  <a:lnTo>
                    <a:pt x="1698764" y="81470"/>
                  </a:lnTo>
                  <a:lnTo>
                    <a:pt x="1700961" y="71666"/>
                  </a:lnTo>
                  <a:lnTo>
                    <a:pt x="1701698" y="60960"/>
                  </a:lnTo>
                  <a:lnTo>
                    <a:pt x="1701241" y="52489"/>
                  </a:lnTo>
                  <a:lnTo>
                    <a:pt x="1686521" y="17233"/>
                  </a:lnTo>
                  <a:lnTo>
                    <a:pt x="1678838" y="11125"/>
                  </a:lnTo>
                  <a:lnTo>
                    <a:pt x="1678838" y="60960"/>
                  </a:lnTo>
                  <a:lnTo>
                    <a:pt x="1678838" y="67691"/>
                  </a:lnTo>
                  <a:lnTo>
                    <a:pt x="1647723" y="96266"/>
                  </a:lnTo>
                  <a:lnTo>
                    <a:pt x="1589811" y="96266"/>
                  </a:lnTo>
                  <a:lnTo>
                    <a:pt x="1589811" y="26924"/>
                  </a:lnTo>
                  <a:lnTo>
                    <a:pt x="1642897" y="26924"/>
                  </a:lnTo>
                  <a:lnTo>
                    <a:pt x="1676654" y="47421"/>
                  </a:lnTo>
                  <a:lnTo>
                    <a:pt x="1678838" y="60960"/>
                  </a:lnTo>
                  <a:lnTo>
                    <a:pt x="1678838" y="11125"/>
                  </a:lnTo>
                  <a:lnTo>
                    <a:pt x="1642008" y="3810"/>
                  </a:lnTo>
                  <a:lnTo>
                    <a:pt x="1567713" y="3810"/>
                  </a:lnTo>
                  <a:lnTo>
                    <a:pt x="1567713" y="213233"/>
                  </a:lnTo>
                  <a:lnTo>
                    <a:pt x="1589811" y="213233"/>
                  </a:lnTo>
                  <a:lnTo>
                    <a:pt x="1589811" y="120269"/>
                  </a:lnTo>
                  <a:lnTo>
                    <a:pt x="1621307" y="120269"/>
                  </a:lnTo>
                  <a:lnTo>
                    <a:pt x="1652701" y="146367"/>
                  </a:lnTo>
                  <a:lnTo>
                    <a:pt x="1687474" y="213233"/>
                  </a:lnTo>
                  <a:lnTo>
                    <a:pt x="1715414" y="213233"/>
                  </a:lnTo>
                  <a:close/>
                </a:path>
              </a:pathLst>
            </a:custGeom>
            <a:solidFill>
              <a:srgbClr val="FFFFFF"/>
            </a:solidFill>
          </p:spPr>
          <p:txBody>
            <a:bodyPr wrap="square" lIns="0" tIns="0" rIns="0" bIns="0" rtlCol="0"/>
            <a:lstStyle/>
            <a:p>
              <a:endParaRPr/>
            </a:p>
          </p:txBody>
        </p:sp>
        <p:sp>
          <p:nvSpPr>
            <p:cNvPr id="38" name="object 38"/>
            <p:cNvSpPr/>
            <p:nvPr/>
          </p:nvSpPr>
          <p:spPr>
            <a:xfrm>
              <a:off x="460324" y="1790953"/>
              <a:ext cx="278765" cy="128270"/>
            </a:xfrm>
            <a:custGeom>
              <a:avLst/>
              <a:gdLst/>
              <a:ahLst/>
              <a:cxnLst/>
              <a:rect l="l" t="t" r="r" b="b"/>
              <a:pathLst>
                <a:path w="278765" h="128269">
                  <a:moveTo>
                    <a:pt x="44030" y="11810"/>
                  </a:moveTo>
                  <a:lnTo>
                    <a:pt x="31407" y="11810"/>
                  </a:lnTo>
                  <a:lnTo>
                    <a:pt x="31407" y="100329"/>
                  </a:lnTo>
                  <a:lnTo>
                    <a:pt x="44030" y="100329"/>
                  </a:lnTo>
                  <a:lnTo>
                    <a:pt x="44030" y="11810"/>
                  </a:lnTo>
                  <a:close/>
                </a:path>
                <a:path w="278765" h="128269">
                  <a:moveTo>
                    <a:pt x="75577" y="0"/>
                  </a:moveTo>
                  <a:lnTo>
                    <a:pt x="0" y="0"/>
                  </a:lnTo>
                  <a:lnTo>
                    <a:pt x="0" y="11810"/>
                  </a:lnTo>
                  <a:lnTo>
                    <a:pt x="75577" y="11810"/>
                  </a:lnTo>
                  <a:lnTo>
                    <a:pt x="75577" y="0"/>
                  </a:lnTo>
                  <a:close/>
                </a:path>
                <a:path w="278765" h="128269">
                  <a:moveTo>
                    <a:pt x="98196" y="0"/>
                  </a:moveTo>
                  <a:lnTo>
                    <a:pt x="86486" y="0"/>
                  </a:lnTo>
                  <a:lnTo>
                    <a:pt x="86486" y="14097"/>
                  </a:lnTo>
                  <a:lnTo>
                    <a:pt x="98196" y="14097"/>
                  </a:lnTo>
                  <a:lnTo>
                    <a:pt x="98196" y="0"/>
                  </a:lnTo>
                  <a:close/>
                </a:path>
                <a:path w="278765" h="128269">
                  <a:moveTo>
                    <a:pt x="98196" y="27685"/>
                  </a:moveTo>
                  <a:lnTo>
                    <a:pt x="86486" y="27685"/>
                  </a:lnTo>
                  <a:lnTo>
                    <a:pt x="86486" y="100329"/>
                  </a:lnTo>
                  <a:lnTo>
                    <a:pt x="98196" y="100329"/>
                  </a:lnTo>
                  <a:lnTo>
                    <a:pt x="98196" y="27685"/>
                  </a:lnTo>
                  <a:close/>
                </a:path>
                <a:path w="278765" h="128269">
                  <a:moveTo>
                    <a:pt x="126047" y="27685"/>
                  </a:moveTo>
                  <a:lnTo>
                    <a:pt x="115379" y="27685"/>
                  </a:lnTo>
                  <a:lnTo>
                    <a:pt x="115379" y="128143"/>
                  </a:lnTo>
                  <a:lnTo>
                    <a:pt x="127088" y="128143"/>
                  </a:lnTo>
                  <a:lnTo>
                    <a:pt x="127088" y="92836"/>
                  </a:lnTo>
                  <a:lnTo>
                    <a:pt x="166266" y="92836"/>
                  </a:lnTo>
                  <a:lnTo>
                    <a:pt x="167110" y="91821"/>
                  </a:lnTo>
                  <a:lnTo>
                    <a:pt x="139344" y="91821"/>
                  </a:lnTo>
                  <a:lnTo>
                    <a:pt x="134988" y="89661"/>
                  </a:lnTo>
                  <a:lnTo>
                    <a:pt x="131381" y="85089"/>
                  </a:lnTo>
                  <a:lnTo>
                    <a:pt x="127787" y="80645"/>
                  </a:lnTo>
                  <a:lnTo>
                    <a:pt x="125983" y="73786"/>
                  </a:lnTo>
                  <a:lnTo>
                    <a:pt x="125983" y="54990"/>
                  </a:lnTo>
                  <a:lnTo>
                    <a:pt x="127901" y="47878"/>
                  </a:lnTo>
                  <a:lnTo>
                    <a:pt x="131737" y="43052"/>
                  </a:lnTo>
                  <a:lnTo>
                    <a:pt x="135572" y="38100"/>
                  </a:lnTo>
                  <a:lnTo>
                    <a:pt x="137433" y="37083"/>
                  </a:lnTo>
                  <a:lnTo>
                    <a:pt x="126047" y="37083"/>
                  </a:lnTo>
                  <a:lnTo>
                    <a:pt x="126047" y="27685"/>
                  </a:lnTo>
                  <a:close/>
                </a:path>
                <a:path w="278765" h="128269">
                  <a:moveTo>
                    <a:pt x="166266" y="92836"/>
                  </a:moveTo>
                  <a:lnTo>
                    <a:pt x="127088" y="92836"/>
                  </a:lnTo>
                  <a:lnTo>
                    <a:pt x="129082" y="95503"/>
                  </a:lnTo>
                  <a:lnTo>
                    <a:pt x="131635" y="97662"/>
                  </a:lnTo>
                  <a:lnTo>
                    <a:pt x="134734" y="99313"/>
                  </a:lnTo>
                  <a:lnTo>
                    <a:pt x="137833" y="101092"/>
                  </a:lnTo>
                  <a:lnTo>
                    <a:pt x="141338" y="101980"/>
                  </a:lnTo>
                  <a:lnTo>
                    <a:pt x="150571" y="101980"/>
                  </a:lnTo>
                  <a:lnTo>
                    <a:pt x="155651" y="100329"/>
                  </a:lnTo>
                  <a:lnTo>
                    <a:pt x="165315" y="93979"/>
                  </a:lnTo>
                  <a:lnTo>
                    <a:pt x="166266" y="92836"/>
                  </a:lnTo>
                  <a:close/>
                </a:path>
                <a:path w="278765" h="128269">
                  <a:moveTo>
                    <a:pt x="167528" y="35686"/>
                  </a:moveTo>
                  <a:lnTo>
                    <a:pt x="149999" y="35686"/>
                  </a:lnTo>
                  <a:lnTo>
                    <a:pt x="154330" y="37973"/>
                  </a:lnTo>
                  <a:lnTo>
                    <a:pt x="161569" y="47117"/>
                  </a:lnTo>
                  <a:lnTo>
                    <a:pt x="163385" y="54101"/>
                  </a:lnTo>
                  <a:lnTo>
                    <a:pt x="163385" y="73025"/>
                  </a:lnTo>
                  <a:lnTo>
                    <a:pt x="161531" y="80263"/>
                  </a:lnTo>
                  <a:lnTo>
                    <a:pt x="157822" y="84835"/>
                  </a:lnTo>
                  <a:lnTo>
                    <a:pt x="154114" y="89534"/>
                  </a:lnTo>
                  <a:lnTo>
                    <a:pt x="149656" y="91821"/>
                  </a:lnTo>
                  <a:lnTo>
                    <a:pt x="167110" y="91821"/>
                  </a:lnTo>
                  <a:lnTo>
                    <a:pt x="169011" y="89534"/>
                  </a:lnTo>
                  <a:lnTo>
                    <a:pt x="174078" y="77597"/>
                  </a:lnTo>
                  <a:lnTo>
                    <a:pt x="175348" y="70865"/>
                  </a:lnTo>
                  <a:lnTo>
                    <a:pt x="175348" y="56514"/>
                  </a:lnTo>
                  <a:lnTo>
                    <a:pt x="174205" y="50164"/>
                  </a:lnTo>
                  <a:lnTo>
                    <a:pt x="169608" y="38480"/>
                  </a:lnTo>
                  <a:lnTo>
                    <a:pt x="167528" y="35686"/>
                  </a:lnTo>
                  <a:close/>
                </a:path>
                <a:path w="278765" h="128269">
                  <a:moveTo>
                    <a:pt x="151980" y="26034"/>
                  </a:moveTo>
                  <a:lnTo>
                    <a:pt x="141566" y="26034"/>
                  </a:lnTo>
                  <a:lnTo>
                    <a:pt x="137731" y="26924"/>
                  </a:lnTo>
                  <a:lnTo>
                    <a:pt x="134569" y="28701"/>
                  </a:lnTo>
                  <a:lnTo>
                    <a:pt x="131406" y="30606"/>
                  </a:lnTo>
                  <a:lnTo>
                    <a:pt x="128562" y="33400"/>
                  </a:lnTo>
                  <a:lnTo>
                    <a:pt x="126047" y="37083"/>
                  </a:lnTo>
                  <a:lnTo>
                    <a:pt x="137433" y="37083"/>
                  </a:lnTo>
                  <a:lnTo>
                    <a:pt x="139992" y="35686"/>
                  </a:lnTo>
                  <a:lnTo>
                    <a:pt x="167528" y="35686"/>
                  </a:lnTo>
                  <a:lnTo>
                    <a:pt x="166204" y="33908"/>
                  </a:lnTo>
                  <a:lnTo>
                    <a:pt x="157175" y="27558"/>
                  </a:lnTo>
                  <a:lnTo>
                    <a:pt x="151980" y="26034"/>
                  </a:lnTo>
                  <a:close/>
                </a:path>
                <a:path w="278765" h="128269">
                  <a:moveTo>
                    <a:pt x="226059" y="26034"/>
                  </a:moveTo>
                  <a:lnTo>
                    <a:pt x="208025" y="26034"/>
                  </a:lnTo>
                  <a:lnTo>
                    <a:pt x="200786" y="28701"/>
                  </a:lnTo>
                  <a:lnTo>
                    <a:pt x="184175" y="64007"/>
                  </a:lnTo>
                  <a:lnTo>
                    <a:pt x="184734" y="72628"/>
                  </a:lnTo>
                  <a:lnTo>
                    <a:pt x="216573" y="101980"/>
                  </a:lnTo>
                  <a:lnTo>
                    <a:pt x="222592" y="101980"/>
                  </a:lnTo>
                  <a:lnTo>
                    <a:pt x="228155" y="100456"/>
                  </a:lnTo>
                  <a:lnTo>
                    <a:pt x="238340" y="94614"/>
                  </a:lnTo>
                  <a:lnTo>
                    <a:pt x="240931" y="91821"/>
                  </a:lnTo>
                  <a:lnTo>
                    <a:pt x="210718" y="91821"/>
                  </a:lnTo>
                  <a:lnTo>
                    <a:pt x="205854" y="89534"/>
                  </a:lnTo>
                  <a:lnTo>
                    <a:pt x="201993" y="84835"/>
                  </a:lnTo>
                  <a:lnTo>
                    <a:pt x="198145" y="80263"/>
                  </a:lnTo>
                  <a:lnTo>
                    <a:pt x="196214" y="73278"/>
                  </a:lnTo>
                  <a:lnTo>
                    <a:pt x="210718" y="36195"/>
                  </a:lnTo>
                  <a:lnTo>
                    <a:pt x="240130" y="36195"/>
                  </a:lnTo>
                  <a:lnTo>
                    <a:pt x="239852" y="35813"/>
                  </a:lnTo>
                  <a:lnTo>
                    <a:pt x="233819" y="29209"/>
                  </a:lnTo>
                  <a:lnTo>
                    <a:pt x="226059" y="26034"/>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3"/>
                  </a:lnTo>
                  <a:lnTo>
                    <a:pt x="231076" y="84835"/>
                  </a:lnTo>
                  <a:lnTo>
                    <a:pt x="227215" y="89534"/>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5"/>
                  </a:moveTo>
                  <a:lnTo>
                    <a:pt x="264934" y="27685"/>
                  </a:lnTo>
                  <a:lnTo>
                    <a:pt x="264934" y="41655"/>
                  </a:lnTo>
                  <a:lnTo>
                    <a:pt x="278269" y="41655"/>
                  </a:lnTo>
                  <a:lnTo>
                    <a:pt x="278269" y="27685"/>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39" name="object 39"/>
            <p:cNvPicPr/>
            <p:nvPr/>
          </p:nvPicPr>
          <p:blipFill>
            <a:blip r:embed="rId13" cstate="screen">
              <a:extLst>
                <a:ext uri="{28A0092B-C50C-407E-A947-70E740481C1C}">
                  <a14:useLocalDpi xmlns:a14="http://schemas.microsoft.com/office/drawing/2010/main"/>
                </a:ext>
              </a:extLst>
            </a:blip>
            <a:stretch>
              <a:fillRect/>
            </a:stretch>
          </p:blipFill>
          <p:spPr>
            <a:xfrm>
              <a:off x="1066609" y="1790953"/>
              <a:ext cx="2111438" cy="129794"/>
            </a:xfrm>
            <a:prstGeom prst="rect">
              <a:avLst/>
            </a:prstGeom>
          </p:spPr>
        </p:pic>
      </p:grpSp>
      <p:sp>
        <p:nvSpPr>
          <p:cNvPr id="40" name="object 40"/>
          <p:cNvSpPr txBox="1"/>
          <p:nvPr/>
        </p:nvSpPr>
        <p:spPr>
          <a:xfrm>
            <a:off x="444503" y="1906272"/>
            <a:ext cx="30289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t>
            </a:r>
            <a:r>
              <a:rPr sz="1100" spc="40" dirty="0">
                <a:solidFill>
                  <a:srgbClr val="004448"/>
                </a:solidFill>
                <a:latin typeface="Microsoft Sans Serif"/>
                <a:cs typeface="Microsoft Sans Serif"/>
              </a:rPr>
              <a:t>a</a:t>
            </a:r>
            <a:r>
              <a:rPr sz="1100" spc="-10" dirty="0">
                <a:solidFill>
                  <a:srgbClr val="004448"/>
                </a:solidFill>
                <a:latin typeface="Microsoft Sans Serif"/>
                <a:cs typeface="Microsoft Sans Serif"/>
              </a:rPr>
              <a:t>í</a:t>
            </a:r>
            <a:r>
              <a:rPr sz="1100" dirty="0">
                <a:solidFill>
                  <a:srgbClr val="004448"/>
                </a:solidFill>
                <a:latin typeface="Microsoft Sans Serif"/>
                <a:cs typeface="Microsoft Sans Serif"/>
              </a:rPr>
              <a:t>s</a:t>
            </a:r>
            <a:endParaRPr sz="1100">
              <a:latin typeface="Microsoft Sans Serif"/>
              <a:cs typeface="Microsoft Sans Serif"/>
            </a:endParaRPr>
          </a:p>
        </p:txBody>
      </p:sp>
      <p:sp>
        <p:nvSpPr>
          <p:cNvPr id="41" name="object 41"/>
          <p:cNvSpPr txBox="1"/>
          <p:nvPr/>
        </p:nvSpPr>
        <p:spPr>
          <a:xfrm>
            <a:off x="912517" y="1906272"/>
            <a:ext cx="654050" cy="182195"/>
          </a:xfrm>
          <a:prstGeom prst="rect">
            <a:avLst/>
          </a:prstGeom>
        </p:spPr>
        <p:txBody>
          <a:bodyPr vert="horz" wrap="square" lIns="0" tIns="12697" rIns="0" bIns="0" rtlCol="0">
            <a:spAutoFit/>
          </a:bodyPr>
          <a:lstStyle/>
          <a:p>
            <a:pPr marL="12697">
              <a:spcBef>
                <a:spcPts val="100"/>
              </a:spcBef>
            </a:pPr>
            <a:r>
              <a:rPr sz="1100" dirty="0">
                <a:solidFill>
                  <a:srgbClr val="004448"/>
                </a:solidFill>
                <a:latin typeface="Microsoft Sans Serif"/>
                <a:cs typeface="Microsoft Sans Serif"/>
              </a:rPr>
              <a:t>:</a:t>
            </a:r>
            <a:r>
              <a:rPr sz="1100" spc="90" dirty="0">
                <a:solidFill>
                  <a:srgbClr val="004448"/>
                </a:solidFill>
                <a:latin typeface="Microsoft Sans Serif"/>
                <a:cs typeface="Microsoft Sans Serif"/>
              </a:rPr>
              <a:t> </a:t>
            </a:r>
            <a:r>
              <a:rPr sz="1100" spc="-10" dirty="0">
                <a:solidFill>
                  <a:srgbClr val="57585B"/>
                </a:solidFill>
                <a:latin typeface="Microsoft Sans Serif"/>
                <a:cs typeface="Microsoft Sans Serif"/>
              </a:rPr>
              <a:t>Slovenia</a:t>
            </a:r>
            <a:endParaRPr sz="1100">
              <a:latin typeface="Microsoft Sans Serif"/>
              <a:cs typeface="Microsoft Sans Serif"/>
            </a:endParaRPr>
          </a:p>
        </p:txBody>
      </p:sp>
      <p:pic>
        <p:nvPicPr>
          <p:cNvPr id="42" name="object 42"/>
          <p:cNvPicPr/>
          <p:nvPr/>
        </p:nvPicPr>
        <p:blipFill>
          <a:blip r:embed="rId14" cstate="screen">
            <a:extLst>
              <a:ext uri="{28A0092B-C50C-407E-A947-70E740481C1C}">
                <a14:useLocalDpi xmlns:a14="http://schemas.microsoft.com/office/drawing/2010/main"/>
              </a:ext>
            </a:extLst>
          </a:blip>
          <a:stretch>
            <a:fillRect/>
          </a:stretch>
        </p:blipFill>
        <p:spPr>
          <a:xfrm>
            <a:off x="457203" y="4733797"/>
            <a:ext cx="213982" cy="213995"/>
          </a:xfrm>
          <a:prstGeom prst="rect">
            <a:avLst/>
          </a:prstGeom>
        </p:spPr>
      </p:pic>
      <p:pic>
        <p:nvPicPr>
          <p:cNvPr id="43" name="object 43"/>
          <p:cNvPicPr/>
          <p:nvPr/>
        </p:nvPicPr>
        <p:blipFill>
          <a:blip r:embed="rId15" cstate="screen">
            <a:extLst>
              <a:ext uri="{28A0092B-C50C-407E-A947-70E740481C1C}">
                <a14:useLocalDpi xmlns:a14="http://schemas.microsoft.com/office/drawing/2010/main"/>
              </a:ext>
            </a:extLst>
          </a:blip>
          <a:stretch>
            <a:fillRect/>
          </a:stretch>
        </p:blipFill>
        <p:spPr>
          <a:xfrm>
            <a:off x="3825878" y="4293529"/>
            <a:ext cx="214629" cy="221576"/>
          </a:xfrm>
          <a:prstGeom prst="rect">
            <a:avLst/>
          </a:prstGeom>
        </p:spPr>
      </p:pic>
      <p:pic>
        <p:nvPicPr>
          <p:cNvPr id="44" name="object 44"/>
          <p:cNvPicPr/>
          <p:nvPr/>
        </p:nvPicPr>
        <p:blipFill>
          <a:blip r:embed="rId16" cstate="screen">
            <a:extLst>
              <a:ext uri="{28A0092B-C50C-407E-A947-70E740481C1C}">
                <a14:useLocalDpi xmlns:a14="http://schemas.microsoft.com/office/drawing/2010/main"/>
              </a:ext>
            </a:extLst>
          </a:blip>
          <a:stretch>
            <a:fillRect/>
          </a:stretch>
        </p:blipFill>
        <p:spPr>
          <a:xfrm>
            <a:off x="3827145" y="6073320"/>
            <a:ext cx="213995" cy="195275"/>
          </a:xfrm>
          <a:prstGeom prst="rect">
            <a:avLst/>
          </a:prstGeom>
        </p:spPr>
      </p:pic>
      <p:pic>
        <p:nvPicPr>
          <p:cNvPr id="45" name="object 45"/>
          <p:cNvPicPr/>
          <p:nvPr/>
        </p:nvPicPr>
        <p:blipFill>
          <a:blip r:embed="rId17" cstate="screen">
            <a:extLst>
              <a:ext uri="{28A0092B-C50C-407E-A947-70E740481C1C}">
                <a14:useLocalDpi xmlns:a14="http://schemas.microsoft.com/office/drawing/2010/main"/>
              </a:ext>
            </a:extLst>
          </a:blip>
          <a:stretch>
            <a:fillRect/>
          </a:stretch>
        </p:blipFill>
        <p:spPr>
          <a:xfrm>
            <a:off x="3827145" y="2759115"/>
            <a:ext cx="212725" cy="209257"/>
          </a:xfrm>
          <a:prstGeom prst="rect">
            <a:avLst/>
          </a:prstGeom>
        </p:spPr>
      </p:pic>
      <p:grpSp>
        <p:nvGrpSpPr>
          <p:cNvPr id="46" name="object 46"/>
          <p:cNvGrpSpPr/>
          <p:nvPr/>
        </p:nvGrpSpPr>
        <p:grpSpPr>
          <a:xfrm>
            <a:off x="6249799" y="2065988"/>
            <a:ext cx="429259" cy="629285"/>
            <a:chOff x="6249796" y="2065988"/>
            <a:chExt cx="429259" cy="629285"/>
          </a:xfrm>
        </p:grpSpPr>
        <p:pic>
          <p:nvPicPr>
            <p:cNvPr id="47" name="object 47"/>
            <p:cNvPicPr/>
            <p:nvPr/>
          </p:nvPicPr>
          <p:blipFill>
            <a:blip r:embed="rId18" cstate="screen">
              <a:extLst>
                <a:ext uri="{28A0092B-C50C-407E-A947-70E740481C1C}">
                  <a14:useLocalDpi xmlns:a14="http://schemas.microsoft.com/office/drawing/2010/main"/>
                </a:ext>
              </a:extLst>
            </a:blip>
            <a:stretch>
              <a:fillRect/>
            </a:stretch>
          </p:blipFill>
          <p:spPr>
            <a:xfrm>
              <a:off x="6404435" y="2065988"/>
              <a:ext cx="242363" cy="184705"/>
            </a:xfrm>
            <a:prstGeom prst="rect">
              <a:avLst/>
            </a:prstGeom>
          </p:spPr>
        </p:pic>
        <p:pic>
          <p:nvPicPr>
            <p:cNvPr id="48" name="object 48"/>
            <p:cNvPicPr/>
            <p:nvPr/>
          </p:nvPicPr>
          <p:blipFill>
            <a:blip r:embed="rId19" cstate="screen">
              <a:extLst>
                <a:ext uri="{28A0092B-C50C-407E-A947-70E740481C1C}">
                  <a14:useLocalDpi xmlns:a14="http://schemas.microsoft.com/office/drawing/2010/main"/>
                </a:ext>
              </a:extLst>
            </a:blip>
            <a:stretch>
              <a:fillRect/>
            </a:stretch>
          </p:blipFill>
          <p:spPr>
            <a:xfrm>
              <a:off x="6380733" y="2292222"/>
              <a:ext cx="204088" cy="172073"/>
            </a:xfrm>
            <a:prstGeom prst="rect">
              <a:avLst/>
            </a:prstGeom>
          </p:spPr>
        </p:pic>
        <p:pic>
          <p:nvPicPr>
            <p:cNvPr id="49" name="object 49"/>
            <p:cNvPicPr/>
            <p:nvPr/>
          </p:nvPicPr>
          <p:blipFill>
            <a:blip r:embed="rId20" cstate="screen">
              <a:extLst>
                <a:ext uri="{28A0092B-C50C-407E-A947-70E740481C1C}">
                  <a14:useLocalDpi xmlns:a14="http://schemas.microsoft.com/office/drawing/2010/main"/>
                </a:ext>
              </a:extLst>
            </a:blip>
            <a:stretch>
              <a:fillRect/>
            </a:stretch>
          </p:blipFill>
          <p:spPr>
            <a:xfrm>
              <a:off x="6364477" y="2526283"/>
              <a:ext cx="152780" cy="168782"/>
            </a:xfrm>
            <a:prstGeom prst="rect">
              <a:avLst/>
            </a:prstGeom>
          </p:spPr>
        </p:pic>
        <p:sp>
          <p:nvSpPr>
            <p:cNvPr id="50" name="object 50"/>
            <p:cNvSpPr/>
            <p:nvPr/>
          </p:nvSpPr>
          <p:spPr>
            <a:xfrm>
              <a:off x="6249797" y="2219705"/>
              <a:ext cx="429259" cy="452120"/>
            </a:xfrm>
            <a:custGeom>
              <a:avLst/>
              <a:gdLst/>
              <a:ahLst/>
              <a:cxnLst/>
              <a:rect l="l" t="t" r="r" b="b"/>
              <a:pathLst>
                <a:path w="429259" h="452119">
                  <a:moveTo>
                    <a:pt x="178562" y="257683"/>
                  </a:moveTo>
                  <a:lnTo>
                    <a:pt x="77470" y="344043"/>
                  </a:lnTo>
                  <a:lnTo>
                    <a:pt x="62103" y="365125"/>
                  </a:lnTo>
                  <a:lnTo>
                    <a:pt x="61048" y="359130"/>
                  </a:lnTo>
                  <a:lnTo>
                    <a:pt x="59817" y="352907"/>
                  </a:lnTo>
                  <a:lnTo>
                    <a:pt x="58381" y="346456"/>
                  </a:lnTo>
                  <a:lnTo>
                    <a:pt x="56769" y="339725"/>
                  </a:lnTo>
                  <a:lnTo>
                    <a:pt x="35102" y="254165"/>
                  </a:lnTo>
                  <a:lnTo>
                    <a:pt x="27940" y="225679"/>
                  </a:lnTo>
                  <a:lnTo>
                    <a:pt x="0" y="219710"/>
                  </a:lnTo>
                  <a:lnTo>
                    <a:pt x="34048" y="338302"/>
                  </a:lnTo>
                  <a:lnTo>
                    <a:pt x="45466" y="377825"/>
                  </a:lnTo>
                  <a:lnTo>
                    <a:pt x="71882" y="383540"/>
                  </a:lnTo>
                  <a:lnTo>
                    <a:pt x="87490" y="365125"/>
                  </a:lnTo>
                  <a:lnTo>
                    <a:pt x="178562" y="257683"/>
                  </a:lnTo>
                  <a:close/>
                </a:path>
                <a:path w="429259" h="452119">
                  <a:moveTo>
                    <a:pt x="231902" y="268986"/>
                  </a:moveTo>
                  <a:lnTo>
                    <a:pt x="205994" y="263525"/>
                  </a:lnTo>
                  <a:lnTo>
                    <a:pt x="175895" y="405638"/>
                  </a:lnTo>
                  <a:lnTo>
                    <a:pt x="201676" y="411099"/>
                  </a:lnTo>
                  <a:lnTo>
                    <a:pt x="231902" y="268986"/>
                  </a:lnTo>
                  <a:close/>
                </a:path>
                <a:path w="429259" h="452119">
                  <a:moveTo>
                    <a:pt x="238506" y="32893"/>
                  </a:moveTo>
                  <a:lnTo>
                    <a:pt x="83820" y="0"/>
                  </a:lnTo>
                  <a:lnTo>
                    <a:pt x="82550" y="5588"/>
                  </a:lnTo>
                  <a:lnTo>
                    <a:pt x="80264" y="16764"/>
                  </a:lnTo>
                  <a:lnTo>
                    <a:pt x="144526" y="30353"/>
                  </a:lnTo>
                  <a:lnTo>
                    <a:pt x="117856" y="155702"/>
                  </a:lnTo>
                  <a:lnTo>
                    <a:pt x="143764" y="161163"/>
                  </a:lnTo>
                  <a:lnTo>
                    <a:pt x="170434" y="35814"/>
                  </a:lnTo>
                  <a:lnTo>
                    <a:pt x="234950" y="49657"/>
                  </a:lnTo>
                  <a:lnTo>
                    <a:pt x="236220" y="44069"/>
                  </a:lnTo>
                  <a:lnTo>
                    <a:pt x="237896" y="35814"/>
                  </a:lnTo>
                  <a:lnTo>
                    <a:pt x="238506" y="32893"/>
                  </a:lnTo>
                  <a:close/>
                </a:path>
                <a:path w="429259" h="452119">
                  <a:moveTo>
                    <a:pt x="420243" y="309118"/>
                  </a:moveTo>
                  <a:lnTo>
                    <a:pt x="383921" y="301371"/>
                  </a:lnTo>
                  <a:lnTo>
                    <a:pt x="279146" y="279019"/>
                  </a:lnTo>
                  <a:lnTo>
                    <a:pt x="270319" y="320294"/>
                  </a:lnTo>
                  <a:lnTo>
                    <a:pt x="248920" y="421132"/>
                  </a:lnTo>
                  <a:lnTo>
                    <a:pt x="394576" y="452120"/>
                  </a:lnTo>
                  <a:lnTo>
                    <a:pt x="395732" y="446532"/>
                  </a:lnTo>
                  <a:lnTo>
                    <a:pt x="397002" y="440944"/>
                  </a:lnTo>
                  <a:lnTo>
                    <a:pt x="398145" y="435356"/>
                  </a:lnTo>
                  <a:lnTo>
                    <a:pt x="278257" y="409829"/>
                  </a:lnTo>
                  <a:lnTo>
                    <a:pt x="288544" y="361442"/>
                  </a:lnTo>
                  <a:lnTo>
                    <a:pt x="396621" y="384429"/>
                  </a:lnTo>
                  <a:lnTo>
                    <a:pt x="398995" y="372986"/>
                  </a:lnTo>
                  <a:lnTo>
                    <a:pt x="400177" y="367792"/>
                  </a:lnTo>
                  <a:lnTo>
                    <a:pt x="370255" y="361442"/>
                  </a:lnTo>
                  <a:lnTo>
                    <a:pt x="292100" y="344805"/>
                  </a:lnTo>
                  <a:lnTo>
                    <a:pt x="294449" y="333959"/>
                  </a:lnTo>
                  <a:lnTo>
                    <a:pt x="297484" y="319722"/>
                  </a:lnTo>
                  <a:lnTo>
                    <a:pt x="301371" y="301371"/>
                  </a:lnTo>
                  <a:lnTo>
                    <a:pt x="416687" y="325882"/>
                  </a:lnTo>
                  <a:lnTo>
                    <a:pt x="418071" y="319722"/>
                  </a:lnTo>
                  <a:lnTo>
                    <a:pt x="420243" y="309118"/>
                  </a:lnTo>
                  <a:close/>
                </a:path>
                <a:path w="429259" h="452119">
                  <a:moveTo>
                    <a:pt x="429107" y="126669"/>
                  </a:moveTo>
                  <a:lnTo>
                    <a:pt x="413537" y="88950"/>
                  </a:lnTo>
                  <a:lnTo>
                    <a:pt x="402475" y="78206"/>
                  </a:lnTo>
                  <a:lnTo>
                    <a:pt x="402475" y="125069"/>
                  </a:lnTo>
                  <a:lnTo>
                    <a:pt x="402323" y="133235"/>
                  </a:lnTo>
                  <a:lnTo>
                    <a:pt x="383197" y="173621"/>
                  </a:lnTo>
                  <a:lnTo>
                    <a:pt x="336194" y="186842"/>
                  </a:lnTo>
                  <a:lnTo>
                    <a:pt x="322072" y="184785"/>
                  </a:lnTo>
                  <a:lnTo>
                    <a:pt x="286258" y="168516"/>
                  </a:lnTo>
                  <a:lnTo>
                    <a:pt x="265772" y="127863"/>
                  </a:lnTo>
                  <a:lnTo>
                    <a:pt x="267208" y="115443"/>
                  </a:lnTo>
                  <a:lnTo>
                    <a:pt x="286334" y="79959"/>
                  </a:lnTo>
                  <a:lnTo>
                    <a:pt x="320560" y="68135"/>
                  </a:lnTo>
                  <a:lnTo>
                    <a:pt x="333400" y="68186"/>
                  </a:lnTo>
                  <a:lnTo>
                    <a:pt x="372795" y="79883"/>
                  </a:lnTo>
                  <a:lnTo>
                    <a:pt x="399402" y="109728"/>
                  </a:lnTo>
                  <a:lnTo>
                    <a:pt x="402475" y="125069"/>
                  </a:lnTo>
                  <a:lnTo>
                    <a:pt x="402475" y="78206"/>
                  </a:lnTo>
                  <a:lnTo>
                    <a:pt x="363181" y="57365"/>
                  </a:lnTo>
                  <a:lnTo>
                    <a:pt x="311556" y="50965"/>
                  </a:lnTo>
                  <a:lnTo>
                    <a:pt x="294335" y="53797"/>
                  </a:lnTo>
                  <a:lnTo>
                    <a:pt x="253809" y="79286"/>
                  </a:lnTo>
                  <a:lnTo>
                    <a:pt x="239318" y="118846"/>
                  </a:lnTo>
                  <a:lnTo>
                    <a:pt x="239509" y="128257"/>
                  </a:lnTo>
                  <a:lnTo>
                    <a:pt x="254863" y="165214"/>
                  </a:lnTo>
                  <a:lnTo>
                    <a:pt x="293141" y="192925"/>
                  </a:lnTo>
                  <a:lnTo>
                    <a:pt x="331355" y="203009"/>
                  </a:lnTo>
                  <a:lnTo>
                    <a:pt x="343776" y="203936"/>
                  </a:lnTo>
                  <a:lnTo>
                    <a:pt x="356019" y="203669"/>
                  </a:lnTo>
                  <a:lnTo>
                    <a:pt x="399097" y="190246"/>
                  </a:lnTo>
                  <a:lnTo>
                    <a:pt x="403377" y="186842"/>
                  </a:lnTo>
                  <a:lnTo>
                    <a:pt x="407416" y="183642"/>
                  </a:lnTo>
                  <a:lnTo>
                    <a:pt x="427609" y="147447"/>
                  </a:lnTo>
                  <a:lnTo>
                    <a:pt x="429006" y="137756"/>
                  </a:lnTo>
                  <a:lnTo>
                    <a:pt x="429107" y="126669"/>
                  </a:lnTo>
                  <a:close/>
                </a:path>
              </a:pathLst>
            </a:custGeom>
            <a:solidFill>
              <a:srgbClr val="FFFFFF"/>
            </a:solidFill>
          </p:spPr>
          <p:txBody>
            <a:bodyPr wrap="square" lIns="0" tIns="0" rIns="0" bIns="0" rtlCol="0"/>
            <a:lstStyle/>
            <a:p>
              <a:endParaRPr/>
            </a:p>
          </p:txBody>
        </p:sp>
      </p:grpSp>
      <p:sp>
        <p:nvSpPr>
          <p:cNvPr id="51" name="object 51"/>
          <p:cNvSpPr txBox="1"/>
          <p:nvPr/>
        </p:nvSpPr>
        <p:spPr>
          <a:xfrm>
            <a:off x="7277344" y="8939092"/>
            <a:ext cx="107722" cy="1754505"/>
          </a:xfrm>
          <a:prstGeom prst="rect">
            <a:avLst/>
          </a:prstGeom>
        </p:spPr>
        <p:txBody>
          <a:bodyPr vert="vert270" wrap="square" lIns="0" tIns="3810" rIns="0" bIns="0" rtlCol="0">
            <a:spAutoFit/>
          </a:bodyPr>
          <a:lstStyle/>
          <a:p>
            <a:pPr marL="12697">
              <a:spcBef>
                <a:spcPts val="30"/>
              </a:spcBef>
            </a:pPr>
            <a:r>
              <a:rPr sz="700" spc="-35" dirty="0">
                <a:solidFill>
                  <a:srgbClr val="004448"/>
                </a:solidFill>
                <a:latin typeface="Microsoft Sans Serif"/>
                <a:cs typeface="Microsoft Sans Serif"/>
              </a:rPr>
              <a:t>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2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2" name="object 52"/>
          <p:cNvSpPr txBox="1"/>
          <p:nvPr/>
        </p:nvSpPr>
        <p:spPr>
          <a:xfrm>
            <a:off x="7263383" y="10361924"/>
            <a:ext cx="173990" cy="111631"/>
          </a:xfrm>
          <a:prstGeom prst="rect">
            <a:avLst/>
          </a:prstGeom>
        </p:spPr>
        <p:txBody>
          <a:bodyPr vert="horz" wrap="square" lIns="0" tIns="3810" rIns="0" bIns="0" rtlCol="0">
            <a:spAutoFit/>
          </a:bodyPr>
          <a:lstStyle/>
          <a:p>
            <a:pPr marL="38088">
              <a:spcBef>
                <a:spcPts val="30"/>
              </a:spcBef>
            </a:pPr>
            <a:fld id="{81D60167-4931-47E6-BA6A-407CBD079E47}" type="slidenum">
              <a:rPr sz="700" spc="-5" dirty="0">
                <a:solidFill>
                  <a:srgbClr val="004448"/>
                </a:solidFill>
                <a:latin typeface="Microsoft Sans Serif"/>
                <a:cs typeface="Microsoft Sans Serif"/>
              </a:rPr>
              <a:pPr marL="38088">
                <a:spcBef>
                  <a:spcPts val="30"/>
                </a:spcBef>
              </a:pPr>
              <a:t>45</a:t>
            </a:fld>
            <a:endParaRPr sz="700">
              <a:latin typeface="Microsoft Sans Serif"/>
              <a:cs typeface="Microsoft Sans Serif"/>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4969893"/>
            <a:ext cx="3021965" cy="1904201"/>
          </a:xfrm>
          <a:prstGeom prst="rect">
            <a:avLst/>
          </a:prstGeom>
        </p:spPr>
        <p:txBody>
          <a:bodyPr vert="horz" wrap="square" lIns="0" tIns="12697" rIns="0" bIns="0" rtlCol="0">
            <a:spAutoFit/>
          </a:bodyPr>
          <a:lstStyle/>
          <a:p>
            <a:pPr marL="12697" algn="just">
              <a:spcBef>
                <a:spcPts val="100"/>
              </a:spcBef>
            </a:pPr>
            <a:r>
              <a:rPr sz="1200" spc="-5" dirty="0">
                <a:solidFill>
                  <a:srgbClr val="004448"/>
                </a:solidFill>
                <a:latin typeface="Microsoft Sans Serif"/>
                <a:cs typeface="Microsoft Sans Serif"/>
              </a:rPr>
              <a:t>Acerca</a:t>
            </a:r>
            <a:r>
              <a:rPr sz="1200" spc="-60" dirty="0">
                <a:solidFill>
                  <a:srgbClr val="004448"/>
                </a:solidFill>
                <a:latin typeface="Microsoft Sans Serif"/>
                <a:cs typeface="Microsoft Sans Serif"/>
              </a:rPr>
              <a:t> </a:t>
            </a:r>
            <a:r>
              <a:rPr sz="1200" spc="-5"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ct val="99500"/>
              </a:lnSpc>
              <a:spcBef>
                <a:spcPts val="50"/>
              </a:spcBef>
            </a:pP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lugar </a:t>
            </a:r>
            <a:r>
              <a:rPr sz="1000" spc="-15" dirty="0">
                <a:solidFill>
                  <a:srgbClr val="57585B"/>
                </a:solidFill>
                <a:latin typeface="Microsoft Sans Serif"/>
                <a:cs typeface="Microsoft Sans Serif"/>
              </a:rPr>
              <a:t>idílico, </a:t>
            </a:r>
            <a:r>
              <a:rPr sz="1000" spc="-35" dirty="0">
                <a:solidFill>
                  <a:srgbClr val="57585B"/>
                </a:solidFill>
                <a:latin typeface="Microsoft Sans Serif"/>
                <a:cs typeface="Microsoft Sans Serif"/>
              </a:rPr>
              <a:t>donde </a:t>
            </a:r>
            <a:r>
              <a:rPr sz="1000" spc="-2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pistas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Framski Pohorje se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unen a</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llanura, y reinan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silencio y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serenidad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bosques</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prados circundantes.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Desde</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hace</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200</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años</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80" dirty="0">
                <a:solidFill>
                  <a:srgbClr val="57585B"/>
                </a:solidFill>
                <a:latin typeface="Microsoft Sans Serif"/>
                <a:cs typeface="Microsoft Sans Serif"/>
              </a:rPr>
              <a:t> </a:t>
            </a:r>
            <a:r>
              <a:rPr sz="1000" spc="-25" dirty="0">
                <a:solidFill>
                  <a:srgbClr val="57585B"/>
                </a:solidFill>
                <a:latin typeface="Microsoft Sans Serif"/>
                <a:cs typeface="Microsoft Sans Serif"/>
              </a:rPr>
              <a:t>altitud</a:t>
            </a:r>
            <a:r>
              <a:rPr sz="1000" spc="7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700</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metros</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encuentra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Ecogranja, Baron’s </a:t>
            </a:r>
            <a:r>
              <a:rPr sz="1000" spc="-35" dirty="0">
                <a:solidFill>
                  <a:srgbClr val="57585B"/>
                </a:solidFill>
                <a:latin typeface="Microsoft Sans Serif"/>
                <a:cs typeface="Microsoft Sans Serif"/>
              </a:rPr>
              <a:t>Homestead. </a:t>
            </a:r>
            <a:r>
              <a:rPr sz="1000" spc="-40"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granja orgánica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r>
              <a:rPr sz="1000" spc="-30" dirty="0">
                <a:solidFill>
                  <a:srgbClr val="57585B"/>
                </a:solidFill>
                <a:latin typeface="Microsoft Sans Serif"/>
                <a:cs typeface="Microsoft Sans Serif"/>
              </a:rPr>
              <a:t> convertido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mejor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aula</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niños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aprendan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cultivar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naturales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amigables con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animales. </a:t>
            </a:r>
            <a:r>
              <a:rPr sz="1000" spc="-3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finca tiene las puertas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abiertas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todas</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guarderías,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escuelas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otros </a:t>
            </a:r>
            <a:r>
              <a:rPr sz="1000" spc="-25" dirty="0">
                <a:solidFill>
                  <a:srgbClr val="57585B"/>
                </a:solidFill>
                <a:latin typeface="Microsoft Sans Serif"/>
                <a:cs typeface="Microsoft Sans Serif"/>
              </a:rPr>
              <a:t> visitantes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quieran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aprender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administrar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producir</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sin</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medio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ambiente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sufra.</a:t>
            </a:r>
            <a:endParaRPr sz="1000">
              <a:latin typeface="Microsoft Sans Serif"/>
              <a:cs typeface="Microsoft Sans Serif"/>
            </a:endParaRPr>
          </a:p>
        </p:txBody>
      </p:sp>
      <p:sp>
        <p:nvSpPr>
          <p:cNvPr id="3" name="object 3"/>
          <p:cNvSpPr txBox="1"/>
          <p:nvPr/>
        </p:nvSpPr>
        <p:spPr>
          <a:xfrm>
            <a:off x="723394" y="6957443"/>
            <a:ext cx="3018155" cy="111379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Problemaas</a:t>
            </a:r>
            <a:endParaRPr sz="1200">
              <a:latin typeface="Microsoft Sans Serif"/>
              <a:cs typeface="Microsoft Sans Serif"/>
            </a:endParaRPr>
          </a:p>
          <a:p>
            <a:pPr marL="12697" marR="6347" indent="34916">
              <a:lnSpc>
                <a:spcPts val="1190"/>
              </a:lnSpc>
              <a:spcBef>
                <a:spcPts val="25"/>
              </a:spcBef>
            </a:pPr>
            <a:r>
              <a:rPr sz="1000" spc="-35" dirty="0">
                <a:solidFill>
                  <a:srgbClr val="57585B"/>
                </a:solidFill>
                <a:latin typeface="Microsoft Sans Serif"/>
                <a:cs typeface="Microsoft Sans Serif"/>
              </a:rPr>
              <a:t>Los</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jóvenes</a:t>
            </a:r>
            <a:r>
              <a:rPr sz="1000" spc="175"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17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comprenden</a:t>
            </a:r>
            <a:r>
              <a:rPr sz="1000" spc="17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65"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importancia</a:t>
            </a:r>
            <a:r>
              <a:rPr sz="1000" spc="17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7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elección</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  saludables  y</a:t>
            </a:r>
            <a:r>
              <a:rPr sz="1000" spc="24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  locales</a:t>
            </a:r>
            <a:endParaRPr sz="1000">
              <a:latin typeface="Microsoft Sans Serif"/>
              <a:cs typeface="Microsoft Sans Serif"/>
            </a:endParaRPr>
          </a:p>
          <a:p>
            <a:pPr marL="12697" marR="5077">
              <a:lnSpc>
                <a:spcPts val="1190"/>
              </a:lnSpc>
              <a:spcBef>
                <a:spcPts val="10"/>
              </a:spcBef>
            </a:pPr>
            <a:r>
              <a:rPr sz="1000" spc="-30" dirty="0">
                <a:solidFill>
                  <a:srgbClr val="57585B"/>
                </a:solidFill>
                <a:latin typeface="Microsoft Sans Serif"/>
                <a:cs typeface="Microsoft Sans Serif"/>
              </a:rPr>
              <a:t>ecológicos.</a:t>
            </a:r>
            <a:r>
              <a:rPr sz="1000" spc="140" dirty="0">
                <a:solidFill>
                  <a:srgbClr val="57585B"/>
                </a:solidFill>
                <a:latin typeface="Microsoft Sans Serif"/>
                <a:cs typeface="Microsoft Sans Serif"/>
              </a:rPr>
              <a:t> </a:t>
            </a:r>
            <a:r>
              <a:rPr sz="1000" spc="-40" dirty="0">
                <a:solidFill>
                  <a:srgbClr val="57585B"/>
                </a:solidFill>
                <a:latin typeface="Microsoft Sans Serif"/>
                <a:cs typeface="Microsoft Sans Serif"/>
              </a:rPr>
              <a:t>No</a:t>
            </a:r>
            <a:r>
              <a:rPr sz="1000" spc="135" dirty="0">
                <a:solidFill>
                  <a:srgbClr val="57585B"/>
                </a:solidFill>
                <a:latin typeface="Microsoft Sans Serif"/>
                <a:cs typeface="Microsoft Sans Serif"/>
              </a:rPr>
              <a:t> </a:t>
            </a:r>
            <a:r>
              <a:rPr sz="1000" spc="-35" dirty="0">
                <a:solidFill>
                  <a:srgbClr val="57585B"/>
                </a:solidFill>
                <a:latin typeface="Microsoft Sans Serif"/>
                <a:cs typeface="Microsoft Sans Serif"/>
              </a:rPr>
              <a:t>saben</a:t>
            </a:r>
            <a:r>
              <a:rPr sz="1000" spc="145" dirty="0">
                <a:solidFill>
                  <a:srgbClr val="57585B"/>
                </a:solidFill>
                <a:latin typeface="Microsoft Sans Serif"/>
                <a:cs typeface="Microsoft Sans Serif"/>
              </a:rPr>
              <a:t> </a:t>
            </a:r>
            <a:r>
              <a:rPr sz="1000" spc="-40" dirty="0">
                <a:solidFill>
                  <a:srgbClr val="57585B"/>
                </a:solidFill>
                <a:latin typeface="Microsoft Sans Serif"/>
                <a:cs typeface="Microsoft Sans Serif"/>
              </a:rPr>
              <a:t>cómo</a:t>
            </a:r>
            <a:r>
              <a:rPr sz="1000" spc="15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140" dirty="0">
                <a:solidFill>
                  <a:srgbClr val="57585B"/>
                </a:solidFill>
                <a:latin typeface="Microsoft Sans Serif"/>
                <a:cs typeface="Microsoft Sans Serif"/>
              </a:rPr>
              <a:t> </a:t>
            </a:r>
            <a:r>
              <a:rPr sz="1000" spc="-15" dirty="0">
                <a:solidFill>
                  <a:srgbClr val="57585B"/>
                </a:solidFill>
                <a:latin typeface="Microsoft Sans Serif"/>
                <a:cs typeface="Microsoft Sans Serif"/>
              </a:rPr>
              <a:t>crían</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cuidan</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animales,</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ni</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procesos</a:t>
            </a:r>
            <a:r>
              <a:rPr sz="1000" spc="12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120"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implican</a:t>
            </a:r>
            <a:r>
              <a:rPr sz="1000" spc="114" dirty="0">
                <a:solidFill>
                  <a:srgbClr val="57585B"/>
                </a:solidFill>
                <a:latin typeface="Microsoft Sans Serif"/>
                <a:cs typeface="Microsoft Sans Serif"/>
              </a:rPr>
              <a:t> </a:t>
            </a:r>
            <a:r>
              <a:rPr sz="1000" spc="-20" dirty="0">
                <a:solidFill>
                  <a:srgbClr val="57585B"/>
                </a:solidFill>
                <a:latin typeface="Microsoft Sans Serif"/>
                <a:cs typeface="Microsoft Sans Serif"/>
              </a:rPr>
              <a:t>tener</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carne</a:t>
            </a:r>
            <a:r>
              <a:rPr sz="1000" spc="12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endParaRPr sz="1000">
              <a:latin typeface="Microsoft Sans Serif"/>
              <a:cs typeface="Microsoft Sans Serif"/>
            </a:endParaRPr>
          </a:p>
          <a:p>
            <a:pPr marL="12697" marR="5077">
              <a:lnSpc>
                <a:spcPts val="1190"/>
              </a:lnSpc>
              <a:spcBef>
                <a:spcPts val="5"/>
              </a:spcBef>
            </a:pPr>
            <a:r>
              <a:rPr sz="1000" spc="-25" dirty="0">
                <a:solidFill>
                  <a:srgbClr val="57585B"/>
                </a:solidFill>
                <a:latin typeface="Microsoft Sans Serif"/>
                <a:cs typeface="Microsoft Sans Serif"/>
              </a:rPr>
              <a:t>la</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mesa.</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Carecen</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conocimientos</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a:t>
            </a:r>
            <a:r>
              <a:rPr sz="1000" spc="9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forma</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cultivan</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hortalizas.</a:t>
            </a:r>
            <a:endParaRPr sz="1000">
              <a:latin typeface="Microsoft Sans Serif"/>
              <a:cs typeface="Microsoft Sans Serif"/>
            </a:endParaRPr>
          </a:p>
        </p:txBody>
      </p:sp>
      <p:sp>
        <p:nvSpPr>
          <p:cNvPr id="4" name="object 4"/>
          <p:cNvSpPr txBox="1"/>
          <p:nvPr/>
        </p:nvSpPr>
        <p:spPr>
          <a:xfrm>
            <a:off x="706627" y="8102364"/>
            <a:ext cx="3086100" cy="1512570"/>
          </a:xfrm>
          <a:prstGeom prst="rect">
            <a:avLst/>
          </a:prstGeom>
        </p:spPr>
        <p:txBody>
          <a:bodyPr vert="horz" wrap="square" lIns="0" tIns="83796" rIns="0" bIns="0" rtlCol="0">
            <a:spAutoFit/>
          </a:bodyPr>
          <a:lstStyle/>
          <a:p>
            <a:pPr marL="29200">
              <a:spcBef>
                <a:spcPts val="66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ct val="95700"/>
              </a:lnSpc>
              <a:spcBef>
                <a:spcPts val="520"/>
              </a:spcBef>
            </a:pPr>
            <a:r>
              <a:rPr sz="1000" spc="-35" dirty="0">
                <a:solidFill>
                  <a:srgbClr val="57585B"/>
                </a:solidFill>
                <a:latin typeface="Microsoft Sans Serif"/>
                <a:cs typeface="Microsoft Sans Serif"/>
              </a:rPr>
              <a:t>La empresa promueve una </a:t>
            </a:r>
            <a:r>
              <a:rPr sz="1000" spc="-30" dirty="0">
                <a:solidFill>
                  <a:srgbClr val="57585B"/>
                </a:solidFill>
                <a:latin typeface="Microsoft Sans Serif"/>
                <a:cs typeface="Microsoft Sans Serif"/>
              </a:rPr>
              <a:t>dieta saludable y cree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su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responsabilidad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establecer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cadenas</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alimentarias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cortas y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elección ética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recursos. </a:t>
            </a:r>
            <a:r>
              <a:rPr sz="1000" spc="-10" dirty="0">
                <a:solidFill>
                  <a:srgbClr val="57585B"/>
                </a:solidFill>
                <a:latin typeface="Microsoft Sans Serif"/>
                <a:cs typeface="Microsoft Sans Serif"/>
              </a:rPr>
              <a:t>Lo </a:t>
            </a:r>
            <a:r>
              <a:rPr sz="1000" spc="-35" dirty="0">
                <a:solidFill>
                  <a:srgbClr val="57585B"/>
                </a:solidFill>
                <a:latin typeface="Microsoft Sans Serif"/>
                <a:cs typeface="Microsoft Sans Serif"/>
              </a:rPr>
              <a:t>hacen </a:t>
            </a:r>
            <a:r>
              <a:rPr sz="1000" spc="-30" dirty="0">
                <a:solidFill>
                  <a:srgbClr val="57585B"/>
                </a:solidFill>
                <a:latin typeface="Microsoft Sans Serif"/>
                <a:cs typeface="Microsoft Sans Serif"/>
              </a:rPr>
              <a:t> mediante</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uso</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proveedores</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promoción </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tradiciones culinarias,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producción orgánica y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15" dirty="0">
                <a:solidFill>
                  <a:srgbClr val="57585B"/>
                </a:solidFill>
                <a:latin typeface="Microsoft Sans Serif"/>
                <a:cs typeface="Microsoft Sans Serif"/>
              </a:rPr>
              <a:t>cría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animales </a:t>
            </a:r>
            <a:r>
              <a:rPr sz="1000" spc="-25" dirty="0">
                <a:solidFill>
                  <a:srgbClr val="57585B"/>
                </a:solidFill>
                <a:latin typeface="Microsoft Sans Serif"/>
                <a:cs typeface="Microsoft Sans Serif"/>
              </a:rPr>
              <a:t>ética. </a:t>
            </a:r>
            <a:r>
              <a:rPr sz="1000" spc="-35" dirty="0">
                <a:solidFill>
                  <a:srgbClr val="57585B"/>
                </a:solidFill>
                <a:latin typeface="Microsoft Sans Serif"/>
                <a:cs typeface="Microsoft Sans Serif"/>
              </a:rPr>
              <a:t>Su </a:t>
            </a:r>
            <a:r>
              <a:rPr sz="1000" spc="-20" dirty="0">
                <a:solidFill>
                  <a:srgbClr val="57585B"/>
                </a:solidFill>
                <a:latin typeface="Microsoft Sans Serif"/>
                <a:cs typeface="Microsoft Sans Serif"/>
              </a:rPr>
              <a:t>filosofía </a:t>
            </a:r>
            <a:r>
              <a:rPr sz="1000" spc="-30" dirty="0">
                <a:solidFill>
                  <a:srgbClr val="57585B"/>
                </a:solidFill>
                <a:latin typeface="Microsoft Sans Serif"/>
                <a:cs typeface="Microsoft Sans Serif"/>
              </a:rPr>
              <a:t>implica educar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niños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importancia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cuidado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personal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nutrición.</a:t>
            </a:r>
            <a:endParaRPr sz="1000">
              <a:latin typeface="Microsoft Sans Serif"/>
              <a:cs typeface="Microsoft Sans Serif"/>
            </a:endParaRPr>
          </a:p>
        </p:txBody>
      </p:sp>
      <p:sp>
        <p:nvSpPr>
          <p:cNvPr id="5" name="object 5"/>
          <p:cNvSpPr txBox="1"/>
          <p:nvPr/>
        </p:nvSpPr>
        <p:spPr>
          <a:xfrm>
            <a:off x="4099943" y="2781048"/>
            <a:ext cx="3020695" cy="1569085"/>
          </a:xfrm>
          <a:prstGeom prst="rect">
            <a:avLst/>
          </a:prstGeom>
        </p:spPr>
        <p:txBody>
          <a:bodyPr vert="horz" wrap="square" lIns="0" tIns="12697" rIns="0" bIns="0" rtlCol="0">
            <a:spAutoFit/>
          </a:bodyPr>
          <a:lstStyle/>
          <a:p>
            <a:pPr marL="670357">
              <a:lnSpc>
                <a:spcPts val="1422"/>
              </a:lnSpc>
              <a:spcBef>
                <a:spcPts val="100"/>
              </a:spcBef>
            </a:pPr>
            <a:r>
              <a:rPr sz="1200" spc="-5" dirty="0">
                <a:solidFill>
                  <a:srgbClr val="004448"/>
                </a:solidFill>
                <a:latin typeface="Microsoft Sans Serif"/>
                <a:cs typeface="Microsoft Sans Serif"/>
              </a:rPr>
              <a:t>Acción</a:t>
            </a:r>
            <a:endParaRPr sz="1200">
              <a:latin typeface="Microsoft Sans Serif"/>
              <a:cs typeface="Microsoft Sans Serif"/>
            </a:endParaRPr>
          </a:p>
          <a:p>
            <a:pPr marL="12697" marR="5077" algn="just">
              <a:lnSpc>
                <a:spcPts val="1190"/>
              </a:lnSpc>
              <a:spcBef>
                <a:spcPts val="30"/>
              </a:spcBef>
            </a:pP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granja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“Pri</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Baronu”</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decidido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impulsar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sensibilización</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ecológica.</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Proponen</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días</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ciencia,</a:t>
            </a:r>
            <a:endParaRPr sz="1000">
              <a:latin typeface="Microsoft Sans Serif"/>
              <a:cs typeface="Microsoft Sans Serif"/>
            </a:endParaRPr>
          </a:p>
          <a:p>
            <a:pPr marL="12697" algn="just">
              <a:lnSpc>
                <a:spcPts val="1150"/>
              </a:lnSpc>
            </a:pPr>
            <a:r>
              <a:rPr sz="1000" spc="-5" dirty="0">
                <a:solidFill>
                  <a:srgbClr val="57585B"/>
                </a:solidFill>
                <a:latin typeface="Microsoft Sans Serif"/>
                <a:cs typeface="Microsoft Sans Serif"/>
              </a:rPr>
              <a:t>donde</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reciben</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estudiantes</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0"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granja</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eventos</a:t>
            </a:r>
            <a:endParaRPr sz="1000">
              <a:latin typeface="Microsoft Sans Serif"/>
              <a:cs typeface="Microsoft Sans Serif"/>
            </a:endParaRPr>
          </a:p>
          <a:p>
            <a:pPr marL="12697" marR="6347" algn="just">
              <a:lnSpc>
                <a:spcPct val="99400"/>
              </a:lnSpc>
              <a:spcBef>
                <a:spcPts val="10"/>
              </a:spcBef>
            </a:pPr>
            <a:r>
              <a:rPr sz="1000" spc="-5" dirty="0">
                <a:solidFill>
                  <a:srgbClr val="57585B"/>
                </a:solidFill>
                <a:latin typeface="Microsoft Sans Serif"/>
                <a:cs typeface="Microsoft Sans Serif"/>
              </a:rPr>
              <a:t>que comercializan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"Conviértete en agricultor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día".</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significa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niños</a:t>
            </a:r>
            <a:r>
              <a:rPr sz="1000" dirty="0">
                <a:solidFill>
                  <a:srgbClr val="57585B"/>
                </a:solidFill>
                <a:latin typeface="Microsoft Sans Serif"/>
                <a:cs typeface="Microsoft Sans Serif"/>
              </a:rPr>
              <a:t> se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familiarizan con el ciclo alimenticio 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granja a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mesa, y </a:t>
            </a:r>
            <a:r>
              <a:rPr sz="1000" spc="10" dirty="0">
                <a:solidFill>
                  <a:srgbClr val="57585B"/>
                </a:solidFill>
                <a:latin typeface="Microsoft Sans Serif"/>
                <a:cs typeface="Microsoft Sans Serif"/>
              </a:rPr>
              <a:t>así </a:t>
            </a:r>
            <a:r>
              <a:rPr sz="1000" spc="-5" dirty="0">
                <a:solidFill>
                  <a:srgbClr val="57585B"/>
                </a:solidFill>
                <a:latin typeface="Microsoft Sans Serif"/>
                <a:cs typeface="Microsoft Sans Serif"/>
              </a:rPr>
              <a:t>aprenden </a:t>
            </a:r>
            <a:r>
              <a:rPr sz="1000" spc="-10" dirty="0">
                <a:solidFill>
                  <a:srgbClr val="57585B"/>
                </a:solidFill>
                <a:latin typeface="Microsoft Sans Serif"/>
                <a:cs typeface="Microsoft Sans Serif"/>
              </a:rPr>
              <a:t>lo </a:t>
            </a:r>
            <a:r>
              <a:rPr sz="1000" spc="-5" dirty="0">
                <a:solidFill>
                  <a:srgbClr val="57585B"/>
                </a:solidFill>
                <a:latin typeface="Microsoft Sans Serif"/>
                <a:cs typeface="Microsoft Sans Serif"/>
              </a:rPr>
              <a:t>que necesitan para </a:t>
            </a:r>
            <a:r>
              <a:rPr sz="1000" dirty="0">
                <a:solidFill>
                  <a:srgbClr val="57585B"/>
                </a:solidFill>
                <a:latin typeface="Microsoft Sans Serif"/>
                <a:cs typeface="Microsoft Sans Serif"/>
              </a:rPr>
              <a:t>comer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bien.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promueven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importancia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productos</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ecológicos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80" dirty="0">
                <a:solidFill>
                  <a:srgbClr val="57585B"/>
                </a:solidFill>
                <a:latin typeface="Microsoft Sans Serif"/>
                <a:cs typeface="Microsoft Sans Serif"/>
              </a:rPr>
              <a:t> </a:t>
            </a:r>
            <a:r>
              <a:rPr sz="1000" spc="-10" dirty="0">
                <a:solidFill>
                  <a:srgbClr val="57585B"/>
                </a:solidFill>
                <a:latin typeface="Microsoft Sans Serif"/>
                <a:cs typeface="Microsoft Sans Serif"/>
              </a:rPr>
              <a:t>les</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enseñan</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sobre</a:t>
            </a:r>
            <a:r>
              <a:rPr sz="1000" spc="9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endParaRPr sz="1000">
              <a:latin typeface="Microsoft Sans Serif"/>
              <a:cs typeface="Microsoft Sans Serif"/>
            </a:endParaRPr>
          </a:p>
        </p:txBody>
      </p:sp>
      <p:sp>
        <p:nvSpPr>
          <p:cNvPr id="6" name="object 6"/>
          <p:cNvSpPr txBox="1"/>
          <p:nvPr/>
        </p:nvSpPr>
        <p:spPr>
          <a:xfrm>
            <a:off x="6068412" y="4323716"/>
            <a:ext cx="1049655"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el</a:t>
            </a:r>
            <a:r>
              <a:rPr sz="1000" spc="535" dirty="0">
                <a:solidFill>
                  <a:srgbClr val="57585B"/>
                </a:solidFill>
                <a:latin typeface="Microsoft Sans Serif"/>
                <a:cs typeface="Microsoft Sans Serif"/>
              </a:rPr>
              <a:t> </a:t>
            </a:r>
            <a:r>
              <a:rPr sz="1000" spc="-5" dirty="0">
                <a:solidFill>
                  <a:srgbClr val="57585B"/>
                </a:solidFill>
                <a:latin typeface="Microsoft Sans Serif"/>
                <a:cs typeface="Microsoft Sans Serif"/>
              </a:rPr>
              <a:t>cuidado</a:t>
            </a:r>
            <a:r>
              <a:rPr sz="1000" spc="55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54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endParaRPr sz="1000">
              <a:latin typeface="Microsoft Sans Serif"/>
              <a:cs typeface="Microsoft Sans Serif"/>
            </a:endParaRPr>
          </a:p>
        </p:txBody>
      </p:sp>
      <p:sp>
        <p:nvSpPr>
          <p:cNvPr id="7" name="object 7"/>
          <p:cNvSpPr txBox="1"/>
          <p:nvPr/>
        </p:nvSpPr>
        <p:spPr>
          <a:xfrm>
            <a:off x="4099943" y="4323714"/>
            <a:ext cx="1887855" cy="508634"/>
          </a:xfrm>
          <a:prstGeom prst="rect">
            <a:avLst/>
          </a:prstGeom>
        </p:spPr>
        <p:txBody>
          <a:bodyPr vert="horz" wrap="square" lIns="0" tIns="12062" rIns="0" bIns="0" rtlCol="0">
            <a:spAutoFit/>
          </a:bodyPr>
          <a:lstStyle/>
          <a:p>
            <a:pPr marL="12697" marR="5077">
              <a:spcBef>
                <a:spcPts val="95"/>
              </a:spcBef>
            </a:pPr>
            <a:r>
              <a:rPr sz="1000" spc="-5" dirty="0">
                <a:solidFill>
                  <a:srgbClr val="57585B"/>
                </a:solidFill>
                <a:latin typeface="Microsoft Sans Serif"/>
                <a:cs typeface="Microsoft Sans Serif"/>
              </a:rPr>
              <a:t>responsabilidad</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uno</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hacia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bienestar</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animales.</a:t>
            </a:r>
            <a:endParaRPr sz="1000">
              <a:latin typeface="Microsoft Sans Serif"/>
              <a:cs typeface="Microsoft Sans Serif"/>
            </a:endParaRPr>
          </a:p>
          <a:p>
            <a:pPr marL="12697">
              <a:lnSpc>
                <a:spcPts val="1407"/>
              </a:lnSpc>
            </a:pPr>
            <a:r>
              <a:rPr sz="1200" spc="-5" dirty="0">
                <a:solidFill>
                  <a:srgbClr val="004448"/>
                </a:solidFill>
                <a:latin typeface="Microsoft Sans Serif"/>
                <a:cs typeface="Microsoft Sans Serif"/>
              </a:rPr>
              <a:t>Sostenible</a:t>
            </a:r>
            <a:endParaRPr sz="1200">
              <a:latin typeface="Microsoft Sans Serif"/>
              <a:cs typeface="Microsoft Sans Serif"/>
            </a:endParaRPr>
          </a:p>
        </p:txBody>
      </p:sp>
      <p:sp>
        <p:nvSpPr>
          <p:cNvPr id="8" name="object 8"/>
          <p:cNvSpPr txBox="1"/>
          <p:nvPr/>
        </p:nvSpPr>
        <p:spPr>
          <a:xfrm>
            <a:off x="4099943" y="4937886"/>
            <a:ext cx="3023235" cy="166157"/>
          </a:xfrm>
          <a:prstGeom prst="rect">
            <a:avLst/>
          </a:prstGeom>
        </p:spPr>
        <p:txBody>
          <a:bodyPr vert="horz" wrap="square" lIns="0" tIns="12062" rIns="0" bIns="0" rtlCol="0">
            <a:spAutoFit/>
          </a:bodyPr>
          <a:lstStyle/>
          <a:p>
            <a:pPr marL="12697">
              <a:spcBef>
                <a:spcPts val="95"/>
              </a:spcBef>
              <a:tabLst>
                <a:tab pos="434208" algn="l"/>
                <a:tab pos="956654" algn="l"/>
                <a:tab pos="1612411" algn="l"/>
                <a:tab pos="2084707" algn="l"/>
                <a:tab pos="2352596" algn="l"/>
              </a:tabLst>
            </a:pPr>
            <a:r>
              <a:rPr sz="1000" spc="-5" dirty="0">
                <a:solidFill>
                  <a:srgbClr val="57585B"/>
                </a:solidFill>
                <a:latin typeface="Microsoft Sans Serif"/>
                <a:cs typeface="Microsoft Sans Serif"/>
              </a:rPr>
              <a:t>Esta	granja	orgánica	sigue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producción,</a:t>
            </a:r>
            <a:endParaRPr sz="1000">
              <a:latin typeface="Microsoft Sans Serif"/>
              <a:cs typeface="Microsoft Sans Serif"/>
            </a:endParaRPr>
          </a:p>
        </p:txBody>
      </p:sp>
      <p:sp>
        <p:nvSpPr>
          <p:cNvPr id="9" name="object 9"/>
          <p:cNvSpPr txBox="1"/>
          <p:nvPr/>
        </p:nvSpPr>
        <p:spPr>
          <a:xfrm>
            <a:off x="4099943" y="5084190"/>
            <a:ext cx="3022600" cy="166157"/>
          </a:xfrm>
          <a:prstGeom prst="rect">
            <a:avLst/>
          </a:prstGeom>
        </p:spPr>
        <p:txBody>
          <a:bodyPr vert="horz" wrap="square" lIns="0" tIns="12062" rIns="0" bIns="0" rtlCol="0">
            <a:spAutoFit/>
          </a:bodyPr>
          <a:lstStyle/>
          <a:p>
            <a:pPr marL="12697">
              <a:spcBef>
                <a:spcPts val="95"/>
              </a:spcBef>
              <a:tabLst>
                <a:tab pos="1017597" algn="l"/>
                <a:tab pos="1248666" algn="l"/>
                <a:tab pos="2061219" algn="l"/>
                <a:tab pos="2866791" algn="l"/>
              </a:tabLst>
            </a:pPr>
            <a:r>
              <a:rPr sz="1000" spc="-5" dirty="0">
                <a:solidFill>
                  <a:srgbClr val="57585B"/>
                </a:solidFill>
                <a:latin typeface="Microsoft Sans Serif"/>
                <a:cs typeface="Microsoft Sans Serif"/>
              </a:rPr>
              <a:t>pro</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esa</a:t>
            </a:r>
            <a:r>
              <a:rPr sz="1000" spc="10" dirty="0">
                <a:solidFill>
                  <a:srgbClr val="57585B"/>
                </a:solidFill>
                <a:latin typeface="Microsoft Sans Serif"/>
                <a:cs typeface="Microsoft Sans Serif"/>
              </a:rPr>
              <a:t>m</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d</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s</a:t>
            </a:r>
            <a:r>
              <a:rPr sz="1000" spc="-5" dirty="0">
                <a:solidFill>
                  <a:srgbClr val="57585B"/>
                </a:solidFill>
                <a:latin typeface="Microsoft Sans Serif"/>
                <a:cs typeface="Microsoft Sans Serif"/>
              </a:rPr>
              <a:t>trib</a:t>
            </a:r>
            <a:r>
              <a:rPr sz="1000" spc="-10" dirty="0">
                <a:solidFill>
                  <a:srgbClr val="57585B"/>
                </a:solidFill>
                <a:latin typeface="Microsoft Sans Serif"/>
                <a:cs typeface="Microsoft Sans Serif"/>
              </a:rPr>
              <a:t>u</a:t>
            </a:r>
            <a:r>
              <a:rPr sz="1000"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ó</a:t>
            </a:r>
            <a:r>
              <a:rPr sz="1000" spc="-5" dirty="0">
                <a:solidFill>
                  <a:srgbClr val="57585B"/>
                </a:solidFill>
                <a:latin typeface="Microsoft Sans Serif"/>
                <a:cs typeface="Microsoft Sans Serif"/>
              </a:rPr>
              <a:t>n</a:t>
            </a:r>
            <a:r>
              <a:rPr sz="1000" dirty="0">
                <a:solidFill>
                  <a:srgbClr val="57585B"/>
                </a:solidFill>
                <a:latin typeface="Microsoft Sans Serif"/>
                <a:cs typeface="Microsoft Sans Serif"/>
              </a:rPr>
              <a:t>	s</a:t>
            </a:r>
            <a:r>
              <a:rPr sz="1000" spc="-5" dirty="0">
                <a:solidFill>
                  <a:srgbClr val="57585B"/>
                </a:solidFill>
                <a:latin typeface="Microsoft Sans Serif"/>
                <a:cs typeface="Microsoft Sans Serif"/>
              </a:rPr>
              <a:t>oste</a:t>
            </a:r>
            <a:r>
              <a:rPr sz="1000" dirty="0">
                <a:solidFill>
                  <a:srgbClr val="57585B"/>
                </a:solidFill>
                <a:latin typeface="Microsoft Sans Serif"/>
                <a:cs typeface="Microsoft Sans Serif"/>
              </a:rPr>
              <a:t>n</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b</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d</a:t>
            </a:r>
            <a:r>
              <a:rPr sz="1000" spc="-5" dirty="0">
                <a:solidFill>
                  <a:srgbClr val="57585B"/>
                </a:solidFill>
                <a:latin typeface="Microsoft Sans Serif"/>
                <a:cs typeface="Microsoft Sans Serif"/>
              </a:rPr>
              <a:t>e</a:t>
            </a:r>
            <a:endParaRPr sz="1000">
              <a:latin typeface="Microsoft Sans Serif"/>
              <a:cs typeface="Microsoft Sans Serif"/>
            </a:endParaRPr>
          </a:p>
        </p:txBody>
      </p:sp>
      <p:sp>
        <p:nvSpPr>
          <p:cNvPr id="10" name="object 10"/>
          <p:cNvSpPr txBox="1"/>
          <p:nvPr/>
        </p:nvSpPr>
        <p:spPr>
          <a:xfrm>
            <a:off x="4099943" y="5228970"/>
            <a:ext cx="3021965" cy="330213"/>
          </a:xfrm>
          <a:prstGeom prst="rect">
            <a:avLst/>
          </a:prstGeom>
        </p:spPr>
        <p:txBody>
          <a:bodyPr vert="horz" wrap="square" lIns="0" tIns="22219" rIns="0" bIns="0" rtlCol="0">
            <a:spAutoFit/>
          </a:bodyPr>
          <a:lstStyle/>
          <a:p>
            <a:pPr marL="12697" marR="5077">
              <a:lnSpc>
                <a:spcPts val="1150"/>
              </a:lnSpc>
              <a:spcBef>
                <a:spcPts val="175"/>
              </a:spcBef>
              <a:tabLst>
                <a:tab pos="719239" algn="l"/>
                <a:tab pos="1277233" algn="l"/>
                <a:tab pos="1503859" algn="l"/>
                <a:tab pos="2252932" algn="l"/>
                <a:tab pos="2520821" algn="l"/>
              </a:tabLst>
            </a:pPr>
            <a:r>
              <a:rPr sz="1000" spc="-10" dirty="0">
                <a:solidFill>
                  <a:srgbClr val="57585B"/>
                </a:solidFill>
                <a:latin typeface="Microsoft Sans Serif"/>
                <a:cs typeface="Microsoft Sans Serif"/>
              </a:rPr>
              <a:t>a</a:t>
            </a:r>
            <a:r>
              <a:rPr sz="1000" spc="-15" dirty="0">
                <a:solidFill>
                  <a:srgbClr val="57585B"/>
                </a:solidFill>
                <a:latin typeface="Microsoft Sans Serif"/>
                <a:cs typeface="Microsoft Sans Serif"/>
              </a:rPr>
              <a:t>li</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a:t>
            </a:r>
            <a:r>
              <a:rPr sz="1000" spc="-5" dirty="0">
                <a:solidFill>
                  <a:srgbClr val="57585B"/>
                </a:solidFill>
                <a:latin typeface="Microsoft Sans Serif"/>
                <a:cs typeface="Microsoft Sans Serif"/>
              </a:rPr>
              <a:t>r</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o</a:t>
            </a:r>
            <a:r>
              <a:rPr sz="1000" spc="5" dirty="0">
                <a:solidFill>
                  <a:srgbClr val="57585B"/>
                </a:solidFill>
                <a:latin typeface="Microsoft Sans Serif"/>
                <a:cs typeface="Microsoft Sans Serif"/>
              </a:rPr>
              <a:t>r</a:t>
            </a:r>
            <a:r>
              <a:rPr sz="1000" spc="-5" dirty="0">
                <a:solidFill>
                  <a:srgbClr val="57585B"/>
                </a:solidFill>
                <a:latin typeface="Microsoft Sans Serif"/>
                <a:cs typeface="Microsoft Sans Serif"/>
              </a:rPr>
              <a:t>i</a:t>
            </a:r>
            <a:r>
              <a:rPr sz="1000" spc="-15" dirty="0">
                <a:solidFill>
                  <a:srgbClr val="57585B"/>
                </a:solidFill>
                <a:latin typeface="Microsoft Sans Serif"/>
                <a:cs typeface="Microsoft Sans Serif"/>
              </a:rPr>
              <a:t>z</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int</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gra</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ét</a:t>
            </a:r>
            <a:r>
              <a:rPr sz="1000" spc="-10" dirty="0">
                <a:solidFill>
                  <a:srgbClr val="57585B"/>
                </a:solidFill>
                <a:latin typeface="Microsoft Sans Serif"/>
                <a:cs typeface="Microsoft Sans Serif"/>
              </a:rPr>
              <a:t>o</a:t>
            </a:r>
            <a:r>
              <a:rPr sz="1000" spc="-5" dirty="0">
                <a:solidFill>
                  <a:srgbClr val="57585B"/>
                </a:solidFill>
                <a:latin typeface="Microsoft Sans Serif"/>
                <a:cs typeface="Microsoft Sans Serif"/>
              </a:rPr>
              <a:t>d</a:t>
            </a:r>
            <a:r>
              <a:rPr sz="1000" spc="-10" dirty="0">
                <a:solidFill>
                  <a:srgbClr val="57585B"/>
                </a:solidFill>
                <a:latin typeface="Microsoft Sans Serif"/>
                <a:cs typeface="Microsoft Sans Serif"/>
              </a:rPr>
              <a:t>o</a:t>
            </a:r>
            <a:r>
              <a:rPr sz="1000" spc="-5" dirty="0">
                <a:solidFill>
                  <a:srgbClr val="57585B"/>
                </a:solidFill>
                <a:latin typeface="Microsoft Sans Serif"/>
                <a:cs typeface="Microsoft Sans Serif"/>
              </a:rPr>
              <a:t>s  naturales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reutilización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materia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endParaRPr sz="1000">
              <a:latin typeface="Microsoft Sans Serif"/>
              <a:cs typeface="Microsoft Sans Serif"/>
            </a:endParaRPr>
          </a:p>
        </p:txBody>
      </p:sp>
      <p:sp>
        <p:nvSpPr>
          <p:cNvPr id="11" name="object 11"/>
          <p:cNvSpPr txBox="1"/>
          <p:nvPr/>
        </p:nvSpPr>
        <p:spPr>
          <a:xfrm>
            <a:off x="4099940" y="5521832"/>
            <a:ext cx="3023870" cy="330213"/>
          </a:xfrm>
          <a:prstGeom prst="rect">
            <a:avLst/>
          </a:prstGeom>
        </p:spPr>
        <p:txBody>
          <a:bodyPr vert="horz" wrap="square" lIns="0" tIns="22219" rIns="0" bIns="0" rtlCol="0">
            <a:spAutoFit/>
          </a:bodyPr>
          <a:lstStyle/>
          <a:p>
            <a:pPr marL="12697" marR="5077">
              <a:lnSpc>
                <a:spcPts val="1150"/>
              </a:lnSpc>
              <a:spcBef>
                <a:spcPts val="175"/>
              </a:spcBef>
            </a:pPr>
            <a:r>
              <a:rPr sz="1000" spc="-5" dirty="0">
                <a:solidFill>
                  <a:srgbClr val="57585B"/>
                </a:solidFill>
                <a:latin typeface="Microsoft Sans Serif"/>
                <a:cs typeface="Microsoft Sans Serif"/>
              </a:rPr>
              <a:t>enfoque</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abarca</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pasos</a:t>
            </a:r>
            <a:r>
              <a:rPr sz="1000" spc="18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afectan</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concepto</a:t>
            </a:r>
            <a:r>
              <a:rPr sz="1000" spc="6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granja</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6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mesa".</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seguir</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endParaRPr sz="1000">
              <a:latin typeface="Microsoft Sans Serif"/>
              <a:cs typeface="Microsoft Sans Serif"/>
            </a:endParaRPr>
          </a:p>
        </p:txBody>
      </p:sp>
      <p:sp>
        <p:nvSpPr>
          <p:cNvPr id="12" name="object 12"/>
          <p:cNvSpPr txBox="1"/>
          <p:nvPr/>
        </p:nvSpPr>
        <p:spPr>
          <a:xfrm>
            <a:off x="4099943" y="5814443"/>
            <a:ext cx="3021330" cy="166157"/>
          </a:xfrm>
          <a:prstGeom prst="rect">
            <a:avLst/>
          </a:prstGeom>
        </p:spPr>
        <p:txBody>
          <a:bodyPr vert="horz" wrap="square" lIns="0" tIns="12062" rIns="0" bIns="0" rtlCol="0">
            <a:spAutoFit/>
          </a:bodyPr>
          <a:lstStyle/>
          <a:p>
            <a:pPr marL="12697">
              <a:spcBef>
                <a:spcPts val="95"/>
              </a:spcBef>
              <a:tabLst>
                <a:tab pos="496420" algn="l"/>
                <a:tab pos="1219463" algn="l"/>
                <a:tab pos="1520999" algn="l"/>
                <a:tab pos="1962189" algn="l"/>
                <a:tab pos="2602075" algn="l"/>
                <a:tab pos="2909322" algn="l"/>
              </a:tabLst>
            </a:pPr>
            <a:r>
              <a:rPr sz="1000"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c</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
            </a:r>
            <a:r>
              <a:rPr sz="1000" spc="-10" dirty="0">
                <a:solidFill>
                  <a:srgbClr val="57585B"/>
                </a:solidFill>
                <a:latin typeface="Microsoft Sans Serif"/>
                <a:cs typeface="Microsoft Sans Serif"/>
              </a:rPr>
              <a:t>a</a:t>
            </a:r>
            <a:r>
              <a:rPr sz="1000" spc="-5" dirty="0">
                <a:solidFill>
                  <a:srgbClr val="57585B"/>
                </a:solidFill>
                <a:latin typeface="Microsoft Sans Serif"/>
                <a:cs typeface="Microsoft Sans Serif"/>
              </a:rPr>
              <a:t>tur</a:t>
            </a:r>
            <a:r>
              <a:rPr sz="1000" spc="5" dirty="0">
                <a:solidFill>
                  <a:srgbClr val="57585B"/>
                </a:solidFill>
                <a:latin typeface="Microsoft Sans Serif"/>
                <a:cs typeface="Microsoft Sans Serif"/>
              </a:rPr>
              <a:t>a</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s</a:t>
            </a:r>
            <a:r>
              <a:rPr sz="1000" spc="-5" dirty="0">
                <a:solidFill>
                  <a:srgbClr val="57585B"/>
                </a:solidFill>
                <a:latin typeface="Microsoft Sans Serif"/>
                <a:cs typeface="Microsoft Sans Serif"/>
              </a:rPr>
              <a: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t>
            </a:r>
            <a:r>
              <a:rPr sz="1000" spc="-10" dirty="0">
                <a:solidFill>
                  <a:srgbClr val="57585B"/>
                </a:solidFill>
                <a:latin typeface="Microsoft Sans Serif"/>
                <a:cs typeface="Microsoft Sans Serif"/>
              </a:rPr>
              <a:t>a</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h</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n</a:t>
            </a:r>
            <a:r>
              <a:rPr sz="1000" spc="5" dirty="0">
                <a:solidFill>
                  <a:srgbClr val="57585B"/>
                </a:solidFill>
                <a:latin typeface="Microsoft Sans Serif"/>
                <a:cs typeface="Microsoft Sans Serif"/>
              </a:rPr>
              <a:t>c</a:t>
            </a: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p</a:t>
            </a:r>
            <a:r>
              <a:rPr sz="1000" spc="-5" dirty="0">
                <a:solidFill>
                  <a:srgbClr val="57585B"/>
                </a:solidFill>
                <a:latin typeface="Microsoft Sans Serif"/>
                <a:cs typeface="Microsoft Sans Serif"/>
              </a:rPr>
              <a:t>ié</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a</a:t>
            </a:r>
            <a:endParaRPr sz="1000">
              <a:latin typeface="Microsoft Sans Serif"/>
              <a:cs typeface="Microsoft Sans Serif"/>
            </a:endParaRPr>
          </a:p>
        </p:txBody>
      </p:sp>
      <p:sp>
        <p:nvSpPr>
          <p:cNvPr id="13" name="object 13"/>
          <p:cNvSpPr txBox="1"/>
          <p:nvPr/>
        </p:nvSpPr>
        <p:spPr>
          <a:xfrm>
            <a:off x="4099943" y="5960744"/>
            <a:ext cx="3020060"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disponibilidad</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estacional</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55"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promoción</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crucial.</a:t>
            </a:r>
            <a:endParaRPr sz="1000">
              <a:latin typeface="Microsoft Sans Serif"/>
              <a:cs typeface="Microsoft Sans Serif"/>
            </a:endParaRPr>
          </a:p>
        </p:txBody>
      </p:sp>
      <p:sp>
        <p:nvSpPr>
          <p:cNvPr id="14" name="object 14"/>
          <p:cNvSpPr txBox="1"/>
          <p:nvPr/>
        </p:nvSpPr>
        <p:spPr>
          <a:xfrm>
            <a:off x="4099943" y="6105525"/>
            <a:ext cx="3023235"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Quienes</a:t>
            </a:r>
            <a:r>
              <a:rPr sz="1000" spc="625" dirty="0">
                <a:solidFill>
                  <a:srgbClr val="57585B"/>
                </a:solidFill>
                <a:latin typeface="Microsoft Sans Serif"/>
                <a:cs typeface="Microsoft Sans Serif"/>
              </a:rPr>
              <a:t> </a:t>
            </a:r>
            <a:r>
              <a:rPr sz="1000" dirty="0">
                <a:solidFill>
                  <a:srgbClr val="57585B"/>
                </a:solidFill>
                <a:latin typeface="Microsoft Sans Serif"/>
                <a:cs typeface="Microsoft Sans Serif"/>
              </a:rPr>
              <a:t>consumen  </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spc="62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orgánicos,</a:t>
            </a:r>
            <a:r>
              <a:rPr sz="1000" spc="620" dirty="0">
                <a:solidFill>
                  <a:srgbClr val="57585B"/>
                </a:solidFill>
                <a:latin typeface="Microsoft Sans Serif"/>
                <a:cs typeface="Microsoft Sans Serif"/>
              </a:rPr>
              <a:t> </a:t>
            </a:r>
            <a:r>
              <a:rPr sz="1000" dirty="0">
                <a:solidFill>
                  <a:srgbClr val="57585B"/>
                </a:solidFill>
                <a:latin typeface="Microsoft Sans Serif"/>
                <a:cs typeface="Microsoft Sans Serif"/>
              </a:rPr>
              <a:t>toman</a:t>
            </a:r>
            <a:endParaRPr sz="1000">
              <a:latin typeface="Microsoft Sans Serif"/>
              <a:cs typeface="Microsoft Sans Serif"/>
            </a:endParaRPr>
          </a:p>
        </p:txBody>
      </p:sp>
      <p:sp>
        <p:nvSpPr>
          <p:cNvPr id="15" name="object 15"/>
          <p:cNvSpPr txBox="1"/>
          <p:nvPr/>
        </p:nvSpPr>
        <p:spPr>
          <a:xfrm>
            <a:off x="4099940" y="6251828"/>
            <a:ext cx="3025140" cy="166157"/>
          </a:xfrm>
          <a:prstGeom prst="rect">
            <a:avLst/>
          </a:prstGeom>
        </p:spPr>
        <p:txBody>
          <a:bodyPr vert="horz" wrap="square" lIns="0" tIns="12062" rIns="0" bIns="0" rtlCol="0">
            <a:spAutoFit/>
          </a:bodyPr>
          <a:lstStyle/>
          <a:p>
            <a:pPr marL="12697">
              <a:spcBef>
                <a:spcPts val="95"/>
              </a:spcBef>
              <a:tabLst>
                <a:tab pos="779543" algn="l"/>
                <a:tab pos="1656847" algn="l"/>
                <a:tab pos="2360214" algn="l"/>
                <a:tab pos="2848381" algn="l"/>
              </a:tabLst>
            </a:pPr>
            <a:r>
              <a:rPr sz="1000" spc="-5" dirty="0">
                <a:solidFill>
                  <a:srgbClr val="57585B"/>
                </a:solidFill>
                <a:latin typeface="Microsoft Sans Serif"/>
                <a:cs typeface="Microsoft Sans Serif"/>
              </a:rPr>
              <a:t>d</a:t>
            </a:r>
            <a:r>
              <a:rPr sz="1000" spc="-10" dirty="0">
                <a:solidFill>
                  <a:srgbClr val="57585B"/>
                </a:solidFill>
                <a:latin typeface="Microsoft Sans Serif"/>
                <a:cs typeface="Microsoft Sans Serif"/>
              </a:rPr>
              <a:t>e</a:t>
            </a:r>
            <a:r>
              <a:rPr sz="1000"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s</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o</a:t>
            </a:r>
            <a:r>
              <a:rPr sz="1000" spc="-5" dirty="0">
                <a:solidFill>
                  <a:srgbClr val="57585B"/>
                </a:solidFill>
                <a:latin typeface="Microsoft Sans Serif"/>
                <a:cs typeface="Microsoft Sans Serif"/>
              </a:rPr>
              <a:t>n</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s</a:t>
            </a:r>
            <a:r>
              <a:rPr sz="1000" dirty="0">
                <a:solidFill>
                  <a:srgbClr val="57585B"/>
                </a:solidFill>
                <a:latin typeface="Microsoft Sans Serif"/>
                <a:cs typeface="Microsoft Sans Serif"/>
              </a:rPr>
              <a:t>	c</a:t>
            </a:r>
            <a:r>
              <a:rPr sz="1000" spc="-5" dirty="0">
                <a:solidFill>
                  <a:srgbClr val="57585B"/>
                </a:solidFill>
                <a:latin typeface="Microsoft Sans Serif"/>
                <a:cs typeface="Microsoft Sans Serif"/>
              </a:rPr>
              <a:t>o</a:t>
            </a:r>
            <a:r>
              <a:rPr sz="1000" spc="-10" dirty="0">
                <a:solidFill>
                  <a:srgbClr val="57585B"/>
                </a:solidFill>
                <a:latin typeface="Microsoft Sans Serif"/>
                <a:cs typeface="Microsoft Sans Serif"/>
              </a:rPr>
              <a:t>n</a:t>
            </a:r>
            <a:r>
              <a:rPr sz="1000" dirty="0">
                <a:solidFill>
                  <a:srgbClr val="57585B"/>
                </a:solidFill>
                <a:latin typeface="Microsoft Sans Serif"/>
                <a:cs typeface="Microsoft Sans Serif"/>
              </a:rPr>
              <a:t>sc</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e</a:t>
            </a:r>
            <a:r>
              <a:rPr sz="1000" spc="-5" dirty="0">
                <a:solidFill>
                  <a:srgbClr val="57585B"/>
                </a:solidFill>
                <a:latin typeface="Microsoft Sans Serif"/>
                <a:cs typeface="Microsoft Sans Serif"/>
              </a:rPr>
              <a:t>nt</a:t>
            </a:r>
            <a:r>
              <a:rPr sz="1000" spc="-10" dirty="0">
                <a:solidFill>
                  <a:srgbClr val="57585B"/>
                </a:solidFill>
                <a:latin typeface="Microsoft Sans Serif"/>
                <a:cs typeface="Microsoft Sans Serif"/>
              </a:rPr>
              <a:t>e</a:t>
            </a:r>
            <a:r>
              <a:rPr sz="1000" spc="10" dirty="0">
                <a:solidFill>
                  <a:srgbClr val="57585B"/>
                </a:solidFill>
                <a:latin typeface="Microsoft Sans Serif"/>
                <a:cs typeface="Microsoft Sans Serif"/>
              </a:rPr>
              <a:t>s</a:t>
            </a:r>
            <a:r>
              <a:rPr sz="1000" spc="-5" dirty="0">
                <a:solidFill>
                  <a:srgbClr val="57585B"/>
                </a:solidFill>
                <a:latin typeface="Microsoft Sans Serif"/>
                <a:cs typeface="Microsoft Sans Serif"/>
              </a:rPr>
              <a:t>,</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p</a:t>
            </a:r>
            <a:r>
              <a:rPr sz="1000" spc="-5" dirty="0">
                <a:solidFill>
                  <a:srgbClr val="57585B"/>
                </a:solidFill>
                <a:latin typeface="Microsoft Sans Serif"/>
                <a:cs typeface="Microsoft Sans Serif"/>
              </a:rPr>
              <a:t>re</a:t>
            </a:r>
            <a:r>
              <a:rPr sz="1000" dirty="0">
                <a:solidFill>
                  <a:srgbClr val="57585B"/>
                </a:solidFill>
                <a:latin typeface="Microsoft Sans Serif"/>
                <a:cs typeface="Microsoft Sans Serif"/>
              </a:rPr>
              <a:t>n</a:t>
            </a:r>
            <a:r>
              <a:rPr sz="1000" spc="-5" dirty="0">
                <a:solidFill>
                  <a:srgbClr val="57585B"/>
                </a:solidFill>
                <a:latin typeface="Microsoft Sans Serif"/>
                <a:cs typeface="Microsoft Sans Serif"/>
              </a:rPr>
              <a:t>d</a:t>
            </a:r>
            <a:r>
              <a:rPr sz="1000" spc="-10" dirty="0">
                <a:solidFill>
                  <a:srgbClr val="57585B"/>
                </a:solidFill>
                <a:latin typeface="Microsoft Sans Serif"/>
                <a:cs typeface="Microsoft Sans Serif"/>
              </a:rPr>
              <a:t>e</a:t>
            </a:r>
            <a:r>
              <a:rPr sz="1000" spc="-5" dirty="0">
                <a:solidFill>
                  <a:srgbClr val="57585B"/>
                </a:solidFill>
                <a:latin typeface="Microsoft Sans Serif"/>
                <a:cs typeface="Microsoft Sans Serif"/>
              </a:rPr>
              <a:t>n</a:t>
            </a:r>
            <a:r>
              <a:rPr sz="1000" dirty="0">
                <a:solidFill>
                  <a:srgbClr val="57585B"/>
                </a:solidFill>
                <a:latin typeface="Microsoft Sans Serif"/>
                <a:cs typeface="Microsoft Sans Serif"/>
              </a:rPr>
              <a:t>	so</a:t>
            </a:r>
            <a:r>
              <a:rPr sz="1000" spc="-5" dirty="0">
                <a:solidFill>
                  <a:srgbClr val="57585B"/>
                </a:solidFill>
                <a:latin typeface="Microsoft Sans Serif"/>
                <a:cs typeface="Microsoft Sans Serif"/>
              </a:rPr>
              <a:t>bre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endParaRPr sz="1000">
              <a:latin typeface="Microsoft Sans Serif"/>
              <a:cs typeface="Microsoft Sans Serif"/>
            </a:endParaRPr>
          </a:p>
        </p:txBody>
      </p:sp>
      <p:sp>
        <p:nvSpPr>
          <p:cNvPr id="16" name="object 16"/>
          <p:cNvSpPr txBox="1"/>
          <p:nvPr/>
        </p:nvSpPr>
        <p:spPr>
          <a:xfrm>
            <a:off x="4099940" y="6398135"/>
            <a:ext cx="3023870" cy="761365"/>
          </a:xfrm>
          <a:prstGeom prst="rect">
            <a:avLst/>
          </a:prstGeom>
        </p:spPr>
        <p:txBody>
          <a:bodyPr vert="horz" wrap="square" lIns="0" tIns="18409" rIns="0" bIns="0" rtlCol="0">
            <a:spAutoFit/>
          </a:bodyPr>
          <a:lstStyle/>
          <a:p>
            <a:pPr marL="12697" marR="5077" algn="just">
              <a:lnSpc>
                <a:spcPct val="95800"/>
              </a:lnSpc>
              <a:spcBef>
                <a:spcPts val="145"/>
              </a:spcBef>
            </a:pPr>
            <a:r>
              <a:rPr sz="1000" spc="-5" dirty="0">
                <a:solidFill>
                  <a:srgbClr val="57585B"/>
                </a:solidFill>
                <a:latin typeface="Microsoft Sans Serif"/>
                <a:cs typeface="Microsoft Sans Serif"/>
              </a:rPr>
              <a:t>excedentes de alimentos y persiguen </a:t>
            </a:r>
            <a:r>
              <a:rPr sz="1000" dirty="0">
                <a:solidFill>
                  <a:srgbClr val="57585B"/>
                </a:solidFill>
                <a:latin typeface="Microsoft Sans Serif"/>
                <a:cs typeface="Microsoft Sans Serif"/>
              </a:rPr>
              <a:t>el </a:t>
            </a:r>
            <a:r>
              <a:rPr sz="1000" spc="-5" dirty="0">
                <a:solidFill>
                  <a:srgbClr val="57585B"/>
                </a:solidFill>
                <a:latin typeface="Microsoft Sans Serif"/>
                <a:cs typeface="Microsoft Sans Serif"/>
              </a:rPr>
              <a:t>principio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"desperdicio </a:t>
            </a:r>
            <a:r>
              <a:rPr sz="1000" dirty="0">
                <a:solidFill>
                  <a:srgbClr val="57585B"/>
                </a:solidFill>
                <a:latin typeface="Microsoft Sans Serif"/>
                <a:cs typeface="Microsoft Sans Serif"/>
              </a:rPr>
              <a:t>cero" </a:t>
            </a:r>
            <a:r>
              <a:rPr sz="1000" spc="-5" dirty="0">
                <a:solidFill>
                  <a:srgbClr val="57585B"/>
                </a:solidFill>
                <a:latin typeface="Microsoft Sans Serif"/>
                <a:cs typeface="Microsoft Sans Serif"/>
              </a:rPr>
              <a:t>(prevención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desperdicios que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fomenta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rediseño</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ciclos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recursos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sean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reutilizados).</a:t>
            </a:r>
            <a:endParaRPr sz="1000">
              <a:latin typeface="Microsoft Sans Serif"/>
              <a:cs typeface="Microsoft Sans Serif"/>
            </a:endParaRPr>
          </a:p>
        </p:txBody>
      </p:sp>
      <p:sp>
        <p:nvSpPr>
          <p:cNvPr id="17" name="object 17"/>
          <p:cNvSpPr txBox="1"/>
          <p:nvPr/>
        </p:nvSpPr>
        <p:spPr>
          <a:xfrm>
            <a:off x="4099943" y="7260716"/>
            <a:ext cx="3024505" cy="1805305"/>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Resultado</a:t>
            </a:r>
            <a:endParaRPr sz="1200">
              <a:latin typeface="Microsoft Sans Serif"/>
              <a:cs typeface="Microsoft Sans Serif"/>
            </a:endParaRPr>
          </a:p>
          <a:p>
            <a:pPr marL="12697" marR="5077" algn="just">
              <a:lnSpc>
                <a:spcPct val="95800"/>
              </a:lnSpc>
              <a:spcBef>
                <a:spcPts val="1075"/>
              </a:spcBef>
            </a:pP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calidad,</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excelente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comunicación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público y </a:t>
            </a:r>
            <a:r>
              <a:rPr sz="1000" dirty="0">
                <a:solidFill>
                  <a:srgbClr val="57585B"/>
                </a:solidFill>
                <a:latin typeface="Microsoft Sans Serif"/>
                <a:cs typeface="Microsoft Sans Serif"/>
              </a:rPr>
              <a:t>un </a:t>
            </a:r>
            <a:r>
              <a:rPr sz="1000" spc="-5" dirty="0">
                <a:solidFill>
                  <a:srgbClr val="57585B"/>
                </a:solidFill>
                <a:latin typeface="Microsoft Sans Serif"/>
                <a:cs typeface="Microsoft Sans Serif"/>
              </a:rPr>
              <a:t>enfoque en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innovación constante los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posicionado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cima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industria.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clientes pueden pedir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productos online y </a:t>
            </a:r>
            <a:r>
              <a:rPr sz="1000" spc="-10" dirty="0">
                <a:solidFill>
                  <a:srgbClr val="57585B"/>
                </a:solidFill>
                <a:latin typeface="Microsoft Sans Serif"/>
                <a:cs typeface="Microsoft Sans Serif"/>
              </a:rPr>
              <a:t>elegir la </a:t>
            </a:r>
            <a:r>
              <a:rPr sz="1000" spc="-5" dirty="0">
                <a:solidFill>
                  <a:srgbClr val="57585B"/>
                </a:solidFill>
                <a:latin typeface="Microsoft Sans Serif"/>
                <a:cs typeface="Microsoft Sans Serif"/>
              </a:rPr>
              <a:t> ruta</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distribución.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influyen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quienes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conscientes</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importancia</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utilizar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cultivos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orgánicos. </a:t>
            </a:r>
            <a:r>
              <a:rPr sz="1000" dirty="0">
                <a:solidFill>
                  <a:srgbClr val="57585B"/>
                </a:solidFill>
                <a:latin typeface="Microsoft Sans Serif"/>
                <a:cs typeface="Microsoft Sans Serif"/>
              </a:rPr>
              <a:t>Ofrecen </a:t>
            </a:r>
            <a:r>
              <a:rPr sz="1000" spc="-5" dirty="0">
                <a:solidFill>
                  <a:srgbClr val="57585B"/>
                </a:solidFill>
                <a:latin typeface="Microsoft Sans Serif"/>
                <a:cs typeface="Microsoft Sans Serif"/>
              </a:rPr>
              <a:t>alimentos y bebidas elaborados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exclusivamente</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partir</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orgánicos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 </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han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cultivado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finca.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quieren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enseñar</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niños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sobre</a:t>
            </a:r>
            <a:r>
              <a:rPr sz="1000" spc="15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importancia</a:t>
            </a:r>
            <a:r>
              <a:rPr sz="1000" spc="15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4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endParaRPr sz="1000">
              <a:latin typeface="Microsoft Sans Serif"/>
              <a:cs typeface="Microsoft Sans Serif"/>
            </a:endParaRPr>
          </a:p>
        </p:txBody>
      </p:sp>
      <p:sp>
        <p:nvSpPr>
          <p:cNvPr id="18" name="object 18"/>
          <p:cNvSpPr txBox="1"/>
          <p:nvPr/>
        </p:nvSpPr>
        <p:spPr>
          <a:xfrm>
            <a:off x="4099943" y="9035035"/>
            <a:ext cx="3020695" cy="166157"/>
          </a:xfrm>
          <a:prstGeom prst="rect">
            <a:avLst/>
          </a:prstGeom>
        </p:spPr>
        <p:txBody>
          <a:bodyPr vert="horz" wrap="square" lIns="0" tIns="12062" rIns="0" bIns="0" rtlCol="0">
            <a:spAutoFit/>
          </a:bodyPr>
          <a:lstStyle/>
          <a:p>
            <a:pPr marL="12697">
              <a:spcBef>
                <a:spcPts val="95"/>
              </a:spcBef>
              <a:tabLst>
                <a:tab pos="1058224" algn="l"/>
                <a:tab pos="1326113" algn="l"/>
                <a:tab pos="1694301" algn="l"/>
                <a:tab pos="2443373" algn="l"/>
              </a:tabLst>
            </a:pP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u</a:t>
            </a:r>
            <a:r>
              <a:rPr sz="1000" spc="-5" dirty="0">
                <a:solidFill>
                  <a:srgbClr val="57585B"/>
                </a:solidFill>
                <a:latin typeface="Microsoft Sans Serif"/>
                <a:cs typeface="Microsoft Sans Serif"/>
              </a:rPr>
              <a:t>tosu</a:t>
            </a:r>
            <a:r>
              <a:rPr sz="1000" dirty="0">
                <a:solidFill>
                  <a:srgbClr val="57585B"/>
                </a:solidFill>
                <a:latin typeface="Microsoft Sans Serif"/>
                <a:cs typeface="Microsoft Sans Serif"/>
              </a:rPr>
              <a:t>f</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e</a:t>
            </a:r>
            <a:r>
              <a:rPr sz="1000" spc="-5" dirty="0">
                <a:solidFill>
                  <a:srgbClr val="57585B"/>
                </a:solidFill>
                <a:latin typeface="Microsoft Sans Serif"/>
                <a:cs typeface="Microsoft Sans Serif"/>
              </a:rPr>
              <a:t>nc</a:t>
            </a:r>
            <a:r>
              <a:rPr sz="1000" spc="-15" dirty="0">
                <a:solidFill>
                  <a:srgbClr val="57585B"/>
                </a:solidFill>
                <a:latin typeface="Microsoft Sans Serif"/>
                <a:cs typeface="Microsoft Sans Serif"/>
              </a:rPr>
              <a:t>i</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spc="-15" dirty="0">
                <a:solidFill>
                  <a:srgbClr val="57585B"/>
                </a:solidFill>
                <a:latin typeface="Microsoft Sans Serif"/>
                <a:cs typeface="Microsoft Sans Serif"/>
              </a:rPr>
              <a:t>i</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tos</a:t>
            </a:r>
            <a:r>
              <a:rPr sz="1000" dirty="0">
                <a:solidFill>
                  <a:srgbClr val="57585B"/>
                </a:solidFill>
                <a:latin typeface="Microsoft Sans Serif"/>
                <a:cs typeface="Microsoft Sans Serif"/>
              </a:rPr>
              <a:t>	c</a:t>
            </a:r>
            <a:r>
              <a:rPr sz="1000" spc="-10" dirty="0">
                <a:solidFill>
                  <a:srgbClr val="57585B"/>
                </a:solidFill>
                <a:latin typeface="Microsoft Sans Serif"/>
                <a:cs typeface="Microsoft Sans Serif"/>
              </a:rPr>
              <a:t>u</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t</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v</a:t>
            </a:r>
            <a:r>
              <a:rPr sz="1000" spc="-5" dirty="0">
                <a:solidFill>
                  <a:srgbClr val="57585B"/>
                </a:solidFill>
                <a:latin typeface="Microsoft Sans Serif"/>
                <a:cs typeface="Microsoft Sans Serif"/>
              </a:rPr>
              <a:t>a</a:t>
            </a:r>
            <a:r>
              <a:rPr sz="1000" spc="-10" dirty="0">
                <a:solidFill>
                  <a:srgbClr val="57585B"/>
                </a:solidFill>
                <a:latin typeface="Microsoft Sans Serif"/>
                <a:cs typeface="Microsoft Sans Serif"/>
              </a:rPr>
              <a:t>d</a:t>
            </a:r>
            <a:r>
              <a:rPr sz="1000" spc="-5" dirty="0">
                <a:solidFill>
                  <a:srgbClr val="57585B"/>
                </a:solidFill>
                <a:latin typeface="Microsoft Sans Serif"/>
                <a:cs typeface="Microsoft Sans Serif"/>
              </a:rPr>
              <a:t>os</a:t>
            </a:r>
            <a:endParaRPr sz="1000">
              <a:latin typeface="Microsoft Sans Serif"/>
              <a:cs typeface="Microsoft Sans Serif"/>
            </a:endParaRPr>
          </a:p>
        </p:txBody>
      </p:sp>
      <p:sp>
        <p:nvSpPr>
          <p:cNvPr id="19" name="object 19"/>
          <p:cNvSpPr txBox="1"/>
          <p:nvPr/>
        </p:nvSpPr>
        <p:spPr>
          <a:xfrm>
            <a:off x="4099943" y="9181340"/>
            <a:ext cx="3021330"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orgánicamente.</a:t>
            </a:r>
            <a:r>
              <a:rPr sz="1000" spc="505" dirty="0">
                <a:solidFill>
                  <a:srgbClr val="57585B"/>
                </a:solidFill>
                <a:latin typeface="Microsoft Sans Serif"/>
                <a:cs typeface="Microsoft Sans Serif"/>
              </a:rPr>
              <a:t> </a:t>
            </a:r>
            <a:r>
              <a:rPr sz="1000" spc="-5" dirty="0">
                <a:solidFill>
                  <a:srgbClr val="57585B"/>
                </a:solidFill>
                <a:latin typeface="Microsoft Sans Serif"/>
                <a:cs typeface="Microsoft Sans Serif"/>
              </a:rPr>
              <a:t>Se</a:t>
            </a:r>
            <a:r>
              <a:rPr sz="1000" spc="509" dirty="0">
                <a:solidFill>
                  <a:srgbClr val="57585B"/>
                </a:solidFill>
                <a:latin typeface="Microsoft Sans Serif"/>
                <a:cs typeface="Microsoft Sans Serif"/>
              </a:rPr>
              <a:t> </a:t>
            </a:r>
            <a:r>
              <a:rPr sz="1000" spc="-5" dirty="0">
                <a:solidFill>
                  <a:srgbClr val="57585B"/>
                </a:solidFill>
                <a:latin typeface="Microsoft Sans Serif"/>
                <a:cs typeface="Microsoft Sans Serif"/>
              </a:rPr>
              <a:t>les</a:t>
            </a:r>
            <a:r>
              <a:rPr sz="1000" spc="52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proporciona</a:t>
            </a:r>
            <a:r>
              <a:rPr sz="1000" spc="505" dirty="0">
                <a:solidFill>
                  <a:srgbClr val="57585B"/>
                </a:solidFill>
                <a:latin typeface="Microsoft Sans Serif"/>
                <a:cs typeface="Microsoft Sans Serif"/>
              </a:rPr>
              <a:t> </a:t>
            </a:r>
            <a:r>
              <a:rPr sz="1000" dirty="0">
                <a:solidFill>
                  <a:srgbClr val="57585B"/>
                </a:solidFill>
                <a:latin typeface="Microsoft Sans Serif"/>
                <a:cs typeface="Microsoft Sans Serif"/>
              </a:rPr>
              <a:t>un</a:t>
            </a:r>
            <a:r>
              <a:rPr sz="1000" spc="509" dirty="0">
                <a:solidFill>
                  <a:srgbClr val="57585B"/>
                </a:solidFill>
                <a:latin typeface="Microsoft Sans Serif"/>
                <a:cs typeface="Microsoft Sans Serif"/>
              </a:rPr>
              <a:t> </a:t>
            </a:r>
            <a:r>
              <a:rPr sz="1000" spc="-5" dirty="0">
                <a:solidFill>
                  <a:srgbClr val="57585B"/>
                </a:solidFill>
                <a:latin typeface="Microsoft Sans Serif"/>
                <a:cs typeface="Microsoft Sans Serif"/>
              </a:rPr>
              <a:t>refrigerio</a:t>
            </a:r>
            <a:endParaRPr sz="1000">
              <a:latin typeface="Microsoft Sans Serif"/>
              <a:cs typeface="Microsoft Sans Serif"/>
            </a:endParaRPr>
          </a:p>
        </p:txBody>
      </p:sp>
      <p:sp>
        <p:nvSpPr>
          <p:cNvPr id="20" name="object 20"/>
          <p:cNvSpPr txBox="1"/>
          <p:nvPr/>
        </p:nvSpPr>
        <p:spPr>
          <a:xfrm>
            <a:off x="4099940" y="9327591"/>
            <a:ext cx="3025140"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elaborado</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orgánicos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afianzar</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endParaRPr sz="1000">
              <a:latin typeface="Microsoft Sans Serif"/>
              <a:cs typeface="Microsoft Sans Serif"/>
            </a:endParaRPr>
          </a:p>
        </p:txBody>
      </p:sp>
      <p:sp>
        <p:nvSpPr>
          <p:cNvPr id="21" name="object 21"/>
          <p:cNvSpPr txBox="1"/>
          <p:nvPr/>
        </p:nvSpPr>
        <p:spPr>
          <a:xfrm>
            <a:off x="4099943" y="9472370"/>
            <a:ext cx="3024505" cy="166157"/>
          </a:xfrm>
          <a:prstGeom prst="rect">
            <a:avLst/>
          </a:prstGeom>
        </p:spPr>
        <p:txBody>
          <a:bodyPr vert="horz" wrap="square" lIns="0" tIns="12062" rIns="0" bIns="0" rtlCol="0">
            <a:spAutoFit/>
          </a:bodyPr>
          <a:lstStyle/>
          <a:p>
            <a:pPr marL="12697">
              <a:spcBef>
                <a:spcPts val="95"/>
              </a:spcBef>
              <a:tabLst>
                <a:tab pos="676069" algn="l"/>
                <a:tab pos="998552" algn="l"/>
                <a:tab pos="1391497" algn="l"/>
                <a:tab pos="1672082" algn="l"/>
                <a:tab pos="2338631" algn="l"/>
                <a:tab pos="2655399" algn="l"/>
              </a:tabLst>
            </a:pP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n</a:t>
            </a:r>
            <a:r>
              <a:rPr sz="1000" dirty="0">
                <a:solidFill>
                  <a:srgbClr val="57585B"/>
                </a:solidFill>
                <a:latin typeface="Microsoft Sans Serif"/>
                <a:cs typeface="Microsoft Sans Serif"/>
              </a:rPr>
              <a:t>s</a:t>
            </a:r>
            <a:r>
              <a:rPr sz="1000" spc="-5" dirty="0">
                <a:solidFill>
                  <a:srgbClr val="57585B"/>
                </a:solidFill>
                <a:latin typeface="Microsoft Sans Serif"/>
                <a:cs typeface="Microsoft Sans Serif"/>
              </a:rPr>
              <a:t>aje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a:t>
            </a:r>
            <a:r>
              <a:rPr sz="1000" spc="-10" dirty="0">
                <a:solidFill>
                  <a:srgbClr val="57585B"/>
                </a:solidFill>
                <a:latin typeface="Microsoft Sans Serif"/>
                <a:cs typeface="Microsoft Sans Serif"/>
              </a:rPr>
              <a:t>u</a:t>
            </a:r>
            <a:r>
              <a:rPr sz="1000" spc="-5" dirty="0">
                <a:solidFill>
                  <a:srgbClr val="57585B"/>
                </a:solidFill>
                <a:latin typeface="Microsoft Sans Serif"/>
                <a:cs typeface="Microsoft Sans Serif"/>
              </a:rPr>
              <a:t>e</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a:t>
            </a:r>
            <a:r>
              <a:rPr sz="1000" spc="-15" dirty="0">
                <a:solidFill>
                  <a:srgbClr val="57585B"/>
                </a:solidFill>
                <a:latin typeface="Microsoft Sans Serif"/>
                <a:cs typeface="Microsoft Sans Serif"/>
              </a:rPr>
              <a:t>i</a:t>
            </a:r>
            <a:r>
              <a:rPr sz="1000" dirty="0">
                <a:solidFill>
                  <a:srgbClr val="57585B"/>
                </a:solidFill>
                <a:latin typeface="Microsoft Sans Serif"/>
                <a:cs typeface="Microsoft Sans Serif"/>
              </a:rPr>
              <a:t>c</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m</a:t>
            </a:r>
            <a:r>
              <a:rPr sz="1000" spc="-5" dirty="0">
                <a:solidFill>
                  <a:srgbClr val="57585B"/>
                </a:solidFill>
                <a:latin typeface="Microsoft Sans Serif"/>
                <a:cs typeface="Microsoft Sans Serif"/>
              </a:rPr>
              <a:t>ejor.</a:t>
            </a:r>
            <a:endParaRPr sz="1000">
              <a:latin typeface="Microsoft Sans Serif"/>
              <a:cs typeface="Microsoft Sans Serif"/>
            </a:endParaRPr>
          </a:p>
        </p:txBody>
      </p:sp>
      <p:sp>
        <p:nvSpPr>
          <p:cNvPr id="22" name="object 22"/>
          <p:cNvSpPr txBox="1"/>
          <p:nvPr/>
        </p:nvSpPr>
        <p:spPr>
          <a:xfrm>
            <a:off x="4099943" y="9618677"/>
            <a:ext cx="3024505" cy="763270"/>
          </a:xfrm>
          <a:prstGeom prst="rect">
            <a:avLst/>
          </a:prstGeom>
        </p:spPr>
        <p:txBody>
          <a:bodyPr vert="horz" wrap="square" lIns="0" tIns="17774" rIns="0" bIns="0" rtlCol="0">
            <a:spAutoFit/>
          </a:bodyPr>
          <a:lstStyle/>
          <a:p>
            <a:pPr marL="12697" marR="5077" algn="just">
              <a:lnSpc>
                <a:spcPct val="96100"/>
              </a:lnSpc>
              <a:spcBef>
                <a:spcPts val="140"/>
              </a:spcBef>
            </a:pPr>
            <a:r>
              <a:rPr sz="1000" spc="-5" dirty="0">
                <a:solidFill>
                  <a:srgbClr val="57585B"/>
                </a:solidFill>
                <a:latin typeface="Microsoft Sans Serif"/>
                <a:cs typeface="Microsoft Sans Serif"/>
              </a:rPr>
              <a:t>Posteriormente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anima a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niños a regresar a 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finca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Pri</a:t>
            </a:r>
            <a:r>
              <a:rPr sz="1000" spc="-5" dirty="0">
                <a:solidFill>
                  <a:srgbClr val="57585B"/>
                </a:solidFill>
                <a:latin typeface="Microsoft Sans Serif"/>
                <a:cs typeface="Microsoft Sans Serif"/>
              </a:rPr>
              <a:t> Baronu</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sus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padres,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tener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impacto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familia,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elección</a:t>
            </a:r>
            <a:r>
              <a:rPr sz="1000" spc="260" dirty="0">
                <a:solidFill>
                  <a:srgbClr val="57585B"/>
                </a:solidFill>
                <a:latin typeface="Microsoft Sans Serif"/>
                <a:cs typeface="Microsoft Sans Serif"/>
              </a:rPr>
              <a:t> </a:t>
            </a:r>
            <a:r>
              <a:rPr sz="1000" dirty="0">
                <a:solidFill>
                  <a:srgbClr val="57585B"/>
                </a:solidFill>
                <a:latin typeface="Microsoft Sans Serif"/>
                <a:cs typeface="Microsoft Sans Serif"/>
              </a:rPr>
              <a:t>de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responsabilidad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naturaleza,</a:t>
            </a:r>
            <a:endParaRPr sz="1000">
              <a:latin typeface="Microsoft Sans Serif"/>
              <a:cs typeface="Microsoft Sans Serif"/>
            </a:endParaRPr>
          </a:p>
        </p:txBody>
      </p:sp>
      <p:sp>
        <p:nvSpPr>
          <p:cNvPr id="23" name="object 23"/>
          <p:cNvSpPr/>
          <p:nvPr/>
        </p:nvSpPr>
        <p:spPr>
          <a:xfrm>
            <a:off x="4112640" y="10511028"/>
            <a:ext cx="3448050" cy="6350"/>
          </a:xfrm>
          <a:custGeom>
            <a:avLst/>
            <a:gdLst/>
            <a:ahLst/>
            <a:cxnLst/>
            <a:rect l="l" t="t" r="r" b="b"/>
            <a:pathLst>
              <a:path w="3448050" h="6350">
                <a:moveTo>
                  <a:pt x="3447922" y="0"/>
                </a:moveTo>
                <a:lnTo>
                  <a:pt x="0" y="0"/>
                </a:lnTo>
                <a:lnTo>
                  <a:pt x="0" y="6095"/>
                </a:lnTo>
                <a:lnTo>
                  <a:pt x="3447922" y="6095"/>
                </a:lnTo>
                <a:lnTo>
                  <a:pt x="3447922" y="0"/>
                </a:lnTo>
                <a:close/>
              </a:path>
            </a:pathLst>
          </a:custGeom>
          <a:solidFill>
            <a:srgbClr val="F5C15B"/>
          </a:solidFill>
        </p:spPr>
        <p:txBody>
          <a:bodyPr wrap="square" lIns="0" tIns="0" rIns="0" bIns="0" rtlCol="0"/>
          <a:lstStyle/>
          <a:p>
            <a:endParaRPr/>
          </a:p>
        </p:txBody>
      </p:sp>
      <p:grpSp>
        <p:nvGrpSpPr>
          <p:cNvPr id="24" name="object 24"/>
          <p:cNvGrpSpPr/>
          <p:nvPr/>
        </p:nvGrpSpPr>
        <p:grpSpPr>
          <a:xfrm>
            <a:off x="455297" y="2809620"/>
            <a:ext cx="3585845" cy="2364740"/>
            <a:chOff x="455294" y="2809620"/>
            <a:chExt cx="3585845" cy="2364740"/>
          </a:xfrm>
        </p:grpSpPr>
        <p:pic>
          <p:nvPicPr>
            <p:cNvPr id="25" name="object 25"/>
            <p:cNvPicPr/>
            <p:nvPr/>
          </p:nvPicPr>
          <p:blipFill>
            <a:blip r:embed="rId2" cstate="screen">
              <a:extLst>
                <a:ext uri="{28A0092B-C50C-407E-A947-70E740481C1C}">
                  <a14:useLocalDpi xmlns:a14="http://schemas.microsoft.com/office/drawing/2010/main"/>
                </a:ext>
              </a:extLst>
            </a:blip>
            <a:stretch>
              <a:fillRect/>
            </a:stretch>
          </p:blipFill>
          <p:spPr>
            <a:xfrm>
              <a:off x="472439" y="4963921"/>
              <a:ext cx="213982" cy="210058"/>
            </a:xfrm>
            <a:prstGeom prst="rect">
              <a:avLst/>
            </a:prstGeom>
          </p:spPr>
        </p:pic>
        <p:sp>
          <p:nvSpPr>
            <p:cNvPr id="26" name="object 26"/>
            <p:cNvSpPr/>
            <p:nvPr/>
          </p:nvSpPr>
          <p:spPr>
            <a:xfrm>
              <a:off x="687069" y="2809620"/>
              <a:ext cx="3095625" cy="2121535"/>
            </a:xfrm>
            <a:custGeom>
              <a:avLst/>
              <a:gdLst/>
              <a:ahLst/>
              <a:cxnLst/>
              <a:rect l="l" t="t" r="r" b="b"/>
              <a:pathLst>
                <a:path w="3095625" h="2121535">
                  <a:moveTo>
                    <a:pt x="2995295" y="0"/>
                  </a:moveTo>
                  <a:lnTo>
                    <a:pt x="100964" y="0"/>
                  </a:lnTo>
                  <a:lnTo>
                    <a:pt x="61595" y="7619"/>
                  </a:lnTo>
                  <a:lnTo>
                    <a:pt x="29209" y="29209"/>
                  </a:lnTo>
                  <a:lnTo>
                    <a:pt x="7620" y="61594"/>
                  </a:lnTo>
                  <a:lnTo>
                    <a:pt x="0" y="100964"/>
                  </a:lnTo>
                  <a:lnTo>
                    <a:pt x="0" y="2020569"/>
                  </a:lnTo>
                  <a:lnTo>
                    <a:pt x="7620" y="2059939"/>
                  </a:lnTo>
                  <a:lnTo>
                    <a:pt x="29209" y="2092324"/>
                  </a:lnTo>
                  <a:lnTo>
                    <a:pt x="61595" y="2113914"/>
                  </a:lnTo>
                  <a:lnTo>
                    <a:pt x="100964" y="2121534"/>
                  </a:lnTo>
                  <a:lnTo>
                    <a:pt x="2995295" y="2121534"/>
                  </a:lnTo>
                  <a:lnTo>
                    <a:pt x="3034665" y="2113914"/>
                  </a:lnTo>
                  <a:lnTo>
                    <a:pt x="3066415" y="2092324"/>
                  </a:lnTo>
                  <a:lnTo>
                    <a:pt x="3088005" y="2059939"/>
                  </a:lnTo>
                  <a:lnTo>
                    <a:pt x="3095625" y="2020569"/>
                  </a:lnTo>
                  <a:lnTo>
                    <a:pt x="3095625" y="100964"/>
                  </a:lnTo>
                  <a:lnTo>
                    <a:pt x="3088005" y="61594"/>
                  </a:lnTo>
                  <a:lnTo>
                    <a:pt x="3066415" y="29209"/>
                  </a:lnTo>
                  <a:lnTo>
                    <a:pt x="3034665" y="7619"/>
                  </a:lnTo>
                  <a:lnTo>
                    <a:pt x="2995295" y="0"/>
                  </a:lnTo>
                  <a:close/>
                </a:path>
              </a:pathLst>
            </a:custGeom>
            <a:solidFill>
              <a:srgbClr val="004448"/>
            </a:solidFill>
          </p:spPr>
          <p:txBody>
            <a:bodyPr wrap="square" lIns="0" tIns="0" rIns="0" bIns="0" rtlCol="0"/>
            <a:lstStyle/>
            <a:p>
              <a:endParaRPr/>
            </a:p>
          </p:txBody>
        </p:sp>
        <p:pic>
          <p:nvPicPr>
            <p:cNvPr id="27" name="object 27"/>
            <p:cNvPicPr/>
            <p:nvPr/>
          </p:nvPicPr>
          <p:blipFill>
            <a:blip r:embed="rId3" cstate="screen">
              <a:extLst>
                <a:ext uri="{28A0092B-C50C-407E-A947-70E740481C1C}">
                  <a14:useLocalDpi xmlns:a14="http://schemas.microsoft.com/office/drawing/2010/main"/>
                </a:ext>
              </a:extLst>
            </a:blip>
            <a:stretch>
              <a:fillRect/>
            </a:stretch>
          </p:blipFill>
          <p:spPr>
            <a:xfrm>
              <a:off x="455294" y="2906775"/>
              <a:ext cx="214629" cy="189229"/>
            </a:xfrm>
            <a:prstGeom prst="rect">
              <a:avLst/>
            </a:prstGeom>
          </p:spPr>
        </p:pic>
        <p:pic>
          <p:nvPicPr>
            <p:cNvPr id="28" name="object 28"/>
            <p:cNvPicPr/>
            <p:nvPr/>
          </p:nvPicPr>
          <p:blipFill>
            <a:blip r:embed="rId4" cstate="screen">
              <a:extLst>
                <a:ext uri="{28A0092B-C50C-407E-A947-70E740481C1C}">
                  <a14:useLocalDpi xmlns:a14="http://schemas.microsoft.com/office/drawing/2010/main"/>
                </a:ext>
              </a:extLst>
            </a:blip>
            <a:stretch>
              <a:fillRect/>
            </a:stretch>
          </p:blipFill>
          <p:spPr>
            <a:xfrm>
              <a:off x="3825874" y="4717795"/>
              <a:ext cx="215264" cy="222250"/>
            </a:xfrm>
            <a:prstGeom prst="rect">
              <a:avLst/>
            </a:prstGeom>
          </p:spPr>
        </p:pic>
        <p:pic>
          <p:nvPicPr>
            <p:cNvPr id="29" name="object 29"/>
            <p:cNvPicPr/>
            <p:nvPr/>
          </p:nvPicPr>
          <p:blipFill>
            <a:blip r:embed="rId5" cstate="screen">
              <a:extLst>
                <a:ext uri="{28A0092B-C50C-407E-A947-70E740481C1C}">
                  <a14:useLocalDpi xmlns:a14="http://schemas.microsoft.com/office/drawing/2010/main"/>
                </a:ext>
              </a:extLst>
            </a:blip>
            <a:stretch>
              <a:fillRect/>
            </a:stretch>
          </p:blipFill>
          <p:spPr>
            <a:xfrm>
              <a:off x="3824604" y="2906775"/>
              <a:ext cx="216535" cy="187325"/>
            </a:xfrm>
            <a:prstGeom prst="rect">
              <a:avLst/>
            </a:prstGeom>
          </p:spPr>
        </p:pic>
        <p:pic>
          <p:nvPicPr>
            <p:cNvPr id="30" name="object 30"/>
            <p:cNvPicPr/>
            <p:nvPr/>
          </p:nvPicPr>
          <p:blipFill>
            <a:blip r:embed="rId6" cstate="screen">
              <a:extLst>
                <a:ext uri="{28A0092B-C50C-407E-A947-70E740481C1C}">
                  <a14:useLocalDpi xmlns:a14="http://schemas.microsoft.com/office/drawing/2010/main"/>
                </a:ext>
              </a:extLst>
            </a:blip>
            <a:stretch>
              <a:fillRect/>
            </a:stretch>
          </p:blipFill>
          <p:spPr>
            <a:xfrm>
              <a:off x="751243" y="2908045"/>
              <a:ext cx="2009482" cy="142875"/>
            </a:xfrm>
            <a:prstGeom prst="rect">
              <a:avLst/>
            </a:prstGeom>
          </p:spPr>
        </p:pic>
      </p:grpSp>
      <p:sp>
        <p:nvSpPr>
          <p:cNvPr id="31" name="object 31"/>
          <p:cNvSpPr txBox="1"/>
          <p:nvPr/>
        </p:nvSpPr>
        <p:spPr>
          <a:xfrm>
            <a:off x="728271" y="3034032"/>
            <a:ext cx="3019425" cy="1843405"/>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FFFFFF"/>
                </a:solidFill>
                <a:latin typeface="Microsoft Sans Serif"/>
                <a:cs typeface="Microsoft Sans Serif"/>
              </a:rPr>
              <a:t>Promoción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agricultura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ecológica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260" dirty="0">
                <a:solidFill>
                  <a:srgbClr val="FFFFFF"/>
                </a:solidFill>
                <a:latin typeface="Microsoft Sans Serif"/>
                <a:cs typeface="Microsoft Sans Serif"/>
              </a:rPr>
              <a:t> </a:t>
            </a:r>
            <a:r>
              <a:rPr sz="1000" spc="-5" dirty="0">
                <a:solidFill>
                  <a:srgbClr val="FFFFFF"/>
                </a:solidFill>
                <a:latin typeface="Microsoft Sans Serif"/>
                <a:cs typeface="Microsoft Sans Serif"/>
              </a:rPr>
              <a:t>las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tradiciones de autoconsumo. Enseña a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niños que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5" dirty="0">
                <a:solidFill>
                  <a:srgbClr val="FFFFFF"/>
                </a:solidFill>
                <a:latin typeface="Microsoft Sans Serif"/>
                <a:cs typeface="Microsoft Sans Serif"/>
              </a:rPr>
              <a:t> alimentos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orgánicos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saludables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contienen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más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nutrientes,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sabores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aromas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cultivados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convencionalmente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muestra</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cómo</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no</a:t>
            </a:r>
            <a:r>
              <a:rPr sz="1000" dirty="0">
                <a:solidFill>
                  <a:srgbClr val="FFFFFF"/>
                </a:solidFill>
                <a:latin typeface="Microsoft Sans Serif"/>
                <a:cs typeface="Microsoft Sans Serif"/>
              </a:rPr>
              <a:t> se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usan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pesticidas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fertilizantes</a:t>
            </a:r>
            <a:r>
              <a:rPr sz="1000" dirty="0">
                <a:solidFill>
                  <a:srgbClr val="FFFFFF"/>
                </a:solidFill>
                <a:latin typeface="Microsoft Sans Serif"/>
                <a:cs typeface="Microsoft Sans Serif"/>
              </a:rPr>
              <a:t> químicos.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Cultivan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acuerdo</a:t>
            </a:r>
            <a:r>
              <a:rPr sz="1000" dirty="0">
                <a:solidFill>
                  <a:srgbClr val="FFFFFF"/>
                </a:solidFill>
                <a:latin typeface="Microsoft Sans Serif"/>
                <a:cs typeface="Microsoft Sans Serif"/>
              </a:rPr>
              <a:t> con</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las</a:t>
            </a:r>
            <a:r>
              <a:rPr sz="1000" dirty="0">
                <a:solidFill>
                  <a:srgbClr val="FFFFFF"/>
                </a:solidFill>
                <a:latin typeface="Microsoft Sans Serif"/>
                <a:cs typeface="Microsoft Sans Serif"/>
              </a:rPr>
              <a:t> normas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internacionales,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sin</a:t>
            </a:r>
            <a:r>
              <a:rPr sz="1000" dirty="0">
                <a:solidFill>
                  <a:srgbClr val="FFFFFF"/>
                </a:solidFill>
                <a:latin typeface="Microsoft Sans Serif"/>
                <a:cs typeface="Microsoft Sans Serif"/>
              </a:rPr>
              <a:t> toxinas,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solo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uso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conservantes naturales amigables con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naturaleza.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 producción de alimentos orgánicos es </a:t>
            </a:r>
            <a:r>
              <a:rPr sz="1000" dirty="0">
                <a:solidFill>
                  <a:srgbClr val="FFFFFF"/>
                </a:solidFill>
                <a:latin typeface="Microsoft Sans Serif"/>
                <a:cs typeface="Microsoft Sans Serif"/>
              </a:rPr>
              <a:t>más </a:t>
            </a:r>
            <a:r>
              <a:rPr sz="1000" spc="-5" dirty="0">
                <a:solidFill>
                  <a:srgbClr val="FFFFFF"/>
                </a:solidFill>
                <a:latin typeface="Microsoft Sans Serif"/>
                <a:cs typeface="Microsoft Sans Serif"/>
              </a:rPr>
              <a:t>que el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cultivo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verduras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frutas;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también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criar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animales,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acuicultura,</a:t>
            </a:r>
            <a:r>
              <a:rPr sz="1000" spc="20" dirty="0">
                <a:solidFill>
                  <a:srgbClr val="FFFFFF"/>
                </a:solidFill>
                <a:latin typeface="Microsoft Sans Serif"/>
                <a:cs typeface="Microsoft Sans Serif"/>
              </a:rPr>
              <a:t> </a:t>
            </a:r>
            <a:r>
              <a:rPr sz="1000" dirty="0">
                <a:solidFill>
                  <a:srgbClr val="FFFFFF"/>
                </a:solidFill>
                <a:latin typeface="Microsoft Sans Serif"/>
                <a:cs typeface="Microsoft Sans Serif"/>
              </a:rPr>
              <a:t>herboristería</a:t>
            </a:r>
            <a:r>
              <a:rPr sz="1000" spc="3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viticultura.</a:t>
            </a:r>
            <a:endParaRPr sz="1000">
              <a:latin typeface="Microsoft Sans Serif"/>
              <a:cs typeface="Microsoft Sans Serif"/>
            </a:endParaRPr>
          </a:p>
        </p:txBody>
      </p:sp>
      <p:grpSp>
        <p:nvGrpSpPr>
          <p:cNvPr id="32" name="object 32"/>
          <p:cNvGrpSpPr/>
          <p:nvPr/>
        </p:nvGrpSpPr>
        <p:grpSpPr>
          <a:xfrm>
            <a:off x="0" y="9708835"/>
            <a:ext cx="3144520" cy="985519"/>
            <a:chOff x="0" y="9708832"/>
            <a:chExt cx="3144520" cy="985519"/>
          </a:xfrm>
        </p:grpSpPr>
        <p:pic>
          <p:nvPicPr>
            <p:cNvPr id="33" name="object 33"/>
            <p:cNvPicPr/>
            <p:nvPr/>
          </p:nvPicPr>
          <p:blipFill>
            <a:blip r:embed="rId7" cstate="screen">
              <a:extLst>
                <a:ext uri="{28A0092B-C50C-407E-A947-70E740481C1C}">
                  <a14:useLocalDpi xmlns:a14="http://schemas.microsoft.com/office/drawing/2010/main"/>
                </a:ext>
              </a:extLst>
            </a:blip>
            <a:stretch>
              <a:fillRect/>
            </a:stretch>
          </p:blipFill>
          <p:spPr>
            <a:xfrm>
              <a:off x="198120" y="10522271"/>
              <a:ext cx="153035" cy="131445"/>
            </a:xfrm>
            <a:prstGeom prst="rect">
              <a:avLst/>
            </a:prstGeom>
          </p:spPr>
        </p:pic>
        <p:pic>
          <p:nvPicPr>
            <p:cNvPr id="34" name="object 34"/>
            <p:cNvPicPr/>
            <p:nvPr/>
          </p:nvPicPr>
          <p:blipFill>
            <a:blip r:embed="rId8" cstate="screen">
              <a:extLst>
                <a:ext uri="{28A0092B-C50C-407E-A947-70E740481C1C}">
                  <a14:useLocalDpi xmlns:a14="http://schemas.microsoft.com/office/drawing/2010/main"/>
                </a:ext>
              </a:extLst>
            </a:blip>
            <a:stretch>
              <a:fillRect/>
            </a:stretch>
          </p:blipFill>
          <p:spPr>
            <a:xfrm>
              <a:off x="132714" y="10588947"/>
              <a:ext cx="161816" cy="104960"/>
            </a:xfrm>
            <a:prstGeom prst="rect">
              <a:avLst/>
            </a:prstGeom>
          </p:spPr>
        </p:pic>
        <p:sp>
          <p:nvSpPr>
            <p:cNvPr id="35" name="object 35"/>
            <p:cNvSpPr/>
            <p:nvPr/>
          </p:nvSpPr>
          <p:spPr>
            <a:xfrm>
              <a:off x="0" y="9708832"/>
              <a:ext cx="3144520" cy="985519"/>
            </a:xfrm>
            <a:custGeom>
              <a:avLst/>
              <a:gdLst/>
              <a:ahLst/>
              <a:cxnLst/>
              <a:rect l="l" t="t" r="r" b="b"/>
              <a:pathLst>
                <a:path w="3144520" h="985520">
                  <a:moveTo>
                    <a:pt x="3143885" y="20320"/>
                  </a:moveTo>
                  <a:lnTo>
                    <a:pt x="1311910" y="20320"/>
                  </a:lnTo>
                  <a:lnTo>
                    <a:pt x="3122930" y="27305"/>
                  </a:lnTo>
                  <a:lnTo>
                    <a:pt x="3120390" y="52070"/>
                  </a:lnTo>
                  <a:lnTo>
                    <a:pt x="3108325" y="137160"/>
                  </a:lnTo>
                  <a:lnTo>
                    <a:pt x="3098165" y="195580"/>
                  </a:lnTo>
                  <a:lnTo>
                    <a:pt x="3083560" y="262890"/>
                  </a:lnTo>
                  <a:lnTo>
                    <a:pt x="3067685" y="327660"/>
                  </a:lnTo>
                  <a:lnTo>
                    <a:pt x="3050540" y="389890"/>
                  </a:lnTo>
                  <a:lnTo>
                    <a:pt x="3032125" y="448945"/>
                  </a:lnTo>
                  <a:lnTo>
                    <a:pt x="3013075" y="504825"/>
                  </a:lnTo>
                  <a:lnTo>
                    <a:pt x="2994025" y="557530"/>
                  </a:lnTo>
                  <a:lnTo>
                    <a:pt x="2973705" y="607060"/>
                  </a:lnTo>
                  <a:lnTo>
                    <a:pt x="2954020" y="652780"/>
                  </a:lnTo>
                  <a:lnTo>
                    <a:pt x="2934335" y="695960"/>
                  </a:lnTo>
                  <a:lnTo>
                    <a:pt x="2915285" y="735330"/>
                  </a:lnTo>
                  <a:lnTo>
                    <a:pt x="2896870" y="770890"/>
                  </a:lnTo>
                  <a:lnTo>
                    <a:pt x="2853690" y="848360"/>
                  </a:lnTo>
                  <a:lnTo>
                    <a:pt x="2826385" y="891543"/>
                  </a:lnTo>
                  <a:lnTo>
                    <a:pt x="2798445" y="934088"/>
                  </a:lnTo>
                  <a:lnTo>
                    <a:pt x="2769870" y="975363"/>
                  </a:lnTo>
                  <a:lnTo>
                    <a:pt x="2762470" y="985075"/>
                  </a:lnTo>
                  <a:lnTo>
                    <a:pt x="2786942" y="985075"/>
                  </a:lnTo>
                  <a:lnTo>
                    <a:pt x="2814955" y="944883"/>
                  </a:lnTo>
                  <a:lnTo>
                    <a:pt x="2843530" y="902338"/>
                  </a:lnTo>
                  <a:lnTo>
                    <a:pt x="2870835" y="857885"/>
                  </a:lnTo>
                  <a:lnTo>
                    <a:pt x="2896870" y="812165"/>
                  </a:lnTo>
                  <a:lnTo>
                    <a:pt x="2924175" y="761365"/>
                  </a:lnTo>
                  <a:lnTo>
                    <a:pt x="2949575" y="710565"/>
                  </a:lnTo>
                  <a:lnTo>
                    <a:pt x="2973070" y="659765"/>
                  </a:lnTo>
                  <a:lnTo>
                    <a:pt x="2994025" y="610235"/>
                  </a:lnTo>
                  <a:lnTo>
                    <a:pt x="3013710" y="561340"/>
                  </a:lnTo>
                  <a:lnTo>
                    <a:pt x="3031490" y="513715"/>
                  </a:lnTo>
                  <a:lnTo>
                    <a:pt x="3047365" y="467360"/>
                  </a:lnTo>
                  <a:lnTo>
                    <a:pt x="3061335" y="422910"/>
                  </a:lnTo>
                  <a:lnTo>
                    <a:pt x="3074035" y="380365"/>
                  </a:lnTo>
                  <a:lnTo>
                    <a:pt x="3085465" y="340360"/>
                  </a:lnTo>
                  <a:lnTo>
                    <a:pt x="3094990" y="302260"/>
                  </a:lnTo>
                  <a:lnTo>
                    <a:pt x="3120390" y="184150"/>
                  </a:lnTo>
                  <a:lnTo>
                    <a:pt x="3132455" y="116205"/>
                  </a:lnTo>
                  <a:lnTo>
                    <a:pt x="3139440" y="63500"/>
                  </a:lnTo>
                  <a:lnTo>
                    <a:pt x="3143250" y="30480"/>
                  </a:lnTo>
                  <a:lnTo>
                    <a:pt x="3143885" y="20320"/>
                  </a:lnTo>
                  <a:close/>
                </a:path>
                <a:path w="3144520" h="985520">
                  <a:moveTo>
                    <a:pt x="1311275" y="0"/>
                  </a:moveTo>
                  <a:lnTo>
                    <a:pt x="1257935" y="1270"/>
                  </a:lnTo>
                  <a:lnTo>
                    <a:pt x="1204595" y="3810"/>
                  </a:lnTo>
                  <a:lnTo>
                    <a:pt x="1151890" y="6985"/>
                  </a:lnTo>
                  <a:lnTo>
                    <a:pt x="1100455" y="12065"/>
                  </a:lnTo>
                  <a:lnTo>
                    <a:pt x="1049020" y="18415"/>
                  </a:lnTo>
                  <a:lnTo>
                    <a:pt x="998855" y="26035"/>
                  </a:lnTo>
                  <a:lnTo>
                    <a:pt x="948690" y="34290"/>
                  </a:lnTo>
                  <a:lnTo>
                    <a:pt x="899794" y="44450"/>
                  </a:lnTo>
                  <a:lnTo>
                    <a:pt x="851535" y="55880"/>
                  </a:lnTo>
                  <a:lnTo>
                    <a:pt x="803910" y="68580"/>
                  </a:lnTo>
                  <a:lnTo>
                    <a:pt x="756285" y="81915"/>
                  </a:lnTo>
                  <a:lnTo>
                    <a:pt x="710565" y="97155"/>
                  </a:lnTo>
                  <a:lnTo>
                    <a:pt x="664845" y="113665"/>
                  </a:lnTo>
                  <a:lnTo>
                    <a:pt x="619760" y="130810"/>
                  </a:lnTo>
                  <a:lnTo>
                    <a:pt x="575945" y="149860"/>
                  </a:lnTo>
                  <a:lnTo>
                    <a:pt x="532130" y="170180"/>
                  </a:lnTo>
                  <a:lnTo>
                    <a:pt x="489584" y="191135"/>
                  </a:lnTo>
                  <a:lnTo>
                    <a:pt x="447675" y="213995"/>
                  </a:lnTo>
                  <a:lnTo>
                    <a:pt x="406400" y="237490"/>
                  </a:lnTo>
                  <a:lnTo>
                    <a:pt x="366395" y="262890"/>
                  </a:lnTo>
                  <a:lnTo>
                    <a:pt x="326390" y="288925"/>
                  </a:lnTo>
                  <a:lnTo>
                    <a:pt x="287655" y="316865"/>
                  </a:lnTo>
                  <a:lnTo>
                    <a:pt x="249554" y="345440"/>
                  </a:lnTo>
                  <a:lnTo>
                    <a:pt x="212090" y="375285"/>
                  </a:lnTo>
                  <a:lnTo>
                    <a:pt x="175895" y="406400"/>
                  </a:lnTo>
                  <a:lnTo>
                    <a:pt x="139700" y="438785"/>
                  </a:lnTo>
                  <a:lnTo>
                    <a:pt x="104775" y="472440"/>
                  </a:lnTo>
                  <a:lnTo>
                    <a:pt x="71120" y="507365"/>
                  </a:lnTo>
                  <a:lnTo>
                    <a:pt x="37465" y="543560"/>
                  </a:lnTo>
                  <a:lnTo>
                    <a:pt x="5080" y="580390"/>
                  </a:lnTo>
                  <a:lnTo>
                    <a:pt x="0" y="586740"/>
                  </a:lnTo>
                  <a:lnTo>
                    <a:pt x="0" y="617855"/>
                  </a:lnTo>
                  <a:lnTo>
                    <a:pt x="31115" y="581025"/>
                  </a:lnTo>
                  <a:lnTo>
                    <a:pt x="66040" y="542290"/>
                  </a:lnTo>
                  <a:lnTo>
                    <a:pt x="100965" y="504825"/>
                  </a:lnTo>
                  <a:lnTo>
                    <a:pt x="137795" y="468630"/>
                  </a:lnTo>
                  <a:lnTo>
                    <a:pt x="174625" y="434340"/>
                  </a:lnTo>
                  <a:lnTo>
                    <a:pt x="213360" y="400685"/>
                  </a:lnTo>
                  <a:lnTo>
                    <a:pt x="252095" y="368935"/>
                  </a:lnTo>
                  <a:lnTo>
                    <a:pt x="292100" y="338455"/>
                  </a:lnTo>
                  <a:lnTo>
                    <a:pt x="332740" y="309245"/>
                  </a:lnTo>
                  <a:lnTo>
                    <a:pt x="374650" y="281305"/>
                  </a:lnTo>
                  <a:lnTo>
                    <a:pt x="417195" y="254635"/>
                  </a:lnTo>
                  <a:lnTo>
                    <a:pt x="457834" y="231140"/>
                  </a:lnTo>
                  <a:lnTo>
                    <a:pt x="499109" y="208915"/>
                  </a:lnTo>
                  <a:lnTo>
                    <a:pt x="541020" y="187960"/>
                  </a:lnTo>
                  <a:lnTo>
                    <a:pt x="584200" y="168275"/>
                  </a:lnTo>
                  <a:lnTo>
                    <a:pt x="628015" y="149225"/>
                  </a:lnTo>
                  <a:lnTo>
                    <a:pt x="672465" y="132080"/>
                  </a:lnTo>
                  <a:lnTo>
                    <a:pt x="717550" y="116205"/>
                  </a:lnTo>
                  <a:lnTo>
                    <a:pt x="763270" y="100965"/>
                  </a:lnTo>
                  <a:lnTo>
                    <a:pt x="809625" y="87630"/>
                  </a:lnTo>
                  <a:lnTo>
                    <a:pt x="856615" y="74930"/>
                  </a:lnTo>
                  <a:lnTo>
                    <a:pt x="904875" y="64135"/>
                  </a:lnTo>
                  <a:lnTo>
                    <a:pt x="953135" y="53975"/>
                  </a:lnTo>
                  <a:lnTo>
                    <a:pt x="1002665" y="45720"/>
                  </a:lnTo>
                  <a:lnTo>
                    <a:pt x="1052195" y="38100"/>
                  </a:lnTo>
                  <a:lnTo>
                    <a:pt x="1102995" y="32385"/>
                  </a:lnTo>
                  <a:lnTo>
                    <a:pt x="1154430" y="27305"/>
                  </a:lnTo>
                  <a:lnTo>
                    <a:pt x="1205865" y="23495"/>
                  </a:lnTo>
                  <a:lnTo>
                    <a:pt x="1258570" y="21590"/>
                  </a:lnTo>
                  <a:lnTo>
                    <a:pt x="1311910" y="20320"/>
                  </a:lnTo>
                  <a:lnTo>
                    <a:pt x="3143885" y="20320"/>
                  </a:lnTo>
                  <a:lnTo>
                    <a:pt x="3143885" y="18415"/>
                  </a:lnTo>
                  <a:lnTo>
                    <a:pt x="3144520" y="7620"/>
                  </a:lnTo>
                  <a:lnTo>
                    <a:pt x="1311275" y="0"/>
                  </a:lnTo>
                  <a:close/>
                </a:path>
              </a:pathLst>
            </a:custGeom>
            <a:solidFill>
              <a:srgbClr val="F5C15B"/>
            </a:solidFill>
          </p:spPr>
          <p:txBody>
            <a:bodyPr wrap="square" lIns="0" tIns="0" rIns="0" bIns="0" rtlCol="0"/>
            <a:lstStyle/>
            <a:p>
              <a:endParaRPr/>
            </a:p>
          </p:txBody>
        </p:sp>
        <p:pic>
          <p:nvPicPr>
            <p:cNvPr id="36" name="object 36"/>
            <p:cNvPicPr/>
            <p:nvPr/>
          </p:nvPicPr>
          <p:blipFill>
            <a:blip r:embed="rId9" cstate="screen">
              <a:extLst>
                <a:ext uri="{28A0092B-C50C-407E-A947-70E740481C1C}">
                  <a14:useLocalDpi xmlns:a14="http://schemas.microsoft.com/office/drawing/2010/main"/>
                </a:ext>
              </a:extLst>
            </a:blip>
            <a:stretch>
              <a:fillRect/>
            </a:stretch>
          </p:blipFill>
          <p:spPr>
            <a:xfrm>
              <a:off x="996314" y="10265092"/>
              <a:ext cx="144144" cy="144145"/>
            </a:xfrm>
            <a:prstGeom prst="rect">
              <a:avLst/>
            </a:prstGeom>
          </p:spPr>
        </p:pic>
        <p:pic>
          <p:nvPicPr>
            <p:cNvPr id="37" name="object 37"/>
            <p:cNvPicPr/>
            <p:nvPr/>
          </p:nvPicPr>
          <p:blipFill>
            <a:blip r:embed="rId10" cstate="screen">
              <a:extLst>
                <a:ext uri="{28A0092B-C50C-407E-A947-70E740481C1C}">
                  <a14:useLocalDpi xmlns:a14="http://schemas.microsoft.com/office/drawing/2010/main"/>
                </a:ext>
              </a:extLst>
            </a:blip>
            <a:stretch>
              <a:fillRect/>
            </a:stretch>
          </p:blipFill>
          <p:spPr>
            <a:xfrm>
              <a:off x="739140" y="10250487"/>
              <a:ext cx="78105" cy="155575"/>
            </a:xfrm>
            <a:prstGeom prst="rect">
              <a:avLst/>
            </a:prstGeom>
          </p:spPr>
        </p:pic>
        <p:pic>
          <p:nvPicPr>
            <p:cNvPr id="38" name="object 38"/>
            <p:cNvPicPr/>
            <p:nvPr/>
          </p:nvPicPr>
          <p:blipFill>
            <a:blip r:embed="rId11" cstate="screen">
              <a:extLst>
                <a:ext uri="{28A0092B-C50C-407E-A947-70E740481C1C}">
                  <a14:useLocalDpi xmlns:a14="http://schemas.microsoft.com/office/drawing/2010/main"/>
                </a:ext>
              </a:extLst>
            </a:blip>
            <a:stretch>
              <a:fillRect/>
            </a:stretch>
          </p:blipFill>
          <p:spPr>
            <a:xfrm>
              <a:off x="716686" y="9982504"/>
              <a:ext cx="2043023" cy="143014"/>
            </a:xfrm>
            <a:prstGeom prst="rect">
              <a:avLst/>
            </a:prstGeom>
          </p:spPr>
        </p:pic>
      </p:grpSp>
      <p:grpSp>
        <p:nvGrpSpPr>
          <p:cNvPr id="39" name="object 39"/>
          <p:cNvGrpSpPr/>
          <p:nvPr/>
        </p:nvGrpSpPr>
        <p:grpSpPr>
          <a:xfrm>
            <a:off x="3" y="308228"/>
            <a:ext cx="7291705" cy="2425065"/>
            <a:chOff x="0" y="308228"/>
            <a:chExt cx="7291705" cy="2425065"/>
          </a:xfrm>
        </p:grpSpPr>
        <p:sp>
          <p:nvSpPr>
            <p:cNvPr id="40" name="object 40"/>
            <p:cNvSpPr/>
            <p:nvPr/>
          </p:nvSpPr>
          <p:spPr>
            <a:xfrm>
              <a:off x="0" y="308228"/>
              <a:ext cx="5275580" cy="1397635"/>
            </a:xfrm>
            <a:custGeom>
              <a:avLst/>
              <a:gdLst/>
              <a:ahLst/>
              <a:cxnLst/>
              <a:rect l="l" t="t" r="r" b="b"/>
              <a:pathLst>
                <a:path w="5275580" h="1397635">
                  <a:moveTo>
                    <a:pt x="5275580" y="0"/>
                  </a:moveTo>
                  <a:lnTo>
                    <a:pt x="0" y="0"/>
                  </a:lnTo>
                  <a:lnTo>
                    <a:pt x="0" y="1397634"/>
                  </a:lnTo>
                  <a:lnTo>
                    <a:pt x="2585720" y="1397634"/>
                  </a:lnTo>
                  <a:lnTo>
                    <a:pt x="4112260" y="1356359"/>
                  </a:lnTo>
                  <a:lnTo>
                    <a:pt x="4913630" y="1065529"/>
                  </a:lnTo>
                  <a:lnTo>
                    <a:pt x="5250815" y="276225"/>
                  </a:lnTo>
                  <a:lnTo>
                    <a:pt x="5275580" y="0"/>
                  </a:lnTo>
                  <a:close/>
                </a:path>
              </a:pathLst>
            </a:custGeom>
            <a:solidFill>
              <a:srgbClr val="004448"/>
            </a:solidFill>
          </p:spPr>
          <p:txBody>
            <a:bodyPr wrap="square" lIns="0" tIns="0" rIns="0" bIns="0" rtlCol="0"/>
            <a:lstStyle/>
            <a:p>
              <a:endParaRPr/>
            </a:p>
          </p:txBody>
        </p:sp>
        <p:pic>
          <p:nvPicPr>
            <p:cNvPr id="41" name="object 41"/>
            <p:cNvPicPr/>
            <p:nvPr/>
          </p:nvPicPr>
          <p:blipFill>
            <a:blip r:embed="rId12" cstate="screen">
              <a:extLst>
                <a:ext uri="{28A0092B-C50C-407E-A947-70E740481C1C}">
                  <a14:useLocalDpi xmlns:a14="http://schemas.microsoft.com/office/drawing/2010/main"/>
                </a:ext>
              </a:extLst>
            </a:blip>
            <a:stretch>
              <a:fillRect/>
            </a:stretch>
          </p:blipFill>
          <p:spPr>
            <a:xfrm>
              <a:off x="4610100" y="768603"/>
              <a:ext cx="2411729" cy="1597659"/>
            </a:xfrm>
            <a:prstGeom prst="rect">
              <a:avLst/>
            </a:prstGeom>
          </p:spPr>
        </p:pic>
        <p:sp>
          <p:nvSpPr>
            <p:cNvPr id="42" name="object 42"/>
            <p:cNvSpPr/>
            <p:nvPr/>
          </p:nvSpPr>
          <p:spPr>
            <a:xfrm>
              <a:off x="4610100" y="778763"/>
              <a:ext cx="2411730" cy="1590675"/>
            </a:xfrm>
            <a:custGeom>
              <a:avLst/>
              <a:gdLst/>
              <a:ahLst/>
              <a:cxnLst/>
              <a:rect l="l" t="t" r="r" b="b"/>
              <a:pathLst>
                <a:path w="2411729" h="1590675">
                  <a:moveTo>
                    <a:pt x="2411729" y="1586865"/>
                  </a:moveTo>
                  <a:lnTo>
                    <a:pt x="0" y="1586865"/>
                  </a:lnTo>
                  <a:lnTo>
                    <a:pt x="0" y="1590675"/>
                  </a:lnTo>
                  <a:lnTo>
                    <a:pt x="2411729" y="1590675"/>
                  </a:lnTo>
                  <a:lnTo>
                    <a:pt x="2411729" y="1586865"/>
                  </a:lnTo>
                  <a:close/>
                </a:path>
                <a:path w="2411729" h="1590675">
                  <a:moveTo>
                    <a:pt x="2338070" y="0"/>
                  </a:moveTo>
                  <a:lnTo>
                    <a:pt x="73660" y="0"/>
                  </a:lnTo>
                  <a:lnTo>
                    <a:pt x="48895" y="5079"/>
                  </a:lnTo>
                  <a:lnTo>
                    <a:pt x="29210" y="18415"/>
                  </a:lnTo>
                  <a:lnTo>
                    <a:pt x="15875" y="38100"/>
                  </a:lnTo>
                  <a:lnTo>
                    <a:pt x="10795" y="62229"/>
                  </a:lnTo>
                  <a:lnTo>
                    <a:pt x="10795" y="1586865"/>
                  </a:lnTo>
                  <a:lnTo>
                    <a:pt x="2400934" y="1586865"/>
                  </a:lnTo>
                  <a:lnTo>
                    <a:pt x="2400934" y="62229"/>
                  </a:lnTo>
                  <a:lnTo>
                    <a:pt x="2395854" y="38100"/>
                  </a:lnTo>
                  <a:lnTo>
                    <a:pt x="2382520" y="18415"/>
                  </a:lnTo>
                  <a:lnTo>
                    <a:pt x="2362834" y="5079"/>
                  </a:lnTo>
                  <a:lnTo>
                    <a:pt x="2338070" y="0"/>
                  </a:lnTo>
                  <a:close/>
                </a:path>
              </a:pathLst>
            </a:custGeom>
            <a:solidFill>
              <a:srgbClr val="010303"/>
            </a:solidFill>
          </p:spPr>
          <p:txBody>
            <a:bodyPr wrap="square" lIns="0" tIns="0" rIns="0" bIns="0" rtlCol="0"/>
            <a:lstStyle/>
            <a:p>
              <a:endParaRPr/>
            </a:p>
          </p:txBody>
        </p:sp>
        <p:pic>
          <p:nvPicPr>
            <p:cNvPr id="43" name="object 43"/>
            <p:cNvPicPr/>
            <p:nvPr/>
          </p:nvPicPr>
          <p:blipFill>
            <a:blip r:embed="rId13" cstate="screen">
              <a:extLst>
                <a:ext uri="{28A0092B-C50C-407E-A947-70E740481C1C}">
                  <a14:useLocalDpi xmlns:a14="http://schemas.microsoft.com/office/drawing/2010/main"/>
                </a:ext>
              </a:extLst>
            </a:blip>
            <a:stretch>
              <a:fillRect/>
            </a:stretch>
          </p:blipFill>
          <p:spPr>
            <a:xfrm>
              <a:off x="4316095" y="2370073"/>
              <a:ext cx="2975610" cy="86995"/>
            </a:xfrm>
            <a:prstGeom prst="rect">
              <a:avLst/>
            </a:prstGeom>
          </p:spPr>
        </p:pic>
        <p:pic>
          <p:nvPicPr>
            <p:cNvPr id="44" name="object 44"/>
            <p:cNvPicPr/>
            <p:nvPr/>
          </p:nvPicPr>
          <p:blipFill>
            <a:blip r:embed="rId14" cstate="screen">
              <a:extLst>
                <a:ext uri="{28A0092B-C50C-407E-A947-70E740481C1C}">
                  <a14:useLocalDpi xmlns:a14="http://schemas.microsoft.com/office/drawing/2010/main"/>
                </a:ext>
              </a:extLst>
            </a:blip>
            <a:stretch>
              <a:fillRect/>
            </a:stretch>
          </p:blipFill>
          <p:spPr>
            <a:xfrm>
              <a:off x="4669790" y="855598"/>
              <a:ext cx="2084705" cy="1014729"/>
            </a:xfrm>
            <a:prstGeom prst="rect">
              <a:avLst/>
            </a:prstGeom>
          </p:spPr>
        </p:pic>
        <p:pic>
          <p:nvPicPr>
            <p:cNvPr id="45" name="object 45"/>
            <p:cNvPicPr/>
            <p:nvPr/>
          </p:nvPicPr>
          <p:blipFill>
            <a:blip r:embed="rId15" cstate="screen">
              <a:extLst>
                <a:ext uri="{28A0092B-C50C-407E-A947-70E740481C1C}">
                  <a14:useLocalDpi xmlns:a14="http://schemas.microsoft.com/office/drawing/2010/main"/>
                </a:ext>
              </a:extLst>
            </a:blip>
            <a:stretch>
              <a:fillRect/>
            </a:stretch>
          </p:blipFill>
          <p:spPr>
            <a:xfrm>
              <a:off x="6751955" y="855598"/>
              <a:ext cx="209550" cy="1417954"/>
            </a:xfrm>
            <a:prstGeom prst="rect">
              <a:avLst/>
            </a:prstGeom>
          </p:spPr>
        </p:pic>
        <p:pic>
          <p:nvPicPr>
            <p:cNvPr id="46" name="object 46"/>
            <p:cNvPicPr/>
            <p:nvPr/>
          </p:nvPicPr>
          <p:blipFill>
            <a:blip r:embed="rId16" cstate="screen">
              <a:extLst>
                <a:ext uri="{28A0092B-C50C-407E-A947-70E740481C1C}">
                  <a14:useLocalDpi xmlns:a14="http://schemas.microsoft.com/office/drawing/2010/main"/>
                </a:ext>
              </a:extLst>
            </a:blip>
            <a:stretch>
              <a:fillRect/>
            </a:stretch>
          </p:blipFill>
          <p:spPr>
            <a:xfrm>
              <a:off x="4669790" y="1867153"/>
              <a:ext cx="2084705" cy="405765"/>
            </a:xfrm>
            <a:prstGeom prst="rect">
              <a:avLst/>
            </a:prstGeom>
          </p:spPr>
        </p:pic>
        <p:sp>
          <p:nvSpPr>
            <p:cNvPr id="47" name="object 47"/>
            <p:cNvSpPr/>
            <p:nvPr/>
          </p:nvSpPr>
          <p:spPr>
            <a:xfrm>
              <a:off x="6103620" y="1877948"/>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8" name="object 48"/>
            <p:cNvSpPr/>
            <p:nvPr/>
          </p:nvSpPr>
          <p:spPr>
            <a:xfrm>
              <a:off x="6069965" y="1844928"/>
              <a:ext cx="815975" cy="779780"/>
            </a:xfrm>
            <a:custGeom>
              <a:avLst/>
              <a:gdLst/>
              <a:ahLst/>
              <a:cxnLst/>
              <a:rect l="l" t="t" r="r" b="b"/>
              <a:pathLst>
                <a:path w="815975" h="779780">
                  <a:moveTo>
                    <a:pt x="399414" y="0"/>
                  </a:moveTo>
                  <a:lnTo>
                    <a:pt x="353695" y="3809"/>
                  </a:lnTo>
                  <a:lnTo>
                    <a:pt x="308610" y="12064"/>
                  </a:lnTo>
                  <a:lnTo>
                    <a:pt x="266064" y="24764"/>
                  </a:lnTo>
                  <a:lnTo>
                    <a:pt x="224789" y="41909"/>
                  </a:lnTo>
                  <a:lnTo>
                    <a:pt x="186055" y="62864"/>
                  </a:lnTo>
                  <a:lnTo>
                    <a:pt x="149860" y="88264"/>
                  </a:lnTo>
                  <a:lnTo>
                    <a:pt x="116839" y="117475"/>
                  </a:lnTo>
                  <a:lnTo>
                    <a:pt x="86995" y="149225"/>
                  </a:lnTo>
                  <a:lnTo>
                    <a:pt x="60960" y="184784"/>
                  </a:lnTo>
                  <a:lnTo>
                    <a:pt x="39370" y="223520"/>
                  </a:lnTo>
                  <a:lnTo>
                    <a:pt x="21589" y="264795"/>
                  </a:lnTo>
                  <a:lnTo>
                    <a:pt x="8889" y="309245"/>
                  </a:lnTo>
                  <a:lnTo>
                    <a:pt x="1905" y="353695"/>
                  </a:lnTo>
                  <a:lnTo>
                    <a:pt x="0" y="398779"/>
                  </a:lnTo>
                  <a:lnTo>
                    <a:pt x="3810" y="441959"/>
                  </a:lnTo>
                  <a:lnTo>
                    <a:pt x="12700" y="485139"/>
                  </a:lnTo>
                  <a:lnTo>
                    <a:pt x="26035" y="525779"/>
                  </a:lnTo>
                  <a:lnTo>
                    <a:pt x="43814" y="565150"/>
                  </a:lnTo>
                  <a:lnTo>
                    <a:pt x="66039" y="601979"/>
                  </a:lnTo>
                  <a:lnTo>
                    <a:pt x="92710" y="636904"/>
                  </a:lnTo>
                  <a:lnTo>
                    <a:pt x="122555" y="668654"/>
                  </a:lnTo>
                  <a:lnTo>
                    <a:pt x="156845" y="696595"/>
                  </a:lnTo>
                  <a:lnTo>
                    <a:pt x="193675" y="721359"/>
                  </a:lnTo>
                  <a:lnTo>
                    <a:pt x="234314" y="742314"/>
                  </a:lnTo>
                  <a:lnTo>
                    <a:pt x="277495" y="759459"/>
                  </a:lnTo>
                  <a:lnTo>
                    <a:pt x="323214" y="770889"/>
                  </a:lnTo>
                  <a:lnTo>
                    <a:pt x="370205" y="777875"/>
                  </a:lnTo>
                  <a:lnTo>
                    <a:pt x="417195" y="779779"/>
                  </a:lnTo>
                  <a:lnTo>
                    <a:pt x="462914" y="776604"/>
                  </a:lnTo>
                  <a:lnTo>
                    <a:pt x="507364" y="768350"/>
                  </a:lnTo>
                  <a:lnTo>
                    <a:pt x="550544" y="755014"/>
                  </a:lnTo>
                  <a:lnTo>
                    <a:pt x="591819" y="737870"/>
                  </a:lnTo>
                  <a:lnTo>
                    <a:pt x="630555" y="716914"/>
                  </a:lnTo>
                  <a:lnTo>
                    <a:pt x="666750" y="691514"/>
                  </a:lnTo>
                  <a:lnTo>
                    <a:pt x="699769" y="662939"/>
                  </a:lnTo>
                  <a:lnTo>
                    <a:pt x="729614" y="630554"/>
                  </a:lnTo>
                  <a:lnTo>
                    <a:pt x="755014" y="594995"/>
                  </a:lnTo>
                  <a:lnTo>
                    <a:pt x="777239" y="556259"/>
                  </a:lnTo>
                  <a:lnTo>
                    <a:pt x="794385" y="514984"/>
                  </a:lnTo>
                  <a:lnTo>
                    <a:pt x="807085" y="471170"/>
                  </a:lnTo>
                  <a:lnTo>
                    <a:pt x="814069" y="426084"/>
                  </a:lnTo>
                  <a:lnTo>
                    <a:pt x="815975" y="381634"/>
                  </a:lnTo>
                  <a:lnTo>
                    <a:pt x="812800" y="337820"/>
                  </a:lnTo>
                  <a:lnTo>
                    <a:pt x="803910" y="295275"/>
                  </a:lnTo>
                  <a:lnTo>
                    <a:pt x="790575" y="254000"/>
                  </a:lnTo>
                  <a:lnTo>
                    <a:pt x="772794" y="214629"/>
                  </a:lnTo>
                  <a:lnTo>
                    <a:pt x="750569" y="177800"/>
                  </a:lnTo>
                  <a:lnTo>
                    <a:pt x="723900" y="142875"/>
                  </a:lnTo>
                  <a:lnTo>
                    <a:pt x="693419" y="111759"/>
                  </a:lnTo>
                  <a:lnTo>
                    <a:pt x="659764" y="83184"/>
                  </a:lnTo>
                  <a:lnTo>
                    <a:pt x="622300" y="58420"/>
                  </a:lnTo>
                  <a:lnTo>
                    <a:pt x="582294" y="37464"/>
                  </a:lnTo>
                  <a:lnTo>
                    <a:pt x="539114" y="20954"/>
                  </a:lnTo>
                  <a:lnTo>
                    <a:pt x="492760" y="8889"/>
                  </a:lnTo>
                  <a:lnTo>
                    <a:pt x="445769" y="1904"/>
                  </a:lnTo>
                  <a:lnTo>
                    <a:pt x="399414" y="0"/>
                  </a:lnTo>
                  <a:close/>
                </a:path>
              </a:pathLst>
            </a:custGeom>
            <a:solidFill>
              <a:srgbClr val="CC912F"/>
            </a:solidFill>
          </p:spPr>
          <p:txBody>
            <a:bodyPr wrap="square" lIns="0" tIns="0" rIns="0" bIns="0" rtlCol="0"/>
            <a:lstStyle/>
            <a:p>
              <a:endParaRPr/>
            </a:p>
          </p:txBody>
        </p:sp>
        <p:sp>
          <p:nvSpPr>
            <p:cNvPr id="49" name="object 49"/>
            <p:cNvSpPr/>
            <p:nvPr/>
          </p:nvSpPr>
          <p:spPr>
            <a:xfrm>
              <a:off x="520700" y="308228"/>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50" name="object 50"/>
            <p:cNvPicPr/>
            <p:nvPr/>
          </p:nvPicPr>
          <p:blipFill>
            <a:blip r:embed="rId17" cstate="screen">
              <a:extLst>
                <a:ext uri="{28A0092B-C50C-407E-A947-70E740481C1C}">
                  <a14:useLocalDpi xmlns:a14="http://schemas.microsoft.com/office/drawing/2010/main"/>
                </a:ext>
              </a:extLst>
            </a:blip>
            <a:stretch>
              <a:fillRect/>
            </a:stretch>
          </p:blipFill>
          <p:spPr>
            <a:xfrm>
              <a:off x="154762" y="783335"/>
              <a:ext cx="243573" cy="213868"/>
            </a:xfrm>
            <a:prstGeom prst="rect">
              <a:avLst/>
            </a:prstGeom>
          </p:spPr>
        </p:pic>
        <p:pic>
          <p:nvPicPr>
            <p:cNvPr id="51" name="object 51"/>
            <p:cNvPicPr/>
            <p:nvPr/>
          </p:nvPicPr>
          <p:blipFill>
            <a:blip r:embed="rId18" cstate="screen">
              <a:extLst>
                <a:ext uri="{28A0092B-C50C-407E-A947-70E740481C1C}">
                  <a14:useLocalDpi xmlns:a14="http://schemas.microsoft.com/office/drawing/2010/main"/>
                </a:ext>
              </a:extLst>
            </a:blip>
            <a:stretch>
              <a:fillRect/>
            </a:stretch>
          </p:blipFill>
          <p:spPr>
            <a:xfrm>
              <a:off x="649490" y="737488"/>
              <a:ext cx="2388857" cy="265811"/>
            </a:xfrm>
            <a:prstGeom prst="rect">
              <a:avLst/>
            </a:prstGeom>
          </p:spPr>
        </p:pic>
        <p:sp>
          <p:nvSpPr>
            <p:cNvPr id="52" name="object 52"/>
            <p:cNvSpPr/>
            <p:nvPr/>
          </p:nvSpPr>
          <p:spPr>
            <a:xfrm>
              <a:off x="629183" y="1064132"/>
              <a:ext cx="1077595" cy="216535"/>
            </a:xfrm>
            <a:custGeom>
              <a:avLst/>
              <a:gdLst/>
              <a:ahLst/>
              <a:cxnLst/>
              <a:rect l="l" t="t" r="r" b="b"/>
              <a:pathLst>
                <a:path w="1077595" h="216534">
                  <a:moveTo>
                    <a:pt x="57721" y="3555"/>
                  </a:moveTo>
                  <a:lnTo>
                    <a:pt x="0" y="3555"/>
                  </a:lnTo>
                  <a:lnTo>
                    <a:pt x="0" y="212978"/>
                  </a:lnTo>
                  <a:lnTo>
                    <a:pt x="60464" y="212978"/>
                  </a:lnTo>
                  <a:lnTo>
                    <a:pt x="67846" y="212762"/>
                  </a:lnTo>
                  <a:lnTo>
                    <a:pt x="107378" y="198881"/>
                  </a:lnTo>
                  <a:lnTo>
                    <a:pt x="112903" y="194309"/>
                  </a:lnTo>
                  <a:lnTo>
                    <a:pt x="117791" y="188214"/>
                  </a:lnTo>
                  <a:lnTo>
                    <a:pt x="22174" y="188214"/>
                  </a:lnTo>
                  <a:lnTo>
                    <a:pt x="22174" y="28194"/>
                  </a:lnTo>
                  <a:lnTo>
                    <a:pt x="117632" y="28194"/>
                  </a:lnTo>
                  <a:lnTo>
                    <a:pt x="112128" y="21590"/>
                  </a:lnTo>
                  <a:lnTo>
                    <a:pt x="74952" y="4302"/>
                  </a:lnTo>
                  <a:lnTo>
                    <a:pt x="66915" y="3744"/>
                  </a:lnTo>
                  <a:lnTo>
                    <a:pt x="57721" y="3555"/>
                  </a:lnTo>
                  <a:close/>
                </a:path>
                <a:path w="1077595" h="216534">
                  <a:moveTo>
                    <a:pt x="117632" y="28194"/>
                  </a:moveTo>
                  <a:lnTo>
                    <a:pt x="57378" y="28194"/>
                  </a:lnTo>
                  <a:lnTo>
                    <a:pt x="66586" y="28475"/>
                  </a:lnTo>
                  <a:lnTo>
                    <a:pt x="74437" y="29305"/>
                  </a:lnTo>
                  <a:lnTo>
                    <a:pt x="107035" y="56133"/>
                  </a:lnTo>
                  <a:lnTo>
                    <a:pt x="115671" y="106679"/>
                  </a:lnTo>
                  <a:lnTo>
                    <a:pt x="115395" y="118115"/>
                  </a:lnTo>
                  <a:lnTo>
                    <a:pt x="105995" y="162004"/>
                  </a:lnTo>
                  <a:lnTo>
                    <a:pt x="72734" y="187261"/>
                  </a:lnTo>
                  <a:lnTo>
                    <a:pt x="57950" y="188214"/>
                  </a:lnTo>
                  <a:lnTo>
                    <a:pt x="117791" y="188214"/>
                  </a:lnTo>
                  <a:lnTo>
                    <a:pt x="134073" y="149351"/>
                  </a:lnTo>
                  <a:lnTo>
                    <a:pt x="138531" y="107060"/>
                  </a:lnTo>
                  <a:lnTo>
                    <a:pt x="138119" y="93460"/>
                  </a:lnTo>
                  <a:lnTo>
                    <a:pt x="128249" y="46896"/>
                  </a:lnTo>
                  <a:lnTo>
                    <a:pt x="118338" y="29041"/>
                  </a:lnTo>
                  <a:lnTo>
                    <a:pt x="117632" y="28194"/>
                  </a:lnTo>
                  <a:close/>
                </a:path>
                <a:path w="1077595" h="216534">
                  <a:moveTo>
                    <a:pt x="195110" y="3555"/>
                  </a:moveTo>
                  <a:lnTo>
                    <a:pt x="172935" y="3555"/>
                  </a:lnTo>
                  <a:lnTo>
                    <a:pt x="172935" y="212978"/>
                  </a:lnTo>
                  <a:lnTo>
                    <a:pt x="195110" y="212978"/>
                  </a:lnTo>
                  <a:lnTo>
                    <a:pt x="195110" y="3555"/>
                  </a:lnTo>
                  <a:close/>
                </a:path>
                <a:path w="1077595" h="216534">
                  <a:moveTo>
                    <a:pt x="292417" y="3555"/>
                  </a:moveTo>
                  <a:lnTo>
                    <a:pt x="234696" y="3555"/>
                  </a:lnTo>
                  <a:lnTo>
                    <a:pt x="234696" y="212978"/>
                  </a:lnTo>
                  <a:lnTo>
                    <a:pt x="295160" y="212978"/>
                  </a:lnTo>
                  <a:lnTo>
                    <a:pt x="302542" y="212762"/>
                  </a:lnTo>
                  <a:lnTo>
                    <a:pt x="342074" y="198881"/>
                  </a:lnTo>
                  <a:lnTo>
                    <a:pt x="347599" y="194309"/>
                  </a:lnTo>
                  <a:lnTo>
                    <a:pt x="352487" y="188214"/>
                  </a:lnTo>
                  <a:lnTo>
                    <a:pt x="256870" y="188214"/>
                  </a:lnTo>
                  <a:lnTo>
                    <a:pt x="256870" y="28194"/>
                  </a:lnTo>
                  <a:lnTo>
                    <a:pt x="352330" y="28194"/>
                  </a:lnTo>
                  <a:lnTo>
                    <a:pt x="346824" y="21590"/>
                  </a:lnTo>
                  <a:lnTo>
                    <a:pt x="309648" y="4302"/>
                  </a:lnTo>
                  <a:lnTo>
                    <a:pt x="301611" y="3744"/>
                  </a:lnTo>
                  <a:lnTo>
                    <a:pt x="292417" y="3555"/>
                  </a:lnTo>
                  <a:close/>
                </a:path>
                <a:path w="1077595" h="216534">
                  <a:moveTo>
                    <a:pt x="352330" y="28194"/>
                  </a:moveTo>
                  <a:lnTo>
                    <a:pt x="292074" y="28194"/>
                  </a:lnTo>
                  <a:lnTo>
                    <a:pt x="301282" y="28475"/>
                  </a:lnTo>
                  <a:lnTo>
                    <a:pt x="309133" y="29305"/>
                  </a:lnTo>
                  <a:lnTo>
                    <a:pt x="341731" y="56133"/>
                  </a:lnTo>
                  <a:lnTo>
                    <a:pt x="350367" y="106679"/>
                  </a:lnTo>
                  <a:lnTo>
                    <a:pt x="350091" y="118115"/>
                  </a:lnTo>
                  <a:lnTo>
                    <a:pt x="340691" y="162004"/>
                  </a:lnTo>
                  <a:lnTo>
                    <a:pt x="307435" y="187261"/>
                  </a:lnTo>
                  <a:lnTo>
                    <a:pt x="292646" y="188214"/>
                  </a:lnTo>
                  <a:lnTo>
                    <a:pt x="352487" y="188214"/>
                  </a:lnTo>
                  <a:lnTo>
                    <a:pt x="368769" y="149351"/>
                  </a:lnTo>
                  <a:lnTo>
                    <a:pt x="373227" y="107060"/>
                  </a:lnTo>
                  <a:lnTo>
                    <a:pt x="372815" y="93460"/>
                  </a:lnTo>
                  <a:lnTo>
                    <a:pt x="362951" y="46896"/>
                  </a:lnTo>
                  <a:lnTo>
                    <a:pt x="353036" y="29041"/>
                  </a:lnTo>
                  <a:lnTo>
                    <a:pt x="352330" y="28194"/>
                  </a:lnTo>
                  <a:close/>
                </a:path>
                <a:path w="1077595" h="216534">
                  <a:moveTo>
                    <a:pt x="472173" y="3555"/>
                  </a:moveTo>
                  <a:lnTo>
                    <a:pt x="448284" y="3555"/>
                  </a:lnTo>
                  <a:lnTo>
                    <a:pt x="383933" y="212978"/>
                  </a:lnTo>
                  <a:lnTo>
                    <a:pt x="407479" y="212978"/>
                  </a:lnTo>
                  <a:lnTo>
                    <a:pt x="425881" y="149605"/>
                  </a:lnTo>
                  <a:lnTo>
                    <a:pt x="520000" y="149605"/>
                  </a:lnTo>
                  <a:lnTo>
                    <a:pt x="512597" y="127000"/>
                  </a:lnTo>
                  <a:lnTo>
                    <a:pt x="432282" y="127000"/>
                  </a:lnTo>
                  <a:lnTo>
                    <a:pt x="450684" y="65531"/>
                  </a:lnTo>
                  <a:lnTo>
                    <a:pt x="453435" y="55602"/>
                  </a:lnTo>
                  <a:lnTo>
                    <a:pt x="455856" y="45624"/>
                  </a:lnTo>
                  <a:lnTo>
                    <a:pt x="457950" y="35599"/>
                  </a:lnTo>
                  <a:lnTo>
                    <a:pt x="459714" y="25526"/>
                  </a:lnTo>
                  <a:lnTo>
                    <a:pt x="479368" y="25526"/>
                  </a:lnTo>
                  <a:lnTo>
                    <a:pt x="472173" y="3555"/>
                  </a:lnTo>
                  <a:close/>
                </a:path>
                <a:path w="1077595" h="216534">
                  <a:moveTo>
                    <a:pt x="520000" y="149605"/>
                  </a:moveTo>
                  <a:lnTo>
                    <a:pt x="495947" y="149605"/>
                  </a:lnTo>
                  <a:lnTo>
                    <a:pt x="515493" y="212978"/>
                  </a:lnTo>
                  <a:lnTo>
                    <a:pt x="540753" y="212978"/>
                  </a:lnTo>
                  <a:lnTo>
                    <a:pt x="520000" y="149605"/>
                  </a:lnTo>
                  <a:close/>
                </a:path>
                <a:path w="1077595" h="216534">
                  <a:moveTo>
                    <a:pt x="479368" y="25526"/>
                  </a:moveTo>
                  <a:lnTo>
                    <a:pt x="459714" y="25526"/>
                  </a:lnTo>
                  <a:lnTo>
                    <a:pt x="461914" y="34599"/>
                  </a:lnTo>
                  <a:lnTo>
                    <a:pt x="464629" y="44862"/>
                  </a:lnTo>
                  <a:lnTo>
                    <a:pt x="467858" y="56316"/>
                  </a:lnTo>
                  <a:lnTo>
                    <a:pt x="471601" y="68960"/>
                  </a:lnTo>
                  <a:lnTo>
                    <a:pt x="489089" y="127000"/>
                  </a:lnTo>
                  <a:lnTo>
                    <a:pt x="512597" y="127000"/>
                  </a:lnTo>
                  <a:lnTo>
                    <a:pt x="479368" y="25526"/>
                  </a:lnTo>
                  <a:close/>
                </a:path>
                <a:path w="1077595" h="216534">
                  <a:moveTo>
                    <a:pt x="632002" y="0"/>
                  </a:moveTo>
                  <a:lnTo>
                    <a:pt x="591362" y="12573"/>
                  </a:lnTo>
                  <a:lnTo>
                    <a:pt x="562902" y="49656"/>
                  </a:lnTo>
                  <a:lnTo>
                    <a:pt x="553533" y="90822"/>
                  </a:lnTo>
                  <a:lnTo>
                    <a:pt x="552907" y="106679"/>
                  </a:lnTo>
                  <a:lnTo>
                    <a:pt x="553460" y="121469"/>
                  </a:lnTo>
                  <a:lnTo>
                    <a:pt x="561771" y="162814"/>
                  </a:lnTo>
                  <a:lnTo>
                    <a:pt x="587590" y="202819"/>
                  </a:lnTo>
                  <a:lnTo>
                    <a:pt x="631659" y="216534"/>
                  </a:lnTo>
                  <a:lnTo>
                    <a:pt x="644236" y="215415"/>
                  </a:lnTo>
                  <a:lnTo>
                    <a:pt x="655832" y="212058"/>
                  </a:lnTo>
                  <a:lnTo>
                    <a:pt x="666426" y="206462"/>
                  </a:lnTo>
                  <a:lnTo>
                    <a:pt x="675995" y="198627"/>
                  </a:lnTo>
                  <a:lnTo>
                    <a:pt x="680889" y="192785"/>
                  </a:lnTo>
                  <a:lnTo>
                    <a:pt x="629831" y="192785"/>
                  </a:lnTo>
                  <a:lnTo>
                    <a:pt x="622308" y="192186"/>
                  </a:lnTo>
                  <a:lnTo>
                    <a:pt x="589951" y="170608"/>
                  </a:lnTo>
                  <a:lnTo>
                    <a:pt x="577321" y="131572"/>
                  </a:lnTo>
                  <a:lnTo>
                    <a:pt x="575767" y="106552"/>
                  </a:lnTo>
                  <a:lnTo>
                    <a:pt x="576095" y="96262"/>
                  </a:lnTo>
                  <a:lnTo>
                    <a:pt x="584135" y="57058"/>
                  </a:lnTo>
                  <a:lnTo>
                    <a:pt x="613811" y="26558"/>
                  </a:lnTo>
                  <a:lnTo>
                    <a:pt x="631545" y="23622"/>
                  </a:lnTo>
                  <a:lnTo>
                    <a:pt x="681185" y="23622"/>
                  </a:lnTo>
                  <a:lnTo>
                    <a:pt x="674344" y="16001"/>
                  </a:lnTo>
                  <a:lnTo>
                    <a:pt x="665271" y="9001"/>
                  </a:lnTo>
                  <a:lnTo>
                    <a:pt x="655193" y="4000"/>
                  </a:lnTo>
                  <a:lnTo>
                    <a:pt x="644105" y="1000"/>
                  </a:lnTo>
                  <a:lnTo>
                    <a:pt x="632002" y="0"/>
                  </a:lnTo>
                  <a:close/>
                </a:path>
                <a:path w="1077595" h="216534">
                  <a:moveTo>
                    <a:pt x="678916" y="139573"/>
                  </a:moveTo>
                  <a:lnTo>
                    <a:pt x="661390" y="179450"/>
                  </a:lnTo>
                  <a:lnTo>
                    <a:pt x="629831" y="192785"/>
                  </a:lnTo>
                  <a:lnTo>
                    <a:pt x="680889" y="192785"/>
                  </a:lnTo>
                  <a:lnTo>
                    <a:pt x="684351" y="188652"/>
                  </a:lnTo>
                  <a:lnTo>
                    <a:pt x="691314" y="176641"/>
                  </a:lnTo>
                  <a:lnTo>
                    <a:pt x="696894" y="162522"/>
                  </a:lnTo>
                  <a:lnTo>
                    <a:pt x="701014" y="146557"/>
                  </a:lnTo>
                  <a:lnTo>
                    <a:pt x="678916" y="139573"/>
                  </a:lnTo>
                  <a:close/>
                </a:path>
                <a:path w="1077595" h="216534">
                  <a:moveTo>
                    <a:pt x="681185" y="23622"/>
                  </a:moveTo>
                  <a:lnTo>
                    <a:pt x="631545" y="23622"/>
                  </a:lnTo>
                  <a:lnTo>
                    <a:pt x="639572" y="24284"/>
                  </a:lnTo>
                  <a:lnTo>
                    <a:pt x="646896" y="26257"/>
                  </a:lnTo>
                  <a:lnTo>
                    <a:pt x="673112" y="56770"/>
                  </a:lnTo>
                  <a:lnTo>
                    <a:pt x="676376" y="67436"/>
                  </a:lnTo>
                  <a:lnTo>
                    <a:pt x="698220" y="60959"/>
                  </a:lnTo>
                  <a:lnTo>
                    <a:pt x="694168" y="47291"/>
                  </a:lnTo>
                  <a:lnTo>
                    <a:pt x="688854" y="35242"/>
                  </a:lnTo>
                  <a:lnTo>
                    <a:pt x="682254" y="24812"/>
                  </a:lnTo>
                  <a:lnTo>
                    <a:pt x="681185" y="23622"/>
                  </a:lnTo>
                  <a:close/>
                </a:path>
                <a:path w="1077595" h="216534">
                  <a:moveTo>
                    <a:pt x="793216" y="28194"/>
                  </a:moveTo>
                  <a:lnTo>
                    <a:pt x="771118" y="28194"/>
                  </a:lnTo>
                  <a:lnTo>
                    <a:pt x="771118" y="212978"/>
                  </a:lnTo>
                  <a:lnTo>
                    <a:pt x="793216" y="212978"/>
                  </a:lnTo>
                  <a:lnTo>
                    <a:pt x="793216" y="28194"/>
                  </a:lnTo>
                  <a:close/>
                </a:path>
                <a:path w="1077595" h="216534">
                  <a:moveTo>
                    <a:pt x="848715" y="3555"/>
                  </a:moveTo>
                  <a:lnTo>
                    <a:pt x="715873" y="3555"/>
                  </a:lnTo>
                  <a:lnTo>
                    <a:pt x="715873" y="28194"/>
                  </a:lnTo>
                  <a:lnTo>
                    <a:pt x="848715" y="28194"/>
                  </a:lnTo>
                  <a:lnTo>
                    <a:pt x="848715" y="3555"/>
                  </a:lnTo>
                  <a:close/>
                </a:path>
                <a:path w="1077595" h="216534">
                  <a:moveTo>
                    <a:pt x="896086" y="3555"/>
                  </a:moveTo>
                  <a:lnTo>
                    <a:pt x="873988" y="3555"/>
                  </a:lnTo>
                  <a:lnTo>
                    <a:pt x="873988" y="212978"/>
                  </a:lnTo>
                  <a:lnTo>
                    <a:pt x="896086" y="212978"/>
                  </a:lnTo>
                  <a:lnTo>
                    <a:pt x="896086" y="3555"/>
                  </a:lnTo>
                  <a:close/>
                </a:path>
                <a:path w="1077595" h="216534">
                  <a:moveTo>
                    <a:pt x="1008481" y="0"/>
                  </a:moveTo>
                  <a:lnTo>
                    <a:pt x="967841" y="12573"/>
                  </a:lnTo>
                  <a:lnTo>
                    <a:pt x="939393" y="49656"/>
                  </a:lnTo>
                  <a:lnTo>
                    <a:pt x="929981" y="90822"/>
                  </a:lnTo>
                  <a:lnTo>
                    <a:pt x="929360" y="106679"/>
                  </a:lnTo>
                  <a:lnTo>
                    <a:pt x="929910" y="121469"/>
                  </a:lnTo>
                  <a:lnTo>
                    <a:pt x="938250" y="162814"/>
                  </a:lnTo>
                  <a:lnTo>
                    <a:pt x="964031" y="202819"/>
                  </a:lnTo>
                  <a:lnTo>
                    <a:pt x="1008100" y="216534"/>
                  </a:lnTo>
                  <a:lnTo>
                    <a:pt x="1020669" y="215415"/>
                  </a:lnTo>
                  <a:lnTo>
                    <a:pt x="1032262" y="212058"/>
                  </a:lnTo>
                  <a:lnTo>
                    <a:pt x="1042854" y="206462"/>
                  </a:lnTo>
                  <a:lnTo>
                    <a:pt x="1052423" y="198627"/>
                  </a:lnTo>
                  <a:lnTo>
                    <a:pt x="1057317" y="192785"/>
                  </a:lnTo>
                  <a:lnTo>
                    <a:pt x="1006195" y="192785"/>
                  </a:lnTo>
                  <a:lnTo>
                    <a:pt x="998696" y="192186"/>
                  </a:lnTo>
                  <a:lnTo>
                    <a:pt x="966381" y="170608"/>
                  </a:lnTo>
                  <a:lnTo>
                    <a:pt x="953760" y="131572"/>
                  </a:lnTo>
                  <a:lnTo>
                    <a:pt x="952220" y="106552"/>
                  </a:lnTo>
                  <a:lnTo>
                    <a:pt x="952551" y="96262"/>
                  </a:lnTo>
                  <a:lnTo>
                    <a:pt x="960570" y="57058"/>
                  </a:lnTo>
                  <a:lnTo>
                    <a:pt x="990272" y="26558"/>
                  </a:lnTo>
                  <a:lnTo>
                    <a:pt x="1007973" y="23622"/>
                  </a:lnTo>
                  <a:lnTo>
                    <a:pt x="1057613" y="23622"/>
                  </a:lnTo>
                  <a:lnTo>
                    <a:pt x="1050772" y="16001"/>
                  </a:lnTo>
                  <a:lnTo>
                    <a:pt x="1041700" y="9001"/>
                  </a:lnTo>
                  <a:lnTo>
                    <a:pt x="1031627" y="4000"/>
                  </a:lnTo>
                  <a:lnTo>
                    <a:pt x="1020554" y="1000"/>
                  </a:lnTo>
                  <a:lnTo>
                    <a:pt x="1008481" y="0"/>
                  </a:lnTo>
                  <a:close/>
                </a:path>
                <a:path w="1077595" h="216534">
                  <a:moveTo>
                    <a:pt x="1055344" y="139573"/>
                  </a:moveTo>
                  <a:lnTo>
                    <a:pt x="1037818" y="179450"/>
                  </a:lnTo>
                  <a:lnTo>
                    <a:pt x="1006195" y="192785"/>
                  </a:lnTo>
                  <a:lnTo>
                    <a:pt x="1057317" y="192785"/>
                  </a:lnTo>
                  <a:lnTo>
                    <a:pt x="1060779" y="188652"/>
                  </a:lnTo>
                  <a:lnTo>
                    <a:pt x="1067742" y="176641"/>
                  </a:lnTo>
                  <a:lnTo>
                    <a:pt x="1073322" y="162522"/>
                  </a:lnTo>
                  <a:lnTo>
                    <a:pt x="1077442" y="146557"/>
                  </a:lnTo>
                  <a:lnTo>
                    <a:pt x="1055344" y="139573"/>
                  </a:lnTo>
                  <a:close/>
                </a:path>
                <a:path w="1077595" h="216534">
                  <a:moveTo>
                    <a:pt x="1057613" y="23622"/>
                  </a:moveTo>
                  <a:lnTo>
                    <a:pt x="1007973" y="23622"/>
                  </a:lnTo>
                  <a:lnTo>
                    <a:pt x="1016000" y="24284"/>
                  </a:lnTo>
                  <a:lnTo>
                    <a:pt x="1023324" y="26257"/>
                  </a:lnTo>
                  <a:lnTo>
                    <a:pt x="1049540" y="56770"/>
                  </a:lnTo>
                  <a:lnTo>
                    <a:pt x="1052804" y="67436"/>
                  </a:lnTo>
                  <a:lnTo>
                    <a:pt x="1074648" y="60959"/>
                  </a:lnTo>
                  <a:lnTo>
                    <a:pt x="1070596" y="47291"/>
                  </a:lnTo>
                  <a:lnTo>
                    <a:pt x="1065282" y="35242"/>
                  </a:lnTo>
                  <a:lnTo>
                    <a:pt x="1058682" y="24812"/>
                  </a:lnTo>
                  <a:lnTo>
                    <a:pt x="1057613" y="23622"/>
                  </a:lnTo>
                  <a:close/>
                </a:path>
              </a:pathLst>
            </a:custGeom>
            <a:solidFill>
              <a:srgbClr val="FFFFFF"/>
            </a:solidFill>
          </p:spPr>
          <p:txBody>
            <a:bodyPr wrap="square" lIns="0" tIns="0" rIns="0" bIns="0" rtlCol="0"/>
            <a:lstStyle/>
            <a:p>
              <a:endParaRPr/>
            </a:p>
          </p:txBody>
        </p:sp>
        <p:pic>
          <p:nvPicPr>
            <p:cNvPr id="53" name="object 53"/>
            <p:cNvPicPr/>
            <p:nvPr/>
          </p:nvPicPr>
          <p:blipFill>
            <a:blip r:embed="rId19" cstate="screen">
              <a:extLst>
                <a:ext uri="{28A0092B-C50C-407E-A947-70E740481C1C}">
                  <a14:useLocalDpi xmlns:a14="http://schemas.microsoft.com/office/drawing/2010/main"/>
                </a:ext>
              </a:extLst>
            </a:blip>
            <a:stretch>
              <a:fillRect/>
            </a:stretch>
          </p:blipFill>
          <p:spPr>
            <a:xfrm>
              <a:off x="1714119" y="1067688"/>
              <a:ext cx="156844" cy="209423"/>
            </a:xfrm>
            <a:prstGeom prst="rect">
              <a:avLst/>
            </a:prstGeom>
          </p:spPr>
        </p:pic>
        <p:sp>
          <p:nvSpPr>
            <p:cNvPr id="54" name="object 54"/>
            <p:cNvSpPr/>
            <p:nvPr/>
          </p:nvSpPr>
          <p:spPr>
            <a:xfrm>
              <a:off x="1892554" y="1063878"/>
              <a:ext cx="1420495" cy="217170"/>
            </a:xfrm>
            <a:custGeom>
              <a:avLst/>
              <a:gdLst/>
              <a:ahLst/>
              <a:cxnLst/>
              <a:rect l="l" t="t" r="r" b="b"/>
              <a:pathLst>
                <a:path w="1420495" h="217169">
                  <a:moveTo>
                    <a:pt x="127889" y="64389"/>
                  </a:moveTo>
                  <a:lnTo>
                    <a:pt x="120027" y="28448"/>
                  </a:lnTo>
                  <a:lnTo>
                    <a:pt x="119507" y="27051"/>
                  </a:lnTo>
                  <a:lnTo>
                    <a:pt x="114935" y="20320"/>
                  </a:lnTo>
                  <a:lnTo>
                    <a:pt x="109347" y="15621"/>
                  </a:lnTo>
                  <a:lnTo>
                    <a:pt x="105029" y="11811"/>
                  </a:lnTo>
                  <a:lnTo>
                    <a:pt x="105029" y="56515"/>
                  </a:lnTo>
                  <a:lnTo>
                    <a:pt x="105029" y="65151"/>
                  </a:lnTo>
                  <a:lnTo>
                    <a:pt x="104470" y="73774"/>
                  </a:lnTo>
                  <a:lnTo>
                    <a:pt x="75501" y="102768"/>
                  </a:lnTo>
                  <a:lnTo>
                    <a:pt x="65532" y="103378"/>
                  </a:lnTo>
                  <a:lnTo>
                    <a:pt x="22225" y="103378"/>
                  </a:lnTo>
                  <a:lnTo>
                    <a:pt x="22225" y="28448"/>
                  </a:lnTo>
                  <a:lnTo>
                    <a:pt x="75184" y="28448"/>
                  </a:lnTo>
                  <a:lnTo>
                    <a:pt x="82042" y="29083"/>
                  </a:lnTo>
                  <a:lnTo>
                    <a:pt x="91567" y="32385"/>
                  </a:lnTo>
                  <a:lnTo>
                    <a:pt x="96266" y="36449"/>
                  </a:lnTo>
                  <a:lnTo>
                    <a:pt x="99695" y="42672"/>
                  </a:lnTo>
                  <a:lnTo>
                    <a:pt x="103251" y="48895"/>
                  </a:lnTo>
                  <a:lnTo>
                    <a:pt x="105029" y="56515"/>
                  </a:lnTo>
                  <a:lnTo>
                    <a:pt x="105029" y="11811"/>
                  </a:lnTo>
                  <a:lnTo>
                    <a:pt x="63246" y="3810"/>
                  </a:lnTo>
                  <a:lnTo>
                    <a:pt x="0" y="3810"/>
                  </a:lnTo>
                  <a:lnTo>
                    <a:pt x="0" y="213233"/>
                  </a:lnTo>
                  <a:lnTo>
                    <a:pt x="22225" y="213233"/>
                  </a:lnTo>
                  <a:lnTo>
                    <a:pt x="22225" y="128016"/>
                  </a:lnTo>
                  <a:lnTo>
                    <a:pt x="65151" y="128016"/>
                  </a:lnTo>
                  <a:lnTo>
                    <a:pt x="106146" y="117678"/>
                  </a:lnTo>
                  <a:lnTo>
                    <a:pt x="127050" y="77228"/>
                  </a:lnTo>
                  <a:lnTo>
                    <a:pt x="127889" y="64389"/>
                  </a:lnTo>
                  <a:close/>
                </a:path>
                <a:path w="1420495" h="217169">
                  <a:moveTo>
                    <a:pt x="303530" y="213233"/>
                  </a:moveTo>
                  <a:lnTo>
                    <a:pt x="274320" y="156210"/>
                  </a:lnTo>
                  <a:lnTo>
                    <a:pt x="248412" y="121412"/>
                  </a:lnTo>
                  <a:lnTo>
                    <a:pt x="246456" y="120269"/>
                  </a:lnTo>
                  <a:lnTo>
                    <a:pt x="242570" y="117983"/>
                  </a:lnTo>
                  <a:lnTo>
                    <a:pt x="278257" y="98552"/>
                  </a:lnTo>
                  <a:lnTo>
                    <a:pt x="279666" y="96266"/>
                  </a:lnTo>
                  <a:lnTo>
                    <a:pt x="283273" y="90436"/>
                  </a:lnTo>
                  <a:lnTo>
                    <a:pt x="286880" y="81470"/>
                  </a:lnTo>
                  <a:lnTo>
                    <a:pt x="289077" y="71666"/>
                  </a:lnTo>
                  <a:lnTo>
                    <a:pt x="289814" y="60960"/>
                  </a:lnTo>
                  <a:lnTo>
                    <a:pt x="289356" y="52489"/>
                  </a:lnTo>
                  <a:lnTo>
                    <a:pt x="274624" y="17233"/>
                  </a:lnTo>
                  <a:lnTo>
                    <a:pt x="266954" y="11125"/>
                  </a:lnTo>
                  <a:lnTo>
                    <a:pt x="266954" y="60960"/>
                  </a:lnTo>
                  <a:lnTo>
                    <a:pt x="266954" y="67691"/>
                  </a:lnTo>
                  <a:lnTo>
                    <a:pt x="235839" y="96266"/>
                  </a:lnTo>
                  <a:lnTo>
                    <a:pt x="177927" y="96266"/>
                  </a:lnTo>
                  <a:lnTo>
                    <a:pt x="177927" y="26924"/>
                  </a:lnTo>
                  <a:lnTo>
                    <a:pt x="231013" y="26924"/>
                  </a:lnTo>
                  <a:lnTo>
                    <a:pt x="264769" y="47421"/>
                  </a:lnTo>
                  <a:lnTo>
                    <a:pt x="266954" y="60960"/>
                  </a:lnTo>
                  <a:lnTo>
                    <a:pt x="266954" y="11125"/>
                  </a:lnTo>
                  <a:lnTo>
                    <a:pt x="230124" y="3810"/>
                  </a:lnTo>
                  <a:lnTo>
                    <a:pt x="155829" y="3810"/>
                  </a:lnTo>
                  <a:lnTo>
                    <a:pt x="155829" y="213233"/>
                  </a:lnTo>
                  <a:lnTo>
                    <a:pt x="177927" y="213233"/>
                  </a:lnTo>
                  <a:lnTo>
                    <a:pt x="177927" y="120269"/>
                  </a:lnTo>
                  <a:lnTo>
                    <a:pt x="209423" y="120269"/>
                  </a:lnTo>
                  <a:lnTo>
                    <a:pt x="240779" y="146367"/>
                  </a:lnTo>
                  <a:lnTo>
                    <a:pt x="275590" y="213233"/>
                  </a:lnTo>
                  <a:lnTo>
                    <a:pt x="303530" y="213233"/>
                  </a:lnTo>
                  <a:close/>
                </a:path>
                <a:path w="1420495" h="217169">
                  <a:moveTo>
                    <a:pt x="350520" y="3810"/>
                  </a:moveTo>
                  <a:lnTo>
                    <a:pt x="328422" y="3810"/>
                  </a:lnTo>
                  <a:lnTo>
                    <a:pt x="328422" y="213233"/>
                  </a:lnTo>
                  <a:lnTo>
                    <a:pt x="350520" y="213233"/>
                  </a:lnTo>
                  <a:lnTo>
                    <a:pt x="350520" y="3810"/>
                  </a:lnTo>
                  <a:close/>
                </a:path>
                <a:path w="1420495" h="217169">
                  <a:moveTo>
                    <a:pt x="581279" y="152527"/>
                  </a:moveTo>
                  <a:lnTo>
                    <a:pt x="568617" y="114592"/>
                  </a:lnTo>
                  <a:lnTo>
                    <a:pt x="558177" y="105918"/>
                  </a:lnTo>
                  <a:lnTo>
                    <a:pt x="558177" y="159740"/>
                  </a:lnTo>
                  <a:lnTo>
                    <a:pt x="557276" y="165100"/>
                  </a:lnTo>
                  <a:lnTo>
                    <a:pt x="554990" y="170180"/>
                  </a:lnTo>
                  <a:lnTo>
                    <a:pt x="552831" y="175260"/>
                  </a:lnTo>
                  <a:lnTo>
                    <a:pt x="550037" y="179197"/>
                  </a:lnTo>
                  <a:lnTo>
                    <a:pt x="546608" y="181864"/>
                  </a:lnTo>
                  <a:lnTo>
                    <a:pt x="543179" y="184404"/>
                  </a:lnTo>
                  <a:lnTo>
                    <a:pt x="538861" y="186436"/>
                  </a:lnTo>
                  <a:lnTo>
                    <a:pt x="533781" y="187452"/>
                  </a:lnTo>
                  <a:lnTo>
                    <a:pt x="530860" y="188214"/>
                  </a:lnTo>
                  <a:lnTo>
                    <a:pt x="525907" y="188468"/>
                  </a:lnTo>
                  <a:lnTo>
                    <a:pt x="477012" y="188468"/>
                  </a:lnTo>
                  <a:lnTo>
                    <a:pt x="477012" y="116459"/>
                  </a:lnTo>
                  <a:lnTo>
                    <a:pt x="526415" y="116459"/>
                  </a:lnTo>
                  <a:lnTo>
                    <a:pt x="558063" y="143700"/>
                  </a:lnTo>
                  <a:lnTo>
                    <a:pt x="558177" y="159740"/>
                  </a:lnTo>
                  <a:lnTo>
                    <a:pt x="558177" y="105918"/>
                  </a:lnTo>
                  <a:lnTo>
                    <a:pt x="556945" y="105067"/>
                  </a:lnTo>
                  <a:lnTo>
                    <a:pt x="549783" y="101727"/>
                  </a:lnTo>
                  <a:lnTo>
                    <a:pt x="555307" y="97828"/>
                  </a:lnTo>
                  <a:lnTo>
                    <a:pt x="560070" y="93345"/>
                  </a:lnTo>
                  <a:lnTo>
                    <a:pt x="561276" y="91821"/>
                  </a:lnTo>
                  <a:lnTo>
                    <a:pt x="564070" y="88303"/>
                  </a:lnTo>
                  <a:lnTo>
                    <a:pt x="573151" y="57404"/>
                  </a:lnTo>
                  <a:lnTo>
                    <a:pt x="572744" y="50241"/>
                  </a:lnTo>
                  <a:lnTo>
                    <a:pt x="571525" y="43230"/>
                  </a:lnTo>
                  <a:lnTo>
                    <a:pt x="569506" y="36385"/>
                  </a:lnTo>
                  <a:lnTo>
                    <a:pt x="566674" y="29718"/>
                  </a:lnTo>
                  <a:lnTo>
                    <a:pt x="565912" y="28448"/>
                  </a:lnTo>
                  <a:lnTo>
                    <a:pt x="563029" y="23558"/>
                  </a:lnTo>
                  <a:lnTo>
                    <a:pt x="558774" y="18224"/>
                  </a:lnTo>
                  <a:lnTo>
                    <a:pt x="553935" y="13754"/>
                  </a:lnTo>
                  <a:lnTo>
                    <a:pt x="551434" y="12103"/>
                  </a:lnTo>
                  <a:lnTo>
                    <a:pt x="551434" y="53721"/>
                  </a:lnTo>
                  <a:lnTo>
                    <a:pt x="551434" y="67945"/>
                  </a:lnTo>
                  <a:lnTo>
                    <a:pt x="522986" y="91821"/>
                  </a:lnTo>
                  <a:lnTo>
                    <a:pt x="477012" y="91821"/>
                  </a:lnTo>
                  <a:lnTo>
                    <a:pt x="477012" y="28448"/>
                  </a:lnTo>
                  <a:lnTo>
                    <a:pt x="510413" y="28448"/>
                  </a:lnTo>
                  <a:lnTo>
                    <a:pt x="550037" y="47625"/>
                  </a:lnTo>
                  <a:lnTo>
                    <a:pt x="551434" y="53721"/>
                  </a:lnTo>
                  <a:lnTo>
                    <a:pt x="551434" y="12103"/>
                  </a:lnTo>
                  <a:lnTo>
                    <a:pt x="517652" y="3810"/>
                  </a:lnTo>
                  <a:lnTo>
                    <a:pt x="454787" y="3810"/>
                  </a:lnTo>
                  <a:lnTo>
                    <a:pt x="454787" y="213233"/>
                  </a:lnTo>
                  <a:lnTo>
                    <a:pt x="518668" y="213233"/>
                  </a:lnTo>
                  <a:lnTo>
                    <a:pt x="559181" y="203962"/>
                  </a:lnTo>
                  <a:lnTo>
                    <a:pt x="564007" y="199390"/>
                  </a:lnTo>
                  <a:lnTo>
                    <a:pt x="568960" y="194818"/>
                  </a:lnTo>
                  <a:lnTo>
                    <a:pt x="572935" y="188468"/>
                  </a:lnTo>
                  <a:lnTo>
                    <a:pt x="573024" y="188341"/>
                  </a:lnTo>
                  <a:lnTo>
                    <a:pt x="576326" y="179832"/>
                  </a:lnTo>
                  <a:lnTo>
                    <a:pt x="578485" y="173405"/>
                  </a:lnTo>
                  <a:lnTo>
                    <a:pt x="580034" y="166712"/>
                  </a:lnTo>
                  <a:lnTo>
                    <a:pt x="580961" y="159740"/>
                  </a:lnTo>
                  <a:lnTo>
                    <a:pt x="581279" y="152527"/>
                  </a:lnTo>
                  <a:close/>
                </a:path>
                <a:path w="1420495" h="217169">
                  <a:moveTo>
                    <a:pt x="751078" y="213233"/>
                  </a:moveTo>
                  <a:lnTo>
                    <a:pt x="730313" y="149860"/>
                  </a:lnTo>
                  <a:lnTo>
                    <a:pt x="722922" y="127254"/>
                  </a:lnTo>
                  <a:lnTo>
                    <a:pt x="699389" y="55410"/>
                  </a:lnTo>
                  <a:lnTo>
                    <a:pt x="699389" y="127254"/>
                  </a:lnTo>
                  <a:lnTo>
                    <a:pt x="642620" y="127254"/>
                  </a:lnTo>
                  <a:lnTo>
                    <a:pt x="661035" y="65786"/>
                  </a:lnTo>
                  <a:lnTo>
                    <a:pt x="663790" y="55867"/>
                  </a:lnTo>
                  <a:lnTo>
                    <a:pt x="666203" y="45885"/>
                  </a:lnTo>
                  <a:lnTo>
                    <a:pt x="668274" y="35864"/>
                  </a:lnTo>
                  <a:lnTo>
                    <a:pt x="670052" y="25781"/>
                  </a:lnTo>
                  <a:lnTo>
                    <a:pt x="672236" y="34861"/>
                  </a:lnTo>
                  <a:lnTo>
                    <a:pt x="674966" y="45123"/>
                  </a:lnTo>
                  <a:lnTo>
                    <a:pt x="678230" y="56578"/>
                  </a:lnTo>
                  <a:lnTo>
                    <a:pt x="681990" y="69215"/>
                  </a:lnTo>
                  <a:lnTo>
                    <a:pt x="699389" y="127254"/>
                  </a:lnTo>
                  <a:lnTo>
                    <a:pt x="699389" y="55410"/>
                  </a:lnTo>
                  <a:lnTo>
                    <a:pt x="689686" y="25781"/>
                  </a:lnTo>
                  <a:lnTo>
                    <a:pt x="682498" y="3810"/>
                  </a:lnTo>
                  <a:lnTo>
                    <a:pt x="658622" y="3810"/>
                  </a:lnTo>
                  <a:lnTo>
                    <a:pt x="594233" y="213233"/>
                  </a:lnTo>
                  <a:lnTo>
                    <a:pt x="617855" y="213233"/>
                  </a:lnTo>
                  <a:lnTo>
                    <a:pt x="636270" y="149860"/>
                  </a:lnTo>
                  <a:lnTo>
                    <a:pt x="706247" y="149860"/>
                  </a:lnTo>
                  <a:lnTo>
                    <a:pt x="725805" y="213233"/>
                  </a:lnTo>
                  <a:lnTo>
                    <a:pt x="751078" y="213233"/>
                  </a:lnTo>
                  <a:close/>
                </a:path>
                <a:path w="1420495" h="217169">
                  <a:moveTo>
                    <a:pt x="916178" y="213233"/>
                  </a:moveTo>
                  <a:lnTo>
                    <a:pt x="886968" y="156210"/>
                  </a:lnTo>
                  <a:lnTo>
                    <a:pt x="861060" y="121412"/>
                  </a:lnTo>
                  <a:lnTo>
                    <a:pt x="859104" y="120269"/>
                  </a:lnTo>
                  <a:lnTo>
                    <a:pt x="855218" y="117983"/>
                  </a:lnTo>
                  <a:lnTo>
                    <a:pt x="890905" y="98552"/>
                  </a:lnTo>
                  <a:lnTo>
                    <a:pt x="892314" y="96266"/>
                  </a:lnTo>
                  <a:lnTo>
                    <a:pt x="895921" y="90436"/>
                  </a:lnTo>
                  <a:lnTo>
                    <a:pt x="899541" y="81470"/>
                  </a:lnTo>
                  <a:lnTo>
                    <a:pt x="901725" y="71666"/>
                  </a:lnTo>
                  <a:lnTo>
                    <a:pt x="902462" y="60960"/>
                  </a:lnTo>
                  <a:lnTo>
                    <a:pt x="902004" y="52489"/>
                  </a:lnTo>
                  <a:lnTo>
                    <a:pt x="887285" y="17233"/>
                  </a:lnTo>
                  <a:lnTo>
                    <a:pt x="879602" y="11125"/>
                  </a:lnTo>
                  <a:lnTo>
                    <a:pt x="879602" y="60960"/>
                  </a:lnTo>
                  <a:lnTo>
                    <a:pt x="879602" y="67691"/>
                  </a:lnTo>
                  <a:lnTo>
                    <a:pt x="848487" y="96266"/>
                  </a:lnTo>
                  <a:lnTo>
                    <a:pt x="790575" y="96266"/>
                  </a:lnTo>
                  <a:lnTo>
                    <a:pt x="790575" y="26924"/>
                  </a:lnTo>
                  <a:lnTo>
                    <a:pt x="843661" y="26924"/>
                  </a:lnTo>
                  <a:lnTo>
                    <a:pt x="877417" y="47421"/>
                  </a:lnTo>
                  <a:lnTo>
                    <a:pt x="879602" y="60960"/>
                  </a:lnTo>
                  <a:lnTo>
                    <a:pt x="879602" y="11125"/>
                  </a:lnTo>
                  <a:lnTo>
                    <a:pt x="842772" y="3810"/>
                  </a:lnTo>
                  <a:lnTo>
                    <a:pt x="768477" y="3810"/>
                  </a:lnTo>
                  <a:lnTo>
                    <a:pt x="768477" y="213233"/>
                  </a:lnTo>
                  <a:lnTo>
                    <a:pt x="790575" y="213233"/>
                  </a:lnTo>
                  <a:lnTo>
                    <a:pt x="790575" y="120269"/>
                  </a:lnTo>
                  <a:lnTo>
                    <a:pt x="822071" y="120269"/>
                  </a:lnTo>
                  <a:lnTo>
                    <a:pt x="850023" y="140881"/>
                  </a:lnTo>
                  <a:lnTo>
                    <a:pt x="853414" y="146367"/>
                  </a:lnTo>
                  <a:lnTo>
                    <a:pt x="857211" y="153022"/>
                  </a:lnTo>
                  <a:lnTo>
                    <a:pt x="861441" y="160794"/>
                  </a:lnTo>
                  <a:lnTo>
                    <a:pt x="866140" y="169672"/>
                  </a:lnTo>
                  <a:lnTo>
                    <a:pt x="888238" y="213233"/>
                  </a:lnTo>
                  <a:lnTo>
                    <a:pt x="916178" y="213233"/>
                  </a:lnTo>
                  <a:close/>
                </a:path>
                <a:path w="1420495" h="217169">
                  <a:moveTo>
                    <a:pt x="1090790" y="108712"/>
                  </a:moveTo>
                  <a:lnTo>
                    <a:pt x="1085278" y="65392"/>
                  </a:lnTo>
                  <a:lnTo>
                    <a:pt x="1069035" y="30518"/>
                  </a:lnTo>
                  <a:lnTo>
                    <a:pt x="1067930" y="29235"/>
                  </a:lnTo>
                  <a:lnTo>
                    <a:pt x="1067930" y="108839"/>
                  </a:lnTo>
                  <a:lnTo>
                    <a:pt x="1066914" y="127762"/>
                  </a:lnTo>
                  <a:lnTo>
                    <a:pt x="1051814" y="171069"/>
                  </a:lnTo>
                  <a:lnTo>
                    <a:pt x="1010539" y="193040"/>
                  </a:lnTo>
                  <a:lnTo>
                    <a:pt x="998753" y="191681"/>
                  </a:lnTo>
                  <a:lnTo>
                    <a:pt x="962545" y="159397"/>
                  </a:lnTo>
                  <a:lnTo>
                    <a:pt x="953389" y="111633"/>
                  </a:lnTo>
                  <a:lnTo>
                    <a:pt x="954455" y="89712"/>
                  </a:lnTo>
                  <a:lnTo>
                    <a:pt x="970407" y="44196"/>
                  </a:lnTo>
                  <a:lnTo>
                    <a:pt x="1010920" y="23876"/>
                  </a:lnTo>
                  <a:lnTo>
                    <a:pt x="1018984" y="24549"/>
                  </a:lnTo>
                  <a:lnTo>
                    <a:pt x="1052474" y="47078"/>
                  </a:lnTo>
                  <a:lnTo>
                    <a:pt x="1066203" y="84696"/>
                  </a:lnTo>
                  <a:lnTo>
                    <a:pt x="1067930" y="108839"/>
                  </a:lnTo>
                  <a:lnTo>
                    <a:pt x="1067930" y="29235"/>
                  </a:lnTo>
                  <a:lnTo>
                    <a:pt x="1032827" y="3517"/>
                  </a:lnTo>
                  <a:lnTo>
                    <a:pt x="1010793" y="0"/>
                  </a:lnTo>
                  <a:lnTo>
                    <a:pt x="993876" y="1866"/>
                  </a:lnTo>
                  <a:lnTo>
                    <a:pt x="952881" y="29591"/>
                  </a:lnTo>
                  <a:lnTo>
                    <a:pt x="936129" y="64757"/>
                  </a:lnTo>
                  <a:lnTo>
                    <a:pt x="930656" y="108839"/>
                  </a:lnTo>
                  <a:lnTo>
                    <a:pt x="930541" y="111633"/>
                  </a:lnTo>
                  <a:lnTo>
                    <a:pt x="931125" y="124828"/>
                  </a:lnTo>
                  <a:lnTo>
                    <a:pt x="940181" y="163576"/>
                  </a:lnTo>
                  <a:lnTo>
                    <a:pt x="968375" y="202565"/>
                  </a:lnTo>
                  <a:lnTo>
                    <a:pt x="1010666" y="216789"/>
                  </a:lnTo>
                  <a:lnTo>
                    <a:pt x="1021397" y="215988"/>
                  </a:lnTo>
                  <a:lnTo>
                    <a:pt x="1060208" y="196621"/>
                  </a:lnTo>
                  <a:lnTo>
                    <a:pt x="1063421" y="193040"/>
                  </a:lnTo>
                  <a:lnTo>
                    <a:pt x="1068044" y="187896"/>
                  </a:lnTo>
                  <a:lnTo>
                    <a:pt x="1085011" y="152869"/>
                  </a:lnTo>
                  <a:lnTo>
                    <a:pt x="1090155" y="124345"/>
                  </a:lnTo>
                  <a:lnTo>
                    <a:pt x="1090790" y="108712"/>
                  </a:lnTo>
                  <a:close/>
                </a:path>
                <a:path w="1420495" h="217169">
                  <a:moveTo>
                    <a:pt x="1250442" y="3810"/>
                  </a:moveTo>
                  <a:lnTo>
                    <a:pt x="1229106" y="3810"/>
                  </a:lnTo>
                  <a:lnTo>
                    <a:pt x="1229106" y="168275"/>
                  </a:lnTo>
                  <a:lnTo>
                    <a:pt x="1165174" y="48641"/>
                  </a:lnTo>
                  <a:lnTo>
                    <a:pt x="1141222" y="3810"/>
                  </a:lnTo>
                  <a:lnTo>
                    <a:pt x="1118362" y="3810"/>
                  </a:lnTo>
                  <a:lnTo>
                    <a:pt x="1118362" y="213233"/>
                  </a:lnTo>
                  <a:lnTo>
                    <a:pt x="1139698" y="213233"/>
                  </a:lnTo>
                  <a:lnTo>
                    <a:pt x="1139698" y="48641"/>
                  </a:lnTo>
                  <a:lnTo>
                    <a:pt x="1227709" y="213233"/>
                  </a:lnTo>
                  <a:lnTo>
                    <a:pt x="1250442" y="213233"/>
                  </a:lnTo>
                  <a:lnTo>
                    <a:pt x="1250442" y="168275"/>
                  </a:lnTo>
                  <a:lnTo>
                    <a:pt x="1250442" y="3810"/>
                  </a:lnTo>
                  <a:close/>
                </a:path>
                <a:path w="1420495" h="217169">
                  <a:moveTo>
                    <a:pt x="1419974" y="3810"/>
                  </a:moveTo>
                  <a:lnTo>
                    <a:pt x="1397749" y="3810"/>
                  </a:lnTo>
                  <a:lnTo>
                    <a:pt x="1397749" y="124841"/>
                  </a:lnTo>
                  <a:lnTo>
                    <a:pt x="1397114" y="142773"/>
                  </a:lnTo>
                  <a:lnTo>
                    <a:pt x="1381302" y="184010"/>
                  </a:lnTo>
                  <a:lnTo>
                    <a:pt x="1352550" y="191770"/>
                  </a:lnTo>
                  <a:lnTo>
                    <a:pt x="1343025" y="191770"/>
                  </a:lnTo>
                  <a:lnTo>
                    <a:pt x="1314310" y="164820"/>
                  </a:lnTo>
                  <a:lnTo>
                    <a:pt x="1310259" y="124841"/>
                  </a:lnTo>
                  <a:lnTo>
                    <a:pt x="1310259" y="3810"/>
                  </a:lnTo>
                  <a:lnTo>
                    <a:pt x="1288161" y="3810"/>
                  </a:lnTo>
                  <a:lnTo>
                    <a:pt x="1288161" y="124841"/>
                  </a:lnTo>
                  <a:lnTo>
                    <a:pt x="1288554" y="140563"/>
                  </a:lnTo>
                  <a:lnTo>
                    <a:pt x="1298270" y="186347"/>
                  </a:lnTo>
                  <a:lnTo>
                    <a:pt x="1333017" y="214287"/>
                  </a:lnTo>
                  <a:lnTo>
                    <a:pt x="1354455" y="216789"/>
                  </a:lnTo>
                  <a:lnTo>
                    <a:pt x="1365973" y="216077"/>
                  </a:lnTo>
                  <a:lnTo>
                    <a:pt x="1400441" y="198869"/>
                  </a:lnTo>
                  <a:lnTo>
                    <a:pt x="1418551" y="153098"/>
                  </a:lnTo>
                  <a:lnTo>
                    <a:pt x="1419974" y="124841"/>
                  </a:lnTo>
                  <a:lnTo>
                    <a:pt x="1419974" y="3810"/>
                  </a:lnTo>
                  <a:close/>
                </a:path>
              </a:pathLst>
            </a:custGeom>
            <a:solidFill>
              <a:srgbClr val="FFFFFF"/>
            </a:solidFill>
          </p:spPr>
          <p:txBody>
            <a:bodyPr wrap="square" lIns="0" tIns="0" rIns="0" bIns="0" rtlCol="0"/>
            <a:lstStyle/>
            <a:p>
              <a:endParaRPr/>
            </a:p>
          </p:txBody>
        </p:sp>
        <p:sp>
          <p:nvSpPr>
            <p:cNvPr id="55" name="object 55"/>
            <p:cNvSpPr/>
            <p:nvPr/>
          </p:nvSpPr>
          <p:spPr>
            <a:xfrm>
              <a:off x="460324" y="1935733"/>
              <a:ext cx="278765" cy="128270"/>
            </a:xfrm>
            <a:custGeom>
              <a:avLst/>
              <a:gdLst/>
              <a:ahLst/>
              <a:cxnLst/>
              <a:rect l="l" t="t" r="r" b="b"/>
              <a:pathLst>
                <a:path w="278765" h="128269">
                  <a:moveTo>
                    <a:pt x="44030" y="11810"/>
                  </a:moveTo>
                  <a:lnTo>
                    <a:pt x="31407" y="11810"/>
                  </a:lnTo>
                  <a:lnTo>
                    <a:pt x="31407" y="100329"/>
                  </a:lnTo>
                  <a:lnTo>
                    <a:pt x="44030" y="100329"/>
                  </a:lnTo>
                  <a:lnTo>
                    <a:pt x="44030" y="11810"/>
                  </a:lnTo>
                  <a:close/>
                </a:path>
                <a:path w="278765" h="128269">
                  <a:moveTo>
                    <a:pt x="75577" y="0"/>
                  </a:moveTo>
                  <a:lnTo>
                    <a:pt x="0" y="0"/>
                  </a:lnTo>
                  <a:lnTo>
                    <a:pt x="0" y="11810"/>
                  </a:lnTo>
                  <a:lnTo>
                    <a:pt x="75577" y="11810"/>
                  </a:lnTo>
                  <a:lnTo>
                    <a:pt x="75577" y="0"/>
                  </a:lnTo>
                  <a:close/>
                </a:path>
                <a:path w="278765" h="128269">
                  <a:moveTo>
                    <a:pt x="98196" y="0"/>
                  </a:moveTo>
                  <a:lnTo>
                    <a:pt x="86486" y="0"/>
                  </a:lnTo>
                  <a:lnTo>
                    <a:pt x="86486" y="14097"/>
                  </a:lnTo>
                  <a:lnTo>
                    <a:pt x="98196" y="14097"/>
                  </a:lnTo>
                  <a:lnTo>
                    <a:pt x="98196" y="0"/>
                  </a:lnTo>
                  <a:close/>
                </a:path>
                <a:path w="278765" h="128269">
                  <a:moveTo>
                    <a:pt x="98196" y="27685"/>
                  </a:moveTo>
                  <a:lnTo>
                    <a:pt x="86486" y="27685"/>
                  </a:lnTo>
                  <a:lnTo>
                    <a:pt x="86486" y="100329"/>
                  </a:lnTo>
                  <a:lnTo>
                    <a:pt x="98196" y="100329"/>
                  </a:lnTo>
                  <a:lnTo>
                    <a:pt x="98196" y="27685"/>
                  </a:lnTo>
                  <a:close/>
                </a:path>
                <a:path w="278765" h="128269">
                  <a:moveTo>
                    <a:pt x="126047" y="27685"/>
                  </a:moveTo>
                  <a:lnTo>
                    <a:pt x="115379" y="27685"/>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5"/>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5"/>
                  </a:lnTo>
                  <a:lnTo>
                    <a:pt x="154114" y="89534"/>
                  </a:lnTo>
                  <a:lnTo>
                    <a:pt x="149656" y="91821"/>
                  </a:lnTo>
                  <a:lnTo>
                    <a:pt x="167110" y="91821"/>
                  </a:lnTo>
                  <a:lnTo>
                    <a:pt x="169011" y="89534"/>
                  </a:lnTo>
                  <a:lnTo>
                    <a:pt x="174078" y="77597"/>
                  </a:lnTo>
                  <a:lnTo>
                    <a:pt x="175348" y="70866"/>
                  </a:lnTo>
                  <a:lnTo>
                    <a:pt x="175348" y="56515"/>
                  </a:lnTo>
                  <a:lnTo>
                    <a:pt x="174205" y="50165"/>
                  </a:lnTo>
                  <a:lnTo>
                    <a:pt x="169608" y="38480"/>
                  </a:lnTo>
                  <a:lnTo>
                    <a:pt x="167528" y="35687"/>
                  </a:lnTo>
                  <a:close/>
                </a:path>
                <a:path w="278765" h="128269">
                  <a:moveTo>
                    <a:pt x="151980" y="26034"/>
                  </a:moveTo>
                  <a:lnTo>
                    <a:pt x="141566" y="26034"/>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4"/>
                  </a:lnTo>
                  <a:close/>
                </a:path>
                <a:path w="278765" h="128269">
                  <a:moveTo>
                    <a:pt x="226059" y="26034"/>
                  </a:moveTo>
                  <a:lnTo>
                    <a:pt x="208025" y="26034"/>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4"/>
                  </a:lnTo>
                  <a:lnTo>
                    <a:pt x="201993" y="84835"/>
                  </a:lnTo>
                  <a:lnTo>
                    <a:pt x="198145" y="80264"/>
                  </a:lnTo>
                  <a:lnTo>
                    <a:pt x="196214" y="73278"/>
                  </a:lnTo>
                  <a:lnTo>
                    <a:pt x="210718" y="36195"/>
                  </a:lnTo>
                  <a:lnTo>
                    <a:pt x="240130" y="36195"/>
                  </a:lnTo>
                  <a:lnTo>
                    <a:pt x="239852" y="35814"/>
                  </a:lnTo>
                  <a:lnTo>
                    <a:pt x="233819" y="29209"/>
                  </a:lnTo>
                  <a:lnTo>
                    <a:pt x="226059" y="26034"/>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5"/>
                  </a:lnTo>
                  <a:lnTo>
                    <a:pt x="227215" y="89534"/>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5"/>
                  </a:moveTo>
                  <a:lnTo>
                    <a:pt x="264934" y="27685"/>
                  </a:lnTo>
                  <a:lnTo>
                    <a:pt x="264934" y="41655"/>
                  </a:lnTo>
                  <a:lnTo>
                    <a:pt x="278269" y="41655"/>
                  </a:lnTo>
                  <a:lnTo>
                    <a:pt x="278269" y="27685"/>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56" name="object 56"/>
            <p:cNvPicPr/>
            <p:nvPr/>
          </p:nvPicPr>
          <p:blipFill>
            <a:blip r:embed="rId20" cstate="screen">
              <a:extLst>
                <a:ext uri="{28A0092B-C50C-407E-A947-70E740481C1C}">
                  <a14:useLocalDpi xmlns:a14="http://schemas.microsoft.com/office/drawing/2010/main"/>
                </a:ext>
              </a:extLst>
            </a:blip>
            <a:stretch>
              <a:fillRect/>
            </a:stretch>
          </p:blipFill>
          <p:spPr>
            <a:xfrm>
              <a:off x="1073886" y="1933955"/>
              <a:ext cx="1579270" cy="131572"/>
            </a:xfrm>
            <a:prstGeom prst="rect">
              <a:avLst/>
            </a:prstGeom>
          </p:spPr>
        </p:pic>
      </p:grpSp>
      <p:sp>
        <p:nvSpPr>
          <p:cNvPr id="57" name="object 57"/>
          <p:cNvSpPr txBox="1"/>
          <p:nvPr/>
        </p:nvSpPr>
        <p:spPr>
          <a:xfrm>
            <a:off x="444503" y="2051052"/>
            <a:ext cx="34226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t>
            </a:r>
            <a:r>
              <a:rPr sz="1100" spc="40" dirty="0">
                <a:solidFill>
                  <a:srgbClr val="004448"/>
                </a:solidFill>
                <a:latin typeface="Microsoft Sans Serif"/>
                <a:cs typeface="Microsoft Sans Serif"/>
              </a:rPr>
              <a:t>a</a:t>
            </a:r>
            <a:r>
              <a:rPr sz="1100" spc="-10" dirty="0">
                <a:solidFill>
                  <a:srgbClr val="004448"/>
                </a:solidFill>
                <a:latin typeface="Microsoft Sans Serif"/>
                <a:cs typeface="Microsoft Sans Serif"/>
              </a:rPr>
              <a:t>í</a:t>
            </a:r>
            <a:r>
              <a:rPr sz="1100" dirty="0">
                <a:solidFill>
                  <a:srgbClr val="004448"/>
                </a:solidFill>
                <a:latin typeface="Microsoft Sans Serif"/>
                <a:cs typeface="Microsoft Sans Serif"/>
              </a:rPr>
              <a:t>s:</a:t>
            </a:r>
            <a:endParaRPr sz="1100">
              <a:latin typeface="Microsoft Sans Serif"/>
              <a:cs typeface="Microsoft Sans Serif"/>
            </a:endParaRPr>
          </a:p>
        </p:txBody>
      </p:sp>
      <p:sp>
        <p:nvSpPr>
          <p:cNvPr id="58" name="object 58"/>
          <p:cNvSpPr txBox="1"/>
          <p:nvPr/>
        </p:nvSpPr>
        <p:spPr>
          <a:xfrm>
            <a:off x="1089459" y="2051052"/>
            <a:ext cx="629285" cy="182195"/>
          </a:xfrm>
          <a:prstGeom prst="rect">
            <a:avLst/>
          </a:prstGeom>
        </p:spPr>
        <p:txBody>
          <a:bodyPr vert="horz" wrap="square" lIns="0" tIns="12697" rIns="0" bIns="0" rtlCol="0">
            <a:spAutoFit/>
          </a:bodyPr>
          <a:lstStyle/>
          <a:p>
            <a:pPr marL="12697">
              <a:spcBef>
                <a:spcPts val="100"/>
              </a:spcBef>
            </a:pPr>
            <a:r>
              <a:rPr sz="1100" spc="-5" dirty="0">
                <a:solidFill>
                  <a:srgbClr val="57585B"/>
                </a:solidFill>
                <a:latin typeface="Microsoft Sans Serif"/>
                <a:cs typeface="Microsoft Sans Serif"/>
              </a:rPr>
              <a:t>Es</a:t>
            </a:r>
            <a:r>
              <a:rPr sz="1100" spc="-15" dirty="0">
                <a:solidFill>
                  <a:srgbClr val="57585B"/>
                </a:solidFill>
                <a:latin typeface="Microsoft Sans Serif"/>
                <a:cs typeface="Microsoft Sans Serif"/>
              </a:rPr>
              <a:t>l</a:t>
            </a:r>
            <a:r>
              <a:rPr sz="1100" dirty="0">
                <a:solidFill>
                  <a:srgbClr val="57585B"/>
                </a:solidFill>
                <a:latin typeface="Microsoft Sans Serif"/>
                <a:cs typeface="Microsoft Sans Serif"/>
              </a:rPr>
              <a:t>o</a:t>
            </a:r>
            <a:r>
              <a:rPr sz="1100" spc="-15" dirty="0">
                <a:solidFill>
                  <a:srgbClr val="57585B"/>
                </a:solidFill>
                <a:latin typeface="Microsoft Sans Serif"/>
                <a:cs typeface="Microsoft Sans Serif"/>
              </a:rPr>
              <a:t>v</a:t>
            </a:r>
            <a:r>
              <a:rPr sz="1100" dirty="0">
                <a:solidFill>
                  <a:srgbClr val="57585B"/>
                </a:solidFill>
                <a:latin typeface="Microsoft Sans Serif"/>
                <a:cs typeface="Microsoft Sans Serif"/>
              </a:rPr>
              <a:t>e</a:t>
            </a:r>
            <a:r>
              <a:rPr sz="1100" spc="-5" dirty="0">
                <a:solidFill>
                  <a:srgbClr val="57585B"/>
                </a:solidFill>
                <a:latin typeface="Microsoft Sans Serif"/>
                <a:cs typeface="Microsoft Sans Serif"/>
              </a:rPr>
              <a:t>n</a:t>
            </a:r>
            <a:r>
              <a:rPr sz="1100" spc="-20" dirty="0">
                <a:solidFill>
                  <a:srgbClr val="57585B"/>
                </a:solidFill>
                <a:latin typeface="Microsoft Sans Serif"/>
                <a:cs typeface="Microsoft Sans Serif"/>
              </a:rPr>
              <a:t>i</a:t>
            </a:r>
            <a:r>
              <a:rPr sz="1100" dirty="0">
                <a:solidFill>
                  <a:srgbClr val="57585B"/>
                </a:solidFill>
                <a:latin typeface="Microsoft Sans Serif"/>
                <a:cs typeface="Microsoft Sans Serif"/>
              </a:rPr>
              <a:t>a</a:t>
            </a:r>
            <a:endParaRPr sz="1100">
              <a:latin typeface="Microsoft Sans Serif"/>
              <a:cs typeface="Microsoft Sans Serif"/>
            </a:endParaRPr>
          </a:p>
        </p:txBody>
      </p:sp>
      <p:pic>
        <p:nvPicPr>
          <p:cNvPr id="59" name="object 59"/>
          <p:cNvPicPr/>
          <p:nvPr/>
        </p:nvPicPr>
        <p:blipFill>
          <a:blip r:embed="rId21" cstate="screen">
            <a:extLst>
              <a:ext uri="{28A0092B-C50C-407E-A947-70E740481C1C}">
                <a14:useLocalDpi xmlns:a14="http://schemas.microsoft.com/office/drawing/2010/main"/>
              </a:ext>
            </a:extLst>
          </a:blip>
          <a:stretch>
            <a:fillRect/>
          </a:stretch>
        </p:blipFill>
        <p:spPr>
          <a:xfrm>
            <a:off x="457200" y="8209841"/>
            <a:ext cx="213995" cy="195275"/>
          </a:xfrm>
          <a:prstGeom prst="rect">
            <a:avLst/>
          </a:prstGeom>
        </p:spPr>
      </p:pic>
      <p:pic>
        <p:nvPicPr>
          <p:cNvPr id="60" name="object 60"/>
          <p:cNvPicPr/>
          <p:nvPr/>
        </p:nvPicPr>
        <p:blipFill>
          <a:blip r:embed="rId22" cstate="screen">
            <a:extLst>
              <a:ext uri="{28A0092B-C50C-407E-A947-70E740481C1C}">
                <a14:useLocalDpi xmlns:a14="http://schemas.microsoft.com/office/drawing/2010/main"/>
              </a:ext>
            </a:extLst>
          </a:blip>
          <a:stretch>
            <a:fillRect/>
          </a:stretch>
        </p:blipFill>
        <p:spPr>
          <a:xfrm>
            <a:off x="467994" y="6948372"/>
            <a:ext cx="213995" cy="252272"/>
          </a:xfrm>
          <a:prstGeom prst="rect">
            <a:avLst/>
          </a:prstGeom>
        </p:spPr>
      </p:pic>
      <p:pic>
        <p:nvPicPr>
          <p:cNvPr id="61" name="object 61"/>
          <p:cNvPicPr/>
          <p:nvPr/>
        </p:nvPicPr>
        <p:blipFill>
          <a:blip r:embed="rId23" cstate="screen">
            <a:extLst>
              <a:ext uri="{28A0092B-C50C-407E-A947-70E740481C1C}">
                <a14:useLocalDpi xmlns:a14="http://schemas.microsoft.com/office/drawing/2010/main"/>
              </a:ext>
            </a:extLst>
          </a:blip>
          <a:stretch>
            <a:fillRect/>
          </a:stretch>
        </p:blipFill>
        <p:spPr>
          <a:xfrm>
            <a:off x="3824604" y="7453845"/>
            <a:ext cx="213995" cy="210604"/>
          </a:xfrm>
          <a:prstGeom prst="rect">
            <a:avLst/>
          </a:prstGeom>
        </p:spPr>
      </p:pic>
      <p:grpSp>
        <p:nvGrpSpPr>
          <p:cNvPr id="62" name="object 62"/>
          <p:cNvGrpSpPr/>
          <p:nvPr/>
        </p:nvGrpSpPr>
        <p:grpSpPr>
          <a:xfrm>
            <a:off x="6255892" y="2035508"/>
            <a:ext cx="427990" cy="804545"/>
            <a:chOff x="6255892" y="2035508"/>
            <a:chExt cx="427990" cy="804545"/>
          </a:xfrm>
        </p:grpSpPr>
        <p:pic>
          <p:nvPicPr>
            <p:cNvPr id="63" name="object 63"/>
            <p:cNvPicPr/>
            <p:nvPr/>
          </p:nvPicPr>
          <p:blipFill>
            <a:blip r:embed="rId24" cstate="screen">
              <a:extLst>
                <a:ext uri="{28A0092B-C50C-407E-A947-70E740481C1C}">
                  <a14:useLocalDpi xmlns:a14="http://schemas.microsoft.com/office/drawing/2010/main"/>
                </a:ext>
              </a:extLst>
            </a:blip>
            <a:stretch>
              <a:fillRect/>
            </a:stretch>
          </p:blipFill>
          <p:spPr>
            <a:xfrm>
              <a:off x="6410531" y="2035508"/>
              <a:ext cx="242363" cy="184705"/>
            </a:xfrm>
            <a:prstGeom prst="rect">
              <a:avLst/>
            </a:prstGeom>
          </p:spPr>
        </p:pic>
        <p:pic>
          <p:nvPicPr>
            <p:cNvPr id="64" name="object 64"/>
            <p:cNvPicPr/>
            <p:nvPr/>
          </p:nvPicPr>
          <p:blipFill>
            <a:blip r:embed="rId25" cstate="screen">
              <a:extLst>
                <a:ext uri="{28A0092B-C50C-407E-A947-70E740481C1C}">
                  <a14:useLocalDpi xmlns:a14="http://schemas.microsoft.com/office/drawing/2010/main"/>
                </a:ext>
              </a:extLst>
            </a:blip>
            <a:stretch>
              <a:fillRect/>
            </a:stretch>
          </p:blipFill>
          <p:spPr>
            <a:xfrm>
              <a:off x="6386829" y="2261742"/>
              <a:ext cx="204089" cy="172073"/>
            </a:xfrm>
            <a:prstGeom prst="rect">
              <a:avLst/>
            </a:prstGeom>
          </p:spPr>
        </p:pic>
        <p:pic>
          <p:nvPicPr>
            <p:cNvPr id="65" name="object 65"/>
            <p:cNvPicPr/>
            <p:nvPr/>
          </p:nvPicPr>
          <p:blipFill>
            <a:blip r:embed="rId26" cstate="screen">
              <a:extLst>
                <a:ext uri="{28A0092B-C50C-407E-A947-70E740481C1C}">
                  <a14:useLocalDpi xmlns:a14="http://schemas.microsoft.com/office/drawing/2010/main"/>
                </a:ext>
              </a:extLst>
            </a:blip>
            <a:stretch>
              <a:fillRect/>
            </a:stretch>
          </p:blipFill>
          <p:spPr>
            <a:xfrm>
              <a:off x="6370573" y="2495803"/>
              <a:ext cx="152780" cy="168782"/>
            </a:xfrm>
            <a:prstGeom prst="rect">
              <a:avLst/>
            </a:prstGeom>
          </p:spPr>
        </p:pic>
        <p:sp>
          <p:nvSpPr>
            <p:cNvPr id="66" name="object 66"/>
            <p:cNvSpPr/>
            <p:nvPr/>
          </p:nvSpPr>
          <p:spPr>
            <a:xfrm>
              <a:off x="6255893" y="2189098"/>
              <a:ext cx="427990" cy="452120"/>
            </a:xfrm>
            <a:custGeom>
              <a:avLst/>
              <a:gdLst/>
              <a:ahLst/>
              <a:cxnLst/>
              <a:rect l="l" t="t" r="r" b="b"/>
              <a:pathLst>
                <a:path w="427990" h="452119">
                  <a:moveTo>
                    <a:pt x="177927" y="257683"/>
                  </a:moveTo>
                  <a:lnTo>
                    <a:pt x="73037" y="349338"/>
                  </a:lnTo>
                  <a:lnTo>
                    <a:pt x="61722" y="365125"/>
                  </a:lnTo>
                  <a:lnTo>
                    <a:pt x="60744" y="359181"/>
                  </a:lnTo>
                  <a:lnTo>
                    <a:pt x="59537" y="352958"/>
                  </a:lnTo>
                  <a:lnTo>
                    <a:pt x="58127" y="346468"/>
                  </a:lnTo>
                  <a:lnTo>
                    <a:pt x="56515" y="339725"/>
                  </a:lnTo>
                  <a:lnTo>
                    <a:pt x="49288" y="311251"/>
                  </a:lnTo>
                  <a:lnTo>
                    <a:pt x="42113" y="282765"/>
                  </a:lnTo>
                  <a:lnTo>
                    <a:pt x="27813" y="225806"/>
                  </a:lnTo>
                  <a:lnTo>
                    <a:pt x="0" y="219837"/>
                  </a:lnTo>
                  <a:lnTo>
                    <a:pt x="45085" y="377952"/>
                  </a:lnTo>
                  <a:lnTo>
                    <a:pt x="71501" y="383540"/>
                  </a:lnTo>
                  <a:lnTo>
                    <a:pt x="87096" y="365125"/>
                  </a:lnTo>
                  <a:lnTo>
                    <a:pt x="177927" y="257683"/>
                  </a:lnTo>
                  <a:close/>
                </a:path>
                <a:path w="427990" h="452119">
                  <a:moveTo>
                    <a:pt x="231013" y="268986"/>
                  </a:moveTo>
                  <a:lnTo>
                    <a:pt x="205359" y="263525"/>
                  </a:lnTo>
                  <a:lnTo>
                    <a:pt x="197751" y="299059"/>
                  </a:lnTo>
                  <a:lnTo>
                    <a:pt x="190195" y="334581"/>
                  </a:lnTo>
                  <a:lnTo>
                    <a:pt x="175133" y="405638"/>
                  </a:lnTo>
                  <a:lnTo>
                    <a:pt x="200914" y="411099"/>
                  </a:lnTo>
                  <a:lnTo>
                    <a:pt x="231013" y="268986"/>
                  </a:lnTo>
                  <a:close/>
                </a:path>
                <a:path w="427990" h="452119">
                  <a:moveTo>
                    <a:pt x="237871" y="32766"/>
                  </a:moveTo>
                  <a:lnTo>
                    <a:pt x="83693" y="0"/>
                  </a:lnTo>
                  <a:lnTo>
                    <a:pt x="82423" y="5588"/>
                  </a:lnTo>
                  <a:lnTo>
                    <a:pt x="80137" y="16764"/>
                  </a:lnTo>
                  <a:lnTo>
                    <a:pt x="144145" y="30480"/>
                  </a:lnTo>
                  <a:lnTo>
                    <a:pt x="117602" y="155702"/>
                  </a:lnTo>
                  <a:lnTo>
                    <a:pt x="143256" y="161163"/>
                  </a:lnTo>
                  <a:lnTo>
                    <a:pt x="169926" y="35941"/>
                  </a:lnTo>
                  <a:lnTo>
                    <a:pt x="234315" y="49530"/>
                  </a:lnTo>
                  <a:lnTo>
                    <a:pt x="235458" y="43942"/>
                  </a:lnTo>
                  <a:lnTo>
                    <a:pt x="236728" y="38354"/>
                  </a:lnTo>
                  <a:lnTo>
                    <a:pt x="237210" y="35941"/>
                  </a:lnTo>
                  <a:lnTo>
                    <a:pt x="237871" y="32766"/>
                  </a:lnTo>
                  <a:close/>
                </a:path>
                <a:path w="427990" h="452119">
                  <a:moveTo>
                    <a:pt x="418846" y="308864"/>
                  </a:moveTo>
                  <a:lnTo>
                    <a:pt x="382816" y="301244"/>
                  </a:lnTo>
                  <a:lnTo>
                    <a:pt x="278130" y="279019"/>
                  </a:lnTo>
                  <a:lnTo>
                    <a:pt x="270573" y="314553"/>
                  </a:lnTo>
                  <a:lnTo>
                    <a:pt x="247904" y="421005"/>
                  </a:lnTo>
                  <a:lnTo>
                    <a:pt x="393052" y="451866"/>
                  </a:lnTo>
                  <a:lnTo>
                    <a:pt x="394335" y="446278"/>
                  </a:lnTo>
                  <a:lnTo>
                    <a:pt x="396621" y="435102"/>
                  </a:lnTo>
                  <a:lnTo>
                    <a:pt x="277228" y="409829"/>
                  </a:lnTo>
                  <a:lnTo>
                    <a:pt x="287528" y="361442"/>
                  </a:lnTo>
                  <a:lnTo>
                    <a:pt x="395097" y="384302"/>
                  </a:lnTo>
                  <a:lnTo>
                    <a:pt x="396354" y="378714"/>
                  </a:lnTo>
                  <a:lnTo>
                    <a:pt x="397510" y="373126"/>
                  </a:lnTo>
                  <a:lnTo>
                    <a:pt x="398653" y="367665"/>
                  </a:lnTo>
                  <a:lnTo>
                    <a:pt x="369531" y="361442"/>
                  </a:lnTo>
                  <a:lnTo>
                    <a:pt x="291084" y="344678"/>
                  </a:lnTo>
                  <a:lnTo>
                    <a:pt x="293370" y="333819"/>
                  </a:lnTo>
                  <a:lnTo>
                    <a:pt x="297992" y="312102"/>
                  </a:lnTo>
                  <a:lnTo>
                    <a:pt x="300355" y="301244"/>
                  </a:lnTo>
                  <a:lnTo>
                    <a:pt x="415290" y="325628"/>
                  </a:lnTo>
                  <a:lnTo>
                    <a:pt x="417576" y="314452"/>
                  </a:lnTo>
                  <a:lnTo>
                    <a:pt x="418846" y="308864"/>
                  </a:lnTo>
                  <a:close/>
                </a:path>
                <a:path w="427990" h="452119">
                  <a:moveTo>
                    <a:pt x="427786" y="136804"/>
                  </a:moveTo>
                  <a:lnTo>
                    <a:pt x="418388" y="97523"/>
                  </a:lnTo>
                  <a:lnTo>
                    <a:pt x="401205" y="78092"/>
                  </a:lnTo>
                  <a:lnTo>
                    <a:pt x="401205" y="124942"/>
                  </a:lnTo>
                  <a:lnTo>
                    <a:pt x="401053" y="133108"/>
                  </a:lnTo>
                  <a:lnTo>
                    <a:pt x="381927" y="173494"/>
                  </a:lnTo>
                  <a:lnTo>
                    <a:pt x="335038" y="186715"/>
                  </a:lnTo>
                  <a:lnTo>
                    <a:pt x="320929" y="184658"/>
                  </a:lnTo>
                  <a:lnTo>
                    <a:pt x="285305" y="168465"/>
                  </a:lnTo>
                  <a:lnTo>
                    <a:pt x="264960" y="127749"/>
                  </a:lnTo>
                  <a:lnTo>
                    <a:pt x="266306" y="115316"/>
                  </a:lnTo>
                  <a:lnTo>
                    <a:pt x="285445" y="79959"/>
                  </a:lnTo>
                  <a:lnTo>
                    <a:pt x="319595" y="68072"/>
                  </a:lnTo>
                  <a:lnTo>
                    <a:pt x="332359" y="68072"/>
                  </a:lnTo>
                  <a:lnTo>
                    <a:pt x="371678" y="79756"/>
                  </a:lnTo>
                  <a:lnTo>
                    <a:pt x="398145" y="109601"/>
                  </a:lnTo>
                  <a:lnTo>
                    <a:pt x="401205" y="124942"/>
                  </a:lnTo>
                  <a:lnTo>
                    <a:pt x="401205" y="78092"/>
                  </a:lnTo>
                  <a:lnTo>
                    <a:pt x="362089" y="57238"/>
                  </a:lnTo>
                  <a:lnTo>
                    <a:pt x="310654" y="50901"/>
                  </a:lnTo>
                  <a:lnTo>
                    <a:pt x="293446" y="53784"/>
                  </a:lnTo>
                  <a:lnTo>
                    <a:pt x="253047" y="79286"/>
                  </a:lnTo>
                  <a:lnTo>
                    <a:pt x="238607" y="118846"/>
                  </a:lnTo>
                  <a:lnTo>
                    <a:pt x="238772" y="128257"/>
                  </a:lnTo>
                  <a:lnTo>
                    <a:pt x="254038" y="165214"/>
                  </a:lnTo>
                  <a:lnTo>
                    <a:pt x="292176" y="192900"/>
                  </a:lnTo>
                  <a:lnTo>
                    <a:pt x="330187" y="202933"/>
                  </a:lnTo>
                  <a:lnTo>
                    <a:pt x="342569" y="203860"/>
                  </a:lnTo>
                  <a:lnTo>
                    <a:pt x="354774" y="203555"/>
                  </a:lnTo>
                  <a:lnTo>
                    <a:pt x="397827" y="190119"/>
                  </a:lnTo>
                  <a:lnTo>
                    <a:pt x="402107" y="186715"/>
                  </a:lnTo>
                  <a:lnTo>
                    <a:pt x="406146" y="183515"/>
                  </a:lnTo>
                  <a:lnTo>
                    <a:pt x="413245" y="175755"/>
                  </a:lnTo>
                  <a:lnTo>
                    <a:pt x="418947" y="167132"/>
                  </a:lnTo>
                  <a:lnTo>
                    <a:pt x="423303" y="157657"/>
                  </a:lnTo>
                  <a:lnTo>
                    <a:pt x="426339" y="147320"/>
                  </a:lnTo>
                  <a:lnTo>
                    <a:pt x="427786" y="136804"/>
                  </a:lnTo>
                  <a:close/>
                </a:path>
              </a:pathLst>
            </a:custGeom>
            <a:solidFill>
              <a:srgbClr val="FFFFFF"/>
            </a:solidFill>
          </p:spPr>
          <p:txBody>
            <a:bodyPr wrap="square" lIns="0" tIns="0" rIns="0" bIns="0" rtlCol="0"/>
            <a:lstStyle/>
            <a:p>
              <a:endParaRPr/>
            </a:p>
          </p:txBody>
        </p:sp>
        <p:pic>
          <p:nvPicPr>
            <p:cNvPr id="67" name="object 67"/>
            <p:cNvPicPr/>
            <p:nvPr/>
          </p:nvPicPr>
          <p:blipFill>
            <a:blip r:embed="rId27" cstate="screen">
              <a:extLst>
                <a:ext uri="{28A0092B-C50C-407E-A947-70E740481C1C}">
                  <a14:useLocalDpi xmlns:a14="http://schemas.microsoft.com/office/drawing/2010/main"/>
                </a:ext>
              </a:extLst>
            </a:blip>
            <a:stretch>
              <a:fillRect/>
            </a:stretch>
          </p:blipFill>
          <p:spPr>
            <a:xfrm>
              <a:off x="6300215" y="2655950"/>
              <a:ext cx="250189" cy="183896"/>
            </a:xfrm>
            <a:prstGeom prst="rect">
              <a:avLst/>
            </a:prstGeom>
          </p:spPr>
        </p:pic>
      </p:grpSp>
      <p:sp>
        <p:nvSpPr>
          <p:cNvPr id="68" name="object 68"/>
          <p:cNvSpPr txBox="1"/>
          <p:nvPr/>
        </p:nvSpPr>
        <p:spPr>
          <a:xfrm>
            <a:off x="7230101" y="8231958"/>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3465703"/>
            <a:ext cx="3018790" cy="4349912"/>
          </a:xfrm>
          <a:prstGeom prst="rect">
            <a:avLst/>
          </a:prstGeom>
        </p:spPr>
        <p:txBody>
          <a:bodyPr vert="horz" wrap="square" lIns="0" tIns="12697" rIns="0" bIns="0" rtlCol="0">
            <a:spAutoFit/>
          </a:bodyPr>
          <a:lstStyle/>
          <a:p>
            <a:pPr marL="12697" algn="just">
              <a:lnSpc>
                <a:spcPts val="1422"/>
              </a:lnSpc>
              <a:spcBef>
                <a:spcPts val="100"/>
              </a:spcBef>
            </a:pPr>
            <a:r>
              <a:rPr sz="1200" dirty="0">
                <a:solidFill>
                  <a:srgbClr val="004448"/>
                </a:solidFill>
                <a:latin typeface="Microsoft Sans Serif"/>
                <a:cs typeface="Microsoft Sans Serif"/>
              </a:rPr>
              <a:t>Acerca</a:t>
            </a:r>
            <a:r>
              <a:rPr sz="1200" spc="-7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6347" algn="just">
              <a:lnSpc>
                <a:spcPts val="1190"/>
              </a:lnSpc>
              <a:spcBef>
                <a:spcPts val="30"/>
              </a:spcBef>
            </a:pPr>
            <a:r>
              <a:rPr sz="1000" spc="-30" dirty="0">
                <a:solidFill>
                  <a:srgbClr val="57585B"/>
                </a:solidFill>
                <a:latin typeface="Microsoft Sans Serif"/>
                <a:cs typeface="Microsoft Sans Serif"/>
              </a:rPr>
              <a:t>Además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actividades </a:t>
            </a:r>
            <a:r>
              <a:rPr sz="1000" spc="-35" dirty="0">
                <a:solidFill>
                  <a:srgbClr val="57585B"/>
                </a:solidFill>
                <a:latin typeface="Microsoft Sans Serif"/>
                <a:cs typeface="Microsoft Sans Serif"/>
              </a:rPr>
              <a:t>de una </a:t>
            </a:r>
            <a:r>
              <a:rPr sz="1000" spc="-25" dirty="0">
                <a:solidFill>
                  <a:srgbClr val="57585B"/>
                </a:solidFill>
                <a:latin typeface="Microsoft Sans Serif"/>
                <a:cs typeface="Microsoft Sans Serif"/>
              </a:rPr>
              <a:t>finca </a:t>
            </a:r>
            <a:r>
              <a:rPr sz="1000" spc="-20" dirty="0">
                <a:solidFill>
                  <a:srgbClr val="57585B"/>
                </a:solidFill>
                <a:latin typeface="Microsoft Sans Serif"/>
                <a:cs typeface="Microsoft Sans Serif"/>
              </a:rPr>
              <a:t>turística </a:t>
            </a:r>
            <a:r>
              <a:rPr sz="1000" spc="-30" dirty="0">
                <a:solidFill>
                  <a:srgbClr val="57585B"/>
                </a:solidFill>
                <a:latin typeface="Microsoft Sans Serif"/>
                <a:cs typeface="Microsoft Sans Serif"/>
              </a:rPr>
              <a:t>con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alojamiento,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finca Firbas reconoció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importancia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exponer</a:t>
            </a:r>
            <a:r>
              <a:rPr sz="1000" spc="456"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467" dirty="0">
                <a:solidFill>
                  <a:srgbClr val="57585B"/>
                </a:solidFill>
                <a:latin typeface="Microsoft Sans Serif"/>
                <a:cs typeface="Microsoft Sans Serif"/>
              </a:rPr>
              <a:t> </a:t>
            </a:r>
            <a:r>
              <a:rPr sz="1000" spc="-25" dirty="0">
                <a:solidFill>
                  <a:srgbClr val="57585B"/>
                </a:solidFill>
                <a:latin typeface="Microsoft Sans Serif"/>
                <a:cs typeface="Microsoft Sans Serif"/>
              </a:rPr>
              <a:t>comercializar</a:t>
            </a:r>
            <a:r>
              <a:rPr sz="1000" spc="462" dirty="0">
                <a:solidFill>
                  <a:srgbClr val="57585B"/>
                </a:solidFill>
                <a:latin typeface="Microsoft Sans Serif"/>
                <a:cs typeface="Microsoft Sans Serif"/>
              </a:rPr>
              <a:t> </a:t>
            </a:r>
            <a:r>
              <a:rPr sz="1000" spc="-30" dirty="0">
                <a:solidFill>
                  <a:srgbClr val="57585B"/>
                </a:solidFill>
                <a:latin typeface="Microsoft Sans Serif"/>
                <a:cs typeface="Microsoft Sans Serif"/>
              </a:rPr>
              <a:t>claramente</a:t>
            </a:r>
            <a:r>
              <a:rPr sz="1000" spc="467"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spc="472"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endParaRPr sz="1000">
              <a:latin typeface="Microsoft Sans Serif"/>
              <a:cs typeface="Microsoft Sans Serif"/>
            </a:endParaRPr>
          </a:p>
          <a:p>
            <a:pPr marL="12697" marR="9525" algn="just">
              <a:lnSpc>
                <a:spcPts val="1190"/>
              </a:lnSpc>
              <a:spcBef>
                <a:spcPts val="10"/>
              </a:spcBef>
            </a:pPr>
            <a:r>
              <a:rPr sz="1000" spc="-30" dirty="0">
                <a:solidFill>
                  <a:srgbClr val="57585B"/>
                </a:solidFill>
                <a:latin typeface="Microsoft Sans Serif"/>
                <a:cs typeface="Microsoft Sans Serif"/>
              </a:rPr>
              <a:t>locales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calidad. Al analizar el valor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mercado</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sus</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propios</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peras</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William</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cultivadas</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endParaRPr sz="1000">
              <a:latin typeface="Microsoft Sans Serif"/>
              <a:cs typeface="Microsoft Sans Serif"/>
            </a:endParaRPr>
          </a:p>
          <a:p>
            <a:pPr marL="12697" marR="6347" algn="just">
              <a:lnSpc>
                <a:spcPts val="1190"/>
              </a:lnSpc>
              <a:spcBef>
                <a:spcPts val="5"/>
              </a:spcBef>
            </a:pPr>
            <a:r>
              <a:rPr sz="1000" spc="-30" dirty="0">
                <a:solidFill>
                  <a:srgbClr val="57585B"/>
                </a:solidFill>
                <a:latin typeface="Microsoft Sans Serif"/>
                <a:cs typeface="Microsoft Sans Serif"/>
              </a:rPr>
              <a:t>casa se convirtieron </a:t>
            </a:r>
            <a:r>
              <a:rPr sz="1000" spc="-35" dirty="0">
                <a:solidFill>
                  <a:srgbClr val="57585B"/>
                </a:solidFill>
                <a:latin typeface="Microsoft Sans Serif"/>
                <a:cs typeface="Microsoft Sans Serif"/>
              </a:rPr>
              <a:t>en el</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 </a:t>
            </a:r>
            <a:r>
              <a:rPr sz="1000" spc="-35" dirty="0">
                <a:solidFill>
                  <a:srgbClr val="57585B"/>
                </a:solidFill>
                <a:latin typeface="Microsoft Sans Serif"/>
                <a:cs typeface="Microsoft Sans Serif"/>
              </a:rPr>
              <a:t>de mercado de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joya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corona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granja.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La</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familia</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Firbas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buscaba</a:t>
            </a:r>
            <a:r>
              <a:rPr sz="1000" spc="3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constantemente</a:t>
            </a:r>
            <a:r>
              <a:rPr sz="1000" spc="315" dirty="0">
                <a:solidFill>
                  <a:srgbClr val="57585B"/>
                </a:solidFill>
                <a:latin typeface="Microsoft Sans Serif"/>
                <a:cs typeface="Microsoft Sans Serif"/>
              </a:rPr>
              <a:t> </a:t>
            </a:r>
            <a:r>
              <a:rPr sz="1000" spc="3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20" dirty="0">
                <a:solidFill>
                  <a:srgbClr val="57585B"/>
                </a:solidFill>
                <a:latin typeface="Microsoft Sans Serif"/>
                <a:cs typeface="Microsoft Sans Serif"/>
              </a:rPr>
              <a:t> </a:t>
            </a:r>
            <a:r>
              <a:rPr sz="1000" spc="3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oportunidad</a:t>
            </a:r>
            <a:r>
              <a:rPr sz="1000" spc="320" dirty="0">
                <a:solidFill>
                  <a:srgbClr val="57585B"/>
                </a:solidFill>
                <a:latin typeface="Microsoft Sans Serif"/>
                <a:cs typeface="Microsoft Sans Serif"/>
              </a:rPr>
              <a:t> </a:t>
            </a:r>
            <a:r>
              <a:rPr sz="1000" spc="3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endParaRPr sz="1000">
              <a:latin typeface="Microsoft Sans Serif"/>
              <a:cs typeface="Microsoft Sans Serif"/>
            </a:endParaRPr>
          </a:p>
          <a:p>
            <a:pPr marL="12697" marR="8887" algn="just">
              <a:lnSpc>
                <a:spcPts val="1190"/>
              </a:lnSpc>
              <a:spcBef>
                <a:spcPts val="10"/>
              </a:spcBef>
            </a:pPr>
            <a:r>
              <a:rPr sz="1000" spc="-30" dirty="0">
                <a:solidFill>
                  <a:srgbClr val="57585B"/>
                </a:solidFill>
                <a:latin typeface="Microsoft Sans Serif"/>
                <a:cs typeface="Microsoft Sans Serif"/>
              </a:rPr>
              <a:t>acelerar</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excelentes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pera </a:t>
            </a:r>
            <a:r>
              <a:rPr sz="1000" spc="-25" dirty="0">
                <a:solidFill>
                  <a:srgbClr val="57585B"/>
                </a:solidFill>
                <a:latin typeface="Microsoft Sans Serif"/>
                <a:cs typeface="Microsoft Sans Serif"/>
              </a:rPr>
              <a:t> caseros.</a:t>
            </a:r>
            <a:r>
              <a:rPr sz="1000" spc="56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580" dirty="0">
                <a:solidFill>
                  <a:srgbClr val="57585B"/>
                </a:solidFill>
                <a:latin typeface="Microsoft Sans Serif"/>
                <a:cs typeface="Microsoft Sans Serif"/>
              </a:rPr>
              <a:t> </a:t>
            </a:r>
            <a:r>
              <a:rPr sz="1000" spc="-25" dirty="0">
                <a:solidFill>
                  <a:srgbClr val="57585B"/>
                </a:solidFill>
                <a:latin typeface="Microsoft Sans Serif"/>
                <a:cs typeface="Microsoft Sans Serif"/>
              </a:rPr>
              <a:t>ello,</a:t>
            </a:r>
            <a:r>
              <a:rPr sz="1000" spc="585" dirty="0">
                <a:solidFill>
                  <a:srgbClr val="57585B"/>
                </a:solidFill>
                <a:latin typeface="Microsoft Sans Serif"/>
                <a:cs typeface="Microsoft Sans Serif"/>
              </a:rPr>
              <a:t> </a:t>
            </a:r>
            <a:r>
              <a:rPr sz="1000" spc="-35" dirty="0">
                <a:solidFill>
                  <a:srgbClr val="57585B"/>
                </a:solidFill>
                <a:latin typeface="Microsoft Sans Serif"/>
                <a:cs typeface="Microsoft Sans Serif"/>
              </a:rPr>
              <a:t>apuestan</a:t>
            </a:r>
            <a:r>
              <a:rPr sz="1000" spc="58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58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580" dirty="0">
                <a:solidFill>
                  <a:srgbClr val="57585B"/>
                </a:solidFill>
                <a:latin typeface="Microsoft Sans Serif"/>
                <a:cs typeface="Microsoft Sans Serif"/>
              </a:rPr>
              <a:t> </a:t>
            </a:r>
            <a:r>
              <a:rPr sz="1000" spc="-35" dirty="0">
                <a:solidFill>
                  <a:srgbClr val="57585B"/>
                </a:solidFill>
                <a:latin typeface="Microsoft Sans Serif"/>
                <a:cs typeface="Microsoft Sans Serif"/>
              </a:rPr>
              <a:t>gama</a:t>
            </a:r>
            <a:r>
              <a:rPr sz="1000" spc="58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endParaRPr sz="1000">
              <a:latin typeface="Microsoft Sans Serif"/>
              <a:cs typeface="Microsoft Sans Serif"/>
            </a:endParaRPr>
          </a:p>
          <a:p>
            <a:pPr marL="12697" marR="5077" algn="just">
              <a:lnSpc>
                <a:spcPts val="1190"/>
              </a:lnSpc>
              <a:spcBef>
                <a:spcPts val="5"/>
              </a:spcBef>
            </a:pPr>
            <a:r>
              <a:rPr sz="1000" spc="-30" dirty="0">
                <a:solidFill>
                  <a:srgbClr val="57585B"/>
                </a:solidFill>
                <a:latin typeface="Microsoft Sans Serif"/>
                <a:cs typeface="Microsoft Sans Serif"/>
              </a:rPr>
              <a:t>productos</a:t>
            </a:r>
            <a:r>
              <a:rPr sz="1000" spc="-25" dirty="0">
                <a:solidFill>
                  <a:srgbClr val="57585B"/>
                </a:solidFill>
                <a:latin typeface="Microsoft Sans Serif"/>
                <a:cs typeface="Microsoft Sans Serif"/>
              </a:rPr>
              <a:t> interesante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gran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(mermelada, </a:t>
            </a:r>
            <a:r>
              <a:rPr sz="1000" spc="-30" dirty="0">
                <a:solidFill>
                  <a:srgbClr val="57585B"/>
                </a:solidFill>
                <a:latin typeface="Microsoft Sans Serif"/>
                <a:cs typeface="Microsoft Sans Serif"/>
              </a:rPr>
              <a:t> zumo,</a:t>
            </a:r>
            <a:r>
              <a:rPr sz="1000" spc="420" dirty="0">
                <a:solidFill>
                  <a:srgbClr val="57585B"/>
                </a:solidFill>
                <a:latin typeface="Microsoft Sans Serif"/>
                <a:cs typeface="Microsoft Sans Serif"/>
              </a:rPr>
              <a:t> </a:t>
            </a:r>
            <a:r>
              <a:rPr sz="1000" spc="-30" dirty="0">
                <a:solidFill>
                  <a:srgbClr val="57585B"/>
                </a:solidFill>
                <a:latin typeface="Microsoft Sans Serif"/>
                <a:cs typeface="Microsoft Sans Serif"/>
              </a:rPr>
              <a:t>brandy,</a:t>
            </a:r>
            <a:r>
              <a:rPr sz="1000" spc="42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trozos</a:t>
            </a:r>
            <a:r>
              <a:rPr sz="1000" spc="4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09" dirty="0">
                <a:solidFill>
                  <a:srgbClr val="57585B"/>
                </a:solidFill>
                <a:latin typeface="Microsoft Sans Serif"/>
                <a:cs typeface="Microsoft Sans Serif"/>
              </a:rPr>
              <a:t> </a:t>
            </a:r>
            <a:r>
              <a:rPr sz="1000" spc="-25" dirty="0">
                <a:solidFill>
                  <a:srgbClr val="57585B"/>
                </a:solidFill>
                <a:latin typeface="Microsoft Sans Serif"/>
                <a:cs typeface="Microsoft Sans Serif"/>
              </a:rPr>
              <a:t>fruta,</a:t>
            </a:r>
            <a:r>
              <a:rPr sz="1000" spc="425" dirty="0">
                <a:solidFill>
                  <a:srgbClr val="57585B"/>
                </a:solidFill>
                <a:latin typeface="Microsoft Sans Serif"/>
                <a:cs typeface="Microsoft Sans Serif"/>
              </a:rPr>
              <a:t> </a:t>
            </a:r>
            <a:r>
              <a:rPr sz="1000" spc="-25" dirty="0">
                <a:solidFill>
                  <a:srgbClr val="57585B"/>
                </a:solidFill>
                <a:latin typeface="Microsoft Sans Serif"/>
                <a:cs typeface="Microsoft Sans Serif"/>
              </a:rPr>
              <a:t>chutney).</a:t>
            </a:r>
            <a:r>
              <a:rPr sz="1000" spc="42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Con</a:t>
            </a:r>
            <a:r>
              <a:rPr sz="1000" spc="4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endParaRPr sz="1000">
              <a:latin typeface="Microsoft Sans Serif"/>
              <a:cs typeface="Microsoft Sans Serif"/>
            </a:endParaRPr>
          </a:p>
          <a:p>
            <a:pPr marL="12697" marR="5077" algn="just">
              <a:lnSpc>
                <a:spcPts val="1190"/>
              </a:lnSpc>
              <a:spcBef>
                <a:spcPts val="10"/>
              </a:spcBef>
            </a:pPr>
            <a:r>
              <a:rPr sz="1000" spc="-30" dirty="0">
                <a:solidFill>
                  <a:srgbClr val="57585B"/>
                </a:solidFill>
                <a:latin typeface="Microsoft Sans Serif"/>
                <a:cs typeface="Microsoft Sans Serif"/>
              </a:rPr>
              <a:t>promoción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exitosa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fuertes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conexiones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Organización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Turismo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Eslovenia,</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lograron </a:t>
            </a:r>
            <a:r>
              <a:rPr sz="1000" spc="-25" dirty="0">
                <a:solidFill>
                  <a:srgbClr val="57585B"/>
                </a:solidFill>
                <a:latin typeface="Microsoft Sans Serif"/>
                <a:cs typeface="Microsoft Sans Serif"/>
              </a:rPr>
              <a:t> integrar</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jugo</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pera</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0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05" dirty="0">
                <a:solidFill>
                  <a:srgbClr val="57585B"/>
                </a:solidFill>
                <a:latin typeface="Microsoft Sans Serif"/>
                <a:cs typeface="Microsoft Sans Serif"/>
              </a:rPr>
              <a:t> </a:t>
            </a:r>
            <a:r>
              <a:rPr sz="1000" spc="-25" dirty="0">
                <a:solidFill>
                  <a:srgbClr val="57585B"/>
                </a:solidFill>
                <a:latin typeface="Microsoft Sans Serif"/>
                <a:cs typeface="Microsoft Sans Serif"/>
              </a:rPr>
              <a:t>mayoría</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mejores</a:t>
            </a:r>
            <a:endParaRPr sz="1000">
              <a:latin typeface="Microsoft Sans Serif"/>
              <a:cs typeface="Microsoft Sans Serif"/>
            </a:endParaRPr>
          </a:p>
          <a:p>
            <a:pPr marL="12697" marR="10157" algn="just">
              <a:lnSpc>
                <a:spcPts val="1190"/>
              </a:lnSpc>
              <a:spcBef>
                <a:spcPts val="5"/>
              </a:spcBef>
            </a:pPr>
            <a:r>
              <a:rPr sz="1000" spc="-30" dirty="0">
                <a:solidFill>
                  <a:srgbClr val="57585B"/>
                </a:solidFill>
                <a:latin typeface="Microsoft Sans Serif"/>
                <a:cs typeface="Microsoft Sans Serif"/>
              </a:rPr>
              <a:t>establecimientos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restauración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Eslovenia. </a:t>
            </a:r>
            <a:r>
              <a:rPr sz="1000" spc="-35" dirty="0">
                <a:solidFill>
                  <a:srgbClr val="57585B"/>
                </a:solidFill>
                <a:latin typeface="Microsoft Sans Serif"/>
                <a:cs typeface="Microsoft Sans Serif"/>
              </a:rPr>
              <a:t>Su </a:t>
            </a:r>
            <a:r>
              <a:rPr sz="1000" spc="-30" dirty="0">
                <a:solidFill>
                  <a:srgbClr val="57585B"/>
                </a:solidFill>
                <a:latin typeface="Microsoft Sans Serif"/>
                <a:cs typeface="Microsoft Sans Serif"/>
              </a:rPr>
              <a:t>jugo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7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r>
              <a:rPr sz="1000" spc="27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convertido</a:t>
            </a:r>
            <a:r>
              <a:rPr sz="1000" spc="275"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27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7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t>
            </a:r>
            <a:r>
              <a:rPr sz="1000" spc="275"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importante</a:t>
            </a:r>
            <a:r>
              <a:rPr sz="1000" spc="275" dirty="0">
                <a:solidFill>
                  <a:srgbClr val="57585B"/>
                </a:solidFill>
                <a:latin typeface="Microsoft Sans Serif"/>
                <a:cs typeface="Microsoft Sans Serif"/>
              </a:rPr>
              <a:t> </a:t>
            </a:r>
            <a:r>
              <a:rPr sz="1000" spc="-30" dirty="0">
                <a:solidFill>
                  <a:srgbClr val="57585B"/>
                </a:solidFill>
                <a:latin typeface="Microsoft Sans Serif"/>
                <a:cs typeface="Microsoft Sans Serif"/>
              </a:rPr>
              <a:t>embajador</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endParaRPr sz="1000">
              <a:latin typeface="Microsoft Sans Serif"/>
              <a:cs typeface="Microsoft Sans Serif"/>
            </a:endParaRPr>
          </a:p>
          <a:p>
            <a:pPr marL="12697" marR="5077" algn="just">
              <a:lnSpc>
                <a:spcPts val="1190"/>
              </a:lnSpc>
              <a:spcBef>
                <a:spcPts val="10"/>
              </a:spcBef>
            </a:pPr>
            <a:r>
              <a:rPr sz="1000" spc="-25" dirty="0">
                <a:solidFill>
                  <a:srgbClr val="57585B"/>
                </a:solidFill>
                <a:latin typeface="Microsoft Sans Serif"/>
                <a:cs typeface="Microsoft Sans Serif"/>
              </a:rPr>
              <a:t>símbolo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hacienda, </a:t>
            </a:r>
            <a:r>
              <a:rPr sz="1000" spc="-35" dirty="0">
                <a:solidFill>
                  <a:srgbClr val="57585B"/>
                </a:solidFill>
                <a:latin typeface="Microsoft Sans Serif"/>
                <a:cs typeface="Microsoft Sans Serif"/>
              </a:rPr>
              <a:t>ganando </a:t>
            </a:r>
            <a:r>
              <a:rPr sz="1000" spc="-25" dirty="0">
                <a:solidFill>
                  <a:srgbClr val="57585B"/>
                </a:solidFill>
                <a:latin typeface="Microsoft Sans Serif"/>
                <a:cs typeface="Microsoft Sans Serif"/>
              </a:rPr>
              <a:t>reconocimiento </a:t>
            </a:r>
            <a:r>
              <a:rPr sz="1000" spc="-35" dirty="0">
                <a:solidFill>
                  <a:srgbClr val="57585B"/>
                </a:solidFill>
                <a:latin typeface="Microsoft Sans Serif"/>
                <a:cs typeface="Microsoft Sans Serif"/>
              </a:rPr>
              <a:t>cada </a:t>
            </a:r>
            <a:r>
              <a:rPr sz="1000" spc="-30" dirty="0">
                <a:solidFill>
                  <a:srgbClr val="57585B"/>
                </a:solidFill>
                <a:latin typeface="Microsoft Sans Serif"/>
                <a:cs typeface="Microsoft Sans Serif"/>
              </a:rPr>
              <a:t> año.</a:t>
            </a:r>
            <a:endParaRPr sz="1000">
              <a:latin typeface="Microsoft Sans Serif"/>
              <a:cs typeface="Microsoft Sans Serif"/>
            </a:endParaRPr>
          </a:p>
          <a:p>
            <a:pPr marL="12697" marR="5077" algn="just">
              <a:lnSpc>
                <a:spcPct val="99600"/>
              </a:lnSpc>
              <a:spcBef>
                <a:spcPts val="10"/>
              </a:spcBef>
            </a:pPr>
            <a:r>
              <a:rPr sz="1000" spc="-35" dirty="0">
                <a:solidFill>
                  <a:srgbClr val="57585B"/>
                </a:solidFill>
                <a:latin typeface="Microsoft Sans Serif"/>
                <a:cs typeface="Microsoft Sans Serif"/>
              </a:rPr>
              <a:t>Su </a:t>
            </a:r>
            <a:r>
              <a:rPr sz="1000" spc="-30" dirty="0">
                <a:solidFill>
                  <a:srgbClr val="57585B"/>
                </a:solidFill>
                <a:latin typeface="Microsoft Sans Serif"/>
                <a:cs typeface="Microsoft Sans Serif"/>
              </a:rPr>
              <a:t>hacienda ofrece </a:t>
            </a:r>
            <a:r>
              <a:rPr sz="1000" spc="-35" dirty="0">
                <a:solidFill>
                  <a:srgbClr val="57585B"/>
                </a:solidFill>
                <a:latin typeface="Microsoft Sans Serif"/>
                <a:cs typeface="Microsoft Sans Serif"/>
              </a:rPr>
              <a:t>una gran </a:t>
            </a:r>
            <a:r>
              <a:rPr sz="1000" spc="-30" dirty="0">
                <a:solidFill>
                  <a:srgbClr val="57585B"/>
                </a:solidFill>
                <a:latin typeface="Microsoft Sans Serif"/>
                <a:cs typeface="Microsoft Sans Serif"/>
              </a:rPr>
              <a:t>variedad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platos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huéspedes,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cuales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tienen</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cosa</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 común: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sabores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exquisitos.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Firbas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sinónimo</a:t>
            </a:r>
            <a:r>
              <a:rPr sz="1000" spc="204"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100%</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fresco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delicioso.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Garantizan</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trazabilidad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completa</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25" dirty="0">
                <a:solidFill>
                  <a:srgbClr val="57585B"/>
                </a:solidFill>
                <a:latin typeface="Microsoft Sans Serif"/>
                <a:cs typeface="Microsoft Sans Serif"/>
              </a:rPr>
              <a:t> </a:t>
            </a:r>
            <a:r>
              <a:rPr sz="1000" spc="-25" dirty="0">
                <a:solidFill>
                  <a:srgbClr val="57585B"/>
                </a:solidFill>
                <a:latin typeface="Microsoft Sans Serif"/>
                <a:cs typeface="Microsoft Sans Serif"/>
              </a:rPr>
              <a:t>ingredientes</a:t>
            </a:r>
            <a:r>
              <a:rPr sz="1000" spc="4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propia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granja,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solo </a:t>
            </a:r>
            <a:r>
              <a:rPr sz="1000" spc="-35" dirty="0">
                <a:solidFill>
                  <a:srgbClr val="57585B"/>
                </a:solidFill>
                <a:latin typeface="Microsoft Sans Serif"/>
                <a:cs typeface="Microsoft Sans Serif"/>
              </a:rPr>
              <a:t>pueden </a:t>
            </a:r>
            <a:r>
              <a:rPr sz="1000" spc="-30" dirty="0">
                <a:solidFill>
                  <a:srgbClr val="57585B"/>
                </a:solidFill>
                <a:latin typeface="Microsoft Sans Serif"/>
                <a:cs typeface="Microsoft Sans Serif"/>
              </a:rPr>
              <a:t>unirse </a:t>
            </a:r>
            <a:r>
              <a:rPr sz="1000" spc="-35" dirty="0">
                <a:solidFill>
                  <a:srgbClr val="57585B"/>
                </a:solidFill>
                <a:latin typeface="Microsoft Sans Serif"/>
                <a:cs typeface="Microsoft Sans Serif"/>
              </a:rPr>
              <a:t>unos </a:t>
            </a:r>
            <a:r>
              <a:rPr sz="1000" spc="-30" dirty="0">
                <a:solidFill>
                  <a:srgbClr val="57585B"/>
                </a:solidFill>
                <a:latin typeface="Microsoft Sans Serif"/>
                <a:cs typeface="Microsoft Sans Serif"/>
              </a:rPr>
              <a:t>pocos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las granjas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cercanas.</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Si</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a:t>
            </a:r>
            <a:r>
              <a:rPr sz="1000" spc="11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humor,</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105" dirty="0">
                <a:solidFill>
                  <a:srgbClr val="57585B"/>
                </a:solidFill>
                <a:latin typeface="Microsoft Sans Serif"/>
                <a:cs typeface="Microsoft Sans Serif"/>
              </a:rPr>
              <a:t> </a:t>
            </a:r>
            <a:r>
              <a:rPr sz="1000" spc="-25" dirty="0">
                <a:solidFill>
                  <a:srgbClr val="57585B"/>
                </a:solidFill>
                <a:latin typeface="Microsoft Sans Serif"/>
                <a:cs typeface="Microsoft Sans Serif"/>
              </a:rPr>
              <a:t>le</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ofrecerán</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 </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origen</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herencia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tradicionales</a:t>
            </a:r>
            <a:r>
              <a:rPr sz="1000" spc="-25" dirty="0">
                <a:latin typeface="Microsoft Sans Serif"/>
                <a:cs typeface="Microsoft Sans Serif"/>
              </a:rPr>
              <a:t>.</a:t>
            </a:r>
            <a:endParaRPr sz="1000">
              <a:latin typeface="Microsoft Sans Serif"/>
              <a:cs typeface="Microsoft Sans Serif"/>
            </a:endParaRPr>
          </a:p>
        </p:txBody>
      </p:sp>
      <p:sp>
        <p:nvSpPr>
          <p:cNvPr id="3" name="object 3"/>
          <p:cNvSpPr txBox="1"/>
          <p:nvPr/>
        </p:nvSpPr>
        <p:spPr>
          <a:xfrm>
            <a:off x="4099943" y="2383284"/>
            <a:ext cx="3019425" cy="156908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indent="24121" algn="just">
              <a:lnSpc>
                <a:spcPts val="1190"/>
              </a:lnSpc>
              <a:spcBef>
                <a:spcPts val="30"/>
              </a:spcBef>
            </a:pP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área de Slovenske Gorice (noreste de Eslovenia), </a:t>
            </a:r>
            <a:r>
              <a:rPr sz="1000" spc="-25" dirty="0">
                <a:solidFill>
                  <a:srgbClr val="57585B"/>
                </a:solidFill>
                <a:latin typeface="Microsoft Sans Serif"/>
                <a:cs typeface="Microsoft Sans Serif"/>
              </a:rPr>
              <a:t> la</a:t>
            </a:r>
            <a:r>
              <a:rPr sz="1000" spc="290"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granja</a:t>
            </a:r>
            <a:r>
              <a:rPr sz="1000" spc="290" dirty="0">
                <a:solidFill>
                  <a:srgbClr val="57585B"/>
                </a:solidFill>
                <a:latin typeface="Microsoft Sans Serif"/>
                <a:cs typeface="Microsoft Sans Serif"/>
              </a:rPr>
              <a:t>  </a:t>
            </a:r>
            <a:r>
              <a:rPr sz="1000" spc="-30" dirty="0">
                <a:solidFill>
                  <a:srgbClr val="57585B"/>
                </a:solidFill>
                <a:latin typeface="Microsoft Sans Serif"/>
                <a:cs typeface="Microsoft Sans Serif"/>
              </a:rPr>
              <a:t>Firbas</a:t>
            </a:r>
            <a:r>
              <a:rPr sz="1000" spc="295" dirty="0">
                <a:solidFill>
                  <a:srgbClr val="57585B"/>
                </a:solidFill>
                <a:latin typeface="Microsoft Sans Serif"/>
                <a:cs typeface="Microsoft Sans Serif"/>
              </a:rPr>
              <a:t> </a:t>
            </a:r>
            <a:r>
              <a:rPr sz="1000" spc="30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r>
              <a:rPr sz="1000" spc="29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comenzado</a:t>
            </a:r>
            <a:r>
              <a:rPr sz="1000" spc="290" dirty="0">
                <a:solidFill>
                  <a:srgbClr val="57585B"/>
                </a:solidFill>
                <a:latin typeface="Microsoft Sans Serif"/>
                <a:cs typeface="Microsoft Sans Serif"/>
              </a:rPr>
              <a:t> </a:t>
            </a:r>
            <a:r>
              <a:rPr sz="1000" spc="29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29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comunicar</a:t>
            </a:r>
            <a:endParaRPr sz="1000">
              <a:latin typeface="Microsoft Sans Serif"/>
              <a:cs typeface="Microsoft Sans Serif"/>
            </a:endParaRPr>
          </a:p>
          <a:p>
            <a:pPr marL="12697" marR="7620" algn="just">
              <a:lnSpc>
                <a:spcPts val="1190"/>
              </a:lnSpc>
              <a:spcBef>
                <a:spcPts val="10"/>
              </a:spcBef>
            </a:pPr>
            <a:r>
              <a:rPr sz="1000" spc="-30" dirty="0">
                <a:solidFill>
                  <a:srgbClr val="57585B"/>
                </a:solidFill>
                <a:latin typeface="Microsoft Sans Serif"/>
                <a:cs typeface="Microsoft Sans Serif"/>
              </a:rPr>
              <a:t>intensamente</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importancia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producidos</a:t>
            </a:r>
            <a:r>
              <a:rPr sz="1000" spc="540" dirty="0">
                <a:solidFill>
                  <a:srgbClr val="57585B"/>
                </a:solidFill>
                <a:latin typeface="Microsoft Sans Serif"/>
                <a:cs typeface="Microsoft Sans Serif"/>
              </a:rPr>
              <a:t> </a:t>
            </a:r>
            <a:r>
              <a:rPr sz="1000" spc="-30" dirty="0">
                <a:solidFill>
                  <a:srgbClr val="57585B"/>
                </a:solidFill>
                <a:latin typeface="Microsoft Sans Serif"/>
                <a:cs typeface="Microsoft Sans Serif"/>
              </a:rPr>
              <a:t>naturalmente.</a:t>
            </a:r>
            <a:r>
              <a:rPr sz="1000" spc="525" dirty="0">
                <a:solidFill>
                  <a:srgbClr val="57585B"/>
                </a:solidFill>
                <a:latin typeface="Microsoft Sans Serif"/>
                <a:cs typeface="Microsoft Sans Serif"/>
              </a:rPr>
              <a:t> </a:t>
            </a:r>
            <a:r>
              <a:rPr sz="1000" spc="-25" dirty="0">
                <a:solidFill>
                  <a:srgbClr val="57585B"/>
                </a:solidFill>
                <a:latin typeface="Microsoft Sans Serif"/>
                <a:cs typeface="Microsoft Sans Serif"/>
              </a:rPr>
              <a:t>Insisten</a:t>
            </a:r>
            <a:r>
              <a:rPr sz="1000" spc="5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53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540" dirty="0">
                <a:solidFill>
                  <a:srgbClr val="57585B"/>
                </a:solidFill>
                <a:latin typeface="Microsoft Sans Serif"/>
                <a:cs typeface="Microsoft Sans Serif"/>
              </a:rPr>
              <a:t> </a:t>
            </a:r>
            <a:r>
              <a:rPr sz="1000" spc="-40" dirty="0">
                <a:solidFill>
                  <a:srgbClr val="57585B"/>
                </a:solidFill>
                <a:latin typeface="Microsoft Sans Serif"/>
                <a:cs typeface="Microsoft Sans Serif"/>
              </a:rPr>
              <a:t>90%</a:t>
            </a:r>
            <a:r>
              <a:rPr sz="1000" spc="53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endParaRPr sz="1000">
              <a:latin typeface="Microsoft Sans Serif"/>
              <a:cs typeface="Microsoft Sans Serif"/>
            </a:endParaRPr>
          </a:p>
          <a:p>
            <a:pPr marL="12697" algn="just">
              <a:lnSpc>
                <a:spcPts val="1155"/>
              </a:lnSpc>
            </a:pPr>
            <a:r>
              <a:rPr sz="1000" spc="-30" dirty="0">
                <a:solidFill>
                  <a:srgbClr val="57585B"/>
                </a:solidFill>
                <a:latin typeface="Microsoft Sans Serif"/>
                <a:cs typeface="Microsoft Sans Serif"/>
              </a:rPr>
              <a:t>autosuficiencia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grupos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(leche,</a:t>
            </a:r>
            <a:endParaRPr sz="1000">
              <a:latin typeface="Microsoft Sans Serif"/>
              <a:cs typeface="Microsoft Sans Serif"/>
            </a:endParaRPr>
          </a:p>
          <a:p>
            <a:pPr marL="12697" marR="5715" algn="just">
              <a:lnSpc>
                <a:spcPct val="99300"/>
              </a:lnSpc>
              <a:spcBef>
                <a:spcPts val="5"/>
              </a:spcBef>
            </a:pPr>
            <a:r>
              <a:rPr sz="1000" spc="-30" dirty="0">
                <a:solidFill>
                  <a:srgbClr val="57585B"/>
                </a:solidFill>
                <a:latin typeface="Microsoft Sans Serif"/>
                <a:cs typeface="Microsoft Sans Serif"/>
              </a:rPr>
              <a:t>huevos, carne, </a:t>
            </a:r>
            <a:r>
              <a:rPr sz="1000" spc="-25" dirty="0">
                <a:solidFill>
                  <a:srgbClr val="57585B"/>
                </a:solidFill>
                <a:latin typeface="Microsoft Sans Serif"/>
                <a:cs typeface="Microsoft Sans Serif"/>
              </a:rPr>
              <a:t>verduras, frutas, </a:t>
            </a:r>
            <a:r>
              <a:rPr sz="1000" spc="-30" dirty="0">
                <a:solidFill>
                  <a:srgbClr val="57585B"/>
                </a:solidFill>
                <a:latin typeface="Microsoft Sans Serif"/>
                <a:cs typeface="Microsoft Sans Serif"/>
              </a:rPr>
              <a:t>vino, </a:t>
            </a:r>
            <a:r>
              <a:rPr sz="1000" spc="-25" dirty="0">
                <a:solidFill>
                  <a:srgbClr val="57585B"/>
                </a:solidFill>
                <a:latin typeface="Microsoft Sans Serif"/>
                <a:cs typeface="Microsoft Sans Serif"/>
              </a:rPr>
              <a:t>cereales, etc.). </a:t>
            </a:r>
            <a:r>
              <a:rPr sz="1000" spc="-40" dirty="0">
                <a:solidFill>
                  <a:srgbClr val="57585B"/>
                </a:solidFill>
                <a:latin typeface="Microsoft Sans Serif"/>
                <a:cs typeface="Microsoft Sans Serif"/>
              </a:rPr>
              <a:t>En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cultivo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verduras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frutas,</a:t>
            </a:r>
            <a:r>
              <a:rPr sz="1000" spc="-20" dirty="0">
                <a:solidFill>
                  <a:srgbClr val="57585B"/>
                </a:solidFill>
                <a:latin typeface="Microsoft Sans Serif"/>
                <a:cs typeface="Microsoft Sans Serif"/>
              </a:rPr>
              <a:t> confían</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habilidades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producción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pasado</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evitan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farmacéuticos.</a:t>
            </a:r>
            <a:endParaRPr sz="1000">
              <a:latin typeface="Microsoft Sans Serif"/>
              <a:cs typeface="Microsoft Sans Serif"/>
            </a:endParaRPr>
          </a:p>
        </p:txBody>
      </p:sp>
      <p:sp>
        <p:nvSpPr>
          <p:cNvPr id="4" name="object 4"/>
          <p:cNvSpPr txBox="1"/>
          <p:nvPr/>
        </p:nvSpPr>
        <p:spPr>
          <a:xfrm>
            <a:off x="4099940" y="4087497"/>
            <a:ext cx="3025140" cy="3678955"/>
          </a:xfrm>
          <a:prstGeom prst="rect">
            <a:avLst/>
          </a:prstGeom>
        </p:spPr>
        <p:txBody>
          <a:bodyPr vert="horz" wrap="square" lIns="0" tIns="12697" rIns="0" bIns="0" rtlCol="0">
            <a:spAutoFit/>
          </a:bodyPr>
          <a:lstStyle/>
          <a:p>
            <a:pPr marL="12697">
              <a:lnSpc>
                <a:spcPts val="143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41263" marR="5077" algn="just">
              <a:lnSpc>
                <a:spcPct val="95700"/>
              </a:lnSpc>
              <a:spcBef>
                <a:spcPts val="50"/>
              </a:spcBef>
            </a:pP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todos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niveles se plantea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enfoque sostenible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 el funcionamiento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la </a:t>
            </a:r>
            <a:r>
              <a:rPr sz="1000" spc="-25" dirty="0">
                <a:solidFill>
                  <a:srgbClr val="57585B"/>
                </a:solidFill>
                <a:latin typeface="Microsoft Sans Serif"/>
                <a:cs typeface="Microsoft Sans Serif"/>
              </a:rPr>
              <a:t>granja. </a:t>
            </a:r>
            <a:r>
              <a:rPr sz="1000" spc="-3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granja </a:t>
            </a:r>
            <a:r>
              <a:rPr sz="1000" spc="-35" dirty="0">
                <a:solidFill>
                  <a:srgbClr val="57585B"/>
                </a:solidFill>
                <a:latin typeface="Microsoft Sans Serif"/>
                <a:cs typeface="Microsoft Sans Serif"/>
              </a:rPr>
              <a:t>es </a:t>
            </a:r>
            <a:r>
              <a:rPr sz="1000" spc="-30" dirty="0">
                <a:solidFill>
                  <a:srgbClr val="57585B"/>
                </a:solidFill>
                <a:latin typeface="Microsoft Sans Serif"/>
                <a:cs typeface="Microsoft Sans Serif"/>
              </a:rPr>
              <a:t>casi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completamente</a:t>
            </a:r>
            <a:r>
              <a:rPr sz="1000" spc="-25" dirty="0">
                <a:solidFill>
                  <a:srgbClr val="57585B"/>
                </a:solidFill>
                <a:latin typeface="Microsoft Sans Serif"/>
                <a:cs typeface="Microsoft Sans Serif"/>
              </a:rPr>
              <a:t> autosuficiente.</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 fuerza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laboral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Homestead</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centra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población</a:t>
            </a:r>
            <a:r>
              <a:rPr sz="1000" spc="-25" dirty="0">
                <a:solidFill>
                  <a:srgbClr val="57585B"/>
                </a:solidFill>
                <a:latin typeface="Microsoft Sans Serif"/>
                <a:cs typeface="Microsoft Sans Serif"/>
              </a:rPr>
              <a:t> local.</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 materiales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utilizados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construcción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las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instalaciones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casa son de </a:t>
            </a:r>
            <a:r>
              <a:rPr sz="1000" spc="-30" dirty="0">
                <a:solidFill>
                  <a:srgbClr val="57585B"/>
                </a:solidFill>
                <a:latin typeface="Microsoft Sans Serif"/>
                <a:cs typeface="Microsoft Sans Serif"/>
              </a:rPr>
              <a:t>su propio </a:t>
            </a:r>
            <a:r>
              <a:rPr sz="1000" spc="-35" dirty="0">
                <a:solidFill>
                  <a:srgbClr val="57585B"/>
                </a:solidFill>
                <a:latin typeface="Microsoft Sans Serif"/>
                <a:cs typeface="Microsoft Sans Serif"/>
              </a:rPr>
              <a:t>bosque. El </a:t>
            </a:r>
            <a:r>
              <a:rPr sz="1000" spc="-30" dirty="0">
                <a:solidFill>
                  <a:srgbClr val="57585B"/>
                </a:solidFill>
                <a:latin typeface="Microsoft Sans Serif"/>
                <a:cs typeface="Microsoft Sans Serif"/>
              </a:rPr>
              <a:t> padre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familia </a:t>
            </a:r>
            <a:r>
              <a:rPr sz="1000" spc="-35" dirty="0">
                <a:solidFill>
                  <a:srgbClr val="57585B"/>
                </a:solidFill>
                <a:latin typeface="Microsoft Sans Serif"/>
                <a:cs typeface="Microsoft Sans Serif"/>
              </a:rPr>
              <a:t>es un </a:t>
            </a:r>
            <a:r>
              <a:rPr sz="1000" spc="-30" dirty="0">
                <a:solidFill>
                  <a:srgbClr val="57585B"/>
                </a:solidFill>
                <a:latin typeface="Microsoft Sans Serif"/>
                <a:cs typeface="Microsoft Sans Serif"/>
              </a:rPr>
              <a:t>restaurador aficionado que, con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conocimientos,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restaura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constantemente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maquinaria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usada</a:t>
            </a:r>
            <a:r>
              <a:rPr sz="1000" spc="-30" dirty="0">
                <a:solidFill>
                  <a:srgbClr val="57585B"/>
                </a:solidFill>
                <a:latin typeface="Microsoft Sans Serif"/>
                <a:cs typeface="Microsoft Sans Serif"/>
              </a:rPr>
              <a:t> para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pueda</a:t>
            </a:r>
            <a:r>
              <a:rPr sz="1000" spc="-30" dirty="0">
                <a:solidFill>
                  <a:srgbClr val="57585B"/>
                </a:solidFill>
                <a:latin typeface="Microsoft Sans Serif"/>
                <a:cs typeface="Microsoft Sans Serif"/>
              </a:rPr>
              <a:t> ser</a:t>
            </a:r>
            <a:r>
              <a:rPr sz="1000" spc="-25" dirty="0">
                <a:solidFill>
                  <a:srgbClr val="57585B"/>
                </a:solidFill>
                <a:latin typeface="Microsoft Sans Serif"/>
                <a:cs typeface="Microsoft Sans Serif"/>
              </a:rPr>
              <a:t> utilizada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nuevamente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agregando</a:t>
            </a:r>
            <a:r>
              <a:rPr sz="1000" spc="-30" dirty="0">
                <a:solidFill>
                  <a:srgbClr val="57585B"/>
                </a:solidFill>
                <a:latin typeface="Microsoft Sans Serif"/>
                <a:cs typeface="Microsoft Sans Serif"/>
              </a:rPr>
              <a:t> valor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patrimonio.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 granja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 </a:t>
            </a:r>
            <a:r>
              <a:rPr sz="1000" spc="-35" dirty="0">
                <a:solidFill>
                  <a:srgbClr val="57585B"/>
                </a:solidFill>
                <a:latin typeface="Microsoft Sans Serif"/>
                <a:cs typeface="Microsoft Sans Serif"/>
              </a:rPr>
              <a:t>sus </a:t>
            </a:r>
            <a:r>
              <a:rPr sz="1000" spc="-30" dirty="0">
                <a:solidFill>
                  <a:srgbClr val="57585B"/>
                </a:solidFill>
                <a:latin typeface="Microsoft Sans Serif"/>
                <a:cs typeface="Microsoft Sans Serif"/>
              </a:rPr>
              <a:t>propias </a:t>
            </a:r>
            <a:r>
              <a:rPr sz="1000" spc="-25" dirty="0">
                <a:solidFill>
                  <a:srgbClr val="57585B"/>
                </a:solidFill>
                <a:latin typeface="Microsoft Sans Serif"/>
                <a:cs typeface="Microsoft Sans Serif"/>
              </a:rPr>
              <a:t>bicicletas eléctricas,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se ofrecen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huéspedes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explorar</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zona.</a:t>
            </a:r>
            <a:endParaRPr sz="1000">
              <a:latin typeface="Microsoft Sans Serif"/>
              <a:cs typeface="Microsoft Sans Serif"/>
            </a:endParaRPr>
          </a:p>
          <a:p>
            <a:pPr marL="12697">
              <a:lnSpc>
                <a:spcPts val="1363"/>
              </a:lnSpc>
            </a:pPr>
            <a:r>
              <a:rPr sz="1200" spc="-5" dirty="0">
                <a:solidFill>
                  <a:srgbClr val="004448"/>
                </a:solidFill>
                <a:latin typeface="Microsoft Sans Serif"/>
                <a:cs typeface="Microsoft Sans Serif"/>
              </a:rPr>
              <a:t>Ética</a:t>
            </a:r>
            <a:endParaRPr sz="1200">
              <a:latin typeface="Microsoft Sans Serif"/>
              <a:cs typeface="Microsoft Sans Serif"/>
            </a:endParaRPr>
          </a:p>
          <a:p>
            <a:pPr marL="41263" marR="5077" algn="just">
              <a:lnSpc>
                <a:spcPct val="95700"/>
              </a:lnSpc>
              <a:spcBef>
                <a:spcPts val="40"/>
              </a:spcBef>
            </a:pPr>
            <a:r>
              <a:rPr sz="1000" spc="-35" dirty="0">
                <a:solidFill>
                  <a:srgbClr val="57585B"/>
                </a:solidFill>
                <a:latin typeface="Microsoft Sans Serif"/>
                <a:cs typeface="Microsoft Sans Serif"/>
              </a:rPr>
              <a:t>La empresa emplea a </a:t>
            </a:r>
            <a:r>
              <a:rPr sz="1000" spc="-30" dirty="0">
                <a:solidFill>
                  <a:srgbClr val="57585B"/>
                </a:solidFill>
                <a:latin typeface="Microsoft Sans Serif"/>
                <a:cs typeface="Microsoft Sans Serif"/>
              </a:rPr>
              <a:t>personas del entorno </a:t>
            </a:r>
            <a:r>
              <a:rPr sz="1000" spc="-25" dirty="0">
                <a:solidFill>
                  <a:srgbClr val="57585B"/>
                </a:solidFill>
                <a:latin typeface="Microsoft Sans Serif"/>
                <a:cs typeface="Microsoft Sans Serif"/>
              </a:rPr>
              <a:t>local,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transmiten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sentido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herencia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hospitalidad</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 través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su </a:t>
            </a:r>
            <a:r>
              <a:rPr sz="1000" spc="-25" dirty="0">
                <a:solidFill>
                  <a:srgbClr val="57585B"/>
                </a:solidFill>
                <a:latin typeface="Microsoft Sans Serif"/>
                <a:cs typeface="Microsoft Sans Serif"/>
              </a:rPr>
              <a:t>trabajo. </a:t>
            </a:r>
            <a:r>
              <a:rPr sz="1000" spc="-3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animales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finca pastan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libremente y al </a:t>
            </a:r>
            <a:r>
              <a:rPr sz="1000" spc="-35" dirty="0">
                <a:solidFill>
                  <a:srgbClr val="57585B"/>
                </a:solidFill>
                <a:latin typeface="Microsoft Sans Serif"/>
                <a:cs typeface="Microsoft Sans Serif"/>
              </a:rPr>
              <a:t>mismo </a:t>
            </a:r>
            <a:r>
              <a:rPr sz="1000" spc="-30" dirty="0">
                <a:solidFill>
                  <a:srgbClr val="57585B"/>
                </a:solidFill>
                <a:latin typeface="Microsoft Sans Serif"/>
                <a:cs typeface="Microsoft Sans Serif"/>
              </a:rPr>
              <a:t>tiempo se involucran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el </a:t>
            </a:r>
            <a:r>
              <a:rPr sz="1000" spc="-25" dirty="0">
                <a:solidFill>
                  <a:srgbClr val="57585B"/>
                </a:solidFill>
                <a:latin typeface="Microsoft Sans Serif"/>
                <a:cs typeface="Microsoft Sans Serif"/>
              </a:rPr>
              <a:t>rol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didáctico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finca</a:t>
            </a:r>
            <a:r>
              <a:rPr sz="1000" spc="-25" dirty="0">
                <a:solidFill>
                  <a:srgbClr val="57585B"/>
                </a:solidFill>
                <a:latin typeface="Microsoft Sans Serif"/>
                <a:cs typeface="Microsoft Sans Serif"/>
              </a:rPr>
              <a:t> (artesanías</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habilidades </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agrícolas),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visitantes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pueden</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conocer </a:t>
            </a:r>
            <a:r>
              <a:rPr sz="1000" spc="-30" dirty="0">
                <a:solidFill>
                  <a:srgbClr val="57585B"/>
                </a:solidFill>
                <a:latin typeface="Microsoft Sans Serif"/>
                <a:cs typeface="Microsoft Sans Serif"/>
              </a:rPr>
              <a:t>durante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10" dirty="0">
                <a:solidFill>
                  <a:srgbClr val="57585B"/>
                </a:solidFill>
                <a:latin typeface="Microsoft Sans Serif"/>
                <a:cs typeface="Microsoft Sans Serif"/>
              </a:rPr>
              <a:t> </a:t>
            </a:r>
            <a:r>
              <a:rPr sz="1000" spc="-20" dirty="0">
                <a:solidFill>
                  <a:srgbClr val="57585B"/>
                </a:solidFill>
                <a:latin typeface="Microsoft Sans Serif"/>
                <a:cs typeface="Microsoft Sans Serif"/>
              </a:rPr>
              <a:t>visita.</a:t>
            </a:r>
            <a:endParaRPr sz="1000">
              <a:latin typeface="Microsoft Sans Serif"/>
              <a:cs typeface="Microsoft Sans Serif"/>
            </a:endParaRPr>
          </a:p>
          <a:p>
            <a:pPr marL="12697">
              <a:lnSpc>
                <a:spcPts val="1350"/>
              </a:lnSpc>
            </a:pPr>
            <a:r>
              <a:rPr sz="1200" spc="-40" dirty="0">
                <a:solidFill>
                  <a:srgbClr val="004448"/>
                </a:solidFill>
                <a:latin typeface="Microsoft Sans Serif"/>
                <a:cs typeface="Microsoft Sans Serif"/>
              </a:rPr>
              <a:t>Requerimientos</a:t>
            </a:r>
            <a:r>
              <a:rPr sz="1200" spc="-15" dirty="0">
                <a:solidFill>
                  <a:srgbClr val="004448"/>
                </a:solidFill>
                <a:latin typeface="Microsoft Sans Serif"/>
                <a:cs typeface="Microsoft Sans Serif"/>
              </a:rPr>
              <a:t> </a:t>
            </a:r>
            <a:r>
              <a:rPr sz="1200" spc="-30" dirty="0">
                <a:solidFill>
                  <a:srgbClr val="004448"/>
                </a:solidFill>
                <a:latin typeface="Microsoft Sans Serif"/>
                <a:cs typeface="Microsoft Sans Serif"/>
              </a:rPr>
              <a:t>dietéticos</a:t>
            </a:r>
            <a:endParaRPr sz="1200">
              <a:latin typeface="Microsoft Sans Serif"/>
              <a:cs typeface="Microsoft Sans Serif"/>
            </a:endParaRPr>
          </a:p>
          <a:p>
            <a:pPr marL="12697" marR="16504" algn="just">
              <a:lnSpc>
                <a:spcPts val="1200"/>
              </a:lnSpc>
              <a:spcBef>
                <a:spcPts val="20"/>
              </a:spcBef>
            </a:pPr>
            <a:r>
              <a:rPr sz="1000" spc="-25" dirty="0">
                <a:solidFill>
                  <a:srgbClr val="57585B"/>
                </a:solidFill>
                <a:latin typeface="Microsoft Sans Serif"/>
                <a:cs typeface="Microsoft Sans Serif"/>
              </a:rPr>
              <a:t>Perfiles</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especiales: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vegetarianismo,</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veganismo,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comida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ecológica,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temporada,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dieta</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local.</a:t>
            </a:r>
            <a:endParaRPr sz="1000">
              <a:latin typeface="Microsoft Sans Serif"/>
              <a:cs typeface="Microsoft Sans Serif"/>
            </a:endParaRPr>
          </a:p>
        </p:txBody>
      </p:sp>
      <p:sp>
        <p:nvSpPr>
          <p:cNvPr id="5" name="object 5"/>
          <p:cNvSpPr txBox="1"/>
          <p:nvPr/>
        </p:nvSpPr>
        <p:spPr>
          <a:xfrm>
            <a:off x="4099943" y="7858505"/>
            <a:ext cx="3016250" cy="659130"/>
          </a:xfrm>
          <a:prstGeom prst="rect">
            <a:avLst/>
          </a:prstGeom>
        </p:spPr>
        <p:txBody>
          <a:bodyPr vert="horz" wrap="square" lIns="0" tIns="12697" rIns="0" bIns="0" rtlCol="0">
            <a:spAutoFit/>
          </a:bodyPr>
          <a:lstStyle/>
          <a:p>
            <a:pPr marL="12697">
              <a:lnSpc>
                <a:spcPts val="1417"/>
              </a:lnSpc>
              <a:spcBef>
                <a:spcPts val="100"/>
              </a:spcBef>
            </a:pPr>
            <a:r>
              <a:rPr sz="1200" spc="-50" dirty="0">
                <a:solidFill>
                  <a:srgbClr val="004448"/>
                </a:solidFill>
                <a:latin typeface="Microsoft Sans Serif"/>
                <a:cs typeface="Microsoft Sans Serif"/>
              </a:rPr>
              <a:t>Uso</a:t>
            </a:r>
            <a:r>
              <a:rPr sz="1200"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20"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2697" marR="5077">
              <a:lnSpc>
                <a:spcPts val="1190"/>
              </a:lnSpc>
              <a:spcBef>
                <a:spcPts val="25"/>
              </a:spcBef>
            </a:pPr>
            <a:r>
              <a:rPr sz="1000" spc="-30" dirty="0">
                <a:solidFill>
                  <a:srgbClr val="57585B"/>
                </a:solidFill>
                <a:latin typeface="Microsoft Sans Serif"/>
                <a:cs typeface="Microsoft Sans Serif"/>
              </a:rPr>
              <a:t>Negocio</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a:t>
            </a:r>
            <a:r>
              <a:rPr sz="1000" spc="105" dirty="0">
                <a:solidFill>
                  <a:srgbClr val="57585B"/>
                </a:solidFill>
                <a:latin typeface="Microsoft Sans Serif"/>
                <a:cs typeface="Microsoft Sans Serif"/>
              </a:rPr>
              <a:t> </a:t>
            </a:r>
            <a:r>
              <a:rPr sz="1000" spc="-25" dirty="0">
                <a:solidFill>
                  <a:srgbClr val="57585B"/>
                </a:solidFill>
                <a:latin typeface="Microsoft Sans Serif"/>
                <a:cs typeface="Microsoft Sans Serif"/>
              </a:rPr>
              <a:t>efectivo,</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entrega</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adapta</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necesidades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mercado:</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venta</a:t>
            </a:r>
            <a:r>
              <a:rPr sz="1000" spc="50" dirty="0">
                <a:solidFill>
                  <a:srgbClr val="57585B"/>
                </a:solidFill>
                <a:latin typeface="Microsoft Sans Serif"/>
                <a:cs typeface="Microsoft Sans Serif"/>
              </a:rPr>
              <a:t> </a:t>
            </a:r>
            <a:r>
              <a:rPr sz="1000" spc="-25" dirty="0">
                <a:solidFill>
                  <a:srgbClr val="57585B"/>
                </a:solidFill>
                <a:latin typeface="Microsoft Sans Serif"/>
                <a:cs typeface="Microsoft Sans Serif"/>
              </a:rPr>
              <a:t>sin</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contacto,</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bicicletas</a:t>
            </a:r>
            <a:endParaRPr sz="1000">
              <a:latin typeface="Microsoft Sans Serif"/>
              <a:cs typeface="Microsoft Sans Serif"/>
            </a:endParaRPr>
          </a:p>
          <a:p>
            <a:pPr marL="12697">
              <a:lnSpc>
                <a:spcPts val="1160"/>
              </a:lnSpc>
            </a:pPr>
            <a:r>
              <a:rPr sz="1000" spc="-25" dirty="0">
                <a:solidFill>
                  <a:srgbClr val="57585B"/>
                </a:solidFill>
                <a:latin typeface="Microsoft Sans Serif"/>
                <a:cs typeface="Microsoft Sans Serif"/>
              </a:rPr>
              <a:t>eléctricas.</a:t>
            </a:r>
            <a:endParaRPr sz="1000">
              <a:latin typeface="Microsoft Sans Serif"/>
              <a:cs typeface="Microsoft Sans Serif"/>
            </a:endParaRPr>
          </a:p>
        </p:txBody>
      </p:sp>
      <p:grpSp>
        <p:nvGrpSpPr>
          <p:cNvPr id="6" name="object 6"/>
          <p:cNvGrpSpPr/>
          <p:nvPr/>
        </p:nvGrpSpPr>
        <p:grpSpPr>
          <a:xfrm>
            <a:off x="455294" y="2348994"/>
            <a:ext cx="3573145" cy="1066800"/>
            <a:chOff x="455294" y="2348991"/>
            <a:chExt cx="3573145" cy="1066800"/>
          </a:xfrm>
        </p:grpSpPr>
        <p:sp>
          <p:nvSpPr>
            <p:cNvPr id="7" name="object 7"/>
            <p:cNvSpPr/>
            <p:nvPr/>
          </p:nvSpPr>
          <p:spPr>
            <a:xfrm>
              <a:off x="687069" y="2348991"/>
              <a:ext cx="3095625" cy="1066800"/>
            </a:xfrm>
            <a:custGeom>
              <a:avLst/>
              <a:gdLst/>
              <a:ahLst/>
              <a:cxnLst/>
              <a:rect l="l" t="t" r="r" b="b"/>
              <a:pathLst>
                <a:path w="3095625" h="1066800">
                  <a:moveTo>
                    <a:pt x="2995295" y="0"/>
                  </a:moveTo>
                  <a:lnTo>
                    <a:pt x="100964" y="0"/>
                  </a:lnTo>
                  <a:lnTo>
                    <a:pt x="61595" y="7620"/>
                  </a:lnTo>
                  <a:lnTo>
                    <a:pt x="29209" y="29210"/>
                  </a:lnTo>
                  <a:lnTo>
                    <a:pt x="7620" y="61595"/>
                  </a:lnTo>
                  <a:lnTo>
                    <a:pt x="0" y="100965"/>
                  </a:lnTo>
                  <a:lnTo>
                    <a:pt x="0" y="966470"/>
                  </a:lnTo>
                  <a:lnTo>
                    <a:pt x="7620" y="1005840"/>
                  </a:lnTo>
                  <a:lnTo>
                    <a:pt x="29209" y="1037590"/>
                  </a:lnTo>
                  <a:lnTo>
                    <a:pt x="61595" y="1059180"/>
                  </a:lnTo>
                  <a:lnTo>
                    <a:pt x="100964" y="1066800"/>
                  </a:lnTo>
                  <a:lnTo>
                    <a:pt x="2995295" y="1066800"/>
                  </a:lnTo>
                  <a:lnTo>
                    <a:pt x="3034665" y="1059180"/>
                  </a:lnTo>
                  <a:lnTo>
                    <a:pt x="3066415" y="1037590"/>
                  </a:lnTo>
                  <a:lnTo>
                    <a:pt x="3088005" y="1005840"/>
                  </a:lnTo>
                  <a:lnTo>
                    <a:pt x="3095625" y="966470"/>
                  </a:lnTo>
                  <a:lnTo>
                    <a:pt x="3095625" y="100965"/>
                  </a:lnTo>
                  <a:lnTo>
                    <a:pt x="3088005" y="61595"/>
                  </a:lnTo>
                  <a:lnTo>
                    <a:pt x="3066415" y="29210"/>
                  </a:lnTo>
                  <a:lnTo>
                    <a:pt x="3034665" y="7620"/>
                  </a:lnTo>
                  <a:lnTo>
                    <a:pt x="2995295" y="0"/>
                  </a:lnTo>
                  <a:close/>
                </a:path>
              </a:pathLst>
            </a:custGeom>
            <a:solidFill>
              <a:srgbClr val="004448"/>
            </a:solidFill>
          </p:spPr>
          <p:txBody>
            <a:bodyPr wrap="square" lIns="0" tIns="0" rIns="0" bIns="0" rtlCol="0"/>
            <a:lstStyle/>
            <a:p>
              <a:endParaRPr/>
            </a:p>
          </p:txBody>
        </p:sp>
        <p:pic>
          <p:nvPicPr>
            <p:cNvPr id="8" name="object 8"/>
            <p:cNvPicPr/>
            <p:nvPr/>
          </p:nvPicPr>
          <p:blipFill>
            <a:blip r:embed="rId2" cstate="screen">
              <a:extLst>
                <a:ext uri="{28A0092B-C50C-407E-A947-70E740481C1C}">
                  <a14:useLocalDpi xmlns:a14="http://schemas.microsoft.com/office/drawing/2010/main"/>
                </a:ext>
              </a:extLst>
            </a:blip>
            <a:stretch>
              <a:fillRect/>
            </a:stretch>
          </p:blipFill>
          <p:spPr>
            <a:xfrm>
              <a:off x="455294" y="2433446"/>
              <a:ext cx="214629" cy="189229"/>
            </a:xfrm>
            <a:prstGeom prst="rect">
              <a:avLst/>
            </a:prstGeom>
          </p:spPr>
        </p:pic>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3815079" y="2434081"/>
              <a:ext cx="213360" cy="209550"/>
            </a:xfrm>
            <a:prstGeom prst="rect">
              <a:avLst/>
            </a:prstGeom>
          </p:spPr>
        </p:pic>
        <p:pic>
          <p:nvPicPr>
            <p:cNvPr id="10" name="object 10"/>
            <p:cNvPicPr/>
            <p:nvPr/>
          </p:nvPicPr>
          <p:blipFill>
            <a:blip r:embed="rId4" cstate="screen">
              <a:extLst>
                <a:ext uri="{28A0092B-C50C-407E-A947-70E740481C1C}">
                  <a14:useLocalDpi xmlns:a14="http://schemas.microsoft.com/office/drawing/2010/main"/>
                </a:ext>
              </a:extLst>
            </a:blip>
            <a:stretch>
              <a:fillRect/>
            </a:stretch>
          </p:blipFill>
          <p:spPr>
            <a:xfrm>
              <a:off x="751243" y="2434081"/>
              <a:ext cx="2047582" cy="142875"/>
            </a:xfrm>
            <a:prstGeom prst="rect">
              <a:avLst/>
            </a:prstGeom>
          </p:spPr>
        </p:pic>
      </p:grpSp>
      <p:sp>
        <p:nvSpPr>
          <p:cNvPr id="11" name="object 11"/>
          <p:cNvSpPr txBox="1"/>
          <p:nvPr/>
        </p:nvSpPr>
        <p:spPr>
          <a:xfrm>
            <a:off x="728268" y="2560065"/>
            <a:ext cx="3017520" cy="781050"/>
          </a:xfrm>
          <a:prstGeom prst="rect">
            <a:avLst/>
          </a:prstGeom>
        </p:spPr>
        <p:txBody>
          <a:bodyPr vert="horz" wrap="square" lIns="0" tIns="13329" rIns="0" bIns="0" rtlCol="0">
            <a:spAutoFit/>
          </a:bodyPr>
          <a:lstStyle/>
          <a:p>
            <a:pPr marL="12697" marR="5077" algn="just">
              <a:lnSpc>
                <a:spcPct val="99000"/>
              </a:lnSpc>
              <a:spcBef>
                <a:spcPts val="105"/>
              </a:spcBef>
            </a:pPr>
            <a:r>
              <a:rPr sz="1000" spc="-5" dirty="0">
                <a:solidFill>
                  <a:srgbClr val="FFFFFF"/>
                </a:solidFill>
                <a:latin typeface="Microsoft Sans Serif"/>
                <a:cs typeface="Microsoft Sans Serif"/>
              </a:rPr>
              <a:t>La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producción,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venta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promoción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innovadoras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a:t>
            </a:r>
            <a:r>
              <a:rPr sz="1000" spc="515" dirty="0">
                <a:solidFill>
                  <a:srgbClr val="FFFFFF"/>
                </a:solidFill>
                <a:latin typeface="Microsoft Sans Serif"/>
                <a:cs typeface="Microsoft Sans Serif"/>
              </a:rPr>
              <a:t> </a:t>
            </a:r>
            <a:r>
              <a:rPr sz="1000" dirty="0">
                <a:solidFill>
                  <a:srgbClr val="FFFFFF"/>
                </a:solidFill>
                <a:latin typeface="Microsoft Sans Serif"/>
                <a:cs typeface="Microsoft Sans Serif"/>
              </a:rPr>
              <a:t>frescos </a:t>
            </a:r>
            <a:r>
              <a:rPr sz="1000" spc="-5" dirty="0">
                <a:solidFill>
                  <a:srgbClr val="FFFFFF"/>
                </a:solidFill>
                <a:latin typeface="Microsoft Sans Serif"/>
                <a:cs typeface="Microsoft Sans Serif"/>
              </a:rPr>
              <a:t>de huerta cultivados localmente, </a:t>
            </a:r>
            <a:r>
              <a:rPr sz="1000" dirty="0">
                <a:solidFill>
                  <a:srgbClr val="FFFFFF"/>
                </a:solidFill>
                <a:latin typeface="Microsoft Sans Serif"/>
                <a:cs typeface="Microsoft Sans Serif"/>
              </a:rPr>
              <a:t> se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comercializa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éxito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debido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integración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exitosa </a:t>
            </a:r>
            <a:r>
              <a:rPr sz="1000" dirty="0">
                <a:solidFill>
                  <a:srgbClr val="FFFFFF"/>
                </a:solidFill>
                <a:latin typeface="Microsoft Sans Serif"/>
                <a:cs typeface="Microsoft Sans Serif"/>
              </a:rPr>
              <a:t>de </a:t>
            </a:r>
            <a:r>
              <a:rPr sz="1000" spc="-10" dirty="0">
                <a:solidFill>
                  <a:srgbClr val="FFFFFF"/>
                </a:solidFill>
                <a:latin typeface="Microsoft Sans Serif"/>
                <a:cs typeface="Microsoft Sans Serif"/>
              </a:rPr>
              <a:t>la </a:t>
            </a:r>
            <a:r>
              <a:rPr sz="1000" dirty="0">
                <a:solidFill>
                  <a:srgbClr val="FFFFFF"/>
                </a:solidFill>
                <a:latin typeface="Microsoft Sans Serif"/>
                <a:cs typeface="Microsoft Sans Serif"/>
              </a:rPr>
              <a:t>marca </a:t>
            </a:r>
            <a:r>
              <a:rPr sz="1000" spc="-5" dirty="0">
                <a:solidFill>
                  <a:srgbClr val="FFFFFF"/>
                </a:solidFill>
                <a:latin typeface="Microsoft Sans Serif"/>
                <a:cs typeface="Microsoft Sans Serif"/>
              </a:rPr>
              <a:t>de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granja en todos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niveles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operación</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spc="10" dirty="0">
                <a:solidFill>
                  <a:srgbClr val="FFFFFF"/>
                </a:solidFill>
                <a:latin typeface="Microsoft Sans Serif"/>
                <a:cs typeface="Microsoft Sans Serif"/>
              </a:rPr>
              <a:t> </a:t>
            </a:r>
            <a:r>
              <a:rPr sz="1000" dirty="0">
                <a:solidFill>
                  <a:srgbClr val="FFFFFF"/>
                </a:solidFill>
                <a:latin typeface="Microsoft Sans Serif"/>
                <a:cs typeface="Microsoft Sans Serif"/>
              </a:rPr>
              <a:t>misma.</a:t>
            </a:r>
            <a:endParaRPr sz="1000">
              <a:latin typeface="Microsoft Sans Serif"/>
              <a:cs typeface="Microsoft Sans Serif"/>
            </a:endParaRPr>
          </a:p>
        </p:txBody>
      </p:sp>
      <p:grpSp>
        <p:nvGrpSpPr>
          <p:cNvPr id="12" name="object 12"/>
          <p:cNvGrpSpPr/>
          <p:nvPr/>
        </p:nvGrpSpPr>
        <p:grpSpPr>
          <a:xfrm>
            <a:off x="0" y="9153400"/>
            <a:ext cx="3144520" cy="1315720"/>
            <a:chOff x="0" y="9153397"/>
            <a:chExt cx="3144520" cy="1315720"/>
          </a:xfrm>
        </p:grpSpPr>
        <p:pic>
          <p:nvPicPr>
            <p:cNvPr id="13" name="object 13"/>
            <p:cNvPicPr/>
            <p:nvPr/>
          </p:nvPicPr>
          <p:blipFill>
            <a:blip r:embed="rId5" cstate="screen">
              <a:extLst>
                <a:ext uri="{28A0092B-C50C-407E-A947-70E740481C1C}">
                  <a14:useLocalDpi xmlns:a14="http://schemas.microsoft.com/office/drawing/2010/main"/>
                </a:ext>
              </a:extLst>
            </a:blip>
            <a:stretch>
              <a:fillRect/>
            </a:stretch>
          </p:blipFill>
          <p:spPr>
            <a:xfrm>
              <a:off x="198120" y="10004335"/>
              <a:ext cx="153035" cy="131445"/>
            </a:xfrm>
            <a:prstGeom prst="rect">
              <a:avLst/>
            </a:prstGeom>
          </p:spPr>
        </p:pic>
        <p:sp>
          <p:nvSpPr>
            <p:cNvPr id="14" name="object 14"/>
            <p:cNvSpPr/>
            <p:nvPr/>
          </p:nvSpPr>
          <p:spPr>
            <a:xfrm>
              <a:off x="132714" y="10071645"/>
              <a:ext cx="248285" cy="322580"/>
            </a:xfrm>
            <a:custGeom>
              <a:avLst/>
              <a:gdLst/>
              <a:ahLst/>
              <a:cxnLst/>
              <a:rect l="l" t="t" r="r" b="b"/>
              <a:pathLst>
                <a:path w="248285" h="322579">
                  <a:moveTo>
                    <a:pt x="132080" y="0"/>
                  </a:moveTo>
                  <a:lnTo>
                    <a:pt x="123825" y="1269"/>
                  </a:lnTo>
                  <a:lnTo>
                    <a:pt x="116205" y="5714"/>
                  </a:lnTo>
                  <a:lnTo>
                    <a:pt x="111125" y="13334"/>
                  </a:lnTo>
                  <a:lnTo>
                    <a:pt x="71755" y="121284"/>
                  </a:lnTo>
                  <a:lnTo>
                    <a:pt x="65405" y="122554"/>
                  </a:lnTo>
                  <a:lnTo>
                    <a:pt x="55880" y="119379"/>
                  </a:lnTo>
                  <a:lnTo>
                    <a:pt x="53340" y="116839"/>
                  </a:lnTo>
                  <a:lnTo>
                    <a:pt x="46355" y="94614"/>
                  </a:lnTo>
                  <a:lnTo>
                    <a:pt x="44450" y="85724"/>
                  </a:lnTo>
                  <a:lnTo>
                    <a:pt x="38100" y="80009"/>
                  </a:lnTo>
                  <a:lnTo>
                    <a:pt x="31115" y="77469"/>
                  </a:lnTo>
                  <a:lnTo>
                    <a:pt x="19050" y="76199"/>
                  </a:lnTo>
                  <a:lnTo>
                    <a:pt x="7620" y="79374"/>
                  </a:lnTo>
                  <a:lnTo>
                    <a:pt x="635" y="88264"/>
                  </a:lnTo>
                  <a:lnTo>
                    <a:pt x="0" y="100964"/>
                  </a:lnTo>
                  <a:lnTo>
                    <a:pt x="34290" y="276224"/>
                  </a:lnTo>
                  <a:lnTo>
                    <a:pt x="35560" y="277494"/>
                  </a:lnTo>
                  <a:lnTo>
                    <a:pt x="159385" y="322579"/>
                  </a:lnTo>
                  <a:lnTo>
                    <a:pt x="161290" y="321944"/>
                  </a:lnTo>
                  <a:lnTo>
                    <a:pt x="180975" y="278129"/>
                  </a:lnTo>
                  <a:lnTo>
                    <a:pt x="210185" y="257174"/>
                  </a:lnTo>
                  <a:lnTo>
                    <a:pt x="229870" y="238124"/>
                  </a:lnTo>
                  <a:lnTo>
                    <a:pt x="241935" y="219074"/>
                  </a:lnTo>
                  <a:lnTo>
                    <a:pt x="248285" y="198754"/>
                  </a:lnTo>
                  <a:lnTo>
                    <a:pt x="247650" y="180339"/>
                  </a:lnTo>
                  <a:lnTo>
                    <a:pt x="240665" y="167004"/>
                  </a:lnTo>
                  <a:lnTo>
                    <a:pt x="231140" y="158749"/>
                  </a:lnTo>
                  <a:lnTo>
                    <a:pt x="222250" y="153669"/>
                  </a:lnTo>
                  <a:lnTo>
                    <a:pt x="219075" y="152399"/>
                  </a:lnTo>
                  <a:lnTo>
                    <a:pt x="188595" y="122554"/>
                  </a:lnTo>
                  <a:lnTo>
                    <a:pt x="177800" y="121919"/>
                  </a:lnTo>
                  <a:lnTo>
                    <a:pt x="177165" y="121284"/>
                  </a:lnTo>
                  <a:lnTo>
                    <a:pt x="175895" y="120649"/>
                  </a:lnTo>
                  <a:lnTo>
                    <a:pt x="175895" y="119379"/>
                  </a:lnTo>
                  <a:lnTo>
                    <a:pt x="172085" y="109854"/>
                  </a:lnTo>
                  <a:lnTo>
                    <a:pt x="139065" y="92074"/>
                  </a:lnTo>
                  <a:lnTo>
                    <a:pt x="136525" y="91439"/>
                  </a:lnTo>
                  <a:lnTo>
                    <a:pt x="135255" y="89534"/>
                  </a:lnTo>
                  <a:lnTo>
                    <a:pt x="156845" y="29844"/>
                  </a:lnTo>
                  <a:lnTo>
                    <a:pt x="157480" y="20319"/>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sp>
          <p:nvSpPr>
            <p:cNvPr id="15" name="object 15"/>
            <p:cNvSpPr/>
            <p:nvPr/>
          </p:nvSpPr>
          <p:spPr>
            <a:xfrm>
              <a:off x="0" y="9153397"/>
              <a:ext cx="3144520" cy="1315720"/>
            </a:xfrm>
            <a:custGeom>
              <a:avLst/>
              <a:gdLst/>
              <a:ahLst/>
              <a:cxnLst/>
              <a:rect l="l" t="t" r="r" b="b"/>
              <a:pathLst>
                <a:path w="3144520" h="1315720">
                  <a:moveTo>
                    <a:pt x="3143885" y="20319"/>
                  </a:moveTo>
                  <a:lnTo>
                    <a:pt x="1311910" y="20319"/>
                  </a:lnTo>
                  <a:lnTo>
                    <a:pt x="3122930" y="27304"/>
                  </a:lnTo>
                  <a:lnTo>
                    <a:pt x="3120390" y="51434"/>
                  </a:lnTo>
                  <a:lnTo>
                    <a:pt x="3108325" y="137159"/>
                  </a:lnTo>
                  <a:lnTo>
                    <a:pt x="3098165" y="195579"/>
                  </a:lnTo>
                  <a:lnTo>
                    <a:pt x="3083560" y="262889"/>
                  </a:lnTo>
                  <a:lnTo>
                    <a:pt x="3067685" y="327698"/>
                  </a:lnTo>
                  <a:lnTo>
                    <a:pt x="3050540" y="389928"/>
                  </a:lnTo>
                  <a:lnTo>
                    <a:pt x="3032125" y="448983"/>
                  </a:lnTo>
                  <a:lnTo>
                    <a:pt x="3013075" y="504863"/>
                  </a:lnTo>
                  <a:lnTo>
                    <a:pt x="2994025" y="556933"/>
                  </a:lnTo>
                  <a:lnTo>
                    <a:pt x="2973705" y="606463"/>
                  </a:lnTo>
                  <a:lnTo>
                    <a:pt x="2954020" y="652818"/>
                  </a:lnTo>
                  <a:lnTo>
                    <a:pt x="2934335" y="695363"/>
                  </a:lnTo>
                  <a:lnTo>
                    <a:pt x="2915285" y="734733"/>
                  </a:lnTo>
                  <a:lnTo>
                    <a:pt x="2896870" y="770928"/>
                  </a:lnTo>
                  <a:lnTo>
                    <a:pt x="2853690" y="847763"/>
                  </a:lnTo>
                  <a:lnTo>
                    <a:pt x="2826385" y="891578"/>
                  </a:lnTo>
                  <a:lnTo>
                    <a:pt x="2798445" y="934123"/>
                  </a:lnTo>
                  <a:lnTo>
                    <a:pt x="2769870" y="974763"/>
                  </a:lnTo>
                  <a:lnTo>
                    <a:pt x="2739390" y="1014768"/>
                  </a:lnTo>
                  <a:lnTo>
                    <a:pt x="2708910" y="1053503"/>
                  </a:lnTo>
                  <a:lnTo>
                    <a:pt x="2676525" y="1090968"/>
                  </a:lnTo>
                  <a:lnTo>
                    <a:pt x="2643505" y="1126528"/>
                  </a:lnTo>
                  <a:lnTo>
                    <a:pt x="2609850" y="1161453"/>
                  </a:lnTo>
                  <a:lnTo>
                    <a:pt x="2574925" y="1194473"/>
                  </a:lnTo>
                  <a:lnTo>
                    <a:pt x="2539365" y="1226858"/>
                  </a:lnTo>
                  <a:lnTo>
                    <a:pt x="2502535" y="1257338"/>
                  </a:lnTo>
                  <a:lnTo>
                    <a:pt x="2464435" y="1286548"/>
                  </a:lnTo>
                  <a:lnTo>
                    <a:pt x="2425700" y="1314488"/>
                  </a:lnTo>
                  <a:lnTo>
                    <a:pt x="2425065" y="1315123"/>
                  </a:lnTo>
                  <a:lnTo>
                    <a:pt x="2459355" y="1315123"/>
                  </a:lnTo>
                  <a:lnTo>
                    <a:pt x="2477135" y="1302423"/>
                  </a:lnTo>
                  <a:lnTo>
                    <a:pt x="2515235" y="1272578"/>
                  </a:lnTo>
                  <a:lnTo>
                    <a:pt x="2552700" y="1241463"/>
                  </a:lnTo>
                  <a:lnTo>
                    <a:pt x="2588895" y="1209078"/>
                  </a:lnTo>
                  <a:lnTo>
                    <a:pt x="2623820" y="1175423"/>
                  </a:lnTo>
                  <a:lnTo>
                    <a:pt x="2658745" y="1140498"/>
                  </a:lnTo>
                  <a:lnTo>
                    <a:pt x="2691765" y="1103668"/>
                  </a:lnTo>
                  <a:lnTo>
                    <a:pt x="2724150" y="1066203"/>
                  </a:lnTo>
                  <a:lnTo>
                    <a:pt x="2755265" y="1026833"/>
                  </a:lnTo>
                  <a:lnTo>
                    <a:pt x="2785745" y="986828"/>
                  </a:lnTo>
                  <a:lnTo>
                    <a:pt x="2814955" y="944918"/>
                  </a:lnTo>
                  <a:lnTo>
                    <a:pt x="2843530" y="901738"/>
                  </a:lnTo>
                  <a:lnTo>
                    <a:pt x="2870835" y="857923"/>
                  </a:lnTo>
                  <a:lnTo>
                    <a:pt x="2896870" y="812203"/>
                  </a:lnTo>
                  <a:lnTo>
                    <a:pt x="2924175" y="760768"/>
                  </a:lnTo>
                  <a:lnTo>
                    <a:pt x="2949575" y="709968"/>
                  </a:lnTo>
                  <a:lnTo>
                    <a:pt x="2973070" y="659803"/>
                  </a:lnTo>
                  <a:lnTo>
                    <a:pt x="2994025" y="609638"/>
                  </a:lnTo>
                  <a:lnTo>
                    <a:pt x="3013710" y="561378"/>
                  </a:lnTo>
                  <a:lnTo>
                    <a:pt x="3031490" y="513753"/>
                  </a:lnTo>
                  <a:lnTo>
                    <a:pt x="3047365" y="467398"/>
                  </a:lnTo>
                  <a:lnTo>
                    <a:pt x="3061335" y="422948"/>
                  </a:lnTo>
                  <a:lnTo>
                    <a:pt x="3074035" y="380403"/>
                  </a:lnTo>
                  <a:lnTo>
                    <a:pt x="3085465" y="339763"/>
                  </a:lnTo>
                  <a:lnTo>
                    <a:pt x="3094990" y="301663"/>
                  </a:lnTo>
                  <a:lnTo>
                    <a:pt x="3120390" y="184149"/>
                  </a:lnTo>
                  <a:lnTo>
                    <a:pt x="3132455" y="115569"/>
                  </a:lnTo>
                  <a:lnTo>
                    <a:pt x="3139440" y="63499"/>
                  </a:lnTo>
                  <a:lnTo>
                    <a:pt x="3143250" y="29844"/>
                  </a:lnTo>
                  <a:lnTo>
                    <a:pt x="3143885" y="20319"/>
                  </a:lnTo>
                  <a:close/>
                </a:path>
                <a:path w="3144520" h="1315720">
                  <a:moveTo>
                    <a:pt x="1311275" y="0"/>
                  </a:moveTo>
                  <a:lnTo>
                    <a:pt x="1257935" y="1269"/>
                  </a:lnTo>
                  <a:lnTo>
                    <a:pt x="1204595" y="3174"/>
                  </a:lnTo>
                  <a:lnTo>
                    <a:pt x="1151890" y="6984"/>
                  </a:lnTo>
                  <a:lnTo>
                    <a:pt x="1100455" y="12064"/>
                  </a:lnTo>
                  <a:lnTo>
                    <a:pt x="1049020" y="18414"/>
                  </a:lnTo>
                  <a:lnTo>
                    <a:pt x="998855" y="25399"/>
                  </a:lnTo>
                  <a:lnTo>
                    <a:pt x="948690" y="34289"/>
                  </a:lnTo>
                  <a:lnTo>
                    <a:pt x="899794" y="44449"/>
                  </a:lnTo>
                  <a:lnTo>
                    <a:pt x="851535" y="55879"/>
                  </a:lnTo>
                  <a:lnTo>
                    <a:pt x="803910" y="67944"/>
                  </a:lnTo>
                  <a:lnTo>
                    <a:pt x="756285" y="81914"/>
                  </a:lnTo>
                  <a:lnTo>
                    <a:pt x="710565" y="97154"/>
                  </a:lnTo>
                  <a:lnTo>
                    <a:pt x="664845" y="113029"/>
                  </a:lnTo>
                  <a:lnTo>
                    <a:pt x="619760" y="130809"/>
                  </a:lnTo>
                  <a:lnTo>
                    <a:pt x="575945" y="149859"/>
                  </a:lnTo>
                  <a:lnTo>
                    <a:pt x="532130" y="169544"/>
                  </a:lnTo>
                  <a:lnTo>
                    <a:pt x="489584" y="191134"/>
                  </a:lnTo>
                  <a:lnTo>
                    <a:pt x="447675" y="213359"/>
                  </a:lnTo>
                  <a:lnTo>
                    <a:pt x="406400" y="237489"/>
                  </a:lnTo>
                  <a:lnTo>
                    <a:pt x="366395" y="262254"/>
                  </a:lnTo>
                  <a:lnTo>
                    <a:pt x="326390" y="288963"/>
                  </a:lnTo>
                  <a:lnTo>
                    <a:pt x="287655" y="316268"/>
                  </a:lnTo>
                  <a:lnTo>
                    <a:pt x="249554" y="344843"/>
                  </a:lnTo>
                  <a:lnTo>
                    <a:pt x="212090" y="375323"/>
                  </a:lnTo>
                  <a:lnTo>
                    <a:pt x="175895" y="406438"/>
                  </a:lnTo>
                  <a:lnTo>
                    <a:pt x="139700" y="438823"/>
                  </a:lnTo>
                  <a:lnTo>
                    <a:pt x="104775" y="472478"/>
                  </a:lnTo>
                  <a:lnTo>
                    <a:pt x="71120" y="507403"/>
                  </a:lnTo>
                  <a:lnTo>
                    <a:pt x="37465" y="542963"/>
                  </a:lnTo>
                  <a:lnTo>
                    <a:pt x="5080" y="580428"/>
                  </a:lnTo>
                  <a:lnTo>
                    <a:pt x="0" y="586778"/>
                  </a:lnTo>
                  <a:lnTo>
                    <a:pt x="0" y="617893"/>
                  </a:lnTo>
                  <a:lnTo>
                    <a:pt x="31115" y="580428"/>
                  </a:lnTo>
                  <a:lnTo>
                    <a:pt x="66040" y="541693"/>
                  </a:lnTo>
                  <a:lnTo>
                    <a:pt x="100965" y="504863"/>
                  </a:lnTo>
                  <a:lnTo>
                    <a:pt x="137795" y="468668"/>
                  </a:lnTo>
                  <a:lnTo>
                    <a:pt x="174625" y="433743"/>
                  </a:lnTo>
                  <a:lnTo>
                    <a:pt x="213360" y="400723"/>
                  </a:lnTo>
                  <a:lnTo>
                    <a:pt x="252095" y="368338"/>
                  </a:lnTo>
                  <a:lnTo>
                    <a:pt x="292100" y="337858"/>
                  </a:lnTo>
                  <a:lnTo>
                    <a:pt x="332740" y="308648"/>
                  </a:lnTo>
                  <a:lnTo>
                    <a:pt x="374650" y="280708"/>
                  </a:lnTo>
                  <a:lnTo>
                    <a:pt x="417195" y="254634"/>
                  </a:lnTo>
                  <a:lnTo>
                    <a:pt x="457834" y="231139"/>
                  </a:lnTo>
                  <a:lnTo>
                    <a:pt x="499109" y="208914"/>
                  </a:lnTo>
                  <a:lnTo>
                    <a:pt x="541020" y="187324"/>
                  </a:lnTo>
                  <a:lnTo>
                    <a:pt x="584200" y="167639"/>
                  </a:lnTo>
                  <a:lnTo>
                    <a:pt x="628015" y="149224"/>
                  </a:lnTo>
                  <a:lnTo>
                    <a:pt x="672465" y="132079"/>
                  </a:lnTo>
                  <a:lnTo>
                    <a:pt x="717550" y="115569"/>
                  </a:lnTo>
                  <a:lnTo>
                    <a:pt x="763270" y="100964"/>
                  </a:lnTo>
                  <a:lnTo>
                    <a:pt x="809625" y="87629"/>
                  </a:lnTo>
                  <a:lnTo>
                    <a:pt x="856615" y="74929"/>
                  </a:lnTo>
                  <a:lnTo>
                    <a:pt x="904875" y="64134"/>
                  </a:lnTo>
                  <a:lnTo>
                    <a:pt x="953135" y="53974"/>
                  </a:lnTo>
                  <a:lnTo>
                    <a:pt x="1002665" y="45084"/>
                  </a:lnTo>
                  <a:lnTo>
                    <a:pt x="1052195" y="38099"/>
                  </a:lnTo>
                  <a:lnTo>
                    <a:pt x="1102995" y="31749"/>
                  </a:lnTo>
                  <a:lnTo>
                    <a:pt x="1154430" y="27304"/>
                  </a:lnTo>
                  <a:lnTo>
                    <a:pt x="1205865" y="23494"/>
                  </a:lnTo>
                  <a:lnTo>
                    <a:pt x="1258570" y="20954"/>
                  </a:lnTo>
                  <a:lnTo>
                    <a:pt x="1311910" y="20319"/>
                  </a:lnTo>
                  <a:lnTo>
                    <a:pt x="3143885" y="20319"/>
                  </a:lnTo>
                  <a:lnTo>
                    <a:pt x="3143885" y="17779"/>
                  </a:lnTo>
                  <a:lnTo>
                    <a:pt x="3144520" y="6984"/>
                  </a:lnTo>
                  <a:lnTo>
                    <a:pt x="1311275" y="0"/>
                  </a:lnTo>
                  <a:close/>
                </a:path>
              </a:pathLst>
            </a:custGeom>
            <a:solidFill>
              <a:srgbClr val="F5C15B"/>
            </a:solidFill>
          </p:spPr>
          <p:txBody>
            <a:bodyPr wrap="square" lIns="0" tIns="0" rIns="0" bIns="0" rtlCol="0"/>
            <a:lstStyle/>
            <a:p>
              <a:endParaRPr/>
            </a:p>
          </p:txBody>
        </p:sp>
        <p:pic>
          <p:nvPicPr>
            <p:cNvPr id="16" name="object 16"/>
            <p:cNvPicPr/>
            <p:nvPr/>
          </p:nvPicPr>
          <p:blipFill>
            <a:blip r:embed="rId6" cstate="screen">
              <a:extLst>
                <a:ext uri="{28A0092B-C50C-407E-A947-70E740481C1C}">
                  <a14:useLocalDpi xmlns:a14="http://schemas.microsoft.com/office/drawing/2010/main"/>
                </a:ext>
              </a:extLst>
            </a:blip>
            <a:stretch>
              <a:fillRect/>
            </a:stretch>
          </p:blipFill>
          <p:spPr>
            <a:xfrm>
              <a:off x="924560" y="9703980"/>
              <a:ext cx="172084" cy="161925"/>
            </a:xfrm>
            <a:prstGeom prst="rect">
              <a:avLst/>
            </a:prstGeom>
          </p:spPr>
        </p:pic>
        <p:pic>
          <p:nvPicPr>
            <p:cNvPr id="17" name="object 17"/>
            <p:cNvPicPr/>
            <p:nvPr/>
          </p:nvPicPr>
          <p:blipFill>
            <a:blip r:embed="rId7" cstate="screen">
              <a:extLst>
                <a:ext uri="{28A0092B-C50C-407E-A947-70E740481C1C}">
                  <a14:useLocalDpi xmlns:a14="http://schemas.microsoft.com/office/drawing/2010/main"/>
                </a:ext>
              </a:extLst>
            </a:blip>
            <a:stretch>
              <a:fillRect/>
            </a:stretch>
          </p:blipFill>
          <p:spPr>
            <a:xfrm>
              <a:off x="1181100" y="9709695"/>
              <a:ext cx="203834" cy="144144"/>
            </a:xfrm>
            <a:prstGeom prst="rect">
              <a:avLst/>
            </a:prstGeom>
          </p:spPr>
        </p:pic>
        <p:pic>
          <p:nvPicPr>
            <p:cNvPr id="18" name="object 18"/>
            <p:cNvPicPr/>
            <p:nvPr/>
          </p:nvPicPr>
          <p:blipFill>
            <a:blip r:embed="rId8" cstate="screen">
              <a:extLst>
                <a:ext uri="{28A0092B-C50C-407E-A947-70E740481C1C}">
                  <a14:useLocalDpi xmlns:a14="http://schemas.microsoft.com/office/drawing/2010/main"/>
                </a:ext>
              </a:extLst>
            </a:blip>
            <a:stretch>
              <a:fillRect/>
            </a:stretch>
          </p:blipFill>
          <p:spPr>
            <a:xfrm>
              <a:off x="1504314" y="9709060"/>
              <a:ext cx="144145" cy="144144"/>
            </a:xfrm>
            <a:prstGeom prst="rect">
              <a:avLst/>
            </a:prstGeom>
          </p:spPr>
        </p:pic>
        <p:pic>
          <p:nvPicPr>
            <p:cNvPr id="19" name="object 19"/>
            <p:cNvPicPr/>
            <p:nvPr/>
          </p:nvPicPr>
          <p:blipFill>
            <a:blip r:embed="rId9" cstate="screen">
              <a:extLst>
                <a:ext uri="{28A0092B-C50C-407E-A947-70E740481C1C}">
                  <a14:useLocalDpi xmlns:a14="http://schemas.microsoft.com/office/drawing/2010/main"/>
                </a:ext>
              </a:extLst>
            </a:blip>
            <a:stretch>
              <a:fillRect/>
            </a:stretch>
          </p:blipFill>
          <p:spPr>
            <a:xfrm>
              <a:off x="739140" y="9694455"/>
              <a:ext cx="78105" cy="155575"/>
            </a:xfrm>
            <a:prstGeom prst="rect">
              <a:avLst/>
            </a:prstGeom>
          </p:spPr>
        </p:pic>
        <p:pic>
          <p:nvPicPr>
            <p:cNvPr id="20" name="object 20"/>
            <p:cNvPicPr/>
            <p:nvPr/>
          </p:nvPicPr>
          <p:blipFill>
            <a:blip r:embed="rId10" cstate="screen">
              <a:extLst>
                <a:ext uri="{28A0092B-C50C-407E-A947-70E740481C1C}">
                  <a14:useLocalDpi xmlns:a14="http://schemas.microsoft.com/office/drawing/2010/main"/>
                </a:ext>
              </a:extLst>
            </a:blip>
            <a:stretch>
              <a:fillRect/>
            </a:stretch>
          </p:blipFill>
          <p:spPr>
            <a:xfrm>
              <a:off x="716686" y="9424720"/>
              <a:ext cx="2231999" cy="143014"/>
            </a:xfrm>
            <a:prstGeom prst="rect">
              <a:avLst/>
            </a:prstGeom>
          </p:spPr>
        </p:pic>
      </p:grpSp>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3838578" y="7875907"/>
            <a:ext cx="212089" cy="190500"/>
          </a:xfrm>
          <a:prstGeom prst="rect">
            <a:avLst/>
          </a:prstGeom>
        </p:spPr>
      </p:pic>
      <p:sp>
        <p:nvSpPr>
          <p:cNvPr id="22" name="object 22"/>
          <p:cNvSpPr/>
          <p:nvPr/>
        </p:nvSpPr>
        <p:spPr>
          <a:xfrm>
            <a:off x="7149468" y="1023492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23" name="object 23"/>
          <p:cNvGrpSpPr/>
          <p:nvPr/>
        </p:nvGrpSpPr>
        <p:grpSpPr>
          <a:xfrm>
            <a:off x="3" y="0"/>
            <a:ext cx="7268209" cy="2369820"/>
            <a:chOff x="0" y="0"/>
            <a:chExt cx="7268209" cy="2369820"/>
          </a:xfrm>
        </p:grpSpPr>
        <p:sp>
          <p:nvSpPr>
            <p:cNvPr id="24" name="object 24"/>
            <p:cNvSpPr/>
            <p:nvPr/>
          </p:nvSpPr>
          <p:spPr>
            <a:xfrm>
              <a:off x="0" y="0"/>
              <a:ext cx="5261610" cy="1240790"/>
            </a:xfrm>
            <a:custGeom>
              <a:avLst/>
              <a:gdLst/>
              <a:ahLst/>
              <a:cxnLst/>
              <a:rect l="l" t="t" r="r" b="b"/>
              <a:pathLst>
                <a:path w="5261610" h="1240790">
                  <a:moveTo>
                    <a:pt x="5261472" y="0"/>
                  </a:moveTo>
                  <a:lnTo>
                    <a:pt x="0" y="0"/>
                  </a:lnTo>
                  <a:lnTo>
                    <a:pt x="0" y="1240281"/>
                  </a:lnTo>
                  <a:lnTo>
                    <a:pt x="2585720" y="1240281"/>
                  </a:lnTo>
                  <a:lnTo>
                    <a:pt x="4112260" y="1199006"/>
                  </a:lnTo>
                  <a:lnTo>
                    <a:pt x="4913630" y="908176"/>
                  </a:lnTo>
                  <a:lnTo>
                    <a:pt x="5250815" y="118871"/>
                  </a:lnTo>
                  <a:lnTo>
                    <a:pt x="5261472" y="0"/>
                  </a:lnTo>
                  <a:close/>
                </a:path>
              </a:pathLst>
            </a:custGeom>
            <a:solidFill>
              <a:srgbClr val="004448"/>
            </a:solidFill>
          </p:spPr>
          <p:txBody>
            <a:bodyPr wrap="square" lIns="0" tIns="0" rIns="0" bIns="0" rtlCol="0"/>
            <a:lstStyle/>
            <a:p>
              <a:endParaRPr/>
            </a:p>
          </p:txBody>
        </p:sp>
        <p:pic>
          <p:nvPicPr>
            <p:cNvPr id="25" name="object 25"/>
            <p:cNvPicPr/>
            <p:nvPr/>
          </p:nvPicPr>
          <p:blipFill>
            <a:blip r:embed="rId12" cstate="screen">
              <a:extLst>
                <a:ext uri="{28A0092B-C50C-407E-A947-70E740481C1C}">
                  <a14:useLocalDpi xmlns:a14="http://schemas.microsoft.com/office/drawing/2010/main"/>
                </a:ext>
              </a:extLst>
            </a:blip>
            <a:stretch>
              <a:fillRect/>
            </a:stretch>
          </p:blipFill>
          <p:spPr>
            <a:xfrm>
              <a:off x="4586604" y="404621"/>
              <a:ext cx="2411729" cy="1597659"/>
            </a:xfrm>
            <a:prstGeom prst="rect">
              <a:avLst/>
            </a:prstGeom>
          </p:spPr>
        </p:pic>
        <p:sp>
          <p:nvSpPr>
            <p:cNvPr id="26" name="object 26"/>
            <p:cNvSpPr/>
            <p:nvPr/>
          </p:nvSpPr>
          <p:spPr>
            <a:xfrm>
              <a:off x="4586604" y="414781"/>
              <a:ext cx="2411730" cy="1590675"/>
            </a:xfrm>
            <a:custGeom>
              <a:avLst/>
              <a:gdLst/>
              <a:ahLst/>
              <a:cxnLst/>
              <a:rect l="l" t="t" r="r" b="b"/>
              <a:pathLst>
                <a:path w="2411729" h="1590675">
                  <a:moveTo>
                    <a:pt x="2411729" y="1586865"/>
                  </a:moveTo>
                  <a:lnTo>
                    <a:pt x="0" y="1586865"/>
                  </a:lnTo>
                  <a:lnTo>
                    <a:pt x="0" y="1590675"/>
                  </a:lnTo>
                  <a:lnTo>
                    <a:pt x="2411729" y="1590675"/>
                  </a:lnTo>
                  <a:lnTo>
                    <a:pt x="2411729" y="1586865"/>
                  </a:lnTo>
                  <a:close/>
                </a:path>
                <a:path w="2411729" h="1590675">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27" name="object 27"/>
            <p:cNvPicPr/>
            <p:nvPr/>
          </p:nvPicPr>
          <p:blipFill>
            <a:blip r:embed="rId13" cstate="screen">
              <a:extLst>
                <a:ext uri="{28A0092B-C50C-407E-A947-70E740481C1C}">
                  <a14:useLocalDpi xmlns:a14="http://schemas.microsoft.com/office/drawing/2010/main"/>
                </a:ext>
              </a:extLst>
            </a:blip>
            <a:stretch>
              <a:fillRect/>
            </a:stretch>
          </p:blipFill>
          <p:spPr>
            <a:xfrm>
              <a:off x="4292600" y="2006091"/>
              <a:ext cx="2975609" cy="86995"/>
            </a:xfrm>
            <a:prstGeom prst="rect">
              <a:avLst/>
            </a:prstGeom>
          </p:spPr>
        </p:pic>
        <p:pic>
          <p:nvPicPr>
            <p:cNvPr id="28" name="object 28"/>
            <p:cNvPicPr/>
            <p:nvPr/>
          </p:nvPicPr>
          <p:blipFill>
            <a:blip r:embed="rId14" cstate="screen">
              <a:extLst>
                <a:ext uri="{28A0092B-C50C-407E-A947-70E740481C1C}">
                  <a14:useLocalDpi xmlns:a14="http://schemas.microsoft.com/office/drawing/2010/main"/>
                </a:ext>
              </a:extLst>
            </a:blip>
            <a:stretch>
              <a:fillRect/>
            </a:stretch>
          </p:blipFill>
          <p:spPr>
            <a:xfrm>
              <a:off x="4646295" y="491616"/>
              <a:ext cx="2085339" cy="1014729"/>
            </a:xfrm>
            <a:prstGeom prst="rect">
              <a:avLst/>
            </a:prstGeom>
          </p:spPr>
        </p:pic>
        <p:pic>
          <p:nvPicPr>
            <p:cNvPr id="29" name="object 29"/>
            <p:cNvPicPr/>
            <p:nvPr/>
          </p:nvPicPr>
          <p:blipFill>
            <a:blip r:embed="rId15" cstate="screen">
              <a:extLst>
                <a:ext uri="{28A0092B-C50C-407E-A947-70E740481C1C}">
                  <a14:useLocalDpi xmlns:a14="http://schemas.microsoft.com/office/drawing/2010/main"/>
                </a:ext>
              </a:extLst>
            </a:blip>
            <a:stretch>
              <a:fillRect/>
            </a:stretch>
          </p:blipFill>
          <p:spPr>
            <a:xfrm>
              <a:off x="6729094" y="491616"/>
              <a:ext cx="208915" cy="1417954"/>
            </a:xfrm>
            <a:prstGeom prst="rect">
              <a:avLst/>
            </a:prstGeom>
          </p:spPr>
        </p:pic>
        <p:pic>
          <p:nvPicPr>
            <p:cNvPr id="30" name="object 30"/>
            <p:cNvPicPr/>
            <p:nvPr/>
          </p:nvPicPr>
          <p:blipFill>
            <a:blip r:embed="rId16" cstate="screen">
              <a:extLst>
                <a:ext uri="{28A0092B-C50C-407E-A947-70E740481C1C}">
                  <a14:useLocalDpi xmlns:a14="http://schemas.microsoft.com/office/drawing/2010/main"/>
                </a:ext>
              </a:extLst>
            </a:blip>
            <a:stretch>
              <a:fillRect/>
            </a:stretch>
          </p:blipFill>
          <p:spPr>
            <a:xfrm>
              <a:off x="4646295" y="1503171"/>
              <a:ext cx="2085339" cy="405765"/>
            </a:xfrm>
            <a:prstGeom prst="rect">
              <a:avLst/>
            </a:prstGeom>
          </p:spPr>
        </p:pic>
        <p:sp>
          <p:nvSpPr>
            <p:cNvPr id="31" name="object 31"/>
            <p:cNvSpPr/>
            <p:nvPr/>
          </p:nvSpPr>
          <p:spPr>
            <a:xfrm>
              <a:off x="6080125" y="1513966"/>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2" name="object 32"/>
            <p:cNvSpPr/>
            <p:nvPr/>
          </p:nvSpPr>
          <p:spPr>
            <a:xfrm>
              <a:off x="6046470" y="1480946"/>
              <a:ext cx="815975" cy="779780"/>
            </a:xfrm>
            <a:custGeom>
              <a:avLst/>
              <a:gdLst/>
              <a:ahLst/>
              <a:cxnLst/>
              <a:rect l="l" t="t" r="r" b="b"/>
              <a:pathLst>
                <a:path w="815975" h="779780">
                  <a:moveTo>
                    <a:pt x="399414" y="0"/>
                  </a:moveTo>
                  <a:lnTo>
                    <a:pt x="353694" y="3809"/>
                  </a:lnTo>
                  <a:lnTo>
                    <a:pt x="308609" y="12064"/>
                  </a:lnTo>
                  <a:lnTo>
                    <a:pt x="266064" y="24764"/>
                  </a:lnTo>
                  <a:lnTo>
                    <a:pt x="224789" y="41909"/>
                  </a:lnTo>
                  <a:lnTo>
                    <a:pt x="186054" y="62864"/>
                  </a:lnTo>
                  <a:lnTo>
                    <a:pt x="149859" y="88264"/>
                  </a:lnTo>
                  <a:lnTo>
                    <a:pt x="116839" y="117475"/>
                  </a:lnTo>
                  <a:lnTo>
                    <a:pt x="86994" y="149225"/>
                  </a:lnTo>
                  <a:lnTo>
                    <a:pt x="60959" y="184784"/>
                  </a:lnTo>
                  <a:lnTo>
                    <a:pt x="39369" y="223519"/>
                  </a:lnTo>
                  <a:lnTo>
                    <a:pt x="21589" y="264794"/>
                  </a:lnTo>
                  <a:lnTo>
                    <a:pt x="8889" y="309244"/>
                  </a:lnTo>
                  <a:lnTo>
                    <a:pt x="1904" y="353694"/>
                  </a:lnTo>
                  <a:lnTo>
                    <a:pt x="0" y="398779"/>
                  </a:lnTo>
                  <a:lnTo>
                    <a:pt x="3809" y="441959"/>
                  </a:lnTo>
                  <a:lnTo>
                    <a:pt x="12064" y="485139"/>
                  </a:lnTo>
                  <a:lnTo>
                    <a:pt x="26034" y="525779"/>
                  </a:lnTo>
                  <a:lnTo>
                    <a:pt x="43814" y="565150"/>
                  </a:lnTo>
                  <a:lnTo>
                    <a:pt x="66039" y="601979"/>
                  </a:lnTo>
                  <a:lnTo>
                    <a:pt x="92075" y="636904"/>
                  </a:lnTo>
                  <a:lnTo>
                    <a:pt x="122554" y="668654"/>
                  </a:lnTo>
                  <a:lnTo>
                    <a:pt x="156209" y="696594"/>
                  </a:lnTo>
                  <a:lnTo>
                    <a:pt x="193675" y="721359"/>
                  </a:lnTo>
                  <a:lnTo>
                    <a:pt x="234314" y="742314"/>
                  </a:lnTo>
                  <a:lnTo>
                    <a:pt x="277494" y="759459"/>
                  </a:lnTo>
                  <a:lnTo>
                    <a:pt x="323214" y="770889"/>
                  </a:lnTo>
                  <a:lnTo>
                    <a:pt x="370204" y="777875"/>
                  </a:lnTo>
                  <a:lnTo>
                    <a:pt x="417194" y="779779"/>
                  </a:lnTo>
                  <a:lnTo>
                    <a:pt x="462914" y="776604"/>
                  </a:lnTo>
                  <a:lnTo>
                    <a:pt x="507364" y="768350"/>
                  </a:lnTo>
                  <a:lnTo>
                    <a:pt x="550545" y="755014"/>
                  </a:lnTo>
                  <a:lnTo>
                    <a:pt x="591184" y="737869"/>
                  </a:lnTo>
                  <a:lnTo>
                    <a:pt x="629920" y="716914"/>
                  </a:lnTo>
                  <a:lnTo>
                    <a:pt x="666114" y="691514"/>
                  </a:lnTo>
                  <a:lnTo>
                    <a:pt x="699770" y="662939"/>
                  </a:lnTo>
                  <a:lnTo>
                    <a:pt x="728979" y="630554"/>
                  </a:lnTo>
                  <a:lnTo>
                    <a:pt x="755014" y="594994"/>
                  </a:lnTo>
                  <a:lnTo>
                    <a:pt x="777239" y="556259"/>
                  </a:lnTo>
                  <a:lnTo>
                    <a:pt x="794384" y="514984"/>
                  </a:lnTo>
                  <a:lnTo>
                    <a:pt x="807084" y="471169"/>
                  </a:lnTo>
                  <a:lnTo>
                    <a:pt x="814070" y="426084"/>
                  </a:lnTo>
                  <a:lnTo>
                    <a:pt x="815975" y="381634"/>
                  </a:lnTo>
                  <a:lnTo>
                    <a:pt x="812164" y="337819"/>
                  </a:lnTo>
                  <a:lnTo>
                    <a:pt x="803909" y="295275"/>
                  </a:lnTo>
                  <a:lnTo>
                    <a:pt x="790575" y="254000"/>
                  </a:lnTo>
                  <a:lnTo>
                    <a:pt x="772159" y="214629"/>
                  </a:lnTo>
                  <a:lnTo>
                    <a:pt x="749934" y="177800"/>
                  </a:lnTo>
                  <a:lnTo>
                    <a:pt x="723900" y="142875"/>
                  </a:lnTo>
                  <a:lnTo>
                    <a:pt x="693420" y="111759"/>
                  </a:lnTo>
                  <a:lnTo>
                    <a:pt x="659764" y="83184"/>
                  </a:lnTo>
                  <a:lnTo>
                    <a:pt x="622300" y="58419"/>
                  </a:lnTo>
                  <a:lnTo>
                    <a:pt x="582295" y="37464"/>
                  </a:lnTo>
                  <a:lnTo>
                    <a:pt x="539114" y="20954"/>
                  </a:lnTo>
                  <a:lnTo>
                    <a:pt x="492759" y="8889"/>
                  </a:lnTo>
                  <a:lnTo>
                    <a:pt x="445769" y="1904"/>
                  </a:lnTo>
                  <a:lnTo>
                    <a:pt x="399414" y="0"/>
                  </a:lnTo>
                  <a:close/>
                </a:path>
              </a:pathLst>
            </a:custGeom>
            <a:solidFill>
              <a:srgbClr val="CC912F"/>
            </a:solidFill>
          </p:spPr>
          <p:txBody>
            <a:bodyPr wrap="square" lIns="0" tIns="0" rIns="0" bIns="0" rtlCol="0"/>
            <a:lstStyle/>
            <a:p>
              <a:endParaRPr/>
            </a:p>
          </p:txBody>
        </p:sp>
        <p:sp>
          <p:nvSpPr>
            <p:cNvPr id="33" name="object 33"/>
            <p:cNvSpPr/>
            <p:nvPr/>
          </p:nvSpPr>
          <p:spPr>
            <a:xfrm>
              <a:off x="520700" y="0"/>
              <a:ext cx="12700" cy="923290"/>
            </a:xfrm>
            <a:custGeom>
              <a:avLst/>
              <a:gdLst/>
              <a:ahLst/>
              <a:cxnLst/>
              <a:rect l="l" t="t" r="r" b="b"/>
              <a:pathLst>
                <a:path w="12700" h="923290">
                  <a:moveTo>
                    <a:pt x="0" y="922781"/>
                  </a:moveTo>
                  <a:lnTo>
                    <a:pt x="12700" y="922781"/>
                  </a:lnTo>
                  <a:lnTo>
                    <a:pt x="12700" y="0"/>
                  </a:lnTo>
                  <a:lnTo>
                    <a:pt x="0" y="0"/>
                  </a:lnTo>
                  <a:lnTo>
                    <a:pt x="0" y="922781"/>
                  </a:lnTo>
                  <a:close/>
                </a:path>
              </a:pathLst>
            </a:custGeom>
            <a:solidFill>
              <a:srgbClr val="FFFFFF"/>
            </a:solidFill>
          </p:spPr>
          <p:txBody>
            <a:bodyPr wrap="square" lIns="0" tIns="0" rIns="0" bIns="0" rtlCol="0"/>
            <a:lstStyle/>
            <a:p>
              <a:endParaRPr/>
            </a:p>
          </p:txBody>
        </p:sp>
        <p:pic>
          <p:nvPicPr>
            <p:cNvPr id="34" name="object 34"/>
            <p:cNvPicPr/>
            <p:nvPr/>
          </p:nvPicPr>
          <p:blipFill>
            <a:blip r:embed="rId17" cstate="screen">
              <a:extLst>
                <a:ext uri="{28A0092B-C50C-407E-A947-70E740481C1C}">
                  <a14:useLocalDpi xmlns:a14="http://schemas.microsoft.com/office/drawing/2010/main"/>
                </a:ext>
              </a:extLst>
            </a:blip>
            <a:stretch>
              <a:fillRect/>
            </a:stretch>
          </p:blipFill>
          <p:spPr>
            <a:xfrm>
              <a:off x="154762" y="318515"/>
              <a:ext cx="243687" cy="210312"/>
            </a:xfrm>
            <a:prstGeom prst="rect">
              <a:avLst/>
            </a:prstGeom>
          </p:spPr>
        </p:pic>
        <p:sp>
          <p:nvSpPr>
            <p:cNvPr id="35" name="object 35"/>
            <p:cNvSpPr/>
            <p:nvPr/>
          </p:nvSpPr>
          <p:spPr>
            <a:xfrm>
              <a:off x="684733" y="321817"/>
              <a:ext cx="2383790" cy="217170"/>
            </a:xfrm>
            <a:custGeom>
              <a:avLst/>
              <a:gdLst/>
              <a:ahLst/>
              <a:cxnLst/>
              <a:rect l="l" t="t" r="r" b="b"/>
              <a:pathLst>
                <a:path w="2383790" h="217170">
                  <a:moveTo>
                    <a:pt x="131445" y="3683"/>
                  </a:moveTo>
                  <a:lnTo>
                    <a:pt x="109270" y="3683"/>
                  </a:lnTo>
                  <a:lnTo>
                    <a:pt x="109270" y="89662"/>
                  </a:lnTo>
                  <a:lnTo>
                    <a:pt x="22174" y="89662"/>
                  </a:lnTo>
                  <a:lnTo>
                    <a:pt x="22174" y="3683"/>
                  </a:lnTo>
                  <a:lnTo>
                    <a:pt x="0" y="3683"/>
                  </a:lnTo>
                  <a:lnTo>
                    <a:pt x="0" y="213106"/>
                  </a:lnTo>
                  <a:lnTo>
                    <a:pt x="22174" y="213106"/>
                  </a:lnTo>
                  <a:lnTo>
                    <a:pt x="22174" y="114427"/>
                  </a:lnTo>
                  <a:lnTo>
                    <a:pt x="109270" y="114427"/>
                  </a:lnTo>
                  <a:lnTo>
                    <a:pt x="109270" y="213106"/>
                  </a:lnTo>
                  <a:lnTo>
                    <a:pt x="131445" y="213106"/>
                  </a:lnTo>
                  <a:lnTo>
                    <a:pt x="131445" y="114427"/>
                  </a:lnTo>
                  <a:lnTo>
                    <a:pt x="131445" y="89662"/>
                  </a:lnTo>
                  <a:lnTo>
                    <a:pt x="131445" y="3683"/>
                  </a:lnTo>
                  <a:close/>
                </a:path>
                <a:path w="2383790" h="217170">
                  <a:moveTo>
                    <a:pt x="320446" y="108585"/>
                  </a:moveTo>
                  <a:lnTo>
                    <a:pt x="314960" y="65265"/>
                  </a:lnTo>
                  <a:lnTo>
                    <a:pt x="298691" y="30391"/>
                  </a:lnTo>
                  <a:lnTo>
                    <a:pt x="297586" y="29095"/>
                  </a:lnTo>
                  <a:lnTo>
                    <a:pt x="297586" y="108712"/>
                  </a:lnTo>
                  <a:lnTo>
                    <a:pt x="296583" y="127635"/>
                  </a:lnTo>
                  <a:lnTo>
                    <a:pt x="281432" y="170942"/>
                  </a:lnTo>
                  <a:lnTo>
                    <a:pt x="240220" y="192913"/>
                  </a:lnTo>
                  <a:lnTo>
                    <a:pt x="228434" y="191554"/>
                  </a:lnTo>
                  <a:lnTo>
                    <a:pt x="192227" y="159270"/>
                  </a:lnTo>
                  <a:lnTo>
                    <a:pt x="183070" y="111506"/>
                  </a:lnTo>
                  <a:lnTo>
                    <a:pt x="184124" y="89585"/>
                  </a:lnTo>
                  <a:lnTo>
                    <a:pt x="200037" y="44069"/>
                  </a:lnTo>
                  <a:lnTo>
                    <a:pt x="240563" y="23749"/>
                  </a:lnTo>
                  <a:lnTo>
                    <a:pt x="248640" y="24422"/>
                  </a:lnTo>
                  <a:lnTo>
                    <a:pt x="282168" y="46951"/>
                  </a:lnTo>
                  <a:lnTo>
                    <a:pt x="295859" y="84569"/>
                  </a:lnTo>
                  <a:lnTo>
                    <a:pt x="297586" y="108712"/>
                  </a:lnTo>
                  <a:lnTo>
                    <a:pt x="297586" y="29095"/>
                  </a:lnTo>
                  <a:lnTo>
                    <a:pt x="262509" y="3454"/>
                  </a:lnTo>
                  <a:lnTo>
                    <a:pt x="240449" y="0"/>
                  </a:lnTo>
                  <a:lnTo>
                    <a:pt x="223545" y="1841"/>
                  </a:lnTo>
                  <a:lnTo>
                    <a:pt x="182613" y="29464"/>
                  </a:lnTo>
                  <a:lnTo>
                    <a:pt x="165811" y="64630"/>
                  </a:lnTo>
                  <a:lnTo>
                    <a:pt x="160337" y="108712"/>
                  </a:lnTo>
                  <a:lnTo>
                    <a:pt x="160223" y="111506"/>
                  </a:lnTo>
                  <a:lnTo>
                    <a:pt x="160807" y="124701"/>
                  </a:lnTo>
                  <a:lnTo>
                    <a:pt x="169811" y="163449"/>
                  </a:lnTo>
                  <a:lnTo>
                    <a:pt x="198043" y="202438"/>
                  </a:lnTo>
                  <a:lnTo>
                    <a:pt x="240334" y="216662"/>
                  </a:lnTo>
                  <a:lnTo>
                    <a:pt x="251053" y="215861"/>
                  </a:lnTo>
                  <a:lnTo>
                    <a:pt x="289915" y="196494"/>
                  </a:lnTo>
                  <a:lnTo>
                    <a:pt x="293116" y="192913"/>
                  </a:lnTo>
                  <a:lnTo>
                    <a:pt x="297738" y="187769"/>
                  </a:lnTo>
                  <a:lnTo>
                    <a:pt x="314667" y="152742"/>
                  </a:lnTo>
                  <a:lnTo>
                    <a:pt x="319811" y="124218"/>
                  </a:lnTo>
                  <a:lnTo>
                    <a:pt x="320446" y="108585"/>
                  </a:lnTo>
                  <a:close/>
                </a:path>
                <a:path w="2383790" h="217170">
                  <a:moveTo>
                    <a:pt x="509054" y="3683"/>
                  </a:moveTo>
                  <a:lnTo>
                    <a:pt x="479221" y="3683"/>
                  </a:lnTo>
                  <a:lnTo>
                    <a:pt x="439102" y="149352"/>
                  </a:lnTo>
                  <a:lnTo>
                    <a:pt x="436270" y="159816"/>
                  </a:lnTo>
                  <a:lnTo>
                    <a:pt x="433844" y="168897"/>
                  </a:lnTo>
                  <a:lnTo>
                    <a:pt x="431812" y="176631"/>
                  </a:lnTo>
                  <a:lnTo>
                    <a:pt x="430187" y="183007"/>
                  </a:lnTo>
                  <a:lnTo>
                    <a:pt x="428739" y="177203"/>
                  </a:lnTo>
                  <a:lnTo>
                    <a:pt x="426923" y="170091"/>
                  </a:lnTo>
                  <a:lnTo>
                    <a:pt x="424738" y="161683"/>
                  </a:lnTo>
                  <a:lnTo>
                    <a:pt x="422186" y="152019"/>
                  </a:lnTo>
                  <a:lnTo>
                    <a:pt x="390842" y="34798"/>
                  </a:lnTo>
                  <a:lnTo>
                    <a:pt x="382524" y="3683"/>
                  </a:lnTo>
                  <a:lnTo>
                    <a:pt x="349148" y="3683"/>
                  </a:lnTo>
                  <a:lnTo>
                    <a:pt x="349148" y="213106"/>
                  </a:lnTo>
                  <a:lnTo>
                    <a:pt x="370522" y="213106"/>
                  </a:lnTo>
                  <a:lnTo>
                    <a:pt x="370522" y="34798"/>
                  </a:lnTo>
                  <a:lnTo>
                    <a:pt x="418985" y="213106"/>
                  </a:lnTo>
                  <a:lnTo>
                    <a:pt x="438988" y="213106"/>
                  </a:lnTo>
                  <a:lnTo>
                    <a:pt x="447344" y="183007"/>
                  </a:lnTo>
                  <a:lnTo>
                    <a:pt x="487680" y="37846"/>
                  </a:lnTo>
                  <a:lnTo>
                    <a:pt x="487680" y="213106"/>
                  </a:lnTo>
                  <a:lnTo>
                    <a:pt x="509054" y="213106"/>
                  </a:lnTo>
                  <a:lnTo>
                    <a:pt x="509054" y="37846"/>
                  </a:lnTo>
                  <a:lnTo>
                    <a:pt x="509054" y="3683"/>
                  </a:lnTo>
                  <a:close/>
                </a:path>
                <a:path w="2383790" h="217170">
                  <a:moveTo>
                    <a:pt x="668832" y="188341"/>
                  </a:moveTo>
                  <a:lnTo>
                    <a:pt x="566013" y="188341"/>
                  </a:lnTo>
                  <a:lnTo>
                    <a:pt x="566013" y="117094"/>
                  </a:lnTo>
                  <a:lnTo>
                    <a:pt x="658672" y="117094"/>
                  </a:lnTo>
                  <a:lnTo>
                    <a:pt x="658672" y="92583"/>
                  </a:lnTo>
                  <a:lnTo>
                    <a:pt x="566013" y="92583"/>
                  </a:lnTo>
                  <a:lnTo>
                    <a:pt x="566013" y="28321"/>
                  </a:lnTo>
                  <a:lnTo>
                    <a:pt x="665022" y="28321"/>
                  </a:lnTo>
                  <a:lnTo>
                    <a:pt x="665022" y="3683"/>
                  </a:lnTo>
                  <a:lnTo>
                    <a:pt x="543839" y="3683"/>
                  </a:lnTo>
                  <a:lnTo>
                    <a:pt x="543839" y="213106"/>
                  </a:lnTo>
                  <a:lnTo>
                    <a:pt x="668832" y="213106"/>
                  </a:lnTo>
                  <a:lnTo>
                    <a:pt x="668832" y="188341"/>
                  </a:lnTo>
                  <a:close/>
                </a:path>
                <a:path w="2383790" h="217170">
                  <a:moveTo>
                    <a:pt x="824661" y="153924"/>
                  </a:moveTo>
                  <a:lnTo>
                    <a:pt x="808824" y="112407"/>
                  </a:lnTo>
                  <a:lnTo>
                    <a:pt x="771448" y="93129"/>
                  </a:lnTo>
                  <a:lnTo>
                    <a:pt x="759002" y="89408"/>
                  </a:lnTo>
                  <a:lnTo>
                    <a:pt x="746760" y="85623"/>
                  </a:lnTo>
                  <a:lnTo>
                    <a:pt x="718997" y="63500"/>
                  </a:lnTo>
                  <a:lnTo>
                    <a:pt x="718997" y="47231"/>
                  </a:lnTo>
                  <a:lnTo>
                    <a:pt x="757605" y="24511"/>
                  </a:lnTo>
                  <a:lnTo>
                    <a:pt x="766648" y="25158"/>
                  </a:lnTo>
                  <a:lnTo>
                    <a:pt x="797001" y="55346"/>
                  </a:lnTo>
                  <a:lnTo>
                    <a:pt x="798372" y="64643"/>
                  </a:lnTo>
                  <a:lnTo>
                    <a:pt x="819581" y="62611"/>
                  </a:lnTo>
                  <a:lnTo>
                    <a:pt x="808202" y="24511"/>
                  </a:lnTo>
                  <a:lnTo>
                    <a:pt x="774192" y="1968"/>
                  </a:lnTo>
                  <a:lnTo>
                    <a:pt x="756716" y="127"/>
                  </a:lnTo>
                  <a:lnTo>
                    <a:pt x="748423" y="571"/>
                  </a:lnTo>
                  <a:lnTo>
                    <a:pt x="708914" y="21678"/>
                  </a:lnTo>
                  <a:lnTo>
                    <a:pt x="697661" y="57785"/>
                  </a:lnTo>
                  <a:lnTo>
                    <a:pt x="698030" y="64846"/>
                  </a:lnTo>
                  <a:lnTo>
                    <a:pt x="715784" y="99237"/>
                  </a:lnTo>
                  <a:lnTo>
                    <a:pt x="753795" y="116459"/>
                  </a:lnTo>
                  <a:lnTo>
                    <a:pt x="764311" y="119672"/>
                  </a:lnTo>
                  <a:lnTo>
                    <a:pt x="772807" y="122453"/>
                  </a:lnTo>
                  <a:lnTo>
                    <a:pt x="798753" y="139065"/>
                  </a:lnTo>
                  <a:lnTo>
                    <a:pt x="801801" y="143891"/>
                  </a:lnTo>
                  <a:lnTo>
                    <a:pt x="803325" y="149733"/>
                  </a:lnTo>
                  <a:lnTo>
                    <a:pt x="803325" y="162687"/>
                  </a:lnTo>
                  <a:lnTo>
                    <a:pt x="801674" y="168656"/>
                  </a:lnTo>
                  <a:lnTo>
                    <a:pt x="798499" y="174117"/>
                  </a:lnTo>
                  <a:lnTo>
                    <a:pt x="795451" y="179705"/>
                  </a:lnTo>
                  <a:lnTo>
                    <a:pt x="790625" y="184023"/>
                  </a:lnTo>
                  <a:lnTo>
                    <a:pt x="784148" y="187071"/>
                  </a:lnTo>
                  <a:lnTo>
                    <a:pt x="777671" y="190246"/>
                  </a:lnTo>
                  <a:lnTo>
                    <a:pt x="770178" y="191770"/>
                  </a:lnTo>
                  <a:lnTo>
                    <a:pt x="761669" y="191770"/>
                  </a:lnTo>
                  <a:lnTo>
                    <a:pt x="722680" y="176022"/>
                  </a:lnTo>
                  <a:lnTo>
                    <a:pt x="712139" y="143510"/>
                  </a:lnTo>
                  <a:lnTo>
                    <a:pt x="691311" y="145796"/>
                  </a:lnTo>
                  <a:lnTo>
                    <a:pt x="700455" y="183515"/>
                  </a:lnTo>
                  <a:lnTo>
                    <a:pt x="732751" y="212001"/>
                  </a:lnTo>
                  <a:lnTo>
                    <a:pt x="762685" y="216662"/>
                  </a:lnTo>
                  <a:lnTo>
                    <a:pt x="771512" y="216141"/>
                  </a:lnTo>
                  <a:lnTo>
                    <a:pt x="807720" y="198589"/>
                  </a:lnTo>
                  <a:lnTo>
                    <a:pt x="813193" y="191770"/>
                  </a:lnTo>
                  <a:lnTo>
                    <a:pt x="817041" y="185420"/>
                  </a:lnTo>
                  <a:lnTo>
                    <a:pt x="820369" y="177952"/>
                  </a:lnTo>
                  <a:lnTo>
                    <a:pt x="822756" y="170205"/>
                  </a:lnTo>
                  <a:lnTo>
                    <a:pt x="824179" y="162191"/>
                  </a:lnTo>
                  <a:lnTo>
                    <a:pt x="824661" y="153924"/>
                  </a:lnTo>
                  <a:close/>
                </a:path>
                <a:path w="2383790" h="217170">
                  <a:moveTo>
                    <a:pt x="976045" y="3683"/>
                  </a:moveTo>
                  <a:lnTo>
                    <a:pt x="843203" y="3683"/>
                  </a:lnTo>
                  <a:lnTo>
                    <a:pt x="843203" y="28321"/>
                  </a:lnTo>
                  <a:lnTo>
                    <a:pt x="898448" y="28321"/>
                  </a:lnTo>
                  <a:lnTo>
                    <a:pt x="898448" y="213106"/>
                  </a:lnTo>
                  <a:lnTo>
                    <a:pt x="920546" y="213106"/>
                  </a:lnTo>
                  <a:lnTo>
                    <a:pt x="920546" y="28321"/>
                  </a:lnTo>
                  <a:lnTo>
                    <a:pt x="976045" y="28321"/>
                  </a:lnTo>
                  <a:lnTo>
                    <a:pt x="976045" y="3683"/>
                  </a:lnTo>
                  <a:close/>
                </a:path>
                <a:path w="2383790" h="217170">
                  <a:moveTo>
                    <a:pt x="1122984" y="188341"/>
                  </a:moveTo>
                  <a:lnTo>
                    <a:pt x="1020114" y="188341"/>
                  </a:lnTo>
                  <a:lnTo>
                    <a:pt x="1020114" y="117094"/>
                  </a:lnTo>
                  <a:lnTo>
                    <a:pt x="1112824" y="117094"/>
                  </a:lnTo>
                  <a:lnTo>
                    <a:pt x="1112824" y="92583"/>
                  </a:lnTo>
                  <a:lnTo>
                    <a:pt x="1020114" y="92583"/>
                  </a:lnTo>
                  <a:lnTo>
                    <a:pt x="1020114" y="28321"/>
                  </a:lnTo>
                  <a:lnTo>
                    <a:pt x="1119174" y="28321"/>
                  </a:lnTo>
                  <a:lnTo>
                    <a:pt x="1119174" y="3683"/>
                  </a:lnTo>
                  <a:lnTo>
                    <a:pt x="998016" y="3683"/>
                  </a:lnTo>
                  <a:lnTo>
                    <a:pt x="998016" y="213106"/>
                  </a:lnTo>
                  <a:lnTo>
                    <a:pt x="1122984" y="213106"/>
                  </a:lnTo>
                  <a:lnTo>
                    <a:pt x="1122984" y="188341"/>
                  </a:lnTo>
                  <a:close/>
                </a:path>
                <a:path w="2383790" h="217170">
                  <a:moveTo>
                    <a:pt x="1291386" y="213106"/>
                  </a:moveTo>
                  <a:lnTo>
                    <a:pt x="1270622" y="149733"/>
                  </a:lnTo>
                  <a:lnTo>
                    <a:pt x="1263230" y="127127"/>
                  </a:lnTo>
                  <a:lnTo>
                    <a:pt x="1239697" y="55283"/>
                  </a:lnTo>
                  <a:lnTo>
                    <a:pt x="1239697" y="127127"/>
                  </a:lnTo>
                  <a:lnTo>
                    <a:pt x="1182928" y="127127"/>
                  </a:lnTo>
                  <a:lnTo>
                    <a:pt x="1201343" y="65659"/>
                  </a:lnTo>
                  <a:lnTo>
                    <a:pt x="1204048" y="55740"/>
                  </a:lnTo>
                  <a:lnTo>
                    <a:pt x="1206461" y="45758"/>
                  </a:lnTo>
                  <a:lnTo>
                    <a:pt x="1208570" y="35737"/>
                  </a:lnTo>
                  <a:lnTo>
                    <a:pt x="1210360" y="25654"/>
                  </a:lnTo>
                  <a:lnTo>
                    <a:pt x="1212545" y="34734"/>
                  </a:lnTo>
                  <a:lnTo>
                    <a:pt x="1215275" y="44996"/>
                  </a:lnTo>
                  <a:lnTo>
                    <a:pt x="1218539" y="56451"/>
                  </a:lnTo>
                  <a:lnTo>
                    <a:pt x="1222298" y="69088"/>
                  </a:lnTo>
                  <a:lnTo>
                    <a:pt x="1239697" y="127127"/>
                  </a:lnTo>
                  <a:lnTo>
                    <a:pt x="1239697" y="55283"/>
                  </a:lnTo>
                  <a:lnTo>
                    <a:pt x="1229995" y="25654"/>
                  </a:lnTo>
                  <a:lnTo>
                    <a:pt x="1222806" y="3683"/>
                  </a:lnTo>
                  <a:lnTo>
                    <a:pt x="1198930" y="3683"/>
                  </a:lnTo>
                  <a:lnTo>
                    <a:pt x="1134541" y="213106"/>
                  </a:lnTo>
                  <a:lnTo>
                    <a:pt x="1158163" y="213106"/>
                  </a:lnTo>
                  <a:lnTo>
                    <a:pt x="1176578" y="149733"/>
                  </a:lnTo>
                  <a:lnTo>
                    <a:pt x="1246555" y="149733"/>
                  </a:lnTo>
                  <a:lnTo>
                    <a:pt x="1266113" y="213106"/>
                  </a:lnTo>
                  <a:lnTo>
                    <a:pt x="1291386" y="213106"/>
                  </a:lnTo>
                  <a:close/>
                </a:path>
                <a:path w="2383790" h="217170">
                  <a:moveTo>
                    <a:pt x="1448485" y="107188"/>
                  </a:moveTo>
                  <a:lnTo>
                    <a:pt x="1444777" y="68719"/>
                  </a:lnTo>
                  <a:lnTo>
                    <a:pt x="1428305" y="29121"/>
                  </a:lnTo>
                  <a:lnTo>
                    <a:pt x="1425625" y="25895"/>
                  </a:lnTo>
                  <a:lnTo>
                    <a:pt x="1425625" y="106807"/>
                  </a:lnTo>
                  <a:lnTo>
                    <a:pt x="1425333" y="118249"/>
                  </a:lnTo>
                  <a:lnTo>
                    <a:pt x="1415935" y="162140"/>
                  </a:lnTo>
                  <a:lnTo>
                    <a:pt x="1382725" y="187401"/>
                  </a:lnTo>
                  <a:lnTo>
                    <a:pt x="1367967" y="188341"/>
                  </a:lnTo>
                  <a:lnTo>
                    <a:pt x="1332153" y="188341"/>
                  </a:lnTo>
                  <a:lnTo>
                    <a:pt x="1332153" y="28321"/>
                  </a:lnTo>
                  <a:lnTo>
                    <a:pt x="1367332" y="28321"/>
                  </a:lnTo>
                  <a:lnTo>
                    <a:pt x="1407452" y="41592"/>
                  </a:lnTo>
                  <a:lnTo>
                    <a:pt x="1423441" y="77774"/>
                  </a:lnTo>
                  <a:lnTo>
                    <a:pt x="1425625" y="106807"/>
                  </a:lnTo>
                  <a:lnTo>
                    <a:pt x="1425625" y="25895"/>
                  </a:lnTo>
                  <a:lnTo>
                    <a:pt x="1391818" y="5346"/>
                  </a:lnTo>
                  <a:lnTo>
                    <a:pt x="1367713" y="3683"/>
                  </a:lnTo>
                  <a:lnTo>
                    <a:pt x="1309928" y="3683"/>
                  </a:lnTo>
                  <a:lnTo>
                    <a:pt x="1309928" y="213106"/>
                  </a:lnTo>
                  <a:lnTo>
                    <a:pt x="1370380" y="213106"/>
                  </a:lnTo>
                  <a:lnTo>
                    <a:pt x="1411782" y="203708"/>
                  </a:lnTo>
                  <a:lnTo>
                    <a:pt x="1427708" y="188341"/>
                  </a:lnTo>
                  <a:lnTo>
                    <a:pt x="1427911" y="188087"/>
                  </a:lnTo>
                  <a:lnTo>
                    <a:pt x="1444040" y="149479"/>
                  </a:lnTo>
                  <a:lnTo>
                    <a:pt x="1448193" y="118833"/>
                  </a:lnTo>
                  <a:lnTo>
                    <a:pt x="1448485" y="107188"/>
                  </a:lnTo>
                  <a:close/>
                </a:path>
                <a:path w="2383790" h="217170">
                  <a:moveTo>
                    <a:pt x="1684705" y="3683"/>
                  </a:moveTo>
                  <a:lnTo>
                    <a:pt x="1571675" y="3683"/>
                  </a:lnTo>
                  <a:lnTo>
                    <a:pt x="1571675" y="213106"/>
                  </a:lnTo>
                  <a:lnTo>
                    <a:pt x="1593900" y="213106"/>
                  </a:lnTo>
                  <a:lnTo>
                    <a:pt x="1593900" y="117983"/>
                  </a:lnTo>
                  <a:lnTo>
                    <a:pt x="1672513" y="117983"/>
                  </a:lnTo>
                  <a:lnTo>
                    <a:pt x="1672513" y="93218"/>
                  </a:lnTo>
                  <a:lnTo>
                    <a:pt x="1593900" y="93218"/>
                  </a:lnTo>
                  <a:lnTo>
                    <a:pt x="1593900" y="28321"/>
                  </a:lnTo>
                  <a:lnTo>
                    <a:pt x="1684705" y="28321"/>
                  </a:lnTo>
                  <a:lnTo>
                    <a:pt x="1684705" y="3683"/>
                  </a:lnTo>
                  <a:close/>
                </a:path>
                <a:path w="2383790" h="217170">
                  <a:moveTo>
                    <a:pt x="1738172" y="3683"/>
                  </a:moveTo>
                  <a:lnTo>
                    <a:pt x="1716074" y="3683"/>
                  </a:lnTo>
                  <a:lnTo>
                    <a:pt x="1716074" y="213106"/>
                  </a:lnTo>
                  <a:lnTo>
                    <a:pt x="1738172" y="213106"/>
                  </a:lnTo>
                  <a:lnTo>
                    <a:pt x="1738172" y="3683"/>
                  </a:lnTo>
                  <a:close/>
                </a:path>
                <a:path w="2383790" h="217170">
                  <a:moveTo>
                    <a:pt x="1925878" y="213106"/>
                  </a:moveTo>
                  <a:lnTo>
                    <a:pt x="1896668" y="156083"/>
                  </a:lnTo>
                  <a:lnTo>
                    <a:pt x="1870760" y="121285"/>
                  </a:lnTo>
                  <a:lnTo>
                    <a:pt x="1868805" y="120142"/>
                  </a:lnTo>
                  <a:lnTo>
                    <a:pt x="1864918" y="117856"/>
                  </a:lnTo>
                  <a:lnTo>
                    <a:pt x="1900605" y="98425"/>
                  </a:lnTo>
                  <a:lnTo>
                    <a:pt x="1902015" y="96139"/>
                  </a:lnTo>
                  <a:lnTo>
                    <a:pt x="1905622" y="90309"/>
                  </a:lnTo>
                  <a:lnTo>
                    <a:pt x="1909229" y="81343"/>
                  </a:lnTo>
                  <a:lnTo>
                    <a:pt x="1911426" y="71539"/>
                  </a:lnTo>
                  <a:lnTo>
                    <a:pt x="1912162" y="60833"/>
                  </a:lnTo>
                  <a:lnTo>
                    <a:pt x="1911705" y="52362"/>
                  </a:lnTo>
                  <a:lnTo>
                    <a:pt x="1896986" y="17106"/>
                  </a:lnTo>
                  <a:lnTo>
                    <a:pt x="1889302" y="10998"/>
                  </a:lnTo>
                  <a:lnTo>
                    <a:pt x="1889302" y="60833"/>
                  </a:lnTo>
                  <a:lnTo>
                    <a:pt x="1889302" y="67564"/>
                  </a:lnTo>
                  <a:lnTo>
                    <a:pt x="1858187" y="96139"/>
                  </a:lnTo>
                  <a:lnTo>
                    <a:pt x="1800275" y="96139"/>
                  </a:lnTo>
                  <a:lnTo>
                    <a:pt x="1800275" y="26797"/>
                  </a:lnTo>
                  <a:lnTo>
                    <a:pt x="1853361" y="26797"/>
                  </a:lnTo>
                  <a:lnTo>
                    <a:pt x="1887118" y="47294"/>
                  </a:lnTo>
                  <a:lnTo>
                    <a:pt x="1889302" y="60833"/>
                  </a:lnTo>
                  <a:lnTo>
                    <a:pt x="1889302" y="10998"/>
                  </a:lnTo>
                  <a:lnTo>
                    <a:pt x="1852472" y="3683"/>
                  </a:lnTo>
                  <a:lnTo>
                    <a:pt x="1778177" y="3683"/>
                  </a:lnTo>
                  <a:lnTo>
                    <a:pt x="1778177" y="213106"/>
                  </a:lnTo>
                  <a:lnTo>
                    <a:pt x="1800275" y="213106"/>
                  </a:lnTo>
                  <a:lnTo>
                    <a:pt x="1800275" y="120142"/>
                  </a:lnTo>
                  <a:lnTo>
                    <a:pt x="1831771" y="120142"/>
                  </a:lnTo>
                  <a:lnTo>
                    <a:pt x="1863064" y="146240"/>
                  </a:lnTo>
                  <a:lnTo>
                    <a:pt x="1897938" y="213106"/>
                  </a:lnTo>
                  <a:lnTo>
                    <a:pt x="1925878" y="213106"/>
                  </a:lnTo>
                  <a:close/>
                </a:path>
                <a:path w="2383790" h="217170">
                  <a:moveTo>
                    <a:pt x="2071039" y="152400"/>
                  </a:moveTo>
                  <a:lnTo>
                    <a:pt x="2058377" y="114465"/>
                  </a:lnTo>
                  <a:lnTo>
                    <a:pt x="2047938" y="105829"/>
                  </a:lnTo>
                  <a:lnTo>
                    <a:pt x="2047938" y="159613"/>
                  </a:lnTo>
                  <a:lnTo>
                    <a:pt x="2047036" y="164973"/>
                  </a:lnTo>
                  <a:lnTo>
                    <a:pt x="2044750" y="170053"/>
                  </a:lnTo>
                  <a:lnTo>
                    <a:pt x="2042591" y="175133"/>
                  </a:lnTo>
                  <a:lnTo>
                    <a:pt x="2039797" y="179070"/>
                  </a:lnTo>
                  <a:lnTo>
                    <a:pt x="2036368" y="181737"/>
                  </a:lnTo>
                  <a:lnTo>
                    <a:pt x="2032939" y="184277"/>
                  </a:lnTo>
                  <a:lnTo>
                    <a:pt x="2028621" y="186309"/>
                  </a:lnTo>
                  <a:lnTo>
                    <a:pt x="2023541" y="187325"/>
                  </a:lnTo>
                  <a:lnTo>
                    <a:pt x="2020620" y="188087"/>
                  </a:lnTo>
                  <a:lnTo>
                    <a:pt x="2015540" y="188341"/>
                  </a:lnTo>
                  <a:lnTo>
                    <a:pt x="1966772" y="188341"/>
                  </a:lnTo>
                  <a:lnTo>
                    <a:pt x="1966772" y="116332"/>
                  </a:lnTo>
                  <a:lnTo>
                    <a:pt x="2016175" y="116332"/>
                  </a:lnTo>
                  <a:lnTo>
                    <a:pt x="2047824" y="143573"/>
                  </a:lnTo>
                  <a:lnTo>
                    <a:pt x="2047938" y="159613"/>
                  </a:lnTo>
                  <a:lnTo>
                    <a:pt x="2047938" y="105829"/>
                  </a:lnTo>
                  <a:lnTo>
                    <a:pt x="2046706" y="104990"/>
                  </a:lnTo>
                  <a:lnTo>
                    <a:pt x="2039543" y="101727"/>
                  </a:lnTo>
                  <a:lnTo>
                    <a:pt x="2045068" y="97751"/>
                  </a:lnTo>
                  <a:lnTo>
                    <a:pt x="2049830" y="93243"/>
                  </a:lnTo>
                  <a:lnTo>
                    <a:pt x="2051037" y="91694"/>
                  </a:lnTo>
                  <a:lnTo>
                    <a:pt x="2053831" y="88176"/>
                  </a:lnTo>
                  <a:lnTo>
                    <a:pt x="2062911" y="57277"/>
                  </a:lnTo>
                  <a:lnTo>
                    <a:pt x="2062505" y="50114"/>
                  </a:lnTo>
                  <a:lnTo>
                    <a:pt x="2061286" y="43103"/>
                  </a:lnTo>
                  <a:lnTo>
                    <a:pt x="2059266" y="36258"/>
                  </a:lnTo>
                  <a:lnTo>
                    <a:pt x="2056434" y="29591"/>
                  </a:lnTo>
                  <a:lnTo>
                    <a:pt x="2055672" y="28321"/>
                  </a:lnTo>
                  <a:lnTo>
                    <a:pt x="2052789" y="23431"/>
                  </a:lnTo>
                  <a:lnTo>
                    <a:pt x="2048535" y="18097"/>
                  </a:lnTo>
                  <a:lnTo>
                    <a:pt x="2043696" y="13627"/>
                  </a:lnTo>
                  <a:lnTo>
                    <a:pt x="2041067" y="11887"/>
                  </a:lnTo>
                  <a:lnTo>
                    <a:pt x="2041067" y="53594"/>
                  </a:lnTo>
                  <a:lnTo>
                    <a:pt x="2041067" y="67818"/>
                  </a:lnTo>
                  <a:lnTo>
                    <a:pt x="2012746" y="91694"/>
                  </a:lnTo>
                  <a:lnTo>
                    <a:pt x="1966772" y="91694"/>
                  </a:lnTo>
                  <a:lnTo>
                    <a:pt x="1966772" y="28321"/>
                  </a:lnTo>
                  <a:lnTo>
                    <a:pt x="2000173" y="28321"/>
                  </a:lnTo>
                  <a:lnTo>
                    <a:pt x="2039797" y="47498"/>
                  </a:lnTo>
                  <a:lnTo>
                    <a:pt x="2041067" y="53594"/>
                  </a:lnTo>
                  <a:lnTo>
                    <a:pt x="2041067" y="11887"/>
                  </a:lnTo>
                  <a:lnTo>
                    <a:pt x="2007412" y="3683"/>
                  </a:lnTo>
                  <a:lnTo>
                    <a:pt x="1944547" y="3683"/>
                  </a:lnTo>
                  <a:lnTo>
                    <a:pt x="1944547" y="213106"/>
                  </a:lnTo>
                  <a:lnTo>
                    <a:pt x="2008428" y="213106"/>
                  </a:lnTo>
                  <a:lnTo>
                    <a:pt x="2048941" y="203835"/>
                  </a:lnTo>
                  <a:lnTo>
                    <a:pt x="2053767" y="199263"/>
                  </a:lnTo>
                  <a:lnTo>
                    <a:pt x="2058720" y="194691"/>
                  </a:lnTo>
                  <a:lnTo>
                    <a:pt x="2062695" y="188341"/>
                  </a:lnTo>
                  <a:lnTo>
                    <a:pt x="2062784" y="188214"/>
                  </a:lnTo>
                  <a:lnTo>
                    <a:pt x="2066086" y="179705"/>
                  </a:lnTo>
                  <a:lnTo>
                    <a:pt x="2068245" y="173278"/>
                  </a:lnTo>
                  <a:lnTo>
                    <a:pt x="2069795" y="166585"/>
                  </a:lnTo>
                  <a:lnTo>
                    <a:pt x="2070722" y="159613"/>
                  </a:lnTo>
                  <a:lnTo>
                    <a:pt x="2071039" y="152400"/>
                  </a:lnTo>
                  <a:close/>
                </a:path>
                <a:path w="2383790" h="217170">
                  <a:moveTo>
                    <a:pt x="2240838" y="213106"/>
                  </a:moveTo>
                  <a:lnTo>
                    <a:pt x="2220074" y="149733"/>
                  </a:lnTo>
                  <a:lnTo>
                    <a:pt x="2212683" y="127127"/>
                  </a:lnTo>
                  <a:lnTo>
                    <a:pt x="2189149" y="55283"/>
                  </a:lnTo>
                  <a:lnTo>
                    <a:pt x="2189149" y="127127"/>
                  </a:lnTo>
                  <a:lnTo>
                    <a:pt x="2132380" y="127127"/>
                  </a:lnTo>
                  <a:lnTo>
                    <a:pt x="2150795" y="65659"/>
                  </a:lnTo>
                  <a:lnTo>
                    <a:pt x="2153501" y="55740"/>
                  </a:lnTo>
                  <a:lnTo>
                    <a:pt x="2155914" y="45758"/>
                  </a:lnTo>
                  <a:lnTo>
                    <a:pt x="2158022" y="35737"/>
                  </a:lnTo>
                  <a:lnTo>
                    <a:pt x="2159812" y="25654"/>
                  </a:lnTo>
                  <a:lnTo>
                    <a:pt x="2161997" y="34734"/>
                  </a:lnTo>
                  <a:lnTo>
                    <a:pt x="2164727" y="44996"/>
                  </a:lnTo>
                  <a:lnTo>
                    <a:pt x="2167991" y="56451"/>
                  </a:lnTo>
                  <a:lnTo>
                    <a:pt x="2171750" y="69088"/>
                  </a:lnTo>
                  <a:lnTo>
                    <a:pt x="2189149" y="127127"/>
                  </a:lnTo>
                  <a:lnTo>
                    <a:pt x="2189149" y="55283"/>
                  </a:lnTo>
                  <a:lnTo>
                    <a:pt x="2179447" y="25654"/>
                  </a:lnTo>
                  <a:lnTo>
                    <a:pt x="2172258" y="3683"/>
                  </a:lnTo>
                  <a:lnTo>
                    <a:pt x="2148382" y="3683"/>
                  </a:lnTo>
                  <a:lnTo>
                    <a:pt x="2083993" y="213106"/>
                  </a:lnTo>
                  <a:lnTo>
                    <a:pt x="2107615" y="213106"/>
                  </a:lnTo>
                  <a:lnTo>
                    <a:pt x="2126030" y="149733"/>
                  </a:lnTo>
                  <a:lnTo>
                    <a:pt x="2196007" y="149733"/>
                  </a:lnTo>
                  <a:lnTo>
                    <a:pt x="2215565" y="213106"/>
                  </a:lnTo>
                  <a:lnTo>
                    <a:pt x="2240838" y="213106"/>
                  </a:lnTo>
                  <a:close/>
                </a:path>
                <a:path w="2383790" h="217170">
                  <a:moveTo>
                    <a:pt x="2383713" y="153924"/>
                  </a:moveTo>
                  <a:lnTo>
                    <a:pt x="2367877" y="112407"/>
                  </a:lnTo>
                  <a:lnTo>
                    <a:pt x="2330500" y="93129"/>
                  </a:lnTo>
                  <a:lnTo>
                    <a:pt x="2318054" y="89408"/>
                  </a:lnTo>
                  <a:lnTo>
                    <a:pt x="2305812" y="85623"/>
                  </a:lnTo>
                  <a:lnTo>
                    <a:pt x="2278049" y="63500"/>
                  </a:lnTo>
                  <a:lnTo>
                    <a:pt x="2278049" y="47231"/>
                  </a:lnTo>
                  <a:lnTo>
                    <a:pt x="2316657" y="24511"/>
                  </a:lnTo>
                  <a:lnTo>
                    <a:pt x="2325700" y="25158"/>
                  </a:lnTo>
                  <a:lnTo>
                    <a:pt x="2356053" y="55346"/>
                  </a:lnTo>
                  <a:lnTo>
                    <a:pt x="2357424" y="64643"/>
                  </a:lnTo>
                  <a:lnTo>
                    <a:pt x="2378760" y="62611"/>
                  </a:lnTo>
                  <a:lnTo>
                    <a:pt x="2367254" y="24511"/>
                  </a:lnTo>
                  <a:lnTo>
                    <a:pt x="2333244" y="1968"/>
                  </a:lnTo>
                  <a:lnTo>
                    <a:pt x="2315768" y="127"/>
                  </a:lnTo>
                  <a:lnTo>
                    <a:pt x="2307475" y="571"/>
                  </a:lnTo>
                  <a:lnTo>
                    <a:pt x="2267966" y="21678"/>
                  </a:lnTo>
                  <a:lnTo>
                    <a:pt x="2256713" y="57785"/>
                  </a:lnTo>
                  <a:lnTo>
                    <a:pt x="2257082" y="64846"/>
                  </a:lnTo>
                  <a:lnTo>
                    <a:pt x="2274836" y="99237"/>
                  </a:lnTo>
                  <a:lnTo>
                    <a:pt x="2312847" y="116459"/>
                  </a:lnTo>
                  <a:lnTo>
                    <a:pt x="2323363" y="119672"/>
                  </a:lnTo>
                  <a:lnTo>
                    <a:pt x="2331859" y="122453"/>
                  </a:lnTo>
                  <a:lnTo>
                    <a:pt x="2357805" y="139065"/>
                  </a:lnTo>
                  <a:lnTo>
                    <a:pt x="2360853" y="143891"/>
                  </a:lnTo>
                  <a:lnTo>
                    <a:pt x="2362377" y="149733"/>
                  </a:lnTo>
                  <a:lnTo>
                    <a:pt x="2362377" y="162687"/>
                  </a:lnTo>
                  <a:lnTo>
                    <a:pt x="2360726" y="168656"/>
                  </a:lnTo>
                  <a:lnTo>
                    <a:pt x="2357551" y="174117"/>
                  </a:lnTo>
                  <a:lnTo>
                    <a:pt x="2354503" y="179705"/>
                  </a:lnTo>
                  <a:lnTo>
                    <a:pt x="2349677" y="184023"/>
                  </a:lnTo>
                  <a:lnTo>
                    <a:pt x="2343200" y="187071"/>
                  </a:lnTo>
                  <a:lnTo>
                    <a:pt x="2336723" y="190246"/>
                  </a:lnTo>
                  <a:lnTo>
                    <a:pt x="2329230" y="191770"/>
                  </a:lnTo>
                  <a:lnTo>
                    <a:pt x="2320721" y="191770"/>
                  </a:lnTo>
                  <a:lnTo>
                    <a:pt x="2281732" y="176022"/>
                  </a:lnTo>
                  <a:lnTo>
                    <a:pt x="2271191" y="143510"/>
                  </a:lnTo>
                  <a:lnTo>
                    <a:pt x="2250363" y="145796"/>
                  </a:lnTo>
                  <a:lnTo>
                    <a:pt x="2259507" y="183515"/>
                  </a:lnTo>
                  <a:lnTo>
                    <a:pt x="2291804" y="212001"/>
                  </a:lnTo>
                  <a:lnTo>
                    <a:pt x="2321737" y="216662"/>
                  </a:lnTo>
                  <a:lnTo>
                    <a:pt x="2330564" y="216141"/>
                  </a:lnTo>
                  <a:lnTo>
                    <a:pt x="2366772" y="198589"/>
                  </a:lnTo>
                  <a:lnTo>
                    <a:pt x="2372245" y="191770"/>
                  </a:lnTo>
                  <a:lnTo>
                    <a:pt x="2376093" y="185420"/>
                  </a:lnTo>
                  <a:lnTo>
                    <a:pt x="2379421" y="177952"/>
                  </a:lnTo>
                  <a:lnTo>
                    <a:pt x="2381808" y="170205"/>
                  </a:lnTo>
                  <a:lnTo>
                    <a:pt x="2383231" y="162191"/>
                  </a:lnTo>
                  <a:lnTo>
                    <a:pt x="2383713" y="153924"/>
                  </a:lnTo>
                  <a:close/>
                </a:path>
              </a:pathLst>
            </a:custGeom>
            <a:solidFill>
              <a:srgbClr val="FFFFFF"/>
            </a:solidFill>
          </p:spPr>
          <p:txBody>
            <a:bodyPr wrap="square" lIns="0" tIns="0" rIns="0" bIns="0" rtlCol="0"/>
            <a:lstStyle/>
            <a:p>
              <a:endParaRPr/>
            </a:p>
          </p:txBody>
        </p:sp>
        <p:sp>
          <p:nvSpPr>
            <p:cNvPr id="36" name="object 36"/>
            <p:cNvSpPr/>
            <p:nvPr/>
          </p:nvSpPr>
          <p:spPr>
            <a:xfrm>
              <a:off x="460324" y="1469389"/>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4"/>
                  </a:lnTo>
                  <a:lnTo>
                    <a:pt x="126047" y="37084"/>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1"/>
                  </a:lnTo>
                  <a:lnTo>
                    <a:pt x="150571" y="101981"/>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1"/>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1"/>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8"/>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79"/>
                  </a:lnTo>
                  <a:lnTo>
                    <a:pt x="234924" y="47751"/>
                  </a:lnTo>
                  <a:lnTo>
                    <a:pt x="236839" y="54556"/>
                  </a:lnTo>
                  <a:lnTo>
                    <a:pt x="236820" y="73278"/>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29"/>
                  </a:lnTo>
                  <a:lnTo>
                    <a:pt x="278269" y="100329"/>
                  </a:lnTo>
                  <a:lnTo>
                    <a:pt x="278269" y="86233"/>
                  </a:lnTo>
                  <a:close/>
                </a:path>
              </a:pathLst>
            </a:custGeom>
            <a:solidFill>
              <a:srgbClr val="004448"/>
            </a:solidFill>
          </p:spPr>
          <p:txBody>
            <a:bodyPr wrap="square" lIns="0" tIns="0" rIns="0" bIns="0" rtlCol="0"/>
            <a:lstStyle/>
            <a:p>
              <a:endParaRPr/>
            </a:p>
          </p:txBody>
        </p:sp>
        <p:pic>
          <p:nvPicPr>
            <p:cNvPr id="37" name="object 37"/>
            <p:cNvPicPr/>
            <p:nvPr/>
          </p:nvPicPr>
          <p:blipFill>
            <a:blip r:embed="rId18" cstate="screen">
              <a:extLst>
                <a:ext uri="{28A0092B-C50C-407E-A947-70E740481C1C}">
                  <a14:useLocalDpi xmlns:a14="http://schemas.microsoft.com/office/drawing/2010/main"/>
                </a:ext>
              </a:extLst>
            </a:blip>
            <a:stretch>
              <a:fillRect/>
            </a:stretch>
          </p:blipFill>
          <p:spPr>
            <a:xfrm>
              <a:off x="1471930" y="1469389"/>
              <a:ext cx="1416558" cy="129794"/>
            </a:xfrm>
            <a:prstGeom prst="rect">
              <a:avLst/>
            </a:prstGeom>
          </p:spPr>
        </p:pic>
        <p:pic>
          <p:nvPicPr>
            <p:cNvPr id="38" name="object 38"/>
            <p:cNvPicPr/>
            <p:nvPr/>
          </p:nvPicPr>
          <p:blipFill>
            <a:blip r:embed="rId19" cstate="screen">
              <a:extLst>
                <a:ext uri="{28A0092B-C50C-407E-A947-70E740481C1C}">
                  <a14:useLocalDpi xmlns:a14="http://schemas.microsoft.com/office/drawing/2010/main"/>
                </a:ext>
              </a:extLst>
            </a:blip>
            <a:stretch>
              <a:fillRect/>
            </a:stretch>
          </p:blipFill>
          <p:spPr>
            <a:xfrm>
              <a:off x="2939542" y="1469389"/>
              <a:ext cx="753618" cy="101981"/>
            </a:xfrm>
            <a:prstGeom prst="rect">
              <a:avLst/>
            </a:prstGeom>
          </p:spPr>
        </p:pic>
        <p:pic>
          <p:nvPicPr>
            <p:cNvPr id="39" name="object 39"/>
            <p:cNvPicPr/>
            <p:nvPr/>
          </p:nvPicPr>
          <p:blipFill>
            <a:blip r:embed="rId20" cstate="screen">
              <a:extLst>
                <a:ext uri="{28A0092B-C50C-407E-A947-70E740481C1C}">
                  <a14:useLocalDpi xmlns:a14="http://schemas.microsoft.com/office/drawing/2010/main"/>
                </a:ext>
              </a:extLst>
            </a:blip>
            <a:stretch>
              <a:fillRect/>
            </a:stretch>
          </p:blipFill>
          <p:spPr>
            <a:xfrm>
              <a:off x="1071346" y="1469389"/>
              <a:ext cx="2023770" cy="298958"/>
            </a:xfrm>
            <a:prstGeom prst="rect">
              <a:avLst/>
            </a:prstGeom>
          </p:spPr>
        </p:pic>
      </p:grpSp>
      <p:sp>
        <p:nvSpPr>
          <p:cNvPr id="40" name="object 40"/>
          <p:cNvSpPr txBox="1"/>
          <p:nvPr/>
        </p:nvSpPr>
        <p:spPr>
          <a:xfrm>
            <a:off x="444503" y="1755396"/>
            <a:ext cx="34353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t>
            </a:r>
            <a:r>
              <a:rPr sz="1100" spc="5" dirty="0">
                <a:solidFill>
                  <a:srgbClr val="004448"/>
                </a:solidFill>
                <a:latin typeface="Microsoft Sans Serif"/>
                <a:cs typeface="Microsoft Sans Serif"/>
              </a:rPr>
              <a:t>a</a:t>
            </a:r>
            <a:r>
              <a:rPr sz="1100" spc="35" dirty="0">
                <a:solidFill>
                  <a:srgbClr val="004448"/>
                </a:solidFill>
                <a:latin typeface="Microsoft Sans Serif"/>
                <a:cs typeface="Microsoft Sans Serif"/>
              </a:rPr>
              <a:t>í</a:t>
            </a:r>
            <a:r>
              <a:rPr sz="1100" dirty="0">
                <a:solidFill>
                  <a:srgbClr val="004448"/>
                </a:solidFill>
                <a:latin typeface="Microsoft Sans Serif"/>
                <a:cs typeface="Microsoft Sans Serif"/>
              </a:rPr>
              <a:t>s:</a:t>
            </a:r>
            <a:endParaRPr sz="1100">
              <a:latin typeface="Microsoft Sans Serif"/>
              <a:cs typeface="Microsoft Sans Serif"/>
            </a:endParaRPr>
          </a:p>
        </p:txBody>
      </p:sp>
      <p:sp>
        <p:nvSpPr>
          <p:cNvPr id="41" name="object 41"/>
          <p:cNvSpPr txBox="1"/>
          <p:nvPr/>
        </p:nvSpPr>
        <p:spPr>
          <a:xfrm>
            <a:off x="1036119" y="1755396"/>
            <a:ext cx="62928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E</a:t>
            </a:r>
            <a:r>
              <a:rPr sz="1100" dirty="0">
                <a:solidFill>
                  <a:srgbClr val="004448"/>
                </a:solidFill>
                <a:latin typeface="Microsoft Sans Serif"/>
                <a:cs typeface="Microsoft Sans Serif"/>
              </a:rPr>
              <a:t>s</a:t>
            </a:r>
            <a:r>
              <a:rPr sz="1100" spc="-20" dirty="0">
                <a:solidFill>
                  <a:srgbClr val="57585B"/>
                </a:solidFill>
                <a:latin typeface="Microsoft Sans Serif"/>
                <a:cs typeface="Microsoft Sans Serif"/>
              </a:rPr>
              <a:t>l</a:t>
            </a:r>
            <a:r>
              <a:rPr sz="1100" dirty="0">
                <a:solidFill>
                  <a:srgbClr val="57585B"/>
                </a:solidFill>
                <a:latin typeface="Microsoft Sans Serif"/>
                <a:cs typeface="Microsoft Sans Serif"/>
              </a:rPr>
              <a:t>o</a:t>
            </a:r>
            <a:r>
              <a:rPr sz="1100" spc="-15" dirty="0">
                <a:solidFill>
                  <a:srgbClr val="57585B"/>
                </a:solidFill>
                <a:latin typeface="Microsoft Sans Serif"/>
                <a:cs typeface="Microsoft Sans Serif"/>
              </a:rPr>
              <a:t>v</a:t>
            </a:r>
            <a:r>
              <a:rPr sz="1100" dirty="0">
                <a:solidFill>
                  <a:srgbClr val="57585B"/>
                </a:solidFill>
                <a:latin typeface="Microsoft Sans Serif"/>
                <a:cs typeface="Microsoft Sans Serif"/>
              </a:rPr>
              <a:t>e</a:t>
            </a:r>
            <a:r>
              <a:rPr sz="1100" spc="-5" dirty="0">
                <a:solidFill>
                  <a:srgbClr val="57585B"/>
                </a:solidFill>
                <a:latin typeface="Microsoft Sans Serif"/>
                <a:cs typeface="Microsoft Sans Serif"/>
              </a:rPr>
              <a:t>n</a:t>
            </a:r>
            <a:r>
              <a:rPr sz="1100" spc="-20" dirty="0">
                <a:solidFill>
                  <a:srgbClr val="57585B"/>
                </a:solidFill>
                <a:latin typeface="Microsoft Sans Serif"/>
                <a:cs typeface="Microsoft Sans Serif"/>
              </a:rPr>
              <a:t>i</a:t>
            </a:r>
            <a:r>
              <a:rPr sz="1100" dirty="0">
                <a:solidFill>
                  <a:srgbClr val="57585B"/>
                </a:solidFill>
                <a:latin typeface="Microsoft Sans Serif"/>
                <a:cs typeface="Microsoft Sans Serif"/>
              </a:rPr>
              <a:t>a</a:t>
            </a:r>
            <a:endParaRPr sz="1100">
              <a:latin typeface="Microsoft Sans Serif"/>
              <a:cs typeface="Microsoft Sans Serif"/>
            </a:endParaRPr>
          </a:p>
        </p:txBody>
      </p:sp>
      <p:pic>
        <p:nvPicPr>
          <p:cNvPr id="42" name="object 42"/>
          <p:cNvPicPr/>
          <p:nvPr/>
        </p:nvPicPr>
        <p:blipFill>
          <a:blip r:embed="rId21" cstate="screen">
            <a:extLst>
              <a:ext uri="{28A0092B-C50C-407E-A947-70E740481C1C}">
                <a14:useLocalDpi xmlns:a14="http://schemas.microsoft.com/office/drawing/2010/main"/>
              </a:ext>
            </a:extLst>
          </a:blip>
          <a:stretch>
            <a:fillRect/>
          </a:stretch>
        </p:blipFill>
        <p:spPr>
          <a:xfrm>
            <a:off x="3797937" y="4147857"/>
            <a:ext cx="214629" cy="221576"/>
          </a:xfrm>
          <a:prstGeom prst="rect">
            <a:avLst/>
          </a:prstGeom>
        </p:spPr>
      </p:pic>
      <p:pic>
        <p:nvPicPr>
          <p:cNvPr id="43" name="object 43"/>
          <p:cNvPicPr/>
          <p:nvPr/>
        </p:nvPicPr>
        <p:blipFill>
          <a:blip r:embed="rId22" cstate="screen">
            <a:extLst>
              <a:ext uri="{28A0092B-C50C-407E-A947-70E740481C1C}">
                <a14:useLocalDpi xmlns:a14="http://schemas.microsoft.com/office/drawing/2010/main"/>
              </a:ext>
            </a:extLst>
          </a:blip>
          <a:stretch>
            <a:fillRect/>
          </a:stretch>
        </p:blipFill>
        <p:spPr>
          <a:xfrm>
            <a:off x="3823970" y="6057394"/>
            <a:ext cx="213995" cy="195579"/>
          </a:xfrm>
          <a:prstGeom prst="rect">
            <a:avLst/>
          </a:prstGeom>
        </p:spPr>
      </p:pic>
      <p:pic>
        <p:nvPicPr>
          <p:cNvPr id="44" name="object 44"/>
          <p:cNvPicPr/>
          <p:nvPr/>
        </p:nvPicPr>
        <p:blipFill>
          <a:blip r:embed="rId23" cstate="screen">
            <a:extLst>
              <a:ext uri="{28A0092B-C50C-407E-A947-70E740481C1C}">
                <a14:useLocalDpi xmlns:a14="http://schemas.microsoft.com/office/drawing/2010/main"/>
              </a:ext>
            </a:extLst>
          </a:blip>
          <a:stretch>
            <a:fillRect/>
          </a:stretch>
        </p:blipFill>
        <p:spPr>
          <a:xfrm>
            <a:off x="3860803" y="7232395"/>
            <a:ext cx="156781" cy="228600"/>
          </a:xfrm>
          <a:prstGeom prst="rect">
            <a:avLst/>
          </a:prstGeom>
        </p:spPr>
      </p:pic>
      <p:pic>
        <p:nvPicPr>
          <p:cNvPr id="45" name="object 45"/>
          <p:cNvPicPr/>
          <p:nvPr/>
        </p:nvPicPr>
        <p:blipFill>
          <a:blip r:embed="rId24" cstate="screen">
            <a:extLst>
              <a:ext uri="{28A0092B-C50C-407E-A947-70E740481C1C}">
                <a14:useLocalDpi xmlns:a14="http://schemas.microsoft.com/office/drawing/2010/main"/>
              </a:ext>
            </a:extLst>
          </a:blip>
          <a:stretch>
            <a:fillRect/>
          </a:stretch>
        </p:blipFill>
        <p:spPr>
          <a:xfrm>
            <a:off x="457203" y="3491991"/>
            <a:ext cx="213982" cy="213995"/>
          </a:xfrm>
          <a:prstGeom prst="rect">
            <a:avLst/>
          </a:prstGeom>
        </p:spPr>
      </p:pic>
      <p:grpSp>
        <p:nvGrpSpPr>
          <p:cNvPr id="46" name="object 46"/>
          <p:cNvGrpSpPr/>
          <p:nvPr/>
        </p:nvGrpSpPr>
        <p:grpSpPr>
          <a:xfrm>
            <a:off x="6232655" y="1739775"/>
            <a:ext cx="428625" cy="629285"/>
            <a:chOff x="6232652" y="1739772"/>
            <a:chExt cx="428625" cy="629285"/>
          </a:xfrm>
        </p:grpSpPr>
        <p:pic>
          <p:nvPicPr>
            <p:cNvPr id="47" name="object 47"/>
            <p:cNvPicPr/>
            <p:nvPr/>
          </p:nvPicPr>
          <p:blipFill>
            <a:blip r:embed="rId25" cstate="screen">
              <a:extLst>
                <a:ext uri="{28A0092B-C50C-407E-A947-70E740481C1C}">
                  <a14:useLocalDpi xmlns:a14="http://schemas.microsoft.com/office/drawing/2010/main"/>
                </a:ext>
              </a:extLst>
            </a:blip>
            <a:stretch>
              <a:fillRect/>
            </a:stretch>
          </p:blipFill>
          <p:spPr>
            <a:xfrm>
              <a:off x="6387290" y="1739772"/>
              <a:ext cx="240839" cy="184530"/>
            </a:xfrm>
            <a:prstGeom prst="rect">
              <a:avLst/>
            </a:prstGeom>
          </p:spPr>
        </p:pic>
        <p:pic>
          <p:nvPicPr>
            <p:cNvPr id="48" name="object 48"/>
            <p:cNvPicPr/>
            <p:nvPr/>
          </p:nvPicPr>
          <p:blipFill>
            <a:blip r:embed="rId26" cstate="screen">
              <a:extLst>
                <a:ext uri="{28A0092B-C50C-407E-A947-70E740481C1C}">
                  <a14:useLocalDpi xmlns:a14="http://schemas.microsoft.com/office/drawing/2010/main"/>
                </a:ext>
              </a:extLst>
            </a:blip>
            <a:stretch>
              <a:fillRect/>
            </a:stretch>
          </p:blipFill>
          <p:spPr>
            <a:xfrm>
              <a:off x="6363843" y="1964308"/>
              <a:ext cx="202946" cy="171872"/>
            </a:xfrm>
            <a:prstGeom prst="rect">
              <a:avLst/>
            </a:prstGeom>
          </p:spPr>
        </p:pic>
        <p:pic>
          <p:nvPicPr>
            <p:cNvPr id="49" name="object 49"/>
            <p:cNvPicPr/>
            <p:nvPr/>
          </p:nvPicPr>
          <p:blipFill>
            <a:blip r:embed="rId27" cstate="screen">
              <a:extLst>
                <a:ext uri="{28A0092B-C50C-407E-A947-70E740481C1C}">
                  <a14:useLocalDpi xmlns:a14="http://schemas.microsoft.com/office/drawing/2010/main"/>
                </a:ext>
              </a:extLst>
            </a:blip>
            <a:stretch>
              <a:fillRect/>
            </a:stretch>
          </p:blipFill>
          <p:spPr>
            <a:xfrm>
              <a:off x="6346952" y="2200020"/>
              <a:ext cx="152146" cy="168655"/>
            </a:xfrm>
            <a:prstGeom prst="rect">
              <a:avLst/>
            </a:prstGeom>
          </p:spPr>
        </p:pic>
        <p:sp>
          <p:nvSpPr>
            <p:cNvPr id="50" name="object 50"/>
            <p:cNvSpPr/>
            <p:nvPr/>
          </p:nvSpPr>
          <p:spPr>
            <a:xfrm>
              <a:off x="6232652" y="1891918"/>
              <a:ext cx="428625" cy="454025"/>
            </a:xfrm>
            <a:custGeom>
              <a:avLst/>
              <a:gdLst/>
              <a:ahLst/>
              <a:cxnLst/>
              <a:rect l="l" t="t" r="r" b="b"/>
              <a:pathLst>
                <a:path w="428625" h="454025">
                  <a:moveTo>
                    <a:pt x="177927" y="259334"/>
                  </a:moveTo>
                  <a:lnTo>
                    <a:pt x="77216" y="345694"/>
                  </a:lnTo>
                  <a:lnTo>
                    <a:pt x="61722" y="366776"/>
                  </a:lnTo>
                  <a:lnTo>
                    <a:pt x="60744" y="360781"/>
                  </a:lnTo>
                  <a:lnTo>
                    <a:pt x="35026" y="255892"/>
                  </a:lnTo>
                  <a:lnTo>
                    <a:pt x="0" y="221488"/>
                  </a:lnTo>
                  <a:lnTo>
                    <a:pt x="34340" y="341591"/>
                  </a:lnTo>
                  <a:lnTo>
                    <a:pt x="45212" y="379476"/>
                  </a:lnTo>
                  <a:lnTo>
                    <a:pt x="71628" y="385191"/>
                  </a:lnTo>
                  <a:lnTo>
                    <a:pt x="87160" y="366776"/>
                  </a:lnTo>
                  <a:lnTo>
                    <a:pt x="177927" y="259334"/>
                  </a:lnTo>
                  <a:close/>
                </a:path>
                <a:path w="428625" h="454025">
                  <a:moveTo>
                    <a:pt x="231140" y="270637"/>
                  </a:moveTo>
                  <a:lnTo>
                    <a:pt x="205359" y="265176"/>
                  </a:lnTo>
                  <a:lnTo>
                    <a:pt x="182676" y="371640"/>
                  </a:lnTo>
                  <a:lnTo>
                    <a:pt x="175133" y="407162"/>
                  </a:lnTo>
                  <a:lnTo>
                    <a:pt x="200914" y="412623"/>
                  </a:lnTo>
                  <a:lnTo>
                    <a:pt x="216014" y="341376"/>
                  </a:lnTo>
                  <a:lnTo>
                    <a:pt x="223532" y="306095"/>
                  </a:lnTo>
                  <a:lnTo>
                    <a:pt x="231140" y="270637"/>
                  </a:lnTo>
                  <a:close/>
                </a:path>
                <a:path w="428625" h="454025">
                  <a:moveTo>
                    <a:pt x="238252" y="32766"/>
                  </a:moveTo>
                  <a:lnTo>
                    <a:pt x="84074" y="0"/>
                  </a:lnTo>
                  <a:lnTo>
                    <a:pt x="82804" y="5588"/>
                  </a:lnTo>
                  <a:lnTo>
                    <a:pt x="80518" y="16764"/>
                  </a:lnTo>
                  <a:lnTo>
                    <a:pt x="144526" y="30480"/>
                  </a:lnTo>
                  <a:lnTo>
                    <a:pt x="137871" y="61747"/>
                  </a:lnTo>
                  <a:lnTo>
                    <a:pt x="117983" y="155702"/>
                  </a:lnTo>
                  <a:lnTo>
                    <a:pt x="143637" y="161163"/>
                  </a:lnTo>
                  <a:lnTo>
                    <a:pt x="170307" y="35941"/>
                  </a:lnTo>
                  <a:lnTo>
                    <a:pt x="234696" y="49530"/>
                  </a:lnTo>
                  <a:lnTo>
                    <a:pt x="235839" y="43942"/>
                  </a:lnTo>
                  <a:lnTo>
                    <a:pt x="237109" y="38354"/>
                  </a:lnTo>
                  <a:lnTo>
                    <a:pt x="237591" y="35941"/>
                  </a:lnTo>
                  <a:lnTo>
                    <a:pt x="238252" y="32766"/>
                  </a:lnTo>
                  <a:close/>
                </a:path>
                <a:path w="428625" h="454025">
                  <a:moveTo>
                    <a:pt x="418846" y="310515"/>
                  </a:moveTo>
                  <a:lnTo>
                    <a:pt x="382536" y="302768"/>
                  </a:lnTo>
                  <a:lnTo>
                    <a:pt x="278117" y="280543"/>
                  </a:lnTo>
                  <a:lnTo>
                    <a:pt x="248031" y="422656"/>
                  </a:lnTo>
                  <a:lnTo>
                    <a:pt x="393192" y="453517"/>
                  </a:lnTo>
                  <a:lnTo>
                    <a:pt x="395478" y="442341"/>
                  </a:lnTo>
                  <a:lnTo>
                    <a:pt x="396748" y="436753"/>
                  </a:lnTo>
                  <a:lnTo>
                    <a:pt x="277241" y="411353"/>
                  </a:lnTo>
                  <a:lnTo>
                    <a:pt x="287528" y="362966"/>
                  </a:lnTo>
                  <a:lnTo>
                    <a:pt x="395224" y="385826"/>
                  </a:lnTo>
                  <a:lnTo>
                    <a:pt x="396367" y="380365"/>
                  </a:lnTo>
                  <a:lnTo>
                    <a:pt x="397497" y="374777"/>
                  </a:lnTo>
                  <a:lnTo>
                    <a:pt x="398767" y="369189"/>
                  </a:lnTo>
                  <a:lnTo>
                    <a:pt x="369455" y="362966"/>
                  </a:lnTo>
                  <a:lnTo>
                    <a:pt x="291071" y="346329"/>
                  </a:lnTo>
                  <a:lnTo>
                    <a:pt x="298043" y="313702"/>
                  </a:lnTo>
                  <a:lnTo>
                    <a:pt x="300342" y="302768"/>
                  </a:lnTo>
                  <a:lnTo>
                    <a:pt x="415290" y="327279"/>
                  </a:lnTo>
                  <a:lnTo>
                    <a:pt x="416420" y="321691"/>
                  </a:lnTo>
                  <a:lnTo>
                    <a:pt x="417703" y="316103"/>
                  </a:lnTo>
                  <a:lnTo>
                    <a:pt x="418846" y="310515"/>
                  </a:lnTo>
                  <a:close/>
                </a:path>
                <a:path w="428625" h="454025">
                  <a:moveTo>
                    <a:pt x="428117" y="126542"/>
                  </a:moveTo>
                  <a:lnTo>
                    <a:pt x="412648" y="88887"/>
                  </a:lnTo>
                  <a:lnTo>
                    <a:pt x="401586" y="78092"/>
                  </a:lnTo>
                  <a:lnTo>
                    <a:pt x="401586" y="124942"/>
                  </a:lnTo>
                  <a:lnTo>
                    <a:pt x="401434" y="133108"/>
                  </a:lnTo>
                  <a:lnTo>
                    <a:pt x="382308" y="173431"/>
                  </a:lnTo>
                  <a:lnTo>
                    <a:pt x="335419" y="186664"/>
                  </a:lnTo>
                  <a:lnTo>
                    <a:pt x="321297" y="184658"/>
                  </a:lnTo>
                  <a:lnTo>
                    <a:pt x="285750" y="168389"/>
                  </a:lnTo>
                  <a:lnTo>
                    <a:pt x="265341" y="127749"/>
                  </a:lnTo>
                  <a:lnTo>
                    <a:pt x="266700" y="115316"/>
                  </a:lnTo>
                  <a:lnTo>
                    <a:pt x="285826" y="79959"/>
                  </a:lnTo>
                  <a:lnTo>
                    <a:pt x="319976" y="68072"/>
                  </a:lnTo>
                  <a:lnTo>
                    <a:pt x="332740" y="68072"/>
                  </a:lnTo>
                  <a:lnTo>
                    <a:pt x="372059" y="79756"/>
                  </a:lnTo>
                  <a:lnTo>
                    <a:pt x="398526" y="109601"/>
                  </a:lnTo>
                  <a:lnTo>
                    <a:pt x="401586" y="124942"/>
                  </a:lnTo>
                  <a:lnTo>
                    <a:pt x="401586" y="78092"/>
                  </a:lnTo>
                  <a:lnTo>
                    <a:pt x="362470" y="57238"/>
                  </a:lnTo>
                  <a:lnTo>
                    <a:pt x="311035" y="50901"/>
                  </a:lnTo>
                  <a:lnTo>
                    <a:pt x="293827" y="53784"/>
                  </a:lnTo>
                  <a:lnTo>
                    <a:pt x="253428" y="79273"/>
                  </a:lnTo>
                  <a:lnTo>
                    <a:pt x="239217" y="117106"/>
                  </a:lnTo>
                  <a:lnTo>
                    <a:pt x="239090" y="124942"/>
                  </a:lnTo>
                  <a:lnTo>
                    <a:pt x="239153" y="128231"/>
                  </a:lnTo>
                  <a:lnTo>
                    <a:pt x="254419" y="165138"/>
                  </a:lnTo>
                  <a:lnTo>
                    <a:pt x="292557" y="192786"/>
                  </a:lnTo>
                  <a:lnTo>
                    <a:pt x="330631" y="202869"/>
                  </a:lnTo>
                  <a:lnTo>
                    <a:pt x="343001" y="203758"/>
                  </a:lnTo>
                  <a:lnTo>
                    <a:pt x="355168" y="203492"/>
                  </a:lnTo>
                  <a:lnTo>
                    <a:pt x="398208" y="189992"/>
                  </a:lnTo>
                  <a:lnTo>
                    <a:pt x="402399" y="186664"/>
                  </a:lnTo>
                  <a:lnTo>
                    <a:pt x="406527" y="183388"/>
                  </a:lnTo>
                  <a:lnTo>
                    <a:pt x="426720" y="147320"/>
                  </a:lnTo>
                  <a:lnTo>
                    <a:pt x="428040" y="137693"/>
                  </a:lnTo>
                  <a:lnTo>
                    <a:pt x="428117" y="126542"/>
                  </a:lnTo>
                  <a:close/>
                </a:path>
              </a:pathLst>
            </a:custGeom>
            <a:solidFill>
              <a:srgbClr val="FFFFFF"/>
            </a:solidFill>
          </p:spPr>
          <p:txBody>
            <a:bodyPr wrap="square" lIns="0" tIns="0" rIns="0" bIns="0" rtlCol="0"/>
            <a:lstStyle/>
            <a:p>
              <a:endParaRPr/>
            </a:p>
          </p:txBody>
        </p:sp>
      </p:grpSp>
      <p:sp>
        <p:nvSpPr>
          <p:cNvPr id="51" name="object 51"/>
          <p:cNvSpPr txBox="1"/>
          <p:nvPr/>
        </p:nvSpPr>
        <p:spPr>
          <a:xfrm>
            <a:off x="7277344" y="8061271"/>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2" name="object 52"/>
          <p:cNvSpPr txBox="1">
            <a:spLocks noGrp="1"/>
          </p:cNvSpPr>
          <p:nvPr>
            <p:ph type="sldNum" sz="quarter" idx="7"/>
          </p:nvPr>
        </p:nvSpPr>
        <p:spPr>
          <a:xfrm>
            <a:off x="7257291" y="10361924"/>
            <a:ext cx="180340" cy="122526"/>
          </a:xfrm>
          <a:prstGeom prst="rect">
            <a:avLst/>
          </a:prstGeom>
        </p:spPr>
        <p:txBody>
          <a:bodyPr vert="horz" wrap="square" lIns="0" tIns="14602" rIns="0" bIns="0" rtlCol="0">
            <a:spAutoFit/>
          </a:bodyPr>
          <a:lstStyle/>
          <a:p>
            <a:pPr marL="43803">
              <a:spcBef>
                <a:spcPts val="115"/>
              </a:spcBef>
            </a:pPr>
            <a:fld id="{81D60167-4931-47E6-BA6A-407CBD079E47}" type="slidenum">
              <a:rPr spc="-5" dirty="0"/>
              <a:pPr marL="43803">
                <a:spcBef>
                  <a:spcPts val="115"/>
                </a:spcBef>
              </a:pPr>
              <a:t>47</a:t>
            </a:fld>
            <a:endParaRPr spc="-5"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3" y="1487782"/>
            <a:ext cx="337185" cy="485775"/>
          </a:xfrm>
          <a:prstGeom prst="rect">
            <a:avLst/>
          </a:prstGeom>
        </p:spPr>
        <p:txBody>
          <a:bodyPr vert="horz" wrap="square" lIns="0" tIns="12062" rIns="0" bIns="0" rtlCol="0">
            <a:spAutoFit/>
          </a:bodyPr>
          <a:lstStyle/>
          <a:p>
            <a:pPr marL="12697" marR="5077">
              <a:lnSpc>
                <a:spcPct val="137300"/>
              </a:lnSpc>
              <a:spcBef>
                <a:spcPts val="95"/>
              </a:spcBef>
            </a:pPr>
            <a:r>
              <a:rPr sz="1100" spc="5" dirty="0">
                <a:solidFill>
                  <a:srgbClr val="004448"/>
                </a:solidFill>
                <a:latin typeface="Microsoft Sans Serif"/>
                <a:cs typeface="Microsoft Sans Serif"/>
              </a:rPr>
              <a:t>T</a:t>
            </a:r>
            <a:r>
              <a:rPr sz="1100" spc="-20" dirty="0">
                <a:solidFill>
                  <a:srgbClr val="004448"/>
                </a:solidFill>
                <a:latin typeface="Microsoft Sans Serif"/>
                <a:cs typeface="Microsoft Sans Serif"/>
              </a:rPr>
              <a:t>i</a:t>
            </a:r>
            <a:r>
              <a:rPr sz="1100" dirty="0">
                <a:solidFill>
                  <a:srgbClr val="004448"/>
                </a:solidFill>
                <a:latin typeface="Microsoft Sans Serif"/>
                <a:cs typeface="Microsoft Sans Serif"/>
              </a:rPr>
              <a:t>p</a:t>
            </a:r>
            <a:r>
              <a:rPr sz="1100" spc="-5" dirty="0">
                <a:solidFill>
                  <a:srgbClr val="004448"/>
                </a:solidFill>
                <a:latin typeface="Microsoft Sans Serif"/>
                <a:cs typeface="Microsoft Sans Serif"/>
              </a:rPr>
              <a:t>o</a:t>
            </a:r>
            <a:r>
              <a:rPr sz="1100" dirty="0">
                <a:solidFill>
                  <a:srgbClr val="004448"/>
                </a:solidFill>
                <a:latin typeface="Microsoft Sans Serif"/>
                <a:cs typeface="Microsoft Sans Serif"/>
              </a:rPr>
              <a:t>:  </a:t>
            </a:r>
            <a:r>
              <a:rPr sz="1100" spc="-55" dirty="0">
                <a:solidFill>
                  <a:srgbClr val="57585B"/>
                </a:solidFill>
                <a:latin typeface="Microsoft Sans Serif"/>
                <a:cs typeface="Microsoft Sans Serif"/>
              </a:rPr>
              <a:t>P</a:t>
            </a:r>
            <a:r>
              <a:rPr sz="1100" spc="-40" dirty="0">
                <a:solidFill>
                  <a:srgbClr val="57585B"/>
                </a:solidFill>
                <a:latin typeface="Microsoft Sans Serif"/>
                <a:cs typeface="Microsoft Sans Serif"/>
              </a:rPr>
              <a:t>a</a:t>
            </a:r>
            <a:r>
              <a:rPr sz="1100" spc="30" dirty="0">
                <a:solidFill>
                  <a:srgbClr val="57585B"/>
                </a:solidFill>
                <a:latin typeface="Microsoft Sans Serif"/>
                <a:cs typeface="Microsoft Sans Serif"/>
              </a:rPr>
              <a:t>í</a:t>
            </a:r>
            <a:r>
              <a:rPr sz="1100" spc="-40" dirty="0">
                <a:solidFill>
                  <a:srgbClr val="57585B"/>
                </a:solidFill>
                <a:latin typeface="Microsoft Sans Serif"/>
                <a:cs typeface="Microsoft Sans Serif"/>
              </a:rPr>
              <a:t>s</a:t>
            </a:r>
            <a:r>
              <a:rPr sz="1100" spc="-25" dirty="0">
                <a:solidFill>
                  <a:srgbClr val="57585B"/>
                </a:solidFill>
                <a:latin typeface="Microsoft Sans Serif"/>
                <a:cs typeface="Microsoft Sans Serif"/>
              </a:rPr>
              <a:t>:</a:t>
            </a:r>
            <a:endParaRPr sz="1100">
              <a:latin typeface="Microsoft Sans Serif"/>
              <a:cs typeface="Microsoft Sans Serif"/>
            </a:endParaRPr>
          </a:p>
        </p:txBody>
      </p:sp>
      <p:sp>
        <p:nvSpPr>
          <p:cNvPr id="3" name="object 3"/>
          <p:cNvSpPr txBox="1"/>
          <p:nvPr/>
        </p:nvSpPr>
        <p:spPr>
          <a:xfrm>
            <a:off x="990396" y="1487782"/>
            <a:ext cx="2476500" cy="485775"/>
          </a:xfrm>
          <a:prstGeom prst="rect">
            <a:avLst/>
          </a:prstGeom>
        </p:spPr>
        <p:txBody>
          <a:bodyPr vert="horz" wrap="square" lIns="0" tIns="12062" rIns="0" bIns="0" rtlCol="0">
            <a:spAutoFit/>
          </a:bodyPr>
          <a:lstStyle/>
          <a:p>
            <a:pPr marL="17774" marR="5077" indent="-5715">
              <a:lnSpc>
                <a:spcPct val="137300"/>
              </a:lnSpc>
              <a:spcBef>
                <a:spcPts val="95"/>
              </a:spcBef>
            </a:pPr>
            <a:r>
              <a:rPr sz="1100" spc="-35" dirty="0">
                <a:solidFill>
                  <a:srgbClr val="57585B"/>
                </a:solidFill>
                <a:latin typeface="Microsoft Sans Serif"/>
                <a:cs typeface="Microsoft Sans Serif"/>
              </a:rPr>
              <a:t>Ecológica</a:t>
            </a:r>
            <a:r>
              <a:rPr sz="1100" spc="-5" dirty="0">
                <a:solidFill>
                  <a:srgbClr val="57585B"/>
                </a:solidFill>
                <a:latin typeface="Microsoft Sans Serif"/>
                <a:cs typeface="Microsoft Sans Serif"/>
              </a:rPr>
              <a:t> </a:t>
            </a:r>
            <a:r>
              <a:rPr sz="1100" spc="-25" dirty="0">
                <a:solidFill>
                  <a:srgbClr val="57585B"/>
                </a:solidFill>
                <a:latin typeface="Microsoft Sans Serif"/>
                <a:cs typeface="Microsoft Sans Serif"/>
              </a:rPr>
              <a:t>/</a:t>
            </a:r>
            <a:r>
              <a:rPr sz="1100" dirty="0">
                <a:solidFill>
                  <a:srgbClr val="57585B"/>
                </a:solidFill>
                <a:latin typeface="Microsoft Sans Serif"/>
                <a:cs typeface="Microsoft Sans Serif"/>
              </a:rPr>
              <a:t> </a:t>
            </a:r>
            <a:r>
              <a:rPr sz="1100" spc="-35" dirty="0">
                <a:solidFill>
                  <a:srgbClr val="57585B"/>
                </a:solidFill>
                <a:latin typeface="Microsoft Sans Serif"/>
                <a:cs typeface="Microsoft Sans Serif"/>
              </a:rPr>
              <a:t>Sostenible</a:t>
            </a:r>
            <a:r>
              <a:rPr sz="1100" spc="5" dirty="0">
                <a:solidFill>
                  <a:srgbClr val="57585B"/>
                </a:solidFill>
                <a:latin typeface="Microsoft Sans Serif"/>
                <a:cs typeface="Microsoft Sans Serif"/>
              </a:rPr>
              <a:t> </a:t>
            </a:r>
            <a:r>
              <a:rPr sz="1100" spc="-25" dirty="0">
                <a:solidFill>
                  <a:srgbClr val="57585B"/>
                </a:solidFill>
                <a:latin typeface="Microsoft Sans Serif"/>
                <a:cs typeface="Microsoft Sans Serif"/>
              </a:rPr>
              <a:t>/</a:t>
            </a:r>
            <a:r>
              <a:rPr sz="1100" spc="-10" dirty="0">
                <a:solidFill>
                  <a:srgbClr val="57585B"/>
                </a:solidFill>
                <a:latin typeface="Microsoft Sans Serif"/>
                <a:cs typeface="Microsoft Sans Serif"/>
              </a:rPr>
              <a:t> </a:t>
            </a:r>
            <a:r>
              <a:rPr sz="1100" spc="-30" dirty="0">
                <a:solidFill>
                  <a:srgbClr val="57585B"/>
                </a:solidFill>
                <a:latin typeface="Microsoft Sans Serif"/>
                <a:cs typeface="Microsoft Sans Serif"/>
              </a:rPr>
              <a:t>economía</a:t>
            </a:r>
            <a:r>
              <a:rPr sz="1100" spc="5" dirty="0">
                <a:solidFill>
                  <a:srgbClr val="57585B"/>
                </a:solidFill>
                <a:latin typeface="Microsoft Sans Serif"/>
                <a:cs typeface="Microsoft Sans Serif"/>
              </a:rPr>
              <a:t> </a:t>
            </a:r>
            <a:r>
              <a:rPr sz="1100" spc="-30" dirty="0">
                <a:solidFill>
                  <a:srgbClr val="57585B"/>
                </a:solidFill>
                <a:latin typeface="Microsoft Sans Serif"/>
                <a:cs typeface="Microsoft Sans Serif"/>
              </a:rPr>
              <a:t>circular </a:t>
            </a:r>
            <a:r>
              <a:rPr sz="1100" spc="-280" dirty="0">
                <a:solidFill>
                  <a:srgbClr val="57585B"/>
                </a:solidFill>
                <a:latin typeface="Microsoft Sans Serif"/>
                <a:cs typeface="Microsoft Sans Serif"/>
              </a:rPr>
              <a:t> </a:t>
            </a:r>
            <a:r>
              <a:rPr sz="1100" spc="-25" dirty="0">
                <a:solidFill>
                  <a:srgbClr val="57585B"/>
                </a:solidFill>
                <a:latin typeface="Microsoft Sans Serif"/>
                <a:cs typeface="Microsoft Sans Serif"/>
              </a:rPr>
              <a:t>País</a:t>
            </a:r>
            <a:r>
              <a:rPr sz="1100" spc="-10" dirty="0">
                <a:solidFill>
                  <a:srgbClr val="57585B"/>
                </a:solidFill>
                <a:latin typeface="Microsoft Sans Serif"/>
                <a:cs typeface="Microsoft Sans Serif"/>
              </a:rPr>
              <a:t> </a:t>
            </a:r>
            <a:r>
              <a:rPr sz="1100" spc="-40" dirty="0">
                <a:solidFill>
                  <a:srgbClr val="57585B"/>
                </a:solidFill>
                <a:latin typeface="Microsoft Sans Serif"/>
                <a:cs typeface="Microsoft Sans Serif"/>
              </a:rPr>
              <a:t>Vasco,</a:t>
            </a:r>
            <a:r>
              <a:rPr sz="1100" spc="-5" dirty="0">
                <a:solidFill>
                  <a:srgbClr val="57585B"/>
                </a:solidFill>
                <a:latin typeface="Microsoft Sans Serif"/>
                <a:cs typeface="Microsoft Sans Serif"/>
              </a:rPr>
              <a:t> </a:t>
            </a:r>
            <a:r>
              <a:rPr sz="1100" spc="-40" dirty="0">
                <a:solidFill>
                  <a:srgbClr val="57585B"/>
                </a:solidFill>
                <a:latin typeface="Microsoft Sans Serif"/>
                <a:cs typeface="Microsoft Sans Serif"/>
              </a:rPr>
              <a:t>España.</a:t>
            </a:r>
            <a:endParaRPr sz="1100">
              <a:latin typeface="Microsoft Sans Serif"/>
              <a:cs typeface="Microsoft Sans Serif"/>
            </a:endParaRPr>
          </a:p>
        </p:txBody>
      </p:sp>
      <p:sp>
        <p:nvSpPr>
          <p:cNvPr id="4" name="object 4"/>
          <p:cNvSpPr txBox="1"/>
          <p:nvPr/>
        </p:nvSpPr>
        <p:spPr>
          <a:xfrm>
            <a:off x="723394" y="4822062"/>
            <a:ext cx="3018155" cy="96393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nSpc>
                <a:spcPts val="1190"/>
              </a:lnSpc>
              <a:spcBef>
                <a:spcPts val="30"/>
              </a:spcBef>
            </a:pPr>
            <a:r>
              <a:rPr sz="1000" spc="-5" dirty="0">
                <a:latin typeface="Microsoft Sans Serif"/>
                <a:cs typeface="Microsoft Sans Serif"/>
              </a:rPr>
              <a:t>Estas</a:t>
            </a:r>
            <a:r>
              <a:rPr sz="1000" spc="5" dirty="0">
                <a:latin typeface="Microsoft Sans Serif"/>
                <a:cs typeface="Microsoft Sans Serif"/>
              </a:rPr>
              <a:t> </a:t>
            </a:r>
            <a:r>
              <a:rPr sz="1000" spc="-5" dirty="0">
                <a:latin typeface="Microsoft Sans Serif"/>
                <a:cs typeface="Microsoft Sans Serif"/>
              </a:rPr>
              <a:t>ovejas</a:t>
            </a:r>
            <a:r>
              <a:rPr sz="1000" spc="20" dirty="0">
                <a:latin typeface="Microsoft Sans Serif"/>
                <a:cs typeface="Microsoft Sans Serif"/>
              </a:rPr>
              <a:t> </a:t>
            </a:r>
            <a:r>
              <a:rPr sz="1000" spc="-5" dirty="0">
                <a:latin typeface="Microsoft Sans Serif"/>
                <a:cs typeface="Microsoft Sans Serif"/>
              </a:rPr>
              <a:t>producen</a:t>
            </a:r>
            <a:r>
              <a:rPr sz="1000" spc="15" dirty="0">
                <a:latin typeface="Microsoft Sans Serif"/>
                <a:cs typeface="Microsoft Sans Serif"/>
              </a:rPr>
              <a:t> </a:t>
            </a:r>
            <a:r>
              <a:rPr sz="1000" spc="-5" dirty="0">
                <a:latin typeface="Microsoft Sans Serif"/>
                <a:cs typeface="Microsoft Sans Serif"/>
              </a:rPr>
              <a:t>dos</a:t>
            </a:r>
            <a:r>
              <a:rPr sz="1000" spc="10" dirty="0">
                <a:latin typeface="Microsoft Sans Serif"/>
                <a:cs typeface="Microsoft Sans Serif"/>
              </a:rPr>
              <a:t> </a:t>
            </a:r>
            <a:r>
              <a:rPr sz="1000" spc="-5" dirty="0">
                <a:latin typeface="Microsoft Sans Serif"/>
                <a:cs typeface="Microsoft Sans Serif"/>
              </a:rPr>
              <a:t>productos</a:t>
            </a:r>
            <a:r>
              <a:rPr sz="1000" spc="15" dirty="0">
                <a:latin typeface="Microsoft Sans Serif"/>
                <a:cs typeface="Microsoft Sans Serif"/>
              </a:rPr>
              <a:t> </a:t>
            </a:r>
            <a:r>
              <a:rPr sz="1000" dirty="0">
                <a:latin typeface="Microsoft Sans Serif"/>
                <a:cs typeface="Microsoft Sans Serif"/>
              </a:rPr>
              <a:t>gourmet</a:t>
            </a:r>
            <a:r>
              <a:rPr sz="1000" spc="254" dirty="0">
                <a:latin typeface="Microsoft Sans Serif"/>
                <a:cs typeface="Microsoft Sans Serif"/>
              </a:rPr>
              <a:t> </a:t>
            </a:r>
            <a:r>
              <a:rPr sz="1000" spc="-5" dirty="0">
                <a:latin typeface="Microsoft Sans Serif"/>
                <a:cs typeface="Microsoft Sans Serif"/>
              </a:rPr>
              <a:t>de </a:t>
            </a:r>
            <a:r>
              <a:rPr sz="1000" spc="-254" dirty="0">
                <a:latin typeface="Microsoft Sans Serif"/>
                <a:cs typeface="Microsoft Sans Serif"/>
              </a:rPr>
              <a:t> </a:t>
            </a:r>
            <a:r>
              <a:rPr sz="1000" spc="-5" dirty="0">
                <a:latin typeface="Microsoft Sans Serif"/>
                <a:cs typeface="Microsoft Sans Serif"/>
              </a:rPr>
              <a:t>gran</a:t>
            </a:r>
            <a:r>
              <a:rPr sz="1000" spc="355" dirty="0">
                <a:latin typeface="Microsoft Sans Serif"/>
                <a:cs typeface="Microsoft Sans Serif"/>
              </a:rPr>
              <a:t> </a:t>
            </a:r>
            <a:r>
              <a:rPr sz="1000" spc="-5" dirty="0">
                <a:latin typeface="Microsoft Sans Serif"/>
                <a:cs typeface="Microsoft Sans Serif"/>
              </a:rPr>
              <a:t>reputación:</a:t>
            </a:r>
            <a:r>
              <a:rPr sz="1000" spc="350" dirty="0">
                <a:latin typeface="Microsoft Sans Serif"/>
                <a:cs typeface="Microsoft Sans Serif"/>
              </a:rPr>
              <a:t> </a:t>
            </a:r>
            <a:r>
              <a:rPr sz="1000" spc="-5" dirty="0">
                <a:latin typeface="Microsoft Sans Serif"/>
                <a:cs typeface="Microsoft Sans Serif"/>
              </a:rPr>
              <a:t>la</a:t>
            </a:r>
            <a:r>
              <a:rPr sz="1000" spc="360" dirty="0">
                <a:latin typeface="Microsoft Sans Serif"/>
                <a:cs typeface="Microsoft Sans Serif"/>
              </a:rPr>
              <a:t> </a:t>
            </a:r>
            <a:r>
              <a:rPr sz="1000" spc="-5" dirty="0">
                <a:latin typeface="Microsoft Sans Serif"/>
                <a:cs typeface="Microsoft Sans Serif"/>
              </a:rPr>
              <a:t>leche</a:t>
            </a:r>
            <a:r>
              <a:rPr sz="1000" spc="375" dirty="0">
                <a:latin typeface="Microsoft Sans Serif"/>
                <a:cs typeface="Microsoft Sans Serif"/>
              </a:rPr>
              <a:t> </a:t>
            </a:r>
            <a:r>
              <a:rPr sz="1000" spc="-5" dirty="0">
                <a:latin typeface="Microsoft Sans Serif"/>
                <a:cs typeface="Microsoft Sans Serif"/>
              </a:rPr>
              <a:t>y</a:t>
            </a:r>
            <a:r>
              <a:rPr sz="1000" spc="335" dirty="0">
                <a:latin typeface="Microsoft Sans Serif"/>
                <a:cs typeface="Microsoft Sans Serif"/>
              </a:rPr>
              <a:t> </a:t>
            </a:r>
            <a:r>
              <a:rPr sz="1000" spc="-5" dirty="0">
                <a:latin typeface="Microsoft Sans Serif"/>
                <a:cs typeface="Microsoft Sans Serif"/>
              </a:rPr>
              <a:t>el</a:t>
            </a:r>
            <a:r>
              <a:rPr sz="1000" spc="355" dirty="0">
                <a:latin typeface="Microsoft Sans Serif"/>
                <a:cs typeface="Microsoft Sans Serif"/>
              </a:rPr>
              <a:t> </a:t>
            </a:r>
            <a:r>
              <a:rPr sz="1000" spc="-5" dirty="0">
                <a:latin typeface="Microsoft Sans Serif"/>
                <a:cs typeface="Microsoft Sans Serif"/>
              </a:rPr>
              <a:t>queso.</a:t>
            </a:r>
            <a:r>
              <a:rPr sz="1000" spc="365" dirty="0">
                <a:latin typeface="Microsoft Sans Serif"/>
                <a:cs typeface="Microsoft Sans Serif"/>
              </a:rPr>
              <a:t> </a:t>
            </a:r>
            <a:r>
              <a:rPr sz="1000" spc="-5" dirty="0">
                <a:latin typeface="Microsoft Sans Serif"/>
                <a:cs typeface="Microsoft Sans Serif"/>
              </a:rPr>
              <a:t>Ambos</a:t>
            </a:r>
            <a:r>
              <a:rPr sz="1000" spc="360" dirty="0">
                <a:latin typeface="Microsoft Sans Serif"/>
                <a:cs typeface="Microsoft Sans Serif"/>
              </a:rPr>
              <a:t> </a:t>
            </a:r>
            <a:r>
              <a:rPr sz="1000" spc="10" dirty="0">
                <a:latin typeface="Microsoft Sans Serif"/>
                <a:cs typeface="Microsoft Sans Serif"/>
              </a:rPr>
              <a:t>se</a:t>
            </a:r>
            <a:endParaRPr sz="1000">
              <a:latin typeface="Microsoft Sans Serif"/>
              <a:cs typeface="Microsoft Sans Serif"/>
            </a:endParaRPr>
          </a:p>
          <a:p>
            <a:pPr marL="12697" marR="10157">
              <a:lnSpc>
                <a:spcPts val="1190"/>
              </a:lnSpc>
              <a:spcBef>
                <a:spcPts val="10"/>
              </a:spcBef>
            </a:pPr>
            <a:r>
              <a:rPr sz="1000" spc="-5" dirty="0">
                <a:latin typeface="Microsoft Sans Serif"/>
                <a:cs typeface="Microsoft Sans Serif"/>
              </a:rPr>
              <a:t>producen</a:t>
            </a:r>
            <a:r>
              <a:rPr sz="1000" spc="210" dirty="0">
                <a:latin typeface="Microsoft Sans Serif"/>
                <a:cs typeface="Microsoft Sans Serif"/>
              </a:rPr>
              <a:t> </a:t>
            </a:r>
            <a:r>
              <a:rPr sz="1000" spc="-5" dirty="0">
                <a:latin typeface="Microsoft Sans Serif"/>
                <a:cs typeface="Microsoft Sans Serif"/>
              </a:rPr>
              <a:t>mediante</a:t>
            </a:r>
            <a:r>
              <a:rPr sz="1000" spc="210" dirty="0">
                <a:latin typeface="Microsoft Sans Serif"/>
                <a:cs typeface="Microsoft Sans Serif"/>
              </a:rPr>
              <a:t> </a:t>
            </a:r>
            <a:r>
              <a:rPr sz="1000" spc="-5" dirty="0">
                <a:latin typeface="Microsoft Sans Serif"/>
                <a:cs typeface="Microsoft Sans Serif"/>
              </a:rPr>
              <a:t>métodos</a:t>
            </a:r>
            <a:r>
              <a:rPr sz="1000" spc="215" dirty="0">
                <a:latin typeface="Microsoft Sans Serif"/>
                <a:cs typeface="Microsoft Sans Serif"/>
              </a:rPr>
              <a:t> </a:t>
            </a:r>
            <a:r>
              <a:rPr sz="1000" spc="-5" dirty="0">
                <a:latin typeface="Microsoft Sans Serif"/>
                <a:cs typeface="Microsoft Sans Serif"/>
              </a:rPr>
              <a:t>orgánicos.</a:t>
            </a:r>
            <a:r>
              <a:rPr sz="1000" spc="210" dirty="0">
                <a:latin typeface="Microsoft Sans Serif"/>
                <a:cs typeface="Microsoft Sans Serif"/>
              </a:rPr>
              <a:t> </a:t>
            </a:r>
            <a:r>
              <a:rPr sz="1000" spc="-5" dirty="0">
                <a:latin typeface="Microsoft Sans Serif"/>
                <a:cs typeface="Microsoft Sans Serif"/>
              </a:rPr>
              <a:t>También </a:t>
            </a:r>
            <a:r>
              <a:rPr sz="1000" spc="-254" dirty="0">
                <a:latin typeface="Microsoft Sans Serif"/>
                <a:cs typeface="Microsoft Sans Serif"/>
              </a:rPr>
              <a:t> </a:t>
            </a:r>
            <a:r>
              <a:rPr sz="1000" spc="-5" dirty="0">
                <a:latin typeface="Microsoft Sans Serif"/>
                <a:cs typeface="Microsoft Sans Serif"/>
              </a:rPr>
              <a:t>tienen</a:t>
            </a:r>
            <a:r>
              <a:rPr sz="1000" spc="45" dirty="0">
                <a:latin typeface="Microsoft Sans Serif"/>
                <a:cs typeface="Microsoft Sans Serif"/>
              </a:rPr>
              <a:t> </a:t>
            </a:r>
            <a:r>
              <a:rPr sz="1000" spc="-5" dirty="0">
                <a:latin typeface="Microsoft Sans Serif"/>
                <a:cs typeface="Microsoft Sans Serif"/>
              </a:rPr>
              <a:t>un</a:t>
            </a:r>
            <a:r>
              <a:rPr sz="1000" spc="50" dirty="0">
                <a:latin typeface="Microsoft Sans Serif"/>
                <a:cs typeface="Microsoft Sans Serif"/>
              </a:rPr>
              <a:t> </a:t>
            </a:r>
            <a:r>
              <a:rPr sz="1000" spc="-5" dirty="0">
                <a:latin typeface="Microsoft Sans Serif"/>
                <a:cs typeface="Microsoft Sans Serif"/>
              </a:rPr>
              <a:t>alto</a:t>
            </a:r>
            <a:r>
              <a:rPr sz="1000" spc="55" dirty="0">
                <a:latin typeface="Microsoft Sans Serif"/>
                <a:cs typeface="Microsoft Sans Serif"/>
              </a:rPr>
              <a:t> </a:t>
            </a:r>
            <a:r>
              <a:rPr sz="1000" spc="-5" dirty="0">
                <a:latin typeface="Microsoft Sans Serif"/>
                <a:cs typeface="Microsoft Sans Serif"/>
              </a:rPr>
              <a:t>valor</a:t>
            </a:r>
            <a:r>
              <a:rPr sz="1000" spc="60" dirty="0">
                <a:latin typeface="Microsoft Sans Serif"/>
                <a:cs typeface="Microsoft Sans Serif"/>
              </a:rPr>
              <a:t> </a:t>
            </a:r>
            <a:r>
              <a:rPr sz="1000" spc="-5" dirty="0">
                <a:latin typeface="Microsoft Sans Serif"/>
                <a:cs typeface="Microsoft Sans Serif"/>
              </a:rPr>
              <a:t>nutricional</a:t>
            </a:r>
            <a:r>
              <a:rPr sz="1000" spc="60" dirty="0">
                <a:latin typeface="Microsoft Sans Serif"/>
                <a:cs typeface="Microsoft Sans Serif"/>
              </a:rPr>
              <a:t> </a:t>
            </a:r>
            <a:r>
              <a:rPr sz="1000" spc="-5" dirty="0">
                <a:latin typeface="Microsoft Sans Serif"/>
                <a:cs typeface="Microsoft Sans Serif"/>
              </a:rPr>
              <a:t>y</a:t>
            </a:r>
            <a:r>
              <a:rPr sz="1000" spc="35" dirty="0">
                <a:latin typeface="Microsoft Sans Serif"/>
                <a:cs typeface="Microsoft Sans Serif"/>
              </a:rPr>
              <a:t> </a:t>
            </a:r>
            <a:r>
              <a:rPr sz="1000" dirty="0">
                <a:latin typeface="Microsoft Sans Serif"/>
                <a:cs typeface="Microsoft Sans Serif"/>
              </a:rPr>
              <a:t>se</a:t>
            </a:r>
            <a:r>
              <a:rPr sz="1000" spc="55" dirty="0">
                <a:latin typeface="Microsoft Sans Serif"/>
                <a:cs typeface="Microsoft Sans Serif"/>
              </a:rPr>
              <a:t> </a:t>
            </a:r>
            <a:r>
              <a:rPr sz="1000" spc="-5" dirty="0">
                <a:latin typeface="Microsoft Sans Serif"/>
                <a:cs typeface="Microsoft Sans Serif"/>
              </a:rPr>
              <a:t>cree</a:t>
            </a:r>
            <a:r>
              <a:rPr sz="1000" spc="50" dirty="0">
                <a:latin typeface="Microsoft Sans Serif"/>
                <a:cs typeface="Microsoft Sans Serif"/>
              </a:rPr>
              <a:t> </a:t>
            </a:r>
            <a:r>
              <a:rPr sz="1000" spc="-5" dirty="0">
                <a:latin typeface="Microsoft Sans Serif"/>
                <a:cs typeface="Microsoft Sans Serif"/>
              </a:rPr>
              <a:t>que</a:t>
            </a:r>
            <a:r>
              <a:rPr sz="1000" spc="55" dirty="0">
                <a:latin typeface="Microsoft Sans Serif"/>
                <a:cs typeface="Microsoft Sans Serif"/>
              </a:rPr>
              <a:t> </a:t>
            </a:r>
            <a:r>
              <a:rPr sz="1000" spc="-5" dirty="0">
                <a:latin typeface="Microsoft Sans Serif"/>
                <a:cs typeface="Microsoft Sans Serif"/>
              </a:rPr>
              <a:t>brindan</a:t>
            </a:r>
            <a:endParaRPr sz="1000">
              <a:latin typeface="Microsoft Sans Serif"/>
              <a:cs typeface="Microsoft Sans Serif"/>
            </a:endParaRPr>
          </a:p>
          <a:p>
            <a:pPr marL="12697">
              <a:lnSpc>
                <a:spcPts val="1160"/>
              </a:lnSpc>
            </a:pPr>
            <a:r>
              <a:rPr sz="1000" spc="-5" dirty="0">
                <a:latin typeface="Microsoft Sans Serif"/>
                <a:cs typeface="Microsoft Sans Serif"/>
              </a:rPr>
              <a:t>numerosos</a:t>
            </a:r>
            <a:r>
              <a:rPr sz="1000" spc="5" dirty="0">
                <a:latin typeface="Microsoft Sans Serif"/>
                <a:cs typeface="Microsoft Sans Serif"/>
              </a:rPr>
              <a:t> </a:t>
            </a:r>
            <a:r>
              <a:rPr sz="1000" spc="-5" dirty="0">
                <a:latin typeface="Microsoft Sans Serif"/>
                <a:cs typeface="Microsoft Sans Serif"/>
              </a:rPr>
              <a:t>beneficios</a:t>
            </a:r>
            <a:r>
              <a:rPr sz="1000" spc="5" dirty="0">
                <a:latin typeface="Microsoft Sans Serif"/>
                <a:cs typeface="Microsoft Sans Serif"/>
              </a:rPr>
              <a:t> </a:t>
            </a:r>
            <a:r>
              <a:rPr sz="1000" spc="-5" dirty="0">
                <a:latin typeface="Microsoft Sans Serif"/>
                <a:cs typeface="Microsoft Sans Serif"/>
              </a:rPr>
              <a:t>para</a:t>
            </a:r>
            <a:r>
              <a:rPr sz="1000" spc="10" dirty="0">
                <a:latin typeface="Microsoft Sans Serif"/>
                <a:cs typeface="Microsoft Sans Serif"/>
              </a:rPr>
              <a:t> </a:t>
            </a:r>
            <a:r>
              <a:rPr sz="1000" spc="-10" dirty="0">
                <a:latin typeface="Microsoft Sans Serif"/>
                <a:cs typeface="Microsoft Sans Serif"/>
              </a:rPr>
              <a:t>la</a:t>
            </a:r>
            <a:r>
              <a:rPr sz="1000" spc="10" dirty="0">
                <a:latin typeface="Microsoft Sans Serif"/>
                <a:cs typeface="Microsoft Sans Serif"/>
              </a:rPr>
              <a:t> </a:t>
            </a:r>
            <a:r>
              <a:rPr sz="1000" spc="-5" dirty="0">
                <a:latin typeface="Microsoft Sans Serif"/>
                <a:cs typeface="Microsoft Sans Serif"/>
              </a:rPr>
              <a:t>salud</a:t>
            </a:r>
            <a:r>
              <a:rPr sz="1000" spc="-5" dirty="0">
                <a:solidFill>
                  <a:srgbClr val="57585B"/>
                </a:solidFill>
                <a:latin typeface="Microsoft Sans Serif"/>
                <a:cs typeface="Microsoft Sans Serif"/>
              </a:rPr>
              <a:t>.</a:t>
            </a:r>
            <a:endParaRPr sz="1000">
              <a:latin typeface="Microsoft Sans Serif"/>
              <a:cs typeface="Microsoft Sans Serif"/>
            </a:endParaRPr>
          </a:p>
        </p:txBody>
      </p:sp>
      <p:sp>
        <p:nvSpPr>
          <p:cNvPr id="5" name="object 5"/>
          <p:cNvSpPr txBox="1"/>
          <p:nvPr/>
        </p:nvSpPr>
        <p:spPr>
          <a:xfrm>
            <a:off x="4101465" y="2788665"/>
            <a:ext cx="3087370" cy="152654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ct val="95900"/>
              </a:lnSpc>
              <a:spcBef>
                <a:spcPts val="35"/>
              </a:spcBef>
            </a:pPr>
            <a:r>
              <a:rPr sz="1000" spc="-5" dirty="0">
                <a:solidFill>
                  <a:srgbClr val="57585B"/>
                </a:solidFill>
                <a:latin typeface="Microsoft Sans Serif"/>
                <a:cs typeface="Microsoft Sans Serif"/>
              </a:rPr>
              <a:t>Se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proyecto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respetuoso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a:t>
            </a:r>
            <a:r>
              <a:rPr sz="1000" spc="-5" dirty="0">
                <a:solidFill>
                  <a:srgbClr val="57585B"/>
                </a:solidFill>
                <a:latin typeface="Microsoft Sans Serif"/>
                <a:cs typeface="Microsoft Sans Serif"/>
              </a:rPr>
              <a:t> el</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medio </a:t>
            </a:r>
            <a:r>
              <a:rPr sz="1000" spc="-5" dirty="0">
                <a:solidFill>
                  <a:srgbClr val="57585B"/>
                </a:solidFill>
                <a:latin typeface="Microsoft Sans Serif"/>
                <a:cs typeface="Microsoft Sans Serif"/>
              </a:rPr>
              <a:t> ambiente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a:t>
            </a:r>
            <a:r>
              <a:rPr sz="1000" spc="-5" dirty="0">
                <a:solidFill>
                  <a:srgbClr val="57585B"/>
                </a:solidFill>
                <a:latin typeface="Microsoft Sans Serif"/>
                <a:cs typeface="Microsoft Sans Serif"/>
              </a:rPr>
              <a:t> una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estrategia</a:t>
            </a:r>
            <a:r>
              <a:rPr sz="1000" spc="250" dirty="0">
                <a:solidFill>
                  <a:srgbClr val="57585B"/>
                </a:solidFill>
                <a:latin typeface="Microsoft Sans Serif"/>
                <a:cs typeface="Microsoft Sans Serif"/>
              </a:rPr>
              <a:t> </a:t>
            </a:r>
            <a:r>
              <a:rPr sz="1000" spc="-10" dirty="0">
                <a:solidFill>
                  <a:srgbClr val="57585B"/>
                </a:solidFill>
                <a:latin typeface="Microsoft Sans Serif"/>
                <a:cs typeface="Microsoft Sans Serif"/>
              </a:rPr>
              <a:t>económica</a:t>
            </a:r>
            <a:r>
              <a:rPr sz="1000" spc="250" dirty="0">
                <a:solidFill>
                  <a:srgbClr val="57585B"/>
                </a:solidFill>
                <a:latin typeface="Microsoft Sans Serif"/>
                <a:cs typeface="Microsoft Sans Serif"/>
              </a:rPr>
              <a:t> </a:t>
            </a:r>
            <a:r>
              <a:rPr sz="1000" spc="-10" dirty="0">
                <a:solidFill>
                  <a:srgbClr val="57585B"/>
                </a:solidFill>
                <a:latin typeface="Microsoft Sans Serif"/>
                <a:cs typeface="Microsoft Sans Serif"/>
              </a:rPr>
              <a:t>circular: </a:t>
            </a:r>
            <a:r>
              <a:rPr sz="1000" spc="-5" dirty="0">
                <a:solidFill>
                  <a:srgbClr val="57585B"/>
                </a:solidFill>
                <a:latin typeface="Microsoft Sans Serif"/>
                <a:cs typeface="Microsoft Sans Serif"/>
              </a:rPr>
              <a:t> busca </a:t>
            </a:r>
            <a:r>
              <a:rPr sz="1000" spc="-10" dirty="0">
                <a:solidFill>
                  <a:srgbClr val="57585B"/>
                </a:solidFill>
                <a:latin typeface="Microsoft Sans Serif"/>
                <a:cs typeface="Microsoft Sans Serif"/>
              </a:rPr>
              <a:t>reciclar </a:t>
            </a:r>
            <a:r>
              <a:rPr sz="1000" spc="-15" dirty="0">
                <a:solidFill>
                  <a:srgbClr val="57585B"/>
                </a:solidFill>
                <a:latin typeface="Microsoft Sans Serif"/>
                <a:cs typeface="Microsoft Sans Serif"/>
              </a:rPr>
              <a:t>los </a:t>
            </a:r>
            <a:r>
              <a:rPr sz="1000" spc="-10" dirty="0">
                <a:solidFill>
                  <a:srgbClr val="57585B"/>
                </a:solidFill>
                <a:latin typeface="Microsoft Sans Serif"/>
                <a:cs typeface="Microsoft Sans Serif"/>
              </a:rPr>
              <a:t>residuos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lana </a:t>
            </a:r>
            <a:r>
              <a:rPr sz="1000" spc="-5" dirty="0">
                <a:solidFill>
                  <a:srgbClr val="57585B"/>
                </a:solidFill>
                <a:latin typeface="Microsoft Sans Serif"/>
                <a:cs typeface="Microsoft Sans Serif"/>
              </a:rPr>
              <a:t>y </a:t>
            </a:r>
            <a:r>
              <a:rPr sz="1000" spc="-10" dirty="0">
                <a:solidFill>
                  <a:srgbClr val="57585B"/>
                </a:solidFill>
                <a:latin typeface="Microsoft Sans Serif"/>
                <a:cs typeface="Microsoft Sans Serif"/>
              </a:rPr>
              <a:t>utilizarlos </a:t>
            </a:r>
            <a:r>
              <a:rPr sz="1000" spc="-5" dirty="0">
                <a:solidFill>
                  <a:srgbClr val="57585B"/>
                </a:solidFill>
                <a:latin typeface="Microsoft Sans Serif"/>
                <a:cs typeface="Microsoft Sans Serif"/>
              </a:rPr>
              <a:t>como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sustitutos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materiales aislantes derivados del aceite,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reduciendo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daño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ambiental.</a:t>
            </a:r>
            <a:r>
              <a:rPr sz="1000" spc="250" dirty="0">
                <a:solidFill>
                  <a:srgbClr val="57585B"/>
                </a:solidFill>
                <a:latin typeface="Microsoft Sans Serif"/>
                <a:cs typeface="Microsoft Sans Serif"/>
              </a:rPr>
              <a:t> </a:t>
            </a:r>
            <a:r>
              <a:rPr sz="1000" spc="-10" dirty="0">
                <a:solidFill>
                  <a:srgbClr val="57585B"/>
                </a:solidFill>
                <a:latin typeface="Microsoft Sans Serif"/>
                <a:cs typeface="Microsoft Sans Serif"/>
              </a:rPr>
              <a:t>Además,</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local</a:t>
            </a:r>
            <a:r>
              <a:rPr sz="1000" spc="-5" dirty="0">
                <a:solidFill>
                  <a:srgbClr val="57585B"/>
                </a:solidFill>
                <a:latin typeface="Microsoft Sans Serif"/>
                <a:cs typeface="Microsoft Sans Serif"/>
              </a:rPr>
              <a:t> </a:t>
            </a:r>
            <a:r>
              <a:rPr sz="1000" spc="-20" dirty="0">
                <a:solidFill>
                  <a:srgbClr val="57585B"/>
                </a:solidFill>
                <a:latin typeface="Microsoft Sans Serif"/>
                <a:cs typeface="Microsoft Sans Serif"/>
              </a:rPr>
              <a:t>y,</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consecuencia,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reducirá</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necesidad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importaciones</a:t>
            </a:r>
            <a:r>
              <a:rPr sz="1000" spc="-5" dirty="0">
                <a:solidFill>
                  <a:srgbClr val="57585B"/>
                </a:solidFill>
                <a:latin typeface="Microsoft Sans Serif"/>
                <a:cs typeface="Microsoft Sans Serif"/>
              </a:rPr>
              <a:t> </a:t>
            </a:r>
            <a:r>
              <a:rPr sz="1000" spc="-20" dirty="0">
                <a:solidFill>
                  <a:srgbClr val="57585B"/>
                </a:solidFill>
                <a:latin typeface="Microsoft Sans Serif"/>
                <a:cs typeface="Microsoft Sans Serif"/>
              </a:rPr>
              <a:t>y,</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mismo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tiempo,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estimulará</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industria</a:t>
            </a:r>
            <a:r>
              <a:rPr sz="1000" spc="-5" dirty="0">
                <a:solidFill>
                  <a:srgbClr val="57585B"/>
                </a:solidFill>
                <a:latin typeface="Microsoft Sans Serif"/>
                <a:cs typeface="Microsoft Sans Serif"/>
              </a:rPr>
              <a:t> 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empleo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área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circundante.</a:t>
            </a:r>
            <a:endParaRPr sz="1000">
              <a:latin typeface="Microsoft Sans Serif"/>
              <a:cs typeface="Microsoft Sans Serif"/>
            </a:endParaRPr>
          </a:p>
        </p:txBody>
      </p:sp>
      <p:sp>
        <p:nvSpPr>
          <p:cNvPr id="6" name="object 6"/>
          <p:cNvSpPr txBox="1"/>
          <p:nvPr/>
        </p:nvSpPr>
        <p:spPr>
          <a:xfrm>
            <a:off x="4101465" y="4428873"/>
            <a:ext cx="3087370" cy="796290"/>
          </a:xfrm>
          <a:prstGeom prst="rect">
            <a:avLst/>
          </a:prstGeom>
        </p:spPr>
        <p:txBody>
          <a:bodyPr vert="horz" wrap="square" lIns="0" tIns="12697" rIns="0" bIns="0" rtlCol="0">
            <a:spAutoFit/>
          </a:bodyPr>
          <a:lstStyle/>
          <a:p>
            <a:pPr marL="12697">
              <a:lnSpc>
                <a:spcPts val="142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ct val="95700"/>
              </a:lnSpc>
              <a:spcBef>
                <a:spcPts val="40"/>
              </a:spcBef>
            </a:pPr>
            <a:r>
              <a:rPr sz="1000" spc="-5" dirty="0">
                <a:solidFill>
                  <a:srgbClr val="57585B"/>
                </a:solidFill>
                <a:latin typeface="Microsoft Sans Serif"/>
                <a:cs typeface="Microsoft Sans Serif"/>
              </a:rPr>
              <a:t>Este </a:t>
            </a:r>
            <a:r>
              <a:rPr sz="1000" spc="-10" dirty="0">
                <a:solidFill>
                  <a:srgbClr val="57585B"/>
                </a:solidFill>
                <a:latin typeface="Microsoft Sans Serif"/>
                <a:cs typeface="Microsoft Sans Serif"/>
              </a:rPr>
              <a:t>proyecto </a:t>
            </a:r>
            <a:r>
              <a:rPr sz="1000" spc="-5" dirty="0">
                <a:solidFill>
                  <a:srgbClr val="57585B"/>
                </a:solidFill>
                <a:latin typeface="Microsoft Sans Serif"/>
                <a:cs typeface="Microsoft Sans Serif"/>
              </a:rPr>
              <a:t>busca </a:t>
            </a:r>
            <a:r>
              <a:rPr sz="1000" spc="-10" dirty="0">
                <a:solidFill>
                  <a:srgbClr val="57585B"/>
                </a:solidFill>
                <a:latin typeface="Microsoft Sans Serif"/>
                <a:cs typeface="Microsoft Sans Serif"/>
              </a:rPr>
              <a:t>producir productos alimenticios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textiles amigables con </a:t>
            </a:r>
            <a:r>
              <a:rPr sz="1000" spc="-5" dirty="0">
                <a:solidFill>
                  <a:srgbClr val="57585B"/>
                </a:solidFill>
                <a:latin typeface="Microsoft Sans Serif"/>
                <a:cs typeface="Microsoft Sans Serif"/>
              </a:rPr>
              <a:t>el </a:t>
            </a:r>
            <a:r>
              <a:rPr sz="1000" spc="-10" dirty="0">
                <a:solidFill>
                  <a:srgbClr val="57585B"/>
                </a:solidFill>
                <a:latin typeface="Microsoft Sans Serif"/>
                <a:cs typeface="Microsoft Sans Serif"/>
              </a:rPr>
              <a:t>medio ambiente. </a:t>
            </a:r>
            <a:r>
              <a:rPr sz="1000" spc="-5" dirty="0">
                <a:solidFill>
                  <a:srgbClr val="57585B"/>
                </a:solidFill>
                <a:latin typeface="Microsoft Sans Serif"/>
                <a:cs typeface="Microsoft Sans Serif"/>
              </a:rPr>
              <a:t>Su </a:t>
            </a:r>
            <a:r>
              <a:rPr sz="1000" spc="-10" dirty="0">
                <a:solidFill>
                  <a:srgbClr val="57585B"/>
                </a:solidFill>
                <a:latin typeface="Microsoft Sans Serif"/>
                <a:cs typeface="Microsoft Sans Serif"/>
              </a:rPr>
              <a:t>objetivo </a:t>
            </a:r>
            <a:r>
              <a:rPr sz="1000" spc="-5" dirty="0">
                <a:solidFill>
                  <a:srgbClr val="57585B"/>
                </a:solidFill>
                <a:latin typeface="Microsoft Sans Serif"/>
                <a:cs typeface="Microsoft Sans Serif"/>
              </a:rPr>
              <a:t> principal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promover</a:t>
            </a:r>
            <a:r>
              <a:rPr sz="1000" spc="-5" dirty="0">
                <a:solidFill>
                  <a:srgbClr val="57585B"/>
                </a:solidFill>
                <a:latin typeface="Microsoft Sans Serif"/>
                <a:cs typeface="Microsoft Sans Serif"/>
              </a:rPr>
              <a:t> el</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bien</a:t>
            </a:r>
            <a:r>
              <a:rPr sz="1000" spc="-5" dirty="0">
                <a:solidFill>
                  <a:srgbClr val="57585B"/>
                </a:solidFill>
                <a:latin typeface="Microsoft Sans Serif"/>
                <a:cs typeface="Microsoft Sans Serif"/>
              </a:rPr>
              <a:t> común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estimular</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industria</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local,</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no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simplemente</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generar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ganancias.</a:t>
            </a:r>
            <a:endParaRPr sz="1000">
              <a:latin typeface="Microsoft Sans Serif"/>
              <a:cs typeface="Microsoft Sans Serif"/>
            </a:endParaRPr>
          </a:p>
        </p:txBody>
      </p:sp>
      <p:sp>
        <p:nvSpPr>
          <p:cNvPr id="7" name="object 7"/>
          <p:cNvSpPr txBox="1"/>
          <p:nvPr/>
        </p:nvSpPr>
        <p:spPr>
          <a:xfrm>
            <a:off x="4101468" y="5340225"/>
            <a:ext cx="2921635" cy="357505"/>
          </a:xfrm>
          <a:prstGeom prst="rect">
            <a:avLst/>
          </a:prstGeom>
        </p:spPr>
        <p:txBody>
          <a:bodyPr vert="horz" wrap="square" lIns="0" tIns="12697" rIns="0" bIns="0" rtlCol="0">
            <a:spAutoFit/>
          </a:bodyPr>
          <a:lstStyle/>
          <a:p>
            <a:pPr marL="12697">
              <a:lnSpc>
                <a:spcPts val="1422"/>
              </a:lnSpc>
              <a:spcBef>
                <a:spcPts val="100"/>
              </a:spcBef>
            </a:pPr>
            <a:r>
              <a:rPr sz="1200" spc="-35" dirty="0">
                <a:solidFill>
                  <a:srgbClr val="004448"/>
                </a:solidFill>
                <a:latin typeface="Microsoft Sans Serif"/>
                <a:cs typeface="Microsoft Sans Serif"/>
              </a:rPr>
              <a:t>Rquisitos</a:t>
            </a:r>
            <a:r>
              <a:rPr sz="1200" spc="-20" dirty="0">
                <a:solidFill>
                  <a:srgbClr val="004448"/>
                </a:solidFill>
                <a:latin typeface="Microsoft Sans Serif"/>
                <a:cs typeface="Microsoft Sans Serif"/>
              </a:rPr>
              <a:t> </a:t>
            </a:r>
            <a:r>
              <a:rPr sz="1200" spc="-35" dirty="0">
                <a:solidFill>
                  <a:srgbClr val="004448"/>
                </a:solidFill>
                <a:latin typeface="Microsoft Sans Serif"/>
                <a:cs typeface="Microsoft Sans Serif"/>
              </a:rPr>
              <a:t>dietécticos</a:t>
            </a:r>
            <a:endParaRPr sz="1200">
              <a:latin typeface="Microsoft Sans Serif"/>
              <a:cs typeface="Microsoft Sans Serif"/>
            </a:endParaRPr>
          </a:p>
          <a:p>
            <a:pPr marL="12697">
              <a:lnSpc>
                <a:spcPts val="1185"/>
              </a:lnSpc>
            </a:pPr>
            <a:r>
              <a:rPr sz="1000" spc="-30"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proyectos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producirá</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materiales</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orgánicos.</a:t>
            </a:r>
            <a:endParaRPr sz="1000">
              <a:latin typeface="Microsoft Sans Serif"/>
              <a:cs typeface="Microsoft Sans Serif"/>
            </a:endParaRPr>
          </a:p>
        </p:txBody>
      </p:sp>
      <p:grpSp>
        <p:nvGrpSpPr>
          <p:cNvPr id="8" name="object 8"/>
          <p:cNvGrpSpPr/>
          <p:nvPr/>
        </p:nvGrpSpPr>
        <p:grpSpPr>
          <a:xfrm>
            <a:off x="0" y="0"/>
            <a:ext cx="5275580" cy="1397635"/>
            <a:chOff x="0" y="0"/>
            <a:chExt cx="5275580" cy="1397635"/>
          </a:xfrm>
        </p:grpSpPr>
        <p:sp>
          <p:nvSpPr>
            <p:cNvPr id="9" name="object 9"/>
            <p:cNvSpPr/>
            <p:nvPr/>
          </p:nvSpPr>
          <p:spPr>
            <a:xfrm>
              <a:off x="0" y="0"/>
              <a:ext cx="5275580" cy="1397635"/>
            </a:xfrm>
            <a:custGeom>
              <a:avLst/>
              <a:gdLst/>
              <a:ahLst/>
              <a:cxnLst/>
              <a:rect l="l" t="t" r="r" b="b"/>
              <a:pathLst>
                <a:path w="5275580" h="1397635">
                  <a:moveTo>
                    <a:pt x="5275580" y="0"/>
                  </a:moveTo>
                  <a:lnTo>
                    <a:pt x="0" y="0"/>
                  </a:lnTo>
                  <a:lnTo>
                    <a:pt x="0" y="1397634"/>
                  </a:lnTo>
                  <a:lnTo>
                    <a:pt x="2585720" y="1397634"/>
                  </a:lnTo>
                  <a:lnTo>
                    <a:pt x="4112260" y="1356359"/>
                  </a:lnTo>
                  <a:lnTo>
                    <a:pt x="4913630" y="1065529"/>
                  </a:lnTo>
                  <a:lnTo>
                    <a:pt x="5250815" y="276225"/>
                  </a:lnTo>
                  <a:lnTo>
                    <a:pt x="5275580" y="0"/>
                  </a:lnTo>
                  <a:close/>
                </a:path>
              </a:pathLst>
            </a:custGeom>
            <a:solidFill>
              <a:srgbClr val="004448"/>
            </a:solidFill>
          </p:spPr>
          <p:txBody>
            <a:bodyPr wrap="square" lIns="0" tIns="0" rIns="0" bIns="0" rtlCol="0"/>
            <a:lstStyle/>
            <a:p>
              <a:endParaRPr/>
            </a:p>
          </p:txBody>
        </p:sp>
        <p:sp>
          <p:nvSpPr>
            <p:cNvPr id="10" name="object 10"/>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grpSp>
      <p:grpSp>
        <p:nvGrpSpPr>
          <p:cNvPr id="11" name="object 11"/>
          <p:cNvGrpSpPr/>
          <p:nvPr/>
        </p:nvGrpSpPr>
        <p:grpSpPr>
          <a:xfrm>
            <a:off x="3" y="8706868"/>
            <a:ext cx="3816350" cy="1614805"/>
            <a:chOff x="0" y="8706865"/>
            <a:chExt cx="3816350" cy="1614805"/>
          </a:xfrm>
        </p:grpSpPr>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198120" y="9856875"/>
              <a:ext cx="153035" cy="131445"/>
            </a:xfrm>
            <a:prstGeom prst="rect">
              <a:avLst/>
            </a:prstGeom>
          </p:spPr>
        </p:pic>
        <p:sp>
          <p:nvSpPr>
            <p:cNvPr id="13" name="object 13"/>
            <p:cNvSpPr/>
            <p:nvPr/>
          </p:nvSpPr>
          <p:spPr>
            <a:xfrm>
              <a:off x="132714" y="9924185"/>
              <a:ext cx="248285" cy="322580"/>
            </a:xfrm>
            <a:custGeom>
              <a:avLst/>
              <a:gdLst/>
              <a:ahLst/>
              <a:cxnLst/>
              <a:rect l="l" t="t" r="r" b="b"/>
              <a:pathLst>
                <a:path w="248285" h="322579">
                  <a:moveTo>
                    <a:pt x="132080" y="0"/>
                  </a:moveTo>
                  <a:lnTo>
                    <a:pt x="123825" y="1269"/>
                  </a:lnTo>
                  <a:lnTo>
                    <a:pt x="116205" y="5714"/>
                  </a:lnTo>
                  <a:lnTo>
                    <a:pt x="111125" y="13334"/>
                  </a:lnTo>
                  <a:lnTo>
                    <a:pt x="71755" y="121284"/>
                  </a:lnTo>
                  <a:lnTo>
                    <a:pt x="65405" y="122554"/>
                  </a:lnTo>
                  <a:lnTo>
                    <a:pt x="55880" y="119379"/>
                  </a:lnTo>
                  <a:lnTo>
                    <a:pt x="53340" y="116839"/>
                  </a:lnTo>
                  <a:lnTo>
                    <a:pt x="46355" y="94614"/>
                  </a:lnTo>
                  <a:lnTo>
                    <a:pt x="44450" y="85724"/>
                  </a:lnTo>
                  <a:lnTo>
                    <a:pt x="38100" y="80009"/>
                  </a:lnTo>
                  <a:lnTo>
                    <a:pt x="31115" y="77469"/>
                  </a:lnTo>
                  <a:lnTo>
                    <a:pt x="19050" y="76199"/>
                  </a:lnTo>
                  <a:lnTo>
                    <a:pt x="7620" y="79374"/>
                  </a:lnTo>
                  <a:lnTo>
                    <a:pt x="635" y="88264"/>
                  </a:lnTo>
                  <a:lnTo>
                    <a:pt x="0" y="100964"/>
                  </a:lnTo>
                  <a:lnTo>
                    <a:pt x="34290" y="276224"/>
                  </a:lnTo>
                  <a:lnTo>
                    <a:pt x="35560" y="277494"/>
                  </a:lnTo>
                  <a:lnTo>
                    <a:pt x="159385" y="322579"/>
                  </a:lnTo>
                  <a:lnTo>
                    <a:pt x="161290" y="321944"/>
                  </a:lnTo>
                  <a:lnTo>
                    <a:pt x="180975" y="278129"/>
                  </a:lnTo>
                  <a:lnTo>
                    <a:pt x="210185" y="257174"/>
                  </a:lnTo>
                  <a:lnTo>
                    <a:pt x="229870" y="238124"/>
                  </a:lnTo>
                  <a:lnTo>
                    <a:pt x="241935" y="219074"/>
                  </a:lnTo>
                  <a:lnTo>
                    <a:pt x="248285" y="198754"/>
                  </a:lnTo>
                  <a:lnTo>
                    <a:pt x="247650" y="180339"/>
                  </a:lnTo>
                  <a:lnTo>
                    <a:pt x="240665" y="167004"/>
                  </a:lnTo>
                  <a:lnTo>
                    <a:pt x="231140" y="158749"/>
                  </a:lnTo>
                  <a:lnTo>
                    <a:pt x="222250" y="153669"/>
                  </a:lnTo>
                  <a:lnTo>
                    <a:pt x="219075" y="152399"/>
                  </a:lnTo>
                  <a:lnTo>
                    <a:pt x="188595" y="122554"/>
                  </a:lnTo>
                  <a:lnTo>
                    <a:pt x="177800" y="121919"/>
                  </a:lnTo>
                  <a:lnTo>
                    <a:pt x="177165" y="121284"/>
                  </a:lnTo>
                  <a:lnTo>
                    <a:pt x="175895" y="120649"/>
                  </a:lnTo>
                  <a:lnTo>
                    <a:pt x="175895" y="119379"/>
                  </a:lnTo>
                  <a:lnTo>
                    <a:pt x="172085" y="109854"/>
                  </a:lnTo>
                  <a:lnTo>
                    <a:pt x="139065" y="92074"/>
                  </a:lnTo>
                  <a:lnTo>
                    <a:pt x="136525" y="91439"/>
                  </a:lnTo>
                  <a:lnTo>
                    <a:pt x="135255" y="89534"/>
                  </a:lnTo>
                  <a:lnTo>
                    <a:pt x="156845" y="29844"/>
                  </a:lnTo>
                  <a:lnTo>
                    <a:pt x="157480" y="20319"/>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sp>
          <p:nvSpPr>
            <p:cNvPr id="14" name="object 14"/>
            <p:cNvSpPr/>
            <p:nvPr/>
          </p:nvSpPr>
          <p:spPr>
            <a:xfrm>
              <a:off x="0" y="8706865"/>
              <a:ext cx="3816350" cy="1614805"/>
            </a:xfrm>
            <a:custGeom>
              <a:avLst/>
              <a:gdLst/>
              <a:ahLst/>
              <a:cxnLst/>
              <a:rect l="l" t="t" r="r" b="b"/>
              <a:pathLst>
                <a:path w="3816350" h="1614804">
                  <a:moveTo>
                    <a:pt x="3815715" y="24130"/>
                  </a:moveTo>
                  <a:lnTo>
                    <a:pt x="1649730" y="24130"/>
                  </a:lnTo>
                  <a:lnTo>
                    <a:pt x="3790950" y="32385"/>
                  </a:lnTo>
                  <a:lnTo>
                    <a:pt x="3788410" y="55245"/>
                  </a:lnTo>
                  <a:lnTo>
                    <a:pt x="3778250" y="132715"/>
                  </a:lnTo>
                  <a:lnTo>
                    <a:pt x="3769995" y="184785"/>
                  </a:lnTo>
                  <a:lnTo>
                    <a:pt x="3758565" y="244475"/>
                  </a:lnTo>
                  <a:lnTo>
                    <a:pt x="3743960" y="311785"/>
                  </a:lnTo>
                  <a:lnTo>
                    <a:pt x="3729354" y="372745"/>
                  </a:lnTo>
                  <a:lnTo>
                    <a:pt x="3713479" y="431165"/>
                  </a:lnTo>
                  <a:lnTo>
                    <a:pt x="3696970" y="487680"/>
                  </a:lnTo>
                  <a:lnTo>
                    <a:pt x="3679825" y="542290"/>
                  </a:lnTo>
                  <a:lnTo>
                    <a:pt x="3662045" y="594360"/>
                  </a:lnTo>
                  <a:lnTo>
                    <a:pt x="3644265" y="643890"/>
                  </a:lnTo>
                  <a:lnTo>
                    <a:pt x="3625850" y="690880"/>
                  </a:lnTo>
                  <a:lnTo>
                    <a:pt x="3607435" y="735990"/>
                  </a:lnTo>
                  <a:lnTo>
                    <a:pt x="3589020" y="778535"/>
                  </a:lnTo>
                  <a:lnTo>
                    <a:pt x="3570604" y="818540"/>
                  </a:lnTo>
                  <a:lnTo>
                    <a:pt x="3535045" y="890930"/>
                  </a:lnTo>
                  <a:lnTo>
                    <a:pt x="3501390" y="953160"/>
                  </a:lnTo>
                  <a:lnTo>
                    <a:pt x="3474720" y="1000150"/>
                  </a:lnTo>
                  <a:lnTo>
                    <a:pt x="3446779" y="1045870"/>
                  </a:lnTo>
                  <a:lnTo>
                    <a:pt x="3417570" y="1090955"/>
                  </a:lnTo>
                  <a:lnTo>
                    <a:pt x="3387725" y="1134135"/>
                  </a:lnTo>
                  <a:lnTo>
                    <a:pt x="3356610" y="1176680"/>
                  </a:lnTo>
                  <a:lnTo>
                    <a:pt x="3324860" y="1217955"/>
                  </a:lnTo>
                  <a:lnTo>
                    <a:pt x="3292475" y="1257960"/>
                  </a:lnTo>
                  <a:lnTo>
                    <a:pt x="3258820" y="1296695"/>
                  </a:lnTo>
                  <a:lnTo>
                    <a:pt x="3224530" y="1334160"/>
                  </a:lnTo>
                  <a:lnTo>
                    <a:pt x="3188970" y="1370990"/>
                  </a:lnTo>
                  <a:lnTo>
                    <a:pt x="3152775" y="1405915"/>
                  </a:lnTo>
                  <a:lnTo>
                    <a:pt x="3115310" y="1440205"/>
                  </a:lnTo>
                  <a:lnTo>
                    <a:pt x="3077210" y="1472590"/>
                  </a:lnTo>
                  <a:lnTo>
                    <a:pt x="3038475" y="1504340"/>
                  </a:lnTo>
                  <a:lnTo>
                    <a:pt x="2999105" y="1534185"/>
                  </a:lnTo>
                  <a:lnTo>
                    <a:pt x="2958465" y="1563395"/>
                  </a:lnTo>
                  <a:lnTo>
                    <a:pt x="2916555" y="1591335"/>
                  </a:lnTo>
                  <a:lnTo>
                    <a:pt x="2880360" y="1614195"/>
                  </a:lnTo>
                  <a:lnTo>
                    <a:pt x="2925445" y="1614195"/>
                  </a:lnTo>
                  <a:lnTo>
                    <a:pt x="2929890" y="1611020"/>
                  </a:lnTo>
                  <a:lnTo>
                    <a:pt x="2969895" y="1584350"/>
                  </a:lnTo>
                  <a:lnTo>
                    <a:pt x="3008630" y="1557045"/>
                  </a:lnTo>
                  <a:lnTo>
                    <a:pt x="3046730" y="1527835"/>
                  </a:lnTo>
                  <a:lnTo>
                    <a:pt x="3084195" y="1497990"/>
                  </a:lnTo>
                  <a:lnTo>
                    <a:pt x="3121025" y="1466875"/>
                  </a:lnTo>
                  <a:lnTo>
                    <a:pt x="3156585" y="1434490"/>
                  </a:lnTo>
                  <a:lnTo>
                    <a:pt x="3191510" y="1401470"/>
                  </a:lnTo>
                  <a:lnTo>
                    <a:pt x="3225800" y="1367180"/>
                  </a:lnTo>
                  <a:lnTo>
                    <a:pt x="3259454" y="1331620"/>
                  </a:lnTo>
                  <a:lnTo>
                    <a:pt x="3291840" y="1294790"/>
                  </a:lnTo>
                  <a:lnTo>
                    <a:pt x="3323590" y="1257325"/>
                  </a:lnTo>
                  <a:lnTo>
                    <a:pt x="3354704" y="1218590"/>
                  </a:lnTo>
                  <a:lnTo>
                    <a:pt x="3384550" y="1178585"/>
                  </a:lnTo>
                  <a:lnTo>
                    <a:pt x="3413760" y="1137945"/>
                  </a:lnTo>
                  <a:lnTo>
                    <a:pt x="3442335" y="1096035"/>
                  </a:lnTo>
                  <a:lnTo>
                    <a:pt x="3470275" y="1052855"/>
                  </a:lnTo>
                  <a:lnTo>
                    <a:pt x="3496945" y="1009040"/>
                  </a:lnTo>
                  <a:lnTo>
                    <a:pt x="3522345" y="963955"/>
                  </a:lnTo>
                  <a:lnTo>
                    <a:pt x="3550920" y="911885"/>
                  </a:lnTo>
                  <a:lnTo>
                    <a:pt x="3576954" y="859815"/>
                  </a:lnTo>
                  <a:lnTo>
                    <a:pt x="3601085" y="808380"/>
                  </a:lnTo>
                  <a:lnTo>
                    <a:pt x="3623945" y="757580"/>
                  </a:lnTo>
                  <a:lnTo>
                    <a:pt x="3644900" y="706755"/>
                  </a:lnTo>
                  <a:lnTo>
                    <a:pt x="3663950" y="657860"/>
                  </a:lnTo>
                  <a:lnTo>
                    <a:pt x="3681729" y="609600"/>
                  </a:lnTo>
                  <a:lnTo>
                    <a:pt x="3698240" y="561975"/>
                  </a:lnTo>
                  <a:lnTo>
                    <a:pt x="3712845" y="516890"/>
                  </a:lnTo>
                  <a:lnTo>
                    <a:pt x="3726179" y="472440"/>
                  </a:lnTo>
                  <a:lnTo>
                    <a:pt x="3738245" y="430530"/>
                  </a:lnTo>
                  <a:lnTo>
                    <a:pt x="3749040" y="389890"/>
                  </a:lnTo>
                  <a:lnTo>
                    <a:pt x="3759200" y="351790"/>
                  </a:lnTo>
                  <a:lnTo>
                    <a:pt x="3784600" y="233680"/>
                  </a:lnTo>
                  <a:lnTo>
                    <a:pt x="3797935" y="162560"/>
                  </a:lnTo>
                  <a:lnTo>
                    <a:pt x="3806190" y="103505"/>
                  </a:lnTo>
                  <a:lnTo>
                    <a:pt x="3811904" y="59690"/>
                  </a:lnTo>
                  <a:lnTo>
                    <a:pt x="3815079" y="31115"/>
                  </a:lnTo>
                  <a:lnTo>
                    <a:pt x="3815715" y="24130"/>
                  </a:lnTo>
                  <a:close/>
                </a:path>
                <a:path w="3816350" h="1614804">
                  <a:moveTo>
                    <a:pt x="1651635" y="0"/>
                  </a:moveTo>
                  <a:lnTo>
                    <a:pt x="1598295" y="635"/>
                  </a:lnTo>
                  <a:lnTo>
                    <a:pt x="1545590" y="2540"/>
                  </a:lnTo>
                  <a:lnTo>
                    <a:pt x="1493520" y="5715"/>
                  </a:lnTo>
                  <a:lnTo>
                    <a:pt x="1442085" y="9525"/>
                  </a:lnTo>
                  <a:lnTo>
                    <a:pt x="1390650" y="13970"/>
                  </a:lnTo>
                  <a:lnTo>
                    <a:pt x="1339850" y="20320"/>
                  </a:lnTo>
                  <a:lnTo>
                    <a:pt x="1289685" y="27305"/>
                  </a:lnTo>
                  <a:lnTo>
                    <a:pt x="1240155" y="35560"/>
                  </a:lnTo>
                  <a:lnTo>
                    <a:pt x="1191260" y="44450"/>
                  </a:lnTo>
                  <a:lnTo>
                    <a:pt x="1143000" y="54610"/>
                  </a:lnTo>
                  <a:lnTo>
                    <a:pt x="1095375" y="66040"/>
                  </a:lnTo>
                  <a:lnTo>
                    <a:pt x="1047750" y="78105"/>
                  </a:lnTo>
                  <a:lnTo>
                    <a:pt x="1001394" y="91440"/>
                  </a:lnTo>
                  <a:lnTo>
                    <a:pt x="955040" y="106045"/>
                  </a:lnTo>
                  <a:lnTo>
                    <a:pt x="909955" y="121285"/>
                  </a:lnTo>
                  <a:lnTo>
                    <a:pt x="864869" y="137795"/>
                  </a:lnTo>
                  <a:lnTo>
                    <a:pt x="820419" y="154940"/>
                  </a:lnTo>
                  <a:lnTo>
                    <a:pt x="733425" y="193040"/>
                  </a:lnTo>
                  <a:lnTo>
                    <a:pt x="691515" y="213995"/>
                  </a:lnTo>
                  <a:lnTo>
                    <a:pt x="649605" y="235585"/>
                  </a:lnTo>
                  <a:lnTo>
                    <a:pt x="608330" y="257810"/>
                  </a:lnTo>
                  <a:lnTo>
                    <a:pt x="567690" y="281940"/>
                  </a:lnTo>
                  <a:lnTo>
                    <a:pt x="525145" y="307975"/>
                  </a:lnTo>
                  <a:lnTo>
                    <a:pt x="482600" y="335915"/>
                  </a:lnTo>
                  <a:lnTo>
                    <a:pt x="441959" y="364490"/>
                  </a:lnTo>
                  <a:lnTo>
                    <a:pt x="401320" y="394335"/>
                  </a:lnTo>
                  <a:lnTo>
                    <a:pt x="361315" y="425450"/>
                  </a:lnTo>
                  <a:lnTo>
                    <a:pt x="322580" y="457200"/>
                  </a:lnTo>
                  <a:lnTo>
                    <a:pt x="283845" y="490855"/>
                  </a:lnTo>
                  <a:lnTo>
                    <a:pt x="246379" y="525145"/>
                  </a:lnTo>
                  <a:lnTo>
                    <a:pt x="209550" y="560705"/>
                  </a:lnTo>
                  <a:lnTo>
                    <a:pt x="173990" y="596900"/>
                  </a:lnTo>
                  <a:lnTo>
                    <a:pt x="138430" y="635000"/>
                  </a:lnTo>
                  <a:lnTo>
                    <a:pt x="104139" y="673735"/>
                  </a:lnTo>
                  <a:lnTo>
                    <a:pt x="70485" y="713740"/>
                  </a:lnTo>
                  <a:lnTo>
                    <a:pt x="37465" y="754405"/>
                  </a:lnTo>
                  <a:lnTo>
                    <a:pt x="5080" y="796950"/>
                  </a:lnTo>
                  <a:lnTo>
                    <a:pt x="0" y="803935"/>
                  </a:lnTo>
                  <a:lnTo>
                    <a:pt x="0" y="844575"/>
                  </a:lnTo>
                  <a:lnTo>
                    <a:pt x="24765" y="810285"/>
                  </a:lnTo>
                  <a:lnTo>
                    <a:pt x="56515" y="769010"/>
                  </a:lnTo>
                  <a:lnTo>
                    <a:pt x="88900" y="728370"/>
                  </a:lnTo>
                  <a:lnTo>
                    <a:pt x="121920" y="688975"/>
                  </a:lnTo>
                  <a:lnTo>
                    <a:pt x="156210" y="650875"/>
                  </a:lnTo>
                  <a:lnTo>
                    <a:pt x="191135" y="613410"/>
                  </a:lnTo>
                  <a:lnTo>
                    <a:pt x="226695" y="577215"/>
                  </a:lnTo>
                  <a:lnTo>
                    <a:pt x="262890" y="542290"/>
                  </a:lnTo>
                  <a:lnTo>
                    <a:pt x="300355" y="508000"/>
                  </a:lnTo>
                  <a:lnTo>
                    <a:pt x="337820" y="475615"/>
                  </a:lnTo>
                  <a:lnTo>
                    <a:pt x="376555" y="443865"/>
                  </a:lnTo>
                  <a:lnTo>
                    <a:pt x="415925" y="412750"/>
                  </a:lnTo>
                  <a:lnTo>
                    <a:pt x="455930" y="383540"/>
                  </a:lnTo>
                  <a:lnTo>
                    <a:pt x="496570" y="354965"/>
                  </a:lnTo>
                  <a:lnTo>
                    <a:pt x="537845" y="328295"/>
                  </a:lnTo>
                  <a:lnTo>
                    <a:pt x="579755" y="302260"/>
                  </a:lnTo>
                  <a:lnTo>
                    <a:pt x="621665" y="277495"/>
                  </a:lnTo>
                  <a:lnTo>
                    <a:pt x="664210" y="254635"/>
                  </a:lnTo>
                  <a:lnTo>
                    <a:pt x="708025" y="232410"/>
                  </a:lnTo>
                  <a:lnTo>
                    <a:pt x="751840" y="211455"/>
                  </a:lnTo>
                  <a:lnTo>
                    <a:pt x="796290" y="191135"/>
                  </a:lnTo>
                  <a:lnTo>
                    <a:pt x="841375" y="172720"/>
                  </a:lnTo>
                  <a:lnTo>
                    <a:pt x="887094" y="154940"/>
                  </a:lnTo>
                  <a:lnTo>
                    <a:pt x="934085" y="138430"/>
                  </a:lnTo>
                  <a:lnTo>
                    <a:pt x="981075" y="122555"/>
                  </a:lnTo>
                  <a:lnTo>
                    <a:pt x="1028700" y="108585"/>
                  </a:lnTo>
                  <a:lnTo>
                    <a:pt x="1076960" y="95250"/>
                  </a:lnTo>
                  <a:lnTo>
                    <a:pt x="1126490" y="83185"/>
                  </a:lnTo>
                  <a:lnTo>
                    <a:pt x="1176020" y="72390"/>
                  </a:lnTo>
                  <a:lnTo>
                    <a:pt x="1226185" y="62230"/>
                  </a:lnTo>
                  <a:lnTo>
                    <a:pt x="1276985" y="53340"/>
                  </a:lnTo>
                  <a:lnTo>
                    <a:pt x="1328420" y="45720"/>
                  </a:lnTo>
                  <a:lnTo>
                    <a:pt x="1380490" y="39370"/>
                  </a:lnTo>
                  <a:lnTo>
                    <a:pt x="1433195" y="34290"/>
                  </a:lnTo>
                  <a:lnTo>
                    <a:pt x="1486535" y="29845"/>
                  </a:lnTo>
                  <a:lnTo>
                    <a:pt x="1540510" y="26670"/>
                  </a:lnTo>
                  <a:lnTo>
                    <a:pt x="1595120" y="24765"/>
                  </a:lnTo>
                  <a:lnTo>
                    <a:pt x="1649730" y="24130"/>
                  </a:lnTo>
                  <a:lnTo>
                    <a:pt x="3815715" y="24130"/>
                  </a:lnTo>
                  <a:lnTo>
                    <a:pt x="3815715" y="20320"/>
                  </a:lnTo>
                  <a:lnTo>
                    <a:pt x="3816350" y="8890"/>
                  </a:lnTo>
                  <a:lnTo>
                    <a:pt x="1651635" y="0"/>
                  </a:lnTo>
                  <a:close/>
                </a:path>
              </a:pathLst>
            </a:custGeom>
            <a:solidFill>
              <a:srgbClr val="F5C15B"/>
            </a:solidFill>
          </p:spPr>
          <p:txBody>
            <a:bodyPr wrap="square" lIns="0" tIns="0" rIns="0" bIns="0" rtlCol="0"/>
            <a:lstStyle/>
            <a:p>
              <a:endParaRPr/>
            </a:p>
          </p:txBody>
        </p:sp>
      </p:grpSp>
      <p:sp>
        <p:nvSpPr>
          <p:cNvPr id="15" name="object 15"/>
          <p:cNvSpPr/>
          <p:nvPr/>
        </p:nvSpPr>
        <p:spPr>
          <a:xfrm>
            <a:off x="7149468" y="1023492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6" name="object 16"/>
          <p:cNvGrpSpPr/>
          <p:nvPr/>
        </p:nvGrpSpPr>
        <p:grpSpPr>
          <a:xfrm>
            <a:off x="446405" y="2774825"/>
            <a:ext cx="3574415" cy="1998345"/>
            <a:chOff x="446405" y="2774822"/>
            <a:chExt cx="3574415" cy="1998345"/>
          </a:xfrm>
        </p:grpSpPr>
        <p:sp>
          <p:nvSpPr>
            <p:cNvPr id="17" name="object 17"/>
            <p:cNvSpPr/>
            <p:nvPr/>
          </p:nvSpPr>
          <p:spPr>
            <a:xfrm>
              <a:off x="678815" y="2774822"/>
              <a:ext cx="3096260" cy="1998345"/>
            </a:xfrm>
            <a:custGeom>
              <a:avLst/>
              <a:gdLst/>
              <a:ahLst/>
              <a:cxnLst/>
              <a:rect l="l" t="t" r="r" b="b"/>
              <a:pathLst>
                <a:path w="3096260" h="1998345">
                  <a:moveTo>
                    <a:pt x="2995295" y="0"/>
                  </a:moveTo>
                  <a:lnTo>
                    <a:pt x="100964" y="0"/>
                  </a:lnTo>
                  <a:lnTo>
                    <a:pt x="61594" y="9270"/>
                  </a:lnTo>
                  <a:lnTo>
                    <a:pt x="29844" y="33527"/>
                  </a:lnTo>
                  <a:lnTo>
                    <a:pt x="8254" y="69087"/>
                  </a:lnTo>
                  <a:lnTo>
                    <a:pt x="0" y="113156"/>
                  </a:lnTo>
                  <a:lnTo>
                    <a:pt x="0" y="1885187"/>
                  </a:lnTo>
                  <a:lnTo>
                    <a:pt x="8254" y="1929256"/>
                  </a:lnTo>
                  <a:lnTo>
                    <a:pt x="29844" y="1964943"/>
                  </a:lnTo>
                  <a:lnTo>
                    <a:pt x="61594" y="1989073"/>
                  </a:lnTo>
                  <a:lnTo>
                    <a:pt x="100964" y="1998344"/>
                  </a:lnTo>
                  <a:lnTo>
                    <a:pt x="2995295" y="1998344"/>
                  </a:lnTo>
                  <a:lnTo>
                    <a:pt x="3034665" y="1989073"/>
                  </a:lnTo>
                  <a:lnTo>
                    <a:pt x="3066415" y="1964943"/>
                  </a:lnTo>
                  <a:lnTo>
                    <a:pt x="3088005" y="1929256"/>
                  </a:lnTo>
                  <a:lnTo>
                    <a:pt x="3096260" y="1885187"/>
                  </a:lnTo>
                  <a:lnTo>
                    <a:pt x="3096260" y="113156"/>
                  </a:lnTo>
                  <a:lnTo>
                    <a:pt x="3088005" y="69087"/>
                  </a:lnTo>
                  <a:lnTo>
                    <a:pt x="3066415" y="33527"/>
                  </a:lnTo>
                  <a:lnTo>
                    <a:pt x="3034665" y="9270"/>
                  </a:lnTo>
                  <a:lnTo>
                    <a:pt x="2995295" y="0"/>
                  </a:lnTo>
                  <a:close/>
                </a:path>
              </a:pathLst>
            </a:custGeom>
            <a:solidFill>
              <a:srgbClr val="004448"/>
            </a:solidFill>
          </p:spPr>
          <p:txBody>
            <a:bodyPr wrap="square" lIns="0" tIns="0" rIns="0" bIns="0" rtlCol="0"/>
            <a:lstStyle/>
            <a:p>
              <a:endParaRPr/>
            </a:p>
          </p:txBody>
        </p:sp>
        <p:pic>
          <p:nvPicPr>
            <p:cNvPr id="18" name="object 18"/>
            <p:cNvPicPr/>
            <p:nvPr/>
          </p:nvPicPr>
          <p:blipFill>
            <a:blip r:embed="rId3" cstate="screen">
              <a:extLst>
                <a:ext uri="{28A0092B-C50C-407E-A947-70E740481C1C}">
                  <a14:useLocalDpi xmlns:a14="http://schemas.microsoft.com/office/drawing/2010/main"/>
                </a:ext>
              </a:extLst>
            </a:blip>
            <a:stretch>
              <a:fillRect/>
            </a:stretch>
          </p:blipFill>
          <p:spPr>
            <a:xfrm>
              <a:off x="446405" y="2852483"/>
              <a:ext cx="214629" cy="212153"/>
            </a:xfrm>
            <a:prstGeom prst="rect">
              <a:avLst/>
            </a:prstGeom>
          </p:spPr>
        </p:pic>
        <p:pic>
          <p:nvPicPr>
            <p:cNvPr id="19" name="object 19"/>
            <p:cNvPicPr/>
            <p:nvPr/>
          </p:nvPicPr>
          <p:blipFill>
            <a:blip r:embed="rId4" cstate="screen">
              <a:extLst>
                <a:ext uri="{28A0092B-C50C-407E-A947-70E740481C1C}">
                  <a14:useLocalDpi xmlns:a14="http://schemas.microsoft.com/office/drawing/2010/main"/>
                </a:ext>
              </a:extLst>
            </a:blip>
            <a:stretch>
              <a:fillRect/>
            </a:stretch>
          </p:blipFill>
          <p:spPr>
            <a:xfrm>
              <a:off x="3805555" y="2815462"/>
              <a:ext cx="215264" cy="249174"/>
            </a:xfrm>
            <a:prstGeom prst="rect">
              <a:avLst/>
            </a:prstGeom>
          </p:spPr>
        </p:pic>
        <p:pic>
          <p:nvPicPr>
            <p:cNvPr id="20" name="object 20"/>
            <p:cNvPicPr/>
            <p:nvPr/>
          </p:nvPicPr>
          <p:blipFill>
            <a:blip r:embed="rId5" cstate="screen">
              <a:extLst>
                <a:ext uri="{28A0092B-C50C-407E-A947-70E740481C1C}">
                  <a14:useLocalDpi xmlns:a14="http://schemas.microsoft.com/office/drawing/2010/main"/>
                </a:ext>
              </a:extLst>
            </a:blip>
            <a:stretch>
              <a:fillRect/>
            </a:stretch>
          </p:blipFill>
          <p:spPr>
            <a:xfrm>
              <a:off x="3806189" y="4530457"/>
              <a:ext cx="214629" cy="219976"/>
            </a:xfrm>
            <a:prstGeom prst="rect">
              <a:avLst/>
            </a:prstGeom>
          </p:spPr>
        </p:pic>
        <p:pic>
          <p:nvPicPr>
            <p:cNvPr id="21" name="object 21"/>
            <p:cNvPicPr/>
            <p:nvPr/>
          </p:nvPicPr>
          <p:blipFill>
            <a:blip r:embed="rId6" cstate="screen">
              <a:extLst>
                <a:ext uri="{28A0092B-C50C-407E-A947-70E740481C1C}">
                  <a14:useLocalDpi xmlns:a14="http://schemas.microsoft.com/office/drawing/2010/main"/>
                </a:ext>
              </a:extLst>
            </a:blip>
            <a:stretch>
              <a:fillRect/>
            </a:stretch>
          </p:blipFill>
          <p:spPr>
            <a:xfrm>
              <a:off x="742683" y="2845561"/>
              <a:ext cx="2119515" cy="142875"/>
            </a:xfrm>
            <a:prstGeom prst="rect">
              <a:avLst/>
            </a:prstGeom>
          </p:spPr>
        </p:pic>
        <p:pic>
          <p:nvPicPr>
            <p:cNvPr id="22" name="object 22"/>
            <p:cNvPicPr/>
            <p:nvPr/>
          </p:nvPicPr>
          <p:blipFill>
            <a:blip r:embed="rId7" cstate="screen">
              <a:extLst>
                <a:ext uri="{28A0092B-C50C-407E-A947-70E740481C1C}">
                  <a14:useLocalDpi xmlns:a14="http://schemas.microsoft.com/office/drawing/2010/main"/>
                </a:ext>
              </a:extLst>
            </a:blip>
            <a:stretch>
              <a:fillRect/>
            </a:stretch>
          </p:blipFill>
          <p:spPr>
            <a:xfrm>
              <a:off x="736917" y="3015360"/>
              <a:ext cx="2983801" cy="118745"/>
            </a:xfrm>
            <a:prstGeom prst="rect">
              <a:avLst/>
            </a:prstGeom>
          </p:spPr>
        </p:pic>
        <p:pic>
          <p:nvPicPr>
            <p:cNvPr id="23" name="object 23"/>
            <p:cNvPicPr/>
            <p:nvPr/>
          </p:nvPicPr>
          <p:blipFill>
            <a:blip r:embed="rId8" cstate="screen">
              <a:extLst>
                <a:ext uri="{28A0092B-C50C-407E-A947-70E740481C1C}">
                  <a14:useLocalDpi xmlns:a14="http://schemas.microsoft.com/office/drawing/2010/main"/>
                </a:ext>
              </a:extLst>
            </a:blip>
            <a:stretch>
              <a:fillRect/>
            </a:stretch>
          </p:blipFill>
          <p:spPr>
            <a:xfrm>
              <a:off x="735926" y="3168776"/>
              <a:ext cx="2979458" cy="117728"/>
            </a:xfrm>
            <a:prstGeom prst="rect">
              <a:avLst/>
            </a:prstGeom>
          </p:spPr>
        </p:pic>
        <p:pic>
          <p:nvPicPr>
            <p:cNvPr id="24" name="object 24"/>
            <p:cNvPicPr/>
            <p:nvPr/>
          </p:nvPicPr>
          <p:blipFill>
            <a:blip r:embed="rId9" cstate="screen">
              <a:extLst>
                <a:ext uri="{28A0092B-C50C-407E-A947-70E740481C1C}">
                  <a14:useLocalDpi xmlns:a14="http://schemas.microsoft.com/office/drawing/2010/main"/>
                </a:ext>
              </a:extLst>
            </a:blip>
            <a:stretch>
              <a:fillRect/>
            </a:stretch>
          </p:blipFill>
          <p:spPr>
            <a:xfrm>
              <a:off x="735926" y="3320160"/>
              <a:ext cx="2980220" cy="118745"/>
            </a:xfrm>
            <a:prstGeom prst="rect">
              <a:avLst/>
            </a:prstGeom>
          </p:spPr>
        </p:pic>
        <p:pic>
          <p:nvPicPr>
            <p:cNvPr id="25" name="object 25"/>
            <p:cNvPicPr/>
            <p:nvPr/>
          </p:nvPicPr>
          <p:blipFill>
            <a:blip r:embed="rId10" cstate="screen">
              <a:extLst>
                <a:ext uri="{28A0092B-C50C-407E-A947-70E740481C1C}">
                  <a14:useLocalDpi xmlns:a14="http://schemas.microsoft.com/office/drawing/2010/main"/>
                </a:ext>
              </a:extLst>
            </a:blip>
            <a:stretch>
              <a:fillRect/>
            </a:stretch>
          </p:blipFill>
          <p:spPr>
            <a:xfrm>
              <a:off x="739444" y="3472052"/>
              <a:ext cx="2981401" cy="117728"/>
            </a:xfrm>
            <a:prstGeom prst="rect">
              <a:avLst/>
            </a:prstGeom>
          </p:spPr>
        </p:pic>
        <p:pic>
          <p:nvPicPr>
            <p:cNvPr id="26" name="object 26"/>
            <p:cNvPicPr/>
            <p:nvPr/>
          </p:nvPicPr>
          <p:blipFill>
            <a:blip r:embed="rId11" cstate="screen">
              <a:extLst>
                <a:ext uri="{28A0092B-C50C-407E-A947-70E740481C1C}">
                  <a14:useLocalDpi xmlns:a14="http://schemas.microsoft.com/office/drawing/2010/main"/>
                </a:ext>
              </a:extLst>
            </a:blip>
            <a:stretch>
              <a:fillRect/>
            </a:stretch>
          </p:blipFill>
          <p:spPr>
            <a:xfrm>
              <a:off x="735622" y="3624452"/>
              <a:ext cx="2985858" cy="116204"/>
            </a:xfrm>
            <a:prstGeom prst="rect">
              <a:avLst/>
            </a:prstGeom>
          </p:spPr>
        </p:pic>
        <p:pic>
          <p:nvPicPr>
            <p:cNvPr id="27" name="object 27"/>
            <p:cNvPicPr/>
            <p:nvPr/>
          </p:nvPicPr>
          <p:blipFill>
            <a:blip r:embed="rId12" cstate="screen">
              <a:extLst>
                <a:ext uri="{28A0092B-C50C-407E-A947-70E740481C1C}">
                  <a14:useLocalDpi xmlns:a14="http://schemas.microsoft.com/office/drawing/2010/main"/>
                </a:ext>
              </a:extLst>
            </a:blip>
            <a:stretch>
              <a:fillRect/>
            </a:stretch>
          </p:blipFill>
          <p:spPr>
            <a:xfrm>
              <a:off x="739495" y="3775836"/>
              <a:ext cx="2981350" cy="266573"/>
            </a:xfrm>
            <a:prstGeom prst="rect">
              <a:avLst/>
            </a:prstGeom>
          </p:spPr>
        </p:pic>
        <p:pic>
          <p:nvPicPr>
            <p:cNvPr id="28" name="object 28"/>
            <p:cNvPicPr/>
            <p:nvPr/>
          </p:nvPicPr>
          <p:blipFill>
            <a:blip r:embed="rId13" cstate="screen">
              <a:extLst>
                <a:ext uri="{28A0092B-C50C-407E-A947-70E740481C1C}">
                  <a14:useLocalDpi xmlns:a14="http://schemas.microsoft.com/office/drawing/2010/main"/>
                </a:ext>
              </a:extLst>
            </a:blip>
            <a:stretch>
              <a:fillRect/>
            </a:stretch>
          </p:blipFill>
          <p:spPr>
            <a:xfrm>
              <a:off x="735863" y="4077588"/>
              <a:ext cx="2983458" cy="268097"/>
            </a:xfrm>
            <a:prstGeom prst="rect">
              <a:avLst/>
            </a:prstGeom>
          </p:spPr>
        </p:pic>
        <p:pic>
          <p:nvPicPr>
            <p:cNvPr id="29" name="object 29"/>
            <p:cNvPicPr/>
            <p:nvPr/>
          </p:nvPicPr>
          <p:blipFill>
            <a:blip r:embed="rId14" cstate="screen">
              <a:extLst>
                <a:ext uri="{28A0092B-C50C-407E-A947-70E740481C1C}">
                  <a14:useLocalDpi xmlns:a14="http://schemas.microsoft.com/office/drawing/2010/main"/>
                </a:ext>
              </a:extLst>
            </a:blip>
            <a:stretch>
              <a:fillRect/>
            </a:stretch>
          </p:blipFill>
          <p:spPr>
            <a:xfrm>
              <a:off x="739203" y="4380864"/>
              <a:ext cx="2981642" cy="118744"/>
            </a:xfrm>
            <a:prstGeom prst="rect">
              <a:avLst/>
            </a:prstGeom>
          </p:spPr>
        </p:pic>
        <p:pic>
          <p:nvPicPr>
            <p:cNvPr id="30" name="object 30"/>
            <p:cNvPicPr/>
            <p:nvPr/>
          </p:nvPicPr>
          <p:blipFill>
            <a:blip r:embed="rId15" cstate="screen">
              <a:extLst>
                <a:ext uri="{28A0092B-C50C-407E-A947-70E740481C1C}">
                  <a14:useLocalDpi xmlns:a14="http://schemas.microsoft.com/office/drawing/2010/main"/>
                </a:ext>
              </a:extLst>
            </a:blip>
            <a:stretch>
              <a:fillRect/>
            </a:stretch>
          </p:blipFill>
          <p:spPr>
            <a:xfrm>
              <a:off x="739203" y="4531740"/>
              <a:ext cx="1243647" cy="117220"/>
            </a:xfrm>
            <a:prstGeom prst="rect">
              <a:avLst/>
            </a:prstGeom>
          </p:spPr>
        </p:pic>
      </p:grpSp>
      <p:pic>
        <p:nvPicPr>
          <p:cNvPr id="31" name="object 31"/>
          <p:cNvPicPr/>
          <p:nvPr/>
        </p:nvPicPr>
        <p:blipFill>
          <a:blip r:embed="rId16" cstate="screen">
            <a:extLst>
              <a:ext uri="{28A0092B-C50C-407E-A947-70E740481C1C}">
                <a14:useLocalDpi xmlns:a14="http://schemas.microsoft.com/office/drawing/2010/main"/>
              </a:ext>
            </a:extLst>
          </a:blip>
          <a:stretch>
            <a:fillRect/>
          </a:stretch>
        </p:blipFill>
        <p:spPr>
          <a:xfrm>
            <a:off x="452122" y="4860330"/>
            <a:ext cx="212725" cy="209257"/>
          </a:xfrm>
          <a:prstGeom prst="rect">
            <a:avLst/>
          </a:prstGeom>
        </p:spPr>
      </p:pic>
      <p:pic>
        <p:nvPicPr>
          <p:cNvPr id="32" name="object 32"/>
          <p:cNvPicPr/>
          <p:nvPr/>
        </p:nvPicPr>
        <p:blipFill>
          <a:blip r:embed="rId17" cstate="screen">
            <a:extLst>
              <a:ext uri="{28A0092B-C50C-407E-A947-70E740481C1C}">
                <a14:useLocalDpi xmlns:a14="http://schemas.microsoft.com/office/drawing/2010/main"/>
              </a:ext>
            </a:extLst>
          </a:blip>
          <a:stretch>
            <a:fillRect/>
          </a:stretch>
        </p:blipFill>
        <p:spPr>
          <a:xfrm>
            <a:off x="3839848" y="5441314"/>
            <a:ext cx="156781" cy="228600"/>
          </a:xfrm>
          <a:prstGeom prst="rect">
            <a:avLst/>
          </a:prstGeom>
        </p:spPr>
      </p:pic>
      <p:sp>
        <p:nvSpPr>
          <p:cNvPr id="33" name="object 33"/>
          <p:cNvSpPr txBox="1"/>
          <p:nvPr/>
        </p:nvSpPr>
        <p:spPr>
          <a:xfrm>
            <a:off x="7277344" y="8049079"/>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45" dirty="0">
                <a:solidFill>
                  <a:srgbClr val="004448"/>
                </a:solidFill>
                <a:latin typeface="Microsoft Sans Serif"/>
                <a:cs typeface="Microsoft Sans Serif"/>
              </a:rPr>
              <a:t>Food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0"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34" name="object 34"/>
          <p:cNvSpPr txBox="1">
            <a:spLocks noGrp="1"/>
          </p:cNvSpPr>
          <p:nvPr>
            <p:ph type="sldNum" sz="quarter" idx="7"/>
          </p:nvPr>
        </p:nvSpPr>
        <p:spPr>
          <a:xfrm>
            <a:off x="7257291" y="10361924"/>
            <a:ext cx="180340" cy="122526"/>
          </a:xfrm>
          <a:prstGeom prst="rect">
            <a:avLst/>
          </a:prstGeom>
        </p:spPr>
        <p:txBody>
          <a:bodyPr vert="horz" wrap="square" lIns="0" tIns="14602" rIns="0" bIns="0" rtlCol="0">
            <a:spAutoFit/>
          </a:bodyPr>
          <a:lstStyle/>
          <a:p>
            <a:pPr marL="43803">
              <a:spcBef>
                <a:spcPts val="115"/>
              </a:spcBef>
            </a:pPr>
            <a:fld id="{81D60167-4931-47E6-BA6A-407CBD079E47}" type="slidenum">
              <a:rPr spc="-5" dirty="0"/>
              <a:pPr marL="43803">
                <a:spcBef>
                  <a:spcPts val="115"/>
                </a:spcBef>
              </a:pPr>
              <a:t>48</a:t>
            </a:fld>
            <a:endParaRPr spc="-5"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30" y="5985130"/>
            <a:ext cx="3033395" cy="166157"/>
          </a:xfrm>
          <a:prstGeom prst="rect">
            <a:avLst/>
          </a:prstGeom>
        </p:spPr>
        <p:txBody>
          <a:bodyPr vert="horz" wrap="square" lIns="0" tIns="12062" rIns="0" bIns="0" rtlCol="0">
            <a:spAutoFit/>
          </a:bodyPr>
          <a:lstStyle/>
          <a:p>
            <a:pPr marL="12697">
              <a:spcBef>
                <a:spcPts val="95"/>
              </a:spcBef>
            </a:pPr>
            <a:r>
              <a:rPr sz="1000" spc="-35" dirty="0">
                <a:solidFill>
                  <a:srgbClr val="57585B"/>
                </a:solidFill>
                <a:latin typeface="Microsoft Sans Serif"/>
                <a:cs typeface="Microsoft Sans Serif"/>
              </a:rPr>
              <a:t>gastronómicas</a:t>
            </a:r>
            <a:r>
              <a:rPr sz="1000" spc="114"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114" dirty="0">
                <a:solidFill>
                  <a:srgbClr val="57585B"/>
                </a:solidFill>
                <a:latin typeface="Microsoft Sans Serif"/>
                <a:cs typeface="Microsoft Sans Serif"/>
              </a:rPr>
              <a:t> </a:t>
            </a:r>
            <a:r>
              <a:rPr sz="1000" spc="-35" dirty="0">
                <a:solidFill>
                  <a:srgbClr val="57585B"/>
                </a:solidFill>
                <a:latin typeface="Microsoft Sans Serif"/>
                <a:cs typeface="Microsoft Sans Serif"/>
              </a:rPr>
              <a:t>Irlanda</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pionera</a:t>
            </a:r>
            <a:r>
              <a:rPr sz="1000" spc="114"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114" dirty="0">
                <a:solidFill>
                  <a:srgbClr val="57585B"/>
                </a:solidFill>
                <a:latin typeface="Microsoft Sans Serif"/>
                <a:cs typeface="Microsoft Sans Serif"/>
              </a:rPr>
              <a:t> </a:t>
            </a:r>
            <a:r>
              <a:rPr sz="1000" spc="-35" dirty="0">
                <a:solidFill>
                  <a:srgbClr val="57585B"/>
                </a:solidFill>
                <a:latin typeface="Microsoft Sans Serif"/>
                <a:cs typeface="Microsoft Sans Serif"/>
              </a:rPr>
              <a:t>sostenibilidad</a:t>
            </a:r>
            <a:endParaRPr sz="1000">
              <a:latin typeface="Microsoft Sans Serif"/>
              <a:cs typeface="Microsoft Sans Serif"/>
            </a:endParaRPr>
          </a:p>
        </p:txBody>
      </p:sp>
      <p:sp>
        <p:nvSpPr>
          <p:cNvPr id="3" name="object 3"/>
          <p:cNvSpPr txBox="1"/>
          <p:nvPr/>
        </p:nvSpPr>
        <p:spPr>
          <a:xfrm>
            <a:off x="706630" y="6136005"/>
            <a:ext cx="3037205" cy="2630472"/>
          </a:xfrm>
          <a:prstGeom prst="rect">
            <a:avLst/>
          </a:prstGeom>
        </p:spPr>
        <p:txBody>
          <a:bodyPr vert="horz" wrap="square" lIns="0" tIns="12697" rIns="0" bIns="0" rtlCol="0">
            <a:spAutoFit/>
          </a:bodyPr>
          <a:lstStyle/>
          <a:p>
            <a:pPr marL="12697" marR="5077" algn="just">
              <a:lnSpc>
                <a:spcPct val="99500"/>
              </a:lnSpc>
              <a:spcBef>
                <a:spcPts val="100"/>
              </a:spcBef>
            </a:pPr>
            <a:r>
              <a:rPr sz="1000" spc="-30" dirty="0">
                <a:solidFill>
                  <a:srgbClr val="57585B"/>
                </a:solidFill>
                <a:latin typeface="Microsoft Sans Serif"/>
                <a:cs typeface="Microsoft Sans Serif"/>
              </a:rPr>
              <a:t>alimentaria.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Wholefood</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Eco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Chef,</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cocina</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piloto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sostenible</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a:t>
            </a:r>
            <a:r>
              <a:rPr sz="1000" spc="16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desperdicio,</a:t>
            </a:r>
            <a:r>
              <a:rPr sz="1000" spc="155" dirty="0">
                <a:solidFill>
                  <a:srgbClr val="57585B"/>
                </a:solidFill>
                <a:latin typeface="Microsoft Sans Serif"/>
                <a:cs typeface="Microsoft Sans Serif"/>
              </a:rPr>
              <a:t> </a:t>
            </a:r>
            <a:r>
              <a:rPr sz="1000" spc="-35" dirty="0">
                <a:solidFill>
                  <a:srgbClr val="57585B"/>
                </a:solidFill>
                <a:latin typeface="Microsoft Sans Serif"/>
                <a:cs typeface="Microsoft Sans Serif"/>
              </a:rPr>
              <a:t>educadora,</a:t>
            </a:r>
            <a:r>
              <a:rPr sz="1000" spc="165" dirty="0">
                <a:solidFill>
                  <a:srgbClr val="57585B"/>
                </a:solidFill>
                <a:latin typeface="Microsoft Sans Serif"/>
                <a:cs typeface="Microsoft Sans Serif"/>
              </a:rPr>
              <a:t> </a:t>
            </a:r>
            <a:r>
              <a:rPr sz="1000" spc="-35" dirty="0">
                <a:solidFill>
                  <a:srgbClr val="57585B"/>
                </a:solidFill>
                <a:latin typeface="Microsoft Sans Serif"/>
                <a:cs typeface="Microsoft Sans Serif"/>
              </a:rPr>
              <a:t>autora</a:t>
            </a:r>
            <a:r>
              <a:rPr sz="1000" spc="16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libros </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cocina, </a:t>
            </a:r>
            <a:r>
              <a:rPr sz="1000" spc="-35" dirty="0">
                <a:solidFill>
                  <a:srgbClr val="57585B"/>
                </a:solidFill>
                <a:latin typeface="Microsoft Sans Serif"/>
                <a:cs typeface="Microsoft Sans Serif"/>
              </a:rPr>
              <a:t>de Sudáfrica, </a:t>
            </a:r>
            <a:r>
              <a:rPr sz="1000" spc="-40" dirty="0">
                <a:solidFill>
                  <a:srgbClr val="57585B"/>
                </a:solidFill>
                <a:latin typeface="Microsoft Sans Serif"/>
                <a:cs typeface="Microsoft Sans Serif"/>
              </a:rPr>
              <a:t>Rozanne </a:t>
            </a:r>
            <a:r>
              <a:rPr sz="1000" spc="-35" dirty="0">
                <a:solidFill>
                  <a:srgbClr val="57585B"/>
                </a:solidFill>
                <a:latin typeface="Microsoft Sans Serif"/>
                <a:cs typeface="Microsoft Sans Serif"/>
              </a:rPr>
              <a:t>estudió derecho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se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formó</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la</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Cape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Wine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Academy</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a:t>
            </a:r>
            <a:r>
              <a:rPr sz="1000" spc="-35" dirty="0">
                <a:solidFill>
                  <a:srgbClr val="57585B"/>
                </a:solidFill>
                <a:latin typeface="Microsoft Sans Serif"/>
                <a:cs typeface="Microsoft Sans Serif"/>
              </a:rPr>
              <a:t> profesora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comida</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vino,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antes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mudarse</a:t>
            </a:r>
            <a:r>
              <a:rPr sz="1000" spc="-35" dirty="0">
                <a:solidFill>
                  <a:srgbClr val="57585B"/>
                </a:solidFill>
                <a:latin typeface="Microsoft Sans Serif"/>
                <a:cs typeface="Microsoft Sans Serif"/>
              </a:rPr>
              <a:t> 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Irlanda</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1999.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Todo</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hace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Rozanne</a:t>
            </a:r>
            <a:r>
              <a:rPr sz="1000" spc="-35" dirty="0">
                <a:solidFill>
                  <a:srgbClr val="57585B"/>
                </a:solidFill>
                <a:latin typeface="Microsoft Sans Serif"/>
                <a:cs typeface="Microsoft Sans Serif"/>
              </a:rPr>
              <a:t> se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Objetivos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Globales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Desarrollo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Sostenible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3</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12,</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son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espíritu </a:t>
            </a:r>
            <a:r>
              <a:rPr sz="1000" spc="-35" dirty="0">
                <a:solidFill>
                  <a:srgbClr val="57585B"/>
                </a:solidFill>
                <a:latin typeface="Microsoft Sans Serif"/>
                <a:cs typeface="Microsoft Sans Serif"/>
              </a:rPr>
              <a:t>detrás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trabajo.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Objetivo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Sostenible</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3 </a:t>
            </a:r>
            <a:r>
              <a:rPr sz="1000" spc="-30" dirty="0">
                <a:solidFill>
                  <a:srgbClr val="57585B"/>
                </a:solidFill>
                <a:latin typeface="Microsoft Sans Serif"/>
                <a:cs typeface="Microsoft Sans Serif"/>
              </a:rPr>
              <a:t> tiene </a:t>
            </a:r>
            <a:r>
              <a:rPr sz="1000" spc="-35" dirty="0">
                <a:solidFill>
                  <a:srgbClr val="57585B"/>
                </a:solidFill>
                <a:latin typeface="Microsoft Sans Serif"/>
                <a:cs typeface="Microsoft Sans Serif"/>
              </a:rPr>
              <a:t>como </a:t>
            </a:r>
            <a:r>
              <a:rPr sz="1000" spc="-30" dirty="0">
                <a:solidFill>
                  <a:srgbClr val="57585B"/>
                </a:solidFill>
                <a:latin typeface="Microsoft Sans Serif"/>
                <a:cs typeface="Microsoft Sans Serif"/>
              </a:rPr>
              <a:t>objetivo </a:t>
            </a:r>
            <a:r>
              <a:rPr sz="1000" spc="-35" dirty="0">
                <a:solidFill>
                  <a:srgbClr val="57585B"/>
                </a:solidFill>
                <a:latin typeface="Microsoft Sans Serif"/>
                <a:cs typeface="Microsoft Sans Serif"/>
              </a:rPr>
              <a:t>garantizar </a:t>
            </a:r>
            <a:r>
              <a:rPr sz="1000" spc="-40"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vida </a:t>
            </a:r>
            <a:r>
              <a:rPr sz="1000" spc="-35" dirty="0">
                <a:solidFill>
                  <a:srgbClr val="57585B"/>
                </a:solidFill>
                <a:latin typeface="Microsoft Sans Serif"/>
                <a:cs typeface="Microsoft Sans Serif"/>
              </a:rPr>
              <a:t>sana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promover </a:t>
            </a:r>
            <a:r>
              <a:rPr sz="1000" spc="-30" dirty="0">
                <a:solidFill>
                  <a:srgbClr val="57585B"/>
                </a:solidFill>
                <a:latin typeface="Microsoft Sans Serif"/>
                <a:cs typeface="Microsoft Sans Serif"/>
              </a:rPr>
              <a:t> el </a:t>
            </a:r>
            <a:r>
              <a:rPr sz="1000" spc="-35" dirty="0">
                <a:solidFill>
                  <a:srgbClr val="57585B"/>
                </a:solidFill>
                <a:latin typeface="Microsoft Sans Serif"/>
                <a:cs typeface="Microsoft Sans Serif"/>
              </a:rPr>
              <a:t>bienestar para </a:t>
            </a:r>
            <a:r>
              <a:rPr sz="1000" spc="-40" dirty="0">
                <a:solidFill>
                  <a:srgbClr val="57585B"/>
                </a:solidFill>
                <a:latin typeface="Microsoft Sans Serif"/>
                <a:cs typeface="Microsoft Sans Serif"/>
              </a:rPr>
              <a:t>todos en </a:t>
            </a:r>
            <a:r>
              <a:rPr sz="1000" spc="-35" dirty="0">
                <a:solidFill>
                  <a:srgbClr val="57585B"/>
                </a:solidFill>
                <a:latin typeface="Microsoft Sans Serif"/>
                <a:cs typeface="Microsoft Sans Serif"/>
              </a:rPr>
              <a:t>todas </a:t>
            </a:r>
            <a:r>
              <a:rPr sz="1000" spc="-30" dirty="0">
                <a:solidFill>
                  <a:srgbClr val="57585B"/>
                </a:solidFill>
                <a:latin typeface="Microsoft Sans Serif"/>
                <a:cs typeface="Microsoft Sans Serif"/>
              </a:rPr>
              <a:t>las </a:t>
            </a:r>
            <a:r>
              <a:rPr sz="1000" spc="-35" dirty="0">
                <a:solidFill>
                  <a:srgbClr val="57585B"/>
                </a:solidFill>
                <a:latin typeface="Microsoft Sans Serif"/>
                <a:cs typeface="Microsoft Sans Serif"/>
              </a:rPr>
              <a:t>edades. El Objetivo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Sostenible </a:t>
            </a:r>
            <a:r>
              <a:rPr sz="1000" spc="-40" dirty="0">
                <a:solidFill>
                  <a:srgbClr val="57585B"/>
                </a:solidFill>
                <a:latin typeface="Microsoft Sans Serif"/>
                <a:cs typeface="Microsoft Sans Serif"/>
              </a:rPr>
              <a:t>12 </a:t>
            </a:r>
            <a:r>
              <a:rPr sz="1000" spc="-35" dirty="0">
                <a:solidFill>
                  <a:srgbClr val="57585B"/>
                </a:solidFill>
                <a:latin typeface="Microsoft Sans Serif"/>
                <a:cs typeface="Microsoft Sans Serif"/>
              </a:rPr>
              <a:t>tiene </a:t>
            </a:r>
            <a:r>
              <a:rPr sz="1000" spc="-40" dirty="0">
                <a:solidFill>
                  <a:srgbClr val="57585B"/>
                </a:solidFill>
                <a:latin typeface="Microsoft Sans Serif"/>
                <a:cs typeface="Microsoft Sans Serif"/>
              </a:rPr>
              <a:t>como </a:t>
            </a:r>
            <a:r>
              <a:rPr sz="1000" spc="-35" dirty="0">
                <a:solidFill>
                  <a:srgbClr val="57585B"/>
                </a:solidFill>
                <a:latin typeface="Microsoft Sans Serif"/>
                <a:cs typeface="Microsoft Sans Serif"/>
              </a:rPr>
              <a:t>objetivo garantizar patrones </a:t>
            </a:r>
            <a:r>
              <a:rPr sz="1000" spc="-30" dirty="0">
                <a:solidFill>
                  <a:srgbClr val="57585B"/>
                </a:solidFill>
                <a:latin typeface="Microsoft Sans Serif"/>
                <a:cs typeface="Microsoft Sans Serif"/>
              </a:rPr>
              <a:t>de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producción</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consumo</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sostenibles.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ha</a:t>
            </a:r>
            <a:r>
              <a:rPr sz="1000" spc="-35" dirty="0">
                <a:solidFill>
                  <a:srgbClr val="57585B"/>
                </a:solidFill>
                <a:latin typeface="Microsoft Sans Serif"/>
                <a:cs typeface="Microsoft Sans Serif"/>
              </a:rPr>
              <a:t> trabajado </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mucho en </a:t>
            </a:r>
            <a:r>
              <a:rPr sz="1000" spc="-35" dirty="0">
                <a:solidFill>
                  <a:srgbClr val="57585B"/>
                </a:solidFill>
                <a:latin typeface="Microsoft Sans Serif"/>
                <a:cs typeface="Microsoft Sans Serif"/>
              </a:rPr>
              <a:t>estos </a:t>
            </a:r>
            <a:r>
              <a:rPr sz="1000" spc="-30" dirty="0">
                <a:solidFill>
                  <a:srgbClr val="57585B"/>
                </a:solidFill>
                <a:latin typeface="Microsoft Sans Serif"/>
                <a:cs typeface="Microsoft Sans Serif"/>
              </a:rPr>
              <a:t>objetivos, </a:t>
            </a:r>
            <a:r>
              <a:rPr sz="1000" spc="-35" dirty="0">
                <a:solidFill>
                  <a:srgbClr val="57585B"/>
                </a:solidFill>
                <a:latin typeface="Microsoft Sans Serif"/>
                <a:cs typeface="Microsoft Sans Serif"/>
              </a:rPr>
              <a:t>pero </a:t>
            </a:r>
            <a:r>
              <a:rPr sz="1000" spc="-40" dirty="0">
                <a:solidFill>
                  <a:srgbClr val="57585B"/>
                </a:solidFill>
                <a:latin typeface="Microsoft Sans Serif"/>
                <a:cs typeface="Microsoft Sans Serif"/>
              </a:rPr>
              <a:t>Rozanne </a:t>
            </a:r>
            <a:r>
              <a:rPr sz="1000" spc="-35" dirty="0">
                <a:solidFill>
                  <a:srgbClr val="57585B"/>
                </a:solidFill>
                <a:latin typeface="Microsoft Sans Serif"/>
                <a:cs typeface="Microsoft Sans Serif"/>
              </a:rPr>
              <a:t>espera hacer </a:t>
            </a:r>
            <a:r>
              <a:rPr sz="1000" spc="-30" dirty="0">
                <a:solidFill>
                  <a:srgbClr val="57585B"/>
                </a:solidFill>
                <a:latin typeface="Microsoft Sans Serif"/>
                <a:cs typeface="Microsoft Sans Serif"/>
              </a:rPr>
              <a:t> todo</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95" dirty="0">
                <a:solidFill>
                  <a:srgbClr val="57585B"/>
                </a:solidFill>
                <a:latin typeface="Microsoft Sans Serif"/>
                <a:cs typeface="Microsoft Sans Serif"/>
              </a:rPr>
              <a:t> </a:t>
            </a:r>
            <a:r>
              <a:rPr sz="1000" spc="-40" dirty="0">
                <a:solidFill>
                  <a:srgbClr val="57585B"/>
                </a:solidFill>
                <a:latin typeface="Microsoft Sans Serif"/>
                <a:cs typeface="Microsoft Sans Serif"/>
              </a:rPr>
              <a:t>pueda</a:t>
            </a:r>
            <a:r>
              <a:rPr sz="1000" spc="100"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trabajo</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apoyarlos.</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“Hago </a:t>
            </a:r>
            <a:r>
              <a:rPr sz="1000" spc="-25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hago</a:t>
            </a:r>
            <a:r>
              <a:rPr sz="1000" spc="-35" dirty="0">
                <a:solidFill>
                  <a:srgbClr val="57585B"/>
                </a:solidFill>
                <a:latin typeface="Microsoft Sans Serif"/>
                <a:cs typeface="Microsoft Sans Serif"/>
              </a:rPr>
              <a:t> porque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siento</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soy</a:t>
            </a:r>
            <a:r>
              <a:rPr sz="1000" spc="-30" dirty="0">
                <a:solidFill>
                  <a:srgbClr val="57585B"/>
                </a:solidFill>
                <a:latin typeface="Microsoft Sans Serif"/>
                <a:cs typeface="Microsoft Sans Serif"/>
              </a:rPr>
              <a:t> increíblemente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afortunada </a:t>
            </a:r>
            <a:r>
              <a:rPr sz="1000" spc="-40" dirty="0">
                <a:solidFill>
                  <a:srgbClr val="57585B"/>
                </a:solidFill>
                <a:latin typeface="Microsoft Sans Serif"/>
                <a:cs typeface="Microsoft Sans Serif"/>
              </a:rPr>
              <a:t>de</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haber encontrado el trabajo </a:t>
            </a:r>
            <a:r>
              <a:rPr sz="1000" spc="-40" dirty="0">
                <a:solidFill>
                  <a:srgbClr val="57585B"/>
                </a:solidFill>
                <a:latin typeface="Microsoft Sans Serif"/>
                <a:cs typeface="Microsoft Sans Serif"/>
              </a:rPr>
              <a:t>de</a:t>
            </a:r>
            <a:r>
              <a:rPr sz="1000" spc="185" dirty="0">
                <a:solidFill>
                  <a:srgbClr val="57585B"/>
                </a:solidFill>
                <a:latin typeface="Microsoft Sans Serif"/>
                <a:cs typeface="Microsoft Sans Serif"/>
              </a:rPr>
              <a:t> </a:t>
            </a:r>
            <a:r>
              <a:rPr sz="1000" spc="-40" dirty="0">
                <a:solidFill>
                  <a:srgbClr val="57585B"/>
                </a:solidFill>
                <a:latin typeface="Microsoft Sans Serif"/>
                <a:cs typeface="Microsoft Sans Serif"/>
              </a:rPr>
              <a:t>mi </a:t>
            </a:r>
            <a:r>
              <a:rPr sz="1000" spc="-30" dirty="0">
                <a:solidFill>
                  <a:srgbClr val="57585B"/>
                </a:solidFill>
                <a:latin typeface="Microsoft Sans Serif"/>
                <a:cs typeface="Microsoft Sans Serif"/>
              </a:rPr>
              <a:t>vida.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talentos</a:t>
            </a:r>
            <a:r>
              <a:rPr sz="1000" spc="7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75" dirty="0">
                <a:solidFill>
                  <a:srgbClr val="57585B"/>
                </a:solidFill>
                <a:latin typeface="Microsoft Sans Serif"/>
                <a:cs typeface="Microsoft Sans Serif"/>
              </a:rPr>
              <a:t> </a:t>
            </a:r>
            <a:r>
              <a:rPr sz="1000" spc="-40" dirty="0">
                <a:solidFill>
                  <a:srgbClr val="57585B"/>
                </a:solidFill>
                <a:latin typeface="Microsoft Sans Serif"/>
                <a:cs typeface="Microsoft Sans Serif"/>
              </a:rPr>
              <a:t>me</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dio</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Dios,</a:t>
            </a:r>
            <a:r>
              <a:rPr sz="1000" spc="60" dirty="0">
                <a:solidFill>
                  <a:srgbClr val="57585B"/>
                </a:solidFill>
                <a:latin typeface="Microsoft Sans Serif"/>
                <a:cs typeface="Microsoft Sans Serif"/>
              </a:rPr>
              <a:t> </a:t>
            </a:r>
            <a:r>
              <a:rPr sz="1000" spc="-40" dirty="0">
                <a:solidFill>
                  <a:srgbClr val="57585B"/>
                </a:solidFill>
                <a:latin typeface="Microsoft Sans Serif"/>
                <a:cs typeface="Microsoft Sans Serif"/>
              </a:rPr>
              <a:t>más</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mi</a:t>
            </a:r>
            <a:r>
              <a:rPr sz="1000" spc="60" dirty="0">
                <a:solidFill>
                  <a:srgbClr val="57585B"/>
                </a:solidFill>
                <a:latin typeface="Microsoft Sans Serif"/>
                <a:cs typeface="Microsoft Sans Serif"/>
              </a:rPr>
              <a:t> </a:t>
            </a:r>
            <a:r>
              <a:rPr sz="1000" spc="-35" dirty="0">
                <a:solidFill>
                  <a:srgbClr val="57585B"/>
                </a:solidFill>
                <a:latin typeface="Microsoft Sans Serif"/>
                <a:cs typeface="Microsoft Sans Serif"/>
              </a:rPr>
              <a:t>educación</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endParaRPr sz="1000">
              <a:latin typeface="Microsoft Sans Serif"/>
              <a:cs typeface="Microsoft Sans Serif"/>
            </a:endParaRPr>
          </a:p>
        </p:txBody>
      </p:sp>
      <p:sp>
        <p:nvSpPr>
          <p:cNvPr id="4" name="object 4"/>
          <p:cNvSpPr txBox="1"/>
          <p:nvPr/>
        </p:nvSpPr>
        <p:spPr>
          <a:xfrm>
            <a:off x="706630" y="8713469"/>
            <a:ext cx="3033395" cy="166157"/>
          </a:xfrm>
          <a:prstGeom prst="rect">
            <a:avLst/>
          </a:prstGeom>
        </p:spPr>
        <p:txBody>
          <a:bodyPr vert="horz" wrap="square" lIns="0" tIns="12062" rIns="0" bIns="0" rtlCol="0">
            <a:spAutoFit/>
          </a:bodyPr>
          <a:lstStyle/>
          <a:p>
            <a:pPr marL="12697">
              <a:spcBef>
                <a:spcPts val="95"/>
              </a:spcBef>
              <a:tabLst>
                <a:tab pos="811283" algn="l"/>
                <a:tab pos="1135035" algn="l"/>
                <a:tab pos="1491163" algn="l"/>
                <a:tab pos="1914580" algn="l"/>
                <a:tab pos="2296733" algn="l"/>
                <a:tab pos="2943602" algn="l"/>
              </a:tabLst>
            </a:pPr>
            <a:r>
              <a:rPr sz="1000" spc="-35" dirty="0">
                <a:solidFill>
                  <a:srgbClr val="57585B"/>
                </a:solidFill>
                <a:latin typeface="Microsoft Sans Serif"/>
                <a:cs typeface="Microsoft Sans Serif"/>
              </a:rPr>
              <a:t>exper</a:t>
            </a:r>
            <a:r>
              <a:rPr sz="1000" spc="-25" dirty="0">
                <a:solidFill>
                  <a:srgbClr val="57585B"/>
                </a:solidFill>
                <a:latin typeface="Microsoft Sans Serif"/>
                <a:cs typeface="Microsoft Sans Serif"/>
              </a:rPr>
              <a:t>i</a:t>
            </a:r>
            <a:r>
              <a:rPr sz="1000" spc="-35" dirty="0">
                <a:solidFill>
                  <a:srgbClr val="57585B"/>
                </a:solidFill>
                <a:latin typeface="Microsoft Sans Serif"/>
                <a:cs typeface="Microsoft Sans Serif"/>
              </a:rPr>
              <a:t>e</a:t>
            </a:r>
            <a:r>
              <a:rPr sz="1000" spc="-45" dirty="0">
                <a:solidFill>
                  <a:srgbClr val="57585B"/>
                </a:solidFill>
                <a:latin typeface="Microsoft Sans Serif"/>
                <a:cs typeface="Microsoft Sans Serif"/>
              </a:rPr>
              <a:t>n</a:t>
            </a:r>
            <a:r>
              <a:rPr sz="1000" spc="-35"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a</a:t>
            </a:r>
            <a:r>
              <a:rPr sz="1000" spc="-20" dirty="0">
                <a:solidFill>
                  <a:srgbClr val="57585B"/>
                </a:solidFill>
                <a:latin typeface="Microsoft Sans Serif"/>
                <a:cs typeface="Microsoft Sans Serif"/>
              </a:rPr>
              <a:t>,</a:t>
            </a:r>
            <a:r>
              <a:rPr sz="1000" dirty="0">
                <a:solidFill>
                  <a:srgbClr val="57585B"/>
                </a:solidFill>
                <a:latin typeface="Microsoft Sans Serif"/>
                <a:cs typeface="Microsoft Sans Serif"/>
              </a:rPr>
              <a:t>	</a:t>
            </a:r>
            <a:r>
              <a:rPr sz="1000" spc="-45" dirty="0">
                <a:solidFill>
                  <a:srgbClr val="57585B"/>
                </a:solidFill>
                <a:latin typeface="Microsoft Sans Serif"/>
                <a:cs typeface="Microsoft Sans Serif"/>
              </a:rPr>
              <a:t>m</a:t>
            </a:r>
            <a:r>
              <a:rPr sz="1000" spc="-35" dirty="0">
                <a:solidFill>
                  <a:srgbClr val="57585B"/>
                </a:solidFill>
                <a:latin typeface="Microsoft Sans Serif"/>
                <a:cs typeface="Microsoft Sans Serif"/>
              </a:rPr>
              <a:t>e</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t>
            </a:r>
            <a:r>
              <a:rPr sz="1000" spc="-45" dirty="0">
                <a:solidFill>
                  <a:srgbClr val="57585B"/>
                </a:solidFill>
                <a:latin typeface="Microsoft Sans Serif"/>
                <a:cs typeface="Microsoft Sans Serif"/>
              </a:rPr>
              <a:t>a</a:t>
            </a:r>
            <a:r>
              <a:rPr sz="1000" spc="-35" dirty="0">
                <a:solidFill>
                  <a:srgbClr val="57585B"/>
                </a:solidFill>
                <a:latin typeface="Microsoft Sans Serif"/>
                <a:cs typeface="Microsoft Sans Serif"/>
              </a:rPr>
              <a:t>n</a:t>
            </a:r>
            <a:r>
              <a:rPr sz="1000" dirty="0">
                <a:solidFill>
                  <a:srgbClr val="57585B"/>
                </a:solidFill>
                <a:latin typeface="Microsoft Sans Serif"/>
                <a:cs typeface="Microsoft Sans Serif"/>
              </a:rPr>
              <a:t>	</a:t>
            </a:r>
            <a:r>
              <a:rPr sz="1000" spc="-45" dirty="0">
                <a:solidFill>
                  <a:srgbClr val="57585B"/>
                </a:solidFill>
                <a:latin typeface="Microsoft Sans Serif"/>
                <a:cs typeface="Microsoft Sans Serif"/>
              </a:rPr>
              <a:t>d</a:t>
            </a:r>
            <a:r>
              <a:rPr sz="1000" spc="-35" dirty="0">
                <a:solidFill>
                  <a:srgbClr val="57585B"/>
                </a:solidFill>
                <a:latin typeface="Microsoft Sans Serif"/>
                <a:cs typeface="Microsoft Sans Serif"/>
              </a:rPr>
              <a:t>ado</a:t>
            </a:r>
            <a:r>
              <a:rPr sz="1000" dirty="0">
                <a:solidFill>
                  <a:srgbClr val="57585B"/>
                </a:solidFill>
                <a:latin typeface="Microsoft Sans Serif"/>
                <a:cs typeface="Microsoft Sans Serif"/>
              </a:rPr>
              <a:t>	</a:t>
            </a:r>
            <a:r>
              <a:rPr sz="1000" spc="-45" dirty="0">
                <a:solidFill>
                  <a:srgbClr val="57585B"/>
                </a:solidFill>
                <a:latin typeface="Microsoft Sans Serif"/>
                <a:cs typeface="Microsoft Sans Serif"/>
              </a:rPr>
              <a:t>e</a:t>
            </a:r>
            <a:r>
              <a:rPr sz="1000" spc="-35" dirty="0">
                <a:solidFill>
                  <a:srgbClr val="57585B"/>
                </a:solidFill>
                <a:latin typeface="Microsoft Sans Serif"/>
                <a:cs typeface="Microsoft Sans Serif"/>
              </a:rPr>
              <a:t>s</a:t>
            </a:r>
            <a:r>
              <a:rPr sz="1000" spc="-25" dirty="0">
                <a:solidFill>
                  <a:srgbClr val="57585B"/>
                </a:solidFill>
                <a:latin typeface="Microsoft Sans Serif"/>
                <a:cs typeface="Microsoft Sans Serif"/>
              </a:rPr>
              <a:t>te</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prop</a:t>
            </a:r>
            <a:r>
              <a:rPr sz="1000" spc="-45" dirty="0">
                <a:solidFill>
                  <a:srgbClr val="57585B"/>
                </a:solidFill>
                <a:latin typeface="Microsoft Sans Serif"/>
                <a:cs typeface="Microsoft Sans Serif"/>
              </a:rPr>
              <a:t>ó</a:t>
            </a:r>
            <a:r>
              <a:rPr sz="1000" spc="-35" dirty="0">
                <a:solidFill>
                  <a:srgbClr val="57585B"/>
                </a:solidFill>
                <a:latin typeface="Microsoft Sans Serif"/>
                <a:cs typeface="Microsoft Sans Serif"/>
              </a:rPr>
              <a:t>s</a:t>
            </a:r>
            <a:r>
              <a:rPr sz="1000" spc="-25" dirty="0">
                <a:solidFill>
                  <a:srgbClr val="57585B"/>
                </a:solidFill>
                <a:latin typeface="Microsoft Sans Serif"/>
                <a:cs typeface="Microsoft Sans Serif"/>
              </a:rPr>
              <a:t>ito</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a:t>
            </a:r>
            <a:endParaRPr sz="1000">
              <a:latin typeface="Microsoft Sans Serif"/>
              <a:cs typeface="Microsoft Sans Serif"/>
            </a:endParaRPr>
          </a:p>
        </p:txBody>
      </p:sp>
      <p:sp>
        <p:nvSpPr>
          <p:cNvPr id="5" name="object 5"/>
          <p:cNvSpPr txBox="1"/>
          <p:nvPr/>
        </p:nvSpPr>
        <p:spPr>
          <a:xfrm>
            <a:off x="4101468" y="2666745"/>
            <a:ext cx="3016885" cy="817880"/>
          </a:xfrm>
          <a:prstGeom prst="rect">
            <a:avLst/>
          </a:prstGeom>
        </p:spPr>
        <p:txBody>
          <a:bodyPr vert="horz" wrap="square" lIns="0" tIns="12697" rIns="0" bIns="0" rtlCol="0">
            <a:spAutoFit/>
          </a:bodyPr>
          <a:lstStyle/>
          <a:p>
            <a:pPr marL="373266">
              <a:spcBef>
                <a:spcPts val="100"/>
              </a:spcBef>
            </a:pPr>
            <a:r>
              <a:rPr sz="1000" spc="-5" dirty="0">
                <a:solidFill>
                  <a:srgbClr val="004448"/>
                </a:solidFill>
                <a:latin typeface="Microsoft Sans Serif"/>
                <a:cs typeface="Microsoft Sans Serif"/>
              </a:rPr>
              <a:t>S</a:t>
            </a:r>
            <a:r>
              <a:rPr sz="1200" spc="-5" dirty="0">
                <a:solidFill>
                  <a:srgbClr val="004448"/>
                </a:solidFill>
                <a:latin typeface="Microsoft Sans Serif"/>
                <a:cs typeface="Microsoft Sans Serif"/>
              </a:rPr>
              <a:t>aludable</a:t>
            </a:r>
            <a:endParaRPr sz="1200">
              <a:latin typeface="Microsoft Sans Serif"/>
              <a:cs typeface="Microsoft Sans Serif"/>
            </a:endParaRPr>
          </a:p>
          <a:p>
            <a:pPr marL="12697" marR="5077" algn="just">
              <a:lnSpc>
                <a:spcPct val="99400"/>
              </a:lnSpc>
              <a:spcBef>
                <a:spcPts val="25"/>
              </a:spcBef>
            </a:pPr>
            <a:r>
              <a:rPr sz="1000" spc="-30" dirty="0">
                <a:solidFill>
                  <a:srgbClr val="57585B"/>
                </a:solidFill>
                <a:latin typeface="Microsoft Sans Serif"/>
                <a:cs typeface="Microsoft Sans Serif"/>
              </a:rPr>
              <a:t>Bajo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5" dirty="0">
                <a:solidFill>
                  <a:srgbClr val="57585B"/>
                </a:solidFill>
                <a:latin typeface="Microsoft Sans Serif"/>
                <a:cs typeface="Microsoft Sans Serif"/>
              </a:rPr>
              <a:t> </a:t>
            </a:r>
            <a:r>
              <a:rPr sz="1000" spc="-45" dirty="0">
                <a:solidFill>
                  <a:srgbClr val="57585B"/>
                </a:solidFill>
                <a:latin typeface="Microsoft Sans Serif"/>
                <a:cs typeface="Microsoft Sans Serif"/>
              </a:rPr>
              <a:t>ODS</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3,</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Rozanne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dedica</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humana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personas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tienen</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acceso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nutritivos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de buena </a:t>
            </a:r>
            <a:r>
              <a:rPr sz="1000" spc="-30" dirty="0">
                <a:solidFill>
                  <a:srgbClr val="57585B"/>
                </a:solidFill>
                <a:latin typeface="Microsoft Sans Serif"/>
                <a:cs typeface="Microsoft Sans Serif"/>
              </a:rPr>
              <a:t>calidad, </a:t>
            </a:r>
            <a:r>
              <a:rPr sz="1000" spc="-35" dirty="0">
                <a:solidFill>
                  <a:srgbClr val="57585B"/>
                </a:solidFill>
                <a:latin typeface="Microsoft Sans Serif"/>
                <a:cs typeface="Microsoft Sans Serif"/>
              </a:rPr>
              <a:t>educación </a:t>
            </a:r>
            <a:r>
              <a:rPr sz="1000" spc="-30" dirty="0">
                <a:solidFill>
                  <a:srgbClr val="57585B"/>
                </a:solidFill>
                <a:latin typeface="Microsoft Sans Serif"/>
                <a:cs typeface="Microsoft Sans Serif"/>
              </a:rPr>
              <a:t>alimentaria y </a:t>
            </a:r>
            <a:r>
              <a:rPr sz="1000" spc="-35" dirty="0">
                <a:solidFill>
                  <a:srgbClr val="57585B"/>
                </a:solidFill>
                <a:latin typeface="Microsoft Sans Serif"/>
                <a:cs typeface="Microsoft Sans Serif"/>
              </a:rPr>
              <a:t>educación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habilidades</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culinarias.</a:t>
            </a:r>
            <a:endParaRPr sz="1000">
              <a:latin typeface="Microsoft Sans Serif"/>
              <a:cs typeface="Microsoft Sans Serif"/>
            </a:endParaRPr>
          </a:p>
        </p:txBody>
      </p:sp>
      <p:sp>
        <p:nvSpPr>
          <p:cNvPr id="6" name="object 6"/>
          <p:cNvSpPr txBox="1"/>
          <p:nvPr/>
        </p:nvSpPr>
        <p:spPr>
          <a:xfrm>
            <a:off x="4101465" y="3615057"/>
            <a:ext cx="3020060" cy="187198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185"/>
              </a:lnSpc>
            </a:pPr>
            <a:r>
              <a:rPr sz="1000" spc="-45" dirty="0">
                <a:solidFill>
                  <a:srgbClr val="57585B"/>
                </a:solidFill>
                <a:latin typeface="Microsoft Sans Serif"/>
                <a:cs typeface="Microsoft Sans Serif"/>
              </a:rPr>
              <a:t>DCU</a:t>
            </a:r>
            <a:r>
              <a:rPr sz="1000" spc="472" dirty="0">
                <a:solidFill>
                  <a:srgbClr val="57585B"/>
                </a:solidFill>
                <a:latin typeface="Microsoft Sans Serif"/>
                <a:cs typeface="Microsoft Sans Serif"/>
              </a:rPr>
              <a:t> </a:t>
            </a:r>
            <a:r>
              <a:rPr sz="1000" spc="-30" dirty="0">
                <a:solidFill>
                  <a:srgbClr val="57585B"/>
                </a:solidFill>
                <a:latin typeface="Microsoft Sans Serif"/>
                <a:cs typeface="Microsoft Sans Serif"/>
              </a:rPr>
              <a:t>ya</a:t>
            </a:r>
            <a:r>
              <a:rPr sz="1000" spc="472"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a:t>
            </a:r>
            <a:r>
              <a:rPr sz="1000" spc="472"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472" dirty="0">
                <a:solidFill>
                  <a:srgbClr val="57585B"/>
                </a:solidFill>
                <a:latin typeface="Microsoft Sans Serif"/>
                <a:cs typeface="Microsoft Sans Serif"/>
              </a:rPr>
              <a:t> </a:t>
            </a:r>
            <a:r>
              <a:rPr sz="1000" spc="-30" dirty="0">
                <a:solidFill>
                  <a:srgbClr val="57585B"/>
                </a:solidFill>
                <a:latin typeface="Microsoft Sans Serif"/>
                <a:cs typeface="Microsoft Sans Serif"/>
              </a:rPr>
              <a:t>sistema</a:t>
            </a:r>
            <a:r>
              <a:rPr sz="1000" spc="477" dirty="0">
                <a:solidFill>
                  <a:srgbClr val="57585B"/>
                </a:solidFill>
                <a:latin typeface="Microsoft Sans Serif"/>
                <a:cs typeface="Microsoft Sans Serif"/>
              </a:rPr>
              <a:t> </a:t>
            </a:r>
            <a:r>
              <a:rPr sz="1000" spc="-30" dirty="0">
                <a:solidFill>
                  <a:srgbClr val="57585B"/>
                </a:solidFill>
                <a:latin typeface="Microsoft Sans Serif"/>
                <a:cs typeface="Microsoft Sans Serif"/>
              </a:rPr>
              <a:t>robusto</a:t>
            </a:r>
            <a:r>
              <a:rPr sz="1000" spc="477"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472" dirty="0">
                <a:solidFill>
                  <a:srgbClr val="57585B"/>
                </a:solidFill>
                <a:latin typeface="Microsoft Sans Serif"/>
                <a:cs typeface="Microsoft Sans Serif"/>
              </a:rPr>
              <a:t> </a:t>
            </a:r>
            <a:r>
              <a:rPr sz="1000" spc="-30" dirty="0">
                <a:solidFill>
                  <a:srgbClr val="57585B"/>
                </a:solidFill>
                <a:latin typeface="Microsoft Sans Serif"/>
                <a:cs typeface="Microsoft Sans Serif"/>
              </a:rPr>
              <a:t>medir</a:t>
            </a:r>
            <a:r>
              <a:rPr sz="1000" spc="467"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endParaRPr sz="1000">
              <a:latin typeface="Microsoft Sans Serif"/>
              <a:cs typeface="Microsoft Sans Serif"/>
            </a:endParaRPr>
          </a:p>
          <a:p>
            <a:pPr marL="12697" marR="5077" algn="just">
              <a:lnSpc>
                <a:spcPct val="99300"/>
              </a:lnSpc>
              <a:spcBef>
                <a:spcPts val="5"/>
              </a:spcBef>
            </a:pPr>
            <a:r>
              <a:rPr sz="1000" spc="-30" dirty="0">
                <a:solidFill>
                  <a:srgbClr val="57585B"/>
                </a:solidFill>
                <a:latin typeface="Microsoft Sans Serif"/>
                <a:cs typeface="Microsoft Sans Serif"/>
              </a:rPr>
              <a:t>desperdicio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alimentos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r>
              <a:rPr sz="1000" spc="-30" dirty="0">
                <a:solidFill>
                  <a:srgbClr val="57585B"/>
                </a:solidFill>
                <a:latin typeface="Microsoft Sans Serif"/>
                <a:cs typeface="Microsoft Sans Serif"/>
              </a:rPr>
              <a:t> estado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usando</a:t>
            </a:r>
            <a:r>
              <a:rPr sz="1000" spc="-30" dirty="0">
                <a:solidFill>
                  <a:srgbClr val="57585B"/>
                </a:solidFill>
                <a:latin typeface="Microsoft Sans Serif"/>
                <a:cs typeface="Microsoft Sans Serif"/>
              </a:rPr>
              <a:t> 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monitoreando</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durante</a:t>
            </a:r>
            <a:r>
              <a:rPr sz="1000" spc="1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135" dirty="0">
                <a:solidFill>
                  <a:srgbClr val="57585B"/>
                </a:solidFill>
                <a:latin typeface="Microsoft Sans Serif"/>
                <a:cs typeface="Microsoft Sans Serif"/>
              </a:rPr>
              <a:t> </a:t>
            </a:r>
            <a:r>
              <a:rPr sz="1000" spc="-30" dirty="0">
                <a:solidFill>
                  <a:srgbClr val="57585B"/>
                </a:solidFill>
                <a:latin typeface="Microsoft Sans Serif"/>
                <a:cs typeface="Microsoft Sans Serif"/>
              </a:rPr>
              <a:t>últimos</a:t>
            </a:r>
            <a:r>
              <a:rPr sz="1000" spc="135" dirty="0">
                <a:solidFill>
                  <a:srgbClr val="57585B"/>
                </a:solidFill>
                <a:latin typeface="Microsoft Sans Serif"/>
                <a:cs typeface="Microsoft Sans Serif"/>
              </a:rPr>
              <a:t> </a:t>
            </a:r>
            <a:r>
              <a:rPr sz="1000" spc="-35" dirty="0">
                <a:solidFill>
                  <a:srgbClr val="57585B"/>
                </a:solidFill>
                <a:latin typeface="Microsoft Sans Serif"/>
                <a:cs typeface="Microsoft Sans Serif"/>
              </a:rPr>
              <a:t>3</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años.</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Como</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parte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proyecto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Noosphere,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probando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muchos </a:t>
            </a:r>
            <a:r>
              <a:rPr sz="1000" spc="-30" dirty="0">
                <a:solidFill>
                  <a:srgbClr val="57585B"/>
                </a:solidFill>
                <a:latin typeface="Microsoft Sans Serif"/>
                <a:cs typeface="Microsoft Sans Serif"/>
              </a:rPr>
              <a:t> métodos,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incluido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programa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software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fotografía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analiza</a:t>
            </a:r>
            <a:r>
              <a:rPr sz="1000" spc="-25" dirty="0">
                <a:solidFill>
                  <a:srgbClr val="57585B"/>
                </a:solidFill>
                <a:latin typeface="Microsoft Sans Serif"/>
                <a:cs typeface="Microsoft Sans Serif"/>
              </a:rPr>
              <a:t> 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preparados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desechos.</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“Nuestra</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declaración</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misión</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encontrar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intersección </a:t>
            </a:r>
            <a:r>
              <a:rPr sz="1000" spc="-35" dirty="0">
                <a:solidFill>
                  <a:srgbClr val="57585B"/>
                </a:solidFill>
                <a:latin typeface="Microsoft Sans Serif"/>
                <a:cs typeface="Microsoft Sans Serif"/>
              </a:rPr>
              <a:t>armoniosa </a:t>
            </a:r>
            <a:r>
              <a:rPr sz="1000" spc="-30" dirty="0">
                <a:solidFill>
                  <a:srgbClr val="57585B"/>
                </a:solidFill>
                <a:latin typeface="Microsoft Sans Serif"/>
                <a:cs typeface="Microsoft Sans Serif"/>
              </a:rPr>
              <a:t>entre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salud </a:t>
            </a:r>
            <a:r>
              <a:rPr sz="1000" spc="-35" dirty="0">
                <a:solidFill>
                  <a:srgbClr val="57585B"/>
                </a:solidFill>
                <a:latin typeface="Microsoft Sans Serif"/>
                <a:cs typeface="Microsoft Sans Serif"/>
              </a:rPr>
              <a:t>humana</a:t>
            </a:r>
            <a:r>
              <a:rPr sz="1000" spc="-30" dirty="0">
                <a:solidFill>
                  <a:srgbClr val="57585B"/>
                </a:solidFill>
                <a:latin typeface="Microsoft Sans Serif"/>
                <a:cs typeface="Microsoft Sans Serif"/>
              </a:rPr>
              <a:t> y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 planetaria, y protegerla y promoverla. </a:t>
            </a:r>
            <a:r>
              <a:rPr sz="1000" spc="-40" dirty="0">
                <a:solidFill>
                  <a:srgbClr val="57585B"/>
                </a:solidFill>
                <a:latin typeface="Microsoft Sans Serif"/>
                <a:cs typeface="Microsoft Sans Serif"/>
              </a:rPr>
              <a:t>No </a:t>
            </a:r>
            <a:r>
              <a:rPr sz="1000" spc="-35" dirty="0">
                <a:solidFill>
                  <a:srgbClr val="57585B"/>
                </a:solidFill>
                <a:latin typeface="Microsoft Sans Serif"/>
                <a:cs typeface="Microsoft Sans Serif"/>
              </a:rPr>
              <a:t>es </a:t>
            </a:r>
            <a:r>
              <a:rPr sz="1000" spc="-40" dirty="0">
                <a:solidFill>
                  <a:srgbClr val="57585B"/>
                </a:solidFill>
                <a:latin typeface="Microsoft Sans Serif"/>
                <a:cs typeface="Microsoft Sans Serif"/>
              </a:rPr>
              <a:t>una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situación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"ellos contra nosotros". </a:t>
            </a:r>
            <a:r>
              <a:rPr sz="1000" spc="-35" dirty="0">
                <a:solidFill>
                  <a:srgbClr val="57585B"/>
                </a:solidFill>
                <a:latin typeface="Microsoft Sans Serif"/>
                <a:cs typeface="Microsoft Sans Serif"/>
              </a:rPr>
              <a:t>Puedes amar a </a:t>
            </a:r>
            <a:r>
              <a:rPr sz="1000" spc="-30" dirty="0">
                <a:solidFill>
                  <a:srgbClr val="57585B"/>
                </a:solidFill>
                <a:latin typeface="Microsoft Sans Serif"/>
                <a:cs typeface="Microsoft Sans Serif"/>
              </a:rPr>
              <a:t>las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personas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planeta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igual</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medida</a:t>
            </a:r>
            <a:r>
              <a:rPr sz="1000" spc="-5" dirty="0">
                <a:solidFill>
                  <a:srgbClr val="57585B"/>
                </a:solidFill>
                <a:latin typeface="Microsoft Sans Serif"/>
                <a:cs typeface="Microsoft Sans Serif"/>
              </a:rPr>
              <a:t> </a:t>
            </a:r>
            <a:r>
              <a:rPr sz="1000" spc="-20" dirty="0">
                <a:solidFill>
                  <a:srgbClr val="57585B"/>
                </a:solidFill>
                <a:latin typeface="Microsoft Sans Serif"/>
                <a:cs typeface="Microsoft Sans Serif"/>
              </a:rPr>
              <a:t>".</a:t>
            </a:r>
            <a:endParaRPr sz="1000">
              <a:latin typeface="Microsoft Sans Serif"/>
              <a:cs typeface="Microsoft Sans Serif"/>
            </a:endParaRPr>
          </a:p>
        </p:txBody>
      </p:sp>
      <p:sp>
        <p:nvSpPr>
          <p:cNvPr id="7" name="object 7"/>
          <p:cNvSpPr txBox="1"/>
          <p:nvPr/>
        </p:nvSpPr>
        <p:spPr>
          <a:xfrm>
            <a:off x="4101465" y="5611748"/>
            <a:ext cx="3020060" cy="660400"/>
          </a:xfrm>
          <a:prstGeom prst="rect">
            <a:avLst/>
          </a:prstGeom>
        </p:spPr>
        <p:txBody>
          <a:bodyPr vert="horz" wrap="square" lIns="0" tIns="12697" rIns="0" bIns="0" rtlCol="0">
            <a:spAutoFit/>
          </a:bodyPr>
          <a:lstStyle/>
          <a:p>
            <a:pPr marL="12697">
              <a:lnSpc>
                <a:spcPts val="1422"/>
              </a:lnSpc>
              <a:spcBef>
                <a:spcPts val="100"/>
              </a:spcBef>
            </a:pPr>
            <a:r>
              <a:rPr sz="1200" spc="-50" dirty="0">
                <a:solidFill>
                  <a:srgbClr val="004448"/>
                </a:solidFill>
                <a:latin typeface="Microsoft Sans Serif"/>
                <a:cs typeface="Microsoft Sans Serif"/>
              </a:rPr>
              <a:t>Uso</a:t>
            </a:r>
            <a:r>
              <a:rPr sz="1200"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20"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2697" marR="5077">
              <a:lnSpc>
                <a:spcPts val="1190"/>
              </a:lnSpc>
              <a:spcBef>
                <a:spcPts val="35"/>
              </a:spcBef>
            </a:pPr>
            <a:r>
              <a:rPr sz="1000" spc="-30" dirty="0">
                <a:solidFill>
                  <a:srgbClr val="57585B"/>
                </a:solidFill>
                <a:latin typeface="Microsoft Sans Serif"/>
                <a:cs typeface="Microsoft Sans Serif"/>
              </a:rPr>
              <a:t>El</a:t>
            </a:r>
            <a:r>
              <a:rPr sz="1000" spc="135" dirty="0">
                <a:solidFill>
                  <a:srgbClr val="57585B"/>
                </a:solidFill>
                <a:latin typeface="Microsoft Sans Serif"/>
                <a:cs typeface="Microsoft Sans Serif"/>
              </a:rPr>
              <a:t> </a:t>
            </a:r>
            <a:r>
              <a:rPr sz="1000" spc="-25" dirty="0">
                <a:solidFill>
                  <a:srgbClr val="57585B"/>
                </a:solidFill>
                <a:latin typeface="Microsoft Sans Serif"/>
                <a:cs typeface="Microsoft Sans Serif"/>
              </a:rPr>
              <a:t>Insituto</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Noosphere</a:t>
            </a:r>
            <a:r>
              <a:rPr sz="1000" spc="15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a:t>
            </a:r>
            <a:r>
              <a:rPr sz="1000" spc="13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trabajando</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varios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proyectos</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05"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utilizan</a:t>
            </a:r>
            <a:r>
              <a:rPr sz="1000" spc="85" dirty="0">
                <a:solidFill>
                  <a:srgbClr val="57585B"/>
                </a:solidFill>
                <a:latin typeface="Microsoft Sans Serif"/>
                <a:cs typeface="Microsoft Sans Serif"/>
              </a:rPr>
              <a:t> </a:t>
            </a:r>
            <a:r>
              <a:rPr sz="1000" spc="-20" dirty="0">
                <a:solidFill>
                  <a:srgbClr val="57585B"/>
                </a:solidFill>
                <a:latin typeface="Microsoft Sans Serif"/>
                <a:cs typeface="Microsoft Sans Serif"/>
              </a:rPr>
              <a:t>tecnología</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95" dirty="0">
                <a:solidFill>
                  <a:srgbClr val="57585B"/>
                </a:solidFill>
                <a:latin typeface="Microsoft Sans Serif"/>
                <a:cs typeface="Microsoft Sans Serif"/>
              </a:rPr>
              <a:t> </a:t>
            </a:r>
            <a:r>
              <a:rPr sz="1000" spc="-25" dirty="0">
                <a:solidFill>
                  <a:srgbClr val="57585B"/>
                </a:solidFill>
                <a:latin typeface="Microsoft Sans Serif"/>
                <a:cs typeface="Microsoft Sans Serif"/>
              </a:rPr>
              <a:t>reducir</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endParaRPr sz="1000">
              <a:latin typeface="Microsoft Sans Serif"/>
              <a:cs typeface="Microsoft Sans Serif"/>
            </a:endParaRPr>
          </a:p>
          <a:p>
            <a:pPr marL="12697">
              <a:lnSpc>
                <a:spcPts val="1160"/>
              </a:lnSpc>
            </a:pPr>
            <a:r>
              <a:rPr sz="1000" spc="-30" dirty="0">
                <a:solidFill>
                  <a:srgbClr val="57585B"/>
                </a:solidFill>
                <a:latin typeface="Microsoft Sans Serif"/>
                <a:cs typeface="Microsoft Sans Serif"/>
              </a:rPr>
              <a:t>desperdicio</a:t>
            </a:r>
            <a:r>
              <a:rPr sz="1000" spc="-40" dirty="0">
                <a:solidFill>
                  <a:srgbClr val="57585B"/>
                </a:solidFill>
                <a:latin typeface="Microsoft Sans Serif"/>
                <a:cs typeface="Microsoft Sans Serif"/>
              </a:rPr>
              <a:t> </a:t>
            </a:r>
            <a:r>
              <a:rPr sz="1000" spc="-25" dirty="0">
                <a:solidFill>
                  <a:srgbClr val="57585B"/>
                </a:solidFill>
                <a:latin typeface="Microsoft Sans Serif"/>
                <a:cs typeface="Microsoft Sans Serif"/>
              </a:rPr>
              <a:t>alientario.</a:t>
            </a:r>
            <a:endParaRPr sz="1000">
              <a:latin typeface="Microsoft Sans Serif"/>
              <a:cs typeface="Microsoft Sans Serif"/>
            </a:endParaRPr>
          </a:p>
        </p:txBody>
      </p:sp>
      <p:grpSp>
        <p:nvGrpSpPr>
          <p:cNvPr id="8" name="object 8"/>
          <p:cNvGrpSpPr/>
          <p:nvPr/>
        </p:nvGrpSpPr>
        <p:grpSpPr>
          <a:xfrm>
            <a:off x="0" y="9182607"/>
            <a:ext cx="3144520" cy="1315720"/>
            <a:chOff x="0" y="9182607"/>
            <a:chExt cx="3144520" cy="1315720"/>
          </a:xfrm>
        </p:grpSpPr>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198120" y="10033558"/>
              <a:ext cx="153035" cy="131445"/>
            </a:xfrm>
            <a:prstGeom prst="rect">
              <a:avLst/>
            </a:prstGeom>
          </p:spPr>
        </p:pic>
        <p:sp>
          <p:nvSpPr>
            <p:cNvPr id="10" name="object 10"/>
            <p:cNvSpPr/>
            <p:nvPr/>
          </p:nvSpPr>
          <p:spPr>
            <a:xfrm>
              <a:off x="132714" y="10100868"/>
              <a:ext cx="248285" cy="322580"/>
            </a:xfrm>
            <a:custGeom>
              <a:avLst/>
              <a:gdLst/>
              <a:ahLst/>
              <a:cxnLst/>
              <a:rect l="l" t="t" r="r" b="b"/>
              <a:pathLst>
                <a:path w="248285" h="322579">
                  <a:moveTo>
                    <a:pt x="132080" y="0"/>
                  </a:moveTo>
                  <a:lnTo>
                    <a:pt x="123825" y="1270"/>
                  </a:lnTo>
                  <a:lnTo>
                    <a:pt x="116205" y="5715"/>
                  </a:lnTo>
                  <a:lnTo>
                    <a:pt x="111125" y="13335"/>
                  </a:lnTo>
                  <a:lnTo>
                    <a:pt x="71755" y="121285"/>
                  </a:lnTo>
                  <a:lnTo>
                    <a:pt x="65405" y="122555"/>
                  </a:lnTo>
                  <a:lnTo>
                    <a:pt x="55880" y="119380"/>
                  </a:lnTo>
                  <a:lnTo>
                    <a:pt x="53340" y="116840"/>
                  </a:lnTo>
                  <a:lnTo>
                    <a:pt x="46355" y="94615"/>
                  </a:lnTo>
                  <a:lnTo>
                    <a:pt x="44450" y="85725"/>
                  </a:lnTo>
                  <a:lnTo>
                    <a:pt x="38100" y="80010"/>
                  </a:lnTo>
                  <a:lnTo>
                    <a:pt x="31115" y="77470"/>
                  </a:lnTo>
                  <a:lnTo>
                    <a:pt x="19050" y="76200"/>
                  </a:lnTo>
                  <a:lnTo>
                    <a:pt x="7620" y="79375"/>
                  </a:lnTo>
                  <a:lnTo>
                    <a:pt x="635" y="88265"/>
                  </a:lnTo>
                  <a:lnTo>
                    <a:pt x="0" y="100965"/>
                  </a:lnTo>
                  <a:lnTo>
                    <a:pt x="34290" y="276225"/>
                  </a:lnTo>
                  <a:lnTo>
                    <a:pt x="35560" y="277495"/>
                  </a:lnTo>
                  <a:lnTo>
                    <a:pt x="159385" y="322580"/>
                  </a:lnTo>
                  <a:lnTo>
                    <a:pt x="161290" y="321945"/>
                  </a:lnTo>
                  <a:lnTo>
                    <a:pt x="180975" y="278130"/>
                  </a:lnTo>
                  <a:lnTo>
                    <a:pt x="210185" y="257175"/>
                  </a:lnTo>
                  <a:lnTo>
                    <a:pt x="229870" y="238125"/>
                  </a:lnTo>
                  <a:lnTo>
                    <a:pt x="241935" y="219075"/>
                  </a:lnTo>
                  <a:lnTo>
                    <a:pt x="248285" y="198755"/>
                  </a:lnTo>
                  <a:lnTo>
                    <a:pt x="247650" y="180340"/>
                  </a:lnTo>
                  <a:lnTo>
                    <a:pt x="240665" y="167005"/>
                  </a:lnTo>
                  <a:lnTo>
                    <a:pt x="231140" y="158750"/>
                  </a:lnTo>
                  <a:lnTo>
                    <a:pt x="222250" y="153670"/>
                  </a:lnTo>
                  <a:lnTo>
                    <a:pt x="219075" y="152400"/>
                  </a:lnTo>
                  <a:lnTo>
                    <a:pt x="188595" y="122555"/>
                  </a:lnTo>
                  <a:lnTo>
                    <a:pt x="177800" y="121920"/>
                  </a:lnTo>
                  <a:lnTo>
                    <a:pt x="177165" y="121285"/>
                  </a:lnTo>
                  <a:lnTo>
                    <a:pt x="175895" y="120650"/>
                  </a:lnTo>
                  <a:lnTo>
                    <a:pt x="175895" y="119380"/>
                  </a:lnTo>
                  <a:lnTo>
                    <a:pt x="172085" y="109855"/>
                  </a:lnTo>
                  <a:lnTo>
                    <a:pt x="139065" y="92075"/>
                  </a:lnTo>
                  <a:lnTo>
                    <a:pt x="136525" y="91440"/>
                  </a:lnTo>
                  <a:lnTo>
                    <a:pt x="135255" y="89535"/>
                  </a:lnTo>
                  <a:lnTo>
                    <a:pt x="156845" y="29845"/>
                  </a:lnTo>
                  <a:lnTo>
                    <a:pt x="157480" y="20320"/>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sp>
          <p:nvSpPr>
            <p:cNvPr id="11" name="object 11"/>
            <p:cNvSpPr/>
            <p:nvPr/>
          </p:nvSpPr>
          <p:spPr>
            <a:xfrm>
              <a:off x="0" y="9182607"/>
              <a:ext cx="3144520" cy="1315720"/>
            </a:xfrm>
            <a:custGeom>
              <a:avLst/>
              <a:gdLst/>
              <a:ahLst/>
              <a:cxnLst/>
              <a:rect l="l" t="t" r="r" b="b"/>
              <a:pathLst>
                <a:path w="3144520" h="1315720">
                  <a:moveTo>
                    <a:pt x="3143885" y="20319"/>
                  </a:moveTo>
                  <a:lnTo>
                    <a:pt x="1311910" y="20319"/>
                  </a:lnTo>
                  <a:lnTo>
                    <a:pt x="3122930" y="27305"/>
                  </a:lnTo>
                  <a:lnTo>
                    <a:pt x="3120390" y="51434"/>
                  </a:lnTo>
                  <a:lnTo>
                    <a:pt x="3108325" y="137159"/>
                  </a:lnTo>
                  <a:lnTo>
                    <a:pt x="3098165" y="195580"/>
                  </a:lnTo>
                  <a:lnTo>
                    <a:pt x="3083560" y="262940"/>
                  </a:lnTo>
                  <a:lnTo>
                    <a:pt x="3067685" y="327710"/>
                  </a:lnTo>
                  <a:lnTo>
                    <a:pt x="3050540" y="389940"/>
                  </a:lnTo>
                  <a:lnTo>
                    <a:pt x="3032125" y="448995"/>
                  </a:lnTo>
                  <a:lnTo>
                    <a:pt x="3013075" y="504875"/>
                  </a:lnTo>
                  <a:lnTo>
                    <a:pt x="2994025" y="556945"/>
                  </a:lnTo>
                  <a:lnTo>
                    <a:pt x="2973705" y="606475"/>
                  </a:lnTo>
                  <a:lnTo>
                    <a:pt x="2954020" y="652830"/>
                  </a:lnTo>
                  <a:lnTo>
                    <a:pt x="2934335" y="695375"/>
                  </a:lnTo>
                  <a:lnTo>
                    <a:pt x="2915285" y="734745"/>
                  </a:lnTo>
                  <a:lnTo>
                    <a:pt x="2896870" y="770940"/>
                  </a:lnTo>
                  <a:lnTo>
                    <a:pt x="2853690" y="847775"/>
                  </a:lnTo>
                  <a:lnTo>
                    <a:pt x="2826385" y="891590"/>
                  </a:lnTo>
                  <a:lnTo>
                    <a:pt x="2798445" y="934135"/>
                  </a:lnTo>
                  <a:lnTo>
                    <a:pt x="2769870" y="974775"/>
                  </a:lnTo>
                  <a:lnTo>
                    <a:pt x="2739390" y="1014780"/>
                  </a:lnTo>
                  <a:lnTo>
                    <a:pt x="2708910" y="1053515"/>
                  </a:lnTo>
                  <a:lnTo>
                    <a:pt x="2676525" y="1090980"/>
                  </a:lnTo>
                  <a:lnTo>
                    <a:pt x="2643505" y="1126540"/>
                  </a:lnTo>
                  <a:lnTo>
                    <a:pt x="2609850" y="1161465"/>
                  </a:lnTo>
                  <a:lnTo>
                    <a:pt x="2574925" y="1194485"/>
                  </a:lnTo>
                  <a:lnTo>
                    <a:pt x="2539365" y="1226870"/>
                  </a:lnTo>
                  <a:lnTo>
                    <a:pt x="2502535" y="1257350"/>
                  </a:lnTo>
                  <a:lnTo>
                    <a:pt x="2464435" y="1286560"/>
                  </a:lnTo>
                  <a:lnTo>
                    <a:pt x="2425700" y="1314500"/>
                  </a:lnTo>
                  <a:lnTo>
                    <a:pt x="2425065" y="1315135"/>
                  </a:lnTo>
                  <a:lnTo>
                    <a:pt x="2459355" y="1315135"/>
                  </a:lnTo>
                  <a:lnTo>
                    <a:pt x="2477135" y="1302435"/>
                  </a:lnTo>
                  <a:lnTo>
                    <a:pt x="2515235" y="1272590"/>
                  </a:lnTo>
                  <a:lnTo>
                    <a:pt x="2552700" y="1241475"/>
                  </a:lnTo>
                  <a:lnTo>
                    <a:pt x="2588895" y="1209090"/>
                  </a:lnTo>
                  <a:lnTo>
                    <a:pt x="2623820" y="1175435"/>
                  </a:lnTo>
                  <a:lnTo>
                    <a:pt x="2658745" y="1140510"/>
                  </a:lnTo>
                  <a:lnTo>
                    <a:pt x="2691765" y="1103680"/>
                  </a:lnTo>
                  <a:lnTo>
                    <a:pt x="2724150" y="1066215"/>
                  </a:lnTo>
                  <a:lnTo>
                    <a:pt x="2755265" y="1026845"/>
                  </a:lnTo>
                  <a:lnTo>
                    <a:pt x="2785745" y="986840"/>
                  </a:lnTo>
                  <a:lnTo>
                    <a:pt x="2814955" y="944930"/>
                  </a:lnTo>
                  <a:lnTo>
                    <a:pt x="2843530" y="901750"/>
                  </a:lnTo>
                  <a:lnTo>
                    <a:pt x="2870835" y="857935"/>
                  </a:lnTo>
                  <a:lnTo>
                    <a:pt x="2896870" y="812215"/>
                  </a:lnTo>
                  <a:lnTo>
                    <a:pt x="2924175" y="760780"/>
                  </a:lnTo>
                  <a:lnTo>
                    <a:pt x="2949575" y="709980"/>
                  </a:lnTo>
                  <a:lnTo>
                    <a:pt x="2973070" y="659815"/>
                  </a:lnTo>
                  <a:lnTo>
                    <a:pt x="2994025" y="609650"/>
                  </a:lnTo>
                  <a:lnTo>
                    <a:pt x="3013710" y="561390"/>
                  </a:lnTo>
                  <a:lnTo>
                    <a:pt x="3031490" y="513765"/>
                  </a:lnTo>
                  <a:lnTo>
                    <a:pt x="3047365" y="467410"/>
                  </a:lnTo>
                  <a:lnTo>
                    <a:pt x="3061335" y="422960"/>
                  </a:lnTo>
                  <a:lnTo>
                    <a:pt x="3074035" y="380415"/>
                  </a:lnTo>
                  <a:lnTo>
                    <a:pt x="3085465" y="339775"/>
                  </a:lnTo>
                  <a:lnTo>
                    <a:pt x="3094990" y="301675"/>
                  </a:lnTo>
                  <a:lnTo>
                    <a:pt x="3120390" y="184150"/>
                  </a:lnTo>
                  <a:lnTo>
                    <a:pt x="3132455" y="115569"/>
                  </a:lnTo>
                  <a:lnTo>
                    <a:pt x="3139440" y="63500"/>
                  </a:lnTo>
                  <a:lnTo>
                    <a:pt x="3143250" y="29844"/>
                  </a:lnTo>
                  <a:lnTo>
                    <a:pt x="3143885" y="20319"/>
                  </a:lnTo>
                  <a:close/>
                </a:path>
                <a:path w="3144520" h="1315720">
                  <a:moveTo>
                    <a:pt x="1311275" y="0"/>
                  </a:moveTo>
                  <a:lnTo>
                    <a:pt x="1257935" y="1269"/>
                  </a:lnTo>
                  <a:lnTo>
                    <a:pt x="1204595" y="3175"/>
                  </a:lnTo>
                  <a:lnTo>
                    <a:pt x="1151890" y="6984"/>
                  </a:lnTo>
                  <a:lnTo>
                    <a:pt x="1100455" y="12065"/>
                  </a:lnTo>
                  <a:lnTo>
                    <a:pt x="1049020" y="18415"/>
                  </a:lnTo>
                  <a:lnTo>
                    <a:pt x="998855" y="25400"/>
                  </a:lnTo>
                  <a:lnTo>
                    <a:pt x="948690" y="34290"/>
                  </a:lnTo>
                  <a:lnTo>
                    <a:pt x="899794" y="44450"/>
                  </a:lnTo>
                  <a:lnTo>
                    <a:pt x="851535" y="55880"/>
                  </a:lnTo>
                  <a:lnTo>
                    <a:pt x="803910" y="67944"/>
                  </a:lnTo>
                  <a:lnTo>
                    <a:pt x="756285" y="81915"/>
                  </a:lnTo>
                  <a:lnTo>
                    <a:pt x="710565" y="97155"/>
                  </a:lnTo>
                  <a:lnTo>
                    <a:pt x="664845" y="113030"/>
                  </a:lnTo>
                  <a:lnTo>
                    <a:pt x="619760" y="130809"/>
                  </a:lnTo>
                  <a:lnTo>
                    <a:pt x="575945" y="149859"/>
                  </a:lnTo>
                  <a:lnTo>
                    <a:pt x="532130" y="169544"/>
                  </a:lnTo>
                  <a:lnTo>
                    <a:pt x="489584" y="191134"/>
                  </a:lnTo>
                  <a:lnTo>
                    <a:pt x="447675" y="213359"/>
                  </a:lnTo>
                  <a:lnTo>
                    <a:pt x="406400" y="237490"/>
                  </a:lnTo>
                  <a:lnTo>
                    <a:pt x="366395" y="262305"/>
                  </a:lnTo>
                  <a:lnTo>
                    <a:pt x="326390" y="288975"/>
                  </a:lnTo>
                  <a:lnTo>
                    <a:pt x="287655" y="316280"/>
                  </a:lnTo>
                  <a:lnTo>
                    <a:pt x="249554" y="344855"/>
                  </a:lnTo>
                  <a:lnTo>
                    <a:pt x="212090" y="375335"/>
                  </a:lnTo>
                  <a:lnTo>
                    <a:pt x="175895" y="406450"/>
                  </a:lnTo>
                  <a:lnTo>
                    <a:pt x="139700" y="438835"/>
                  </a:lnTo>
                  <a:lnTo>
                    <a:pt x="104775" y="472490"/>
                  </a:lnTo>
                  <a:lnTo>
                    <a:pt x="71120" y="507415"/>
                  </a:lnTo>
                  <a:lnTo>
                    <a:pt x="37465" y="542975"/>
                  </a:lnTo>
                  <a:lnTo>
                    <a:pt x="5080" y="580440"/>
                  </a:lnTo>
                  <a:lnTo>
                    <a:pt x="0" y="586790"/>
                  </a:lnTo>
                  <a:lnTo>
                    <a:pt x="0" y="617905"/>
                  </a:lnTo>
                  <a:lnTo>
                    <a:pt x="31115" y="580440"/>
                  </a:lnTo>
                  <a:lnTo>
                    <a:pt x="66040" y="541705"/>
                  </a:lnTo>
                  <a:lnTo>
                    <a:pt x="100965" y="504875"/>
                  </a:lnTo>
                  <a:lnTo>
                    <a:pt x="137795" y="468680"/>
                  </a:lnTo>
                  <a:lnTo>
                    <a:pt x="174625" y="433755"/>
                  </a:lnTo>
                  <a:lnTo>
                    <a:pt x="213360" y="400735"/>
                  </a:lnTo>
                  <a:lnTo>
                    <a:pt x="252095" y="368350"/>
                  </a:lnTo>
                  <a:lnTo>
                    <a:pt x="292100" y="337870"/>
                  </a:lnTo>
                  <a:lnTo>
                    <a:pt x="332740" y="308660"/>
                  </a:lnTo>
                  <a:lnTo>
                    <a:pt x="374650" y="280720"/>
                  </a:lnTo>
                  <a:lnTo>
                    <a:pt x="417195" y="254685"/>
                  </a:lnTo>
                  <a:lnTo>
                    <a:pt x="457834" y="231140"/>
                  </a:lnTo>
                  <a:lnTo>
                    <a:pt x="499109" y="208915"/>
                  </a:lnTo>
                  <a:lnTo>
                    <a:pt x="541020" y="187325"/>
                  </a:lnTo>
                  <a:lnTo>
                    <a:pt x="584200" y="167640"/>
                  </a:lnTo>
                  <a:lnTo>
                    <a:pt x="628015" y="149225"/>
                  </a:lnTo>
                  <a:lnTo>
                    <a:pt x="672465" y="132080"/>
                  </a:lnTo>
                  <a:lnTo>
                    <a:pt x="717550" y="115569"/>
                  </a:lnTo>
                  <a:lnTo>
                    <a:pt x="763270" y="100965"/>
                  </a:lnTo>
                  <a:lnTo>
                    <a:pt x="809625" y="87630"/>
                  </a:lnTo>
                  <a:lnTo>
                    <a:pt x="856615" y="74930"/>
                  </a:lnTo>
                  <a:lnTo>
                    <a:pt x="904875" y="64134"/>
                  </a:lnTo>
                  <a:lnTo>
                    <a:pt x="953135" y="53975"/>
                  </a:lnTo>
                  <a:lnTo>
                    <a:pt x="1002665" y="45084"/>
                  </a:lnTo>
                  <a:lnTo>
                    <a:pt x="1052195" y="38100"/>
                  </a:lnTo>
                  <a:lnTo>
                    <a:pt x="1102995" y="31750"/>
                  </a:lnTo>
                  <a:lnTo>
                    <a:pt x="1154430" y="27305"/>
                  </a:lnTo>
                  <a:lnTo>
                    <a:pt x="1205865" y="23494"/>
                  </a:lnTo>
                  <a:lnTo>
                    <a:pt x="1258570" y="20955"/>
                  </a:lnTo>
                  <a:lnTo>
                    <a:pt x="1311910" y="20319"/>
                  </a:lnTo>
                  <a:lnTo>
                    <a:pt x="3143885" y="20319"/>
                  </a:lnTo>
                  <a:lnTo>
                    <a:pt x="3143885" y="17780"/>
                  </a:lnTo>
                  <a:lnTo>
                    <a:pt x="3144520" y="6984"/>
                  </a:lnTo>
                  <a:lnTo>
                    <a:pt x="1311275" y="0"/>
                  </a:lnTo>
                  <a:close/>
                </a:path>
              </a:pathLst>
            </a:custGeom>
            <a:solidFill>
              <a:srgbClr val="F5C15B"/>
            </a:solidFill>
          </p:spPr>
          <p:txBody>
            <a:bodyPr wrap="square" lIns="0" tIns="0" rIns="0" bIns="0" rtlCol="0"/>
            <a:lstStyle/>
            <a:p>
              <a:endParaRPr/>
            </a:p>
          </p:txBody>
        </p:sp>
        <p:pic>
          <p:nvPicPr>
            <p:cNvPr id="12" name="object 12"/>
            <p:cNvPicPr/>
            <p:nvPr/>
          </p:nvPicPr>
          <p:blipFill>
            <a:blip r:embed="rId3" cstate="screen">
              <a:extLst>
                <a:ext uri="{28A0092B-C50C-407E-A947-70E740481C1C}">
                  <a14:useLocalDpi xmlns:a14="http://schemas.microsoft.com/office/drawing/2010/main"/>
                </a:ext>
              </a:extLst>
            </a:blip>
            <a:stretch>
              <a:fillRect/>
            </a:stretch>
          </p:blipFill>
          <p:spPr>
            <a:xfrm>
              <a:off x="1181100" y="9738918"/>
              <a:ext cx="203834" cy="144145"/>
            </a:xfrm>
            <a:prstGeom prst="rect">
              <a:avLst/>
            </a:prstGeom>
          </p:spPr>
        </p:pic>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1504314" y="9738283"/>
              <a:ext cx="144145" cy="144144"/>
            </a:xfrm>
            <a:prstGeom prst="rect">
              <a:avLst/>
            </a:prstGeom>
          </p:spPr>
        </p:pic>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739140" y="9723678"/>
              <a:ext cx="78105" cy="155575"/>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933450" y="9724948"/>
              <a:ext cx="153034" cy="153034"/>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716686" y="9453676"/>
              <a:ext cx="2388971" cy="143014"/>
            </a:xfrm>
            <a:prstGeom prst="rect">
              <a:avLst/>
            </a:prstGeom>
          </p:spPr>
        </p:pic>
      </p:grpSp>
      <p:sp>
        <p:nvSpPr>
          <p:cNvPr id="17" name="object 17"/>
          <p:cNvSpPr/>
          <p:nvPr/>
        </p:nvSpPr>
        <p:spPr>
          <a:xfrm>
            <a:off x="7149468" y="1023492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8" name="object 18"/>
          <p:cNvGrpSpPr/>
          <p:nvPr/>
        </p:nvGrpSpPr>
        <p:grpSpPr>
          <a:xfrm>
            <a:off x="446405" y="2720723"/>
            <a:ext cx="3574415" cy="2863215"/>
            <a:chOff x="446405" y="2720720"/>
            <a:chExt cx="3574415" cy="2863215"/>
          </a:xfrm>
        </p:grpSpPr>
        <p:sp>
          <p:nvSpPr>
            <p:cNvPr id="19" name="object 19"/>
            <p:cNvSpPr/>
            <p:nvPr/>
          </p:nvSpPr>
          <p:spPr>
            <a:xfrm>
              <a:off x="678815" y="2720720"/>
              <a:ext cx="3096260" cy="2725420"/>
            </a:xfrm>
            <a:custGeom>
              <a:avLst/>
              <a:gdLst/>
              <a:ahLst/>
              <a:cxnLst/>
              <a:rect l="l" t="t" r="r" b="b"/>
              <a:pathLst>
                <a:path w="3096260" h="2725420">
                  <a:moveTo>
                    <a:pt x="2995295" y="0"/>
                  </a:moveTo>
                  <a:lnTo>
                    <a:pt x="100964" y="0"/>
                  </a:lnTo>
                  <a:lnTo>
                    <a:pt x="61594" y="7619"/>
                  </a:lnTo>
                  <a:lnTo>
                    <a:pt x="29844" y="29209"/>
                  </a:lnTo>
                  <a:lnTo>
                    <a:pt x="8254" y="61594"/>
                  </a:lnTo>
                  <a:lnTo>
                    <a:pt x="0" y="100964"/>
                  </a:lnTo>
                  <a:lnTo>
                    <a:pt x="0" y="2624454"/>
                  </a:lnTo>
                  <a:lnTo>
                    <a:pt x="8254" y="2663824"/>
                  </a:lnTo>
                  <a:lnTo>
                    <a:pt x="29844" y="2695574"/>
                  </a:lnTo>
                  <a:lnTo>
                    <a:pt x="61594" y="2717164"/>
                  </a:lnTo>
                  <a:lnTo>
                    <a:pt x="100964" y="2725419"/>
                  </a:lnTo>
                  <a:lnTo>
                    <a:pt x="2995295" y="2725419"/>
                  </a:lnTo>
                  <a:lnTo>
                    <a:pt x="3034665" y="2717164"/>
                  </a:lnTo>
                  <a:lnTo>
                    <a:pt x="3066415" y="2695574"/>
                  </a:lnTo>
                  <a:lnTo>
                    <a:pt x="3088005" y="2663824"/>
                  </a:lnTo>
                  <a:lnTo>
                    <a:pt x="3096260" y="2624454"/>
                  </a:lnTo>
                  <a:lnTo>
                    <a:pt x="3096260" y="100964"/>
                  </a:lnTo>
                  <a:lnTo>
                    <a:pt x="3088005" y="61594"/>
                  </a:lnTo>
                  <a:lnTo>
                    <a:pt x="3066415" y="29209"/>
                  </a:lnTo>
                  <a:lnTo>
                    <a:pt x="3034665" y="7619"/>
                  </a:lnTo>
                  <a:lnTo>
                    <a:pt x="2995295" y="0"/>
                  </a:lnTo>
                  <a:close/>
                </a:path>
              </a:pathLst>
            </a:custGeom>
            <a:solidFill>
              <a:srgbClr val="004448"/>
            </a:solidFill>
          </p:spPr>
          <p:txBody>
            <a:bodyPr wrap="square" lIns="0" tIns="0" rIns="0" bIns="0" rtlCol="0"/>
            <a:lstStyle/>
            <a:p>
              <a:endParaRPr/>
            </a:p>
          </p:txBody>
        </p:sp>
        <p:pic>
          <p:nvPicPr>
            <p:cNvPr id="20" name="object 20"/>
            <p:cNvPicPr/>
            <p:nvPr/>
          </p:nvPicPr>
          <p:blipFill>
            <a:blip r:embed="rId8" cstate="screen">
              <a:extLst>
                <a:ext uri="{28A0092B-C50C-407E-A947-70E740481C1C}">
                  <a14:useLocalDpi xmlns:a14="http://schemas.microsoft.com/office/drawing/2010/main"/>
                </a:ext>
              </a:extLst>
            </a:blip>
            <a:stretch>
              <a:fillRect/>
            </a:stretch>
          </p:blipFill>
          <p:spPr>
            <a:xfrm>
              <a:off x="446405" y="2778505"/>
              <a:ext cx="214629" cy="189229"/>
            </a:xfrm>
            <a:prstGeom prst="rect">
              <a:avLst/>
            </a:prstGeom>
          </p:spPr>
        </p:pic>
        <p:pic>
          <p:nvPicPr>
            <p:cNvPr id="21" name="object 21"/>
            <p:cNvPicPr/>
            <p:nvPr/>
          </p:nvPicPr>
          <p:blipFill>
            <a:blip r:embed="rId9" cstate="screen">
              <a:extLst>
                <a:ext uri="{28A0092B-C50C-407E-A947-70E740481C1C}">
                  <a14:useLocalDpi xmlns:a14="http://schemas.microsoft.com/office/drawing/2010/main"/>
                </a:ext>
              </a:extLst>
            </a:blip>
            <a:stretch>
              <a:fillRect/>
            </a:stretch>
          </p:blipFill>
          <p:spPr>
            <a:xfrm>
              <a:off x="3806825" y="2757550"/>
              <a:ext cx="213360" cy="209550"/>
            </a:xfrm>
            <a:prstGeom prst="rect">
              <a:avLst/>
            </a:prstGeom>
          </p:spPr>
        </p:pic>
        <p:pic>
          <p:nvPicPr>
            <p:cNvPr id="22" name="object 22"/>
            <p:cNvPicPr/>
            <p:nvPr/>
          </p:nvPicPr>
          <p:blipFill>
            <a:blip r:embed="rId10" cstate="screen">
              <a:extLst>
                <a:ext uri="{28A0092B-C50C-407E-A947-70E740481C1C}">
                  <a14:useLocalDpi xmlns:a14="http://schemas.microsoft.com/office/drawing/2010/main"/>
                </a:ext>
              </a:extLst>
            </a:blip>
            <a:stretch>
              <a:fillRect/>
            </a:stretch>
          </p:blipFill>
          <p:spPr>
            <a:xfrm>
              <a:off x="3805555" y="3532250"/>
              <a:ext cx="215264" cy="222250"/>
            </a:xfrm>
            <a:prstGeom prst="rect">
              <a:avLst/>
            </a:prstGeom>
          </p:spPr>
        </p:pic>
        <p:pic>
          <p:nvPicPr>
            <p:cNvPr id="23" name="object 23"/>
            <p:cNvPicPr/>
            <p:nvPr/>
          </p:nvPicPr>
          <p:blipFill>
            <a:blip r:embed="rId11" cstate="screen">
              <a:extLst>
                <a:ext uri="{28A0092B-C50C-407E-A947-70E740481C1C}">
                  <a14:useLocalDpi xmlns:a14="http://schemas.microsoft.com/office/drawing/2010/main"/>
                </a:ext>
              </a:extLst>
            </a:blip>
            <a:stretch>
              <a:fillRect/>
            </a:stretch>
          </p:blipFill>
          <p:spPr>
            <a:xfrm>
              <a:off x="3806189" y="5391530"/>
              <a:ext cx="214629" cy="192404"/>
            </a:xfrm>
            <a:prstGeom prst="rect">
              <a:avLst/>
            </a:prstGeom>
          </p:spPr>
        </p:pic>
        <p:pic>
          <p:nvPicPr>
            <p:cNvPr id="24" name="object 24"/>
            <p:cNvPicPr/>
            <p:nvPr/>
          </p:nvPicPr>
          <p:blipFill>
            <a:blip r:embed="rId12" cstate="screen">
              <a:extLst>
                <a:ext uri="{28A0092B-C50C-407E-A947-70E740481C1C}">
                  <a14:useLocalDpi xmlns:a14="http://schemas.microsoft.com/office/drawing/2010/main"/>
                </a:ext>
              </a:extLst>
            </a:blip>
            <a:stretch>
              <a:fillRect/>
            </a:stretch>
          </p:blipFill>
          <p:spPr>
            <a:xfrm>
              <a:off x="728967" y="2790697"/>
              <a:ext cx="2119515" cy="142875"/>
            </a:xfrm>
            <a:prstGeom prst="rect">
              <a:avLst/>
            </a:prstGeom>
          </p:spPr>
        </p:pic>
      </p:grpSp>
      <p:sp>
        <p:nvSpPr>
          <p:cNvPr id="25" name="object 25"/>
          <p:cNvSpPr txBox="1"/>
          <p:nvPr/>
        </p:nvSpPr>
        <p:spPr>
          <a:xfrm>
            <a:off x="705408" y="2921256"/>
            <a:ext cx="3077210" cy="2077085"/>
          </a:xfrm>
          <a:prstGeom prst="rect">
            <a:avLst/>
          </a:prstGeom>
        </p:spPr>
        <p:txBody>
          <a:bodyPr vert="horz" wrap="square" lIns="0" tIns="18409" rIns="0" bIns="0" rtlCol="0">
            <a:spAutoFit/>
          </a:bodyPr>
          <a:lstStyle/>
          <a:p>
            <a:pPr marL="12697" marR="5077" algn="just">
              <a:lnSpc>
                <a:spcPct val="95900"/>
              </a:lnSpc>
              <a:spcBef>
                <a:spcPts val="145"/>
              </a:spcBef>
            </a:pPr>
            <a:r>
              <a:rPr sz="1000" spc="-5" dirty="0">
                <a:solidFill>
                  <a:srgbClr val="FFFFFF"/>
                </a:solidFill>
                <a:latin typeface="Microsoft Sans Serif"/>
                <a:cs typeface="Microsoft Sans Serif"/>
              </a:rPr>
              <a:t>Rozanne es fundadora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directora culinaria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The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Noosphere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Institute,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proyecto</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empresarial</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social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en asociación con Dublin </a:t>
            </a:r>
            <a:r>
              <a:rPr sz="1000" dirty="0">
                <a:solidFill>
                  <a:srgbClr val="FFFFFF"/>
                </a:solidFill>
                <a:latin typeface="Microsoft Sans Serif"/>
                <a:cs typeface="Microsoft Sans Serif"/>
              </a:rPr>
              <a:t>City </a:t>
            </a:r>
            <a:r>
              <a:rPr sz="1000" spc="-5" dirty="0">
                <a:solidFill>
                  <a:srgbClr val="FFFFFF"/>
                </a:solidFill>
                <a:latin typeface="Microsoft Sans Serif"/>
                <a:cs typeface="Microsoft Sans Serif"/>
              </a:rPr>
              <a:t>University. Noosphere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ha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sido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seleccionada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por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prestigioso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GCSO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(Comisión Global para Resultados Sostenibles) para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crear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modelo</a:t>
            </a:r>
            <a:r>
              <a:rPr sz="1000" dirty="0">
                <a:solidFill>
                  <a:srgbClr val="FFFFFF"/>
                </a:solidFill>
                <a:latin typeface="Microsoft Sans Serif"/>
                <a:cs typeface="Microsoft Sans Serif"/>
              </a:rPr>
              <a:t> de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cocina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piloto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sostenible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sin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desperdicios que </a:t>
            </a:r>
            <a:r>
              <a:rPr sz="1000" dirty="0">
                <a:solidFill>
                  <a:srgbClr val="FFFFFF"/>
                </a:solidFill>
                <a:latin typeface="Microsoft Sans Serif"/>
                <a:cs typeface="Microsoft Sans Serif"/>
              </a:rPr>
              <a:t>se </a:t>
            </a:r>
            <a:r>
              <a:rPr sz="1000" spc="-5" dirty="0">
                <a:solidFill>
                  <a:srgbClr val="FFFFFF"/>
                </a:solidFill>
                <a:latin typeface="Microsoft Sans Serif"/>
                <a:cs typeface="Microsoft Sans Serif"/>
              </a:rPr>
              <a:t>replicará </a:t>
            </a:r>
            <a:r>
              <a:rPr sz="1000" dirty="0">
                <a:solidFill>
                  <a:srgbClr val="FFFFFF"/>
                </a:solidFill>
                <a:latin typeface="Microsoft Sans Serif"/>
                <a:cs typeface="Microsoft Sans Serif"/>
              </a:rPr>
              <a:t>en campus </a:t>
            </a:r>
            <a:r>
              <a:rPr sz="1000" spc="-5" dirty="0">
                <a:solidFill>
                  <a:srgbClr val="FFFFFF"/>
                </a:solidFill>
                <a:latin typeface="Microsoft Sans Serif"/>
                <a:cs typeface="Microsoft Sans Serif"/>
              </a:rPr>
              <a:t>de todo el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mundo. Esto incorporará servicios alimentarios y 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catering en toda la industria y actuará </a:t>
            </a:r>
            <a:r>
              <a:rPr sz="1000" dirty="0">
                <a:solidFill>
                  <a:srgbClr val="FFFFFF"/>
                </a:solidFill>
                <a:latin typeface="Microsoft Sans Serif"/>
                <a:cs typeface="Microsoft Sans Serif"/>
              </a:rPr>
              <a:t>como centro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investigación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desarrollo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r>
              <a:rPr sz="1000" dirty="0">
                <a:solidFill>
                  <a:srgbClr val="FFFFFF"/>
                </a:solidFill>
                <a:latin typeface="Microsoft Sans Serif"/>
                <a:cs typeface="Microsoft Sans Serif"/>
              </a:rPr>
              <a:t> alimentos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origen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vegetal y prácticas de sostenibilidad. El Instituto tiene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 </a:t>
            </a:r>
            <a:r>
              <a:rPr sz="1000" dirty="0">
                <a:solidFill>
                  <a:srgbClr val="FFFFFF"/>
                </a:solidFill>
                <a:latin typeface="Microsoft Sans Serif"/>
                <a:cs typeface="Microsoft Sans Serif"/>
              </a:rPr>
              <a:t>programa </a:t>
            </a:r>
            <a:r>
              <a:rPr sz="1000" spc="-5" dirty="0">
                <a:solidFill>
                  <a:srgbClr val="FFFFFF"/>
                </a:solidFill>
                <a:latin typeface="Microsoft Sans Serif"/>
                <a:cs typeface="Microsoft Sans Serif"/>
              </a:rPr>
              <a:t>de cocina de desperdicio cero y analiza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integrales,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análisis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nutricional,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recetas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basadas</a:t>
            </a:r>
            <a:r>
              <a:rPr sz="1000" spc="250" dirty="0">
                <a:solidFill>
                  <a:srgbClr val="FFFFFF"/>
                </a:solidFill>
                <a:latin typeface="Microsoft Sans Serif"/>
                <a:cs typeface="Microsoft Sans Serif"/>
              </a:rPr>
              <a:t> </a:t>
            </a:r>
            <a:r>
              <a:rPr sz="1000" dirty="0">
                <a:solidFill>
                  <a:srgbClr val="FFFFFF"/>
                </a:solidFill>
                <a:latin typeface="Microsoft Sans Serif"/>
                <a:cs typeface="Microsoft Sans Serif"/>
              </a:rPr>
              <a:t>en</a:t>
            </a:r>
            <a:r>
              <a:rPr sz="1000" spc="245" dirty="0">
                <a:solidFill>
                  <a:srgbClr val="FFFFFF"/>
                </a:solidFill>
                <a:latin typeface="Microsoft Sans Serif"/>
                <a:cs typeface="Microsoft Sans Serif"/>
              </a:rPr>
              <a:t> </a:t>
            </a:r>
            <a:r>
              <a:rPr sz="1000" spc="-5" dirty="0">
                <a:solidFill>
                  <a:srgbClr val="FFFFFF"/>
                </a:solidFill>
                <a:latin typeface="Microsoft Sans Serif"/>
                <a:cs typeface="Microsoft Sans Serif"/>
              </a:rPr>
              <a:t>plantas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229" dirty="0">
                <a:solidFill>
                  <a:srgbClr val="FFFFFF"/>
                </a:solidFill>
                <a:latin typeface="Microsoft Sans Serif"/>
                <a:cs typeface="Microsoft Sans Serif"/>
              </a:rPr>
              <a:t> </a:t>
            </a:r>
            <a:r>
              <a:rPr sz="1000" spc="-5" dirty="0">
                <a:solidFill>
                  <a:srgbClr val="FFFFFF"/>
                </a:solidFill>
                <a:latin typeface="Microsoft Sans Serif"/>
                <a:cs typeface="Microsoft Sans Serif"/>
              </a:rPr>
              <a:t>el  desarrollo</a:t>
            </a:r>
            <a:r>
              <a:rPr sz="1000" spc="240"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r>
              <a:rPr sz="1000" spc="245" dirty="0">
                <a:solidFill>
                  <a:srgbClr val="FFFFFF"/>
                </a:solidFill>
                <a:latin typeface="Microsoft Sans Serif"/>
                <a:cs typeface="Microsoft Sans Serif"/>
              </a:rPr>
              <a:t> </a:t>
            </a:r>
            <a:r>
              <a:rPr sz="1000" dirty="0">
                <a:solidFill>
                  <a:srgbClr val="FFFFFF"/>
                </a:solidFill>
                <a:latin typeface="Microsoft Sans Serif"/>
                <a:cs typeface="Microsoft Sans Serif"/>
              </a:rPr>
              <a:t>menús</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endParaRPr sz="1000">
              <a:latin typeface="Microsoft Sans Serif"/>
              <a:cs typeface="Microsoft Sans Serif"/>
            </a:endParaRPr>
          </a:p>
        </p:txBody>
      </p:sp>
      <p:sp>
        <p:nvSpPr>
          <p:cNvPr id="26" name="object 26"/>
          <p:cNvSpPr txBox="1"/>
          <p:nvPr/>
        </p:nvSpPr>
        <p:spPr>
          <a:xfrm>
            <a:off x="705411" y="4966842"/>
            <a:ext cx="3074035" cy="166157"/>
          </a:xfrm>
          <a:prstGeom prst="rect">
            <a:avLst/>
          </a:prstGeom>
        </p:spPr>
        <p:txBody>
          <a:bodyPr vert="horz" wrap="square" lIns="0" tIns="12062" rIns="0" bIns="0" rtlCol="0">
            <a:spAutoFit/>
          </a:bodyPr>
          <a:lstStyle/>
          <a:p>
            <a:pPr marL="12697">
              <a:spcBef>
                <a:spcPts val="95"/>
              </a:spcBef>
              <a:tabLst>
                <a:tab pos="671626" algn="l"/>
                <a:tab pos="978872" algn="l"/>
                <a:tab pos="1726675" algn="l"/>
                <a:tab pos="2359579" algn="l"/>
                <a:tab pos="2667460" algn="l"/>
              </a:tabLst>
            </a:pPr>
            <a:r>
              <a:rPr sz="1000" dirty="0">
                <a:solidFill>
                  <a:srgbClr val="FFFFFF"/>
                </a:solidFill>
                <a:latin typeface="Microsoft Sans Serif"/>
                <a:cs typeface="Microsoft Sans Serif"/>
              </a:rPr>
              <a:t>s</a:t>
            </a:r>
            <a:r>
              <a:rPr sz="1000" spc="-5" dirty="0">
                <a:solidFill>
                  <a:srgbClr val="FFFFFF"/>
                </a:solidFill>
                <a:latin typeface="Microsoft Sans Serif"/>
                <a:cs typeface="Microsoft Sans Serif"/>
              </a:rPr>
              <a:t>er</a:t>
            </a:r>
            <a:r>
              <a:rPr sz="1000" spc="-10" dirty="0">
                <a:solidFill>
                  <a:srgbClr val="FFFFFF"/>
                </a:solidFill>
                <a:latin typeface="Microsoft Sans Serif"/>
                <a:cs typeface="Microsoft Sans Serif"/>
              </a:rPr>
              <a:t>v</a:t>
            </a:r>
            <a:r>
              <a:rPr sz="1000" spc="-15" dirty="0">
                <a:solidFill>
                  <a:srgbClr val="FFFFFF"/>
                </a:solidFill>
                <a:latin typeface="Microsoft Sans Serif"/>
                <a:cs typeface="Microsoft Sans Serif"/>
              </a:rPr>
              <a:t>i</a:t>
            </a:r>
            <a:r>
              <a:rPr sz="1000" dirty="0">
                <a:solidFill>
                  <a:srgbClr val="FFFFFF"/>
                </a:solidFill>
                <a:latin typeface="Microsoft Sans Serif"/>
                <a:cs typeface="Microsoft Sans Serif"/>
              </a:rPr>
              <a:t>c</a:t>
            </a:r>
            <a:r>
              <a:rPr sz="1000" spc="-15" dirty="0">
                <a:solidFill>
                  <a:srgbClr val="FFFFFF"/>
                </a:solidFill>
                <a:latin typeface="Microsoft Sans Serif"/>
                <a:cs typeface="Microsoft Sans Serif"/>
              </a:rPr>
              <a:t>i</a:t>
            </a:r>
            <a:r>
              <a:rPr sz="1000" spc="-5" dirty="0">
                <a:solidFill>
                  <a:srgbClr val="FFFFFF"/>
                </a:solidFill>
                <a:latin typeface="Microsoft Sans Serif"/>
                <a:cs typeface="Microsoft Sans Serif"/>
              </a:rPr>
              <a: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a:t>
            </a:r>
            <a:r>
              <a:rPr sz="1000" spc="-15" dirty="0">
                <a:solidFill>
                  <a:srgbClr val="FFFFFF"/>
                </a:solidFill>
                <a:latin typeface="Microsoft Sans Serif"/>
                <a:cs typeface="Microsoft Sans Serif"/>
              </a:rPr>
              <a:t>li</a:t>
            </a:r>
            <a:r>
              <a:rPr sz="1000" spc="15" dirty="0">
                <a:solidFill>
                  <a:srgbClr val="FFFFFF"/>
                </a:solidFill>
                <a:latin typeface="Microsoft Sans Serif"/>
                <a:cs typeface="Microsoft Sans Serif"/>
              </a:rPr>
              <a:t>m</a:t>
            </a:r>
            <a:r>
              <a:rPr sz="1000" spc="-5" dirty="0">
                <a:solidFill>
                  <a:srgbClr val="FFFFFF"/>
                </a:solidFill>
                <a:latin typeface="Microsoft Sans Serif"/>
                <a:cs typeface="Microsoft Sans Serif"/>
              </a:rPr>
              <a:t>e</a:t>
            </a:r>
            <a:r>
              <a:rPr sz="1000" spc="-10" dirty="0">
                <a:solidFill>
                  <a:srgbClr val="FFFFFF"/>
                </a:solidFill>
                <a:latin typeface="Microsoft Sans Serif"/>
                <a:cs typeface="Microsoft Sans Serif"/>
              </a:rPr>
              <a:t>n</a:t>
            </a:r>
            <a:r>
              <a:rPr sz="1000" spc="-5" dirty="0">
                <a:solidFill>
                  <a:srgbClr val="FFFFFF"/>
                </a:solidFill>
                <a:latin typeface="Microsoft Sans Serif"/>
                <a:cs typeface="Microsoft Sans Serif"/>
              </a:rPr>
              <a:t>tos.</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A</a:t>
            </a:r>
            <a:r>
              <a:rPr sz="1000" spc="-5" dirty="0">
                <a:solidFill>
                  <a:srgbClr val="FFFFFF"/>
                </a:solidFill>
                <a:latin typeface="Microsoft Sans Serif"/>
                <a:cs typeface="Microsoft Sans Serif"/>
              </a:rPr>
              <a:t>d</a:t>
            </a:r>
            <a:r>
              <a:rPr sz="1000" spc="-10" dirty="0">
                <a:solidFill>
                  <a:srgbClr val="FFFFFF"/>
                </a:solidFill>
                <a:latin typeface="Microsoft Sans Serif"/>
                <a:cs typeface="Microsoft Sans Serif"/>
              </a:rPr>
              <a:t>e</a:t>
            </a:r>
            <a:r>
              <a:rPr sz="1000" spc="15" dirty="0">
                <a:solidFill>
                  <a:srgbClr val="FFFFFF"/>
                </a:solidFill>
                <a:latin typeface="Microsoft Sans Serif"/>
                <a:cs typeface="Microsoft Sans Serif"/>
              </a:rPr>
              <a:t>m</a:t>
            </a:r>
            <a:r>
              <a:rPr sz="1000" spc="-5" dirty="0">
                <a:solidFill>
                  <a:srgbClr val="FFFFFF"/>
                </a:solidFill>
                <a:latin typeface="Microsoft Sans Serif"/>
                <a:cs typeface="Microsoft Sans Serif"/>
              </a:rPr>
              <a:t>ás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bri</a:t>
            </a:r>
            <a:r>
              <a:rPr sz="1000" spc="-10" dirty="0">
                <a:solidFill>
                  <a:srgbClr val="FFFFFF"/>
                </a:solidFill>
                <a:latin typeface="Microsoft Sans Serif"/>
                <a:cs typeface="Microsoft Sans Serif"/>
              </a:rPr>
              <a:t>n</a:t>
            </a:r>
            <a:r>
              <a:rPr sz="1000" spc="-5" dirty="0">
                <a:solidFill>
                  <a:srgbClr val="FFFFFF"/>
                </a:solidFill>
                <a:latin typeface="Microsoft Sans Serif"/>
                <a:cs typeface="Microsoft Sans Serif"/>
              </a:rPr>
              <a:t>d</a:t>
            </a:r>
            <a:r>
              <a:rPr sz="1000" spc="-10" dirty="0">
                <a:solidFill>
                  <a:srgbClr val="FFFFFF"/>
                </a:solidFill>
                <a:latin typeface="Microsoft Sans Serif"/>
                <a:cs typeface="Microsoft Sans Serif"/>
              </a:rPr>
              <a:t>a</a:t>
            </a:r>
            <a:r>
              <a:rPr sz="1000" spc="-5" dirty="0">
                <a:solidFill>
                  <a:srgbClr val="FFFFFF"/>
                </a:solidFill>
                <a:latin typeface="Microsoft Sans Serif"/>
                <a:cs typeface="Microsoft Sans Serif"/>
              </a:rPr>
              <a:t>r</a:t>
            </a:r>
            <a:endParaRPr sz="1000">
              <a:latin typeface="Microsoft Sans Serif"/>
              <a:cs typeface="Microsoft Sans Serif"/>
            </a:endParaRPr>
          </a:p>
        </p:txBody>
      </p:sp>
      <p:sp>
        <p:nvSpPr>
          <p:cNvPr id="27" name="object 27"/>
          <p:cNvSpPr txBox="1"/>
          <p:nvPr/>
        </p:nvSpPr>
        <p:spPr>
          <a:xfrm>
            <a:off x="705411" y="5113146"/>
            <a:ext cx="3072765" cy="305368"/>
          </a:xfrm>
          <a:prstGeom prst="rect">
            <a:avLst/>
          </a:prstGeom>
        </p:spPr>
        <p:txBody>
          <a:bodyPr vert="horz" wrap="square" lIns="0" tIns="22854" rIns="0" bIns="0" rtlCol="0">
            <a:spAutoFit/>
          </a:bodyPr>
          <a:lstStyle/>
          <a:p>
            <a:pPr marL="12697" marR="5077">
              <a:lnSpc>
                <a:spcPts val="1140"/>
              </a:lnSpc>
              <a:spcBef>
                <a:spcPts val="180"/>
              </a:spcBef>
            </a:pPr>
            <a:r>
              <a:rPr sz="1000" spc="-5" dirty="0">
                <a:solidFill>
                  <a:srgbClr val="FFFFFF"/>
                </a:solidFill>
                <a:latin typeface="Microsoft Sans Serif"/>
                <a:cs typeface="Microsoft Sans Serif"/>
              </a:rPr>
              <a:t>capacitación</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25" dirty="0">
                <a:solidFill>
                  <a:srgbClr val="FFFFFF"/>
                </a:solidFill>
                <a:latin typeface="Microsoft Sans Serif"/>
                <a:cs typeface="Microsoft Sans Serif"/>
              </a:rPr>
              <a:t> </a:t>
            </a:r>
            <a:r>
              <a:rPr sz="1000" spc="5" dirty="0">
                <a:solidFill>
                  <a:srgbClr val="FFFFFF"/>
                </a:solidFill>
                <a:latin typeface="Microsoft Sans Serif"/>
                <a:cs typeface="Microsoft Sans Serif"/>
              </a:rPr>
              <a:t>tutoría</a:t>
            </a:r>
            <a:r>
              <a:rPr sz="1000" spc="55" dirty="0">
                <a:solidFill>
                  <a:srgbClr val="FFFFFF"/>
                </a:solidFill>
                <a:latin typeface="Microsoft Sans Serif"/>
                <a:cs typeface="Microsoft Sans Serif"/>
              </a:rPr>
              <a:t> </a:t>
            </a:r>
            <a:r>
              <a:rPr sz="1000" spc="-5" dirty="0">
                <a:solidFill>
                  <a:srgbClr val="FFFFFF"/>
                </a:solidFill>
                <a:latin typeface="Microsoft Sans Serif"/>
                <a:cs typeface="Microsoft Sans Serif"/>
              </a:rPr>
              <a:t>al</a:t>
            </a:r>
            <a:r>
              <a:rPr sz="1000" spc="50" dirty="0">
                <a:solidFill>
                  <a:srgbClr val="FFFFFF"/>
                </a:solidFill>
                <a:latin typeface="Microsoft Sans Serif"/>
                <a:cs typeface="Microsoft Sans Serif"/>
              </a:rPr>
              <a:t> </a:t>
            </a:r>
            <a:r>
              <a:rPr sz="1000" spc="-5" dirty="0">
                <a:solidFill>
                  <a:srgbClr val="FFFFFF"/>
                </a:solidFill>
                <a:latin typeface="Microsoft Sans Serif"/>
                <a:cs typeface="Microsoft Sans Serif"/>
              </a:rPr>
              <a:t>personal</a:t>
            </a:r>
            <a:r>
              <a:rPr sz="1000" spc="6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40"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spc="55" dirty="0">
                <a:solidFill>
                  <a:srgbClr val="FFFFFF"/>
                </a:solidFill>
                <a:latin typeface="Microsoft Sans Serif"/>
                <a:cs typeface="Microsoft Sans Serif"/>
              </a:rPr>
              <a:t> </a:t>
            </a:r>
            <a:r>
              <a:rPr sz="1000" spc="-5" dirty="0">
                <a:solidFill>
                  <a:srgbClr val="FFFFFF"/>
                </a:solidFill>
                <a:latin typeface="Microsoft Sans Serif"/>
                <a:cs typeface="Microsoft Sans Serif"/>
              </a:rPr>
              <a:t>implementación </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objetivos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desarrollo</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sostenible.</a:t>
            </a:r>
            <a:endParaRPr sz="1000">
              <a:latin typeface="Microsoft Sans Serif"/>
              <a:cs typeface="Microsoft Sans Serif"/>
            </a:endParaRPr>
          </a:p>
        </p:txBody>
      </p:sp>
      <p:sp>
        <p:nvSpPr>
          <p:cNvPr id="28" name="object 28"/>
          <p:cNvSpPr txBox="1"/>
          <p:nvPr/>
        </p:nvSpPr>
        <p:spPr>
          <a:xfrm>
            <a:off x="706630" y="5469925"/>
            <a:ext cx="3032760" cy="541655"/>
          </a:xfrm>
          <a:prstGeom prst="rect">
            <a:avLst/>
          </a:prstGeom>
        </p:spPr>
        <p:txBody>
          <a:bodyPr vert="horz" wrap="square" lIns="0" tIns="111727" rIns="0" bIns="0" rtlCol="0">
            <a:spAutoFit/>
          </a:bodyPr>
          <a:lstStyle/>
          <a:p>
            <a:pPr marL="24759">
              <a:spcBef>
                <a:spcPts val="880"/>
              </a:spcBef>
            </a:pPr>
            <a:r>
              <a:rPr sz="1200" spc="-5"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spcBef>
                <a:spcPts val="645"/>
              </a:spcBef>
              <a:tabLst>
                <a:tab pos="634808" algn="l"/>
                <a:tab pos="1211212" algn="l"/>
                <a:tab pos="1482275" algn="l"/>
                <a:tab pos="1826342" algn="l"/>
                <a:tab pos="2103116" algn="l"/>
                <a:tab pos="2401477" algn="l"/>
              </a:tabLst>
            </a:pPr>
            <a:r>
              <a:rPr sz="1000" spc="-40" dirty="0">
                <a:solidFill>
                  <a:srgbClr val="57585B"/>
                </a:solidFill>
                <a:latin typeface="Microsoft Sans Serif"/>
                <a:cs typeface="Microsoft Sans Serif"/>
              </a:rPr>
              <a:t>Rozanne	</a:t>
            </a:r>
            <a:r>
              <a:rPr sz="1000" spc="-35" dirty="0">
                <a:solidFill>
                  <a:srgbClr val="57585B"/>
                </a:solidFill>
                <a:latin typeface="Microsoft Sans Serif"/>
                <a:cs typeface="Microsoft Sans Serif"/>
              </a:rPr>
              <a:t>Stevens	</a:t>
            </a:r>
            <a:r>
              <a:rPr sz="1000" spc="-40" dirty="0">
                <a:solidFill>
                  <a:srgbClr val="57585B"/>
                </a:solidFill>
                <a:latin typeface="Microsoft Sans Serif"/>
                <a:cs typeface="Microsoft Sans Serif"/>
              </a:rPr>
              <a:t>es	una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las	</a:t>
            </a:r>
            <a:r>
              <a:rPr sz="1000" spc="-40" dirty="0">
                <a:solidFill>
                  <a:srgbClr val="57585B"/>
                </a:solidFill>
                <a:latin typeface="Microsoft Sans Serif"/>
                <a:cs typeface="Microsoft Sans Serif"/>
              </a:rPr>
              <a:t>campeonas</a:t>
            </a:r>
            <a:endParaRPr sz="1000">
              <a:latin typeface="Microsoft Sans Serif"/>
              <a:cs typeface="Microsoft Sans Serif"/>
            </a:endParaRPr>
          </a:p>
        </p:txBody>
      </p:sp>
      <p:grpSp>
        <p:nvGrpSpPr>
          <p:cNvPr id="29" name="object 29"/>
          <p:cNvGrpSpPr/>
          <p:nvPr/>
        </p:nvGrpSpPr>
        <p:grpSpPr>
          <a:xfrm>
            <a:off x="3" y="3"/>
            <a:ext cx="7268209" cy="2458720"/>
            <a:chOff x="0" y="0"/>
            <a:chExt cx="7268209" cy="2458720"/>
          </a:xfrm>
        </p:grpSpPr>
        <p:sp>
          <p:nvSpPr>
            <p:cNvPr id="30" name="object 30"/>
            <p:cNvSpPr/>
            <p:nvPr/>
          </p:nvSpPr>
          <p:spPr>
            <a:xfrm>
              <a:off x="0" y="0"/>
              <a:ext cx="5269865" cy="1329690"/>
            </a:xfrm>
            <a:custGeom>
              <a:avLst/>
              <a:gdLst/>
              <a:ahLst/>
              <a:cxnLst/>
              <a:rect l="l" t="t" r="r" b="b"/>
              <a:pathLst>
                <a:path w="5269865" h="1329690">
                  <a:moveTo>
                    <a:pt x="5269488" y="0"/>
                  </a:moveTo>
                  <a:lnTo>
                    <a:pt x="0" y="0"/>
                  </a:lnTo>
                  <a:lnTo>
                    <a:pt x="0" y="1329689"/>
                  </a:lnTo>
                  <a:lnTo>
                    <a:pt x="2585720" y="1329689"/>
                  </a:lnTo>
                  <a:lnTo>
                    <a:pt x="4112260" y="1288414"/>
                  </a:lnTo>
                  <a:lnTo>
                    <a:pt x="4913630" y="997584"/>
                  </a:lnTo>
                  <a:lnTo>
                    <a:pt x="5250815" y="208279"/>
                  </a:lnTo>
                  <a:lnTo>
                    <a:pt x="5269488" y="0"/>
                  </a:lnTo>
                  <a:close/>
                </a:path>
              </a:pathLst>
            </a:custGeom>
            <a:solidFill>
              <a:srgbClr val="004448"/>
            </a:solidFill>
          </p:spPr>
          <p:txBody>
            <a:bodyPr wrap="square" lIns="0" tIns="0" rIns="0" bIns="0" rtlCol="0"/>
            <a:lstStyle/>
            <a:p>
              <a:endParaRPr/>
            </a:p>
          </p:txBody>
        </p:sp>
        <p:pic>
          <p:nvPicPr>
            <p:cNvPr id="31" name="object 31"/>
            <p:cNvPicPr/>
            <p:nvPr/>
          </p:nvPicPr>
          <p:blipFill>
            <a:blip r:embed="rId13" cstate="screen">
              <a:extLst>
                <a:ext uri="{28A0092B-C50C-407E-A947-70E740481C1C}">
                  <a14:useLocalDpi xmlns:a14="http://schemas.microsoft.com/office/drawing/2010/main"/>
                </a:ext>
              </a:extLst>
            </a:blip>
            <a:stretch>
              <a:fillRect/>
            </a:stretch>
          </p:blipFill>
          <p:spPr>
            <a:xfrm>
              <a:off x="4586604" y="494029"/>
              <a:ext cx="2411729" cy="1597659"/>
            </a:xfrm>
            <a:prstGeom prst="rect">
              <a:avLst/>
            </a:prstGeom>
          </p:spPr>
        </p:pic>
        <p:sp>
          <p:nvSpPr>
            <p:cNvPr id="32" name="object 32"/>
            <p:cNvSpPr/>
            <p:nvPr/>
          </p:nvSpPr>
          <p:spPr>
            <a:xfrm>
              <a:off x="4586604" y="504824"/>
              <a:ext cx="2411730" cy="1591310"/>
            </a:xfrm>
            <a:custGeom>
              <a:avLst/>
              <a:gdLst/>
              <a:ahLst/>
              <a:cxnLst/>
              <a:rect l="l" t="t" r="r" b="b"/>
              <a:pathLst>
                <a:path w="2411729" h="1591310">
                  <a:moveTo>
                    <a:pt x="2411729" y="1586864"/>
                  </a:moveTo>
                  <a:lnTo>
                    <a:pt x="0" y="1586864"/>
                  </a:lnTo>
                  <a:lnTo>
                    <a:pt x="0" y="1591309"/>
                  </a:lnTo>
                  <a:lnTo>
                    <a:pt x="2411729" y="1591309"/>
                  </a:lnTo>
                  <a:lnTo>
                    <a:pt x="2411729" y="1586864"/>
                  </a:lnTo>
                  <a:close/>
                </a:path>
                <a:path w="2411729" h="1591310">
                  <a:moveTo>
                    <a:pt x="2338070" y="0"/>
                  </a:moveTo>
                  <a:lnTo>
                    <a:pt x="73660" y="0"/>
                  </a:lnTo>
                  <a:lnTo>
                    <a:pt x="48895" y="5079"/>
                  </a:lnTo>
                  <a:lnTo>
                    <a:pt x="29210" y="18414"/>
                  </a:lnTo>
                  <a:lnTo>
                    <a:pt x="15875" y="38100"/>
                  </a:lnTo>
                  <a:lnTo>
                    <a:pt x="10795" y="62229"/>
                  </a:lnTo>
                  <a:lnTo>
                    <a:pt x="10795" y="1586864"/>
                  </a:lnTo>
                  <a:lnTo>
                    <a:pt x="2400935" y="1586864"/>
                  </a:lnTo>
                  <a:lnTo>
                    <a:pt x="2400935" y="62229"/>
                  </a:lnTo>
                  <a:lnTo>
                    <a:pt x="2395854" y="38100"/>
                  </a:lnTo>
                  <a:lnTo>
                    <a:pt x="2382520" y="18414"/>
                  </a:lnTo>
                  <a:lnTo>
                    <a:pt x="2362835" y="5079"/>
                  </a:lnTo>
                  <a:lnTo>
                    <a:pt x="2338070" y="0"/>
                  </a:lnTo>
                  <a:close/>
                </a:path>
              </a:pathLst>
            </a:custGeom>
            <a:solidFill>
              <a:srgbClr val="010303"/>
            </a:solidFill>
          </p:spPr>
          <p:txBody>
            <a:bodyPr wrap="square" lIns="0" tIns="0" rIns="0" bIns="0" rtlCol="0"/>
            <a:lstStyle/>
            <a:p>
              <a:endParaRPr/>
            </a:p>
          </p:txBody>
        </p:sp>
        <p:pic>
          <p:nvPicPr>
            <p:cNvPr id="33" name="object 33"/>
            <p:cNvPicPr/>
            <p:nvPr/>
          </p:nvPicPr>
          <p:blipFill>
            <a:blip r:embed="rId14" cstate="screen">
              <a:extLst>
                <a:ext uri="{28A0092B-C50C-407E-A947-70E740481C1C}">
                  <a14:useLocalDpi xmlns:a14="http://schemas.microsoft.com/office/drawing/2010/main"/>
                </a:ext>
              </a:extLst>
            </a:blip>
            <a:stretch>
              <a:fillRect/>
            </a:stretch>
          </p:blipFill>
          <p:spPr>
            <a:xfrm>
              <a:off x="4292600" y="2095499"/>
              <a:ext cx="2975609" cy="86995"/>
            </a:xfrm>
            <a:prstGeom prst="rect">
              <a:avLst/>
            </a:prstGeom>
          </p:spPr>
        </p:pic>
        <p:pic>
          <p:nvPicPr>
            <p:cNvPr id="34" name="object 34"/>
            <p:cNvPicPr/>
            <p:nvPr/>
          </p:nvPicPr>
          <p:blipFill>
            <a:blip r:embed="rId15" cstate="screen">
              <a:extLst>
                <a:ext uri="{28A0092B-C50C-407E-A947-70E740481C1C}">
                  <a14:useLocalDpi xmlns:a14="http://schemas.microsoft.com/office/drawing/2010/main"/>
                </a:ext>
              </a:extLst>
            </a:blip>
            <a:stretch>
              <a:fillRect/>
            </a:stretch>
          </p:blipFill>
          <p:spPr>
            <a:xfrm>
              <a:off x="4646295" y="581024"/>
              <a:ext cx="2291714" cy="1417954"/>
            </a:xfrm>
            <a:prstGeom prst="rect">
              <a:avLst/>
            </a:prstGeom>
          </p:spPr>
        </p:pic>
        <p:sp>
          <p:nvSpPr>
            <p:cNvPr id="35" name="object 35"/>
            <p:cNvSpPr/>
            <p:nvPr/>
          </p:nvSpPr>
          <p:spPr>
            <a:xfrm>
              <a:off x="6080125" y="1603374"/>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6" name="object 36"/>
            <p:cNvSpPr/>
            <p:nvPr/>
          </p:nvSpPr>
          <p:spPr>
            <a:xfrm>
              <a:off x="6046470" y="1570354"/>
              <a:ext cx="815975" cy="779780"/>
            </a:xfrm>
            <a:custGeom>
              <a:avLst/>
              <a:gdLst/>
              <a:ahLst/>
              <a:cxnLst/>
              <a:rect l="l" t="t" r="r" b="b"/>
              <a:pathLst>
                <a:path w="815975" h="779780">
                  <a:moveTo>
                    <a:pt x="399414" y="0"/>
                  </a:moveTo>
                  <a:lnTo>
                    <a:pt x="353694" y="3809"/>
                  </a:lnTo>
                  <a:lnTo>
                    <a:pt x="308609" y="12064"/>
                  </a:lnTo>
                  <a:lnTo>
                    <a:pt x="266064" y="24764"/>
                  </a:lnTo>
                  <a:lnTo>
                    <a:pt x="224789" y="41909"/>
                  </a:lnTo>
                  <a:lnTo>
                    <a:pt x="186054" y="62864"/>
                  </a:lnTo>
                  <a:lnTo>
                    <a:pt x="149859" y="88264"/>
                  </a:lnTo>
                  <a:lnTo>
                    <a:pt x="116839" y="117475"/>
                  </a:lnTo>
                  <a:lnTo>
                    <a:pt x="86994" y="149859"/>
                  </a:lnTo>
                  <a:lnTo>
                    <a:pt x="60959" y="185420"/>
                  </a:lnTo>
                  <a:lnTo>
                    <a:pt x="39369" y="223520"/>
                  </a:lnTo>
                  <a:lnTo>
                    <a:pt x="21589" y="264795"/>
                  </a:lnTo>
                  <a:lnTo>
                    <a:pt x="8889" y="309245"/>
                  </a:lnTo>
                  <a:lnTo>
                    <a:pt x="1904" y="353695"/>
                  </a:lnTo>
                  <a:lnTo>
                    <a:pt x="0" y="398779"/>
                  </a:lnTo>
                  <a:lnTo>
                    <a:pt x="3809" y="441959"/>
                  </a:lnTo>
                  <a:lnTo>
                    <a:pt x="12064" y="485139"/>
                  </a:lnTo>
                  <a:lnTo>
                    <a:pt x="26034" y="525779"/>
                  </a:lnTo>
                  <a:lnTo>
                    <a:pt x="43814" y="565150"/>
                  </a:lnTo>
                  <a:lnTo>
                    <a:pt x="66039" y="601979"/>
                  </a:lnTo>
                  <a:lnTo>
                    <a:pt x="92075" y="636904"/>
                  </a:lnTo>
                  <a:lnTo>
                    <a:pt x="122554" y="668654"/>
                  </a:lnTo>
                  <a:lnTo>
                    <a:pt x="156209" y="696595"/>
                  </a:lnTo>
                  <a:lnTo>
                    <a:pt x="193675" y="721359"/>
                  </a:lnTo>
                  <a:lnTo>
                    <a:pt x="234314" y="742314"/>
                  </a:lnTo>
                  <a:lnTo>
                    <a:pt x="277494" y="759459"/>
                  </a:lnTo>
                  <a:lnTo>
                    <a:pt x="323214" y="771525"/>
                  </a:lnTo>
                  <a:lnTo>
                    <a:pt x="370204" y="777875"/>
                  </a:lnTo>
                  <a:lnTo>
                    <a:pt x="417194" y="779779"/>
                  </a:lnTo>
                  <a:lnTo>
                    <a:pt x="462914" y="776604"/>
                  </a:lnTo>
                  <a:lnTo>
                    <a:pt x="507364" y="768350"/>
                  </a:lnTo>
                  <a:lnTo>
                    <a:pt x="550545" y="755014"/>
                  </a:lnTo>
                  <a:lnTo>
                    <a:pt x="591184" y="737870"/>
                  </a:lnTo>
                  <a:lnTo>
                    <a:pt x="629920" y="716914"/>
                  </a:lnTo>
                  <a:lnTo>
                    <a:pt x="666114" y="691514"/>
                  </a:lnTo>
                  <a:lnTo>
                    <a:pt x="699770" y="662939"/>
                  </a:lnTo>
                  <a:lnTo>
                    <a:pt x="728979" y="630554"/>
                  </a:lnTo>
                  <a:lnTo>
                    <a:pt x="755014" y="594995"/>
                  </a:lnTo>
                  <a:lnTo>
                    <a:pt x="777239" y="556259"/>
                  </a:lnTo>
                  <a:lnTo>
                    <a:pt x="794384" y="514984"/>
                  </a:lnTo>
                  <a:lnTo>
                    <a:pt x="807084" y="471170"/>
                  </a:lnTo>
                  <a:lnTo>
                    <a:pt x="814070" y="426084"/>
                  </a:lnTo>
                  <a:lnTo>
                    <a:pt x="815975" y="381634"/>
                  </a:lnTo>
                  <a:lnTo>
                    <a:pt x="812164" y="337820"/>
                  </a:lnTo>
                  <a:lnTo>
                    <a:pt x="803909" y="295275"/>
                  </a:lnTo>
                  <a:lnTo>
                    <a:pt x="790575" y="254000"/>
                  </a:lnTo>
                  <a:lnTo>
                    <a:pt x="772159" y="214629"/>
                  </a:lnTo>
                  <a:lnTo>
                    <a:pt x="749934" y="177800"/>
                  </a:lnTo>
                  <a:lnTo>
                    <a:pt x="723900" y="143509"/>
                  </a:lnTo>
                  <a:lnTo>
                    <a:pt x="693420" y="111759"/>
                  </a:lnTo>
                  <a:lnTo>
                    <a:pt x="659764" y="83184"/>
                  </a:lnTo>
                  <a:lnTo>
                    <a:pt x="622300" y="58420"/>
                  </a:lnTo>
                  <a:lnTo>
                    <a:pt x="582295" y="37464"/>
                  </a:lnTo>
                  <a:lnTo>
                    <a:pt x="539114" y="20954"/>
                  </a:lnTo>
                  <a:lnTo>
                    <a:pt x="492759" y="8889"/>
                  </a:lnTo>
                  <a:lnTo>
                    <a:pt x="445769" y="1904"/>
                  </a:lnTo>
                  <a:lnTo>
                    <a:pt x="399414" y="0"/>
                  </a:lnTo>
                  <a:close/>
                </a:path>
              </a:pathLst>
            </a:custGeom>
            <a:solidFill>
              <a:srgbClr val="CC912F"/>
            </a:solidFill>
          </p:spPr>
          <p:txBody>
            <a:bodyPr wrap="square" lIns="0" tIns="0" rIns="0" bIns="0" rtlCol="0"/>
            <a:lstStyle/>
            <a:p>
              <a:endParaRPr/>
            </a:p>
          </p:txBody>
        </p:sp>
        <p:sp>
          <p:nvSpPr>
            <p:cNvPr id="37" name="object 37"/>
            <p:cNvSpPr/>
            <p:nvPr/>
          </p:nvSpPr>
          <p:spPr>
            <a:xfrm>
              <a:off x="520700" y="0"/>
              <a:ext cx="12700" cy="1012190"/>
            </a:xfrm>
            <a:custGeom>
              <a:avLst/>
              <a:gdLst/>
              <a:ahLst/>
              <a:cxnLst/>
              <a:rect l="l" t="t" r="r" b="b"/>
              <a:pathLst>
                <a:path w="12700" h="1012190">
                  <a:moveTo>
                    <a:pt x="0" y="1012189"/>
                  </a:moveTo>
                  <a:lnTo>
                    <a:pt x="12700" y="1012189"/>
                  </a:lnTo>
                  <a:lnTo>
                    <a:pt x="12700" y="0"/>
                  </a:lnTo>
                  <a:lnTo>
                    <a:pt x="0" y="0"/>
                  </a:lnTo>
                  <a:lnTo>
                    <a:pt x="0" y="1012189"/>
                  </a:lnTo>
                  <a:close/>
                </a:path>
              </a:pathLst>
            </a:custGeom>
            <a:solidFill>
              <a:srgbClr val="FFFFFF"/>
            </a:solidFill>
          </p:spPr>
          <p:txBody>
            <a:bodyPr wrap="square" lIns="0" tIns="0" rIns="0" bIns="0" rtlCol="0"/>
            <a:lstStyle/>
            <a:p>
              <a:endParaRPr/>
            </a:p>
          </p:txBody>
        </p:sp>
        <p:pic>
          <p:nvPicPr>
            <p:cNvPr id="38" name="object 38"/>
            <p:cNvPicPr/>
            <p:nvPr/>
          </p:nvPicPr>
          <p:blipFill>
            <a:blip r:embed="rId16" cstate="screen">
              <a:extLst>
                <a:ext uri="{28A0092B-C50C-407E-A947-70E740481C1C}">
                  <a14:useLocalDpi xmlns:a14="http://schemas.microsoft.com/office/drawing/2010/main"/>
                </a:ext>
              </a:extLst>
            </a:blip>
            <a:stretch>
              <a:fillRect/>
            </a:stretch>
          </p:blipFill>
          <p:spPr>
            <a:xfrm>
              <a:off x="154762" y="399287"/>
              <a:ext cx="243966" cy="213868"/>
            </a:xfrm>
            <a:prstGeom prst="rect">
              <a:avLst/>
            </a:prstGeom>
          </p:spPr>
        </p:pic>
        <p:sp>
          <p:nvSpPr>
            <p:cNvPr id="39" name="object 39"/>
            <p:cNvSpPr/>
            <p:nvPr/>
          </p:nvSpPr>
          <p:spPr>
            <a:xfrm>
              <a:off x="674166" y="402589"/>
              <a:ext cx="2298700" cy="442595"/>
            </a:xfrm>
            <a:custGeom>
              <a:avLst/>
              <a:gdLst/>
              <a:ahLst/>
              <a:cxnLst/>
              <a:rect l="l" t="t" r="r" b="b"/>
              <a:pathLst>
                <a:path w="2298700" h="442594">
                  <a:moveTo>
                    <a:pt x="16040" y="312547"/>
                  </a:moveTo>
                  <a:lnTo>
                    <a:pt x="0" y="312547"/>
                  </a:lnTo>
                  <a:lnTo>
                    <a:pt x="0" y="440182"/>
                  </a:lnTo>
                  <a:lnTo>
                    <a:pt x="16040" y="440182"/>
                  </a:lnTo>
                  <a:lnTo>
                    <a:pt x="16040" y="312547"/>
                  </a:lnTo>
                  <a:close/>
                </a:path>
                <a:path w="2298700" h="442594">
                  <a:moveTo>
                    <a:pt x="113995" y="376047"/>
                  </a:moveTo>
                  <a:lnTo>
                    <a:pt x="110312" y="359156"/>
                  </a:lnTo>
                  <a:lnTo>
                    <a:pt x="108534" y="356489"/>
                  </a:lnTo>
                  <a:lnTo>
                    <a:pt x="106324" y="353314"/>
                  </a:lnTo>
                  <a:lnTo>
                    <a:pt x="103009" y="350647"/>
                  </a:lnTo>
                  <a:lnTo>
                    <a:pt x="94132" y="346583"/>
                  </a:lnTo>
                  <a:lnTo>
                    <a:pt x="89255" y="345567"/>
                  </a:lnTo>
                  <a:lnTo>
                    <a:pt x="83972" y="345567"/>
                  </a:lnTo>
                  <a:lnTo>
                    <a:pt x="75361" y="346519"/>
                  </a:lnTo>
                  <a:lnTo>
                    <a:pt x="67830" y="349377"/>
                  </a:lnTo>
                  <a:lnTo>
                    <a:pt x="61379" y="354139"/>
                  </a:lnTo>
                  <a:lnTo>
                    <a:pt x="56007" y="360807"/>
                  </a:lnTo>
                  <a:lnTo>
                    <a:pt x="56007" y="347726"/>
                  </a:lnTo>
                  <a:lnTo>
                    <a:pt x="42608" y="347726"/>
                  </a:lnTo>
                  <a:lnTo>
                    <a:pt x="42608" y="440182"/>
                  </a:lnTo>
                  <a:lnTo>
                    <a:pt x="57492" y="440182"/>
                  </a:lnTo>
                  <a:lnTo>
                    <a:pt x="57556" y="377571"/>
                  </a:lnTo>
                  <a:lnTo>
                    <a:pt x="59804" y="369824"/>
                  </a:lnTo>
                  <a:lnTo>
                    <a:pt x="64401" y="365506"/>
                  </a:lnTo>
                  <a:lnTo>
                    <a:pt x="69011" y="361315"/>
                  </a:lnTo>
                  <a:lnTo>
                    <a:pt x="70294" y="360807"/>
                  </a:lnTo>
                  <a:lnTo>
                    <a:pt x="74485" y="359156"/>
                  </a:lnTo>
                  <a:lnTo>
                    <a:pt x="84797" y="359156"/>
                  </a:lnTo>
                  <a:lnTo>
                    <a:pt x="99098" y="377571"/>
                  </a:lnTo>
                  <a:lnTo>
                    <a:pt x="99098" y="440182"/>
                  </a:lnTo>
                  <a:lnTo>
                    <a:pt x="113995" y="440182"/>
                  </a:lnTo>
                  <a:lnTo>
                    <a:pt x="113995" y="376047"/>
                  </a:lnTo>
                  <a:close/>
                </a:path>
                <a:path w="2298700" h="442594">
                  <a:moveTo>
                    <a:pt x="159423" y="213106"/>
                  </a:moveTo>
                  <a:lnTo>
                    <a:pt x="130276" y="156083"/>
                  </a:lnTo>
                  <a:lnTo>
                    <a:pt x="104368" y="121285"/>
                  </a:lnTo>
                  <a:lnTo>
                    <a:pt x="102400" y="120142"/>
                  </a:lnTo>
                  <a:lnTo>
                    <a:pt x="98501" y="117856"/>
                  </a:lnTo>
                  <a:lnTo>
                    <a:pt x="134162" y="98425"/>
                  </a:lnTo>
                  <a:lnTo>
                    <a:pt x="135572" y="96139"/>
                  </a:lnTo>
                  <a:lnTo>
                    <a:pt x="139204" y="90309"/>
                  </a:lnTo>
                  <a:lnTo>
                    <a:pt x="142811" y="81343"/>
                  </a:lnTo>
                  <a:lnTo>
                    <a:pt x="144983" y="71539"/>
                  </a:lnTo>
                  <a:lnTo>
                    <a:pt x="145707" y="60833"/>
                  </a:lnTo>
                  <a:lnTo>
                    <a:pt x="145262" y="52362"/>
                  </a:lnTo>
                  <a:lnTo>
                    <a:pt x="130581" y="17106"/>
                  </a:lnTo>
                  <a:lnTo>
                    <a:pt x="122847" y="10960"/>
                  </a:lnTo>
                  <a:lnTo>
                    <a:pt x="122847" y="60833"/>
                  </a:lnTo>
                  <a:lnTo>
                    <a:pt x="122847" y="67564"/>
                  </a:lnTo>
                  <a:lnTo>
                    <a:pt x="91719" y="96139"/>
                  </a:lnTo>
                  <a:lnTo>
                    <a:pt x="33921" y="96139"/>
                  </a:lnTo>
                  <a:lnTo>
                    <a:pt x="33921" y="26797"/>
                  </a:lnTo>
                  <a:lnTo>
                    <a:pt x="86956" y="26797"/>
                  </a:lnTo>
                  <a:lnTo>
                    <a:pt x="120675" y="47294"/>
                  </a:lnTo>
                  <a:lnTo>
                    <a:pt x="122847" y="60833"/>
                  </a:lnTo>
                  <a:lnTo>
                    <a:pt x="122847" y="10960"/>
                  </a:lnTo>
                  <a:lnTo>
                    <a:pt x="86042" y="3683"/>
                  </a:lnTo>
                  <a:lnTo>
                    <a:pt x="11747" y="3683"/>
                  </a:lnTo>
                  <a:lnTo>
                    <a:pt x="11747" y="213106"/>
                  </a:lnTo>
                  <a:lnTo>
                    <a:pt x="33921" y="213106"/>
                  </a:lnTo>
                  <a:lnTo>
                    <a:pt x="33921" y="120142"/>
                  </a:lnTo>
                  <a:lnTo>
                    <a:pt x="65354" y="120142"/>
                  </a:lnTo>
                  <a:lnTo>
                    <a:pt x="96710" y="146240"/>
                  </a:lnTo>
                  <a:lnTo>
                    <a:pt x="131533" y="213106"/>
                  </a:lnTo>
                  <a:lnTo>
                    <a:pt x="159423" y="213106"/>
                  </a:lnTo>
                  <a:close/>
                </a:path>
                <a:path w="2298700" h="442594">
                  <a:moveTo>
                    <a:pt x="202565" y="407670"/>
                  </a:moveTo>
                  <a:lnTo>
                    <a:pt x="201383" y="403225"/>
                  </a:lnTo>
                  <a:lnTo>
                    <a:pt x="199009" y="399669"/>
                  </a:lnTo>
                  <a:lnTo>
                    <a:pt x="196646" y="395986"/>
                  </a:lnTo>
                  <a:lnTo>
                    <a:pt x="193382" y="393319"/>
                  </a:lnTo>
                  <a:lnTo>
                    <a:pt x="185051" y="389509"/>
                  </a:lnTo>
                  <a:lnTo>
                    <a:pt x="177698" y="387096"/>
                  </a:lnTo>
                  <a:lnTo>
                    <a:pt x="167170" y="384175"/>
                  </a:lnTo>
                  <a:lnTo>
                    <a:pt x="155498" y="380746"/>
                  </a:lnTo>
                  <a:lnTo>
                    <a:pt x="151422" y="378968"/>
                  </a:lnTo>
                  <a:lnTo>
                    <a:pt x="149529" y="377571"/>
                  </a:lnTo>
                  <a:lnTo>
                    <a:pt x="147104" y="374269"/>
                  </a:lnTo>
                  <a:lnTo>
                    <a:pt x="146494" y="372491"/>
                  </a:lnTo>
                  <a:lnTo>
                    <a:pt x="146494" y="367284"/>
                  </a:lnTo>
                  <a:lnTo>
                    <a:pt x="147942" y="364490"/>
                  </a:lnTo>
                  <a:lnTo>
                    <a:pt x="153797" y="359664"/>
                  </a:lnTo>
                  <a:lnTo>
                    <a:pt x="158673" y="358521"/>
                  </a:lnTo>
                  <a:lnTo>
                    <a:pt x="171310" y="358521"/>
                  </a:lnTo>
                  <a:lnTo>
                    <a:pt x="184708" y="373634"/>
                  </a:lnTo>
                  <a:lnTo>
                    <a:pt x="199263" y="371602"/>
                  </a:lnTo>
                  <a:lnTo>
                    <a:pt x="198323" y="365633"/>
                  </a:lnTo>
                  <a:lnTo>
                    <a:pt x="196621" y="360807"/>
                  </a:lnTo>
                  <a:lnTo>
                    <a:pt x="195021" y="358521"/>
                  </a:lnTo>
                  <a:lnTo>
                    <a:pt x="191655" y="353695"/>
                  </a:lnTo>
                  <a:lnTo>
                    <a:pt x="187807" y="350901"/>
                  </a:lnTo>
                  <a:lnTo>
                    <a:pt x="182600" y="348742"/>
                  </a:lnTo>
                  <a:lnTo>
                    <a:pt x="177380" y="346710"/>
                  </a:lnTo>
                  <a:lnTo>
                    <a:pt x="171335" y="345567"/>
                  </a:lnTo>
                  <a:lnTo>
                    <a:pt x="159867" y="345567"/>
                  </a:lnTo>
                  <a:lnTo>
                    <a:pt x="132105" y="368173"/>
                  </a:lnTo>
                  <a:lnTo>
                    <a:pt x="132105" y="376809"/>
                  </a:lnTo>
                  <a:lnTo>
                    <a:pt x="144957" y="393446"/>
                  </a:lnTo>
                  <a:lnTo>
                    <a:pt x="149186" y="395605"/>
                  </a:lnTo>
                  <a:lnTo>
                    <a:pt x="156743" y="398145"/>
                  </a:lnTo>
                  <a:lnTo>
                    <a:pt x="167665" y="401066"/>
                  </a:lnTo>
                  <a:lnTo>
                    <a:pt x="175768" y="403098"/>
                  </a:lnTo>
                  <a:lnTo>
                    <a:pt x="180848" y="404876"/>
                  </a:lnTo>
                  <a:lnTo>
                    <a:pt x="185813" y="408305"/>
                  </a:lnTo>
                  <a:lnTo>
                    <a:pt x="187274" y="411099"/>
                  </a:lnTo>
                  <a:lnTo>
                    <a:pt x="187274" y="418592"/>
                  </a:lnTo>
                  <a:lnTo>
                    <a:pt x="185610" y="422021"/>
                  </a:lnTo>
                  <a:lnTo>
                    <a:pt x="178993" y="427863"/>
                  </a:lnTo>
                  <a:lnTo>
                    <a:pt x="173926" y="429387"/>
                  </a:lnTo>
                  <a:lnTo>
                    <a:pt x="160312" y="429387"/>
                  </a:lnTo>
                  <a:lnTo>
                    <a:pt x="155028" y="427736"/>
                  </a:lnTo>
                  <a:lnTo>
                    <a:pt x="147472" y="421132"/>
                  </a:lnTo>
                  <a:lnTo>
                    <a:pt x="145173" y="416306"/>
                  </a:lnTo>
                  <a:lnTo>
                    <a:pt x="144348" y="410083"/>
                  </a:lnTo>
                  <a:lnTo>
                    <a:pt x="129616" y="412623"/>
                  </a:lnTo>
                  <a:lnTo>
                    <a:pt x="159105" y="441769"/>
                  </a:lnTo>
                  <a:lnTo>
                    <a:pt x="167170" y="442214"/>
                  </a:lnTo>
                  <a:lnTo>
                    <a:pt x="174066" y="442214"/>
                  </a:lnTo>
                  <a:lnTo>
                    <a:pt x="180238" y="441071"/>
                  </a:lnTo>
                  <a:lnTo>
                    <a:pt x="191160" y="435991"/>
                  </a:lnTo>
                  <a:lnTo>
                    <a:pt x="195338" y="432435"/>
                  </a:lnTo>
                  <a:lnTo>
                    <a:pt x="197205" y="429387"/>
                  </a:lnTo>
                  <a:lnTo>
                    <a:pt x="198234" y="427736"/>
                  </a:lnTo>
                  <a:lnTo>
                    <a:pt x="201129" y="423164"/>
                  </a:lnTo>
                  <a:lnTo>
                    <a:pt x="202450" y="418592"/>
                  </a:lnTo>
                  <a:lnTo>
                    <a:pt x="202565" y="407670"/>
                  </a:lnTo>
                  <a:close/>
                </a:path>
                <a:path w="2298700" h="442594">
                  <a:moveTo>
                    <a:pt x="255574" y="440055"/>
                  </a:moveTo>
                  <a:lnTo>
                    <a:pt x="253504" y="426720"/>
                  </a:lnTo>
                  <a:lnTo>
                    <a:pt x="253428" y="426212"/>
                  </a:lnTo>
                  <a:lnTo>
                    <a:pt x="250723" y="426593"/>
                  </a:lnTo>
                  <a:lnTo>
                    <a:pt x="248539" y="426720"/>
                  </a:lnTo>
                  <a:lnTo>
                    <a:pt x="244690" y="426720"/>
                  </a:lnTo>
                  <a:lnTo>
                    <a:pt x="238455" y="418465"/>
                  </a:lnTo>
                  <a:lnTo>
                    <a:pt x="238455" y="359918"/>
                  </a:lnTo>
                  <a:lnTo>
                    <a:pt x="253428" y="359918"/>
                  </a:lnTo>
                  <a:lnTo>
                    <a:pt x="253428" y="347726"/>
                  </a:lnTo>
                  <a:lnTo>
                    <a:pt x="238455" y="347726"/>
                  </a:lnTo>
                  <a:lnTo>
                    <a:pt x="238455" y="315468"/>
                  </a:lnTo>
                  <a:lnTo>
                    <a:pt x="223647" y="324866"/>
                  </a:lnTo>
                  <a:lnTo>
                    <a:pt x="223647" y="347726"/>
                  </a:lnTo>
                  <a:lnTo>
                    <a:pt x="212725" y="347726"/>
                  </a:lnTo>
                  <a:lnTo>
                    <a:pt x="212725" y="359918"/>
                  </a:lnTo>
                  <a:lnTo>
                    <a:pt x="223647" y="359918"/>
                  </a:lnTo>
                  <a:lnTo>
                    <a:pt x="223659" y="422656"/>
                  </a:lnTo>
                  <a:lnTo>
                    <a:pt x="224256" y="428625"/>
                  </a:lnTo>
                  <a:lnTo>
                    <a:pt x="225463" y="431546"/>
                  </a:lnTo>
                  <a:lnTo>
                    <a:pt x="226682" y="434594"/>
                  </a:lnTo>
                  <a:lnTo>
                    <a:pt x="228777" y="436880"/>
                  </a:lnTo>
                  <a:lnTo>
                    <a:pt x="231749" y="438658"/>
                  </a:lnTo>
                  <a:lnTo>
                    <a:pt x="234734" y="440563"/>
                  </a:lnTo>
                  <a:lnTo>
                    <a:pt x="238925" y="441452"/>
                  </a:lnTo>
                  <a:lnTo>
                    <a:pt x="247637" y="441452"/>
                  </a:lnTo>
                  <a:lnTo>
                    <a:pt x="251383" y="440944"/>
                  </a:lnTo>
                  <a:lnTo>
                    <a:pt x="255574" y="440055"/>
                  </a:lnTo>
                  <a:close/>
                </a:path>
                <a:path w="2298700" h="442594">
                  <a:moveTo>
                    <a:pt x="283133" y="347726"/>
                  </a:moveTo>
                  <a:lnTo>
                    <a:pt x="268249" y="347726"/>
                  </a:lnTo>
                  <a:lnTo>
                    <a:pt x="268249" y="440182"/>
                  </a:lnTo>
                  <a:lnTo>
                    <a:pt x="283133" y="440182"/>
                  </a:lnTo>
                  <a:lnTo>
                    <a:pt x="283133" y="347726"/>
                  </a:lnTo>
                  <a:close/>
                </a:path>
                <a:path w="2298700" h="442594">
                  <a:moveTo>
                    <a:pt x="283133" y="312547"/>
                  </a:moveTo>
                  <a:lnTo>
                    <a:pt x="268249" y="312547"/>
                  </a:lnTo>
                  <a:lnTo>
                    <a:pt x="268249" y="330581"/>
                  </a:lnTo>
                  <a:lnTo>
                    <a:pt x="283133" y="330581"/>
                  </a:lnTo>
                  <a:lnTo>
                    <a:pt x="283133" y="312547"/>
                  </a:lnTo>
                  <a:close/>
                </a:path>
                <a:path w="2298700" h="442594">
                  <a:moveTo>
                    <a:pt x="332536" y="108585"/>
                  </a:moveTo>
                  <a:lnTo>
                    <a:pt x="327050" y="65265"/>
                  </a:lnTo>
                  <a:lnTo>
                    <a:pt x="310781" y="30391"/>
                  </a:lnTo>
                  <a:lnTo>
                    <a:pt x="309676" y="29095"/>
                  </a:lnTo>
                  <a:lnTo>
                    <a:pt x="309676" y="108712"/>
                  </a:lnTo>
                  <a:lnTo>
                    <a:pt x="308673" y="127635"/>
                  </a:lnTo>
                  <a:lnTo>
                    <a:pt x="293509" y="170942"/>
                  </a:lnTo>
                  <a:lnTo>
                    <a:pt x="252310" y="192913"/>
                  </a:lnTo>
                  <a:lnTo>
                    <a:pt x="240525" y="191554"/>
                  </a:lnTo>
                  <a:lnTo>
                    <a:pt x="204317" y="159270"/>
                  </a:lnTo>
                  <a:lnTo>
                    <a:pt x="195160" y="111506"/>
                  </a:lnTo>
                  <a:lnTo>
                    <a:pt x="196215" y="89585"/>
                  </a:lnTo>
                  <a:lnTo>
                    <a:pt x="212140" y="44069"/>
                  </a:lnTo>
                  <a:lnTo>
                    <a:pt x="252653" y="23749"/>
                  </a:lnTo>
                  <a:lnTo>
                    <a:pt x="260731" y="24422"/>
                  </a:lnTo>
                  <a:lnTo>
                    <a:pt x="294259" y="46951"/>
                  </a:lnTo>
                  <a:lnTo>
                    <a:pt x="307962" y="84569"/>
                  </a:lnTo>
                  <a:lnTo>
                    <a:pt x="309676" y="108712"/>
                  </a:lnTo>
                  <a:lnTo>
                    <a:pt x="309676" y="29095"/>
                  </a:lnTo>
                  <a:lnTo>
                    <a:pt x="274599" y="3454"/>
                  </a:lnTo>
                  <a:lnTo>
                    <a:pt x="252539" y="0"/>
                  </a:lnTo>
                  <a:lnTo>
                    <a:pt x="235635" y="1841"/>
                  </a:lnTo>
                  <a:lnTo>
                    <a:pt x="194703" y="29464"/>
                  </a:lnTo>
                  <a:lnTo>
                    <a:pt x="177901" y="64630"/>
                  </a:lnTo>
                  <a:lnTo>
                    <a:pt x="172427" y="108712"/>
                  </a:lnTo>
                  <a:lnTo>
                    <a:pt x="172313" y="111506"/>
                  </a:lnTo>
                  <a:lnTo>
                    <a:pt x="172897" y="124752"/>
                  </a:lnTo>
                  <a:lnTo>
                    <a:pt x="181902" y="163449"/>
                  </a:lnTo>
                  <a:lnTo>
                    <a:pt x="210134" y="202438"/>
                  </a:lnTo>
                  <a:lnTo>
                    <a:pt x="252425" y="216662"/>
                  </a:lnTo>
                  <a:lnTo>
                    <a:pt x="263144" y="215861"/>
                  </a:lnTo>
                  <a:lnTo>
                    <a:pt x="302006" y="196494"/>
                  </a:lnTo>
                  <a:lnTo>
                    <a:pt x="305206" y="192913"/>
                  </a:lnTo>
                  <a:lnTo>
                    <a:pt x="309829" y="187769"/>
                  </a:lnTo>
                  <a:lnTo>
                    <a:pt x="326758" y="152742"/>
                  </a:lnTo>
                  <a:lnTo>
                    <a:pt x="331901" y="124218"/>
                  </a:lnTo>
                  <a:lnTo>
                    <a:pt x="332536" y="108585"/>
                  </a:lnTo>
                  <a:close/>
                </a:path>
                <a:path w="2298700" h="442594">
                  <a:moveTo>
                    <a:pt x="340918" y="440055"/>
                  </a:moveTo>
                  <a:lnTo>
                    <a:pt x="338848" y="426720"/>
                  </a:lnTo>
                  <a:lnTo>
                    <a:pt x="338772" y="426212"/>
                  </a:lnTo>
                  <a:lnTo>
                    <a:pt x="336067" y="426593"/>
                  </a:lnTo>
                  <a:lnTo>
                    <a:pt x="333883" y="426720"/>
                  </a:lnTo>
                  <a:lnTo>
                    <a:pt x="330034" y="426720"/>
                  </a:lnTo>
                  <a:lnTo>
                    <a:pt x="323799" y="418465"/>
                  </a:lnTo>
                  <a:lnTo>
                    <a:pt x="323799" y="359918"/>
                  </a:lnTo>
                  <a:lnTo>
                    <a:pt x="338772" y="359918"/>
                  </a:lnTo>
                  <a:lnTo>
                    <a:pt x="338772" y="347726"/>
                  </a:lnTo>
                  <a:lnTo>
                    <a:pt x="323799" y="347726"/>
                  </a:lnTo>
                  <a:lnTo>
                    <a:pt x="323799" y="315468"/>
                  </a:lnTo>
                  <a:lnTo>
                    <a:pt x="308991" y="324866"/>
                  </a:lnTo>
                  <a:lnTo>
                    <a:pt x="308991" y="347726"/>
                  </a:lnTo>
                  <a:lnTo>
                    <a:pt x="298069" y="347726"/>
                  </a:lnTo>
                  <a:lnTo>
                    <a:pt x="298069" y="359918"/>
                  </a:lnTo>
                  <a:lnTo>
                    <a:pt x="308991" y="359918"/>
                  </a:lnTo>
                  <a:lnTo>
                    <a:pt x="309003" y="422656"/>
                  </a:lnTo>
                  <a:lnTo>
                    <a:pt x="309600" y="428625"/>
                  </a:lnTo>
                  <a:lnTo>
                    <a:pt x="310807" y="431546"/>
                  </a:lnTo>
                  <a:lnTo>
                    <a:pt x="312026" y="434594"/>
                  </a:lnTo>
                  <a:lnTo>
                    <a:pt x="314121" y="436880"/>
                  </a:lnTo>
                  <a:lnTo>
                    <a:pt x="317093" y="438658"/>
                  </a:lnTo>
                  <a:lnTo>
                    <a:pt x="320078" y="440563"/>
                  </a:lnTo>
                  <a:lnTo>
                    <a:pt x="324269" y="441452"/>
                  </a:lnTo>
                  <a:lnTo>
                    <a:pt x="332981" y="441452"/>
                  </a:lnTo>
                  <a:lnTo>
                    <a:pt x="336727" y="440944"/>
                  </a:lnTo>
                  <a:lnTo>
                    <a:pt x="340918" y="440055"/>
                  </a:lnTo>
                  <a:close/>
                </a:path>
                <a:path w="2298700" h="442594">
                  <a:moveTo>
                    <a:pt x="422871" y="347726"/>
                  </a:moveTo>
                  <a:lnTo>
                    <a:pt x="407974" y="347726"/>
                  </a:lnTo>
                  <a:lnTo>
                    <a:pt x="407974" y="405130"/>
                  </a:lnTo>
                  <a:lnTo>
                    <a:pt x="407162" y="411226"/>
                  </a:lnTo>
                  <a:lnTo>
                    <a:pt x="405434" y="415544"/>
                  </a:lnTo>
                  <a:lnTo>
                    <a:pt x="403910" y="419481"/>
                  </a:lnTo>
                  <a:lnTo>
                    <a:pt x="401142" y="422783"/>
                  </a:lnTo>
                  <a:lnTo>
                    <a:pt x="393306" y="427609"/>
                  </a:lnTo>
                  <a:lnTo>
                    <a:pt x="389115" y="428752"/>
                  </a:lnTo>
                  <a:lnTo>
                    <a:pt x="380187" y="428752"/>
                  </a:lnTo>
                  <a:lnTo>
                    <a:pt x="376440" y="427609"/>
                  </a:lnTo>
                  <a:lnTo>
                    <a:pt x="373405" y="425196"/>
                  </a:lnTo>
                  <a:lnTo>
                    <a:pt x="370370" y="422910"/>
                  </a:lnTo>
                  <a:lnTo>
                    <a:pt x="368388" y="419608"/>
                  </a:lnTo>
                  <a:lnTo>
                    <a:pt x="367385" y="415290"/>
                  </a:lnTo>
                  <a:lnTo>
                    <a:pt x="366839" y="412750"/>
                  </a:lnTo>
                  <a:lnTo>
                    <a:pt x="366534" y="407162"/>
                  </a:lnTo>
                  <a:lnTo>
                    <a:pt x="366534" y="347726"/>
                  </a:lnTo>
                  <a:lnTo>
                    <a:pt x="351650" y="347726"/>
                  </a:lnTo>
                  <a:lnTo>
                    <a:pt x="351713" y="412750"/>
                  </a:lnTo>
                  <a:lnTo>
                    <a:pt x="351955" y="416560"/>
                  </a:lnTo>
                  <a:lnTo>
                    <a:pt x="352564" y="419608"/>
                  </a:lnTo>
                  <a:lnTo>
                    <a:pt x="353441" y="424180"/>
                  </a:lnTo>
                  <a:lnTo>
                    <a:pt x="376491" y="442214"/>
                  </a:lnTo>
                  <a:lnTo>
                    <a:pt x="381673" y="442214"/>
                  </a:lnTo>
                  <a:lnTo>
                    <a:pt x="390017" y="441248"/>
                  </a:lnTo>
                  <a:lnTo>
                    <a:pt x="397446" y="438315"/>
                  </a:lnTo>
                  <a:lnTo>
                    <a:pt x="403961" y="433438"/>
                  </a:lnTo>
                  <a:lnTo>
                    <a:pt x="407784" y="428752"/>
                  </a:lnTo>
                  <a:lnTo>
                    <a:pt x="409549" y="426593"/>
                  </a:lnTo>
                  <a:lnTo>
                    <a:pt x="409549" y="440182"/>
                  </a:lnTo>
                  <a:lnTo>
                    <a:pt x="422871" y="440182"/>
                  </a:lnTo>
                  <a:lnTo>
                    <a:pt x="422871" y="426593"/>
                  </a:lnTo>
                  <a:lnTo>
                    <a:pt x="422871" y="347726"/>
                  </a:lnTo>
                  <a:close/>
                </a:path>
                <a:path w="2298700" h="442594">
                  <a:moveTo>
                    <a:pt x="481025" y="188341"/>
                  </a:moveTo>
                  <a:lnTo>
                    <a:pt x="374040" y="188341"/>
                  </a:lnTo>
                  <a:lnTo>
                    <a:pt x="384213" y="173736"/>
                  </a:lnTo>
                  <a:lnTo>
                    <a:pt x="478282" y="28321"/>
                  </a:lnTo>
                  <a:lnTo>
                    <a:pt x="478282" y="3683"/>
                  </a:lnTo>
                  <a:lnTo>
                    <a:pt x="358267" y="3683"/>
                  </a:lnTo>
                  <a:lnTo>
                    <a:pt x="358267" y="28321"/>
                  </a:lnTo>
                  <a:lnTo>
                    <a:pt x="451764" y="28321"/>
                  </a:lnTo>
                  <a:lnTo>
                    <a:pt x="447586" y="33883"/>
                  </a:lnTo>
                  <a:lnTo>
                    <a:pt x="443306" y="39865"/>
                  </a:lnTo>
                  <a:lnTo>
                    <a:pt x="438899" y="46316"/>
                  </a:lnTo>
                  <a:lnTo>
                    <a:pt x="434390" y="53213"/>
                  </a:lnTo>
                  <a:lnTo>
                    <a:pt x="348551" y="187452"/>
                  </a:lnTo>
                  <a:lnTo>
                    <a:pt x="348551" y="213106"/>
                  </a:lnTo>
                  <a:lnTo>
                    <a:pt x="481025" y="213106"/>
                  </a:lnTo>
                  <a:lnTo>
                    <a:pt x="481025" y="188341"/>
                  </a:lnTo>
                  <a:close/>
                </a:path>
                <a:path w="2298700" h="442594">
                  <a:moveTo>
                    <a:pt x="481126" y="440055"/>
                  </a:moveTo>
                  <a:lnTo>
                    <a:pt x="479056" y="426720"/>
                  </a:lnTo>
                  <a:lnTo>
                    <a:pt x="478980" y="426212"/>
                  </a:lnTo>
                  <a:lnTo>
                    <a:pt x="476275" y="426593"/>
                  </a:lnTo>
                  <a:lnTo>
                    <a:pt x="474091" y="426720"/>
                  </a:lnTo>
                  <a:lnTo>
                    <a:pt x="470242" y="426720"/>
                  </a:lnTo>
                  <a:lnTo>
                    <a:pt x="464007" y="418465"/>
                  </a:lnTo>
                  <a:lnTo>
                    <a:pt x="464007" y="359918"/>
                  </a:lnTo>
                  <a:lnTo>
                    <a:pt x="478980" y="359918"/>
                  </a:lnTo>
                  <a:lnTo>
                    <a:pt x="478980" y="347726"/>
                  </a:lnTo>
                  <a:lnTo>
                    <a:pt x="464007" y="347726"/>
                  </a:lnTo>
                  <a:lnTo>
                    <a:pt x="464007" y="315468"/>
                  </a:lnTo>
                  <a:lnTo>
                    <a:pt x="449199" y="324866"/>
                  </a:lnTo>
                  <a:lnTo>
                    <a:pt x="449199" y="347726"/>
                  </a:lnTo>
                  <a:lnTo>
                    <a:pt x="438277" y="347726"/>
                  </a:lnTo>
                  <a:lnTo>
                    <a:pt x="438277" y="359918"/>
                  </a:lnTo>
                  <a:lnTo>
                    <a:pt x="449199" y="359918"/>
                  </a:lnTo>
                  <a:lnTo>
                    <a:pt x="449211" y="422656"/>
                  </a:lnTo>
                  <a:lnTo>
                    <a:pt x="449808" y="428625"/>
                  </a:lnTo>
                  <a:lnTo>
                    <a:pt x="451015" y="431546"/>
                  </a:lnTo>
                  <a:lnTo>
                    <a:pt x="452234" y="434594"/>
                  </a:lnTo>
                  <a:lnTo>
                    <a:pt x="454329" y="436880"/>
                  </a:lnTo>
                  <a:lnTo>
                    <a:pt x="457301" y="438658"/>
                  </a:lnTo>
                  <a:lnTo>
                    <a:pt x="460286" y="440563"/>
                  </a:lnTo>
                  <a:lnTo>
                    <a:pt x="464477" y="441452"/>
                  </a:lnTo>
                  <a:lnTo>
                    <a:pt x="473189" y="441452"/>
                  </a:lnTo>
                  <a:lnTo>
                    <a:pt x="476935" y="440944"/>
                  </a:lnTo>
                  <a:lnTo>
                    <a:pt x="481126" y="440055"/>
                  </a:lnTo>
                  <a:close/>
                </a:path>
                <a:path w="2298700" h="442594">
                  <a:moveTo>
                    <a:pt x="570471" y="392684"/>
                  </a:moveTo>
                  <a:lnTo>
                    <a:pt x="569747" y="382244"/>
                  </a:lnTo>
                  <a:lnTo>
                    <a:pt x="567588" y="372986"/>
                  </a:lnTo>
                  <a:lnTo>
                    <a:pt x="563994" y="364959"/>
                  </a:lnTo>
                  <a:lnTo>
                    <a:pt x="559346" y="358648"/>
                  </a:lnTo>
                  <a:lnTo>
                    <a:pt x="558977" y="358140"/>
                  </a:lnTo>
                  <a:lnTo>
                    <a:pt x="555129" y="354723"/>
                  </a:lnTo>
                  <a:lnTo>
                    <a:pt x="555129" y="393954"/>
                  </a:lnTo>
                  <a:lnTo>
                    <a:pt x="554748" y="401091"/>
                  </a:lnTo>
                  <a:lnTo>
                    <a:pt x="536752" y="429387"/>
                  </a:lnTo>
                  <a:lnTo>
                    <a:pt x="521919" y="429387"/>
                  </a:lnTo>
                  <a:lnTo>
                    <a:pt x="503478" y="393954"/>
                  </a:lnTo>
                  <a:lnTo>
                    <a:pt x="503936" y="385648"/>
                  </a:lnTo>
                  <a:lnTo>
                    <a:pt x="521919" y="358648"/>
                  </a:lnTo>
                  <a:lnTo>
                    <a:pt x="536702" y="358648"/>
                  </a:lnTo>
                  <a:lnTo>
                    <a:pt x="555117" y="392684"/>
                  </a:lnTo>
                  <a:lnTo>
                    <a:pt x="555129" y="393954"/>
                  </a:lnTo>
                  <a:lnTo>
                    <a:pt x="555129" y="354723"/>
                  </a:lnTo>
                  <a:lnTo>
                    <a:pt x="552805" y="352640"/>
                  </a:lnTo>
                  <a:lnTo>
                    <a:pt x="545820" y="348716"/>
                  </a:lnTo>
                  <a:lnTo>
                    <a:pt x="537997" y="346354"/>
                  </a:lnTo>
                  <a:lnTo>
                    <a:pt x="529361" y="345567"/>
                  </a:lnTo>
                  <a:lnTo>
                    <a:pt x="521525" y="346214"/>
                  </a:lnTo>
                  <a:lnTo>
                    <a:pt x="491553" y="371576"/>
                  </a:lnTo>
                  <a:lnTo>
                    <a:pt x="488175" y="393954"/>
                  </a:lnTo>
                  <a:lnTo>
                    <a:pt x="488873" y="404990"/>
                  </a:lnTo>
                  <a:lnTo>
                    <a:pt x="512673" y="439140"/>
                  </a:lnTo>
                  <a:lnTo>
                    <a:pt x="529361" y="442214"/>
                  </a:lnTo>
                  <a:lnTo>
                    <a:pt x="537032" y="442214"/>
                  </a:lnTo>
                  <a:lnTo>
                    <a:pt x="544106" y="440436"/>
                  </a:lnTo>
                  <a:lnTo>
                    <a:pt x="557060" y="432816"/>
                  </a:lnTo>
                  <a:lnTo>
                    <a:pt x="560222" y="429387"/>
                  </a:lnTo>
                  <a:lnTo>
                    <a:pt x="561987" y="427482"/>
                  </a:lnTo>
                  <a:lnTo>
                    <a:pt x="565378" y="420751"/>
                  </a:lnTo>
                  <a:lnTo>
                    <a:pt x="567601" y="415137"/>
                  </a:lnTo>
                  <a:lnTo>
                    <a:pt x="569188" y="408584"/>
                  </a:lnTo>
                  <a:lnTo>
                    <a:pt x="570141" y="401091"/>
                  </a:lnTo>
                  <a:lnTo>
                    <a:pt x="570471" y="392684"/>
                  </a:lnTo>
                  <a:close/>
                </a:path>
                <a:path w="2298700" h="442594">
                  <a:moveTo>
                    <a:pt x="642061" y="213106"/>
                  </a:moveTo>
                  <a:lnTo>
                    <a:pt x="621309" y="149733"/>
                  </a:lnTo>
                  <a:lnTo>
                    <a:pt x="613905" y="127127"/>
                  </a:lnTo>
                  <a:lnTo>
                    <a:pt x="590410" y="55372"/>
                  </a:lnTo>
                  <a:lnTo>
                    <a:pt x="590410" y="127127"/>
                  </a:lnTo>
                  <a:lnTo>
                    <a:pt x="533603" y="127127"/>
                  </a:lnTo>
                  <a:lnTo>
                    <a:pt x="552005" y="65659"/>
                  </a:lnTo>
                  <a:lnTo>
                    <a:pt x="554748" y="55740"/>
                  </a:lnTo>
                  <a:lnTo>
                    <a:pt x="557174" y="45758"/>
                  </a:lnTo>
                  <a:lnTo>
                    <a:pt x="559269" y="35737"/>
                  </a:lnTo>
                  <a:lnTo>
                    <a:pt x="561035" y="25654"/>
                  </a:lnTo>
                  <a:lnTo>
                    <a:pt x="563232" y="34734"/>
                  </a:lnTo>
                  <a:lnTo>
                    <a:pt x="565950" y="44996"/>
                  </a:lnTo>
                  <a:lnTo>
                    <a:pt x="569175" y="56451"/>
                  </a:lnTo>
                  <a:lnTo>
                    <a:pt x="572922" y="69088"/>
                  </a:lnTo>
                  <a:lnTo>
                    <a:pt x="590410" y="127127"/>
                  </a:lnTo>
                  <a:lnTo>
                    <a:pt x="590410" y="55372"/>
                  </a:lnTo>
                  <a:lnTo>
                    <a:pt x="580682" y="25654"/>
                  </a:lnTo>
                  <a:lnTo>
                    <a:pt x="573493" y="3683"/>
                  </a:lnTo>
                  <a:lnTo>
                    <a:pt x="549605" y="3683"/>
                  </a:lnTo>
                  <a:lnTo>
                    <a:pt x="485254" y="213106"/>
                  </a:lnTo>
                  <a:lnTo>
                    <a:pt x="508800" y="213106"/>
                  </a:lnTo>
                  <a:lnTo>
                    <a:pt x="527202" y="149733"/>
                  </a:lnTo>
                  <a:lnTo>
                    <a:pt x="597230" y="149733"/>
                  </a:lnTo>
                  <a:lnTo>
                    <a:pt x="616788" y="213106"/>
                  </a:lnTo>
                  <a:lnTo>
                    <a:pt x="642061" y="213106"/>
                  </a:lnTo>
                  <a:close/>
                </a:path>
                <a:path w="2298700" h="442594">
                  <a:moveTo>
                    <a:pt x="792429" y="3683"/>
                  </a:moveTo>
                  <a:lnTo>
                    <a:pt x="771093" y="3683"/>
                  </a:lnTo>
                  <a:lnTo>
                    <a:pt x="771093" y="168148"/>
                  </a:lnTo>
                  <a:lnTo>
                    <a:pt x="707072" y="48514"/>
                  </a:lnTo>
                  <a:lnTo>
                    <a:pt x="683082" y="3683"/>
                  </a:lnTo>
                  <a:lnTo>
                    <a:pt x="660349" y="3683"/>
                  </a:lnTo>
                  <a:lnTo>
                    <a:pt x="660349" y="213106"/>
                  </a:lnTo>
                  <a:lnTo>
                    <a:pt x="681685" y="213106"/>
                  </a:lnTo>
                  <a:lnTo>
                    <a:pt x="681685" y="48514"/>
                  </a:lnTo>
                  <a:lnTo>
                    <a:pt x="769696" y="213106"/>
                  </a:lnTo>
                  <a:lnTo>
                    <a:pt x="792429" y="213106"/>
                  </a:lnTo>
                  <a:lnTo>
                    <a:pt x="792429" y="168148"/>
                  </a:lnTo>
                  <a:lnTo>
                    <a:pt x="792429" y="3683"/>
                  </a:lnTo>
                  <a:close/>
                </a:path>
                <a:path w="2298700" h="442594">
                  <a:moveTo>
                    <a:pt x="961593" y="3683"/>
                  </a:moveTo>
                  <a:lnTo>
                    <a:pt x="940257" y="3683"/>
                  </a:lnTo>
                  <a:lnTo>
                    <a:pt x="940257" y="168148"/>
                  </a:lnTo>
                  <a:lnTo>
                    <a:pt x="876236" y="48514"/>
                  </a:lnTo>
                  <a:lnTo>
                    <a:pt x="852246" y="3683"/>
                  </a:lnTo>
                  <a:lnTo>
                    <a:pt x="829513" y="3683"/>
                  </a:lnTo>
                  <a:lnTo>
                    <a:pt x="829513" y="213106"/>
                  </a:lnTo>
                  <a:lnTo>
                    <a:pt x="850849" y="213106"/>
                  </a:lnTo>
                  <a:lnTo>
                    <a:pt x="850849" y="48514"/>
                  </a:lnTo>
                  <a:lnTo>
                    <a:pt x="938860" y="213106"/>
                  </a:lnTo>
                  <a:lnTo>
                    <a:pt x="961593" y="213106"/>
                  </a:lnTo>
                  <a:lnTo>
                    <a:pt x="961593" y="168148"/>
                  </a:lnTo>
                  <a:lnTo>
                    <a:pt x="961593" y="3683"/>
                  </a:lnTo>
                  <a:close/>
                </a:path>
                <a:path w="2298700" h="442594">
                  <a:moveTo>
                    <a:pt x="1122883" y="188341"/>
                  </a:moveTo>
                  <a:lnTo>
                    <a:pt x="1020013" y="188341"/>
                  </a:lnTo>
                  <a:lnTo>
                    <a:pt x="1020013" y="117094"/>
                  </a:lnTo>
                  <a:lnTo>
                    <a:pt x="1112723" y="117094"/>
                  </a:lnTo>
                  <a:lnTo>
                    <a:pt x="1112723" y="92583"/>
                  </a:lnTo>
                  <a:lnTo>
                    <a:pt x="1020013" y="92583"/>
                  </a:lnTo>
                  <a:lnTo>
                    <a:pt x="1020013" y="28321"/>
                  </a:lnTo>
                  <a:lnTo>
                    <a:pt x="1119073" y="28321"/>
                  </a:lnTo>
                  <a:lnTo>
                    <a:pt x="1119073" y="3683"/>
                  </a:lnTo>
                  <a:lnTo>
                    <a:pt x="997915" y="3683"/>
                  </a:lnTo>
                  <a:lnTo>
                    <a:pt x="997915" y="213106"/>
                  </a:lnTo>
                  <a:lnTo>
                    <a:pt x="1122883" y="213106"/>
                  </a:lnTo>
                  <a:lnTo>
                    <a:pt x="1122883" y="188341"/>
                  </a:lnTo>
                  <a:close/>
                </a:path>
                <a:path w="2298700" h="442594">
                  <a:moveTo>
                    <a:pt x="1364056" y="153924"/>
                  </a:moveTo>
                  <a:lnTo>
                    <a:pt x="1348219" y="112382"/>
                  </a:lnTo>
                  <a:lnTo>
                    <a:pt x="1310843" y="93129"/>
                  </a:lnTo>
                  <a:lnTo>
                    <a:pt x="1298397" y="89408"/>
                  </a:lnTo>
                  <a:lnTo>
                    <a:pt x="1286154" y="85623"/>
                  </a:lnTo>
                  <a:lnTo>
                    <a:pt x="1258392" y="63500"/>
                  </a:lnTo>
                  <a:lnTo>
                    <a:pt x="1258392" y="47231"/>
                  </a:lnTo>
                  <a:lnTo>
                    <a:pt x="1297000" y="24511"/>
                  </a:lnTo>
                  <a:lnTo>
                    <a:pt x="1306042" y="25158"/>
                  </a:lnTo>
                  <a:lnTo>
                    <a:pt x="1336395" y="55346"/>
                  </a:lnTo>
                  <a:lnTo>
                    <a:pt x="1337767" y="64643"/>
                  </a:lnTo>
                  <a:lnTo>
                    <a:pt x="1358976" y="62611"/>
                  </a:lnTo>
                  <a:lnTo>
                    <a:pt x="1347635" y="24511"/>
                  </a:lnTo>
                  <a:lnTo>
                    <a:pt x="1346555" y="22783"/>
                  </a:lnTo>
                  <a:lnTo>
                    <a:pt x="1313586" y="1968"/>
                  </a:lnTo>
                  <a:lnTo>
                    <a:pt x="1296111" y="127"/>
                  </a:lnTo>
                  <a:lnTo>
                    <a:pt x="1287818" y="571"/>
                  </a:lnTo>
                  <a:lnTo>
                    <a:pt x="1248308" y="21678"/>
                  </a:lnTo>
                  <a:lnTo>
                    <a:pt x="1237056" y="57785"/>
                  </a:lnTo>
                  <a:lnTo>
                    <a:pt x="1237424" y="64846"/>
                  </a:lnTo>
                  <a:lnTo>
                    <a:pt x="1255179" y="99237"/>
                  </a:lnTo>
                  <a:lnTo>
                    <a:pt x="1293190" y="116459"/>
                  </a:lnTo>
                  <a:lnTo>
                    <a:pt x="1303705" y="119672"/>
                  </a:lnTo>
                  <a:lnTo>
                    <a:pt x="1312202" y="122453"/>
                  </a:lnTo>
                  <a:lnTo>
                    <a:pt x="1338148" y="139065"/>
                  </a:lnTo>
                  <a:lnTo>
                    <a:pt x="1341196" y="143891"/>
                  </a:lnTo>
                  <a:lnTo>
                    <a:pt x="1342720" y="149733"/>
                  </a:lnTo>
                  <a:lnTo>
                    <a:pt x="1342720" y="162687"/>
                  </a:lnTo>
                  <a:lnTo>
                    <a:pt x="1341069" y="168656"/>
                  </a:lnTo>
                  <a:lnTo>
                    <a:pt x="1337894" y="174117"/>
                  </a:lnTo>
                  <a:lnTo>
                    <a:pt x="1334846" y="179705"/>
                  </a:lnTo>
                  <a:lnTo>
                    <a:pt x="1330020" y="184023"/>
                  </a:lnTo>
                  <a:lnTo>
                    <a:pt x="1323543" y="187071"/>
                  </a:lnTo>
                  <a:lnTo>
                    <a:pt x="1317066" y="190246"/>
                  </a:lnTo>
                  <a:lnTo>
                    <a:pt x="1309573" y="191770"/>
                  </a:lnTo>
                  <a:lnTo>
                    <a:pt x="1301064" y="191770"/>
                  </a:lnTo>
                  <a:lnTo>
                    <a:pt x="1262075" y="176022"/>
                  </a:lnTo>
                  <a:lnTo>
                    <a:pt x="1251534" y="143510"/>
                  </a:lnTo>
                  <a:lnTo>
                    <a:pt x="1230706" y="145796"/>
                  </a:lnTo>
                  <a:lnTo>
                    <a:pt x="1239850" y="183515"/>
                  </a:lnTo>
                  <a:lnTo>
                    <a:pt x="1272146" y="212001"/>
                  </a:lnTo>
                  <a:lnTo>
                    <a:pt x="1302080" y="216662"/>
                  </a:lnTo>
                  <a:lnTo>
                    <a:pt x="1310906" y="216141"/>
                  </a:lnTo>
                  <a:lnTo>
                    <a:pt x="1347114" y="198589"/>
                  </a:lnTo>
                  <a:lnTo>
                    <a:pt x="1352588" y="191770"/>
                  </a:lnTo>
                  <a:lnTo>
                    <a:pt x="1356436" y="185420"/>
                  </a:lnTo>
                  <a:lnTo>
                    <a:pt x="1359763" y="177952"/>
                  </a:lnTo>
                  <a:lnTo>
                    <a:pt x="1362151" y="170205"/>
                  </a:lnTo>
                  <a:lnTo>
                    <a:pt x="1363573" y="162191"/>
                  </a:lnTo>
                  <a:lnTo>
                    <a:pt x="1364056" y="153924"/>
                  </a:lnTo>
                  <a:close/>
                </a:path>
                <a:path w="2298700" h="442594">
                  <a:moveTo>
                    <a:pt x="1515440" y="3683"/>
                  </a:moveTo>
                  <a:lnTo>
                    <a:pt x="1382598" y="3683"/>
                  </a:lnTo>
                  <a:lnTo>
                    <a:pt x="1382598" y="28321"/>
                  </a:lnTo>
                  <a:lnTo>
                    <a:pt x="1437843" y="28321"/>
                  </a:lnTo>
                  <a:lnTo>
                    <a:pt x="1437843" y="213106"/>
                  </a:lnTo>
                  <a:lnTo>
                    <a:pt x="1459941" y="213106"/>
                  </a:lnTo>
                  <a:lnTo>
                    <a:pt x="1459941" y="28321"/>
                  </a:lnTo>
                  <a:lnTo>
                    <a:pt x="1515440" y="28321"/>
                  </a:lnTo>
                  <a:lnTo>
                    <a:pt x="1515440" y="3683"/>
                  </a:lnTo>
                  <a:close/>
                </a:path>
                <a:path w="2298700" h="442594">
                  <a:moveTo>
                    <a:pt x="1662379" y="188341"/>
                  </a:moveTo>
                  <a:lnTo>
                    <a:pt x="1559509" y="188341"/>
                  </a:lnTo>
                  <a:lnTo>
                    <a:pt x="1559509" y="117094"/>
                  </a:lnTo>
                  <a:lnTo>
                    <a:pt x="1652219" y="117094"/>
                  </a:lnTo>
                  <a:lnTo>
                    <a:pt x="1652219" y="92583"/>
                  </a:lnTo>
                  <a:lnTo>
                    <a:pt x="1559509" y="92583"/>
                  </a:lnTo>
                  <a:lnTo>
                    <a:pt x="1559509" y="28321"/>
                  </a:lnTo>
                  <a:lnTo>
                    <a:pt x="1658569" y="28321"/>
                  </a:lnTo>
                  <a:lnTo>
                    <a:pt x="1658569" y="3683"/>
                  </a:lnTo>
                  <a:lnTo>
                    <a:pt x="1537411" y="3683"/>
                  </a:lnTo>
                  <a:lnTo>
                    <a:pt x="1537411" y="213106"/>
                  </a:lnTo>
                  <a:lnTo>
                    <a:pt x="1662379" y="213106"/>
                  </a:lnTo>
                  <a:lnTo>
                    <a:pt x="1662379" y="188341"/>
                  </a:lnTo>
                  <a:close/>
                </a:path>
                <a:path w="2298700" h="442594">
                  <a:moveTo>
                    <a:pt x="1828622" y="3683"/>
                  </a:moveTo>
                  <a:lnTo>
                    <a:pt x="1806016" y="3683"/>
                  </a:lnTo>
                  <a:lnTo>
                    <a:pt x="1760677" y="155829"/>
                  </a:lnTo>
                  <a:lnTo>
                    <a:pt x="1758073" y="164833"/>
                  </a:lnTo>
                  <a:lnTo>
                    <a:pt x="1755876" y="172986"/>
                  </a:lnTo>
                  <a:lnTo>
                    <a:pt x="1753603" y="181978"/>
                  </a:lnTo>
                  <a:lnTo>
                    <a:pt x="1751660" y="190119"/>
                  </a:lnTo>
                  <a:lnTo>
                    <a:pt x="1749717" y="181546"/>
                  </a:lnTo>
                  <a:lnTo>
                    <a:pt x="1747748" y="173545"/>
                  </a:lnTo>
                  <a:lnTo>
                    <a:pt x="1745322" y="164401"/>
                  </a:lnTo>
                  <a:lnTo>
                    <a:pt x="1742897" y="155829"/>
                  </a:lnTo>
                  <a:lnTo>
                    <a:pt x="1699336" y="3683"/>
                  </a:lnTo>
                  <a:lnTo>
                    <a:pt x="1675333" y="3683"/>
                  </a:lnTo>
                  <a:lnTo>
                    <a:pt x="1740230" y="213106"/>
                  </a:lnTo>
                  <a:lnTo>
                    <a:pt x="1762963" y="213106"/>
                  </a:lnTo>
                  <a:lnTo>
                    <a:pt x="1770164" y="190119"/>
                  </a:lnTo>
                  <a:lnTo>
                    <a:pt x="1828622" y="3683"/>
                  </a:lnTo>
                  <a:close/>
                </a:path>
                <a:path w="2298700" h="442594">
                  <a:moveTo>
                    <a:pt x="1973275" y="188341"/>
                  </a:moveTo>
                  <a:lnTo>
                    <a:pt x="1870405" y="188341"/>
                  </a:lnTo>
                  <a:lnTo>
                    <a:pt x="1870405" y="117094"/>
                  </a:lnTo>
                  <a:lnTo>
                    <a:pt x="1963115" y="117094"/>
                  </a:lnTo>
                  <a:lnTo>
                    <a:pt x="1963115" y="92583"/>
                  </a:lnTo>
                  <a:lnTo>
                    <a:pt x="1870405" y="92583"/>
                  </a:lnTo>
                  <a:lnTo>
                    <a:pt x="1870405" y="28321"/>
                  </a:lnTo>
                  <a:lnTo>
                    <a:pt x="1969465" y="28321"/>
                  </a:lnTo>
                  <a:lnTo>
                    <a:pt x="1969465" y="3683"/>
                  </a:lnTo>
                  <a:lnTo>
                    <a:pt x="1848307" y="3683"/>
                  </a:lnTo>
                  <a:lnTo>
                    <a:pt x="1848307" y="213106"/>
                  </a:lnTo>
                  <a:lnTo>
                    <a:pt x="1973275" y="213106"/>
                  </a:lnTo>
                  <a:lnTo>
                    <a:pt x="1973275" y="188341"/>
                  </a:lnTo>
                  <a:close/>
                </a:path>
                <a:path w="2298700" h="442594">
                  <a:moveTo>
                    <a:pt x="2136597" y="3683"/>
                  </a:moveTo>
                  <a:lnTo>
                    <a:pt x="2115261" y="3683"/>
                  </a:lnTo>
                  <a:lnTo>
                    <a:pt x="2115261" y="168148"/>
                  </a:lnTo>
                  <a:lnTo>
                    <a:pt x="2051329" y="48514"/>
                  </a:lnTo>
                  <a:lnTo>
                    <a:pt x="2027377" y="3683"/>
                  </a:lnTo>
                  <a:lnTo>
                    <a:pt x="2004517" y="3683"/>
                  </a:lnTo>
                  <a:lnTo>
                    <a:pt x="2004517" y="213106"/>
                  </a:lnTo>
                  <a:lnTo>
                    <a:pt x="2025853" y="213106"/>
                  </a:lnTo>
                  <a:lnTo>
                    <a:pt x="2025853" y="48514"/>
                  </a:lnTo>
                  <a:lnTo>
                    <a:pt x="2113864" y="213106"/>
                  </a:lnTo>
                  <a:lnTo>
                    <a:pt x="2136597" y="213106"/>
                  </a:lnTo>
                  <a:lnTo>
                    <a:pt x="2136597" y="168148"/>
                  </a:lnTo>
                  <a:lnTo>
                    <a:pt x="2136597" y="3683"/>
                  </a:lnTo>
                  <a:close/>
                </a:path>
                <a:path w="2298700" h="442594">
                  <a:moveTo>
                    <a:pt x="2298268" y="153924"/>
                  </a:moveTo>
                  <a:lnTo>
                    <a:pt x="2282431" y="112382"/>
                  </a:lnTo>
                  <a:lnTo>
                    <a:pt x="2245055" y="93129"/>
                  </a:lnTo>
                  <a:lnTo>
                    <a:pt x="2232609" y="89408"/>
                  </a:lnTo>
                  <a:lnTo>
                    <a:pt x="2220366" y="85623"/>
                  </a:lnTo>
                  <a:lnTo>
                    <a:pt x="2192604" y="63500"/>
                  </a:lnTo>
                  <a:lnTo>
                    <a:pt x="2192604" y="47231"/>
                  </a:lnTo>
                  <a:lnTo>
                    <a:pt x="2231212" y="24511"/>
                  </a:lnTo>
                  <a:lnTo>
                    <a:pt x="2240254" y="25158"/>
                  </a:lnTo>
                  <a:lnTo>
                    <a:pt x="2270607" y="55346"/>
                  </a:lnTo>
                  <a:lnTo>
                    <a:pt x="2271979" y="64643"/>
                  </a:lnTo>
                  <a:lnTo>
                    <a:pt x="2293188" y="62611"/>
                  </a:lnTo>
                  <a:lnTo>
                    <a:pt x="2281847" y="24511"/>
                  </a:lnTo>
                  <a:lnTo>
                    <a:pt x="2280767" y="22783"/>
                  </a:lnTo>
                  <a:lnTo>
                    <a:pt x="2247798" y="1968"/>
                  </a:lnTo>
                  <a:lnTo>
                    <a:pt x="2230323" y="127"/>
                  </a:lnTo>
                  <a:lnTo>
                    <a:pt x="2222030" y="571"/>
                  </a:lnTo>
                  <a:lnTo>
                    <a:pt x="2182520" y="21678"/>
                  </a:lnTo>
                  <a:lnTo>
                    <a:pt x="2171268" y="57785"/>
                  </a:lnTo>
                  <a:lnTo>
                    <a:pt x="2171636" y="64846"/>
                  </a:lnTo>
                  <a:lnTo>
                    <a:pt x="2189391" y="99237"/>
                  </a:lnTo>
                  <a:lnTo>
                    <a:pt x="2227402" y="116459"/>
                  </a:lnTo>
                  <a:lnTo>
                    <a:pt x="2237917" y="119672"/>
                  </a:lnTo>
                  <a:lnTo>
                    <a:pt x="2246414" y="122453"/>
                  </a:lnTo>
                  <a:lnTo>
                    <a:pt x="2272360" y="139065"/>
                  </a:lnTo>
                  <a:lnTo>
                    <a:pt x="2275408" y="143891"/>
                  </a:lnTo>
                  <a:lnTo>
                    <a:pt x="2276932" y="149733"/>
                  </a:lnTo>
                  <a:lnTo>
                    <a:pt x="2276932" y="162687"/>
                  </a:lnTo>
                  <a:lnTo>
                    <a:pt x="2275281" y="168656"/>
                  </a:lnTo>
                  <a:lnTo>
                    <a:pt x="2272106" y="174117"/>
                  </a:lnTo>
                  <a:lnTo>
                    <a:pt x="2269058" y="179705"/>
                  </a:lnTo>
                  <a:lnTo>
                    <a:pt x="2264232" y="184023"/>
                  </a:lnTo>
                  <a:lnTo>
                    <a:pt x="2257755" y="187071"/>
                  </a:lnTo>
                  <a:lnTo>
                    <a:pt x="2251278" y="190246"/>
                  </a:lnTo>
                  <a:lnTo>
                    <a:pt x="2243785" y="191770"/>
                  </a:lnTo>
                  <a:lnTo>
                    <a:pt x="2235276" y="191770"/>
                  </a:lnTo>
                  <a:lnTo>
                    <a:pt x="2196287" y="176022"/>
                  </a:lnTo>
                  <a:lnTo>
                    <a:pt x="2185746" y="143510"/>
                  </a:lnTo>
                  <a:lnTo>
                    <a:pt x="2164918" y="145796"/>
                  </a:lnTo>
                  <a:lnTo>
                    <a:pt x="2174062" y="183515"/>
                  </a:lnTo>
                  <a:lnTo>
                    <a:pt x="2206358" y="212001"/>
                  </a:lnTo>
                  <a:lnTo>
                    <a:pt x="2236292" y="216662"/>
                  </a:lnTo>
                  <a:lnTo>
                    <a:pt x="2245118" y="216141"/>
                  </a:lnTo>
                  <a:lnTo>
                    <a:pt x="2281326" y="198589"/>
                  </a:lnTo>
                  <a:lnTo>
                    <a:pt x="2286800" y="191770"/>
                  </a:lnTo>
                  <a:lnTo>
                    <a:pt x="2290648" y="185420"/>
                  </a:lnTo>
                  <a:lnTo>
                    <a:pt x="2293975" y="177952"/>
                  </a:lnTo>
                  <a:lnTo>
                    <a:pt x="2296363" y="170205"/>
                  </a:lnTo>
                  <a:lnTo>
                    <a:pt x="2297785" y="162191"/>
                  </a:lnTo>
                  <a:lnTo>
                    <a:pt x="2298268" y="153924"/>
                  </a:lnTo>
                  <a:close/>
                </a:path>
              </a:pathLst>
            </a:custGeom>
            <a:solidFill>
              <a:srgbClr val="FFFFFF"/>
            </a:solidFill>
          </p:spPr>
          <p:txBody>
            <a:bodyPr wrap="square" lIns="0" tIns="0" rIns="0" bIns="0" rtlCol="0"/>
            <a:lstStyle/>
            <a:p>
              <a:endParaRPr/>
            </a:p>
          </p:txBody>
        </p:sp>
        <p:pic>
          <p:nvPicPr>
            <p:cNvPr id="40" name="object 40"/>
            <p:cNvPicPr/>
            <p:nvPr/>
          </p:nvPicPr>
          <p:blipFill>
            <a:blip r:embed="rId17" cstate="screen">
              <a:extLst>
                <a:ext uri="{28A0092B-C50C-407E-A947-70E740481C1C}">
                  <a14:useLocalDpi xmlns:a14="http://schemas.microsoft.com/office/drawing/2010/main"/>
                </a:ext>
              </a:extLst>
            </a:blip>
            <a:stretch>
              <a:fillRect/>
            </a:stretch>
          </p:blipFill>
          <p:spPr>
            <a:xfrm>
              <a:off x="1297686" y="715136"/>
              <a:ext cx="805688" cy="163068"/>
            </a:xfrm>
            <a:prstGeom prst="rect">
              <a:avLst/>
            </a:prstGeom>
          </p:spPr>
        </p:pic>
        <p:sp>
          <p:nvSpPr>
            <p:cNvPr id="41" name="object 41"/>
            <p:cNvSpPr/>
            <p:nvPr/>
          </p:nvSpPr>
          <p:spPr>
            <a:xfrm>
              <a:off x="460324" y="1559305"/>
              <a:ext cx="322580" cy="269875"/>
            </a:xfrm>
            <a:custGeom>
              <a:avLst/>
              <a:gdLst/>
              <a:ahLst/>
              <a:cxnLst/>
              <a:rect l="l" t="t" r="r" b="b"/>
              <a:pathLst>
                <a:path w="322580" h="269875">
                  <a:moveTo>
                    <a:pt x="75577" y="0"/>
                  </a:moveTo>
                  <a:lnTo>
                    <a:pt x="0" y="0"/>
                  </a:lnTo>
                  <a:lnTo>
                    <a:pt x="0" y="11811"/>
                  </a:lnTo>
                  <a:lnTo>
                    <a:pt x="31407" y="11811"/>
                  </a:lnTo>
                  <a:lnTo>
                    <a:pt x="31407" y="100330"/>
                  </a:lnTo>
                  <a:lnTo>
                    <a:pt x="44030" y="100330"/>
                  </a:lnTo>
                  <a:lnTo>
                    <a:pt x="44030" y="11811"/>
                  </a:lnTo>
                  <a:lnTo>
                    <a:pt x="75577" y="11811"/>
                  </a:lnTo>
                  <a:lnTo>
                    <a:pt x="75577" y="0"/>
                  </a:lnTo>
                  <a:close/>
                </a:path>
                <a:path w="322580" h="269875">
                  <a:moveTo>
                    <a:pt x="79933" y="191643"/>
                  </a:moveTo>
                  <a:lnTo>
                    <a:pt x="78968" y="187071"/>
                  </a:lnTo>
                  <a:lnTo>
                    <a:pt x="77038" y="182880"/>
                  </a:lnTo>
                  <a:lnTo>
                    <a:pt x="75399" y="179451"/>
                  </a:lnTo>
                  <a:lnTo>
                    <a:pt x="75107" y="178816"/>
                  </a:lnTo>
                  <a:lnTo>
                    <a:pt x="72555" y="175514"/>
                  </a:lnTo>
                  <a:lnTo>
                    <a:pt x="66916" y="171450"/>
                  </a:lnTo>
                  <a:lnTo>
                    <a:pt x="66916" y="192786"/>
                  </a:lnTo>
                  <a:lnTo>
                    <a:pt x="66916" y="202819"/>
                  </a:lnTo>
                  <a:lnTo>
                    <a:pt x="65214" y="207391"/>
                  </a:lnTo>
                  <a:lnTo>
                    <a:pt x="58356" y="213741"/>
                  </a:lnTo>
                  <a:lnTo>
                    <a:pt x="52565" y="215265"/>
                  </a:lnTo>
                  <a:lnTo>
                    <a:pt x="19773" y="215265"/>
                  </a:lnTo>
                  <a:lnTo>
                    <a:pt x="19773" y="179451"/>
                  </a:lnTo>
                  <a:lnTo>
                    <a:pt x="49885" y="179451"/>
                  </a:lnTo>
                  <a:lnTo>
                    <a:pt x="53809" y="179705"/>
                  </a:lnTo>
                  <a:lnTo>
                    <a:pt x="59220" y="181356"/>
                  </a:lnTo>
                  <a:lnTo>
                    <a:pt x="61887" y="183261"/>
                  </a:lnTo>
                  <a:lnTo>
                    <a:pt x="63893" y="186309"/>
                  </a:lnTo>
                  <a:lnTo>
                    <a:pt x="65913" y="189230"/>
                  </a:lnTo>
                  <a:lnTo>
                    <a:pt x="66916" y="192786"/>
                  </a:lnTo>
                  <a:lnTo>
                    <a:pt x="66916" y="171450"/>
                  </a:lnTo>
                  <a:lnTo>
                    <a:pt x="66230" y="170942"/>
                  </a:lnTo>
                  <a:lnTo>
                    <a:pt x="62306" y="169418"/>
                  </a:lnTo>
                  <a:lnTo>
                    <a:pt x="54279" y="167894"/>
                  </a:lnTo>
                  <a:lnTo>
                    <a:pt x="49453" y="167640"/>
                  </a:lnTo>
                  <a:lnTo>
                    <a:pt x="7150" y="167640"/>
                  </a:lnTo>
                  <a:lnTo>
                    <a:pt x="7150" y="267970"/>
                  </a:lnTo>
                  <a:lnTo>
                    <a:pt x="19773" y="267970"/>
                  </a:lnTo>
                  <a:lnTo>
                    <a:pt x="19773" y="227203"/>
                  </a:lnTo>
                  <a:lnTo>
                    <a:pt x="44221" y="227203"/>
                  </a:lnTo>
                  <a:lnTo>
                    <a:pt x="74815" y="215265"/>
                  </a:lnTo>
                  <a:lnTo>
                    <a:pt x="77343" y="212344"/>
                  </a:lnTo>
                  <a:lnTo>
                    <a:pt x="79933" y="205232"/>
                  </a:lnTo>
                  <a:lnTo>
                    <a:pt x="79933" y="191643"/>
                  </a:lnTo>
                  <a:close/>
                </a:path>
                <a:path w="322580" h="269875">
                  <a:moveTo>
                    <a:pt x="98196" y="27686"/>
                  </a:moveTo>
                  <a:lnTo>
                    <a:pt x="86487" y="27686"/>
                  </a:lnTo>
                  <a:lnTo>
                    <a:pt x="86487" y="100330"/>
                  </a:lnTo>
                  <a:lnTo>
                    <a:pt x="98196" y="100330"/>
                  </a:lnTo>
                  <a:lnTo>
                    <a:pt x="98196" y="27686"/>
                  </a:lnTo>
                  <a:close/>
                </a:path>
                <a:path w="322580" h="269875">
                  <a:moveTo>
                    <a:pt x="98196" y="0"/>
                  </a:moveTo>
                  <a:lnTo>
                    <a:pt x="86487" y="0"/>
                  </a:lnTo>
                  <a:lnTo>
                    <a:pt x="86487" y="14097"/>
                  </a:lnTo>
                  <a:lnTo>
                    <a:pt x="98196" y="14097"/>
                  </a:lnTo>
                  <a:lnTo>
                    <a:pt x="98196" y="0"/>
                  </a:lnTo>
                  <a:close/>
                </a:path>
                <a:path w="322580" h="269875">
                  <a:moveTo>
                    <a:pt x="152158" y="267970"/>
                  </a:moveTo>
                  <a:lnTo>
                    <a:pt x="148450" y="231521"/>
                  </a:lnTo>
                  <a:lnTo>
                    <a:pt x="148348" y="213614"/>
                  </a:lnTo>
                  <a:lnTo>
                    <a:pt x="148259" y="211836"/>
                  </a:lnTo>
                  <a:lnTo>
                    <a:pt x="147866" y="209677"/>
                  </a:lnTo>
                  <a:lnTo>
                    <a:pt x="147180" y="206375"/>
                  </a:lnTo>
                  <a:lnTo>
                    <a:pt x="146062" y="203835"/>
                  </a:lnTo>
                  <a:lnTo>
                    <a:pt x="145961" y="203581"/>
                  </a:lnTo>
                  <a:lnTo>
                    <a:pt x="144233" y="201295"/>
                  </a:lnTo>
                  <a:lnTo>
                    <a:pt x="142494" y="199136"/>
                  </a:lnTo>
                  <a:lnTo>
                    <a:pt x="139788" y="197231"/>
                  </a:lnTo>
                  <a:lnTo>
                    <a:pt x="136093" y="195834"/>
                  </a:lnTo>
                  <a:lnTo>
                    <a:pt x="132410" y="194310"/>
                  </a:lnTo>
                  <a:lnTo>
                    <a:pt x="127622" y="193675"/>
                  </a:lnTo>
                  <a:lnTo>
                    <a:pt x="115785" y="193675"/>
                  </a:lnTo>
                  <a:lnTo>
                    <a:pt x="110566" y="194437"/>
                  </a:lnTo>
                  <a:lnTo>
                    <a:pt x="106057" y="196215"/>
                  </a:lnTo>
                  <a:lnTo>
                    <a:pt x="101536" y="197866"/>
                  </a:lnTo>
                  <a:lnTo>
                    <a:pt x="98094" y="200279"/>
                  </a:lnTo>
                  <a:lnTo>
                    <a:pt x="93332" y="206629"/>
                  </a:lnTo>
                  <a:lnTo>
                    <a:pt x="91617" y="210820"/>
                  </a:lnTo>
                  <a:lnTo>
                    <a:pt x="90576" y="216027"/>
                  </a:lnTo>
                  <a:lnTo>
                    <a:pt x="102019" y="217678"/>
                  </a:lnTo>
                  <a:lnTo>
                    <a:pt x="103276" y="212471"/>
                  </a:lnTo>
                  <a:lnTo>
                    <a:pt x="105219" y="208915"/>
                  </a:lnTo>
                  <a:lnTo>
                    <a:pt x="110464" y="204851"/>
                  </a:lnTo>
                  <a:lnTo>
                    <a:pt x="114528" y="203835"/>
                  </a:lnTo>
                  <a:lnTo>
                    <a:pt x="125933" y="203835"/>
                  </a:lnTo>
                  <a:lnTo>
                    <a:pt x="130378" y="205232"/>
                  </a:lnTo>
                  <a:lnTo>
                    <a:pt x="133362" y="208026"/>
                  </a:lnTo>
                  <a:lnTo>
                    <a:pt x="135585" y="210058"/>
                  </a:lnTo>
                  <a:lnTo>
                    <a:pt x="136690" y="213614"/>
                  </a:lnTo>
                  <a:lnTo>
                    <a:pt x="136613" y="221869"/>
                  </a:lnTo>
                  <a:lnTo>
                    <a:pt x="136613" y="231521"/>
                  </a:lnTo>
                  <a:lnTo>
                    <a:pt x="127000" y="256794"/>
                  </a:lnTo>
                  <a:lnTo>
                    <a:pt x="123482" y="258953"/>
                  </a:lnTo>
                  <a:lnTo>
                    <a:pt x="119468" y="259969"/>
                  </a:lnTo>
                  <a:lnTo>
                    <a:pt x="110413" y="259969"/>
                  </a:lnTo>
                  <a:lnTo>
                    <a:pt x="106946" y="258826"/>
                  </a:lnTo>
                  <a:lnTo>
                    <a:pt x="102222" y="254508"/>
                  </a:lnTo>
                  <a:lnTo>
                    <a:pt x="101142" y="251968"/>
                  </a:lnTo>
                  <a:lnTo>
                    <a:pt x="101041" y="246253"/>
                  </a:lnTo>
                  <a:lnTo>
                    <a:pt x="101587" y="244348"/>
                  </a:lnTo>
                  <a:lnTo>
                    <a:pt x="125996" y="234823"/>
                  </a:lnTo>
                  <a:lnTo>
                    <a:pt x="132372" y="233299"/>
                  </a:lnTo>
                  <a:lnTo>
                    <a:pt x="136613" y="231521"/>
                  </a:lnTo>
                  <a:lnTo>
                    <a:pt x="136613" y="221869"/>
                  </a:lnTo>
                  <a:lnTo>
                    <a:pt x="132156" y="223520"/>
                  </a:lnTo>
                  <a:lnTo>
                    <a:pt x="125196" y="224917"/>
                  </a:lnTo>
                  <a:lnTo>
                    <a:pt x="89331" y="241935"/>
                  </a:lnTo>
                  <a:lnTo>
                    <a:pt x="88557" y="245237"/>
                  </a:lnTo>
                  <a:lnTo>
                    <a:pt x="88557" y="254889"/>
                  </a:lnTo>
                  <a:lnTo>
                    <a:pt x="90589" y="259842"/>
                  </a:lnTo>
                  <a:lnTo>
                    <a:pt x="98742" y="267716"/>
                  </a:lnTo>
                  <a:lnTo>
                    <a:pt x="104571" y="269621"/>
                  </a:lnTo>
                  <a:lnTo>
                    <a:pt x="116763" y="269621"/>
                  </a:lnTo>
                  <a:lnTo>
                    <a:pt x="121069" y="268859"/>
                  </a:lnTo>
                  <a:lnTo>
                    <a:pt x="129082" y="265557"/>
                  </a:lnTo>
                  <a:lnTo>
                    <a:pt x="133261" y="262890"/>
                  </a:lnTo>
                  <a:lnTo>
                    <a:pt x="136461" y="259969"/>
                  </a:lnTo>
                  <a:lnTo>
                    <a:pt x="137591" y="258953"/>
                  </a:lnTo>
                  <a:lnTo>
                    <a:pt x="137947" y="262382"/>
                  </a:lnTo>
                  <a:lnTo>
                    <a:pt x="138645" y="265176"/>
                  </a:lnTo>
                  <a:lnTo>
                    <a:pt x="138772" y="265557"/>
                  </a:lnTo>
                  <a:lnTo>
                    <a:pt x="139941" y="267970"/>
                  </a:lnTo>
                  <a:lnTo>
                    <a:pt x="152158" y="267970"/>
                  </a:lnTo>
                  <a:close/>
                </a:path>
                <a:path w="322580" h="269875">
                  <a:moveTo>
                    <a:pt x="175348" y="56515"/>
                  </a:moveTo>
                  <a:lnTo>
                    <a:pt x="174205" y="50165"/>
                  </a:lnTo>
                  <a:lnTo>
                    <a:pt x="169608" y="38481"/>
                  </a:lnTo>
                  <a:lnTo>
                    <a:pt x="167525" y="35687"/>
                  </a:lnTo>
                  <a:lnTo>
                    <a:pt x="166204" y="33909"/>
                  </a:lnTo>
                  <a:lnTo>
                    <a:pt x="163385" y="31927"/>
                  </a:lnTo>
                  <a:lnTo>
                    <a:pt x="163385" y="54102"/>
                  </a:lnTo>
                  <a:lnTo>
                    <a:pt x="163385" y="73025"/>
                  </a:lnTo>
                  <a:lnTo>
                    <a:pt x="161531" y="80264"/>
                  </a:lnTo>
                  <a:lnTo>
                    <a:pt x="157822" y="84836"/>
                  </a:lnTo>
                  <a:lnTo>
                    <a:pt x="154114" y="89535"/>
                  </a:lnTo>
                  <a:lnTo>
                    <a:pt x="149656" y="91821"/>
                  </a:lnTo>
                  <a:lnTo>
                    <a:pt x="139344" y="91821"/>
                  </a:lnTo>
                  <a:lnTo>
                    <a:pt x="134988" y="89662"/>
                  </a:lnTo>
                  <a:lnTo>
                    <a:pt x="131381" y="85090"/>
                  </a:lnTo>
                  <a:lnTo>
                    <a:pt x="127787" y="80645"/>
                  </a:lnTo>
                  <a:lnTo>
                    <a:pt x="125984" y="73787"/>
                  </a:lnTo>
                  <a:lnTo>
                    <a:pt x="125984" y="54991"/>
                  </a:lnTo>
                  <a:lnTo>
                    <a:pt x="127901" y="47879"/>
                  </a:lnTo>
                  <a:lnTo>
                    <a:pt x="131737" y="43053"/>
                  </a:lnTo>
                  <a:lnTo>
                    <a:pt x="135572" y="38100"/>
                  </a:lnTo>
                  <a:lnTo>
                    <a:pt x="137426" y="37084"/>
                  </a:lnTo>
                  <a:lnTo>
                    <a:pt x="139992" y="35687"/>
                  </a:lnTo>
                  <a:lnTo>
                    <a:pt x="149999" y="35687"/>
                  </a:lnTo>
                  <a:lnTo>
                    <a:pt x="154330" y="37973"/>
                  </a:lnTo>
                  <a:lnTo>
                    <a:pt x="161569" y="47117"/>
                  </a:lnTo>
                  <a:lnTo>
                    <a:pt x="163385" y="54102"/>
                  </a:lnTo>
                  <a:lnTo>
                    <a:pt x="163385" y="31927"/>
                  </a:lnTo>
                  <a:lnTo>
                    <a:pt x="157175" y="27559"/>
                  </a:lnTo>
                  <a:lnTo>
                    <a:pt x="151980" y="26035"/>
                  </a:lnTo>
                  <a:lnTo>
                    <a:pt x="141566" y="26035"/>
                  </a:lnTo>
                  <a:lnTo>
                    <a:pt x="126047" y="37084"/>
                  </a:lnTo>
                  <a:lnTo>
                    <a:pt x="126047" y="27686"/>
                  </a:lnTo>
                  <a:lnTo>
                    <a:pt x="115379" y="27686"/>
                  </a:lnTo>
                  <a:lnTo>
                    <a:pt x="115379" y="128143"/>
                  </a:lnTo>
                  <a:lnTo>
                    <a:pt x="127088" y="128143"/>
                  </a:ln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55" y="92837"/>
                  </a:lnTo>
                  <a:lnTo>
                    <a:pt x="167106" y="91821"/>
                  </a:lnTo>
                  <a:lnTo>
                    <a:pt x="169011" y="89535"/>
                  </a:lnTo>
                  <a:lnTo>
                    <a:pt x="174078" y="77597"/>
                  </a:lnTo>
                  <a:lnTo>
                    <a:pt x="175348" y="70866"/>
                  </a:lnTo>
                  <a:lnTo>
                    <a:pt x="175348" y="56515"/>
                  </a:lnTo>
                  <a:close/>
                </a:path>
                <a:path w="322580" h="269875">
                  <a:moveTo>
                    <a:pt x="183007" y="195326"/>
                  </a:moveTo>
                  <a:lnTo>
                    <a:pt x="171297" y="195326"/>
                  </a:lnTo>
                  <a:lnTo>
                    <a:pt x="171297" y="267970"/>
                  </a:lnTo>
                  <a:lnTo>
                    <a:pt x="183007" y="267970"/>
                  </a:lnTo>
                  <a:lnTo>
                    <a:pt x="183007" y="195326"/>
                  </a:lnTo>
                  <a:close/>
                </a:path>
                <a:path w="322580" h="269875">
                  <a:moveTo>
                    <a:pt x="194716" y="167005"/>
                  </a:moveTo>
                  <a:lnTo>
                    <a:pt x="179362" y="167005"/>
                  </a:lnTo>
                  <a:lnTo>
                    <a:pt x="170713" y="186182"/>
                  </a:lnTo>
                  <a:lnTo>
                    <a:pt x="180403" y="186182"/>
                  </a:lnTo>
                  <a:lnTo>
                    <a:pt x="194716" y="167005"/>
                  </a:lnTo>
                  <a:close/>
                </a:path>
                <a:path w="322580" h="269875">
                  <a:moveTo>
                    <a:pt x="248894" y="62992"/>
                  </a:moveTo>
                  <a:lnTo>
                    <a:pt x="248323" y="54800"/>
                  </a:lnTo>
                  <a:lnTo>
                    <a:pt x="246621" y="47548"/>
                  </a:lnTo>
                  <a:lnTo>
                    <a:pt x="243801" y="41224"/>
                  </a:lnTo>
                  <a:lnTo>
                    <a:pt x="240118" y="36195"/>
                  </a:lnTo>
                  <a:lnTo>
                    <a:pt x="239852" y="35814"/>
                  </a:lnTo>
                  <a:lnTo>
                    <a:pt x="236829" y="32512"/>
                  </a:lnTo>
                  <a:lnTo>
                    <a:pt x="236829" y="54559"/>
                  </a:lnTo>
                  <a:lnTo>
                    <a:pt x="236816" y="73279"/>
                  </a:lnTo>
                  <a:lnTo>
                    <a:pt x="234924" y="80264"/>
                  </a:lnTo>
                  <a:lnTo>
                    <a:pt x="231076" y="84836"/>
                  </a:lnTo>
                  <a:lnTo>
                    <a:pt x="227215" y="89535"/>
                  </a:lnTo>
                  <a:lnTo>
                    <a:pt x="222377" y="91821"/>
                  </a:lnTo>
                  <a:lnTo>
                    <a:pt x="210718" y="91821"/>
                  </a:lnTo>
                  <a:lnTo>
                    <a:pt x="205854" y="89535"/>
                  </a:lnTo>
                  <a:lnTo>
                    <a:pt x="201993" y="84836"/>
                  </a:lnTo>
                  <a:lnTo>
                    <a:pt x="198145" y="80264"/>
                  </a:lnTo>
                  <a:lnTo>
                    <a:pt x="196215" y="73279"/>
                  </a:lnTo>
                  <a:lnTo>
                    <a:pt x="196227" y="54559"/>
                  </a:lnTo>
                  <a:lnTo>
                    <a:pt x="198145" y="47752"/>
                  </a:lnTo>
                  <a:lnTo>
                    <a:pt x="201993" y="43053"/>
                  </a:lnTo>
                  <a:lnTo>
                    <a:pt x="205854" y="38481"/>
                  </a:lnTo>
                  <a:lnTo>
                    <a:pt x="210718" y="36195"/>
                  </a:lnTo>
                  <a:lnTo>
                    <a:pt x="222338" y="36195"/>
                  </a:lnTo>
                  <a:lnTo>
                    <a:pt x="227152" y="38481"/>
                  </a:lnTo>
                  <a:lnTo>
                    <a:pt x="231038" y="43180"/>
                  </a:lnTo>
                  <a:lnTo>
                    <a:pt x="234924" y="47752"/>
                  </a:lnTo>
                  <a:lnTo>
                    <a:pt x="236829" y="54559"/>
                  </a:lnTo>
                  <a:lnTo>
                    <a:pt x="236829" y="32512"/>
                  </a:lnTo>
                  <a:lnTo>
                    <a:pt x="233819" y="29210"/>
                  </a:lnTo>
                  <a:lnTo>
                    <a:pt x="226060" y="26035"/>
                  </a:lnTo>
                  <a:lnTo>
                    <a:pt x="208026" y="26035"/>
                  </a:lnTo>
                  <a:lnTo>
                    <a:pt x="184175" y="64008"/>
                  </a:lnTo>
                  <a:lnTo>
                    <a:pt x="184734" y="72631"/>
                  </a:lnTo>
                  <a:lnTo>
                    <a:pt x="216573" y="101981"/>
                  </a:lnTo>
                  <a:lnTo>
                    <a:pt x="222592" y="101981"/>
                  </a:lnTo>
                  <a:lnTo>
                    <a:pt x="228155" y="100457"/>
                  </a:lnTo>
                  <a:lnTo>
                    <a:pt x="238340" y="94615"/>
                  </a:lnTo>
                  <a:lnTo>
                    <a:pt x="240931" y="91821"/>
                  </a:lnTo>
                  <a:lnTo>
                    <a:pt x="242227" y="90424"/>
                  </a:lnTo>
                  <a:lnTo>
                    <a:pt x="245008" y="84836"/>
                  </a:lnTo>
                  <a:lnTo>
                    <a:pt x="247561" y="79629"/>
                  </a:lnTo>
                  <a:lnTo>
                    <a:pt x="248818" y="72631"/>
                  </a:lnTo>
                  <a:lnTo>
                    <a:pt x="248894" y="62992"/>
                  </a:lnTo>
                  <a:close/>
                </a:path>
                <a:path w="322580" h="269875">
                  <a:moveTo>
                    <a:pt x="256451" y="242443"/>
                  </a:moveTo>
                  <a:lnTo>
                    <a:pt x="228625" y="223901"/>
                  </a:lnTo>
                  <a:lnTo>
                    <a:pt x="219456" y="221234"/>
                  </a:lnTo>
                  <a:lnTo>
                    <a:pt x="216242" y="219837"/>
                  </a:lnTo>
                  <a:lnTo>
                    <a:pt x="214744" y="218821"/>
                  </a:lnTo>
                  <a:lnTo>
                    <a:pt x="213791" y="217424"/>
                  </a:lnTo>
                  <a:lnTo>
                    <a:pt x="212839" y="216154"/>
                  </a:lnTo>
                  <a:lnTo>
                    <a:pt x="212356" y="214757"/>
                  </a:lnTo>
                  <a:lnTo>
                    <a:pt x="212356" y="210566"/>
                  </a:lnTo>
                  <a:lnTo>
                    <a:pt x="213512" y="208407"/>
                  </a:lnTo>
                  <a:lnTo>
                    <a:pt x="215811" y="206502"/>
                  </a:lnTo>
                  <a:lnTo>
                    <a:pt x="218109" y="204724"/>
                  </a:lnTo>
                  <a:lnTo>
                    <a:pt x="221945" y="203708"/>
                  </a:lnTo>
                  <a:lnTo>
                    <a:pt x="231876" y="203708"/>
                  </a:lnTo>
                  <a:lnTo>
                    <a:pt x="242404" y="215646"/>
                  </a:lnTo>
                  <a:lnTo>
                    <a:pt x="253860" y="213995"/>
                  </a:lnTo>
                  <a:lnTo>
                    <a:pt x="253123" y="209296"/>
                  </a:lnTo>
                  <a:lnTo>
                    <a:pt x="251777" y="205613"/>
                  </a:lnTo>
                  <a:lnTo>
                    <a:pt x="250431" y="203708"/>
                  </a:lnTo>
                  <a:lnTo>
                    <a:pt x="249821" y="202819"/>
                  </a:lnTo>
                  <a:lnTo>
                    <a:pt x="247865" y="199898"/>
                  </a:lnTo>
                  <a:lnTo>
                    <a:pt x="244843" y="197739"/>
                  </a:lnTo>
                  <a:lnTo>
                    <a:pt x="236651" y="194437"/>
                  </a:lnTo>
                  <a:lnTo>
                    <a:pt x="231889" y="193675"/>
                  </a:lnTo>
                  <a:lnTo>
                    <a:pt x="222872" y="193675"/>
                  </a:lnTo>
                  <a:lnTo>
                    <a:pt x="203161" y="205613"/>
                  </a:lnTo>
                  <a:lnTo>
                    <a:pt x="201752" y="208280"/>
                  </a:lnTo>
                  <a:lnTo>
                    <a:pt x="201041" y="211328"/>
                  </a:lnTo>
                  <a:lnTo>
                    <a:pt x="201041" y="218186"/>
                  </a:lnTo>
                  <a:lnTo>
                    <a:pt x="201904" y="221361"/>
                  </a:lnTo>
                  <a:lnTo>
                    <a:pt x="203619" y="224282"/>
                  </a:lnTo>
                  <a:lnTo>
                    <a:pt x="205320" y="227330"/>
                  </a:lnTo>
                  <a:lnTo>
                    <a:pt x="207835" y="229616"/>
                  </a:lnTo>
                  <a:lnTo>
                    <a:pt x="214477" y="232918"/>
                  </a:lnTo>
                  <a:lnTo>
                    <a:pt x="220421" y="234823"/>
                  </a:lnTo>
                  <a:lnTo>
                    <a:pt x="229006" y="237109"/>
                  </a:lnTo>
                  <a:lnTo>
                    <a:pt x="235381" y="238887"/>
                  </a:lnTo>
                  <a:lnTo>
                    <a:pt x="239369" y="240284"/>
                  </a:lnTo>
                  <a:lnTo>
                    <a:pt x="240982" y="241300"/>
                  </a:lnTo>
                  <a:lnTo>
                    <a:pt x="243281" y="242951"/>
                  </a:lnTo>
                  <a:lnTo>
                    <a:pt x="244424" y="245110"/>
                  </a:lnTo>
                  <a:lnTo>
                    <a:pt x="244424" y="250952"/>
                  </a:lnTo>
                  <a:lnTo>
                    <a:pt x="243128" y="253746"/>
                  </a:lnTo>
                  <a:lnTo>
                    <a:pt x="237921" y="258318"/>
                  </a:lnTo>
                  <a:lnTo>
                    <a:pt x="233934" y="259461"/>
                  </a:lnTo>
                  <a:lnTo>
                    <a:pt x="223227" y="259461"/>
                  </a:lnTo>
                  <a:lnTo>
                    <a:pt x="219075" y="258191"/>
                  </a:lnTo>
                  <a:lnTo>
                    <a:pt x="216103" y="255524"/>
                  </a:lnTo>
                  <a:lnTo>
                    <a:pt x="213131" y="252984"/>
                  </a:lnTo>
                  <a:lnTo>
                    <a:pt x="211315" y="249174"/>
                  </a:lnTo>
                  <a:lnTo>
                    <a:pt x="210667" y="244348"/>
                  </a:lnTo>
                  <a:lnTo>
                    <a:pt x="199097" y="246253"/>
                  </a:lnTo>
                  <a:lnTo>
                    <a:pt x="219646" y="269621"/>
                  </a:lnTo>
                  <a:lnTo>
                    <a:pt x="234035" y="269621"/>
                  </a:lnTo>
                  <a:lnTo>
                    <a:pt x="238899" y="268605"/>
                  </a:lnTo>
                  <a:lnTo>
                    <a:pt x="243192" y="266573"/>
                  </a:lnTo>
                  <a:lnTo>
                    <a:pt x="247484" y="264668"/>
                  </a:lnTo>
                  <a:lnTo>
                    <a:pt x="250761" y="261874"/>
                  </a:lnTo>
                  <a:lnTo>
                    <a:pt x="252247" y="259461"/>
                  </a:lnTo>
                  <a:lnTo>
                    <a:pt x="253047" y="258191"/>
                  </a:lnTo>
                  <a:lnTo>
                    <a:pt x="255320" y="254635"/>
                  </a:lnTo>
                  <a:lnTo>
                    <a:pt x="256374" y="250952"/>
                  </a:lnTo>
                  <a:lnTo>
                    <a:pt x="256451" y="242443"/>
                  </a:lnTo>
                  <a:close/>
                </a:path>
                <a:path w="322580" h="269875">
                  <a:moveTo>
                    <a:pt x="278269" y="86233"/>
                  </a:moveTo>
                  <a:lnTo>
                    <a:pt x="264934" y="86233"/>
                  </a:lnTo>
                  <a:lnTo>
                    <a:pt x="264934" y="100330"/>
                  </a:lnTo>
                  <a:lnTo>
                    <a:pt x="278269" y="100330"/>
                  </a:lnTo>
                  <a:lnTo>
                    <a:pt x="278269" y="86233"/>
                  </a:lnTo>
                  <a:close/>
                </a:path>
                <a:path w="322580" h="269875">
                  <a:moveTo>
                    <a:pt x="278269" y="27686"/>
                  </a:moveTo>
                  <a:lnTo>
                    <a:pt x="264934" y="27686"/>
                  </a:lnTo>
                  <a:lnTo>
                    <a:pt x="264934" y="41656"/>
                  </a:lnTo>
                  <a:lnTo>
                    <a:pt x="278269" y="41656"/>
                  </a:lnTo>
                  <a:lnTo>
                    <a:pt x="278269" y="27686"/>
                  </a:lnTo>
                  <a:close/>
                </a:path>
                <a:path w="322580" h="269875">
                  <a:moveTo>
                    <a:pt x="322465" y="253873"/>
                  </a:moveTo>
                  <a:lnTo>
                    <a:pt x="309130" y="253873"/>
                  </a:lnTo>
                  <a:lnTo>
                    <a:pt x="309130" y="267970"/>
                  </a:lnTo>
                  <a:lnTo>
                    <a:pt x="322465" y="267970"/>
                  </a:lnTo>
                  <a:lnTo>
                    <a:pt x="322465" y="253873"/>
                  </a:lnTo>
                  <a:close/>
                </a:path>
                <a:path w="322580" h="269875">
                  <a:moveTo>
                    <a:pt x="322465" y="195326"/>
                  </a:moveTo>
                  <a:lnTo>
                    <a:pt x="309130" y="195326"/>
                  </a:lnTo>
                  <a:lnTo>
                    <a:pt x="309130" y="209296"/>
                  </a:lnTo>
                  <a:lnTo>
                    <a:pt x="322465" y="209296"/>
                  </a:lnTo>
                  <a:lnTo>
                    <a:pt x="322465" y="195326"/>
                  </a:lnTo>
                  <a:close/>
                </a:path>
              </a:pathLst>
            </a:custGeom>
            <a:solidFill>
              <a:srgbClr val="004448"/>
            </a:solidFill>
          </p:spPr>
          <p:txBody>
            <a:bodyPr wrap="square" lIns="0" tIns="0" rIns="0" bIns="0" rtlCol="0"/>
            <a:lstStyle/>
            <a:p>
              <a:endParaRPr/>
            </a:p>
          </p:txBody>
        </p:sp>
        <p:pic>
          <p:nvPicPr>
            <p:cNvPr id="42" name="object 42"/>
            <p:cNvPicPr/>
            <p:nvPr/>
          </p:nvPicPr>
          <p:blipFill>
            <a:blip r:embed="rId18" cstate="screen">
              <a:extLst>
                <a:ext uri="{28A0092B-C50C-407E-A947-70E740481C1C}">
                  <a14:useLocalDpi xmlns:a14="http://schemas.microsoft.com/office/drawing/2010/main"/>
                </a:ext>
              </a:extLst>
            </a:blip>
            <a:stretch>
              <a:fillRect/>
            </a:stretch>
          </p:blipFill>
          <p:spPr>
            <a:xfrm>
              <a:off x="1020686" y="1557527"/>
              <a:ext cx="956322" cy="289559"/>
            </a:xfrm>
            <a:prstGeom prst="rect">
              <a:avLst/>
            </a:prstGeom>
          </p:spPr>
        </p:pic>
        <p:pic>
          <p:nvPicPr>
            <p:cNvPr id="43" name="object 43"/>
            <p:cNvPicPr/>
            <p:nvPr/>
          </p:nvPicPr>
          <p:blipFill>
            <a:blip r:embed="rId19" cstate="screen">
              <a:extLst>
                <a:ext uri="{28A0092B-C50C-407E-A947-70E740481C1C}">
                  <a14:useLocalDpi xmlns:a14="http://schemas.microsoft.com/office/drawing/2010/main"/>
                </a:ext>
              </a:extLst>
            </a:blip>
            <a:stretch>
              <a:fillRect/>
            </a:stretch>
          </p:blipFill>
          <p:spPr>
            <a:xfrm>
              <a:off x="6387290" y="1829688"/>
              <a:ext cx="240839" cy="184911"/>
            </a:xfrm>
            <a:prstGeom prst="rect">
              <a:avLst/>
            </a:prstGeom>
          </p:spPr>
        </p:pic>
        <p:pic>
          <p:nvPicPr>
            <p:cNvPr id="44" name="object 44"/>
            <p:cNvPicPr/>
            <p:nvPr/>
          </p:nvPicPr>
          <p:blipFill>
            <a:blip r:embed="rId20" cstate="screen">
              <a:extLst>
                <a:ext uri="{28A0092B-C50C-407E-A947-70E740481C1C}">
                  <a14:useLocalDpi xmlns:a14="http://schemas.microsoft.com/office/drawing/2010/main"/>
                </a:ext>
              </a:extLst>
            </a:blip>
            <a:stretch>
              <a:fillRect/>
            </a:stretch>
          </p:blipFill>
          <p:spPr>
            <a:xfrm>
              <a:off x="6363589" y="2054859"/>
              <a:ext cx="203072" cy="172309"/>
            </a:xfrm>
            <a:prstGeom prst="rect">
              <a:avLst/>
            </a:prstGeom>
          </p:spPr>
        </p:pic>
        <p:pic>
          <p:nvPicPr>
            <p:cNvPr id="45" name="object 45"/>
            <p:cNvPicPr/>
            <p:nvPr/>
          </p:nvPicPr>
          <p:blipFill>
            <a:blip r:embed="rId21" cstate="screen">
              <a:extLst>
                <a:ext uri="{28A0092B-C50C-407E-A947-70E740481C1C}">
                  <a14:useLocalDpi xmlns:a14="http://schemas.microsoft.com/office/drawing/2010/main"/>
                </a:ext>
              </a:extLst>
            </a:blip>
            <a:stretch>
              <a:fillRect/>
            </a:stretch>
          </p:blipFill>
          <p:spPr>
            <a:xfrm>
              <a:off x="6346952" y="2289555"/>
              <a:ext cx="152146" cy="169036"/>
            </a:xfrm>
            <a:prstGeom prst="rect">
              <a:avLst/>
            </a:prstGeom>
          </p:spPr>
        </p:pic>
        <p:sp>
          <p:nvSpPr>
            <p:cNvPr id="46" name="object 46"/>
            <p:cNvSpPr/>
            <p:nvPr/>
          </p:nvSpPr>
          <p:spPr>
            <a:xfrm>
              <a:off x="6233160" y="1981961"/>
              <a:ext cx="427990" cy="452755"/>
            </a:xfrm>
            <a:custGeom>
              <a:avLst/>
              <a:gdLst/>
              <a:ahLst/>
              <a:cxnLst/>
              <a:rect l="l" t="t" r="r" b="b"/>
              <a:pathLst>
                <a:path w="427990" h="452755">
                  <a:moveTo>
                    <a:pt x="178054" y="258191"/>
                  </a:moveTo>
                  <a:lnTo>
                    <a:pt x="73037" y="350113"/>
                  </a:lnTo>
                  <a:lnTo>
                    <a:pt x="61722" y="366014"/>
                  </a:lnTo>
                  <a:lnTo>
                    <a:pt x="60744" y="359994"/>
                  </a:lnTo>
                  <a:lnTo>
                    <a:pt x="27940" y="226314"/>
                  </a:lnTo>
                  <a:lnTo>
                    <a:pt x="0" y="220345"/>
                  </a:lnTo>
                  <a:lnTo>
                    <a:pt x="11303" y="259969"/>
                  </a:lnTo>
                  <a:lnTo>
                    <a:pt x="45085" y="378841"/>
                  </a:lnTo>
                  <a:lnTo>
                    <a:pt x="51727" y="380199"/>
                  </a:lnTo>
                  <a:lnTo>
                    <a:pt x="71501" y="384429"/>
                  </a:lnTo>
                  <a:lnTo>
                    <a:pt x="87033" y="366014"/>
                  </a:lnTo>
                  <a:lnTo>
                    <a:pt x="178054" y="258191"/>
                  </a:lnTo>
                  <a:close/>
                </a:path>
                <a:path w="427990" h="452755">
                  <a:moveTo>
                    <a:pt x="231140" y="269494"/>
                  </a:moveTo>
                  <a:lnTo>
                    <a:pt x="205359" y="264033"/>
                  </a:lnTo>
                  <a:lnTo>
                    <a:pt x="182676" y="370789"/>
                  </a:lnTo>
                  <a:lnTo>
                    <a:pt x="175133" y="406400"/>
                  </a:lnTo>
                  <a:lnTo>
                    <a:pt x="200914" y="411861"/>
                  </a:lnTo>
                  <a:lnTo>
                    <a:pt x="208432" y="376262"/>
                  </a:lnTo>
                  <a:lnTo>
                    <a:pt x="223532" y="305104"/>
                  </a:lnTo>
                  <a:lnTo>
                    <a:pt x="231140" y="269494"/>
                  </a:lnTo>
                  <a:close/>
                </a:path>
                <a:path w="427990" h="452755">
                  <a:moveTo>
                    <a:pt x="237998" y="32766"/>
                  </a:moveTo>
                  <a:lnTo>
                    <a:pt x="83820" y="0"/>
                  </a:lnTo>
                  <a:lnTo>
                    <a:pt x="82677" y="5588"/>
                  </a:lnTo>
                  <a:lnTo>
                    <a:pt x="81407" y="11176"/>
                  </a:lnTo>
                  <a:lnTo>
                    <a:pt x="80264" y="16764"/>
                  </a:lnTo>
                  <a:lnTo>
                    <a:pt x="144399" y="30353"/>
                  </a:lnTo>
                  <a:lnTo>
                    <a:pt x="117729" y="155956"/>
                  </a:lnTo>
                  <a:lnTo>
                    <a:pt x="143383" y="161544"/>
                  </a:lnTo>
                  <a:lnTo>
                    <a:pt x="150050" y="130124"/>
                  </a:lnTo>
                  <a:lnTo>
                    <a:pt x="163436" y="67246"/>
                  </a:lnTo>
                  <a:lnTo>
                    <a:pt x="170180" y="35814"/>
                  </a:lnTo>
                  <a:lnTo>
                    <a:pt x="234442" y="49530"/>
                  </a:lnTo>
                  <a:lnTo>
                    <a:pt x="235712" y="43942"/>
                  </a:lnTo>
                  <a:lnTo>
                    <a:pt x="237363" y="35814"/>
                  </a:lnTo>
                  <a:lnTo>
                    <a:pt x="237998" y="32766"/>
                  </a:lnTo>
                  <a:close/>
                </a:path>
                <a:path w="427990" h="452755">
                  <a:moveTo>
                    <a:pt x="418846" y="309372"/>
                  </a:moveTo>
                  <a:lnTo>
                    <a:pt x="383095" y="301752"/>
                  </a:lnTo>
                  <a:lnTo>
                    <a:pt x="278257" y="279400"/>
                  </a:lnTo>
                  <a:lnTo>
                    <a:pt x="247904" y="421894"/>
                  </a:lnTo>
                  <a:lnTo>
                    <a:pt x="393065" y="452755"/>
                  </a:lnTo>
                  <a:lnTo>
                    <a:pt x="394335" y="447167"/>
                  </a:lnTo>
                  <a:lnTo>
                    <a:pt x="396621" y="435991"/>
                  </a:lnTo>
                  <a:lnTo>
                    <a:pt x="277241" y="410591"/>
                  </a:lnTo>
                  <a:lnTo>
                    <a:pt x="287528" y="362077"/>
                  </a:lnTo>
                  <a:lnTo>
                    <a:pt x="395211" y="384937"/>
                  </a:lnTo>
                  <a:lnTo>
                    <a:pt x="397510" y="373761"/>
                  </a:lnTo>
                  <a:lnTo>
                    <a:pt x="398780" y="368300"/>
                  </a:lnTo>
                  <a:lnTo>
                    <a:pt x="369798" y="362077"/>
                  </a:lnTo>
                  <a:lnTo>
                    <a:pt x="291084" y="345313"/>
                  </a:lnTo>
                  <a:lnTo>
                    <a:pt x="300355" y="301752"/>
                  </a:lnTo>
                  <a:lnTo>
                    <a:pt x="415290" y="326136"/>
                  </a:lnTo>
                  <a:lnTo>
                    <a:pt x="416433" y="320548"/>
                  </a:lnTo>
                  <a:lnTo>
                    <a:pt x="417703" y="314960"/>
                  </a:lnTo>
                  <a:lnTo>
                    <a:pt x="418846" y="309372"/>
                  </a:lnTo>
                  <a:close/>
                </a:path>
                <a:path w="427990" h="452755">
                  <a:moveTo>
                    <a:pt x="427964" y="136906"/>
                  </a:moveTo>
                  <a:lnTo>
                    <a:pt x="418592" y="97510"/>
                  </a:lnTo>
                  <a:lnTo>
                    <a:pt x="401345" y="77965"/>
                  </a:lnTo>
                  <a:lnTo>
                    <a:pt x="401345" y="124955"/>
                  </a:lnTo>
                  <a:lnTo>
                    <a:pt x="401180" y="133159"/>
                  </a:lnTo>
                  <a:lnTo>
                    <a:pt x="382054" y="173621"/>
                  </a:lnTo>
                  <a:lnTo>
                    <a:pt x="335165" y="186969"/>
                  </a:lnTo>
                  <a:lnTo>
                    <a:pt x="321056" y="184912"/>
                  </a:lnTo>
                  <a:lnTo>
                    <a:pt x="285419" y="168643"/>
                  </a:lnTo>
                  <a:lnTo>
                    <a:pt x="265087" y="127876"/>
                  </a:lnTo>
                  <a:lnTo>
                    <a:pt x="266446" y="115443"/>
                  </a:lnTo>
                  <a:lnTo>
                    <a:pt x="285623" y="79959"/>
                  </a:lnTo>
                  <a:lnTo>
                    <a:pt x="319735" y="68033"/>
                  </a:lnTo>
                  <a:lnTo>
                    <a:pt x="332536" y="68059"/>
                  </a:lnTo>
                  <a:lnTo>
                    <a:pt x="371805" y="79692"/>
                  </a:lnTo>
                  <a:lnTo>
                    <a:pt x="398386" y="109601"/>
                  </a:lnTo>
                  <a:lnTo>
                    <a:pt x="401345" y="124955"/>
                  </a:lnTo>
                  <a:lnTo>
                    <a:pt x="401345" y="77965"/>
                  </a:lnTo>
                  <a:lnTo>
                    <a:pt x="395859" y="73533"/>
                  </a:lnTo>
                  <a:lnTo>
                    <a:pt x="387172" y="68033"/>
                  </a:lnTo>
                  <a:lnTo>
                    <a:pt x="385572" y="67017"/>
                  </a:lnTo>
                  <a:lnTo>
                    <a:pt x="349237" y="53721"/>
                  </a:lnTo>
                  <a:lnTo>
                    <a:pt x="310845" y="50787"/>
                  </a:lnTo>
                  <a:lnTo>
                    <a:pt x="293636" y="53721"/>
                  </a:lnTo>
                  <a:lnTo>
                    <a:pt x="253238" y="79286"/>
                  </a:lnTo>
                  <a:lnTo>
                    <a:pt x="238734" y="118910"/>
                  </a:lnTo>
                  <a:lnTo>
                    <a:pt x="238899" y="128371"/>
                  </a:lnTo>
                  <a:lnTo>
                    <a:pt x="254165" y="165455"/>
                  </a:lnTo>
                  <a:lnTo>
                    <a:pt x="292303" y="193154"/>
                  </a:lnTo>
                  <a:lnTo>
                    <a:pt x="330314" y="203187"/>
                  </a:lnTo>
                  <a:lnTo>
                    <a:pt x="342696" y="204114"/>
                  </a:lnTo>
                  <a:lnTo>
                    <a:pt x="354901" y="203809"/>
                  </a:lnTo>
                  <a:lnTo>
                    <a:pt x="397954" y="190258"/>
                  </a:lnTo>
                  <a:lnTo>
                    <a:pt x="423481" y="157810"/>
                  </a:lnTo>
                  <a:lnTo>
                    <a:pt x="426466" y="147447"/>
                  </a:lnTo>
                  <a:lnTo>
                    <a:pt x="427964" y="136906"/>
                  </a:lnTo>
                  <a:close/>
                </a:path>
              </a:pathLst>
            </a:custGeom>
            <a:solidFill>
              <a:srgbClr val="FFFFFF"/>
            </a:solidFill>
          </p:spPr>
          <p:txBody>
            <a:bodyPr wrap="square" lIns="0" tIns="0" rIns="0" bIns="0" rtlCol="0"/>
            <a:lstStyle/>
            <a:p>
              <a:endParaRPr/>
            </a:p>
          </p:txBody>
        </p:sp>
      </p:grpSp>
      <p:pic>
        <p:nvPicPr>
          <p:cNvPr id="47" name="object 47"/>
          <p:cNvPicPr/>
          <p:nvPr/>
        </p:nvPicPr>
        <p:blipFill>
          <a:blip r:embed="rId22" cstate="screen">
            <a:extLst>
              <a:ext uri="{28A0092B-C50C-407E-A947-70E740481C1C}">
                <a14:useLocalDpi xmlns:a14="http://schemas.microsoft.com/office/drawing/2010/main"/>
              </a:ext>
            </a:extLst>
          </a:blip>
          <a:stretch>
            <a:fillRect/>
          </a:stretch>
        </p:blipFill>
        <p:spPr>
          <a:xfrm>
            <a:off x="451484" y="5685662"/>
            <a:ext cx="213982" cy="213995"/>
          </a:xfrm>
          <a:prstGeom prst="rect">
            <a:avLst/>
          </a:prstGeom>
        </p:spPr>
      </p:pic>
      <p:sp>
        <p:nvSpPr>
          <p:cNvPr id="48" name="object 48"/>
          <p:cNvSpPr txBox="1"/>
          <p:nvPr/>
        </p:nvSpPr>
        <p:spPr>
          <a:xfrm>
            <a:off x="7277344" y="8049079"/>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49" name="object 49"/>
          <p:cNvSpPr txBox="1">
            <a:spLocks noGrp="1"/>
          </p:cNvSpPr>
          <p:nvPr>
            <p:ph type="sldNum" sz="quarter" idx="7"/>
          </p:nvPr>
        </p:nvSpPr>
        <p:spPr>
          <a:xfrm>
            <a:off x="7257291" y="10361924"/>
            <a:ext cx="180340" cy="122526"/>
          </a:xfrm>
          <a:prstGeom prst="rect">
            <a:avLst/>
          </a:prstGeom>
        </p:spPr>
        <p:txBody>
          <a:bodyPr vert="horz" wrap="square" lIns="0" tIns="14602" rIns="0" bIns="0" rtlCol="0">
            <a:spAutoFit/>
          </a:bodyPr>
          <a:lstStyle/>
          <a:p>
            <a:pPr marL="43803">
              <a:spcBef>
                <a:spcPts val="115"/>
              </a:spcBef>
            </a:pPr>
            <a:fld id="{81D60167-4931-47E6-BA6A-407CBD079E47}" type="slidenum">
              <a:rPr spc="-5" dirty="0"/>
              <a:pPr marL="43803">
                <a:spcBef>
                  <a:spcPts val="115"/>
                </a:spcBef>
              </a:pPr>
              <a:t>49</a:t>
            </a:fld>
            <a:endParaRPr spc="-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9ED9C5-718B-5E4F-9CC8-D1DF23FDB8B4}"/>
              </a:ext>
            </a:extLst>
          </p:cNvPr>
          <p:cNvSpPr txBox="1"/>
          <p:nvPr/>
        </p:nvSpPr>
        <p:spPr>
          <a:xfrm>
            <a:off x="5452661" y="9314629"/>
            <a:ext cx="905162" cy="646715"/>
          </a:xfrm>
          <a:prstGeom prst="rect">
            <a:avLst/>
          </a:prstGeom>
          <a:noFill/>
        </p:spPr>
        <p:txBody>
          <a:bodyPr wrap="square" lIns="91521" tIns="45762" rIns="91521" bIns="45762" rtlCol="0" anchor="ctr">
            <a:spAutoFit/>
          </a:bodyPr>
          <a:lstStyle/>
          <a:p>
            <a:pPr algn="ctr" defTabSz="915221"/>
            <a:r>
              <a:rPr lang="en-IE" sz="3600" dirty="0">
                <a:solidFill>
                  <a:prstClr val="white"/>
                </a:solidFill>
                <a:hlinkClick r:id="rId2">
                  <a:extLst>
                    <a:ext uri="{A12FA001-AC4F-418D-AE19-62706E023703}">
                      <ahyp:hlinkClr xmlns:ahyp="http://schemas.microsoft.com/office/drawing/2018/hyperlinkcolor" val="tx"/>
                    </a:ext>
                  </a:extLst>
                </a:hlinkClick>
              </a:rPr>
              <a:t>link</a:t>
            </a:r>
            <a:endParaRPr lang="en-US" sz="3600" dirty="0">
              <a:solidFill>
                <a:prstClr val="white"/>
              </a:solidFill>
            </a:endParaRPr>
          </a:p>
        </p:txBody>
      </p:sp>
      <p:sp>
        <p:nvSpPr>
          <p:cNvPr id="45" name="Freeform 44">
            <a:extLst>
              <a:ext uri="{FF2B5EF4-FFF2-40B4-BE49-F238E27FC236}">
                <a16:creationId xmlns:a16="http://schemas.microsoft.com/office/drawing/2014/main" id="{3F43278F-4C23-AF46-8FCF-F98249CAEAD2}"/>
              </a:ext>
            </a:extLst>
          </p:cNvPr>
          <p:cNvSpPr/>
          <p:nvPr/>
        </p:nvSpPr>
        <p:spPr>
          <a:xfrm>
            <a:off x="-24981" y="8687614"/>
            <a:ext cx="4366439" cy="2344031"/>
          </a:xfrm>
          <a:custGeom>
            <a:avLst/>
            <a:gdLst>
              <a:gd name="connsiteX0" fmla="*/ 1605447 w 4502195"/>
              <a:gd name="connsiteY0" fmla="*/ 253 h 2571115"/>
              <a:gd name="connsiteX1" fmla="*/ 4502195 w 4502195"/>
              <a:gd name="connsiteY1" fmla="*/ 253 h 2571115"/>
              <a:gd name="connsiteX2" fmla="*/ 1801335 w 4502195"/>
              <a:gd name="connsiteY2" fmla="*/ 2571115 h 2571115"/>
              <a:gd name="connsiteX3" fmla="*/ 0 w 4502195"/>
              <a:gd name="connsiteY3" fmla="*/ 2571115 h 2571115"/>
              <a:gd name="connsiteX4" fmla="*/ 0 w 4502195"/>
              <a:gd name="connsiteY4" fmla="*/ 418033 h 2571115"/>
              <a:gd name="connsiteX5" fmla="*/ 44197 w 4502195"/>
              <a:gd name="connsiteY5" fmla="*/ 389427 h 2571115"/>
              <a:gd name="connsiteX6" fmla="*/ 1605447 w 4502195"/>
              <a:gd name="connsiteY6" fmla="*/ 253 h 257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95" h="2571115">
                <a:moveTo>
                  <a:pt x="1605447" y="253"/>
                </a:moveTo>
                <a:lnTo>
                  <a:pt x="4502195" y="253"/>
                </a:lnTo>
                <a:cubicBezTo>
                  <a:pt x="4502195" y="253"/>
                  <a:pt x="4341925" y="2571115"/>
                  <a:pt x="1801335" y="2571115"/>
                </a:cubicBezTo>
                <a:lnTo>
                  <a:pt x="0" y="2571115"/>
                </a:lnTo>
                <a:lnTo>
                  <a:pt x="0" y="418033"/>
                </a:lnTo>
                <a:lnTo>
                  <a:pt x="44197" y="389427"/>
                </a:lnTo>
                <a:cubicBezTo>
                  <a:pt x="443483" y="149800"/>
                  <a:pt x="953976" y="-7168"/>
                  <a:pt x="1605447" y="253"/>
                </a:cubicBezTo>
                <a:close/>
              </a:path>
            </a:pathLst>
          </a:custGeom>
          <a:solidFill>
            <a:srgbClr val="416F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521" tIns="45762" rIns="91521" bIns="45762" rtlCol="0" anchor="ctr">
            <a:noAutofit/>
          </a:bodyPr>
          <a:lstStyle/>
          <a:p>
            <a:pPr algn="ctr" defTabSz="915221"/>
            <a:endParaRPr lang="en-US">
              <a:solidFill>
                <a:prstClr val="white"/>
              </a:solidFill>
            </a:endParaRPr>
          </a:p>
        </p:txBody>
      </p:sp>
      <p:sp>
        <p:nvSpPr>
          <p:cNvPr id="3" name="object 3"/>
          <p:cNvSpPr/>
          <p:nvPr/>
        </p:nvSpPr>
        <p:spPr>
          <a:xfrm>
            <a:off x="7161617" y="10240881"/>
            <a:ext cx="411535" cy="0"/>
          </a:xfrm>
          <a:custGeom>
            <a:avLst/>
            <a:gdLst/>
            <a:ahLst/>
            <a:cxnLst/>
            <a:rect l="l" t="t" r="r" b="b"/>
            <a:pathLst>
              <a:path w="410845">
                <a:moveTo>
                  <a:pt x="0" y="0"/>
                </a:moveTo>
                <a:lnTo>
                  <a:pt x="410400" y="0"/>
                </a:lnTo>
              </a:path>
            </a:pathLst>
          </a:custGeom>
          <a:ln w="12700">
            <a:solidFill>
              <a:srgbClr val="F5C15B"/>
            </a:solidFill>
          </a:ln>
        </p:spPr>
        <p:txBody>
          <a:bodyPr wrap="square" lIns="0" tIns="0" rIns="0" bIns="0" rtlCol="0"/>
          <a:lstStyle/>
          <a:p>
            <a:pPr defTabSz="915221"/>
            <a:endParaRPr>
              <a:solidFill>
                <a:prstClr val="black"/>
              </a:solidFill>
            </a:endParaRPr>
          </a:p>
        </p:txBody>
      </p:sp>
      <p:sp>
        <p:nvSpPr>
          <p:cNvPr id="5" name="object 5"/>
          <p:cNvSpPr txBox="1"/>
          <p:nvPr/>
        </p:nvSpPr>
        <p:spPr>
          <a:xfrm>
            <a:off x="445249" y="400290"/>
            <a:ext cx="2160720" cy="1305498"/>
          </a:xfrm>
          <a:prstGeom prst="rect">
            <a:avLst/>
          </a:prstGeom>
        </p:spPr>
        <p:txBody>
          <a:bodyPr vert="horz" wrap="square" lIns="0" tIns="12712" rIns="0" bIns="0" rtlCol="0">
            <a:spAutoFit/>
          </a:bodyPr>
          <a:lstStyle/>
          <a:p>
            <a:pPr marL="12712" marR="5084" defTabSz="915221">
              <a:spcBef>
                <a:spcPts val="100"/>
              </a:spcBef>
            </a:pPr>
            <a:r>
              <a:rPr lang="es-ES" sz="1400" dirty="0">
                <a:solidFill>
                  <a:srgbClr val="004449"/>
                </a:solidFill>
                <a:cs typeface="Calibri" panose="020F0502020204030204" pitchFamily="34" charset="0"/>
              </a:rPr>
              <a:t>Revelamos las mejores prácticas en las siguientes </a:t>
            </a:r>
            <a:r>
              <a:rPr lang="es-ES" sz="1400" dirty="0">
                <a:solidFill>
                  <a:srgbClr val="FFC000"/>
                </a:solidFill>
                <a:cs typeface="Calibri" panose="020F0502020204030204" pitchFamily="34" charset="0"/>
              </a:rPr>
              <a:t>categorías de servicios </a:t>
            </a:r>
            <a:r>
              <a:rPr lang="es-ES" sz="1400" dirty="0">
                <a:solidFill>
                  <a:srgbClr val="004449"/>
                </a:solidFill>
                <a:cs typeface="Calibri" panose="020F0502020204030204" pitchFamily="34" charset="0"/>
              </a:rPr>
              <a:t>alimentarios, que actúan como nuestro Índice de Compendio</a:t>
            </a:r>
            <a:endParaRPr sz="1400" dirty="0">
              <a:solidFill>
                <a:prstClr val="black"/>
              </a:solidFill>
              <a:cs typeface="Calibri" panose="020F0502020204030204" pitchFamily="34" charset="0"/>
            </a:endParaRPr>
          </a:p>
        </p:txBody>
      </p:sp>
      <p:sp>
        <p:nvSpPr>
          <p:cNvPr id="6" name="object 6"/>
          <p:cNvSpPr txBox="1"/>
          <p:nvPr/>
        </p:nvSpPr>
        <p:spPr>
          <a:xfrm>
            <a:off x="312057" y="4340254"/>
            <a:ext cx="3581400" cy="4439689"/>
          </a:xfrm>
          <a:prstGeom prst="rect">
            <a:avLst/>
          </a:prstGeom>
        </p:spPr>
        <p:txBody>
          <a:bodyPr vert="horz" wrap="square" lIns="0" tIns="12712" rIns="0" bIns="0" rtlCol="0">
            <a:spAutoFit/>
          </a:bodyPr>
          <a:lstStyle/>
          <a:p>
            <a:pPr marL="12712" defTabSz="915221">
              <a:spcBef>
                <a:spcPts val="100"/>
              </a:spcBef>
            </a:pPr>
            <a:r>
              <a:rPr lang="es-ES" sz="1400" b="1" dirty="0">
                <a:solidFill>
                  <a:srgbClr val="004449"/>
                </a:solidFill>
                <a:cs typeface="Calibri" panose="020F0502020204030204" pitchFamily="34" charset="0"/>
              </a:rPr>
              <a:t>LA AGUDA NECESIDAD DE INNOVACIÓN </a:t>
            </a:r>
          </a:p>
          <a:p>
            <a:pPr marL="12712" algn="just" defTabSz="915221">
              <a:spcBef>
                <a:spcPts val="100"/>
              </a:spcBef>
            </a:pPr>
            <a:endParaRPr lang="es-ES" sz="1100" b="1" dirty="0">
              <a:solidFill>
                <a:srgbClr val="004449"/>
              </a:solidFill>
              <a:cs typeface="Calibri" panose="020F0502020204030204" pitchFamily="34" charset="0"/>
            </a:endParaRPr>
          </a:p>
          <a:p>
            <a:pPr marL="12712" algn="just" defTabSz="915221">
              <a:spcBef>
                <a:spcPts val="100"/>
              </a:spcBef>
            </a:pPr>
            <a:r>
              <a:rPr lang="es-ES" sz="1100" b="1" dirty="0">
                <a:solidFill>
                  <a:srgbClr val="004449"/>
                </a:solidFill>
                <a:cs typeface="Calibri" panose="020F0502020204030204" pitchFamily="34" charset="0"/>
              </a:rPr>
              <a:t>La innovación en los servicios alimentarios nunca ha estado más en primer plano que durante la actual crisis de Covid-19. Nuestro compendio reúne muchos y diversos enfoques de la innovación, y detrás de cada uno de ellos hay personas apasionadas que quieren marcar la diferencia a través de su oferta de servicios alimentarios (ya sea a través de la propia oferta de alimentos, la forma de envasarlos, la entrega a través de una cadena de suministro corta o la adopción de tecnología). Muchos de los estudios de casos combinan múltiples enfoques. Resulta evidente cómo las PYMES de servicios alimentarios prosperan gracias a prácticas como el abastecimiento local sostenible, la planificación ética de los menús y la atención a los alimentos nutritivos y saludables, al tiempo que luchan contra el desperdicio de alimentos, utilizan envases ecológicos y tienen en cuenta la salud del planeta, creando así nuevos modelos de negocio más sostenibles. Nuestros estudios de caso ponen de manifiesto la resistencia y flexibilidad del sector para innovar ante la crisis. Covid-19 ha dado lugar a una marcada aceleración de la digitalización, en términos de cambio a modelos de negocio en línea con pedidos, pagos y entregas en línea y soluciones combinadas de ofertas de capacidad reducida en el establecimiento y en línea.</a:t>
            </a:r>
            <a:endParaRPr sz="1100" dirty="0">
              <a:solidFill>
                <a:prstClr val="black"/>
              </a:solidFill>
              <a:cs typeface="Calibri" panose="020F0502020204030204" pitchFamily="34" charset="0"/>
            </a:endParaRPr>
          </a:p>
        </p:txBody>
      </p:sp>
      <p:sp>
        <p:nvSpPr>
          <p:cNvPr id="7" name="object 7"/>
          <p:cNvSpPr txBox="1"/>
          <p:nvPr/>
        </p:nvSpPr>
        <p:spPr>
          <a:xfrm>
            <a:off x="420264" y="9013686"/>
            <a:ext cx="3114185" cy="1549155"/>
          </a:xfrm>
          <a:prstGeom prst="rect">
            <a:avLst/>
          </a:prstGeom>
        </p:spPr>
        <p:txBody>
          <a:bodyPr vert="horz" wrap="square" lIns="0" tIns="12712" rIns="0" bIns="0" rtlCol="0">
            <a:spAutoFit/>
          </a:bodyPr>
          <a:lstStyle/>
          <a:p>
            <a:pPr marL="12712" defTabSz="915221">
              <a:spcBef>
                <a:spcPts val="100"/>
              </a:spcBef>
            </a:pPr>
            <a:r>
              <a:rPr lang="es-ES" sz="1100" b="1" dirty="0">
                <a:solidFill>
                  <a:srgbClr val="F5C15B"/>
                </a:solidFill>
                <a:cs typeface="Calibri" panose="020F0502020204030204" pitchFamily="34" charset="0"/>
              </a:rPr>
              <a:t>VER - Afrontar los tiempos difíciles y ganar</a:t>
            </a:r>
          </a:p>
          <a:p>
            <a:pPr marL="12712" defTabSz="915221">
              <a:spcBef>
                <a:spcPts val="100"/>
              </a:spcBef>
            </a:pPr>
            <a:endParaRPr lang="es-ES" sz="1100" b="1" dirty="0">
              <a:solidFill>
                <a:srgbClr val="F5C15B"/>
              </a:solidFill>
              <a:cs typeface="Calibri" panose="020F0502020204030204" pitchFamily="34" charset="0"/>
            </a:endParaRPr>
          </a:p>
          <a:p>
            <a:pPr marL="12712" defTabSz="915221">
              <a:spcBef>
                <a:spcPts val="100"/>
              </a:spcBef>
            </a:pPr>
            <a:r>
              <a:rPr lang="es-ES" sz="1100" b="1" dirty="0">
                <a:solidFill>
                  <a:srgbClr val="F5C15B"/>
                </a:solidFill>
                <a:cs typeface="Calibri" panose="020F0502020204030204" pitchFamily="34" charset="0"/>
              </a:rPr>
              <a:t>Presidente y fundador de NCASS Bob Fox. Descrito por  algunos como el "Padrino de la industria de la restauración",  Bob cuenta con más de 30 años de experiencia en el sector  de la restauración, desde la venta de </a:t>
            </a:r>
            <a:r>
              <a:rPr lang="es-ES" sz="1100" b="1" dirty="0" err="1">
                <a:solidFill>
                  <a:srgbClr val="F5C15B"/>
                </a:solidFill>
                <a:cs typeface="Calibri" panose="020F0502020204030204" pitchFamily="34" charset="0"/>
              </a:rPr>
              <a:t>bacon</a:t>
            </a:r>
            <a:r>
              <a:rPr lang="es-ES" sz="1100" b="1" dirty="0">
                <a:solidFill>
                  <a:srgbClr val="F5C15B"/>
                </a:solidFill>
                <a:cs typeface="Calibri" panose="020F0502020204030204" pitchFamily="34" charset="0"/>
              </a:rPr>
              <a:t> en polígonos  industriales hasta la dirección de la organización conocida  hoy como </a:t>
            </a:r>
            <a:r>
              <a:rPr lang="es-ES" sz="1100" b="1" dirty="0" err="1">
                <a:solidFill>
                  <a:srgbClr val="F5C15B"/>
                </a:solidFill>
                <a:cs typeface="Calibri" panose="020F0502020204030204" pitchFamily="34" charset="0"/>
              </a:rPr>
              <a:t>Nationwide</a:t>
            </a:r>
            <a:r>
              <a:rPr lang="es-ES" sz="1100" b="1" dirty="0">
                <a:solidFill>
                  <a:srgbClr val="F5C15B"/>
                </a:solidFill>
                <a:cs typeface="Calibri" panose="020F0502020204030204" pitchFamily="34" charset="0"/>
              </a:rPr>
              <a:t> </a:t>
            </a:r>
            <a:r>
              <a:rPr lang="es-ES" sz="1100" b="1" dirty="0" err="1">
                <a:solidFill>
                  <a:srgbClr val="F5C15B"/>
                </a:solidFill>
                <a:cs typeface="Calibri" panose="020F0502020204030204" pitchFamily="34" charset="0"/>
              </a:rPr>
              <a:t>Caterers</a:t>
            </a:r>
            <a:r>
              <a:rPr lang="es-ES" sz="1100" b="1" dirty="0">
                <a:solidFill>
                  <a:srgbClr val="F5C15B"/>
                </a:solidFill>
                <a:cs typeface="Calibri" panose="020F0502020204030204" pitchFamily="34" charset="0"/>
              </a:rPr>
              <a:t> </a:t>
            </a:r>
            <a:r>
              <a:rPr lang="es-ES" sz="1100" b="1" dirty="0" err="1">
                <a:solidFill>
                  <a:srgbClr val="F5C15B"/>
                </a:solidFill>
                <a:cs typeface="Calibri" panose="020F0502020204030204" pitchFamily="34" charset="0"/>
              </a:rPr>
              <a:t>Association</a:t>
            </a:r>
            <a:r>
              <a:rPr lang="es-ES" sz="1100" b="1" dirty="0">
                <a:solidFill>
                  <a:srgbClr val="F5C15B"/>
                </a:solidFill>
                <a:cs typeface="Calibri" panose="020F0502020204030204" pitchFamily="34" charset="0"/>
              </a:rPr>
              <a:t>.</a:t>
            </a:r>
          </a:p>
        </p:txBody>
      </p:sp>
      <p:grpSp>
        <p:nvGrpSpPr>
          <p:cNvPr id="8" name="object 8"/>
          <p:cNvGrpSpPr/>
          <p:nvPr/>
        </p:nvGrpSpPr>
        <p:grpSpPr>
          <a:xfrm>
            <a:off x="3758419" y="7715426"/>
            <a:ext cx="3115076" cy="1765865"/>
            <a:chOff x="3774008" y="7046290"/>
            <a:chExt cx="3109849" cy="1764817"/>
          </a:xfrm>
        </p:grpSpPr>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4081221" y="7046290"/>
              <a:ext cx="2520607" cy="1669872"/>
            </a:xfrm>
            <a:prstGeom prst="rect">
              <a:avLst/>
            </a:prstGeom>
          </p:spPr>
        </p:pic>
        <p:sp>
          <p:nvSpPr>
            <p:cNvPr id="10" name="object 10"/>
            <p:cNvSpPr/>
            <p:nvPr/>
          </p:nvSpPr>
          <p:spPr>
            <a:xfrm>
              <a:off x="4081373" y="7057288"/>
              <a:ext cx="2520950" cy="1663064"/>
            </a:xfrm>
            <a:custGeom>
              <a:avLst/>
              <a:gdLst/>
              <a:ahLst/>
              <a:cxnLst/>
              <a:rect l="l" t="t" r="r" b="b"/>
              <a:pathLst>
                <a:path w="2520950" h="1663065">
                  <a:moveTo>
                    <a:pt x="2509329" y="65125"/>
                  </a:moveTo>
                  <a:lnTo>
                    <a:pt x="2504160" y="39789"/>
                  </a:lnTo>
                  <a:lnTo>
                    <a:pt x="2490076" y="19088"/>
                  </a:lnTo>
                  <a:lnTo>
                    <a:pt x="2469197" y="5118"/>
                  </a:lnTo>
                  <a:lnTo>
                    <a:pt x="2443657" y="0"/>
                  </a:lnTo>
                  <a:lnTo>
                    <a:pt x="76644" y="0"/>
                  </a:lnTo>
                  <a:lnTo>
                    <a:pt x="51117" y="5118"/>
                  </a:lnTo>
                  <a:lnTo>
                    <a:pt x="30238" y="19088"/>
                  </a:lnTo>
                  <a:lnTo>
                    <a:pt x="16141" y="39789"/>
                  </a:lnTo>
                  <a:lnTo>
                    <a:pt x="10972" y="65125"/>
                  </a:lnTo>
                  <a:lnTo>
                    <a:pt x="10972" y="1614551"/>
                  </a:lnTo>
                  <a:lnTo>
                    <a:pt x="10972" y="1658874"/>
                  </a:lnTo>
                  <a:lnTo>
                    <a:pt x="2509329" y="1658874"/>
                  </a:lnTo>
                  <a:lnTo>
                    <a:pt x="2509329" y="1614563"/>
                  </a:lnTo>
                  <a:lnTo>
                    <a:pt x="2509329" y="65125"/>
                  </a:lnTo>
                  <a:close/>
                </a:path>
                <a:path w="2520950" h="1663065">
                  <a:moveTo>
                    <a:pt x="2520454" y="1658886"/>
                  </a:moveTo>
                  <a:lnTo>
                    <a:pt x="0" y="1658886"/>
                  </a:lnTo>
                  <a:lnTo>
                    <a:pt x="0" y="1662938"/>
                  </a:lnTo>
                  <a:lnTo>
                    <a:pt x="2520454" y="1662938"/>
                  </a:lnTo>
                  <a:lnTo>
                    <a:pt x="2520454" y="1658886"/>
                  </a:lnTo>
                  <a:close/>
                </a:path>
              </a:pathLst>
            </a:custGeom>
            <a:solidFill>
              <a:srgbClr val="020303"/>
            </a:solidFill>
          </p:spPr>
          <p:txBody>
            <a:bodyPr wrap="square" lIns="0" tIns="0" rIns="0" bIns="0" rtlCol="0"/>
            <a:lstStyle/>
            <a:p>
              <a:pPr defTabSz="915221"/>
              <a:endParaRPr>
                <a:solidFill>
                  <a:prstClr val="black"/>
                </a:solidFill>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3774008" y="8720226"/>
              <a:ext cx="3109849" cy="49402"/>
            </a:xfrm>
            <a:prstGeom prst="rect">
              <a:avLst/>
            </a:prstGeom>
          </p:spPr>
        </p:pic>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5105857" y="8720239"/>
              <a:ext cx="446125" cy="38684"/>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3774008" y="8769629"/>
              <a:ext cx="3109836" cy="41478"/>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4144124" y="7145718"/>
              <a:ext cx="2394978" cy="1481861"/>
            </a:xfrm>
            <a:prstGeom prst="rect">
              <a:avLst/>
            </a:prstGeom>
          </p:spPr>
        </p:pic>
      </p:grpSp>
      <p:grpSp>
        <p:nvGrpSpPr>
          <p:cNvPr id="18" name="object 18"/>
          <p:cNvGrpSpPr/>
          <p:nvPr/>
        </p:nvGrpSpPr>
        <p:grpSpPr>
          <a:xfrm>
            <a:off x="3372880" y="423302"/>
            <a:ext cx="271601" cy="271306"/>
            <a:chOff x="3367219" y="423049"/>
            <a:chExt cx="271145" cy="271145"/>
          </a:xfrm>
        </p:grpSpPr>
        <p:pic>
          <p:nvPicPr>
            <p:cNvPr id="19" name="object 19"/>
            <p:cNvPicPr/>
            <p:nvPr/>
          </p:nvPicPr>
          <p:blipFill>
            <a:blip r:embed="rId8" cstate="screen">
              <a:extLst>
                <a:ext uri="{28A0092B-C50C-407E-A947-70E740481C1C}">
                  <a14:useLocalDpi xmlns:a14="http://schemas.microsoft.com/office/drawing/2010/main"/>
                </a:ext>
              </a:extLst>
            </a:blip>
            <a:stretch>
              <a:fillRect/>
            </a:stretch>
          </p:blipFill>
          <p:spPr>
            <a:xfrm>
              <a:off x="3367226" y="589906"/>
              <a:ext cx="243657" cy="104051"/>
            </a:xfrm>
            <a:prstGeom prst="rect">
              <a:avLst/>
            </a:prstGeom>
          </p:spPr>
        </p:pic>
        <p:sp>
          <p:nvSpPr>
            <p:cNvPr id="20" name="object 20"/>
            <p:cNvSpPr/>
            <p:nvPr/>
          </p:nvSpPr>
          <p:spPr>
            <a:xfrm>
              <a:off x="3367219" y="563021"/>
              <a:ext cx="271145" cy="36195"/>
            </a:xfrm>
            <a:custGeom>
              <a:avLst/>
              <a:gdLst/>
              <a:ahLst/>
              <a:cxnLst/>
              <a:rect l="l" t="t" r="r" b="b"/>
              <a:pathLst>
                <a:path w="271145" h="36195">
                  <a:moveTo>
                    <a:pt x="268897" y="0"/>
                  </a:moveTo>
                  <a:lnTo>
                    <a:pt x="2032" y="0"/>
                  </a:lnTo>
                  <a:lnTo>
                    <a:pt x="0" y="2019"/>
                  </a:lnTo>
                  <a:lnTo>
                    <a:pt x="0" y="4508"/>
                  </a:lnTo>
                  <a:lnTo>
                    <a:pt x="2488" y="16798"/>
                  </a:lnTo>
                  <a:lnTo>
                    <a:pt x="9271" y="26847"/>
                  </a:lnTo>
                  <a:lnTo>
                    <a:pt x="19320" y="33629"/>
                  </a:lnTo>
                  <a:lnTo>
                    <a:pt x="31610" y="36118"/>
                  </a:lnTo>
                  <a:lnTo>
                    <a:pt x="239306" y="36118"/>
                  </a:lnTo>
                  <a:lnTo>
                    <a:pt x="251596" y="33629"/>
                  </a:lnTo>
                  <a:lnTo>
                    <a:pt x="261287" y="27089"/>
                  </a:lnTo>
                  <a:lnTo>
                    <a:pt x="31610" y="27089"/>
                  </a:lnTo>
                  <a:lnTo>
                    <a:pt x="23851" y="25713"/>
                  </a:lnTo>
                  <a:lnTo>
                    <a:pt x="17248" y="21917"/>
                  </a:lnTo>
                  <a:lnTo>
                    <a:pt x="12295" y="16191"/>
                  </a:lnTo>
                  <a:lnTo>
                    <a:pt x="9486" y="9029"/>
                  </a:lnTo>
                  <a:lnTo>
                    <a:pt x="270000" y="9029"/>
                  </a:lnTo>
                  <a:lnTo>
                    <a:pt x="270916" y="4508"/>
                  </a:lnTo>
                  <a:lnTo>
                    <a:pt x="270916" y="2019"/>
                  </a:lnTo>
                  <a:lnTo>
                    <a:pt x="268897" y="0"/>
                  </a:lnTo>
                  <a:close/>
                </a:path>
                <a:path w="271145" h="36195">
                  <a:moveTo>
                    <a:pt x="270000" y="9029"/>
                  </a:moveTo>
                  <a:lnTo>
                    <a:pt x="261429" y="9029"/>
                  </a:lnTo>
                  <a:lnTo>
                    <a:pt x="258622" y="16191"/>
                  </a:lnTo>
                  <a:lnTo>
                    <a:pt x="253672" y="21917"/>
                  </a:lnTo>
                  <a:lnTo>
                    <a:pt x="247070" y="25713"/>
                  </a:lnTo>
                  <a:lnTo>
                    <a:pt x="239306" y="27089"/>
                  </a:lnTo>
                  <a:lnTo>
                    <a:pt x="261287" y="27089"/>
                  </a:lnTo>
                  <a:lnTo>
                    <a:pt x="261645" y="26847"/>
                  </a:lnTo>
                  <a:lnTo>
                    <a:pt x="268427" y="16798"/>
                  </a:lnTo>
                  <a:lnTo>
                    <a:pt x="270000" y="9029"/>
                  </a:lnTo>
                  <a:close/>
                </a:path>
              </a:pathLst>
            </a:custGeom>
            <a:solidFill>
              <a:srgbClr val="F5C15B"/>
            </a:solidFill>
          </p:spPr>
          <p:txBody>
            <a:bodyPr wrap="square" lIns="0" tIns="0" rIns="0" bIns="0" rtlCol="0"/>
            <a:lstStyle/>
            <a:p>
              <a:pPr defTabSz="915221"/>
              <a:endParaRPr>
                <a:solidFill>
                  <a:prstClr val="black"/>
                </a:solidFill>
              </a:endParaRPr>
            </a:p>
          </p:txBody>
        </p:sp>
        <p:pic>
          <p:nvPicPr>
            <p:cNvPr id="21" name="object 21"/>
            <p:cNvPicPr/>
            <p:nvPr/>
          </p:nvPicPr>
          <p:blipFill>
            <a:blip r:embed="rId9" cstate="screen">
              <a:extLst>
                <a:ext uri="{28A0092B-C50C-407E-A947-70E740481C1C}">
                  <a14:useLocalDpi xmlns:a14="http://schemas.microsoft.com/office/drawing/2010/main"/>
                </a:ext>
              </a:extLst>
            </a:blip>
            <a:stretch>
              <a:fillRect/>
            </a:stretch>
          </p:blipFill>
          <p:spPr>
            <a:xfrm>
              <a:off x="3385279" y="423049"/>
              <a:ext cx="234797" cy="149000"/>
            </a:xfrm>
            <a:prstGeom prst="rect">
              <a:avLst/>
            </a:prstGeom>
          </p:spPr>
        </p:pic>
      </p:grpSp>
      <p:sp>
        <p:nvSpPr>
          <p:cNvPr id="22" name="object 22"/>
          <p:cNvSpPr/>
          <p:nvPr/>
        </p:nvSpPr>
        <p:spPr>
          <a:xfrm>
            <a:off x="3372989" y="787346"/>
            <a:ext cx="271601" cy="242714"/>
          </a:xfrm>
          <a:custGeom>
            <a:avLst/>
            <a:gdLst/>
            <a:ahLst/>
            <a:cxnLst/>
            <a:rect l="l" t="t" r="r" b="b"/>
            <a:pathLst>
              <a:path w="271145" h="242569">
                <a:moveTo>
                  <a:pt x="85712" y="217525"/>
                </a:moveTo>
                <a:lnTo>
                  <a:pt x="83693" y="215493"/>
                </a:lnTo>
                <a:lnTo>
                  <a:pt x="47129" y="215493"/>
                </a:lnTo>
                <a:lnTo>
                  <a:pt x="45110" y="217525"/>
                </a:lnTo>
                <a:lnTo>
                  <a:pt x="45110" y="222504"/>
                </a:lnTo>
                <a:lnTo>
                  <a:pt x="47129" y="224523"/>
                </a:lnTo>
                <a:lnTo>
                  <a:pt x="49618" y="224523"/>
                </a:lnTo>
                <a:lnTo>
                  <a:pt x="83693" y="224523"/>
                </a:lnTo>
                <a:lnTo>
                  <a:pt x="85712" y="222504"/>
                </a:lnTo>
                <a:lnTo>
                  <a:pt x="85712" y="217525"/>
                </a:lnTo>
                <a:close/>
              </a:path>
              <a:path w="271145" h="242569">
                <a:moveTo>
                  <a:pt x="85712" y="199478"/>
                </a:moveTo>
                <a:lnTo>
                  <a:pt x="83693" y="197459"/>
                </a:lnTo>
                <a:lnTo>
                  <a:pt x="47129" y="197459"/>
                </a:lnTo>
                <a:lnTo>
                  <a:pt x="45110" y="199478"/>
                </a:lnTo>
                <a:lnTo>
                  <a:pt x="45110" y="204457"/>
                </a:lnTo>
                <a:lnTo>
                  <a:pt x="47129" y="206476"/>
                </a:lnTo>
                <a:lnTo>
                  <a:pt x="49618" y="206476"/>
                </a:lnTo>
                <a:lnTo>
                  <a:pt x="83693" y="206476"/>
                </a:lnTo>
                <a:lnTo>
                  <a:pt x="85712" y="204457"/>
                </a:lnTo>
                <a:lnTo>
                  <a:pt x="85712" y="199478"/>
                </a:lnTo>
                <a:close/>
              </a:path>
              <a:path w="271145" h="242569">
                <a:moveTo>
                  <a:pt x="85712" y="181432"/>
                </a:moveTo>
                <a:lnTo>
                  <a:pt x="83693" y="179412"/>
                </a:lnTo>
                <a:lnTo>
                  <a:pt x="47129" y="179412"/>
                </a:lnTo>
                <a:lnTo>
                  <a:pt x="45110" y="181432"/>
                </a:lnTo>
                <a:lnTo>
                  <a:pt x="45110" y="186410"/>
                </a:lnTo>
                <a:lnTo>
                  <a:pt x="47129" y="188429"/>
                </a:lnTo>
                <a:lnTo>
                  <a:pt x="49618" y="188429"/>
                </a:lnTo>
                <a:lnTo>
                  <a:pt x="83693" y="188429"/>
                </a:lnTo>
                <a:lnTo>
                  <a:pt x="85712" y="186410"/>
                </a:lnTo>
                <a:lnTo>
                  <a:pt x="85712" y="181432"/>
                </a:lnTo>
                <a:close/>
              </a:path>
              <a:path w="271145" h="242569">
                <a:moveTo>
                  <a:pt x="207530" y="201968"/>
                </a:moveTo>
                <a:lnTo>
                  <a:pt x="207518" y="192582"/>
                </a:lnTo>
                <a:lnTo>
                  <a:pt x="207518" y="189979"/>
                </a:lnTo>
                <a:lnTo>
                  <a:pt x="201460" y="183934"/>
                </a:lnTo>
                <a:lnTo>
                  <a:pt x="198501" y="183934"/>
                </a:lnTo>
                <a:lnTo>
                  <a:pt x="198501" y="199948"/>
                </a:lnTo>
                <a:lnTo>
                  <a:pt x="196481" y="201968"/>
                </a:lnTo>
                <a:lnTo>
                  <a:pt x="192163" y="201968"/>
                </a:lnTo>
                <a:lnTo>
                  <a:pt x="190525" y="200875"/>
                </a:lnTo>
                <a:lnTo>
                  <a:pt x="189128" y="197497"/>
                </a:lnTo>
                <a:lnTo>
                  <a:pt x="189509" y="195554"/>
                </a:lnTo>
                <a:lnTo>
                  <a:pt x="192087" y="192976"/>
                </a:lnTo>
                <a:lnTo>
                  <a:pt x="194030" y="192582"/>
                </a:lnTo>
                <a:lnTo>
                  <a:pt x="197408" y="193992"/>
                </a:lnTo>
                <a:lnTo>
                  <a:pt x="198450" y="195554"/>
                </a:lnTo>
                <a:lnTo>
                  <a:pt x="198501" y="199948"/>
                </a:lnTo>
                <a:lnTo>
                  <a:pt x="198501" y="183934"/>
                </a:lnTo>
                <a:lnTo>
                  <a:pt x="193992" y="183921"/>
                </a:lnTo>
                <a:lnTo>
                  <a:pt x="188506" y="183934"/>
                </a:lnTo>
                <a:lnTo>
                  <a:pt x="183578" y="187223"/>
                </a:lnTo>
                <a:lnTo>
                  <a:pt x="179400" y="197332"/>
                </a:lnTo>
                <a:lnTo>
                  <a:pt x="180555" y="203149"/>
                </a:lnTo>
                <a:lnTo>
                  <a:pt x="188290" y="210896"/>
                </a:lnTo>
                <a:lnTo>
                  <a:pt x="194119" y="212051"/>
                </a:lnTo>
                <a:lnTo>
                  <a:pt x="204228" y="207860"/>
                </a:lnTo>
                <a:lnTo>
                  <a:pt x="207530" y="202933"/>
                </a:lnTo>
                <a:lnTo>
                  <a:pt x="207530" y="201968"/>
                </a:lnTo>
                <a:close/>
              </a:path>
              <a:path w="271145" h="242569">
                <a:moveTo>
                  <a:pt x="234594" y="136309"/>
                </a:moveTo>
                <a:lnTo>
                  <a:pt x="232575" y="134289"/>
                </a:lnTo>
                <a:lnTo>
                  <a:pt x="230085" y="134289"/>
                </a:lnTo>
                <a:lnTo>
                  <a:pt x="218567" y="134289"/>
                </a:lnTo>
                <a:lnTo>
                  <a:pt x="216547" y="136309"/>
                </a:lnTo>
                <a:lnTo>
                  <a:pt x="216547" y="141287"/>
                </a:lnTo>
                <a:lnTo>
                  <a:pt x="218567" y="143306"/>
                </a:lnTo>
                <a:lnTo>
                  <a:pt x="232575" y="143306"/>
                </a:lnTo>
                <a:lnTo>
                  <a:pt x="234594" y="141287"/>
                </a:lnTo>
                <a:lnTo>
                  <a:pt x="234594" y="136309"/>
                </a:lnTo>
                <a:close/>
              </a:path>
              <a:path w="271145" h="242569">
                <a:moveTo>
                  <a:pt x="270687" y="133350"/>
                </a:moveTo>
                <a:lnTo>
                  <a:pt x="269544" y="130810"/>
                </a:lnTo>
                <a:lnTo>
                  <a:pt x="267804" y="130810"/>
                </a:lnTo>
                <a:lnTo>
                  <a:pt x="261670" y="128270"/>
                </a:lnTo>
                <a:lnTo>
                  <a:pt x="261670" y="138430"/>
                </a:lnTo>
                <a:lnTo>
                  <a:pt x="261670" y="175260"/>
                </a:lnTo>
                <a:lnTo>
                  <a:pt x="261670" y="184150"/>
                </a:lnTo>
                <a:lnTo>
                  <a:pt x="261670" y="193040"/>
                </a:lnTo>
                <a:lnTo>
                  <a:pt x="252641" y="193040"/>
                </a:lnTo>
                <a:lnTo>
                  <a:pt x="252641" y="184150"/>
                </a:lnTo>
                <a:lnTo>
                  <a:pt x="261670" y="184150"/>
                </a:lnTo>
                <a:lnTo>
                  <a:pt x="261670" y="175260"/>
                </a:lnTo>
                <a:lnTo>
                  <a:pt x="245643" y="175260"/>
                </a:lnTo>
                <a:lnTo>
                  <a:pt x="243624" y="177800"/>
                </a:lnTo>
                <a:lnTo>
                  <a:pt x="243624" y="193040"/>
                </a:lnTo>
                <a:lnTo>
                  <a:pt x="225247" y="193040"/>
                </a:lnTo>
                <a:lnTo>
                  <a:pt x="223177" y="186690"/>
                </a:lnTo>
                <a:lnTo>
                  <a:pt x="219392" y="179070"/>
                </a:lnTo>
                <a:lnTo>
                  <a:pt x="216547" y="176339"/>
                </a:lnTo>
                <a:lnTo>
                  <a:pt x="216547" y="189230"/>
                </a:lnTo>
                <a:lnTo>
                  <a:pt x="216547" y="198120"/>
                </a:lnTo>
                <a:lnTo>
                  <a:pt x="214769" y="207010"/>
                </a:lnTo>
                <a:lnTo>
                  <a:pt x="209931" y="214630"/>
                </a:lnTo>
                <a:lnTo>
                  <a:pt x="202768" y="218440"/>
                </a:lnTo>
                <a:lnTo>
                  <a:pt x="193992" y="220980"/>
                </a:lnTo>
                <a:lnTo>
                  <a:pt x="184873" y="220980"/>
                </a:lnTo>
                <a:lnTo>
                  <a:pt x="176644" y="214630"/>
                </a:lnTo>
                <a:lnTo>
                  <a:pt x="173151" y="207010"/>
                </a:lnTo>
                <a:lnTo>
                  <a:pt x="172173" y="203200"/>
                </a:lnTo>
                <a:lnTo>
                  <a:pt x="171538" y="200660"/>
                </a:lnTo>
                <a:lnTo>
                  <a:pt x="171869" y="194310"/>
                </a:lnTo>
                <a:lnTo>
                  <a:pt x="196138" y="175260"/>
                </a:lnTo>
                <a:lnTo>
                  <a:pt x="202628" y="177800"/>
                </a:lnTo>
                <a:lnTo>
                  <a:pt x="211061" y="180340"/>
                </a:lnTo>
                <a:lnTo>
                  <a:pt x="216547" y="189230"/>
                </a:lnTo>
                <a:lnTo>
                  <a:pt x="216547" y="176339"/>
                </a:lnTo>
                <a:lnTo>
                  <a:pt x="215430" y="175260"/>
                </a:lnTo>
                <a:lnTo>
                  <a:pt x="214109" y="173990"/>
                </a:lnTo>
                <a:lnTo>
                  <a:pt x="207530" y="170180"/>
                </a:lnTo>
                <a:lnTo>
                  <a:pt x="207530" y="166370"/>
                </a:lnTo>
                <a:lnTo>
                  <a:pt x="207530" y="130810"/>
                </a:lnTo>
                <a:lnTo>
                  <a:pt x="241973" y="130810"/>
                </a:lnTo>
                <a:lnTo>
                  <a:pt x="261670" y="138430"/>
                </a:lnTo>
                <a:lnTo>
                  <a:pt x="261670" y="128270"/>
                </a:lnTo>
                <a:lnTo>
                  <a:pt x="246392" y="121920"/>
                </a:lnTo>
                <a:lnTo>
                  <a:pt x="236486" y="93192"/>
                </a:lnTo>
                <a:lnTo>
                  <a:pt x="236486" y="121920"/>
                </a:lnTo>
                <a:lnTo>
                  <a:pt x="207530" y="121920"/>
                </a:lnTo>
                <a:lnTo>
                  <a:pt x="207530" y="81280"/>
                </a:lnTo>
                <a:lnTo>
                  <a:pt x="222465" y="81280"/>
                </a:lnTo>
                <a:lnTo>
                  <a:pt x="236486" y="121920"/>
                </a:lnTo>
                <a:lnTo>
                  <a:pt x="236486" y="93192"/>
                </a:lnTo>
                <a:lnTo>
                  <a:pt x="232384" y="81280"/>
                </a:lnTo>
                <a:lnTo>
                  <a:pt x="230200" y="74930"/>
                </a:lnTo>
                <a:lnTo>
                  <a:pt x="230098" y="53340"/>
                </a:lnTo>
                <a:lnTo>
                  <a:pt x="230073" y="46990"/>
                </a:lnTo>
                <a:lnTo>
                  <a:pt x="228066" y="44450"/>
                </a:lnTo>
                <a:lnTo>
                  <a:pt x="221157" y="44450"/>
                </a:lnTo>
                <a:lnTo>
                  <a:pt x="221157" y="72390"/>
                </a:lnTo>
                <a:lnTo>
                  <a:pt x="200533" y="72390"/>
                </a:lnTo>
                <a:lnTo>
                  <a:pt x="198501" y="73660"/>
                </a:lnTo>
                <a:lnTo>
                  <a:pt x="198501" y="166370"/>
                </a:lnTo>
                <a:lnTo>
                  <a:pt x="190220" y="165100"/>
                </a:lnTo>
                <a:lnTo>
                  <a:pt x="181787" y="167640"/>
                </a:lnTo>
                <a:lnTo>
                  <a:pt x="168376" y="177800"/>
                </a:lnTo>
                <a:lnTo>
                  <a:pt x="163931" y="185420"/>
                </a:lnTo>
                <a:lnTo>
                  <a:pt x="162750" y="193040"/>
                </a:lnTo>
                <a:lnTo>
                  <a:pt x="103759" y="193040"/>
                </a:lnTo>
                <a:lnTo>
                  <a:pt x="103759" y="171450"/>
                </a:lnTo>
                <a:lnTo>
                  <a:pt x="103759" y="163830"/>
                </a:lnTo>
                <a:lnTo>
                  <a:pt x="101739" y="162560"/>
                </a:lnTo>
                <a:lnTo>
                  <a:pt x="94742" y="162560"/>
                </a:lnTo>
                <a:lnTo>
                  <a:pt x="94742" y="171450"/>
                </a:lnTo>
                <a:lnTo>
                  <a:pt x="94742" y="233680"/>
                </a:lnTo>
                <a:lnTo>
                  <a:pt x="36093" y="233680"/>
                </a:lnTo>
                <a:lnTo>
                  <a:pt x="36093" y="195580"/>
                </a:lnTo>
                <a:lnTo>
                  <a:pt x="36093" y="193040"/>
                </a:lnTo>
                <a:lnTo>
                  <a:pt x="36093" y="184150"/>
                </a:lnTo>
                <a:lnTo>
                  <a:pt x="36093" y="175260"/>
                </a:lnTo>
                <a:lnTo>
                  <a:pt x="36093" y="171450"/>
                </a:lnTo>
                <a:lnTo>
                  <a:pt x="94742" y="171450"/>
                </a:lnTo>
                <a:lnTo>
                  <a:pt x="94742" y="162560"/>
                </a:lnTo>
                <a:lnTo>
                  <a:pt x="29591" y="162560"/>
                </a:lnTo>
                <a:lnTo>
                  <a:pt x="27838" y="163830"/>
                </a:lnTo>
                <a:lnTo>
                  <a:pt x="27266" y="165100"/>
                </a:lnTo>
                <a:lnTo>
                  <a:pt x="27063" y="165747"/>
                </a:lnTo>
                <a:lnTo>
                  <a:pt x="27063" y="195580"/>
                </a:lnTo>
                <a:lnTo>
                  <a:pt x="27063" y="233680"/>
                </a:lnTo>
                <a:lnTo>
                  <a:pt x="15163" y="233680"/>
                </a:lnTo>
                <a:lnTo>
                  <a:pt x="27063" y="195580"/>
                </a:lnTo>
                <a:lnTo>
                  <a:pt x="27063" y="165747"/>
                </a:lnTo>
                <a:lnTo>
                  <a:pt x="24028" y="175260"/>
                </a:lnTo>
                <a:lnTo>
                  <a:pt x="21209" y="175260"/>
                </a:lnTo>
                <a:lnTo>
                  <a:pt x="21209" y="184150"/>
                </a:lnTo>
                <a:lnTo>
                  <a:pt x="18389" y="193040"/>
                </a:lnTo>
                <a:lnTo>
                  <a:pt x="9017" y="193040"/>
                </a:lnTo>
                <a:lnTo>
                  <a:pt x="9017" y="184150"/>
                </a:lnTo>
                <a:lnTo>
                  <a:pt x="21209" y="184150"/>
                </a:lnTo>
                <a:lnTo>
                  <a:pt x="21209" y="175260"/>
                </a:lnTo>
                <a:lnTo>
                  <a:pt x="9017" y="175260"/>
                </a:lnTo>
                <a:lnTo>
                  <a:pt x="9017" y="53340"/>
                </a:lnTo>
                <a:lnTo>
                  <a:pt x="18046" y="53340"/>
                </a:lnTo>
                <a:lnTo>
                  <a:pt x="18046" y="68580"/>
                </a:lnTo>
                <a:lnTo>
                  <a:pt x="20586" y="74930"/>
                </a:lnTo>
                <a:lnTo>
                  <a:pt x="27063" y="78740"/>
                </a:lnTo>
                <a:lnTo>
                  <a:pt x="27063" y="151130"/>
                </a:lnTo>
                <a:lnTo>
                  <a:pt x="29083" y="152400"/>
                </a:lnTo>
                <a:lnTo>
                  <a:pt x="178435" y="152400"/>
                </a:lnTo>
                <a:lnTo>
                  <a:pt x="180467" y="151130"/>
                </a:lnTo>
                <a:lnTo>
                  <a:pt x="180467" y="143510"/>
                </a:lnTo>
                <a:lnTo>
                  <a:pt x="180467" y="134620"/>
                </a:lnTo>
                <a:lnTo>
                  <a:pt x="180467" y="78740"/>
                </a:lnTo>
                <a:lnTo>
                  <a:pt x="186931" y="74930"/>
                </a:lnTo>
                <a:lnTo>
                  <a:pt x="187947" y="72390"/>
                </a:lnTo>
                <a:lnTo>
                  <a:pt x="189484" y="68580"/>
                </a:lnTo>
                <a:lnTo>
                  <a:pt x="189484" y="53340"/>
                </a:lnTo>
                <a:lnTo>
                  <a:pt x="221081" y="53340"/>
                </a:lnTo>
                <a:lnTo>
                  <a:pt x="221157" y="72390"/>
                </a:lnTo>
                <a:lnTo>
                  <a:pt x="221157" y="44450"/>
                </a:lnTo>
                <a:lnTo>
                  <a:pt x="180467" y="44450"/>
                </a:lnTo>
                <a:lnTo>
                  <a:pt x="180467" y="53340"/>
                </a:lnTo>
                <a:lnTo>
                  <a:pt x="180365" y="64770"/>
                </a:lnTo>
                <a:lnTo>
                  <a:pt x="179959" y="66040"/>
                </a:lnTo>
                <a:lnTo>
                  <a:pt x="177787" y="69850"/>
                </a:lnTo>
                <a:lnTo>
                  <a:pt x="175310" y="72390"/>
                </a:lnTo>
                <a:lnTo>
                  <a:pt x="171437" y="72390"/>
                </a:lnTo>
                <a:lnTo>
                  <a:pt x="171437" y="81280"/>
                </a:lnTo>
                <a:lnTo>
                  <a:pt x="171437" y="125730"/>
                </a:lnTo>
                <a:lnTo>
                  <a:pt x="171437" y="134620"/>
                </a:lnTo>
                <a:lnTo>
                  <a:pt x="171437" y="143510"/>
                </a:lnTo>
                <a:lnTo>
                  <a:pt x="108280" y="143510"/>
                </a:lnTo>
                <a:lnTo>
                  <a:pt x="108280" y="134620"/>
                </a:lnTo>
                <a:lnTo>
                  <a:pt x="171437" y="134620"/>
                </a:lnTo>
                <a:lnTo>
                  <a:pt x="171437" y="125730"/>
                </a:lnTo>
                <a:lnTo>
                  <a:pt x="162420" y="125730"/>
                </a:lnTo>
                <a:lnTo>
                  <a:pt x="162420" y="116840"/>
                </a:lnTo>
                <a:lnTo>
                  <a:pt x="162420" y="110490"/>
                </a:lnTo>
                <a:lnTo>
                  <a:pt x="160388" y="107950"/>
                </a:lnTo>
                <a:lnTo>
                  <a:pt x="153390" y="107950"/>
                </a:lnTo>
                <a:lnTo>
                  <a:pt x="153390" y="116840"/>
                </a:lnTo>
                <a:lnTo>
                  <a:pt x="153390" y="125730"/>
                </a:lnTo>
                <a:lnTo>
                  <a:pt x="126326" y="125730"/>
                </a:lnTo>
                <a:lnTo>
                  <a:pt x="126326" y="116840"/>
                </a:lnTo>
                <a:lnTo>
                  <a:pt x="153390" y="116840"/>
                </a:lnTo>
                <a:lnTo>
                  <a:pt x="153390" y="107950"/>
                </a:lnTo>
                <a:lnTo>
                  <a:pt x="119316" y="107950"/>
                </a:lnTo>
                <a:lnTo>
                  <a:pt x="117297" y="110490"/>
                </a:lnTo>
                <a:lnTo>
                  <a:pt x="117297" y="125730"/>
                </a:lnTo>
                <a:lnTo>
                  <a:pt x="101269" y="125730"/>
                </a:lnTo>
                <a:lnTo>
                  <a:pt x="99250" y="128270"/>
                </a:lnTo>
                <a:lnTo>
                  <a:pt x="99250" y="143510"/>
                </a:lnTo>
                <a:lnTo>
                  <a:pt x="90233" y="143510"/>
                </a:lnTo>
                <a:lnTo>
                  <a:pt x="90220" y="130810"/>
                </a:lnTo>
                <a:lnTo>
                  <a:pt x="90220" y="129540"/>
                </a:lnTo>
                <a:lnTo>
                  <a:pt x="87503" y="125730"/>
                </a:lnTo>
                <a:lnTo>
                  <a:pt x="86601" y="124460"/>
                </a:lnTo>
                <a:lnTo>
                  <a:pt x="81203" y="121932"/>
                </a:lnTo>
                <a:lnTo>
                  <a:pt x="81203" y="133350"/>
                </a:lnTo>
                <a:lnTo>
                  <a:pt x="81203" y="143510"/>
                </a:lnTo>
                <a:lnTo>
                  <a:pt x="54140" y="143510"/>
                </a:lnTo>
                <a:lnTo>
                  <a:pt x="54140" y="133350"/>
                </a:lnTo>
                <a:lnTo>
                  <a:pt x="55613" y="130810"/>
                </a:lnTo>
                <a:lnTo>
                  <a:pt x="57696" y="130810"/>
                </a:lnTo>
                <a:lnTo>
                  <a:pt x="60248" y="133350"/>
                </a:lnTo>
                <a:lnTo>
                  <a:pt x="63868" y="134620"/>
                </a:lnTo>
                <a:lnTo>
                  <a:pt x="71475" y="134620"/>
                </a:lnTo>
                <a:lnTo>
                  <a:pt x="75095" y="133350"/>
                </a:lnTo>
                <a:lnTo>
                  <a:pt x="77647" y="130810"/>
                </a:lnTo>
                <a:lnTo>
                  <a:pt x="79730" y="130810"/>
                </a:lnTo>
                <a:lnTo>
                  <a:pt x="81203" y="133350"/>
                </a:lnTo>
                <a:lnTo>
                  <a:pt x="81203" y="121932"/>
                </a:lnTo>
                <a:lnTo>
                  <a:pt x="81203" y="113030"/>
                </a:lnTo>
                <a:lnTo>
                  <a:pt x="84074" y="110490"/>
                </a:lnTo>
                <a:lnTo>
                  <a:pt x="85166" y="107950"/>
                </a:lnTo>
                <a:lnTo>
                  <a:pt x="85712" y="106680"/>
                </a:lnTo>
                <a:lnTo>
                  <a:pt x="85712" y="99060"/>
                </a:lnTo>
                <a:lnTo>
                  <a:pt x="85712" y="91440"/>
                </a:lnTo>
                <a:lnTo>
                  <a:pt x="83693" y="90170"/>
                </a:lnTo>
                <a:lnTo>
                  <a:pt x="76695" y="90170"/>
                </a:lnTo>
                <a:lnTo>
                  <a:pt x="76695" y="99060"/>
                </a:lnTo>
                <a:lnTo>
                  <a:pt x="76695" y="105410"/>
                </a:lnTo>
                <a:lnTo>
                  <a:pt x="74676" y="107950"/>
                </a:lnTo>
                <a:lnTo>
                  <a:pt x="72186" y="107950"/>
                </a:lnTo>
                <a:lnTo>
                  <a:pt x="72186" y="116840"/>
                </a:lnTo>
                <a:lnTo>
                  <a:pt x="72186" y="124460"/>
                </a:lnTo>
                <a:lnTo>
                  <a:pt x="70167" y="125730"/>
                </a:lnTo>
                <a:lnTo>
                  <a:pt x="65176" y="125730"/>
                </a:lnTo>
                <a:lnTo>
                  <a:pt x="63157" y="124460"/>
                </a:lnTo>
                <a:lnTo>
                  <a:pt x="63157" y="116840"/>
                </a:lnTo>
                <a:lnTo>
                  <a:pt x="72186" y="116840"/>
                </a:lnTo>
                <a:lnTo>
                  <a:pt x="72186" y="107950"/>
                </a:lnTo>
                <a:lnTo>
                  <a:pt x="58648" y="107950"/>
                </a:lnTo>
                <a:lnTo>
                  <a:pt x="58648" y="100330"/>
                </a:lnTo>
                <a:lnTo>
                  <a:pt x="60667" y="99060"/>
                </a:lnTo>
                <a:lnTo>
                  <a:pt x="76695" y="99060"/>
                </a:lnTo>
                <a:lnTo>
                  <a:pt x="76695" y="90170"/>
                </a:lnTo>
                <a:lnTo>
                  <a:pt x="55689" y="90170"/>
                </a:lnTo>
                <a:lnTo>
                  <a:pt x="49631" y="95250"/>
                </a:lnTo>
                <a:lnTo>
                  <a:pt x="49631" y="114300"/>
                </a:lnTo>
                <a:lnTo>
                  <a:pt x="51650" y="116840"/>
                </a:lnTo>
                <a:lnTo>
                  <a:pt x="54140" y="116840"/>
                </a:lnTo>
                <a:lnTo>
                  <a:pt x="54165" y="121920"/>
                </a:lnTo>
                <a:lnTo>
                  <a:pt x="48742" y="124460"/>
                </a:lnTo>
                <a:lnTo>
                  <a:pt x="45123" y="129540"/>
                </a:lnTo>
                <a:lnTo>
                  <a:pt x="45110" y="143510"/>
                </a:lnTo>
                <a:lnTo>
                  <a:pt x="36093" y="143510"/>
                </a:lnTo>
                <a:lnTo>
                  <a:pt x="36093" y="81280"/>
                </a:lnTo>
                <a:lnTo>
                  <a:pt x="42367" y="81280"/>
                </a:lnTo>
                <a:lnTo>
                  <a:pt x="46748" y="78740"/>
                </a:lnTo>
                <a:lnTo>
                  <a:pt x="49631" y="74930"/>
                </a:lnTo>
                <a:lnTo>
                  <a:pt x="52501" y="78740"/>
                </a:lnTo>
                <a:lnTo>
                  <a:pt x="56883" y="81280"/>
                </a:lnTo>
                <a:lnTo>
                  <a:pt x="69443" y="81280"/>
                </a:lnTo>
                <a:lnTo>
                  <a:pt x="73825" y="78740"/>
                </a:lnTo>
                <a:lnTo>
                  <a:pt x="76695" y="74930"/>
                </a:lnTo>
                <a:lnTo>
                  <a:pt x="79565" y="78740"/>
                </a:lnTo>
                <a:lnTo>
                  <a:pt x="83947" y="81280"/>
                </a:lnTo>
                <a:lnTo>
                  <a:pt x="96507" y="81280"/>
                </a:lnTo>
                <a:lnTo>
                  <a:pt x="100888" y="78740"/>
                </a:lnTo>
                <a:lnTo>
                  <a:pt x="103759" y="74930"/>
                </a:lnTo>
                <a:lnTo>
                  <a:pt x="106641" y="78740"/>
                </a:lnTo>
                <a:lnTo>
                  <a:pt x="111023" y="81280"/>
                </a:lnTo>
                <a:lnTo>
                  <a:pt x="123583" y="81280"/>
                </a:lnTo>
                <a:lnTo>
                  <a:pt x="127965" y="78740"/>
                </a:lnTo>
                <a:lnTo>
                  <a:pt x="130835" y="74930"/>
                </a:lnTo>
                <a:lnTo>
                  <a:pt x="133705" y="78740"/>
                </a:lnTo>
                <a:lnTo>
                  <a:pt x="138087" y="81280"/>
                </a:lnTo>
                <a:lnTo>
                  <a:pt x="150647" y="81280"/>
                </a:lnTo>
                <a:lnTo>
                  <a:pt x="155028" y="78740"/>
                </a:lnTo>
                <a:lnTo>
                  <a:pt x="157899" y="74930"/>
                </a:lnTo>
                <a:lnTo>
                  <a:pt x="160782" y="78740"/>
                </a:lnTo>
                <a:lnTo>
                  <a:pt x="165163" y="81280"/>
                </a:lnTo>
                <a:lnTo>
                  <a:pt x="171437" y="81280"/>
                </a:lnTo>
                <a:lnTo>
                  <a:pt x="171437" y="72390"/>
                </a:lnTo>
                <a:lnTo>
                  <a:pt x="167665" y="72390"/>
                </a:lnTo>
                <a:lnTo>
                  <a:pt x="165214" y="69850"/>
                </a:lnTo>
                <a:lnTo>
                  <a:pt x="163741" y="67310"/>
                </a:lnTo>
                <a:lnTo>
                  <a:pt x="162953" y="66040"/>
                </a:lnTo>
                <a:lnTo>
                  <a:pt x="162509" y="64770"/>
                </a:lnTo>
                <a:lnTo>
                  <a:pt x="162420" y="53340"/>
                </a:lnTo>
                <a:lnTo>
                  <a:pt x="180467" y="53340"/>
                </a:lnTo>
                <a:lnTo>
                  <a:pt x="180467" y="44450"/>
                </a:lnTo>
                <a:lnTo>
                  <a:pt x="153390" y="44450"/>
                </a:lnTo>
                <a:lnTo>
                  <a:pt x="153390" y="53340"/>
                </a:lnTo>
                <a:lnTo>
                  <a:pt x="153301" y="64770"/>
                </a:lnTo>
                <a:lnTo>
                  <a:pt x="152882" y="66040"/>
                </a:lnTo>
                <a:lnTo>
                  <a:pt x="150723" y="69850"/>
                </a:lnTo>
                <a:lnTo>
                  <a:pt x="148234" y="72390"/>
                </a:lnTo>
                <a:lnTo>
                  <a:pt x="140589" y="72390"/>
                </a:lnTo>
                <a:lnTo>
                  <a:pt x="138137" y="69850"/>
                </a:lnTo>
                <a:lnTo>
                  <a:pt x="136664" y="67310"/>
                </a:lnTo>
                <a:lnTo>
                  <a:pt x="135890" y="66040"/>
                </a:lnTo>
                <a:lnTo>
                  <a:pt x="135432" y="64770"/>
                </a:lnTo>
                <a:lnTo>
                  <a:pt x="135343" y="53340"/>
                </a:lnTo>
                <a:lnTo>
                  <a:pt x="153390" y="53340"/>
                </a:lnTo>
                <a:lnTo>
                  <a:pt x="153390" y="44450"/>
                </a:lnTo>
                <a:lnTo>
                  <a:pt x="130835" y="44450"/>
                </a:lnTo>
                <a:lnTo>
                  <a:pt x="130835" y="35560"/>
                </a:lnTo>
                <a:lnTo>
                  <a:pt x="130835" y="33020"/>
                </a:lnTo>
                <a:lnTo>
                  <a:pt x="134810" y="26670"/>
                </a:lnTo>
                <a:lnTo>
                  <a:pt x="139598" y="19050"/>
                </a:lnTo>
                <a:lnTo>
                  <a:pt x="139852" y="19050"/>
                </a:lnTo>
                <a:lnTo>
                  <a:pt x="139852" y="8890"/>
                </a:lnTo>
                <a:lnTo>
                  <a:pt x="139852" y="1270"/>
                </a:lnTo>
                <a:lnTo>
                  <a:pt x="137833" y="0"/>
                </a:lnTo>
                <a:lnTo>
                  <a:pt x="130835" y="0"/>
                </a:lnTo>
                <a:lnTo>
                  <a:pt x="130835" y="8890"/>
                </a:lnTo>
                <a:lnTo>
                  <a:pt x="130835" y="16510"/>
                </a:lnTo>
                <a:lnTo>
                  <a:pt x="126326" y="23139"/>
                </a:lnTo>
                <a:lnTo>
                  <a:pt x="126326" y="53340"/>
                </a:lnTo>
                <a:lnTo>
                  <a:pt x="126238" y="64770"/>
                </a:lnTo>
                <a:lnTo>
                  <a:pt x="125818" y="66040"/>
                </a:lnTo>
                <a:lnTo>
                  <a:pt x="123647" y="69850"/>
                </a:lnTo>
                <a:lnTo>
                  <a:pt x="121170" y="72390"/>
                </a:lnTo>
                <a:lnTo>
                  <a:pt x="113525" y="72390"/>
                </a:lnTo>
                <a:lnTo>
                  <a:pt x="111074" y="69850"/>
                </a:lnTo>
                <a:lnTo>
                  <a:pt x="109601" y="67310"/>
                </a:lnTo>
                <a:lnTo>
                  <a:pt x="108826" y="66040"/>
                </a:lnTo>
                <a:lnTo>
                  <a:pt x="108369" y="64770"/>
                </a:lnTo>
                <a:lnTo>
                  <a:pt x="108280" y="53340"/>
                </a:lnTo>
                <a:lnTo>
                  <a:pt x="126326" y="53340"/>
                </a:lnTo>
                <a:lnTo>
                  <a:pt x="126326" y="23139"/>
                </a:lnTo>
                <a:lnTo>
                  <a:pt x="123913" y="26670"/>
                </a:lnTo>
                <a:lnTo>
                  <a:pt x="121805" y="26670"/>
                </a:lnTo>
                <a:lnTo>
                  <a:pt x="121805" y="35560"/>
                </a:lnTo>
                <a:lnTo>
                  <a:pt x="121805" y="44450"/>
                </a:lnTo>
                <a:lnTo>
                  <a:pt x="99250" y="44450"/>
                </a:lnTo>
                <a:lnTo>
                  <a:pt x="99250" y="53340"/>
                </a:lnTo>
                <a:lnTo>
                  <a:pt x="99161" y="64770"/>
                </a:lnTo>
                <a:lnTo>
                  <a:pt x="98742" y="66040"/>
                </a:lnTo>
                <a:lnTo>
                  <a:pt x="96583" y="69850"/>
                </a:lnTo>
                <a:lnTo>
                  <a:pt x="94094" y="72390"/>
                </a:lnTo>
                <a:lnTo>
                  <a:pt x="86448" y="72390"/>
                </a:lnTo>
                <a:lnTo>
                  <a:pt x="83997" y="69850"/>
                </a:lnTo>
                <a:lnTo>
                  <a:pt x="82537" y="67310"/>
                </a:lnTo>
                <a:lnTo>
                  <a:pt x="81749" y="66040"/>
                </a:lnTo>
                <a:lnTo>
                  <a:pt x="81292" y="64770"/>
                </a:lnTo>
                <a:lnTo>
                  <a:pt x="81203" y="53340"/>
                </a:lnTo>
                <a:lnTo>
                  <a:pt x="99250" y="53340"/>
                </a:lnTo>
                <a:lnTo>
                  <a:pt x="99250" y="44450"/>
                </a:lnTo>
                <a:lnTo>
                  <a:pt x="85712" y="44450"/>
                </a:lnTo>
                <a:lnTo>
                  <a:pt x="85712" y="35560"/>
                </a:lnTo>
                <a:lnTo>
                  <a:pt x="121805" y="35560"/>
                </a:lnTo>
                <a:lnTo>
                  <a:pt x="121805" y="26670"/>
                </a:lnTo>
                <a:lnTo>
                  <a:pt x="83616" y="26670"/>
                </a:lnTo>
                <a:lnTo>
                  <a:pt x="76695" y="16510"/>
                </a:lnTo>
                <a:lnTo>
                  <a:pt x="76695" y="8890"/>
                </a:lnTo>
                <a:lnTo>
                  <a:pt x="130835" y="8890"/>
                </a:lnTo>
                <a:lnTo>
                  <a:pt x="130835" y="0"/>
                </a:lnTo>
                <a:lnTo>
                  <a:pt x="69697" y="0"/>
                </a:lnTo>
                <a:lnTo>
                  <a:pt x="67665" y="1270"/>
                </a:lnTo>
                <a:lnTo>
                  <a:pt x="67665" y="19050"/>
                </a:lnTo>
                <a:lnTo>
                  <a:pt x="67932" y="19050"/>
                </a:lnTo>
                <a:lnTo>
                  <a:pt x="76695" y="33020"/>
                </a:lnTo>
                <a:lnTo>
                  <a:pt x="76695" y="44450"/>
                </a:lnTo>
                <a:lnTo>
                  <a:pt x="72186" y="44450"/>
                </a:lnTo>
                <a:lnTo>
                  <a:pt x="72186" y="53340"/>
                </a:lnTo>
                <a:lnTo>
                  <a:pt x="72097" y="64770"/>
                </a:lnTo>
                <a:lnTo>
                  <a:pt x="71678" y="66040"/>
                </a:lnTo>
                <a:lnTo>
                  <a:pt x="69507" y="69850"/>
                </a:lnTo>
                <a:lnTo>
                  <a:pt x="67030" y="72390"/>
                </a:lnTo>
                <a:lnTo>
                  <a:pt x="59385" y="72390"/>
                </a:lnTo>
                <a:lnTo>
                  <a:pt x="56934" y="69850"/>
                </a:lnTo>
                <a:lnTo>
                  <a:pt x="55460" y="67310"/>
                </a:lnTo>
                <a:lnTo>
                  <a:pt x="54686" y="66040"/>
                </a:lnTo>
                <a:lnTo>
                  <a:pt x="54229" y="64770"/>
                </a:lnTo>
                <a:lnTo>
                  <a:pt x="54140" y="53340"/>
                </a:lnTo>
                <a:lnTo>
                  <a:pt x="72186" y="53340"/>
                </a:lnTo>
                <a:lnTo>
                  <a:pt x="72186" y="44450"/>
                </a:lnTo>
                <a:lnTo>
                  <a:pt x="45110" y="44450"/>
                </a:lnTo>
                <a:lnTo>
                  <a:pt x="45110" y="53340"/>
                </a:lnTo>
                <a:lnTo>
                  <a:pt x="45021" y="64770"/>
                </a:lnTo>
                <a:lnTo>
                  <a:pt x="44615" y="66040"/>
                </a:lnTo>
                <a:lnTo>
                  <a:pt x="42443" y="69850"/>
                </a:lnTo>
                <a:lnTo>
                  <a:pt x="39954" y="72390"/>
                </a:lnTo>
                <a:lnTo>
                  <a:pt x="32308" y="72390"/>
                </a:lnTo>
                <a:lnTo>
                  <a:pt x="29870" y="69850"/>
                </a:lnTo>
                <a:lnTo>
                  <a:pt x="28397" y="67310"/>
                </a:lnTo>
                <a:lnTo>
                  <a:pt x="27609" y="66040"/>
                </a:lnTo>
                <a:lnTo>
                  <a:pt x="27165" y="64770"/>
                </a:lnTo>
                <a:lnTo>
                  <a:pt x="27063" y="53340"/>
                </a:lnTo>
                <a:lnTo>
                  <a:pt x="45110" y="53340"/>
                </a:lnTo>
                <a:lnTo>
                  <a:pt x="45110" y="44450"/>
                </a:lnTo>
                <a:lnTo>
                  <a:pt x="2019" y="44450"/>
                </a:lnTo>
                <a:lnTo>
                  <a:pt x="0" y="46990"/>
                </a:lnTo>
                <a:lnTo>
                  <a:pt x="0" y="200660"/>
                </a:lnTo>
                <a:lnTo>
                  <a:pt x="2019" y="203200"/>
                </a:lnTo>
                <a:lnTo>
                  <a:pt x="15570" y="203200"/>
                </a:lnTo>
                <a:lnTo>
                  <a:pt x="4292" y="238760"/>
                </a:lnTo>
                <a:lnTo>
                  <a:pt x="4533" y="240030"/>
                </a:lnTo>
                <a:lnTo>
                  <a:pt x="6235" y="242570"/>
                </a:lnTo>
                <a:lnTo>
                  <a:pt x="101739" y="242570"/>
                </a:lnTo>
                <a:lnTo>
                  <a:pt x="103759" y="241300"/>
                </a:lnTo>
                <a:lnTo>
                  <a:pt x="103759" y="233680"/>
                </a:lnTo>
                <a:lnTo>
                  <a:pt x="103759" y="203200"/>
                </a:lnTo>
                <a:lnTo>
                  <a:pt x="162750" y="203200"/>
                </a:lnTo>
                <a:lnTo>
                  <a:pt x="166370" y="213360"/>
                </a:lnTo>
                <a:lnTo>
                  <a:pt x="173316" y="222250"/>
                </a:lnTo>
                <a:lnTo>
                  <a:pt x="182803" y="227330"/>
                </a:lnTo>
                <a:lnTo>
                  <a:pt x="193992" y="229870"/>
                </a:lnTo>
                <a:lnTo>
                  <a:pt x="205181" y="227330"/>
                </a:lnTo>
                <a:lnTo>
                  <a:pt x="214668" y="222250"/>
                </a:lnTo>
                <a:lnTo>
                  <a:pt x="215658" y="220980"/>
                </a:lnTo>
                <a:lnTo>
                  <a:pt x="221627" y="213360"/>
                </a:lnTo>
                <a:lnTo>
                  <a:pt x="225247" y="203200"/>
                </a:lnTo>
                <a:lnTo>
                  <a:pt x="268668" y="203200"/>
                </a:lnTo>
                <a:lnTo>
                  <a:pt x="270687" y="200660"/>
                </a:lnTo>
                <a:lnTo>
                  <a:pt x="270687" y="193040"/>
                </a:lnTo>
                <a:lnTo>
                  <a:pt x="270687" y="184150"/>
                </a:lnTo>
                <a:lnTo>
                  <a:pt x="270687" y="133350"/>
                </a:lnTo>
                <a:close/>
              </a:path>
            </a:pathLst>
          </a:custGeom>
          <a:solidFill>
            <a:srgbClr val="F5C15B"/>
          </a:solidFill>
        </p:spPr>
        <p:txBody>
          <a:bodyPr wrap="square" lIns="0" tIns="0" rIns="0" bIns="0" rtlCol="0"/>
          <a:lstStyle/>
          <a:p>
            <a:pPr defTabSz="915221"/>
            <a:endParaRPr>
              <a:solidFill>
                <a:prstClr val="black"/>
              </a:solidFill>
            </a:endParaRPr>
          </a:p>
        </p:txBody>
      </p:sp>
      <p:grpSp>
        <p:nvGrpSpPr>
          <p:cNvPr id="23" name="object 23"/>
          <p:cNvGrpSpPr/>
          <p:nvPr/>
        </p:nvGrpSpPr>
        <p:grpSpPr>
          <a:xfrm>
            <a:off x="3374994" y="1171386"/>
            <a:ext cx="267784" cy="238266"/>
            <a:chOff x="3369331" y="1170689"/>
            <a:chExt cx="267335" cy="238125"/>
          </a:xfrm>
        </p:grpSpPr>
        <p:sp>
          <p:nvSpPr>
            <p:cNvPr id="24" name="object 24"/>
            <p:cNvSpPr/>
            <p:nvPr/>
          </p:nvSpPr>
          <p:spPr>
            <a:xfrm>
              <a:off x="3369331" y="1170689"/>
              <a:ext cx="267335" cy="238125"/>
            </a:xfrm>
            <a:custGeom>
              <a:avLst/>
              <a:gdLst/>
              <a:ahLst/>
              <a:cxnLst/>
              <a:rect l="l" t="t" r="r" b="b"/>
              <a:pathLst>
                <a:path w="267335" h="238125">
                  <a:moveTo>
                    <a:pt x="20757" y="83985"/>
                  </a:moveTo>
                  <a:lnTo>
                    <a:pt x="12414" y="83985"/>
                  </a:lnTo>
                  <a:lnTo>
                    <a:pt x="12414" y="235813"/>
                  </a:lnTo>
                  <a:lnTo>
                    <a:pt x="14280" y="237680"/>
                  </a:lnTo>
                  <a:lnTo>
                    <a:pt x="252405" y="237680"/>
                  </a:lnTo>
                  <a:lnTo>
                    <a:pt x="254272" y="235813"/>
                  </a:lnTo>
                  <a:lnTo>
                    <a:pt x="254272" y="229336"/>
                  </a:lnTo>
                  <a:lnTo>
                    <a:pt x="20757" y="229336"/>
                  </a:lnTo>
                  <a:lnTo>
                    <a:pt x="20757" y="83985"/>
                  </a:lnTo>
                  <a:close/>
                </a:path>
                <a:path w="267335" h="238125">
                  <a:moveTo>
                    <a:pt x="152482" y="25476"/>
                  </a:moveTo>
                  <a:lnTo>
                    <a:pt x="133343" y="25476"/>
                  </a:lnTo>
                  <a:lnTo>
                    <a:pt x="245928" y="79946"/>
                  </a:lnTo>
                  <a:lnTo>
                    <a:pt x="245928" y="229336"/>
                  </a:lnTo>
                  <a:lnTo>
                    <a:pt x="254272" y="229336"/>
                  </a:lnTo>
                  <a:lnTo>
                    <a:pt x="254272" y="83985"/>
                  </a:lnTo>
                  <a:lnTo>
                    <a:pt x="266697" y="83985"/>
                  </a:lnTo>
                  <a:lnTo>
                    <a:pt x="266782" y="76746"/>
                  </a:lnTo>
                  <a:lnTo>
                    <a:pt x="258438" y="76746"/>
                  </a:lnTo>
                  <a:lnTo>
                    <a:pt x="152482" y="25476"/>
                  </a:lnTo>
                  <a:close/>
                </a:path>
                <a:path w="267335" h="238125">
                  <a:moveTo>
                    <a:pt x="266697" y="83985"/>
                  </a:moveTo>
                  <a:lnTo>
                    <a:pt x="254272" y="83985"/>
                  </a:lnTo>
                  <a:lnTo>
                    <a:pt x="260773" y="87134"/>
                  </a:lnTo>
                  <a:lnTo>
                    <a:pt x="261540" y="87439"/>
                  </a:lnTo>
                  <a:lnTo>
                    <a:pt x="261969" y="87553"/>
                  </a:lnTo>
                  <a:lnTo>
                    <a:pt x="262591" y="87566"/>
                  </a:lnTo>
                  <a:lnTo>
                    <a:pt x="263112" y="87566"/>
                  </a:lnTo>
                  <a:lnTo>
                    <a:pt x="265448" y="86410"/>
                  </a:lnTo>
                  <a:lnTo>
                    <a:pt x="265924" y="85953"/>
                  </a:lnTo>
                  <a:lnTo>
                    <a:pt x="266166" y="85610"/>
                  </a:lnTo>
                  <a:lnTo>
                    <a:pt x="266375" y="85204"/>
                  </a:lnTo>
                  <a:lnTo>
                    <a:pt x="266502" y="84874"/>
                  </a:lnTo>
                  <a:lnTo>
                    <a:pt x="266531" y="84581"/>
                  </a:lnTo>
                  <a:lnTo>
                    <a:pt x="266697" y="83985"/>
                  </a:lnTo>
                  <a:close/>
                </a:path>
                <a:path w="267335" h="238125">
                  <a:moveTo>
                    <a:pt x="41611" y="20840"/>
                  </a:moveTo>
                  <a:lnTo>
                    <a:pt x="33267" y="20840"/>
                  </a:lnTo>
                  <a:lnTo>
                    <a:pt x="33267" y="47955"/>
                  </a:lnTo>
                  <a:lnTo>
                    <a:pt x="2076" y="63042"/>
                  </a:lnTo>
                  <a:lnTo>
                    <a:pt x="1949" y="63207"/>
                  </a:lnTo>
                  <a:lnTo>
                    <a:pt x="1263" y="63652"/>
                  </a:lnTo>
                  <a:lnTo>
                    <a:pt x="869" y="64071"/>
                  </a:lnTo>
                  <a:lnTo>
                    <a:pt x="615" y="64528"/>
                  </a:lnTo>
                  <a:lnTo>
                    <a:pt x="298" y="64960"/>
                  </a:lnTo>
                  <a:lnTo>
                    <a:pt x="95" y="65506"/>
                  </a:lnTo>
                  <a:lnTo>
                    <a:pt x="0" y="83985"/>
                  </a:lnTo>
                  <a:lnTo>
                    <a:pt x="158" y="84581"/>
                  </a:lnTo>
                  <a:lnTo>
                    <a:pt x="183" y="84861"/>
                  </a:lnTo>
                  <a:lnTo>
                    <a:pt x="1326" y="86461"/>
                  </a:lnTo>
                  <a:lnTo>
                    <a:pt x="1606" y="86728"/>
                  </a:lnTo>
                  <a:lnTo>
                    <a:pt x="1951" y="86944"/>
                  </a:lnTo>
                  <a:lnTo>
                    <a:pt x="2647" y="87261"/>
                  </a:lnTo>
                  <a:lnTo>
                    <a:pt x="3158" y="87439"/>
                  </a:lnTo>
                  <a:lnTo>
                    <a:pt x="3587" y="87541"/>
                  </a:lnTo>
                  <a:lnTo>
                    <a:pt x="4730" y="87541"/>
                  </a:lnTo>
                  <a:lnTo>
                    <a:pt x="5289" y="87401"/>
                  </a:lnTo>
                  <a:lnTo>
                    <a:pt x="12414" y="83985"/>
                  </a:lnTo>
                  <a:lnTo>
                    <a:pt x="20757" y="83985"/>
                  </a:lnTo>
                  <a:lnTo>
                    <a:pt x="20784" y="79946"/>
                  </a:lnTo>
                  <a:lnTo>
                    <a:pt x="27397" y="76746"/>
                  </a:lnTo>
                  <a:lnTo>
                    <a:pt x="8248" y="76746"/>
                  </a:lnTo>
                  <a:lnTo>
                    <a:pt x="8248" y="69329"/>
                  </a:lnTo>
                  <a:lnTo>
                    <a:pt x="60769" y="43916"/>
                  </a:lnTo>
                  <a:lnTo>
                    <a:pt x="41611" y="43916"/>
                  </a:lnTo>
                  <a:lnTo>
                    <a:pt x="41611" y="20840"/>
                  </a:lnTo>
                  <a:close/>
                </a:path>
                <a:path w="267335" h="238125">
                  <a:moveTo>
                    <a:pt x="135083" y="17056"/>
                  </a:moveTo>
                  <a:lnTo>
                    <a:pt x="131603" y="17056"/>
                  </a:lnTo>
                  <a:lnTo>
                    <a:pt x="8248" y="76746"/>
                  </a:lnTo>
                  <a:lnTo>
                    <a:pt x="27397" y="76746"/>
                  </a:lnTo>
                  <a:lnTo>
                    <a:pt x="133343" y="25476"/>
                  </a:lnTo>
                  <a:lnTo>
                    <a:pt x="152482" y="25476"/>
                  </a:lnTo>
                  <a:lnTo>
                    <a:pt x="135083" y="17056"/>
                  </a:lnTo>
                  <a:close/>
                </a:path>
                <a:path w="267335" h="238125">
                  <a:moveTo>
                    <a:pt x="152506" y="8801"/>
                  </a:moveTo>
                  <a:lnTo>
                    <a:pt x="133343" y="8801"/>
                  </a:lnTo>
                  <a:lnTo>
                    <a:pt x="258438" y="69329"/>
                  </a:lnTo>
                  <a:lnTo>
                    <a:pt x="258438" y="76746"/>
                  </a:lnTo>
                  <a:lnTo>
                    <a:pt x="266782" y="76746"/>
                  </a:lnTo>
                  <a:lnTo>
                    <a:pt x="266691" y="66319"/>
                  </a:lnTo>
                  <a:lnTo>
                    <a:pt x="266591" y="65506"/>
                  </a:lnTo>
                  <a:lnTo>
                    <a:pt x="266388" y="64960"/>
                  </a:lnTo>
                  <a:lnTo>
                    <a:pt x="266210" y="64757"/>
                  </a:lnTo>
                  <a:lnTo>
                    <a:pt x="265931" y="64300"/>
                  </a:lnTo>
                  <a:lnTo>
                    <a:pt x="265817" y="64071"/>
                  </a:lnTo>
                  <a:lnTo>
                    <a:pt x="265423" y="63652"/>
                  </a:lnTo>
                  <a:lnTo>
                    <a:pt x="265156" y="63499"/>
                  </a:lnTo>
                  <a:lnTo>
                    <a:pt x="264737" y="63207"/>
                  </a:lnTo>
                  <a:lnTo>
                    <a:pt x="264610" y="63042"/>
                  </a:lnTo>
                  <a:lnTo>
                    <a:pt x="264420" y="62966"/>
                  </a:lnTo>
                  <a:lnTo>
                    <a:pt x="152506" y="8801"/>
                  </a:lnTo>
                  <a:close/>
                </a:path>
                <a:path w="267335" h="238125">
                  <a:moveTo>
                    <a:pt x="70795" y="20840"/>
                  </a:moveTo>
                  <a:lnTo>
                    <a:pt x="62452" y="20840"/>
                  </a:lnTo>
                  <a:lnTo>
                    <a:pt x="62452" y="33832"/>
                  </a:lnTo>
                  <a:lnTo>
                    <a:pt x="41611" y="43916"/>
                  </a:lnTo>
                  <a:lnTo>
                    <a:pt x="60769" y="43916"/>
                  </a:lnTo>
                  <a:lnTo>
                    <a:pt x="89956" y="29794"/>
                  </a:lnTo>
                  <a:lnTo>
                    <a:pt x="70795" y="29794"/>
                  </a:lnTo>
                  <a:lnTo>
                    <a:pt x="70795" y="20840"/>
                  </a:lnTo>
                  <a:close/>
                </a:path>
                <a:path w="267335" h="238125">
                  <a:moveTo>
                    <a:pt x="135109" y="380"/>
                  </a:moveTo>
                  <a:lnTo>
                    <a:pt x="131577" y="380"/>
                  </a:lnTo>
                  <a:lnTo>
                    <a:pt x="70795" y="29794"/>
                  </a:lnTo>
                  <a:lnTo>
                    <a:pt x="89956" y="29794"/>
                  </a:lnTo>
                  <a:lnTo>
                    <a:pt x="133343" y="8801"/>
                  </a:lnTo>
                  <a:lnTo>
                    <a:pt x="152506" y="8801"/>
                  </a:lnTo>
                  <a:lnTo>
                    <a:pt x="135109" y="380"/>
                  </a:lnTo>
                  <a:close/>
                </a:path>
                <a:path w="267335" h="238125">
                  <a:moveTo>
                    <a:pt x="73094" y="0"/>
                  </a:moveTo>
                  <a:lnTo>
                    <a:pt x="30956" y="0"/>
                  </a:lnTo>
                  <a:lnTo>
                    <a:pt x="29101" y="1854"/>
                  </a:lnTo>
                  <a:lnTo>
                    <a:pt x="29101" y="18973"/>
                  </a:lnTo>
                  <a:lnTo>
                    <a:pt x="30956" y="20840"/>
                  </a:lnTo>
                  <a:lnTo>
                    <a:pt x="73094" y="20840"/>
                  </a:lnTo>
                  <a:lnTo>
                    <a:pt x="74961" y="18973"/>
                  </a:lnTo>
                  <a:lnTo>
                    <a:pt x="74961" y="12496"/>
                  </a:lnTo>
                  <a:lnTo>
                    <a:pt x="37433" y="12496"/>
                  </a:lnTo>
                  <a:lnTo>
                    <a:pt x="37433" y="8331"/>
                  </a:lnTo>
                  <a:lnTo>
                    <a:pt x="74961" y="8331"/>
                  </a:lnTo>
                  <a:lnTo>
                    <a:pt x="74961" y="1854"/>
                  </a:lnTo>
                  <a:lnTo>
                    <a:pt x="73094" y="0"/>
                  </a:lnTo>
                  <a:close/>
                </a:path>
                <a:path w="267335" h="238125">
                  <a:moveTo>
                    <a:pt x="133610" y="16713"/>
                  </a:moveTo>
                  <a:lnTo>
                    <a:pt x="133089" y="16713"/>
                  </a:lnTo>
                  <a:lnTo>
                    <a:pt x="132302" y="16878"/>
                  </a:lnTo>
                  <a:lnTo>
                    <a:pt x="132035" y="16916"/>
                  </a:lnTo>
                  <a:lnTo>
                    <a:pt x="131692" y="17056"/>
                  </a:lnTo>
                  <a:lnTo>
                    <a:pt x="134994" y="17056"/>
                  </a:lnTo>
                  <a:lnTo>
                    <a:pt x="134651" y="16916"/>
                  </a:lnTo>
                  <a:lnTo>
                    <a:pt x="133851" y="16776"/>
                  </a:lnTo>
                  <a:lnTo>
                    <a:pt x="133610" y="16713"/>
                  </a:lnTo>
                  <a:close/>
                </a:path>
                <a:path w="267335" h="238125">
                  <a:moveTo>
                    <a:pt x="74961" y="8331"/>
                  </a:moveTo>
                  <a:lnTo>
                    <a:pt x="66617" y="8331"/>
                  </a:lnTo>
                  <a:lnTo>
                    <a:pt x="66617" y="12496"/>
                  </a:lnTo>
                  <a:lnTo>
                    <a:pt x="74961" y="12496"/>
                  </a:lnTo>
                  <a:lnTo>
                    <a:pt x="74961" y="8331"/>
                  </a:lnTo>
                  <a:close/>
                </a:path>
                <a:path w="267335" h="238125">
                  <a:moveTo>
                    <a:pt x="131603" y="368"/>
                  </a:moveTo>
                  <a:close/>
                </a:path>
                <a:path w="267335" h="238125">
                  <a:moveTo>
                    <a:pt x="133610" y="25"/>
                  </a:moveTo>
                  <a:lnTo>
                    <a:pt x="133343" y="38"/>
                  </a:lnTo>
                  <a:lnTo>
                    <a:pt x="133047" y="38"/>
                  </a:lnTo>
                  <a:lnTo>
                    <a:pt x="132835" y="101"/>
                  </a:lnTo>
                  <a:lnTo>
                    <a:pt x="132035" y="241"/>
                  </a:lnTo>
                  <a:lnTo>
                    <a:pt x="131692" y="380"/>
                  </a:lnTo>
                  <a:lnTo>
                    <a:pt x="134994" y="380"/>
                  </a:lnTo>
                  <a:lnTo>
                    <a:pt x="134651" y="241"/>
                  </a:lnTo>
                  <a:lnTo>
                    <a:pt x="133658" y="38"/>
                  </a:lnTo>
                  <a:lnTo>
                    <a:pt x="133089" y="25"/>
                  </a:lnTo>
                  <a:lnTo>
                    <a:pt x="133610" y="25"/>
                  </a:lnTo>
                  <a:close/>
                </a:path>
                <a:path w="267335" h="238125">
                  <a:moveTo>
                    <a:pt x="135083" y="368"/>
                  </a:moveTo>
                  <a:close/>
                </a:path>
              </a:pathLst>
            </a:custGeom>
            <a:solidFill>
              <a:srgbClr val="F5C15B"/>
            </a:solidFill>
          </p:spPr>
          <p:txBody>
            <a:bodyPr wrap="square" lIns="0" tIns="0" rIns="0" bIns="0" rtlCol="0"/>
            <a:lstStyle/>
            <a:p>
              <a:pPr defTabSz="915221"/>
              <a:endParaRPr>
                <a:solidFill>
                  <a:prstClr val="black"/>
                </a:solidFill>
              </a:endParaRPr>
            </a:p>
          </p:txBody>
        </p:sp>
        <p:pic>
          <p:nvPicPr>
            <p:cNvPr id="25" name="object 25"/>
            <p:cNvPicPr/>
            <p:nvPr/>
          </p:nvPicPr>
          <p:blipFill>
            <a:blip r:embed="rId10" cstate="screen">
              <a:extLst>
                <a:ext uri="{28A0092B-C50C-407E-A947-70E740481C1C}">
                  <a14:useLocalDpi xmlns:a14="http://schemas.microsoft.com/office/drawing/2010/main"/>
                </a:ext>
              </a:extLst>
            </a:blip>
            <a:stretch>
              <a:fillRect/>
            </a:stretch>
          </p:blipFill>
          <p:spPr>
            <a:xfrm>
              <a:off x="3415107" y="1258236"/>
              <a:ext cx="170982" cy="116827"/>
            </a:xfrm>
            <a:prstGeom prst="rect">
              <a:avLst/>
            </a:prstGeom>
          </p:spPr>
        </p:pic>
      </p:grpSp>
      <p:pic>
        <p:nvPicPr>
          <p:cNvPr id="26" name="object 26"/>
          <p:cNvPicPr/>
          <p:nvPr/>
        </p:nvPicPr>
        <p:blipFill>
          <a:blip r:embed="rId11" cstate="screen">
            <a:extLst>
              <a:ext uri="{28A0092B-C50C-407E-A947-70E740481C1C}">
                <a14:useLocalDpi xmlns:a14="http://schemas.microsoft.com/office/drawing/2010/main"/>
              </a:ext>
            </a:extLst>
          </a:blip>
          <a:stretch>
            <a:fillRect/>
          </a:stretch>
        </p:blipFill>
        <p:spPr>
          <a:xfrm>
            <a:off x="3380363" y="1548128"/>
            <a:ext cx="256350" cy="251608"/>
          </a:xfrm>
          <a:prstGeom prst="rect">
            <a:avLst/>
          </a:prstGeom>
        </p:spPr>
      </p:pic>
      <p:pic>
        <p:nvPicPr>
          <p:cNvPr id="27" name="object 27"/>
          <p:cNvPicPr/>
          <p:nvPr/>
        </p:nvPicPr>
        <p:blipFill>
          <a:blip r:embed="rId12" cstate="screen">
            <a:extLst>
              <a:ext uri="{28A0092B-C50C-407E-A947-70E740481C1C}">
                <a14:useLocalDpi xmlns:a14="http://schemas.microsoft.com/office/drawing/2010/main"/>
              </a:ext>
            </a:extLst>
          </a:blip>
          <a:stretch>
            <a:fillRect/>
          </a:stretch>
        </p:blipFill>
        <p:spPr>
          <a:xfrm>
            <a:off x="3382034" y="1929419"/>
            <a:ext cx="253066" cy="252778"/>
          </a:xfrm>
          <a:prstGeom prst="rect">
            <a:avLst/>
          </a:prstGeom>
        </p:spPr>
      </p:pic>
      <p:pic>
        <p:nvPicPr>
          <p:cNvPr id="28" name="object 28"/>
          <p:cNvPicPr/>
          <p:nvPr/>
        </p:nvPicPr>
        <p:blipFill>
          <a:blip r:embed="rId13" cstate="screen">
            <a:extLst>
              <a:ext uri="{28A0092B-C50C-407E-A947-70E740481C1C}">
                <a14:useLocalDpi xmlns:a14="http://schemas.microsoft.com/office/drawing/2010/main"/>
              </a:ext>
            </a:extLst>
          </a:blip>
          <a:stretch>
            <a:fillRect/>
          </a:stretch>
        </p:blipFill>
        <p:spPr>
          <a:xfrm>
            <a:off x="3384394" y="2358622"/>
            <a:ext cx="250267" cy="219589"/>
          </a:xfrm>
          <a:prstGeom prst="rect">
            <a:avLst/>
          </a:prstGeom>
        </p:spPr>
      </p:pic>
      <p:sp>
        <p:nvSpPr>
          <p:cNvPr id="29" name="object 29"/>
          <p:cNvSpPr/>
          <p:nvPr/>
        </p:nvSpPr>
        <p:spPr>
          <a:xfrm>
            <a:off x="3362749" y="2742821"/>
            <a:ext cx="291955" cy="216028"/>
          </a:xfrm>
          <a:custGeom>
            <a:avLst/>
            <a:gdLst/>
            <a:ahLst/>
            <a:cxnLst/>
            <a:rect l="l" t="t" r="r" b="b"/>
            <a:pathLst>
              <a:path w="291464" h="215900">
                <a:moveTo>
                  <a:pt x="164642" y="109982"/>
                </a:moveTo>
                <a:lnTo>
                  <a:pt x="163537" y="107518"/>
                </a:lnTo>
                <a:lnTo>
                  <a:pt x="150406" y="102501"/>
                </a:lnTo>
                <a:lnTo>
                  <a:pt x="147942" y="103606"/>
                </a:lnTo>
                <a:lnTo>
                  <a:pt x="146265" y="108013"/>
                </a:lnTo>
                <a:lnTo>
                  <a:pt x="147370" y="110477"/>
                </a:lnTo>
                <a:lnTo>
                  <a:pt x="149567" y="111315"/>
                </a:lnTo>
                <a:lnTo>
                  <a:pt x="158788" y="114833"/>
                </a:lnTo>
                <a:lnTo>
                  <a:pt x="159308" y="114922"/>
                </a:lnTo>
                <a:lnTo>
                  <a:pt x="161531" y="114922"/>
                </a:lnTo>
                <a:lnTo>
                  <a:pt x="163144" y="113880"/>
                </a:lnTo>
                <a:lnTo>
                  <a:pt x="164642" y="109982"/>
                </a:lnTo>
                <a:close/>
              </a:path>
              <a:path w="291464" h="215900">
                <a:moveTo>
                  <a:pt x="198983" y="62801"/>
                </a:moveTo>
                <a:lnTo>
                  <a:pt x="198793" y="58102"/>
                </a:lnTo>
                <a:lnTo>
                  <a:pt x="196811" y="56273"/>
                </a:lnTo>
                <a:lnTo>
                  <a:pt x="184086" y="56769"/>
                </a:lnTo>
                <a:lnTo>
                  <a:pt x="182245" y="58750"/>
                </a:lnTo>
                <a:lnTo>
                  <a:pt x="182435" y="63398"/>
                </a:lnTo>
                <a:lnTo>
                  <a:pt x="184327" y="65201"/>
                </a:lnTo>
                <a:lnTo>
                  <a:pt x="186601" y="65201"/>
                </a:lnTo>
                <a:lnTo>
                  <a:pt x="197154" y="64795"/>
                </a:lnTo>
                <a:lnTo>
                  <a:pt x="198983" y="62801"/>
                </a:lnTo>
                <a:close/>
              </a:path>
              <a:path w="291464" h="215900">
                <a:moveTo>
                  <a:pt x="291147" y="134620"/>
                </a:moveTo>
                <a:lnTo>
                  <a:pt x="284162" y="127000"/>
                </a:lnTo>
                <a:lnTo>
                  <a:pt x="282613" y="127000"/>
                </a:lnTo>
                <a:lnTo>
                  <a:pt x="282613" y="138430"/>
                </a:lnTo>
                <a:lnTo>
                  <a:pt x="282613" y="147320"/>
                </a:lnTo>
                <a:lnTo>
                  <a:pt x="279463" y="151130"/>
                </a:lnTo>
                <a:lnTo>
                  <a:pt x="79235" y="151130"/>
                </a:lnTo>
                <a:lnTo>
                  <a:pt x="77317" y="152400"/>
                </a:lnTo>
                <a:lnTo>
                  <a:pt x="77317" y="157480"/>
                </a:lnTo>
                <a:lnTo>
                  <a:pt x="79235" y="158750"/>
                </a:lnTo>
                <a:lnTo>
                  <a:pt x="249262" y="158750"/>
                </a:lnTo>
                <a:lnTo>
                  <a:pt x="222758" y="184975"/>
                </a:lnTo>
                <a:lnTo>
                  <a:pt x="222758" y="199390"/>
                </a:lnTo>
                <a:lnTo>
                  <a:pt x="222758" y="205740"/>
                </a:lnTo>
                <a:lnTo>
                  <a:pt x="219710" y="208280"/>
                </a:lnTo>
                <a:lnTo>
                  <a:pt x="71424" y="208280"/>
                </a:lnTo>
                <a:lnTo>
                  <a:pt x="68389" y="205740"/>
                </a:lnTo>
                <a:lnTo>
                  <a:pt x="68389" y="199390"/>
                </a:lnTo>
                <a:lnTo>
                  <a:pt x="71094" y="196850"/>
                </a:lnTo>
                <a:lnTo>
                  <a:pt x="220040" y="196850"/>
                </a:lnTo>
                <a:lnTo>
                  <a:pt x="222758" y="199390"/>
                </a:lnTo>
                <a:lnTo>
                  <a:pt x="222758" y="184975"/>
                </a:lnTo>
                <a:lnTo>
                  <a:pt x="219735" y="187960"/>
                </a:lnTo>
                <a:lnTo>
                  <a:pt x="71399" y="187960"/>
                </a:lnTo>
                <a:lnTo>
                  <a:pt x="41884" y="158750"/>
                </a:lnTo>
                <a:lnTo>
                  <a:pt x="66878" y="158750"/>
                </a:lnTo>
                <a:lnTo>
                  <a:pt x="68795" y="157480"/>
                </a:lnTo>
                <a:lnTo>
                  <a:pt x="68795" y="152400"/>
                </a:lnTo>
                <a:lnTo>
                  <a:pt x="66878" y="151130"/>
                </a:lnTo>
                <a:lnTo>
                  <a:pt x="11684" y="151130"/>
                </a:lnTo>
                <a:lnTo>
                  <a:pt x="8521" y="147320"/>
                </a:lnTo>
                <a:lnTo>
                  <a:pt x="8521" y="138430"/>
                </a:lnTo>
                <a:lnTo>
                  <a:pt x="11684" y="135890"/>
                </a:lnTo>
                <a:lnTo>
                  <a:pt x="279463" y="135890"/>
                </a:lnTo>
                <a:lnTo>
                  <a:pt x="282613" y="138430"/>
                </a:lnTo>
                <a:lnTo>
                  <a:pt x="282613" y="127000"/>
                </a:lnTo>
                <a:lnTo>
                  <a:pt x="273265" y="127000"/>
                </a:lnTo>
                <a:lnTo>
                  <a:pt x="277342" y="124460"/>
                </a:lnTo>
                <a:lnTo>
                  <a:pt x="280847" y="120650"/>
                </a:lnTo>
                <a:lnTo>
                  <a:pt x="285496" y="113030"/>
                </a:lnTo>
                <a:lnTo>
                  <a:pt x="285965" y="107950"/>
                </a:lnTo>
                <a:lnTo>
                  <a:pt x="283044" y="97790"/>
                </a:lnTo>
                <a:lnTo>
                  <a:pt x="282143" y="96520"/>
                </a:lnTo>
                <a:lnTo>
                  <a:pt x="280339" y="93980"/>
                </a:lnTo>
                <a:lnTo>
                  <a:pt x="277139" y="91922"/>
                </a:lnTo>
                <a:lnTo>
                  <a:pt x="277139" y="107950"/>
                </a:lnTo>
                <a:lnTo>
                  <a:pt x="276898" y="110490"/>
                </a:lnTo>
                <a:lnTo>
                  <a:pt x="275539" y="113030"/>
                </a:lnTo>
                <a:lnTo>
                  <a:pt x="272427" y="116840"/>
                </a:lnTo>
                <a:lnTo>
                  <a:pt x="267538" y="120650"/>
                </a:lnTo>
                <a:lnTo>
                  <a:pt x="261061" y="123190"/>
                </a:lnTo>
                <a:lnTo>
                  <a:pt x="253199" y="127000"/>
                </a:lnTo>
                <a:lnTo>
                  <a:pt x="172859" y="127000"/>
                </a:lnTo>
                <a:lnTo>
                  <a:pt x="177965" y="116840"/>
                </a:lnTo>
                <a:lnTo>
                  <a:pt x="180975" y="106680"/>
                </a:lnTo>
                <a:lnTo>
                  <a:pt x="181825" y="96520"/>
                </a:lnTo>
                <a:lnTo>
                  <a:pt x="180759" y="87630"/>
                </a:lnTo>
                <a:lnTo>
                  <a:pt x="180454" y="85090"/>
                </a:lnTo>
                <a:lnTo>
                  <a:pt x="183476" y="82550"/>
                </a:lnTo>
                <a:lnTo>
                  <a:pt x="186270" y="81280"/>
                </a:lnTo>
                <a:lnTo>
                  <a:pt x="192951" y="82550"/>
                </a:lnTo>
                <a:lnTo>
                  <a:pt x="195922" y="87630"/>
                </a:lnTo>
                <a:lnTo>
                  <a:pt x="193459" y="95250"/>
                </a:lnTo>
                <a:lnTo>
                  <a:pt x="190944" y="99060"/>
                </a:lnTo>
                <a:lnTo>
                  <a:pt x="191566" y="101600"/>
                </a:lnTo>
                <a:lnTo>
                  <a:pt x="195249" y="104140"/>
                </a:lnTo>
                <a:lnTo>
                  <a:pt x="197700" y="104140"/>
                </a:lnTo>
                <a:lnTo>
                  <a:pt x="199072" y="102870"/>
                </a:lnTo>
                <a:lnTo>
                  <a:pt x="204876" y="95250"/>
                </a:lnTo>
                <a:lnTo>
                  <a:pt x="211455" y="88900"/>
                </a:lnTo>
                <a:lnTo>
                  <a:pt x="216471" y="85090"/>
                </a:lnTo>
                <a:lnTo>
                  <a:pt x="218135" y="83820"/>
                </a:lnTo>
                <a:lnTo>
                  <a:pt x="224282" y="80010"/>
                </a:lnTo>
                <a:lnTo>
                  <a:pt x="224917" y="80010"/>
                </a:lnTo>
                <a:lnTo>
                  <a:pt x="225209" y="78740"/>
                </a:lnTo>
                <a:lnTo>
                  <a:pt x="227368" y="78740"/>
                </a:lnTo>
                <a:lnTo>
                  <a:pt x="229209" y="77470"/>
                </a:lnTo>
                <a:lnTo>
                  <a:pt x="232664" y="80010"/>
                </a:lnTo>
                <a:lnTo>
                  <a:pt x="235445" y="81280"/>
                </a:lnTo>
                <a:lnTo>
                  <a:pt x="234988" y="91440"/>
                </a:lnTo>
                <a:lnTo>
                  <a:pt x="232752" y="97790"/>
                </a:lnTo>
                <a:lnTo>
                  <a:pt x="233121" y="99060"/>
                </a:lnTo>
                <a:lnTo>
                  <a:pt x="235559" y="101600"/>
                </a:lnTo>
                <a:lnTo>
                  <a:pt x="238975" y="101600"/>
                </a:lnTo>
                <a:lnTo>
                  <a:pt x="245071" y="99060"/>
                </a:lnTo>
                <a:lnTo>
                  <a:pt x="253568" y="97790"/>
                </a:lnTo>
                <a:lnTo>
                  <a:pt x="262699" y="96520"/>
                </a:lnTo>
                <a:lnTo>
                  <a:pt x="270700" y="97790"/>
                </a:lnTo>
                <a:lnTo>
                  <a:pt x="273519" y="99060"/>
                </a:lnTo>
                <a:lnTo>
                  <a:pt x="275336" y="101600"/>
                </a:lnTo>
                <a:lnTo>
                  <a:pt x="277139" y="107950"/>
                </a:lnTo>
                <a:lnTo>
                  <a:pt x="277139" y="91922"/>
                </a:lnTo>
                <a:lnTo>
                  <a:pt x="276390" y="91440"/>
                </a:lnTo>
                <a:lnTo>
                  <a:pt x="277342" y="88900"/>
                </a:lnTo>
                <a:lnTo>
                  <a:pt x="278307" y="86360"/>
                </a:lnTo>
                <a:lnTo>
                  <a:pt x="279311" y="81280"/>
                </a:lnTo>
                <a:lnTo>
                  <a:pt x="279311" y="76200"/>
                </a:lnTo>
                <a:lnTo>
                  <a:pt x="276034" y="59690"/>
                </a:lnTo>
                <a:lnTo>
                  <a:pt x="270789" y="52235"/>
                </a:lnTo>
                <a:lnTo>
                  <a:pt x="270789" y="76200"/>
                </a:lnTo>
                <a:lnTo>
                  <a:pt x="270789" y="81280"/>
                </a:lnTo>
                <a:lnTo>
                  <a:pt x="269976" y="85090"/>
                </a:lnTo>
                <a:lnTo>
                  <a:pt x="268414" y="88900"/>
                </a:lnTo>
                <a:lnTo>
                  <a:pt x="265734" y="87630"/>
                </a:lnTo>
                <a:lnTo>
                  <a:pt x="260108" y="87630"/>
                </a:lnTo>
                <a:lnTo>
                  <a:pt x="261988" y="85090"/>
                </a:lnTo>
                <a:lnTo>
                  <a:pt x="262991" y="80010"/>
                </a:lnTo>
                <a:lnTo>
                  <a:pt x="262991" y="76200"/>
                </a:lnTo>
                <a:lnTo>
                  <a:pt x="260997" y="66040"/>
                </a:lnTo>
                <a:lnTo>
                  <a:pt x="256476" y="59690"/>
                </a:lnTo>
                <a:lnTo>
                  <a:pt x="255574" y="58420"/>
                </a:lnTo>
                <a:lnTo>
                  <a:pt x="254469" y="57734"/>
                </a:lnTo>
                <a:lnTo>
                  <a:pt x="254469" y="67310"/>
                </a:lnTo>
                <a:lnTo>
                  <a:pt x="254469" y="81280"/>
                </a:lnTo>
                <a:lnTo>
                  <a:pt x="252196" y="86360"/>
                </a:lnTo>
                <a:lnTo>
                  <a:pt x="248069" y="90170"/>
                </a:lnTo>
                <a:lnTo>
                  <a:pt x="246240" y="90170"/>
                </a:lnTo>
                <a:lnTo>
                  <a:pt x="243446" y="91440"/>
                </a:lnTo>
                <a:lnTo>
                  <a:pt x="244424" y="83820"/>
                </a:lnTo>
                <a:lnTo>
                  <a:pt x="243370" y="77470"/>
                </a:lnTo>
                <a:lnTo>
                  <a:pt x="242951" y="74930"/>
                </a:lnTo>
                <a:lnTo>
                  <a:pt x="231190" y="69850"/>
                </a:lnTo>
                <a:lnTo>
                  <a:pt x="224663" y="69850"/>
                </a:lnTo>
                <a:lnTo>
                  <a:pt x="223075" y="68580"/>
                </a:lnTo>
                <a:lnTo>
                  <a:pt x="226021" y="63500"/>
                </a:lnTo>
                <a:lnTo>
                  <a:pt x="229717" y="60960"/>
                </a:lnTo>
                <a:lnTo>
                  <a:pt x="231571" y="59690"/>
                </a:lnTo>
                <a:lnTo>
                  <a:pt x="246938" y="59690"/>
                </a:lnTo>
                <a:lnTo>
                  <a:pt x="254469" y="67310"/>
                </a:lnTo>
                <a:lnTo>
                  <a:pt x="254469" y="57734"/>
                </a:lnTo>
                <a:lnTo>
                  <a:pt x="247523" y="53340"/>
                </a:lnTo>
                <a:lnTo>
                  <a:pt x="237693" y="50800"/>
                </a:lnTo>
                <a:lnTo>
                  <a:pt x="229819" y="50800"/>
                </a:lnTo>
                <a:lnTo>
                  <a:pt x="222567" y="54610"/>
                </a:lnTo>
                <a:lnTo>
                  <a:pt x="217843" y="60960"/>
                </a:lnTo>
                <a:lnTo>
                  <a:pt x="216789" y="59512"/>
                </a:lnTo>
                <a:lnTo>
                  <a:pt x="216789" y="73660"/>
                </a:lnTo>
                <a:lnTo>
                  <a:pt x="213614" y="76200"/>
                </a:lnTo>
                <a:lnTo>
                  <a:pt x="210185" y="78740"/>
                </a:lnTo>
                <a:lnTo>
                  <a:pt x="205333" y="82550"/>
                </a:lnTo>
                <a:lnTo>
                  <a:pt x="204203" y="83820"/>
                </a:lnTo>
                <a:lnTo>
                  <a:pt x="203123" y="85090"/>
                </a:lnTo>
                <a:lnTo>
                  <a:pt x="202907" y="83820"/>
                </a:lnTo>
                <a:lnTo>
                  <a:pt x="202450" y="82550"/>
                </a:lnTo>
                <a:lnTo>
                  <a:pt x="201879" y="81280"/>
                </a:lnTo>
                <a:lnTo>
                  <a:pt x="200177" y="77470"/>
                </a:lnTo>
                <a:lnTo>
                  <a:pt x="196888" y="73660"/>
                </a:lnTo>
                <a:lnTo>
                  <a:pt x="185356" y="72390"/>
                </a:lnTo>
                <a:lnTo>
                  <a:pt x="180962" y="74930"/>
                </a:lnTo>
                <a:lnTo>
                  <a:pt x="176644" y="77470"/>
                </a:lnTo>
                <a:lnTo>
                  <a:pt x="174244" y="71120"/>
                </a:lnTo>
                <a:lnTo>
                  <a:pt x="173240" y="66725"/>
                </a:lnTo>
                <a:lnTo>
                  <a:pt x="173240" y="97790"/>
                </a:lnTo>
                <a:lnTo>
                  <a:pt x="171945" y="107950"/>
                </a:lnTo>
                <a:lnTo>
                  <a:pt x="168465" y="118110"/>
                </a:lnTo>
                <a:lnTo>
                  <a:pt x="162890" y="125730"/>
                </a:lnTo>
                <a:lnTo>
                  <a:pt x="162661" y="127000"/>
                </a:lnTo>
                <a:lnTo>
                  <a:pt x="145059" y="127000"/>
                </a:lnTo>
                <a:lnTo>
                  <a:pt x="145376" y="125730"/>
                </a:lnTo>
                <a:lnTo>
                  <a:pt x="145351" y="124460"/>
                </a:lnTo>
                <a:lnTo>
                  <a:pt x="144907" y="124460"/>
                </a:lnTo>
                <a:lnTo>
                  <a:pt x="140131" y="113030"/>
                </a:lnTo>
                <a:lnTo>
                  <a:pt x="137604" y="111760"/>
                </a:lnTo>
                <a:lnTo>
                  <a:pt x="133311" y="114300"/>
                </a:lnTo>
                <a:lnTo>
                  <a:pt x="132346" y="116840"/>
                </a:lnTo>
                <a:lnTo>
                  <a:pt x="136931" y="127000"/>
                </a:lnTo>
                <a:lnTo>
                  <a:pt x="123494" y="127000"/>
                </a:lnTo>
                <a:lnTo>
                  <a:pt x="125895" y="120650"/>
                </a:lnTo>
                <a:lnTo>
                  <a:pt x="124790" y="118110"/>
                </a:lnTo>
                <a:lnTo>
                  <a:pt x="120396" y="116840"/>
                </a:lnTo>
                <a:lnTo>
                  <a:pt x="117932" y="118110"/>
                </a:lnTo>
                <a:lnTo>
                  <a:pt x="114363" y="127000"/>
                </a:lnTo>
                <a:lnTo>
                  <a:pt x="94526" y="127000"/>
                </a:lnTo>
                <a:lnTo>
                  <a:pt x="92760" y="124460"/>
                </a:lnTo>
                <a:lnTo>
                  <a:pt x="92049" y="124460"/>
                </a:lnTo>
                <a:lnTo>
                  <a:pt x="150139" y="97790"/>
                </a:lnTo>
                <a:lnTo>
                  <a:pt x="172275" y="87630"/>
                </a:lnTo>
                <a:lnTo>
                  <a:pt x="173240" y="97790"/>
                </a:lnTo>
                <a:lnTo>
                  <a:pt x="173240" y="66725"/>
                </a:lnTo>
                <a:lnTo>
                  <a:pt x="172796" y="64770"/>
                </a:lnTo>
                <a:lnTo>
                  <a:pt x="172313" y="58420"/>
                </a:lnTo>
                <a:lnTo>
                  <a:pt x="172834" y="52070"/>
                </a:lnTo>
                <a:lnTo>
                  <a:pt x="174358" y="44450"/>
                </a:lnTo>
                <a:lnTo>
                  <a:pt x="176834" y="38100"/>
                </a:lnTo>
                <a:lnTo>
                  <a:pt x="180213" y="33020"/>
                </a:lnTo>
                <a:lnTo>
                  <a:pt x="184429" y="27940"/>
                </a:lnTo>
                <a:lnTo>
                  <a:pt x="216789" y="73660"/>
                </a:lnTo>
                <a:lnTo>
                  <a:pt x="216789" y="59512"/>
                </a:lnTo>
                <a:lnTo>
                  <a:pt x="213258" y="54610"/>
                </a:lnTo>
                <a:lnTo>
                  <a:pt x="218401" y="49530"/>
                </a:lnTo>
                <a:lnTo>
                  <a:pt x="222338" y="46990"/>
                </a:lnTo>
                <a:lnTo>
                  <a:pt x="224307" y="45720"/>
                </a:lnTo>
                <a:lnTo>
                  <a:pt x="230809" y="44450"/>
                </a:lnTo>
                <a:lnTo>
                  <a:pt x="237693" y="43180"/>
                </a:lnTo>
                <a:lnTo>
                  <a:pt x="250558" y="45720"/>
                </a:lnTo>
                <a:lnTo>
                  <a:pt x="261073" y="53340"/>
                </a:lnTo>
                <a:lnTo>
                  <a:pt x="268173" y="63500"/>
                </a:lnTo>
                <a:lnTo>
                  <a:pt x="270789" y="76200"/>
                </a:lnTo>
                <a:lnTo>
                  <a:pt x="270789" y="52235"/>
                </a:lnTo>
                <a:lnTo>
                  <a:pt x="267106" y="46990"/>
                </a:lnTo>
                <a:lnTo>
                  <a:pt x="261429" y="43180"/>
                </a:lnTo>
                <a:lnTo>
                  <a:pt x="253873" y="38100"/>
                </a:lnTo>
                <a:lnTo>
                  <a:pt x="237693" y="34290"/>
                </a:lnTo>
                <a:lnTo>
                  <a:pt x="229501" y="35560"/>
                </a:lnTo>
                <a:lnTo>
                  <a:pt x="221729" y="38100"/>
                </a:lnTo>
                <a:lnTo>
                  <a:pt x="214591" y="41910"/>
                </a:lnTo>
                <a:lnTo>
                  <a:pt x="208280" y="46990"/>
                </a:lnTo>
                <a:lnTo>
                  <a:pt x="194970" y="27940"/>
                </a:lnTo>
                <a:lnTo>
                  <a:pt x="187883" y="17780"/>
                </a:lnTo>
                <a:lnTo>
                  <a:pt x="186804" y="16510"/>
                </a:lnTo>
                <a:lnTo>
                  <a:pt x="183210" y="16510"/>
                </a:lnTo>
                <a:lnTo>
                  <a:pt x="176936" y="22860"/>
                </a:lnTo>
                <a:lnTo>
                  <a:pt x="172593" y="27940"/>
                </a:lnTo>
                <a:lnTo>
                  <a:pt x="169468" y="34290"/>
                </a:lnTo>
                <a:lnTo>
                  <a:pt x="165074" y="34290"/>
                </a:lnTo>
                <a:lnTo>
                  <a:pt x="160972" y="36830"/>
                </a:lnTo>
                <a:lnTo>
                  <a:pt x="157746" y="38100"/>
                </a:lnTo>
                <a:lnTo>
                  <a:pt x="156984" y="33020"/>
                </a:lnTo>
                <a:lnTo>
                  <a:pt x="155714" y="26670"/>
                </a:lnTo>
                <a:lnTo>
                  <a:pt x="153809" y="20320"/>
                </a:lnTo>
                <a:lnTo>
                  <a:pt x="150063" y="11430"/>
                </a:lnTo>
                <a:lnTo>
                  <a:pt x="147485" y="11430"/>
                </a:lnTo>
                <a:lnTo>
                  <a:pt x="143306" y="13970"/>
                </a:lnTo>
                <a:lnTo>
                  <a:pt x="142494" y="16510"/>
                </a:lnTo>
                <a:lnTo>
                  <a:pt x="143586" y="17780"/>
                </a:lnTo>
                <a:lnTo>
                  <a:pt x="147066" y="27940"/>
                </a:lnTo>
                <a:lnTo>
                  <a:pt x="148907" y="36830"/>
                </a:lnTo>
                <a:lnTo>
                  <a:pt x="149618" y="44450"/>
                </a:lnTo>
                <a:lnTo>
                  <a:pt x="149682" y="45720"/>
                </a:lnTo>
                <a:lnTo>
                  <a:pt x="149758" y="48260"/>
                </a:lnTo>
                <a:lnTo>
                  <a:pt x="150799" y="50800"/>
                </a:lnTo>
                <a:lnTo>
                  <a:pt x="156222" y="50800"/>
                </a:lnTo>
                <a:lnTo>
                  <a:pt x="157086" y="49530"/>
                </a:lnTo>
                <a:lnTo>
                  <a:pt x="160972" y="45720"/>
                </a:lnTo>
                <a:lnTo>
                  <a:pt x="165735" y="44450"/>
                </a:lnTo>
                <a:lnTo>
                  <a:pt x="165176" y="45720"/>
                </a:lnTo>
                <a:lnTo>
                  <a:pt x="164731" y="48260"/>
                </a:lnTo>
                <a:lnTo>
                  <a:pt x="164401" y="50800"/>
                </a:lnTo>
                <a:lnTo>
                  <a:pt x="163982" y="55880"/>
                </a:lnTo>
                <a:lnTo>
                  <a:pt x="163868" y="59690"/>
                </a:lnTo>
                <a:lnTo>
                  <a:pt x="164274" y="66040"/>
                </a:lnTo>
                <a:lnTo>
                  <a:pt x="165862" y="73660"/>
                </a:lnTo>
                <a:lnTo>
                  <a:pt x="168516" y="80010"/>
                </a:lnTo>
                <a:lnTo>
                  <a:pt x="130238" y="97790"/>
                </a:lnTo>
                <a:lnTo>
                  <a:pt x="123659" y="87630"/>
                </a:lnTo>
                <a:lnTo>
                  <a:pt x="122402" y="86448"/>
                </a:lnTo>
                <a:lnTo>
                  <a:pt x="122402" y="100330"/>
                </a:lnTo>
                <a:lnTo>
                  <a:pt x="82918" y="118110"/>
                </a:lnTo>
                <a:lnTo>
                  <a:pt x="82080" y="119380"/>
                </a:lnTo>
                <a:lnTo>
                  <a:pt x="81330" y="121920"/>
                </a:lnTo>
                <a:lnTo>
                  <a:pt x="81470" y="123190"/>
                </a:lnTo>
                <a:lnTo>
                  <a:pt x="82626" y="125730"/>
                </a:lnTo>
                <a:lnTo>
                  <a:pt x="83858" y="127000"/>
                </a:lnTo>
                <a:lnTo>
                  <a:pt x="32105" y="127000"/>
                </a:lnTo>
                <a:lnTo>
                  <a:pt x="24231" y="123190"/>
                </a:lnTo>
                <a:lnTo>
                  <a:pt x="19050" y="118110"/>
                </a:lnTo>
                <a:lnTo>
                  <a:pt x="16586" y="113030"/>
                </a:lnTo>
                <a:lnTo>
                  <a:pt x="16852" y="107950"/>
                </a:lnTo>
                <a:lnTo>
                  <a:pt x="17780" y="104140"/>
                </a:lnTo>
                <a:lnTo>
                  <a:pt x="19596" y="102870"/>
                </a:lnTo>
                <a:lnTo>
                  <a:pt x="22402" y="101600"/>
                </a:lnTo>
                <a:lnTo>
                  <a:pt x="30378" y="99060"/>
                </a:lnTo>
                <a:lnTo>
                  <a:pt x="39509" y="100330"/>
                </a:lnTo>
                <a:lnTo>
                  <a:pt x="48031" y="102870"/>
                </a:lnTo>
                <a:lnTo>
                  <a:pt x="54140" y="104140"/>
                </a:lnTo>
                <a:lnTo>
                  <a:pt x="55727" y="105410"/>
                </a:lnTo>
                <a:lnTo>
                  <a:pt x="57543" y="104140"/>
                </a:lnTo>
                <a:lnTo>
                  <a:pt x="59982" y="102870"/>
                </a:lnTo>
                <a:lnTo>
                  <a:pt x="60363" y="100330"/>
                </a:lnTo>
                <a:lnTo>
                  <a:pt x="59804" y="99060"/>
                </a:lnTo>
                <a:lnTo>
                  <a:pt x="58127" y="95250"/>
                </a:lnTo>
                <a:lnTo>
                  <a:pt x="58077" y="93980"/>
                </a:lnTo>
                <a:lnTo>
                  <a:pt x="57670" y="83820"/>
                </a:lnTo>
                <a:lnTo>
                  <a:pt x="60452" y="82550"/>
                </a:lnTo>
                <a:lnTo>
                  <a:pt x="62560" y="81280"/>
                </a:lnTo>
                <a:lnTo>
                  <a:pt x="68732" y="82550"/>
                </a:lnTo>
                <a:lnTo>
                  <a:pt x="77089" y="87630"/>
                </a:lnTo>
                <a:lnTo>
                  <a:pt x="86055" y="96520"/>
                </a:lnTo>
                <a:lnTo>
                  <a:pt x="94043" y="105410"/>
                </a:lnTo>
                <a:lnTo>
                  <a:pt x="95415" y="106680"/>
                </a:lnTo>
                <a:lnTo>
                  <a:pt x="97866" y="107950"/>
                </a:lnTo>
                <a:lnTo>
                  <a:pt x="101549" y="105410"/>
                </a:lnTo>
                <a:lnTo>
                  <a:pt x="102158" y="102870"/>
                </a:lnTo>
                <a:lnTo>
                  <a:pt x="99656" y="97790"/>
                </a:lnTo>
                <a:lnTo>
                  <a:pt x="97193" y="91440"/>
                </a:lnTo>
                <a:lnTo>
                  <a:pt x="98971" y="87630"/>
                </a:lnTo>
                <a:lnTo>
                  <a:pt x="100164" y="85090"/>
                </a:lnTo>
                <a:lnTo>
                  <a:pt x="109474" y="83820"/>
                </a:lnTo>
                <a:lnTo>
                  <a:pt x="115963" y="90170"/>
                </a:lnTo>
                <a:lnTo>
                  <a:pt x="122402" y="100330"/>
                </a:lnTo>
                <a:lnTo>
                  <a:pt x="122402" y="86448"/>
                </a:lnTo>
                <a:lnTo>
                  <a:pt x="119646" y="83820"/>
                </a:lnTo>
                <a:lnTo>
                  <a:pt x="116979" y="81280"/>
                </a:lnTo>
                <a:lnTo>
                  <a:pt x="110210" y="77470"/>
                </a:lnTo>
                <a:lnTo>
                  <a:pt x="103390" y="76200"/>
                </a:lnTo>
                <a:lnTo>
                  <a:pt x="100812" y="76200"/>
                </a:lnTo>
                <a:lnTo>
                  <a:pt x="98742" y="77470"/>
                </a:lnTo>
                <a:lnTo>
                  <a:pt x="97066" y="77470"/>
                </a:lnTo>
                <a:lnTo>
                  <a:pt x="92710" y="69850"/>
                </a:lnTo>
                <a:lnTo>
                  <a:pt x="90995" y="65836"/>
                </a:lnTo>
                <a:lnTo>
                  <a:pt x="90995" y="83820"/>
                </a:lnTo>
                <a:lnTo>
                  <a:pt x="90487" y="85090"/>
                </a:lnTo>
                <a:lnTo>
                  <a:pt x="90170" y="86360"/>
                </a:lnTo>
                <a:lnTo>
                  <a:pt x="89992" y="87630"/>
                </a:lnTo>
                <a:lnTo>
                  <a:pt x="88912" y="87630"/>
                </a:lnTo>
                <a:lnTo>
                  <a:pt x="87782" y="86360"/>
                </a:lnTo>
                <a:lnTo>
                  <a:pt x="82130" y="81280"/>
                </a:lnTo>
                <a:lnTo>
                  <a:pt x="80721" y="80010"/>
                </a:lnTo>
                <a:lnTo>
                  <a:pt x="77241" y="77470"/>
                </a:lnTo>
                <a:lnTo>
                  <a:pt x="75501" y="76200"/>
                </a:lnTo>
                <a:lnTo>
                  <a:pt x="70891" y="73660"/>
                </a:lnTo>
                <a:lnTo>
                  <a:pt x="68783" y="71120"/>
                </a:lnTo>
                <a:lnTo>
                  <a:pt x="67741" y="67310"/>
                </a:lnTo>
                <a:lnTo>
                  <a:pt x="67741" y="54610"/>
                </a:lnTo>
                <a:lnTo>
                  <a:pt x="75272" y="46990"/>
                </a:lnTo>
                <a:lnTo>
                  <a:pt x="84963" y="46990"/>
                </a:lnTo>
                <a:lnTo>
                  <a:pt x="84175" y="48260"/>
                </a:lnTo>
                <a:lnTo>
                  <a:pt x="83451" y="49530"/>
                </a:lnTo>
                <a:lnTo>
                  <a:pt x="82765" y="50800"/>
                </a:lnTo>
                <a:lnTo>
                  <a:pt x="80594" y="55880"/>
                </a:lnTo>
                <a:lnTo>
                  <a:pt x="81241" y="64770"/>
                </a:lnTo>
                <a:lnTo>
                  <a:pt x="84696" y="73660"/>
                </a:lnTo>
                <a:lnTo>
                  <a:pt x="90995" y="83820"/>
                </a:lnTo>
                <a:lnTo>
                  <a:pt x="90995" y="65836"/>
                </a:lnTo>
                <a:lnTo>
                  <a:pt x="90004" y="63500"/>
                </a:lnTo>
                <a:lnTo>
                  <a:pt x="89027" y="58420"/>
                </a:lnTo>
                <a:lnTo>
                  <a:pt x="89877" y="54610"/>
                </a:lnTo>
                <a:lnTo>
                  <a:pt x="93484" y="49530"/>
                </a:lnTo>
                <a:lnTo>
                  <a:pt x="106514" y="52070"/>
                </a:lnTo>
                <a:lnTo>
                  <a:pt x="112115" y="55880"/>
                </a:lnTo>
                <a:lnTo>
                  <a:pt x="113982" y="55880"/>
                </a:lnTo>
                <a:lnTo>
                  <a:pt x="116814" y="54610"/>
                </a:lnTo>
                <a:lnTo>
                  <a:pt x="117487" y="52070"/>
                </a:lnTo>
                <a:lnTo>
                  <a:pt x="116852" y="49530"/>
                </a:lnTo>
                <a:lnTo>
                  <a:pt x="116547" y="48260"/>
                </a:lnTo>
                <a:lnTo>
                  <a:pt x="116370" y="46990"/>
                </a:lnTo>
                <a:lnTo>
                  <a:pt x="116014" y="44450"/>
                </a:lnTo>
                <a:lnTo>
                  <a:pt x="115836" y="43180"/>
                </a:lnTo>
                <a:lnTo>
                  <a:pt x="115227" y="31750"/>
                </a:lnTo>
                <a:lnTo>
                  <a:pt x="115100" y="29210"/>
                </a:lnTo>
                <a:lnTo>
                  <a:pt x="115811" y="20320"/>
                </a:lnTo>
                <a:lnTo>
                  <a:pt x="122161" y="11430"/>
                </a:lnTo>
                <a:lnTo>
                  <a:pt x="125120" y="8890"/>
                </a:lnTo>
                <a:lnTo>
                  <a:pt x="134785" y="8890"/>
                </a:lnTo>
                <a:lnTo>
                  <a:pt x="136918" y="7620"/>
                </a:lnTo>
                <a:lnTo>
                  <a:pt x="137528" y="2540"/>
                </a:lnTo>
                <a:lnTo>
                  <a:pt x="135877" y="1270"/>
                </a:lnTo>
                <a:lnTo>
                  <a:pt x="131787" y="0"/>
                </a:lnTo>
                <a:lnTo>
                  <a:pt x="129959" y="0"/>
                </a:lnTo>
                <a:lnTo>
                  <a:pt x="121729" y="1270"/>
                </a:lnTo>
                <a:lnTo>
                  <a:pt x="116674" y="3810"/>
                </a:lnTo>
                <a:lnTo>
                  <a:pt x="109524" y="13970"/>
                </a:lnTo>
                <a:lnTo>
                  <a:pt x="107505" y="20320"/>
                </a:lnTo>
                <a:lnTo>
                  <a:pt x="107505" y="44450"/>
                </a:lnTo>
                <a:lnTo>
                  <a:pt x="104317" y="43180"/>
                </a:lnTo>
                <a:lnTo>
                  <a:pt x="100749" y="41910"/>
                </a:lnTo>
                <a:lnTo>
                  <a:pt x="97231" y="41910"/>
                </a:lnTo>
                <a:lnTo>
                  <a:pt x="93383" y="40640"/>
                </a:lnTo>
                <a:lnTo>
                  <a:pt x="89014" y="39370"/>
                </a:lnTo>
                <a:lnTo>
                  <a:pt x="84518" y="39370"/>
                </a:lnTo>
                <a:lnTo>
                  <a:pt x="74676" y="40640"/>
                </a:lnTo>
                <a:lnTo>
                  <a:pt x="66636" y="46990"/>
                </a:lnTo>
                <a:lnTo>
                  <a:pt x="61201" y="54610"/>
                </a:lnTo>
                <a:lnTo>
                  <a:pt x="59220" y="64770"/>
                </a:lnTo>
                <a:lnTo>
                  <a:pt x="59220" y="67310"/>
                </a:lnTo>
                <a:lnTo>
                  <a:pt x="59753" y="69850"/>
                </a:lnTo>
                <a:lnTo>
                  <a:pt x="60782" y="73660"/>
                </a:lnTo>
                <a:lnTo>
                  <a:pt x="59702" y="73660"/>
                </a:lnTo>
                <a:lnTo>
                  <a:pt x="57061" y="74930"/>
                </a:lnTo>
                <a:lnTo>
                  <a:pt x="55359" y="76200"/>
                </a:lnTo>
                <a:lnTo>
                  <a:pt x="54013" y="77470"/>
                </a:lnTo>
                <a:lnTo>
                  <a:pt x="52311" y="73660"/>
                </a:lnTo>
                <a:lnTo>
                  <a:pt x="51435" y="68580"/>
                </a:lnTo>
                <a:lnTo>
                  <a:pt x="51435" y="64770"/>
                </a:lnTo>
                <a:lnTo>
                  <a:pt x="54038" y="52070"/>
                </a:lnTo>
                <a:lnTo>
                  <a:pt x="61137" y="40640"/>
                </a:lnTo>
                <a:lnTo>
                  <a:pt x="71653" y="34290"/>
                </a:lnTo>
                <a:lnTo>
                  <a:pt x="84518" y="31750"/>
                </a:lnTo>
                <a:lnTo>
                  <a:pt x="93014" y="31750"/>
                </a:lnTo>
                <a:lnTo>
                  <a:pt x="100990" y="34290"/>
                </a:lnTo>
                <a:lnTo>
                  <a:pt x="107137" y="40640"/>
                </a:lnTo>
                <a:lnTo>
                  <a:pt x="107238" y="41910"/>
                </a:lnTo>
                <a:lnTo>
                  <a:pt x="107505" y="44450"/>
                </a:lnTo>
                <a:lnTo>
                  <a:pt x="107505" y="20320"/>
                </a:lnTo>
                <a:lnTo>
                  <a:pt x="107010" y="29210"/>
                </a:lnTo>
                <a:lnTo>
                  <a:pt x="100368" y="25400"/>
                </a:lnTo>
                <a:lnTo>
                  <a:pt x="92646" y="22860"/>
                </a:lnTo>
                <a:lnTo>
                  <a:pt x="84518" y="22860"/>
                </a:lnTo>
                <a:lnTo>
                  <a:pt x="68326" y="25400"/>
                </a:lnTo>
                <a:lnTo>
                  <a:pt x="55092" y="35560"/>
                </a:lnTo>
                <a:lnTo>
                  <a:pt x="46177" y="48260"/>
                </a:lnTo>
                <a:lnTo>
                  <a:pt x="42900" y="64770"/>
                </a:lnTo>
                <a:lnTo>
                  <a:pt x="42900" y="72390"/>
                </a:lnTo>
                <a:lnTo>
                  <a:pt x="45212" y="80010"/>
                </a:lnTo>
                <a:lnTo>
                  <a:pt x="49593" y="86360"/>
                </a:lnTo>
                <a:lnTo>
                  <a:pt x="49441" y="87630"/>
                </a:lnTo>
                <a:lnTo>
                  <a:pt x="49377" y="91440"/>
                </a:lnTo>
                <a:lnTo>
                  <a:pt x="49669" y="93980"/>
                </a:lnTo>
                <a:lnTo>
                  <a:pt x="42659" y="92710"/>
                </a:lnTo>
                <a:lnTo>
                  <a:pt x="34607" y="91440"/>
                </a:lnTo>
                <a:lnTo>
                  <a:pt x="26365" y="91440"/>
                </a:lnTo>
                <a:lnTo>
                  <a:pt x="18745" y="93980"/>
                </a:lnTo>
                <a:lnTo>
                  <a:pt x="13690" y="96520"/>
                </a:lnTo>
                <a:lnTo>
                  <a:pt x="10299" y="100330"/>
                </a:lnTo>
                <a:lnTo>
                  <a:pt x="5867" y="115570"/>
                </a:lnTo>
                <a:lnTo>
                  <a:pt x="10096" y="121920"/>
                </a:lnTo>
                <a:lnTo>
                  <a:pt x="16002" y="127000"/>
                </a:lnTo>
                <a:lnTo>
                  <a:pt x="6972" y="127000"/>
                </a:lnTo>
                <a:lnTo>
                  <a:pt x="0" y="134620"/>
                </a:lnTo>
                <a:lnTo>
                  <a:pt x="0" y="152400"/>
                </a:lnTo>
                <a:lnTo>
                  <a:pt x="6972" y="158750"/>
                </a:lnTo>
                <a:lnTo>
                  <a:pt x="29654" y="158750"/>
                </a:lnTo>
                <a:lnTo>
                  <a:pt x="63855" y="191770"/>
                </a:lnTo>
                <a:lnTo>
                  <a:pt x="61379" y="195580"/>
                </a:lnTo>
                <a:lnTo>
                  <a:pt x="59855" y="198120"/>
                </a:lnTo>
                <a:lnTo>
                  <a:pt x="59855" y="210820"/>
                </a:lnTo>
                <a:lnTo>
                  <a:pt x="66255" y="215900"/>
                </a:lnTo>
                <a:lnTo>
                  <a:pt x="224878" y="215900"/>
                </a:lnTo>
                <a:lnTo>
                  <a:pt x="231292" y="210820"/>
                </a:lnTo>
                <a:lnTo>
                  <a:pt x="231292" y="208280"/>
                </a:lnTo>
                <a:lnTo>
                  <a:pt x="231292" y="198120"/>
                </a:lnTo>
                <a:lnTo>
                  <a:pt x="230517" y="196850"/>
                </a:lnTo>
                <a:lnTo>
                  <a:pt x="229755" y="195580"/>
                </a:lnTo>
                <a:lnTo>
                  <a:pt x="227279" y="191770"/>
                </a:lnTo>
                <a:lnTo>
                  <a:pt x="231216" y="187960"/>
                </a:lnTo>
                <a:lnTo>
                  <a:pt x="261493" y="158750"/>
                </a:lnTo>
                <a:lnTo>
                  <a:pt x="284162" y="158750"/>
                </a:lnTo>
                <a:lnTo>
                  <a:pt x="291147" y="152400"/>
                </a:lnTo>
                <a:lnTo>
                  <a:pt x="291147" y="135890"/>
                </a:lnTo>
                <a:lnTo>
                  <a:pt x="291147" y="134620"/>
                </a:lnTo>
                <a:close/>
              </a:path>
            </a:pathLst>
          </a:custGeom>
          <a:solidFill>
            <a:srgbClr val="F5C15B"/>
          </a:solidFill>
        </p:spPr>
        <p:txBody>
          <a:bodyPr wrap="square" lIns="0" tIns="0" rIns="0" bIns="0" rtlCol="0"/>
          <a:lstStyle/>
          <a:p>
            <a:pPr defTabSz="915221"/>
            <a:endParaRPr>
              <a:solidFill>
                <a:prstClr val="black"/>
              </a:solidFill>
            </a:endParaRPr>
          </a:p>
        </p:txBody>
      </p:sp>
      <p:sp>
        <p:nvSpPr>
          <p:cNvPr id="30" name="object 30"/>
          <p:cNvSpPr/>
          <p:nvPr/>
        </p:nvSpPr>
        <p:spPr>
          <a:xfrm>
            <a:off x="3372898" y="3108217"/>
            <a:ext cx="271601" cy="242714"/>
          </a:xfrm>
          <a:custGeom>
            <a:avLst/>
            <a:gdLst/>
            <a:ahLst/>
            <a:cxnLst/>
            <a:rect l="l" t="t" r="r" b="b"/>
            <a:pathLst>
              <a:path w="271145" h="242570">
                <a:moveTo>
                  <a:pt x="70317" y="223520"/>
                </a:moveTo>
                <a:lnTo>
                  <a:pt x="57327" y="223520"/>
                </a:lnTo>
                <a:lnTo>
                  <a:pt x="65892" y="232410"/>
                </a:lnTo>
                <a:lnTo>
                  <a:pt x="75919" y="238760"/>
                </a:lnTo>
                <a:lnTo>
                  <a:pt x="87019" y="241300"/>
                </a:lnTo>
                <a:lnTo>
                  <a:pt x="98805" y="242570"/>
                </a:lnTo>
                <a:lnTo>
                  <a:pt x="148869" y="242570"/>
                </a:lnTo>
                <a:lnTo>
                  <a:pt x="152996" y="241300"/>
                </a:lnTo>
                <a:lnTo>
                  <a:pt x="158064" y="233680"/>
                </a:lnTo>
                <a:lnTo>
                  <a:pt x="98805" y="233680"/>
                </a:lnTo>
                <a:lnTo>
                  <a:pt x="87742" y="232410"/>
                </a:lnTo>
                <a:lnTo>
                  <a:pt x="77500" y="228600"/>
                </a:lnTo>
                <a:lnTo>
                  <a:pt x="70317" y="223520"/>
                </a:lnTo>
                <a:close/>
              </a:path>
              <a:path w="271145" h="242570">
                <a:moveTo>
                  <a:pt x="157238" y="224790"/>
                </a:moveTo>
                <a:lnTo>
                  <a:pt x="145668" y="224790"/>
                </a:lnTo>
                <a:lnTo>
                  <a:pt x="146824" y="226060"/>
                </a:lnTo>
                <a:lnTo>
                  <a:pt x="148513" y="227330"/>
                </a:lnTo>
                <a:lnTo>
                  <a:pt x="148996" y="228600"/>
                </a:lnTo>
                <a:lnTo>
                  <a:pt x="148996" y="231140"/>
                </a:lnTo>
                <a:lnTo>
                  <a:pt x="148513" y="232410"/>
                </a:lnTo>
                <a:lnTo>
                  <a:pt x="146824" y="233680"/>
                </a:lnTo>
                <a:lnTo>
                  <a:pt x="158064" y="233680"/>
                </a:lnTo>
                <a:lnTo>
                  <a:pt x="158711" y="229870"/>
                </a:lnTo>
                <a:lnTo>
                  <a:pt x="157238" y="224790"/>
                </a:lnTo>
                <a:close/>
              </a:path>
              <a:path w="271145" h="242570">
                <a:moveTo>
                  <a:pt x="56667" y="161290"/>
                </a:moveTo>
                <a:lnTo>
                  <a:pt x="2019" y="161290"/>
                </a:lnTo>
                <a:lnTo>
                  <a:pt x="0" y="163830"/>
                </a:lnTo>
                <a:lnTo>
                  <a:pt x="0" y="223520"/>
                </a:lnTo>
                <a:lnTo>
                  <a:pt x="2019" y="224790"/>
                </a:lnTo>
                <a:lnTo>
                  <a:pt x="56476" y="224790"/>
                </a:lnTo>
                <a:lnTo>
                  <a:pt x="57327" y="223520"/>
                </a:lnTo>
                <a:lnTo>
                  <a:pt x="70317" y="223520"/>
                </a:lnTo>
                <a:lnTo>
                  <a:pt x="68521" y="222250"/>
                </a:lnTo>
                <a:lnTo>
                  <a:pt x="62463" y="215900"/>
                </a:lnTo>
                <a:lnTo>
                  <a:pt x="9029" y="215900"/>
                </a:lnTo>
                <a:lnTo>
                  <a:pt x="9029" y="171450"/>
                </a:lnTo>
                <a:lnTo>
                  <a:pt x="58686" y="171450"/>
                </a:lnTo>
                <a:lnTo>
                  <a:pt x="58686" y="163830"/>
                </a:lnTo>
                <a:lnTo>
                  <a:pt x="56667" y="161290"/>
                </a:lnTo>
                <a:close/>
              </a:path>
              <a:path w="271145" h="242570">
                <a:moveTo>
                  <a:pt x="230263" y="175260"/>
                </a:moveTo>
                <a:lnTo>
                  <a:pt x="221221" y="175260"/>
                </a:lnTo>
                <a:lnTo>
                  <a:pt x="221221" y="203200"/>
                </a:lnTo>
                <a:lnTo>
                  <a:pt x="213994" y="203200"/>
                </a:lnTo>
                <a:lnTo>
                  <a:pt x="205372" y="208280"/>
                </a:lnTo>
                <a:lnTo>
                  <a:pt x="196053" y="213360"/>
                </a:lnTo>
                <a:lnTo>
                  <a:pt x="186223" y="215900"/>
                </a:lnTo>
                <a:lnTo>
                  <a:pt x="94805" y="215900"/>
                </a:lnTo>
                <a:lnTo>
                  <a:pt x="94805" y="224790"/>
                </a:lnTo>
                <a:lnTo>
                  <a:pt x="187294" y="224790"/>
                </a:lnTo>
                <a:lnTo>
                  <a:pt x="198181" y="222250"/>
                </a:lnTo>
                <a:lnTo>
                  <a:pt x="208542" y="217170"/>
                </a:lnTo>
                <a:lnTo>
                  <a:pt x="218185" y="212090"/>
                </a:lnTo>
                <a:lnTo>
                  <a:pt x="230263" y="212090"/>
                </a:lnTo>
                <a:lnTo>
                  <a:pt x="230263" y="175260"/>
                </a:lnTo>
                <a:close/>
              </a:path>
              <a:path w="271145" h="242570">
                <a:moveTo>
                  <a:pt x="268858" y="157480"/>
                </a:moveTo>
                <a:lnTo>
                  <a:pt x="223240" y="157480"/>
                </a:lnTo>
                <a:lnTo>
                  <a:pt x="221221" y="160020"/>
                </a:lnTo>
                <a:lnTo>
                  <a:pt x="221221" y="166370"/>
                </a:lnTo>
                <a:lnTo>
                  <a:pt x="261861" y="166370"/>
                </a:lnTo>
                <a:lnTo>
                  <a:pt x="261861" y="212090"/>
                </a:lnTo>
                <a:lnTo>
                  <a:pt x="221221" y="212090"/>
                </a:lnTo>
                <a:lnTo>
                  <a:pt x="221221" y="218440"/>
                </a:lnTo>
                <a:lnTo>
                  <a:pt x="223240" y="220980"/>
                </a:lnTo>
                <a:lnTo>
                  <a:pt x="268858" y="220980"/>
                </a:lnTo>
                <a:lnTo>
                  <a:pt x="270890" y="218440"/>
                </a:lnTo>
                <a:lnTo>
                  <a:pt x="270890" y="160020"/>
                </a:lnTo>
                <a:lnTo>
                  <a:pt x="268858" y="157480"/>
                </a:lnTo>
                <a:close/>
              </a:path>
              <a:path w="271145" h="242570">
                <a:moveTo>
                  <a:pt x="58686" y="171450"/>
                </a:moveTo>
                <a:lnTo>
                  <a:pt x="49656" y="171450"/>
                </a:lnTo>
                <a:lnTo>
                  <a:pt x="49656" y="215900"/>
                </a:lnTo>
                <a:lnTo>
                  <a:pt x="62463" y="215900"/>
                </a:lnTo>
                <a:lnTo>
                  <a:pt x="61252" y="214630"/>
                </a:lnTo>
                <a:lnTo>
                  <a:pt x="58686" y="210820"/>
                </a:lnTo>
                <a:lnTo>
                  <a:pt x="58686" y="182880"/>
                </a:lnTo>
                <a:lnTo>
                  <a:pt x="80675" y="182880"/>
                </a:lnTo>
                <a:lnTo>
                  <a:pt x="78090" y="181610"/>
                </a:lnTo>
                <a:lnTo>
                  <a:pt x="69951" y="177800"/>
                </a:lnTo>
                <a:lnTo>
                  <a:pt x="58686" y="172720"/>
                </a:lnTo>
                <a:lnTo>
                  <a:pt x="58686" y="171450"/>
                </a:lnTo>
                <a:close/>
              </a:path>
              <a:path w="271145" h="242570">
                <a:moveTo>
                  <a:pt x="133095" y="207010"/>
                </a:moveTo>
                <a:lnTo>
                  <a:pt x="119875" y="207010"/>
                </a:lnTo>
                <a:lnTo>
                  <a:pt x="121894" y="209550"/>
                </a:lnTo>
                <a:lnTo>
                  <a:pt x="121894" y="214630"/>
                </a:lnTo>
                <a:lnTo>
                  <a:pt x="119875" y="215900"/>
                </a:lnTo>
                <a:lnTo>
                  <a:pt x="133095" y="215900"/>
                </a:lnTo>
                <a:lnTo>
                  <a:pt x="131394" y="213360"/>
                </a:lnTo>
                <a:lnTo>
                  <a:pt x="130924" y="213360"/>
                </a:lnTo>
                <a:lnTo>
                  <a:pt x="130924" y="210820"/>
                </a:lnTo>
                <a:lnTo>
                  <a:pt x="131394" y="209550"/>
                </a:lnTo>
                <a:lnTo>
                  <a:pt x="133095" y="207010"/>
                </a:lnTo>
                <a:close/>
              </a:path>
              <a:path w="271145" h="242570">
                <a:moveTo>
                  <a:pt x="80675" y="182880"/>
                </a:moveTo>
                <a:lnTo>
                  <a:pt x="58686" y="182880"/>
                </a:lnTo>
                <a:lnTo>
                  <a:pt x="66395" y="185420"/>
                </a:lnTo>
                <a:lnTo>
                  <a:pt x="74523" y="189230"/>
                </a:lnTo>
                <a:lnTo>
                  <a:pt x="82222" y="194310"/>
                </a:lnTo>
                <a:lnTo>
                  <a:pt x="89441" y="199390"/>
                </a:lnTo>
                <a:lnTo>
                  <a:pt x="96126" y="205740"/>
                </a:lnTo>
                <a:lnTo>
                  <a:pt x="96977" y="207010"/>
                </a:lnTo>
                <a:lnTo>
                  <a:pt x="185102" y="207010"/>
                </a:lnTo>
                <a:lnTo>
                  <a:pt x="185102" y="198120"/>
                </a:lnTo>
                <a:lnTo>
                  <a:pt x="109118" y="198120"/>
                </a:lnTo>
                <a:lnTo>
                  <a:pt x="109600" y="196850"/>
                </a:lnTo>
                <a:lnTo>
                  <a:pt x="100025" y="196850"/>
                </a:lnTo>
                <a:lnTo>
                  <a:pt x="93172" y="190500"/>
                </a:lnTo>
                <a:lnTo>
                  <a:pt x="85845" y="185420"/>
                </a:lnTo>
                <a:lnTo>
                  <a:pt x="80675" y="182880"/>
                </a:lnTo>
                <a:close/>
              </a:path>
              <a:path w="271145" h="242570">
                <a:moveTo>
                  <a:pt x="160032" y="189230"/>
                </a:moveTo>
                <a:lnTo>
                  <a:pt x="149745" y="189230"/>
                </a:lnTo>
                <a:lnTo>
                  <a:pt x="148729" y="191770"/>
                </a:lnTo>
                <a:lnTo>
                  <a:pt x="148729" y="195580"/>
                </a:lnTo>
                <a:lnTo>
                  <a:pt x="149758" y="198120"/>
                </a:lnTo>
                <a:lnTo>
                  <a:pt x="160032" y="198120"/>
                </a:lnTo>
                <a:lnTo>
                  <a:pt x="158013" y="195580"/>
                </a:lnTo>
                <a:lnTo>
                  <a:pt x="158013" y="190500"/>
                </a:lnTo>
                <a:lnTo>
                  <a:pt x="160032" y="189230"/>
                </a:lnTo>
                <a:close/>
              </a:path>
              <a:path w="271145" h="242570">
                <a:moveTo>
                  <a:pt x="121569" y="43180"/>
                </a:moveTo>
                <a:lnTo>
                  <a:pt x="111632" y="43180"/>
                </a:lnTo>
                <a:lnTo>
                  <a:pt x="117386" y="54610"/>
                </a:lnTo>
                <a:lnTo>
                  <a:pt x="117386" y="180340"/>
                </a:lnTo>
                <a:lnTo>
                  <a:pt x="108915" y="181610"/>
                </a:lnTo>
                <a:lnTo>
                  <a:pt x="102184" y="189230"/>
                </a:lnTo>
                <a:lnTo>
                  <a:pt x="100025" y="196850"/>
                </a:lnTo>
                <a:lnTo>
                  <a:pt x="109600" y="196850"/>
                </a:lnTo>
                <a:lnTo>
                  <a:pt x="111048" y="193040"/>
                </a:lnTo>
                <a:lnTo>
                  <a:pt x="116154" y="189230"/>
                </a:lnTo>
                <a:lnTo>
                  <a:pt x="181787" y="189230"/>
                </a:lnTo>
                <a:lnTo>
                  <a:pt x="182930" y="187960"/>
                </a:lnTo>
                <a:lnTo>
                  <a:pt x="183781" y="187960"/>
                </a:lnTo>
                <a:lnTo>
                  <a:pt x="190131" y="182880"/>
                </a:lnTo>
                <a:lnTo>
                  <a:pt x="192525" y="181610"/>
                </a:lnTo>
                <a:lnTo>
                  <a:pt x="156641" y="181610"/>
                </a:lnTo>
                <a:lnTo>
                  <a:pt x="155613" y="180340"/>
                </a:lnTo>
                <a:lnTo>
                  <a:pt x="126415" y="180340"/>
                </a:lnTo>
                <a:lnTo>
                  <a:pt x="126415" y="58420"/>
                </a:lnTo>
                <a:lnTo>
                  <a:pt x="153504" y="58420"/>
                </a:lnTo>
                <a:lnTo>
                  <a:pt x="153504" y="54610"/>
                </a:lnTo>
                <a:lnTo>
                  <a:pt x="156056" y="49530"/>
                </a:lnTo>
                <a:lnTo>
                  <a:pt x="124688" y="49530"/>
                </a:lnTo>
                <a:lnTo>
                  <a:pt x="121569" y="43180"/>
                </a:lnTo>
                <a:close/>
              </a:path>
              <a:path w="271145" h="242570">
                <a:moveTo>
                  <a:pt x="230263" y="166370"/>
                </a:moveTo>
                <a:lnTo>
                  <a:pt x="213296" y="166370"/>
                </a:lnTo>
                <a:lnTo>
                  <a:pt x="203812" y="167640"/>
                </a:lnTo>
                <a:lnTo>
                  <a:pt x="194740" y="170180"/>
                </a:lnTo>
                <a:lnTo>
                  <a:pt x="186312" y="173990"/>
                </a:lnTo>
                <a:lnTo>
                  <a:pt x="178765" y="180340"/>
                </a:lnTo>
                <a:lnTo>
                  <a:pt x="158470" y="180340"/>
                </a:lnTo>
                <a:lnTo>
                  <a:pt x="156641" y="181610"/>
                </a:lnTo>
                <a:lnTo>
                  <a:pt x="192525" y="181610"/>
                </a:lnTo>
                <a:lnTo>
                  <a:pt x="197315" y="179070"/>
                </a:lnTo>
                <a:lnTo>
                  <a:pt x="205111" y="176530"/>
                </a:lnTo>
                <a:lnTo>
                  <a:pt x="213296" y="175260"/>
                </a:lnTo>
                <a:lnTo>
                  <a:pt x="230263" y="175260"/>
                </a:lnTo>
                <a:lnTo>
                  <a:pt x="230263" y="166370"/>
                </a:lnTo>
                <a:close/>
              </a:path>
              <a:path w="271145" h="242570">
                <a:moveTo>
                  <a:pt x="153504" y="58420"/>
                </a:moveTo>
                <a:lnTo>
                  <a:pt x="144475" y="58420"/>
                </a:lnTo>
                <a:lnTo>
                  <a:pt x="144475" y="180340"/>
                </a:lnTo>
                <a:lnTo>
                  <a:pt x="153504" y="180340"/>
                </a:lnTo>
                <a:lnTo>
                  <a:pt x="153504" y="58420"/>
                </a:lnTo>
                <a:close/>
              </a:path>
              <a:path w="271145" h="242570">
                <a:moveTo>
                  <a:pt x="88264" y="99060"/>
                </a:moveTo>
                <a:lnTo>
                  <a:pt x="11048" y="99060"/>
                </a:lnTo>
                <a:lnTo>
                  <a:pt x="9029" y="100330"/>
                </a:lnTo>
                <a:lnTo>
                  <a:pt x="9029" y="107950"/>
                </a:lnTo>
                <a:lnTo>
                  <a:pt x="12221" y="123190"/>
                </a:lnTo>
                <a:lnTo>
                  <a:pt x="20928" y="135890"/>
                </a:lnTo>
                <a:lnTo>
                  <a:pt x="33841" y="144780"/>
                </a:lnTo>
                <a:lnTo>
                  <a:pt x="49656" y="148590"/>
                </a:lnTo>
                <a:lnTo>
                  <a:pt x="65474" y="144780"/>
                </a:lnTo>
                <a:lnTo>
                  <a:pt x="72856" y="139700"/>
                </a:lnTo>
                <a:lnTo>
                  <a:pt x="49656" y="139700"/>
                </a:lnTo>
                <a:lnTo>
                  <a:pt x="37358" y="137160"/>
                </a:lnTo>
                <a:lnTo>
                  <a:pt x="27314" y="129540"/>
                </a:lnTo>
                <a:lnTo>
                  <a:pt x="20542" y="120650"/>
                </a:lnTo>
                <a:lnTo>
                  <a:pt x="18059" y="107950"/>
                </a:lnTo>
                <a:lnTo>
                  <a:pt x="90296" y="107950"/>
                </a:lnTo>
                <a:lnTo>
                  <a:pt x="90296" y="100330"/>
                </a:lnTo>
                <a:lnTo>
                  <a:pt x="88264" y="99060"/>
                </a:lnTo>
                <a:close/>
              </a:path>
              <a:path w="271145" h="242570">
                <a:moveTo>
                  <a:pt x="259829" y="99060"/>
                </a:moveTo>
                <a:lnTo>
                  <a:pt x="182613" y="99060"/>
                </a:lnTo>
                <a:lnTo>
                  <a:pt x="180593" y="100330"/>
                </a:lnTo>
                <a:lnTo>
                  <a:pt x="180593" y="107950"/>
                </a:lnTo>
                <a:lnTo>
                  <a:pt x="183786" y="123190"/>
                </a:lnTo>
                <a:lnTo>
                  <a:pt x="192492" y="135890"/>
                </a:lnTo>
                <a:lnTo>
                  <a:pt x="205406" y="144780"/>
                </a:lnTo>
                <a:lnTo>
                  <a:pt x="221221" y="148590"/>
                </a:lnTo>
                <a:lnTo>
                  <a:pt x="237038" y="144780"/>
                </a:lnTo>
                <a:lnTo>
                  <a:pt x="244420" y="139700"/>
                </a:lnTo>
                <a:lnTo>
                  <a:pt x="221221" y="139700"/>
                </a:lnTo>
                <a:lnTo>
                  <a:pt x="208922" y="137160"/>
                </a:lnTo>
                <a:lnTo>
                  <a:pt x="198878" y="129540"/>
                </a:lnTo>
                <a:lnTo>
                  <a:pt x="192106" y="120650"/>
                </a:lnTo>
                <a:lnTo>
                  <a:pt x="189623" y="107950"/>
                </a:lnTo>
                <a:lnTo>
                  <a:pt x="261861" y="107950"/>
                </a:lnTo>
                <a:lnTo>
                  <a:pt x="261861" y="100330"/>
                </a:lnTo>
                <a:lnTo>
                  <a:pt x="259829" y="99060"/>
                </a:lnTo>
                <a:close/>
              </a:path>
              <a:path w="271145" h="242570">
                <a:moveTo>
                  <a:pt x="90296" y="107950"/>
                </a:moveTo>
                <a:lnTo>
                  <a:pt x="81267" y="107950"/>
                </a:lnTo>
                <a:lnTo>
                  <a:pt x="78782" y="120650"/>
                </a:lnTo>
                <a:lnTo>
                  <a:pt x="72005" y="129540"/>
                </a:lnTo>
                <a:lnTo>
                  <a:pt x="61957" y="137160"/>
                </a:lnTo>
                <a:lnTo>
                  <a:pt x="49656" y="139700"/>
                </a:lnTo>
                <a:lnTo>
                  <a:pt x="72856" y="139700"/>
                </a:lnTo>
                <a:lnTo>
                  <a:pt x="78392" y="135890"/>
                </a:lnTo>
                <a:lnTo>
                  <a:pt x="87102" y="123190"/>
                </a:lnTo>
                <a:lnTo>
                  <a:pt x="90296" y="107950"/>
                </a:lnTo>
                <a:close/>
              </a:path>
              <a:path w="271145" h="242570">
                <a:moveTo>
                  <a:pt x="261861" y="107950"/>
                </a:moveTo>
                <a:lnTo>
                  <a:pt x="252818" y="107950"/>
                </a:lnTo>
                <a:lnTo>
                  <a:pt x="250335" y="120650"/>
                </a:lnTo>
                <a:lnTo>
                  <a:pt x="243563" y="129540"/>
                </a:lnTo>
                <a:lnTo>
                  <a:pt x="233520" y="137160"/>
                </a:lnTo>
                <a:lnTo>
                  <a:pt x="221221" y="139700"/>
                </a:lnTo>
                <a:lnTo>
                  <a:pt x="244420" y="139700"/>
                </a:lnTo>
                <a:lnTo>
                  <a:pt x="249956" y="135890"/>
                </a:lnTo>
                <a:lnTo>
                  <a:pt x="258667" y="123190"/>
                </a:lnTo>
                <a:lnTo>
                  <a:pt x="261861" y="107950"/>
                </a:lnTo>
                <a:close/>
              </a:path>
              <a:path w="271145" h="242570">
                <a:moveTo>
                  <a:pt x="56070" y="44450"/>
                </a:moveTo>
                <a:lnTo>
                  <a:pt x="43256" y="44450"/>
                </a:lnTo>
                <a:lnTo>
                  <a:pt x="23901" y="99060"/>
                </a:lnTo>
                <a:lnTo>
                  <a:pt x="33489" y="99060"/>
                </a:lnTo>
                <a:lnTo>
                  <a:pt x="49656" y="53340"/>
                </a:lnTo>
                <a:lnTo>
                  <a:pt x="59219" y="53340"/>
                </a:lnTo>
                <a:lnTo>
                  <a:pt x="56070" y="44450"/>
                </a:lnTo>
                <a:close/>
              </a:path>
              <a:path w="271145" h="242570">
                <a:moveTo>
                  <a:pt x="59219" y="53340"/>
                </a:moveTo>
                <a:lnTo>
                  <a:pt x="49656" y="53340"/>
                </a:lnTo>
                <a:lnTo>
                  <a:pt x="65824" y="99060"/>
                </a:lnTo>
                <a:lnTo>
                  <a:pt x="75412" y="99060"/>
                </a:lnTo>
                <a:lnTo>
                  <a:pt x="59219" y="53340"/>
                </a:lnTo>
                <a:close/>
              </a:path>
              <a:path w="271145" h="242570">
                <a:moveTo>
                  <a:pt x="227634" y="44450"/>
                </a:moveTo>
                <a:lnTo>
                  <a:pt x="214807" y="44450"/>
                </a:lnTo>
                <a:lnTo>
                  <a:pt x="195465" y="99060"/>
                </a:lnTo>
                <a:lnTo>
                  <a:pt x="205054" y="99060"/>
                </a:lnTo>
                <a:lnTo>
                  <a:pt x="221221" y="53340"/>
                </a:lnTo>
                <a:lnTo>
                  <a:pt x="230783" y="53340"/>
                </a:lnTo>
                <a:lnTo>
                  <a:pt x="227634" y="44450"/>
                </a:lnTo>
                <a:close/>
              </a:path>
              <a:path w="271145" h="242570">
                <a:moveTo>
                  <a:pt x="230783" y="53340"/>
                </a:moveTo>
                <a:lnTo>
                  <a:pt x="221221" y="53340"/>
                </a:lnTo>
                <a:lnTo>
                  <a:pt x="237388" y="99060"/>
                </a:lnTo>
                <a:lnTo>
                  <a:pt x="246976" y="99060"/>
                </a:lnTo>
                <a:lnTo>
                  <a:pt x="230783" y="53340"/>
                </a:lnTo>
                <a:close/>
              </a:path>
              <a:path w="271145" h="242570">
                <a:moveTo>
                  <a:pt x="155291" y="30480"/>
                </a:moveTo>
                <a:lnTo>
                  <a:pt x="135443" y="30480"/>
                </a:lnTo>
                <a:lnTo>
                  <a:pt x="141948" y="31750"/>
                </a:lnTo>
                <a:lnTo>
                  <a:pt x="147662" y="35560"/>
                </a:lnTo>
                <a:lnTo>
                  <a:pt x="149948" y="38100"/>
                </a:lnTo>
                <a:lnTo>
                  <a:pt x="151193" y="39370"/>
                </a:lnTo>
                <a:lnTo>
                  <a:pt x="146189" y="49530"/>
                </a:lnTo>
                <a:lnTo>
                  <a:pt x="156056" y="49530"/>
                </a:lnTo>
                <a:lnTo>
                  <a:pt x="159245" y="43180"/>
                </a:lnTo>
                <a:lnTo>
                  <a:pt x="251809" y="43180"/>
                </a:lnTo>
                <a:lnTo>
                  <a:pt x="252818" y="41910"/>
                </a:lnTo>
                <a:lnTo>
                  <a:pt x="252818" y="35560"/>
                </a:lnTo>
                <a:lnTo>
                  <a:pt x="162852" y="35560"/>
                </a:lnTo>
                <a:lnTo>
                  <a:pt x="157772" y="33020"/>
                </a:lnTo>
                <a:lnTo>
                  <a:pt x="155291" y="30480"/>
                </a:lnTo>
                <a:close/>
              </a:path>
              <a:path w="271145" h="242570">
                <a:moveTo>
                  <a:pt x="144871" y="0"/>
                </a:moveTo>
                <a:lnTo>
                  <a:pt x="126012" y="0"/>
                </a:lnTo>
                <a:lnTo>
                  <a:pt x="117028" y="2540"/>
                </a:lnTo>
                <a:lnTo>
                  <a:pt x="108747" y="7620"/>
                </a:lnTo>
                <a:lnTo>
                  <a:pt x="101422" y="13970"/>
                </a:lnTo>
                <a:lnTo>
                  <a:pt x="98793" y="16510"/>
                </a:lnTo>
                <a:lnTo>
                  <a:pt x="95300" y="17780"/>
                </a:lnTo>
                <a:lnTo>
                  <a:pt x="19926" y="21590"/>
                </a:lnTo>
                <a:lnTo>
                  <a:pt x="18059" y="24130"/>
                </a:lnTo>
                <a:lnTo>
                  <a:pt x="18059" y="41910"/>
                </a:lnTo>
                <a:lnTo>
                  <a:pt x="20078" y="44450"/>
                </a:lnTo>
                <a:lnTo>
                  <a:pt x="108762" y="44450"/>
                </a:lnTo>
                <a:lnTo>
                  <a:pt x="111632" y="43180"/>
                </a:lnTo>
                <a:lnTo>
                  <a:pt x="121569" y="43180"/>
                </a:lnTo>
                <a:lnTo>
                  <a:pt x="119697" y="39370"/>
                </a:lnTo>
                <a:lnTo>
                  <a:pt x="120942" y="38100"/>
                </a:lnTo>
                <a:lnTo>
                  <a:pt x="122123" y="36830"/>
                </a:lnTo>
                <a:lnTo>
                  <a:pt x="123215" y="35560"/>
                </a:lnTo>
                <a:lnTo>
                  <a:pt x="27089" y="35560"/>
                </a:lnTo>
                <a:lnTo>
                  <a:pt x="27089" y="30480"/>
                </a:lnTo>
                <a:lnTo>
                  <a:pt x="98031" y="26670"/>
                </a:lnTo>
                <a:lnTo>
                  <a:pt x="103619" y="24130"/>
                </a:lnTo>
                <a:lnTo>
                  <a:pt x="107810" y="20320"/>
                </a:lnTo>
                <a:lnTo>
                  <a:pt x="113762" y="15240"/>
                </a:lnTo>
                <a:lnTo>
                  <a:pt x="120489" y="11430"/>
                </a:lnTo>
                <a:lnTo>
                  <a:pt x="127786" y="8890"/>
                </a:lnTo>
                <a:lnTo>
                  <a:pt x="163602" y="8890"/>
                </a:lnTo>
                <a:lnTo>
                  <a:pt x="162136" y="7620"/>
                </a:lnTo>
                <a:lnTo>
                  <a:pt x="153852" y="2540"/>
                </a:lnTo>
                <a:lnTo>
                  <a:pt x="144871" y="0"/>
                </a:lnTo>
                <a:close/>
              </a:path>
              <a:path w="271145" h="242570">
                <a:moveTo>
                  <a:pt x="251809" y="43180"/>
                </a:moveTo>
                <a:lnTo>
                  <a:pt x="159245" y="43180"/>
                </a:lnTo>
                <a:lnTo>
                  <a:pt x="162115" y="44450"/>
                </a:lnTo>
                <a:lnTo>
                  <a:pt x="250799" y="44450"/>
                </a:lnTo>
                <a:lnTo>
                  <a:pt x="251809" y="43180"/>
                </a:lnTo>
                <a:close/>
              </a:path>
              <a:path w="271145" h="242570">
                <a:moveTo>
                  <a:pt x="135440" y="21590"/>
                </a:moveTo>
                <a:lnTo>
                  <a:pt x="125542" y="24130"/>
                </a:lnTo>
                <a:lnTo>
                  <a:pt x="116839" y="29210"/>
                </a:lnTo>
                <a:lnTo>
                  <a:pt x="113106" y="33020"/>
                </a:lnTo>
                <a:lnTo>
                  <a:pt x="108026" y="35560"/>
                </a:lnTo>
                <a:lnTo>
                  <a:pt x="123215" y="35560"/>
                </a:lnTo>
                <a:lnTo>
                  <a:pt x="128937" y="31750"/>
                </a:lnTo>
                <a:lnTo>
                  <a:pt x="135443" y="30480"/>
                </a:lnTo>
                <a:lnTo>
                  <a:pt x="155291" y="30480"/>
                </a:lnTo>
                <a:lnTo>
                  <a:pt x="154050" y="29210"/>
                </a:lnTo>
                <a:lnTo>
                  <a:pt x="145341" y="24130"/>
                </a:lnTo>
                <a:lnTo>
                  <a:pt x="135440" y="21590"/>
                </a:lnTo>
                <a:close/>
              </a:path>
              <a:path w="271145" h="242570">
                <a:moveTo>
                  <a:pt x="163602" y="8890"/>
                </a:moveTo>
                <a:lnTo>
                  <a:pt x="143104" y="8890"/>
                </a:lnTo>
                <a:lnTo>
                  <a:pt x="150401" y="11430"/>
                </a:lnTo>
                <a:lnTo>
                  <a:pt x="157128" y="15240"/>
                </a:lnTo>
                <a:lnTo>
                  <a:pt x="163080" y="20320"/>
                </a:lnTo>
                <a:lnTo>
                  <a:pt x="167258" y="24130"/>
                </a:lnTo>
                <a:lnTo>
                  <a:pt x="172846" y="26670"/>
                </a:lnTo>
                <a:lnTo>
                  <a:pt x="243801" y="30480"/>
                </a:lnTo>
                <a:lnTo>
                  <a:pt x="243801" y="35560"/>
                </a:lnTo>
                <a:lnTo>
                  <a:pt x="252818" y="35560"/>
                </a:lnTo>
                <a:lnTo>
                  <a:pt x="252818" y="24130"/>
                </a:lnTo>
                <a:lnTo>
                  <a:pt x="250964" y="21590"/>
                </a:lnTo>
                <a:lnTo>
                  <a:pt x="175590" y="17780"/>
                </a:lnTo>
                <a:lnTo>
                  <a:pt x="172084" y="16510"/>
                </a:lnTo>
                <a:lnTo>
                  <a:pt x="169468" y="13970"/>
                </a:lnTo>
                <a:lnTo>
                  <a:pt x="163602" y="8890"/>
                </a:lnTo>
                <a:close/>
              </a:path>
            </a:pathLst>
          </a:custGeom>
          <a:solidFill>
            <a:srgbClr val="F5C15B"/>
          </a:solidFill>
        </p:spPr>
        <p:txBody>
          <a:bodyPr wrap="square" lIns="0" tIns="0" rIns="0" bIns="0" rtlCol="0"/>
          <a:lstStyle/>
          <a:p>
            <a:pPr defTabSz="915221"/>
            <a:endParaRPr>
              <a:solidFill>
                <a:prstClr val="black"/>
              </a:solidFill>
            </a:endParaRPr>
          </a:p>
        </p:txBody>
      </p:sp>
      <p:pic>
        <p:nvPicPr>
          <p:cNvPr id="31" name="object 31"/>
          <p:cNvPicPr/>
          <p:nvPr/>
        </p:nvPicPr>
        <p:blipFill>
          <a:blip r:embed="rId14" cstate="screen">
            <a:extLst>
              <a:ext uri="{28A0092B-C50C-407E-A947-70E740481C1C}">
                <a14:useLocalDpi xmlns:a14="http://schemas.microsoft.com/office/drawing/2010/main"/>
              </a:ext>
            </a:extLst>
          </a:blip>
          <a:stretch>
            <a:fillRect/>
          </a:stretch>
        </p:blipFill>
        <p:spPr>
          <a:xfrm>
            <a:off x="3427116" y="3496304"/>
            <a:ext cx="162896" cy="250605"/>
          </a:xfrm>
          <a:prstGeom prst="rect">
            <a:avLst/>
          </a:prstGeom>
        </p:spPr>
      </p:pic>
      <p:pic>
        <p:nvPicPr>
          <p:cNvPr id="32" name="object 32"/>
          <p:cNvPicPr/>
          <p:nvPr/>
        </p:nvPicPr>
        <p:blipFill>
          <a:blip r:embed="rId15" cstate="screen">
            <a:extLst>
              <a:ext uri="{28A0092B-C50C-407E-A947-70E740481C1C}">
                <a14:useLocalDpi xmlns:a14="http://schemas.microsoft.com/office/drawing/2010/main"/>
              </a:ext>
            </a:extLst>
          </a:blip>
          <a:stretch>
            <a:fillRect/>
          </a:stretch>
        </p:blipFill>
        <p:spPr>
          <a:xfrm>
            <a:off x="3371161" y="3860405"/>
            <a:ext cx="274806" cy="219598"/>
          </a:xfrm>
          <a:prstGeom prst="rect">
            <a:avLst/>
          </a:prstGeom>
        </p:spPr>
      </p:pic>
      <p:sp>
        <p:nvSpPr>
          <p:cNvPr id="33" name="object 33"/>
          <p:cNvSpPr txBox="1"/>
          <p:nvPr/>
        </p:nvSpPr>
        <p:spPr>
          <a:xfrm>
            <a:off x="4129157" y="4340254"/>
            <a:ext cx="3032460" cy="3039306"/>
          </a:xfrm>
          <a:prstGeom prst="rect">
            <a:avLst/>
          </a:prstGeom>
        </p:spPr>
        <p:txBody>
          <a:bodyPr vert="horz" wrap="square" lIns="0" tIns="12712" rIns="0" bIns="0" rtlCol="0">
            <a:spAutoFit/>
          </a:bodyPr>
          <a:lstStyle/>
          <a:p>
            <a:pPr marL="12712" algn="just" defTabSz="915221">
              <a:spcBef>
                <a:spcPts val="100"/>
              </a:spcBef>
            </a:pPr>
            <a:r>
              <a:rPr lang="es-ES" sz="1500" b="1" dirty="0">
                <a:solidFill>
                  <a:srgbClr val="004449"/>
                </a:solidFill>
                <a:cs typeface="Calibri" panose="020F0502020204030204" pitchFamily="34" charset="0"/>
              </a:rPr>
              <a:t>¿QUIÉN SE BENEFICIARÁ?</a:t>
            </a:r>
          </a:p>
          <a:p>
            <a:pPr marL="12712" algn="just" defTabSz="915221">
              <a:spcBef>
                <a:spcPts val="100"/>
              </a:spcBef>
            </a:pPr>
            <a:endParaRPr lang="es-ES" sz="1500" b="1" dirty="0">
              <a:solidFill>
                <a:srgbClr val="004449"/>
              </a:solidFill>
              <a:cs typeface="Calibri" panose="020F0502020204030204" pitchFamily="34" charset="0"/>
            </a:endParaRPr>
          </a:p>
          <a:p>
            <a:pPr marL="12712" algn="just" defTabSz="915221">
              <a:spcBef>
                <a:spcPts val="100"/>
              </a:spcBef>
            </a:pPr>
            <a:r>
              <a:rPr lang="es-ES" sz="1100" b="1" dirty="0">
                <a:solidFill>
                  <a:srgbClr val="004449"/>
                </a:solidFill>
                <a:cs typeface="Calibri" panose="020F0502020204030204" pitchFamily="34" charset="0"/>
              </a:rPr>
              <a:t>El proyecto SUSTAIN pretende contribuir de forma sustancial a apoyar a los educadores para que estén al tanto de las tendencias y adaptaciones necesarias en el sector de la restauración y sus implicaciones para la innovación y el crecimiento. SUSTAIN pretende crear un recurso de formación único que reúna los diversos conocimientos necesarios para proporcionar a los educadores de formación profesional (EFP) una guía completa sobre los motores y las oportunidades de innovación alimentaria en el sector de la restauración en Europa. Al mismo tiempo, proporciona una aportación vital para su propio desarrollo profesional, mejorando sus resultados y abriendo las puertas a futuras oportunidades profesionales. </a:t>
            </a:r>
            <a:endParaRPr sz="1100" dirty="0">
              <a:solidFill>
                <a:srgbClr val="58595B"/>
              </a:solidFill>
              <a:cs typeface="Calibri" panose="020F0502020204030204" pitchFamily="34" charset="0"/>
            </a:endParaRPr>
          </a:p>
        </p:txBody>
      </p:sp>
      <p:sp>
        <p:nvSpPr>
          <p:cNvPr id="35" name="object 35"/>
          <p:cNvSpPr/>
          <p:nvPr/>
        </p:nvSpPr>
        <p:spPr>
          <a:xfrm>
            <a:off x="2" y="220021"/>
            <a:ext cx="3029588" cy="1709800"/>
          </a:xfrm>
          <a:custGeom>
            <a:avLst/>
            <a:gdLst/>
            <a:ahLst/>
            <a:cxnLst/>
            <a:rect l="l" t="t" r="r" b="b"/>
            <a:pathLst>
              <a:path w="3024505" h="1708785">
                <a:moveTo>
                  <a:pt x="0" y="1682120"/>
                </a:moveTo>
                <a:lnTo>
                  <a:pt x="0" y="1703550"/>
                </a:lnTo>
                <a:lnTo>
                  <a:pt x="1245072" y="1708388"/>
                </a:lnTo>
                <a:lnTo>
                  <a:pt x="1301402" y="1707729"/>
                </a:lnTo>
                <a:lnTo>
                  <a:pt x="1356984" y="1705753"/>
                </a:lnTo>
                <a:lnTo>
                  <a:pt x="1411810" y="1702462"/>
                </a:lnTo>
                <a:lnTo>
                  <a:pt x="1465875" y="1697857"/>
                </a:lnTo>
                <a:lnTo>
                  <a:pt x="1519170" y="1691940"/>
                </a:lnTo>
                <a:lnTo>
                  <a:pt x="1555435" y="1686951"/>
                </a:lnTo>
                <a:lnTo>
                  <a:pt x="1235610" y="1686951"/>
                </a:lnTo>
                <a:lnTo>
                  <a:pt x="0" y="1682120"/>
                </a:lnTo>
                <a:close/>
              </a:path>
              <a:path w="3024505" h="1708785">
                <a:moveTo>
                  <a:pt x="3023050" y="21429"/>
                </a:moveTo>
                <a:lnTo>
                  <a:pt x="1058719" y="21429"/>
                </a:lnTo>
                <a:lnTo>
                  <a:pt x="3000923" y="29029"/>
                </a:lnTo>
                <a:lnTo>
                  <a:pt x="2998210" y="55021"/>
                </a:lnTo>
                <a:lnTo>
                  <a:pt x="2993165" y="94521"/>
                </a:lnTo>
                <a:lnTo>
                  <a:pt x="2985238" y="146123"/>
                </a:lnTo>
                <a:lnTo>
                  <a:pt x="2973881" y="208416"/>
                </a:lnTo>
                <a:lnTo>
                  <a:pt x="2958543" y="279994"/>
                </a:lnTo>
                <a:lnTo>
                  <a:pt x="2942884" y="343634"/>
                </a:lnTo>
                <a:lnTo>
                  <a:pt x="2926075" y="404594"/>
                </a:lnTo>
                <a:lnTo>
                  <a:pt x="2908318" y="462824"/>
                </a:lnTo>
                <a:lnTo>
                  <a:pt x="2889813" y="518275"/>
                </a:lnTo>
                <a:lnTo>
                  <a:pt x="2870762" y="570897"/>
                </a:lnTo>
                <a:lnTo>
                  <a:pt x="2851366" y="620640"/>
                </a:lnTo>
                <a:lnTo>
                  <a:pt x="2831826" y="667454"/>
                </a:lnTo>
                <a:lnTo>
                  <a:pt x="2812343" y="711291"/>
                </a:lnTo>
                <a:lnTo>
                  <a:pt x="2793117" y="752099"/>
                </a:lnTo>
                <a:lnTo>
                  <a:pt x="2774351" y="789831"/>
                </a:lnTo>
                <a:lnTo>
                  <a:pt x="2756244" y="824435"/>
                </a:lnTo>
                <a:lnTo>
                  <a:pt x="2712970" y="900752"/>
                </a:lnTo>
                <a:lnTo>
                  <a:pt x="2685968" y="944472"/>
                </a:lnTo>
                <a:lnTo>
                  <a:pt x="2658000" y="987012"/>
                </a:lnTo>
                <a:lnTo>
                  <a:pt x="2629072" y="1028367"/>
                </a:lnTo>
                <a:lnTo>
                  <a:pt x="2599192" y="1068528"/>
                </a:lnTo>
                <a:lnTo>
                  <a:pt x="2568368" y="1107486"/>
                </a:lnTo>
                <a:lnTo>
                  <a:pt x="2536607" y="1145235"/>
                </a:lnTo>
                <a:lnTo>
                  <a:pt x="2503915" y="1181767"/>
                </a:lnTo>
                <a:lnTo>
                  <a:pt x="2470301" y="1217073"/>
                </a:lnTo>
                <a:lnTo>
                  <a:pt x="2435771" y="1251145"/>
                </a:lnTo>
                <a:lnTo>
                  <a:pt x="2400333" y="1283977"/>
                </a:lnTo>
                <a:lnTo>
                  <a:pt x="2363994" y="1315559"/>
                </a:lnTo>
                <a:lnTo>
                  <a:pt x="2326762" y="1345885"/>
                </a:lnTo>
                <a:lnTo>
                  <a:pt x="2288643" y="1374946"/>
                </a:lnTo>
                <a:lnTo>
                  <a:pt x="2249646" y="1402734"/>
                </a:lnTo>
                <a:lnTo>
                  <a:pt x="2209777" y="1429242"/>
                </a:lnTo>
                <a:lnTo>
                  <a:pt x="2169022" y="1454470"/>
                </a:lnTo>
                <a:lnTo>
                  <a:pt x="2127389" y="1478410"/>
                </a:lnTo>
                <a:lnTo>
                  <a:pt x="2084885" y="1501060"/>
                </a:lnTo>
                <a:lnTo>
                  <a:pt x="2041516" y="1522418"/>
                </a:lnTo>
                <a:lnTo>
                  <a:pt x="1997290" y="1542483"/>
                </a:lnTo>
                <a:lnTo>
                  <a:pt x="1952212" y="1561251"/>
                </a:lnTo>
                <a:lnTo>
                  <a:pt x="1906291" y="1578722"/>
                </a:lnTo>
                <a:lnTo>
                  <a:pt x="1859533" y="1594894"/>
                </a:lnTo>
                <a:lnTo>
                  <a:pt x="1811944" y="1609765"/>
                </a:lnTo>
                <a:lnTo>
                  <a:pt x="1763532" y="1623333"/>
                </a:lnTo>
                <a:lnTo>
                  <a:pt x="1714303" y="1635596"/>
                </a:lnTo>
                <a:lnTo>
                  <a:pt x="1664264" y="1646553"/>
                </a:lnTo>
                <a:lnTo>
                  <a:pt x="1613422" y="1656201"/>
                </a:lnTo>
                <a:lnTo>
                  <a:pt x="1561783" y="1664539"/>
                </a:lnTo>
                <a:lnTo>
                  <a:pt x="1509355" y="1671565"/>
                </a:lnTo>
                <a:lnTo>
                  <a:pt x="1456144" y="1677277"/>
                </a:lnTo>
                <a:lnTo>
                  <a:pt x="1402158" y="1681674"/>
                </a:lnTo>
                <a:lnTo>
                  <a:pt x="1347402" y="1684753"/>
                </a:lnTo>
                <a:lnTo>
                  <a:pt x="1291884" y="1686512"/>
                </a:lnTo>
                <a:lnTo>
                  <a:pt x="1235610" y="1686951"/>
                </a:lnTo>
                <a:lnTo>
                  <a:pt x="1555435" y="1686951"/>
                </a:lnTo>
                <a:lnTo>
                  <a:pt x="1623427" y="1676180"/>
                </a:lnTo>
                <a:lnTo>
                  <a:pt x="1674375" y="1666339"/>
                </a:lnTo>
                <a:lnTo>
                  <a:pt x="1724527" y="1655194"/>
                </a:lnTo>
                <a:lnTo>
                  <a:pt x="1773876" y="1642747"/>
                </a:lnTo>
                <a:lnTo>
                  <a:pt x="1822416" y="1628998"/>
                </a:lnTo>
                <a:lnTo>
                  <a:pt x="1870139" y="1613951"/>
                </a:lnTo>
                <a:lnTo>
                  <a:pt x="1917040" y="1597606"/>
                </a:lnTo>
                <a:lnTo>
                  <a:pt x="1963110" y="1579966"/>
                </a:lnTo>
                <a:lnTo>
                  <a:pt x="2008344" y="1561032"/>
                </a:lnTo>
                <a:lnTo>
                  <a:pt x="2052735" y="1540807"/>
                </a:lnTo>
                <a:lnTo>
                  <a:pt x="2096275" y="1519291"/>
                </a:lnTo>
                <a:lnTo>
                  <a:pt x="2138958" y="1496487"/>
                </a:lnTo>
                <a:lnTo>
                  <a:pt x="2180778" y="1472397"/>
                </a:lnTo>
                <a:lnTo>
                  <a:pt x="2221727" y="1447022"/>
                </a:lnTo>
                <a:lnTo>
                  <a:pt x="2262156" y="1420128"/>
                </a:lnTo>
                <a:lnTo>
                  <a:pt x="2301697" y="1391938"/>
                </a:lnTo>
                <a:lnTo>
                  <a:pt x="2340344" y="1362460"/>
                </a:lnTo>
                <a:lnTo>
                  <a:pt x="2378090" y="1331702"/>
                </a:lnTo>
                <a:lnTo>
                  <a:pt x="2414927" y="1299673"/>
                </a:lnTo>
                <a:lnTo>
                  <a:pt x="2450848" y="1266380"/>
                </a:lnTo>
                <a:lnTo>
                  <a:pt x="2485845" y="1231831"/>
                </a:lnTo>
                <a:lnTo>
                  <a:pt x="2519911" y="1196034"/>
                </a:lnTo>
                <a:lnTo>
                  <a:pt x="2553039" y="1158997"/>
                </a:lnTo>
                <a:lnTo>
                  <a:pt x="2585221" y="1120728"/>
                </a:lnTo>
                <a:lnTo>
                  <a:pt x="2616450" y="1081235"/>
                </a:lnTo>
                <a:lnTo>
                  <a:pt x="2646720" y="1040527"/>
                </a:lnTo>
                <a:lnTo>
                  <a:pt x="2676022" y="998610"/>
                </a:lnTo>
                <a:lnTo>
                  <a:pt x="2704348" y="955494"/>
                </a:lnTo>
                <a:lnTo>
                  <a:pt x="2731693" y="911185"/>
                </a:lnTo>
                <a:lnTo>
                  <a:pt x="2758048" y="865692"/>
                </a:lnTo>
                <a:lnTo>
                  <a:pt x="2787511" y="811137"/>
                </a:lnTo>
                <a:lnTo>
                  <a:pt x="2814687" y="756835"/>
                </a:lnTo>
                <a:lnTo>
                  <a:pt x="2839661" y="703043"/>
                </a:lnTo>
                <a:lnTo>
                  <a:pt x="2862519" y="650016"/>
                </a:lnTo>
                <a:lnTo>
                  <a:pt x="2883349" y="598011"/>
                </a:lnTo>
                <a:lnTo>
                  <a:pt x="2902236" y="547283"/>
                </a:lnTo>
                <a:lnTo>
                  <a:pt x="2919267" y="498088"/>
                </a:lnTo>
                <a:lnTo>
                  <a:pt x="2934527" y="450683"/>
                </a:lnTo>
                <a:lnTo>
                  <a:pt x="2948102" y="405322"/>
                </a:lnTo>
                <a:lnTo>
                  <a:pt x="2960080" y="362263"/>
                </a:lnTo>
                <a:lnTo>
                  <a:pt x="2970547" y="321760"/>
                </a:lnTo>
                <a:lnTo>
                  <a:pt x="2979587" y="284071"/>
                </a:lnTo>
                <a:lnTo>
                  <a:pt x="2998034" y="196340"/>
                </a:lnTo>
                <a:lnTo>
                  <a:pt x="3010587" y="123288"/>
                </a:lnTo>
                <a:lnTo>
                  <a:pt x="3018283" y="67603"/>
                </a:lnTo>
                <a:lnTo>
                  <a:pt x="3022158" y="31969"/>
                </a:lnTo>
                <a:lnTo>
                  <a:pt x="3023050" y="21429"/>
                </a:lnTo>
                <a:close/>
              </a:path>
              <a:path w="3024505" h="1708785">
                <a:moveTo>
                  <a:pt x="1058347" y="0"/>
                </a:moveTo>
                <a:lnTo>
                  <a:pt x="1003320" y="999"/>
                </a:lnTo>
                <a:lnTo>
                  <a:pt x="948919" y="3234"/>
                </a:lnTo>
                <a:lnTo>
                  <a:pt x="895152" y="6704"/>
                </a:lnTo>
                <a:lnTo>
                  <a:pt x="842024" y="11407"/>
                </a:lnTo>
                <a:lnTo>
                  <a:pt x="789541" y="17341"/>
                </a:lnTo>
                <a:lnTo>
                  <a:pt x="737709" y="24506"/>
                </a:lnTo>
                <a:lnTo>
                  <a:pt x="686536" y="32898"/>
                </a:lnTo>
                <a:lnTo>
                  <a:pt x="636026" y="42517"/>
                </a:lnTo>
                <a:lnTo>
                  <a:pt x="586186" y="53361"/>
                </a:lnTo>
                <a:lnTo>
                  <a:pt x="537023" y="65429"/>
                </a:lnTo>
                <a:lnTo>
                  <a:pt x="488542" y="78719"/>
                </a:lnTo>
                <a:lnTo>
                  <a:pt x="440750" y="93228"/>
                </a:lnTo>
                <a:lnTo>
                  <a:pt x="393653" y="108957"/>
                </a:lnTo>
                <a:lnTo>
                  <a:pt x="347257" y="125902"/>
                </a:lnTo>
                <a:lnTo>
                  <a:pt x="301568" y="144063"/>
                </a:lnTo>
                <a:lnTo>
                  <a:pt x="256593" y="163438"/>
                </a:lnTo>
                <a:lnTo>
                  <a:pt x="212337" y="184025"/>
                </a:lnTo>
                <a:lnTo>
                  <a:pt x="168807" y="205823"/>
                </a:lnTo>
                <a:lnTo>
                  <a:pt x="126009" y="228830"/>
                </a:lnTo>
                <a:lnTo>
                  <a:pt x="83949" y="253044"/>
                </a:lnTo>
                <a:lnTo>
                  <a:pt x="43102" y="278161"/>
                </a:lnTo>
                <a:lnTo>
                  <a:pt x="2976" y="304449"/>
                </a:lnTo>
                <a:lnTo>
                  <a:pt x="0" y="306523"/>
                </a:lnTo>
                <a:lnTo>
                  <a:pt x="0" y="332613"/>
                </a:lnTo>
                <a:lnTo>
                  <a:pt x="10439" y="325273"/>
                </a:lnTo>
                <a:lnTo>
                  <a:pt x="52476" y="297586"/>
                </a:lnTo>
                <a:lnTo>
                  <a:pt x="95316" y="271205"/>
                </a:lnTo>
                <a:lnTo>
                  <a:pt x="136864" y="247301"/>
                </a:lnTo>
                <a:lnTo>
                  <a:pt x="179146" y="224589"/>
                </a:lnTo>
                <a:lnTo>
                  <a:pt x="222154" y="203072"/>
                </a:lnTo>
                <a:lnTo>
                  <a:pt x="265883" y="182749"/>
                </a:lnTo>
                <a:lnTo>
                  <a:pt x="310327" y="163624"/>
                </a:lnTo>
                <a:lnTo>
                  <a:pt x="355479" y="145698"/>
                </a:lnTo>
                <a:lnTo>
                  <a:pt x="401334" y="128972"/>
                </a:lnTo>
                <a:lnTo>
                  <a:pt x="447887" y="113447"/>
                </a:lnTo>
                <a:lnTo>
                  <a:pt x="495130" y="99125"/>
                </a:lnTo>
                <a:lnTo>
                  <a:pt x="543058" y="86008"/>
                </a:lnTo>
                <a:lnTo>
                  <a:pt x="591666" y="74098"/>
                </a:lnTo>
                <a:lnTo>
                  <a:pt x="640947" y="63395"/>
                </a:lnTo>
                <a:lnTo>
                  <a:pt x="690895" y="53901"/>
                </a:lnTo>
                <a:lnTo>
                  <a:pt x="741505" y="45618"/>
                </a:lnTo>
                <a:lnTo>
                  <a:pt x="792770" y="38547"/>
                </a:lnTo>
                <a:lnTo>
                  <a:pt x="844684" y="32690"/>
                </a:lnTo>
                <a:lnTo>
                  <a:pt x="897242" y="28048"/>
                </a:lnTo>
                <a:lnTo>
                  <a:pt x="950438" y="24623"/>
                </a:lnTo>
                <a:lnTo>
                  <a:pt x="1004266" y="22416"/>
                </a:lnTo>
                <a:lnTo>
                  <a:pt x="1058719" y="21429"/>
                </a:lnTo>
                <a:lnTo>
                  <a:pt x="3023050" y="21429"/>
                </a:lnTo>
                <a:lnTo>
                  <a:pt x="3023250" y="19072"/>
                </a:lnTo>
                <a:lnTo>
                  <a:pt x="3023999" y="7693"/>
                </a:lnTo>
                <a:lnTo>
                  <a:pt x="1058347" y="0"/>
                </a:lnTo>
                <a:close/>
              </a:path>
            </a:pathLst>
          </a:custGeom>
          <a:solidFill>
            <a:srgbClr val="F5C15B"/>
          </a:solidFill>
        </p:spPr>
        <p:txBody>
          <a:bodyPr wrap="square" lIns="0" tIns="0" rIns="0" bIns="0" rtlCol="0"/>
          <a:lstStyle/>
          <a:p>
            <a:pPr defTabSz="915221"/>
            <a:endParaRPr>
              <a:solidFill>
                <a:prstClr val="black"/>
              </a:solidFill>
            </a:endParaRPr>
          </a:p>
        </p:txBody>
      </p:sp>
      <p:sp>
        <p:nvSpPr>
          <p:cNvPr id="38" name="object 38"/>
          <p:cNvSpPr txBox="1">
            <a:spLocks noGrp="1"/>
          </p:cNvSpPr>
          <p:nvPr>
            <p:ph type="sldNum" sz="quarter" idx="7"/>
          </p:nvPr>
        </p:nvSpPr>
        <p:spPr>
          <a:xfrm>
            <a:off x="7274641" y="10365581"/>
            <a:ext cx="178099" cy="114782"/>
          </a:xfrm>
          <a:prstGeom prst="rect">
            <a:avLst/>
          </a:prstGeom>
        </p:spPr>
        <p:txBody>
          <a:bodyPr vert="horz" wrap="square" lIns="0" tIns="6991" rIns="0" bIns="0" rtlCol="0">
            <a:spAutoFit/>
          </a:bodyPr>
          <a:lstStyle/>
          <a:p>
            <a:pPr marL="38134">
              <a:spcBef>
                <a:spcPts val="55"/>
              </a:spcBef>
            </a:pPr>
            <a:fld id="{81D60167-4931-47E6-BA6A-407CBD079E47}" type="slidenum">
              <a:rPr spc="-45" dirty="0"/>
              <a:pPr marL="38134">
                <a:spcBef>
                  <a:spcPts val="55"/>
                </a:spcBef>
              </a:pPr>
              <a:t>5</a:t>
            </a:fld>
            <a:endParaRPr spc="-45" dirty="0"/>
          </a:p>
        </p:txBody>
      </p:sp>
      <p:sp>
        <p:nvSpPr>
          <p:cNvPr id="48" name="object 2">
            <a:extLst>
              <a:ext uri="{FF2B5EF4-FFF2-40B4-BE49-F238E27FC236}">
                <a16:creationId xmlns:a16="http://schemas.microsoft.com/office/drawing/2014/main" id="{7E093C5A-625D-2544-9AA2-4860FDF0FC83}"/>
              </a:ext>
            </a:extLst>
          </p:cNvPr>
          <p:cNvSpPr txBox="1"/>
          <p:nvPr/>
        </p:nvSpPr>
        <p:spPr>
          <a:xfrm>
            <a:off x="7286689" y="7875313"/>
            <a:ext cx="107722" cy="2205394"/>
          </a:xfrm>
          <a:prstGeom prst="rect">
            <a:avLst/>
          </a:prstGeom>
        </p:spPr>
        <p:txBody>
          <a:bodyPr vert="vert270" wrap="square" lIns="0" tIns="6991" rIns="0" bIns="0" rtlCol="0">
            <a:spAutoFit/>
          </a:bodyPr>
          <a:lstStyle/>
          <a:p>
            <a:pPr marL="12712" defTabSz="915221">
              <a:spcBef>
                <a:spcPts val="55"/>
              </a:spcBef>
            </a:pPr>
            <a:r>
              <a:rPr sz="700" dirty="0">
                <a:solidFill>
                  <a:srgbClr val="004449"/>
                </a:solidFill>
                <a:cs typeface="Calibri" panose="020F0502020204030204" pitchFamily="34" charset="0"/>
              </a:rPr>
              <a:t>Good Practice Healthy Food Service Compendium for SMES</a:t>
            </a:r>
            <a:endParaRPr sz="700" dirty="0">
              <a:solidFill>
                <a:prstClr val="black"/>
              </a:solidFill>
              <a:cs typeface="Calibri" panose="020F0502020204030204" pitchFamily="34" charset="0"/>
            </a:endParaRPr>
          </a:p>
        </p:txBody>
      </p:sp>
      <p:grpSp>
        <p:nvGrpSpPr>
          <p:cNvPr id="49" name="Group 48">
            <a:extLst>
              <a:ext uri="{FF2B5EF4-FFF2-40B4-BE49-F238E27FC236}">
                <a16:creationId xmlns:a16="http://schemas.microsoft.com/office/drawing/2014/main" id="{AFFDC1D8-ED88-3445-A5F7-C96AC39D433A}"/>
              </a:ext>
            </a:extLst>
          </p:cNvPr>
          <p:cNvGrpSpPr/>
          <p:nvPr/>
        </p:nvGrpSpPr>
        <p:grpSpPr>
          <a:xfrm>
            <a:off x="5383418" y="9188523"/>
            <a:ext cx="927387" cy="833227"/>
            <a:chOff x="6043487" y="1774679"/>
            <a:chExt cx="925831" cy="832733"/>
          </a:xfrm>
        </p:grpSpPr>
        <p:sp>
          <p:nvSpPr>
            <p:cNvPr id="50" name="Freeform 49">
              <a:extLst>
                <a:ext uri="{FF2B5EF4-FFF2-40B4-BE49-F238E27FC236}">
                  <a16:creationId xmlns:a16="http://schemas.microsoft.com/office/drawing/2014/main" id="{5387CBDE-F671-6844-93B6-E2C6E44C7E92}"/>
                </a:ext>
              </a:extLst>
            </p:cNvPr>
            <p:cNvSpPr/>
            <p:nvPr/>
          </p:nvSpPr>
          <p:spPr>
            <a:xfrm>
              <a:off x="6070650" y="1774679"/>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CC9130"/>
            </a:solidFill>
            <a:ln w="14423" cap="flat">
              <a:noFill/>
              <a:prstDash val="solid"/>
              <a:miter/>
            </a:ln>
            <a:effectLst>
              <a:outerShdw blurRad="126454" dist="38100" dir="2700000" algn="tl" rotWithShape="0">
                <a:prstClr val="black">
                  <a:alpha val="40000"/>
                </a:prstClr>
              </a:outerShdw>
            </a:effectLst>
          </p:spPr>
          <p:txBody>
            <a:bodyPr rtlCol="0" anchor="ctr"/>
            <a:lstStyle/>
            <a:p>
              <a:pPr defTabSz="915221"/>
              <a:endParaRPr lang="en-US">
                <a:solidFill>
                  <a:prstClr val="black"/>
                </a:solidFill>
              </a:endParaRPr>
            </a:p>
          </p:txBody>
        </p:sp>
        <p:sp>
          <p:nvSpPr>
            <p:cNvPr id="51" name="Rectangle 50">
              <a:extLst>
                <a:ext uri="{FF2B5EF4-FFF2-40B4-BE49-F238E27FC236}">
                  <a16:creationId xmlns:a16="http://schemas.microsoft.com/office/drawing/2014/main" id="{15CDDFD8-E46C-5042-8822-468794FB3616}"/>
                </a:ext>
              </a:extLst>
            </p:cNvPr>
            <p:cNvSpPr/>
            <p:nvPr/>
          </p:nvSpPr>
          <p:spPr>
            <a:xfrm rot="585404">
              <a:off x="6043487" y="1984755"/>
              <a:ext cx="925831" cy="473528"/>
            </a:xfrm>
            <a:prstGeom prst="rect">
              <a:avLst/>
            </a:prstGeom>
          </p:spPr>
          <p:txBody>
            <a:bodyPr wrap="none">
              <a:spAutoFit/>
            </a:bodyPr>
            <a:lstStyle/>
            <a:p>
              <a:pPr marL="12712" algn="ctr" defTabSz="915221">
                <a:lnSpc>
                  <a:spcPts val="1420"/>
                </a:lnSpc>
                <a:spcBef>
                  <a:spcPts val="100"/>
                </a:spcBef>
              </a:pPr>
              <a:r>
                <a:rPr lang="en-IE" sz="1600" dirty="0">
                  <a:solidFill>
                    <a:prstClr val="white"/>
                  </a:solidFill>
                  <a:cs typeface="Calibri" panose="020F0502020204030204" pitchFamily="34" charset="0"/>
                </a:rPr>
                <a:t>CLICK</a:t>
              </a:r>
            </a:p>
            <a:p>
              <a:pPr marL="12712" algn="ctr" defTabSz="915221">
                <a:lnSpc>
                  <a:spcPts val="1420"/>
                </a:lnSpc>
                <a:spcBef>
                  <a:spcPts val="100"/>
                </a:spcBef>
              </a:pPr>
              <a:r>
                <a:rPr lang="en-IE" sz="1600" dirty="0">
                  <a:solidFill>
                    <a:prstClr val="white"/>
                  </a:solidFill>
                  <a:cs typeface="Calibri" panose="020F0502020204030204" pitchFamily="34" charset="0"/>
                </a:rPr>
                <a:t>TO VIEW</a:t>
              </a:r>
            </a:p>
          </p:txBody>
        </p:sp>
      </p:grpSp>
      <p:sp>
        <p:nvSpPr>
          <p:cNvPr id="39" name="object 11"/>
          <p:cNvSpPr txBox="1"/>
          <p:nvPr/>
        </p:nvSpPr>
        <p:spPr>
          <a:xfrm>
            <a:off x="3261486" y="328884"/>
            <a:ext cx="4062729" cy="3855720"/>
          </a:xfrm>
          <a:prstGeom prst="rect">
            <a:avLst/>
          </a:prstGeom>
        </p:spPr>
        <p:txBody>
          <a:bodyPr vert="horz" wrap="square" lIns="0" tIns="83160" rIns="0" bIns="0" rtlCol="0">
            <a:spAutoFit/>
          </a:bodyPr>
          <a:lstStyle/>
          <a:p>
            <a:pPr marL="469756">
              <a:spcBef>
                <a:spcPts val="655"/>
              </a:spcBef>
            </a:pPr>
            <a:r>
              <a:rPr sz="1400" spc="-45" dirty="0">
                <a:solidFill>
                  <a:srgbClr val="004448"/>
                </a:solidFill>
                <a:latin typeface="Microsoft Sans Serif"/>
                <a:cs typeface="Microsoft Sans Serif"/>
              </a:rPr>
              <a:t>Restaurantes/Comedores</a:t>
            </a:r>
            <a:endParaRPr sz="1400" dirty="0">
              <a:latin typeface="Microsoft Sans Serif"/>
              <a:cs typeface="Microsoft Sans Serif"/>
            </a:endParaRPr>
          </a:p>
          <a:p>
            <a:pPr marL="12697">
              <a:spcBef>
                <a:spcPts val="235"/>
              </a:spcBef>
            </a:pPr>
            <a:r>
              <a:rPr sz="600" spc="-15" dirty="0">
                <a:solidFill>
                  <a:srgbClr val="CC912F"/>
                </a:solidFill>
                <a:latin typeface="Microsoft Sans Serif"/>
                <a:cs typeface="Microsoft Sans Serif"/>
              </a:rPr>
              <a:t>..............................................................................................................................................................</a:t>
            </a:r>
            <a:r>
              <a:rPr sz="600" spc="245" dirty="0">
                <a:solidFill>
                  <a:srgbClr val="CC912F"/>
                </a:solidFill>
                <a:latin typeface="Microsoft Sans Serif"/>
                <a:cs typeface="Microsoft Sans Serif"/>
              </a:rPr>
              <a:t> </a:t>
            </a:r>
            <a:r>
              <a:rPr sz="600" spc="-15" dirty="0">
                <a:solidFill>
                  <a:srgbClr val="CC912F"/>
                </a:solidFill>
                <a:latin typeface="Microsoft Sans Serif"/>
                <a:cs typeface="Microsoft Sans Serif"/>
              </a:rPr>
              <a:t>...........................................</a:t>
            </a:r>
            <a:endParaRPr sz="600" dirty="0">
              <a:latin typeface="Microsoft Sans Serif"/>
              <a:cs typeface="Microsoft Sans Serif"/>
            </a:endParaRPr>
          </a:p>
          <a:p>
            <a:pPr marL="469756">
              <a:spcBef>
                <a:spcPts val="365"/>
              </a:spcBef>
            </a:pPr>
            <a:r>
              <a:rPr sz="1400" spc="-114" dirty="0">
                <a:solidFill>
                  <a:srgbClr val="004448"/>
                </a:solidFill>
                <a:latin typeface="Microsoft Sans Serif"/>
                <a:cs typeface="Microsoft Sans Serif"/>
              </a:rPr>
              <a:t>C</a:t>
            </a:r>
            <a:r>
              <a:rPr sz="1400" spc="-85" dirty="0">
                <a:solidFill>
                  <a:srgbClr val="004448"/>
                </a:solidFill>
                <a:latin typeface="Microsoft Sans Serif"/>
                <a:cs typeface="Microsoft Sans Serif"/>
              </a:rPr>
              <a:t>a</a:t>
            </a:r>
            <a:r>
              <a:rPr sz="1400" spc="-35" dirty="0">
                <a:solidFill>
                  <a:srgbClr val="004448"/>
                </a:solidFill>
                <a:latin typeface="Microsoft Sans Serif"/>
                <a:cs typeface="Microsoft Sans Serif"/>
              </a:rPr>
              <a:t>f</a:t>
            </a:r>
            <a:r>
              <a:rPr sz="1400" spc="-90" dirty="0">
                <a:solidFill>
                  <a:srgbClr val="004448"/>
                </a:solidFill>
                <a:latin typeface="Microsoft Sans Serif"/>
                <a:cs typeface="Microsoft Sans Serif"/>
              </a:rPr>
              <a:t>é</a:t>
            </a:r>
            <a:r>
              <a:rPr sz="1400" spc="-35" dirty="0">
                <a:solidFill>
                  <a:srgbClr val="004448"/>
                </a:solidFill>
                <a:latin typeface="Microsoft Sans Serif"/>
                <a:cs typeface="Microsoft Sans Serif"/>
              </a:rPr>
              <a:t>/</a:t>
            </a:r>
            <a:r>
              <a:rPr sz="1400" spc="-114" dirty="0">
                <a:solidFill>
                  <a:srgbClr val="004448"/>
                </a:solidFill>
                <a:latin typeface="Microsoft Sans Serif"/>
                <a:cs typeface="Microsoft Sans Serif"/>
              </a:rPr>
              <a:t>C</a:t>
            </a:r>
            <a:r>
              <a:rPr sz="1400" spc="-85" dirty="0">
                <a:solidFill>
                  <a:srgbClr val="004448"/>
                </a:solidFill>
                <a:latin typeface="Microsoft Sans Serif"/>
                <a:cs typeface="Microsoft Sans Serif"/>
              </a:rPr>
              <a:t>o</a:t>
            </a:r>
            <a:r>
              <a:rPr sz="1400" spc="-120" dirty="0">
                <a:solidFill>
                  <a:srgbClr val="004448"/>
                </a:solidFill>
                <a:latin typeface="Microsoft Sans Serif"/>
                <a:cs typeface="Microsoft Sans Serif"/>
              </a:rPr>
              <a:t>m</a:t>
            </a:r>
            <a:r>
              <a:rPr sz="1400" spc="-40" dirty="0">
                <a:solidFill>
                  <a:srgbClr val="004448"/>
                </a:solidFill>
                <a:latin typeface="Microsoft Sans Serif"/>
                <a:cs typeface="Microsoft Sans Serif"/>
              </a:rPr>
              <a:t>i</a:t>
            </a:r>
            <a:r>
              <a:rPr sz="1400" spc="-90" dirty="0">
                <a:solidFill>
                  <a:srgbClr val="004448"/>
                </a:solidFill>
                <a:latin typeface="Microsoft Sans Serif"/>
                <a:cs typeface="Microsoft Sans Serif"/>
              </a:rPr>
              <a:t>da</a:t>
            </a:r>
            <a:r>
              <a:rPr sz="1400" dirty="0">
                <a:solidFill>
                  <a:srgbClr val="004448"/>
                </a:solidFill>
                <a:latin typeface="Microsoft Sans Serif"/>
                <a:cs typeface="Microsoft Sans Serif"/>
              </a:rPr>
              <a:t> </a:t>
            </a:r>
            <a:r>
              <a:rPr sz="1400" spc="-105" dirty="0">
                <a:solidFill>
                  <a:srgbClr val="004448"/>
                </a:solidFill>
                <a:latin typeface="Microsoft Sans Serif"/>
                <a:cs typeface="Microsoft Sans Serif"/>
              </a:rPr>
              <a:t>C</a:t>
            </a:r>
            <a:r>
              <a:rPr sz="1400" spc="-90" dirty="0">
                <a:solidFill>
                  <a:srgbClr val="004448"/>
                </a:solidFill>
                <a:latin typeface="Microsoft Sans Serif"/>
                <a:cs typeface="Microsoft Sans Serif"/>
              </a:rPr>
              <a:t>a</a:t>
            </a:r>
            <a:r>
              <a:rPr sz="1400" spc="-40" dirty="0">
                <a:solidFill>
                  <a:srgbClr val="004448"/>
                </a:solidFill>
                <a:latin typeface="Microsoft Sans Serif"/>
                <a:cs typeface="Microsoft Sans Serif"/>
              </a:rPr>
              <a:t>ll</a:t>
            </a:r>
            <a:r>
              <a:rPr sz="1400" spc="-85" dirty="0">
                <a:solidFill>
                  <a:srgbClr val="004448"/>
                </a:solidFill>
                <a:latin typeface="Microsoft Sans Serif"/>
                <a:cs typeface="Microsoft Sans Serif"/>
              </a:rPr>
              <a:t>e</a:t>
            </a:r>
            <a:r>
              <a:rPr sz="1400" spc="-40" dirty="0">
                <a:solidFill>
                  <a:srgbClr val="004448"/>
                </a:solidFill>
                <a:latin typeface="Microsoft Sans Serif"/>
                <a:cs typeface="Microsoft Sans Serif"/>
              </a:rPr>
              <a:t>j</a:t>
            </a:r>
            <a:r>
              <a:rPr sz="1400" spc="-90" dirty="0">
                <a:solidFill>
                  <a:srgbClr val="004448"/>
                </a:solidFill>
                <a:latin typeface="Microsoft Sans Serif"/>
                <a:cs typeface="Microsoft Sans Serif"/>
              </a:rPr>
              <a:t>e</a:t>
            </a:r>
            <a:r>
              <a:rPr sz="1400" spc="-40" dirty="0">
                <a:solidFill>
                  <a:srgbClr val="004448"/>
                </a:solidFill>
                <a:latin typeface="Microsoft Sans Serif"/>
                <a:cs typeface="Microsoft Sans Serif"/>
              </a:rPr>
              <a:t>r</a:t>
            </a:r>
            <a:r>
              <a:rPr sz="1400" spc="-90" dirty="0">
                <a:solidFill>
                  <a:srgbClr val="004448"/>
                </a:solidFill>
                <a:latin typeface="Microsoft Sans Serif"/>
                <a:cs typeface="Microsoft Sans Serif"/>
              </a:rPr>
              <a:t>a</a:t>
            </a:r>
            <a:endParaRPr sz="1400" dirty="0">
              <a:latin typeface="Microsoft Sans Serif"/>
              <a:cs typeface="Microsoft Sans Serif"/>
            </a:endParaRPr>
          </a:p>
          <a:p>
            <a:pPr marL="12697">
              <a:spcBef>
                <a:spcPts val="235"/>
              </a:spcBef>
            </a:pPr>
            <a:r>
              <a:rPr sz="600" spc="-15" dirty="0">
                <a:solidFill>
                  <a:srgbClr val="CC912F"/>
                </a:solidFill>
                <a:latin typeface="Microsoft Sans Serif"/>
                <a:cs typeface="Microsoft Sans Serif"/>
              </a:rPr>
              <a:t>..............................................................................................................................................................................................</a:t>
            </a:r>
            <a:r>
              <a:rPr sz="600" spc="250" dirty="0">
                <a:solidFill>
                  <a:srgbClr val="CC912F"/>
                </a:solidFill>
                <a:latin typeface="Microsoft Sans Serif"/>
                <a:cs typeface="Microsoft Sans Serif"/>
              </a:rPr>
              <a:t> </a:t>
            </a:r>
            <a:r>
              <a:rPr sz="600" spc="-15" dirty="0">
                <a:solidFill>
                  <a:srgbClr val="CC912F"/>
                </a:solidFill>
                <a:latin typeface="Microsoft Sans Serif"/>
                <a:cs typeface="Microsoft Sans Serif"/>
              </a:rPr>
              <a:t>...........</a:t>
            </a:r>
            <a:endParaRPr sz="600" dirty="0">
              <a:latin typeface="Microsoft Sans Serif"/>
              <a:cs typeface="Microsoft Sans Serif"/>
            </a:endParaRPr>
          </a:p>
          <a:p>
            <a:pPr marL="469756">
              <a:spcBef>
                <a:spcPts val="365"/>
              </a:spcBef>
            </a:pPr>
            <a:r>
              <a:rPr sz="1400" spc="-114" dirty="0">
                <a:solidFill>
                  <a:srgbClr val="004448"/>
                </a:solidFill>
                <a:latin typeface="Microsoft Sans Serif"/>
                <a:cs typeface="Microsoft Sans Serif"/>
              </a:rPr>
              <a:t>C</a:t>
            </a:r>
            <a:r>
              <a:rPr sz="1400" spc="-85" dirty="0">
                <a:solidFill>
                  <a:srgbClr val="004448"/>
                </a:solidFill>
                <a:latin typeface="Microsoft Sans Serif"/>
                <a:cs typeface="Microsoft Sans Serif"/>
              </a:rPr>
              <a:t>a</a:t>
            </a:r>
            <a:r>
              <a:rPr sz="1400" spc="-35" dirty="0">
                <a:solidFill>
                  <a:srgbClr val="004448"/>
                </a:solidFill>
                <a:latin typeface="Microsoft Sans Serif"/>
                <a:cs typeface="Microsoft Sans Serif"/>
              </a:rPr>
              <a:t>t</a:t>
            </a:r>
            <a:r>
              <a:rPr sz="1400" spc="-90" dirty="0">
                <a:solidFill>
                  <a:srgbClr val="004448"/>
                </a:solidFill>
                <a:latin typeface="Microsoft Sans Serif"/>
                <a:cs typeface="Microsoft Sans Serif"/>
              </a:rPr>
              <a:t>e</a:t>
            </a:r>
            <a:r>
              <a:rPr sz="1400" spc="-50" dirty="0">
                <a:solidFill>
                  <a:srgbClr val="004448"/>
                </a:solidFill>
                <a:latin typeface="Microsoft Sans Serif"/>
                <a:cs typeface="Microsoft Sans Serif"/>
              </a:rPr>
              <a:t>r</a:t>
            </a:r>
            <a:r>
              <a:rPr sz="1400" spc="-40" dirty="0">
                <a:solidFill>
                  <a:srgbClr val="004448"/>
                </a:solidFill>
                <a:latin typeface="Microsoft Sans Serif"/>
                <a:cs typeface="Microsoft Sans Serif"/>
              </a:rPr>
              <a:t>i</a:t>
            </a:r>
            <a:r>
              <a:rPr sz="1400" spc="-80" dirty="0">
                <a:solidFill>
                  <a:srgbClr val="004448"/>
                </a:solidFill>
                <a:latin typeface="Microsoft Sans Serif"/>
                <a:cs typeface="Microsoft Sans Serif"/>
              </a:rPr>
              <a:t>n</a:t>
            </a:r>
            <a:r>
              <a:rPr sz="1400" spc="-90" dirty="0">
                <a:solidFill>
                  <a:srgbClr val="004448"/>
                </a:solidFill>
                <a:latin typeface="Microsoft Sans Serif"/>
                <a:cs typeface="Microsoft Sans Serif"/>
              </a:rPr>
              <a:t>g</a:t>
            </a:r>
            <a:r>
              <a:rPr sz="1400" spc="-25" dirty="0">
                <a:solidFill>
                  <a:srgbClr val="004448"/>
                </a:solidFill>
                <a:latin typeface="Microsoft Sans Serif"/>
                <a:cs typeface="Microsoft Sans Serif"/>
              </a:rPr>
              <a:t> </a:t>
            </a:r>
            <a:r>
              <a:rPr sz="1400" spc="-85" dirty="0">
                <a:solidFill>
                  <a:srgbClr val="004448"/>
                </a:solidFill>
                <a:latin typeface="Microsoft Sans Serif"/>
                <a:cs typeface="Microsoft Sans Serif"/>
              </a:rPr>
              <a:t>e</a:t>
            </a:r>
            <a:r>
              <a:rPr sz="1400" spc="-90" dirty="0">
                <a:solidFill>
                  <a:srgbClr val="004448"/>
                </a:solidFill>
                <a:latin typeface="Microsoft Sans Serif"/>
                <a:cs typeface="Microsoft Sans Serif"/>
              </a:rPr>
              <a:t>n</a:t>
            </a:r>
            <a:r>
              <a:rPr sz="1400" spc="-15" dirty="0">
                <a:solidFill>
                  <a:srgbClr val="004448"/>
                </a:solidFill>
                <a:latin typeface="Microsoft Sans Serif"/>
                <a:cs typeface="Microsoft Sans Serif"/>
              </a:rPr>
              <a:t> </a:t>
            </a:r>
            <a:r>
              <a:rPr sz="1400" spc="-40" dirty="0">
                <a:solidFill>
                  <a:srgbClr val="004448"/>
                </a:solidFill>
                <a:latin typeface="Microsoft Sans Serif"/>
                <a:cs typeface="Microsoft Sans Serif"/>
              </a:rPr>
              <a:t>l</a:t>
            </a:r>
            <a:r>
              <a:rPr sz="1400" spc="-80" dirty="0">
                <a:solidFill>
                  <a:srgbClr val="004448"/>
                </a:solidFill>
                <a:latin typeface="Microsoft Sans Serif"/>
                <a:cs typeface="Microsoft Sans Serif"/>
              </a:rPr>
              <a:t>u</a:t>
            </a:r>
            <a:r>
              <a:rPr sz="1400" spc="-90" dirty="0">
                <a:solidFill>
                  <a:srgbClr val="004448"/>
                </a:solidFill>
                <a:latin typeface="Microsoft Sans Serif"/>
                <a:cs typeface="Microsoft Sans Serif"/>
              </a:rPr>
              <a:t>ga</a:t>
            </a:r>
            <a:r>
              <a:rPr sz="1400" spc="-35" dirty="0">
                <a:solidFill>
                  <a:srgbClr val="004448"/>
                </a:solidFill>
                <a:latin typeface="Microsoft Sans Serif"/>
                <a:cs typeface="Microsoft Sans Serif"/>
              </a:rPr>
              <a:t>r</a:t>
            </a:r>
            <a:r>
              <a:rPr sz="1400" spc="-75" dirty="0">
                <a:solidFill>
                  <a:srgbClr val="004448"/>
                </a:solidFill>
                <a:latin typeface="Microsoft Sans Serif"/>
                <a:cs typeface="Microsoft Sans Serif"/>
              </a:rPr>
              <a:t>e</a:t>
            </a:r>
            <a:r>
              <a:rPr sz="1400" spc="-80" dirty="0">
                <a:solidFill>
                  <a:srgbClr val="004448"/>
                </a:solidFill>
                <a:latin typeface="Microsoft Sans Serif"/>
                <a:cs typeface="Microsoft Sans Serif"/>
              </a:rPr>
              <a:t>s</a:t>
            </a:r>
            <a:r>
              <a:rPr sz="1400" spc="-25" dirty="0">
                <a:solidFill>
                  <a:srgbClr val="004448"/>
                </a:solidFill>
                <a:latin typeface="Microsoft Sans Serif"/>
                <a:cs typeface="Microsoft Sans Serif"/>
              </a:rPr>
              <a:t> </a:t>
            </a:r>
            <a:r>
              <a:rPr sz="1400" spc="-75" dirty="0">
                <a:solidFill>
                  <a:srgbClr val="004448"/>
                </a:solidFill>
                <a:latin typeface="Microsoft Sans Serif"/>
                <a:cs typeface="Microsoft Sans Serif"/>
              </a:rPr>
              <a:t>d</a:t>
            </a:r>
            <a:r>
              <a:rPr sz="1400" spc="-90" dirty="0">
                <a:solidFill>
                  <a:srgbClr val="004448"/>
                </a:solidFill>
                <a:latin typeface="Microsoft Sans Serif"/>
                <a:cs typeface="Microsoft Sans Serif"/>
              </a:rPr>
              <a:t>e</a:t>
            </a:r>
            <a:r>
              <a:rPr sz="1400" spc="-25" dirty="0">
                <a:solidFill>
                  <a:srgbClr val="004448"/>
                </a:solidFill>
                <a:latin typeface="Microsoft Sans Serif"/>
                <a:cs typeface="Microsoft Sans Serif"/>
              </a:rPr>
              <a:t> </a:t>
            </a:r>
            <a:r>
              <a:rPr sz="1400" spc="-45" dirty="0">
                <a:solidFill>
                  <a:srgbClr val="004448"/>
                </a:solidFill>
                <a:latin typeface="Microsoft Sans Serif"/>
                <a:cs typeface="Microsoft Sans Serif"/>
              </a:rPr>
              <a:t>t</a:t>
            </a:r>
            <a:r>
              <a:rPr sz="1400" spc="-50" dirty="0">
                <a:solidFill>
                  <a:srgbClr val="004448"/>
                </a:solidFill>
                <a:latin typeface="Microsoft Sans Serif"/>
                <a:cs typeface="Microsoft Sans Serif"/>
              </a:rPr>
              <a:t>r</a:t>
            </a:r>
            <a:r>
              <a:rPr sz="1400" spc="-90" dirty="0">
                <a:solidFill>
                  <a:srgbClr val="004448"/>
                </a:solidFill>
                <a:latin typeface="Microsoft Sans Serif"/>
                <a:cs typeface="Microsoft Sans Serif"/>
              </a:rPr>
              <a:t>a</a:t>
            </a:r>
            <a:r>
              <a:rPr sz="1400" spc="-75" dirty="0">
                <a:solidFill>
                  <a:srgbClr val="004448"/>
                </a:solidFill>
                <a:latin typeface="Microsoft Sans Serif"/>
                <a:cs typeface="Microsoft Sans Serif"/>
              </a:rPr>
              <a:t>b</a:t>
            </a:r>
            <a:r>
              <a:rPr sz="1400" spc="-90" dirty="0">
                <a:solidFill>
                  <a:srgbClr val="004448"/>
                </a:solidFill>
                <a:latin typeface="Microsoft Sans Serif"/>
                <a:cs typeface="Microsoft Sans Serif"/>
              </a:rPr>
              <a:t>a</a:t>
            </a:r>
            <a:r>
              <a:rPr sz="1400" spc="-40" dirty="0">
                <a:solidFill>
                  <a:srgbClr val="004448"/>
                </a:solidFill>
                <a:latin typeface="Microsoft Sans Serif"/>
                <a:cs typeface="Microsoft Sans Serif"/>
              </a:rPr>
              <a:t>j</a:t>
            </a:r>
            <a:r>
              <a:rPr sz="1400" spc="-80" dirty="0">
                <a:solidFill>
                  <a:srgbClr val="004448"/>
                </a:solidFill>
                <a:latin typeface="Microsoft Sans Serif"/>
                <a:cs typeface="Microsoft Sans Serif"/>
              </a:rPr>
              <a:t>o</a:t>
            </a:r>
            <a:r>
              <a:rPr sz="1400" spc="-45" dirty="0">
                <a:solidFill>
                  <a:srgbClr val="004448"/>
                </a:solidFill>
                <a:latin typeface="Microsoft Sans Serif"/>
                <a:cs typeface="Microsoft Sans Serif"/>
              </a:rPr>
              <a:t>/</a:t>
            </a:r>
            <a:r>
              <a:rPr sz="1400" spc="-90" dirty="0">
                <a:solidFill>
                  <a:srgbClr val="004448"/>
                </a:solidFill>
                <a:latin typeface="Microsoft Sans Serif"/>
                <a:cs typeface="Microsoft Sans Serif"/>
              </a:rPr>
              <a:t>Se</a:t>
            </a:r>
            <a:r>
              <a:rPr sz="1400" spc="-50" dirty="0">
                <a:solidFill>
                  <a:srgbClr val="004448"/>
                </a:solidFill>
                <a:latin typeface="Microsoft Sans Serif"/>
                <a:cs typeface="Microsoft Sans Serif"/>
              </a:rPr>
              <a:t>r</a:t>
            </a:r>
            <a:r>
              <a:rPr sz="1400" spc="-85" dirty="0">
                <a:solidFill>
                  <a:srgbClr val="004448"/>
                </a:solidFill>
                <a:latin typeface="Microsoft Sans Serif"/>
                <a:cs typeface="Microsoft Sans Serif"/>
              </a:rPr>
              <a:t>v</a:t>
            </a:r>
            <a:r>
              <a:rPr sz="1400" spc="-30" dirty="0">
                <a:solidFill>
                  <a:srgbClr val="004448"/>
                </a:solidFill>
                <a:latin typeface="Microsoft Sans Serif"/>
                <a:cs typeface="Microsoft Sans Serif"/>
              </a:rPr>
              <a:t>i</a:t>
            </a:r>
            <a:r>
              <a:rPr sz="1400" spc="-85" dirty="0">
                <a:solidFill>
                  <a:srgbClr val="004448"/>
                </a:solidFill>
                <a:latin typeface="Microsoft Sans Serif"/>
                <a:cs typeface="Microsoft Sans Serif"/>
              </a:rPr>
              <a:t>c</a:t>
            </a:r>
            <a:r>
              <a:rPr sz="1400" spc="-30" dirty="0">
                <a:solidFill>
                  <a:srgbClr val="004448"/>
                </a:solidFill>
                <a:latin typeface="Microsoft Sans Serif"/>
                <a:cs typeface="Microsoft Sans Serif"/>
              </a:rPr>
              <a:t>i</a:t>
            </a:r>
            <a:r>
              <a:rPr sz="1400" spc="-90" dirty="0">
                <a:solidFill>
                  <a:srgbClr val="004448"/>
                </a:solidFill>
                <a:latin typeface="Microsoft Sans Serif"/>
                <a:cs typeface="Microsoft Sans Serif"/>
              </a:rPr>
              <a:t>o</a:t>
            </a:r>
            <a:r>
              <a:rPr sz="1400" spc="-25" dirty="0">
                <a:solidFill>
                  <a:srgbClr val="004448"/>
                </a:solidFill>
                <a:latin typeface="Microsoft Sans Serif"/>
                <a:cs typeface="Microsoft Sans Serif"/>
              </a:rPr>
              <a:t> </a:t>
            </a:r>
            <a:r>
              <a:rPr sz="1400" spc="-90" dirty="0">
                <a:solidFill>
                  <a:srgbClr val="004448"/>
                </a:solidFill>
                <a:latin typeface="Microsoft Sans Serif"/>
                <a:cs typeface="Microsoft Sans Serif"/>
              </a:rPr>
              <a:t>a</a:t>
            </a:r>
            <a:r>
              <a:rPr sz="1400" spc="-10" dirty="0">
                <a:solidFill>
                  <a:srgbClr val="004448"/>
                </a:solidFill>
                <a:latin typeface="Microsoft Sans Serif"/>
                <a:cs typeface="Microsoft Sans Serif"/>
              </a:rPr>
              <a:t> </a:t>
            </a:r>
            <a:r>
              <a:rPr sz="1400" spc="-75" dirty="0">
                <a:solidFill>
                  <a:srgbClr val="004448"/>
                </a:solidFill>
                <a:latin typeface="Microsoft Sans Serif"/>
                <a:cs typeface="Microsoft Sans Serif"/>
              </a:rPr>
              <a:t>d</a:t>
            </a:r>
            <a:r>
              <a:rPr sz="1400" spc="-90" dirty="0">
                <a:solidFill>
                  <a:srgbClr val="004448"/>
                </a:solidFill>
                <a:latin typeface="Microsoft Sans Serif"/>
                <a:cs typeface="Microsoft Sans Serif"/>
              </a:rPr>
              <a:t>o</a:t>
            </a:r>
            <a:r>
              <a:rPr sz="1400" spc="-130" dirty="0">
                <a:solidFill>
                  <a:srgbClr val="004448"/>
                </a:solidFill>
                <a:latin typeface="Microsoft Sans Serif"/>
                <a:cs typeface="Microsoft Sans Serif"/>
              </a:rPr>
              <a:t>m</a:t>
            </a:r>
            <a:r>
              <a:rPr sz="1400" spc="-35" dirty="0">
                <a:solidFill>
                  <a:srgbClr val="004448"/>
                </a:solidFill>
                <a:latin typeface="Microsoft Sans Serif"/>
                <a:cs typeface="Microsoft Sans Serif"/>
              </a:rPr>
              <a:t>i</a:t>
            </a:r>
            <a:r>
              <a:rPr sz="1400" spc="-60" dirty="0">
                <a:solidFill>
                  <a:srgbClr val="004448"/>
                </a:solidFill>
                <a:latin typeface="Microsoft Sans Serif"/>
                <a:cs typeface="Microsoft Sans Serif"/>
              </a:rPr>
              <a:t>cil</a:t>
            </a:r>
            <a:r>
              <a:rPr sz="1400" spc="-35" dirty="0">
                <a:solidFill>
                  <a:srgbClr val="004448"/>
                </a:solidFill>
                <a:latin typeface="Microsoft Sans Serif"/>
                <a:cs typeface="Microsoft Sans Serif"/>
              </a:rPr>
              <a:t>i</a:t>
            </a:r>
            <a:r>
              <a:rPr sz="1400" spc="-90" dirty="0">
                <a:solidFill>
                  <a:srgbClr val="004448"/>
                </a:solidFill>
                <a:latin typeface="Microsoft Sans Serif"/>
                <a:cs typeface="Microsoft Sans Serif"/>
              </a:rPr>
              <a:t>o</a:t>
            </a:r>
            <a:endParaRPr sz="1400" dirty="0">
              <a:latin typeface="Microsoft Sans Serif"/>
              <a:cs typeface="Microsoft Sans Serif"/>
            </a:endParaRPr>
          </a:p>
          <a:p>
            <a:pPr marL="12697">
              <a:spcBef>
                <a:spcPts val="235"/>
              </a:spcBef>
            </a:pPr>
            <a:r>
              <a:rPr sz="600" spc="-15" dirty="0">
                <a:solidFill>
                  <a:srgbClr val="CC912F"/>
                </a:solidFill>
                <a:latin typeface="Microsoft Sans Serif"/>
                <a:cs typeface="Microsoft Sans Serif"/>
              </a:rPr>
              <a:t>...............................................................................................................................................................................................</a:t>
            </a:r>
            <a:r>
              <a:rPr sz="600" spc="250" dirty="0">
                <a:solidFill>
                  <a:srgbClr val="CC912F"/>
                </a:solidFill>
                <a:latin typeface="Microsoft Sans Serif"/>
                <a:cs typeface="Microsoft Sans Serif"/>
              </a:rPr>
              <a:t> </a:t>
            </a:r>
            <a:r>
              <a:rPr sz="600" spc="-15" dirty="0">
                <a:solidFill>
                  <a:srgbClr val="CC912F"/>
                </a:solidFill>
                <a:latin typeface="Microsoft Sans Serif"/>
                <a:cs typeface="Microsoft Sans Serif"/>
              </a:rPr>
              <a:t>..........</a:t>
            </a:r>
            <a:endParaRPr sz="600" dirty="0">
              <a:latin typeface="Microsoft Sans Serif"/>
              <a:cs typeface="Microsoft Sans Serif"/>
            </a:endParaRPr>
          </a:p>
          <a:p>
            <a:pPr marL="467851">
              <a:spcBef>
                <a:spcPts val="425"/>
              </a:spcBef>
            </a:pPr>
            <a:r>
              <a:rPr sz="1400" spc="-45" dirty="0">
                <a:solidFill>
                  <a:srgbClr val="004448"/>
                </a:solidFill>
                <a:latin typeface="Microsoft Sans Serif"/>
                <a:cs typeface="Microsoft Sans Serif"/>
              </a:rPr>
              <a:t>Respetuoso</a:t>
            </a:r>
            <a:r>
              <a:rPr sz="1400" spc="5" dirty="0">
                <a:solidFill>
                  <a:srgbClr val="004448"/>
                </a:solidFill>
                <a:latin typeface="Microsoft Sans Serif"/>
                <a:cs typeface="Microsoft Sans Serif"/>
              </a:rPr>
              <a:t> </a:t>
            </a:r>
            <a:r>
              <a:rPr sz="1400" spc="-40" dirty="0">
                <a:solidFill>
                  <a:srgbClr val="004448"/>
                </a:solidFill>
                <a:latin typeface="Microsoft Sans Serif"/>
                <a:cs typeface="Microsoft Sans Serif"/>
              </a:rPr>
              <a:t>con</a:t>
            </a:r>
            <a:r>
              <a:rPr sz="1400" spc="-5" dirty="0">
                <a:solidFill>
                  <a:srgbClr val="004448"/>
                </a:solidFill>
                <a:latin typeface="Microsoft Sans Serif"/>
                <a:cs typeface="Microsoft Sans Serif"/>
              </a:rPr>
              <a:t> </a:t>
            </a:r>
            <a:r>
              <a:rPr sz="1400" spc="-35" dirty="0">
                <a:solidFill>
                  <a:srgbClr val="004448"/>
                </a:solidFill>
                <a:latin typeface="Microsoft Sans Serif"/>
                <a:cs typeface="Microsoft Sans Serif"/>
              </a:rPr>
              <a:t>el</a:t>
            </a:r>
            <a:r>
              <a:rPr sz="1400" spc="-15" dirty="0">
                <a:solidFill>
                  <a:srgbClr val="004448"/>
                </a:solidFill>
                <a:latin typeface="Microsoft Sans Serif"/>
                <a:cs typeface="Microsoft Sans Serif"/>
              </a:rPr>
              <a:t> </a:t>
            </a:r>
            <a:r>
              <a:rPr sz="1400" spc="-45" dirty="0">
                <a:solidFill>
                  <a:srgbClr val="004448"/>
                </a:solidFill>
                <a:latin typeface="Microsoft Sans Serif"/>
                <a:cs typeface="Microsoft Sans Serif"/>
              </a:rPr>
              <a:t>medio</a:t>
            </a:r>
            <a:r>
              <a:rPr sz="1400" dirty="0">
                <a:solidFill>
                  <a:srgbClr val="004448"/>
                </a:solidFill>
                <a:latin typeface="Microsoft Sans Serif"/>
                <a:cs typeface="Microsoft Sans Serif"/>
              </a:rPr>
              <a:t> </a:t>
            </a:r>
            <a:r>
              <a:rPr sz="1400" spc="-40" dirty="0">
                <a:solidFill>
                  <a:srgbClr val="004448"/>
                </a:solidFill>
                <a:latin typeface="Microsoft Sans Serif"/>
                <a:cs typeface="Microsoft Sans Serif"/>
              </a:rPr>
              <a:t>ambiente/Sostenible</a:t>
            </a:r>
            <a:endParaRPr sz="1400" dirty="0">
              <a:latin typeface="Microsoft Sans Serif"/>
              <a:cs typeface="Microsoft Sans Serif"/>
            </a:endParaRPr>
          </a:p>
          <a:p>
            <a:pPr marL="12697">
              <a:spcBef>
                <a:spcPts val="165"/>
              </a:spcBef>
            </a:pPr>
            <a:r>
              <a:rPr sz="600" spc="-15" dirty="0">
                <a:solidFill>
                  <a:srgbClr val="CC912F"/>
                </a:solidFill>
                <a:latin typeface="Microsoft Sans Serif"/>
                <a:cs typeface="Microsoft Sans Serif"/>
              </a:rPr>
              <a:t>.....................................................................................................................................................................................................</a:t>
            </a:r>
            <a:r>
              <a:rPr sz="600" spc="250" dirty="0">
                <a:solidFill>
                  <a:srgbClr val="CC912F"/>
                </a:solidFill>
                <a:latin typeface="Microsoft Sans Serif"/>
                <a:cs typeface="Microsoft Sans Serif"/>
              </a:rPr>
              <a:t> </a:t>
            </a:r>
            <a:r>
              <a:rPr sz="600" spc="-15" dirty="0">
                <a:solidFill>
                  <a:srgbClr val="CC912F"/>
                </a:solidFill>
                <a:latin typeface="Microsoft Sans Serif"/>
                <a:cs typeface="Microsoft Sans Serif"/>
              </a:rPr>
              <a:t>....</a:t>
            </a:r>
            <a:endParaRPr sz="600" dirty="0">
              <a:latin typeface="Microsoft Sans Serif"/>
              <a:cs typeface="Microsoft Sans Serif"/>
            </a:endParaRPr>
          </a:p>
          <a:p>
            <a:pPr marL="469756">
              <a:spcBef>
                <a:spcPts val="445"/>
              </a:spcBef>
            </a:pPr>
            <a:r>
              <a:rPr sz="1400" spc="-5" dirty="0">
                <a:solidFill>
                  <a:srgbClr val="004448"/>
                </a:solidFill>
                <a:latin typeface="Microsoft Sans Serif"/>
                <a:cs typeface="Microsoft Sans Serif"/>
              </a:rPr>
              <a:t>Artesano</a:t>
            </a:r>
            <a:endParaRPr sz="1400" dirty="0">
              <a:latin typeface="Microsoft Sans Serif"/>
              <a:cs typeface="Microsoft Sans Serif"/>
            </a:endParaRPr>
          </a:p>
          <a:p>
            <a:pPr marL="12697">
              <a:spcBef>
                <a:spcPts val="155"/>
              </a:spcBef>
            </a:pPr>
            <a:r>
              <a:rPr sz="600" spc="-15" dirty="0">
                <a:solidFill>
                  <a:srgbClr val="CC912F"/>
                </a:solidFill>
                <a:latin typeface="Microsoft Sans Serif"/>
                <a:cs typeface="Microsoft Sans Serif"/>
              </a:rPr>
              <a:t>.........................................................................................................................................................................................................</a:t>
            </a:r>
            <a:endParaRPr sz="600" dirty="0">
              <a:latin typeface="Microsoft Sans Serif"/>
              <a:cs typeface="Microsoft Sans Serif"/>
            </a:endParaRPr>
          </a:p>
          <a:p>
            <a:pPr marL="467851">
              <a:spcBef>
                <a:spcPts val="385"/>
              </a:spcBef>
            </a:pPr>
            <a:r>
              <a:rPr sz="1400" spc="-5" dirty="0">
                <a:solidFill>
                  <a:srgbClr val="004448"/>
                </a:solidFill>
                <a:latin typeface="Microsoft Sans Serif"/>
                <a:cs typeface="Microsoft Sans Serif"/>
              </a:rPr>
              <a:t>Orgánico</a:t>
            </a:r>
            <a:endParaRPr sz="1400" dirty="0">
              <a:latin typeface="Microsoft Sans Serif"/>
              <a:cs typeface="Microsoft Sans Serif"/>
            </a:endParaRPr>
          </a:p>
          <a:p>
            <a:pPr marL="12697">
              <a:spcBef>
                <a:spcPts val="180"/>
              </a:spcBef>
            </a:pPr>
            <a:r>
              <a:rPr sz="600" spc="-15" dirty="0">
                <a:solidFill>
                  <a:srgbClr val="CC912F"/>
                </a:solidFill>
                <a:latin typeface="Microsoft Sans Serif"/>
                <a:cs typeface="Microsoft Sans Serif"/>
              </a:rPr>
              <a:t>.........................................................................................................................................................................................................</a:t>
            </a:r>
            <a:endParaRPr sz="600" dirty="0">
              <a:latin typeface="Microsoft Sans Serif"/>
              <a:cs typeface="Microsoft Sans Serif"/>
            </a:endParaRPr>
          </a:p>
          <a:p>
            <a:pPr marL="469756">
              <a:spcBef>
                <a:spcPts val="375"/>
              </a:spcBef>
            </a:pPr>
            <a:r>
              <a:rPr sz="1400" dirty="0">
                <a:solidFill>
                  <a:srgbClr val="004448"/>
                </a:solidFill>
                <a:latin typeface="Microsoft Sans Serif"/>
                <a:cs typeface="Microsoft Sans Serif"/>
              </a:rPr>
              <a:t>Vegetariano</a:t>
            </a:r>
            <a:endParaRPr sz="1400" dirty="0">
              <a:latin typeface="Microsoft Sans Serif"/>
              <a:cs typeface="Microsoft Sans Serif"/>
            </a:endParaRPr>
          </a:p>
          <a:p>
            <a:pPr marL="12697">
              <a:spcBef>
                <a:spcPts val="225"/>
              </a:spcBef>
            </a:pPr>
            <a:r>
              <a:rPr sz="600" spc="-15" dirty="0">
                <a:solidFill>
                  <a:srgbClr val="CC912F"/>
                </a:solidFill>
                <a:latin typeface="Microsoft Sans Serif"/>
                <a:cs typeface="Microsoft Sans Serif"/>
              </a:rPr>
              <a:t>.........................................................................................................................................................................................................</a:t>
            </a:r>
            <a:endParaRPr sz="600" dirty="0">
              <a:latin typeface="Microsoft Sans Serif"/>
              <a:cs typeface="Microsoft Sans Serif"/>
            </a:endParaRPr>
          </a:p>
          <a:p>
            <a:pPr marL="469756">
              <a:spcBef>
                <a:spcPts val="375"/>
              </a:spcBef>
            </a:pPr>
            <a:r>
              <a:rPr sz="1400" spc="-5" dirty="0">
                <a:solidFill>
                  <a:srgbClr val="004448"/>
                </a:solidFill>
                <a:latin typeface="Microsoft Sans Serif"/>
                <a:cs typeface="Microsoft Sans Serif"/>
              </a:rPr>
              <a:t>Ético</a:t>
            </a:r>
            <a:endParaRPr sz="1400" dirty="0">
              <a:latin typeface="Microsoft Sans Serif"/>
              <a:cs typeface="Microsoft Sans Serif"/>
            </a:endParaRPr>
          </a:p>
          <a:p>
            <a:pPr marL="12697">
              <a:spcBef>
                <a:spcPts val="225"/>
              </a:spcBef>
            </a:pPr>
            <a:r>
              <a:rPr sz="600" spc="-15" dirty="0">
                <a:solidFill>
                  <a:srgbClr val="CC912F"/>
                </a:solidFill>
                <a:latin typeface="Microsoft Sans Serif"/>
                <a:cs typeface="Microsoft Sans Serif"/>
              </a:rPr>
              <a:t>.........................................................................................................................................................................................................</a:t>
            </a:r>
            <a:endParaRPr sz="600" dirty="0">
              <a:latin typeface="Microsoft Sans Serif"/>
              <a:cs typeface="Microsoft Sans Serif"/>
            </a:endParaRPr>
          </a:p>
          <a:p>
            <a:pPr>
              <a:spcBef>
                <a:spcPts val="15"/>
              </a:spcBef>
            </a:pPr>
            <a:endParaRPr sz="500" dirty="0">
              <a:latin typeface="Microsoft Sans Serif"/>
              <a:cs typeface="Microsoft Sans Serif"/>
            </a:endParaRPr>
          </a:p>
          <a:p>
            <a:pPr marL="469756">
              <a:lnSpc>
                <a:spcPts val="1664"/>
              </a:lnSpc>
              <a:spcBef>
                <a:spcPts val="5"/>
              </a:spcBef>
            </a:pPr>
            <a:r>
              <a:rPr sz="1400" spc="-5" dirty="0">
                <a:solidFill>
                  <a:srgbClr val="004448"/>
                </a:solidFill>
                <a:latin typeface="Microsoft Sans Serif"/>
                <a:cs typeface="Microsoft Sans Serif"/>
              </a:rPr>
              <a:t>Vegano</a:t>
            </a:r>
            <a:endParaRPr sz="1400" dirty="0">
              <a:latin typeface="Microsoft Sans Serif"/>
              <a:cs typeface="Microsoft Sans Serif"/>
            </a:endParaRPr>
          </a:p>
          <a:p>
            <a:pPr marL="12697">
              <a:lnSpc>
                <a:spcPts val="705"/>
              </a:lnSpc>
            </a:pPr>
            <a:r>
              <a:rPr sz="600" spc="-15" dirty="0">
                <a:solidFill>
                  <a:srgbClr val="CC912F"/>
                </a:solidFill>
                <a:latin typeface="Microsoft Sans Serif"/>
                <a:cs typeface="Microsoft Sans Serif"/>
              </a:rPr>
              <a:t>........................................................................................................................................................</a:t>
            </a:r>
            <a:r>
              <a:rPr sz="600" spc="245" dirty="0">
                <a:solidFill>
                  <a:srgbClr val="CC912F"/>
                </a:solidFill>
                <a:latin typeface="Microsoft Sans Serif"/>
                <a:cs typeface="Microsoft Sans Serif"/>
              </a:rPr>
              <a:t> </a:t>
            </a:r>
            <a:r>
              <a:rPr sz="600" spc="-15" dirty="0">
                <a:solidFill>
                  <a:srgbClr val="CC912F"/>
                </a:solidFill>
                <a:latin typeface="Microsoft Sans Serif"/>
                <a:cs typeface="Microsoft Sans Serif"/>
              </a:rPr>
              <a:t>.................................................</a:t>
            </a:r>
            <a:endParaRPr sz="600" dirty="0">
              <a:latin typeface="Microsoft Sans Serif"/>
              <a:cs typeface="Microsoft Sans Serif"/>
            </a:endParaRPr>
          </a:p>
          <a:p>
            <a:pPr marL="469756">
              <a:spcBef>
                <a:spcPts val="409"/>
              </a:spcBef>
            </a:pPr>
            <a:r>
              <a:rPr sz="1400" spc="-45" dirty="0">
                <a:solidFill>
                  <a:srgbClr val="004448"/>
                </a:solidFill>
                <a:latin typeface="Microsoft Sans Serif"/>
                <a:cs typeface="Microsoft Sans Serif"/>
              </a:rPr>
              <a:t>Digitalización/Respuesta</a:t>
            </a:r>
            <a:r>
              <a:rPr sz="1400" dirty="0">
                <a:solidFill>
                  <a:srgbClr val="004448"/>
                </a:solidFill>
                <a:latin typeface="Microsoft Sans Serif"/>
                <a:cs typeface="Microsoft Sans Serif"/>
              </a:rPr>
              <a:t> </a:t>
            </a:r>
            <a:r>
              <a:rPr sz="1400" spc="-45" dirty="0">
                <a:solidFill>
                  <a:srgbClr val="004448"/>
                </a:solidFill>
                <a:latin typeface="Microsoft Sans Serif"/>
                <a:cs typeface="Microsoft Sans Serif"/>
              </a:rPr>
              <a:t>Innovadora</a:t>
            </a:r>
            <a:r>
              <a:rPr sz="1400" spc="-25" dirty="0">
                <a:solidFill>
                  <a:srgbClr val="004448"/>
                </a:solidFill>
                <a:latin typeface="Microsoft Sans Serif"/>
                <a:cs typeface="Microsoft Sans Serif"/>
              </a:rPr>
              <a:t> </a:t>
            </a:r>
            <a:r>
              <a:rPr sz="1400" spc="-40" dirty="0">
                <a:solidFill>
                  <a:srgbClr val="004448"/>
                </a:solidFill>
                <a:latin typeface="Microsoft Sans Serif"/>
                <a:cs typeface="Microsoft Sans Serif"/>
              </a:rPr>
              <a:t>Covid-19</a:t>
            </a:r>
            <a:endParaRPr sz="1400" dirty="0">
              <a:latin typeface="Microsoft Sans Serif"/>
              <a:cs typeface="Microsoft Sans Serif"/>
            </a:endParaRPr>
          </a:p>
          <a:p>
            <a:pPr marL="12697">
              <a:spcBef>
                <a:spcPts val="190"/>
              </a:spcBef>
            </a:pPr>
            <a:r>
              <a:rPr sz="600" spc="-15" dirty="0">
                <a:solidFill>
                  <a:srgbClr val="CC912F"/>
                </a:solidFill>
                <a:latin typeface="Microsoft Sans Serif"/>
                <a:cs typeface="Microsoft Sans Serif"/>
              </a:rPr>
              <a:t>............................................................................................................................................................</a:t>
            </a:r>
            <a:r>
              <a:rPr sz="600" spc="245" dirty="0">
                <a:solidFill>
                  <a:srgbClr val="CC912F"/>
                </a:solidFill>
                <a:latin typeface="Microsoft Sans Serif"/>
                <a:cs typeface="Microsoft Sans Serif"/>
              </a:rPr>
              <a:t> </a:t>
            </a:r>
            <a:r>
              <a:rPr sz="600" spc="-15" dirty="0">
                <a:solidFill>
                  <a:srgbClr val="CC912F"/>
                </a:solidFill>
                <a:latin typeface="Microsoft Sans Serif"/>
                <a:cs typeface="Microsoft Sans Serif"/>
              </a:rPr>
              <a:t>.............................................</a:t>
            </a:r>
            <a:endParaRPr sz="600" dirty="0">
              <a:latin typeface="Microsoft Sans Serif"/>
              <a:cs typeface="Microsoft Sans Serif"/>
            </a:endParaRPr>
          </a:p>
        </p:txBody>
      </p:sp>
    </p:spTree>
    <p:extLst>
      <p:ext uri="{BB962C8B-B14F-4D97-AF65-F5344CB8AC3E}">
        <p14:creationId xmlns:p14="http://schemas.microsoft.com/office/powerpoint/2010/main" val="3951999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03603" y="9599917"/>
            <a:ext cx="3533775" cy="1085850"/>
            <a:chOff x="3403600" y="9599917"/>
            <a:chExt cx="3533775" cy="1085850"/>
          </a:xfrm>
        </p:grpSpPr>
        <p:sp>
          <p:nvSpPr>
            <p:cNvPr id="3" name="object 3"/>
            <p:cNvSpPr/>
            <p:nvPr/>
          </p:nvSpPr>
          <p:spPr>
            <a:xfrm>
              <a:off x="3409950" y="9606267"/>
              <a:ext cx="3521075" cy="1073150"/>
            </a:xfrm>
            <a:custGeom>
              <a:avLst/>
              <a:gdLst/>
              <a:ahLst/>
              <a:cxnLst/>
              <a:rect l="l" t="t" r="r" b="b"/>
              <a:pathLst>
                <a:path w="3521075" h="1073150">
                  <a:moveTo>
                    <a:pt x="0" y="1073146"/>
                  </a:moveTo>
                  <a:lnTo>
                    <a:pt x="67945" y="653414"/>
                  </a:lnTo>
                  <a:lnTo>
                    <a:pt x="307339" y="182879"/>
                  </a:lnTo>
                  <a:lnTo>
                    <a:pt x="807085" y="13969"/>
                  </a:lnTo>
                  <a:lnTo>
                    <a:pt x="1737995" y="0"/>
                  </a:lnTo>
                  <a:lnTo>
                    <a:pt x="3521075" y="0"/>
                  </a:lnTo>
                  <a:lnTo>
                    <a:pt x="3439795" y="909954"/>
                  </a:lnTo>
                  <a:lnTo>
                    <a:pt x="3369309" y="1073146"/>
                  </a:lnTo>
                </a:path>
              </a:pathLst>
            </a:custGeom>
            <a:ln w="12700">
              <a:solidFill>
                <a:srgbClr val="F5C15B"/>
              </a:solidFill>
            </a:ln>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288789" y="9885667"/>
              <a:ext cx="134620" cy="115570"/>
            </a:xfrm>
            <a:prstGeom prst="rect">
              <a:avLst/>
            </a:prstGeom>
          </p:spPr>
        </p:pic>
        <p:sp>
          <p:nvSpPr>
            <p:cNvPr id="5" name="object 5"/>
            <p:cNvSpPr/>
            <p:nvPr/>
          </p:nvSpPr>
          <p:spPr>
            <a:xfrm>
              <a:off x="4231639" y="9944087"/>
              <a:ext cx="217804" cy="282575"/>
            </a:xfrm>
            <a:custGeom>
              <a:avLst/>
              <a:gdLst/>
              <a:ahLst/>
              <a:cxnLst/>
              <a:rect l="l" t="t" r="r" b="b"/>
              <a:pathLst>
                <a:path w="217804" h="282575">
                  <a:moveTo>
                    <a:pt x="116205" y="0"/>
                  </a:moveTo>
                  <a:lnTo>
                    <a:pt x="108585" y="634"/>
                  </a:lnTo>
                  <a:lnTo>
                    <a:pt x="102235" y="4444"/>
                  </a:lnTo>
                  <a:lnTo>
                    <a:pt x="97155" y="11429"/>
                  </a:lnTo>
                  <a:lnTo>
                    <a:pt x="62864" y="106044"/>
                  </a:lnTo>
                  <a:lnTo>
                    <a:pt x="57150" y="107314"/>
                  </a:lnTo>
                  <a:lnTo>
                    <a:pt x="49530" y="104139"/>
                  </a:lnTo>
                  <a:lnTo>
                    <a:pt x="46989" y="102234"/>
                  </a:lnTo>
                  <a:lnTo>
                    <a:pt x="40639" y="82549"/>
                  </a:lnTo>
                  <a:lnTo>
                    <a:pt x="38735" y="74929"/>
                  </a:lnTo>
                  <a:lnTo>
                    <a:pt x="33655" y="69849"/>
                  </a:lnTo>
                  <a:lnTo>
                    <a:pt x="27305" y="67944"/>
                  </a:lnTo>
                  <a:lnTo>
                    <a:pt x="17145" y="66674"/>
                  </a:lnTo>
                  <a:lnTo>
                    <a:pt x="6985" y="69849"/>
                  </a:lnTo>
                  <a:lnTo>
                    <a:pt x="635" y="76834"/>
                  </a:lnTo>
                  <a:lnTo>
                    <a:pt x="0" y="88264"/>
                  </a:lnTo>
                  <a:lnTo>
                    <a:pt x="30480" y="241934"/>
                  </a:lnTo>
                  <a:lnTo>
                    <a:pt x="31114" y="243204"/>
                  </a:lnTo>
                  <a:lnTo>
                    <a:pt x="139700" y="282574"/>
                  </a:lnTo>
                  <a:lnTo>
                    <a:pt x="141605" y="281939"/>
                  </a:lnTo>
                  <a:lnTo>
                    <a:pt x="158750" y="243839"/>
                  </a:lnTo>
                  <a:lnTo>
                    <a:pt x="184150" y="224789"/>
                  </a:lnTo>
                  <a:lnTo>
                    <a:pt x="201930" y="208279"/>
                  </a:lnTo>
                  <a:lnTo>
                    <a:pt x="212725" y="191769"/>
                  </a:lnTo>
                  <a:lnTo>
                    <a:pt x="217805" y="173989"/>
                  </a:lnTo>
                  <a:lnTo>
                    <a:pt x="217170" y="158114"/>
                  </a:lnTo>
                  <a:lnTo>
                    <a:pt x="211455" y="146049"/>
                  </a:lnTo>
                  <a:lnTo>
                    <a:pt x="203200" y="138429"/>
                  </a:lnTo>
                  <a:lnTo>
                    <a:pt x="192405" y="133349"/>
                  </a:lnTo>
                  <a:lnTo>
                    <a:pt x="189864" y="130809"/>
                  </a:lnTo>
                  <a:lnTo>
                    <a:pt x="156210" y="106679"/>
                  </a:lnTo>
                  <a:lnTo>
                    <a:pt x="154939" y="106044"/>
                  </a:lnTo>
                  <a:lnTo>
                    <a:pt x="154305" y="105409"/>
                  </a:lnTo>
                  <a:lnTo>
                    <a:pt x="154305" y="104139"/>
                  </a:lnTo>
                  <a:lnTo>
                    <a:pt x="151130" y="96519"/>
                  </a:lnTo>
                  <a:lnTo>
                    <a:pt x="121285" y="80009"/>
                  </a:lnTo>
                  <a:lnTo>
                    <a:pt x="120014" y="80009"/>
                  </a:lnTo>
                  <a:lnTo>
                    <a:pt x="118110" y="78104"/>
                  </a:lnTo>
                  <a:lnTo>
                    <a:pt x="137160" y="26034"/>
                  </a:lnTo>
                  <a:lnTo>
                    <a:pt x="138430" y="17779"/>
                  </a:lnTo>
                  <a:lnTo>
                    <a:pt x="135889" y="10794"/>
                  </a:lnTo>
                  <a:lnTo>
                    <a:pt x="130810" y="5079"/>
                  </a:lnTo>
                  <a:lnTo>
                    <a:pt x="123825" y="1269"/>
                  </a:lnTo>
                  <a:lnTo>
                    <a:pt x="116205" y="0"/>
                  </a:lnTo>
                  <a:close/>
                </a:path>
              </a:pathLst>
            </a:custGeom>
            <a:solidFill>
              <a:srgbClr val="CC912F"/>
            </a:solidFill>
          </p:spPr>
          <p:txBody>
            <a:bodyPr wrap="square" lIns="0" tIns="0" rIns="0" bIns="0" rtlCol="0"/>
            <a:lstStyle/>
            <a:p>
              <a:endParaRPr/>
            </a:p>
          </p:txBody>
        </p:sp>
      </p:grpSp>
      <p:grpSp>
        <p:nvGrpSpPr>
          <p:cNvPr id="6" name="object 6"/>
          <p:cNvGrpSpPr/>
          <p:nvPr/>
        </p:nvGrpSpPr>
        <p:grpSpPr>
          <a:xfrm>
            <a:off x="-1584" y="446023"/>
            <a:ext cx="7562215" cy="7645400"/>
            <a:chOff x="-1587" y="446023"/>
            <a:chExt cx="7562215" cy="7645400"/>
          </a:xfrm>
        </p:grpSpPr>
        <p:sp>
          <p:nvSpPr>
            <p:cNvPr id="7" name="object 7"/>
            <p:cNvSpPr/>
            <p:nvPr/>
          </p:nvSpPr>
          <p:spPr>
            <a:xfrm>
              <a:off x="0" y="2779013"/>
              <a:ext cx="5621655" cy="4271645"/>
            </a:xfrm>
            <a:custGeom>
              <a:avLst/>
              <a:gdLst/>
              <a:ahLst/>
              <a:cxnLst/>
              <a:rect l="l" t="t" r="r" b="b"/>
              <a:pathLst>
                <a:path w="5621655" h="4271645">
                  <a:moveTo>
                    <a:pt x="5621655" y="0"/>
                  </a:moveTo>
                  <a:lnTo>
                    <a:pt x="398145" y="0"/>
                  </a:lnTo>
                  <a:lnTo>
                    <a:pt x="0" y="10795"/>
                  </a:lnTo>
                  <a:lnTo>
                    <a:pt x="0" y="4271645"/>
                  </a:lnTo>
                  <a:lnTo>
                    <a:pt x="722630" y="4271645"/>
                  </a:lnTo>
                  <a:lnTo>
                    <a:pt x="3229610" y="4232910"/>
                  </a:lnTo>
                  <a:lnTo>
                    <a:pt x="4575810" y="3774440"/>
                  </a:lnTo>
                  <a:lnTo>
                    <a:pt x="5219700" y="2496820"/>
                  </a:lnTo>
                  <a:lnTo>
                    <a:pt x="5621655" y="0"/>
                  </a:lnTo>
                  <a:close/>
                </a:path>
              </a:pathLst>
            </a:custGeom>
            <a:solidFill>
              <a:srgbClr val="F5C15B"/>
            </a:solidFill>
          </p:spPr>
          <p:txBody>
            <a:bodyPr wrap="square" lIns="0" tIns="0" rIns="0" bIns="0" rtlCol="0"/>
            <a:lstStyle/>
            <a:p>
              <a:endParaRPr/>
            </a:p>
          </p:txBody>
        </p:sp>
        <p:sp>
          <p:nvSpPr>
            <p:cNvPr id="8" name="object 8"/>
            <p:cNvSpPr/>
            <p:nvPr/>
          </p:nvSpPr>
          <p:spPr>
            <a:xfrm>
              <a:off x="0" y="2784728"/>
              <a:ext cx="5615305" cy="4260850"/>
            </a:xfrm>
            <a:custGeom>
              <a:avLst/>
              <a:gdLst/>
              <a:ahLst/>
              <a:cxnLst/>
              <a:rect l="l" t="t" r="r" b="b"/>
              <a:pathLst>
                <a:path w="5615305" h="4260850">
                  <a:moveTo>
                    <a:pt x="5615305" y="0"/>
                  </a:moveTo>
                  <a:lnTo>
                    <a:pt x="5213985" y="2491104"/>
                  </a:lnTo>
                  <a:lnTo>
                    <a:pt x="4570730" y="3765550"/>
                  </a:lnTo>
                  <a:lnTo>
                    <a:pt x="3226435" y="4222115"/>
                  </a:lnTo>
                  <a:lnTo>
                    <a:pt x="722630" y="4260850"/>
                  </a:lnTo>
                  <a:lnTo>
                    <a:pt x="0" y="4260850"/>
                  </a:lnTo>
                </a:path>
              </a:pathLst>
            </a:custGeom>
            <a:ln w="3175">
              <a:solidFill>
                <a:srgbClr val="F5C15B"/>
              </a:solidFill>
            </a:ln>
          </p:spPr>
          <p:txBody>
            <a:bodyPr wrap="square" lIns="0" tIns="0" rIns="0" bIns="0" rtlCol="0"/>
            <a:lstStyle/>
            <a:p>
              <a:endParaRPr/>
            </a:p>
          </p:txBody>
        </p:sp>
        <p:sp>
          <p:nvSpPr>
            <p:cNvPr id="9" name="object 9"/>
            <p:cNvSpPr/>
            <p:nvPr/>
          </p:nvSpPr>
          <p:spPr>
            <a:xfrm>
              <a:off x="0" y="2784728"/>
              <a:ext cx="5615305" cy="10795"/>
            </a:xfrm>
            <a:custGeom>
              <a:avLst/>
              <a:gdLst/>
              <a:ahLst/>
              <a:cxnLst/>
              <a:rect l="l" t="t" r="r" b="b"/>
              <a:pathLst>
                <a:path w="5615305" h="10794">
                  <a:moveTo>
                    <a:pt x="-1587" y="5397"/>
                  </a:moveTo>
                  <a:lnTo>
                    <a:pt x="5616892" y="5397"/>
                  </a:lnTo>
                </a:path>
              </a:pathLst>
            </a:custGeom>
            <a:ln w="13970">
              <a:solidFill>
                <a:srgbClr val="F5C15B"/>
              </a:solidFill>
            </a:ln>
          </p:spPr>
          <p:txBody>
            <a:bodyPr wrap="square" lIns="0" tIns="0" rIns="0" bIns="0" rtlCol="0"/>
            <a:lstStyle/>
            <a:p>
              <a:endParaRPr/>
            </a:p>
          </p:txBody>
        </p:sp>
        <p:sp>
          <p:nvSpPr>
            <p:cNvPr id="10" name="object 10"/>
            <p:cNvSpPr/>
            <p:nvPr/>
          </p:nvSpPr>
          <p:spPr>
            <a:xfrm>
              <a:off x="0" y="446023"/>
              <a:ext cx="7560309" cy="4261485"/>
            </a:xfrm>
            <a:custGeom>
              <a:avLst/>
              <a:gdLst/>
              <a:ahLst/>
              <a:cxnLst/>
              <a:rect l="l" t="t" r="r" b="b"/>
              <a:pathLst>
                <a:path w="7560309" h="4261485">
                  <a:moveTo>
                    <a:pt x="3500120" y="0"/>
                  </a:moveTo>
                  <a:lnTo>
                    <a:pt x="0" y="0"/>
                  </a:lnTo>
                  <a:lnTo>
                    <a:pt x="0" y="3924934"/>
                  </a:lnTo>
                  <a:lnTo>
                    <a:pt x="739140" y="4194809"/>
                  </a:lnTo>
                  <a:lnTo>
                    <a:pt x="3175635" y="4261484"/>
                  </a:lnTo>
                  <a:lnTo>
                    <a:pt x="7560310" y="4261484"/>
                  </a:lnTo>
                  <a:lnTo>
                    <a:pt x="7560310" y="916304"/>
                  </a:lnTo>
                  <a:lnTo>
                    <a:pt x="7347585" y="495934"/>
                  </a:lnTo>
                  <a:lnTo>
                    <a:pt x="6003925" y="39369"/>
                  </a:lnTo>
                  <a:lnTo>
                    <a:pt x="3500120" y="0"/>
                  </a:lnTo>
                  <a:close/>
                </a:path>
              </a:pathLst>
            </a:custGeom>
            <a:solidFill>
              <a:srgbClr val="004448"/>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2131059" y="4162043"/>
              <a:ext cx="5428615" cy="3929379"/>
            </a:xfrm>
            <a:prstGeom prst="rect">
              <a:avLst/>
            </a:prstGeom>
          </p:spPr>
        </p:pic>
        <p:sp>
          <p:nvSpPr>
            <p:cNvPr id="12" name="object 12"/>
            <p:cNvSpPr/>
            <p:nvPr/>
          </p:nvSpPr>
          <p:spPr>
            <a:xfrm>
              <a:off x="0" y="1788413"/>
              <a:ext cx="1044575" cy="12700"/>
            </a:xfrm>
            <a:custGeom>
              <a:avLst/>
              <a:gdLst/>
              <a:ahLst/>
              <a:cxnLst/>
              <a:rect l="l" t="t" r="r" b="b"/>
              <a:pathLst>
                <a:path w="1044575" h="12700">
                  <a:moveTo>
                    <a:pt x="1044575" y="0"/>
                  </a:moveTo>
                  <a:lnTo>
                    <a:pt x="0" y="0"/>
                  </a:lnTo>
                  <a:lnTo>
                    <a:pt x="0" y="12700"/>
                  </a:lnTo>
                  <a:lnTo>
                    <a:pt x="1044575" y="12700"/>
                  </a:lnTo>
                  <a:lnTo>
                    <a:pt x="1044575" y="0"/>
                  </a:lnTo>
                  <a:close/>
                </a:path>
              </a:pathLst>
            </a:custGeom>
            <a:solidFill>
              <a:srgbClr val="F5C15B"/>
            </a:solidFill>
          </p:spPr>
          <p:txBody>
            <a:bodyPr wrap="square" lIns="0" tIns="0" rIns="0" bIns="0" rtlCol="0"/>
            <a:lstStyle/>
            <a:p>
              <a:endParaRPr/>
            </a:p>
          </p:txBody>
        </p:sp>
        <p:sp>
          <p:nvSpPr>
            <p:cNvPr id="13" name="object 13"/>
            <p:cNvSpPr/>
            <p:nvPr/>
          </p:nvSpPr>
          <p:spPr>
            <a:xfrm>
              <a:off x="3000375" y="5279008"/>
              <a:ext cx="982344" cy="958215"/>
            </a:xfrm>
            <a:custGeom>
              <a:avLst/>
              <a:gdLst/>
              <a:ahLst/>
              <a:cxnLst/>
              <a:rect l="l" t="t" r="r" b="b"/>
              <a:pathLst>
                <a:path w="982345" h="958214">
                  <a:moveTo>
                    <a:pt x="327025" y="319405"/>
                  </a:moveTo>
                  <a:lnTo>
                    <a:pt x="294640" y="319405"/>
                  </a:lnTo>
                  <a:lnTo>
                    <a:pt x="294640" y="351155"/>
                  </a:lnTo>
                  <a:lnTo>
                    <a:pt x="327025" y="351155"/>
                  </a:lnTo>
                  <a:lnTo>
                    <a:pt x="327025" y="319405"/>
                  </a:lnTo>
                  <a:close/>
                </a:path>
                <a:path w="982345" h="958214">
                  <a:moveTo>
                    <a:pt x="605790" y="670560"/>
                  </a:moveTo>
                  <a:lnTo>
                    <a:pt x="572770" y="670560"/>
                  </a:lnTo>
                  <a:lnTo>
                    <a:pt x="572770" y="702945"/>
                  </a:lnTo>
                  <a:lnTo>
                    <a:pt x="605790" y="702945"/>
                  </a:lnTo>
                  <a:lnTo>
                    <a:pt x="605790" y="670560"/>
                  </a:lnTo>
                  <a:close/>
                </a:path>
                <a:path w="982345" h="958214">
                  <a:moveTo>
                    <a:pt x="687705" y="319405"/>
                  </a:moveTo>
                  <a:lnTo>
                    <a:pt x="654685" y="319405"/>
                  </a:lnTo>
                  <a:lnTo>
                    <a:pt x="654685" y="351155"/>
                  </a:lnTo>
                  <a:lnTo>
                    <a:pt x="687705" y="351155"/>
                  </a:lnTo>
                  <a:lnTo>
                    <a:pt x="687705" y="319405"/>
                  </a:lnTo>
                  <a:close/>
                </a:path>
                <a:path w="982345" h="958214">
                  <a:moveTo>
                    <a:pt x="703580" y="549910"/>
                  </a:moveTo>
                  <a:lnTo>
                    <a:pt x="696595" y="542925"/>
                  </a:lnTo>
                  <a:lnTo>
                    <a:pt x="671195" y="542925"/>
                  </a:lnTo>
                  <a:lnTo>
                    <a:pt x="671195" y="574675"/>
                  </a:lnTo>
                  <a:lnTo>
                    <a:pt x="671195" y="607060"/>
                  </a:lnTo>
                  <a:lnTo>
                    <a:pt x="638175" y="607060"/>
                  </a:lnTo>
                  <a:lnTo>
                    <a:pt x="638175" y="638810"/>
                  </a:lnTo>
                  <a:lnTo>
                    <a:pt x="638175" y="830580"/>
                  </a:lnTo>
                  <a:lnTo>
                    <a:pt x="633095" y="855345"/>
                  </a:lnTo>
                  <a:lnTo>
                    <a:pt x="619125" y="875665"/>
                  </a:lnTo>
                  <a:lnTo>
                    <a:pt x="598170" y="889635"/>
                  </a:lnTo>
                  <a:lnTo>
                    <a:pt x="572770" y="894080"/>
                  </a:lnTo>
                  <a:lnTo>
                    <a:pt x="408940" y="894080"/>
                  </a:lnTo>
                  <a:lnTo>
                    <a:pt x="383540" y="889635"/>
                  </a:lnTo>
                  <a:lnTo>
                    <a:pt x="362585" y="875665"/>
                  </a:lnTo>
                  <a:lnTo>
                    <a:pt x="348615" y="855345"/>
                  </a:lnTo>
                  <a:lnTo>
                    <a:pt x="343535" y="830580"/>
                  </a:lnTo>
                  <a:lnTo>
                    <a:pt x="343535" y="702945"/>
                  </a:lnTo>
                  <a:lnTo>
                    <a:pt x="540385" y="702945"/>
                  </a:lnTo>
                  <a:lnTo>
                    <a:pt x="540385" y="670560"/>
                  </a:lnTo>
                  <a:lnTo>
                    <a:pt x="343535" y="670560"/>
                  </a:lnTo>
                  <a:lnTo>
                    <a:pt x="343535" y="638810"/>
                  </a:lnTo>
                  <a:lnTo>
                    <a:pt x="638175" y="638810"/>
                  </a:lnTo>
                  <a:lnTo>
                    <a:pt x="638175" y="607060"/>
                  </a:lnTo>
                  <a:lnTo>
                    <a:pt x="310515" y="607060"/>
                  </a:lnTo>
                  <a:lnTo>
                    <a:pt x="310515" y="574675"/>
                  </a:lnTo>
                  <a:lnTo>
                    <a:pt x="671195" y="574675"/>
                  </a:lnTo>
                  <a:lnTo>
                    <a:pt x="671195" y="542925"/>
                  </a:lnTo>
                  <a:lnTo>
                    <a:pt x="285115" y="542925"/>
                  </a:lnTo>
                  <a:lnTo>
                    <a:pt x="278117" y="549910"/>
                  </a:lnTo>
                  <a:lnTo>
                    <a:pt x="278117" y="631825"/>
                  </a:lnTo>
                  <a:lnTo>
                    <a:pt x="285115" y="638810"/>
                  </a:lnTo>
                  <a:lnTo>
                    <a:pt x="310515" y="638810"/>
                  </a:lnTo>
                  <a:lnTo>
                    <a:pt x="310515" y="830580"/>
                  </a:lnTo>
                  <a:lnTo>
                    <a:pt x="318770" y="868045"/>
                  </a:lnTo>
                  <a:lnTo>
                    <a:pt x="339725" y="898525"/>
                  </a:lnTo>
                  <a:lnTo>
                    <a:pt x="370840" y="918845"/>
                  </a:lnTo>
                  <a:lnTo>
                    <a:pt x="408940" y="926465"/>
                  </a:lnTo>
                  <a:lnTo>
                    <a:pt x="572770" y="926465"/>
                  </a:lnTo>
                  <a:lnTo>
                    <a:pt x="610870" y="918845"/>
                  </a:lnTo>
                  <a:lnTo>
                    <a:pt x="642620" y="898525"/>
                  </a:lnTo>
                  <a:lnTo>
                    <a:pt x="645160" y="894080"/>
                  </a:lnTo>
                  <a:lnTo>
                    <a:pt x="663575" y="868045"/>
                  </a:lnTo>
                  <a:lnTo>
                    <a:pt x="671195" y="830580"/>
                  </a:lnTo>
                  <a:lnTo>
                    <a:pt x="671195" y="638810"/>
                  </a:lnTo>
                  <a:lnTo>
                    <a:pt x="696595" y="638810"/>
                  </a:lnTo>
                  <a:lnTo>
                    <a:pt x="703580" y="631825"/>
                  </a:lnTo>
                  <a:lnTo>
                    <a:pt x="703580" y="549910"/>
                  </a:lnTo>
                  <a:close/>
                </a:path>
                <a:path w="982345" h="958214">
                  <a:moveTo>
                    <a:pt x="982345" y="661670"/>
                  </a:moveTo>
                  <a:lnTo>
                    <a:pt x="974725" y="654685"/>
                  </a:lnTo>
                  <a:lnTo>
                    <a:pt x="949325" y="654685"/>
                  </a:lnTo>
                  <a:lnTo>
                    <a:pt x="949325" y="686435"/>
                  </a:lnTo>
                  <a:lnTo>
                    <a:pt x="949325" y="750570"/>
                  </a:lnTo>
                  <a:lnTo>
                    <a:pt x="802005" y="750570"/>
                  </a:lnTo>
                  <a:lnTo>
                    <a:pt x="802005" y="686435"/>
                  </a:lnTo>
                  <a:lnTo>
                    <a:pt x="949325" y="686435"/>
                  </a:lnTo>
                  <a:lnTo>
                    <a:pt x="949325" y="654685"/>
                  </a:lnTo>
                  <a:lnTo>
                    <a:pt x="949325" y="331470"/>
                  </a:lnTo>
                  <a:lnTo>
                    <a:pt x="941705" y="279400"/>
                  </a:lnTo>
                  <a:lnTo>
                    <a:pt x="918845" y="233045"/>
                  </a:lnTo>
                  <a:lnTo>
                    <a:pt x="916940" y="231051"/>
                  </a:lnTo>
                  <a:lnTo>
                    <a:pt x="916940" y="331470"/>
                  </a:lnTo>
                  <a:lnTo>
                    <a:pt x="916940" y="654685"/>
                  </a:lnTo>
                  <a:lnTo>
                    <a:pt x="802005" y="654685"/>
                  </a:lnTo>
                  <a:lnTo>
                    <a:pt x="802005" y="379730"/>
                  </a:lnTo>
                  <a:lnTo>
                    <a:pt x="801370" y="377190"/>
                  </a:lnTo>
                  <a:lnTo>
                    <a:pt x="736600" y="282575"/>
                  </a:lnTo>
                  <a:lnTo>
                    <a:pt x="736600" y="163830"/>
                  </a:lnTo>
                  <a:lnTo>
                    <a:pt x="824230" y="198120"/>
                  </a:lnTo>
                  <a:lnTo>
                    <a:pt x="862330" y="219710"/>
                  </a:lnTo>
                  <a:lnTo>
                    <a:pt x="891540" y="250825"/>
                  </a:lnTo>
                  <a:lnTo>
                    <a:pt x="909955" y="288925"/>
                  </a:lnTo>
                  <a:lnTo>
                    <a:pt x="916940" y="331470"/>
                  </a:lnTo>
                  <a:lnTo>
                    <a:pt x="916940" y="231051"/>
                  </a:lnTo>
                  <a:lnTo>
                    <a:pt x="882650" y="194945"/>
                  </a:lnTo>
                  <a:lnTo>
                    <a:pt x="836295" y="168275"/>
                  </a:lnTo>
                  <a:lnTo>
                    <a:pt x="824865" y="163830"/>
                  </a:lnTo>
                  <a:lnTo>
                    <a:pt x="723900" y="124460"/>
                  </a:lnTo>
                  <a:lnTo>
                    <a:pt x="662940" y="100965"/>
                  </a:lnTo>
                  <a:lnTo>
                    <a:pt x="624840" y="60325"/>
                  </a:lnTo>
                  <a:lnTo>
                    <a:pt x="622300" y="41275"/>
                  </a:lnTo>
                  <a:lnTo>
                    <a:pt x="622300" y="0"/>
                  </a:lnTo>
                  <a:lnTo>
                    <a:pt x="605790" y="0"/>
                  </a:lnTo>
                  <a:lnTo>
                    <a:pt x="605790" y="133985"/>
                  </a:lnTo>
                  <a:lnTo>
                    <a:pt x="605790" y="271145"/>
                  </a:lnTo>
                  <a:lnTo>
                    <a:pt x="507365" y="271145"/>
                  </a:lnTo>
                  <a:lnTo>
                    <a:pt x="507365" y="229870"/>
                  </a:lnTo>
                  <a:lnTo>
                    <a:pt x="537210" y="200660"/>
                  </a:lnTo>
                  <a:lnTo>
                    <a:pt x="605790" y="133985"/>
                  </a:lnTo>
                  <a:lnTo>
                    <a:pt x="605790" y="0"/>
                  </a:lnTo>
                  <a:lnTo>
                    <a:pt x="589280" y="0"/>
                  </a:lnTo>
                  <a:lnTo>
                    <a:pt x="589280" y="41275"/>
                  </a:lnTo>
                  <a:lnTo>
                    <a:pt x="589915" y="54610"/>
                  </a:lnTo>
                  <a:lnTo>
                    <a:pt x="593090" y="67310"/>
                  </a:lnTo>
                  <a:lnTo>
                    <a:pt x="597535" y="79375"/>
                  </a:lnTo>
                  <a:lnTo>
                    <a:pt x="603250" y="90805"/>
                  </a:lnTo>
                  <a:lnTo>
                    <a:pt x="490855" y="200660"/>
                  </a:lnTo>
                  <a:lnTo>
                    <a:pt x="474345" y="184467"/>
                  </a:lnTo>
                  <a:lnTo>
                    <a:pt x="474345" y="229870"/>
                  </a:lnTo>
                  <a:lnTo>
                    <a:pt x="474345" y="271145"/>
                  </a:lnTo>
                  <a:lnTo>
                    <a:pt x="376555" y="271145"/>
                  </a:lnTo>
                  <a:lnTo>
                    <a:pt x="376555" y="133985"/>
                  </a:lnTo>
                  <a:lnTo>
                    <a:pt x="474345" y="229870"/>
                  </a:lnTo>
                  <a:lnTo>
                    <a:pt x="474345" y="184467"/>
                  </a:lnTo>
                  <a:lnTo>
                    <a:pt x="422910" y="133985"/>
                  </a:lnTo>
                  <a:lnTo>
                    <a:pt x="412750" y="124460"/>
                  </a:lnTo>
                  <a:lnTo>
                    <a:pt x="378460" y="90805"/>
                  </a:lnTo>
                  <a:lnTo>
                    <a:pt x="384810" y="79375"/>
                  </a:lnTo>
                  <a:lnTo>
                    <a:pt x="389255" y="67310"/>
                  </a:lnTo>
                  <a:lnTo>
                    <a:pt x="391795" y="54610"/>
                  </a:lnTo>
                  <a:lnTo>
                    <a:pt x="392430" y="41275"/>
                  </a:lnTo>
                  <a:lnTo>
                    <a:pt x="392430" y="0"/>
                  </a:lnTo>
                  <a:lnTo>
                    <a:pt x="360045" y="0"/>
                  </a:lnTo>
                  <a:lnTo>
                    <a:pt x="360045" y="41275"/>
                  </a:lnTo>
                  <a:lnTo>
                    <a:pt x="356870" y="60325"/>
                  </a:lnTo>
                  <a:lnTo>
                    <a:pt x="348615" y="77470"/>
                  </a:lnTo>
                  <a:lnTo>
                    <a:pt x="335915" y="91440"/>
                  </a:lnTo>
                  <a:lnTo>
                    <a:pt x="318770" y="100965"/>
                  </a:lnTo>
                  <a:lnTo>
                    <a:pt x="245110" y="129578"/>
                  </a:lnTo>
                  <a:lnTo>
                    <a:pt x="245110" y="163830"/>
                  </a:lnTo>
                  <a:lnTo>
                    <a:pt x="245110" y="282575"/>
                  </a:lnTo>
                  <a:lnTo>
                    <a:pt x="180975" y="377190"/>
                  </a:lnTo>
                  <a:lnTo>
                    <a:pt x="179705" y="379730"/>
                  </a:lnTo>
                  <a:lnTo>
                    <a:pt x="179705" y="654685"/>
                  </a:lnTo>
                  <a:lnTo>
                    <a:pt x="179705" y="686435"/>
                  </a:lnTo>
                  <a:lnTo>
                    <a:pt x="179705" y="750570"/>
                  </a:lnTo>
                  <a:lnTo>
                    <a:pt x="32385" y="750570"/>
                  </a:lnTo>
                  <a:lnTo>
                    <a:pt x="32385" y="686435"/>
                  </a:lnTo>
                  <a:lnTo>
                    <a:pt x="179705" y="686435"/>
                  </a:lnTo>
                  <a:lnTo>
                    <a:pt x="179705" y="654685"/>
                  </a:lnTo>
                  <a:lnTo>
                    <a:pt x="65405" y="654685"/>
                  </a:lnTo>
                  <a:lnTo>
                    <a:pt x="65405" y="331470"/>
                  </a:lnTo>
                  <a:lnTo>
                    <a:pt x="71755" y="288925"/>
                  </a:lnTo>
                  <a:lnTo>
                    <a:pt x="90170" y="250825"/>
                  </a:lnTo>
                  <a:lnTo>
                    <a:pt x="119380" y="219710"/>
                  </a:lnTo>
                  <a:lnTo>
                    <a:pt x="158115" y="198120"/>
                  </a:lnTo>
                  <a:lnTo>
                    <a:pt x="245110" y="163830"/>
                  </a:lnTo>
                  <a:lnTo>
                    <a:pt x="245110" y="129578"/>
                  </a:lnTo>
                  <a:lnTo>
                    <a:pt x="145415" y="168275"/>
                  </a:lnTo>
                  <a:lnTo>
                    <a:pt x="99060" y="194945"/>
                  </a:lnTo>
                  <a:lnTo>
                    <a:pt x="63500" y="233045"/>
                  </a:lnTo>
                  <a:lnTo>
                    <a:pt x="40640" y="279400"/>
                  </a:lnTo>
                  <a:lnTo>
                    <a:pt x="32385" y="331470"/>
                  </a:lnTo>
                  <a:lnTo>
                    <a:pt x="32385" y="654685"/>
                  </a:lnTo>
                  <a:lnTo>
                    <a:pt x="6985" y="654685"/>
                  </a:lnTo>
                  <a:lnTo>
                    <a:pt x="0" y="661670"/>
                  </a:lnTo>
                  <a:lnTo>
                    <a:pt x="0" y="775335"/>
                  </a:lnTo>
                  <a:lnTo>
                    <a:pt x="6985" y="782320"/>
                  </a:lnTo>
                  <a:lnTo>
                    <a:pt x="32385" y="782320"/>
                  </a:lnTo>
                  <a:lnTo>
                    <a:pt x="32385" y="958215"/>
                  </a:lnTo>
                  <a:lnTo>
                    <a:pt x="65405" y="958215"/>
                  </a:lnTo>
                  <a:lnTo>
                    <a:pt x="65405" y="782320"/>
                  </a:lnTo>
                  <a:lnTo>
                    <a:pt x="179705" y="782320"/>
                  </a:lnTo>
                  <a:lnTo>
                    <a:pt x="179705" y="958215"/>
                  </a:lnTo>
                  <a:lnTo>
                    <a:pt x="212725" y="958215"/>
                  </a:lnTo>
                  <a:lnTo>
                    <a:pt x="212725" y="750570"/>
                  </a:lnTo>
                  <a:lnTo>
                    <a:pt x="212725" y="686435"/>
                  </a:lnTo>
                  <a:lnTo>
                    <a:pt x="212725" y="387985"/>
                  </a:lnTo>
                  <a:lnTo>
                    <a:pt x="276860" y="293370"/>
                  </a:lnTo>
                  <a:lnTo>
                    <a:pt x="278117" y="290195"/>
                  </a:lnTo>
                  <a:lnTo>
                    <a:pt x="278117" y="163830"/>
                  </a:lnTo>
                  <a:lnTo>
                    <a:pt x="278117" y="151130"/>
                  </a:lnTo>
                  <a:lnTo>
                    <a:pt x="335280" y="128905"/>
                  </a:lnTo>
                  <a:lnTo>
                    <a:pt x="339725" y="127000"/>
                  </a:lnTo>
                  <a:lnTo>
                    <a:pt x="343535" y="124460"/>
                  </a:lnTo>
                  <a:lnTo>
                    <a:pt x="343535" y="295910"/>
                  </a:lnTo>
                  <a:lnTo>
                    <a:pt x="351155" y="303530"/>
                  </a:lnTo>
                  <a:lnTo>
                    <a:pt x="631190" y="303530"/>
                  </a:lnTo>
                  <a:lnTo>
                    <a:pt x="638175" y="295910"/>
                  </a:lnTo>
                  <a:lnTo>
                    <a:pt x="638175" y="271145"/>
                  </a:lnTo>
                  <a:lnTo>
                    <a:pt x="638175" y="133985"/>
                  </a:lnTo>
                  <a:lnTo>
                    <a:pt x="638175" y="124460"/>
                  </a:lnTo>
                  <a:lnTo>
                    <a:pt x="642620" y="127000"/>
                  </a:lnTo>
                  <a:lnTo>
                    <a:pt x="646430" y="128905"/>
                  </a:lnTo>
                  <a:lnTo>
                    <a:pt x="703580" y="151130"/>
                  </a:lnTo>
                  <a:lnTo>
                    <a:pt x="703580" y="290195"/>
                  </a:lnTo>
                  <a:lnTo>
                    <a:pt x="704850" y="293370"/>
                  </a:lnTo>
                  <a:lnTo>
                    <a:pt x="769620" y="387985"/>
                  </a:lnTo>
                  <a:lnTo>
                    <a:pt x="769620" y="958215"/>
                  </a:lnTo>
                  <a:lnTo>
                    <a:pt x="802005" y="958215"/>
                  </a:lnTo>
                  <a:lnTo>
                    <a:pt x="802005" y="782320"/>
                  </a:lnTo>
                  <a:lnTo>
                    <a:pt x="916940" y="782320"/>
                  </a:lnTo>
                  <a:lnTo>
                    <a:pt x="916940" y="958215"/>
                  </a:lnTo>
                  <a:lnTo>
                    <a:pt x="949325" y="958215"/>
                  </a:lnTo>
                  <a:lnTo>
                    <a:pt x="949325" y="782320"/>
                  </a:lnTo>
                  <a:lnTo>
                    <a:pt x="974725" y="782320"/>
                  </a:lnTo>
                  <a:lnTo>
                    <a:pt x="982345" y="775335"/>
                  </a:lnTo>
                  <a:lnTo>
                    <a:pt x="982345" y="750570"/>
                  </a:lnTo>
                  <a:lnTo>
                    <a:pt x="982345" y="686435"/>
                  </a:lnTo>
                  <a:lnTo>
                    <a:pt x="982345" y="661670"/>
                  </a:lnTo>
                  <a:close/>
                </a:path>
              </a:pathLst>
            </a:custGeom>
            <a:solidFill>
              <a:srgbClr val="FFFFFF"/>
            </a:solidFill>
          </p:spPr>
          <p:txBody>
            <a:bodyPr wrap="square" lIns="0" tIns="0" rIns="0" bIns="0" rtlCol="0"/>
            <a:lstStyle/>
            <a:p>
              <a:endParaRPr/>
            </a:p>
          </p:txBody>
        </p:sp>
      </p:grpSp>
      <p:sp>
        <p:nvSpPr>
          <p:cNvPr id="14" name="object 14"/>
          <p:cNvSpPr txBox="1">
            <a:spLocks noGrp="1"/>
          </p:cNvSpPr>
          <p:nvPr>
            <p:ph type="title"/>
          </p:nvPr>
        </p:nvSpPr>
        <p:spPr>
          <a:xfrm>
            <a:off x="1103172" y="1232661"/>
            <a:ext cx="2411730" cy="1290320"/>
          </a:xfrm>
          <a:prstGeom prst="rect">
            <a:avLst/>
          </a:prstGeom>
        </p:spPr>
        <p:txBody>
          <a:bodyPr vert="horz" wrap="square" lIns="0" tIns="12697" rIns="0" bIns="0" rtlCol="0">
            <a:spAutoFit/>
          </a:bodyPr>
          <a:lstStyle/>
          <a:p>
            <a:pPr marL="12697">
              <a:lnSpc>
                <a:spcPts val="5700"/>
              </a:lnSpc>
              <a:spcBef>
                <a:spcPts val="100"/>
              </a:spcBef>
            </a:pPr>
            <a:r>
              <a:rPr dirty="0"/>
              <a:t>05</a:t>
            </a:r>
          </a:p>
          <a:p>
            <a:pPr marL="12697">
              <a:lnSpc>
                <a:spcPts val="4257"/>
              </a:lnSpc>
            </a:pPr>
            <a:r>
              <a:rPr sz="3600" b="0" spc="-135" dirty="0">
                <a:solidFill>
                  <a:srgbClr val="FFFFFF"/>
                </a:solidFill>
                <a:latin typeface="Microsoft Sans Serif"/>
                <a:cs typeface="Microsoft Sans Serif"/>
              </a:rPr>
              <a:t>AR</a:t>
            </a:r>
            <a:r>
              <a:rPr sz="3600" b="0" spc="-114" dirty="0">
                <a:solidFill>
                  <a:srgbClr val="FFFFFF"/>
                </a:solidFill>
                <a:latin typeface="Microsoft Sans Serif"/>
                <a:cs typeface="Microsoft Sans Serif"/>
              </a:rPr>
              <a:t>T</a:t>
            </a:r>
            <a:r>
              <a:rPr sz="3600" b="0" spc="-130" dirty="0">
                <a:solidFill>
                  <a:srgbClr val="FFFFFF"/>
                </a:solidFill>
                <a:latin typeface="Microsoft Sans Serif"/>
                <a:cs typeface="Microsoft Sans Serif"/>
              </a:rPr>
              <a:t>E</a:t>
            </a:r>
            <a:r>
              <a:rPr sz="3600" b="0" spc="-120" dirty="0">
                <a:solidFill>
                  <a:srgbClr val="FFFFFF"/>
                </a:solidFill>
                <a:latin typeface="Microsoft Sans Serif"/>
                <a:cs typeface="Microsoft Sans Serif"/>
              </a:rPr>
              <a:t>S</a:t>
            </a:r>
            <a:r>
              <a:rPr sz="3600" b="0" spc="-130" dirty="0">
                <a:solidFill>
                  <a:srgbClr val="FFFFFF"/>
                </a:solidFill>
                <a:latin typeface="Microsoft Sans Serif"/>
                <a:cs typeface="Microsoft Sans Serif"/>
              </a:rPr>
              <a:t>AN</a:t>
            </a:r>
            <a:r>
              <a:rPr sz="3600" b="0" spc="-150" dirty="0">
                <a:solidFill>
                  <a:srgbClr val="FFFFFF"/>
                </a:solidFill>
                <a:latin typeface="Microsoft Sans Serif"/>
                <a:cs typeface="Microsoft Sans Serif"/>
              </a:rPr>
              <a:t>O</a:t>
            </a:r>
            <a:endParaRPr sz="3600">
              <a:latin typeface="Microsoft Sans Serif"/>
              <a:cs typeface="Microsoft Sans Serif"/>
            </a:endParaRPr>
          </a:p>
        </p:txBody>
      </p:sp>
      <p:sp>
        <p:nvSpPr>
          <p:cNvPr id="21" name="object 21"/>
          <p:cNvSpPr txBox="1">
            <a:spLocks noGrp="1"/>
          </p:cNvSpPr>
          <p:nvPr>
            <p:ph type="sldNum" sz="quarter" idx="7"/>
          </p:nvPr>
        </p:nvSpPr>
        <p:spPr>
          <a:xfrm>
            <a:off x="7257291" y="10361924"/>
            <a:ext cx="180340" cy="122526"/>
          </a:xfrm>
          <a:prstGeom prst="rect">
            <a:avLst/>
          </a:prstGeom>
        </p:spPr>
        <p:txBody>
          <a:bodyPr vert="horz" wrap="square" lIns="0" tIns="14602" rIns="0" bIns="0" rtlCol="0">
            <a:spAutoFit/>
          </a:bodyPr>
          <a:lstStyle/>
          <a:p>
            <a:pPr marL="43803">
              <a:spcBef>
                <a:spcPts val="115"/>
              </a:spcBef>
            </a:pPr>
            <a:fld id="{81D60167-4931-47E6-BA6A-407CBD079E47}" type="slidenum">
              <a:rPr spc="-5" dirty="0"/>
              <a:pPr marL="43803">
                <a:spcBef>
                  <a:spcPts val="115"/>
                </a:spcBef>
              </a:pPr>
              <a:t>50</a:t>
            </a:fld>
            <a:endParaRPr spc="-5" dirty="0"/>
          </a:p>
        </p:txBody>
      </p:sp>
      <p:sp>
        <p:nvSpPr>
          <p:cNvPr id="15" name="object 15"/>
          <p:cNvSpPr txBox="1"/>
          <p:nvPr/>
        </p:nvSpPr>
        <p:spPr>
          <a:xfrm>
            <a:off x="780087" y="7120509"/>
            <a:ext cx="3060700" cy="243653"/>
          </a:xfrm>
          <a:prstGeom prst="rect">
            <a:avLst/>
          </a:prstGeom>
        </p:spPr>
        <p:txBody>
          <a:bodyPr vert="horz" wrap="square" lIns="0" tIns="12697" rIns="0" bIns="0" rtlCol="0">
            <a:spAutoFit/>
          </a:bodyPr>
          <a:lstStyle/>
          <a:p>
            <a:pPr marR="325021" algn="r">
              <a:lnSpc>
                <a:spcPts val="1035"/>
              </a:lnSpc>
              <a:spcBef>
                <a:spcPts val="100"/>
              </a:spcBef>
            </a:pPr>
            <a:r>
              <a:rPr sz="900" spc="-40" dirty="0">
                <a:solidFill>
                  <a:srgbClr val="004448"/>
                </a:solidFill>
                <a:latin typeface="Microsoft Sans Serif"/>
                <a:cs typeface="Microsoft Sans Serif"/>
              </a:rPr>
              <a:t>PAGE</a:t>
            </a:r>
            <a:endParaRPr sz="900">
              <a:latin typeface="Microsoft Sans Serif"/>
              <a:cs typeface="Microsoft Sans Serif"/>
            </a:endParaRPr>
          </a:p>
          <a:p>
            <a:pPr marL="12697">
              <a:lnSpc>
                <a:spcPts val="795"/>
              </a:lnSpc>
            </a:pPr>
            <a:r>
              <a:rPr sz="700" spc="-5" dirty="0">
                <a:solidFill>
                  <a:srgbClr val="F5C15B"/>
                </a:solidFill>
                <a:latin typeface="Microsoft Sans Serif"/>
                <a:cs typeface="Microsoft Sans Serif"/>
              </a:rPr>
              <a:t>...........................................................................................................................</a:t>
            </a:r>
            <a:endParaRPr sz="700">
              <a:latin typeface="Microsoft Sans Serif"/>
              <a:cs typeface="Microsoft Sans Serif"/>
            </a:endParaRPr>
          </a:p>
        </p:txBody>
      </p:sp>
      <p:sp>
        <p:nvSpPr>
          <p:cNvPr id="16" name="object 16"/>
          <p:cNvSpPr txBox="1"/>
          <p:nvPr/>
        </p:nvSpPr>
        <p:spPr>
          <a:xfrm>
            <a:off x="778563" y="7358252"/>
            <a:ext cx="2727960" cy="855214"/>
          </a:xfrm>
          <a:prstGeom prst="rect">
            <a:avLst/>
          </a:prstGeom>
        </p:spPr>
        <p:txBody>
          <a:bodyPr vert="horz" wrap="square" lIns="0" tIns="13329" rIns="0" bIns="0" rtlCol="0">
            <a:spAutoFit/>
          </a:bodyPr>
          <a:lstStyle/>
          <a:p>
            <a:pPr marL="394851" indent="-382788">
              <a:lnSpc>
                <a:spcPts val="2367"/>
              </a:lnSpc>
              <a:spcBef>
                <a:spcPts val="105"/>
              </a:spcBef>
              <a:buClr>
                <a:srgbClr val="F5C15B"/>
              </a:buClr>
              <a:buSzPct val="153846"/>
              <a:buFont typeface="Calibri"/>
              <a:buAutoNum type="arabicPlain" startAt="30"/>
              <a:tabLst>
                <a:tab pos="395485" algn="l"/>
              </a:tabLst>
            </a:pPr>
            <a:r>
              <a:rPr sz="1300" spc="-175" dirty="0">
                <a:solidFill>
                  <a:srgbClr val="004448"/>
                </a:solidFill>
                <a:latin typeface="Microsoft Sans Serif"/>
                <a:cs typeface="Microsoft Sans Serif"/>
                <a:hlinkClick r:id="rId4" action="ppaction://hlinksldjump"/>
              </a:rPr>
              <a:t>S</a:t>
            </a:r>
            <a:r>
              <a:rPr sz="1300" spc="-185" dirty="0">
                <a:solidFill>
                  <a:srgbClr val="004448"/>
                </a:solidFill>
                <a:latin typeface="Microsoft Sans Serif"/>
                <a:cs typeface="Microsoft Sans Serif"/>
                <a:hlinkClick r:id="rId4" action="ppaction://hlinksldjump"/>
              </a:rPr>
              <a:t>A</a:t>
            </a:r>
            <a:r>
              <a:rPr sz="1300" spc="-175" dirty="0">
                <a:solidFill>
                  <a:srgbClr val="004448"/>
                </a:solidFill>
                <a:latin typeface="Microsoft Sans Serif"/>
                <a:cs typeface="Microsoft Sans Serif"/>
                <a:hlinkClick r:id="rId4" action="ppaction://hlinksldjump"/>
              </a:rPr>
              <a:t>K</a:t>
            </a:r>
            <a:r>
              <a:rPr sz="1300" spc="-210" dirty="0">
                <a:solidFill>
                  <a:srgbClr val="004448"/>
                </a:solidFill>
                <a:latin typeface="Microsoft Sans Serif"/>
                <a:cs typeface="Microsoft Sans Serif"/>
                <a:hlinkClick r:id="rId4" action="ppaction://hlinksldjump"/>
              </a:rPr>
              <a:t>O</a:t>
            </a:r>
            <a:r>
              <a:rPr sz="1300" spc="-190" dirty="0">
                <a:solidFill>
                  <a:srgbClr val="004448"/>
                </a:solidFill>
                <a:latin typeface="Microsoft Sans Serif"/>
                <a:cs typeface="Microsoft Sans Serif"/>
                <a:hlinkClick r:id="rId4" action="ppaction://hlinksldjump"/>
              </a:rPr>
              <a:t>N</a:t>
            </a:r>
            <a:r>
              <a:rPr sz="1300" spc="-185" dirty="0">
                <a:solidFill>
                  <a:srgbClr val="004448"/>
                </a:solidFill>
                <a:latin typeface="Microsoft Sans Serif"/>
                <a:cs typeface="Microsoft Sans Serif"/>
                <a:hlinkClick r:id="rId4" action="ppaction://hlinksldjump"/>
              </a:rPr>
              <a:t>A</a:t>
            </a:r>
            <a:r>
              <a:rPr sz="1300" spc="15" dirty="0">
                <a:solidFill>
                  <a:srgbClr val="004448"/>
                </a:solidFill>
                <a:latin typeface="Microsoft Sans Serif"/>
                <a:cs typeface="Microsoft Sans Serif"/>
                <a:hlinkClick r:id="rId4" action="ppaction://hlinksldjump"/>
              </a:rPr>
              <a:t> </a:t>
            </a:r>
            <a:r>
              <a:rPr sz="1300" spc="-165" dirty="0">
                <a:solidFill>
                  <a:srgbClr val="004448"/>
                </a:solidFill>
                <a:latin typeface="Microsoft Sans Serif"/>
                <a:cs typeface="Microsoft Sans Serif"/>
                <a:hlinkClick r:id="rId4" action="ppaction://hlinksldjump"/>
              </a:rPr>
              <a:t>T</a:t>
            </a:r>
            <a:r>
              <a:rPr sz="1300" spc="-200" dirty="0">
                <a:solidFill>
                  <a:srgbClr val="004448"/>
                </a:solidFill>
                <a:latin typeface="Microsoft Sans Serif"/>
                <a:cs typeface="Microsoft Sans Serif"/>
                <a:hlinkClick r:id="rId4" action="ppaction://hlinksldjump"/>
              </a:rPr>
              <a:t>O</a:t>
            </a:r>
            <a:r>
              <a:rPr sz="1300" spc="-185" dirty="0">
                <a:solidFill>
                  <a:srgbClr val="004448"/>
                </a:solidFill>
                <a:latin typeface="Microsoft Sans Serif"/>
                <a:cs typeface="Microsoft Sans Serif"/>
                <a:hlinkClick r:id="rId4" action="ppaction://hlinksldjump"/>
              </a:rPr>
              <a:t>S</a:t>
            </a:r>
            <a:r>
              <a:rPr sz="1300" spc="-165" dirty="0">
                <a:solidFill>
                  <a:srgbClr val="004448"/>
                </a:solidFill>
                <a:latin typeface="Microsoft Sans Serif"/>
                <a:cs typeface="Microsoft Sans Serif"/>
                <a:hlinkClick r:id="rId4" action="ppaction://hlinksldjump"/>
              </a:rPr>
              <a:t>T</a:t>
            </a:r>
            <a:r>
              <a:rPr sz="1300" spc="-175" dirty="0">
                <a:solidFill>
                  <a:srgbClr val="004448"/>
                </a:solidFill>
                <a:latin typeface="Microsoft Sans Serif"/>
                <a:cs typeface="Microsoft Sans Serif"/>
                <a:hlinkClick r:id="rId4" action="ppaction://hlinksldjump"/>
              </a:rPr>
              <a:t>A</a:t>
            </a:r>
            <a:r>
              <a:rPr sz="1300" spc="-200" dirty="0">
                <a:solidFill>
                  <a:srgbClr val="004448"/>
                </a:solidFill>
                <a:latin typeface="Microsoft Sans Serif"/>
                <a:cs typeface="Microsoft Sans Serif"/>
                <a:hlinkClick r:id="rId4" action="ppaction://hlinksldjump"/>
              </a:rPr>
              <a:t>DO</a:t>
            </a:r>
            <a:r>
              <a:rPr sz="1300" spc="-190" dirty="0">
                <a:solidFill>
                  <a:srgbClr val="004448"/>
                </a:solidFill>
                <a:latin typeface="Microsoft Sans Serif"/>
                <a:cs typeface="Microsoft Sans Serif"/>
                <a:hlinkClick r:id="rId4" action="ppaction://hlinksldjump"/>
              </a:rPr>
              <a:t>R</a:t>
            </a:r>
            <a:r>
              <a:rPr sz="1300" spc="-185" dirty="0">
                <a:solidFill>
                  <a:srgbClr val="004448"/>
                </a:solidFill>
                <a:latin typeface="Microsoft Sans Serif"/>
                <a:cs typeface="Microsoft Sans Serif"/>
                <a:hlinkClick r:id="rId4" action="ppaction://hlinksldjump"/>
              </a:rPr>
              <a:t>ES</a:t>
            </a:r>
            <a:r>
              <a:rPr sz="1300" spc="-40" dirty="0">
                <a:solidFill>
                  <a:srgbClr val="004448"/>
                </a:solidFill>
                <a:latin typeface="Microsoft Sans Serif"/>
                <a:cs typeface="Microsoft Sans Serif"/>
                <a:hlinkClick r:id="rId4" action="ppaction://hlinksldjump"/>
              </a:rPr>
              <a:t> </a:t>
            </a:r>
            <a:r>
              <a:rPr sz="1300" spc="-200" dirty="0">
                <a:solidFill>
                  <a:srgbClr val="004448"/>
                </a:solidFill>
                <a:latin typeface="Microsoft Sans Serif"/>
                <a:cs typeface="Microsoft Sans Serif"/>
                <a:hlinkClick r:id="rId4" action="ppaction://hlinksldjump"/>
              </a:rPr>
              <a:t>D</a:t>
            </a:r>
            <a:r>
              <a:rPr sz="1300" spc="-185" dirty="0">
                <a:solidFill>
                  <a:srgbClr val="004448"/>
                </a:solidFill>
                <a:latin typeface="Microsoft Sans Serif"/>
                <a:cs typeface="Microsoft Sans Serif"/>
                <a:hlinkClick r:id="rId4" action="ppaction://hlinksldjump"/>
              </a:rPr>
              <a:t>E</a:t>
            </a:r>
            <a:r>
              <a:rPr sz="1300" spc="-50" dirty="0">
                <a:solidFill>
                  <a:srgbClr val="004448"/>
                </a:solidFill>
                <a:latin typeface="Microsoft Sans Serif"/>
                <a:cs typeface="Microsoft Sans Serif"/>
                <a:hlinkClick r:id="rId4" action="ppaction://hlinksldjump"/>
              </a:rPr>
              <a:t> </a:t>
            </a:r>
            <a:r>
              <a:rPr sz="1300" spc="-190" dirty="0">
                <a:solidFill>
                  <a:srgbClr val="004448"/>
                </a:solidFill>
                <a:latin typeface="Microsoft Sans Serif"/>
                <a:cs typeface="Microsoft Sans Serif"/>
                <a:hlinkClick r:id="rId4" action="ppaction://hlinksldjump"/>
              </a:rPr>
              <a:t>C</a:t>
            </a:r>
            <a:r>
              <a:rPr sz="1300" spc="-185" dirty="0">
                <a:solidFill>
                  <a:srgbClr val="004448"/>
                </a:solidFill>
                <a:latin typeface="Microsoft Sans Serif"/>
                <a:cs typeface="Microsoft Sans Serif"/>
                <a:hlinkClick r:id="rId4" action="ppaction://hlinksldjump"/>
              </a:rPr>
              <a:t>A</a:t>
            </a:r>
            <a:r>
              <a:rPr sz="1300" spc="-165" dirty="0">
                <a:solidFill>
                  <a:srgbClr val="004448"/>
                </a:solidFill>
                <a:latin typeface="Microsoft Sans Serif"/>
                <a:cs typeface="Microsoft Sans Serif"/>
                <a:hlinkClick r:id="rId4" action="ppaction://hlinksldjump"/>
              </a:rPr>
              <a:t>F</a:t>
            </a:r>
            <a:r>
              <a:rPr sz="1300" spc="-185" dirty="0">
                <a:solidFill>
                  <a:srgbClr val="004448"/>
                </a:solidFill>
                <a:latin typeface="Microsoft Sans Serif"/>
                <a:cs typeface="Microsoft Sans Serif"/>
                <a:hlinkClick r:id="rId4" action="ppaction://hlinksldjump"/>
              </a:rPr>
              <a:t>É</a:t>
            </a:r>
            <a:r>
              <a:rPr sz="1300" spc="-65" dirty="0">
                <a:solidFill>
                  <a:srgbClr val="004448"/>
                </a:solidFill>
                <a:latin typeface="Microsoft Sans Serif"/>
                <a:cs typeface="Microsoft Sans Serif"/>
                <a:hlinkClick r:id="rId4" action="ppaction://hlinksldjump"/>
              </a:rPr>
              <a:t> </a:t>
            </a:r>
            <a:r>
              <a:rPr sz="1300" spc="-45" dirty="0">
                <a:solidFill>
                  <a:srgbClr val="004448"/>
                </a:solidFill>
                <a:latin typeface="Microsoft Sans Serif"/>
                <a:cs typeface="Microsoft Sans Serif"/>
                <a:hlinkClick r:id="rId4" action="ppaction://hlinksldjump"/>
              </a:rPr>
              <a:t>42</a:t>
            </a:r>
            <a:endParaRPr sz="1300">
              <a:latin typeface="Microsoft Sans Serif"/>
              <a:cs typeface="Microsoft Sans Serif"/>
            </a:endParaRPr>
          </a:p>
          <a:p>
            <a:pPr marL="394851" indent="-382788">
              <a:lnSpc>
                <a:spcPts val="2367"/>
              </a:lnSpc>
              <a:buClr>
                <a:srgbClr val="F5C15B"/>
              </a:buClr>
              <a:buSzPct val="153846"/>
              <a:buFont typeface="Calibri"/>
              <a:buAutoNum type="arabicPlain" startAt="30"/>
              <a:tabLst>
                <a:tab pos="395485" algn="l"/>
              </a:tabLst>
            </a:pPr>
            <a:r>
              <a:rPr sz="1300" spc="-50" dirty="0">
                <a:solidFill>
                  <a:srgbClr val="004448"/>
                </a:solidFill>
                <a:latin typeface="Microsoft Sans Serif"/>
                <a:cs typeface="Microsoft Sans Serif"/>
                <a:hlinkClick r:id="rId5" action="ppaction://hlinksldjump"/>
              </a:rPr>
              <a:t>KOCBEK</a:t>
            </a:r>
            <a:endParaRPr sz="1300">
              <a:latin typeface="Microsoft Sans Serif"/>
              <a:cs typeface="Microsoft Sans Serif"/>
            </a:endParaRPr>
          </a:p>
          <a:p>
            <a:pPr marL="394851" indent="-382788">
              <a:spcBef>
                <a:spcPts val="200"/>
              </a:spcBef>
              <a:buClr>
                <a:srgbClr val="F5C15B"/>
              </a:buClr>
              <a:buSzPct val="153846"/>
              <a:buFont typeface="Calibri"/>
              <a:buAutoNum type="arabicPlain" startAt="30"/>
              <a:tabLst>
                <a:tab pos="395485" algn="l"/>
              </a:tabLst>
            </a:pPr>
            <a:r>
              <a:rPr sz="1300" spc="-45" dirty="0">
                <a:solidFill>
                  <a:srgbClr val="004448"/>
                </a:solidFill>
                <a:latin typeface="Microsoft Sans Serif"/>
                <a:cs typeface="Microsoft Sans Serif"/>
                <a:hlinkClick r:id="rId6" action="ppaction://hlinksldjump"/>
              </a:rPr>
              <a:t>DŽLICA</a:t>
            </a:r>
            <a:endParaRPr sz="1300">
              <a:latin typeface="Microsoft Sans Serif"/>
              <a:cs typeface="Microsoft Sans Serif"/>
            </a:endParaRPr>
          </a:p>
        </p:txBody>
      </p:sp>
      <p:sp>
        <p:nvSpPr>
          <p:cNvPr id="17" name="object 17"/>
          <p:cNvSpPr txBox="1"/>
          <p:nvPr/>
        </p:nvSpPr>
        <p:spPr>
          <a:xfrm>
            <a:off x="3298066" y="7745729"/>
            <a:ext cx="199390" cy="553720"/>
          </a:xfrm>
          <a:prstGeom prst="rect">
            <a:avLst/>
          </a:prstGeom>
        </p:spPr>
        <p:txBody>
          <a:bodyPr vert="horz" wrap="square" lIns="0" tIns="12062" rIns="0" bIns="0" rtlCol="0">
            <a:spAutoFit/>
          </a:bodyPr>
          <a:lstStyle/>
          <a:p>
            <a:pPr marL="12697">
              <a:spcBef>
                <a:spcPts val="95"/>
              </a:spcBef>
            </a:pPr>
            <a:r>
              <a:rPr sz="1300" spc="-45" dirty="0">
                <a:solidFill>
                  <a:srgbClr val="004448"/>
                </a:solidFill>
                <a:latin typeface="Microsoft Sans Serif"/>
                <a:cs typeface="Microsoft Sans Serif"/>
                <a:hlinkClick r:id="rId5" action="ppaction://hlinksldjump"/>
              </a:rPr>
              <a:t>43</a:t>
            </a:r>
            <a:endParaRPr sz="1300">
              <a:latin typeface="Microsoft Sans Serif"/>
              <a:cs typeface="Microsoft Sans Serif"/>
            </a:endParaRPr>
          </a:p>
          <a:p>
            <a:pPr marL="12697">
              <a:spcBef>
                <a:spcPts val="1045"/>
              </a:spcBef>
            </a:pPr>
            <a:r>
              <a:rPr sz="1300" spc="-45" dirty="0">
                <a:solidFill>
                  <a:srgbClr val="004448"/>
                </a:solidFill>
                <a:latin typeface="Microsoft Sans Serif"/>
                <a:cs typeface="Microsoft Sans Serif"/>
                <a:hlinkClick r:id="rId6" action="ppaction://hlinksldjump"/>
              </a:rPr>
              <a:t>44</a:t>
            </a:r>
            <a:endParaRPr sz="1300">
              <a:latin typeface="Microsoft Sans Serif"/>
              <a:cs typeface="Microsoft Sans Serif"/>
            </a:endParaRPr>
          </a:p>
        </p:txBody>
      </p:sp>
      <p:sp>
        <p:nvSpPr>
          <p:cNvPr id="18" name="object 18"/>
          <p:cNvSpPr txBox="1"/>
          <p:nvPr/>
        </p:nvSpPr>
        <p:spPr>
          <a:xfrm>
            <a:off x="4540380" y="9856419"/>
            <a:ext cx="2422525" cy="360680"/>
          </a:xfrm>
          <a:prstGeom prst="rect">
            <a:avLst/>
          </a:prstGeom>
        </p:spPr>
        <p:txBody>
          <a:bodyPr vert="horz" wrap="square" lIns="0" tIns="12697" rIns="0" bIns="0" rtlCol="0">
            <a:spAutoFit/>
          </a:bodyPr>
          <a:lstStyle/>
          <a:p>
            <a:pPr marL="12697" marR="5077">
              <a:spcBef>
                <a:spcPts val="100"/>
              </a:spcBef>
            </a:pPr>
            <a:r>
              <a:rPr sz="1100" spc="-114" dirty="0">
                <a:solidFill>
                  <a:srgbClr val="004448"/>
                </a:solidFill>
                <a:latin typeface="Microsoft Sans Serif"/>
                <a:cs typeface="Microsoft Sans Serif"/>
              </a:rPr>
              <a:t>EST</a:t>
            </a:r>
            <a:r>
              <a:rPr sz="1100" spc="-125" dirty="0">
                <a:solidFill>
                  <a:srgbClr val="004448"/>
                </a:solidFill>
                <a:latin typeface="Microsoft Sans Serif"/>
                <a:cs typeface="Microsoft Sans Serif"/>
              </a:rPr>
              <a:t>E</a:t>
            </a:r>
            <a:r>
              <a:rPr sz="1100" spc="-20" dirty="0">
                <a:solidFill>
                  <a:srgbClr val="004448"/>
                </a:solidFill>
                <a:latin typeface="Microsoft Sans Serif"/>
                <a:cs typeface="Microsoft Sans Serif"/>
              </a:rPr>
              <a:t> </a:t>
            </a:r>
            <a:r>
              <a:rPr sz="1100" spc="-140" dirty="0">
                <a:solidFill>
                  <a:srgbClr val="004448"/>
                </a:solidFill>
                <a:latin typeface="Microsoft Sans Serif"/>
                <a:cs typeface="Microsoft Sans Serif"/>
              </a:rPr>
              <a:t>M</a:t>
            </a:r>
            <a:r>
              <a:rPr sz="1100" spc="-125" dirty="0">
                <a:solidFill>
                  <a:srgbClr val="004448"/>
                </a:solidFill>
                <a:latin typeface="Microsoft Sans Serif"/>
                <a:cs typeface="Microsoft Sans Serif"/>
              </a:rPr>
              <a:t>EN</a:t>
            </a:r>
            <a:r>
              <a:rPr sz="1100" spc="-135" dirty="0">
                <a:solidFill>
                  <a:srgbClr val="004448"/>
                </a:solidFill>
                <a:latin typeface="Microsoft Sans Serif"/>
                <a:cs typeface="Microsoft Sans Serif"/>
              </a:rPr>
              <a:t>Ú</a:t>
            </a:r>
            <a:r>
              <a:rPr sz="1100" spc="-10" dirty="0">
                <a:solidFill>
                  <a:srgbClr val="004448"/>
                </a:solidFill>
                <a:latin typeface="Microsoft Sans Serif"/>
                <a:cs typeface="Microsoft Sans Serif"/>
              </a:rPr>
              <a:t> </a:t>
            </a:r>
            <a:r>
              <a:rPr sz="1100" spc="-114" dirty="0">
                <a:solidFill>
                  <a:srgbClr val="004448"/>
                </a:solidFill>
                <a:latin typeface="Microsoft Sans Serif"/>
                <a:cs typeface="Microsoft Sans Serif"/>
              </a:rPr>
              <a:t>E</a:t>
            </a:r>
            <a:r>
              <a:rPr sz="1100" spc="-125" dirty="0">
                <a:solidFill>
                  <a:srgbClr val="004448"/>
                </a:solidFill>
                <a:latin typeface="Microsoft Sans Serif"/>
                <a:cs typeface="Microsoft Sans Serif"/>
              </a:rPr>
              <a:t>S</a:t>
            </a:r>
            <a:r>
              <a:rPr sz="1100" spc="-15" dirty="0">
                <a:solidFill>
                  <a:srgbClr val="004448"/>
                </a:solidFill>
                <a:latin typeface="Microsoft Sans Serif"/>
                <a:cs typeface="Microsoft Sans Serif"/>
              </a:rPr>
              <a:t> </a:t>
            </a:r>
            <a:r>
              <a:rPr sz="1100" spc="-50" dirty="0">
                <a:solidFill>
                  <a:srgbClr val="004448"/>
                </a:solidFill>
                <a:latin typeface="Microsoft Sans Serif"/>
                <a:cs typeface="Microsoft Sans Serif"/>
              </a:rPr>
              <a:t>I</a:t>
            </a:r>
            <a:r>
              <a:rPr sz="1100" spc="-125" dirty="0">
                <a:solidFill>
                  <a:srgbClr val="004448"/>
                </a:solidFill>
                <a:latin typeface="Microsoft Sans Serif"/>
                <a:cs typeface="Microsoft Sans Serif"/>
              </a:rPr>
              <a:t>N</a:t>
            </a:r>
            <a:r>
              <a:rPr sz="1100" spc="-100" dirty="0">
                <a:solidFill>
                  <a:srgbClr val="004448"/>
                </a:solidFill>
                <a:latin typeface="Microsoft Sans Serif"/>
                <a:cs typeface="Microsoft Sans Serif"/>
              </a:rPr>
              <a:t>T</a:t>
            </a:r>
            <a:r>
              <a:rPr sz="1100" spc="-125" dirty="0">
                <a:solidFill>
                  <a:srgbClr val="004448"/>
                </a:solidFill>
                <a:latin typeface="Microsoft Sans Serif"/>
                <a:cs typeface="Microsoft Sans Serif"/>
              </a:rPr>
              <a:t>E</a:t>
            </a:r>
            <a:r>
              <a:rPr sz="1100" spc="-114" dirty="0">
                <a:solidFill>
                  <a:srgbClr val="004448"/>
                </a:solidFill>
                <a:latin typeface="Microsoft Sans Serif"/>
                <a:cs typeface="Microsoft Sans Serif"/>
              </a:rPr>
              <a:t>RA</a:t>
            </a:r>
            <a:r>
              <a:rPr sz="1100" spc="-125" dirty="0">
                <a:solidFill>
                  <a:srgbClr val="004448"/>
                </a:solidFill>
                <a:latin typeface="Microsoft Sans Serif"/>
                <a:cs typeface="Microsoft Sans Serif"/>
              </a:rPr>
              <a:t>C</a:t>
            </a:r>
            <a:r>
              <a:rPr sz="1100" spc="-100" dirty="0">
                <a:solidFill>
                  <a:srgbClr val="004448"/>
                </a:solidFill>
                <a:latin typeface="Microsoft Sans Serif"/>
                <a:cs typeface="Microsoft Sans Serif"/>
              </a:rPr>
              <a:t>T</a:t>
            </a:r>
            <a:r>
              <a:rPr sz="1100" spc="-50" dirty="0">
                <a:solidFill>
                  <a:srgbClr val="004448"/>
                </a:solidFill>
                <a:latin typeface="Microsoft Sans Serif"/>
                <a:cs typeface="Microsoft Sans Serif"/>
              </a:rPr>
              <a:t>I</a:t>
            </a:r>
            <a:r>
              <a:rPr sz="1100" spc="-105" dirty="0">
                <a:solidFill>
                  <a:srgbClr val="004448"/>
                </a:solidFill>
                <a:latin typeface="Microsoft Sans Serif"/>
                <a:cs typeface="Microsoft Sans Serif"/>
              </a:rPr>
              <a:t>V</a:t>
            </a:r>
            <a:r>
              <a:rPr sz="1100" spc="-140" dirty="0">
                <a:solidFill>
                  <a:srgbClr val="004448"/>
                </a:solidFill>
                <a:latin typeface="Microsoft Sans Serif"/>
                <a:cs typeface="Microsoft Sans Serif"/>
              </a:rPr>
              <a:t>O</a:t>
            </a:r>
            <a:r>
              <a:rPr sz="1100" spc="-55" dirty="0">
                <a:solidFill>
                  <a:srgbClr val="004448"/>
                </a:solidFill>
                <a:latin typeface="Microsoft Sans Serif"/>
                <a:cs typeface="Microsoft Sans Serif"/>
              </a:rPr>
              <a:t>,</a:t>
            </a:r>
            <a:r>
              <a:rPr sz="1100" spc="-45" dirty="0">
                <a:solidFill>
                  <a:srgbClr val="004448"/>
                </a:solidFill>
                <a:latin typeface="Microsoft Sans Serif"/>
                <a:cs typeface="Microsoft Sans Serif"/>
              </a:rPr>
              <a:t> </a:t>
            </a:r>
            <a:r>
              <a:rPr sz="1100" spc="-114" dirty="0">
                <a:solidFill>
                  <a:srgbClr val="004448"/>
                </a:solidFill>
                <a:latin typeface="Microsoft Sans Serif"/>
                <a:cs typeface="Microsoft Sans Serif"/>
              </a:rPr>
              <a:t>H</a:t>
            </a:r>
            <a:r>
              <a:rPr sz="1100" spc="-120" dirty="0">
                <a:solidFill>
                  <a:srgbClr val="004448"/>
                </a:solidFill>
                <a:latin typeface="Microsoft Sans Serif"/>
                <a:cs typeface="Microsoft Sans Serif"/>
              </a:rPr>
              <a:t>AZ</a:t>
            </a:r>
            <a:r>
              <a:rPr sz="1100" spc="-35" dirty="0">
                <a:solidFill>
                  <a:srgbClr val="004448"/>
                </a:solidFill>
                <a:latin typeface="Microsoft Sans Serif"/>
                <a:cs typeface="Microsoft Sans Serif"/>
              </a:rPr>
              <a:t> </a:t>
            </a:r>
            <a:r>
              <a:rPr sz="1100" spc="-114" dirty="0">
                <a:solidFill>
                  <a:srgbClr val="004448"/>
                </a:solidFill>
                <a:latin typeface="Microsoft Sans Serif"/>
                <a:cs typeface="Microsoft Sans Serif"/>
              </a:rPr>
              <a:t>C</a:t>
            </a:r>
            <a:r>
              <a:rPr sz="1100" spc="-100" dirty="0">
                <a:solidFill>
                  <a:srgbClr val="004448"/>
                </a:solidFill>
                <a:latin typeface="Microsoft Sans Serif"/>
                <a:cs typeface="Microsoft Sans Serif"/>
              </a:rPr>
              <a:t>L</a:t>
            </a:r>
            <a:r>
              <a:rPr sz="1100" spc="-50" dirty="0">
                <a:solidFill>
                  <a:srgbClr val="004448"/>
                </a:solidFill>
                <a:latin typeface="Microsoft Sans Serif"/>
                <a:cs typeface="Microsoft Sans Serif"/>
              </a:rPr>
              <a:t>I</a:t>
            </a:r>
            <a:r>
              <a:rPr sz="1100" spc="-114" dirty="0">
                <a:solidFill>
                  <a:srgbClr val="004448"/>
                </a:solidFill>
                <a:latin typeface="Microsoft Sans Serif"/>
                <a:cs typeface="Microsoft Sans Serif"/>
              </a:rPr>
              <a:t>C</a:t>
            </a:r>
            <a:r>
              <a:rPr sz="1100" spc="-75" dirty="0">
                <a:solidFill>
                  <a:srgbClr val="004448"/>
                </a:solidFill>
                <a:latin typeface="Microsoft Sans Serif"/>
                <a:cs typeface="Microsoft Sans Serif"/>
              </a:rPr>
              <a:t>K  </a:t>
            </a:r>
            <a:r>
              <a:rPr sz="1100" spc="-150" dirty="0">
                <a:solidFill>
                  <a:srgbClr val="004448"/>
                </a:solidFill>
                <a:latin typeface="Microsoft Sans Serif"/>
                <a:cs typeface="Microsoft Sans Serif"/>
              </a:rPr>
              <a:t>PA</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UN</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N</a:t>
            </a:r>
            <a:r>
              <a:rPr sz="1100" spc="-150" dirty="0">
                <a:solidFill>
                  <a:srgbClr val="004448"/>
                </a:solidFill>
                <a:latin typeface="Microsoft Sans Serif"/>
                <a:cs typeface="Microsoft Sans Serif"/>
              </a:rPr>
              <a:t>AVE</a:t>
            </a:r>
            <a:r>
              <a:rPr sz="1100" spc="-180" dirty="0">
                <a:solidFill>
                  <a:srgbClr val="004448"/>
                </a:solidFill>
                <a:latin typeface="Microsoft Sans Serif"/>
                <a:cs typeface="Microsoft Sans Serif"/>
              </a:rPr>
              <a:t>G</a:t>
            </a:r>
            <a:r>
              <a:rPr sz="1100" spc="-150" dirty="0">
                <a:solidFill>
                  <a:srgbClr val="004448"/>
                </a:solidFill>
                <a:latin typeface="Microsoft Sans Serif"/>
                <a:cs typeface="Microsoft Sans Serif"/>
              </a:rPr>
              <a:t>A</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80" dirty="0">
                <a:solidFill>
                  <a:srgbClr val="004448"/>
                </a:solidFill>
                <a:latin typeface="Microsoft Sans Serif"/>
                <a:cs typeface="Microsoft Sans Serif"/>
              </a:rPr>
              <a:t>Ó</a:t>
            </a:r>
            <a:r>
              <a:rPr sz="1100" spc="-175" dirty="0">
                <a:solidFill>
                  <a:srgbClr val="004448"/>
                </a:solidFill>
                <a:latin typeface="Microsoft Sans Serif"/>
                <a:cs typeface="Microsoft Sans Serif"/>
              </a:rPr>
              <a:t>N</a:t>
            </a:r>
            <a:r>
              <a:rPr sz="1100" spc="-40" dirty="0">
                <a:solidFill>
                  <a:srgbClr val="004448"/>
                </a:solidFill>
                <a:latin typeface="Microsoft Sans Serif"/>
                <a:cs typeface="Microsoft Sans Serif"/>
              </a:rPr>
              <a:t> </a:t>
            </a:r>
            <a:r>
              <a:rPr sz="1100" spc="-140" dirty="0">
                <a:solidFill>
                  <a:srgbClr val="004448"/>
                </a:solidFill>
                <a:latin typeface="Microsoft Sans Serif"/>
                <a:cs typeface="Microsoft Sans Serif"/>
              </a:rPr>
              <a:t>F</a:t>
            </a:r>
            <a:r>
              <a:rPr sz="1100" spc="-150" dirty="0">
                <a:solidFill>
                  <a:srgbClr val="004448"/>
                </a:solidFill>
                <a:latin typeface="Microsoft Sans Serif"/>
                <a:cs typeface="Microsoft Sans Serif"/>
              </a:rPr>
              <a:t>Á</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35" dirty="0">
                <a:solidFill>
                  <a:srgbClr val="004448"/>
                </a:solidFill>
                <a:latin typeface="Microsoft Sans Serif"/>
                <a:cs typeface="Microsoft Sans Serif"/>
              </a:rPr>
              <a:t>L</a:t>
            </a:r>
            <a:r>
              <a:rPr sz="1100" spc="-40" dirty="0">
                <a:solidFill>
                  <a:srgbClr val="004448"/>
                </a:solidFill>
                <a:latin typeface="Microsoft Sans Serif"/>
                <a:cs typeface="Microsoft Sans Serif"/>
              </a:rPr>
              <a:t> </a:t>
            </a:r>
            <a:r>
              <a:rPr sz="1100" spc="-160" dirty="0">
                <a:solidFill>
                  <a:srgbClr val="004448"/>
                </a:solidFill>
                <a:latin typeface="Microsoft Sans Serif"/>
                <a:cs typeface="Microsoft Sans Serif"/>
              </a:rPr>
              <a:t>Y</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Á</a:t>
            </a:r>
            <a:r>
              <a:rPr sz="1100" spc="-150" dirty="0">
                <a:solidFill>
                  <a:srgbClr val="004448"/>
                </a:solidFill>
                <a:latin typeface="Microsoft Sans Serif"/>
                <a:cs typeface="Microsoft Sans Serif"/>
              </a:rPr>
              <a:t>P</a:t>
            </a:r>
            <a:r>
              <a:rPr sz="1100" spc="-60" dirty="0">
                <a:solidFill>
                  <a:srgbClr val="004448"/>
                </a:solidFill>
                <a:latin typeface="Microsoft Sans Serif"/>
                <a:cs typeface="Microsoft Sans Serif"/>
              </a:rPr>
              <a:t>I</a:t>
            </a:r>
            <a:r>
              <a:rPr sz="1100" spc="-165" dirty="0">
                <a:solidFill>
                  <a:srgbClr val="004448"/>
                </a:solidFill>
                <a:latin typeface="Microsoft Sans Serif"/>
                <a:cs typeface="Microsoft Sans Serif"/>
              </a:rPr>
              <a:t>D</a:t>
            </a:r>
            <a:r>
              <a:rPr sz="1100" spc="-160" dirty="0">
                <a:solidFill>
                  <a:srgbClr val="004448"/>
                </a:solidFill>
                <a:latin typeface="Microsoft Sans Serif"/>
                <a:cs typeface="Microsoft Sans Serif"/>
              </a:rPr>
              <a:t>A</a:t>
            </a:r>
            <a:endParaRPr sz="1100">
              <a:latin typeface="Microsoft Sans Serif"/>
              <a:cs typeface="Microsoft Sans Serif"/>
            </a:endParaRPr>
          </a:p>
        </p:txBody>
      </p:sp>
      <p:sp>
        <p:nvSpPr>
          <p:cNvPr id="19" name="object 19"/>
          <p:cNvSpPr txBox="1"/>
          <p:nvPr/>
        </p:nvSpPr>
        <p:spPr>
          <a:xfrm>
            <a:off x="7137907" y="10022842"/>
            <a:ext cx="463550" cy="182195"/>
          </a:xfrm>
          <a:prstGeom prst="rect">
            <a:avLst/>
          </a:prstGeom>
        </p:spPr>
        <p:txBody>
          <a:bodyPr vert="horz" wrap="square" lIns="0" tIns="12697" rIns="0" bIns="0" rtlCol="0">
            <a:spAutoFit/>
          </a:bodyPr>
          <a:lstStyle/>
          <a:p>
            <a:pPr marL="12697">
              <a:spcBef>
                <a:spcPts val="100"/>
              </a:spcBef>
              <a:tabLst>
                <a:tab pos="450080" algn="l"/>
              </a:tabLst>
            </a:pPr>
            <a:r>
              <a:rPr sz="1100" u="sng" spc="-55" dirty="0">
                <a:solidFill>
                  <a:srgbClr val="004448"/>
                </a:solidFill>
                <a:uFill>
                  <a:solidFill>
                    <a:srgbClr val="F5C15B"/>
                  </a:solidFill>
                </a:uFill>
                <a:latin typeface="Microsoft Sans Serif"/>
                <a:cs typeface="Microsoft Sans Serif"/>
              </a:rPr>
              <a:t> 	</a:t>
            </a:r>
            <a:endParaRPr sz="1100">
              <a:latin typeface="Microsoft Sans Serif"/>
              <a:cs typeface="Microsoft Sans Serif"/>
            </a:endParaRPr>
          </a:p>
        </p:txBody>
      </p:sp>
      <p:sp>
        <p:nvSpPr>
          <p:cNvPr id="20" name="object 20"/>
          <p:cNvSpPr txBox="1"/>
          <p:nvPr/>
        </p:nvSpPr>
        <p:spPr>
          <a:xfrm>
            <a:off x="7277344" y="8038407"/>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4893693"/>
            <a:ext cx="3016250" cy="35750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lnSpc>
                <a:spcPts val="1185"/>
              </a:lnSpc>
              <a:tabLst>
                <a:tab pos="587198" algn="l"/>
                <a:tab pos="865242" algn="l"/>
                <a:tab pos="1220100" algn="l"/>
                <a:tab pos="1859350" algn="l"/>
                <a:tab pos="2499237" algn="l"/>
                <a:tab pos="2784265" algn="l"/>
              </a:tabLst>
            </a:pPr>
            <a:r>
              <a:rPr sz="1000" spc="-10" dirty="0">
                <a:solidFill>
                  <a:srgbClr val="57585B"/>
                </a:solidFill>
                <a:latin typeface="Microsoft Sans Serif"/>
                <a:cs typeface="Microsoft Sans Serif"/>
              </a:rPr>
              <a:t>S</a:t>
            </a:r>
            <a:r>
              <a:rPr sz="1000" spc="-5" dirty="0">
                <a:solidFill>
                  <a:srgbClr val="57585B"/>
                </a:solidFill>
                <a:latin typeface="Microsoft Sans Serif"/>
                <a:cs typeface="Microsoft Sans Serif"/>
              </a:rPr>
              <a:t>a</a:t>
            </a:r>
            <a:r>
              <a:rPr sz="1000" spc="5" dirty="0">
                <a:solidFill>
                  <a:srgbClr val="57585B"/>
                </a:solidFill>
                <a:latin typeface="Microsoft Sans Serif"/>
                <a:cs typeface="Microsoft Sans Serif"/>
              </a:rPr>
              <a:t>k</a:t>
            </a:r>
            <a:r>
              <a:rPr sz="1000" spc="-5" dirty="0">
                <a:solidFill>
                  <a:srgbClr val="57585B"/>
                </a:solidFill>
                <a:latin typeface="Microsoft Sans Serif"/>
                <a:cs typeface="Microsoft Sans Serif"/>
              </a:rPr>
              <a:t>o</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a:t>
            </a:r>
            <a:r>
              <a:rPr sz="1000" spc="-10" dirty="0">
                <a:solidFill>
                  <a:srgbClr val="57585B"/>
                </a:solidFill>
                <a:latin typeface="Microsoft Sans Serif"/>
                <a:cs typeface="Microsoft Sans Serif"/>
              </a:rPr>
              <a:t>n</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p</a:t>
            </a:r>
            <a:r>
              <a:rPr sz="1000" spc="-5" dirty="0">
                <a:solidFill>
                  <a:srgbClr val="57585B"/>
                </a:solidFill>
                <a:latin typeface="Microsoft Sans Serif"/>
                <a:cs typeface="Microsoft Sans Serif"/>
              </a:rPr>
              <a:t>e</a:t>
            </a:r>
            <a:r>
              <a:rPr sz="1000" dirty="0">
                <a:solidFill>
                  <a:srgbClr val="57585B"/>
                </a:solidFill>
                <a:latin typeface="Microsoft Sans Serif"/>
                <a:cs typeface="Microsoft Sans Serif"/>
              </a:rPr>
              <a:t>qu</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ñ</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r>
              <a:rPr sz="1000" spc="10" dirty="0">
                <a:solidFill>
                  <a:srgbClr val="57585B"/>
                </a:solidFill>
                <a:latin typeface="Microsoft Sans Serif"/>
                <a:cs typeface="Microsoft Sans Serif"/>
              </a:rPr>
              <a:t>m</a:t>
            </a:r>
            <a:r>
              <a:rPr sz="1000" spc="-5" dirty="0">
                <a:solidFill>
                  <a:srgbClr val="57585B"/>
                </a:solidFill>
                <a:latin typeface="Microsoft Sans Serif"/>
                <a:cs typeface="Microsoft Sans Serif"/>
              </a:rPr>
              <a:t>pre</a:t>
            </a:r>
            <a:r>
              <a:rPr sz="1000" dirty="0">
                <a:solidFill>
                  <a:srgbClr val="57585B"/>
                </a:solidFill>
                <a:latin typeface="Microsoft Sans Serif"/>
                <a:cs typeface="Microsoft Sans Serif"/>
              </a:rPr>
              <a:t>s</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Irún</a:t>
            </a:r>
            <a:endParaRPr sz="1000">
              <a:latin typeface="Microsoft Sans Serif"/>
              <a:cs typeface="Microsoft Sans Serif"/>
            </a:endParaRPr>
          </a:p>
        </p:txBody>
      </p:sp>
      <p:sp>
        <p:nvSpPr>
          <p:cNvPr id="3" name="object 3"/>
          <p:cNvSpPr txBox="1"/>
          <p:nvPr/>
        </p:nvSpPr>
        <p:spPr>
          <a:xfrm>
            <a:off x="723394" y="5224398"/>
            <a:ext cx="3014345" cy="166157"/>
          </a:xfrm>
          <a:prstGeom prst="rect">
            <a:avLst/>
          </a:prstGeom>
        </p:spPr>
        <p:txBody>
          <a:bodyPr vert="horz" wrap="square" lIns="0" tIns="12062" rIns="0" bIns="0" rtlCol="0">
            <a:spAutoFit/>
          </a:bodyPr>
          <a:lstStyle/>
          <a:p>
            <a:pPr marL="12697">
              <a:spcBef>
                <a:spcPts val="95"/>
              </a:spcBef>
            </a:pPr>
            <a:r>
              <a:rPr sz="1000" spc="-5" dirty="0">
                <a:solidFill>
                  <a:srgbClr val="57585B"/>
                </a:solidFill>
                <a:latin typeface="Microsoft Sans Serif"/>
                <a:cs typeface="Microsoft Sans Serif"/>
              </a:rPr>
              <a:t>(Guipúzcoa).</a:t>
            </a:r>
            <a:r>
              <a:rPr sz="1000" spc="15" dirty="0">
                <a:solidFill>
                  <a:srgbClr val="57585B"/>
                </a:solidFill>
                <a:latin typeface="Microsoft Sans Serif"/>
                <a:cs typeface="Microsoft Sans Serif"/>
              </a:rPr>
              <a:t> </a:t>
            </a:r>
            <a:r>
              <a:rPr sz="1000" dirty="0">
                <a:solidFill>
                  <a:srgbClr val="57585B"/>
                </a:solidFill>
                <a:latin typeface="Microsoft Sans Serif"/>
                <a:cs typeface="Microsoft Sans Serif"/>
              </a:rPr>
              <a:t>Fue</a:t>
            </a:r>
            <a:r>
              <a:rPr sz="1000" spc="15" dirty="0">
                <a:solidFill>
                  <a:srgbClr val="57585B"/>
                </a:solidFill>
                <a:latin typeface="Microsoft Sans Serif"/>
                <a:cs typeface="Microsoft Sans Serif"/>
              </a:rPr>
              <a:t> </a:t>
            </a:r>
            <a:r>
              <a:rPr sz="1000" dirty="0">
                <a:solidFill>
                  <a:srgbClr val="57585B"/>
                </a:solidFill>
                <a:latin typeface="Microsoft Sans Serif"/>
                <a:cs typeface="Microsoft Sans Serif"/>
              </a:rPr>
              <a:t>fundada</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2015</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Javier</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García</a:t>
            </a:r>
            <a:endParaRPr sz="1000">
              <a:latin typeface="Microsoft Sans Serif"/>
              <a:cs typeface="Microsoft Sans Serif"/>
            </a:endParaRPr>
          </a:p>
        </p:txBody>
      </p:sp>
      <p:sp>
        <p:nvSpPr>
          <p:cNvPr id="4" name="object 4"/>
          <p:cNvSpPr txBox="1"/>
          <p:nvPr/>
        </p:nvSpPr>
        <p:spPr>
          <a:xfrm>
            <a:off x="706630" y="5375278"/>
            <a:ext cx="3035935" cy="2662555"/>
          </a:xfrm>
          <a:prstGeom prst="rect">
            <a:avLst/>
          </a:prstGeom>
        </p:spPr>
        <p:txBody>
          <a:bodyPr vert="horz" wrap="square" lIns="0" tIns="13329" rIns="0" bIns="0" rtlCol="0">
            <a:spAutoFit/>
          </a:bodyPr>
          <a:lstStyle/>
          <a:p>
            <a:pPr marL="29200" marR="5077" algn="just">
              <a:lnSpc>
                <a:spcPct val="99300"/>
              </a:lnSpc>
              <a:spcBef>
                <a:spcPts val="105"/>
              </a:spcBef>
            </a:pPr>
            <a:r>
              <a:rPr sz="1000" spc="-5" dirty="0">
                <a:solidFill>
                  <a:srgbClr val="57585B"/>
                </a:solidFill>
                <a:latin typeface="Microsoft Sans Serif"/>
                <a:cs typeface="Microsoft Sans Serif"/>
              </a:rPr>
              <a:t>Funez, 5 veces Campeón de España de Barista 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finalista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WBC</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(World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Barista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Champioship)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2011</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celebrado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Bógota,</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Colombia.</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Javier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combina sus dos pasiones, el </a:t>
            </a:r>
            <a:r>
              <a:rPr sz="1000" dirty="0">
                <a:solidFill>
                  <a:srgbClr val="57585B"/>
                </a:solidFill>
                <a:latin typeface="Microsoft Sans Serif"/>
                <a:cs typeface="Microsoft Sans Serif"/>
              </a:rPr>
              <a:t>café </a:t>
            </a:r>
            <a:r>
              <a:rPr sz="1000" spc="-5" dirty="0">
                <a:solidFill>
                  <a:srgbClr val="57585B"/>
                </a:solidFill>
                <a:latin typeface="Microsoft Sans Serif"/>
                <a:cs typeface="Microsoft Sans Serif"/>
              </a:rPr>
              <a:t>de especialidad y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industria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hostelera.</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misión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compartir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 experiencia con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lugareños, sirviendo </a:t>
            </a:r>
            <a:r>
              <a:rPr sz="1000" dirty="0">
                <a:solidFill>
                  <a:srgbClr val="57585B"/>
                </a:solidFill>
                <a:latin typeface="Microsoft Sans Serif"/>
                <a:cs typeface="Microsoft Sans Serif"/>
              </a:rPr>
              <a:t>cafés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artesanales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acompañados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un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servicio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un </a:t>
            </a:r>
            <a:r>
              <a:rPr sz="1000" spc="-5" dirty="0">
                <a:solidFill>
                  <a:srgbClr val="57585B"/>
                </a:solidFill>
                <a:latin typeface="Microsoft Sans Serif"/>
                <a:cs typeface="Microsoft Sans Serif"/>
              </a:rPr>
              <a:t>ambiente agradable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 mostrando “amor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cuidado por todas las acciones que </a:t>
            </a:r>
            <a:r>
              <a:rPr sz="1000" dirty="0">
                <a:solidFill>
                  <a:srgbClr val="57585B"/>
                </a:solidFill>
                <a:latin typeface="Microsoft Sans Serif"/>
                <a:cs typeface="Microsoft Sans Serif"/>
              </a:rPr>
              <a:t>acometemos,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enriquecer la mayor cantidad de </a:t>
            </a:r>
            <a:r>
              <a:rPr sz="1000" spc="-10" dirty="0">
                <a:solidFill>
                  <a:srgbClr val="57585B"/>
                </a:solidFill>
                <a:latin typeface="Microsoft Sans Serif"/>
                <a:cs typeface="Microsoft Sans Serif"/>
              </a:rPr>
              <a:t>vidas posible </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 </a:t>
            </a: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6982" algn="just">
              <a:lnSpc>
                <a:spcPct val="95900"/>
              </a:lnSpc>
              <a:spcBef>
                <a:spcPts val="509"/>
              </a:spcBef>
            </a:pP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producto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principal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café,</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granos</a:t>
            </a:r>
            <a:r>
              <a:rPr sz="1000" dirty="0">
                <a:solidFill>
                  <a:srgbClr val="57585B"/>
                </a:solidFill>
                <a:latin typeface="Microsoft Sans Serif"/>
                <a:cs typeface="Microsoft Sans Serif"/>
              </a:rPr>
              <a:t> se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obtienen </a:t>
            </a:r>
            <a:r>
              <a:rPr sz="1000"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mejores importadores europeos. Los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nuevos </a:t>
            </a:r>
            <a:r>
              <a:rPr sz="1000" spc="5" dirty="0">
                <a:solidFill>
                  <a:srgbClr val="57585B"/>
                </a:solidFill>
                <a:latin typeface="Microsoft Sans Serif"/>
                <a:cs typeface="Microsoft Sans Serif"/>
              </a:rPr>
              <a:t>envíos </a:t>
            </a:r>
            <a:r>
              <a:rPr sz="1000" spc="-5" dirty="0">
                <a:solidFill>
                  <a:srgbClr val="57585B"/>
                </a:solidFill>
                <a:latin typeface="Microsoft Sans Serif"/>
                <a:cs typeface="Microsoft Sans Serif"/>
              </a:rPr>
              <a:t>llegan semanalmente garantizando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máxima</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frescura.</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granos</a:t>
            </a:r>
            <a:r>
              <a:rPr sz="1000" spc="12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tuestan</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 </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lo </a:t>
            </a:r>
            <a:r>
              <a:rPr sz="1000" spc="-5" dirty="0">
                <a:solidFill>
                  <a:srgbClr val="57585B"/>
                </a:solidFill>
                <a:latin typeface="Microsoft Sans Serif"/>
                <a:cs typeface="Microsoft Sans Serif"/>
              </a:rPr>
              <a:t>que asegura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conservación de sus </a:t>
            </a:r>
            <a:r>
              <a:rPr sz="1000" dirty="0">
                <a:solidFill>
                  <a:srgbClr val="57585B"/>
                </a:solidFill>
                <a:latin typeface="Microsoft Sans Serif"/>
                <a:cs typeface="Microsoft Sans Serif"/>
              </a:rPr>
              <a:t>aromas </a:t>
            </a:r>
            <a:r>
              <a:rPr sz="1000" spc="-5" dirty="0">
                <a:solidFill>
                  <a:srgbClr val="57585B"/>
                </a:solidFill>
                <a:latin typeface="Microsoft Sans Serif"/>
                <a:cs typeface="Microsoft Sans Serif"/>
              </a:rPr>
              <a:t>y la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alta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calidad</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final.</a:t>
            </a:r>
            <a:endParaRPr sz="1000">
              <a:latin typeface="Microsoft Sans Serif"/>
              <a:cs typeface="Microsoft Sans Serif"/>
            </a:endParaRPr>
          </a:p>
        </p:txBody>
      </p:sp>
      <p:sp>
        <p:nvSpPr>
          <p:cNvPr id="5" name="object 5"/>
          <p:cNvSpPr txBox="1"/>
          <p:nvPr/>
        </p:nvSpPr>
        <p:spPr>
          <a:xfrm>
            <a:off x="4099943" y="2729232"/>
            <a:ext cx="3021965" cy="2351405"/>
          </a:xfrm>
          <a:prstGeom prst="rect">
            <a:avLst/>
          </a:prstGeom>
        </p:spPr>
        <p:txBody>
          <a:bodyPr vert="horz" wrap="square" lIns="0" tIns="12697" rIns="0" bIns="0" rtlCol="0">
            <a:spAutoFit/>
          </a:bodyPr>
          <a:lstStyle/>
          <a:p>
            <a:pPr marL="15234">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6347" algn="just">
              <a:lnSpc>
                <a:spcPts val="1190"/>
              </a:lnSpc>
              <a:spcBef>
                <a:spcPts val="30"/>
              </a:spcBef>
            </a:pPr>
            <a:r>
              <a:rPr sz="1000" spc="-40" dirty="0">
                <a:solidFill>
                  <a:srgbClr val="57585B"/>
                </a:solidFill>
                <a:latin typeface="Microsoft Sans Serif"/>
                <a:cs typeface="Microsoft Sans Serif"/>
              </a:rPr>
              <a:t>Los granos </a:t>
            </a:r>
            <a:r>
              <a:rPr sz="1000" spc="-35" dirty="0">
                <a:solidFill>
                  <a:srgbClr val="57585B"/>
                </a:solidFill>
                <a:latin typeface="Microsoft Sans Serif"/>
                <a:cs typeface="Microsoft Sans Serif"/>
              </a:rPr>
              <a:t>se </a:t>
            </a:r>
            <a:r>
              <a:rPr sz="1000" spc="-40" dirty="0">
                <a:solidFill>
                  <a:srgbClr val="57585B"/>
                </a:solidFill>
                <a:latin typeface="Microsoft Sans Serif"/>
                <a:cs typeface="Microsoft Sans Serif"/>
              </a:rPr>
              <a:t>cosechan en una variedad de </a:t>
            </a:r>
            <a:r>
              <a:rPr sz="1000" spc="-30" dirty="0">
                <a:solidFill>
                  <a:srgbClr val="57585B"/>
                </a:solidFill>
                <a:latin typeface="Microsoft Sans Serif"/>
                <a:cs typeface="Microsoft Sans Serif"/>
              </a:rPr>
              <a:t>países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todo </a:t>
            </a:r>
            <a:r>
              <a:rPr sz="1000" spc="-35" dirty="0">
                <a:solidFill>
                  <a:srgbClr val="57585B"/>
                </a:solidFill>
                <a:latin typeface="Microsoft Sans Serif"/>
                <a:cs typeface="Microsoft Sans Serif"/>
              </a:rPr>
              <a:t>el </a:t>
            </a:r>
            <a:r>
              <a:rPr sz="1000" spc="-45" dirty="0">
                <a:solidFill>
                  <a:srgbClr val="57585B"/>
                </a:solidFill>
                <a:latin typeface="Microsoft Sans Serif"/>
                <a:cs typeface="Microsoft Sans Serif"/>
              </a:rPr>
              <a:t>mundo </a:t>
            </a:r>
            <a:r>
              <a:rPr sz="1000" spc="-35" dirty="0">
                <a:solidFill>
                  <a:srgbClr val="57585B"/>
                </a:solidFill>
                <a:latin typeface="Microsoft Sans Serif"/>
                <a:cs typeface="Microsoft Sans Serif"/>
              </a:rPr>
              <a:t>para garantizar su </a:t>
            </a:r>
            <a:r>
              <a:rPr sz="1000" spc="-40" dirty="0">
                <a:solidFill>
                  <a:srgbClr val="57585B"/>
                </a:solidFill>
                <a:latin typeface="Microsoft Sans Serif"/>
                <a:cs typeface="Microsoft Sans Serif"/>
              </a:rPr>
              <a:t>naturaleza estacional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calidad</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óptima.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café</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20" dirty="0">
                <a:solidFill>
                  <a:srgbClr val="57585B"/>
                </a:solidFill>
                <a:latin typeface="Microsoft Sans Serif"/>
                <a:cs typeface="Microsoft Sans Serif"/>
              </a:rPr>
              <a:t> </a:t>
            </a:r>
            <a:r>
              <a:rPr sz="1000" spc="-45" dirty="0">
                <a:solidFill>
                  <a:srgbClr val="57585B"/>
                </a:solidFill>
                <a:latin typeface="Microsoft Sans Serif"/>
                <a:cs typeface="Microsoft Sans Serif"/>
              </a:rPr>
              <a:t>puede</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comprar</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endParaRPr sz="1000">
              <a:latin typeface="Microsoft Sans Serif"/>
              <a:cs typeface="Microsoft Sans Serif"/>
            </a:endParaRPr>
          </a:p>
          <a:p>
            <a:pPr marL="12697" marR="5715" algn="just">
              <a:lnSpc>
                <a:spcPts val="1190"/>
              </a:lnSpc>
              <a:spcBef>
                <a:spcPts val="10"/>
              </a:spcBef>
            </a:pPr>
            <a:r>
              <a:rPr sz="1000" spc="-40" dirty="0">
                <a:solidFill>
                  <a:srgbClr val="57585B"/>
                </a:solidFill>
                <a:latin typeface="Microsoft Sans Serif"/>
                <a:cs typeface="Microsoft Sans Serif"/>
              </a:rPr>
              <a:t>tienda minorista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online </a:t>
            </a:r>
            <a:r>
              <a:rPr sz="1000" spc="-30" dirty="0">
                <a:solidFill>
                  <a:srgbClr val="57585B"/>
                </a:solidFill>
                <a:latin typeface="Microsoft Sans Serif"/>
                <a:cs typeface="Microsoft Sans Serif"/>
              </a:rPr>
              <a:t>y </a:t>
            </a:r>
            <a:r>
              <a:rPr sz="1000" spc="-40" dirty="0">
                <a:solidFill>
                  <a:srgbClr val="57585B"/>
                </a:solidFill>
                <a:latin typeface="Microsoft Sans Serif"/>
                <a:cs typeface="Microsoft Sans Serif"/>
              </a:rPr>
              <a:t>viene en paquetes </a:t>
            </a:r>
            <a:r>
              <a:rPr sz="1000" spc="-35" dirty="0">
                <a:solidFill>
                  <a:srgbClr val="57585B"/>
                </a:solidFill>
                <a:latin typeface="Microsoft Sans Serif"/>
                <a:cs typeface="Microsoft Sans Serif"/>
              </a:rPr>
              <a:t>reciclables. </a:t>
            </a:r>
            <a:r>
              <a:rPr sz="1000" spc="-30" dirty="0">
                <a:solidFill>
                  <a:srgbClr val="57585B"/>
                </a:solidFill>
                <a:latin typeface="Microsoft Sans Serif"/>
                <a:cs typeface="Microsoft Sans Serif"/>
              </a:rPr>
              <a:t> </a:t>
            </a:r>
            <a:r>
              <a:rPr sz="1000" spc="-45" dirty="0">
                <a:solidFill>
                  <a:srgbClr val="57585B"/>
                </a:solidFill>
                <a:latin typeface="Microsoft Sans Serif"/>
                <a:cs typeface="Microsoft Sans Serif"/>
              </a:rPr>
              <a:t>También </a:t>
            </a:r>
            <a:r>
              <a:rPr sz="1000" spc="-40" dirty="0">
                <a:solidFill>
                  <a:srgbClr val="57585B"/>
                </a:solidFill>
                <a:latin typeface="Microsoft Sans Serif"/>
                <a:cs typeface="Microsoft Sans Serif"/>
              </a:rPr>
              <a:t>proporcionan </a:t>
            </a:r>
            <a:r>
              <a:rPr sz="1000" spc="-35" dirty="0">
                <a:solidFill>
                  <a:srgbClr val="57585B"/>
                </a:solidFill>
                <a:latin typeface="Microsoft Sans Serif"/>
                <a:cs typeface="Microsoft Sans Serif"/>
              </a:rPr>
              <a:t>cápsulas </a:t>
            </a:r>
            <a:r>
              <a:rPr sz="1000" spc="-40" dirty="0">
                <a:solidFill>
                  <a:srgbClr val="57585B"/>
                </a:solidFill>
                <a:latin typeface="Microsoft Sans Serif"/>
                <a:cs typeface="Microsoft Sans Serif"/>
              </a:rPr>
              <a:t>compostables genéricas </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compatibles</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máquinas</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domésticas</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comunes.</a:t>
            </a:r>
            <a:endParaRPr sz="1000">
              <a:latin typeface="Microsoft Sans Serif"/>
              <a:cs typeface="Microsoft Sans Serif"/>
            </a:endParaRPr>
          </a:p>
          <a:p>
            <a:pPr marL="12697">
              <a:lnSpc>
                <a:spcPts val="1363"/>
              </a:lnSpc>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8252" algn="just">
              <a:lnSpc>
                <a:spcPts val="1190"/>
              </a:lnSpc>
              <a:spcBef>
                <a:spcPts val="35"/>
              </a:spcBef>
            </a:pPr>
            <a:r>
              <a:rPr sz="1000" spc="-35" dirty="0">
                <a:solidFill>
                  <a:srgbClr val="57585B"/>
                </a:solidFill>
                <a:latin typeface="Microsoft Sans Serif"/>
                <a:cs typeface="Microsoft Sans Serif"/>
              </a:rPr>
              <a:t>Javier </a:t>
            </a:r>
            <a:r>
              <a:rPr sz="1000" spc="-40" dirty="0">
                <a:solidFill>
                  <a:srgbClr val="57585B"/>
                </a:solidFill>
                <a:latin typeface="Microsoft Sans Serif"/>
                <a:cs typeface="Microsoft Sans Serif"/>
              </a:rPr>
              <a:t>cree </a:t>
            </a:r>
            <a:r>
              <a:rPr sz="1000" spc="-35" dirty="0">
                <a:solidFill>
                  <a:srgbClr val="57585B"/>
                </a:solidFill>
                <a:latin typeface="Microsoft Sans Serif"/>
                <a:cs typeface="Microsoft Sans Serif"/>
              </a:rPr>
              <a:t>en </a:t>
            </a:r>
            <a:r>
              <a:rPr sz="1000" spc="-40" dirty="0">
                <a:solidFill>
                  <a:srgbClr val="57585B"/>
                </a:solidFill>
                <a:latin typeface="Microsoft Sans Serif"/>
                <a:cs typeface="Microsoft Sans Serif"/>
              </a:rPr>
              <a:t>una forma </a:t>
            </a:r>
            <a:r>
              <a:rPr sz="1000" spc="-35" dirty="0">
                <a:solidFill>
                  <a:srgbClr val="57585B"/>
                </a:solidFill>
                <a:latin typeface="Microsoft Sans Serif"/>
                <a:cs typeface="Microsoft Sans Serif"/>
              </a:rPr>
              <a:t>diferente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hacer las </a:t>
            </a:r>
            <a:r>
              <a:rPr sz="1000" spc="-40" dirty="0">
                <a:solidFill>
                  <a:srgbClr val="57585B"/>
                </a:solidFill>
                <a:latin typeface="Microsoft Sans Serif"/>
                <a:cs typeface="Microsoft Sans Serif"/>
              </a:rPr>
              <a:t>cosas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quiere</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tener</a:t>
            </a:r>
            <a:r>
              <a:rPr sz="1000" spc="8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90" dirty="0">
                <a:solidFill>
                  <a:srgbClr val="57585B"/>
                </a:solidFill>
                <a:latin typeface="Microsoft Sans Serif"/>
                <a:cs typeface="Microsoft Sans Serif"/>
              </a:rPr>
              <a:t> </a:t>
            </a:r>
            <a:r>
              <a:rPr sz="1000" spc="-40" dirty="0">
                <a:solidFill>
                  <a:srgbClr val="57585B"/>
                </a:solidFill>
                <a:latin typeface="Microsoft Sans Serif"/>
                <a:cs typeface="Microsoft Sans Serif"/>
              </a:rPr>
              <a:t>cuenta</a:t>
            </a:r>
            <a:r>
              <a:rPr sz="1000" spc="9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r>
              <a:rPr sz="1000" spc="90" dirty="0">
                <a:solidFill>
                  <a:srgbClr val="57585B"/>
                </a:solidFill>
                <a:latin typeface="Microsoft Sans Serif"/>
                <a:cs typeface="Microsoft Sans Serif"/>
              </a:rPr>
              <a:t> </a:t>
            </a:r>
            <a:r>
              <a:rPr sz="1000" spc="-40" dirty="0">
                <a:solidFill>
                  <a:srgbClr val="57585B"/>
                </a:solidFill>
                <a:latin typeface="Microsoft Sans Serif"/>
                <a:cs typeface="Microsoft Sans Serif"/>
              </a:rPr>
              <a:t>impacto</a:t>
            </a:r>
            <a:r>
              <a:rPr sz="1000" spc="90" dirty="0">
                <a:solidFill>
                  <a:srgbClr val="57585B"/>
                </a:solidFill>
                <a:latin typeface="Microsoft Sans Serif"/>
                <a:cs typeface="Microsoft Sans Serif"/>
              </a:rPr>
              <a:t> </a:t>
            </a:r>
            <a:r>
              <a:rPr sz="1000" spc="-45" dirty="0">
                <a:solidFill>
                  <a:srgbClr val="57585B"/>
                </a:solidFill>
                <a:latin typeface="Microsoft Sans Serif"/>
                <a:cs typeface="Microsoft Sans Serif"/>
              </a:rPr>
              <a:t>humano.</a:t>
            </a:r>
            <a:r>
              <a:rPr sz="1000" spc="8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Quiere</a:t>
            </a:r>
            <a:r>
              <a:rPr sz="1000" spc="9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endParaRPr sz="1000">
              <a:latin typeface="Microsoft Sans Serif"/>
              <a:cs typeface="Microsoft Sans Serif"/>
            </a:endParaRPr>
          </a:p>
          <a:p>
            <a:pPr marL="12697" marR="5077" algn="just">
              <a:lnSpc>
                <a:spcPts val="1190"/>
              </a:lnSpc>
              <a:spcBef>
                <a:spcPts val="10"/>
              </a:spcBef>
            </a:pPr>
            <a:r>
              <a:rPr sz="1000" spc="-35" dirty="0">
                <a:solidFill>
                  <a:srgbClr val="57585B"/>
                </a:solidFill>
                <a:latin typeface="Microsoft Sans Serif"/>
                <a:cs typeface="Microsoft Sans Serif"/>
              </a:rPr>
              <a:t>sus </a:t>
            </a:r>
            <a:r>
              <a:rPr sz="1000" spc="-40" dirty="0">
                <a:solidFill>
                  <a:srgbClr val="57585B"/>
                </a:solidFill>
                <a:latin typeface="Microsoft Sans Serif"/>
                <a:cs typeface="Microsoft Sans Serif"/>
              </a:rPr>
              <a:t>cafés</a:t>
            </a:r>
            <a:r>
              <a:rPr sz="1000" spc="185" dirty="0">
                <a:solidFill>
                  <a:srgbClr val="57585B"/>
                </a:solidFill>
                <a:latin typeface="Microsoft Sans Serif"/>
                <a:cs typeface="Microsoft Sans Serif"/>
              </a:rPr>
              <a:t> </a:t>
            </a:r>
            <a:r>
              <a:rPr sz="1000" spc="-40" dirty="0">
                <a:solidFill>
                  <a:srgbClr val="57585B"/>
                </a:solidFill>
                <a:latin typeface="Microsoft Sans Serif"/>
                <a:cs typeface="Microsoft Sans Serif"/>
              </a:rPr>
              <a:t>seleccionados</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 </a:t>
            </a:r>
            <a:r>
              <a:rPr sz="1000" spc="-40" dirty="0">
                <a:solidFill>
                  <a:srgbClr val="57585B"/>
                </a:solidFill>
                <a:latin typeface="Microsoft Sans Serif"/>
                <a:cs typeface="Microsoft Sans Serif"/>
              </a:rPr>
              <a:t>produzcan </a:t>
            </a:r>
            <a:r>
              <a:rPr sz="1000" spc="-30" dirty="0">
                <a:solidFill>
                  <a:srgbClr val="57585B"/>
                </a:solidFill>
                <a:latin typeface="Microsoft Sans Serif"/>
                <a:cs typeface="Microsoft Sans Serif"/>
              </a:rPr>
              <a:t>y </a:t>
            </a:r>
            <a:r>
              <a:rPr sz="1000" spc="-40" dirty="0">
                <a:solidFill>
                  <a:srgbClr val="57585B"/>
                </a:solidFill>
                <a:latin typeface="Microsoft Sans Serif"/>
                <a:cs typeface="Microsoft Sans Serif"/>
              </a:rPr>
              <a:t>comercialicen </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a:t>
            </a:r>
            <a:r>
              <a:rPr sz="1000" spc="-45" dirty="0">
                <a:solidFill>
                  <a:srgbClr val="57585B"/>
                </a:solidFill>
                <a:latin typeface="Microsoft Sans Serif"/>
                <a:cs typeface="Microsoft Sans Serif"/>
              </a:rPr>
              <a:t>manera</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diferente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lo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se</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ha</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establecido </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generalmente</a:t>
            </a:r>
            <a:r>
              <a:rPr sz="1000" spc="8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85" dirty="0">
                <a:solidFill>
                  <a:srgbClr val="57585B"/>
                </a:solidFill>
                <a:latin typeface="Microsoft Sans Serif"/>
                <a:cs typeface="Microsoft Sans Serif"/>
              </a:rPr>
              <a:t> </a:t>
            </a:r>
            <a:r>
              <a:rPr sz="1000" spc="-40" dirty="0">
                <a:solidFill>
                  <a:srgbClr val="57585B"/>
                </a:solidFill>
                <a:latin typeface="Microsoft Sans Serif"/>
                <a:cs typeface="Microsoft Sans Serif"/>
              </a:rPr>
              <a:t>toda</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industria.</a:t>
            </a:r>
            <a:r>
              <a:rPr sz="1000" spc="85" dirty="0">
                <a:solidFill>
                  <a:srgbClr val="57585B"/>
                </a:solidFill>
                <a:latin typeface="Microsoft Sans Serif"/>
                <a:cs typeface="Microsoft Sans Serif"/>
              </a:rPr>
              <a:t> </a:t>
            </a:r>
            <a:r>
              <a:rPr sz="1000" spc="-40" dirty="0">
                <a:solidFill>
                  <a:srgbClr val="57585B"/>
                </a:solidFill>
                <a:latin typeface="Microsoft Sans Serif"/>
                <a:cs typeface="Microsoft Sans Serif"/>
              </a:rPr>
              <a:t>A</a:t>
            </a:r>
            <a:r>
              <a:rPr sz="1000" spc="85" dirty="0">
                <a:solidFill>
                  <a:srgbClr val="57585B"/>
                </a:solidFill>
                <a:latin typeface="Microsoft Sans Serif"/>
                <a:cs typeface="Microsoft Sans Serif"/>
              </a:rPr>
              <a:t> </a:t>
            </a:r>
            <a:r>
              <a:rPr sz="1000" spc="-40" dirty="0">
                <a:solidFill>
                  <a:srgbClr val="57585B"/>
                </a:solidFill>
                <a:latin typeface="Microsoft Sans Serif"/>
                <a:cs typeface="Microsoft Sans Serif"/>
              </a:rPr>
              <a:t>través</a:t>
            </a:r>
            <a:r>
              <a:rPr sz="1000" spc="9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90" dirty="0">
                <a:solidFill>
                  <a:srgbClr val="57585B"/>
                </a:solidFill>
                <a:latin typeface="Microsoft Sans Serif"/>
                <a:cs typeface="Microsoft Sans Serif"/>
              </a:rPr>
              <a:t> </a:t>
            </a:r>
            <a:r>
              <a:rPr sz="1000" spc="-40" dirty="0">
                <a:solidFill>
                  <a:srgbClr val="57585B"/>
                </a:solidFill>
                <a:latin typeface="Microsoft Sans Serif"/>
                <a:cs typeface="Microsoft Sans Serif"/>
              </a:rPr>
              <a:t>tueste</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endParaRPr sz="1000">
              <a:latin typeface="Microsoft Sans Serif"/>
              <a:cs typeface="Microsoft Sans Serif"/>
            </a:endParaRPr>
          </a:p>
          <a:p>
            <a:pPr marL="12697" marR="7620" algn="just">
              <a:lnSpc>
                <a:spcPts val="1190"/>
              </a:lnSpc>
              <a:spcBef>
                <a:spcPts val="5"/>
              </a:spcBef>
            </a:pPr>
            <a:r>
              <a:rPr sz="1000" spc="-40" dirty="0">
                <a:solidFill>
                  <a:srgbClr val="57585B"/>
                </a:solidFill>
                <a:latin typeface="Microsoft Sans Serif"/>
                <a:cs typeface="Microsoft Sans Serif"/>
              </a:rPr>
              <a:t>venta</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estos</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cafés</a:t>
            </a:r>
            <a:r>
              <a:rPr sz="1000" spc="-35" dirty="0">
                <a:solidFill>
                  <a:srgbClr val="57585B"/>
                </a:solidFill>
                <a:latin typeface="Microsoft Sans Serif"/>
                <a:cs typeface="Microsoft Sans Serif"/>
              </a:rPr>
              <a:t> siente</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a:t>
            </a:r>
            <a:r>
              <a:rPr sz="1000" spc="-45" dirty="0">
                <a:solidFill>
                  <a:srgbClr val="57585B"/>
                </a:solidFill>
                <a:latin typeface="Microsoft Sans Serif"/>
                <a:cs typeface="Microsoft Sans Serif"/>
              </a:rPr>
              <a:t>puede</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influir </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positivamente</a:t>
            </a:r>
            <a:r>
              <a:rPr sz="1000" spc="15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15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155" dirty="0">
                <a:solidFill>
                  <a:srgbClr val="57585B"/>
                </a:solidFill>
                <a:latin typeface="Microsoft Sans Serif"/>
                <a:cs typeface="Microsoft Sans Serif"/>
              </a:rPr>
              <a:t> </a:t>
            </a:r>
            <a:r>
              <a:rPr sz="1000" spc="-35" dirty="0">
                <a:solidFill>
                  <a:srgbClr val="57585B"/>
                </a:solidFill>
                <a:latin typeface="Microsoft Sans Serif"/>
                <a:cs typeface="Microsoft Sans Serif"/>
              </a:rPr>
              <a:t>vida</a:t>
            </a:r>
            <a:r>
              <a:rPr sz="1000" spc="15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las</a:t>
            </a:r>
            <a:r>
              <a:rPr sz="1000" spc="160" dirty="0">
                <a:solidFill>
                  <a:srgbClr val="57585B"/>
                </a:solidFill>
                <a:latin typeface="Microsoft Sans Serif"/>
                <a:cs typeface="Microsoft Sans Serif"/>
              </a:rPr>
              <a:t> </a:t>
            </a:r>
            <a:r>
              <a:rPr sz="1000" spc="-40" dirty="0">
                <a:solidFill>
                  <a:srgbClr val="57585B"/>
                </a:solidFill>
                <a:latin typeface="Microsoft Sans Serif"/>
                <a:cs typeface="Microsoft Sans Serif"/>
              </a:rPr>
              <a:t>personas</a:t>
            </a:r>
            <a:r>
              <a:rPr sz="1000" spc="160" dirty="0">
                <a:solidFill>
                  <a:srgbClr val="57585B"/>
                </a:solidFill>
                <a:latin typeface="Microsoft Sans Serif"/>
                <a:cs typeface="Microsoft Sans Serif"/>
              </a:rPr>
              <a:t> </a:t>
            </a:r>
            <a:r>
              <a:rPr sz="1000" spc="-40" dirty="0">
                <a:solidFill>
                  <a:srgbClr val="57585B"/>
                </a:solidFill>
                <a:latin typeface="Microsoft Sans Serif"/>
                <a:cs typeface="Microsoft Sans Serif"/>
              </a:rPr>
              <a:t>creando</a:t>
            </a:r>
            <a:r>
              <a:rPr sz="1000" spc="15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endParaRPr sz="1000">
              <a:latin typeface="Microsoft Sans Serif"/>
              <a:cs typeface="Microsoft Sans Serif"/>
            </a:endParaRPr>
          </a:p>
        </p:txBody>
      </p:sp>
      <p:sp>
        <p:nvSpPr>
          <p:cNvPr id="6" name="object 6"/>
          <p:cNvSpPr txBox="1"/>
          <p:nvPr/>
        </p:nvSpPr>
        <p:spPr>
          <a:xfrm>
            <a:off x="4099943" y="5055237"/>
            <a:ext cx="3020695" cy="479425"/>
          </a:xfrm>
          <a:prstGeom prst="rect">
            <a:avLst/>
          </a:prstGeom>
        </p:spPr>
        <p:txBody>
          <a:bodyPr vert="horz" wrap="square" lIns="0" tIns="17774" rIns="0" bIns="0" rtlCol="0">
            <a:spAutoFit/>
          </a:bodyPr>
          <a:lstStyle/>
          <a:p>
            <a:pPr marL="12697" marR="5077" algn="just">
              <a:lnSpc>
                <a:spcPts val="1190"/>
              </a:lnSpc>
              <a:spcBef>
                <a:spcPts val="140"/>
              </a:spcBef>
            </a:pPr>
            <a:r>
              <a:rPr sz="1000" spc="-40" dirty="0">
                <a:solidFill>
                  <a:srgbClr val="57585B"/>
                </a:solidFill>
                <a:latin typeface="Microsoft Sans Serif"/>
                <a:cs typeface="Microsoft Sans Serif"/>
              </a:rPr>
              <a:t>experiencia</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completamente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nueva</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tiene </a:t>
            </a:r>
            <a:r>
              <a:rPr sz="1000" spc="-254" dirty="0">
                <a:solidFill>
                  <a:srgbClr val="57585B"/>
                </a:solidFill>
                <a:latin typeface="Microsoft Sans Serif"/>
                <a:cs typeface="Microsoft Sans Serif"/>
              </a:rPr>
              <a:t> </a:t>
            </a:r>
            <a:r>
              <a:rPr sz="1000" spc="-40" dirty="0">
                <a:solidFill>
                  <a:srgbClr val="57585B"/>
                </a:solidFill>
                <a:latin typeface="Microsoft Sans Serif"/>
                <a:cs typeface="Microsoft Sans Serif"/>
              </a:rPr>
              <a:t>repercusiones</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beneficiosas</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todas</a:t>
            </a:r>
            <a:r>
              <a:rPr sz="1000" spc="-35" dirty="0">
                <a:solidFill>
                  <a:srgbClr val="57585B"/>
                </a:solidFill>
                <a:latin typeface="Microsoft Sans Serif"/>
                <a:cs typeface="Microsoft Sans Serif"/>
              </a:rPr>
              <a:t> las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direcciones,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hacia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origen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hacia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consumidor</a:t>
            </a:r>
            <a:r>
              <a:rPr sz="1000" spc="1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descubre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endParaRPr sz="1000">
              <a:latin typeface="Microsoft Sans Serif"/>
              <a:cs typeface="Microsoft Sans Serif"/>
            </a:endParaRPr>
          </a:p>
        </p:txBody>
      </p:sp>
      <p:sp>
        <p:nvSpPr>
          <p:cNvPr id="7" name="object 7"/>
          <p:cNvSpPr txBox="1"/>
          <p:nvPr/>
        </p:nvSpPr>
        <p:spPr>
          <a:xfrm>
            <a:off x="4099943" y="5509643"/>
            <a:ext cx="3020695" cy="480695"/>
          </a:xfrm>
          <a:prstGeom prst="rect">
            <a:avLst/>
          </a:prstGeom>
        </p:spPr>
        <p:txBody>
          <a:bodyPr vert="horz" wrap="square" lIns="0" tIns="12697" rIns="0" bIns="0" rtlCol="0">
            <a:spAutoFit/>
          </a:bodyPr>
          <a:lstStyle/>
          <a:p>
            <a:pPr marL="12697" marR="5077" algn="just">
              <a:lnSpc>
                <a:spcPct val="99500"/>
              </a:lnSpc>
              <a:spcBef>
                <a:spcPts val="100"/>
              </a:spcBef>
            </a:pPr>
            <a:r>
              <a:rPr sz="1000" spc="-30" dirty="0">
                <a:solidFill>
                  <a:srgbClr val="57585B"/>
                </a:solidFill>
                <a:latin typeface="Microsoft Sans Serif"/>
                <a:cs typeface="Microsoft Sans Serif"/>
              </a:rPr>
              <a:t>lo </a:t>
            </a:r>
            <a:r>
              <a:rPr sz="1000" spc="-35" dirty="0">
                <a:solidFill>
                  <a:srgbClr val="57585B"/>
                </a:solidFill>
                <a:latin typeface="Microsoft Sans Serif"/>
                <a:cs typeface="Microsoft Sans Serif"/>
              </a:rPr>
              <a:t>elige. </a:t>
            </a:r>
            <a:r>
              <a:rPr sz="1000" spc="-45" dirty="0">
                <a:solidFill>
                  <a:srgbClr val="57585B"/>
                </a:solidFill>
                <a:latin typeface="Microsoft Sans Serif"/>
                <a:cs typeface="Microsoft Sans Serif"/>
              </a:rPr>
              <a:t>Todo</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etiquetado</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utilizado </a:t>
            </a:r>
            <a:r>
              <a:rPr sz="1000" spc="-40" dirty="0">
                <a:solidFill>
                  <a:srgbClr val="57585B"/>
                </a:solidFill>
                <a:latin typeface="Microsoft Sans Serif"/>
                <a:cs typeface="Microsoft Sans Serif"/>
              </a:rPr>
              <a:t>muestra</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195" dirty="0">
                <a:solidFill>
                  <a:srgbClr val="57585B"/>
                </a:solidFill>
                <a:latin typeface="Microsoft Sans Serif"/>
                <a:cs typeface="Microsoft Sans Serif"/>
              </a:rPr>
              <a:t> </a:t>
            </a:r>
            <a:r>
              <a:rPr sz="1000" spc="-40" dirty="0">
                <a:solidFill>
                  <a:srgbClr val="57585B"/>
                </a:solidFill>
                <a:latin typeface="Microsoft Sans Serif"/>
                <a:cs typeface="Microsoft Sans Serif"/>
              </a:rPr>
              <a:t>origen </a:t>
            </a:r>
            <a:r>
              <a:rPr sz="1000" spc="-35" dirty="0">
                <a:solidFill>
                  <a:srgbClr val="57585B"/>
                </a:solidFill>
                <a:latin typeface="Microsoft Sans Serif"/>
                <a:cs typeface="Microsoft Sans Serif"/>
              </a:rPr>
              <a:t> del café, </a:t>
            </a:r>
            <a:r>
              <a:rPr sz="1000" spc="-30" dirty="0">
                <a:solidFill>
                  <a:srgbClr val="57585B"/>
                </a:solidFill>
                <a:latin typeface="Microsoft Sans Serif"/>
                <a:cs typeface="Microsoft Sans Serif"/>
              </a:rPr>
              <a:t>la </a:t>
            </a:r>
            <a:r>
              <a:rPr sz="1000" spc="-40" dirty="0">
                <a:solidFill>
                  <a:srgbClr val="57585B"/>
                </a:solidFill>
                <a:latin typeface="Microsoft Sans Serif"/>
                <a:cs typeface="Microsoft Sans Serif"/>
              </a:rPr>
              <a:t>plantación </a:t>
            </a:r>
            <a:r>
              <a:rPr sz="1000" spc="-35" dirty="0">
                <a:solidFill>
                  <a:srgbClr val="57585B"/>
                </a:solidFill>
                <a:latin typeface="Microsoft Sans Serif"/>
                <a:cs typeface="Microsoft Sans Serif"/>
              </a:rPr>
              <a:t>o </a:t>
            </a:r>
            <a:r>
              <a:rPr sz="1000" spc="-40" dirty="0">
                <a:solidFill>
                  <a:srgbClr val="57585B"/>
                </a:solidFill>
                <a:latin typeface="Microsoft Sans Serif"/>
                <a:cs typeface="Microsoft Sans Serif"/>
              </a:rPr>
              <a:t>cooperativa donde </a:t>
            </a:r>
            <a:r>
              <a:rPr sz="1000" spc="-35" dirty="0">
                <a:solidFill>
                  <a:srgbClr val="57585B"/>
                </a:solidFill>
                <a:latin typeface="Microsoft Sans Serif"/>
                <a:cs typeface="Microsoft Sans Serif"/>
              </a:rPr>
              <a:t>se cultivó </a:t>
            </a:r>
            <a:r>
              <a:rPr sz="1000" spc="-15" dirty="0">
                <a:solidFill>
                  <a:srgbClr val="57585B"/>
                </a:solidFill>
                <a:latin typeface="Microsoft Sans Serif"/>
                <a:cs typeface="Microsoft Sans Serif"/>
              </a:rPr>
              <a:t>así </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t>
            </a:r>
            <a:r>
              <a:rPr sz="1000" spc="-45" dirty="0">
                <a:solidFill>
                  <a:srgbClr val="57585B"/>
                </a:solidFill>
                <a:latin typeface="Microsoft Sans Serif"/>
                <a:cs typeface="Microsoft Sans Serif"/>
              </a:rPr>
              <a:t>o</a:t>
            </a:r>
            <a:r>
              <a:rPr sz="1000" spc="-55" dirty="0">
                <a:solidFill>
                  <a:srgbClr val="57585B"/>
                </a:solidFill>
                <a:latin typeface="Microsoft Sans Serif"/>
                <a:cs typeface="Microsoft Sans Serif"/>
              </a:rPr>
              <a:t>m</a:t>
            </a:r>
            <a:r>
              <a:rPr sz="1000" spc="-35" dirty="0">
                <a:solidFill>
                  <a:srgbClr val="57585B"/>
                </a:solidFill>
                <a:latin typeface="Microsoft Sans Serif"/>
                <a:cs typeface="Microsoft Sans Serif"/>
              </a:rPr>
              <a:t>o</a:t>
            </a:r>
            <a:r>
              <a:rPr sz="1000" spc="-25" dirty="0">
                <a:solidFill>
                  <a:srgbClr val="57585B"/>
                </a:solidFill>
                <a:latin typeface="Microsoft Sans Serif"/>
                <a:cs typeface="Microsoft Sans Serif"/>
              </a:rPr>
              <a:t> l</a:t>
            </a:r>
            <a:r>
              <a:rPr sz="1000" spc="-35" dirty="0">
                <a:solidFill>
                  <a:srgbClr val="57585B"/>
                </a:solidFill>
                <a:latin typeface="Microsoft Sans Serif"/>
                <a:cs typeface="Microsoft Sans Serif"/>
              </a:rPr>
              <a: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f</a:t>
            </a:r>
            <a:r>
              <a:rPr sz="1000" spc="-45" dirty="0">
                <a:solidFill>
                  <a:srgbClr val="57585B"/>
                </a:solidFill>
                <a:latin typeface="Microsoft Sans Serif"/>
                <a:cs typeface="Microsoft Sans Serif"/>
              </a:rPr>
              <a:t>e</a:t>
            </a:r>
            <a:r>
              <a:rPr sz="1000" spc="-35" dirty="0">
                <a:solidFill>
                  <a:srgbClr val="57585B"/>
                </a:solidFill>
                <a:latin typeface="Microsoft Sans Serif"/>
                <a:cs typeface="Microsoft Sans Serif"/>
              </a:rPr>
              <a:t>c</a:t>
            </a:r>
            <a:r>
              <a:rPr sz="1000" spc="-45" dirty="0">
                <a:solidFill>
                  <a:srgbClr val="57585B"/>
                </a:solidFill>
                <a:latin typeface="Microsoft Sans Serif"/>
                <a:cs typeface="Microsoft Sans Serif"/>
              </a:rPr>
              <a:t>h</a:t>
            </a:r>
            <a:r>
              <a:rPr sz="1000" spc="-35" dirty="0">
                <a:solidFill>
                  <a:srgbClr val="57585B"/>
                </a:solidFill>
                <a:latin typeface="Microsoft Sans Serif"/>
                <a:cs typeface="Microsoft Sans Serif"/>
              </a:rPr>
              <a:t>a</a:t>
            </a:r>
            <a:r>
              <a:rPr sz="1000" spc="-25" dirty="0">
                <a:solidFill>
                  <a:srgbClr val="57585B"/>
                </a:solidFill>
                <a:latin typeface="Microsoft Sans Serif"/>
                <a:cs typeface="Microsoft Sans Serif"/>
              </a:rPr>
              <a:t> </a:t>
            </a:r>
            <a:r>
              <a:rPr sz="1000" spc="-45" dirty="0">
                <a:solidFill>
                  <a:srgbClr val="57585B"/>
                </a:solidFill>
                <a:latin typeface="Microsoft Sans Serif"/>
                <a:cs typeface="Microsoft Sans Serif"/>
              </a:rPr>
              <a:t>d</a:t>
            </a:r>
            <a:r>
              <a:rPr sz="1000" spc="-35" dirty="0">
                <a:solidFill>
                  <a:srgbClr val="57585B"/>
                </a:solidFill>
                <a:latin typeface="Microsoft Sans Serif"/>
                <a:cs typeface="Microsoft Sans Serif"/>
              </a:rPr>
              <a: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tu</a:t>
            </a:r>
            <a:r>
              <a:rPr sz="1000" spc="-45" dirty="0">
                <a:solidFill>
                  <a:srgbClr val="57585B"/>
                </a:solidFill>
                <a:latin typeface="Microsoft Sans Serif"/>
                <a:cs typeface="Microsoft Sans Serif"/>
              </a:rPr>
              <a:t>e</a:t>
            </a:r>
            <a:r>
              <a:rPr sz="1000" spc="-35" dirty="0">
                <a:solidFill>
                  <a:srgbClr val="57585B"/>
                </a:solidFill>
                <a:latin typeface="Microsoft Sans Serif"/>
                <a:cs typeface="Microsoft Sans Serif"/>
              </a:rPr>
              <a:t>st</a:t>
            </a:r>
            <a:r>
              <a:rPr sz="1000" spc="-40" dirty="0">
                <a:solidFill>
                  <a:srgbClr val="57585B"/>
                </a:solidFill>
                <a:latin typeface="Microsoft Sans Serif"/>
                <a:cs typeface="Microsoft Sans Serif"/>
              </a:rPr>
              <a:t>e</a:t>
            </a:r>
            <a:r>
              <a:rPr sz="1000" spc="-20" dirty="0">
                <a:solidFill>
                  <a:srgbClr val="57585B"/>
                </a:solidFill>
                <a:latin typeface="Microsoft Sans Serif"/>
                <a:cs typeface="Microsoft Sans Serif"/>
              </a:rPr>
              <a:t>.</a:t>
            </a:r>
            <a:endParaRPr sz="1000">
              <a:latin typeface="Microsoft Sans Serif"/>
              <a:cs typeface="Microsoft Sans Serif"/>
            </a:endParaRPr>
          </a:p>
        </p:txBody>
      </p:sp>
      <p:sp>
        <p:nvSpPr>
          <p:cNvPr id="8" name="object 8"/>
          <p:cNvSpPr txBox="1"/>
          <p:nvPr/>
        </p:nvSpPr>
        <p:spPr>
          <a:xfrm>
            <a:off x="3834768" y="6134480"/>
            <a:ext cx="1985645" cy="355600"/>
          </a:xfrm>
          <a:prstGeom prst="rect">
            <a:avLst/>
          </a:prstGeom>
        </p:spPr>
        <p:txBody>
          <a:bodyPr vert="horz" wrap="square" lIns="0" tIns="12697" rIns="0" bIns="0" rtlCol="0">
            <a:spAutoFit/>
          </a:bodyPr>
          <a:lstStyle/>
          <a:p>
            <a:pPr marL="12697">
              <a:lnSpc>
                <a:spcPts val="1417"/>
              </a:lnSpc>
              <a:spcBef>
                <a:spcPts val="100"/>
              </a:spcBef>
              <a:tabLst>
                <a:tab pos="312324" algn="l"/>
              </a:tabLst>
            </a:pPr>
            <a:r>
              <a:rPr sz="1000" spc="-5" dirty="0">
                <a:solidFill>
                  <a:srgbClr val="57585B"/>
                </a:solidFill>
                <a:latin typeface="Microsoft Sans Serif"/>
                <a:cs typeface="Microsoft Sans Serif"/>
              </a:rPr>
              <a:t>.	</a:t>
            </a:r>
            <a:r>
              <a:rPr sz="1200" spc="-40" dirty="0">
                <a:solidFill>
                  <a:srgbClr val="004448"/>
                </a:solidFill>
                <a:latin typeface="Microsoft Sans Serif"/>
                <a:cs typeface="Microsoft Sans Serif"/>
              </a:rPr>
              <a:t>Requerimientos</a:t>
            </a:r>
            <a:r>
              <a:rPr sz="1200" spc="-5" dirty="0">
                <a:solidFill>
                  <a:srgbClr val="004448"/>
                </a:solidFill>
                <a:latin typeface="Microsoft Sans Serif"/>
                <a:cs typeface="Microsoft Sans Serif"/>
              </a:rPr>
              <a:t> </a:t>
            </a:r>
            <a:r>
              <a:rPr sz="1200" spc="-35" dirty="0">
                <a:solidFill>
                  <a:srgbClr val="004448"/>
                </a:solidFill>
                <a:latin typeface="Microsoft Sans Serif"/>
                <a:cs typeface="Microsoft Sans Serif"/>
              </a:rPr>
              <a:t>dietéticos</a:t>
            </a:r>
            <a:endParaRPr sz="1200">
              <a:latin typeface="Microsoft Sans Serif"/>
              <a:cs typeface="Microsoft Sans Serif"/>
            </a:endParaRPr>
          </a:p>
          <a:p>
            <a:pPr marL="277411">
              <a:lnSpc>
                <a:spcPts val="1180"/>
              </a:lnSpc>
            </a:pPr>
            <a:r>
              <a:rPr sz="1000" spc="-60" dirty="0">
                <a:solidFill>
                  <a:srgbClr val="57585B"/>
                </a:solidFill>
                <a:latin typeface="Microsoft Sans Serif"/>
                <a:cs typeface="Microsoft Sans Serif"/>
              </a:rPr>
              <a:t>Vegano,</a:t>
            </a:r>
            <a:r>
              <a:rPr sz="1000" spc="5" dirty="0">
                <a:solidFill>
                  <a:srgbClr val="57585B"/>
                </a:solidFill>
                <a:latin typeface="Microsoft Sans Serif"/>
                <a:cs typeface="Microsoft Sans Serif"/>
              </a:rPr>
              <a:t> </a:t>
            </a:r>
            <a:r>
              <a:rPr sz="1000" spc="-50" dirty="0">
                <a:solidFill>
                  <a:srgbClr val="57585B"/>
                </a:solidFill>
                <a:latin typeface="Microsoft Sans Serif"/>
                <a:cs typeface="Microsoft Sans Serif"/>
              </a:rPr>
              <a:t>vegetariano,</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sin</a:t>
            </a:r>
            <a:r>
              <a:rPr sz="1000" spc="35" dirty="0">
                <a:solidFill>
                  <a:srgbClr val="57585B"/>
                </a:solidFill>
                <a:latin typeface="Microsoft Sans Serif"/>
                <a:cs typeface="Microsoft Sans Serif"/>
              </a:rPr>
              <a:t> </a:t>
            </a:r>
            <a:r>
              <a:rPr sz="1000" spc="-50" dirty="0">
                <a:solidFill>
                  <a:srgbClr val="57585B"/>
                </a:solidFill>
                <a:latin typeface="Microsoft Sans Serif"/>
                <a:cs typeface="Microsoft Sans Serif"/>
              </a:rPr>
              <a:t>gluten.</a:t>
            </a:r>
            <a:endParaRPr sz="1000">
              <a:latin typeface="Microsoft Sans Serif"/>
              <a:cs typeface="Microsoft Sans Serif"/>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3881504" y="6078219"/>
            <a:ext cx="156781" cy="228600"/>
          </a:xfrm>
          <a:prstGeom prst="rect">
            <a:avLst/>
          </a:prstGeom>
        </p:spPr>
      </p:pic>
      <p:sp>
        <p:nvSpPr>
          <p:cNvPr id="10" name="object 10"/>
          <p:cNvSpPr/>
          <p:nvPr/>
        </p:nvSpPr>
        <p:spPr>
          <a:xfrm>
            <a:off x="7149468" y="10232783"/>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1" name="object 11"/>
          <p:cNvGrpSpPr/>
          <p:nvPr/>
        </p:nvGrpSpPr>
        <p:grpSpPr>
          <a:xfrm>
            <a:off x="0" y="9374885"/>
            <a:ext cx="3144520" cy="1315720"/>
            <a:chOff x="0" y="9374885"/>
            <a:chExt cx="3144520" cy="1315720"/>
          </a:xfrm>
        </p:grpSpPr>
        <p:pic>
          <p:nvPicPr>
            <p:cNvPr id="12" name="object 12"/>
            <p:cNvPicPr/>
            <p:nvPr/>
          </p:nvPicPr>
          <p:blipFill>
            <a:blip r:embed="rId3" cstate="screen">
              <a:extLst>
                <a:ext uri="{28A0092B-C50C-407E-A947-70E740481C1C}">
                  <a14:useLocalDpi xmlns:a14="http://schemas.microsoft.com/office/drawing/2010/main"/>
                </a:ext>
              </a:extLst>
            </a:blip>
            <a:stretch>
              <a:fillRect/>
            </a:stretch>
          </p:blipFill>
          <p:spPr>
            <a:xfrm>
              <a:off x="198120" y="10226433"/>
              <a:ext cx="153035" cy="131444"/>
            </a:xfrm>
            <a:prstGeom prst="rect">
              <a:avLst/>
            </a:prstGeom>
          </p:spPr>
        </p:pic>
        <p:sp>
          <p:nvSpPr>
            <p:cNvPr id="13" name="object 13"/>
            <p:cNvSpPr/>
            <p:nvPr/>
          </p:nvSpPr>
          <p:spPr>
            <a:xfrm>
              <a:off x="132714" y="10293108"/>
              <a:ext cx="248285" cy="323215"/>
            </a:xfrm>
            <a:custGeom>
              <a:avLst/>
              <a:gdLst/>
              <a:ahLst/>
              <a:cxnLst/>
              <a:rect l="l" t="t" r="r" b="b"/>
              <a:pathLst>
                <a:path w="248285" h="323215">
                  <a:moveTo>
                    <a:pt x="132080" y="0"/>
                  </a:moveTo>
                  <a:lnTo>
                    <a:pt x="123825" y="1269"/>
                  </a:lnTo>
                  <a:lnTo>
                    <a:pt x="116205" y="5714"/>
                  </a:lnTo>
                  <a:lnTo>
                    <a:pt x="111125" y="13334"/>
                  </a:lnTo>
                  <a:lnTo>
                    <a:pt x="71755" y="121284"/>
                  </a:lnTo>
                  <a:lnTo>
                    <a:pt x="65405" y="123189"/>
                  </a:lnTo>
                  <a:lnTo>
                    <a:pt x="55880" y="119379"/>
                  </a:lnTo>
                  <a:lnTo>
                    <a:pt x="53340" y="116839"/>
                  </a:lnTo>
                  <a:lnTo>
                    <a:pt x="46355" y="94614"/>
                  </a:lnTo>
                  <a:lnTo>
                    <a:pt x="44450" y="85724"/>
                  </a:lnTo>
                  <a:lnTo>
                    <a:pt x="38100" y="80644"/>
                  </a:lnTo>
                  <a:lnTo>
                    <a:pt x="31115" y="78104"/>
                  </a:lnTo>
                  <a:lnTo>
                    <a:pt x="19050" y="76199"/>
                  </a:lnTo>
                  <a:lnTo>
                    <a:pt x="7620" y="80009"/>
                  </a:lnTo>
                  <a:lnTo>
                    <a:pt x="635" y="88264"/>
                  </a:lnTo>
                  <a:lnTo>
                    <a:pt x="0" y="100964"/>
                  </a:lnTo>
                  <a:lnTo>
                    <a:pt x="34290" y="276854"/>
                  </a:lnTo>
                  <a:lnTo>
                    <a:pt x="35560" y="277489"/>
                  </a:lnTo>
                  <a:lnTo>
                    <a:pt x="159385" y="323209"/>
                  </a:lnTo>
                  <a:lnTo>
                    <a:pt x="161290" y="321939"/>
                  </a:lnTo>
                  <a:lnTo>
                    <a:pt x="180975" y="278759"/>
                  </a:lnTo>
                  <a:lnTo>
                    <a:pt x="210185" y="257174"/>
                  </a:lnTo>
                  <a:lnTo>
                    <a:pt x="229870" y="238124"/>
                  </a:lnTo>
                  <a:lnTo>
                    <a:pt x="241935" y="219074"/>
                  </a:lnTo>
                  <a:lnTo>
                    <a:pt x="248285" y="199389"/>
                  </a:lnTo>
                  <a:lnTo>
                    <a:pt x="247650" y="180339"/>
                  </a:lnTo>
                  <a:lnTo>
                    <a:pt x="240665" y="167639"/>
                  </a:lnTo>
                  <a:lnTo>
                    <a:pt x="231140" y="158749"/>
                  </a:lnTo>
                  <a:lnTo>
                    <a:pt x="222250" y="153669"/>
                  </a:lnTo>
                  <a:lnTo>
                    <a:pt x="219075" y="152399"/>
                  </a:lnTo>
                  <a:lnTo>
                    <a:pt x="188595" y="123189"/>
                  </a:lnTo>
                  <a:lnTo>
                    <a:pt x="177165" y="121919"/>
                  </a:lnTo>
                  <a:lnTo>
                    <a:pt x="175895" y="120649"/>
                  </a:lnTo>
                  <a:lnTo>
                    <a:pt x="175895" y="119379"/>
                  </a:lnTo>
                  <a:lnTo>
                    <a:pt x="172085" y="110489"/>
                  </a:lnTo>
                  <a:lnTo>
                    <a:pt x="136525" y="91439"/>
                  </a:lnTo>
                  <a:lnTo>
                    <a:pt x="135255" y="89534"/>
                  </a:lnTo>
                  <a:lnTo>
                    <a:pt x="156845" y="29844"/>
                  </a:lnTo>
                  <a:lnTo>
                    <a:pt x="157480" y="20954"/>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sp>
          <p:nvSpPr>
            <p:cNvPr id="14" name="object 14"/>
            <p:cNvSpPr/>
            <p:nvPr/>
          </p:nvSpPr>
          <p:spPr>
            <a:xfrm>
              <a:off x="0" y="9374885"/>
              <a:ext cx="3144520" cy="1315720"/>
            </a:xfrm>
            <a:custGeom>
              <a:avLst/>
              <a:gdLst/>
              <a:ahLst/>
              <a:cxnLst/>
              <a:rect l="l" t="t" r="r" b="b"/>
              <a:pathLst>
                <a:path w="3144520" h="1315720">
                  <a:moveTo>
                    <a:pt x="3143885" y="20320"/>
                  </a:moveTo>
                  <a:lnTo>
                    <a:pt x="1311910" y="20320"/>
                  </a:lnTo>
                  <a:lnTo>
                    <a:pt x="3122930" y="27305"/>
                  </a:lnTo>
                  <a:lnTo>
                    <a:pt x="3120390" y="52082"/>
                  </a:lnTo>
                  <a:lnTo>
                    <a:pt x="3108325" y="137172"/>
                  </a:lnTo>
                  <a:lnTo>
                    <a:pt x="3098165" y="195592"/>
                  </a:lnTo>
                  <a:lnTo>
                    <a:pt x="3083560" y="262902"/>
                  </a:lnTo>
                  <a:lnTo>
                    <a:pt x="3067685" y="327672"/>
                  </a:lnTo>
                  <a:lnTo>
                    <a:pt x="3050540" y="389902"/>
                  </a:lnTo>
                  <a:lnTo>
                    <a:pt x="3032125" y="448957"/>
                  </a:lnTo>
                  <a:lnTo>
                    <a:pt x="3013075" y="504837"/>
                  </a:lnTo>
                  <a:lnTo>
                    <a:pt x="2994025" y="557542"/>
                  </a:lnTo>
                  <a:lnTo>
                    <a:pt x="2973705" y="607072"/>
                  </a:lnTo>
                  <a:lnTo>
                    <a:pt x="2954020" y="652792"/>
                  </a:lnTo>
                  <a:lnTo>
                    <a:pt x="2934335" y="695972"/>
                  </a:lnTo>
                  <a:lnTo>
                    <a:pt x="2915285" y="735342"/>
                  </a:lnTo>
                  <a:lnTo>
                    <a:pt x="2896870" y="770902"/>
                  </a:lnTo>
                  <a:lnTo>
                    <a:pt x="2853690" y="848372"/>
                  </a:lnTo>
                  <a:lnTo>
                    <a:pt x="2826385" y="891552"/>
                  </a:lnTo>
                  <a:lnTo>
                    <a:pt x="2798445" y="934097"/>
                  </a:lnTo>
                  <a:lnTo>
                    <a:pt x="2769870" y="975372"/>
                  </a:lnTo>
                  <a:lnTo>
                    <a:pt x="2739390" y="1015377"/>
                  </a:lnTo>
                  <a:lnTo>
                    <a:pt x="2708910" y="1053477"/>
                  </a:lnTo>
                  <a:lnTo>
                    <a:pt x="2676525" y="1090942"/>
                  </a:lnTo>
                  <a:lnTo>
                    <a:pt x="2643505" y="1126502"/>
                  </a:lnTo>
                  <a:lnTo>
                    <a:pt x="2609850" y="1161427"/>
                  </a:lnTo>
                  <a:lnTo>
                    <a:pt x="2574925" y="1195077"/>
                  </a:lnTo>
                  <a:lnTo>
                    <a:pt x="2539365" y="1226827"/>
                  </a:lnTo>
                  <a:lnTo>
                    <a:pt x="2502535" y="1257307"/>
                  </a:lnTo>
                  <a:lnTo>
                    <a:pt x="2464435" y="1286517"/>
                  </a:lnTo>
                  <a:lnTo>
                    <a:pt x="2425700" y="1314457"/>
                  </a:lnTo>
                  <a:lnTo>
                    <a:pt x="2425065" y="1315092"/>
                  </a:lnTo>
                  <a:lnTo>
                    <a:pt x="2459355" y="1315092"/>
                  </a:lnTo>
                  <a:lnTo>
                    <a:pt x="2477135" y="1302392"/>
                  </a:lnTo>
                  <a:lnTo>
                    <a:pt x="2515235" y="1272547"/>
                  </a:lnTo>
                  <a:lnTo>
                    <a:pt x="2552700" y="1242067"/>
                  </a:lnTo>
                  <a:lnTo>
                    <a:pt x="2588895" y="1209047"/>
                  </a:lnTo>
                  <a:lnTo>
                    <a:pt x="2623820" y="1175397"/>
                  </a:lnTo>
                  <a:lnTo>
                    <a:pt x="2658745" y="1140472"/>
                  </a:lnTo>
                  <a:lnTo>
                    <a:pt x="2691765" y="1104277"/>
                  </a:lnTo>
                  <a:lnTo>
                    <a:pt x="2724150" y="1066177"/>
                  </a:lnTo>
                  <a:lnTo>
                    <a:pt x="2755265" y="1027442"/>
                  </a:lnTo>
                  <a:lnTo>
                    <a:pt x="2785745" y="986802"/>
                  </a:lnTo>
                  <a:lnTo>
                    <a:pt x="2814955" y="944892"/>
                  </a:lnTo>
                  <a:lnTo>
                    <a:pt x="2843530" y="902347"/>
                  </a:lnTo>
                  <a:lnTo>
                    <a:pt x="2870835" y="857897"/>
                  </a:lnTo>
                  <a:lnTo>
                    <a:pt x="2896870" y="812177"/>
                  </a:lnTo>
                  <a:lnTo>
                    <a:pt x="2924175" y="761377"/>
                  </a:lnTo>
                  <a:lnTo>
                    <a:pt x="2949575" y="710577"/>
                  </a:lnTo>
                  <a:lnTo>
                    <a:pt x="2973070" y="659777"/>
                  </a:lnTo>
                  <a:lnTo>
                    <a:pt x="2994025" y="610247"/>
                  </a:lnTo>
                  <a:lnTo>
                    <a:pt x="3013710" y="561352"/>
                  </a:lnTo>
                  <a:lnTo>
                    <a:pt x="3031490" y="513727"/>
                  </a:lnTo>
                  <a:lnTo>
                    <a:pt x="3047365" y="467372"/>
                  </a:lnTo>
                  <a:lnTo>
                    <a:pt x="3061335" y="422922"/>
                  </a:lnTo>
                  <a:lnTo>
                    <a:pt x="3074035" y="380377"/>
                  </a:lnTo>
                  <a:lnTo>
                    <a:pt x="3085465" y="340372"/>
                  </a:lnTo>
                  <a:lnTo>
                    <a:pt x="3094990" y="302272"/>
                  </a:lnTo>
                  <a:lnTo>
                    <a:pt x="3120390" y="184162"/>
                  </a:lnTo>
                  <a:lnTo>
                    <a:pt x="3132455" y="115582"/>
                  </a:lnTo>
                  <a:lnTo>
                    <a:pt x="3139440" y="63512"/>
                  </a:lnTo>
                  <a:lnTo>
                    <a:pt x="3143250" y="30480"/>
                  </a:lnTo>
                  <a:lnTo>
                    <a:pt x="3143885" y="20320"/>
                  </a:lnTo>
                  <a:close/>
                </a:path>
                <a:path w="3144520" h="1315720">
                  <a:moveTo>
                    <a:pt x="1311275" y="0"/>
                  </a:moveTo>
                  <a:lnTo>
                    <a:pt x="1257935" y="1270"/>
                  </a:lnTo>
                  <a:lnTo>
                    <a:pt x="1204595" y="3810"/>
                  </a:lnTo>
                  <a:lnTo>
                    <a:pt x="1151890" y="6985"/>
                  </a:lnTo>
                  <a:lnTo>
                    <a:pt x="1100455" y="12065"/>
                  </a:lnTo>
                  <a:lnTo>
                    <a:pt x="1049020" y="18415"/>
                  </a:lnTo>
                  <a:lnTo>
                    <a:pt x="998855" y="26035"/>
                  </a:lnTo>
                  <a:lnTo>
                    <a:pt x="948690" y="34290"/>
                  </a:lnTo>
                  <a:lnTo>
                    <a:pt x="899794" y="44450"/>
                  </a:lnTo>
                  <a:lnTo>
                    <a:pt x="851535" y="55892"/>
                  </a:lnTo>
                  <a:lnTo>
                    <a:pt x="803910" y="68592"/>
                  </a:lnTo>
                  <a:lnTo>
                    <a:pt x="756285" y="81927"/>
                  </a:lnTo>
                  <a:lnTo>
                    <a:pt x="710565" y="97167"/>
                  </a:lnTo>
                  <a:lnTo>
                    <a:pt x="664845" y="113677"/>
                  </a:lnTo>
                  <a:lnTo>
                    <a:pt x="619760" y="130822"/>
                  </a:lnTo>
                  <a:lnTo>
                    <a:pt x="575945" y="149872"/>
                  </a:lnTo>
                  <a:lnTo>
                    <a:pt x="532130" y="170192"/>
                  </a:lnTo>
                  <a:lnTo>
                    <a:pt x="489584" y="191147"/>
                  </a:lnTo>
                  <a:lnTo>
                    <a:pt x="447675" y="214007"/>
                  </a:lnTo>
                  <a:lnTo>
                    <a:pt x="406400" y="237502"/>
                  </a:lnTo>
                  <a:lnTo>
                    <a:pt x="366395" y="262902"/>
                  </a:lnTo>
                  <a:lnTo>
                    <a:pt x="326390" y="288937"/>
                  </a:lnTo>
                  <a:lnTo>
                    <a:pt x="287655" y="316877"/>
                  </a:lnTo>
                  <a:lnTo>
                    <a:pt x="249554" y="345452"/>
                  </a:lnTo>
                  <a:lnTo>
                    <a:pt x="212090" y="375297"/>
                  </a:lnTo>
                  <a:lnTo>
                    <a:pt x="175895" y="406412"/>
                  </a:lnTo>
                  <a:lnTo>
                    <a:pt x="139700" y="438797"/>
                  </a:lnTo>
                  <a:lnTo>
                    <a:pt x="104775" y="472452"/>
                  </a:lnTo>
                  <a:lnTo>
                    <a:pt x="71120" y="507377"/>
                  </a:lnTo>
                  <a:lnTo>
                    <a:pt x="37465" y="543572"/>
                  </a:lnTo>
                  <a:lnTo>
                    <a:pt x="5080" y="580402"/>
                  </a:lnTo>
                  <a:lnTo>
                    <a:pt x="0" y="586752"/>
                  </a:lnTo>
                  <a:lnTo>
                    <a:pt x="0" y="617867"/>
                  </a:lnTo>
                  <a:lnTo>
                    <a:pt x="31115" y="581037"/>
                  </a:lnTo>
                  <a:lnTo>
                    <a:pt x="66040" y="542302"/>
                  </a:lnTo>
                  <a:lnTo>
                    <a:pt x="100965" y="504837"/>
                  </a:lnTo>
                  <a:lnTo>
                    <a:pt x="137795" y="468642"/>
                  </a:lnTo>
                  <a:lnTo>
                    <a:pt x="174625" y="434352"/>
                  </a:lnTo>
                  <a:lnTo>
                    <a:pt x="213360" y="400697"/>
                  </a:lnTo>
                  <a:lnTo>
                    <a:pt x="252095" y="368947"/>
                  </a:lnTo>
                  <a:lnTo>
                    <a:pt x="292100" y="338467"/>
                  </a:lnTo>
                  <a:lnTo>
                    <a:pt x="332740" y="309257"/>
                  </a:lnTo>
                  <a:lnTo>
                    <a:pt x="374650" y="281317"/>
                  </a:lnTo>
                  <a:lnTo>
                    <a:pt x="417195" y="254647"/>
                  </a:lnTo>
                  <a:lnTo>
                    <a:pt x="457834" y="231152"/>
                  </a:lnTo>
                  <a:lnTo>
                    <a:pt x="499109" y="208927"/>
                  </a:lnTo>
                  <a:lnTo>
                    <a:pt x="541020" y="187972"/>
                  </a:lnTo>
                  <a:lnTo>
                    <a:pt x="584200" y="168287"/>
                  </a:lnTo>
                  <a:lnTo>
                    <a:pt x="628015" y="149237"/>
                  </a:lnTo>
                  <a:lnTo>
                    <a:pt x="672465" y="132092"/>
                  </a:lnTo>
                  <a:lnTo>
                    <a:pt x="717550" y="116217"/>
                  </a:lnTo>
                  <a:lnTo>
                    <a:pt x="763270" y="100977"/>
                  </a:lnTo>
                  <a:lnTo>
                    <a:pt x="809625" y="87642"/>
                  </a:lnTo>
                  <a:lnTo>
                    <a:pt x="856615" y="74942"/>
                  </a:lnTo>
                  <a:lnTo>
                    <a:pt x="904875" y="64147"/>
                  </a:lnTo>
                  <a:lnTo>
                    <a:pt x="953135" y="53987"/>
                  </a:lnTo>
                  <a:lnTo>
                    <a:pt x="1002665" y="45720"/>
                  </a:lnTo>
                  <a:lnTo>
                    <a:pt x="1052195" y="38100"/>
                  </a:lnTo>
                  <a:lnTo>
                    <a:pt x="1102995" y="32385"/>
                  </a:lnTo>
                  <a:lnTo>
                    <a:pt x="1154430" y="27305"/>
                  </a:lnTo>
                  <a:lnTo>
                    <a:pt x="1205865" y="23495"/>
                  </a:lnTo>
                  <a:lnTo>
                    <a:pt x="1258570" y="21590"/>
                  </a:lnTo>
                  <a:lnTo>
                    <a:pt x="1311910" y="20320"/>
                  </a:lnTo>
                  <a:lnTo>
                    <a:pt x="3143885" y="20320"/>
                  </a:lnTo>
                  <a:lnTo>
                    <a:pt x="3143885" y="18415"/>
                  </a:lnTo>
                  <a:lnTo>
                    <a:pt x="3144520" y="7620"/>
                  </a:lnTo>
                  <a:lnTo>
                    <a:pt x="1311275" y="0"/>
                  </a:lnTo>
                  <a:close/>
                </a:path>
              </a:pathLst>
            </a:custGeom>
            <a:solidFill>
              <a:srgbClr val="F5C15B"/>
            </a:solidFill>
          </p:spPr>
          <p:txBody>
            <a:bodyPr wrap="square" lIns="0" tIns="0" rIns="0" bIns="0" rtlCol="0"/>
            <a:lstStyle/>
            <a:p>
              <a:endParaRPr/>
            </a:p>
          </p:txBody>
        </p:sp>
        <p:pic>
          <p:nvPicPr>
            <p:cNvPr id="15" name="object 15"/>
            <p:cNvPicPr/>
            <p:nvPr/>
          </p:nvPicPr>
          <p:blipFill>
            <a:blip r:embed="rId4" cstate="screen">
              <a:extLst>
                <a:ext uri="{28A0092B-C50C-407E-A947-70E740481C1C}">
                  <a14:useLocalDpi xmlns:a14="http://schemas.microsoft.com/office/drawing/2010/main"/>
                </a:ext>
              </a:extLst>
            </a:blip>
            <a:stretch>
              <a:fillRect/>
            </a:stretch>
          </p:blipFill>
          <p:spPr>
            <a:xfrm>
              <a:off x="1263014" y="9931158"/>
              <a:ext cx="144144" cy="144145"/>
            </a:xfrm>
            <a:prstGeom prst="rect">
              <a:avLst/>
            </a:prstGeom>
          </p:spPr>
        </p:pic>
        <p:pic>
          <p:nvPicPr>
            <p:cNvPr id="16" name="object 16"/>
            <p:cNvPicPr/>
            <p:nvPr/>
          </p:nvPicPr>
          <p:blipFill>
            <a:blip r:embed="rId5" cstate="screen">
              <a:extLst>
                <a:ext uri="{28A0092B-C50C-407E-A947-70E740481C1C}">
                  <a14:useLocalDpi xmlns:a14="http://schemas.microsoft.com/office/drawing/2010/main"/>
                </a:ext>
              </a:extLst>
            </a:blip>
            <a:stretch>
              <a:fillRect/>
            </a:stretch>
          </p:blipFill>
          <p:spPr>
            <a:xfrm>
              <a:off x="739140" y="9916553"/>
              <a:ext cx="78105" cy="155575"/>
            </a:xfrm>
            <a:prstGeom prst="rect">
              <a:avLst/>
            </a:prstGeom>
          </p:spPr>
        </p:pic>
        <p:pic>
          <p:nvPicPr>
            <p:cNvPr id="17" name="object 17"/>
            <p:cNvPicPr/>
            <p:nvPr/>
          </p:nvPicPr>
          <p:blipFill>
            <a:blip r:embed="rId6" cstate="screen">
              <a:extLst>
                <a:ext uri="{28A0092B-C50C-407E-A947-70E740481C1C}">
                  <a14:useLocalDpi xmlns:a14="http://schemas.microsoft.com/office/drawing/2010/main"/>
                </a:ext>
              </a:extLst>
            </a:blip>
            <a:stretch>
              <a:fillRect/>
            </a:stretch>
          </p:blipFill>
          <p:spPr>
            <a:xfrm>
              <a:off x="971550" y="9917188"/>
              <a:ext cx="153034" cy="153035"/>
            </a:xfrm>
            <a:prstGeom prst="rect">
              <a:avLst/>
            </a:prstGeom>
          </p:spPr>
        </p:pic>
        <p:pic>
          <p:nvPicPr>
            <p:cNvPr id="18" name="object 18"/>
            <p:cNvPicPr/>
            <p:nvPr/>
          </p:nvPicPr>
          <p:blipFill>
            <a:blip r:embed="rId7" cstate="screen">
              <a:extLst>
                <a:ext uri="{28A0092B-C50C-407E-A947-70E740481C1C}">
                  <a14:useLocalDpi xmlns:a14="http://schemas.microsoft.com/office/drawing/2010/main"/>
                </a:ext>
              </a:extLst>
            </a:blip>
            <a:stretch>
              <a:fillRect/>
            </a:stretch>
          </p:blipFill>
          <p:spPr>
            <a:xfrm>
              <a:off x="716686" y="9648748"/>
              <a:ext cx="1747367" cy="143014"/>
            </a:xfrm>
            <a:prstGeom prst="rect">
              <a:avLst/>
            </a:prstGeom>
          </p:spPr>
        </p:pic>
      </p:grpSp>
      <p:grpSp>
        <p:nvGrpSpPr>
          <p:cNvPr id="19" name="object 19"/>
          <p:cNvGrpSpPr/>
          <p:nvPr/>
        </p:nvGrpSpPr>
        <p:grpSpPr>
          <a:xfrm>
            <a:off x="451487" y="2723898"/>
            <a:ext cx="3593465" cy="2080895"/>
            <a:chOff x="451484" y="2723895"/>
            <a:chExt cx="3593465" cy="2080895"/>
          </a:xfrm>
        </p:grpSpPr>
        <p:sp>
          <p:nvSpPr>
            <p:cNvPr id="20" name="object 20"/>
            <p:cNvSpPr/>
            <p:nvPr/>
          </p:nvSpPr>
          <p:spPr>
            <a:xfrm>
              <a:off x="683894" y="2723895"/>
              <a:ext cx="3096260" cy="2080895"/>
            </a:xfrm>
            <a:custGeom>
              <a:avLst/>
              <a:gdLst/>
              <a:ahLst/>
              <a:cxnLst/>
              <a:rect l="l" t="t" r="r" b="b"/>
              <a:pathLst>
                <a:path w="3096260" h="2080895">
                  <a:moveTo>
                    <a:pt x="2995295" y="0"/>
                  </a:moveTo>
                  <a:lnTo>
                    <a:pt x="100964" y="0"/>
                  </a:lnTo>
                  <a:lnTo>
                    <a:pt x="61595" y="7619"/>
                  </a:lnTo>
                  <a:lnTo>
                    <a:pt x="29845" y="29209"/>
                  </a:lnTo>
                  <a:lnTo>
                    <a:pt x="8254" y="61594"/>
                  </a:lnTo>
                  <a:lnTo>
                    <a:pt x="0" y="100964"/>
                  </a:lnTo>
                  <a:lnTo>
                    <a:pt x="0" y="1979929"/>
                  </a:lnTo>
                  <a:lnTo>
                    <a:pt x="8254" y="2019299"/>
                  </a:lnTo>
                  <a:lnTo>
                    <a:pt x="29845" y="2051049"/>
                  </a:lnTo>
                  <a:lnTo>
                    <a:pt x="61595" y="2072639"/>
                  </a:lnTo>
                  <a:lnTo>
                    <a:pt x="100964" y="2080894"/>
                  </a:lnTo>
                  <a:lnTo>
                    <a:pt x="2995295" y="2080894"/>
                  </a:lnTo>
                  <a:lnTo>
                    <a:pt x="3034665" y="2072639"/>
                  </a:lnTo>
                  <a:lnTo>
                    <a:pt x="3066415" y="2051049"/>
                  </a:lnTo>
                  <a:lnTo>
                    <a:pt x="3088005" y="2019299"/>
                  </a:lnTo>
                  <a:lnTo>
                    <a:pt x="3096260" y="1979929"/>
                  </a:lnTo>
                  <a:lnTo>
                    <a:pt x="3096260" y="100964"/>
                  </a:lnTo>
                  <a:lnTo>
                    <a:pt x="3088005" y="61594"/>
                  </a:lnTo>
                  <a:lnTo>
                    <a:pt x="3066415" y="29209"/>
                  </a:lnTo>
                  <a:lnTo>
                    <a:pt x="3034665" y="7619"/>
                  </a:lnTo>
                  <a:lnTo>
                    <a:pt x="2995295" y="0"/>
                  </a:lnTo>
                  <a:close/>
                </a:path>
              </a:pathLst>
            </a:custGeom>
            <a:solidFill>
              <a:srgbClr val="004448"/>
            </a:solidFill>
          </p:spPr>
          <p:txBody>
            <a:bodyPr wrap="square" lIns="0" tIns="0" rIns="0" bIns="0" rtlCol="0"/>
            <a:lstStyle/>
            <a:p>
              <a:endParaRPr/>
            </a:p>
          </p:txBody>
        </p:sp>
        <p:pic>
          <p:nvPicPr>
            <p:cNvPr id="21" name="object 21"/>
            <p:cNvPicPr/>
            <p:nvPr/>
          </p:nvPicPr>
          <p:blipFill>
            <a:blip r:embed="rId8" cstate="screen">
              <a:extLst>
                <a:ext uri="{28A0092B-C50C-407E-A947-70E740481C1C}">
                  <a14:useLocalDpi xmlns:a14="http://schemas.microsoft.com/office/drawing/2010/main"/>
                </a:ext>
              </a:extLst>
            </a:blip>
            <a:stretch>
              <a:fillRect/>
            </a:stretch>
          </p:blipFill>
          <p:spPr>
            <a:xfrm>
              <a:off x="451484" y="2781680"/>
              <a:ext cx="214629" cy="189229"/>
            </a:xfrm>
            <a:prstGeom prst="rect">
              <a:avLst/>
            </a:prstGeom>
          </p:spPr>
        </p:pic>
        <p:pic>
          <p:nvPicPr>
            <p:cNvPr id="22" name="object 22"/>
            <p:cNvPicPr/>
            <p:nvPr/>
          </p:nvPicPr>
          <p:blipFill>
            <a:blip r:embed="rId9" cstate="screen">
              <a:extLst>
                <a:ext uri="{28A0092B-C50C-407E-A947-70E740481C1C}">
                  <a14:useLocalDpi xmlns:a14="http://schemas.microsoft.com/office/drawing/2010/main"/>
                </a:ext>
              </a:extLst>
            </a:blip>
            <a:stretch>
              <a:fillRect/>
            </a:stretch>
          </p:blipFill>
          <p:spPr>
            <a:xfrm>
              <a:off x="3816984" y="2765170"/>
              <a:ext cx="215264" cy="222250"/>
            </a:xfrm>
            <a:prstGeom prst="rect">
              <a:avLst/>
            </a:prstGeom>
          </p:spPr>
        </p:pic>
        <p:pic>
          <p:nvPicPr>
            <p:cNvPr id="23" name="object 23"/>
            <p:cNvPicPr/>
            <p:nvPr/>
          </p:nvPicPr>
          <p:blipFill>
            <a:blip r:embed="rId10" cstate="screen">
              <a:extLst>
                <a:ext uri="{28A0092B-C50C-407E-A947-70E740481C1C}">
                  <a14:useLocalDpi xmlns:a14="http://schemas.microsoft.com/office/drawing/2010/main"/>
                </a:ext>
              </a:extLst>
            </a:blip>
            <a:stretch>
              <a:fillRect/>
            </a:stretch>
          </p:blipFill>
          <p:spPr>
            <a:xfrm>
              <a:off x="3830319" y="4020565"/>
              <a:ext cx="214629" cy="196215"/>
            </a:xfrm>
            <a:prstGeom prst="rect">
              <a:avLst/>
            </a:prstGeom>
          </p:spPr>
        </p:pic>
        <p:pic>
          <p:nvPicPr>
            <p:cNvPr id="24" name="object 24"/>
            <p:cNvPicPr/>
            <p:nvPr/>
          </p:nvPicPr>
          <p:blipFill>
            <a:blip r:embed="rId11" cstate="screen">
              <a:extLst>
                <a:ext uri="{28A0092B-C50C-407E-A947-70E740481C1C}">
                  <a14:useLocalDpi xmlns:a14="http://schemas.microsoft.com/office/drawing/2010/main"/>
                </a:ext>
              </a:extLst>
            </a:blip>
            <a:stretch>
              <a:fillRect/>
            </a:stretch>
          </p:blipFill>
          <p:spPr>
            <a:xfrm>
              <a:off x="747255" y="2783077"/>
              <a:ext cx="2119515" cy="142875"/>
            </a:xfrm>
            <a:prstGeom prst="rect">
              <a:avLst/>
            </a:prstGeom>
          </p:spPr>
        </p:pic>
        <p:pic>
          <p:nvPicPr>
            <p:cNvPr id="25" name="object 25"/>
            <p:cNvPicPr/>
            <p:nvPr/>
          </p:nvPicPr>
          <p:blipFill>
            <a:blip r:embed="rId12" cstate="screen">
              <a:extLst>
                <a:ext uri="{28A0092B-C50C-407E-A947-70E740481C1C}">
                  <a14:useLocalDpi xmlns:a14="http://schemas.microsoft.com/office/drawing/2010/main"/>
                </a:ext>
              </a:extLst>
            </a:blip>
            <a:stretch>
              <a:fillRect/>
            </a:stretch>
          </p:blipFill>
          <p:spPr>
            <a:xfrm>
              <a:off x="741489" y="2954400"/>
              <a:ext cx="754951" cy="93599"/>
            </a:xfrm>
            <a:prstGeom prst="rect">
              <a:avLst/>
            </a:prstGeom>
          </p:spPr>
        </p:pic>
        <p:pic>
          <p:nvPicPr>
            <p:cNvPr id="26" name="object 26"/>
            <p:cNvPicPr/>
            <p:nvPr/>
          </p:nvPicPr>
          <p:blipFill>
            <a:blip r:embed="rId13" cstate="screen">
              <a:extLst>
                <a:ext uri="{28A0092B-C50C-407E-A947-70E740481C1C}">
                  <a14:useLocalDpi xmlns:a14="http://schemas.microsoft.com/office/drawing/2010/main"/>
                </a:ext>
              </a:extLst>
            </a:blip>
            <a:stretch>
              <a:fillRect/>
            </a:stretch>
          </p:blipFill>
          <p:spPr>
            <a:xfrm>
              <a:off x="1577085" y="2954400"/>
              <a:ext cx="1055751" cy="93599"/>
            </a:xfrm>
            <a:prstGeom prst="rect">
              <a:avLst/>
            </a:prstGeom>
          </p:spPr>
        </p:pic>
        <p:pic>
          <p:nvPicPr>
            <p:cNvPr id="27" name="object 27"/>
            <p:cNvPicPr/>
            <p:nvPr/>
          </p:nvPicPr>
          <p:blipFill>
            <a:blip r:embed="rId14" cstate="screen">
              <a:extLst>
                <a:ext uri="{28A0092B-C50C-407E-A947-70E740481C1C}">
                  <a14:useLocalDpi xmlns:a14="http://schemas.microsoft.com/office/drawing/2010/main"/>
                </a:ext>
              </a:extLst>
            </a:blip>
            <a:stretch>
              <a:fillRect/>
            </a:stretch>
          </p:blipFill>
          <p:spPr>
            <a:xfrm>
              <a:off x="2713862" y="2954400"/>
              <a:ext cx="1008379" cy="93599"/>
            </a:xfrm>
            <a:prstGeom prst="rect">
              <a:avLst/>
            </a:prstGeom>
          </p:spPr>
        </p:pic>
        <p:pic>
          <p:nvPicPr>
            <p:cNvPr id="28" name="object 28"/>
            <p:cNvPicPr/>
            <p:nvPr/>
          </p:nvPicPr>
          <p:blipFill>
            <a:blip r:embed="rId15" cstate="screen">
              <a:extLst>
                <a:ext uri="{28A0092B-C50C-407E-A947-70E740481C1C}">
                  <a14:useLocalDpi xmlns:a14="http://schemas.microsoft.com/office/drawing/2010/main"/>
                </a:ext>
              </a:extLst>
            </a:blip>
            <a:stretch>
              <a:fillRect/>
            </a:stretch>
          </p:blipFill>
          <p:spPr>
            <a:xfrm>
              <a:off x="740790" y="3106800"/>
              <a:ext cx="2983230" cy="117221"/>
            </a:xfrm>
            <a:prstGeom prst="rect">
              <a:avLst/>
            </a:prstGeom>
          </p:spPr>
        </p:pic>
        <p:pic>
          <p:nvPicPr>
            <p:cNvPr id="29" name="object 29"/>
            <p:cNvPicPr/>
            <p:nvPr/>
          </p:nvPicPr>
          <p:blipFill>
            <a:blip r:embed="rId16" cstate="screen">
              <a:extLst>
                <a:ext uri="{28A0092B-C50C-407E-A947-70E740481C1C}">
                  <a14:useLocalDpi xmlns:a14="http://schemas.microsoft.com/office/drawing/2010/main"/>
                </a:ext>
              </a:extLst>
            </a:blip>
            <a:stretch>
              <a:fillRect/>
            </a:stretch>
          </p:blipFill>
          <p:spPr>
            <a:xfrm>
              <a:off x="740790" y="3257676"/>
              <a:ext cx="2991993" cy="118745"/>
            </a:xfrm>
            <a:prstGeom prst="rect">
              <a:avLst/>
            </a:prstGeom>
          </p:spPr>
        </p:pic>
        <p:pic>
          <p:nvPicPr>
            <p:cNvPr id="30" name="object 30"/>
            <p:cNvPicPr/>
            <p:nvPr/>
          </p:nvPicPr>
          <p:blipFill>
            <a:blip r:embed="rId17" cstate="screen">
              <a:extLst>
                <a:ext uri="{28A0092B-C50C-407E-A947-70E740481C1C}">
                  <a14:useLocalDpi xmlns:a14="http://schemas.microsoft.com/office/drawing/2010/main"/>
                </a:ext>
              </a:extLst>
            </a:blip>
            <a:stretch>
              <a:fillRect/>
            </a:stretch>
          </p:blipFill>
          <p:spPr>
            <a:xfrm>
              <a:off x="742492" y="3408552"/>
              <a:ext cx="2982798" cy="117221"/>
            </a:xfrm>
            <a:prstGeom prst="rect">
              <a:avLst/>
            </a:prstGeom>
          </p:spPr>
        </p:pic>
        <p:pic>
          <p:nvPicPr>
            <p:cNvPr id="31" name="object 31"/>
            <p:cNvPicPr/>
            <p:nvPr/>
          </p:nvPicPr>
          <p:blipFill>
            <a:blip r:embed="rId18" cstate="screen">
              <a:extLst>
                <a:ext uri="{28A0092B-C50C-407E-A947-70E740481C1C}">
                  <a14:useLocalDpi xmlns:a14="http://schemas.microsoft.com/office/drawing/2010/main"/>
                </a:ext>
              </a:extLst>
            </a:blip>
            <a:stretch>
              <a:fillRect/>
            </a:stretch>
          </p:blipFill>
          <p:spPr>
            <a:xfrm>
              <a:off x="740498" y="3561968"/>
              <a:ext cx="2984919" cy="243459"/>
            </a:xfrm>
            <a:prstGeom prst="rect">
              <a:avLst/>
            </a:prstGeom>
          </p:spPr>
        </p:pic>
        <p:pic>
          <p:nvPicPr>
            <p:cNvPr id="32" name="object 32"/>
            <p:cNvPicPr/>
            <p:nvPr/>
          </p:nvPicPr>
          <p:blipFill>
            <a:blip r:embed="rId19" cstate="screen">
              <a:extLst>
                <a:ext uri="{28A0092B-C50C-407E-A947-70E740481C1C}">
                  <a14:useLocalDpi xmlns:a14="http://schemas.microsoft.com/office/drawing/2010/main"/>
                </a:ext>
              </a:extLst>
            </a:blip>
            <a:stretch>
              <a:fillRect/>
            </a:stretch>
          </p:blipFill>
          <p:spPr>
            <a:xfrm>
              <a:off x="738200" y="3864228"/>
              <a:ext cx="2988614" cy="118745"/>
            </a:xfrm>
            <a:prstGeom prst="rect">
              <a:avLst/>
            </a:prstGeom>
          </p:spPr>
        </p:pic>
        <p:pic>
          <p:nvPicPr>
            <p:cNvPr id="33" name="object 33"/>
            <p:cNvPicPr/>
            <p:nvPr/>
          </p:nvPicPr>
          <p:blipFill>
            <a:blip r:embed="rId20" cstate="screen">
              <a:extLst>
                <a:ext uri="{28A0092B-C50C-407E-A947-70E740481C1C}">
                  <a14:useLocalDpi xmlns:a14="http://schemas.microsoft.com/office/drawing/2010/main"/>
                </a:ext>
              </a:extLst>
            </a:blip>
            <a:stretch>
              <a:fillRect/>
            </a:stretch>
          </p:blipFill>
          <p:spPr>
            <a:xfrm>
              <a:off x="737209" y="4015104"/>
              <a:ext cx="2988208" cy="117221"/>
            </a:xfrm>
            <a:prstGeom prst="rect">
              <a:avLst/>
            </a:prstGeom>
          </p:spPr>
        </p:pic>
        <p:pic>
          <p:nvPicPr>
            <p:cNvPr id="34" name="object 34"/>
            <p:cNvPicPr/>
            <p:nvPr/>
          </p:nvPicPr>
          <p:blipFill>
            <a:blip r:embed="rId21" cstate="screen">
              <a:extLst>
                <a:ext uri="{28A0092B-C50C-407E-A947-70E740481C1C}">
                  <a14:useLocalDpi xmlns:a14="http://schemas.microsoft.com/office/drawing/2010/main"/>
                </a:ext>
              </a:extLst>
            </a:blip>
            <a:stretch>
              <a:fillRect/>
            </a:stretch>
          </p:blipFill>
          <p:spPr>
            <a:xfrm>
              <a:off x="740790" y="4165980"/>
              <a:ext cx="2985262" cy="118744"/>
            </a:xfrm>
            <a:prstGeom prst="rect">
              <a:avLst/>
            </a:prstGeom>
          </p:spPr>
        </p:pic>
        <p:pic>
          <p:nvPicPr>
            <p:cNvPr id="35" name="object 35"/>
            <p:cNvPicPr/>
            <p:nvPr/>
          </p:nvPicPr>
          <p:blipFill>
            <a:blip r:embed="rId22" cstate="screen">
              <a:extLst>
                <a:ext uri="{28A0092B-C50C-407E-A947-70E740481C1C}">
                  <a14:useLocalDpi xmlns:a14="http://schemas.microsoft.com/office/drawing/2010/main"/>
                </a:ext>
              </a:extLst>
            </a:blip>
            <a:stretch>
              <a:fillRect/>
            </a:stretch>
          </p:blipFill>
          <p:spPr>
            <a:xfrm>
              <a:off x="738200" y="4319396"/>
              <a:ext cx="2988741" cy="268605"/>
            </a:xfrm>
            <a:prstGeom prst="rect">
              <a:avLst/>
            </a:prstGeom>
          </p:spPr>
        </p:pic>
        <p:pic>
          <p:nvPicPr>
            <p:cNvPr id="36" name="object 36"/>
            <p:cNvPicPr/>
            <p:nvPr/>
          </p:nvPicPr>
          <p:blipFill>
            <a:blip r:embed="rId23" cstate="screen">
              <a:extLst>
                <a:ext uri="{28A0092B-C50C-407E-A947-70E740481C1C}">
                  <a14:useLocalDpi xmlns:a14="http://schemas.microsoft.com/office/drawing/2010/main"/>
                </a:ext>
              </a:extLst>
            </a:blip>
            <a:stretch>
              <a:fillRect/>
            </a:stretch>
          </p:blipFill>
          <p:spPr>
            <a:xfrm>
              <a:off x="740790" y="4621148"/>
              <a:ext cx="838200" cy="116205"/>
            </a:xfrm>
            <a:prstGeom prst="rect">
              <a:avLst/>
            </a:prstGeom>
          </p:spPr>
        </p:pic>
      </p:grpSp>
      <p:grpSp>
        <p:nvGrpSpPr>
          <p:cNvPr id="37" name="object 37"/>
          <p:cNvGrpSpPr/>
          <p:nvPr/>
        </p:nvGrpSpPr>
        <p:grpSpPr>
          <a:xfrm>
            <a:off x="3" y="3"/>
            <a:ext cx="7268209" cy="2515235"/>
            <a:chOff x="0" y="0"/>
            <a:chExt cx="7268209" cy="2515235"/>
          </a:xfrm>
        </p:grpSpPr>
        <p:sp>
          <p:nvSpPr>
            <p:cNvPr id="38" name="object 38"/>
            <p:cNvSpPr/>
            <p:nvPr/>
          </p:nvSpPr>
          <p:spPr>
            <a:xfrm>
              <a:off x="0" y="0"/>
              <a:ext cx="5274945" cy="1386205"/>
            </a:xfrm>
            <a:custGeom>
              <a:avLst/>
              <a:gdLst/>
              <a:ahLst/>
              <a:cxnLst/>
              <a:rect l="l" t="t" r="r" b="b"/>
              <a:pathLst>
                <a:path w="5274945" h="1386205">
                  <a:moveTo>
                    <a:pt x="5274532" y="0"/>
                  </a:moveTo>
                  <a:lnTo>
                    <a:pt x="0" y="0"/>
                  </a:lnTo>
                  <a:lnTo>
                    <a:pt x="0" y="1385950"/>
                  </a:lnTo>
                  <a:lnTo>
                    <a:pt x="2585720" y="1385950"/>
                  </a:lnTo>
                  <a:lnTo>
                    <a:pt x="4112260" y="1344675"/>
                  </a:lnTo>
                  <a:lnTo>
                    <a:pt x="4913630" y="1053845"/>
                  </a:lnTo>
                  <a:lnTo>
                    <a:pt x="5250815" y="264540"/>
                  </a:lnTo>
                  <a:lnTo>
                    <a:pt x="5274532" y="0"/>
                  </a:lnTo>
                  <a:close/>
                </a:path>
              </a:pathLst>
            </a:custGeom>
            <a:solidFill>
              <a:srgbClr val="004448"/>
            </a:solidFill>
          </p:spPr>
          <p:txBody>
            <a:bodyPr wrap="square" lIns="0" tIns="0" rIns="0" bIns="0" rtlCol="0"/>
            <a:lstStyle/>
            <a:p>
              <a:endParaRPr/>
            </a:p>
          </p:txBody>
        </p:sp>
        <p:pic>
          <p:nvPicPr>
            <p:cNvPr id="39" name="object 39"/>
            <p:cNvPicPr/>
            <p:nvPr/>
          </p:nvPicPr>
          <p:blipFill>
            <a:blip r:embed="rId24" cstate="screen">
              <a:extLst>
                <a:ext uri="{28A0092B-C50C-407E-A947-70E740481C1C}">
                  <a14:useLocalDpi xmlns:a14="http://schemas.microsoft.com/office/drawing/2010/main"/>
                </a:ext>
              </a:extLst>
            </a:blip>
            <a:stretch>
              <a:fillRect/>
            </a:stretch>
          </p:blipFill>
          <p:spPr>
            <a:xfrm>
              <a:off x="4586604" y="550290"/>
              <a:ext cx="2411729" cy="1597659"/>
            </a:xfrm>
            <a:prstGeom prst="rect">
              <a:avLst/>
            </a:prstGeom>
          </p:spPr>
        </p:pic>
        <p:sp>
          <p:nvSpPr>
            <p:cNvPr id="40" name="object 40"/>
            <p:cNvSpPr/>
            <p:nvPr/>
          </p:nvSpPr>
          <p:spPr>
            <a:xfrm>
              <a:off x="4586604" y="561085"/>
              <a:ext cx="2411730" cy="1591310"/>
            </a:xfrm>
            <a:custGeom>
              <a:avLst/>
              <a:gdLst/>
              <a:ahLst/>
              <a:cxnLst/>
              <a:rect l="l" t="t" r="r" b="b"/>
              <a:pathLst>
                <a:path w="2411729" h="1591310">
                  <a:moveTo>
                    <a:pt x="2411729" y="1586865"/>
                  </a:moveTo>
                  <a:lnTo>
                    <a:pt x="0" y="1586865"/>
                  </a:lnTo>
                  <a:lnTo>
                    <a:pt x="0" y="1591310"/>
                  </a:lnTo>
                  <a:lnTo>
                    <a:pt x="2411729" y="1591310"/>
                  </a:lnTo>
                  <a:lnTo>
                    <a:pt x="2411729" y="1586865"/>
                  </a:lnTo>
                  <a:close/>
                </a:path>
                <a:path w="2411729" h="1591310">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41" name="object 41"/>
            <p:cNvPicPr/>
            <p:nvPr/>
          </p:nvPicPr>
          <p:blipFill>
            <a:blip r:embed="rId25" cstate="screen">
              <a:extLst>
                <a:ext uri="{28A0092B-C50C-407E-A947-70E740481C1C}">
                  <a14:useLocalDpi xmlns:a14="http://schemas.microsoft.com/office/drawing/2010/main"/>
                </a:ext>
              </a:extLst>
            </a:blip>
            <a:stretch>
              <a:fillRect/>
            </a:stretch>
          </p:blipFill>
          <p:spPr>
            <a:xfrm>
              <a:off x="4292600" y="2151760"/>
              <a:ext cx="2975609" cy="86995"/>
            </a:xfrm>
            <a:prstGeom prst="rect">
              <a:avLst/>
            </a:prstGeom>
          </p:spPr>
        </p:pic>
        <p:pic>
          <p:nvPicPr>
            <p:cNvPr id="42" name="object 42"/>
            <p:cNvPicPr/>
            <p:nvPr/>
          </p:nvPicPr>
          <p:blipFill>
            <a:blip r:embed="rId26" cstate="screen">
              <a:extLst>
                <a:ext uri="{28A0092B-C50C-407E-A947-70E740481C1C}">
                  <a14:useLocalDpi xmlns:a14="http://schemas.microsoft.com/office/drawing/2010/main"/>
                </a:ext>
              </a:extLst>
            </a:blip>
            <a:stretch>
              <a:fillRect/>
            </a:stretch>
          </p:blipFill>
          <p:spPr>
            <a:xfrm>
              <a:off x="4646295" y="645540"/>
              <a:ext cx="2291714" cy="1417954"/>
            </a:xfrm>
            <a:prstGeom prst="rect">
              <a:avLst/>
            </a:prstGeom>
          </p:spPr>
        </p:pic>
        <p:sp>
          <p:nvSpPr>
            <p:cNvPr id="43" name="object 43"/>
            <p:cNvSpPr/>
            <p:nvPr/>
          </p:nvSpPr>
          <p:spPr>
            <a:xfrm>
              <a:off x="4643755" y="641730"/>
              <a:ext cx="2297430" cy="1424305"/>
            </a:xfrm>
            <a:custGeom>
              <a:avLst/>
              <a:gdLst/>
              <a:ahLst/>
              <a:cxnLst/>
              <a:rect l="l" t="t" r="r" b="b"/>
              <a:pathLst>
                <a:path w="2297429" h="1424305">
                  <a:moveTo>
                    <a:pt x="2297430" y="0"/>
                  </a:moveTo>
                  <a:lnTo>
                    <a:pt x="2291715" y="0"/>
                  </a:lnTo>
                  <a:lnTo>
                    <a:pt x="2291715" y="127"/>
                  </a:lnTo>
                  <a:lnTo>
                    <a:pt x="0" y="127"/>
                  </a:lnTo>
                  <a:lnTo>
                    <a:pt x="0" y="6477"/>
                  </a:lnTo>
                  <a:lnTo>
                    <a:pt x="0" y="1418717"/>
                  </a:lnTo>
                  <a:lnTo>
                    <a:pt x="0" y="1423797"/>
                  </a:lnTo>
                  <a:lnTo>
                    <a:pt x="2297430" y="1423797"/>
                  </a:lnTo>
                  <a:lnTo>
                    <a:pt x="2297430" y="1418717"/>
                  </a:lnTo>
                  <a:lnTo>
                    <a:pt x="6350" y="1418717"/>
                  </a:lnTo>
                  <a:lnTo>
                    <a:pt x="6350" y="6477"/>
                  </a:lnTo>
                  <a:lnTo>
                    <a:pt x="2291715" y="6477"/>
                  </a:lnTo>
                  <a:lnTo>
                    <a:pt x="2291715" y="1418590"/>
                  </a:lnTo>
                  <a:lnTo>
                    <a:pt x="2297430" y="1418590"/>
                  </a:lnTo>
                  <a:lnTo>
                    <a:pt x="2297430" y="0"/>
                  </a:lnTo>
                  <a:close/>
                </a:path>
              </a:pathLst>
            </a:custGeom>
            <a:solidFill>
              <a:srgbClr val="221F1F"/>
            </a:solidFill>
          </p:spPr>
          <p:txBody>
            <a:bodyPr wrap="square" lIns="0" tIns="0" rIns="0" bIns="0" rtlCol="0"/>
            <a:lstStyle/>
            <a:p>
              <a:endParaRPr/>
            </a:p>
          </p:txBody>
        </p:sp>
        <p:sp>
          <p:nvSpPr>
            <p:cNvPr id="44" name="object 44"/>
            <p:cNvSpPr/>
            <p:nvPr/>
          </p:nvSpPr>
          <p:spPr>
            <a:xfrm>
              <a:off x="6080125" y="1659635"/>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5" name="object 45"/>
            <p:cNvSpPr/>
            <p:nvPr/>
          </p:nvSpPr>
          <p:spPr>
            <a:xfrm>
              <a:off x="6046470" y="1626615"/>
              <a:ext cx="815975" cy="779780"/>
            </a:xfrm>
            <a:custGeom>
              <a:avLst/>
              <a:gdLst/>
              <a:ahLst/>
              <a:cxnLst/>
              <a:rect l="l" t="t" r="r" b="b"/>
              <a:pathLst>
                <a:path w="815975" h="779780">
                  <a:moveTo>
                    <a:pt x="399414" y="0"/>
                  </a:moveTo>
                  <a:lnTo>
                    <a:pt x="353694" y="3810"/>
                  </a:lnTo>
                  <a:lnTo>
                    <a:pt x="308609" y="12065"/>
                  </a:lnTo>
                  <a:lnTo>
                    <a:pt x="266064" y="24765"/>
                  </a:lnTo>
                  <a:lnTo>
                    <a:pt x="224789" y="41910"/>
                  </a:lnTo>
                  <a:lnTo>
                    <a:pt x="186054" y="62865"/>
                  </a:lnTo>
                  <a:lnTo>
                    <a:pt x="149859" y="88265"/>
                  </a:lnTo>
                  <a:lnTo>
                    <a:pt x="116839" y="117475"/>
                  </a:lnTo>
                  <a:lnTo>
                    <a:pt x="86994" y="149860"/>
                  </a:lnTo>
                  <a:lnTo>
                    <a:pt x="60959" y="185420"/>
                  </a:lnTo>
                  <a:lnTo>
                    <a:pt x="39369" y="223520"/>
                  </a:lnTo>
                  <a:lnTo>
                    <a:pt x="21589" y="264795"/>
                  </a:lnTo>
                  <a:lnTo>
                    <a:pt x="8889" y="309245"/>
                  </a:lnTo>
                  <a:lnTo>
                    <a:pt x="1904" y="353695"/>
                  </a:lnTo>
                  <a:lnTo>
                    <a:pt x="0" y="398780"/>
                  </a:lnTo>
                  <a:lnTo>
                    <a:pt x="3809" y="441960"/>
                  </a:lnTo>
                  <a:lnTo>
                    <a:pt x="12064" y="485140"/>
                  </a:lnTo>
                  <a:lnTo>
                    <a:pt x="26034" y="525780"/>
                  </a:lnTo>
                  <a:lnTo>
                    <a:pt x="43814" y="565150"/>
                  </a:lnTo>
                  <a:lnTo>
                    <a:pt x="66039" y="601980"/>
                  </a:lnTo>
                  <a:lnTo>
                    <a:pt x="92075" y="636905"/>
                  </a:lnTo>
                  <a:lnTo>
                    <a:pt x="122554" y="668655"/>
                  </a:lnTo>
                  <a:lnTo>
                    <a:pt x="156209" y="696595"/>
                  </a:lnTo>
                  <a:lnTo>
                    <a:pt x="193675" y="721360"/>
                  </a:lnTo>
                  <a:lnTo>
                    <a:pt x="234314" y="742315"/>
                  </a:lnTo>
                  <a:lnTo>
                    <a:pt x="277494" y="759460"/>
                  </a:lnTo>
                  <a:lnTo>
                    <a:pt x="323214" y="771525"/>
                  </a:lnTo>
                  <a:lnTo>
                    <a:pt x="370204" y="777875"/>
                  </a:lnTo>
                  <a:lnTo>
                    <a:pt x="417194" y="779780"/>
                  </a:lnTo>
                  <a:lnTo>
                    <a:pt x="462914" y="776605"/>
                  </a:lnTo>
                  <a:lnTo>
                    <a:pt x="507364" y="768350"/>
                  </a:lnTo>
                  <a:lnTo>
                    <a:pt x="550545" y="755015"/>
                  </a:lnTo>
                  <a:lnTo>
                    <a:pt x="591184" y="737870"/>
                  </a:lnTo>
                  <a:lnTo>
                    <a:pt x="629920" y="716915"/>
                  </a:lnTo>
                  <a:lnTo>
                    <a:pt x="666114" y="691515"/>
                  </a:lnTo>
                  <a:lnTo>
                    <a:pt x="699770" y="662940"/>
                  </a:lnTo>
                  <a:lnTo>
                    <a:pt x="728979" y="630555"/>
                  </a:lnTo>
                  <a:lnTo>
                    <a:pt x="755014" y="594995"/>
                  </a:lnTo>
                  <a:lnTo>
                    <a:pt x="777239" y="556260"/>
                  </a:lnTo>
                  <a:lnTo>
                    <a:pt x="794384" y="514985"/>
                  </a:lnTo>
                  <a:lnTo>
                    <a:pt x="807084" y="471170"/>
                  </a:lnTo>
                  <a:lnTo>
                    <a:pt x="814070" y="426085"/>
                  </a:lnTo>
                  <a:lnTo>
                    <a:pt x="815975" y="381635"/>
                  </a:lnTo>
                  <a:lnTo>
                    <a:pt x="812164" y="337820"/>
                  </a:lnTo>
                  <a:lnTo>
                    <a:pt x="803909" y="295275"/>
                  </a:lnTo>
                  <a:lnTo>
                    <a:pt x="790575" y="254000"/>
                  </a:lnTo>
                  <a:lnTo>
                    <a:pt x="772159" y="214630"/>
                  </a:lnTo>
                  <a:lnTo>
                    <a:pt x="749934" y="177800"/>
                  </a:lnTo>
                  <a:lnTo>
                    <a:pt x="723900" y="143510"/>
                  </a:lnTo>
                  <a:lnTo>
                    <a:pt x="693420" y="111760"/>
                  </a:lnTo>
                  <a:lnTo>
                    <a:pt x="659764" y="83185"/>
                  </a:lnTo>
                  <a:lnTo>
                    <a:pt x="622300" y="58420"/>
                  </a:lnTo>
                  <a:lnTo>
                    <a:pt x="582295" y="37465"/>
                  </a:lnTo>
                  <a:lnTo>
                    <a:pt x="539114" y="20955"/>
                  </a:lnTo>
                  <a:lnTo>
                    <a:pt x="492759" y="8890"/>
                  </a:lnTo>
                  <a:lnTo>
                    <a:pt x="445769" y="1905"/>
                  </a:lnTo>
                  <a:lnTo>
                    <a:pt x="399414" y="0"/>
                  </a:lnTo>
                  <a:close/>
                </a:path>
              </a:pathLst>
            </a:custGeom>
            <a:solidFill>
              <a:srgbClr val="CC912F"/>
            </a:solidFill>
          </p:spPr>
          <p:txBody>
            <a:bodyPr wrap="square" lIns="0" tIns="0" rIns="0" bIns="0" rtlCol="0"/>
            <a:lstStyle/>
            <a:p>
              <a:endParaRPr/>
            </a:p>
          </p:txBody>
        </p:sp>
        <p:sp>
          <p:nvSpPr>
            <p:cNvPr id="46" name="object 46"/>
            <p:cNvSpPr/>
            <p:nvPr/>
          </p:nvSpPr>
          <p:spPr>
            <a:xfrm>
              <a:off x="520700" y="0"/>
              <a:ext cx="12700" cy="1068705"/>
            </a:xfrm>
            <a:custGeom>
              <a:avLst/>
              <a:gdLst/>
              <a:ahLst/>
              <a:cxnLst/>
              <a:rect l="l" t="t" r="r" b="b"/>
              <a:pathLst>
                <a:path w="12700" h="1068705">
                  <a:moveTo>
                    <a:pt x="0" y="1068450"/>
                  </a:moveTo>
                  <a:lnTo>
                    <a:pt x="12700" y="1068450"/>
                  </a:lnTo>
                  <a:lnTo>
                    <a:pt x="12700" y="0"/>
                  </a:lnTo>
                  <a:lnTo>
                    <a:pt x="0" y="0"/>
                  </a:lnTo>
                  <a:lnTo>
                    <a:pt x="0" y="1068450"/>
                  </a:lnTo>
                  <a:close/>
                </a:path>
              </a:pathLst>
            </a:custGeom>
            <a:solidFill>
              <a:srgbClr val="FFFFFF"/>
            </a:solidFill>
          </p:spPr>
          <p:txBody>
            <a:bodyPr wrap="square" lIns="0" tIns="0" rIns="0" bIns="0" rtlCol="0"/>
            <a:lstStyle/>
            <a:p>
              <a:endParaRPr/>
            </a:p>
          </p:txBody>
        </p:sp>
        <p:pic>
          <p:nvPicPr>
            <p:cNvPr id="47" name="object 47"/>
            <p:cNvPicPr/>
            <p:nvPr/>
          </p:nvPicPr>
          <p:blipFill>
            <a:blip r:embed="rId27" cstate="screen">
              <a:extLst>
                <a:ext uri="{28A0092B-C50C-407E-A947-70E740481C1C}">
                  <a14:useLocalDpi xmlns:a14="http://schemas.microsoft.com/office/drawing/2010/main"/>
                </a:ext>
              </a:extLst>
            </a:blip>
            <a:stretch>
              <a:fillRect/>
            </a:stretch>
          </p:blipFill>
          <p:spPr>
            <a:xfrm>
              <a:off x="157657" y="463295"/>
              <a:ext cx="240220" cy="213994"/>
            </a:xfrm>
            <a:prstGeom prst="rect">
              <a:avLst/>
            </a:prstGeom>
          </p:spPr>
        </p:pic>
        <p:sp>
          <p:nvSpPr>
            <p:cNvPr id="48" name="object 48"/>
            <p:cNvSpPr/>
            <p:nvPr/>
          </p:nvSpPr>
          <p:spPr>
            <a:xfrm>
              <a:off x="632307" y="466597"/>
              <a:ext cx="1007744" cy="254635"/>
            </a:xfrm>
            <a:custGeom>
              <a:avLst/>
              <a:gdLst/>
              <a:ahLst/>
              <a:cxnLst/>
              <a:rect l="l" t="t" r="r" b="b"/>
              <a:pathLst>
                <a:path w="1007744" h="254634">
                  <a:moveTo>
                    <a:pt x="133388" y="153924"/>
                  </a:moveTo>
                  <a:lnTo>
                    <a:pt x="117525" y="112407"/>
                  </a:lnTo>
                  <a:lnTo>
                    <a:pt x="80162" y="93103"/>
                  </a:lnTo>
                  <a:lnTo>
                    <a:pt x="67716" y="89408"/>
                  </a:lnTo>
                  <a:lnTo>
                    <a:pt x="55486" y="85623"/>
                  </a:lnTo>
                  <a:lnTo>
                    <a:pt x="27774" y="63500"/>
                  </a:lnTo>
                  <a:lnTo>
                    <a:pt x="27774" y="47231"/>
                  </a:lnTo>
                  <a:lnTo>
                    <a:pt x="66294" y="24511"/>
                  </a:lnTo>
                  <a:lnTo>
                    <a:pt x="75361" y="25158"/>
                  </a:lnTo>
                  <a:lnTo>
                    <a:pt x="105727" y="55346"/>
                  </a:lnTo>
                  <a:lnTo>
                    <a:pt x="107099" y="64643"/>
                  </a:lnTo>
                  <a:lnTo>
                    <a:pt x="128358" y="62611"/>
                  </a:lnTo>
                  <a:lnTo>
                    <a:pt x="116916" y="24511"/>
                  </a:lnTo>
                  <a:lnTo>
                    <a:pt x="82905" y="1968"/>
                  </a:lnTo>
                  <a:lnTo>
                    <a:pt x="65379" y="127"/>
                  </a:lnTo>
                  <a:lnTo>
                    <a:pt x="57111" y="571"/>
                  </a:lnTo>
                  <a:lnTo>
                    <a:pt x="17614" y="21678"/>
                  </a:lnTo>
                  <a:lnTo>
                    <a:pt x="6400" y="57785"/>
                  </a:lnTo>
                  <a:lnTo>
                    <a:pt x="6756" y="64846"/>
                  </a:lnTo>
                  <a:lnTo>
                    <a:pt x="24549" y="99237"/>
                  </a:lnTo>
                  <a:lnTo>
                    <a:pt x="62522" y="116459"/>
                  </a:lnTo>
                  <a:lnTo>
                    <a:pt x="73037" y="119672"/>
                  </a:lnTo>
                  <a:lnTo>
                    <a:pt x="81521" y="122453"/>
                  </a:lnTo>
                  <a:lnTo>
                    <a:pt x="107442" y="139065"/>
                  </a:lnTo>
                  <a:lnTo>
                    <a:pt x="110490" y="143891"/>
                  </a:lnTo>
                  <a:lnTo>
                    <a:pt x="112014" y="149733"/>
                  </a:lnTo>
                  <a:lnTo>
                    <a:pt x="112014" y="162687"/>
                  </a:lnTo>
                  <a:lnTo>
                    <a:pt x="110426" y="168656"/>
                  </a:lnTo>
                  <a:lnTo>
                    <a:pt x="107264" y="174117"/>
                  </a:lnTo>
                  <a:lnTo>
                    <a:pt x="104101" y="179705"/>
                  </a:lnTo>
                  <a:lnTo>
                    <a:pt x="99288" y="183896"/>
                  </a:lnTo>
                  <a:lnTo>
                    <a:pt x="86334" y="190246"/>
                  </a:lnTo>
                  <a:lnTo>
                    <a:pt x="78867" y="191770"/>
                  </a:lnTo>
                  <a:lnTo>
                    <a:pt x="70408" y="191770"/>
                  </a:lnTo>
                  <a:lnTo>
                    <a:pt x="31445" y="176022"/>
                  </a:lnTo>
                  <a:lnTo>
                    <a:pt x="20916" y="143510"/>
                  </a:lnTo>
                  <a:lnTo>
                    <a:pt x="0" y="145796"/>
                  </a:lnTo>
                  <a:lnTo>
                    <a:pt x="9194" y="183515"/>
                  </a:lnTo>
                  <a:lnTo>
                    <a:pt x="41452" y="212001"/>
                  </a:lnTo>
                  <a:lnTo>
                    <a:pt x="71437" y="216662"/>
                  </a:lnTo>
                  <a:lnTo>
                    <a:pt x="80276" y="216141"/>
                  </a:lnTo>
                  <a:lnTo>
                    <a:pt x="116395" y="198589"/>
                  </a:lnTo>
                  <a:lnTo>
                    <a:pt x="121869" y="191770"/>
                  </a:lnTo>
                  <a:lnTo>
                    <a:pt x="125730" y="185420"/>
                  </a:lnTo>
                  <a:lnTo>
                    <a:pt x="129070" y="177952"/>
                  </a:lnTo>
                  <a:lnTo>
                    <a:pt x="131470" y="170205"/>
                  </a:lnTo>
                  <a:lnTo>
                    <a:pt x="132905" y="162191"/>
                  </a:lnTo>
                  <a:lnTo>
                    <a:pt x="133388" y="153924"/>
                  </a:lnTo>
                  <a:close/>
                </a:path>
                <a:path w="1007744" h="254634">
                  <a:moveTo>
                    <a:pt x="301409" y="213106"/>
                  </a:moveTo>
                  <a:lnTo>
                    <a:pt x="280644" y="149733"/>
                  </a:lnTo>
                  <a:lnTo>
                    <a:pt x="273253" y="127127"/>
                  </a:lnTo>
                  <a:lnTo>
                    <a:pt x="249745" y="55359"/>
                  </a:lnTo>
                  <a:lnTo>
                    <a:pt x="249745" y="127127"/>
                  </a:lnTo>
                  <a:lnTo>
                    <a:pt x="192938" y="127127"/>
                  </a:lnTo>
                  <a:lnTo>
                    <a:pt x="211340" y="65659"/>
                  </a:lnTo>
                  <a:lnTo>
                    <a:pt x="214083" y="55740"/>
                  </a:lnTo>
                  <a:lnTo>
                    <a:pt x="216509" y="45758"/>
                  </a:lnTo>
                  <a:lnTo>
                    <a:pt x="218605" y="35737"/>
                  </a:lnTo>
                  <a:lnTo>
                    <a:pt x="220370" y="25654"/>
                  </a:lnTo>
                  <a:lnTo>
                    <a:pt x="222567" y="34734"/>
                  </a:lnTo>
                  <a:lnTo>
                    <a:pt x="225285" y="44996"/>
                  </a:lnTo>
                  <a:lnTo>
                    <a:pt x="228511" y="56451"/>
                  </a:lnTo>
                  <a:lnTo>
                    <a:pt x="232257" y="69088"/>
                  </a:lnTo>
                  <a:lnTo>
                    <a:pt x="249745" y="127127"/>
                  </a:lnTo>
                  <a:lnTo>
                    <a:pt x="249745" y="55359"/>
                  </a:lnTo>
                  <a:lnTo>
                    <a:pt x="240017" y="25654"/>
                  </a:lnTo>
                  <a:lnTo>
                    <a:pt x="232829" y="3683"/>
                  </a:lnTo>
                  <a:lnTo>
                    <a:pt x="208940" y="3683"/>
                  </a:lnTo>
                  <a:lnTo>
                    <a:pt x="144589" y="213106"/>
                  </a:lnTo>
                  <a:lnTo>
                    <a:pt x="168135" y="213106"/>
                  </a:lnTo>
                  <a:lnTo>
                    <a:pt x="186537" y="149733"/>
                  </a:lnTo>
                  <a:lnTo>
                    <a:pt x="256603" y="149733"/>
                  </a:lnTo>
                  <a:lnTo>
                    <a:pt x="276148" y="213106"/>
                  </a:lnTo>
                  <a:lnTo>
                    <a:pt x="301409" y="213106"/>
                  </a:lnTo>
                  <a:close/>
                </a:path>
                <a:path w="1007744" h="254634">
                  <a:moveTo>
                    <a:pt x="456057" y="213106"/>
                  </a:moveTo>
                  <a:lnTo>
                    <a:pt x="393585" y="107061"/>
                  </a:lnTo>
                  <a:lnTo>
                    <a:pt x="382676" y="88519"/>
                  </a:lnTo>
                  <a:lnTo>
                    <a:pt x="452970" y="3683"/>
                  </a:lnTo>
                  <a:lnTo>
                    <a:pt x="422910" y="3683"/>
                  </a:lnTo>
                  <a:lnTo>
                    <a:pt x="339699" y="107569"/>
                  </a:lnTo>
                  <a:lnTo>
                    <a:pt x="339699" y="3683"/>
                  </a:lnTo>
                  <a:lnTo>
                    <a:pt x="317525" y="3683"/>
                  </a:lnTo>
                  <a:lnTo>
                    <a:pt x="317525" y="213106"/>
                  </a:lnTo>
                  <a:lnTo>
                    <a:pt x="339699" y="213106"/>
                  </a:lnTo>
                  <a:lnTo>
                    <a:pt x="339699" y="140589"/>
                  </a:lnTo>
                  <a:lnTo>
                    <a:pt x="366712" y="107569"/>
                  </a:lnTo>
                  <a:lnTo>
                    <a:pt x="367131" y="107061"/>
                  </a:lnTo>
                  <a:lnTo>
                    <a:pt x="426796" y="213106"/>
                  </a:lnTo>
                  <a:lnTo>
                    <a:pt x="456057" y="213106"/>
                  </a:lnTo>
                  <a:close/>
                </a:path>
                <a:path w="1007744" h="254634">
                  <a:moveTo>
                    <a:pt x="628904" y="108458"/>
                  </a:moveTo>
                  <a:lnTo>
                    <a:pt x="623417" y="65265"/>
                  </a:lnTo>
                  <a:lnTo>
                    <a:pt x="607148" y="30391"/>
                  </a:lnTo>
                  <a:lnTo>
                    <a:pt x="606056" y="29108"/>
                  </a:lnTo>
                  <a:lnTo>
                    <a:pt x="606056" y="108458"/>
                  </a:lnTo>
                  <a:lnTo>
                    <a:pt x="605040" y="127584"/>
                  </a:lnTo>
                  <a:lnTo>
                    <a:pt x="589876" y="170942"/>
                  </a:lnTo>
                  <a:lnTo>
                    <a:pt x="548678" y="192913"/>
                  </a:lnTo>
                  <a:lnTo>
                    <a:pt x="536892" y="191554"/>
                  </a:lnTo>
                  <a:lnTo>
                    <a:pt x="500684" y="159270"/>
                  </a:lnTo>
                  <a:lnTo>
                    <a:pt x="491528" y="111506"/>
                  </a:lnTo>
                  <a:lnTo>
                    <a:pt x="492582" y="89585"/>
                  </a:lnTo>
                  <a:lnTo>
                    <a:pt x="508508" y="44069"/>
                  </a:lnTo>
                  <a:lnTo>
                    <a:pt x="549021" y="23749"/>
                  </a:lnTo>
                  <a:lnTo>
                    <a:pt x="557098" y="24422"/>
                  </a:lnTo>
                  <a:lnTo>
                    <a:pt x="590613" y="46951"/>
                  </a:lnTo>
                  <a:lnTo>
                    <a:pt x="604329" y="84556"/>
                  </a:lnTo>
                  <a:lnTo>
                    <a:pt x="606056" y="108458"/>
                  </a:lnTo>
                  <a:lnTo>
                    <a:pt x="606056" y="29108"/>
                  </a:lnTo>
                  <a:lnTo>
                    <a:pt x="570966" y="3454"/>
                  </a:lnTo>
                  <a:lnTo>
                    <a:pt x="548906" y="0"/>
                  </a:lnTo>
                  <a:lnTo>
                    <a:pt x="532003" y="1841"/>
                  </a:lnTo>
                  <a:lnTo>
                    <a:pt x="491070" y="29464"/>
                  </a:lnTo>
                  <a:lnTo>
                    <a:pt x="474256" y="64630"/>
                  </a:lnTo>
                  <a:lnTo>
                    <a:pt x="468795" y="108712"/>
                  </a:lnTo>
                  <a:lnTo>
                    <a:pt x="468680" y="111506"/>
                  </a:lnTo>
                  <a:lnTo>
                    <a:pt x="469265" y="124752"/>
                  </a:lnTo>
                  <a:lnTo>
                    <a:pt x="478269" y="163322"/>
                  </a:lnTo>
                  <a:lnTo>
                    <a:pt x="506501" y="202438"/>
                  </a:lnTo>
                  <a:lnTo>
                    <a:pt x="548792" y="216662"/>
                  </a:lnTo>
                  <a:lnTo>
                    <a:pt x="559511" y="215861"/>
                  </a:lnTo>
                  <a:lnTo>
                    <a:pt x="598373" y="196469"/>
                  </a:lnTo>
                  <a:lnTo>
                    <a:pt x="623125" y="152692"/>
                  </a:lnTo>
                  <a:lnTo>
                    <a:pt x="628789" y="111506"/>
                  </a:lnTo>
                  <a:lnTo>
                    <a:pt x="628904" y="108458"/>
                  </a:lnTo>
                  <a:close/>
                </a:path>
                <a:path w="1007744" h="254634">
                  <a:moveTo>
                    <a:pt x="788568" y="3683"/>
                  </a:moveTo>
                  <a:lnTo>
                    <a:pt x="767232" y="3683"/>
                  </a:lnTo>
                  <a:lnTo>
                    <a:pt x="767232" y="168148"/>
                  </a:lnTo>
                  <a:lnTo>
                    <a:pt x="703211" y="48514"/>
                  </a:lnTo>
                  <a:lnTo>
                    <a:pt x="679221" y="3683"/>
                  </a:lnTo>
                  <a:lnTo>
                    <a:pt x="656488" y="3683"/>
                  </a:lnTo>
                  <a:lnTo>
                    <a:pt x="656488" y="213106"/>
                  </a:lnTo>
                  <a:lnTo>
                    <a:pt x="677824" y="213106"/>
                  </a:lnTo>
                  <a:lnTo>
                    <a:pt x="677824" y="48514"/>
                  </a:lnTo>
                  <a:lnTo>
                    <a:pt x="765835" y="213106"/>
                  </a:lnTo>
                  <a:lnTo>
                    <a:pt x="788568" y="213106"/>
                  </a:lnTo>
                  <a:lnTo>
                    <a:pt x="788568" y="168148"/>
                  </a:lnTo>
                  <a:lnTo>
                    <a:pt x="788568" y="3683"/>
                  </a:lnTo>
                  <a:close/>
                </a:path>
                <a:path w="1007744" h="254634">
                  <a:moveTo>
                    <a:pt x="964336" y="213106"/>
                  </a:moveTo>
                  <a:lnTo>
                    <a:pt x="943571" y="149733"/>
                  </a:lnTo>
                  <a:lnTo>
                    <a:pt x="936180" y="127127"/>
                  </a:lnTo>
                  <a:lnTo>
                    <a:pt x="912647" y="55283"/>
                  </a:lnTo>
                  <a:lnTo>
                    <a:pt x="912647" y="127127"/>
                  </a:lnTo>
                  <a:lnTo>
                    <a:pt x="855878" y="127127"/>
                  </a:lnTo>
                  <a:lnTo>
                    <a:pt x="874293" y="65659"/>
                  </a:lnTo>
                  <a:lnTo>
                    <a:pt x="876998" y="55740"/>
                  </a:lnTo>
                  <a:lnTo>
                    <a:pt x="879411" y="45758"/>
                  </a:lnTo>
                  <a:lnTo>
                    <a:pt x="881519" y="35737"/>
                  </a:lnTo>
                  <a:lnTo>
                    <a:pt x="883310" y="25654"/>
                  </a:lnTo>
                  <a:lnTo>
                    <a:pt x="885494" y="34734"/>
                  </a:lnTo>
                  <a:lnTo>
                    <a:pt x="888225" y="44996"/>
                  </a:lnTo>
                  <a:lnTo>
                    <a:pt x="891489" y="56451"/>
                  </a:lnTo>
                  <a:lnTo>
                    <a:pt x="895248" y="69088"/>
                  </a:lnTo>
                  <a:lnTo>
                    <a:pt x="912647" y="127127"/>
                  </a:lnTo>
                  <a:lnTo>
                    <a:pt x="912647" y="55283"/>
                  </a:lnTo>
                  <a:lnTo>
                    <a:pt x="902944" y="25654"/>
                  </a:lnTo>
                  <a:lnTo>
                    <a:pt x="895756" y="3683"/>
                  </a:lnTo>
                  <a:lnTo>
                    <a:pt x="871880" y="3683"/>
                  </a:lnTo>
                  <a:lnTo>
                    <a:pt x="807491" y="213106"/>
                  </a:lnTo>
                  <a:lnTo>
                    <a:pt x="831113" y="213106"/>
                  </a:lnTo>
                  <a:lnTo>
                    <a:pt x="849528" y="149733"/>
                  </a:lnTo>
                  <a:lnTo>
                    <a:pt x="919505" y="149733"/>
                  </a:lnTo>
                  <a:lnTo>
                    <a:pt x="939063" y="213106"/>
                  </a:lnTo>
                  <a:lnTo>
                    <a:pt x="964336" y="213106"/>
                  </a:lnTo>
                  <a:close/>
                </a:path>
                <a:path w="1007744" h="254634">
                  <a:moveTo>
                    <a:pt x="1007516" y="183769"/>
                  </a:moveTo>
                  <a:lnTo>
                    <a:pt x="984148" y="183769"/>
                  </a:lnTo>
                  <a:lnTo>
                    <a:pt x="984148" y="213106"/>
                  </a:lnTo>
                  <a:lnTo>
                    <a:pt x="995819" y="213106"/>
                  </a:lnTo>
                  <a:lnTo>
                    <a:pt x="995578" y="221742"/>
                  </a:lnTo>
                  <a:lnTo>
                    <a:pt x="994435" y="228473"/>
                  </a:lnTo>
                  <a:lnTo>
                    <a:pt x="990244" y="237617"/>
                  </a:lnTo>
                  <a:lnTo>
                    <a:pt x="987069" y="241173"/>
                  </a:lnTo>
                  <a:lnTo>
                    <a:pt x="982751" y="243586"/>
                  </a:lnTo>
                  <a:lnTo>
                    <a:pt x="988466" y="254508"/>
                  </a:lnTo>
                  <a:lnTo>
                    <a:pt x="1007224" y="220802"/>
                  </a:lnTo>
                  <a:lnTo>
                    <a:pt x="1007516" y="213106"/>
                  </a:lnTo>
                  <a:lnTo>
                    <a:pt x="1007516" y="183769"/>
                  </a:lnTo>
                  <a:close/>
                </a:path>
              </a:pathLst>
            </a:custGeom>
            <a:solidFill>
              <a:srgbClr val="FFFFFF"/>
            </a:solidFill>
          </p:spPr>
          <p:txBody>
            <a:bodyPr wrap="square" lIns="0" tIns="0" rIns="0" bIns="0" rtlCol="0"/>
            <a:lstStyle/>
            <a:p>
              <a:endParaRPr/>
            </a:p>
          </p:txBody>
        </p:sp>
        <p:pic>
          <p:nvPicPr>
            <p:cNvPr id="49" name="object 49"/>
            <p:cNvPicPr/>
            <p:nvPr/>
          </p:nvPicPr>
          <p:blipFill>
            <a:blip r:embed="rId28" cstate="screen">
              <a:extLst>
                <a:ext uri="{28A0092B-C50C-407E-A947-70E740481C1C}">
                  <a14:useLocalDpi xmlns:a14="http://schemas.microsoft.com/office/drawing/2010/main"/>
                </a:ext>
              </a:extLst>
            </a:blip>
            <a:stretch>
              <a:fillRect/>
            </a:stretch>
          </p:blipFill>
          <p:spPr>
            <a:xfrm>
              <a:off x="1675764" y="417448"/>
              <a:ext cx="2280793" cy="265810"/>
            </a:xfrm>
            <a:prstGeom prst="rect">
              <a:avLst/>
            </a:prstGeom>
          </p:spPr>
        </p:pic>
        <p:sp>
          <p:nvSpPr>
            <p:cNvPr id="50" name="object 50"/>
            <p:cNvSpPr/>
            <p:nvPr/>
          </p:nvSpPr>
          <p:spPr>
            <a:xfrm>
              <a:off x="460324" y="1615693"/>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51" name="object 51"/>
            <p:cNvPicPr/>
            <p:nvPr/>
          </p:nvPicPr>
          <p:blipFill>
            <a:blip r:embed="rId29" cstate="screen">
              <a:extLst>
                <a:ext uri="{28A0092B-C50C-407E-A947-70E740481C1C}">
                  <a14:useLocalDpi xmlns:a14="http://schemas.microsoft.com/office/drawing/2010/main"/>
                </a:ext>
              </a:extLst>
            </a:blip>
            <a:stretch>
              <a:fillRect/>
            </a:stretch>
          </p:blipFill>
          <p:spPr>
            <a:xfrm>
              <a:off x="1066609" y="1613915"/>
              <a:ext cx="1689290" cy="103759"/>
            </a:xfrm>
            <a:prstGeom prst="rect">
              <a:avLst/>
            </a:prstGeom>
          </p:spPr>
        </p:pic>
        <p:sp>
          <p:nvSpPr>
            <p:cNvPr id="52" name="object 52"/>
            <p:cNvSpPr/>
            <p:nvPr/>
          </p:nvSpPr>
          <p:spPr>
            <a:xfrm>
              <a:off x="467474" y="1782698"/>
              <a:ext cx="277495" cy="102870"/>
            </a:xfrm>
            <a:custGeom>
              <a:avLst/>
              <a:gdLst/>
              <a:ahLst/>
              <a:cxnLst/>
              <a:rect l="l" t="t" r="r" b="b"/>
              <a:pathLst>
                <a:path w="277495" h="102869">
                  <a:moveTo>
                    <a:pt x="42303" y="634"/>
                  </a:moveTo>
                  <a:lnTo>
                    <a:pt x="0" y="634"/>
                  </a:lnTo>
                  <a:lnTo>
                    <a:pt x="0" y="100964"/>
                  </a:lnTo>
                  <a:lnTo>
                    <a:pt x="12623" y="100964"/>
                  </a:lnTo>
                  <a:lnTo>
                    <a:pt x="12623" y="60198"/>
                  </a:lnTo>
                  <a:lnTo>
                    <a:pt x="37071" y="60198"/>
                  </a:lnTo>
                  <a:lnTo>
                    <a:pt x="67669" y="48259"/>
                  </a:lnTo>
                  <a:lnTo>
                    <a:pt x="12623" y="48259"/>
                  </a:lnTo>
                  <a:lnTo>
                    <a:pt x="12623" y="12445"/>
                  </a:lnTo>
                  <a:lnTo>
                    <a:pt x="68259" y="12445"/>
                  </a:lnTo>
                  <a:lnTo>
                    <a:pt x="67957" y="11810"/>
                  </a:lnTo>
                  <a:lnTo>
                    <a:pt x="65405" y="8508"/>
                  </a:lnTo>
                  <a:lnTo>
                    <a:pt x="59080" y="3936"/>
                  </a:lnTo>
                  <a:lnTo>
                    <a:pt x="55156" y="2412"/>
                  </a:lnTo>
                  <a:lnTo>
                    <a:pt x="47129" y="888"/>
                  </a:lnTo>
                  <a:lnTo>
                    <a:pt x="42303" y="634"/>
                  </a:lnTo>
                  <a:close/>
                </a:path>
                <a:path w="277495" h="102869">
                  <a:moveTo>
                    <a:pt x="68259" y="12445"/>
                  </a:moveTo>
                  <a:lnTo>
                    <a:pt x="42735" y="12445"/>
                  </a:lnTo>
                  <a:lnTo>
                    <a:pt x="46659" y="12700"/>
                  </a:lnTo>
                  <a:lnTo>
                    <a:pt x="52070" y="14350"/>
                  </a:lnTo>
                  <a:lnTo>
                    <a:pt x="54737" y="16255"/>
                  </a:lnTo>
                  <a:lnTo>
                    <a:pt x="56743" y="19303"/>
                  </a:lnTo>
                  <a:lnTo>
                    <a:pt x="58762" y="22225"/>
                  </a:lnTo>
                  <a:lnTo>
                    <a:pt x="59766" y="25780"/>
                  </a:lnTo>
                  <a:lnTo>
                    <a:pt x="59766" y="35813"/>
                  </a:lnTo>
                  <a:lnTo>
                    <a:pt x="58064" y="40385"/>
                  </a:lnTo>
                  <a:lnTo>
                    <a:pt x="51206" y="46735"/>
                  </a:lnTo>
                  <a:lnTo>
                    <a:pt x="45415" y="48259"/>
                  </a:lnTo>
                  <a:lnTo>
                    <a:pt x="67669" y="48259"/>
                  </a:lnTo>
                  <a:lnTo>
                    <a:pt x="70192" y="45338"/>
                  </a:lnTo>
                  <a:lnTo>
                    <a:pt x="72783" y="38226"/>
                  </a:lnTo>
                  <a:lnTo>
                    <a:pt x="72783" y="24637"/>
                  </a:lnTo>
                  <a:lnTo>
                    <a:pt x="71818" y="20065"/>
                  </a:lnTo>
                  <a:lnTo>
                    <a:pt x="69888" y="15875"/>
                  </a:lnTo>
                  <a:lnTo>
                    <a:pt x="68259" y="12445"/>
                  </a:lnTo>
                  <a:close/>
                </a:path>
                <a:path w="277495" h="102869">
                  <a:moveTo>
                    <a:pt x="138921" y="36829"/>
                  </a:moveTo>
                  <a:lnTo>
                    <a:pt x="118783" y="36829"/>
                  </a:lnTo>
                  <a:lnTo>
                    <a:pt x="123228" y="38226"/>
                  </a:lnTo>
                  <a:lnTo>
                    <a:pt x="126212" y="41020"/>
                  </a:lnTo>
                  <a:lnTo>
                    <a:pt x="128435" y="43052"/>
                  </a:lnTo>
                  <a:lnTo>
                    <a:pt x="129540" y="46608"/>
                  </a:lnTo>
                  <a:lnTo>
                    <a:pt x="129463" y="54863"/>
                  </a:lnTo>
                  <a:lnTo>
                    <a:pt x="125006" y="56514"/>
                  </a:lnTo>
                  <a:lnTo>
                    <a:pt x="118046" y="57911"/>
                  </a:lnTo>
                  <a:lnTo>
                    <a:pt x="108597" y="59054"/>
                  </a:lnTo>
                  <a:lnTo>
                    <a:pt x="103949" y="59689"/>
                  </a:lnTo>
                  <a:lnTo>
                    <a:pt x="81407" y="78231"/>
                  </a:lnTo>
                  <a:lnTo>
                    <a:pt x="81407" y="87883"/>
                  </a:lnTo>
                  <a:lnTo>
                    <a:pt x="83439" y="92836"/>
                  </a:lnTo>
                  <a:lnTo>
                    <a:pt x="91592" y="100710"/>
                  </a:lnTo>
                  <a:lnTo>
                    <a:pt x="97421" y="102615"/>
                  </a:lnTo>
                  <a:lnTo>
                    <a:pt x="109613" y="102615"/>
                  </a:lnTo>
                  <a:lnTo>
                    <a:pt x="113919" y="101853"/>
                  </a:lnTo>
                  <a:lnTo>
                    <a:pt x="121932" y="98551"/>
                  </a:lnTo>
                  <a:lnTo>
                    <a:pt x="126111" y="95884"/>
                  </a:lnTo>
                  <a:lnTo>
                    <a:pt x="129324" y="92963"/>
                  </a:lnTo>
                  <a:lnTo>
                    <a:pt x="103263" y="92963"/>
                  </a:lnTo>
                  <a:lnTo>
                    <a:pt x="99796" y="91820"/>
                  </a:lnTo>
                  <a:lnTo>
                    <a:pt x="95072" y="87502"/>
                  </a:lnTo>
                  <a:lnTo>
                    <a:pt x="93998" y="84962"/>
                  </a:lnTo>
                  <a:lnTo>
                    <a:pt x="93891" y="79248"/>
                  </a:lnTo>
                  <a:lnTo>
                    <a:pt x="94437" y="77342"/>
                  </a:lnTo>
                  <a:lnTo>
                    <a:pt x="118846" y="67817"/>
                  </a:lnTo>
                  <a:lnTo>
                    <a:pt x="125222" y="66293"/>
                  </a:lnTo>
                  <a:lnTo>
                    <a:pt x="129463" y="64515"/>
                  </a:lnTo>
                  <a:lnTo>
                    <a:pt x="141300" y="64515"/>
                  </a:lnTo>
                  <a:lnTo>
                    <a:pt x="141198" y="46608"/>
                  </a:lnTo>
                  <a:lnTo>
                    <a:pt x="141109" y="44830"/>
                  </a:lnTo>
                  <a:lnTo>
                    <a:pt x="140716" y="42672"/>
                  </a:lnTo>
                  <a:lnTo>
                    <a:pt x="140030" y="39369"/>
                  </a:lnTo>
                  <a:lnTo>
                    <a:pt x="138921" y="36829"/>
                  </a:lnTo>
                  <a:close/>
                </a:path>
                <a:path w="277495" h="102869">
                  <a:moveTo>
                    <a:pt x="142014" y="91948"/>
                  </a:moveTo>
                  <a:lnTo>
                    <a:pt x="130441" y="91948"/>
                  </a:lnTo>
                  <a:lnTo>
                    <a:pt x="130797" y="95376"/>
                  </a:lnTo>
                  <a:lnTo>
                    <a:pt x="131507" y="98170"/>
                  </a:lnTo>
                  <a:lnTo>
                    <a:pt x="131632" y="98551"/>
                  </a:lnTo>
                  <a:lnTo>
                    <a:pt x="132791" y="100964"/>
                  </a:lnTo>
                  <a:lnTo>
                    <a:pt x="145008" y="100964"/>
                  </a:lnTo>
                  <a:lnTo>
                    <a:pt x="143535" y="98170"/>
                  </a:lnTo>
                  <a:lnTo>
                    <a:pt x="142557" y="95250"/>
                  </a:lnTo>
                  <a:lnTo>
                    <a:pt x="142014" y="91948"/>
                  </a:lnTo>
                  <a:close/>
                </a:path>
                <a:path w="277495" h="102869">
                  <a:moveTo>
                    <a:pt x="141300" y="64515"/>
                  </a:moveTo>
                  <a:lnTo>
                    <a:pt x="129463" y="64515"/>
                  </a:lnTo>
                  <a:lnTo>
                    <a:pt x="129386" y="74929"/>
                  </a:lnTo>
                  <a:lnTo>
                    <a:pt x="128841" y="78485"/>
                  </a:lnTo>
                  <a:lnTo>
                    <a:pt x="125933" y="84962"/>
                  </a:lnTo>
                  <a:lnTo>
                    <a:pt x="123355" y="87756"/>
                  </a:lnTo>
                  <a:lnTo>
                    <a:pt x="119849" y="89788"/>
                  </a:lnTo>
                  <a:lnTo>
                    <a:pt x="116332" y="91948"/>
                  </a:lnTo>
                  <a:lnTo>
                    <a:pt x="112318" y="92963"/>
                  </a:lnTo>
                  <a:lnTo>
                    <a:pt x="129324" y="92963"/>
                  </a:lnTo>
                  <a:lnTo>
                    <a:pt x="130441" y="91948"/>
                  </a:lnTo>
                  <a:lnTo>
                    <a:pt x="142014" y="91948"/>
                  </a:lnTo>
                  <a:lnTo>
                    <a:pt x="141554" y="89153"/>
                  </a:lnTo>
                  <a:lnTo>
                    <a:pt x="141398" y="84708"/>
                  </a:lnTo>
                  <a:lnTo>
                    <a:pt x="141300" y="64515"/>
                  </a:lnTo>
                  <a:close/>
                </a:path>
                <a:path w="277495" h="102869">
                  <a:moveTo>
                    <a:pt x="120472" y="26669"/>
                  </a:moveTo>
                  <a:lnTo>
                    <a:pt x="108635" y="26669"/>
                  </a:lnTo>
                  <a:lnTo>
                    <a:pt x="103416" y="27431"/>
                  </a:lnTo>
                  <a:lnTo>
                    <a:pt x="98907" y="29209"/>
                  </a:lnTo>
                  <a:lnTo>
                    <a:pt x="94386" y="30860"/>
                  </a:lnTo>
                  <a:lnTo>
                    <a:pt x="90944" y="33274"/>
                  </a:lnTo>
                  <a:lnTo>
                    <a:pt x="86182" y="39624"/>
                  </a:lnTo>
                  <a:lnTo>
                    <a:pt x="84467" y="43814"/>
                  </a:lnTo>
                  <a:lnTo>
                    <a:pt x="83426" y="49022"/>
                  </a:lnTo>
                  <a:lnTo>
                    <a:pt x="94869" y="50673"/>
                  </a:lnTo>
                  <a:lnTo>
                    <a:pt x="96126" y="45465"/>
                  </a:lnTo>
                  <a:lnTo>
                    <a:pt x="98069" y="41909"/>
                  </a:lnTo>
                  <a:lnTo>
                    <a:pt x="103314" y="37845"/>
                  </a:lnTo>
                  <a:lnTo>
                    <a:pt x="107378" y="36829"/>
                  </a:lnTo>
                  <a:lnTo>
                    <a:pt x="138921" y="36829"/>
                  </a:lnTo>
                  <a:lnTo>
                    <a:pt x="138811" y="36575"/>
                  </a:lnTo>
                  <a:lnTo>
                    <a:pt x="137083" y="34289"/>
                  </a:lnTo>
                  <a:lnTo>
                    <a:pt x="135343" y="32130"/>
                  </a:lnTo>
                  <a:lnTo>
                    <a:pt x="132638" y="30225"/>
                  </a:lnTo>
                  <a:lnTo>
                    <a:pt x="128943" y="28828"/>
                  </a:lnTo>
                  <a:lnTo>
                    <a:pt x="125260" y="27304"/>
                  </a:lnTo>
                  <a:lnTo>
                    <a:pt x="120472" y="26669"/>
                  </a:lnTo>
                  <a:close/>
                </a:path>
                <a:path w="277495" h="102869">
                  <a:moveTo>
                    <a:pt x="174332" y="28320"/>
                  </a:moveTo>
                  <a:lnTo>
                    <a:pt x="162623" y="28320"/>
                  </a:lnTo>
                  <a:lnTo>
                    <a:pt x="162623" y="100964"/>
                  </a:lnTo>
                  <a:lnTo>
                    <a:pt x="174332" y="100964"/>
                  </a:lnTo>
                  <a:lnTo>
                    <a:pt x="174332" y="28320"/>
                  </a:lnTo>
                  <a:close/>
                </a:path>
                <a:path w="277495" h="102869">
                  <a:moveTo>
                    <a:pt x="186042" y="0"/>
                  </a:moveTo>
                  <a:lnTo>
                    <a:pt x="170688" y="0"/>
                  </a:lnTo>
                  <a:lnTo>
                    <a:pt x="162039" y="19176"/>
                  </a:lnTo>
                  <a:lnTo>
                    <a:pt x="171729" y="19176"/>
                  </a:lnTo>
                  <a:lnTo>
                    <a:pt x="186042" y="0"/>
                  </a:lnTo>
                  <a:close/>
                </a:path>
                <a:path w="277495" h="102869">
                  <a:moveTo>
                    <a:pt x="201993" y="77342"/>
                  </a:moveTo>
                  <a:lnTo>
                    <a:pt x="190423" y="79248"/>
                  </a:lnTo>
                  <a:lnTo>
                    <a:pt x="191719" y="86994"/>
                  </a:lnTo>
                  <a:lnTo>
                    <a:pt x="194716" y="92836"/>
                  </a:lnTo>
                  <a:lnTo>
                    <a:pt x="199428" y="96774"/>
                  </a:lnTo>
                  <a:lnTo>
                    <a:pt x="204127" y="100583"/>
                  </a:lnTo>
                  <a:lnTo>
                    <a:pt x="210972" y="102615"/>
                  </a:lnTo>
                  <a:lnTo>
                    <a:pt x="225361" y="102615"/>
                  </a:lnTo>
                  <a:lnTo>
                    <a:pt x="230225" y="101600"/>
                  </a:lnTo>
                  <a:lnTo>
                    <a:pt x="234518" y="99567"/>
                  </a:lnTo>
                  <a:lnTo>
                    <a:pt x="238810" y="97662"/>
                  </a:lnTo>
                  <a:lnTo>
                    <a:pt x="242087" y="94868"/>
                  </a:lnTo>
                  <a:lnTo>
                    <a:pt x="243585" y="92455"/>
                  </a:lnTo>
                  <a:lnTo>
                    <a:pt x="214553" y="92455"/>
                  </a:lnTo>
                  <a:lnTo>
                    <a:pt x="210400" y="91185"/>
                  </a:lnTo>
                  <a:lnTo>
                    <a:pt x="207429" y="88518"/>
                  </a:lnTo>
                  <a:lnTo>
                    <a:pt x="204457" y="85978"/>
                  </a:lnTo>
                  <a:lnTo>
                    <a:pt x="202641" y="82168"/>
                  </a:lnTo>
                  <a:lnTo>
                    <a:pt x="201993" y="77342"/>
                  </a:lnTo>
                  <a:close/>
                </a:path>
                <a:path w="277495" h="102869">
                  <a:moveTo>
                    <a:pt x="223215" y="26669"/>
                  </a:moveTo>
                  <a:lnTo>
                    <a:pt x="214198" y="26669"/>
                  </a:lnTo>
                  <a:lnTo>
                    <a:pt x="210832" y="27050"/>
                  </a:lnTo>
                  <a:lnTo>
                    <a:pt x="194487" y="38607"/>
                  </a:lnTo>
                  <a:lnTo>
                    <a:pt x="193078" y="41275"/>
                  </a:lnTo>
                  <a:lnTo>
                    <a:pt x="192366" y="44323"/>
                  </a:lnTo>
                  <a:lnTo>
                    <a:pt x="192366" y="51180"/>
                  </a:lnTo>
                  <a:lnTo>
                    <a:pt x="193230" y="54355"/>
                  </a:lnTo>
                  <a:lnTo>
                    <a:pt x="194945" y="57276"/>
                  </a:lnTo>
                  <a:lnTo>
                    <a:pt x="196646" y="60325"/>
                  </a:lnTo>
                  <a:lnTo>
                    <a:pt x="199161" y="62610"/>
                  </a:lnTo>
                  <a:lnTo>
                    <a:pt x="205803" y="65912"/>
                  </a:lnTo>
                  <a:lnTo>
                    <a:pt x="211747" y="67817"/>
                  </a:lnTo>
                  <a:lnTo>
                    <a:pt x="220332" y="70103"/>
                  </a:lnTo>
                  <a:lnTo>
                    <a:pt x="226707" y="71881"/>
                  </a:lnTo>
                  <a:lnTo>
                    <a:pt x="230695" y="73278"/>
                  </a:lnTo>
                  <a:lnTo>
                    <a:pt x="232308" y="74294"/>
                  </a:lnTo>
                  <a:lnTo>
                    <a:pt x="234607" y="75945"/>
                  </a:lnTo>
                  <a:lnTo>
                    <a:pt x="235750" y="78104"/>
                  </a:lnTo>
                  <a:lnTo>
                    <a:pt x="235750" y="83947"/>
                  </a:lnTo>
                  <a:lnTo>
                    <a:pt x="234454" y="86740"/>
                  </a:lnTo>
                  <a:lnTo>
                    <a:pt x="229247" y="91312"/>
                  </a:lnTo>
                  <a:lnTo>
                    <a:pt x="225259" y="92455"/>
                  </a:lnTo>
                  <a:lnTo>
                    <a:pt x="243585" y="92455"/>
                  </a:lnTo>
                  <a:lnTo>
                    <a:pt x="244373" y="91185"/>
                  </a:lnTo>
                  <a:lnTo>
                    <a:pt x="246646" y="87629"/>
                  </a:lnTo>
                  <a:lnTo>
                    <a:pt x="247704" y="83947"/>
                  </a:lnTo>
                  <a:lnTo>
                    <a:pt x="219951" y="56895"/>
                  </a:lnTo>
                  <a:lnTo>
                    <a:pt x="210781" y="54228"/>
                  </a:lnTo>
                  <a:lnTo>
                    <a:pt x="207568" y="52831"/>
                  </a:lnTo>
                  <a:lnTo>
                    <a:pt x="206070" y="51815"/>
                  </a:lnTo>
                  <a:lnTo>
                    <a:pt x="205117" y="50418"/>
                  </a:lnTo>
                  <a:lnTo>
                    <a:pt x="204165" y="49149"/>
                  </a:lnTo>
                  <a:lnTo>
                    <a:pt x="203682" y="47751"/>
                  </a:lnTo>
                  <a:lnTo>
                    <a:pt x="203682" y="43560"/>
                  </a:lnTo>
                  <a:lnTo>
                    <a:pt x="204838" y="41401"/>
                  </a:lnTo>
                  <a:lnTo>
                    <a:pt x="207137" y="39497"/>
                  </a:lnTo>
                  <a:lnTo>
                    <a:pt x="209435" y="37718"/>
                  </a:lnTo>
                  <a:lnTo>
                    <a:pt x="213271" y="36702"/>
                  </a:lnTo>
                  <a:lnTo>
                    <a:pt x="241769" y="36702"/>
                  </a:lnTo>
                  <a:lnTo>
                    <a:pt x="241147" y="35813"/>
                  </a:lnTo>
                  <a:lnTo>
                    <a:pt x="239191" y="32892"/>
                  </a:lnTo>
                  <a:lnTo>
                    <a:pt x="236169" y="30733"/>
                  </a:lnTo>
                  <a:lnTo>
                    <a:pt x="227977" y="27431"/>
                  </a:lnTo>
                  <a:lnTo>
                    <a:pt x="223215" y="26669"/>
                  </a:lnTo>
                  <a:close/>
                </a:path>
                <a:path w="277495" h="102869">
                  <a:moveTo>
                    <a:pt x="241769" y="36702"/>
                  </a:moveTo>
                  <a:lnTo>
                    <a:pt x="223202" y="36702"/>
                  </a:lnTo>
                  <a:lnTo>
                    <a:pt x="226720" y="37845"/>
                  </a:lnTo>
                  <a:lnTo>
                    <a:pt x="229209" y="39877"/>
                  </a:lnTo>
                  <a:lnTo>
                    <a:pt x="231711" y="42036"/>
                  </a:lnTo>
                  <a:lnTo>
                    <a:pt x="233210" y="44957"/>
                  </a:lnTo>
                  <a:lnTo>
                    <a:pt x="233730" y="48640"/>
                  </a:lnTo>
                  <a:lnTo>
                    <a:pt x="245186" y="46989"/>
                  </a:lnTo>
                  <a:lnTo>
                    <a:pt x="244449" y="42290"/>
                  </a:lnTo>
                  <a:lnTo>
                    <a:pt x="243103" y="38607"/>
                  </a:lnTo>
                  <a:lnTo>
                    <a:pt x="241769" y="36702"/>
                  </a:lnTo>
                  <a:close/>
                </a:path>
                <a:path w="277495" h="102869">
                  <a:moveTo>
                    <a:pt x="277215" y="28320"/>
                  </a:moveTo>
                  <a:lnTo>
                    <a:pt x="263880" y="28320"/>
                  </a:lnTo>
                  <a:lnTo>
                    <a:pt x="263880" y="42290"/>
                  </a:lnTo>
                  <a:lnTo>
                    <a:pt x="277215" y="42290"/>
                  </a:lnTo>
                  <a:lnTo>
                    <a:pt x="277215" y="28320"/>
                  </a:lnTo>
                  <a:close/>
                </a:path>
                <a:path w="277495" h="102869">
                  <a:moveTo>
                    <a:pt x="277215" y="86867"/>
                  </a:moveTo>
                  <a:lnTo>
                    <a:pt x="263880" y="86867"/>
                  </a:lnTo>
                  <a:lnTo>
                    <a:pt x="263880" y="100964"/>
                  </a:lnTo>
                  <a:lnTo>
                    <a:pt x="277215" y="100964"/>
                  </a:lnTo>
                  <a:lnTo>
                    <a:pt x="277215" y="86867"/>
                  </a:lnTo>
                  <a:close/>
                </a:path>
              </a:pathLst>
            </a:custGeom>
            <a:solidFill>
              <a:srgbClr val="004448"/>
            </a:solidFill>
          </p:spPr>
          <p:txBody>
            <a:bodyPr wrap="square" lIns="0" tIns="0" rIns="0" bIns="0" rtlCol="0"/>
            <a:lstStyle/>
            <a:p>
              <a:endParaRPr/>
            </a:p>
          </p:txBody>
        </p:sp>
        <p:pic>
          <p:nvPicPr>
            <p:cNvPr id="53" name="object 53"/>
            <p:cNvPicPr/>
            <p:nvPr/>
          </p:nvPicPr>
          <p:blipFill>
            <a:blip r:embed="rId30" cstate="screen">
              <a:extLst>
                <a:ext uri="{28A0092B-C50C-407E-A947-70E740481C1C}">
                  <a14:useLocalDpi xmlns:a14="http://schemas.microsoft.com/office/drawing/2010/main"/>
                </a:ext>
              </a:extLst>
            </a:blip>
            <a:stretch>
              <a:fillRect/>
            </a:stretch>
          </p:blipFill>
          <p:spPr>
            <a:xfrm>
              <a:off x="1102982" y="1782698"/>
              <a:ext cx="1176794" cy="128777"/>
            </a:xfrm>
            <a:prstGeom prst="rect">
              <a:avLst/>
            </a:prstGeom>
          </p:spPr>
        </p:pic>
        <p:pic>
          <p:nvPicPr>
            <p:cNvPr id="54" name="object 54"/>
            <p:cNvPicPr/>
            <p:nvPr/>
          </p:nvPicPr>
          <p:blipFill>
            <a:blip r:embed="rId31" cstate="screen">
              <a:extLst>
                <a:ext uri="{28A0092B-C50C-407E-A947-70E740481C1C}">
                  <a14:useLocalDpi xmlns:a14="http://schemas.microsoft.com/office/drawing/2010/main"/>
                </a:ext>
              </a:extLst>
            </a:blip>
            <a:stretch>
              <a:fillRect/>
            </a:stretch>
          </p:blipFill>
          <p:spPr>
            <a:xfrm>
              <a:off x="6387290" y="1886076"/>
              <a:ext cx="240839" cy="184911"/>
            </a:xfrm>
            <a:prstGeom prst="rect">
              <a:avLst/>
            </a:prstGeom>
          </p:spPr>
        </p:pic>
        <p:pic>
          <p:nvPicPr>
            <p:cNvPr id="55" name="object 55"/>
            <p:cNvPicPr/>
            <p:nvPr/>
          </p:nvPicPr>
          <p:blipFill>
            <a:blip r:embed="rId32" cstate="screen">
              <a:extLst>
                <a:ext uri="{28A0092B-C50C-407E-A947-70E740481C1C}">
                  <a14:useLocalDpi xmlns:a14="http://schemas.microsoft.com/office/drawing/2010/main"/>
                </a:ext>
              </a:extLst>
            </a:blip>
            <a:stretch>
              <a:fillRect/>
            </a:stretch>
          </p:blipFill>
          <p:spPr>
            <a:xfrm>
              <a:off x="6363589" y="2111247"/>
              <a:ext cx="203072" cy="172309"/>
            </a:xfrm>
            <a:prstGeom prst="rect">
              <a:avLst/>
            </a:prstGeom>
          </p:spPr>
        </p:pic>
        <p:pic>
          <p:nvPicPr>
            <p:cNvPr id="56" name="object 56"/>
            <p:cNvPicPr/>
            <p:nvPr/>
          </p:nvPicPr>
          <p:blipFill>
            <a:blip r:embed="rId33" cstate="screen">
              <a:extLst>
                <a:ext uri="{28A0092B-C50C-407E-A947-70E740481C1C}">
                  <a14:useLocalDpi xmlns:a14="http://schemas.microsoft.com/office/drawing/2010/main"/>
                </a:ext>
              </a:extLst>
            </a:blip>
            <a:stretch>
              <a:fillRect/>
            </a:stretch>
          </p:blipFill>
          <p:spPr>
            <a:xfrm>
              <a:off x="6346952" y="2345943"/>
              <a:ext cx="152146" cy="169037"/>
            </a:xfrm>
            <a:prstGeom prst="rect">
              <a:avLst/>
            </a:prstGeom>
          </p:spPr>
        </p:pic>
        <p:sp>
          <p:nvSpPr>
            <p:cNvPr id="57" name="object 57"/>
            <p:cNvSpPr/>
            <p:nvPr/>
          </p:nvSpPr>
          <p:spPr>
            <a:xfrm>
              <a:off x="6233287" y="2038349"/>
              <a:ext cx="427990" cy="452120"/>
            </a:xfrm>
            <a:custGeom>
              <a:avLst/>
              <a:gdLst/>
              <a:ahLst/>
              <a:cxnLst/>
              <a:rect l="l" t="t" r="r" b="b"/>
              <a:pathLst>
                <a:path w="427990" h="452119">
                  <a:moveTo>
                    <a:pt x="178054" y="257556"/>
                  </a:moveTo>
                  <a:lnTo>
                    <a:pt x="77216" y="343916"/>
                  </a:lnTo>
                  <a:lnTo>
                    <a:pt x="61849" y="364998"/>
                  </a:lnTo>
                  <a:lnTo>
                    <a:pt x="60794" y="358978"/>
                  </a:lnTo>
                  <a:lnTo>
                    <a:pt x="27940" y="225552"/>
                  </a:lnTo>
                  <a:lnTo>
                    <a:pt x="0" y="219710"/>
                  </a:lnTo>
                  <a:lnTo>
                    <a:pt x="34404" y="339813"/>
                  </a:lnTo>
                  <a:lnTo>
                    <a:pt x="45212" y="377698"/>
                  </a:lnTo>
                  <a:lnTo>
                    <a:pt x="71628" y="383413"/>
                  </a:lnTo>
                  <a:lnTo>
                    <a:pt x="87160" y="364998"/>
                  </a:lnTo>
                  <a:lnTo>
                    <a:pt x="178054" y="257556"/>
                  </a:lnTo>
                  <a:close/>
                </a:path>
                <a:path w="427990" h="452119">
                  <a:moveTo>
                    <a:pt x="231140" y="268859"/>
                  </a:moveTo>
                  <a:lnTo>
                    <a:pt x="205359" y="263271"/>
                  </a:lnTo>
                  <a:lnTo>
                    <a:pt x="175260" y="405384"/>
                  </a:lnTo>
                  <a:lnTo>
                    <a:pt x="200914" y="410845"/>
                  </a:lnTo>
                  <a:lnTo>
                    <a:pt x="208508" y="375323"/>
                  </a:lnTo>
                  <a:lnTo>
                    <a:pt x="231140" y="268859"/>
                  </a:lnTo>
                  <a:close/>
                </a:path>
                <a:path w="427990" h="452119">
                  <a:moveTo>
                    <a:pt x="237871" y="32766"/>
                  </a:moveTo>
                  <a:lnTo>
                    <a:pt x="83693" y="0"/>
                  </a:lnTo>
                  <a:lnTo>
                    <a:pt x="82550" y="5588"/>
                  </a:lnTo>
                  <a:lnTo>
                    <a:pt x="81280" y="11176"/>
                  </a:lnTo>
                  <a:lnTo>
                    <a:pt x="80137" y="16764"/>
                  </a:lnTo>
                  <a:lnTo>
                    <a:pt x="144272" y="30353"/>
                  </a:lnTo>
                  <a:lnTo>
                    <a:pt x="117602" y="155575"/>
                  </a:lnTo>
                  <a:lnTo>
                    <a:pt x="143383" y="161036"/>
                  </a:lnTo>
                  <a:lnTo>
                    <a:pt x="170053" y="35814"/>
                  </a:lnTo>
                  <a:lnTo>
                    <a:pt x="234315" y="49530"/>
                  </a:lnTo>
                  <a:lnTo>
                    <a:pt x="235585" y="43942"/>
                  </a:lnTo>
                  <a:lnTo>
                    <a:pt x="237236" y="35814"/>
                  </a:lnTo>
                  <a:lnTo>
                    <a:pt x="237871" y="32766"/>
                  </a:lnTo>
                  <a:close/>
                </a:path>
                <a:path w="427990" h="452119">
                  <a:moveTo>
                    <a:pt x="418833" y="308737"/>
                  </a:moveTo>
                  <a:lnTo>
                    <a:pt x="382498" y="300990"/>
                  </a:lnTo>
                  <a:lnTo>
                    <a:pt x="278257" y="278765"/>
                  </a:lnTo>
                  <a:lnTo>
                    <a:pt x="270649" y="314299"/>
                  </a:lnTo>
                  <a:lnTo>
                    <a:pt x="263093" y="349821"/>
                  </a:lnTo>
                  <a:lnTo>
                    <a:pt x="248031" y="420878"/>
                  </a:lnTo>
                  <a:lnTo>
                    <a:pt x="393192" y="451739"/>
                  </a:lnTo>
                  <a:lnTo>
                    <a:pt x="394335" y="446151"/>
                  </a:lnTo>
                  <a:lnTo>
                    <a:pt x="395605" y="440563"/>
                  </a:lnTo>
                  <a:lnTo>
                    <a:pt x="396735" y="434975"/>
                  </a:lnTo>
                  <a:lnTo>
                    <a:pt x="277368" y="409575"/>
                  </a:lnTo>
                  <a:lnTo>
                    <a:pt x="287655" y="361188"/>
                  </a:lnTo>
                  <a:lnTo>
                    <a:pt x="395211" y="384048"/>
                  </a:lnTo>
                  <a:lnTo>
                    <a:pt x="396367" y="378587"/>
                  </a:lnTo>
                  <a:lnTo>
                    <a:pt x="397637" y="372999"/>
                  </a:lnTo>
                  <a:lnTo>
                    <a:pt x="398780" y="367411"/>
                  </a:lnTo>
                  <a:lnTo>
                    <a:pt x="369455" y="361188"/>
                  </a:lnTo>
                  <a:lnTo>
                    <a:pt x="291084" y="344551"/>
                  </a:lnTo>
                  <a:lnTo>
                    <a:pt x="293433" y="333692"/>
                  </a:lnTo>
                  <a:lnTo>
                    <a:pt x="295757" y="322821"/>
                  </a:lnTo>
                  <a:lnTo>
                    <a:pt x="300355" y="300990"/>
                  </a:lnTo>
                  <a:lnTo>
                    <a:pt x="415290" y="325501"/>
                  </a:lnTo>
                  <a:lnTo>
                    <a:pt x="416560" y="319913"/>
                  </a:lnTo>
                  <a:lnTo>
                    <a:pt x="418833" y="308737"/>
                  </a:lnTo>
                  <a:close/>
                </a:path>
                <a:path w="427990" h="452119">
                  <a:moveTo>
                    <a:pt x="427837" y="136677"/>
                  </a:moveTo>
                  <a:lnTo>
                    <a:pt x="418515" y="97396"/>
                  </a:lnTo>
                  <a:lnTo>
                    <a:pt x="401269" y="77914"/>
                  </a:lnTo>
                  <a:lnTo>
                    <a:pt x="401269" y="124815"/>
                  </a:lnTo>
                  <a:lnTo>
                    <a:pt x="401104" y="132981"/>
                  </a:lnTo>
                  <a:lnTo>
                    <a:pt x="382054" y="173304"/>
                  </a:lnTo>
                  <a:lnTo>
                    <a:pt x="335102" y="186588"/>
                  </a:lnTo>
                  <a:lnTo>
                    <a:pt x="321056" y="184531"/>
                  </a:lnTo>
                  <a:lnTo>
                    <a:pt x="285419" y="168325"/>
                  </a:lnTo>
                  <a:lnTo>
                    <a:pt x="265010" y="127622"/>
                  </a:lnTo>
                  <a:lnTo>
                    <a:pt x="266446" y="115189"/>
                  </a:lnTo>
                  <a:lnTo>
                    <a:pt x="285572" y="79832"/>
                  </a:lnTo>
                  <a:lnTo>
                    <a:pt x="319620" y="67970"/>
                  </a:lnTo>
                  <a:lnTo>
                    <a:pt x="332409" y="68008"/>
                  </a:lnTo>
                  <a:lnTo>
                    <a:pt x="371678" y="79629"/>
                  </a:lnTo>
                  <a:lnTo>
                    <a:pt x="398259" y="109474"/>
                  </a:lnTo>
                  <a:lnTo>
                    <a:pt x="401269" y="124815"/>
                  </a:lnTo>
                  <a:lnTo>
                    <a:pt x="401269" y="77914"/>
                  </a:lnTo>
                  <a:lnTo>
                    <a:pt x="395732" y="73406"/>
                  </a:lnTo>
                  <a:lnTo>
                    <a:pt x="387045" y="67970"/>
                  </a:lnTo>
                  <a:lnTo>
                    <a:pt x="385445" y="66967"/>
                  </a:lnTo>
                  <a:lnTo>
                    <a:pt x="349110" y="53721"/>
                  </a:lnTo>
                  <a:lnTo>
                    <a:pt x="310718" y="50774"/>
                  </a:lnTo>
                  <a:lnTo>
                    <a:pt x="293560" y="53657"/>
                  </a:lnTo>
                  <a:lnTo>
                    <a:pt x="253149" y="79159"/>
                  </a:lnTo>
                  <a:lnTo>
                    <a:pt x="238633" y="118719"/>
                  </a:lnTo>
                  <a:lnTo>
                    <a:pt x="238836" y="128130"/>
                  </a:lnTo>
                  <a:lnTo>
                    <a:pt x="254165" y="165087"/>
                  </a:lnTo>
                  <a:lnTo>
                    <a:pt x="292252" y="192722"/>
                  </a:lnTo>
                  <a:lnTo>
                    <a:pt x="330314" y="202755"/>
                  </a:lnTo>
                  <a:lnTo>
                    <a:pt x="342696" y="203682"/>
                  </a:lnTo>
                  <a:lnTo>
                    <a:pt x="354901" y="203415"/>
                  </a:lnTo>
                  <a:lnTo>
                    <a:pt x="397878" y="189928"/>
                  </a:lnTo>
                  <a:lnTo>
                    <a:pt x="423354" y="157581"/>
                  </a:lnTo>
                  <a:lnTo>
                    <a:pt x="426339" y="147193"/>
                  </a:lnTo>
                  <a:lnTo>
                    <a:pt x="427837" y="136677"/>
                  </a:lnTo>
                  <a:close/>
                </a:path>
              </a:pathLst>
            </a:custGeom>
            <a:solidFill>
              <a:srgbClr val="FFFFFF"/>
            </a:solidFill>
          </p:spPr>
          <p:txBody>
            <a:bodyPr wrap="square" lIns="0" tIns="0" rIns="0" bIns="0" rtlCol="0"/>
            <a:lstStyle/>
            <a:p>
              <a:endParaRPr/>
            </a:p>
          </p:txBody>
        </p:sp>
      </p:grpSp>
      <p:pic>
        <p:nvPicPr>
          <p:cNvPr id="58" name="object 58"/>
          <p:cNvPicPr/>
          <p:nvPr/>
        </p:nvPicPr>
        <p:blipFill>
          <a:blip r:embed="rId34" cstate="screen">
            <a:extLst>
              <a:ext uri="{28A0092B-C50C-407E-A947-70E740481C1C}">
                <a14:useLocalDpi xmlns:a14="http://schemas.microsoft.com/office/drawing/2010/main"/>
              </a:ext>
            </a:extLst>
          </a:blip>
          <a:stretch>
            <a:fillRect/>
          </a:stretch>
        </p:blipFill>
        <p:spPr>
          <a:xfrm>
            <a:off x="452122" y="6908840"/>
            <a:ext cx="212725" cy="209257"/>
          </a:xfrm>
          <a:prstGeom prst="rect">
            <a:avLst/>
          </a:prstGeom>
        </p:spPr>
      </p:pic>
      <p:pic>
        <p:nvPicPr>
          <p:cNvPr id="59" name="object 59"/>
          <p:cNvPicPr/>
          <p:nvPr/>
        </p:nvPicPr>
        <p:blipFill>
          <a:blip r:embed="rId35" cstate="screen">
            <a:extLst>
              <a:ext uri="{28A0092B-C50C-407E-A947-70E740481C1C}">
                <a14:useLocalDpi xmlns:a14="http://schemas.microsoft.com/office/drawing/2010/main"/>
              </a:ext>
            </a:extLst>
          </a:blip>
          <a:stretch>
            <a:fillRect/>
          </a:stretch>
        </p:blipFill>
        <p:spPr>
          <a:xfrm>
            <a:off x="451484" y="4908422"/>
            <a:ext cx="213982" cy="213995"/>
          </a:xfrm>
          <a:prstGeom prst="rect">
            <a:avLst/>
          </a:prstGeom>
        </p:spPr>
      </p:pic>
      <p:sp>
        <p:nvSpPr>
          <p:cNvPr id="60" name="object 60"/>
          <p:cNvSpPr txBox="1"/>
          <p:nvPr/>
        </p:nvSpPr>
        <p:spPr>
          <a:xfrm>
            <a:off x="7277344" y="8047555"/>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61" name="object 61"/>
          <p:cNvSpPr txBox="1">
            <a:spLocks noGrp="1"/>
          </p:cNvSpPr>
          <p:nvPr>
            <p:ph type="sldNum" sz="quarter" idx="7"/>
          </p:nvPr>
        </p:nvSpPr>
        <p:spPr>
          <a:xfrm>
            <a:off x="7257291" y="10361924"/>
            <a:ext cx="180340" cy="122526"/>
          </a:xfrm>
          <a:prstGeom prst="rect">
            <a:avLst/>
          </a:prstGeom>
        </p:spPr>
        <p:txBody>
          <a:bodyPr vert="horz" wrap="square" lIns="0" tIns="14602" rIns="0" bIns="0" rtlCol="0">
            <a:spAutoFit/>
          </a:bodyPr>
          <a:lstStyle/>
          <a:p>
            <a:pPr marL="43803">
              <a:spcBef>
                <a:spcPts val="115"/>
              </a:spcBef>
            </a:pPr>
            <a:fld id="{81D60167-4931-47E6-BA6A-407CBD079E47}" type="slidenum">
              <a:rPr spc="-5" dirty="0"/>
              <a:pPr marL="43803">
                <a:spcBef>
                  <a:spcPts val="115"/>
                </a:spcBef>
              </a:pPr>
              <a:t>51</a:t>
            </a:fld>
            <a:endParaRPr spc="-5"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4939411"/>
            <a:ext cx="3020695" cy="3118074"/>
          </a:xfrm>
          <a:prstGeom prst="rect">
            <a:avLst/>
          </a:prstGeom>
        </p:spPr>
        <p:txBody>
          <a:bodyPr vert="horz" wrap="square" lIns="0" tIns="12697" rIns="0" bIns="0" rtlCol="0">
            <a:spAutoFit/>
          </a:bodyPr>
          <a:lstStyle/>
          <a:p>
            <a:pPr marL="12697" algn="just">
              <a:lnSpc>
                <a:spcPts val="1417"/>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6982" algn="just">
              <a:lnSpc>
                <a:spcPts val="1190"/>
              </a:lnSpc>
              <a:spcBef>
                <a:spcPts val="25"/>
              </a:spcBef>
            </a:pPr>
            <a:r>
              <a:rPr sz="1000" spc="-10" dirty="0">
                <a:solidFill>
                  <a:srgbClr val="57585B"/>
                </a:solidFill>
                <a:latin typeface="Microsoft Sans Serif"/>
                <a:cs typeface="Microsoft Sans Serif"/>
              </a:rPr>
              <a:t>Alojz Kocbek comenzó </a:t>
            </a:r>
            <a:r>
              <a:rPr sz="1000" spc="-5" dirty="0">
                <a:solidFill>
                  <a:srgbClr val="57585B"/>
                </a:solidFill>
                <a:latin typeface="Microsoft Sans Serif"/>
                <a:cs typeface="Microsoft Sans Serif"/>
              </a:rPr>
              <a:t>a trabajar en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molienda y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producción</a:t>
            </a:r>
            <a:r>
              <a:rPr sz="1000" spc="3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25" dirty="0">
                <a:solidFill>
                  <a:srgbClr val="57585B"/>
                </a:solidFill>
                <a:latin typeface="Microsoft Sans Serif"/>
                <a:cs typeface="Microsoft Sans Serif"/>
              </a:rPr>
              <a:t> </a:t>
            </a:r>
            <a:r>
              <a:rPr sz="1000" spc="-10" dirty="0">
                <a:solidFill>
                  <a:srgbClr val="57585B"/>
                </a:solidFill>
                <a:latin typeface="Microsoft Sans Serif"/>
                <a:cs typeface="Microsoft Sans Serif"/>
              </a:rPr>
              <a:t>aceite</a:t>
            </a:r>
            <a:r>
              <a:rPr sz="1000" spc="33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310" dirty="0">
                <a:solidFill>
                  <a:srgbClr val="57585B"/>
                </a:solidFill>
                <a:latin typeface="Microsoft Sans Serif"/>
                <a:cs typeface="Microsoft Sans Serif"/>
              </a:rPr>
              <a:t> </a:t>
            </a:r>
            <a:r>
              <a:rPr sz="1000" spc="-5" dirty="0">
                <a:solidFill>
                  <a:srgbClr val="57585B"/>
                </a:solidFill>
                <a:latin typeface="Microsoft Sans Serif"/>
                <a:cs typeface="Microsoft Sans Serif"/>
              </a:rPr>
              <a:t>1929.</a:t>
            </a:r>
            <a:r>
              <a:rPr sz="1000" spc="33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33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32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corazón</a:t>
            </a:r>
            <a:r>
              <a:rPr sz="1000" spc="32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marR="5715" algn="just">
              <a:lnSpc>
                <a:spcPts val="1190"/>
              </a:lnSpc>
              <a:spcBef>
                <a:spcPts val="10"/>
              </a:spcBef>
            </a:pPr>
            <a:r>
              <a:rPr sz="1000" spc="-5" dirty="0">
                <a:solidFill>
                  <a:srgbClr val="57585B"/>
                </a:solidFill>
                <a:latin typeface="Microsoft Sans Serif"/>
                <a:cs typeface="Microsoft Sans Serif"/>
              </a:rPr>
              <a:t>Slovenske </a:t>
            </a:r>
            <a:r>
              <a:rPr sz="1000" spc="-10" dirty="0">
                <a:solidFill>
                  <a:srgbClr val="57585B"/>
                </a:solidFill>
                <a:latin typeface="Microsoft Sans Serif"/>
                <a:cs typeface="Microsoft Sans Serif"/>
              </a:rPr>
              <a:t>Gorice, </a:t>
            </a:r>
            <a:r>
              <a:rPr sz="1000" spc="-5" dirty="0">
                <a:solidFill>
                  <a:srgbClr val="57585B"/>
                </a:solidFill>
                <a:latin typeface="Microsoft Sans Serif"/>
                <a:cs typeface="Microsoft Sans Serif"/>
              </a:rPr>
              <a:t>hay un </a:t>
            </a:r>
            <a:r>
              <a:rPr sz="1000" spc="-10" dirty="0">
                <a:solidFill>
                  <a:srgbClr val="57585B"/>
                </a:solidFill>
                <a:latin typeface="Microsoft Sans Serif"/>
                <a:cs typeface="Microsoft Sans Serif"/>
              </a:rPr>
              <a:t>antiguo molino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aceite,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donde</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ahora,</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tercera</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generación</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produce</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aceite</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a:t>
            </a:r>
            <a:endParaRPr sz="1000">
              <a:latin typeface="Microsoft Sans Serif"/>
              <a:cs typeface="Microsoft Sans Serif"/>
            </a:endParaRPr>
          </a:p>
          <a:p>
            <a:pPr marL="12697" marR="6347" algn="just">
              <a:lnSpc>
                <a:spcPts val="1190"/>
              </a:lnSpc>
              <a:spcBef>
                <a:spcPts val="10"/>
              </a:spcBef>
            </a:pPr>
            <a:r>
              <a:rPr sz="1000" spc="-10" dirty="0">
                <a:solidFill>
                  <a:srgbClr val="57585B"/>
                </a:solidFill>
                <a:latin typeface="Microsoft Sans Serif"/>
                <a:cs typeface="Microsoft Sans Serif"/>
              </a:rPr>
              <a:t>calabaza</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calidad.</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Alojz</a:t>
            </a:r>
            <a:r>
              <a:rPr sz="1000" spc="-5" dirty="0">
                <a:solidFill>
                  <a:srgbClr val="57585B"/>
                </a:solidFill>
                <a:latin typeface="Microsoft Sans Serif"/>
                <a:cs typeface="Microsoft Sans Serif"/>
              </a:rPr>
              <a:t> y</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esposa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Antonija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transmitieron</a:t>
            </a:r>
            <a:r>
              <a:rPr sz="1000" spc="2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sus</a:t>
            </a:r>
            <a:r>
              <a:rPr sz="1000" spc="215"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conocimientos</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85" dirty="0">
                <a:solidFill>
                  <a:srgbClr val="57585B"/>
                </a:solidFill>
                <a:latin typeface="Microsoft Sans Serif"/>
                <a:cs typeface="Microsoft Sans Serif"/>
              </a:rPr>
              <a:t> </a:t>
            </a:r>
            <a:r>
              <a:rPr sz="1000" spc="-10" dirty="0">
                <a:solidFill>
                  <a:srgbClr val="57585B"/>
                </a:solidFill>
                <a:latin typeface="Microsoft Sans Serif"/>
                <a:cs typeface="Microsoft Sans Serif"/>
              </a:rPr>
              <a:t>experiencia</a:t>
            </a:r>
            <a:r>
              <a:rPr sz="1000" spc="204"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04"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endParaRPr sz="1000">
              <a:latin typeface="Microsoft Sans Serif"/>
              <a:cs typeface="Microsoft Sans Serif"/>
            </a:endParaRPr>
          </a:p>
          <a:p>
            <a:pPr marL="12697" marR="6982" algn="just">
              <a:lnSpc>
                <a:spcPts val="1190"/>
              </a:lnSpc>
              <a:spcBef>
                <a:spcPts val="5"/>
              </a:spcBef>
            </a:pPr>
            <a:r>
              <a:rPr sz="1000" spc="-5" dirty="0">
                <a:solidFill>
                  <a:srgbClr val="57585B"/>
                </a:solidFill>
                <a:latin typeface="Microsoft Sans Serif"/>
                <a:cs typeface="Microsoft Sans Serif"/>
              </a:rPr>
              <a:t>hijo Anton, </a:t>
            </a:r>
            <a:r>
              <a:rPr sz="1000" spc="-10" dirty="0">
                <a:solidFill>
                  <a:srgbClr val="57585B"/>
                </a:solidFill>
                <a:latin typeface="Microsoft Sans Serif"/>
                <a:cs typeface="Microsoft Sans Serif"/>
              </a:rPr>
              <a:t>quien </a:t>
            </a:r>
            <a:r>
              <a:rPr sz="1000" spc="-5" dirty="0">
                <a:solidFill>
                  <a:srgbClr val="57585B"/>
                </a:solidFill>
                <a:latin typeface="Microsoft Sans Serif"/>
                <a:cs typeface="Microsoft Sans Serif"/>
              </a:rPr>
              <a:t>a </a:t>
            </a:r>
            <a:r>
              <a:rPr sz="1000" dirty="0">
                <a:solidFill>
                  <a:srgbClr val="57585B"/>
                </a:solidFill>
                <a:latin typeface="Microsoft Sans Serif"/>
                <a:cs typeface="Microsoft Sans Serif"/>
              </a:rPr>
              <a:t>su </a:t>
            </a:r>
            <a:r>
              <a:rPr sz="1000" spc="-10" dirty="0">
                <a:solidFill>
                  <a:srgbClr val="57585B"/>
                </a:solidFill>
                <a:latin typeface="Microsoft Sans Serif"/>
                <a:cs typeface="Microsoft Sans Serif"/>
              </a:rPr>
              <a:t>vez </a:t>
            </a:r>
            <a:r>
              <a:rPr sz="1000" dirty="0">
                <a:solidFill>
                  <a:srgbClr val="57585B"/>
                </a:solidFill>
                <a:latin typeface="Microsoft Sans Serif"/>
                <a:cs typeface="Microsoft Sans Serif"/>
              </a:rPr>
              <a:t>se </a:t>
            </a:r>
            <a:r>
              <a:rPr sz="1000" spc="-10" dirty="0">
                <a:solidFill>
                  <a:srgbClr val="57585B"/>
                </a:solidFill>
                <a:latin typeface="Microsoft Sans Serif"/>
                <a:cs typeface="Microsoft Sans Serif"/>
              </a:rPr>
              <a:t>los transmitió </a:t>
            </a:r>
            <a:r>
              <a:rPr sz="1000" spc="-5" dirty="0">
                <a:solidFill>
                  <a:srgbClr val="57585B"/>
                </a:solidFill>
                <a:latin typeface="Microsoft Sans Serif"/>
                <a:cs typeface="Microsoft Sans Serif"/>
              </a:rPr>
              <a:t>a </a:t>
            </a:r>
            <a:r>
              <a:rPr sz="1000" dirty="0">
                <a:solidFill>
                  <a:srgbClr val="57585B"/>
                </a:solidFill>
                <a:latin typeface="Microsoft Sans Serif"/>
                <a:cs typeface="Microsoft Sans Serif"/>
              </a:rPr>
              <a:t>su </a:t>
            </a:r>
            <a:r>
              <a:rPr sz="1000" spc="-10" dirty="0">
                <a:solidFill>
                  <a:srgbClr val="57585B"/>
                </a:solidFill>
                <a:latin typeface="Microsoft Sans Serif"/>
                <a:cs typeface="Microsoft Sans Serif"/>
              </a:rPr>
              <a:t>hijo </a:t>
            </a:r>
            <a:r>
              <a:rPr sz="1000" spc="-5" dirty="0">
                <a:solidFill>
                  <a:srgbClr val="57585B"/>
                </a:solidFill>
                <a:latin typeface="Microsoft Sans Serif"/>
                <a:cs typeface="Microsoft Sans Serif"/>
              </a:rPr>
              <a:t> Gorazd. </a:t>
            </a:r>
            <a:r>
              <a:rPr sz="1000" spc="-1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tercera </a:t>
            </a:r>
            <a:r>
              <a:rPr sz="1000" spc="-10" dirty="0">
                <a:solidFill>
                  <a:srgbClr val="57585B"/>
                </a:solidFill>
                <a:latin typeface="Microsoft Sans Serif"/>
                <a:cs typeface="Microsoft Sans Serif"/>
              </a:rPr>
              <a:t>generación, </a:t>
            </a:r>
            <a:r>
              <a:rPr sz="1000" dirty="0">
                <a:solidFill>
                  <a:srgbClr val="57585B"/>
                </a:solidFill>
                <a:latin typeface="Microsoft Sans Serif"/>
                <a:cs typeface="Microsoft Sans Serif"/>
              </a:rPr>
              <a:t>fue </a:t>
            </a:r>
            <a:r>
              <a:rPr sz="1000" spc="-10" dirty="0">
                <a:solidFill>
                  <a:srgbClr val="57585B"/>
                </a:solidFill>
                <a:latin typeface="Microsoft Sans Serif"/>
                <a:cs typeface="Microsoft Sans Serif"/>
              </a:rPr>
              <a:t>Gorazd quien </a:t>
            </a:r>
            <a:r>
              <a:rPr sz="1000" spc="-5" dirty="0">
                <a:solidFill>
                  <a:srgbClr val="57585B"/>
                </a:solidFill>
                <a:latin typeface="Microsoft Sans Serif"/>
                <a:cs typeface="Microsoft Sans Serif"/>
              </a:rPr>
              <a:t> refinó</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50" dirty="0">
                <a:solidFill>
                  <a:srgbClr val="57585B"/>
                </a:solidFill>
                <a:latin typeface="Microsoft Sans Serif"/>
                <a:cs typeface="Microsoft Sans Serif"/>
              </a:rPr>
              <a:t> </a:t>
            </a:r>
            <a:r>
              <a:rPr sz="1000" spc="-10" dirty="0">
                <a:solidFill>
                  <a:srgbClr val="57585B"/>
                </a:solidFill>
                <a:latin typeface="Microsoft Sans Serif"/>
                <a:cs typeface="Microsoft Sans Serif"/>
              </a:rPr>
              <a:t>aceite</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40" dirty="0">
                <a:solidFill>
                  <a:srgbClr val="57585B"/>
                </a:solidFill>
                <a:latin typeface="Microsoft Sans Serif"/>
                <a:cs typeface="Microsoft Sans Serif"/>
              </a:rPr>
              <a:t> </a:t>
            </a:r>
            <a:r>
              <a:rPr sz="1000" spc="-10" dirty="0">
                <a:solidFill>
                  <a:srgbClr val="57585B"/>
                </a:solidFill>
                <a:latin typeface="Microsoft Sans Serif"/>
                <a:cs typeface="Microsoft Sans Serif"/>
              </a:rPr>
              <a:t>semilla</a:t>
            </a:r>
            <a:r>
              <a:rPr sz="1000" spc="5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a:t>
            </a:r>
            <a:r>
              <a:rPr sz="1000" spc="-10" dirty="0">
                <a:solidFill>
                  <a:srgbClr val="57585B"/>
                </a:solidFill>
                <a:latin typeface="Microsoft Sans Serif"/>
                <a:cs typeface="Microsoft Sans Serif"/>
              </a:rPr>
              <a:t>calabaza</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a:t>
            </a:r>
            <a:r>
              <a:rPr sz="1000" spc="60" dirty="0">
                <a:solidFill>
                  <a:srgbClr val="57585B"/>
                </a:solidFill>
                <a:latin typeface="Microsoft Sans Serif"/>
                <a:cs typeface="Microsoft Sans Serif"/>
              </a:rPr>
              <a:t> </a:t>
            </a:r>
            <a:r>
              <a:rPr sz="1000" spc="-10" dirty="0">
                <a:solidFill>
                  <a:srgbClr val="57585B"/>
                </a:solidFill>
                <a:latin typeface="Microsoft Sans Serif"/>
                <a:cs typeface="Microsoft Sans Serif"/>
              </a:rPr>
              <a:t>llevó</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endParaRPr sz="1000">
              <a:latin typeface="Microsoft Sans Serif"/>
              <a:cs typeface="Microsoft Sans Serif"/>
            </a:endParaRPr>
          </a:p>
          <a:p>
            <a:pPr marL="12697" marR="6982" algn="just">
              <a:lnSpc>
                <a:spcPts val="1190"/>
              </a:lnSpc>
              <a:spcBef>
                <a:spcPts val="10"/>
              </a:spcBef>
            </a:pPr>
            <a:r>
              <a:rPr sz="1000" spc="-5" dirty="0">
                <a:solidFill>
                  <a:srgbClr val="57585B"/>
                </a:solidFill>
                <a:latin typeface="Microsoft Sans Serif"/>
                <a:cs typeface="Microsoft Sans Serif"/>
              </a:rPr>
              <a:t>mundo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donde</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es</a:t>
            </a:r>
            <a:r>
              <a:rPr sz="1000" spc="-5" dirty="0">
                <a:solidFill>
                  <a:srgbClr val="57585B"/>
                </a:solidFill>
                <a:latin typeface="Microsoft Sans Serif"/>
                <a:cs typeface="Microsoft Sans Serif"/>
              </a:rPr>
              <a:t> cada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vez</a:t>
            </a:r>
            <a:r>
              <a:rPr sz="1000" spc="-5" dirty="0">
                <a:solidFill>
                  <a:srgbClr val="57585B"/>
                </a:solidFill>
                <a:latin typeface="Microsoft Sans Serif"/>
                <a:cs typeface="Microsoft Sans Serif"/>
              </a:rPr>
              <a:t> más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buscado</a:t>
            </a:r>
            <a:r>
              <a:rPr sz="1000" spc="-5" dirty="0">
                <a:solidFill>
                  <a:srgbClr val="57585B"/>
                </a:solidFill>
                <a:latin typeface="Microsoft Sans Serif"/>
                <a:cs typeface="Microsoft Sans Serif"/>
              </a:rPr>
              <a:t> 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actualidad.</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Hoy</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día,</a:t>
            </a:r>
            <a:r>
              <a:rPr sz="1000" spc="6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6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65" dirty="0">
                <a:solidFill>
                  <a:srgbClr val="57585B"/>
                </a:solidFill>
                <a:latin typeface="Microsoft Sans Serif"/>
                <a:cs typeface="Microsoft Sans Serif"/>
              </a:rPr>
              <a:t> </a:t>
            </a:r>
            <a:r>
              <a:rPr sz="1000" spc="-10" dirty="0">
                <a:solidFill>
                  <a:srgbClr val="57585B"/>
                </a:solidFill>
                <a:latin typeface="Microsoft Sans Serif"/>
                <a:cs typeface="Microsoft Sans Serif"/>
              </a:rPr>
              <a:t>almazara</a:t>
            </a:r>
            <a:endParaRPr sz="1000">
              <a:latin typeface="Microsoft Sans Serif"/>
              <a:cs typeface="Microsoft Sans Serif"/>
            </a:endParaRPr>
          </a:p>
          <a:p>
            <a:pPr marL="12697" marR="5077" algn="just">
              <a:lnSpc>
                <a:spcPts val="1190"/>
              </a:lnSpc>
              <a:spcBef>
                <a:spcPts val="5"/>
              </a:spcBef>
            </a:pPr>
            <a:r>
              <a:rPr sz="1000" spc="-5" dirty="0">
                <a:solidFill>
                  <a:srgbClr val="57585B"/>
                </a:solidFill>
                <a:latin typeface="Microsoft Sans Serif"/>
                <a:cs typeface="Microsoft Sans Serif"/>
              </a:rPr>
              <a:t>de</a:t>
            </a:r>
            <a:r>
              <a:rPr sz="1000" spc="45" dirty="0">
                <a:solidFill>
                  <a:srgbClr val="57585B"/>
                </a:solidFill>
                <a:latin typeface="Microsoft Sans Serif"/>
                <a:cs typeface="Microsoft Sans Serif"/>
              </a:rPr>
              <a:t> </a:t>
            </a:r>
            <a:r>
              <a:rPr sz="1000" spc="-10" dirty="0">
                <a:solidFill>
                  <a:srgbClr val="57585B"/>
                </a:solidFill>
                <a:latin typeface="Microsoft Sans Serif"/>
                <a:cs typeface="Microsoft Sans Serif"/>
              </a:rPr>
              <a:t>Kocbek</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son</a:t>
            </a:r>
            <a:r>
              <a:rPr sz="1000" spc="4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reconocidos</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tanto</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50" dirty="0">
                <a:solidFill>
                  <a:srgbClr val="57585B"/>
                </a:solidFill>
                <a:latin typeface="Microsoft Sans Serif"/>
                <a:cs typeface="Microsoft Sans Serif"/>
              </a:rPr>
              <a:t> </a:t>
            </a:r>
            <a:r>
              <a:rPr sz="1000" spc="-10" dirty="0">
                <a:solidFill>
                  <a:srgbClr val="57585B"/>
                </a:solidFill>
                <a:latin typeface="Microsoft Sans Serif"/>
                <a:cs typeface="Microsoft Sans Serif"/>
              </a:rPr>
              <a:t>Eslovenia</a:t>
            </a:r>
            <a:r>
              <a:rPr sz="1000" spc="45"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como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nivel</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mundial</a:t>
            </a:r>
            <a:r>
              <a:rPr sz="1000" spc="-5" dirty="0">
                <a:solidFill>
                  <a:srgbClr val="57585B"/>
                </a:solidFill>
                <a:latin typeface="Microsoft Sans Serif"/>
                <a:cs typeface="Microsoft Sans Serif"/>
              </a:rPr>
              <a:t> 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enriquecen</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platos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más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prestigiosos</a:t>
            </a:r>
            <a:r>
              <a:rPr sz="1000" spc="240" dirty="0">
                <a:solidFill>
                  <a:srgbClr val="57585B"/>
                </a:solidFill>
                <a:latin typeface="Microsoft Sans Serif"/>
                <a:cs typeface="Microsoft Sans Serif"/>
              </a:rPr>
              <a:t> </a:t>
            </a:r>
            <a:r>
              <a:rPr sz="1000" spc="-10" dirty="0">
                <a:solidFill>
                  <a:srgbClr val="57585B"/>
                </a:solidFill>
                <a:latin typeface="Microsoft Sans Serif"/>
                <a:cs typeface="Microsoft Sans Serif"/>
              </a:rPr>
              <a:t>para</a:t>
            </a:r>
            <a:r>
              <a:rPr sz="1000" spc="240" dirty="0">
                <a:solidFill>
                  <a:srgbClr val="57585B"/>
                </a:solidFill>
                <a:latin typeface="Microsoft Sans Serif"/>
                <a:cs typeface="Microsoft Sans Serif"/>
              </a:rPr>
              <a:t> </a:t>
            </a:r>
            <a:r>
              <a:rPr sz="1000" spc="-5" dirty="0">
                <a:solidFill>
                  <a:srgbClr val="57585B"/>
                </a:solidFill>
                <a:latin typeface="Microsoft Sans Serif"/>
                <a:cs typeface="Microsoft Sans Serif"/>
              </a:rPr>
              <a:t>gourmets,</a:t>
            </a:r>
            <a:r>
              <a:rPr sz="1000" spc="24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desde</a:t>
            </a:r>
            <a:r>
              <a:rPr sz="1000" spc="240" dirty="0">
                <a:solidFill>
                  <a:srgbClr val="57585B"/>
                </a:solidFill>
                <a:latin typeface="Microsoft Sans Serif"/>
                <a:cs typeface="Microsoft Sans Serif"/>
              </a:rPr>
              <a:t> </a:t>
            </a:r>
            <a:r>
              <a:rPr sz="1000" spc="-5" dirty="0">
                <a:solidFill>
                  <a:srgbClr val="57585B"/>
                </a:solidFill>
                <a:latin typeface="Microsoft Sans Serif"/>
                <a:cs typeface="Microsoft Sans Serif"/>
              </a:rPr>
              <a:t>Dubai,</a:t>
            </a:r>
            <a:r>
              <a:rPr sz="1000" spc="240" dirty="0">
                <a:solidFill>
                  <a:srgbClr val="57585B"/>
                </a:solidFill>
                <a:latin typeface="Microsoft Sans Serif"/>
                <a:cs typeface="Microsoft Sans Serif"/>
              </a:rPr>
              <a:t> </a:t>
            </a:r>
            <a:r>
              <a:rPr sz="1000" spc="-10" dirty="0">
                <a:solidFill>
                  <a:srgbClr val="57585B"/>
                </a:solidFill>
                <a:latin typeface="Microsoft Sans Serif"/>
                <a:cs typeface="Microsoft Sans Serif"/>
              </a:rPr>
              <a:t>pasando</a:t>
            </a:r>
            <a:endParaRPr sz="1000">
              <a:latin typeface="Microsoft Sans Serif"/>
              <a:cs typeface="Microsoft Sans Serif"/>
            </a:endParaRPr>
          </a:p>
          <a:p>
            <a:pPr marL="12697" marR="7620" algn="just">
              <a:lnSpc>
                <a:spcPts val="1190"/>
              </a:lnSpc>
              <a:spcBef>
                <a:spcPts val="5"/>
              </a:spcBef>
            </a:pPr>
            <a:r>
              <a:rPr sz="1000" spc="-5" dirty="0">
                <a:solidFill>
                  <a:srgbClr val="57585B"/>
                </a:solidFill>
                <a:latin typeface="Microsoft Sans Serif"/>
                <a:cs typeface="Microsoft Sans Serif"/>
              </a:rPr>
              <a:t>por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Japón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América.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nuevos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productos</a:t>
            </a:r>
            <a:r>
              <a:rPr sz="1000" spc="-5" dirty="0">
                <a:solidFill>
                  <a:srgbClr val="57585B"/>
                </a:solidFill>
                <a:latin typeface="Microsoft Sans Serif"/>
                <a:cs typeface="Microsoft Sans Serif"/>
              </a:rPr>
              <a:t> 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spc="55" dirty="0">
                <a:solidFill>
                  <a:srgbClr val="57585B"/>
                </a:solidFill>
                <a:latin typeface="Microsoft Sans Serif"/>
                <a:cs typeface="Microsoft Sans Serif"/>
              </a:rPr>
              <a:t> </a:t>
            </a:r>
            <a:r>
              <a:rPr sz="1000" spc="-10" dirty="0">
                <a:solidFill>
                  <a:srgbClr val="57585B"/>
                </a:solidFill>
                <a:latin typeface="Microsoft Sans Serif"/>
                <a:cs typeface="Microsoft Sans Serif"/>
              </a:rPr>
              <a:t>secundarios</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5" dirty="0">
                <a:solidFill>
                  <a:srgbClr val="57585B"/>
                </a:solidFill>
                <a:latin typeface="Microsoft Sans Serif"/>
                <a:cs typeface="Microsoft Sans Serif"/>
              </a:rPr>
              <a:t> </a:t>
            </a:r>
            <a:r>
              <a:rPr sz="1000" spc="-10" dirty="0">
                <a:solidFill>
                  <a:srgbClr val="57585B"/>
                </a:solidFill>
                <a:latin typeface="Microsoft Sans Serif"/>
                <a:cs typeface="Microsoft Sans Serif"/>
              </a:rPr>
              <a:t>semilla</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0" dirty="0">
                <a:solidFill>
                  <a:srgbClr val="57585B"/>
                </a:solidFill>
                <a:latin typeface="Microsoft Sans Serif"/>
                <a:cs typeface="Microsoft Sans Serif"/>
              </a:rPr>
              <a:t> </a:t>
            </a:r>
            <a:r>
              <a:rPr sz="1000" spc="-10" dirty="0">
                <a:solidFill>
                  <a:srgbClr val="57585B"/>
                </a:solidFill>
                <a:latin typeface="Microsoft Sans Serif"/>
                <a:cs typeface="Microsoft Sans Serif"/>
              </a:rPr>
              <a:t>calabaza</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endParaRPr sz="1000">
              <a:latin typeface="Microsoft Sans Serif"/>
              <a:cs typeface="Microsoft Sans Serif"/>
            </a:endParaRPr>
          </a:p>
          <a:p>
            <a:pPr marL="12697" marR="5715" algn="just">
              <a:lnSpc>
                <a:spcPts val="1190"/>
              </a:lnSpc>
              <a:spcBef>
                <a:spcPts val="10"/>
              </a:spcBef>
            </a:pPr>
            <a:r>
              <a:rPr sz="1000" spc="-5" dirty="0">
                <a:solidFill>
                  <a:srgbClr val="57585B"/>
                </a:solidFill>
                <a:latin typeface="Microsoft Sans Serif"/>
                <a:cs typeface="Microsoft Sans Serif"/>
              </a:rPr>
              <a:t>aceite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semilla</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calabaza</a:t>
            </a:r>
            <a:r>
              <a:rPr sz="1000" spc="-5" dirty="0">
                <a:solidFill>
                  <a:srgbClr val="57585B"/>
                </a:solidFill>
                <a:latin typeface="Microsoft Sans Serif"/>
                <a:cs typeface="Microsoft Sans Serif"/>
              </a:rPr>
              <a:t> están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ampliando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historia,</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misión</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4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filosofía</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6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almazara</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algn="just">
              <a:lnSpc>
                <a:spcPts val="1165"/>
              </a:lnSpc>
            </a:pPr>
            <a:r>
              <a:rPr sz="1000" spc="-10" dirty="0">
                <a:solidFill>
                  <a:srgbClr val="57585B"/>
                </a:solidFill>
                <a:latin typeface="Microsoft Sans Serif"/>
                <a:cs typeface="Microsoft Sans Serif"/>
              </a:rPr>
              <a:t>Kocbek</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3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promoción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spc="-1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región.</a:t>
            </a:r>
            <a:endParaRPr sz="1000">
              <a:latin typeface="Microsoft Sans Serif"/>
              <a:cs typeface="Microsoft Sans Serif"/>
            </a:endParaRPr>
          </a:p>
        </p:txBody>
      </p:sp>
      <p:sp>
        <p:nvSpPr>
          <p:cNvPr id="3" name="object 3"/>
          <p:cNvSpPr txBox="1"/>
          <p:nvPr/>
        </p:nvSpPr>
        <p:spPr>
          <a:xfrm>
            <a:off x="706627" y="8213600"/>
            <a:ext cx="3037840" cy="1050925"/>
          </a:xfrm>
          <a:prstGeom prst="rect">
            <a:avLst/>
          </a:prstGeom>
        </p:spPr>
        <p:txBody>
          <a:bodyPr vert="horz" wrap="square" lIns="0" tIns="19044" rIns="0" bIns="0" rtlCol="0">
            <a:spAutoFit/>
          </a:bodyPr>
          <a:lstStyle/>
          <a:p>
            <a:pPr marL="12697" marR="5077" algn="just">
              <a:lnSpc>
                <a:spcPct val="95500"/>
              </a:lnSpc>
              <a:spcBef>
                <a:spcPts val="150"/>
              </a:spcBef>
            </a:pPr>
            <a:r>
              <a:rPr sz="1000" spc="-10" dirty="0">
                <a:solidFill>
                  <a:srgbClr val="57585B"/>
                </a:solidFill>
                <a:latin typeface="Microsoft Sans Serif"/>
                <a:cs typeface="Microsoft Sans Serif"/>
              </a:rPr>
              <a:t>Gorazd </a:t>
            </a:r>
            <a:r>
              <a:rPr sz="1000" spc="-5" dirty="0">
                <a:solidFill>
                  <a:srgbClr val="57585B"/>
                </a:solidFill>
                <a:latin typeface="Microsoft Sans Serif"/>
                <a:cs typeface="Microsoft Sans Serif"/>
              </a:rPr>
              <a:t>ha </a:t>
            </a:r>
            <a:r>
              <a:rPr sz="1000" spc="-10" dirty="0">
                <a:solidFill>
                  <a:srgbClr val="57585B"/>
                </a:solidFill>
                <a:latin typeface="Microsoft Sans Serif"/>
                <a:cs typeface="Microsoft Sans Serif"/>
              </a:rPr>
              <a:t>evitado la tentación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utilizar semillas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calabaza</a:t>
            </a:r>
            <a:r>
              <a:rPr sz="1000" spc="-5" dirty="0">
                <a:solidFill>
                  <a:srgbClr val="57585B"/>
                </a:solidFill>
                <a:latin typeface="Microsoft Sans Serif"/>
                <a:cs typeface="Microsoft Sans Serif"/>
              </a:rPr>
              <a:t> más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baratas,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a:t>
            </a:r>
            <a:r>
              <a:rPr sz="1000" spc="-5" dirty="0">
                <a:solidFill>
                  <a:srgbClr val="57585B"/>
                </a:solidFill>
                <a:latin typeface="Microsoft Sans Serif"/>
                <a:cs typeface="Microsoft Sans Serif"/>
              </a:rPr>
              <a:t> menor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calidad</a:t>
            </a:r>
            <a:r>
              <a:rPr sz="1000" spc="-5" dirty="0">
                <a:solidFill>
                  <a:srgbClr val="57585B"/>
                </a:solidFill>
                <a:latin typeface="Microsoft Sans Serif"/>
                <a:cs typeface="Microsoft Sans Serif"/>
              </a:rPr>
              <a:t> 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más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abundantes</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China.</a:t>
            </a:r>
            <a:r>
              <a:rPr sz="1000" spc="-5" dirty="0">
                <a:solidFill>
                  <a:srgbClr val="57585B"/>
                </a:solidFill>
                <a:latin typeface="Microsoft Sans Serif"/>
                <a:cs typeface="Microsoft Sans Serif"/>
              </a:rPr>
              <a:t> “</a:t>
            </a:r>
            <a:r>
              <a:rPr sz="1000" i="1" spc="-5" dirty="0">
                <a:solidFill>
                  <a:srgbClr val="57585B"/>
                </a:solidFill>
                <a:latin typeface="Arial"/>
                <a:cs typeface="Arial"/>
              </a:rPr>
              <a:t>Cada</a:t>
            </a:r>
            <a:r>
              <a:rPr sz="1000" i="1" dirty="0">
                <a:solidFill>
                  <a:srgbClr val="57585B"/>
                </a:solidFill>
                <a:latin typeface="Arial"/>
                <a:cs typeface="Arial"/>
              </a:rPr>
              <a:t> </a:t>
            </a:r>
            <a:r>
              <a:rPr sz="1000" i="1" spc="-5" dirty="0">
                <a:solidFill>
                  <a:srgbClr val="57585B"/>
                </a:solidFill>
                <a:latin typeface="Arial"/>
                <a:cs typeface="Arial"/>
              </a:rPr>
              <a:t>gota</a:t>
            </a:r>
            <a:r>
              <a:rPr sz="1000" i="1" dirty="0">
                <a:solidFill>
                  <a:srgbClr val="57585B"/>
                </a:solidFill>
                <a:latin typeface="Arial"/>
                <a:cs typeface="Arial"/>
              </a:rPr>
              <a:t> </a:t>
            </a:r>
            <a:r>
              <a:rPr sz="1000" i="1" spc="-5" dirty="0">
                <a:solidFill>
                  <a:srgbClr val="57585B"/>
                </a:solidFill>
                <a:latin typeface="Arial"/>
                <a:cs typeface="Arial"/>
              </a:rPr>
              <a:t>de</a:t>
            </a:r>
            <a:r>
              <a:rPr sz="1000" i="1" dirty="0">
                <a:solidFill>
                  <a:srgbClr val="57585B"/>
                </a:solidFill>
                <a:latin typeface="Arial"/>
                <a:cs typeface="Arial"/>
              </a:rPr>
              <a:t> </a:t>
            </a:r>
            <a:r>
              <a:rPr sz="1000" i="1" spc="-10" dirty="0">
                <a:solidFill>
                  <a:srgbClr val="57585B"/>
                </a:solidFill>
                <a:latin typeface="Arial"/>
                <a:cs typeface="Arial"/>
              </a:rPr>
              <a:t>aceite</a:t>
            </a:r>
            <a:r>
              <a:rPr sz="1000" i="1" spc="-5" dirty="0">
                <a:solidFill>
                  <a:srgbClr val="57585B"/>
                </a:solidFill>
                <a:latin typeface="Arial"/>
                <a:cs typeface="Arial"/>
              </a:rPr>
              <a:t> de </a:t>
            </a:r>
            <a:r>
              <a:rPr sz="1000" i="1" dirty="0">
                <a:solidFill>
                  <a:srgbClr val="57585B"/>
                </a:solidFill>
                <a:latin typeface="Arial"/>
                <a:cs typeface="Arial"/>
              </a:rPr>
              <a:t> </a:t>
            </a:r>
            <a:r>
              <a:rPr sz="1000" i="1" spc="-10" dirty="0">
                <a:solidFill>
                  <a:srgbClr val="57585B"/>
                </a:solidFill>
                <a:latin typeface="Arial"/>
                <a:cs typeface="Arial"/>
              </a:rPr>
              <a:t>calabaza</a:t>
            </a:r>
            <a:r>
              <a:rPr sz="1000" i="1" spc="-5" dirty="0">
                <a:solidFill>
                  <a:srgbClr val="57585B"/>
                </a:solidFill>
                <a:latin typeface="Arial"/>
                <a:cs typeface="Arial"/>
              </a:rPr>
              <a:t> de</a:t>
            </a:r>
            <a:r>
              <a:rPr sz="1000" i="1" dirty="0">
                <a:solidFill>
                  <a:srgbClr val="57585B"/>
                </a:solidFill>
                <a:latin typeface="Arial"/>
                <a:cs typeface="Arial"/>
              </a:rPr>
              <a:t> </a:t>
            </a:r>
            <a:r>
              <a:rPr sz="1000" i="1" spc="-10" dirty="0">
                <a:solidFill>
                  <a:srgbClr val="57585B"/>
                </a:solidFill>
                <a:latin typeface="Arial"/>
                <a:cs typeface="Arial"/>
              </a:rPr>
              <a:t>Kocbek</a:t>
            </a:r>
            <a:r>
              <a:rPr sz="1000" i="1" spc="-5" dirty="0">
                <a:solidFill>
                  <a:srgbClr val="57585B"/>
                </a:solidFill>
                <a:latin typeface="Arial"/>
                <a:cs typeface="Arial"/>
              </a:rPr>
              <a:t> está</a:t>
            </a:r>
            <a:r>
              <a:rPr sz="1000" i="1" dirty="0">
                <a:solidFill>
                  <a:srgbClr val="57585B"/>
                </a:solidFill>
                <a:latin typeface="Arial"/>
                <a:cs typeface="Arial"/>
              </a:rPr>
              <a:t> </a:t>
            </a:r>
            <a:r>
              <a:rPr sz="1000" i="1" spc="-10" dirty="0">
                <a:solidFill>
                  <a:srgbClr val="57585B"/>
                </a:solidFill>
                <a:latin typeface="Arial"/>
                <a:cs typeface="Arial"/>
              </a:rPr>
              <a:t>hecha</a:t>
            </a:r>
            <a:r>
              <a:rPr sz="1000" i="1" spc="-5" dirty="0">
                <a:solidFill>
                  <a:srgbClr val="57585B"/>
                </a:solidFill>
                <a:latin typeface="Arial"/>
                <a:cs typeface="Arial"/>
              </a:rPr>
              <a:t> de</a:t>
            </a:r>
            <a:r>
              <a:rPr sz="1000" i="1" dirty="0">
                <a:solidFill>
                  <a:srgbClr val="57585B"/>
                </a:solidFill>
                <a:latin typeface="Arial"/>
                <a:cs typeface="Arial"/>
              </a:rPr>
              <a:t> </a:t>
            </a:r>
            <a:r>
              <a:rPr sz="1000" i="1" spc="-10" dirty="0">
                <a:solidFill>
                  <a:srgbClr val="57585B"/>
                </a:solidFill>
                <a:latin typeface="Arial"/>
                <a:cs typeface="Arial"/>
              </a:rPr>
              <a:t>semillas </a:t>
            </a:r>
            <a:r>
              <a:rPr sz="1000" i="1" spc="-5" dirty="0">
                <a:solidFill>
                  <a:srgbClr val="57585B"/>
                </a:solidFill>
                <a:latin typeface="Arial"/>
                <a:cs typeface="Arial"/>
              </a:rPr>
              <a:t> </a:t>
            </a:r>
            <a:r>
              <a:rPr sz="1000" i="1" spc="-10" dirty="0">
                <a:solidFill>
                  <a:srgbClr val="57585B"/>
                </a:solidFill>
                <a:latin typeface="Arial"/>
                <a:cs typeface="Arial"/>
              </a:rPr>
              <a:t>seleccionadas,</a:t>
            </a:r>
            <a:r>
              <a:rPr sz="1000" i="1" spc="-5" dirty="0">
                <a:solidFill>
                  <a:srgbClr val="57585B"/>
                </a:solidFill>
                <a:latin typeface="Arial"/>
                <a:cs typeface="Arial"/>
              </a:rPr>
              <a:t> </a:t>
            </a:r>
            <a:r>
              <a:rPr sz="1000" i="1" spc="-10" dirty="0">
                <a:solidFill>
                  <a:srgbClr val="57585B"/>
                </a:solidFill>
                <a:latin typeface="Arial"/>
                <a:cs typeface="Arial"/>
              </a:rPr>
              <a:t>cultivadas</a:t>
            </a:r>
            <a:r>
              <a:rPr sz="1000" i="1" spc="-5" dirty="0">
                <a:solidFill>
                  <a:srgbClr val="57585B"/>
                </a:solidFill>
                <a:latin typeface="Arial"/>
                <a:cs typeface="Arial"/>
              </a:rPr>
              <a:t> por</a:t>
            </a:r>
            <a:r>
              <a:rPr sz="1000" i="1" dirty="0">
                <a:solidFill>
                  <a:srgbClr val="57585B"/>
                </a:solidFill>
                <a:latin typeface="Arial"/>
                <a:cs typeface="Arial"/>
              </a:rPr>
              <a:t> </a:t>
            </a:r>
            <a:r>
              <a:rPr sz="1000" i="1" spc="-10" dirty="0">
                <a:solidFill>
                  <a:srgbClr val="57585B"/>
                </a:solidFill>
                <a:latin typeface="Arial"/>
                <a:cs typeface="Arial"/>
              </a:rPr>
              <a:t>agricultores</a:t>
            </a:r>
            <a:r>
              <a:rPr sz="1000" i="1" spc="-5" dirty="0">
                <a:solidFill>
                  <a:srgbClr val="57585B"/>
                </a:solidFill>
                <a:latin typeface="Arial"/>
                <a:cs typeface="Arial"/>
              </a:rPr>
              <a:t> </a:t>
            </a:r>
            <a:r>
              <a:rPr sz="1000" i="1" spc="-10" dirty="0">
                <a:solidFill>
                  <a:srgbClr val="57585B"/>
                </a:solidFill>
                <a:latin typeface="Arial"/>
                <a:cs typeface="Arial"/>
              </a:rPr>
              <a:t>locales</a:t>
            </a:r>
            <a:r>
              <a:rPr sz="1000" i="1" spc="-5" dirty="0">
                <a:solidFill>
                  <a:srgbClr val="57585B"/>
                </a:solidFill>
                <a:latin typeface="Arial"/>
                <a:cs typeface="Arial"/>
              </a:rPr>
              <a:t> y </a:t>
            </a:r>
            <a:r>
              <a:rPr sz="1000" i="1" spc="-265" dirty="0">
                <a:solidFill>
                  <a:srgbClr val="57585B"/>
                </a:solidFill>
                <a:latin typeface="Arial"/>
                <a:cs typeface="Arial"/>
              </a:rPr>
              <a:t> </a:t>
            </a:r>
            <a:r>
              <a:rPr sz="1000" i="1" spc="-10" dirty="0">
                <a:solidFill>
                  <a:srgbClr val="57585B"/>
                </a:solidFill>
                <a:latin typeface="Arial"/>
                <a:cs typeface="Arial"/>
              </a:rPr>
              <a:t>representa</a:t>
            </a:r>
            <a:r>
              <a:rPr sz="1000" i="1" spc="-5" dirty="0">
                <a:solidFill>
                  <a:srgbClr val="57585B"/>
                </a:solidFill>
                <a:latin typeface="Arial"/>
                <a:cs typeface="Arial"/>
              </a:rPr>
              <a:t> un</a:t>
            </a:r>
            <a:r>
              <a:rPr sz="1000" i="1" dirty="0">
                <a:solidFill>
                  <a:srgbClr val="57585B"/>
                </a:solidFill>
                <a:latin typeface="Arial"/>
                <a:cs typeface="Arial"/>
              </a:rPr>
              <a:t> </a:t>
            </a:r>
            <a:r>
              <a:rPr sz="1000" i="1" spc="-5" dirty="0">
                <a:solidFill>
                  <a:srgbClr val="57585B"/>
                </a:solidFill>
                <a:latin typeface="Arial"/>
                <a:cs typeface="Arial"/>
              </a:rPr>
              <a:t>regalo</a:t>
            </a:r>
            <a:r>
              <a:rPr sz="1000" i="1" dirty="0">
                <a:solidFill>
                  <a:srgbClr val="57585B"/>
                </a:solidFill>
                <a:latin typeface="Arial"/>
                <a:cs typeface="Arial"/>
              </a:rPr>
              <a:t> </a:t>
            </a:r>
            <a:r>
              <a:rPr sz="1000" i="1" spc="-5" dirty="0">
                <a:solidFill>
                  <a:srgbClr val="57585B"/>
                </a:solidFill>
                <a:latin typeface="Arial"/>
                <a:cs typeface="Arial"/>
              </a:rPr>
              <a:t>de</a:t>
            </a:r>
            <a:r>
              <a:rPr sz="1000" i="1" dirty="0">
                <a:solidFill>
                  <a:srgbClr val="57585B"/>
                </a:solidFill>
                <a:latin typeface="Arial"/>
                <a:cs typeface="Arial"/>
              </a:rPr>
              <a:t> </a:t>
            </a:r>
            <a:r>
              <a:rPr sz="1000" i="1" spc="-5" dirty="0">
                <a:solidFill>
                  <a:srgbClr val="57585B"/>
                </a:solidFill>
                <a:latin typeface="Arial"/>
                <a:cs typeface="Arial"/>
              </a:rPr>
              <a:t>la</a:t>
            </a:r>
            <a:r>
              <a:rPr sz="1000" i="1" dirty="0">
                <a:solidFill>
                  <a:srgbClr val="57585B"/>
                </a:solidFill>
                <a:latin typeface="Arial"/>
                <a:cs typeface="Arial"/>
              </a:rPr>
              <a:t> </a:t>
            </a:r>
            <a:r>
              <a:rPr sz="1000" i="1" spc="-10" dirty="0">
                <a:solidFill>
                  <a:srgbClr val="57585B"/>
                </a:solidFill>
                <a:latin typeface="Arial"/>
                <a:cs typeface="Arial"/>
              </a:rPr>
              <a:t>naturaleza</a:t>
            </a:r>
            <a:r>
              <a:rPr sz="1000" i="1" spc="-5" dirty="0">
                <a:solidFill>
                  <a:srgbClr val="57585B"/>
                </a:solidFill>
                <a:latin typeface="Arial"/>
                <a:cs typeface="Arial"/>
              </a:rPr>
              <a:t> que</a:t>
            </a:r>
            <a:r>
              <a:rPr sz="1000" i="1" dirty="0">
                <a:solidFill>
                  <a:srgbClr val="57585B"/>
                </a:solidFill>
                <a:latin typeface="Arial"/>
                <a:cs typeface="Arial"/>
              </a:rPr>
              <a:t> </a:t>
            </a:r>
            <a:r>
              <a:rPr sz="1000" i="1" spc="-5" dirty="0">
                <a:solidFill>
                  <a:srgbClr val="57585B"/>
                </a:solidFill>
                <a:latin typeface="Arial"/>
                <a:cs typeface="Arial"/>
              </a:rPr>
              <a:t>está </a:t>
            </a:r>
            <a:r>
              <a:rPr sz="1000" i="1" dirty="0">
                <a:solidFill>
                  <a:srgbClr val="57585B"/>
                </a:solidFill>
                <a:latin typeface="Arial"/>
                <a:cs typeface="Arial"/>
              </a:rPr>
              <a:t> </a:t>
            </a:r>
            <a:r>
              <a:rPr sz="1000" i="1" spc="-5" dirty="0">
                <a:solidFill>
                  <a:srgbClr val="57585B"/>
                </a:solidFill>
                <a:latin typeface="Arial"/>
                <a:cs typeface="Arial"/>
              </a:rPr>
              <a:t>contenido</a:t>
            </a:r>
            <a:r>
              <a:rPr sz="1000" i="1" spc="-25" dirty="0">
                <a:solidFill>
                  <a:srgbClr val="57585B"/>
                </a:solidFill>
                <a:latin typeface="Arial"/>
                <a:cs typeface="Arial"/>
              </a:rPr>
              <a:t> </a:t>
            </a:r>
            <a:r>
              <a:rPr sz="1000" i="1" spc="-5" dirty="0">
                <a:solidFill>
                  <a:srgbClr val="57585B"/>
                </a:solidFill>
                <a:latin typeface="Arial"/>
                <a:cs typeface="Arial"/>
              </a:rPr>
              <a:t>en</a:t>
            </a:r>
            <a:r>
              <a:rPr sz="1000" i="1" spc="-10" dirty="0">
                <a:solidFill>
                  <a:srgbClr val="57585B"/>
                </a:solidFill>
                <a:latin typeface="Arial"/>
                <a:cs typeface="Arial"/>
              </a:rPr>
              <a:t> botellas </a:t>
            </a:r>
            <a:r>
              <a:rPr sz="1000" i="1" spc="-5" dirty="0">
                <a:solidFill>
                  <a:srgbClr val="57585B"/>
                </a:solidFill>
                <a:latin typeface="Arial"/>
                <a:cs typeface="Arial"/>
              </a:rPr>
              <a:t>sin </a:t>
            </a:r>
            <a:r>
              <a:rPr sz="1000" i="1" spc="-10" dirty="0">
                <a:solidFill>
                  <a:srgbClr val="57585B"/>
                </a:solidFill>
                <a:latin typeface="Arial"/>
                <a:cs typeface="Arial"/>
              </a:rPr>
              <a:t>aditivos”</a:t>
            </a:r>
            <a:endParaRPr sz="1000">
              <a:latin typeface="Arial"/>
              <a:cs typeface="Arial"/>
            </a:endParaRPr>
          </a:p>
        </p:txBody>
      </p:sp>
      <p:sp>
        <p:nvSpPr>
          <p:cNvPr id="4" name="object 4"/>
          <p:cNvSpPr txBox="1"/>
          <p:nvPr/>
        </p:nvSpPr>
        <p:spPr>
          <a:xfrm>
            <a:off x="4101468" y="2729232"/>
            <a:ext cx="3016885" cy="1416685"/>
          </a:xfrm>
          <a:prstGeom prst="rect">
            <a:avLst/>
          </a:prstGeom>
        </p:spPr>
        <p:txBody>
          <a:bodyPr vert="horz" wrap="square" lIns="0" tIns="12697" rIns="0" bIns="0" rtlCol="0">
            <a:spAutoFit/>
          </a:bodyPr>
          <a:lstStyle/>
          <a:p>
            <a:pPr marL="1396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ts val="1190"/>
              </a:lnSpc>
              <a:spcBef>
                <a:spcPts val="30"/>
              </a:spcBef>
            </a:pP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aceite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semilla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calabaza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semillas</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calabaza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representan</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uno</a:t>
            </a:r>
            <a:r>
              <a:rPr sz="1000" spc="-35" dirty="0">
                <a:solidFill>
                  <a:srgbClr val="57585B"/>
                </a:solidFill>
                <a:latin typeface="Microsoft Sans Serif"/>
                <a:cs typeface="Microsoft Sans Serif"/>
              </a:rPr>
              <a:t> 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clave</a:t>
            </a:r>
            <a:r>
              <a:rPr sz="1000" spc="3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Eslovenia</a:t>
            </a:r>
            <a:r>
              <a:rPr sz="1000" spc="34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3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larga</a:t>
            </a:r>
            <a:r>
              <a:rPr sz="1000" spc="325" dirty="0">
                <a:solidFill>
                  <a:srgbClr val="57585B"/>
                </a:solidFill>
                <a:latin typeface="Microsoft Sans Serif"/>
                <a:cs typeface="Microsoft Sans Serif"/>
              </a:rPr>
              <a:t> </a:t>
            </a:r>
            <a:r>
              <a:rPr sz="1000" spc="-25" dirty="0">
                <a:solidFill>
                  <a:srgbClr val="57585B"/>
                </a:solidFill>
                <a:latin typeface="Microsoft Sans Serif"/>
                <a:cs typeface="Microsoft Sans Serif"/>
              </a:rPr>
              <a:t>tradición.</a:t>
            </a:r>
            <a:r>
              <a:rPr sz="1000" spc="3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3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aceite</a:t>
            </a:r>
            <a:r>
              <a:rPr sz="1000" spc="3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endParaRPr sz="1000">
              <a:latin typeface="Microsoft Sans Serif"/>
              <a:cs typeface="Microsoft Sans Serif"/>
            </a:endParaRPr>
          </a:p>
          <a:p>
            <a:pPr marL="12697" marR="6982" algn="just">
              <a:lnSpc>
                <a:spcPts val="1190"/>
              </a:lnSpc>
              <a:spcBef>
                <a:spcPts val="10"/>
              </a:spcBef>
            </a:pPr>
            <a:r>
              <a:rPr sz="1000" spc="-30" dirty="0">
                <a:solidFill>
                  <a:srgbClr val="57585B"/>
                </a:solidFill>
                <a:latin typeface="Microsoft Sans Serif"/>
                <a:cs typeface="Microsoft Sans Serif"/>
              </a:rPr>
              <a:t>semilla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calabaza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utiliza</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a:t>
            </a:r>
            <a:r>
              <a:rPr sz="1000" spc="18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remedio</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natural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tratamiento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problemas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próstata</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contra</a:t>
            </a:r>
            <a:r>
              <a:rPr sz="1000" spc="5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540" dirty="0">
                <a:solidFill>
                  <a:srgbClr val="57585B"/>
                </a:solidFill>
                <a:latin typeface="Microsoft Sans Serif"/>
                <a:cs typeface="Microsoft Sans Serif"/>
              </a:rPr>
              <a:t> </a:t>
            </a:r>
            <a:r>
              <a:rPr sz="1000" spc="-25" dirty="0">
                <a:solidFill>
                  <a:srgbClr val="57585B"/>
                </a:solidFill>
                <a:latin typeface="Microsoft Sans Serif"/>
                <a:cs typeface="Microsoft Sans Serif"/>
              </a:rPr>
              <a:t>parásitos</a:t>
            </a:r>
            <a:r>
              <a:rPr sz="1000" spc="530" dirty="0">
                <a:solidFill>
                  <a:srgbClr val="57585B"/>
                </a:solidFill>
                <a:latin typeface="Microsoft Sans Serif"/>
                <a:cs typeface="Microsoft Sans Serif"/>
              </a:rPr>
              <a:t> </a:t>
            </a:r>
            <a:r>
              <a:rPr sz="1000" spc="-25" dirty="0">
                <a:solidFill>
                  <a:srgbClr val="57585B"/>
                </a:solidFill>
                <a:latin typeface="Microsoft Sans Serif"/>
                <a:cs typeface="Microsoft Sans Serif"/>
              </a:rPr>
              <a:t>intestinales.</a:t>
            </a:r>
            <a:r>
              <a:rPr sz="1000" spc="530" dirty="0">
                <a:solidFill>
                  <a:srgbClr val="57585B"/>
                </a:solidFill>
                <a:latin typeface="Microsoft Sans Serif"/>
                <a:cs typeface="Microsoft Sans Serif"/>
              </a:rPr>
              <a:t> </a:t>
            </a:r>
            <a:r>
              <a:rPr sz="1000" spc="-35" dirty="0">
                <a:solidFill>
                  <a:srgbClr val="57585B"/>
                </a:solidFill>
                <a:latin typeface="Microsoft Sans Serif"/>
                <a:cs typeface="Microsoft Sans Serif"/>
              </a:rPr>
              <a:t>Las</a:t>
            </a:r>
            <a:r>
              <a:rPr sz="1000" spc="54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semillas</a:t>
            </a:r>
            <a:r>
              <a:rPr sz="1000" spc="54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endParaRPr sz="1000">
              <a:latin typeface="Microsoft Sans Serif"/>
              <a:cs typeface="Microsoft Sans Serif"/>
            </a:endParaRPr>
          </a:p>
          <a:p>
            <a:pPr marL="12697" marR="6347" algn="just">
              <a:lnSpc>
                <a:spcPts val="1190"/>
              </a:lnSpc>
              <a:spcBef>
                <a:spcPts val="10"/>
              </a:spcBef>
            </a:pPr>
            <a:r>
              <a:rPr sz="1000" spc="-30" dirty="0">
                <a:solidFill>
                  <a:srgbClr val="57585B"/>
                </a:solidFill>
                <a:latin typeface="Microsoft Sans Serif"/>
                <a:cs typeface="Microsoft Sans Serif"/>
              </a:rPr>
              <a:t>calabaza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contienen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muchas</a:t>
            </a:r>
            <a:r>
              <a:rPr sz="1000" spc="-30" dirty="0">
                <a:solidFill>
                  <a:srgbClr val="57585B"/>
                </a:solidFill>
                <a:latin typeface="Microsoft Sans Serif"/>
                <a:cs typeface="Microsoft Sans Serif"/>
              </a:rPr>
              <a:t> vitaminas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a:t>
            </a:r>
            <a:r>
              <a:rPr sz="1000" spc="-30" dirty="0">
                <a:solidFill>
                  <a:srgbClr val="57585B"/>
                </a:solidFill>
                <a:latin typeface="Microsoft Sans Serif"/>
                <a:cs typeface="Microsoft Sans Serif"/>
              </a:rPr>
              <a:t> la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provitamina</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vitamina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B,</a:t>
            </a:r>
            <a:r>
              <a:rPr sz="1000" spc="-5" dirty="0">
                <a:solidFill>
                  <a:srgbClr val="57585B"/>
                </a:solidFill>
                <a:latin typeface="Microsoft Sans Serif"/>
                <a:cs typeface="Microsoft Sans Serif"/>
              </a:rPr>
              <a:t> </a:t>
            </a:r>
            <a:r>
              <a:rPr sz="1000" spc="-45" dirty="0">
                <a:solidFill>
                  <a:srgbClr val="57585B"/>
                </a:solidFill>
                <a:latin typeface="Microsoft Sans Serif"/>
                <a:cs typeface="Microsoft Sans Serif"/>
              </a:rPr>
              <a:t>C</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E.</a:t>
            </a:r>
            <a:endParaRPr sz="1000">
              <a:latin typeface="Microsoft Sans Serif"/>
              <a:cs typeface="Microsoft Sans Serif"/>
            </a:endParaRPr>
          </a:p>
        </p:txBody>
      </p:sp>
      <p:sp>
        <p:nvSpPr>
          <p:cNvPr id="5" name="object 5"/>
          <p:cNvSpPr txBox="1"/>
          <p:nvPr/>
        </p:nvSpPr>
        <p:spPr>
          <a:xfrm>
            <a:off x="4101468" y="4285617"/>
            <a:ext cx="3020695" cy="1720214"/>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ts val="1190"/>
              </a:lnSpc>
              <a:spcBef>
                <a:spcPts val="30"/>
              </a:spcBef>
            </a:pPr>
            <a:r>
              <a:rPr sz="1000" spc="-3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agricultores orgánicos y locales utilizados para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suministro</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semillas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calabaza</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la</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almazara</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marR="6982" algn="just">
              <a:lnSpc>
                <a:spcPts val="1190"/>
              </a:lnSpc>
              <a:spcBef>
                <a:spcPts val="10"/>
              </a:spcBef>
            </a:pPr>
            <a:r>
              <a:rPr sz="1000" spc="-30" dirty="0">
                <a:solidFill>
                  <a:srgbClr val="57585B"/>
                </a:solidFill>
                <a:latin typeface="Microsoft Sans Serif"/>
                <a:cs typeface="Microsoft Sans Serif"/>
              </a:rPr>
              <a:t>Kocbek,</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siguen</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procesamiento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distribución </a:t>
            </a:r>
            <a:r>
              <a:rPr sz="1000" spc="-30" dirty="0">
                <a:solidFill>
                  <a:srgbClr val="57585B"/>
                </a:solidFill>
                <a:latin typeface="Microsoft Sans Serif"/>
                <a:cs typeface="Microsoft Sans Serif"/>
              </a:rPr>
              <a:t>sostenible </a:t>
            </a:r>
            <a:r>
              <a:rPr sz="1000" spc="-35" dirty="0">
                <a:solidFill>
                  <a:srgbClr val="57585B"/>
                </a:solidFill>
                <a:latin typeface="Microsoft Sans Serif"/>
                <a:cs typeface="Microsoft Sans Serif"/>
              </a:rPr>
              <a:t>de sus </a:t>
            </a:r>
            <a:r>
              <a:rPr sz="1000" spc="-30" dirty="0">
                <a:solidFill>
                  <a:srgbClr val="57585B"/>
                </a:solidFill>
                <a:latin typeface="Microsoft Sans Serif"/>
                <a:cs typeface="Microsoft Sans Serif"/>
              </a:rPr>
              <a:t>semillas. </a:t>
            </a:r>
            <a:r>
              <a:rPr sz="1000" spc="-40" dirty="0">
                <a:solidFill>
                  <a:srgbClr val="57585B"/>
                </a:solidFill>
                <a:latin typeface="Microsoft Sans Serif"/>
                <a:cs typeface="Microsoft Sans Serif"/>
              </a:rPr>
              <a:t>Una </a:t>
            </a:r>
            <a:r>
              <a:rPr sz="1000" spc="-35" dirty="0">
                <a:solidFill>
                  <a:srgbClr val="57585B"/>
                </a:solidFill>
                <a:latin typeface="Microsoft Sans Serif"/>
                <a:cs typeface="Microsoft Sans Serif"/>
              </a:rPr>
              <a:t>cadena de </a:t>
            </a:r>
            <a:r>
              <a:rPr sz="1000" spc="-30" dirty="0">
                <a:solidFill>
                  <a:srgbClr val="57585B"/>
                </a:solidFill>
                <a:latin typeface="Microsoft Sans Serif"/>
                <a:cs typeface="Microsoft Sans Serif"/>
              </a:rPr>
              <a:t> suministro</a:t>
            </a:r>
            <a:r>
              <a:rPr sz="1000" spc="215" dirty="0">
                <a:solidFill>
                  <a:srgbClr val="57585B"/>
                </a:solidFill>
                <a:latin typeface="Microsoft Sans Serif"/>
                <a:cs typeface="Microsoft Sans Serif"/>
              </a:rPr>
              <a:t> </a:t>
            </a:r>
            <a:r>
              <a:rPr sz="1000" spc="-25" dirty="0">
                <a:solidFill>
                  <a:srgbClr val="57585B"/>
                </a:solidFill>
                <a:latin typeface="Microsoft Sans Serif"/>
                <a:cs typeface="Microsoft Sans Serif"/>
              </a:rPr>
              <a:t>corta</a:t>
            </a:r>
            <a:r>
              <a:rPr sz="1000" spc="21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especialmente</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importante</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1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endParaRPr sz="1000">
              <a:latin typeface="Microsoft Sans Serif"/>
              <a:cs typeface="Microsoft Sans Serif"/>
            </a:endParaRPr>
          </a:p>
          <a:p>
            <a:pPr marL="12697" marR="9525" algn="just">
              <a:lnSpc>
                <a:spcPts val="1190"/>
              </a:lnSpc>
              <a:spcBef>
                <a:spcPts val="5"/>
              </a:spcBef>
            </a:pPr>
            <a:r>
              <a:rPr sz="1000" spc="-30" dirty="0">
                <a:solidFill>
                  <a:srgbClr val="57585B"/>
                </a:solidFill>
                <a:latin typeface="Microsoft Sans Serif"/>
                <a:cs typeface="Microsoft Sans Serif"/>
              </a:rPr>
              <a:t>marca.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Gorazd</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reduciendo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desperdicio</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fabricar</a:t>
            </a:r>
            <a:r>
              <a:rPr sz="1000" spc="4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a:t>
            </a:r>
            <a:r>
              <a:rPr sz="1000" spc="430" dirty="0">
                <a:solidFill>
                  <a:srgbClr val="57585B"/>
                </a:solidFill>
                <a:latin typeface="Microsoft Sans Serif"/>
                <a:cs typeface="Microsoft Sans Serif"/>
              </a:rPr>
              <a:t> </a:t>
            </a:r>
            <a:r>
              <a:rPr sz="1000" spc="-35" dirty="0">
                <a:solidFill>
                  <a:srgbClr val="57585B"/>
                </a:solidFill>
                <a:latin typeface="Microsoft Sans Serif"/>
                <a:cs typeface="Microsoft Sans Serif"/>
              </a:rPr>
              <a:t>nuevos</a:t>
            </a:r>
            <a:r>
              <a:rPr sz="1000" spc="4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434"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4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partir</a:t>
            </a:r>
            <a:r>
              <a:rPr sz="1000" spc="4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endParaRPr sz="1000">
              <a:latin typeface="Microsoft Sans Serif"/>
              <a:cs typeface="Microsoft Sans Serif"/>
            </a:endParaRPr>
          </a:p>
          <a:p>
            <a:pPr marL="12697" marR="8887" algn="just">
              <a:lnSpc>
                <a:spcPts val="1190"/>
              </a:lnSpc>
              <a:spcBef>
                <a:spcPts val="10"/>
              </a:spcBef>
            </a:pPr>
            <a:r>
              <a:rPr sz="1000" spc="-30" dirty="0">
                <a:solidFill>
                  <a:srgbClr val="57585B"/>
                </a:solidFill>
                <a:latin typeface="Microsoft Sans Serif"/>
                <a:cs typeface="Microsoft Sans Serif"/>
              </a:rPr>
              <a:t>biproductos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almazara, </a:t>
            </a:r>
            <a:r>
              <a:rPr sz="1000" spc="-35" dirty="0">
                <a:solidFill>
                  <a:srgbClr val="57585B"/>
                </a:solidFill>
                <a:latin typeface="Microsoft Sans Serif"/>
                <a:cs typeface="Microsoft Sans Serif"/>
              </a:rPr>
              <a:t>como </a:t>
            </a:r>
            <a:r>
              <a:rPr sz="1000" spc="-25" dirty="0">
                <a:solidFill>
                  <a:srgbClr val="57585B"/>
                </a:solidFill>
                <a:latin typeface="Microsoft Sans Serif"/>
                <a:cs typeface="Microsoft Sans Serif"/>
              </a:rPr>
              <a:t>sal </a:t>
            </a:r>
            <a:r>
              <a:rPr sz="1000" spc="-30" dirty="0">
                <a:solidFill>
                  <a:srgbClr val="57585B"/>
                </a:solidFill>
                <a:latin typeface="Microsoft Sans Serif"/>
                <a:cs typeface="Microsoft Sans Serif"/>
              </a:rPr>
              <a:t>con cáscaras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semillas</a:t>
            </a:r>
            <a:r>
              <a:rPr sz="1000" spc="-25" dirty="0">
                <a:solidFill>
                  <a:srgbClr val="57585B"/>
                </a:solidFill>
                <a:latin typeface="Microsoft Sans Serif"/>
                <a:cs typeface="Microsoft Sans Serif"/>
              </a:rPr>
              <a:t> trituradas,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salamis,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cremas</a:t>
            </a:r>
            <a:r>
              <a:rPr sz="1000" spc="-30" dirty="0">
                <a:solidFill>
                  <a:srgbClr val="57585B"/>
                </a:solidFill>
                <a:latin typeface="Microsoft Sans Serif"/>
                <a:cs typeface="Microsoft Sans Serif"/>
              </a:rPr>
              <a:t> 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untar</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jabones.</a:t>
            </a:r>
            <a:endParaRPr sz="1000">
              <a:latin typeface="Microsoft Sans Serif"/>
              <a:cs typeface="Microsoft Sans Serif"/>
            </a:endParaRPr>
          </a:p>
        </p:txBody>
      </p:sp>
      <p:sp>
        <p:nvSpPr>
          <p:cNvPr id="6" name="object 6"/>
          <p:cNvSpPr txBox="1"/>
          <p:nvPr/>
        </p:nvSpPr>
        <p:spPr>
          <a:xfrm>
            <a:off x="4101465" y="6129908"/>
            <a:ext cx="3018790" cy="156908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8887" algn="just">
              <a:lnSpc>
                <a:spcPts val="1190"/>
              </a:lnSpc>
              <a:spcBef>
                <a:spcPts val="30"/>
              </a:spcBef>
            </a:pPr>
            <a:r>
              <a:rPr sz="1000" spc="-35" dirty="0">
                <a:solidFill>
                  <a:srgbClr val="57585B"/>
                </a:solidFill>
                <a:latin typeface="Microsoft Sans Serif"/>
                <a:cs typeface="Microsoft Sans Serif"/>
              </a:rPr>
              <a:t>La empresa emplea a personas de </a:t>
            </a:r>
            <a:r>
              <a:rPr sz="1000" spc="-30" dirty="0">
                <a:solidFill>
                  <a:srgbClr val="57585B"/>
                </a:solidFill>
                <a:latin typeface="Microsoft Sans Serif"/>
                <a:cs typeface="Microsoft Sans Serif"/>
              </a:rPr>
              <a:t>su entorno </a:t>
            </a:r>
            <a:r>
              <a:rPr sz="1000" spc="-25" dirty="0">
                <a:solidFill>
                  <a:srgbClr val="57585B"/>
                </a:solidFill>
                <a:latin typeface="Microsoft Sans Serif"/>
                <a:cs typeface="Microsoft Sans Serif"/>
              </a:rPr>
              <a:t>familiar.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Las</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semillas</a:t>
            </a:r>
            <a:r>
              <a:rPr sz="1000" spc="4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calabaza</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compran</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4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agricultores</a:t>
            </a:r>
            <a:endParaRPr sz="1000">
              <a:latin typeface="Microsoft Sans Serif"/>
              <a:cs typeface="Microsoft Sans Serif"/>
            </a:endParaRPr>
          </a:p>
          <a:p>
            <a:pPr marL="12697" marR="5077" algn="just">
              <a:lnSpc>
                <a:spcPts val="1190"/>
              </a:lnSpc>
              <a:spcBef>
                <a:spcPts val="10"/>
              </a:spcBef>
            </a:pPr>
            <a:r>
              <a:rPr sz="1000" spc="-30" dirty="0">
                <a:solidFill>
                  <a:srgbClr val="57585B"/>
                </a:solidFill>
                <a:latin typeface="Microsoft Sans Serif"/>
                <a:cs typeface="Microsoft Sans Serif"/>
              </a:rPr>
              <a:t>orgánicos</a:t>
            </a:r>
            <a:r>
              <a:rPr sz="1000" spc="-25" dirty="0">
                <a:solidFill>
                  <a:srgbClr val="57585B"/>
                </a:solidFill>
                <a:latin typeface="Microsoft Sans Serif"/>
                <a:cs typeface="Microsoft Sans Serif"/>
              </a:rPr>
              <a:t> locales.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molino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aceite</a:t>
            </a:r>
            <a:r>
              <a:rPr sz="1000" spc="-25" dirty="0">
                <a:solidFill>
                  <a:srgbClr val="57585B"/>
                </a:solidFill>
                <a:latin typeface="Microsoft Sans Serif"/>
                <a:cs typeface="Microsoft Sans Serif"/>
              </a:rPr>
              <a:t> cultiva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tradiciones</a:t>
            </a:r>
            <a:r>
              <a:rPr sz="1000" spc="26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6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70" dirty="0">
                <a:solidFill>
                  <a:srgbClr val="57585B"/>
                </a:solidFill>
                <a:latin typeface="Microsoft Sans Serif"/>
                <a:cs typeface="Microsoft Sans Serif"/>
              </a:rPr>
              <a:t> </a:t>
            </a:r>
            <a:r>
              <a:rPr sz="1000" spc="-25" dirty="0">
                <a:solidFill>
                  <a:srgbClr val="57585B"/>
                </a:solidFill>
                <a:latin typeface="Microsoft Sans Serif"/>
                <a:cs typeface="Microsoft Sans Serif"/>
              </a:rPr>
              <a:t>artesanía</a:t>
            </a:r>
            <a:r>
              <a:rPr sz="1000" spc="27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a:t>
            </a:r>
            <a:r>
              <a:rPr sz="1000" spc="27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65" dirty="0">
                <a:solidFill>
                  <a:srgbClr val="57585B"/>
                </a:solidFill>
                <a:latin typeface="Microsoft Sans Serif"/>
                <a:cs typeface="Microsoft Sans Serif"/>
              </a:rPr>
              <a:t> </a:t>
            </a:r>
            <a:r>
              <a:rPr sz="1000" spc="-15" dirty="0">
                <a:solidFill>
                  <a:srgbClr val="57585B"/>
                </a:solidFill>
                <a:latin typeface="Microsoft Sans Serif"/>
                <a:cs typeface="Microsoft Sans Serif"/>
              </a:rPr>
              <a:t>todavía</a:t>
            </a:r>
            <a:r>
              <a:rPr sz="1000" spc="27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practica</a:t>
            </a:r>
            <a:r>
              <a:rPr sz="1000" spc="26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endParaRPr sz="1000">
              <a:latin typeface="Microsoft Sans Serif"/>
              <a:cs typeface="Microsoft Sans Serif"/>
            </a:endParaRPr>
          </a:p>
          <a:p>
            <a:pPr marL="12697" marR="6982" algn="just">
              <a:lnSpc>
                <a:spcPts val="1190"/>
              </a:lnSpc>
              <a:spcBef>
                <a:spcPts val="10"/>
              </a:spcBef>
            </a:pPr>
            <a:r>
              <a:rPr sz="1000" spc="-30" dirty="0">
                <a:solidFill>
                  <a:srgbClr val="57585B"/>
                </a:solidFill>
                <a:latin typeface="Microsoft Sans Serif"/>
                <a:cs typeface="Microsoft Sans Serif"/>
              </a:rPr>
              <a:t>costumbre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lugareños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contratar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molino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aceite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durante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unas</a:t>
            </a:r>
            <a:r>
              <a:rPr sz="1000" spc="-30" dirty="0">
                <a:solidFill>
                  <a:srgbClr val="57585B"/>
                </a:solidFill>
                <a:latin typeface="Microsoft Sans Serif"/>
                <a:cs typeface="Microsoft Sans Serif"/>
              </a:rPr>
              <a:t> horas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exprimir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aceite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calabaza</a:t>
            </a:r>
            <a:r>
              <a:rPr sz="1000" spc="35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4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spc="35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semillas.</a:t>
            </a:r>
            <a:r>
              <a:rPr sz="1000" spc="34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a:t>
            </a:r>
            <a:r>
              <a:rPr sz="1000" spc="355" dirty="0">
                <a:solidFill>
                  <a:srgbClr val="57585B"/>
                </a:solidFill>
                <a:latin typeface="Microsoft Sans Serif"/>
                <a:cs typeface="Microsoft Sans Serif"/>
              </a:rPr>
              <a:t> </a:t>
            </a:r>
            <a:r>
              <a:rPr sz="1000" spc="-25" dirty="0">
                <a:solidFill>
                  <a:srgbClr val="57585B"/>
                </a:solidFill>
                <a:latin typeface="Microsoft Sans Serif"/>
                <a:cs typeface="Microsoft Sans Serif"/>
              </a:rPr>
              <a:t>extracción</a:t>
            </a:r>
            <a:r>
              <a:rPr sz="1000" spc="35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365" dirty="0">
                <a:solidFill>
                  <a:srgbClr val="57585B"/>
                </a:solidFill>
                <a:latin typeface="Microsoft Sans Serif"/>
                <a:cs typeface="Microsoft Sans Serif"/>
              </a:rPr>
              <a:t> </a:t>
            </a:r>
            <a:r>
              <a:rPr sz="1000" spc="-30" dirty="0">
                <a:solidFill>
                  <a:srgbClr val="57585B"/>
                </a:solidFill>
                <a:latin typeface="Microsoft Sans Serif"/>
                <a:cs typeface="Microsoft Sans Serif"/>
              </a:rPr>
              <a:t>aceite</a:t>
            </a:r>
            <a:endParaRPr sz="1000">
              <a:latin typeface="Microsoft Sans Serif"/>
              <a:cs typeface="Microsoft Sans Serif"/>
            </a:endParaRPr>
          </a:p>
          <a:p>
            <a:pPr marL="12697" marR="5077" algn="just">
              <a:lnSpc>
                <a:spcPts val="1190"/>
              </a:lnSpc>
              <a:spcBef>
                <a:spcPts val="5"/>
              </a:spcBef>
            </a:pPr>
            <a:r>
              <a:rPr sz="1000" spc="-30" dirty="0">
                <a:solidFill>
                  <a:srgbClr val="57585B"/>
                </a:solidFill>
                <a:latin typeface="Microsoft Sans Serif"/>
                <a:cs typeface="Microsoft Sans Serif"/>
              </a:rPr>
              <a:t>también</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evento</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social</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transmite</a:t>
            </a:r>
            <a:r>
              <a:rPr sz="1000" spc="15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sentido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gratitud</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naturaleza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cercanía</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social.</a:t>
            </a:r>
            <a:endParaRPr sz="1000">
              <a:latin typeface="Microsoft Sans Serif"/>
              <a:cs typeface="Microsoft Sans Serif"/>
            </a:endParaRPr>
          </a:p>
        </p:txBody>
      </p:sp>
      <p:sp>
        <p:nvSpPr>
          <p:cNvPr id="7" name="object 7"/>
          <p:cNvSpPr txBox="1"/>
          <p:nvPr/>
        </p:nvSpPr>
        <p:spPr>
          <a:xfrm>
            <a:off x="4099943" y="7832600"/>
            <a:ext cx="3021330" cy="1578278"/>
          </a:xfrm>
          <a:prstGeom prst="rect">
            <a:avLst/>
          </a:prstGeom>
        </p:spPr>
        <p:txBody>
          <a:bodyPr vert="horz" wrap="square" lIns="0" tIns="12697" rIns="0" bIns="0" rtlCol="0">
            <a:spAutoFit/>
          </a:bodyPr>
          <a:lstStyle/>
          <a:p>
            <a:pPr marL="12697" algn="just">
              <a:lnSpc>
                <a:spcPts val="1387"/>
              </a:lnSpc>
              <a:spcBef>
                <a:spcPts val="100"/>
              </a:spcBef>
            </a:pPr>
            <a:r>
              <a:rPr sz="1200" spc="-50" dirty="0">
                <a:solidFill>
                  <a:srgbClr val="004448"/>
                </a:solidFill>
                <a:latin typeface="Microsoft Sans Serif"/>
                <a:cs typeface="Microsoft Sans Serif"/>
              </a:rPr>
              <a:t>Uso</a:t>
            </a:r>
            <a:r>
              <a:rPr sz="1200" spc="5" dirty="0">
                <a:solidFill>
                  <a:srgbClr val="004448"/>
                </a:solidFill>
                <a:latin typeface="Microsoft Sans Serif"/>
                <a:cs typeface="Microsoft Sans Serif"/>
              </a:rPr>
              <a:t> </a:t>
            </a:r>
            <a:r>
              <a:rPr sz="1200" spc="-50" dirty="0">
                <a:solidFill>
                  <a:srgbClr val="004448"/>
                </a:solidFill>
                <a:latin typeface="Microsoft Sans Serif"/>
                <a:cs typeface="Microsoft Sans Serif"/>
              </a:rPr>
              <a:t>de</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la</a:t>
            </a:r>
            <a:r>
              <a:rPr sz="1200" spc="-20"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3967" marR="5077" algn="just">
              <a:lnSpc>
                <a:spcPts val="1160"/>
              </a:lnSpc>
              <a:spcBef>
                <a:spcPts val="20"/>
              </a:spcBef>
            </a:pPr>
            <a:r>
              <a:rPr sz="1000" spc="-30" dirty="0">
                <a:solidFill>
                  <a:srgbClr val="57585B"/>
                </a:solidFill>
                <a:latin typeface="Microsoft Sans Serif"/>
                <a:cs typeface="Microsoft Sans Serif"/>
              </a:rPr>
              <a:t>El </a:t>
            </a:r>
            <a:r>
              <a:rPr sz="1000" spc="-35" dirty="0">
                <a:solidFill>
                  <a:srgbClr val="57585B"/>
                </a:solidFill>
                <a:latin typeface="Microsoft Sans Serif"/>
                <a:cs typeface="Microsoft Sans Serif"/>
              </a:rPr>
              <a:t>pago </a:t>
            </a:r>
            <a:r>
              <a:rPr sz="1000" spc="-30" dirty="0">
                <a:solidFill>
                  <a:srgbClr val="57585B"/>
                </a:solidFill>
                <a:latin typeface="Microsoft Sans Serif"/>
                <a:cs typeface="Microsoft Sans Serif"/>
              </a:rPr>
              <a:t>sin </a:t>
            </a:r>
            <a:r>
              <a:rPr sz="1000" spc="-25" dirty="0">
                <a:solidFill>
                  <a:srgbClr val="57585B"/>
                </a:solidFill>
                <a:latin typeface="Microsoft Sans Serif"/>
                <a:cs typeface="Microsoft Sans Serif"/>
              </a:rPr>
              <a:t>efectivo </a:t>
            </a:r>
            <a:r>
              <a:rPr sz="1000" spc="-30" dirty="0">
                <a:solidFill>
                  <a:srgbClr val="57585B"/>
                </a:solidFill>
                <a:latin typeface="Microsoft Sans Serif"/>
                <a:cs typeface="Microsoft Sans Serif"/>
              </a:rPr>
              <a:t>está disponible en su tienda </a:t>
            </a:r>
            <a:r>
              <a:rPr sz="1000" spc="-25" dirty="0">
                <a:solidFill>
                  <a:srgbClr val="57585B"/>
                </a:solidFill>
                <a:latin typeface="Microsoft Sans Serif"/>
                <a:cs typeface="Microsoft Sans Serif"/>
              </a:rPr>
              <a:t>online.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página</a:t>
            </a:r>
            <a:r>
              <a:rPr sz="1000" spc="40" dirty="0">
                <a:solidFill>
                  <a:srgbClr val="57585B"/>
                </a:solidFill>
                <a:latin typeface="Microsoft Sans Serif"/>
                <a:cs typeface="Microsoft Sans Serif"/>
              </a:rPr>
              <a:t> </a:t>
            </a:r>
            <a:r>
              <a:rPr sz="1000" spc="-40" dirty="0">
                <a:solidFill>
                  <a:srgbClr val="57585B"/>
                </a:solidFill>
                <a:latin typeface="Microsoft Sans Serif"/>
                <a:cs typeface="Microsoft Sans Serif"/>
              </a:rPr>
              <a:t>web</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ventas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marketing</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onilne</a:t>
            </a:r>
            <a:endParaRPr sz="1000">
              <a:latin typeface="Microsoft Sans Serif"/>
              <a:cs typeface="Microsoft Sans Serif"/>
            </a:endParaRPr>
          </a:p>
          <a:p>
            <a:pPr marL="13967" marR="10157" algn="just">
              <a:lnSpc>
                <a:spcPts val="1190"/>
              </a:lnSpc>
              <a:spcBef>
                <a:spcPts val="10"/>
              </a:spcBef>
            </a:pP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todo el </a:t>
            </a:r>
            <a:r>
              <a:rPr sz="1000" spc="-35" dirty="0">
                <a:solidFill>
                  <a:srgbClr val="57585B"/>
                </a:solidFill>
                <a:latin typeface="Microsoft Sans Serif"/>
                <a:cs typeface="Microsoft Sans Serif"/>
              </a:rPr>
              <a:t>mundo </a:t>
            </a:r>
            <a:r>
              <a:rPr sz="1000" spc="-30" dirty="0">
                <a:solidFill>
                  <a:srgbClr val="57585B"/>
                </a:solidFill>
                <a:latin typeface="Microsoft Sans Serif"/>
                <a:cs typeface="Microsoft Sans Serif"/>
              </a:rPr>
              <a:t>y también comparte </a:t>
            </a:r>
            <a:r>
              <a:rPr sz="1000" spc="-25" dirty="0">
                <a:solidFill>
                  <a:srgbClr val="57585B"/>
                </a:solidFill>
                <a:latin typeface="Microsoft Sans Serif"/>
                <a:cs typeface="Microsoft Sans Serif"/>
              </a:rPr>
              <a:t>la historia </a:t>
            </a:r>
            <a:r>
              <a:rPr sz="1000" spc="-35" dirty="0">
                <a:solidFill>
                  <a:srgbClr val="57585B"/>
                </a:solidFill>
                <a:latin typeface="Microsoft Sans Serif"/>
                <a:cs typeface="Microsoft Sans Serif"/>
              </a:rPr>
              <a:t>de su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oficio.</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Mediante</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229" dirty="0">
                <a:solidFill>
                  <a:srgbClr val="57585B"/>
                </a:solidFill>
                <a:latin typeface="Microsoft Sans Serif"/>
                <a:cs typeface="Microsoft Sans Serif"/>
              </a:rPr>
              <a:t> </a:t>
            </a:r>
            <a:r>
              <a:rPr sz="1000" spc="235" dirty="0">
                <a:solidFill>
                  <a:srgbClr val="57585B"/>
                </a:solidFill>
                <a:latin typeface="Microsoft Sans Serif"/>
                <a:cs typeface="Microsoft Sans Serif"/>
              </a:rPr>
              <a:t> </a:t>
            </a:r>
            <a:r>
              <a:rPr sz="1000" spc="-35" dirty="0">
                <a:solidFill>
                  <a:srgbClr val="57585B"/>
                </a:solidFill>
                <a:latin typeface="Microsoft Sans Serif"/>
                <a:cs typeface="Microsoft Sans Serif"/>
              </a:rPr>
              <a:t>buena</a:t>
            </a:r>
            <a:r>
              <a:rPr sz="1000" spc="229" dirty="0">
                <a:solidFill>
                  <a:srgbClr val="57585B"/>
                </a:solidFill>
                <a:latin typeface="Microsoft Sans Serif"/>
                <a:cs typeface="Microsoft Sans Serif"/>
              </a:rPr>
              <a:t> </a:t>
            </a:r>
            <a:r>
              <a:rPr sz="1000" spc="2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promoción</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29" dirty="0">
                <a:solidFill>
                  <a:srgbClr val="57585B"/>
                </a:solidFill>
                <a:latin typeface="Microsoft Sans Serif"/>
                <a:cs typeface="Microsoft Sans Serif"/>
              </a:rPr>
              <a:t> </a:t>
            </a:r>
            <a:r>
              <a:rPr sz="1000" spc="2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endParaRPr sz="1000">
              <a:latin typeface="Microsoft Sans Serif"/>
              <a:cs typeface="Microsoft Sans Serif"/>
            </a:endParaRPr>
          </a:p>
          <a:p>
            <a:pPr marL="13967" marR="9525" algn="just">
              <a:lnSpc>
                <a:spcPts val="1190"/>
              </a:lnSpc>
              <a:spcBef>
                <a:spcPts val="5"/>
              </a:spcBef>
            </a:pPr>
            <a:r>
              <a:rPr sz="1000" spc="-30" dirty="0">
                <a:solidFill>
                  <a:srgbClr val="57585B"/>
                </a:solidFill>
                <a:latin typeface="Microsoft Sans Serif"/>
                <a:cs typeface="Microsoft Sans Serif"/>
              </a:rPr>
              <a:t>productos, 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educando</a:t>
            </a:r>
            <a:r>
              <a:rPr sz="1000" spc="-30" dirty="0">
                <a:solidFill>
                  <a:srgbClr val="57585B"/>
                </a:solidFill>
                <a:latin typeface="Microsoft Sans Serif"/>
                <a:cs typeface="Microsoft Sans Serif"/>
              </a:rPr>
              <a:t> al</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mundo</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 el</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valor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aceites</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calabaza</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endParaRPr sz="1000">
              <a:latin typeface="Microsoft Sans Serif"/>
              <a:cs typeface="Microsoft Sans Serif"/>
            </a:endParaRPr>
          </a:p>
          <a:p>
            <a:pPr marL="13967" marR="7620" algn="just">
              <a:lnSpc>
                <a:spcPts val="1190"/>
              </a:lnSpc>
              <a:spcBef>
                <a:spcPts val="10"/>
              </a:spcBef>
            </a:pPr>
            <a:r>
              <a:rPr sz="1000" spc="-25" dirty="0">
                <a:solidFill>
                  <a:srgbClr val="57585B"/>
                </a:solidFill>
                <a:latin typeface="Microsoft Sans Serif"/>
                <a:cs typeface="Microsoft Sans Serif"/>
              </a:rPr>
              <a:t>biproductos. </a:t>
            </a:r>
            <a:r>
              <a:rPr sz="1000" spc="-30" dirty="0">
                <a:solidFill>
                  <a:srgbClr val="57585B"/>
                </a:solidFill>
                <a:latin typeface="Microsoft Sans Serif"/>
                <a:cs typeface="Microsoft Sans Serif"/>
              </a:rPr>
              <a:t>Ahora su precio representa su calidad. </a:t>
            </a:r>
            <a:r>
              <a:rPr sz="1000" spc="-40" dirty="0">
                <a:solidFill>
                  <a:srgbClr val="57585B"/>
                </a:solidFill>
                <a:latin typeface="Microsoft Sans Serif"/>
                <a:cs typeface="Microsoft Sans Serif"/>
              </a:rPr>
              <a:t>En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sitio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web,</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promueven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 </a:t>
            </a:r>
            <a:r>
              <a:rPr sz="1000" spc="-30" dirty="0">
                <a:solidFill>
                  <a:srgbClr val="57585B"/>
                </a:solidFill>
                <a:latin typeface="Microsoft Sans Serif"/>
                <a:cs typeface="Microsoft Sans Serif"/>
              </a:rPr>
              <a:t> productos</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utilizando</a:t>
            </a:r>
            <a:r>
              <a:rPr sz="1000" spc="-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variedad</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interesantes</a:t>
            </a:r>
            <a:endParaRPr sz="1000">
              <a:latin typeface="Microsoft Sans Serif"/>
              <a:cs typeface="Microsoft Sans Serif"/>
            </a:endParaRPr>
          </a:p>
        </p:txBody>
      </p:sp>
      <p:sp>
        <p:nvSpPr>
          <p:cNvPr id="8" name="object 8"/>
          <p:cNvSpPr txBox="1"/>
          <p:nvPr/>
        </p:nvSpPr>
        <p:spPr>
          <a:xfrm>
            <a:off x="697486" y="9806130"/>
            <a:ext cx="1931035" cy="197593"/>
          </a:xfrm>
          <a:prstGeom prst="rect">
            <a:avLst/>
          </a:prstGeom>
        </p:spPr>
        <p:txBody>
          <a:bodyPr vert="horz" wrap="square" lIns="0" tIns="12697" rIns="0" bIns="0" rtlCol="0">
            <a:spAutoFit/>
          </a:bodyPr>
          <a:lstStyle/>
          <a:p>
            <a:pPr marL="12697">
              <a:spcBef>
                <a:spcPts val="100"/>
              </a:spcBef>
            </a:pPr>
            <a:r>
              <a:rPr sz="1200" spc="-145" dirty="0">
                <a:solidFill>
                  <a:srgbClr val="004448"/>
                </a:solidFill>
                <a:latin typeface="Microsoft Sans Serif"/>
                <a:cs typeface="Microsoft Sans Serif"/>
              </a:rPr>
              <a:t>S</a:t>
            </a:r>
            <a:r>
              <a:rPr sz="1200" spc="-114" dirty="0">
                <a:solidFill>
                  <a:srgbClr val="004448"/>
                </a:solidFill>
                <a:latin typeface="Microsoft Sans Serif"/>
                <a:cs typeface="Microsoft Sans Serif"/>
              </a:rPr>
              <a:t>i</a:t>
            </a:r>
            <a:r>
              <a:rPr sz="1200" spc="-135" dirty="0">
                <a:solidFill>
                  <a:srgbClr val="004448"/>
                </a:solidFill>
                <a:latin typeface="Microsoft Sans Serif"/>
                <a:cs typeface="Microsoft Sans Serif"/>
              </a:rPr>
              <a:t>gu</a:t>
            </a:r>
            <a:r>
              <a:rPr sz="1200" spc="-50" dirty="0">
                <a:solidFill>
                  <a:srgbClr val="004448"/>
                </a:solidFill>
                <a:latin typeface="Microsoft Sans Serif"/>
                <a:cs typeface="Microsoft Sans Serif"/>
              </a:rPr>
              <a:t>e</a:t>
            </a:r>
            <a:r>
              <a:rPr sz="1200" spc="-175" dirty="0">
                <a:solidFill>
                  <a:srgbClr val="004448"/>
                </a:solidFill>
                <a:latin typeface="Microsoft Sans Serif"/>
                <a:cs typeface="Microsoft Sans Serif"/>
              </a:rPr>
              <a:t> </a:t>
            </a:r>
            <a:r>
              <a:rPr sz="1200" spc="-114" dirty="0">
                <a:solidFill>
                  <a:srgbClr val="004448"/>
                </a:solidFill>
                <a:latin typeface="Microsoft Sans Serif"/>
                <a:cs typeface="Microsoft Sans Serif"/>
              </a:rPr>
              <a:t>l</a:t>
            </a:r>
            <a:r>
              <a:rPr sz="1200" spc="-50" dirty="0">
                <a:solidFill>
                  <a:srgbClr val="004448"/>
                </a:solidFill>
                <a:latin typeface="Microsoft Sans Serif"/>
                <a:cs typeface="Microsoft Sans Serif"/>
              </a:rPr>
              <a:t>a</a:t>
            </a:r>
            <a:r>
              <a:rPr sz="1200" spc="-175" dirty="0">
                <a:solidFill>
                  <a:srgbClr val="004448"/>
                </a:solidFill>
                <a:latin typeface="Microsoft Sans Serif"/>
                <a:cs typeface="Microsoft Sans Serif"/>
              </a:rPr>
              <a:t> </a:t>
            </a:r>
            <a:r>
              <a:rPr sz="1200" spc="-135" dirty="0">
                <a:solidFill>
                  <a:srgbClr val="004448"/>
                </a:solidFill>
                <a:latin typeface="Microsoft Sans Serif"/>
                <a:cs typeface="Microsoft Sans Serif"/>
              </a:rPr>
              <a:t>h</a:t>
            </a:r>
            <a:r>
              <a:rPr sz="1200" spc="-100" dirty="0">
                <a:solidFill>
                  <a:srgbClr val="004448"/>
                </a:solidFill>
                <a:latin typeface="Microsoft Sans Serif"/>
                <a:cs typeface="Microsoft Sans Serif"/>
              </a:rPr>
              <a:t>i</a:t>
            </a:r>
            <a:r>
              <a:rPr sz="1200" spc="-140" dirty="0">
                <a:solidFill>
                  <a:srgbClr val="004448"/>
                </a:solidFill>
                <a:latin typeface="Microsoft Sans Serif"/>
                <a:cs typeface="Microsoft Sans Serif"/>
              </a:rPr>
              <a:t>s</a:t>
            </a:r>
            <a:r>
              <a:rPr sz="1200" spc="-110" dirty="0">
                <a:solidFill>
                  <a:srgbClr val="004448"/>
                </a:solidFill>
                <a:latin typeface="Microsoft Sans Serif"/>
                <a:cs typeface="Microsoft Sans Serif"/>
              </a:rPr>
              <a:t>t</a:t>
            </a:r>
            <a:r>
              <a:rPr sz="1200" spc="-135" dirty="0">
                <a:solidFill>
                  <a:srgbClr val="004448"/>
                </a:solidFill>
                <a:latin typeface="Microsoft Sans Serif"/>
                <a:cs typeface="Microsoft Sans Serif"/>
              </a:rPr>
              <a:t>o</a:t>
            </a:r>
            <a:r>
              <a:rPr sz="1200" spc="-114" dirty="0">
                <a:solidFill>
                  <a:srgbClr val="004448"/>
                </a:solidFill>
                <a:latin typeface="Microsoft Sans Serif"/>
                <a:cs typeface="Microsoft Sans Serif"/>
              </a:rPr>
              <a:t>ri</a:t>
            </a:r>
            <a:r>
              <a:rPr sz="1200" spc="-50" dirty="0">
                <a:solidFill>
                  <a:srgbClr val="004448"/>
                </a:solidFill>
                <a:latin typeface="Microsoft Sans Serif"/>
                <a:cs typeface="Microsoft Sans Serif"/>
              </a:rPr>
              <a:t>a</a:t>
            </a:r>
            <a:r>
              <a:rPr sz="1200" spc="-175" dirty="0">
                <a:solidFill>
                  <a:srgbClr val="004448"/>
                </a:solidFill>
                <a:latin typeface="Microsoft Sans Serif"/>
                <a:cs typeface="Microsoft Sans Serif"/>
              </a:rPr>
              <a:t> </a:t>
            </a:r>
            <a:r>
              <a:rPr sz="1200" spc="-135" dirty="0">
                <a:solidFill>
                  <a:srgbClr val="004448"/>
                </a:solidFill>
                <a:latin typeface="Microsoft Sans Serif"/>
                <a:cs typeface="Microsoft Sans Serif"/>
              </a:rPr>
              <a:t>d</a:t>
            </a:r>
            <a:r>
              <a:rPr sz="1200" spc="-50" dirty="0">
                <a:solidFill>
                  <a:srgbClr val="004448"/>
                </a:solidFill>
                <a:latin typeface="Microsoft Sans Serif"/>
                <a:cs typeface="Microsoft Sans Serif"/>
              </a:rPr>
              <a:t>e</a:t>
            </a:r>
            <a:r>
              <a:rPr sz="1200" spc="55" dirty="0">
                <a:solidFill>
                  <a:srgbClr val="004448"/>
                </a:solidFill>
                <a:latin typeface="Microsoft Sans Serif"/>
                <a:cs typeface="Microsoft Sans Serif"/>
              </a:rPr>
              <a:t> </a:t>
            </a:r>
            <a:r>
              <a:rPr sz="1200" spc="-50" dirty="0">
                <a:solidFill>
                  <a:srgbClr val="004448"/>
                </a:solidFill>
                <a:latin typeface="Microsoft Sans Serif"/>
                <a:cs typeface="Microsoft Sans Serif"/>
              </a:rPr>
              <a:t>K</a:t>
            </a:r>
            <a:r>
              <a:rPr sz="1200" spc="-25" dirty="0">
                <a:solidFill>
                  <a:srgbClr val="004448"/>
                </a:solidFill>
                <a:latin typeface="Microsoft Sans Serif"/>
                <a:cs typeface="Microsoft Sans Serif"/>
              </a:rPr>
              <a:t>o</a:t>
            </a:r>
            <a:r>
              <a:rPr sz="1200" spc="-45" dirty="0">
                <a:solidFill>
                  <a:srgbClr val="004448"/>
                </a:solidFill>
                <a:latin typeface="Microsoft Sans Serif"/>
                <a:cs typeface="Microsoft Sans Serif"/>
              </a:rPr>
              <a:t>c</a:t>
            </a:r>
            <a:r>
              <a:rPr sz="1200" spc="-40" dirty="0">
                <a:solidFill>
                  <a:srgbClr val="004448"/>
                </a:solidFill>
                <a:latin typeface="Microsoft Sans Serif"/>
                <a:cs typeface="Microsoft Sans Serif"/>
              </a:rPr>
              <a:t>be</a:t>
            </a:r>
            <a:r>
              <a:rPr sz="1200" spc="-45" dirty="0">
                <a:solidFill>
                  <a:srgbClr val="004448"/>
                </a:solidFill>
                <a:latin typeface="Microsoft Sans Serif"/>
                <a:cs typeface="Microsoft Sans Serif"/>
              </a:rPr>
              <a:t>k</a:t>
            </a:r>
            <a:r>
              <a:rPr sz="1200" spc="15" dirty="0">
                <a:solidFill>
                  <a:srgbClr val="004448"/>
                </a:solidFill>
                <a:latin typeface="Microsoft Sans Serif"/>
                <a:cs typeface="Microsoft Sans Serif"/>
              </a:rPr>
              <a:t> </a:t>
            </a:r>
            <a:r>
              <a:rPr sz="1200" spc="-40" dirty="0">
                <a:solidFill>
                  <a:srgbClr val="004448"/>
                </a:solidFill>
                <a:latin typeface="Microsoft Sans Serif"/>
                <a:cs typeface="Microsoft Sans Serif"/>
              </a:rPr>
              <a:t>1929</a:t>
            </a:r>
            <a:endParaRPr sz="1200">
              <a:latin typeface="Microsoft Sans Serif"/>
              <a:cs typeface="Microsoft Sans Serif"/>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3811273" y="7848551"/>
            <a:ext cx="213995" cy="184454"/>
          </a:xfrm>
          <a:prstGeom prst="rect">
            <a:avLst/>
          </a:prstGeom>
        </p:spPr>
      </p:pic>
      <p:sp>
        <p:nvSpPr>
          <p:cNvPr id="10" name="object 10"/>
          <p:cNvSpPr/>
          <p:nvPr/>
        </p:nvSpPr>
        <p:spPr>
          <a:xfrm>
            <a:off x="7149468" y="10427258"/>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1" name="object 11"/>
          <p:cNvGrpSpPr/>
          <p:nvPr/>
        </p:nvGrpSpPr>
        <p:grpSpPr>
          <a:xfrm>
            <a:off x="63500" y="9538321"/>
            <a:ext cx="3144520" cy="1155700"/>
            <a:chOff x="63500" y="9538321"/>
            <a:chExt cx="3144520" cy="1155700"/>
          </a:xfrm>
        </p:grpSpPr>
        <p:pic>
          <p:nvPicPr>
            <p:cNvPr id="12" name="object 12"/>
            <p:cNvPicPr/>
            <p:nvPr/>
          </p:nvPicPr>
          <p:blipFill>
            <a:blip r:embed="rId3" cstate="screen">
              <a:extLst>
                <a:ext uri="{28A0092B-C50C-407E-A947-70E740481C1C}">
                  <a14:useLocalDpi xmlns:a14="http://schemas.microsoft.com/office/drawing/2010/main"/>
                </a:ext>
              </a:extLst>
            </a:blip>
            <a:stretch>
              <a:fillRect/>
            </a:stretch>
          </p:blipFill>
          <p:spPr>
            <a:xfrm>
              <a:off x="261620" y="10389856"/>
              <a:ext cx="153035" cy="131445"/>
            </a:xfrm>
            <a:prstGeom prst="rect">
              <a:avLst/>
            </a:prstGeom>
          </p:spPr>
        </p:pic>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196214" y="10456531"/>
              <a:ext cx="248285" cy="237375"/>
            </a:xfrm>
            <a:prstGeom prst="rect">
              <a:avLst/>
            </a:prstGeom>
          </p:spPr>
        </p:pic>
        <p:sp>
          <p:nvSpPr>
            <p:cNvPr id="14" name="object 14"/>
            <p:cNvSpPr/>
            <p:nvPr/>
          </p:nvSpPr>
          <p:spPr>
            <a:xfrm>
              <a:off x="63500" y="9538321"/>
              <a:ext cx="3144520" cy="1155700"/>
            </a:xfrm>
            <a:custGeom>
              <a:avLst/>
              <a:gdLst/>
              <a:ahLst/>
              <a:cxnLst/>
              <a:rect l="l" t="t" r="r" b="b"/>
              <a:pathLst>
                <a:path w="3144520" h="1155700">
                  <a:moveTo>
                    <a:pt x="3143885" y="20319"/>
                  </a:moveTo>
                  <a:lnTo>
                    <a:pt x="1311910" y="20319"/>
                  </a:lnTo>
                  <a:lnTo>
                    <a:pt x="3122930" y="27304"/>
                  </a:lnTo>
                  <a:lnTo>
                    <a:pt x="3120390" y="52069"/>
                  </a:lnTo>
                  <a:lnTo>
                    <a:pt x="3108325" y="137159"/>
                  </a:lnTo>
                  <a:lnTo>
                    <a:pt x="3098165" y="195579"/>
                  </a:lnTo>
                  <a:lnTo>
                    <a:pt x="3083560" y="262889"/>
                  </a:lnTo>
                  <a:lnTo>
                    <a:pt x="3067685" y="327659"/>
                  </a:lnTo>
                  <a:lnTo>
                    <a:pt x="3050540" y="389889"/>
                  </a:lnTo>
                  <a:lnTo>
                    <a:pt x="3032125" y="448944"/>
                  </a:lnTo>
                  <a:lnTo>
                    <a:pt x="3013075" y="504824"/>
                  </a:lnTo>
                  <a:lnTo>
                    <a:pt x="2994025" y="557529"/>
                  </a:lnTo>
                  <a:lnTo>
                    <a:pt x="2973705" y="607059"/>
                  </a:lnTo>
                  <a:lnTo>
                    <a:pt x="2954020" y="652779"/>
                  </a:lnTo>
                  <a:lnTo>
                    <a:pt x="2934335" y="695959"/>
                  </a:lnTo>
                  <a:lnTo>
                    <a:pt x="2915285" y="735329"/>
                  </a:lnTo>
                  <a:lnTo>
                    <a:pt x="2896870" y="770889"/>
                  </a:lnTo>
                  <a:lnTo>
                    <a:pt x="2853690" y="848359"/>
                  </a:lnTo>
                  <a:lnTo>
                    <a:pt x="2826385" y="891539"/>
                  </a:lnTo>
                  <a:lnTo>
                    <a:pt x="2798445" y="934084"/>
                  </a:lnTo>
                  <a:lnTo>
                    <a:pt x="2769870" y="975359"/>
                  </a:lnTo>
                  <a:lnTo>
                    <a:pt x="2739390" y="1015364"/>
                  </a:lnTo>
                  <a:lnTo>
                    <a:pt x="2708910" y="1053464"/>
                  </a:lnTo>
                  <a:lnTo>
                    <a:pt x="2676525" y="1090930"/>
                  </a:lnTo>
                  <a:lnTo>
                    <a:pt x="2643505" y="1126489"/>
                  </a:lnTo>
                  <a:lnTo>
                    <a:pt x="2615467" y="1155585"/>
                  </a:lnTo>
                  <a:lnTo>
                    <a:pt x="2643619" y="1155585"/>
                  </a:lnTo>
                  <a:lnTo>
                    <a:pt x="2691765" y="1104264"/>
                  </a:lnTo>
                  <a:lnTo>
                    <a:pt x="2724150" y="1066164"/>
                  </a:lnTo>
                  <a:lnTo>
                    <a:pt x="2755265" y="1027429"/>
                  </a:lnTo>
                  <a:lnTo>
                    <a:pt x="2785745" y="986789"/>
                  </a:lnTo>
                  <a:lnTo>
                    <a:pt x="2814955" y="944879"/>
                  </a:lnTo>
                  <a:lnTo>
                    <a:pt x="2843530" y="902334"/>
                  </a:lnTo>
                  <a:lnTo>
                    <a:pt x="2870835" y="857884"/>
                  </a:lnTo>
                  <a:lnTo>
                    <a:pt x="2896870" y="812164"/>
                  </a:lnTo>
                  <a:lnTo>
                    <a:pt x="2924175" y="761364"/>
                  </a:lnTo>
                  <a:lnTo>
                    <a:pt x="2949575" y="710564"/>
                  </a:lnTo>
                  <a:lnTo>
                    <a:pt x="2973070" y="659764"/>
                  </a:lnTo>
                  <a:lnTo>
                    <a:pt x="2994025" y="610234"/>
                  </a:lnTo>
                  <a:lnTo>
                    <a:pt x="3013710" y="561339"/>
                  </a:lnTo>
                  <a:lnTo>
                    <a:pt x="3031490" y="513714"/>
                  </a:lnTo>
                  <a:lnTo>
                    <a:pt x="3047365" y="467359"/>
                  </a:lnTo>
                  <a:lnTo>
                    <a:pt x="3061335" y="422909"/>
                  </a:lnTo>
                  <a:lnTo>
                    <a:pt x="3074035" y="380364"/>
                  </a:lnTo>
                  <a:lnTo>
                    <a:pt x="3085465" y="340359"/>
                  </a:lnTo>
                  <a:lnTo>
                    <a:pt x="3094990" y="302259"/>
                  </a:lnTo>
                  <a:lnTo>
                    <a:pt x="3120390" y="184149"/>
                  </a:lnTo>
                  <a:lnTo>
                    <a:pt x="3132455" y="115569"/>
                  </a:lnTo>
                  <a:lnTo>
                    <a:pt x="3139440" y="63499"/>
                  </a:lnTo>
                  <a:lnTo>
                    <a:pt x="3143250" y="30479"/>
                  </a:lnTo>
                  <a:lnTo>
                    <a:pt x="3143885" y="20319"/>
                  </a:lnTo>
                  <a:close/>
                </a:path>
                <a:path w="3144520" h="1155700">
                  <a:moveTo>
                    <a:pt x="1311275" y="0"/>
                  </a:moveTo>
                  <a:lnTo>
                    <a:pt x="1257935" y="1269"/>
                  </a:lnTo>
                  <a:lnTo>
                    <a:pt x="1204595" y="3809"/>
                  </a:lnTo>
                  <a:lnTo>
                    <a:pt x="1151890" y="6984"/>
                  </a:lnTo>
                  <a:lnTo>
                    <a:pt x="1100455" y="12064"/>
                  </a:lnTo>
                  <a:lnTo>
                    <a:pt x="1049020" y="18414"/>
                  </a:lnTo>
                  <a:lnTo>
                    <a:pt x="998855" y="26034"/>
                  </a:lnTo>
                  <a:lnTo>
                    <a:pt x="948690" y="34289"/>
                  </a:lnTo>
                  <a:lnTo>
                    <a:pt x="899794" y="44449"/>
                  </a:lnTo>
                  <a:lnTo>
                    <a:pt x="851535" y="55879"/>
                  </a:lnTo>
                  <a:lnTo>
                    <a:pt x="803910" y="68579"/>
                  </a:lnTo>
                  <a:lnTo>
                    <a:pt x="756285" y="81914"/>
                  </a:lnTo>
                  <a:lnTo>
                    <a:pt x="710565" y="97154"/>
                  </a:lnTo>
                  <a:lnTo>
                    <a:pt x="664845" y="113664"/>
                  </a:lnTo>
                  <a:lnTo>
                    <a:pt x="619760" y="130809"/>
                  </a:lnTo>
                  <a:lnTo>
                    <a:pt x="575945" y="149859"/>
                  </a:lnTo>
                  <a:lnTo>
                    <a:pt x="532130" y="170179"/>
                  </a:lnTo>
                  <a:lnTo>
                    <a:pt x="489584" y="191134"/>
                  </a:lnTo>
                  <a:lnTo>
                    <a:pt x="447675" y="213994"/>
                  </a:lnTo>
                  <a:lnTo>
                    <a:pt x="406400" y="237489"/>
                  </a:lnTo>
                  <a:lnTo>
                    <a:pt x="366395" y="262889"/>
                  </a:lnTo>
                  <a:lnTo>
                    <a:pt x="326390" y="288924"/>
                  </a:lnTo>
                  <a:lnTo>
                    <a:pt x="287655" y="316864"/>
                  </a:lnTo>
                  <a:lnTo>
                    <a:pt x="249554" y="345439"/>
                  </a:lnTo>
                  <a:lnTo>
                    <a:pt x="212090" y="375284"/>
                  </a:lnTo>
                  <a:lnTo>
                    <a:pt x="175895" y="406399"/>
                  </a:lnTo>
                  <a:lnTo>
                    <a:pt x="139700" y="438784"/>
                  </a:lnTo>
                  <a:lnTo>
                    <a:pt x="104775" y="472439"/>
                  </a:lnTo>
                  <a:lnTo>
                    <a:pt x="71120" y="507364"/>
                  </a:lnTo>
                  <a:lnTo>
                    <a:pt x="37465" y="543559"/>
                  </a:lnTo>
                  <a:lnTo>
                    <a:pt x="5080" y="580389"/>
                  </a:lnTo>
                  <a:lnTo>
                    <a:pt x="0" y="586739"/>
                  </a:lnTo>
                  <a:lnTo>
                    <a:pt x="0" y="617854"/>
                  </a:lnTo>
                  <a:lnTo>
                    <a:pt x="31115" y="581024"/>
                  </a:lnTo>
                  <a:lnTo>
                    <a:pt x="66039" y="542289"/>
                  </a:lnTo>
                  <a:lnTo>
                    <a:pt x="100964" y="504824"/>
                  </a:lnTo>
                  <a:lnTo>
                    <a:pt x="137795" y="468629"/>
                  </a:lnTo>
                  <a:lnTo>
                    <a:pt x="174625" y="434339"/>
                  </a:lnTo>
                  <a:lnTo>
                    <a:pt x="213360" y="400684"/>
                  </a:lnTo>
                  <a:lnTo>
                    <a:pt x="252095" y="368934"/>
                  </a:lnTo>
                  <a:lnTo>
                    <a:pt x="292100" y="338454"/>
                  </a:lnTo>
                  <a:lnTo>
                    <a:pt x="332740" y="309244"/>
                  </a:lnTo>
                  <a:lnTo>
                    <a:pt x="374650" y="281304"/>
                  </a:lnTo>
                  <a:lnTo>
                    <a:pt x="417195" y="254634"/>
                  </a:lnTo>
                  <a:lnTo>
                    <a:pt x="457834" y="231139"/>
                  </a:lnTo>
                  <a:lnTo>
                    <a:pt x="499109" y="208914"/>
                  </a:lnTo>
                  <a:lnTo>
                    <a:pt x="541020" y="187959"/>
                  </a:lnTo>
                  <a:lnTo>
                    <a:pt x="584200" y="168274"/>
                  </a:lnTo>
                  <a:lnTo>
                    <a:pt x="628015" y="149224"/>
                  </a:lnTo>
                  <a:lnTo>
                    <a:pt x="672465" y="132079"/>
                  </a:lnTo>
                  <a:lnTo>
                    <a:pt x="717550" y="116204"/>
                  </a:lnTo>
                  <a:lnTo>
                    <a:pt x="763269" y="100964"/>
                  </a:lnTo>
                  <a:lnTo>
                    <a:pt x="809625" y="87629"/>
                  </a:lnTo>
                  <a:lnTo>
                    <a:pt x="856615" y="74929"/>
                  </a:lnTo>
                  <a:lnTo>
                    <a:pt x="904875" y="64134"/>
                  </a:lnTo>
                  <a:lnTo>
                    <a:pt x="953135" y="53974"/>
                  </a:lnTo>
                  <a:lnTo>
                    <a:pt x="1002665" y="45719"/>
                  </a:lnTo>
                  <a:lnTo>
                    <a:pt x="1052195" y="38099"/>
                  </a:lnTo>
                  <a:lnTo>
                    <a:pt x="1102995" y="32384"/>
                  </a:lnTo>
                  <a:lnTo>
                    <a:pt x="1154430" y="27304"/>
                  </a:lnTo>
                  <a:lnTo>
                    <a:pt x="1205865" y="23494"/>
                  </a:lnTo>
                  <a:lnTo>
                    <a:pt x="1258570" y="21589"/>
                  </a:lnTo>
                  <a:lnTo>
                    <a:pt x="1311910" y="20319"/>
                  </a:lnTo>
                  <a:lnTo>
                    <a:pt x="3143885" y="20319"/>
                  </a:lnTo>
                  <a:lnTo>
                    <a:pt x="3143885" y="18414"/>
                  </a:lnTo>
                  <a:lnTo>
                    <a:pt x="3144520" y="7619"/>
                  </a:lnTo>
                  <a:lnTo>
                    <a:pt x="1311275" y="0"/>
                  </a:lnTo>
                  <a:close/>
                </a:path>
              </a:pathLst>
            </a:custGeom>
            <a:solidFill>
              <a:srgbClr val="F5C15B"/>
            </a:solidFill>
          </p:spPr>
          <p:txBody>
            <a:bodyPr wrap="square" lIns="0" tIns="0" rIns="0" bIns="0" rtlCol="0"/>
            <a:lstStyle/>
            <a:p>
              <a:endParaRPr/>
            </a:p>
          </p:txBody>
        </p:sp>
        <p:pic>
          <p:nvPicPr>
            <p:cNvPr id="15" name="object 15"/>
            <p:cNvPicPr/>
            <p:nvPr/>
          </p:nvPicPr>
          <p:blipFill>
            <a:blip r:embed="rId5" cstate="screen">
              <a:extLst>
                <a:ext uri="{28A0092B-C50C-407E-A947-70E740481C1C}">
                  <a14:useLocalDpi xmlns:a14="http://schemas.microsoft.com/office/drawing/2010/main"/>
                </a:ext>
              </a:extLst>
            </a:blip>
            <a:stretch>
              <a:fillRect/>
            </a:stretch>
          </p:blipFill>
          <p:spPr>
            <a:xfrm>
              <a:off x="1034414" y="10094581"/>
              <a:ext cx="144144" cy="144145"/>
            </a:xfrm>
            <a:prstGeom prst="rect">
              <a:avLst/>
            </a:prstGeom>
          </p:spPr>
        </p:pic>
        <p:pic>
          <p:nvPicPr>
            <p:cNvPr id="16" name="object 16"/>
            <p:cNvPicPr/>
            <p:nvPr/>
          </p:nvPicPr>
          <p:blipFill>
            <a:blip r:embed="rId6" cstate="screen">
              <a:extLst>
                <a:ext uri="{28A0092B-C50C-407E-A947-70E740481C1C}">
                  <a14:useLocalDpi xmlns:a14="http://schemas.microsoft.com/office/drawing/2010/main"/>
                </a:ext>
              </a:extLst>
            </a:blip>
            <a:stretch>
              <a:fillRect/>
            </a:stretch>
          </p:blipFill>
          <p:spPr>
            <a:xfrm>
              <a:off x="802640" y="10079976"/>
              <a:ext cx="78105" cy="155575"/>
            </a:xfrm>
            <a:prstGeom prst="rect">
              <a:avLst/>
            </a:prstGeom>
          </p:spPr>
        </p:pic>
      </p:grpSp>
      <p:grpSp>
        <p:nvGrpSpPr>
          <p:cNvPr id="17" name="object 17"/>
          <p:cNvGrpSpPr/>
          <p:nvPr/>
        </p:nvGrpSpPr>
        <p:grpSpPr>
          <a:xfrm>
            <a:off x="447678" y="2724152"/>
            <a:ext cx="3580765" cy="1995805"/>
            <a:chOff x="447675" y="2724149"/>
            <a:chExt cx="3580765" cy="1995805"/>
          </a:xfrm>
        </p:grpSpPr>
        <p:sp>
          <p:nvSpPr>
            <p:cNvPr id="18" name="object 18"/>
            <p:cNvSpPr/>
            <p:nvPr/>
          </p:nvSpPr>
          <p:spPr>
            <a:xfrm>
              <a:off x="680084" y="2724149"/>
              <a:ext cx="3096260" cy="1995805"/>
            </a:xfrm>
            <a:custGeom>
              <a:avLst/>
              <a:gdLst/>
              <a:ahLst/>
              <a:cxnLst/>
              <a:rect l="l" t="t" r="r" b="b"/>
              <a:pathLst>
                <a:path w="3096260" h="1995804">
                  <a:moveTo>
                    <a:pt x="2995294" y="0"/>
                  </a:moveTo>
                  <a:lnTo>
                    <a:pt x="100965" y="0"/>
                  </a:lnTo>
                  <a:lnTo>
                    <a:pt x="61595" y="8508"/>
                  </a:lnTo>
                  <a:lnTo>
                    <a:pt x="29845" y="32384"/>
                  </a:lnTo>
                  <a:lnTo>
                    <a:pt x="8255" y="68325"/>
                  </a:lnTo>
                  <a:lnTo>
                    <a:pt x="0" y="111886"/>
                  </a:lnTo>
                  <a:lnTo>
                    <a:pt x="0" y="1883409"/>
                  </a:lnTo>
                  <a:lnTo>
                    <a:pt x="8255" y="1927097"/>
                  </a:lnTo>
                  <a:lnTo>
                    <a:pt x="29845" y="1962277"/>
                  </a:lnTo>
                  <a:lnTo>
                    <a:pt x="61595" y="1986152"/>
                  </a:lnTo>
                  <a:lnTo>
                    <a:pt x="100965" y="1995296"/>
                  </a:lnTo>
                  <a:lnTo>
                    <a:pt x="2995294" y="1995296"/>
                  </a:lnTo>
                  <a:lnTo>
                    <a:pt x="3034665" y="1986152"/>
                  </a:lnTo>
                  <a:lnTo>
                    <a:pt x="3066415" y="1962277"/>
                  </a:lnTo>
                  <a:lnTo>
                    <a:pt x="3088004" y="1927097"/>
                  </a:lnTo>
                  <a:lnTo>
                    <a:pt x="3096260" y="1883409"/>
                  </a:lnTo>
                  <a:lnTo>
                    <a:pt x="3096260" y="111886"/>
                  </a:lnTo>
                  <a:lnTo>
                    <a:pt x="3088004" y="68325"/>
                  </a:lnTo>
                  <a:lnTo>
                    <a:pt x="3066415" y="32384"/>
                  </a:lnTo>
                  <a:lnTo>
                    <a:pt x="3034665" y="8508"/>
                  </a:lnTo>
                  <a:lnTo>
                    <a:pt x="2995294" y="0"/>
                  </a:lnTo>
                  <a:close/>
                </a:path>
              </a:pathLst>
            </a:custGeom>
            <a:solidFill>
              <a:srgbClr val="004448"/>
            </a:solidFill>
          </p:spPr>
          <p:txBody>
            <a:bodyPr wrap="square" lIns="0" tIns="0" rIns="0" bIns="0" rtlCol="0"/>
            <a:lstStyle/>
            <a:p>
              <a:endParaRPr/>
            </a:p>
          </p:txBody>
        </p:sp>
        <p:pic>
          <p:nvPicPr>
            <p:cNvPr id="19" name="object 19"/>
            <p:cNvPicPr/>
            <p:nvPr/>
          </p:nvPicPr>
          <p:blipFill>
            <a:blip r:embed="rId7" cstate="screen">
              <a:extLst>
                <a:ext uri="{28A0092B-C50C-407E-A947-70E740481C1C}">
                  <a14:useLocalDpi xmlns:a14="http://schemas.microsoft.com/office/drawing/2010/main"/>
                </a:ext>
              </a:extLst>
            </a:blip>
            <a:stretch>
              <a:fillRect/>
            </a:stretch>
          </p:blipFill>
          <p:spPr>
            <a:xfrm>
              <a:off x="447675" y="2788221"/>
              <a:ext cx="214629" cy="209740"/>
            </a:xfrm>
            <a:prstGeom prst="rect">
              <a:avLst/>
            </a:prstGeom>
          </p:spPr>
        </p:pic>
        <p:pic>
          <p:nvPicPr>
            <p:cNvPr id="20" name="object 20"/>
            <p:cNvPicPr/>
            <p:nvPr/>
          </p:nvPicPr>
          <p:blipFill>
            <a:blip r:embed="rId8" cstate="screen">
              <a:extLst>
                <a:ext uri="{28A0092B-C50C-407E-A947-70E740481C1C}">
                  <a14:useLocalDpi xmlns:a14="http://schemas.microsoft.com/office/drawing/2010/main"/>
                </a:ext>
              </a:extLst>
            </a:blip>
            <a:stretch>
              <a:fillRect/>
            </a:stretch>
          </p:blipFill>
          <p:spPr>
            <a:xfrm>
              <a:off x="3814445" y="2788945"/>
              <a:ext cx="213360" cy="232257"/>
            </a:xfrm>
            <a:prstGeom prst="rect">
              <a:avLst/>
            </a:prstGeom>
          </p:spPr>
        </p:pic>
        <p:pic>
          <p:nvPicPr>
            <p:cNvPr id="21" name="object 21"/>
            <p:cNvPicPr/>
            <p:nvPr/>
          </p:nvPicPr>
          <p:blipFill>
            <a:blip r:embed="rId9" cstate="screen">
              <a:extLst>
                <a:ext uri="{28A0092B-C50C-407E-A947-70E740481C1C}">
                  <a14:useLocalDpi xmlns:a14="http://schemas.microsoft.com/office/drawing/2010/main"/>
                </a:ext>
              </a:extLst>
            </a:blip>
            <a:stretch>
              <a:fillRect/>
            </a:stretch>
          </p:blipFill>
          <p:spPr>
            <a:xfrm>
              <a:off x="3813175" y="4127550"/>
              <a:ext cx="215264" cy="246329"/>
            </a:xfrm>
            <a:prstGeom prst="rect">
              <a:avLst/>
            </a:prstGeom>
          </p:spPr>
        </p:pic>
        <p:pic>
          <p:nvPicPr>
            <p:cNvPr id="22" name="object 22"/>
            <p:cNvPicPr/>
            <p:nvPr/>
          </p:nvPicPr>
          <p:blipFill>
            <a:blip r:embed="rId10" cstate="screen">
              <a:extLst>
                <a:ext uri="{28A0092B-C50C-407E-A947-70E740481C1C}">
                  <a14:useLocalDpi xmlns:a14="http://schemas.microsoft.com/office/drawing/2010/main"/>
                </a:ext>
              </a:extLst>
            </a:blip>
            <a:stretch>
              <a:fillRect/>
            </a:stretch>
          </p:blipFill>
          <p:spPr>
            <a:xfrm>
              <a:off x="744207" y="2734309"/>
              <a:ext cx="2119515" cy="142875"/>
            </a:xfrm>
            <a:prstGeom prst="rect">
              <a:avLst/>
            </a:prstGeom>
          </p:spPr>
        </p:pic>
      </p:grpSp>
      <p:sp>
        <p:nvSpPr>
          <p:cNvPr id="23" name="object 23"/>
          <p:cNvSpPr txBox="1"/>
          <p:nvPr/>
        </p:nvSpPr>
        <p:spPr>
          <a:xfrm>
            <a:off x="720651" y="2860296"/>
            <a:ext cx="3019425" cy="1691005"/>
          </a:xfrm>
          <a:prstGeom prst="rect">
            <a:avLst/>
          </a:prstGeom>
        </p:spPr>
        <p:txBody>
          <a:bodyPr vert="horz" wrap="square" lIns="0" tIns="13329" rIns="0" bIns="0" rtlCol="0">
            <a:spAutoFit/>
          </a:bodyPr>
          <a:lstStyle/>
          <a:p>
            <a:pPr marL="12697" marR="5077" algn="just">
              <a:lnSpc>
                <a:spcPct val="99300"/>
              </a:lnSpc>
              <a:spcBef>
                <a:spcPts val="105"/>
              </a:spcBef>
            </a:pPr>
            <a:r>
              <a:rPr sz="1000" spc="-5" dirty="0">
                <a:solidFill>
                  <a:srgbClr val="FFFFFF"/>
                </a:solidFill>
                <a:latin typeface="Microsoft Sans Serif"/>
                <a:cs typeface="Microsoft Sans Serif"/>
              </a:rPr>
              <a:t>Kocbek es un aceite </a:t>
            </a:r>
            <a:r>
              <a:rPr sz="1000" dirty="0">
                <a:solidFill>
                  <a:srgbClr val="FFFFFF"/>
                </a:solidFill>
                <a:latin typeface="Microsoft Sans Serif"/>
                <a:cs typeface="Microsoft Sans Serif"/>
              </a:rPr>
              <a:t>de </a:t>
            </a:r>
            <a:r>
              <a:rPr sz="1000" spc="-5" dirty="0">
                <a:solidFill>
                  <a:srgbClr val="FFFFFF"/>
                </a:solidFill>
                <a:latin typeface="Microsoft Sans Serif"/>
                <a:cs typeface="Microsoft Sans Serif"/>
              </a:rPr>
              <a:t>calabaza exclusivo que </a:t>
            </a:r>
            <a:r>
              <a:rPr sz="1000" dirty="0">
                <a:solidFill>
                  <a:srgbClr val="FFFFFF"/>
                </a:solidFill>
                <a:latin typeface="Microsoft Sans Serif"/>
                <a:cs typeface="Microsoft Sans Serif"/>
              </a:rPr>
              <a:t>se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vende </a:t>
            </a:r>
            <a:r>
              <a:rPr sz="1000" dirty="0">
                <a:solidFill>
                  <a:srgbClr val="FFFFFF"/>
                </a:solidFill>
                <a:latin typeface="Microsoft Sans Serif"/>
                <a:cs typeface="Microsoft Sans Serif"/>
              </a:rPr>
              <a:t>en </a:t>
            </a:r>
            <a:r>
              <a:rPr sz="1000" spc="-5" dirty="0">
                <a:solidFill>
                  <a:srgbClr val="FFFFFF"/>
                </a:solidFill>
                <a:latin typeface="Microsoft Sans Serif"/>
                <a:cs typeface="Microsoft Sans Serif"/>
              </a:rPr>
              <a:t>todo el </a:t>
            </a:r>
            <a:r>
              <a:rPr sz="1000" dirty="0">
                <a:solidFill>
                  <a:srgbClr val="FFFFFF"/>
                </a:solidFill>
                <a:latin typeface="Microsoft Sans Serif"/>
                <a:cs typeface="Microsoft Sans Serif"/>
              </a:rPr>
              <a:t>mundo como </a:t>
            </a:r>
            <a:r>
              <a:rPr sz="1000" spc="-5" dirty="0">
                <a:solidFill>
                  <a:srgbClr val="FFFFFF"/>
                </a:solidFill>
                <a:latin typeface="Microsoft Sans Serif"/>
                <a:cs typeface="Microsoft Sans Serif"/>
              </a:rPr>
              <a:t>producto artesanal 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calidad</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compite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populares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aceites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oliva. </a:t>
            </a:r>
            <a:r>
              <a:rPr sz="1000" dirty="0">
                <a:solidFill>
                  <a:srgbClr val="FFFFFF"/>
                </a:solidFill>
                <a:latin typeface="Microsoft Sans Serif"/>
                <a:cs typeface="Microsoft Sans Serif"/>
              </a:rPr>
              <a:t>Se ha </a:t>
            </a:r>
            <a:r>
              <a:rPr sz="1000" spc="-5" dirty="0">
                <a:solidFill>
                  <a:srgbClr val="FFFFFF"/>
                </a:solidFill>
                <a:latin typeface="Microsoft Sans Serif"/>
                <a:cs typeface="Microsoft Sans Serif"/>
              </a:rPr>
              <a:t>hecho un </a:t>
            </a:r>
            <a:r>
              <a:rPr sz="1000" dirty="0">
                <a:solidFill>
                  <a:srgbClr val="FFFFFF"/>
                </a:solidFill>
                <a:latin typeface="Microsoft Sans Serif"/>
                <a:cs typeface="Microsoft Sans Serif"/>
              </a:rPr>
              <a:t>nombre </a:t>
            </a:r>
            <a:r>
              <a:rPr sz="1000" spc="-5" dirty="0">
                <a:solidFill>
                  <a:srgbClr val="FFFFFF"/>
                </a:solidFill>
                <a:latin typeface="Microsoft Sans Serif"/>
                <a:cs typeface="Microsoft Sans Serif"/>
              </a:rPr>
              <a:t>en el </a:t>
            </a:r>
            <a:r>
              <a:rPr sz="1000" dirty="0">
                <a:solidFill>
                  <a:srgbClr val="FFFFFF"/>
                </a:solidFill>
                <a:latin typeface="Microsoft Sans Serif"/>
                <a:cs typeface="Microsoft Sans Serif"/>
              </a:rPr>
              <a:t>mundo </a:t>
            </a:r>
            <a:r>
              <a:rPr sz="1000" spc="-5" dirty="0">
                <a:solidFill>
                  <a:srgbClr val="FFFFFF"/>
                </a:solidFill>
                <a:latin typeface="Microsoft Sans Serif"/>
                <a:cs typeface="Microsoft Sans Serif"/>
              </a:rPr>
              <a:t>de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gastronomía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está </a:t>
            </a:r>
            <a:r>
              <a:rPr sz="1000" spc="-5" dirty="0">
                <a:solidFill>
                  <a:srgbClr val="FFFFFF"/>
                </a:solidFill>
                <a:latin typeface="Microsoft Sans Serif"/>
                <a:cs typeface="Microsoft Sans Serif"/>
              </a:rPr>
              <a:t>recibiendo reconocimento por </a:t>
            </a:r>
            <a:r>
              <a:rPr sz="1000" dirty="0">
                <a:solidFill>
                  <a:srgbClr val="FFFFFF"/>
                </a:solidFill>
                <a:latin typeface="Microsoft Sans Serif"/>
                <a:cs typeface="Microsoft Sans Serif"/>
              </a:rPr>
              <a:t>su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calidad.</a:t>
            </a:r>
            <a:r>
              <a:rPr sz="1000" dirty="0">
                <a:solidFill>
                  <a:srgbClr val="FFFFFF"/>
                </a:solidFill>
                <a:latin typeface="Microsoft Sans Serif"/>
                <a:cs typeface="Microsoft Sans Serif"/>
              </a:rPr>
              <a:t> The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Kocbek</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Mill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conserva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artesanía </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tradicional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mantiene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vivo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conocimiento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local,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promoviendo</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así</a:t>
            </a:r>
            <a:r>
              <a:rPr sz="1000" spc="15" dirty="0">
                <a:solidFill>
                  <a:srgbClr val="FFFFFF"/>
                </a:solidFill>
                <a:latin typeface="Microsoft Sans Serif"/>
                <a:cs typeface="Microsoft Sans Serif"/>
              </a:rPr>
              <a:t> </a:t>
            </a:r>
            <a:r>
              <a:rPr sz="1000" dirty="0">
                <a:solidFill>
                  <a:srgbClr val="FFFFFF"/>
                </a:solidFill>
                <a:latin typeface="Microsoft Sans Serif"/>
                <a:cs typeface="Microsoft Sans Serif"/>
              </a:rPr>
              <a:t>su</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herencia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culinaria.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ha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convertido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activo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comunidad</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industria Sostenible. </a:t>
            </a:r>
            <a:r>
              <a:rPr sz="1000" dirty="0">
                <a:solidFill>
                  <a:srgbClr val="FFFFFF"/>
                </a:solidFill>
                <a:latin typeface="Microsoft Sans Serif"/>
                <a:cs typeface="Microsoft Sans Serif"/>
              </a:rPr>
              <a:t>Han </a:t>
            </a:r>
            <a:r>
              <a:rPr sz="1000" spc="-5" dirty="0">
                <a:solidFill>
                  <a:srgbClr val="FFFFFF"/>
                </a:solidFill>
                <a:latin typeface="Microsoft Sans Serif"/>
                <a:cs typeface="Microsoft Sans Serif"/>
              </a:rPr>
              <a:t>recibido </a:t>
            </a:r>
            <a:r>
              <a:rPr sz="1000" dirty="0">
                <a:solidFill>
                  <a:srgbClr val="FFFFFF"/>
                </a:solidFill>
                <a:latin typeface="Microsoft Sans Serif"/>
                <a:cs typeface="Microsoft Sans Serif"/>
              </a:rPr>
              <a:t>un </a:t>
            </a:r>
            <a:r>
              <a:rPr sz="1000" spc="-5" dirty="0">
                <a:solidFill>
                  <a:srgbClr val="FFFFFF"/>
                </a:solidFill>
                <a:latin typeface="Microsoft Sans Serif"/>
                <a:cs typeface="Microsoft Sans Serif"/>
              </a:rPr>
              <a:t>certificado 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denominación</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protegida</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por</a:t>
            </a:r>
            <a:r>
              <a:rPr sz="1000" spc="15" dirty="0">
                <a:solidFill>
                  <a:srgbClr val="FFFFFF"/>
                </a:solidFill>
                <a:latin typeface="Microsoft Sans Serif"/>
                <a:cs typeface="Microsoft Sans Serif"/>
              </a:rPr>
              <a:t> </a:t>
            </a:r>
            <a:r>
              <a:rPr sz="1000" dirty="0">
                <a:solidFill>
                  <a:srgbClr val="FFFFFF"/>
                </a:solidFill>
                <a:latin typeface="Microsoft Sans Serif"/>
                <a:cs typeface="Microsoft Sans Serif"/>
              </a:rPr>
              <a:t>su</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aceite</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calabaza.</a:t>
            </a:r>
            <a:endParaRPr sz="1000">
              <a:latin typeface="Microsoft Sans Serif"/>
              <a:cs typeface="Microsoft Sans Serif"/>
            </a:endParaRPr>
          </a:p>
        </p:txBody>
      </p:sp>
      <p:grpSp>
        <p:nvGrpSpPr>
          <p:cNvPr id="24" name="object 24"/>
          <p:cNvGrpSpPr/>
          <p:nvPr/>
        </p:nvGrpSpPr>
        <p:grpSpPr>
          <a:xfrm>
            <a:off x="3" y="3"/>
            <a:ext cx="7268209" cy="2515235"/>
            <a:chOff x="0" y="0"/>
            <a:chExt cx="7268209" cy="2515235"/>
          </a:xfrm>
        </p:grpSpPr>
        <p:sp>
          <p:nvSpPr>
            <p:cNvPr id="25" name="object 25"/>
            <p:cNvSpPr/>
            <p:nvPr/>
          </p:nvSpPr>
          <p:spPr>
            <a:xfrm>
              <a:off x="0" y="0"/>
              <a:ext cx="5274945" cy="1386205"/>
            </a:xfrm>
            <a:custGeom>
              <a:avLst/>
              <a:gdLst/>
              <a:ahLst/>
              <a:cxnLst/>
              <a:rect l="l" t="t" r="r" b="b"/>
              <a:pathLst>
                <a:path w="5274945" h="1386205">
                  <a:moveTo>
                    <a:pt x="5274532" y="0"/>
                  </a:moveTo>
                  <a:lnTo>
                    <a:pt x="0" y="0"/>
                  </a:lnTo>
                  <a:lnTo>
                    <a:pt x="0" y="1385950"/>
                  </a:lnTo>
                  <a:lnTo>
                    <a:pt x="2585720" y="1385950"/>
                  </a:lnTo>
                  <a:lnTo>
                    <a:pt x="4112260" y="1344675"/>
                  </a:lnTo>
                  <a:lnTo>
                    <a:pt x="4913630" y="1053845"/>
                  </a:lnTo>
                  <a:lnTo>
                    <a:pt x="5250815" y="264540"/>
                  </a:lnTo>
                  <a:lnTo>
                    <a:pt x="5274532" y="0"/>
                  </a:lnTo>
                  <a:close/>
                </a:path>
              </a:pathLst>
            </a:custGeom>
            <a:solidFill>
              <a:srgbClr val="004448"/>
            </a:solidFill>
          </p:spPr>
          <p:txBody>
            <a:bodyPr wrap="square" lIns="0" tIns="0" rIns="0" bIns="0" rtlCol="0"/>
            <a:lstStyle/>
            <a:p>
              <a:endParaRPr/>
            </a:p>
          </p:txBody>
        </p:sp>
        <p:pic>
          <p:nvPicPr>
            <p:cNvPr id="26" name="object 26"/>
            <p:cNvPicPr/>
            <p:nvPr/>
          </p:nvPicPr>
          <p:blipFill>
            <a:blip r:embed="rId11" cstate="screen">
              <a:extLst>
                <a:ext uri="{28A0092B-C50C-407E-A947-70E740481C1C}">
                  <a14:useLocalDpi xmlns:a14="http://schemas.microsoft.com/office/drawing/2010/main"/>
                </a:ext>
              </a:extLst>
            </a:blip>
            <a:stretch>
              <a:fillRect/>
            </a:stretch>
          </p:blipFill>
          <p:spPr>
            <a:xfrm>
              <a:off x="4586604" y="550290"/>
              <a:ext cx="2411729" cy="1597659"/>
            </a:xfrm>
            <a:prstGeom prst="rect">
              <a:avLst/>
            </a:prstGeom>
          </p:spPr>
        </p:pic>
        <p:sp>
          <p:nvSpPr>
            <p:cNvPr id="27" name="object 27"/>
            <p:cNvSpPr/>
            <p:nvPr/>
          </p:nvSpPr>
          <p:spPr>
            <a:xfrm>
              <a:off x="4586604" y="561085"/>
              <a:ext cx="2411730" cy="1591310"/>
            </a:xfrm>
            <a:custGeom>
              <a:avLst/>
              <a:gdLst/>
              <a:ahLst/>
              <a:cxnLst/>
              <a:rect l="l" t="t" r="r" b="b"/>
              <a:pathLst>
                <a:path w="2411729" h="1591310">
                  <a:moveTo>
                    <a:pt x="2411729" y="1586865"/>
                  </a:moveTo>
                  <a:lnTo>
                    <a:pt x="0" y="1586865"/>
                  </a:lnTo>
                  <a:lnTo>
                    <a:pt x="0" y="1591310"/>
                  </a:lnTo>
                  <a:lnTo>
                    <a:pt x="2411729" y="1591310"/>
                  </a:lnTo>
                  <a:lnTo>
                    <a:pt x="2411729" y="1586865"/>
                  </a:lnTo>
                  <a:close/>
                </a:path>
                <a:path w="2411729" h="1591310">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28" name="object 28"/>
            <p:cNvPicPr/>
            <p:nvPr/>
          </p:nvPicPr>
          <p:blipFill>
            <a:blip r:embed="rId12" cstate="screen">
              <a:extLst>
                <a:ext uri="{28A0092B-C50C-407E-A947-70E740481C1C}">
                  <a14:useLocalDpi xmlns:a14="http://schemas.microsoft.com/office/drawing/2010/main"/>
                </a:ext>
              </a:extLst>
            </a:blip>
            <a:stretch>
              <a:fillRect/>
            </a:stretch>
          </p:blipFill>
          <p:spPr>
            <a:xfrm>
              <a:off x="4292600" y="2151760"/>
              <a:ext cx="2975609" cy="86995"/>
            </a:xfrm>
            <a:prstGeom prst="rect">
              <a:avLst/>
            </a:prstGeom>
          </p:spPr>
        </p:pic>
        <p:pic>
          <p:nvPicPr>
            <p:cNvPr id="29" name="object 29"/>
            <p:cNvPicPr/>
            <p:nvPr/>
          </p:nvPicPr>
          <p:blipFill>
            <a:blip r:embed="rId13" cstate="screen">
              <a:extLst>
                <a:ext uri="{28A0092B-C50C-407E-A947-70E740481C1C}">
                  <a14:useLocalDpi xmlns:a14="http://schemas.microsoft.com/office/drawing/2010/main"/>
                </a:ext>
              </a:extLst>
            </a:blip>
            <a:stretch>
              <a:fillRect/>
            </a:stretch>
          </p:blipFill>
          <p:spPr>
            <a:xfrm>
              <a:off x="4646295" y="645540"/>
              <a:ext cx="2085339" cy="812165"/>
            </a:xfrm>
            <a:prstGeom prst="rect">
              <a:avLst/>
            </a:prstGeom>
          </p:spPr>
        </p:pic>
        <p:pic>
          <p:nvPicPr>
            <p:cNvPr id="30" name="object 30"/>
            <p:cNvPicPr/>
            <p:nvPr/>
          </p:nvPicPr>
          <p:blipFill>
            <a:blip r:embed="rId14" cstate="screen">
              <a:extLst>
                <a:ext uri="{28A0092B-C50C-407E-A947-70E740481C1C}">
                  <a14:useLocalDpi xmlns:a14="http://schemas.microsoft.com/office/drawing/2010/main"/>
                </a:ext>
              </a:extLst>
            </a:blip>
            <a:stretch>
              <a:fillRect/>
            </a:stretch>
          </p:blipFill>
          <p:spPr>
            <a:xfrm>
              <a:off x="6729730" y="645540"/>
              <a:ext cx="208279" cy="1417954"/>
            </a:xfrm>
            <a:prstGeom prst="rect">
              <a:avLst/>
            </a:prstGeom>
          </p:spPr>
        </p:pic>
        <p:pic>
          <p:nvPicPr>
            <p:cNvPr id="31" name="object 31"/>
            <p:cNvPicPr/>
            <p:nvPr/>
          </p:nvPicPr>
          <p:blipFill>
            <a:blip r:embed="rId15" cstate="screen">
              <a:extLst>
                <a:ext uri="{28A0092B-C50C-407E-A947-70E740481C1C}">
                  <a14:useLocalDpi xmlns:a14="http://schemas.microsoft.com/office/drawing/2010/main"/>
                </a:ext>
              </a:extLst>
            </a:blip>
            <a:stretch>
              <a:fillRect/>
            </a:stretch>
          </p:blipFill>
          <p:spPr>
            <a:xfrm>
              <a:off x="4646295" y="1455165"/>
              <a:ext cx="2085339" cy="608329"/>
            </a:xfrm>
            <a:prstGeom prst="rect">
              <a:avLst/>
            </a:prstGeom>
          </p:spPr>
        </p:pic>
        <p:sp>
          <p:nvSpPr>
            <p:cNvPr id="32" name="object 32"/>
            <p:cNvSpPr/>
            <p:nvPr/>
          </p:nvSpPr>
          <p:spPr>
            <a:xfrm>
              <a:off x="6080125" y="1659635"/>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3" name="object 33"/>
            <p:cNvSpPr/>
            <p:nvPr/>
          </p:nvSpPr>
          <p:spPr>
            <a:xfrm>
              <a:off x="6046470" y="1626615"/>
              <a:ext cx="815975" cy="779780"/>
            </a:xfrm>
            <a:custGeom>
              <a:avLst/>
              <a:gdLst/>
              <a:ahLst/>
              <a:cxnLst/>
              <a:rect l="l" t="t" r="r" b="b"/>
              <a:pathLst>
                <a:path w="815975" h="779780">
                  <a:moveTo>
                    <a:pt x="399414" y="0"/>
                  </a:moveTo>
                  <a:lnTo>
                    <a:pt x="353694" y="3810"/>
                  </a:lnTo>
                  <a:lnTo>
                    <a:pt x="308609" y="12065"/>
                  </a:lnTo>
                  <a:lnTo>
                    <a:pt x="266064" y="24765"/>
                  </a:lnTo>
                  <a:lnTo>
                    <a:pt x="224789" y="41910"/>
                  </a:lnTo>
                  <a:lnTo>
                    <a:pt x="186054" y="62865"/>
                  </a:lnTo>
                  <a:lnTo>
                    <a:pt x="149859" y="88265"/>
                  </a:lnTo>
                  <a:lnTo>
                    <a:pt x="116839" y="117475"/>
                  </a:lnTo>
                  <a:lnTo>
                    <a:pt x="86994" y="149860"/>
                  </a:lnTo>
                  <a:lnTo>
                    <a:pt x="60959" y="185420"/>
                  </a:lnTo>
                  <a:lnTo>
                    <a:pt x="39369" y="223520"/>
                  </a:lnTo>
                  <a:lnTo>
                    <a:pt x="21589" y="264795"/>
                  </a:lnTo>
                  <a:lnTo>
                    <a:pt x="8889" y="309245"/>
                  </a:lnTo>
                  <a:lnTo>
                    <a:pt x="1904" y="353695"/>
                  </a:lnTo>
                  <a:lnTo>
                    <a:pt x="0" y="398780"/>
                  </a:lnTo>
                  <a:lnTo>
                    <a:pt x="3809" y="441960"/>
                  </a:lnTo>
                  <a:lnTo>
                    <a:pt x="12064" y="485140"/>
                  </a:lnTo>
                  <a:lnTo>
                    <a:pt x="26034" y="525780"/>
                  </a:lnTo>
                  <a:lnTo>
                    <a:pt x="43814" y="565150"/>
                  </a:lnTo>
                  <a:lnTo>
                    <a:pt x="66039" y="601980"/>
                  </a:lnTo>
                  <a:lnTo>
                    <a:pt x="92075" y="636905"/>
                  </a:lnTo>
                  <a:lnTo>
                    <a:pt x="122554" y="668655"/>
                  </a:lnTo>
                  <a:lnTo>
                    <a:pt x="156209" y="696595"/>
                  </a:lnTo>
                  <a:lnTo>
                    <a:pt x="193675" y="721360"/>
                  </a:lnTo>
                  <a:lnTo>
                    <a:pt x="234314" y="742315"/>
                  </a:lnTo>
                  <a:lnTo>
                    <a:pt x="277494" y="759460"/>
                  </a:lnTo>
                  <a:lnTo>
                    <a:pt x="323214" y="771525"/>
                  </a:lnTo>
                  <a:lnTo>
                    <a:pt x="370204" y="777875"/>
                  </a:lnTo>
                  <a:lnTo>
                    <a:pt x="417194" y="779780"/>
                  </a:lnTo>
                  <a:lnTo>
                    <a:pt x="462914" y="776605"/>
                  </a:lnTo>
                  <a:lnTo>
                    <a:pt x="507364" y="768350"/>
                  </a:lnTo>
                  <a:lnTo>
                    <a:pt x="550545" y="755015"/>
                  </a:lnTo>
                  <a:lnTo>
                    <a:pt x="591184" y="737870"/>
                  </a:lnTo>
                  <a:lnTo>
                    <a:pt x="629920" y="716915"/>
                  </a:lnTo>
                  <a:lnTo>
                    <a:pt x="666114" y="691515"/>
                  </a:lnTo>
                  <a:lnTo>
                    <a:pt x="699770" y="662940"/>
                  </a:lnTo>
                  <a:lnTo>
                    <a:pt x="728979" y="630555"/>
                  </a:lnTo>
                  <a:lnTo>
                    <a:pt x="755014" y="594995"/>
                  </a:lnTo>
                  <a:lnTo>
                    <a:pt x="777239" y="556260"/>
                  </a:lnTo>
                  <a:lnTo>
                    <a:pt x="794384" y="514985"/>
                  </a:lnTo>
                  <a:lnTo>
                    <a:pt x="807084" y="471170"/>
                  </a:lnTo>
                  <a:lnTo>
                    <a:pt x="814070" y="426085"/>
                  </a:lnTo>
                  <a:lnTo>
                    <a:pt x="815975" y="381635"/>
                  </a:lnTo>
                  <a:lnTo>
                    <a:pt x="812164" y="337820"/>
                  </a:lnTo>
                  <a:lnTo>
                    <a:pt x="803909" y="295275"/>
                  </a:lnTo>
                  <a:lnTo>
                    <a:pt x="790575" y="254000"/>
                  </a:lnTo>
                  <a:lnTo>
                    <a:pt x="772159" y="214630"/>
                  </a:lnTo>
                  <a:lnTo>
                    <a:pt x="749934" y="177800"/>
                  </a:lnTo>
                  <a:lnTo>
                    <a:pt x="723900" y="143510"/>
                  </a:lnTo>
                  <a:lnTo>
                    <a:pt x="693420" y="111760"/>
                  </a:lnTo>
                  <a:lnTo>
                    <a:pt x="659764" y="83185"/>
                  </a:lnTo>
                  <a:lnTo>
                    <a:pt x="622300" y="58420"/>
                  </a:lnTo>
                  <a:lnTo>
                    <a:pt x="582295" y="37465"/>
                  </a:lnTo>
                  <a:lnTo>
                    <a:pt x="539114" y="20955"/>
                  </a:lnTo>
                  <a:lnTo>
                    <a:pt x="492759" y="8890"/>
                  </a:lnTo>
                  <a:lnTo>
                    <a:pt x="445769" y="1905"/>
                  </a:lnTo>
                  <a:lnTo>
                    <a:pt x="399414" y="0"/>
                  </a:lnTo>
                  <a:close/>
                </a:path>
              </a:pathLst>
            </a:custGeom>
            <a:solidFill>
              <a:srgbClr val="CC912F"/>
            </a:solidFill>
          </p:spPr>
          <p:txBody>
            <a:bodyPr wrap="square" lIns="0" tIns="0" rIns="0" bIns="0" rtlCol="0"/>
            <a:lstStyle/>
            <a:p>
              <a:endParaRPr/>
            </a:p>
          </p:txBody>
        </p:sp>
        <p:sp>
          <p:nvSpPr>
            <p:cNvPr id="34" name="object 34"/>
            <p:cNvSpPr/>
            <p:nvPr/>
          </p:nvSpPr>
          <p:spPr>
            <a:xfrm>
              <a:off x="520700" y="0"/>
              <a:ext cx="12700" cy="1068705"/>
            </a:xfrm>
            <a:custGeom>
              <a:avLst/>
              <a:gdLst/>
              <a:ahLst/>
              <a:cxnLst/>
              <a:rect l="l" t="t" r="r" b="b"/>
              <a:pathLst>
                <a:path w="12700" h="1068705">
                  <a:moveTo>
                    <a:pt x="0" y="1068450"/>
                  </a:moveTo>
                  <a:lnTo>
                    <a:pt x="12700" y="1068450"/>
                  </a:lnTo>
                  <a:lnTo>
                    <a:pt x="12700" y="0"/>
                  </a:lnTo>
                  <a:lnTo>
                    <a:pt x="0" y="0"/>
                  </a:lnTo>
                  <a:lnTo>
                    <a:pt x="0" y="1068450"/>
                  </a:lnTo>
                  <a:close/>
                </a:path>
              </a:pathLst>
            </a:custGeom>
            <a:solidFill>
              <a:srgbClr val="FFFFFF"/>
            </a:solidFill>
          </p:spPr>
          <p:txBody>
            <a:bodyPr wrap="square" lIns="0" tIns="0" rIns="0" bIns="0" rtlCol="0"/>
            <a:lstStyle/>
            <a:p>
              <a:endParaRPr/>
            </a:p>
          </p:txBody>
        </p:sp>
        <p:pic>
          <p:nvPicPr>
            <p:cNvPr id="35" name="object 35"/>
            <p:cNvPicPr/>
            <p:nvPr/>
          </p:nvPicPr>
          <p:blipFill>
            <a:blip r:embed="rId16" cstate="screen">
              <a:extLst>
                <a:ext uri="{28A0092B-C50C-407E-A947-70E740481C1C}">
                  <a14:useLocalDpi xmlns:a14="http://schemas.microsoft.com/office/drawing/2010/main"/>
                </a:ext>
              </a:extLst>
            </a:blip>
            <a:stretch>
              <a:fillRect/>
            </a:stretch>
          </p:blipFill>
          <p:spPr>
            <a:xfrm>
              <a:off x="158889" y="440435"/>
              <a:ext cx="233349" cy="213995"/>
            </a:xfrm>
            <a:prstGeom prst="rect">
              <a:avLst/>
            </a:prstGeom>
          </p:spPr>
        </p:pic>
        <p:sp>
          <p:nvSpPr>
            <p:cNvPr id="36" name="object 36"/>
            <p:cNvSpPr/>
            <p:nvPr/>
          </p:nvSpPr>
          <p:spPr>
            <a:xfrm>
              <a:off x="364744" y="443737"/>
              <a:ext cx="2572385" cy="532130"/>
            </a:xfrm>
            <a:custGeom>
              <a:avLst/>
              <a:gdLst/>
              <a:ahLst/>
              <a:cxnLst/>
              <a:rect l="l" t="t" r="r" b="b"/>
              <a:pathLst>
                <a:path w="2572385" h="532130">
                  <a:moveTo>
                    <a:pt x="141719" y="469392"/>
                  </a:moveTo>
                  <a:lnTo>
                    <a:pt x="124866" y="427863"/>
                  </a:lnTo>
                  <a:lnTo>
                    <a:pt x="85178" y="408597"/>
                  </a:lnTo>
                  <a:lnTo>
                    <a:pt x="71958" y="404876"/>
                  </a:lnTo>
                  <a:lnTo>
                    <a:pt x="58953" y="401091"/>
                  </a:lnTo>
                  <a:lnTo>
                    <a:pt x="29502" y="378968"/>
                  </a:lnTo>
                  <a:lnTo>
                    <a:pt x="29502" y="362699"/>
                  </a:lnTo>
                  <a:lnTo>
                    <a:pt x="70434" y="339979"/>
                  </a:lnTo>
                  <a:lnTo>
                    <a:pt x="80060" y="340626"/>
                  </a:lnTo>
                  <a:lnTo>
                    <a:pt x="112331" y="370814"/>
                  </a:lnTo>
                  <a:lnTo>
                    <a:pt x="113792" y="380111"/>
                  </a:lnTo>
                  <a:lnTo>
                    <a:pt x="136372" y="378079"/>
                  </a:lnTo>
                  <a:lnTo>
                    <a:pt x="124218" y="339979"/>
                  </a:lnTo>
                  <a:lnTo>
                    <a:pt x="88087" y="317449"/>
                  </a:lnTo>
                  <a:lnTo>
                    <a:pt x="69456" y="315595"/>
                  </a:lnTo>
                  <a:lnTo>
                    <a:pt x="60667" y="316039"/>
                  </a:lnTo>
                  <a:lnTo>
                    <a:pt x="23850" y="331470"/>
                  </a:lnTo>
                  <a:lnTo>
                    <a:pt x="6794" y="373253"/>
                  </a:lnTo>
                  <a:lnTo>
                    <a:pt x="7175" y="380314"/>
                  </a:lnTo>
                  <a:lnTo>
                    <a:pt x="26085" y="414705"/>
                  </a:lnTo>
                  <a:lnTo>
                    <a:pt x="66421" y="431927"/>
                  </a:lnTo>
                  <a:lnTo>
                    <a:pt x="77597" y="435140"/>
                  </a:lnTo>
                  <a:lnTo>
                    <a:pt x="86614" y="437921"/>
                  </a:lnTo>
                  <a:lnTo>
                    <a:pt x="114147" y="454533"/>
                  </a:lnTo>
                  <a:lnTo>
                    <a:pt x="117386" y="459359"/>
                  </a:lnTo>
                  <a:lnTo>
                    <a:pt x="119011" y="465201"/>
                  </a:lnTo>
                  <a:lnTo>
                    <a:pt x="119011" y="478155"/>
                  </a:lnTo>
                  <a:lnTo>
                    <a:pt x="117335" y="484124"/>
                  </a:lnTo>
                  <a:lnTo>
                    <a:pt x="113969" y="489585"/>
                  </a:lnTo>
                  <a:lnTo>
                    <a:pt x="110617" y="495173"/>
                  </a:lnTo>
                  <a:lnTo>
                    <a:pt x="105486" y="499491"/>
                  </a:lnTo>
                  <a:lnTo>
                    <a:pt x="98602" y="502539"/>
                  </a:lnTo>
                  <a:lnTo>
                    <a:pt x="91732" y="505714"/>
                  </a:lnTo>
                  <a:lnTo>
                    <a:pt x="83794" y="507238"/>
                  </a:lnTo>
                  <a:lnTo>
                    <a:pt x="74803" y="507238"/>
                  </a:lnTo>
                  <a:lnTo>
                    <a:pt x="33413" y="491490"/>
                  </a:lnTo>
                  <a:lnTo>
                    <a:pt x="22225" y="458978"/>
                  </a:lnTo>
                  <a:lnTo>
                    <a:pt x="0" y="461264"/>
                  </a:lnTo>
                  <a:lnTo>
                    <a:pt x="9779" y="498983"/>
                  </a:lnTo>
                  <a:lnTo>
                    <a:pt x="44043" y="527469"/>
                  </a:lnTo>
                  <a:lnTo>
                    <a:pt x="75895" y="532130"/>
                  </a:lnTo>
                  <a:lnTo>
                    <a:pt x="85293" y="531609"/>
                  </a:lnTo>
                  <a:lnTo>
                    <a:pt x="123659" y="514057"/>
                  </a:lnTo>
                  <a:lnTo>
                    <a:pt x="129476" y="507238"/>
                  </a:lnTo>
                  <a:lnTo>
                    <a:pt x="133578" y="500888"/>
                  </a:lnTo>
                  <a:lnTo>
                    <a:pt x="137134" y="493420"/>
                  </a:lnTo>
                  <a:lnTo>
                    <a:pt x="139687" y="485673"/>
                  </a:lnTo>
                  <a:lnTo>
                    <a:pt x="141211" y="477659"/>
                  </a:lnTo>
                  <a:lnTo>
                    <a:pt x="141719" y="469392"/>
                  </a:lnTo>
                  <a:close/>
                </a:path>
                <a:path w="2572385" h="532130">
                  <a:moveTo>
                    <a:pt x="307467" y="503809"/>
                  </a:moveTo>
                  <a:lnTo>
                    <a:pt x="198170" y="503809"/>
                  </a:lnTo>
                  <a:lnTo>
                    <a:pt x="198170" y="432562"/>
                  </a:lnTo>
                  <a:lnTo>
                    <a:pt x="296659" y="432562"/>
                  </a:lnTo>
                  <a:lnTo>
                    <a:pt x="296659" y="408051"/>
                  </a:lnTo>
                  <a:lnTo>
                    <a:pt x="198170" y="408051"/>
                  </a:lnTo>
                  <a:lnTo>
                    <a:pt x="198170" y="343789"/>
                  </a:lnTo>
                  <a:lnTo>
                    <a:pt x="303339" y="343789"/>
                  </a:lnTo>
                  <a:lnTo>
                    <a:pt x="303339" y="319151"/>
                  </a:lnTo>
                  <a:lnTo>
                    <a:pt x="174612" y="319151"/>
                  </a:lnTo>
                  <a:lnTo>
                    <a:pt x="174612" y="528574"/>
                  </a:lnTo>
                  <a:lnTo>
                    <a:pt x="307467" y="528574"/>
                  </a:lnTo>
                  <a:lnTo>
                    <a:pt x="307467" y="503809"/>
                  </a:lnTo>
                  <a:close/>
                </a:path>
                <a:path w="2572385" h="532130">
                  <a:moveTo>
                    <a:pt x="369697" y="213106"/>
                  </a:moveTo>
                  <a:lnTo>
                    <a:pt x="299427" y="107061"/>
                  </a:lnTo>
                  <a:lnTo>
                    <a:pt x="287147" y="88519"/>
                  </a:lnTo>
                  <a:lnTo>
                    <a:pt x="366229" y="3683"/>
                  </a:lnTo>
                  <a:lnTo>
                    <a:pt x="332409" y="3683"/>
                  </a:lnTo>
                  <a:lnTo>
                    <a:pt x="238798" y="107569"/>
                  </a:lnTo>
                  <a:lnTo>
                    <a:pt x="238798" y="3683"/>
                  </a:lnTo>
                  <a:lnTo>
                    <a:pt x="213855" y="3683"/>
                  </a:lnTo>
                  <a:lnTo>
                    <a:pt x="213855" y="213106"/>
                  </a:lnTo>
                  <a:lnTo>
                    <a:pt x="238798" y="213106"/>
                  </a:lnTo>
                  <a:lnTo>
                    <a:pt x="238798" y="140589"/>
                  </a:lnTo>
                  <a:lnTo>
                    <a:pt x="269189" y="107569"/>
                  </a:lnTo>
                  <a:lnTo>
                    <a:pt x="269659" y="107061"/>
                  </a:lnTo>
                  <a:lnTo>
                    <a:pt x="336778" y="213106"/>
                  </a:lnTo>
                  <a:lnTo>
                    <a:pt x="369697" y="213106"/>
                  </a:lnTo>
                  <a:close/>
                </a:path>
                <a:path w="2572385" h="532130">
                  <a:moveTo>
                    <a:pt x="509409" y="319151"/>
                  </a:moveTo>
                  <a:lnTo>
                    <a:pt x="477723" y="319151"/>
                  </a:lnTo>
                  <a:lnTo>
                    <a:pt x="435089" y="464820"/>
                  </a:lnTo>
                  <a:lnTo>
                    <a:pt x="432079" y="475284"/>
                  </a:lnTo>
                  <a:lnTo>
                    <a:pt x="429501" y="484365"/>
                  </a:lnTo>
                  <a:lnTo>
                    <a:pt x="427342" y="492099"/>
                  </a:lnTo>
                  <a:lnTo>
                    <a:pt x="425615" y="498475"/>
                  </a:lnTo>
                  <a:lnTo>
                    <a:pt x="424078" y="492671"/>
                  </a:lnTo>
                  <a:lnTo>
                    <a:pt x="422148" y="485559"/>
                  </a:lnTo>
                  <a:lnTo>
                    <a:pt x="419823" y="477151"/>
                  </a:lnTo>
                  <a:lnTo>
                    <a:pt x="417118" y="467487"/>
                  </a:lnTo>
                  <a:lnTo>
                    <a:pt x="383806" y="350266"/>
                  </a:lnTo>
                  <a:lnTo>
                    <a:pt x="374980" y="319151"/>
                  </a:lnTo>
                  <a:lnTo>
                    <a:pt x="339509" y="319151"/>
                  </a:lnTo>
                  <a:lnTo>
                    <a:pt x="339509" y="528574"/>
                  </a:lnTo>
                  <a:lnTo>
                    <a:pt x="362229" y="528574"/>
                  </a:lnTo>
                  <a:lnTo>
                    <a:pt x="362229" y="350266"/>
                  </a:lnTo>
                  <a:lnTo>
                    <a:pt x="413715" y="528574"/>
                  </a:lnTo>
                  <a:lnTo>
                    <a:pt x="434975" y="528574"/>
                  </a:lnTo>
                  <a:lnTo>
                    <a:pt x="443852" y="498475"/>
                  </a:lnTo>
                  <a:lnTo>
                    <a:pt x="486702" y="353314"/>
                  </a:lnTo>
                  <a:lnTo>
                    <a:pt x="486702" y="528574"/>
                  </a:lnTo>
                  <a:lnTo>
                    <a:pt x="509409" y="528574"/>
                  </a:lnTo>
                  <a:lnTo>
                    <a:pt x="509409" y="353314"/>
                  </a:lnTo>
                  <a:lnTo>
                    <a:pt x="509409" y="319151"/>
                  </a:lnTo>
                  <a:close/>
                </a:path>
                <a:path w="2572385" h="532130">
                  <a:moveTo>
                    <a:pt x="562825" y="108585"/>
                  </a:moveTo>
                  <a:lnTo>
                    <a:pt x="556641" y="65265"/>
                  </a:lnTo>
                  <a:lnTo>
                    <a:pt x="538353" y="30391"/>
                  </a:lnTo>
                  <a:lnTo>
                    <a:pt x="537108" y="29095"/>
                  </a:lnTo>
                  <a:lnTo>
                    <a:pt x="537108" y="108712"/>
                  </a:lnTo>
                  <a:lnTo>
                    <a:pt x="535978" y="127635"/>
                  </a:lnTo>
                  <a:lnTo>
                    <a:pt x="518922" y="170942"/>
                  </a:lnTo>
                  <a:lnTo>
                    <a:pt x="485978" y="191566"/>
                  </a:lnTo>
                  <a:lnTo>
                    <a:pt x="472567" y="192913"/>
                  </a:lnTo>
                  <a:lnTo>
                    <a:pt x="459308" y="191554"/>
                  </a:lnTo>
                  <a:lnTo>
                    <a:pt x="426593" y="171196"/>
                  </a:lnTo>
                  <a:lnTo>
                    <a:pt x="409409" y="129451"/>
                  </a:lnTo>
                  <a:lnTo>
                    <a:pt x="408266" y="111506"/>
                  </a:lnTo>
                  <a:lnTo>
                    <a:pt x="409460" y="89585"/>
                  </a:lnTo>
                  <a:lnTo>
                    <a:pt x="427367" y="44069"/>
                  </a:lnTo>
                  <a:lnTo>
                    <a:pt x="472948" y="23749"/>
                  </a:lnTo>
                  <a:lnTo>
                    <a:pt x="482041" y="24422"/>
                  </a:lnTo>
                  <a:lnTo>
                    <a:pt x="519747" y="46951"/>
                  </a:lnTo>
                  <a:lnTo>
                    <a:pt x="535165" y="84569"/>
                  </a:lnTo>
                  <a:lnTo>
                    <a:pt x="537108" y="108712"/>
                  </a:lnTo>
                  <a:lnTo>
                    <a:pt x="537108" y="29095"/>
                  </a:lnTo>
                  <a:lnTo>
                    <a:pt x="531977" y="23749"/>
                  </a:lnTo>
                  <a:lnTo>
                    <a:pt x="529742" y="21412"/>
                  </a:lnTo>
                  <a:lnTo>
                    <a:pt x="519887" y="13843"/>
                  </a:lnTo>
                  <a:lnTo>
                    <a:pt x="509079" y="7772"/>
                  </a:lnTo>
                  <a:lnTo>
                    <a:pt x="497636" y="3454"/>
                  </a:lnTo>
                  <a:lnTo>
                    <a:pt x="485546" y="863"/>
                  </a:lnTo>
                  <a:lnTo>
                    <a:pt x="472821" y="0"/>
                  </a:lnTo>
                  <a:lnTo>
                    <a:pt x="453809" y="1841"/>
                  </a:lnTo>
                  <a:lnTo>
                    <a:pt x="407758" y="29464"/>
                  </a:lnTo>
                  <a:lnTo>
                    <a:pt x="388848" y="64630"/>
                  </a:lnTo>
                  <a:lnTo>
                    <a:pt x="382549" y="111125"/>
                  </a:lnTo>
                  <a:lnTo>
                    <a:pt x="383222" y="124752"/>
                  </a:lnTo>
                  <a:lnTo>
                    <a:pt x="393357" y="163449"/>
                  </a:lnTo>
                  <a:lnTo>
                    <a:pt x="415264" y="194640"/>
                  </a:lnTo>
                  <a:lnTo>
                    <a:pt x="459740" y="215785"/>
                  </a:lnTo>
                  <a:lnTo>
                    <a:pt x="472694" y="216662"/>
                  </a:lnTo>
                  <a:lnTo>
                    <a:pt x="484759" y="215861"/>
                  </a:lnTo>
                  <a:lnTo>
                    <a:pt x="528472" y="196494"/>
                  </a:lnTo>
                  <a:lnTo>
                    <a:pt x="532079" y="192913"/>
                  </a:lnTo>
                  <a:lnTo>
                    <a:pt x="537273" y="187782"/>
                  </a:lnTo>
                  <a:lnTo>
                    <a:pt x="556310" y="152692"/>
                  </a:lnTo>
                  <a:lnTo>
                    <a:pt x="562114" y="124206"/>
                  </a:lnTo>
                  <a:lnTo>
                    <a:pt x="562825" y="108585"/>
                  </a:lnTo>
                  <a:close/>
                </a:path>
                <a:path w="2572385" h="532130">
                  <a:moveTo>
                    <a:pt x="575081" y="319151"/>
                  </a:moveTo>
                  <a:lnTo>
                    <a:pt x="551510" y="319151"/>
                  </a:lnTo>
                  <a:lnTo>
                    <a:pt x="551510" y="528574"/>
                  </a:lnTo>
                  <a:lnTo>
                    <a:pt x="575081" y="528574"/>
                  </a:lnTo>
                  <a:lnTo>
                    <a:pt x="575081" y="319151"/>
                  </a:lnTo>
                  <a:close/>
                </a:path>
                <a:path w="2572385" h="532130">
                  <a:moveTo>
                    <a:pt x="726363" y="503809"/>
                  </a:moveTo>
                  <a:lnTo>
                    <a:pt x="638670" y="503809"/>
                  </a:lnTo>
                  <a:lnTo>
                    <a:pt x="638670" y="319151"/>
                  </a:lnTo>
                  <a:lnTo>
                    <a:pt x="615111" y="319151"/>
                  </a:lnTo>
                  <a:lnTo>
                    <a:pt x="615111" y="528574"/>
                  </a:lnTo>
                  <a:lnTo>
                    <a:pt x="726363" y="528574"/>
                  </a:lnTo>
                  <a:lnTo>
                    <a:pt x="726363" y="503809"/>
                  </a:lnTo>
                  <a:close/>
                </a:path>
                <a:path w="2572385" h="532130">
                  <a:moveTo>
                    <a:pt x="753808" y="146685"/>
                  </a:moveTo>
                  <a:lnTo>
                    <a:pt x="728865" y="139700"/>
                  </a:lnTo>
                  <a:lnTo>
                    <a:pt x="725703" y="152120"/>
                  </a:lnTo>
                  <a:lnTo>
                    <a:pt x="721321" y="162941"/>
                  </a:lnTo>
                  <a:lnTo>
                    <a:pt x="693039" y="189585"/>
                  </a:lnTo>
                  <a:lnTo>
                    <a:pt x="673696" y="192913"/>
                  </a:lnTo>
                  <a:lnTo>
                    <a:pt x="665226" y="192316"/>
                  </a:lnTo>
                  <a:lnTo>
                    <a:pt x="628827" y="170738"/>
                  </a:lnTo>
                  <a:lnTo>
                    <a:pt x="614629" y="131699"/>
                  </a:lnTo>
                  <a:lnTo>
                    <a:pt x="612876" y="106680"/>
                  </a:lnTo>
                  <a:lnTo>
                    <a:pt x="613244" y="96393"/>
                  </a:lnTo>
                  <a:lnTo>
                    <a:pt x="622287" y="57188"/>
                  </a:lnTo>
                  <a:lnTo>
                    <a:pt x="655675" y="26670"/>
                  </a:lnTo>
                  <a:lnTo>
                    <a:pt x="675627" y="23749"/>
                  </a:lnTo>
                  <a:lnTo>
                    <a:pt x="684669" y="24422"/>
                  </a:lnTo>
                  <a:lnTo>
                    <a:pt x="717981" y="47790"/>
                  </a:lnTo>
                  <a:lnTo>
                    <a:pt x="726033" y="67564"/>
                  </a:lnTo>
                  <a:lnTo>
                    <a:pt x="750595" y="61087"/>
                  </a:lnTo>
                  <a:lnTo>
                    <a:pt x="746061" y="47421"/>
                  </a:lnTo>
                  <a:lnTo>
                    <a:pt x="740029" y="35306"/>
                  </a:lnTo>
                  <a:lnTo>
                    <a:pt x="732624" y="24942"/>
                  </a:lnTo>
                  <a:lnTo>
                    <a:pt x="731418" y="23749"/>
                  </a:lnTo>
                  <a:lnTo>
                    <a:pt x="723722" y="16129"/>
                  </a:lnTo>
                  <a:lnTo>
                    <a:pt x="713511" y="9131"/>
                  </a:lnTo>
                  <a:lnTo>
                    <a:pt x="702170" y="4127"/>
                  </a:lnTo>
                  <a:lnTo>
                    <a:pt x="689711" y="1130"/>
                  </a:lnTo>
                  <a:lnTo>
                    <a:pt x="676135" y="127"/>
                  </a:lnTo>
                  <a:lnTo>
                    <a:pt x="663917" y="914"/>
                  </a:lnTo>
                  <a:lnTo>
                    <a:pt x="620636" y="19799"/>
                  </a:lnTo>
                  <a:lnTo>
                    <a:pt x="593483" y="62433"/>
                  </a:lnTo>
                  <a:lnTo>
                    <a:pt x="587159" y="106807"/>
                  </a:lnTo>
                  <a:lnTo>
                    <a:pt x="587768" y="121602"/>
                  </a:lnTo>
                  <a:lnTo>
                    <a:pt x="597115" y="162941"/>
                  </a:lnTo>
                  <a:lnTo>
                    <a:pt x="626186" y="202946"/>
                  </a:lnTo>
                  <a:lnTo>
                    <a:pt x="675754" y="216662"/>
                  </a:lnTo>
                  <a:lnTo>
                    <a:pt x="689902" y="215544"/>
                  </a:lnTo>
                  <a:lnTo>
                    <a:pt x="702932" y="212191"/>
                  </a:lnTo>
                  <a:lnTo>
                    <a:pt x="714819" y="206590"/>
                  </a:lnTo>
                  <a:lnTo>
                    <a:pt x="725576" y="198755"/>
                  </a:lnTo>
                  <a:lnTo>
                    <a:pt x="731075" y="192913"/>
                  </a:lnTo>
                  <a:lnTo>
                    <a:pt x="734974" y="188785"/>
                  </a:lnTo>
                  <a:lnTo>
                    <a:pt x="742823" y="176771"/>
                  </a:lnTo>
                  <a:lnTo>
                    <a:pt x="749122" y="162661"/>
                  </a:lnTo>
                  <a:lnTo>
                    <a:pt x="753808" y="146685"/>
                  </a:lnTo>
                  <a:close/>
                </a:path>
                <a:path w="2572385" h="532130">
                  <a:moveTo>
                    <a:pt x="865047" y="503809"/>
                  </a:moveTo>
                  <a:lnTo>
                    <a:pt x="777367" y="503809"/>
                  </a:lnTo>
                  <a:lnTo>
                    <a:pt x="777367" y="319151"/>
                  </a:lnTo>
                  <a:lnTo>
                    <a:pt x="753795" y="319151"/>
                  </a:lnTo>
                  <a:lnTo>
                    <a:pt x="753795" y="528574"/>
                  </a:lnTo>
                  <a:lnTo>
                    <a:pt x="865047" y="528574"/>
                  </a:lnTo>
                  <a:lnTo>
                    <a:pt x="865047" y="503809"/>
                  </a:lnTo>
                  <a:close/>
                </a:path>
                <a:path w="2572385" h="532130">
                  <a:moveTo>
                    <a:pt x="924687" y="152400"/>
                  </a:moveTo>
                  <a:lnTo>
                    <a:pt x="911872" y="116332"/>
                  </a:lnTo>
                  <a:lnTo>
                    <a:pt x="898804" y="105956"/>
                  </a:lnTo>
                  <a:lnTo>
                    <a:pt x="898804" y="144526"/>
                  </a:lnTo>
                  <a:lnTo>
                    <a:pt x="898804" y="159004"/>
                  </a:lnTo>
                  <a:lnTo>
                    <a:pt x="871156" y="187452"/>
                  </a:lnTo>
                  <a:lnTo>
                    <a:pt x="862241" y="188341"/>
                  </a:lnTo>
                  <a:lnTo>
                    <a:pt x="807250" y="188341"/>
                  </a:lnTo>
                  <a:lnTo>
                    <a:pt x="807250" y="116332"/>
                  </a:lnTo>
                  <a:lnTo>
                    <a:pt x="850836" y="116332"/>
                  </a:lnTo>
                  <a:lnTo>
                    <a:pt x="889800" y="126238"/>
                  </a:lnTo>
                  <a:lnTo>
                    <a:pt x="893406" y="132080"/>
                  </a:lnTo>
                  <a:lnTo>
                    <a:pt x="897001" y="137795"/>
                  </a:lnTo>
                  <a:lnTo>
                    <a:pt x="898804" y="144526"/>
                  </a:lnTo>
                  <a:lnTo>
                    <a:pt x="898804" y="105956"/>
                  </a:lnTo>
                  <a:lnTo>
                    <a:pt x="897204" y="104990"/>
                  </a:lnTo>
                  <a:lnTo>
                    <a:pt x="889165" y="101727"/>
                  </a:lnTo>
                  <a:lnTo>
                    <a:pt x="895362" y="97751"/>
                  </a:lnTo>
                  <a:lnTo>
                    <a:pt x="900722" y="93243"/>
                  </a:lnTo>
                  <a:lnTo>
                    <a:pt x="902106" y="91694"/>
                  </a:lnTo>
                  <a:lnTo>
                    <a:pt x="905256" y="88176"/>
                  </a:lnTo>
                  <a:lnTo>
                    <a:pt x="915543" y="57277"/>
                  </a:lnTo>
                  <a:lnTo>
                    <a:pt x="915060" y="50114"/>
                  </a:lnTo>
                  <a:lnTo>
                    <a:pt x="913663" y="43103"/>
                  </a:lnTo>
                  <a:lnTo>
                    <a:pt x="911352" y="36258"/>
                  </a:lnTo>
                  <a:lnTo>
                    <a:pt x="908177" y="29591"/>
                  </a:lnTo>
                  <a:lnTo>
                    <a:pt x="907326" y="28321"/>
                  </a:lnTo>
                  <a:lnTo>
                    <a:pt x="904087" y="23431"/>
                  </a:lnTo>
                  <a:lnTo>
                    <a:pt x="899312" y="18097"/>
                  </a:lnTo>
                  <a:lnTo>
                    <a:pt x="893851" y="13627"/>
                  </a:lnTo>
                  <a:lnTo>
                    <a:pt x="890955" y="11950"/>
                  </a:lnTo>
                  <a:lnTo>
                    <a:pt x="890955" y="53594"/>
                  </a:lnTo>
                  <a:lnTo>
                    <a:pt x="890955" y="67818"/>
                  </a:lnTo>
                  <a:lnTo>
                    <a:pt x="859066" y="91694"/>
                  </a:lnTo>
                  <a:lnTo>
                    <a:pt x="807250" y="91694"/>
                  </a:lnTo>
                  <a:lnTo>
                    <a:pt x="807250" y="28321"/>
                  </a:lnTo>
                  <a:lnTo>
                    <a:pt x="844931" y="28321"/>
                  </a:lnTo>
                  <a:lnTo>
                    <a:pt x="883462" y="36830"/>
                  </a:lnTo>
                  <a:lnTo>
                    <a:pt x="890955" y="53594"/>
                  </a:lnTo>
                  <a:lnTo>
                    <a:pt x="890955" y="11950"/>
                  </a:lnTo>
                  <a:lnTo>
                    <a:pt x="853033" y="3683"/>
                  </a:lnTo>
                  <a:lnTo>
                    <a:pt x="782307" y="3683"/>
                  </a:lnTo>
                  <a:lnTo>
                    <a:pt x="782307" y="213106"/>
                  </a:lnTo>
                  <a:lnTo>
                    <a:pt x="854189" y="213106"/>
                  </a:lnTo>
                  <a:lnTo>
                    <a:pt x="892873" y="207264"/>
                  </a:lnTo>
                  <a:lnTo>
                    <a:pt x="915187" y="188341"/>
                  </a:lnTo>
                  <a:lnTo>
                    <a:pt x="915289" y="188214"/>
                  </a:lnTo>
                  <a:lnTo>
                    <a:pt x="919099" y="179705"/>
                  </a:lnTo>
                  <a:lnTo>
                    <a:pt x="921524" y="173278"/>
                  </a:lnTo>
                  <a:lnTo>
                    <a:pt x="923264" y="166585"/>
                  </a:lnTo>
                  <a:lnTo>
                    <a:pt x="924331" y="159613"/>
                  </a:lnTo>
                  <a:lnTo>
                    <a:pt x="924687" y="152400"/>
                  </a:lnTo>
                  <a:close/>
                </a:path>
                <a:path w="2572385" h="532130">
                  <a:moveTo>
                    <a:pt x="1040511" y="528574"/>
                  </a:moveTo>
                  <a:lnTo>
                    <a:pt x="1018451" y="465201"/>
                  </a:lnTo>
                  <a:lnTo>
                    <a:pt x="1010577" y="442595"/>
                  </a:lnTo>
                  <a:lnTo>
                    <a:pt x="985647" y="370979"/>
                  </a:lnTo>
                  <a:lnTo>
                    <a:pt x="985647" y="442595"/>
                  </a:lnTo>
                  <a:lnTo>
                    <a:pt x="925322" y="442595"/>
                  </a:lnTo>
                  <a:lnTo>
                    <a:pt x="944880" y="381127"/>
                  </a:lnTo>
                  <a:lnTo>
                    <a:pt x="947750" y="371208"/>
                  </a:lnTo>
                  <a:lnTo>
                    <a:pt x="950302" y="361226"/>
                  </a:lnTo>
                  <a:lnTo>
                    <a:pt x="952512" y="351205"/>
                  </a:lnTo>
                  <a:lnTo>
                    <a:pt x="954405" y="341122"/>
                  </a:lnTo>
                  <a:lnTo>
                    <a:pt x="956754" y="350202"/>
                  </a:lnTo>
                  <a:lnTo>
                    <a:pt x="959650" y="360464"/>
                  </a:lnTo>
                  <a:lnTo>
                    <a:pt x="963091" y="371919"/>
                  </a:lnTo>
                  <a:lnTo>
                    <a:pt x="967105" y="384556"/>
                  </a:lnTo>
                  <a:lnTo>
                    <a:pt x="985647" y="442595"/>
                  </a:lnTo>
                  <a:lnTo>
                    <a:pt x="985647" y="370979"/>
                  </a:lnTo>
                  <a:lnTo>
                    <a:pt x="975258" y="341122"/>
                  </a:lnTo>
                  <a:lnTo>
                    <a:pt x="967613" y="319151"/>
                  </a:lnTo>
                  <a:lnTo>
                    <a:pt x="942213" y="319151"/>
                  </a:lnTo>
                  <a:lnTo>
                    <a:pt x="873899" y="528574"/>
                  </a:lnTo>
                  <a:lnTo>
                    <a:pt x="898918" y="528574"/>
                  </a:lnTo>
                  <a:lnTo>
                    <a:pt x="918464" y="465201"/>
                  </a:lnTo>
                  <a:lnTo>
                    <a:pt x="992886" y="465201"/>
                  </a:lnTo>
                  <a:lnTo>
                    <a:pt x="1013714" y="528574"/>
                  </a:lnTo>
                  <a:lnTo>
                    <a:pt x="1040511" y="528574"/>
                  </a:lnTo>
                  <a:close/>
                </a:path>
                <a:path w="2572385" h="532130">
                  <a:moveTo>
                    <a:pt x="1099820" y="188341"/>
                  </a:moveTo>
                  <a:lnTo>
                    <a:pt x="983996" y="188341"/>
                  </a:lnTo>
                  <a:lnTo>
                    <a:pt x="983996" y="117094"/>
                  </a:lnTo>
                  <a:lnTo>
                    <a:pt x="1088390" y="117094"/>
                  </a:lnTo>
                  <a:lnTo>
                    <a:pt x="1088390" y="92456"/>
                  </a:lnTo>
                  <a:lnTo>
                    <a:pt x="983996" y="92456"/>
                  </a:lnTo>
                  <a:lnTo>
                    <a:pt x="983996" y="28321"/>
                  </a:lnTo>
                  <a:lnTo>
                    <a:pt x="1095375" y="28321"/>
                  </a:lnTo>
                  <a:lnTo>
                    <a:pt x="1095375" y="3683"/>
                  </a:lnTo>
                  <a:lnTo>
                    <a:pt x="959104" y="3683"/>
                  </a:lnTo>
                  <a:lnTo>
                    <a:pt x="959104" y="213106"/>
                  </a:lnTo>
                  <a:lnTo>
                    <a:pt x="1099820" y="213106"/>
                  </a:lnTo>
                  <a:lnTo>
                    <a:pt x="1099820" y="188341"/>
                  </a:lnTo>
                  <a:close/>
                </a:path>
                <a:path w="2572385" h="532130">
                  <a:moveTo>
                    <a:pt x="1191768" y="469392"/>
                  </a:moveTo>
                  <a:lnTo>
                    <a:pt x="1174902" y="427863"/>
                  </a:lnTo>
                  <a:lnTo>
                    <a:pt x="1135227" y="408597"/>
                  </a:lnTo>
                  <a:lnTo>
                    <a:pt x="1109040" y="401091"/>
                  </a:lnTo>
                  <a:lnTo>
                    <a:pt x="1098778" y="397357"/>
                  </a:lnTo>
                  <a:lnTo>
                    <a:pt x="1091272" y="393661"/>
                  </a:lnTo>
                  <a:lnTo>
                    <a:pt x="1086485" y="390017"/>
                  </a:lnTo>
                  <a:lnTo>
                    <a:pt x="1081913" y="385191"/>
                  </a:lnTo>
                  <a:lnTo>
                    <a:pt x="1079500" y="378968"/>
                  </a:lnTo>
                  <a:lnTo>
                    <a:pt x="1079500" y="362699"/>
                  </a:lnTo>
                  <a:lnTo>
                    <a:pt x="1110513" y="340563"/>
                  </a:lnTo>
                  <a:lnTo>
                    <a:pt x="1120521" y="339979"/>
                  </a:lnTo>
                  <a:lnTo>
                    <a:pt x="1130109" y="340626"/>
                  </a:lnTo>
                  <a:lnTo>
                    <a:pt x="1162342" y="370814"/>
                  </a:lnTo>
                  <a:lnTo>
                    <a:pt x="1163828" y="380111"/>
                  </a:lnTo>
                  <a:lnTo>
                    <a:pt x="1186434" y="378079"/>
                  </a:lnTo>
                  <a:lnTo>
                    <a:pt x="1174242" y="339979"/>
                  </a:lnTo>
                  <a:lnTo>
                    <a:pt x="1138148" y="317449"/>
                  </a:lnTo>
                  <a:lnTo>
                    <a:pt x="1119505" y="315595"/>
                  </a:lnTo>
                  <a:lnTo>
                    <a:pt x="1110742" y="316039"/>
                  </a:lnTo>
                  <a:lnTo>
                    <a:pt x="1073924" y="331470"/>
                  </a:lnTo>
                  <a:lnTo>
                    <a:pt x="1056894" y="373253"/>
                  </a:lnTo>
                  <a:lnTo>
                    <a:pt x="1057275" y="380314"/>
                  </a:lnTo>
                  <a:lnTo>
                    <a:pt x="1076071" y="414705"/>
                  </a:lnTo>
                  <a:lnTo>
                    <a:pt x="1116457" y="431927"/>
                  </a:lnTo>
                  <a:lnTo>
                    <a:pt x="1127645" y="435140"/>
                  </a:lnTo>
                  <a:lnTo>
                    <a:pt x="1136662" y="437921"/>
                  </a:lnTo>
                  <a:lnTo>
                    <a:pt x="1169035" y="465201"/>
                  </a:lnTo>
                  <a:lnTo>
                    <a:pt x="1169035" y="478155"/>
                  </a:lnTo>
                  <a:lnTo>
                    <a:pt x="1167384" y="484124"/>
                  </a:lnTo>
                  <a:lnTo>
                    <a:pt x="1163955" y="489585"/>
                  </a:lnTo>
                  <a:lnTo>
                    <a:pt x="1160653" y="495173"/>
                  </a:lnTo>
                  <a:lnTo>
                    <a:pt x="1155573" y="499491"/>
                  </a:lnTo>
                  <a:lnTo>
                    <a:pt x="1148588" y="502539"/>
                  </a:lnTo>
                  <a:lnTo>
                    <a:pt x="1141730" y="505714"/>
                  </a:lnTo>
                  <a:lnTo>
                    <a:pt x="1133856" y="507238"/>
                  </a:lnTo>
                  <a:lnTo>
                    <a:pt x="1124839" y="507238"/>
                  </a:lnTo>
                  <a:lnTo>
                    <a:pt x="1083437" y="491490"/>
                  </a:lnTo>
                  <a:lnTo>
                    <a:pt x="1072261" y="458978"/>
                  </a:lnTo>
                  <a:lnTo>
                    <a:pt x="1050036" y="461264"/>
                  </a:lnTo>
                  <a:lnTo>
                    <a:pt x="1059815" y="498983"/>
                  </a:lnTo>
                  <a:lnTo>
                    <a:pt x="1094079" y="527469"/>
                  </a:lnTo>
                  <a:lnTo>
                    <a:pt x="1125982" y="532130"/>
                  </a:lnTo>
                  <a:lnTo>
                    <a:pt x="1135367" y="531609"/>
                  </a:lnTo>
                  <a:lnTo>
                    <a:pt x="1173708" y="514057"/>
                  </a:lnTo>
                  <a:lnTo>
                    <a:pt x="1179525" y="507238"/>
                  </a:lnTo>
                  <a:lnTo>
                    <a:pt x="1183640" y="500888"/>
                  </a:lnTo>
                  <a:lnTo>
                    <a:pt x="1187208" y="493420"/>
                  </a:lnTo>
                  <a:lnTo>
                    <a:pt x="1189748" y="485673"/>
                  </a:lnTo>
                  <a:lnTo>
                    <a:pt x="1191260" y="477659"/>
                  </a:lnTo>
                  <a:lnTo>
                    <a:pt x="1191768" y="469392"/>
                  </a:lnTo>
                  <a:close/>
                </a:path>
                <a:path w="2572385" h="532130">
                  <a:moveTo>
                    <a:pt x="1288669" y="213106"/>
                  </a:moveTo>
                  <a:lnTo>
                    <a:pt x="1218399" y="107061"/>
                  </a:lnTo>
                  <a:lnTo>
                    <a:pt x="1206119" y="88519"/>
                  </a:lnTo>
                  <a:lnTo>
                    <a:pt x="1285227" y="3683"/>
                  </a:lnTo>
                  <a:lnTo>
                    <a:pt x="1251331" y="3683"/>
                  </a:lnTo>
                  <a:lnTo>
                    <a:pt x="1157732" y="107569"/>
                  </a:lnTo>
                  <a:lnTo>
                    <a:pt x="1157732" y="3683"/>
                  </a:lnTo>
                  <a:lnTo>
                    <a:pt x="1132840" y="3683"/>
                  </a:lnTo>
                  <a:lnTo>
                    <a:pt x="1132840" y="213106"/>
                  </a:lnTo>
                  <a:lnTo>
                    <a:pt x="1157732" y="213106"/>
                  </a:lnTo>
                  <a:lnTo>
                    <a:pt x="1157732" y="140589"/>
                  </a:lnTo>
                  <a:lnTo>
                    <a:pt x="1188123" y="107569"/>
                  </a:lnTo>
                  <a:lnTo>
                    <a:pt x="1188593" y="107061"/>
                  </a:lnTo>
                  <a:lnTo>
                    <a:pt x="1255776" y="213106"/>
                  </a:lnTo>
                  <a:lnTo>
                    <a:pt x="1288669" y="213106"/>
                  </a:lnTo>
                  <a:close/>
                </a:path>
                <a:path w="2572385" h="532130">
                  <a:moveTo>
                    <a:pt x="1338961" y="183769"/>
                  </a:moveTo>
                  <a:lnTo>
                    <a:pt x="1312545" y="183769"/>
                  </a:lnTo>
                  <a:lnTo>
                    <a:pt x="1312545" y="213106"/>
                  </a:lnTo>
                  <a:lnTo>
                    <a:pt x="1338961" y="213106"/>
                  </a:lnTo>
                  <a:lnTo>
                    <a:pt x="1338961" y="183769"/>
                  </a:lnTo>
                  <a:close/>
                </a:path>
                <a:path w="2572385" h="532130">
                  <a:moveTo>
                    <a:pt x="1338961" y="61341"/>
                  </a:moveTo>
                  <a:lnTo>
                    <a:pt x="1312545" y="61341"/>
                  </a:lnTo>
                  <a:lnTo>
                    <a:pt x="1312545" y="90678"/>
                  </a:lnTo>
                  <a:lnTo>
                    <a:pt x="1338961" y="90678"/>
                  </a:lnTo>
                  <a:lnTo>
                    <a:pt x="1338961" y="61341"/>
                  </a:lnTo>
                  <a:close/>
                </a:path>
                <a:path w="2572385" h="532130">
                  <a:moveTo>
                    <a:pt x="1443355" y="462153"/>
                  </a:moveTo>
                  <a:lnTo>
                    <a:pt x="1419733" y="455168"/>
                  </a:lnTo>
                  <a:lnTo>
                    <a:pt x="1416773" y="467525"/>
                  </a:lnTo>
                  <a:lnTo>
                    <a:pt x="1412735" y="478205"/>
                  </a:lnTo>
                  <a:lnTo>
                    <a:pt x="1377188" y="507555"/>
                  </a:lnTo>
                  <a:lnTo>
                    <a:pt x="1367663" y="508381"/>
                  </a:lnTo>
                  <a:lnTo>
                    <a:pt x="1359687" y="507784"/>
                  </a:lnTo>
                  <a:lnTo>
                    <a:pt x="1325333" y="486206"/>
                  </a:lnTo>
                  <a:lnTo>
                    <a:pt x="1311884" y="447167"/>
                  </a:lnTo>
                  <a:lnTo>
                    <a:pt x="1310259" y="422148"/>
                  </a:lnTo>
                  <a:lnTo>
                    <a:pt x="1310589" y="411861"/>
                  </a:lnTo>
                  <a:lnTo>
                    <a:pt x="1319123" y="372656"/>
                  </a:lnTo>
                  <a:lnTo>
                    <a:pt x="1350670" y="342163"/>
                  </a:lnTo>
                  <a:lnTo>
                    <a:pt x="1369441" y="339217"/>
                  </a:lnTo>
                  <a:lnTo>
                    <a:pt x="1378013" y="339890"/>
                  </a:lnTo>
                  <a:lnTo>
                    <a:pt x="1409534" y="363245"/>
                  </a:lnTo>
                  <a:lnTo>
                    <a:pt x="1417066" y="383032"/>
                  </a:lnTo>
                  <a:lnTo>
                    <a:pt x="1440307" y="376555"/>
                  </a:lnTo>
                  <a:lnTo>
                    <a:pt x="1436014" y="362889"/>
                  </a:lnTo>
                  <a:lnTo>
                    <a:pt x="1430362" y="350837"/>
                  </a:lnTo>
                  <a:lnTo>
                    <a:pt x="1423339" y="340410"/>
                  </a:lnTo>
                  <a:lnTo>
                    <a:pt x="1422196" y="339217"/>
                  </a:lnTo>
                  <a:lnTo>
                    <a:pt x="1414907" y="331597"/>
                  </a:lnTo>
                  <a:lnTo>
                    <a:pt x="1405255" y="324599"/>
                  </a:lnTo>
                  <a:lnTo>
                    <a:pt x="1394561" y="319595"/>
                  </a:lnTo>
                  <a:lnTo>
                    <a:pt x="1382801" y="316598"/>
                  </a:lnTo>
                  <a:lnTo>
                    <a:pt x="1369949" y="315595"/>
                  </a:lnTo>
                  <a:lnTo>
                    <a:pt x="1358442" y="316382"/>
                  </a:lnTo>
                  <a:lnTo>
                    <a:pt x="1317523" y="335267"/>
                  </a:lnTo>
                  <a:lnTo>
                    <a:pt x="1291894" y="377901"/>
                  </a:lnTo>
                  <a:lnTo>
                    <a:pt x="1285989" y="422275"/>
                  </a:lnTo>
                  <a:lnTo>
                    <a:pt x="1286573" y="437070"/>
                  </a:lnTo>
                  <a:lnTo>
                    <a:pt x="1295400" y="478409"/>
                  </a:lnTo>
                  <a:lnTo>
                    <a:pt x="1322832" y="518414"/>
                  </a:lnTo>
                  <a:lnTo>
                    <a:pt x="1369568" y="532130"/>
                  </a:lnTo>
                  <a:lnTo>
                    <a:pt x="1382941" y="531012"/>
                  </a:lnTo>
                  <a:lnTo>
                    <a:pt x="1395260" y="527659"/>
                  </a:lnTo>
                  <a:lnTo>
                    <a:pt x="1406512" y="522058"/>
                  </a:lnTo>
                  <a:lnTo>
                    <a:pt x="1416685" y="514223"/>
                  </a:lnTo>
                  <a:lnTo>
                    <a:pt x="1421879" y="508381"/>
                  </a:lnTo>
                  <a:lnTo>
                    <a:pt x="1425562" y="504253"/>
                  </a:lnTo>
                  <a:lnTo>
                    <a:pt x="1432966" y="492239"/>
                  </a:lnTo>
                  <a:lnTo>
                    <a:pt x="1438922" y="478129"/>
                  </a:lnTo>
                  <a:lnTo>
                    <a:pt x="1443355" y="462153"/>
                  </a:lnTo>
                  <a:close/>
                </a:path>
                <a:path w="2572385" h="532130">
                  <a:moveTo>
                    <a:pt x="1611122" y="213106"/>
                  </a:moveTo>
                  <a:lnTo>
                    <a:pt x="1587741" y="149606"/>
                  </a:lnTo>
                  <a:lnTo>
                    <a:pt x="1579460" y="127127"/>
                  </a:lnTo>
                  <a:lnTo>
                    <a:pt x="1552956" y="55130"/>
                  </a:lnTo>
                  <a:lnTo>
                    <a:pt x="1552956" y="127127"/>
                  </a:lnTo>
                  <a:lnTo>
                    <a:pt x="1489075" y="127127"/>
                  </a:lnTo>
                  <a:lnTo>
                    <a:pt x="1509776" y="65659"/>
                  </a:lnTo>
                  <a:lnTo>
                    <a:pt x="1512887" y="55740"/>
                  </a:lnTo>
                  <a:lnTo>
                    <a:pt x="1515618" y="45758"/>
                  </a:lnTo>
                  <a:lnTo>
                    <a:pt x="1517954" y="35737"/>
                  </a:lnTo>
                  <a:lnTo>
                    <a:pt x="1519936" y="25654"/>
                  </a:lnTo>
                  <a:lnTo>
                    <a:pt x="1522412" y="34734"/>
                  </a:lnTo>
                  <a:lnTo>
                    <a:pt x="1525473" y="44996"/>
                  </a:lnTo>
                  <a:lnTo>
                    <a:pt x="1529130" y="56451"/>
                  </a:lnTo>
                  <a:lnTo>
                    <a:pt x="1552956" y="127127"/>
                  </a:lnTo>
                  <a:lnTo>
                    <a:pt x="1552956" y="55130"/>
                  </a:lnTo>
                  <a:lnTo>
                    <a:pt x="1542110" y="25654"/>
                  </a:lnTo>
                  <a:lnTo>
                    <a:pt x="1534033" y="3683"/>
                  </a:lnTo>
                  <a:lnTo>
                    <a:pt x="1507109" y="3683"/>
                  </a:lnTo>
                  <a:lnTo>
                    <a:pt x="1434719" y="213106"/>
                  </a:lnTo>
                  <a:lnTo>
                    <a:pt x="1461262" y="213106"/>
                  </a:lnTo>
                  <a:lnTo>
                    <a:pt x="1481963" y="149606"/>
                  </a:lnTo>
                  <a:lnTo>
                    <a:pt x="1560703" y="149606"/>
                  </a:lnTo>
                  <a:lnTo>
                    <a:pt x="1582674" y="213106"/>
                  </a:lnTo>
                  <a:lnTo>
                    <a:pt x="1611122" y="213106"/>
                  </a:lnTo>
                  <a:close/>
                </a:path>
                <a:path w="2572385" h="532130">
                  <a:moveTo>
                    <a:pt x="1619631" y="528574"/>
                  </a:moveTo>
                  <a:lnTo>
                    <a:pt x="1597571" y="465201"/>
                  </a:lnTo>
                  <a:lnTo>
                    <a:pt x="1589697" y="442595"/>
                  </a:lnTo>
                  <a:lnTo>
                    <a:pt x="1564767" y="370979"/>
                  </a:lnTo>
                  <a:lnTo>
                    <a:pt x="1564767" y="442595"/>
                  </a:lnTo>
                  <a:lnTo>
                    <a:pt x="1504442" y="442595"/>
                  </a:lnTo>
                  <a:lnTo>
                    <a:pt x="1524000" y="381127"/>
                  </a:lnTo>
                  <a:lnTo>
                    <a:pt x="1526870" y="371208"/>
                  </a:lnTo>
                  <a:lnTo>
                    <a:pt x="1529422" y="361226"/>
                  </a:lnTo>
                  <a:lnTo>
                    <a:pt x="1531632" y="351205"/>
                  </a:lnTo>
                  <a:lnTo>
                    <a:pt x="1533525" y="341122"/>
                  </a:lnTo>
                  <a:lnTo>
                    <a:pt x="1535874" y="350202"/>
                  </a:lnTo>
                  <a:lnTo>
                    <a:pt x="1538770" y="360464"/>
                  </a:lnTo>
                  <a:lnTo>
                    <a:pt x="1542211" y="371919"/>
                  </a:lnTo>
                  <a:lnTo>
                    <a:pt x="1546225" y="384556"/>
                  </a:lnTo>
                  <a:lnTo>
                    <a:pt x="1564767" y="442595"/>
                  </a:lnTo>
                  <a:lnTo>
                    <a:pt x="1564767" y="370979"/>
                  </a:lnTo>
                  <a:lnTo>
                    <a:pt x="1554378" y="341122"/>
                  </a:lnTo>
                  <a:lnTo>
                    <a:pt x="1546733" y="319151"/>
                  </a:lnTo>
                  <a:lnTo>
                    <a:pt x="1521460" y="319151"/>
                  </a:lnTo>
                  <a:lnTo>
                    <a:pt x="1453007" y="528574"/>
                  </a:lnTo>
                  <a:lnTo>
                    <a:pt x="1478026" y="528574"/>
                  </a:lnTo>
                  <a:lnTo>
                    <a:pt x="1497584" y="465201"/>
                  </a:lnTo>
                  <a:lnTo>
                    <a:pt x="1572006" y="465201"/>
                  </a:lnTo>
                  <a:lnTo>
                    <a:pt x="1592834" y="528574"/>
                  </a:lnTo>
                  <a:lnTo>
                    <a:pt x="1619631" y="528574"/>
                  </a:lnTo>
                  <a:close/>
                </a:path>
                <a:path w="2572385" h="532130">
                  <a:moveTo>
                    <a:pt x="1748917" y="503809"/>
                  </a:moveTo>
                  <a:lnTo>
                    <a:pt x="1661287" y="503809"/>
                  </a:lnTo>
                  <a:lnTo>
                    <a:pt x="1661287" y="319151"/>
                  </a:lnTo>
                  <a:lnTo>
                    <a:pt x="1637665" y="319151"/>
                  </a:lnTo>
                  <a:lnTo>
                    <a:pt x="1637665" y="528574"/>
                  </a:lnTo>
                  <a:lnTo>
                    <a:pt x="1748917" y="528574"/>
                  </a:lnTo>
                  <a:lnTo>
                    <a:pt x="1748917" y="503809"/>
                  </a:lnTo>
                  <a:close/>
                </a:path>
                <a:path w="2572385" h="532130">
                  <a:moveTo>
                    <a:pt x="1790065" y="146685"/>
                  </a:moveTo>
                  <a:lnTo>
                    <a:pt x="1765173" y="139700"/>
                  </a:lnTo>
                  <a:lnTo>
                    <a:pt x="1761998" y="152120"/>
                  </a:lnTo>
                  <a:lnTo>
                    <a:pt x="1757616" y="162941"/>
                  </a:lnTo>
                  <a:lnTo>
                    <a:pt x="1729384" y="189585"/>
                  </a:lnTo>
                  <a:lnTo>
                    <a:pt x="1710055" y="192913"/>
                  </a:lnTo>
                  <a:lnTo>
                    <a:pt x="1701546" y="192316"/>
                  </a:lnTo>
                  <a:lnTo>
                    <a:pt x="1665173" y="170738"/>
                  </a:lnTo>
                  <a:lnTo>
                    <a:pt x="1650949" y="131699"/>
                  </a:lnTo>
                  <a:lnTo>
                    <a:pt x="1649222" y="106680"/>
                  </a:lnTo>
                  <a:lnTo>
                    <a:pt x="1649577" y="96393"/>
                  </a:lnTo>
                  <a:lnTo>
                    <a:pt x="1658556" y="57188"/>
                  </a:lnTo>
                  <a:lnTo>
                    <a:pt x="1691982" y="26670"/>
                  </a:lnTo>
                  <a:lnTo>
                    <a:pt x="1711960" y="23749"/>
                  </a:lnTo>
                  <a:lnTo>
                    <a:pt x="1720977" y="24422"/>
                  </a:lnTo>
                  <a:lnTo>
                    <a:pt x="1754276" y="47790"/>
                  </a:lnTo>
                  <a:lnTo>
                    <a:pt x="1762379" y="67564"/>
                  </a:lnTo>
                  <a:lnTo>
                    <a:pt x="1786890" y="61087"/>
                  </a:lnTo>
                  <a:lnTo>
                    <a:pt x="1768970" y="24942"/>
                  </a:lnTo>
                  <a:lnTo>
                    <a:pt x="1726006" y="1130"/>
                  </a:lnTo>
                  <a:lnTo>
                    <a:pt x="1712468" y="127"/>
                  </a:lnTo>
                  <a:lnTo>
                    <a:pt x="1700250" y="914"/>
                  </a:lnTo>
                  <a:lnTo>
                    <a:pt x="1656956" y="19799"/>
                  </a:lnTo>
                  <a:lnTo>
                    <a:pt x="1629816" y="62433"/>
                  </a:lnTo>
                  <a:lnTo>
                    <a:pt x="1623441" y="106807"/>
                  </a:lnTo>
                  <a:lnTo>
                    <a:pt x="1624050" y="121602"/>
                  </a:lnTo>
                  <a:lnTo>
                    <a:pt x="1633474" y="162941"/>
                  </a:lnTo>
                  <a:lnTo>
                    <a:pt x="1662557" y="202946"/>
                  </a:lnTo>
                  <a:lnTo>
                    <a:pt x="1712087" y="216662"/>
                  </a:lnTo>
                  <a:lnTo>
                    <a:pt x="1726196" y="215544"/>
                  </a:lnTo>
                  <a:lnTo>
                    <a:pt x="1739214" y="212191"/>
                  </a:lnTo>
                  <a:lnTo>
                    <a:pt x="1751101" y="206590"/>
                  </a:lnTo>
                  <a:lnTo>
                    <a:pt x="1761871" y="198755"/>
                  </a:lnTo>
                  <a:lnTo>
                    <a:pt x="1767370" y="192913"/>
                  </a:lnTo>
                  <a:lnTo>
                    <a:pt x="1771269" y="188785"/>
                  </a:lnTo>
                  <a:lnTo>
                    <a:pt x="1779104" y="176771"/>
                  </a:lnTo>
                  <a:lnTo>
                    <a:pt x="1785391" y="162661"/>
                  </a:lnTo>
                  <a:lnTo>
                    <a:pt x="1790065" y="146685"/>
                  </a:lnTo>
                  <a:close/>
                </a:path>
                <a:path w="2572385" h="532130">
                  <a:moveTo>
                    <a:pt x="1924431" y="528574"/>
                  </a:moveTo>
                  <a:lnTo>
                    <a:pt x="1902371" y="465201"/>
                  </a:lnTo>
                  <a:lnTo>
                    <a:pt x="1894497" y="442595"/>
                  </a:lnTo>
                  <a:lnTo>
                    <a:pt x="1869567" y="370979"/>
                  </a:lnTo>
                  <a:lnTo>
                    <a:pt x="1869567" y="442595"/>
                  </a:lnTo>
                  <a:lnTo>
                    <a:pt x="1809242" y="442595"/>
                  </a:lnTo>
                  <a:lnTo>
                    <a:pt x="1828800" y="381127"/>
                  </a:lnTo>
                  <a:lnTo>
                    <a:pt x="1831670" y="371208"/>
                  </a:lnTo>
                  <a:lnTo>
                    <a:pt x="1834222" y="361226"/>
                  </a:lnTo>
                  <a:lnTo>
                    <a:pt x="1836432" y="351205"/>
                  </a:lnTo>
                  <a:lnTo>
                    <a:pt x="1838325" y="341122"/>
                  </a:lnTo>
                  <a:lnTo>
                    <a:pt x="1840674" y="350202"/>
                  </a:lnTo>
                  <a:lnTo>
                    <a:pt x="1843570" y="360464"/>
                  </a:lnTo>
                  <a:lnTo>
                    <a:pt x="1847011" y="371919"/>
                  </a:lnTo>
                  <a:lnTo>
                    <a:pt x="1851025" y="384556"/>
                  </a:lnTo>
                  <a:lnTo>
                    <a:pt x="1869567" y="442595"/>
                  </a:lnTo>
                  <a:lnTo>
                    <a:pt x="1869567" y="370979"/>
                  </a:lnTo>
                  <a:lnTo>
                    <a:pt x="1859178" y="341122"/>
                  </a:lnTo>
                  <a:lnTo>
                    <a:pt x="1851533" y="319151"/>
                  </a:lnTo>
                  <a:lnTo>
                    <a:pt x="1826260" y="319151"/>
                  </a:lnTo>
                  <a:lnTo>
                    <a:pt x="1757807" y="528574"/>
                  </a:lnTo>
                  <a:lnTo>
                    <a:pt x="1782826" y="528574"/>
                  </a:lnTo>
                  <a:lnTo>
                    <a:pt x="1802384" y="465201"/>
                  </a:lnTo>
                  <a:lnTo>
                    <a:pt x="1876806" y="465201"/>
                  </a:lnTo>
                  <a:lnTo>
                    <a:pt x="1897634" y="528574"/>
                  </a:lnTo>
                  <a:lnTo>
                    <a:pt x="1924431" y="528574"/>
                  </a:lnTo>
                  <a:close/>
                </a:path>
                <a:path w="2572385" h="532130">
                  <a:moveTo>
                    <a:pt x="1960880" y="188341"/>
                  </a:moveTo>
                  <a:lnTo>
                    <a:pt x="1845056" y="188341"/>
                  </a:lnTo>
                  <a:lnTo>
                    <a:pt x="1845056" y="117094"/>
                  </a:lnTo>
                  <a:lnTo>
                    <a:pt x="1949450" y="117094"/>
                  </a:lnTo>
                  <a:lnTo>
                    <a:pt x="1949450" y="92456"/>
                  </a:lnTo>
                  <a:lnTo>
                    <a:pt x="1845056" y="92456"/>
                  </a:lnTo>
                  <a:lnTo>
                    <a:pt x="1845056" y="28321"/>
                  </a:lnTo>
                  <a:lnTo>
                    <a:pt x="1956435" y="28321"/>
                  </a:lnTo>
                  <a:lnTo>
                    <a:pt x="1956435" y="3683"/>
                  </a:lnTo>
                  <a:lnTo>
                    <a:pt x="1820164" y="3683"/>
                  </a:lnTo>
                  <a:lnTo>
                    <a:pt x="1820164" y="213106"/>
                  </a:lnTo>
                  <a:lnTo>
                    <a:pt x="1960880" y="213106"/>
                  </a:lnTo>
                  <a:lnTo>
                    <a:pt x="1960880" y="188341"/>
                  </a:lnTo>
                  <a:close/>
                </a:path>
                <a:path w="2572385" h="532130">
                  <a:moveTo>
                    <a:pt x="2024126" y="3683"/>
                  </a:moveTo>
                  <a:lnTo>
                    <a:pt x="1999107" y="3683"/>
                  </a:lnTo>
                  <a:lnTo>
                    <a:pt x="1999107" y="213106"/>
                  </a:lnTo>
                  <a:lnTo>
                    <a:pt x="2024126" y="213106"/>
                  </a:lnTo>
                  <a:lnTo>
                    <a:pt x="2024126" y="3683"/>
                  </a:lnTo>
                  <a:close/>
                </a:path>
                <a:path w="2572385" h="532130">
                  <a:moveTo>
                    <a:pt x="2075434" y="467868"/>
                  </a:moveTo>
                  <a:lnTo>
                    <a:pt x="2063419" y="431800"/>
                  </a:lnTo>
                  <a:lnTo>
                    <a:pt x="2061959" y="429933"/>
                  </a:lnTo>
                  <a:lnTo>
                    <a:pt x="2056206" y="424688"/>
                  </a:lnTo>
                  <a:lnTo>
                    <a:pt x="2051050" y="421386"/>
                  </a:lnTo>
                  <a:lnTo>
                    <a:pt x="2051050" y="459994"/>
                  </a:lnTo>
                  <a:lnTo>
                    <a:pt x="2050923" y="475081"/>
                  </a:lnTo>
                  <a:lnTo>
                    <a:pt x="2049907" y="480441"/>
                  </a:lnTo>
                  <a:lnTo>
                    <a:pt x="2047494" y="485521"/>
                  </a:lnTo>
                  <a:lnTo>
                    <a:pt x="2045208" y="490601"/>
                  </a:lnTo>
                  <a:lnTo>
                    <a:pt x="2042160" y="494538"/>
                  </a:lnTo>
                  <a:lnTo>
                    <a:pt x="2034921" y="499745"/>
                  </a:lnTo>
                  <a:lnTo>
                    <a:pt x="2030349" y="501777"/>
                  </a:lnTo>
                  <a:lnTo>
                    <a:pt x="2024888" y="502793"/>
                  </a:lnTo>
                  <a:lnTo>
                    <a:pt x="2021840" y="503555"/>
                  </a:lnTo>
                  <a:lnTo>
                    <a:pt x="2016506" y="503809"/>
                  </a:lnTo>
                  <a:lnTo>
                    <a:pt x="1964563" y="503809"/>
                  </a:lnTo>
                  <a:lnTo>
                    <a:pt x="1964563" y="431800"/>
                  </a:lnTo>
                  <a:lnTo>
                    <a:pt x="2005711" y="431800"/>
                  </a:lnTo>
                  <a:lnTo>
                    <a:pt x="2042541" y="441706"/>
                  </a:lnTo>
                  <a:lnTo>
                    <a:pt x="2051050" y="459994"/>
                  </a:lnTo>
                  <a:lnTo>
                    <a:pt x="2051050" y="421386"/>
                  </a:lnTo>
                  <a:lnTo>
                    <a:pt x="2049526" y="420408"/>
                  </a:lnTo>
                  <a:lnTo>
                    <a:pt x="2041906" y="417068"/>
                  </a:lnTo>
                  <a:lnTo>
                    <a:pt x="2047786" y="413169"/>
                  </a:lnTo>
                  <a:lnTo>
                    <a:pt x="2052853" y="408686"/>
                  </a:lnTo>
                  <a:lnTo>
                    <a:pt x="2054136" y="407162"/>
                  </a:lnTo>
                  <a:lnTo>
                    <a:pt x="2057120" y="403644"/>
                  </a:lnTo>
                  <a:lnTo>
                    <a:pt x="2066798" y="372745"/>
                  </a:lnTo>
                  <a:lnTo>
                    <a:pt x="2066366" y="365582"/>
                  </a:lnTo>
                  <a:lnTo>
                    <a:pt x="2065058" y="358571"/>
                  </a:lnTo>
                  <a:lnTo>
                    <a:pt x="2062886" y="351726"/>
                  </a:lnTo>
                  <a:lnTo>
                    <a:pt x="2059813" y="345059"/>
                  </a:lnTo>
                  <a:lnTo>
                    <a:pt x="2059012" y="343789"/>
                  </a:lnTo>
                  <a:lnTo>
                    <a:pt x="2055964" y="338899"/>
                  </a:lnTo>
                  <a:lnTo>
                    <a:pt x="2051494" y="333565"/>
                  </a:lnTo>
                  <a:lnTo>
                    <a:pt x="2046338" y="329095"/>
                  </a:lnTo>
                  <a:lnTo>
                    <a:pt x="2043557" y="327380"/>
                  </a:lnTo>
                  <a:lnTo>
                    <a:pt x="2043557" y="369062"/>
                  </a:lnTo>
                  <a:lnTo>
                    <a:pt x="2043557" y="383286"/>
                  </a:lnTo>
                  <a:lnTo>
                    <a:pt x="2013458" y="407162"/>
                  </a:lnTo>
                  <a:lnTo>
                    <a:pt x="1964563" y="407162"/>
                  </a:lnTo>
                  <a:lnTo>
                    <a:pt x="1964563" y="343789"/>
                  </a:lnTo>
                  <a:lnTo>
                    <a:pt x="2000123" y="343789"/>
                  </a:lnTo>
                  <a:lnTo>
                    <a:pt x="2042160" y="362966"/>
                  </a:lnTo>
                  <a:lnTo>
                    <a:pt x="2043557" y="369062"/>
                  </a:lnTo>
                  <a:lnTo>
                    <a:pt x="2043557" y="327380"/>
                  </a:lnTo>
                  <a:lnTo>
                    <a:pt x="2007743" y="319151"/>
                  </a:lnTo>
                  <a:lnTo>
                    <a:pt x="1940941" y="319151"/>
                  </a:lnTo>
                  <a:lnTo>
                    <a:pt x="1940941" y="528574"/>
                  </a:lnTo>
                  <a:lnTo>
                    <a:pt x="2008886" y="528574"/>
                  </a:lnTo>
                  <a:lnTo>
                    <a:pt x="2051939" y="519303"/>
                  </a:lnTo>
                  <a:lnTo>
                    <a:pt x="2066582" y="503809"/>
                  </a:lnTo>
                  <a:lnTo>
                    <a:pt x="2066671" y="503682"/>
                  </a:lnTo>
                  <a:lnTo>
                    <a:pt x="2070100" y="495173"/>
                  </a:lnTo>
                  <a:lnTo>
                    <a:pt x="2072424" y="488746"/>
                  </a:lnTo>
                  <a:lnTo>
                    <a:pt x="2074100" y="482053"/>
                  </a:lnTo>
                  <a:lnTo>
                    <a:pt x="2075091" y="475081"/>
                  </a:lnTo>
                  <a:lnTo>
                    <a:pt x="2075434" y="467868"/>
                  </a:lnTo>
                  <a:close/>
                </a:path>
                <a:path w="2572385" h="532130">
                  <a:moveTo>
                    <a:pt x="2203323" y="3683"/>
                  </a:moveTo>
                  <a:lnTo>
                    <a:pt x="2053971" y="3683"/>
                  </a:lnTo>
                  <a:lnTo>
                    <a:pt x="2053971" y="28321"/>
                  </a:lnTo>
                  <a:lnTo>
                    <a:pt x="2116074" y="28321"/>
                  </a:lnTo>
                  <a:lnTo>
                    <a:pt x="2116074" y="213106"/>
                  </a:lnTo>
                  <a:lnTo>
                    <a:pt x="2140966" y="213106"/>
                  </a:lnTo>
                  <a:lnTo>
                    <a:pt x="2140966" y="28321"/>
                  </a:lnTo>
                  <a:lnTo>
                    <a:pt x="2203323" y="28321"/>
                  </a:lnTo>
                  <a:lnTo>
                    <a:pt x="2203323" y="3683"/>
                  </a:lnTo>
                  <a:close/>
                </a:path>
                <a:path w="2572385" h="532130">
                  <a:moveTo>
                    <a:pt x="2255139" y="528574"/>
                  </a:moveTo>
                  <a:lnTo>
                    <a:pt x="2233079" y="465201"/>
                  </a:lnTo>
                  <a:lnTo>
                    <a:pt x="2225205" y="442595"/>
                  </a:lnTo>
                  <a:lnTo>
                    <a:pt x="2200275" y="370979"/>
                  </a:lnTo>
                  <a:lnTo>
                    <a:pt x="2200275" y="442595"/>
                  </a:lnTo>
                  <a:lnTo>
                    <a:pt x="2139950" y="442595"/>
                  </a:lnTo>
                  <a:lnTo>
                    <a:pt x="2159508" y="381127"/>
                  </a:lnTo>
                  <a:lnTo>
                    <a:pt x="2162378" y="371208"/>
                  </a:lnTo>
                  <a:lnTo>
                    <a:pt x="2164931" y="361226"/>
                  </a:lnTo>
                  <a:lnTo>
                    <a:pt x="2167140" y="351205"/>
                  </a:lnTo>
                  <a:lnTo>
                    <a:pt x="2169033" y="341122"/>
                  </a:lnTo>
                  <a:lnTo>
                    <a:pt x="2171382" y="350202"/>
                  </a:lnTo>
                  <a:lnTo>
                    <a:pt x="2174278" y="360464"/>
                  </a:lnTo>
                  <a:lnTo>
                    <a:pt x="2177719" y="371919"/>
                  </a:lnTo>
                  <a:lnTo>
                    <a:pt x="2181733" y="384556"/>
                  </a:lnTo>
                  <a:lnTo>
                    <a:pt x="2200275" y="442595"/>
                  </a:lnTo>
                  <a:lnTo>
                    <a:pt x="2200275" y="370979"/>
                  </a:lnTo>
                  <a:lnTo>
                    <a:pt x="2189886" y="341122"/>
                  </a:lnTo>
                  <a:lnTo>
                    <a:pt x="2182241" y="319151"/>
                  </a:lnTo>
                  <a:lnTo>
                    <a:pt x="2156841" y="319151"/>
                  </a:lnTo>
                  <a:lnTo>
                    <a:pt x="2088515" y="528574"/>
                  </a:lnTo>
                  <a:lnTo>
                    <a:pt x="2113534" y="528574"/>
                  </a:lnTo>
                  <a:lnTo>
                    <a:pt x="2133092" y="465201"/>
                  </a:lnTo>
                  <a:lnTo>
                    <a:pt x="2207514" y="465201"/>
                  </a:lnTo>
                  <a:lnTo>
                    <a:pt x="2228342" y="528574"/>
                  </a:lnTo>
                  <a:lnTo>
                    <a:pt x="2255139" y="528574"/>
                  </a:lnTo>
                  <a:close/>
                </a:path>
                <a:path w="2572385" h="532130">
                  <a:moveTo>
                    <a:pt x="2369312" y="188341"/>
                  </a:moveTo>
                  <a:lnTo>
                    <a:pt x="2253488" y="188341"/>
                  </a:lnTo>
                  <a:lnTo>
                    <a:pt x="2253488" y="117094"/>
                  </a:lnTo>
                  <a:lnTo>
                    <a:pt x="2357882" y="117094"/>
                  </a:lnTo>
                  <a:lnTo>
                    <a:pt x="2357882" y="92456"/>
                  </a:lnTo>
                  <a:lnTo>
                    <a:pt x="2253488" y="92456"/>
                  </a:lnTo>
                  <a:lnTo>
                    <a:pt x="2253488" y="28321"/>
                  </a:lnTo>
                  <a:lnTo>
                    <a:pt x="2364867" y="28321"/>
                  </a:lnTo>
                  <a:lnTo>
                    <a:pt x="2364867" y="3683"/>
                  </a:lnTo>
                  <a:lnTo>
                    <a:pt x="2228596" y="3683"/>
                  </a:lnTo>
                  <a:lnTo>
                    <a:pt x="2228596" y="213106"/>
                  </a:lnTo>
                  <a:lnTo>
                    <a:pt x="2369312" y="213106"/>
                  </a:lnTo>
                  <a:lnTo>
                    <a:pt x="2369312" y="188341"/>
                  </a:lnTo>
                  <a:close/>
                </a:path>
                <a:path w="2572385" h="532130">
                  <a:moveTo>
                    <a:pt x="2399284" y="503809"/>
                  </a:moveTo>
                  <a:lnTo>
                    <a:pt x="2285492" y="503809"/>
                  </a:lnTo>
                  <a:lnTo>
                    <a:pt x="2296414" y="489204"/>
                  </a:lnTo>
                  <a:lnTo>
                    <a:pt x="2396363" y="343789"/>
                  </a:lnTo>
                  <a:lnTo>
                    <a:pt x="2396363" y="319151"/>
                  </a:lnTo>
                  <a:lnTo>
                    <a:pt x="2268728" y="319151"/>
                  </a:lnTo>
                  <a:lnTo>
                    <a:pt x="2268728" y="343789"/>
                  </a:lnTo>
                  <a:lnTo>
                    <a:pt x="2368169" y="343789"/>
                  </a:lnTo>
                  <a:lnTo>
                    <a:pt x="2363711" y="349351"/>
                  </a:lnTo>
                  <a:lnTo>
                    <a:pt x="2359126" y="355333"/>
                  </a:lnTo>
                  <a:lnTo>
                    <a:pt x="2354427" y="361784"/>
                  </a:lnTo>
                  <a:lnTo>
                    <a:pt x="2349627" y="368681"/>
                  </a:lnTo>
                  <a:lnTo>
                    <a:pt x="2258441" y="502793"/>
                  </a:lnTo>
                  <a:lnTo>
                    <a:pt x="2258441" y="528574"/>
                  </a:lnTo>
                  <a:lnTo>
                    <a:pt x="2399284" y="528574"/>
                  </a:lnTo>
                  <a:lnTo>
                    <a:pt x="2399284" y="503809"/>
                  </a:lnTo>
                  <a:close/>
                </a:path>
                <a:path w="2572385" h="532130">
                  <a:moveTo>
                    <a:pt x="2572131" y="528574"/>
                  </a:moveTo>
                  <a:lnTo>
                    <a:pt x="2550071" y="465201"/>
                  </a:lnTo>
                  <a:lnTo>
                    <a:pt x="2542197" y="442595"/>
                  </a:lnTo>
                  <a:lnTo>
                    <a:pt x="2517267" y="370979"/>
                  </a:lnTo>
                  <a:lnTo>
                    <a:pt x="2517267" y="442595"/>
                  </a:lnTo>
                  <a:lnTo>
                    <a:pt x="2456942" y="442595"/>
                  </a:lnTo>
                  <a:lnTo>
                    <a:pt x="2476500" y="381127"/>
                  </a:lnTo>
                  <a:lnTo>
                    <a:pt x="2479370" y="371208"/>
                  </a:lnTo>
                  <a:lnTo>
                    <a:pt x="2481923" y="361226"/>
                  </a:lnTo>
                  <a:lnTo>
                    <a:pt x="2484132" y="351205"/>
                  </a:lnTo>
                  <a:lnTo>
                    <a:pt x="2486025" y="341122"/>
                  </a:lnTo>
                  <a:lnTo>
                    <a:pt x="2488374" y="350202"/>
                  </a:lnTo>
                  <a:lnTo>
                    <a:pt x="2491270" y="360464"/>
                  </a:lnTo>
                  <a:lnTo>
                    <a:pt x="2494711" y="371919"/>
                  </a:lnTo>
                  <a:lnTo>
                    <a:pt x="2498725" y="384556"/>
                  </a:lnTo>
                  <a:lnTo>
                    <a:pt x="2517267" y="442595"/>
                  </a:lnTo>
                  <a:lnTo>
                    <a:pt x="2517267" y="370979"/>
                  </a:lnTo>
                  <a:lnTo>
                    <a:pt x="2506878" y="341122"/>
                  </a:lnTo>
                  <a:lnTo>
                    <a:pt x="2499233" y="319151"/>
                  </a:lnTo>
                  <a:lnTo>
                    <a:pt x="2473960" y="319151"/>
                  </a:lnTo>
                  <a:lnTo>
                    <a:pt x="2405507" y="528574"/>
                  </a:lnTo>
                  <a:lnTo>
                    <a:pt x="2430526" y="528574"/>
                  </a:lnTo>
                  <a:lnTo>
                    <a:pt x="2450084" y="465201"/>
                  </a:lnTo>
                  <a:lnTo>
                    <a:pt x="2524506" y="465201"/>
                  </a:lnTo>
                  <a:lnTo>
                    <a:pt x="2545334" y="528574"/>
                  </a:lnTo>
                  <a:lnTo>
                    <a:pt x="2572131" y="528574"/>
                  </a:lnTo>
                  <a:close/>
                </a:path>
              </a:pathLst>
            </a:custGeom>
            <a:solidFill>
              <a:srgbClr val="FFFFFF"/>
            </a:solidFill>
          </p:spPr>
          <p:txBody>
            <a:bodyPr wrap="square" lIns="0" tIns="0" rIns="0" bIns="0" rtlCol="0"/>
            <a:lstStyle/>
            <a:p>
              <a:endParaRPr/>
            </a:p>
          </p:txBody>
        </p:sp>
        <p:sp>
          <p:nvSpPr>
            <p:cNvPr id="37" name="object 37"/>
            <p:cNvSpPr/>
            <p:nvPr/>
          </p:nvSpPr>
          <p:spPr>
            <a:xfrm>
              <a:off x="460324" y="1615693"/>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38" name="object 38"/>
            <p:cNvPicPr/>
            <p:nvPr/>
          </p:nvPicPr>
          <p:blipFill>
            <a:blip r:embed="rId17" cstate="screen">
              <a:extLst>
                <a:ext uri="{28A0092B-C50C-407E-A947-70E740481C1C}">
                  <a14:useLocalDpi xmlns:a14="http://schemas.microsoft.com/office/drawing/2010/main"/>
                </a:ext>
              </a:extLst>
            </a:blip>
            <a:stretch>
              <a:fillRect/>
            </a:stretch>
          </p:blipFill>
          <p:spPr>
            <a:xfrm>
              <a:off x="1066609" y="1615693"/>
              <a:ext cx="2236406" cy="128143"/>
            </a:xfrm>
            <a:prstGeom prst="rect">
              <a:avLst/>
            </a:prstGeom>
          </p:spPr>
        </p:pic>
      </p:grpSp>
      <p:sp>
        <p:nvSpPr>
          <p:cNvPr id="39" name="object 39"/>
          <p:cNvSpPr txBox="1"/>
          <p:nvPr/>
        </p:nvSpPr>
        <p:spPr>
          <a:xfrm>
            <a:off x="444503" y="1731012"/>
            <a:ext cx="34226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t>
            </a:r>
            <a:r>
              <a:rPr sz="1100" spc="40" dirty="0">
                <a:solidFill>
                  <a:srgbClr val="004448"/>
                </a:solidFill>
                <a:latin typeface="Microsoft Sans Serif"/>
                <a:cs typeface="Microsoft Sans Serif"/>
              </a:rPr>
              <a:t>a</a:t>
            </a:r>
            <a:r>
              <a:rPr sz="1100" spc="-10" dirty="0">
                <a:solidFill>
                  <a:srgbClr val="004448"/>
                </a:solidFill>
                <a:latin typeface="Microsoft Sans Serif"/>
                <a:cs typeface="Microsoft Sans Serif"/>
              </a:rPr>
              <a:t>í</a:t>
            </a:r>
            <a:r>
              <a:rPr sz="1100" dirty="0">
                <a:solidFill>
                  <a:srgbClr val="004448"/>
                </a:solidFill>
                <a:latin typeface="Microsoft Sans Serif"/>
                <a:cs typeface="Microsoft Sans Serif"/>
              </a:rPr>
              <a:t>s:</a:t>
            </a:r>
            <a:endParaRPr sz="1100">
              <a:latin typeface="Microsoft Sans Serif"/>
              <a:cs typeface="Microsoft Sans Serif"/>
            </a:endParaRPr>
          </a:p>
        </p:txBody>
      </p:sp>
      <p:sp>
        <p:nvSpPr>
          <p:cNvPr id="40" name="object 40"/>
          <p:cNvSpPr txBox="1"/>
          <p:nvPr/>
        </p:nvSpPr>
        <p:spPr>
          <a:xfrm>
            <a:off x="924867" y="1731012"/>
            <a:ext cx="661035" cy="182195"/>
          </a:xfrm>
          <a:prstGeom prst="rect">
            <a:avLst/>
          </a:prstGeom>
        </p:spPr>
        <p:txBody>
          <a:bodyPr vert="horz" wrap="square" lIns="0" tIns="12697" rIns="0" bIns="0" rtlCol="0">
            <a:spAutoFit/>
          </a:bodyPr>
          <a:lstStyle/>
          <a:p>
            <a:pPr marL="12697">
              <a:spcBef>
                <a:spcPts val="100"/>
              </a:spcBef>
            </a:pPr>
            <a:r>
              <a:rPr sz="1100" spc="20" dirty="0">
                <a:solidFill>
                  <a:srgbClr val="004448"/>
                </a:solidFill>
                <a:latin typeface="Microsoft Sans Serif"/>
                <a:cs typeface="Microsoft Sans Serif"/>
              </a:rPr>
              <a:t>Es</a:t>
            </a:r>
            <a:r>
              <a:rPr sz="1100" spc="20" dirty="0">
                <a:solidFill>
                  <a:srgbClr val="57585B"/>
                </a:solidFill>
                <a:latin typeface="Microsoft Sans Serif"/>
                <a:cs typeface="Microsoft Sans Serif"/>
              </a:rPr>
              <a:t>lovenia</a:t>
            </a:r>
            <a:endParaRPr sz="1100">
              <a:latin typeface="Microsoft Sans Serif"/>
              <a:cs typeface="Microsoft Sans Serif"/>
            </a:endParaRPr>
          </a:p>
        </p:txBody>
      </p:sp>
      <p:pic>
        <p:nvPicPr>
          <p:cNvPr id="41" name="object 41"/>
          <p:cNvPicPr/>
          <p:nvPr/>
        </p:nvPicPr>
        <p:blipFill>
          <a:blip r:embed="rId18" cstate="screen">
            <a:extLst>
              <a:ext uri="{28A0092B-C50C-407E-A947-70E740481C1C}">
                <a14:useLocalDpi xmlns:a14="http://schemas.microsoft.com/office/drawing/2010/main"/>
              </a:ext>
            </a:extLst>
          </a:blip>
          <a:stretch>
            <a:fillRect/>
          </a:stretch>
        </p:blipFill>
        <p:spPr>
          <a:xfrm>
            <a:off x="451484" y="4964302"/>
            <a:ext cx="213982" cy="213995"/>
          </a:xfrm>
          <a:prstGeom prst="rect">
            <a:avLst/>
          </a:prstGeom>
        </p:spPr>
      </p:pic>
      <p:pic>
        <p:nvPicPr>
          <p:cNvPr id="42" name="object 42"/>
          <p:cNvPicPr/>
          <p:nvPr/>
        </p:nvPicPr>
        <p:blipFill>
          <a:blip r:embed="rId19" cstate="screen">
            <a:extLst>
              <a:ext uri="{28A0092B-C50C-407E-A947-70E740481C1C}">
                <a14:useLocalDpi xmlns:a14="http://schemas.microsoft.com/office/drawing/2010/main"/>
              </a:ext>
            </a:extLst>
          </a:blip>
          <a:stretch>
            <a:fillRect/>
          </a:stretch>
        </p:blipFill>
        <p:spPr>
          <a:xfrm>
            <a:off x="3817620" y="6176952"/>
            <a:ext cx="213995" cy="195275"/>
          </a:xfrm>
          <a:prstGeom prst="rect">
            <a:avLst/>
          </a:prstGeom>
        </p:spPr>
      </p:pic>
      <p:grpSp>
        <p:nvGrpSpPr>
          <p:cNvPr id="43" name="object 43"/>
          <p:cNvGrpSpPr/>
          <p:nvPr/>
        </p:nvGrpSpPr>
        <p:grpSpPr>
          <a:xfrm>
            <a:off x="6233286" y="1886079"/>
            <a:ext cx="427990" cy="629285"/>
            <a:chOff x="6233286" y="1886076"/>
            <a:chExt cx="427990" cy="629285"/>
          </a:xfrm>
        </p:grpSpPr>
        <p:pic>
          <p:nvPicPr>
            <p:cNvPr id="44" name="object 44"/>
            <p:cNvPicPr/>
            <p:nvPr/>
          </p:nvPicPr>
          <p:blipFill>
            <a:blip r:embed="rId20" cstate="screen">
              <a:extLst>
                <a:ext uri="{28A0092B-C50C-407E-A947-70E740481C1C}">
                  <a14:useLocalDpi xmlns:a14="http://schemas.microsoft.com/office/drawing/2010/main"/>
                </a:ext>
              </a:extLst>
            </a:blip>
            <a:stretch>
              <a:fillRect/>
            </a:stretch>
          </p:blipFill>
          <p:spPr>
            <a:xfrm>
              <a:off x="6387290" y="1886076"/>
              <a:ext cx="240839" cy="184911"/>
            </a:xfrm>
            <a:prstGeom prst="rect">
              <a:avLst/>
            </a:prstGeom>
          </p:spPr>
        </p:pic>
        <p:pic>
          <p:nvPicPr>
            <p:cNvPr id="45" name="object 45"/>
            <p:cNvPicPr/>
            <p:nvPr/>
          </p:nvPicPr>
          <p:blipFill>
            <a:blip r:embed="rId21" cstate="screen">
              <a:extLst>
                <a:ext uri="{28A0092B-C50C-407E-A947-70E740481C1C}">
                  <a14:useLocalDpi xmlns:a14="http://schemas.microsoft.com/office/drawing/2010/main"/>
                </a:ext>
              </a:extLst>
            </a:blip>
            <a:stretch>
              <a:fillRect/>
            </a:stretch>
          </p:blipFill>
          <p:spPr>
            <a:xfrm>
              <a:off x="6363588" y="2111247"/>
              <a:ext cx="203072" cy="172309"/>
            </a:xfrm>
            <a:prstGeom prst="rect">
              <a:avLst/>
            </a:prstGeom>
          </p:spPr>
        </p:pic>
        <p:pic>
          <p:nvPicPr>
            <p:cNvPr id="46" name="object 46"/>
            <p:cNvPicPr/>
            <p:nvPr/>
          </p:nvPicPr>
          <p:blipFill>
            <a:blip r:embed="rId22" cstate="screen">
              <a:extLst>
                <a:ext uri="{28A0092B-C50C-407E-A947-70E740481C1C}">
                  <a14:useLocalDpi xmlns:a14="http://schemas.microsoft.com/office/drawing/2010/main"/>
                </a:ext>
              </a:extLst>
            </a:blip>
            <a:stretch>
              <a:fillRect/>
            </a:stretch>
          </p:blipFill>
          <p:spPr>
            <a:xfrm>
              <a:off x="6346951" y="2345943"/>
              <a:ext cx="152146" cy="169037"/>
            </a:xfrm>
            <a:prstGeom prst="rect">
              <a:avLst/>
            </a:prstGeom>
          </p:spPr>
        </p:pic>
        <p:sp>
          <p:nvSpPr>
            <p:cNvPr id="47" name="object 47"/>
            <p:cNvSpPr/>
            <p:nvPr/>
          </p:nvSpPr>
          <p:spPr>
            <a:xfrm>
              <a:off x="6233287" y="2038349"/>
              <a:ext cx="427990" cy="452120"/>
            </a:xfrm>
            <a:custGeom>
              <a:avLst/>
              <a:gdLst/>
              <a:ahLst/>
              <a:cxnLst/>
              <a:rect l="l" t="t" r="r" b="b"/>
              <a:pathLst>
                <a:path w="427990" h="452119">
                  <a:moveTo>
                    <a:pt x="178054" y="257556"/>
                  </a:moveTo>
                  <a:lnTo>
                    <a:pt x="77216" y="343916"/>
                  </a:lnTo>
                  <a:lnTo>
                    <a:pt x="61849" y="364998"/>
                  </a:lnTo>
                  <a:lnTo>
                    <a:pt x="60794" y="358978"/>
                  </a:lnTo>
                  <a:lnTo>
                    <a:pt x="27940" y="225552"/>
                  </a:lnTo>
                  <a:lnTo>
                    <a:pt x="0" y="219710"/>
                  </a:lnTo>
                  <a:lnTo>
                    <a:pt x="34404" y="339813"/>
                  </a:lnTo>
                  <a:lnTo>
                    <a:pt x="45212" y="377698"/>
                  </a:lnTo>
                  <a:lnTo>
                    <a:pt x="71628" y="383413"/>
                  </a:lnTo>
                  <a:lnTo>
                    <a:pt x="87160" y="364998"/>
                  </a:lnTo>
                  <a:lnTo>
                    <a:pt x="178054" y="257556"/>
                  </a:lnTo>
                  <a:close/>
                </a:path>
                <a:path w="427990" h="452119">
                  <a:moveTo>
                    <a:pt x="231140" y="268859"/>
                  </a:moveTo>
                  <a:lnTo>
                    <a:pt x="205359" y="263271"/>
                  </a:lnTo>
                  <a:lnTo>
                    <a:pt x="175260" y="405384"/>
                  </a:lnTo>
                  <a:lnTo>
                    <a:pt x="200914" y="410845"/>
                  </a:lnTo>
                  <a:lnTo>
                    <a:pt x="208508" y="375323"/>
                  </a:lnTo>
                  <a:lnTo>
                    <a:pt x="231140" y="268859"/>
                  </a:lnTo>
                  <a:close/>
                </a:path>
                <a:path w="427990" h="452119">
                  <a:moveTo>
                    <a:pt x="237871" y="32766"/>
                  </a:moveTo>
                  <a:lnTo>
                    <a:pt x="83693" y="0"/>
                  </a:lnTo>
                  <a:lnTo>
                    <a:pt x="82550" y="5588"/>
                  </a:lnTo>
                  <a:lnTo>
                    <a:pt x="81280" y="11176"/>
                  </a:lnTo>
                  <a:lnTo>
                    <a:pt x="80137" y="16764"/>
                  </a:lnTo>
                  <a:lnTo>
                    <a:pt x="144272" y="30353"/>
                  </a:lnTo>
                  <a:lnTo>
                    <a:pt x="117602" y="155575"/>
                  </a:lnTo>
                  <a:lnTo>
                    <a:pt x="143383" y="161036"/>
                  </a:lnTo>
                  <a:lnTo>
                    <a:pt x="170053" y="35814"/>
                  </a:lnTo>
                  <a:lnTo>
                    <a:pt x="234315" y="49530"/>
                  </a:lnTo>
                  <a:lnTo>
                    <a:pt x="235585" y="43942"/>
                  </a:lnTo>
                  <a:lnTo>
                    <a:pt x="237236" y="35814"/>
                  </a:lnTo>
                  <a:lnTo>
                    <a:pt x="237871" y="32766"/>
                  </a:lnTo>
                  <a:close/>
                </a:path>
                <a:path w="427990" h="452119">
                  <a:moveTo>
                    <a:pt x="418833" y="308737"/>
                  </a:moveTo>
                  <a:lnTo>
                    <a:pt x="382498" y="300990"/>
                  </a:lnTo>
                  <a:lnTo>
                    <a:pt x="278257" y="278765"/>
                  </a:lnTo>
                  <a:lnTo>
                    <a:pt x="270649" y="314299"/>
                  </a:lnTo>
                  <a:lnTo>
                    <a:pt x="263093" y="349821"/>
                  </a:lnTo>
                  <a:lnTo>
                    <a:pt x="248031" y="420878"/>
                  </a:lnTo>
                  <a:lnTo>
                    <a:pt x="393192" y="451739"/>
                  </a:lnTo>
                  <a:lnTo>
                    <a:pt x="394335" y="446151"/>
                  </a:lnTo>
                  <a:lnTo>
                    <a:pt x="395605" y="440563"/>
                  </a:lnTo>
                  <a:lnTo>
                    <a:pt x="396735" y="434975"/>
                  </a:lnTo>
                  <a:lnTo>
                    <a:pt x="277368" y="409575"/>
                  </a:lnTo>
                  <a:lnTo>
                    <a:pt x="287655" y="361188"/>
                  </a:lnTo>
                  <a:lnTo>
                    <a:pt x="395211" y="384048"/>
                  </a:lnTo>
                  <a:lnTo>
                    <a:pt x="396367" y="378587"/>
                  </a:lnTo>
                  <a:lnTo>
                    <a:pt x="397637" y="372999"/>
                  </a:lnTo>
                  <a:lnTo>
                    <a:pt x="398780" y="367411"/>
                  </a:lnTo>
                  <a:lnTo>
                    <a:pt x="369455" y="361188"/>
                  </a:lnTo>
                  <a:lnTo>
                    <a:pt x="291084" y="344551"/>
                  </a:lnTo>
                  <a:lnTo>
                    <a:pt x="293433" y="333692"/>
                  </a:lnTo>
                  <a:lnTo>
                    <a:pt x="295757" y="322821"/>
                  </a:lnTo>
                  <a:lnTo>
                    <a:pt x="300355" y="300990"/>
                  </a:lnTo>
                  <a:lnTo>
                    <a:pt x="415290" y="325501"/>
                  </a:lnTo>
                  <a:lnTo>
                    <a:pt x="416560" y="319913"/>
                  </a:lnTo>
                  <a:lnTo>
                    <a:pt x="418833" y="308737"/>
                  </a:lnTo>
                  <a:close/>
                </a:path>
                <a:path w="427990" h="452119">
                  <a:moveTo>
                    <a:pt x="427837" y="136677"/>
                  </a:moveTo>
                  <a:lnTo>
                    <a:pt x="418515" y="97396"/>
                  </a:lnTo>
                  <a:lnTo>
                    <a:pt x="401269" y="77914"/>
                  </a:lnTo>
                  <a:lnTo>
                    <a:pt x="401269" y="124815"/>
                  </a:lnTo>
                  <a:lnTo>
                    <a:pt x="401104" y="132981"/>
                  </a:lnTo>
                  <a:lnTo>
                    <a:pt x="382054" y="173304"/>
                  </a:lnTo>
                  <a:lnTo>
                    <a:pt x="335102" y="186588"/>
                  </a:lnTo>
                  <a:lnTo>
                    <a:pt x="321056" y="184531"/>
                  </a:lnTo>
                  <a:lnTo>
                    <a:pt x="285419" y="168325"/>
                  </a:lnTo>
                  <a:lnTo>
                    <a:pt x="265010" y="127622"/>
                  </a:lnTo>
                  <a:lnTo>
                    <a:pt x="266446" y="115189"/>
                  </a:lnTo>
                  <a:lnTo>
                    <a:pt x="285572" y="79832"/>
                  </a:lnTo>
                  <a:lnTo>
                    <a:pt x="319620" y="67970"/>
                  </a:lnTo>
                  <a:lnTo>
                    <a:pt x="332409" y="68008"/>
                  </a:lnTo>
                  <a:lnTo>
                    <a:pt x="371678" y="79629"/>
                  </a:lnTo>
                  <a:lnTo>
                    <a:pt x="398259" y="109474"/>
                  </a:lnTo>
                  <a:lnTo>
                    <a:pt x="401269" y="124815"/>
                  </a:lnTo>
                  <a:lnTo>
                    <a:pt x="401269" y="77914"/>
                  </a:lnTo>
                  <a:lnTo>
                    <a:pt x="395732" y="73406"/>
                  </a:lnTo>
                  <a:lnTo>
                    <a:pt x="387045" y="67970"/>
                  </a:lnTo>
                  <a:lnTo>
                    <a:pt x="385445" y="66967"/>
                  </a:lnTo>
                  <a:lnTo>
                    <a:pt x="349110" y="53721"/>
                  </a:lnTo>
                  <a:lnTo>
                    <a:pt x="310718" y="50774"/>
                  </a:lnTo>
                  <a:lnTo>
                    <a:pt x="293560" y="53657"/>
                  </a:lnTo>
                  <a:lnTo>
                    <a:pt x="253149" y="79159"/>
                  </a:lnTo>
                  <a:lnTo>
                    <a:pt x="238633" y="118719"/>
                  </a:lnTo>
                  <a:lnTo>
                    <a:pt x="238836" y="128130"/>
                  </a:lnTo>
                  <a:lnTo>
                    <a:pt x="254165" y="165087"/>
                  </a:lnTo>
                  <a:lnTo>
                    <a:pt x="292252" y="192722"/>
                  </a:lnTo>
                  <a:lnTo>
                    <a:pt x="330314" y="202755"/>
                  </a:lnTo>
                  <a:lnTo>
                    <a:pt x="342696" y="203682"/>
                  </a:lnTo>
                  <a:lnTo>
                    <a:pt x="354901" y="203415"/>
                  </a:lnTo>
                  <a:lnTo>
                    <a:pt x="397878" y="189928"/>
                  </a:lnTo>
                  <a:lnTo>
                    <a:pt x="423354" y="157581"/>
                  </a:lnTo>
                  <a:lnTo>
                    <a:pt x="426339" y="147193"/>
                  </a:lnTo>
                  <a:lnTo>
                    <a:pt x="427837" y="136677"/>
                  </a:lnTo>
                  <a:close/>
                </a:path>
              </a:pathLst>
            </a:custGeom>
            <a:solidFill>
              <a:srgbClr val="FFFFFF"/>
            </a:solidFill>
          </p:spPr>
          <p:txBody>
            <a:bodyPr wrap="square" lIns="0" tIns="0" rIns="0" bIns="0" rtlCol="0"/>
            <a:lstStyle/>
            <a:p>
              <a:endParaRPr/>
            </a:p>
          </p:txBody>
        </p:sp>
      </p:grpSp>
      <p:sp>
        <p:nvSpPr>
          <p:cNvPr id="48" name="object 48"/>
          <p:cNvSpPr txBox="1"/>
          <p:nvPr/>
        </p:nvSpPr>
        <p:spPr>
          <a:xfrm>
            <a:off x="7269728" y="8221291"/>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49" name="object 49"/>
          <p:cNvSpPr txBox="1"/>
          <p:nvPr/>
        </p:nvSpPr>
        <p:spPr>
          <a:xfrm>
            <a:off x="7282688" y="10553947"/>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43</a:t>
            </a:r>
            <a:endParaRPr sz="700">
              <a:latin typeface="Microsoft Sans Serif"/>
              <a:cs typeface="Microsoft Sans Serif"/>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1871" y="3679063"/>
            <a:ext cx="3014980" cy="657860"/>
          </a:xfrm>
          <a:prstGeom prst="rect">
            <a:avLst/>
          </a:prstGeom>
        </p:spPr>
        <p:txBody>
          <a:bodyPr vert="horz" wrap="square" lIns="0" tIns="12697" rIns="0" bIns="0" rtlCol="0">
            <a:spAutoFit/>
          </a:bodyPr>
          <a:lstStyle/>
          <a:p>
            <a:pPr marL="12697">
              <a:lnSpc>
                <a:spcPts val="141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3967" marR="5077">
              <a:lnSpc>
                <a:spcPts val="1190"/>
              </a:lnSpc>
              <a:spcBef>
                <a:spcPts val="20"/>
              </a:spcBef>
            </a:pP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"Džlica"</a:t>
            </a:r>
            <a:r>
              <a:rPr sz="1000" dirty="0">
                <a:solidFill>
                  <a:srgbClr val="57585B"/>
                </a:solidFill>
                <a:latin typeface="Microsoft Sans Serif"/>
                <a:cs typeface="Microsoft Sans Serif"/>
              </a:rPr>
              <a:t> se</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basa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integración</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de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platos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orgánicos</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animación</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interesante</a:t>
            </a:r>
            <a:endParaRPr sz="1000">
              <a:latin typeface="Microsoft Sans Serif"/>
              <a:cs typeface="Microsoft Sans Serif"/>
            </a:endParaRPr>
          </a:p>
          <a:p>
            <a:pPr marL="13967">
              <a:lnSpc>
                <a:spcPts val="1160"/>
              </a:lnSpc>
            </a:pPr>
            <a:r>
              <a:rPr sz="1000" spc="-5" dirty="0">
                <a:solidFill>
                  <a:srgbClr val="57585B"/>
                </a:solidFill>
                <a:latin typeface="Microsoft Sans Serif"/>
                <a:cs typeface="Microsoft Sans Serif"/>
              </a:rPr>
              <a:t>asociada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fabricación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cucharas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madera.</a:t>
            </a:r>
            <a:endParaRPr sz="1000">
              <a:latin typeface="Microsoft Sans Serif"/>
              <a:cs typeface="Microsoft Sans Serif"/>
            </a:endParaRPr>
          </a:p>
        </p:txBody>
      </p:sp>
      <p:sp>
        <p:nvSpPr>
          <p:cNvPr id="3" name="object 3"/>
          <p:cNvSpPr txBox="1"/>
          <p:nvPr/>
        </p:nvSpPr>
        <p:spPr>
          <a:xfrm>
            <a:off x="706630" y="4361796"/>
            <a:ext cx="3033395" cy="1822450"/>
          </a:xfrm>
          <a:prstGeom prst="rect">
            <a:avLst/>
          </a:prstGeom>
        </p:spPr>
        <p:txBody>
          <a:bodyPr vert="horz" wrap="square" lIns="0" tIns="93315" rIns="0" bIns="0" rtlCol="0">
            <a:spAutoFit/>
          </a:bodyPr>
          <a:lstStyle/>
          <a:p>
            <a:pPr marL="29200">
              <a:spcBef>
                <a:spcPts val="735"/>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ct val="95800"/>
              </a:lnSpc>
              <a:spcBef>
                <a:spcPts val="575"/>
              </a:spcBef>
            </a:pP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producto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“Džlica”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tiene</a:t>
            </a:r>
            <a:r>
              <a:rPr sz="1000" dirty="0">
                <a:solidFill>
                  <a:srgbClr val="57585B"/>
                </a:solidFill>
                <a:latin typeface="Microsoft Sans Serif"/>
                <a:cs typeface="Microsoft Sans Serif"/>
              </a:rPr>
              <a:t> su </a:t>
            </a:r>
            <a:r>
              <a:rPr sz="1000" spc="-10" dirty="0">
                <a:solidFill>
                  <a:srgbClr val="57585B"/>
                </a:solidFill>
                <a:latin typeface="Microsoft Sans Serif"/>
                <a:cs typeface="Microsoft Sans Serif"/>
              </a:rPr>
              <a:t>origen</a:t>
            </a:r>
            <a:r>
              <a:rPr sz="1000" spc="-5" dirty="0">
                <a:solidFill>
                  <a:srgbClr val="57585B"/>
                </a:solidFill>
                <a:latin typeface="Microsoft Sans Serif"/>
                <a:cs typeface="Microsoft Sans Serif"/>
              </a:rPr>
              <a:t> 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filosofía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Sostenible de UPCYCLING, que tiene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objetivo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actualizar </a:t>
            </a:r>
            <a:r>
              <a:rPr sz="1000" dirty="0">
                <a:solidFill>
                  <a:srgbClr val="57585B"/>
                </a:solidFill>
                <a:latin typeface="Microsoft Sans Serif"/>
                <a:cs typeface="Microsoft Sans Serif"/>
              </a:rPr>
              <a:t>un </a:t>
            </a:r>
            <a:r>
              <a:rPr sz="1000" spc="-5" dirty="0">
                <a:solidFill>
                  <a:srgbClr val="57585B"/>
                </a:solidFill>
                <a:latin typeface="Microsoft Sans Serif"/>
                <a:cs typeface="Microsoft Sans Serif"/>
              </a:rPr>
              <a:t>material u objeto </a:t>
            </a:r>
            <a:r>
              <a:rPr sz="1000" spc="-15" dirty="0">
                <a:solidFill>
                  <a:srgbClr val="57585B"/>
                </a:solidFill>
                <a:latin typeface="Microsoft Sans Serif"/>
                <a:cs typeface="Microsoft Sans Serif"/>
              </a:rPr>
              <a:t>ya </a:t>
            </a:r>
            <a:r>
              <a:rPr sz="1000" spc="-5" dirty="0">
                <a:solidFill>
                  <a:srgbClr val="57585B"/>
                </a:solidFill>
                <a:latin typeface="Microsoft Sans Serif"/>
                <a:cs typeface="Microsoft Sans Serif"/>
              </a:rPr>
              <a:t>existente con </a:t>
            </a:r>
            <a:r>
              <a:rPr sz="1000" spc="5" dirty="0">
                <a:solidFill>
                  <a:srgbClr val="57585B"/>
                </a:solidFill>
                <a:latin typeface="Microsoft Sans Serif"/>
                <a:cs typeface="Microsoft Sans Serif"/>
              </a:rPr>
              <a:t>una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idea creativa y Sostenible. </a:t>
            </a:r>
            <a:r>
              <a:rPr sz="1000" spc="10" dirty="0">
                <a:solidFill>
                  <a:srgbClr val="57585B"/>
                </a:solidFill>
                <a:latin typeface="Microsoft Sans Serif"/>
                <a:cs typeface="Microsoft Sans Serif"/>
              </a:rPr>
              <a:t>Así, </a:t>
            </a:r>
            <a:r>
              <a:rPr sz="100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cuchara </a:t>
            </a:r>
            <a:r>
              <a:rPr sz="1000" dirty="0">
                <a:solidFill>
                  <a:srgbClr val="57585B"/>
                </a:solidFill>
                <a:latin typeface="Microsoft Sans Serif"/>
                <a:cs typeface="Microsoft Sans Serif"/>
              </a:rPr>
              <a:t>de madera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 hecha </a:t>
            </a:r>
            <a:r>
              <a:rPr sz="1000"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componentes </a:t>
            </a:r>
            <a:r>
              <a:rPr sz="1000" dirty="0">
                <a:solidFill>
                  <a:srgbClr val="57585B"/>
                </a:solidFill>
                <a:latin typeface="Microsoft Sans Serif"/>
                <a:cs typeface="Microsoft Sans Serif"/>
              </a:rPr>
              <a:t>de un </a:t>
            </a:r>
            <a:r>
              <a:rPr sz="1000" spc="-5" dirty="0">
                <a:solidFill>
                  <a:srgbClr val="57585B"/>
                </a:solidFill>
                <a:latin typeface="Microsoft Sans Serif"/>
                <a:cs typeface="Microsoft Sans Serif"/>
              </a:rPr>
              <a:t>barril de </a:t>
            </a:r>
            <a:r>
              <a:rPr sz="1000" spc="5" dirty="0">
                <a:solidFill>
                  <a:srgbClr val="57585B"/>
                </a:solidFill>
                <a:latin typeface="Microsoft Sans Serif"/>
                <a:cs typeface="Microsoft Sans Serif"/>
              </a:rPr>
              <a:t>vino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segunda </a:t>
            </a:r>
            <a:r>
              <a:rPr sz="1000" dirty="0">
                <a:solidFill>
                  <a:srgbClr val="57585B"/>
                </a:solidFill>
                <a:latin typeface="Microsoft Sans Serif"/>
                <a:cs typeface="Microsoft Sans Serif"/>
              </a:rPr>
              <a:t>mano, </a:t>
            </a:r>
            <a:r>
              <a:rPr sz="1000" spc="-5" dirty="0">
                <a:solidFill>
                  <a:srgbClr val="57585B"/>
                </a:solidFill>
                <a:latin typeface="Microsoft Sans Serif"/>
                <a:cs typeface="Microsoft Sans Serif"/>
              </a:rPr>
              <a:t>que el huésped completa </a:t>
            </a:r>
            <a:r>
              <a:rPr sz="1000" dirty="0">
                <a:solidFill>
                  <a:srgbClr val="57585B"/>
                </a:solidFill>
                <a:latin typeface="Microsoft Sans Serif"/>
                <a:cs typeface="Microsoft Sans Serif"/>
              </a:rPr>
              <a:t>con </a:t>
            </a:r>
            <a:r>
              <a:rPr sz="1000" spc="-5" dirty="0">
                <a:solidFill>
                  <a:srgbClr val="57585B"/>
                </a:solidFill>
                <a:latin typeface="Microsoft Sans Serif"/>
                <a:cs typeface="Microsoft Sans Serif"/>
              </a:rPr>
              <a:t>sus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propias </a:t>
            </a:r>
            <a:r>
              <a:rPr sz="1000" dirty="0">
                <a:solidFill>
                  <a:srgbClr val="57585B"/>
                </a:solidFill>
                <a:latin typeface="Microsoft Sans Serif"/>
                <a:cs typeface="Microsoft Sans Serif"/>
              </a:rPr>
              <a:t>manos. </a:t>
            </a:r>
            <a:r>
              <a:rPr sz="1000" spc="-5" dirty="0">
                <a:solidFill>
                  <a:srgbClr val="57585B"/>
                </a:solidFill>
                <a:latin typeface="Microsoft Sans Serif"/>
                <a:cs typeface="Microsoft Sans Serif"/>
              </a:rPr>
              <a:t>A continuación,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sirve al huésped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 plato orgánico elaborado con ingredientes locales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preparados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cadena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suministro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a:t>
            </a:r>
            <a:endParaRPr sz="1000">
              <a:latin typeface="Microsoft Sans Serif"/>
              <a:cs typeface="Microsoft Sans Serif"/>
            </a:endParaRPr>
          </a:p>
        </p:txBody>
      </p:sp>
      <p:sp>
        <p:nvSpPr>
          <p:cNvPr id="4" name="object 4"/>
          <p:cNvSpPr txBox="1"/>
          <p:nvPr/>
        </p:nvSpPr>
        <p:spPr>
          <a:xfrm>
            <a:off x="4099943" y="2729229"/>
            <a:ext cx="3018155" cy="111379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3967" marR="5077" algn="just">
              <a:lnSpc>
                <a:spcPts val="1190"/>
              </a:lnSpc>
              <a:spcBef>
                <a:spcPts val="30"/>
              </a:spcBef>
            </a:pPr>
            <a:r>
              <a:rPr sz="1000" spc="-5" dirty="0">
                <a:solidFill>
                  <a:srgbClr val="57585B"/>
                </a:solidFill>
                <a:latin typeface="Microsoft Sans Serif"/>
                <a:cs typeface="Microsoft Sans Serif"/>
              </a:rPr>
              <a:t>La </a:t>
            </a:r>
            <a:r>
              <a:rPr sz="1000" dirty="0">
                <a:solidFill>
                  <a:srgbClr val="57585B"/>
                </a:solidFill>
                <a:latin typeface="Microsoft Sans Serif"/>
                <a:cs typeface="Microsoft Sans Serif"/>
              </a:rPr>
              <a:t>empresa </a:t>
            </a:r>
            <a:r>
              <a:rPr sz="1000" spc="-5" dirty="0">
                <a:solidFill>
                  <a:srgbClr val="57585B"/>
                </a:solidFill>
                <a:latin typeface="Microsoft Sans Serif"/>
                <a:cs typeface="Microsoft Sans Serif"/>
              </a:rPr>
              <a:t>emplea a personas </a:t>
            </a:r>
            <a:r>
              <a:rPr sz="1000" dirty="0">
                <a:solidFill>
                  <a:srgbClr val="57585B"/>
                </a:solidFill>
                <a:latin typeface="Microsoft Sans Serif"/>
                <a:cs typeface="Microsoft Sans Serif"/>
              </a:rPr>
              <a:t>de su </a:t>
            </a:r>
            <a:r>
              <a:rPr sz="1000" spc="-5" dirty="0">
                <a:solidFill>
                  <a:srgbClr val="57585B"/>
                </a:solidFill>
                <a:latin typeface="Microsoft Sans Serif"/>
                <a:cs typeface="Microsoft Sans Serif"/>
              </a:rPr>
              <a:t>entorno local.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 barriles </a:t>
            </a:r>
            <a:r>
              <a:rPr sz="1000" dirty="0">
                <a:solidFill>
                  <a:srgbClr val="57585B"/>
                </a:solidFill>
                <a:latin typeface="Microsoft Sans Serif"/>
                <a:cs typeface="Microsoft Sans Serif"/>
              </a:rPr>
              <a:t>de madera </a:t>
            </a:r>
            <a:r>
              <a:rPr sz="1000" spc="-5" dirty="0">
                <a:solidFill>
                  <a:srgbClr val="57585B"/>
                </a:solidFill>
                <a:latin typeface="Microsoft Sans Serif"/>
                <a:cs typeface="Microsoft Sans Serif"/>
              </a:rPr>
              <a:t>duraderos </a:t>
            </a:r>
            <a:r>
              <a:rPr sz="1000" dirty="0">
                <a:solidFill>
                  <a:srgbClr val="57585B"/>
                </a:solidFill>
                <a:latin typeface="Microsoft Sans Serif"/>
                <a:cs typeface="Microsoft Sans Serif"/>
              </a:rPr>
              <a:t>se compran </a:t>
            </a:r>
            <a:r>
              <a:rPr sz="1000" spc="-5" dirty="0">
                <a:solidFill>
                  <a:srgbClr val="57585B"/>
                </a:solidFill>
                <a:latin typeface="Microsoft Sans Serif"/>
                <a:cs typeface="Microsoft Sans Serif"/>
              </a:rPr>
              <a:t>a los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enólogos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00" dirty="0">
                <a:solidFill>
                  <a:srgbClr val="57585B"/>
                </a:solidFill>
                <a:latin typeface="Microsoft Sans Serif"/>
                <a:cs typeface="Microsoft Sans Serif"/>
              </a:rPr>
              <a:t> </a:t>
            </a:r>
            <a:r>
              <a:rPr sz="1000" dirty="0">
                <a:solidFill>
                  <a:srgbClr val="57585B"/>
                </a:solidFill>
                <a:latin typeface="Microsoft Sans Serif"/>
                <a:cs typeface="Microsoft Sans Serif"/>
              </a:rPr>
              <a:t>un</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precio</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05" dirty="0">
                <a:solidFill>
                  <a:srgbClr val="57585B"/>
                </a:solidFill>
                <a:latin typeface="Microsoft Sans Serif"/>
                <a:cs typeface="Microsoft Sans Serif"/>
              </a:rPr>
              <a:t> </a:t>
            </a:r>
            <a:r>
              <a:rPr sz="1000" dirty="0">
                <a:solidFill>
                  <a:srgbClr val="57585B"/>
                </a:solidFill>
                <a:latin typeface="Microsoft Sans Serif"/>
                <a:cs typeface="Microsoft Sans Serif"/>
              </a:rPr>
              <a:t>mercado</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justo.</a:t>
            </a:r>
            <a:r>
              <a:rPr sz="1000" spc="95"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endParaRPr sz="1000">
              <a:latin typeface="Microsoft Sans Serif"/>
              <a:cs typeface="Microsoft Sans Serif"/>
            </a:endParaRPr>
          </a:p>
          <a:p>
            <a:pPr marL="13967" marR="5077" algn="just">
              <a:lnSpc>
                <a:spcPts val="1190"/>
              </a:lnSpc>
              <a:spcBef>
                <a:spcPts val="10"/>
              </a:spcBef>
            </a:pPr>
            <a:r>
              <a:rPr sz="1000" spc="-5" dirty="0">
                <a:solidFill>
                  <a:srgbClr val="57585B"/>
                </a:solidFill>
                <a:latin typeface="Microsoft Sans Serif"/>
                <a:cs typeface="Microsoft Sans Serif"/>
              </a:rPr>
              <a:t>platos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cuchara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se </a:t>
            </a:r>
            <a:r>
              <a:rPr sz="1000" spc="-5" dirty="0">
                <a:solidFill>
                  <a:srgbClr val="57585B"/>
                </a:solidFill>
                <a:latin typeface="Microsoft Sans Serif"/>
                <a:cs typeface="Microsoft Sans Serif"/>
              </a:rPr>
              <a:t>sirven están hechos</a:t>
            </a:r>
            <a:r>
              <a:rPr sz="1000" dirty="0">
                <a:solidFill>
                  <a:srgbClr val="57585B"/>
                </a:solidFill>
                <a:latin typeface="Microsoft Sans Serif"/>
                <a:cs typeface="Microsoft Sans Serif"/>
              </a:rPr>
              <a:t> 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 orgánicos producidos de acuerdo </a:t>
            </a:r>
            <a:r>
              <a:rPr sz="1000" dirty="0">
                <a:solidFill>
                  <a:srgbClr val="57585B"/>
                </a:solidFill>
                <a:latin typeface="Microsoft Sans Serif"/>
                <a:cs typeface="Microsoft Sans Serif"/>
              </a:rPr>
              <a:t>con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filosofía </a:t>
            </a:r>
            <a:r>
              <a:rPr sz="1000" spc="-5" dirty="0">
                <a:solidFill>
                  <a:srgbClr val="57585B"/>
                </a:solidFill>
                <a:latin typeface="Microsoft Sans Serif"/>
                <a:cs typeface="Microsoft Sans Serif"/>
              </a:rPr>
              <a:t>orgánica.</a:t>
            </a:r>
            <a:endParaRPr sz="1000">
              <a:latin typeface="Microsoft Sans Serif"/>
              <a:cs typeface="Microsoft Sans Serif"/>
            </a:endParaRPr>
          </a:p>
        </p:txBody>
      </p:sp>
      <p:sp>
        <p:nvSpPr>
          <p:cNvPr id="5" name="object 5"/>
          <p:cNvSpPr txBox="1"/>
          <p:nvPr/>
        </p:nvSpPr>
        <p:spPr>
          <a:xfrm>
            <a:off x="4101468" y="3983866"/>
            <a:ext cx="3018155" cy="506730"/>
          </a:xfrm>
          <a:prstGeom prst="rect">
            <a:avLst/>
          </a:prstGeom>
        </p:spPr>
        <p:txBody>
          <a:bodyPr vert="horz" wrap="square" lIns="0" tIns="12697" rIns="0" bIns="0" rtlCol="0">
            <a:spAutoFit/>
          </a:bodyPr>
          <a:lstStyle/>
          <a:p>
            <a:pPr marL="12697">
              <a:lnSpc>
                <a:spcPts val="1412"/>
              </a:lnSpc>
              <a:spcBef>
                <a:spcPts val="100"/>
              </a:spcBef>
            </a:pPr>
            <a:r>
              <a:rPr sz="1200" spc="-40" dirty="0">
                <a:solidFill>
                  <a:srgbClr val="004448"/>
                </a:solidFill>
                <a:latin typeface="Microsoft Sans Serif"/>
                <a:cs typeface="Microsoft Sans Serif"/>
              </a:rPr>
              <a:t>Requerimientos</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dietéticos</a:t>
            </a:r>
            <a:endParaRPr sz="1200">
              <a:latin typeface="Microsoft Sans Serif"/>
              <a:cs typeface="Microsoft Sans Serif"/>
            </a:endParaRPr>
          </a:p>
          <a:p>
            <a:pPr marL="12697" marR="5077">
              <a:lnSpc>
                <a:spcPts val="1200"/>
              </a:lnSpc>
              <a:spcBef>
                <a:spcPts val="10"/>
              </a:spcBef>
            </a:pPr>
            <a:r>
              <a:rPr sz="1000" spc="-5" dirty="0">
                <a:solidFill>
                  <a:srgbClr val="57585B"/>
                </a:solidFill>
                <a:latin typeface="Microsoft Sans Serif"/>
                <a:cs typeface="Microsoft Sans Serif"/>
              </a:rPr>
              <a:t>Vegetarianismo,</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Veganismo,</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Nutrición</a:t>
            </a:r>
            <a:r>
              <a:rPr sz="1000" spc="22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Nutrición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Estacional,</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Nutrición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a:t>
            </a:r>
            <a:endParaRPr sz="1000">
              <a:latin typeface="Microsoft Sans Serif"/>
              <a:cs typeface="Microsoft Sans Serif"/>
            </a:endParaRPr>
          </a:p>
        </p:txBody>
      </p:sp>
      <p:sp>
        <p:nvSpPr>
          <p:cNvPr id="6" name="object 6"/>
          <p:cNvSpPr txBox="1"/>
          <p:nvPr/>
        </p:nvSpPr>
        <p:spPr>
          <a:xfrm>
            <a:off x="4099940" y="4626993"/>
            <a:ext cx="1750060" cy="357505"/>
          </a:xfrm>
          <a:prstGeom prst="rect">
            <a:avLst/>
          </a:prstGeom>
        </p:spPr>
        <p:txBody>
          <a:bodyPr vert="horz" wrap="square" lIns="0" tIns="12697" rIns="0" bIns="0" rtlCol="0">
            <a:spAutoFit/>
          </a:bodyPr>
          <a:lstStyle/>
          <a:p>
            <a:pPr marL="12697">
              <a:lnSpc>
                <a:spcPts val="1422"/>
              </a:lnSpc>
              <a:spcBef>
                <a:spcPts val="100"/>
              </a:spcBef>
            </a:pPr>
            <a:r>
              <a:rPr sz="1200" spc="-50" dirty="0">
                <a:solidFill>
                  <a:srgbClr val="004448"/>
                </a:solidFill>
                <a:latin typeface="Microsoft Sans Serif"/>
                <a:cs typeface="Microsoft Sans Serif"/>
              </a:rPr>
              <a:t>Uso</a:t>
            </a:r>
            <a:r>
              <a:rPr sz="1200" spc="5" dirty="0">
                <a:solidFill>
                  <a:srgbClr val="004448"/>
                </a:solidFill>
                <a:latin typeface="Microsoft Sans Serif"/>
                <a:cs typeface="Microsoft Sans Serif"/>
              </a:rPr>
              <a:t> </a:t>
            </a:r>
            <a:r>
              <a:rPr sz="1200" spc="-50" dirty="0">
                <a:solidFill>
                  <a:srgbClr val="004448"/>
                </a:solidFill>
                <a:latin typeface="Microsoft Sans Serif"/>
                <a:cs typeface="Microsoft Sans Serif"/>
              </a:rPr>
              <a:t>de</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la</a:t>
            </a:r>
            <a:r>
              <a:rPr sz="1200" spc="-20"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3967">
              <a:lnSpc>
                <a:spcPts val="1185"/>
              </a:lnSpc>
            </a:pPr>
            <a:r>
              <a:rPr sz="1000" spc="-5" dirty="0">
                <a:solidFill>
                  <a:srgbClr val="57585B"/>
                </a:solidFill>
                <a:latin typeface="Microsoft Sans Serif"/>
                <a:cs typeface="Microsoft Sans Serif"/>
              </a:rPr>
              <a:t>Pago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sin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efectivo,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página</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web.</a:t>
            </a:r>
            <a:endParaRPr sz="1000">
              <a:latin typeface="Microsoft Sans Serif"/>
              <a:cs typeface="Microsoft Sans Serif"/>
            </a:endParaRPr>
          </a:p>
        </p:txBody>
      </p:sp>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469900" y="3660650"/>
            <a:ext cx="212725" cy="209041"/>
          </a:xfrm>
          <a:prstGeom prst="rect">
            <a:avLst/>
          </a:prstGeom>
        </p:spPr>
      </p:pic>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450853" y="4423323"/>
            <a:ext cx="214629" cy="221576"/>
          </a:xfrm>
          <a:prstGeom prst="rect">
            <a:avLst/>
          </a:prstGeom>
        </p:spPr>
      </p:pic>
      <p:pic>
        <p:nvPicPr>
          <p:cNvPr id="9" name="object 9"/>
          <p:cNvPicPr/>
          <p:nvPr/>
        </p:nvPicPr>
        <p:blipFill>
          <a:blip r:embed="rId4" cstate="screen">
            <a:extLst>
              <a:ext uri="{28A0092B-C50C-407E-A947-70E740481C1C}">
                <a14:useLocalDpi xmlns:a14="http://schemas.microsoft.com/office/drawing/2010/main"/>
              </a:ext>
            </a:extLst>
          </a:blip>
          <a:stretch>
            <a:fillRect/>
          </a:stretch>
        </p:blipFill>
        <p:spPr>
          <a:xfrm>
            <a:off x="3814445" y="4642106"/>
            <a:ext cx="213995" cy="185927"/>
          </a:xfrm>
          <a:prstGeom prst="rect">
            <a:avLst/>
          </a:prstGeom>
        </p:spPr>
      </p:pic>
      <p:sp>
        <p:nvSpPr>
          <p:cNvPr id="10" name="object 10"/>
          <p:cNvSpPr/>
          <p:nvPr/>
        </p:nvSpPr>
        <p:spPr>
          <a:xfrm>
            <a:off x="7149468" y="10357433"/>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1" name="object 11"/>
          <p:cNvGrpSpPr/>
          <p:nvPr/>
        </p:nvGrpSpPr>
        <p:grpSpPr>
          <a:xfrm>
            <a:off x="3" y="9448751"/>
            <a:ext cx="2534920" cy="1245235"/>
            <a:chOff x="0" y="9448748"/>
            <a:chExt cx="2534920" cy="1245235"/>
          </a:xfrm>
        </p:grpSpPr>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198120" y="10351083"/>
              <a:ext cx="153035" cy="131445"/>
            </a:xfrm>
            <a:prstGeom prst="rect">
              <a:avLst/>
            </a:prstGeom>
          </p:spPr>
        </p:pic>
        <p:sp>
          <p:nvSpPr>
            <p:cNvPr id="13" name="object 13"/>
            <p:cNvSpPr/>
            <p:nvPr/>
          </p:nvSpPr>
          <p:spPr>
            <a:xfrm>
              <a:off x="132714" y="10417758"/>
              <a:ext cx="248285" cy="276225"/>
            </a:xfrm>
            <a:custGeom>
              <a:avLst/>
              <a:gdLst/>
              <a:ahLst/>
              <a:cxnLst/>
              <a:rect l="l" t="t" r="r" b="b"/>
              <a:pathLst>
                <a:path w="248285" h="276225">
                  <a:moveTo>
                    <a:pt x="19050" y="76200"/>
                  </a:moveTo>
                  <a:lnTo>
                    <a:pt x="7620" y="80010"/>
                  </a:lnTo>
                  <a:lnTo>
                    <a:pt x="635" y="88265"/>
                  </a:lnTo>
                  <a:lnTo>
                    <a:pt x="0" y="100965"/>
                  </a:lnTo>
                  <a:lnTo>
                    <a:pt x="34151" y="276148"/>
                  </a:lnTo>
                  <a:lnTo>
                    <a:pt x="184516" y="276148"/>
                  </a:lnTo>
                  <a:lnTo>
                    <a:pt x="210185" y="257176"/>
                  </a:lnTo>
                  <a:lnTo>
                    <a:pt x="229870" y="238126"/>
                  </a:lnTo>
                  <a:lnTo>
                    <a:pt x="241935" y="219076"/>
                  </a:lnTo>
                  <a:lnTo>
                    <a:pt x="248285" y="199391"/>
                  </a:lnTo>
                  <a:lnTo>
                    <a:pt x="247650" y="180341"/>
                  </a:lnTo>
                  <a:lnTo>
                    <a:pt x="240665" y="167641"/>
                  </a:lnTo>
                  <a:lnTo>
                    <a:pt x="231140" y="158751"/>
                  </a:lnTo>
                  <a:lnTo>
                    <a:pt x="222250" y="153671"/>
                  </a:lnTo>
                  <a:lnTo>
                    <a:pt x="219075" y="152401"/>
                  </a:lnTo>
                  <a:lnTo>
                    <a:pt x="216535" y="149861"/>
                  </a:lnTo>
                  <a:lnTo>
                    <a:pt x="188595" y="123190"/>
                  </a:lnTo>
                  <a:lnTo>
                    <a:pt x="65405" y="123190"/>
                  </a:lnTo>
                  <a:lnTo>
                    <a:pt x="55880" y="119380"/>
                  </a:lnTo>
                  <a:lnTo>
                    <a:pt x="53340" y="116840"/>
                  </a:lnTo>
                  <a:lnTo>
                    <a:pt x="46355" y="94615"/>
                  </a:lnTo>
                  <a:lnTo>
                    <a:pt x="44450" y="85725"/>
                  </a:lnTo>
                  <a:lnTo>
                    <a:pt x="38100" y="80645"/>
                  </a:lnTo>
                  <a:lnTo>
                    <a:pt x="31115" y="78105"/>
                  </a:lnTo>
                  <a:lnTo>
                    <a:pt x="19050" y="76200"/>
                  </a:lnTo>
                  <a:close/>
                </a:path>
                <a:path w="248285" h="276225">
                  <a:moveTo>
                    <a:pt x="132080" y="0"/>
                  </a:moveTo>
                  <a:lnTo>
                    <a:pt x="123825" y="1270"/>
                  </a:lnTo>
                  <a:lnTo>
                    <a:pt x="116205" y="5715"/>
                  </a:lnTo>
                  <a:lnTo>
                    <a:pt x="111125" y="13335"/>
                  </a:lnTo>
                  <a:lnTo>
                    <a:pt x="71755" y="121285"/>
                  </a:lnTo>
                  <a:lnTo>
                    <a:pt x="65405" y="123190"/>
                  </a:lnTo>
                  <a:lnTo>
                    <a:pt x="188595" y="123190"/>
                  </a:lnTo>
                  <a:lnTo>
                    <a:pt x="177800" y="121920"/>
                  </a:lnTo>
                  <a:lnTo>
                    <a:pt x="177165" y="121920"/>
                  </a:lnTo>
                  <a:lnTo>
                    <a:pt x="175895" y="120650"/>
                  </a:lnTo>
                  <a:lnTo>
                    <a:pt x="175895" y="119380"/>
                  </a:lnTo>
                  <a:lnTo>
                    <a:pt x="172085" y="110490"/>
                  </a:lnTo>
                  <a:lnTo>
                    <a:pt x="139065" y="92710"/>
                  </a:lnTo>
                  <a:lnTo>
                    <a:pt x="136525" y="91440"/>
                  </a:lnTo>
                  <a:lnTo>
                    <a:pt x="135255" y="89535"/>
                  </a:lnTo>
                  <a:lnTo>
                    <a:pt x="156845" y="29845"/>
                  </a:lnTo>
                  <a:lnTo>
                    <a:pt x="157480" y="20955"/>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sp>
          <p:nvSpPr>
            <p:cNvPr id="14" name="object 14"/>
            <p:cNvSpPr/>
            <p:nvPr/>
          </p:nvSpPr>
          <p:spPr>
            <a:xfrm>
              <a:off x="0" y="9448748"/>
              <a:ext cx="2534920" cy="1245235"/>
            </a:xfrm>
            <a:custGeom>
              <a:avLst/>
              <a:gdLst/>
              <a:ahLst/>
              <a:cxnLst/>
              <a:rect l="l" t="t" r="r" b="b"/>
              <a:pathLst>
                <a:path w="2534920" h="1245234">
                  <a:moveTo>
                    <a:pt x="2533650" y="19684"/>
                  </a:moveTo>
                  <a:lnTo>
                    <a:pt x="701675" y="19684"/>
                  </a:lnTo>
                  <a:lnTo>
                    <a:pt x="2513330" y="27304"/>
                  </a:lnTo>
                  <a:lnTo>
                    <a:pt x="2510790" y="51434"/>
                  </a:lnTo>
                  <a:lnTo>
                    <a:pt x="2498725" y="137159"/>
                  </a:lnTo>
                  <a:lnTo>
                    <a:pt x="2487930" y="195579"/>
                  </a:lnTo>
                  <a:lnTo>
                    <a:pt x="2473960" y="262254"/>
                  </a:lnTo>
                  <a:lnTo>
                    <a:pt x="2458085" y="327659"/>
                  </a:lnTo>
                  <a:lnTo>
                    <a:pt x="2440305" y="389254"/>
                  </a:lnTo>
                  <a:lnTo>
                    <a:pt x="2422525" y="448309"/>
                  </a:lnTo>
                  <a:lnTo>
                    <a:pt x="2403475" y="504189"/>
                  </a:lnTo>
                  <a:lnTo>
                    <a:pt x="2383790" y="556894"/>
                  </a:lnTo>
                  <a:lnTo>
                    <a:pt x="2364105" y="606424"/>
                  </a:lnTo>
                  <a:lnTo>
                    <a:pt x="2344420" y="652779"/>
                  </a:lnTo>
                  <a:lnTo>
                    <a:pt x="2324735" y="695324"/>
                  </a:lnTo>
                  <a:lnTo>
                    <a:pt x="2305685" y="734694"/>
                  </a:lnTo>
                  <a:lnTo>
                    <a:pt x="2286635" y="770254"/>
                  </a:lnTo>
                  <a:lnTo>
                    <a:pt x="2269490" y="802639"/>
                  </a:lnTo>
                  <a:lnTo>
                    <a:pt x="2243455" y="847724"/>
                  </a:lnTo>
                  <a:lnTo>
                    <a:pt x="2216785" y="891539"/>
                  </a:lnTo>
                  <a:lnTo>
                    <a:pt x="2188845" y="933449"/>
                  </a:lnTo>
                  <a:lnTo>
                    <a:pt x="2159635" y="974724"/>
                  </a:lnTo>
                  <a:lnTo>
                    <a:pt x="2129790" y="1014729"/>
                  </a:lnTo>
                  <a:lnTo>
                    <a:pt x="2098675" y="1053464"/>
                  </a:lnTo>
                  <a:lnTo>
                    <a:pt x="2066925" y="1090294"/>
                  </a:lnTo>
                  <a:lnTo>
                    <a:pt x="2033905" y="1126491"/>
                  </a:lnTo>
                  <a:lnTo>
                    <a:pt x="1999614" y="1160781"/>
                  </a:lnTo>
                  <a:lnTo>
                    <a:pt x="1965325" y="1194436"/>
                  </a:lnTo>
                  <a:lnTo>
                    <a:pt x="1929130" y="1226186"/>
                  </a:lnTo>
                  <a:lnTo>
                    <a:pt x="1906672" y="1245158"/>
                  </a:lnTo>
                  <a:lnTo>
                    <a:pt x="1937970" y="1245158"/>
                  </a:lnTo>
                  <a:lnTo>
                    <a:pt x="1978660" y="1209041"/>
                  </a:lnTo>
                  <a:lnTo>
                    <a:pt x="2014220" y="1175386"/>
                  </a:lnTo>
                  <a:lnTo>
                    <a:pt x="2048510" y="1139826"/>
                  </a:lnTo>
                  <a:lnTo>
                    <a:pt x="2082164" y="1103629"/>
                  </a:lnTo>
                  <a:lnTo>
                    <a:pt x="2113915" y="1065529"/>
                  </a:lnTo>
                  <a:lnTo>
                    <a:pt x="2145665" y="1026794"/>
                  </a:lnTo>
                  <a:lnTo>
                    <a:pt x="2176145" y="986154"/>
                  </a:lnTo>
                  <a:lnTo>
                    <a:pt x="2205355" y="944879"/>
                  </a:lnTo>
                  <a:lnTo>
                    <a:pt x="2233295" y="901699"/>
                  </a:lnTo>
                  <a:lnTo>
                    <a:pt x="2260600" y="857249"/>
                  </a:lnTo>
                  <a:lnTo>
                    <a:pt x="2287270" y="812164"/>
                  </a:lnTo>
                  <a:lnTo>
                    <a:pt x="2314575" y="760729"/>
                  </a:lnTo>
                  <a:lnTo>
                    <a:pt x="2339975" y="709929"/>
                  </a:lnTo>
                  <a:lnTo>
                    <a:pt x="2362835" y="659129"/>
                  </a:lnTo>
                  <a:lnTo>
                    <a:pt x="2384425" y="609599"/>
                  </a:lnTo>
                  <a:lnTo>
                    <a:pt x="2403475" y="560704"/>
                  </a:lnTo>
                  <a:lnTo>
                    <a:pt x="2421255" y="513079"/>
                  </a:lnTo>
                  <a:lnTo>
                    <a:pt x="2437130" y="467359"/>
                  </a:lnTo>
                  <a:lnTo>
                    <a:pt x="2451735" y="422909"/>
                  </a:lnTo>
                  <a:lnTo>
                    <a:pt x="2463800" y="380364"/>
                  </a:lnTo>
                  <a:lnTo>
                    <a:pt x="2475230" y="339724"/>
                  </a:lnTo>
                  <a:lnTo>
                    <a:pt x="2493645" y="266064"/>
                  </a:lnTo>
                  <a:lnTo>
                    <a:pt x="2510790" y="184149"/>
                  </a:lnTo>
                  <a:lnTo>
                    <a:pt x="2522220" y="115569"/>
                  </a:lnTo>
                  <a:lnTo>
                    <a:pt x="2529205" y="63499"/>
                  </a:lnTo>
                  <a:lnTo>
                    <a:pt x="2533015" y="29844"/>
                  </a:lnTo>
                  <a:lnTo>
                    <a:pt x="2533650" y="19684"/>
                  </a:lnTo>
                  <a:close/>
                </a:path>
                <a:path w="2534920" h="1245234">
                  <a:moveTo>
                    <a:pt x="701675" y="0"/>
                  </a:moveTo>
                  <a:lnTo>
                    <a:pt x="647700" y="634"/>
                  </a:lnTo>
                  <a:lnTo>
                    <a:pt x="594360" y="3174"/>
                  </a:lnTo>
                  <a:lnTo>
                    <a:pt x="542290" y="6984"/>
                  </a:lnTo>
                  <a:lnTo>
                    <a:pt x="490220" y="12064"/>
                  </a:lnTo>
                  <a:lnTo>
                    <a:pt x="439420" y="17779"/>
                  </a:lnTo>
                  <a:lnTo>
                    <a:pt x="388620" y="25399"/>
                  </a:lnTo>
                  <a:lnTo>
                    <a:pt x="339090" y="34289"/>
                  </a:lnTo>
                  <a:lnTo>
                    <a:pt x="289560" y="44449"/>
                  </a:lnTo>
                  <a:lnTo>
                    <a:pt x="241300" y="55244"/>
                  </a:lnTo>
                  <a:lnTo>
                    <a:pt x="193675" y="67944"/>
                  </a:lnTo>
                  <a:lnTo>
                    <a:pt x="146685" y="81914"/>
                  </a:lnTo>
                  <a:lnTo>
                    <a:pt x="100330" y="96519"/>
                  </a:lnTo>
                  <a:lnTo>
                    <a:pt x="54610" y="113029"/>
                  </a:lnTo>
                  <a:lnTo>
                    <a:pt x="10160" y="130809"/>
                  </a:lnTo>
                  <a:lnTo>
                    <a:pt x="0" y="134619"/>
                  </a:lnTo>
                  <a:lnTo>
                    <a:pt x="0" y="156844"/>
                  </a:lnTo>
                  <a:lnTo>
                    <a:pt x="17780" y="149224"/>
                  </a:lnTo>
                  <a:lnTo>
                    <a:pt x="62230" y="131444"/>
                  </a:lnTo>
                  <a:lnTo>
                    <a:pt x="107314" y="115569"/>
                  </a:lnTo>
                  <a:lnTo>
                    <a:pt x="153035" y="100964"/>
                  </a:lnTo>
                  <a:lnTo>
                    <a:pt x="199390" y="86994"/>
                  </a:lnTo>
                  <a:lnTo>
                    <a:pt x="247015" y="74929"/>
                  </a:lnTo>
                  <a:lnTo>
                    <a:pt x="294640" y="63499"/>
                  </a:lnTo>
                  <a:lnTo>
                    <a:pt x="342900" y="53974"/>
                  </a:lnTo>
                  <a:lnTo>
                    <a:pt x="392430" y="45084"/>
                  </a:lnTo>
                  <a:lnTo>
                    <a:pt x="442595" y="38099"/>
                  </a:lnTo>
                  <a:lnTo>
                    <a:pt x="492759" y="31749"/>
                  </a:lnTo>
                  <a:lnTo>
                    <a:pt x="544195" y="26669"/>
                  </a:lnTo>
                  <a:lnTo>
                    <a:pt x="596265" y="23494"/>
                  </a:lnTo>
                  <a:lnTo>
                    <a:pt x="648970" y="20954"/>
                  </a:lnTo>
                  <a:lnTo>
                    <a:pt x="701675" y="19684"/>
                  </a:lnTo>
                  <a:lnTo>
                    <a:pt x="2533650" y="19684"/>
                  </a:lnTo>
                  <a:lnTo>
                    <a:pt x="2534285" y="17779"/>
                  </a:lnTo>
                  <a:lnTo>
                    <a:pt x="2534920" y="6984"/>
                  </a:lnTo>
                  <a:lnTo>
                    <a:pt x="701675" y="0"/>
                  </a:lnTo>
                  <a:close/>
                </a:path>
              </a:pathLst>
            </a:custGeom>
            <a:solidFill>
              <a:srgbClr val="F5C15B"/>
            </a:solidFill>
          </p:spPr>
          <p:txBody>
            <a:bodyPr wrap="square" lIns="0" tIns="0" rIns="0" bIns="0" rtlCol="0"/>
            <a:lstStyle/>
            <a:p>
              <a:endParaRPr/>
            </a:p>
          </p:txBody>
        </p:sp>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716915" y="10055808"/>
              <a:ext cx="144144" cy="144145"/>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750214" y="9770668"/>
              <a:ext cx="1477619" cy="143014"/>
            </a:xfrm>
            <a:prstGeom prst="rect">
              <a:avLst/>
            </a:prstGeom>
          </p:spPr>
        </p:pic>
      </p:grpSp>
      <p:grpSp>
        <p:nvGrpSpPr>
          <p:cNvPr id="17" name="object 17"/>
          <p:cNvGrpSpPr/>
          <p:nvPr/>
        </p:nvGrpSpPr>
        <p:grpSpPr>
          <a:xfrm>
            <a:off x="451487" y="2723895"/>
            <a:ext cx="3574415" cy="720090"/>
            <a:chOff x="451484" y="2723895"/>
            <a:chExt cx="3574415" cy="720090"/>
          </a:xfrm>
        </p:grpSpPr>
        <p:sp>
          <p:nvSpPr>
            <p:cNvPr id="18" name="object 18"/>
            <p:cNvSpPr/>
            <p:nvPr/>
          </p:nvSpPr>
          <p:spPr>
            <a:xfrm>
              <a:off x="683894" y="2723895"/>
              <a:ext cx="3096260" cy="720090"/>
            </a:xfrm>
            <a:custGeom>
              <a:avLst/>
              <a:gdLst/>
              <a:ahLst/>
              <a:cxnLst/>
              <a:rect l="l" t="t" r="r" b="b"/>
              <a:pathLst>
                <a:path w="3096260" h="720089">
                  <a:moveTo>
                    <a:pt x="2995295" y="0"/>
                  </a:moveTo>
                  <a:lnTo>
                    <a:pt x="100964" y="0"/>
                  </a:lnTo>
                  <a:lnTo>
                    <a:pt x="61595" y="7619"/>
                  </a:lnTo>
                  <a:lnTo>
                    <a:pt x="29845" y="29209"/>
                  </a:lnTo>
                  <a:lnTo>
                    <a:pt x="8254" y="61594"/>
                  </a:lnTo>
                  <a:lnTo>
                    <a:pt x="0" y="100964"/>
                  </a:lnTo>
                  <a:lnTo>
                    <a:pt x="0" y="619125"/>
                  </a:lnTo>
                  <a:lnTo>
                    <a:pt x="8254" y="658494"/>
                  </a:lnTo>
                  <a:lnTo>
                    <a:pt x="29845" y="690244"/>
                  </a:lnTo>
                  <a:lnTo>
                    <a:pt x="61595" y="711834"/>
                  </a:lnTo>
                  <a:lnTo>
                    <a:pt x="100964" y="720089"/>
                  </a:lnTo>
                  <a:lnTo>
                    <a:pt x="2995295" y="720089"/>
                  </a:lnTo>
                  <a:lnTo>
                    <a:pt x="3034665" y="711834"/>
                  </a:lnTo>
                  <a:lnTo>
                    <a:pt x="3066415" y="690244"/>
                  </a:lnTo>
                  <a:lnTo>
                    <a:pt x="3088005" y="658494"/>
                  </a:lnTo>
                  <a:lnTo>
                    <a:pt x="3096260" y="619125"/>
                  </a:lnTo>
                  <a:lnTo>
                    <a:pt x="3096260" y="100964"/>
                  </a:lnTo>
                  <a:lnTo>
                    <a:pt x="3088005" y="61594"/>
                  </a:lnTo>
                  <a:lnTo>
                    <a:pt x="3066415" y="29209"/>
                  </a:lnTo>
                  <a:lnTo>
                    <a:pt x="3034665" y="7619"/>
                  </a:lnTo>
                  <a:lnTo>
                    <a:pt x="2995295" y="0"/>
                  </a:lnTo>
                  <a:close/>
                </a:path>
              </a:pathLst>
            </a:custGeom>
            <a:solidFill>
              <a:srgbClr val="004448"/>
            </a:solidFill>
          </p:spPr>
          <p:txBody>
            <a:bodyPr wrap="square" lIns="0" tIns="0" rIns="0" bIns="0" rtlCol="0"/>
            <a:lstStyle/>
            <a:p>
              <a:endParaRPr/>
            </a:p>
          </p:txBody>
        </p:sp>
        <p:pic>
          <p:nvPicPr>
            <p:cNvPr id="19" name="object 19"/>
            <p:cNvPicPr/>
            <p:nvPr/>
          </p:nvPicPr>
          <p:blipFill>
            <a:blip r:embed="rId8" cstate="screen">
              <a:extLst>
                <a:ext uri="{28A0092B-C50C-407E-A947-70E740481C1C}">
                  <a14:useLocalDpi xmlns:a14="http://schemas.microsoft.com/office/drawing/2010/main"/>
                </a:ext>
              </a:extLst>
            </a:blip>
            <a:stretch>
              <a:fillRect/>
            </a:stretch>
          </p:blipFill>
          <p:spPr>
            <a:xfrm>
              <a:off x="451484" y="2781680"/>
              <a:ext cx="214629" cy="189229"/>
            </a:xfrm>
            <a:prstGeom prst="rect">
              <a:avLst/>
            </a:prstGeom>
          </p:spPr>
        </p:pic>
        <p:pic>
          <p:nvPicPr>
            <p:cNvPr id="20" name="object 20"/>
            <p:cNvPicPr/>
            <p:nvPr/>
          </p:nvPicPr>
          <p:blipFill>
            <a:blip r:embed="rId9" cstate="screen">
              <a:extLst>
                <a:ext uri="{28A0092B-C50C-407E-A947-70E740481C1C}">
                  <a14:useLocalDpi xmlns:a14="http://schemas.microsoft.com/office/drawing/2010/main"/>
                </a:ext>
              </a:extLst>
            </a:blip>
            <a:stretch>
              <a:fillRect/>
            </a:stretch>
          </p:blipFill>
          <p:spPr>
            <a:xfrm>
              <a:off x="3811269" y="2774695"/>
              <a:ext cx="214629" cy="196215"/>
            </a:xfrm>
            <a:prstGeom prst="rect">
              <a:avLst/>
            </a:prstGeom>
          </p:spPr>
        </p:pic>
        <p:pic>
          <p:nvPicPr>
            <p:cNvPr id="21" name="object 21"/>
            <p:cNvPicPr/>
            <p:nvPr/>
          </p:nvPicPr>
          <p:blipFill>
            <a:blip r:embed="rId10" cstate="screen">
              <a:extLst>
                <a:ext uri="{28A0092B-C50C-407E-A947-70E740481C1C}">
                  <a14:useLocalDpi xmlns:a14="http://schemas.microsoft.com/office/drawing/2010/main"/>
                </a:ext>
              </a:extLst>
            </a:blip>
            <a:stretch>
              <a:fillRect/>
            </a:stretch>
          </p:blipFill>
          <p:spPr>
            <a:xfrm>
              <a:off x="747255" y="2784347"/>
              <a:ext cx="1494294" cy="141604"/>
            </a:xfrm>
            <a:prstGeom prst="rect">
              <a:avLst/>
            </a:prstGeom>
          </p:spPr>
        </p:pic>
        <p:pic>
          <p:nvPicPr>
            <p:cNvPr id="22" name="object 22"/>
            <p:cNvPicPr/>
            <p:nvPr/>
          </p:nvPicPr>
          <p:blipFill>
            <a:blip r:embed="rId11" cstate="screen">
              <a:extLst>
                <a:ext uri="{28A0092B-C50C-407E-A947-70E740481C1C}">
                  <a14:useLocalDpi xmlns:a14="http://schemas.microsoft.com/office/drawing/2010/main"/>
                </a:ext>
              </a:extLst>
            </a:blip>
            <a:stretch>
              <a:fillRect/>
            </a:stretch>
          </p:blipFill>
          <p:spPr>
            <a:xfrm>
              <a:off x="2297049" y="2783077"/>
              <a:ext cx="569721" cy="141224"/>
            </a:xfrm>
            <a:prstGeom prst="rect">
              <a:avLst/>
            </a:prstGeom>
          </p:spPr>
        </p:pic>
      </p:grpSp>
      <p:sp>
        <p:nvSpPr>
          <p:cNvPr id="23" name="object 23"/>
          <p:cNvSpPr txBox="1"/>
          <p:nvPr/>
        </p:nvSpPr>
        <p:spPr>
          <a:xfrm>
            <a:off x="723699" y="2907537"/>
            <a:ext cx="3014980" cy="479425"/>
          </a:xfrm>
          <a:prstGeom prst="rect">
            <a:avLst/>
          </a:prstGeom>
        </p:spPr>
        <p:txBody>
          <a:bodyPr vert="horz" wrap="square" lIns="0" tIns="13329" rIns="0" bIns="0" rtlCol="0">
            <a:spAutoFit/>
          </a:bodyPr>
          <a:lstStyle/>
          <a:p>
            <a:pPr marL="12697" marR="5077" algn="just">
              <a:lnSpc>
                <a:spcPct val="99100"/>
              </a:lnSpc>
              <a:spcBef>
                <a:spcPts val="105"/>
              </a:spcBef>
            </a:pPr>
            <a:r>
              <a:rPr sz="1000" spc="-5" dirty="0">
                <a:solidFill>
                  <a:srgbClr val="FFFFFF"/>
                </a:solidFill>
                <a:latin typeface="Microsoft Sans Serif"/>
                <a:cs typeface="Microsoft Sans Serif"/>
              </a:rPr>
              <a:t>Integración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innovadora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patrimonio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culinario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cultural con </a:t>
            </a:r>
            <a:r>
              <a:rPr sz="1000" spc="-10" dirty="0">
                <a:solidFill>
                  <a:srgbClr val="FFFFFF"/>
                </a:solidFill>
                <a:latin typeface="Microsoft Sans Serif"/>
                <a:cs typeface="Microsoft Sans Serif"/>
              </a:rPr>
              <a:t>la </a:t>
            </a:r>
            <a:r>
              <a:rPr sz="1000" dirty="0">
                <a:solidFill>
                  <a:srgbClr val="FFFFFF"/>
                </a:solidFill>
                <a:latin typeface="Microsoft Sans Serif"/>
                <a:cs typeface="Microsoft Sans Serif"/>
              </a:rPr>
              <a:t>filosofía </a:t>
            </a:r>
            <a:r>
              <a:rPr sz="1000" spc="-5" dirty="0">
                <a:solidFill>
                  <a:srgbClr val="FFFFFF"/>
                </a:solidFill>
                <a:latin typeface="Microsoft Sans Serif"/>
                <a:cs typeface="Microsoft Sans Serif"/>
              </a:rPr>
              <a:t>de reciclaje y aprendizaje </a:t>
            </a:r>
            <a:r>
              <a:rPr sz="1000" dirty="0">
                <a:solidFill>
                  <a:srgbClr val="FFFFFF"/>
                </a:solidFill>
                <a:latin typeface="Microsoft Sans Serif"/>
                <a:cs typeface="Microsoft Sans Serif"/>
              </a:rPr>
              <a:t>de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conocimientos</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artesanales.</a:t>
            </a:r>
            <a:endParaRPr sz="1000">
              <a:latin typeface="Microsoft Sans Serif"/>
              <a:cs typeface="Microsoft Sans Serif"/>
            </a:endParaRPr>
          </a:p>
        </p:txBody>
      </p:sp>
      <p:grpSp>
        <p:nvGrpSpPr>
          <p:cNvPr id="24" name="object 24"/>
          <p:cNvGrpSpPr/>
          <p:nvPr/>
        </p:nvGrpSpPr>
        <p:grpSpPr>
          <a:xfrm>
            <a:off x="3" y="3"/>
            <a:ext cx="7268209" cy="2515235"/>
            <a:chOff x="0" y="0"/>
            <a:chExt cx="7268209" cy="2515235"/>
          </a:xfrm>
        </p:grpSpPr>
        <p:sp>
          <p:nvSpPr>
            <p:cNvPr id="25" name="object 25"/>
            <p:cNvSpPr/>
            <p:nvPr/>
          </p:nvSpPr>
          <p:spPr>
            <a:xfrm>
              <a:off x="0" y="0"/>
              <a:ext cx="5274945" cy="1386205"/>
            </a:xfrm>
            <a:custGeom>
              <a:avLst/>
              <a:gdLst/>
              <a:ahLst/>
              <a:cxnLst/>
              <a:rect l="l" t="t" r="r" b="b"/>
              <a:pathLst>
                <a:path w="5274945" h="1386205">
                  <a:moveTo>
                    <a:pt x="5274532" y="0"/>
                  </a:moveTo>
                  <a:lnTo>
                    <a:pt x="0" y="0"/>
                  </a:lnTo>
                  <a:lnTo>
                    <a:pt x="0" y="1385950"/>
                  </a:lnTo>
                  <a:lnTo>
                    <a:pt x="2585720" y="1385950"/>
                  </a:lnTo>
                  <a:lnTo>
                    <a:pt x="4112260" y="1344675"/>
                  </a:lnTo>
                  <a:lnTo>
                    <a:pt x="4913630" y="1053845"/>
                  </a:lnTo>
                  <a:lnTo>
                    <a:pt x="5250815" y="264540"/>
                  </a:lnTo>
                  <a:lnTo>
                    <a:pt x="5274532" y="0"/>
                  </a:lnTo>
                  <a:close/>
                </a:path>
              </a:pathLst>
            </a:custGeom>
            <a:solidFill>
              <a:srgbClr val="004448"/>
            </a:solidFill>
          </p:spPr>
          <p:txBody>
            <a:bodyPr wrap="square" lIns="0" tIns="0" rIns="0" bIns="0" rtlCol="0"/>
            <a:lstStyle/>
            <a:p>
              <a:endParaRPr/>
            </a:p>
          </p:txBody>
        </p:sp>
        <p:pic>
          <p:nvPicPr>
            <p:cNvPr id="26" name="object 26"/>
            <p:cNvPicPr/>
            <p:nvPr/>
          </p:nvPicPr>
          <p:blipFill>
            <a:blip r:embed="rId12" cstate="screen">
              <a:extLst>
                <a:ext uri="{28A0092B-C50C-407E-A947-70E740481C1C}">
                  <a14:useLocalDpi xmlns:a14="http://schemas.microsoft.com/office/drawing/2010/main"/>
                </a:ext>
              </a:extLst>
            </a:blip>
            <a:stretch>
              <a:fillRect/>
            </a:stretch>
          </p:blipFill>
          <p:spPr>
            <a:xfrm>
              <a:off x="4586604" y="550290"/>
              <a:ext cx="2411729" cy="1597659"/>
            </a:xfrm>
            <a:prstGeom prst="rect">
              <a:avLst/>
            </a:prstGeom>
          </p:spPr>
        </p:pic>
        <p:sp>
          <p:nvSpPr>
            <p:cNvPr id="27" name="object 27"/>
            <p:cNvSpPr/>
            <p:nvPr/>
          </p:nvSpPr>
          <p:spPr>
            <a:xfrm>
              <a:off x="4586604" y="561085"/>
              <a:ext cx="2411730" cy="1591310"/>
            </a:xfrm>
            <a:custGeom>
              <a:avLst/>
              <a:gdLst/>
              <a:ahLst/>
              <a:cxnLst/>
              <a:rect l="l" t="t" r="r" b="b"/>
              <a:pathLst>
                <a:path w="2411729" h="1591310">
                  <a:moveTo>
                    <a:pt x="2411729" y="1586865"/>
                  </a:moveTo>
                  <a:lnTo>
                    <a:pt x="0" y="1586865"/>
                  </a:lnTo>
                  <a:lnTo>
                    <a:pt x="0" y="1591310"/>
                  </a:lnTo>
                  <a:lnTo>
                    <a:pt x="2411729" y="1591310"/>
                  </a:lnTo>
                  <a:lnTo>
                    <a:pt x="2411729" y="1586865"/>
                  </a:lnTo>
                  <a:close/>
                </a:path>
                <a:path w="2411729" h="1591310">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28" name="object 28"/>
            <p:cNvPicPr/>
            <p:nvPr/>
          </p:nvPicPr>
          <p:blipFill>
            <a:blip r:embed="rId13" cstate="screen">
              <a:extLst>
                <a:ext uri="{28A0092B-C50C-407E-A947-70E740481C1C}">
                  <a14:useLocalDpi xmlns:a14="http://schemas.microsoft.com/office/drawing/2010/main"/>
                </a:ext>
              </a:extLst>
            </a:blip>
            <a:stretch>
              <a:fillRect/>
            </a:stretch>
          </p:blipFill>
          <p:spPr>
            <a:xfrm>
              <a:off x="4292600" y="2151760"/>
              <a:ext cx="2975609" cy="86995"/>
            </a:xfrm>
            <a:prstGeom prst="rect">
              <a:avLst/>
            </a:prstGeom>
          </p:spPr>
        </p:pic>
        <p:pic>
          <p:nvPicPr>
            <p:cNvPr id="29" name="object 29"/>
            <p:cNvPicPr/>
            <p:nvPr/>
          </p:nvPicPr>
          <p:blipFill>
            <a:blip r:embed="rId14" cstate="screen">
              <a:extLst>
                <a:ext uri="{28A0092B-C50C-407E-A947-70E740481C1C}">
                  <a14:useLocalDpi xmlns:a14="http://schemas.microsoft.com/office/drawing/2010/main"/>
                </a:ext>
              </a:extLst>
            </a:blip>
            <a:stretch>
              <a:fillRect/>
            </a:stretch>
          </p:blipFill>
          <p:spPr>
            <a:xfrm>
              <a:off x="4646295" y="985900"/>
              <a:ext cx="2291714" cy="1077595"/>
            </a:xfrm>
            <a:prstGeom prst="rect">
              <a:avLst/>
            </a:prstGeom>
          </p:spPr>
        </p:pic>
        <p:pic>
          <p:nvPicPr>
            <p:cNvPr id="30" name="object 30"/>
            <p:cNvPicPr/>
            <p:nvPr/>
          </p:nvPicPr>
          <p:blipFill>
            <a:blip r:embed="rId15" cstate="screen">
              <a:extLst>
                <a:ext uri="{28A0092B-C50C-407E-A947-70E740481C1C}">
                  <a14:useLocalDpi xmlns:a14="http://schemas.microsoft.com/office/drawing/2010/main"/>
                </a:ext>
              </a:extLst>
            </a:blip>
            <a:stretch>
              <a:fillRect/>
            </a:stretch>
          </p:blipFill>
          <p:spPr>
            <a:xfrm>
              <a:off x="4646295" y="645540"/>
              <a:ext cx="2291714" cy="963295"/>
            </a:xfrm>
            <a:prstGeom prst="rect">
              <a:avLst/>
            </a:prstGeom>
          </p:spPr>
        </p:pic>
        <p:sp>
          <p:nvSpPr>
            <p:cNvPr id="31" name="object 31"/>
            <p:cNvSpPr/>
            <p:nvPr/>
          </p:nvSpPr>
          <p:spPr>
            <a:xfrm>
              <a:off x="6080125" y="1659635"/>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2" name="object 32"/>
            <p:cNvSpPr/>
            <p:nvPr/>
          </p:nvSpPr>
          <p:spPr>
            <a:xfrm>
              <a:off x="6046470" y="1626615"/>
              <a:ext cx="815975" cy="779780"/>
            </a:xfrm>
            <a:custGeom>
              <a:avLst/>
              <a:gdLst/>
              <a:ahLst/>
              <a:cxnLst/>
              <a:rect l="l" t="t" r="r" b="b"/>
              <a:pathLst>
                <a:path w="815975" h="779780">
                  <a:moveTo>
                    <a:pt x="399414" y="0"/>
                  </a:moveTo>
                  <a:lnTo>
                    <a:pt x="353694" y="3810"/>
                  </a:lnTo>
                  <a:lnTo>
                    <a:pt x="308609" y="12065"/>
                  </a:lnTo>
                  <a:lnTo>
                    <a:pt x="266064" y="24765"/>
                  </a:lnTo>
                  <a:lnTo>
                    <a:pt x="224789" y="41910"/>
                  </a:lnTo>
                  <a:lnTo>
                    <a:pt x="186054" y="62865"/>
                  </a:lnTo>
                  <a:lnTo>
                    <a:pt x="149859" y="88265"/>
                  </a:lnTo>
                  <a:lnTo>
                    <a:pt x="116839" y="117475"/>
                  </a:lnTo>
                  <a:lnTo>
                    <a:pt x="86994" y="149860"/>
                  </a:lnTo>
                  <a:lnTo>
                    <a:pt x="60959" y="185420"/>
                  </a:lnTo>
                  <a:lnTo>
                    <a:pt x="39369" y="223520"/>
                  </a:lnTo>
                  <a:lnTo>
                    <a:pt x="21589" y="264795"/>
                  </a:lnTo>
                  <a:lnTo>
                    <a:pt x="8889" y="309245"/>
                  </a:lnTo>
                  <a:lnTo>
                    <a:pt x="1904" y="353695"/>
                  </a:lnTo>
                  <a:lnTo>
                    <a:pt x="0" y="398780"/>
                  </a:lnTo>
                  <a:lnTo>
                    <a:pt x="3809" y="441960"/>
                  </a:lnTo>
                  <a:lnTo>
                    <a:pt x="12064" y="485140"/>
                  </a:lnTo>
                  <a:lnTo>
                    <a:pt x="26034" y="525780"/>
                  </a:lnTo>
                  <a:lnTo>
                    <a:pt x="43814" y="565150"/>
                  </a:lnTo>
                  <a:lnTo>
                    <a:pt x="66039" y="601980"/>
                  </a:lnTo>
                  <a:lnTo>
                    <a:pt x="92075" y="636905"/>
                  </a:lnTo>
                  <a:lnTo>
                    <a:pt x="122554" y="668655"/>
                  </a:lnTo>
                  <a:lnTo>
                    <a:pt x="156209" y="696595"/>
                  </a:lnTo>
                  <a:lnTo>
                    <a:pt x="193675" y="721360"/>
                  </a:lnTo>
                  <a:lnTo>
                    <a:pt x="234314" y="742315"/>
                  </a:lnTo>
                  <a:lnTo>
                    <a:pt x="277494" y="759460"/>
                  </a:lnTo>
                  <a:lnTo>
                    <a:pt x="323214" y="771525"/>
                  </a:lnTo>
                  <a:lnTo>
                    <a:pt x="370204" y="777875"/>
                  </a:lnTo>
                  <a:lnTo>
                    <a:pt x="417194" y="779780"/>
                  </a:lnTo>
                  <a:lnTo>
                    <a:pt x="462914" y="776605"/>
                  </a:lnTo>
                  <a:lnTo>
                    <a:pt x="507364" y="768350"/>
                  </a:lnTo>
                  <a:lnTo>
                    <a:pt x="550545" y="755015"/>
                  </a:lnTo>
                  <a:lnTo>
                    <a:pt x="591184" y="737870"/>
                  </a:lnTo>
                  <a:lnTo>
                    <a:pt x="629920" y="716915"/>
                  </a:lnTo>
                  <a:lnTo>
                    <a:pt x="666114" y="691515"/>
                  </a:lnTo>
                  <a:lnTo>
                    <a:pt x="699770" y="662940"/>
                  </a:lnTo>
                  <a:lnTo>
                    <a:pt x="728979" y="630555"/>
                  </a:lnTo>
                  <a:lnTo>
                    <a:pt x="755014" y="594995"/>
                  </a:lnTo>
                  <a:lnTo>
                    <a:pt x="777239" y="556260"/>
                  </a:lnTo>
                  <a:lnTo>
                    <a:pt x="794384" y="514985"/>
                  </a:lnTo>
                  <a:lnTo>
                    <a:pt x="807084" y="471170"/>
                  </a:lnTo>
                  <a:lnTo>
                    <a:pt x="814070" y="426085"/>
                  </a:lnTo>
                  <a:lnTo>
                    <a:pt x="815975" y="381635"/>
                  </a:lnTo>
                  <a:lnTo>
                    <a:pt x="812164" y="337820"/>
                  </a:lnTo>
                  <a:lnTo>
                    <a:pt x="803909" y="295275"/>
                  </a:lnTo>
                  <a:lnTo>
                    <a:pt x="790575" y="254000"/>
                  </a:lnTo>
                  <a:lnTo>
                    <a:pt x="772159" y="214630"/>
                  </a:lnTo>
                  <a:lnTo>
                    <a:pt x="749934" y="177800"/>
                  </a:lnTo>
                  <a:lnTo>
                    <a:pt x="723900" y="143510"/>
                  </a:lnTo>
                  <a:lnTo>
                    <a:pt x="693420" y="111760"/>
                  </a:lnTo>
                  <a:lnTo>
                    <a:pt x="659764" y="83185"/>
                  </a:lnTo>
                  <a:lnTo>
                    <a:pt x="622300" y="58420"/>
                  </a:lnTo>
                  <a:lnTo>
                    <a:pt x="582295" y="37465"/>
                  </a:lnTo>
                  <a:lnTo>
                    <a:pt x="539114" y="20955"/>
                  </a:lnTo>
                  <a:lnTo>
                    <a:pt x="492759" y="8890"/>
                  </a:lnTo>
                  <a:lnTo>
                    <a:pt x="445769" y="1905"/>
                  </a:lnTo>
                  <a:lnTo>
                    <a:pt x="399414" y="0"/>
                  </a:lnTo>
                  <a:close/>
                </a:path>
              </a:pathLst>
            </a:custGeom>
            <a:solidFill>
              <a:srgbClr val="CC912F"/>
            </a:solidFill>
          </p:spPr>
          <p:txBody>
            <a:bodyPr wrap="square" lIns="0" tIns="0" rIns="0" bIns="0" rtlCol="0"/>
            <a:lstStyle/>
            <a:p>
              <a:endParaRPr/>
            </a:p>
          </p:txBody>
        </p:sp>
        <p:sp>
          <p:nvSpPr>
            <p:cNvPr id="33" name="object 33"/>
            <p:cNvSpPr/>
            <p:nvPr/>
          </p:nvSpPr>
          <p:spPr>
            <a:xfrm>
              <a:off x="520700" y="0"/>
              <a:ext cx="12700" cy="1068705"/>
            </a:xfrm>
            <a:custGeom>
              <a:avLst/>
              <a:gdLst/>
              <a:ahLst/>
              <a:cxnLst/>
              <a:rect l="l" t="t" r="r" b="b"/>
              <a:pathLst>
                <a:path w="12700" h="1068705">
                  <a:moveTo>
                    <a:pt x="0" y="1068450"/>
                  </a:moveTo>
                  <a:lnTo>
                    <a:pt x="12700" y="1068450"/>
                  </a:lnTo>
                  <a:lnTo>
                    <a:pt x="12700" y="0"/>
                  </a:lnTo>
                  <a:lnTo>
                    <a:pt x="0" y="0"/>
                  </a:lnTo>
                  <a:lnTo>
                    <a:pt x="0" y="1068450"/>
                  </a:lnTo>
                  <a:close/>
                </a:path>
              </a:pathLst>
            </a:custGeom>
            <a:solidFill>
              <a:srgbClr val="FFFFFF"/>
            </a:solidFill>
          </p:spPr>
          <p:txBody>
            <a:bodyPr wrap="square" lIns="0" tIns="0" rIns="0" bIns="0" rtlCol="0"/>
            <a:lstStyle/>
            <a:p>
              <a:endParaRPr/>
            </a:p>
          </p:txBody>
        </p:sp>
        <p:sp>
          <p:nvSpPr>
            <p:cNvPr id="34" name="object 34"/>
            <p:cNvSpPr/>
            <p:nvPr/>
          </p:nvSpPr>
          <p:spPr>
            <a:xfrm>
              <a:off x="158889" y="463295"/>
              <a:ext cx="267970" cy="213995"/>
            </a:xfrm>
            <a:custGeom>
              <a:avLst/>
              <a:gdLst/>
              <a:ahLst/>
              <a:cxnLst/>
              <a:rect l="l" t="t" r="r" b="b"/>
              <a:pathLst>
                <a:path w="267970" h="213995">
                  <a:moveTo>
                    <a:pt x="23139" y="151637"/>
                  </a:moveTo>
                  <a:lnTo>
                    <a:pt x="0" y="155066"/>
                  </a:lnTo>
                  <a:lnTo>
                    <a:pt x="2033" y="167518"/>
                  </a:lnTo>
                  <a:lnTo>
                    <a:pt x="5829" y="178768"/>
                  </a:lnTo>
                  <a:lnTo>
                    <a:pt x="37207" y="209899"/>
                  </a:lnTo>
                  <a:lnTo>
                    <a:pt x="59918" y="213994"/>
                  </a:lnTo>
                  <a:lnTo>
                    <a:pt x="73079" y="212804"/>
                  </a:lnTo>
                  <a:lnTo>
                    <a:pt x="85053" y="209232"/>
                  </a:lnTo>
                  <a:lnTo>
                    <a:pt x="95839" y="203279"/>
                  </a:lnTo>
                  <a:lnTo>
                    <a:pt x="105435" y="194944"/>
                  </a:lnTo>
                  <a:lnTo>
                    <a:pt x="107127" y="192785"/>
                  </a:lnTo>
                  <a:lnTo>
                    <a:pt x="50876" y="192785"/>
                  </a:lnTo>
                  <a:lnTo>
                    <a:pt x="43091" y="189483"/>
                  </a:lnTo>
                  <a:lnTo>
                    <a:pt x="36703" y="183133"/>
                  </a:lnTo>
                  <a:lnTo>
                    <a:pt x="32267" y="177516"/>
                  </a:lnTo>
                  <a:lnTo>
                    <a:pt x="28525" y="170386"/>
                  </a:lnTo>
                  <a:lnTo>
                    <a:pt x="25458" y="161655"/>
                  </a:lnTo>
                  <a:lnTo>
                    <a:pt x="23139" y="151637"/>
                  </a:lnTo>
                  <a:close/>
                </a:path>
                <a:path w="267970" h="213995">
                  <a:moveTo>
                    <a:pt x="108897" y="108330"/>
                  </a:moveTo>
                  <a:lnTo>
                    <a:pt x="61975" y="108330"/>
                  </a:lnTo>
                  <a:lnTo>
                    <a:pt x="69660" y="109045"/>
                  </a:lnTo>
                  <a:lnTo>
                    <a:pt x="76636" y="111188"/>
                  </a:lnTo>
                  <a:lnTo>
                    <a:pt x="98882" y="148970"/>
                  </a:lnTo>
                  <a:lnTo>
                    <a:pt x="98179" y="157924"/>
                  </a:lnTo>
                  <a:lnTo>
                    <a:pt x="75104" y="189642"/>
                  </a:lnTo>
                  <a:lnTo>
                    <a:pt x="60045" y="192785"/>
                  </a:lnTo>
                  <a:lnTo>
                    <a:pt x="107127" y="192785"/>
                  </a:lnTo>
                  <a:lnTo>
                    <a:pt x="113312" y="184896"/>
                  </a:lnTo>
                  <a:lnTo>
                    <a:pt x="118940" y="173799"/>
                  </a:lnTo>
                  <a:lnTo>
                    <a:pt x="122317" y="161655"/>
                  </a:lnTo>
                  <a:lnTo>
                    <a:pt x="123444" y="148462"/>
                  </a:lnTo>
                  <a:lnTo>
                    <a:pt x="122865" y="138719"/>
                  </a:lnTo>
                  <a:lnTo>
                    <a:pt x="121129" y="129857"/>
                  </a:lnTo>
                  <a:lnTo>
                    <a:pt x="118236" y="121852"/>
                  </a:lnTo>
                  <a:lnTo>
                    <a:pt x="114185" y="114680"/>
                  </a:lnTo>
                  <a:lnTo>
                    <a:pt x="109089" y="108491"/>
                  </a:lnTo>
                  <a:lnTo>
                    <a:pt x="108897" y="108330"/>
                  </a:lnTo>
                  <a:close/>
                </a:path>
                <a:path w="267970" h="213995">
                  <a:moveTo>
                    <a:pt x="48221" y="88645"/>
                  </a:moveTo>
                  <a:lnTo>
                    <a:pt x="45643" y="111125"/>
                  </a:lnTo>
                  <a:lnTo>
                    <a:pt x="52158" y="109219"/>
                  </a:lnTo>
                  <a:lnTo>
                    <a:pt x="57607" y="108330"/>
                  </a:lnTo>
                  <a:lnTo>
                    <a:pt x="108897" y="108330"/>
                  </a:lnTo>
                  <a:lnTo>
                    <a:pt x="103060" y="103457"/>
                  </a:lnTo>
                  <a:lnTo>
                    <a:pt x="96097" y="99589"/>
                  </a:lnTo>
                  <a:lnTo>
                    <a:pt x="88201" y="96900"/>
                  </a:lnTo>
                  <a:lnTo>
                    <a:pt x="94237" y="93301"/>
                  </a:lnTo>
                  <a:lnTo>
                    <a:pt x="99487" y="89153"/>
                  </a:lnTo>
                  <a:lnTo>
                    <a:pt x="99727" y="88900"/>
                  </a:lnTo>
                  <a:lnTo>
                    <a:pt x="51003" y="88900"/>
                  </a:lnTo>
                  <a:lnTo>
                    <a:pt x="49758" y="88772"/>
                  </a:lnTo>
                  <a:lnTo>
                    <a:pt x="48221" y="88645"/>
                  </a:lnTo>
                  <a:close/>
                </a:path>
                <a:path w="267970" h="213995">
                  <a:moveTo>
                    <a:pt x="103313" y="21208"/>
                  </a:moveTo>
                  <a:lnTo>
                    <a:pt x="68618" y="21208"/>
                  </a:lnTo>
                  <a:lnTo>
                    <a:pt x="76034" y="24256"/>
                  </a:lnTo>
                  <a:lnTo>
                    <a:pt x="81894" y="30606"/>
                  </a:lnTo>
                  <a:lnTo>
                    <a:pt x="87515" y="36575"/>
                  </a:lnTo>
                  <a:lnTo>
                    <a:pt x="90398" y="44450"/>
                  </a:lnTo>
                  <a:lnTo>
                    <a:pt x="90342" y="54482"/>
                  </a:lnTo>
                  <a:lnTo>
                    <a:pt x="65990" y="86725"/>
                  </a:lnTo>
                  <a:lnTo>
                    <a:pt x="51943" y="88900"/>
                  </a:lnTo>
                  <a:lnTo>
                    <a:pt x="99727" y="88900"/>
                  </a:lnTo>
                  <a:lnTo>
                    <a:pt x="114185" y="54482"/>
                  </a:lnTo>
                  <a:lnTo>
                    <a:pt x="113754" y="47434"/>
                  </a:lnTo>
                  <a:lnTo>
                    <a:pt x="112463" y="40576"/>
                  </a:lnTo>
                  <a:lnTo>
                    <a:pt x="110312" y="33908"/>
                  </a:lnTo>
                  <a:lnTo>
                    <a:pt x="107302" y="27431"/>
                  </a:lnTo>
                  <a:lnTo>
                    <a:pt x="103480" y="21403"/>
                  </a:lnTo>
                  <a:lnTo>
                    <a:pt x="103313" y="21208"/>
                  </a:lnTo>
                  <a:close/>
                </a:path>
                <a:path w="267970" h="213995">
                  <a:moveTo>
                    <a:pt x="59016" y="0"/>
                  </a:moveTo>
                  <a:lnTo>
                    <a:pt x="21602" y="14223"/>
                  </a:lnTo>
                  <a:lnTo>
                    <a:pt x="2311" y="54355"/>
                  </a:lnTo>
                  <a:lnTo>
                    <a:pt x="25450" y="58927"/>
                  </a:lnTo>
                  <a:lnTo>
                    <a:pt x="27139" y="50073"/>
                  </a:lnTo>
                  <a:lnTo>
                    <a:pt x="29632" y="42386"/>
                  </a:lnTo>
                  <a:lnTo>
                    <a:pt x="32930" y="35889"/>
                  </a:lnTo>
                  <a:lnTo>
                    <a:pt x="37033" y="30606"/>
                  </a:lnTo>
                  <a:lnTo>
                    <a:pt x="43027" y="24256"/>
                  </a:lnTo>
                  <a:lnTo>
                    <a:pt x="50533" y="21208"/>
                  </a:lnTo>
                  <a:lnTo>
                    <a:pt x="103313" y="21208"/>
                  </a:lnTo>
                  <a:lnTo>
                    <a:pt x="98894" y="16065"/>
                  </a:lnTo>
                  <a:lnTo>
                    <a:pt x="66579" y="454"/>
                  </a:lnTo>
                  <a:lnTo>
                    <a:pt x="59016" y="0"/>
                  </a:lnTo>
                  <a:close/>
                </a:path>
                <a:path w="267970" h="213995">
                  <a:moveTo>
                    <a:pt x="255330" y="21335"/>
                  </a:moveTo>
                  <a:lnTo>
                    <a:pt x="208280" y="21335"/>
                  </a:lnTo>
                  <a:lnTo>
                    <a:pt x="215813" y="21980"/>
                  </a:lnTo>
                  <a:lnTo>
                    <a:pt x="222602" y="23923"/>
                  </a:lnTo>
                  <a:lnTo>
                    <a:pt x="243763" y="57530"/>
                  </a:lnTo>
                  <a:lnTo>
                    <a:pt x="243089" y="64962"/>
                  </a:lnTo>
                  <a:lnTo>
                    <a:pt x="217185" y="107775"/>
                  </a:lnTo>
                  <a:lnTo>
                    <a:pt x="182117" y="141606"/>
                  </a:lnTo>
                  <a:lnTo>
                    <a:pt x="173961" y="149812"/>
                  </a:lnTo>
                  <a:lnTo>
                    <a:pt x="148648" y="185380"/>
                  </a:lnTo>
                  <a:lnTo>
                    <a:pt x="143040" y="204088"/>
                  </a:lnTo>
                  <a:lnTo>
                    <a:pt x="143217" y="210311"/>
                  </a:lnTo>
                  <a:lnTo>
                    <a:pt x="267817" y="210311"/>
                  </a:lnTo>
                  <a:lnTo>
                    <a:pt x="267817" y="185546"/>
                  </a:lnTo>
                  <a:lnTo>
                    <a:pt x="175361" y="185546"/>
                  </a:lnTo>
                  <a:lnTo>
                    <a:pt x="177927" y="180975"/>
                  </a:lnTo>
                  <a:lnTo>
                    <a:pt x="211874" y="145287"/>
                  </a:lnTo>
                  <a:lnTo>
                    <a:pt x="223463" y="134193"/>
                  </a:lnTo>
                  <a:lnTo>
                    <a:pt x="252550" y="101790"/>
                  </a:lnTo>
                  <a:lnTo>
                    <a:pt x="267563" y="66547"/>
                  </a:lnTo>
                  <a:lnTo>
                    <a:pt x="267510" y="57530"/>
                  </a:lnTo>
                  <a:lnTo>
                    <a:pt x="266573" y="46285"/>
                  </a:lnTo>
                  <a:lnTo>
                    <a:pt x="263604" y="35417"/>
                  </a:lnTo>
                  <a:lnTo>
                    <a:pt x="258658" y="25572"/>
                  </a:lnTo>
                  <a:lnTo>
                    <a:pt x="255330" y="21335"/>
                  </a:lnTo>
                  <a:close/>
                </a:path>
                <a:path w="267970" h="213995">
                  <a:moveTo>
                    <a:pt x="208788" y="0"/>
                  </a:moveTo>
                  <a:lnTo>
                    <a:pt x="165976" y="15493"/>
                  </a:lnTo>
                  <a:lnTo>
                    <a:pt x="147586" y="60578"/>
                  </a:lnTo>
                  <a:lnTo>
                    <a:pt x="171373" y="63245"/>
                  </a:lnTo>
                  <a:lnTo>
                    <a:pt x="172057" y="53959"/>
                  </a:lnTo>
                  <a:lnTo>
                    <a:pt x="173977" y="45719"/>
                  </a:lnTo>
                  <a:lnTo>
                    <a:pt x="208280" y="21335"/>
                  </a:lnTo>
                  <a:lnTo>
                    <a:pt x="255330" y="21335"/>
                  </a:lnTo>
                  <a:lnTo>
                    <a:pt x="251739" y="16763"/>
                  </a:lnTo>
                  <a:lnTo>
                    <a:pt x="243126" y="9429"/>
                  </a:lnTo>
                  <a:lnTo>
                    <a:pt x="233097" y="4190"/>
                  </a:lnTo>
                  <a:lnTo>
                    <a:pt x="221651" y="1047"/>
                  </a:lnTo>
                  <a:lnTo>
                    <a:pt x="208788" y="0"/>
                  </a:lnTo>
                  <a:close/>
                </a:path>
              </a:pathLst>
            </a:custGeom>
            <a:solidFill>
              <a:srgbClr val="F4C15B"/>
            </a:solidFill>
          </p:spPr>
          <p:txBody>
            <a:bodyPr wrap="square" lIns="0" tIns="0" rIns="0" bIns="0" rtlCol="0"/>
            <a:lstStyle/>
            <a:p>
              <a:endParaRPr/>
            </a:p>
          </p:txBody>
        </p:sp>
        <p:pic>
          <p:nvPicPr>
            <p:cNvPr id="35" name="object 35"/>
            <p:cNvPicPr/>
            <p:nvPr/>
          </p:nvPicPr>
          <p:blipFill>
            <a:blip r:embed="rId16" cstate="screen">
              <a:extLst>
                <a:ext uri="{28A0092B-C50C-407E-A947-70E740481C1C}">
                  <a14:useLocalDpi xmlns:a14="http://schemas.microsoft.com/office/drawing/2010/main"/>
                </a:ext>
              </a:extLst>
            </a:blip>
            <a:stretch>
              <a:fillRect/>
            </a:stretch>
          </p:blipFill>
          <p:spPr>
            <a:xfrm>
              <a:off x="578104" y="470280"/>
              <a:ext cx="155841" cy="209423"/>
            </a:xfrm>
            <a:prstGeom prst="rect">
              <a:avLst/>
            </a:prstGeom>
          </p:spPr>
        </p:pic>
        <p:sp>
          <p:nvSpPr>
            <p:cNvPr id="36" name="object 36"/>
            <p:cNvSpPr/>
            <p:nvPr/>
          </p:nvSpPr>
          <p:spPr>
            <a:xfrm>
              <a:off x="755116" y="418210"/>
              <a:ext cx="823594" cy="265430"/>
            </a:xfrm>
            <a:custGeom>
              <a:avLst/>
              <a:gdLst/>
              <a:ahLst/>
              <a:cxnLst/>
              <a:rect l="l" t="t" r="r" b="b"/>
              <a:pathLst>
                <a:path w="823594" h="265430">
                  <a:moveTo>
                    <a:pt x="71107" y="172770"/>
                  </a:moveTo>
                  <a:lnTo>
                    <a:pt x="0" y="172770"/>
                  </a:lnTo>
                  <a:lnTo>
                    <a:pt x="0" y="198628"/>
                  </a:lnTo>
                  <a:lnTo>
                    <a:pt x="71107" y="198628"/>
                  </a:lnTo>
                  <a:lnTo>
                    <a:pt x="71107" y="172770"/>
                  </a:lnTo>
                  <a:close/>
                </a:path>
                <a:path w="823594" h="265430">
                  <a:moveTo>
                    <a:pt x="200545" y="0"/>
                  </a:moveTo>
                  <a:lnTo>
                    <a:pt x="174307" y="0"/>
                  </a:lnTo>
                  <a:lnTo>
                    <a:pt x="160159" y="24257"/>
                  </a:lnTo>
                  <a:lnTo>
                    <a:pt x="145630" y="0"/>
                  </a:lnTo>
                  <a:lnTo>
                    <a:pt x="119138" y="0"/>
                  </a:lnTo>
                  <a:lnTo>
                    <a:pt x="146913" y="40005"/>
                  </a:lnTo>
                  <a:lnTo>
                    <a:pt x="171602" y="40005"/>
                  </a:lnTo>
                  <a:lnTo>
                    <a:pt x="182994" y="24257"/>
                  </a:lnTo>
                  <a:lnTo>
                    <a:pt x="200545" y="0"/>
                  </a:lnTo>
                  <a:close/>
                </a:path>
                <a:path w="823594" h="265430">
                  <a:moveTo>
                    <a:pt x="232816" y="236728"/>
                  </a:moveTo>
                  <a:lnTo>
                    <a:pt x="112458" y="236728"/>
                  </a:lnTo>
                  <a:lnTo>
                    <a:pt x="123901" y="221996"/>
                  </a:lnTo>
                  <a:lnTo>
                    <a:pt x="229730" y="76708"/>
                  </a:lnTo>
                  <a:lnTo>
                    <a:pt x="229730" y="52070"/>
                  </a:lnTo>
                  <a:lnTo>
                    <a:pt x="94716" y="52070"/>
                  </a:lnTo>
                  <a:lnTo>
                    <a:pt x="94716" y="76708"/>
                  </a:lnTo>
                  <a:lnTo>
                    <a:pt x="199898" y="76708"/>
                  </a:lnTo>
                  <a:lnTo>
                    <a:pt x="195199" y="82270"/>
                  </a:lnTo>
                  <a:lnTo>
                    <a:pt x="190373" y="88252"/>
                  </a:lnTo>
                  <a:lnTo>
                    <a:pt x="185420" y="94703"/>
                  </a:lnTo>
                  <a:lnTo>
                    <a:pt x="180352" y="101600"/>
                  </a:lnTo>
                  <a:lnTo>
                    <a:pt x="83781" y="235839"/>
                  </a:lnTo>
                  <a:lnTo>
                    <a:pt x="83781" y="261493"/>
                  </a:lnTo>
                  <a:lnTo>
                    <a:pt x="232816" y="261493"/>
                  </a:lnTo>
                  <a:lnTo>
                    <a:pt x="232816" y="236728"/>
                  </a:lnTo>
                  <a:close/>
                </a:path>
                <a:path w="823594" h="265430">
                  <a:moveTo>
                    <a:pt x="375602" y="236728"/>
                  </a:moveTo>
                  <a:lnTo>
                    <a:pt x="282765" y="236728"/>
                  </a:lnTo>
                  <a:lnTo>
                    <a:pt x="282765" y="52070"/>
                  </a:lnTo>
                  <a:lnTo>
                    <a:pt x="257822" y="52070"/>
                  </a:lnTo>
                  <a:lnTo>
                    <a:pt x="257822" y="261493"/>
                  </a:lnTo>
                  <a:lnTo>
                    <a:pt x="375602" y="261493"/>
                  </a:lnTo>
                  <a:lnTo>
                    <a:pt x="375602" y="236728"/>
                  </a:lnTo>
                  <a:close/>
                </a:path>
                <a:path w="823594" h="265430">
                  <a:moveTo>
                    <a:pt x="434340" y="52070"/>
                  </a:moveTo>
                  <a:lnTo>
                    <a:pt x="409397" y="52070"/>
                  </a:lnTo>
                  <a:lnTo>
                    <a:pt x="409397" y="261493"/>
                  </a:lnTo>
                  <a:lnTo>
                    <a:pt x="434340" y="261493"/>
                  </a:lnTo>
                  <a:lnTo>
                    <a:pt x="434340" y="52070"/>
                  </a:lnTo>
                  <a:close/>
                </a:path>
                <a:path w="823594" h="265430">
                  <a:moveTo>
                    <a:pt x="637692" y="195072"/>
                  </a:moveTo>
                  <a:lnTo>
                    <a:pt x="612800" y="188087"/>
                  </a:lnTo>
                  <a:lnTo>
                    <a:pt x="609625" y="200507"/>
                  </a:lnTo>
                  <a:lnTo>
                    <a:pt x="605243" y="211328"/>
                  </a:lnTo>
                  <a:lnTo>
                    <a:pt x="577011" y="237972"/>
                  </a:lnTo>
                  <a:lnTo>
                    <a:pt x="557682" y="241300"/>
                  </a:lnTo>
                  <a:lnTo>
                    <a:pt x="549173" y="240703"/>
                  </a:lnTo>
                  <a:lnTo>
                    <a:pt x="512787" y="219125"/>
                  </a:lnTo>
                  <a:lnTo>
                    <a:pt x="498576" y="180086"/>
                  </a:lnTo>
                  <a:lnTo>
                    <a:pt x="496824" y="155067"/>
                  </a:lnTo>
                  <a:lnTo>
                    <a:pt x="497192" y="144780"/>
                  </a:lnTo>
                  <a:lnTo>
                    <a:pt x="506222" y="105575"/>
                  </a:lnTo>
                  <a:lnTo>
                    <a:pt x="539610" y="75082"/>
                  </a:lnTo>
                  <a:lnTo>
                    <a:pt x="559587" y="72136"/>
                  </a:lnTo>
                  <a:lnTo>
                    <a:pt x="568604" y="72809"/>
                  </a:lnTo>
                  <a:lnTo>
                    <a:pt x="601903" y="96177"/>
                  </a:lnTo>
                  <a:lnTo>
                    <a:pt x="610006" y="115951"/>
                  </a:lnTo>
                  <a:lnTo>
                    <a:pt x="634517" y="109474"/>
                  </a:lnTo>
                  <a:lnTo>
                    <a:pt x="616597" y="73329"/>
                  </a:lnTo>
                  <a:lnTo>
                    <a:pt x="573633" y="49517"/>
                  </a:lnTo>
                  <a:lnTo>
                    <a:pt x="560095" y="48514"/>
                  </a:lnTo>
                  <a:lnTo>
                    <a:pt x="547878" y="49301"/>
                  </a:lnTo>
                  <a:lnTo>
                    <a:pt x="504583" y="68186"/>
                  </a:lnTo>
                  <a:lnTo>
                    <a:pt x="477431" y="110820"/>
                  </a:lnTo>
                  <a:lnTo>
                    <a:pt x="471106" y="155194"/>
                  </a:lnTo>
                  <a:lnTo>
                    <a:pt x="471716" y="169938"/>
                  </a:lnTo>
                  <a:lnTo>
                    <a:pt x="481063" y="211328"/>
                  </a:lnTo>
                  <a:lnTo>
                    <a:pt x="510133" y="251333"/>
                  </a:lnTo>
                  <a:lnTo>
                    <a:pt x="559714" y="265049"/>
                  </a:lnTo>
                  <a:lnTo>
                    <a:pt x="573824" y="263931"/>
                  </a:lnTo>
                  <a:lnTo>
                    <a:pt x="586841" y="260578"/>
                  </a:lnTo>
                  <a:lnTo>
                    <a:pt x="598728" y="254977"/>
                  </a:lnTo>
                  <a:lnTo>
                    <a:pt x="609498" y="247142"/>
                  </a:lnTo>
                  <a:lnTo>
                    <a:pt x="614997" y="241300"/>
                  </a:lnTo>
                  <a:lnTo>
                    <a:pt x="618896" y="237172"/>
                  </a:lnTo>
                  <a:lnTo>
                    <a:pt x="626732" y="225158"/>
                  </a:lnTo>
                  <a:lnTo>
                    <a:pt x="633018" y="211048"/>
                  </a:lnTo>
                  <a:lnTo>
                    <a:pt x="637692" y="195072"/>
                  </a:lnTo>
                  <a:close/>
                </a:path>
                <a:path w="823594" h="265430">
                  <a:moveTo>
                    <a:pt x="822985" y="261493"/>
                  </a:moveTo>
                  <a:lnTo>
                    <a:pt x="799655" y="198120"/>
                  </a:lnTo>
                  <a:lnTo>
                    <a:pt x="791324" y="175514"/>
                  </a:lnTo>
                  <a:lnTo>
                    <a:pt x="764819" y="103517"/>
                  </a:lnTo>
                  <a:lnTo>
                    <a:pt x="764819" y="175514"/>
                  </a:lnTo>
                  <a:lnTo>
                    <a:pt x="700938" y="175514"/>
                  </a:lnTo>
                  <a:lnTo>
                    <a:pt x="721639" y="114046"/>
                  </a:lnTo>
                  <a:lnTo>
                    <a:pt x="724750" y="104127"/>
                  </a:lnTo>
                  <a:lnTo>
                    <a:pt x="727481" y="94145"/>
                  </a:lnTo>
                  <a:lnTo>
                    <a:pt x="729818" y="84124"/>
                  </a:lnTo>
                  <a:lnTo>
                    <a:pt x="731799" y="74041"/>
                  </a:lnTo>
                  <a:lnTo>
                    <a:pt x="734275" y="83121"/>
                  </a:lnTo>
                  <a:lnTo>
                    <a:pt x="737336" y="93383"/>
                  </a:lnTo>
                  <a:lnTo>
                    <a:pt x="740994" y="104838"/>
                  </a:lnTo>
                  <a:lnTo>
                    <a:pt x="764819" y="175514"/>
                  </a:lnTo>
                  <a:lnTo>
                    <a:pt x="764819" y="103517"/>
                  </a:lnTo>
                  <a:lnTo>
                    <a:pt x="753973" y="74041"/>
                  </a:lnTo>
                  <a:lnTo>
                    <a:pt x="745896" y="52070"/>
                  </a:lnTo>
                  <a:lnTo>
                    <a:pt x="718972" y="52070"/>
                  </a:lnTo>
                  <a:lnTo>
                    <a:pt x="646582" y="261493"/>
                  </a:lnTo>
                  <a:lnTo>
                    <a:pt x="673125" y="261493"/>
                  </a:lnTo>
                  <a:lnTo>
                    <a:pt x="693826" y="198120"/>
                  </a:lnTo>
                  <a:lnTo>
                    <a:pt x="772566" y="198120"/>
                  </a:lnTo>
                  <a:lnTo>
                    <a:pt x="794537" y="261493"/>
                  </a:lnTo>
                  <a:lnTo>
                    <a:pt x="822985" y="261493"/>
                  </a:lnTo>
                  <a:close/>
                </a:path>
              </a:pathLst>
            </a:custGeom>
            <a:solidFill>
              <a:srgbClr val="FFFFFF"/>
            </a:solidFill>
          </p:spPr>
          <p:txBody>
            <a:bodyPr wrap="square" lIns="0" tIns="0" rIns="0" bIns="0" rtlCol="0"/>
            <a:lstStyle/>
            <a:p>
              <a:endParaRPr/>
            </a:p>
          </p:txBody>
        </p:sp>
        <p:sp>
          <p:nvSpPr>
            <p:cNvPr id="37" name="object 37"/>
            <p:cNvSpPr/>
            <p:nvPr/>
          </p:nvSpPr>
          <p:spPr>
            <a:xfrm>
              <a:off x="460324" y="1615693"/>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38" name="object 38"/>
            <p:cNvPicPr/>
            <p:nvPr/>
          </p:nvPicPr>
          <p:blipFill>
            <a:blip r:embed="rId17" cstate="screen">
              <a:extLst>
                <a:ext uri="{28A0092B-C50C-407E-A947-70E740481C1C}">
                  <a14:useLocalDpi xmlns:a14="http://schemas.microsoft.com/office/drawing/2010/main"/>
                </a:ext>
              </a:extLst>
            </a:blip>
            <a:stretch>
              <a:fillRect/>
            </a:stretch>
          </p:blipFill>
          <p:spPr>
            <a:xfrm>
              <a:off x="1077074" y="1615693"/>
              <a:ext cx="1678825" cy="101981"/>
            </a:xfrm>
            <a:prstGeom prst="rect">
              <a:avLst/>
            </a:prstGeom>
          </p:spPr>
        </p:pic>
      </p:grpSp>
      <p:sp>
        <p:nvSpPr>
          <p:cNvPr id="39" name="object 39"/>
          <p:cNvSpPr txBox="1"/>
          <p:nvPr/>
        </p:nvSpPr>
        <p:spPr>
          <a:xfrm>
            <a:off x="444503" y="1731012"/>
            <a:ext cx="34226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t>
            </a:r>
            <a:r>
              <a:rPr sz="1100" spc="40" dirty="0">
                <a:solidFill>
                  <a:srgbClr val="004448"/>
                </a:solidFill>
                <a:latin typeface="Microsoft Sans Serif"/>
                <a:cs typeface="Microsoft Sans Serif"/>
              </a:rPr>
              <a:t>a</a:t>
            </a:r>
            <a:r>
              <a:rPr sz="1100" spc="-10" dirty="0">
                <a:solidFill>
                  <a:srgbClr val="004448"/>
                </a:solidFill>
                <a:latin typeface="Microsoft Sans Serif"/>
                <a:cs typeface="Microsoft Sans Serif"/>
              </a:rPr>
              <a:t>í</a:t>
            </a:r>
            <a:r>
              <a:rPr sz="1100" dirty="0">
                <a:solidFill>
                  <a:srgbClr val="004448"/>
                </a:solidFill>
                <a:latin typeface="Microsoft Sans Serif"/>
                <a:cs typeface="Microsoft Sans Serif"/>
              </a:rPr>
              <a:t>s:</a:t>
            </a:r>
            <a:endParaRPr sz="1100">
              <a:latin typeface="Microsoft Sans Serif"/>
              <a:cs typeface="Microsoft Sans Serif"/>
            </a:endParaRPr>
          </a:p>
        </p:txBody>
      </p:sp>
      <p:sp>
        <p:nvSpPr>
          <p:cNvPr id="40" name="object 40"/>
          <p:cNvSpPr txBox="1"/>
          <p:nvPr/>
        </p:nvSpPr>
        <p:spPr>
          <a:xfrm>
            <a:off x="924867" y="1731012"/>
            <a:ext cx="661035" cy="182195"/>
          </a:xfrm>
          <a:prstGeom prst="rect">
            <a:avLst/>
          </a:prstGeom>
        </p:spPr>
        <p:txBody>
          <a:bodyPr vert="horz" wrap="square" lIns="0" tIns="12697" rIns="0" bIns="0" rtlCol="0">
            <a:spAutoFit/>
          </a:bodyPr>
          <a:lstStyle/>
          <a:p>
            <a:pPr marL="12697">
              <a:spcBef>
                <a:spcPts val="100"/>
              </a:spcBef>
            </a:pPr>
            <a:r>
              <a:rPr sz="1100" spc="20" dirty="0">
                <a:solidFill>
                  <a:srgbClr val="004448"/>
                </a:solidFill>
                <a:latin typeface="Microsoft Sans Serif"/>
                <a:cs typeface="Microsoft Sans Serif"/>
              </a:rPr>
              <a:t>Es</a:t>
            </a:r>
            <a:r>
              <a:rPr sz="1100" spc="20" dirty="0">
                <a:solidFill>
                  <a:srgbClr val="57585B"/>
                </a:solidFill>
                <a:latin typeface="Microsoft Sans Serif"/>
                <a:cs typeface="Microsoft Sans Serif"/>
              </a:rPr>
              <a:t>lovenia</a:t>
            </a:r>
            <a:endParaRPr sz="1100">
              <a:latin typeface="Microsoft Sans Serif"/>
              <a:cs typeface="Microsoft Sans Serif"/>
            </a:endParaRPr>
          </a:p>
        </p:txBody>
      </p:sp>
      <p:pic>
        <p:nvPicPr>
          <p:cNvPr id="41" name="object 41"/>
          <p:cNvPicPr/>
          <p:nvPr/>
        </p:nvPicPr>
        <p:blipFill>
          <a:blip r:embed="rId18" cstate="screen">
            <a:extLst>
              <a:ext uri="{28A0092B-C50C-407E-A947-70E740481C1C}">
                <a14:useLocalDpi xmlns:a14="http://schemas.microsoft.com/office/drawing/2010/main"/>
              </a:ext>
            </a:extLst>
          </a:blip>
          <a:stretch>
            <a:fillRect/>
          </a:stretch>
        </p:blipFill>
        <p:spPr>
          <a:xfrm>
            <a:off x="3852545" y="3983862"/>
            <a:ext cx="156781" cy="228600"/>
          </a:xfrm>
          <a:prstGeom prst="rect">
            <a:avLst/>
          </a:prstGeom>
        </p:spPr>
      </p:pic>
      <p:grpSp>
        <p:nvGrpSpPr>
          <p:cNvPr id="42" name="object 42"/>
          <p:cNvGrpSpPr/>
          <p:nvPr/>
        </p:nvGrpSpPr>
        <p:grpSpPr>
          <a:xfrm>
            <a:off x="6233286" y="1886079"/>
            <a:ext cx="427990" cy="629285"/>
            <a:chOff x="6233286" y="1886076"/>
            <a:chExt cx="427990" cy="629285"/>
          </a:xfrm>
        </p:grpSpPr>
        <p:pic>
          <p:nvPicPr>
            <p:cNvPr id="43" name="object 43"/>
            <p:cNvPicPr/>
            <p:nvPr/>
          </p:nvPicPr>
          <p:blipFill>
            <a:blip r:embed="rId19" cstate="screen">
              <a:extLst>
                <a:ext uri="{28A0092B-C50C-407E-A947-70E740481C1C}">
                  <a14:useLocalDpi xmlns:a14="http://schemas.microsoft.com/office/drawing/2010/main"/>
                </a:ext>
              </a:extLst>
            </a:blip>
            <a:stretch>
              <a:fillRect/>
            </a:stretch>
          </p:blipFill>
          <p:spPr>
            <a:xfrm>
              <a:off x="6387290" y="1886076"/>
              <a:ext cx="240839" cy="184911"/>
            </a:xfrm>
            <a:prstGeom prst="rect">
              <a:avLst/>
            </a:prstGeom>
          </p:spPr>
        </p:pic>
        <p:pic>
          <p:nvPicPr>
            <p:cNvPr id="44" name="object 44"/>
            <p:cNvPicPr/>
            <p:nvPr/>
          </p:nvPicPr>
          <p:blipFill>
            <a:blip r:embed="rId20" cstate="screen">
              <a:extLst>
                <a:ext uri="{28A0092B-C50C-407E-A947-70E740481C1C}">
                  <a14:useLocalDpi xmlns:a14="http://schemas.microsoft.com/office/drawing/2010/main"/>
                </a:ext>
              </a:extLst>
            </a:blip>
            <a:stretch>
              <a:fillRect/>
            </a:stretch>
          </p:blipFill>
          <p:spPr>
            <a:xfrm>
              <a:off x="6363588" y="2111247"/>
              <a:ext cx="203072" cy="172309"/>
            </a:xfrm>
            <a:prstGeom prst="rect">
              <a:avLst/>
            </a:prstGeom>
          </p:spPr>
        </p:pic>
        <p:pic>
          <p:nvPicPr>
            <p:cNvPr id="45" name="object 45"/>
            <p:cNvPicPr/>
            <p:nvPr/>
          </p:nvPicPr>
          <p:blipFill>
            <a:blip r:embed="rId21" cstate="screen">
              <a:extLst>
                <a:ext uri="{28A0092B-C50C-407E-A947-70E740481C1C}">
                  <a14:useLocalDpi xmlns:a14="http://schemas.microsoft.com/office/drawing/2010/main"/>
                </a:ext>
              </a:extLst>
            </a:blip>
            <a:stretch>
              <a:fillRect/>
            </a:stretch>
          </p:blipFill>
          <p:spPr>
            <a:xfrm>
              <a:off x="6346951" y="2345943"/>
              <a:ext cx="152146" cy="169037"/>
            </a:xfrm>
            <a:prstGeom prst="rect">
              <a:avLst/>
            </a:prstGeom>
          </p:spPr>
        </p:pic>
        <p:sp>
          <p:nvSpPr>
            <p:cNvPr id="46" name="object 46"/>
            <p:cNvSpPr/>
            <p:nvPr/>
          </p:nvSpPr>
          <p:spPr>
            <a:xfrm>
              <a:off x="6233287" y="2038349"/>
              <a:ext cx="427990" cy="452120"/>
            </a:xfrm>
            <a:custGeom>
              <a:avLst/>
              <a:gdLst/>
              <a:ahLst/>
              <a:cxnLst/>
              <a:rect l="l" t="t" r="r" b="b"/>
              <a:pathLst>
                <a:path w="427990" h="452119">
                  <a:moveTo>
                    <a:pt x="178054" y="257556"/>
                  </a:moveTo>
                  <a:lnTo>
                    <a:pt x="77216" y="343916"/>
                  </a:lnTo>
                  <a:lnTo>
                    <a:pt x="61849" y="364998"/>
                  </a:lnTo>
                  <a:lnTo>
                    <a:pt x="60794" y="358978"/>
                  </a:lnTo>
                  <a:lnTo>
                    <a:pt x="27940" y="225552"/>
                  </a:lnTo>
                  <a:lnTo>
                    <a:pt x="0" y="219710"/>
                  </a:lnTo>
                  <a:lnTo>
                    <a:pt x="34404" y="339813"/>
                  </a:lnTo>
                  <a:lnTo>
                    <a:pt x="45212" y="377698"/>
                  </a:lnTo>
                  <a:lnTo>
                    <a:pt x="71628" y="383413"/>
                  </a:lnTo>
                  <a:lnTo>
                    <a:pt x="87160" y="364998"/>
                  </a:lnTo>
                  <a:lnTo>
                    <a:pt x="178054" y="257556"/>
                  </a:lnTo>
                  <a:close/>
                </a:path>
                <a:path w="427990" h="452119">
                  <a:moveTo>
                    <a:pt x="231140" y="268859"/>
                  </a:moveTo>
                  <a:lnTo>
                    <a:pt x="205359" y="263271"/>
                  </a:lnTo>
                  <a:lnTo>
                    <a:pt x="175260" y="405384"/>
                  </a:lnTo>
                  <a:lnTo>
                    <a:pt x="200914" y="410845"/>
                  </a:lnTo>
                  <a:lnTo>
                    <a:pt x="208508" y="375323"/>
                  </a:lnTo>
                  <a:lnTo>
                    <a:pt x="231140" y="268859"/>
                  </a:lnTo>
                  <a:close/>
                </a:path>
                <a:path w="427990" h="452119">
                  <a:moveTo>
                    <a:pt x="237871" y="32766"/>
                  </a:moveTo>
                  <a:lnTo>
                    <a:pt x="83693" y="0"/>
                  </a:lnTo>
                  <a:lnTo>
                    <a:pt x="82550" y="5588"/>
                  </a:lnTo>
                  <a:lnTo>
                    <a:pt x="81280" y="11176"/>
                  </a:lnTo>
                  <a:lnTo>
                    <a:pt x="80137" y="16764"/>
                  </a:lnTo>
                  <a:lnTo>
                    <a:pt x="144272" y="30353"/>
                  </a:lnTo>
                  <a:lnTo>
                    <a:pt x="117602" y="155575"/>
                  </a:lnTo>
                  <a:lnTo>
                    <a:pt x="143383" y="161036"/>
                  </a:lnTo>
                  <a:lnTo>
                    <a:pt x="170053" y="35814"/>
                  </a:lnTo>
                  <a:lnTo>
                    <a:pt x="234315" y="49530"/>
                  </a:lnTo>
                  <a:lnTo>
                    <a:pt x="235585" y="43942"/>
                  </a:lnTo>
                  <a:lnTo>
                    <a:pt x="237236" y="35814"/>
                  </a:lnTo>
                  <a:lnTo>
                    <a:pt x="237871" y="32766"/>
                  </a:lnTo>
                  <a:close/>
                </a:path>
                <a:path w="427990" h="452119">
                  <a:moveTo>
                    <a:pt x="418833" y="308737"/>
                  </a:moveTo>
                  <a:lnTo>
                    <a:pt x="382498" y="300990"/>
                  </a:lnTo>
                  <a:lnTo>
                    <a:pt x="278257" y="278765"/>
                  </a:lnTo>
                  <a:lnTo>
                    <a:pt x="270649" y="314299"/>
                  </a:lnTo>
                  <a:lnTo>
                    <a:pt x="263093" y="349821"/>
                  </a:lnTo>
                  <a:lnTo>
                    <a:pt x="248031" y="420878"/>
                  </a:lnTo>
                  <a:lnTo>
                    <a:pt x="393192" y="451739"/>
                  </a:lnTo>
                  <a:lnTo>
                    <a:pt x="394335" y="446151"/>
                  </a:lnTo>
                  <a:lnTo>
                    <a:pt x="395605" y="440563"/>
                  </a:lnTo>
                  <a:lnTo>
                    <a:pt x="396735" y="434975"/>
                  </a:lnTo>
                  <a:lnTo>
                    <a:pt x="277368" y="409575"/>
                  </a:lnTo>
                  <a:lnTo>
                    <a:pt x="287655" y="361188"/>
                  </a:lnTo>
                  <a:lnTo>
                    <a:pt x="395211" y="384048"/>
                  </a:lnTo>
                  <a:lnTo>
                    <a:pt x="396367" y="378587"/>
                  </a:lnTo>
                  <a:lnTo>
                    <a:pt x="397637" y="372999"/>
                  </a:lnTo>
                  <a:lnTo>
                    <a:pt x="398780" y="367411"/>
                  </a:lnTo>
                  <a:lnTo>
                    <a:pt x="369455" y="361188"/>
                  </a:lnTo>
                  <a:lnTo>
                    <a:pt x="291084" y="344551"/>
                  </a:lnTo>
                  <a:lnTo>
                    <a:pt x="293433" y="333692"/>
                  </a:lnTo>
                  <a:lnTo>
                    <a:pt x="295757" y="322821"/>
                  </a:lnTo>
                  <a:lnTo>
                    <a:pt x="300355" y="300990"/>
                  </a:lnTo>
                  <a:lnTo>
                    <a:pt x="415290" y="325501"/>
                  </a:lnTo>
                  <a:lnTo>
                    <a:pt x="416560" y="319913"/>
                  </a:lnTo>
                  <a:lnTo>
                    <a:pt x="418833" y="308737"/>
                  </a:lnTo>
                  <a:close/>
                </a:path>
                <a:path w="427990" h="452119">
                  <a:moveTo>
                    <a:pt x="427837" y="136677"/>
                  </a:moveTo>
                  <a:lnTo>
                    <a:pt x="418515" y="97396"/>
                  </a:lnTo>
                  <a:lnTo>
                    <a:pt x="401269" y="77914"/>
                  </a:lnTo>
                  <a:lnTo>
                    <a:pt x="401269" y="124815"/>
                  </a:lnTo>
                  <a:lnTo>
                    <a:pt x="401104" y="132981"/>
                  </a:lnTo>
                  <a:lnTo>
                    <a:pt x="382054" y="173304"/>
                  </a:lnTo>
                  <a:lnTo>
                    <a:pt x="335102" y="186588"/>
                  </a:lnTo>
                  <a:lnTo>
                    <a:pt x="321056" y="184531"/>
                  </a:lnTo>
                  <a:lnTo>
                    <a:pt x="285419" y="168325"/>
                  </a:lnTo>
                  <a:lnTo>
                    <a:pt x="265010" y="127622"/>
                  </a:lnTo>
                  <a:lnTo>
                    <a:pt x="266446" y="115189"/>
                  </a:lnTo>
                  <a:lnTo>
                    <a:pt x="285572" y="79832"/>
                  </a:lnTo>
                  <a:lnTo>
                    <a:pt x="319620" y="67970"/>
                  </a:lnTo>
                  <a:lnTo>
                    <a:pt x="332409" y="68008"/>
                  </a:lnTo>
                  <a:lnTo>
                    <a:pt x="371678" y="79629"/>
                  </a:lnTo>
                  <a:lnTo>
                    <a:pt x="398259" y="109474"/>
                  </a:lnTo>
                  <a:lnTo>
                    <a:pt x="401269" y="124815"/>
                  </a:lnTo>
                  <a:lnTo>
                    <a:pt x="401269" y="77914"/>
                  </a:lnTo>
                  <a:lnTo>
                    <a:pt x="395732" y="73406"/>
                  </a:lnTo>
                  <a:lnTo>
                    <a:pt x="387045" y="67970"/>
                  </a:lnTo>
                  <a:lnTo>
                    <a:pt x="385445" y="66967"/>
                  </a:lnTo>
                  <a:lnTo>
                    <a:pt x="349110" y="53721"/>
                  </a:lnTo>
                  <a:lnTo>
                    <a:pt x="310718" y="50774"/>
                  </a:lnTo>
                  <a:lnTo>
                    <a:pt x="293560" y="53657"/>
                  </a:lnTo>
                  <a:lnTo>
                    <a:pt x="253149" y="79159"/>
                  </a:lnTo>
                  <a:lnTo>
                    <a:pt x="238633" y="118719"/>
                  </a:lnTo>
                  <a:lnTo>
                    <a:pt x="238836" y="128130"/>
                  </a:lnTo>
                  <a:lnTo>
                    <a:pt x="254165" y="165087"/>
                  </a:lnTo>
                  <a:lnTo>
                    <a:pt x="292252" y="192722"/>
                  </a:lnTo>
                  <a:lnTo>
                    <a:pt x="330314" y="202755"/>
                  </a:lnTo>
                  <a:lnTo>
                    <a:pt x="342696" y="203682"/>
                  </a:lnTo>
                  <a:lnTo>
                    <a:pt x="354901" y="203415"/>
                  </a:lnTo>
                  <a:lnTo>
                    <a:pt x="397878" y="189928"/>
                  </a:lnTo>
                  <a:lnTo>
                    <a:pt x="423354" y="157581"/>
                  </a:lnTo>
                  <a:lnTo>
                    <a:pt x="426339" y="147193"/>
                  </a:lnTo>
                  <a:lnTo>
                    <a:pt x="427837" y="136677"/>
                  </a:lnTo>
                  <a:close/>
                </a:path>
              </a:pathLst>
            </a:custGeom>
            <a:solidFill>
              <a:srgbClr val="FFFFFF"/>
            </a:solidFill>
          </p:spPr>
          <p:txBody>
            <a:bodyPr wrap="square" lIns="0" tIns="0" rIns="0" bIns="0" rtlCol="0"/>
            <a:lstStyle/>
            <a:p>
              <a:endParaRPr/>
            </a:p>
          </p:txBody>
        </p:sp>
      </p:grpSp>
      <p:sp>
        <p:nvSpPr>
          <p:cNvPr id="47" name="object 47"/>
          <p:cNvSpPr txBox="1"/>
          <p:nvPr/>
        </p:nvSpPr>
        <p:spPr>
          <a:xfrm>
            <a:off x="7277344" y="8172522"/>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48" name="object 48"/>
          <p:cNvSpPr txBox="1"/>
          <p:nvPr/>
        </p:nvSpPr>
        <p:spPr>
          <a:xfrm>
            <a:off x="7282688" y="10485368"/>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44</a:t>
            </a:r>
            <a:endParaRPr sz="700">
              <a:latin typeface="Microsoft Sans Serif"/>
              <a:cs typeface="Microsoft Sans Serif"/>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03603" y="9600221"/>
            <a:ext cx="3533775" cy="1085850"/>
            <a:chOff x="3403600" y="9600221"/>
            <a:chExt cx="3533775" cy="1085850"/>
          </a:xfrm>
        </p:grpSpPr>
        <p:sp>
          <p:nvSpPr>
            <p:cNvPr id="3" name="object 3"/>
            <p:cNvSpPr/>
            <p:nvPr/>
          </p:nvSpPr>
          <p:spPr>
            <a:xfrm>
              <a:off x="3409950" y="9606571"/>
              <a:ext cx="3521075" cy="1073150"/>
            </a:xfrm>
            <a:custGeom>
              <a:avLst/>
              <a:gdLst/>
              <a:ahLst/>
              <a:cxnLst/>
              <a:rect l="l" t="t" r="r" b="b"/>
              <a:pathLst>
                <a:path w="3521075" h="1073150">
                  <a:moveTo>
                    <a:pt x="0" y="1073148"/>
                  </a:moveTo>
                  <a:lnTo>
                    <a:pt x="67945" y="653414"/>
                  </a:lnTo>
                  <a:lnTo>
                    <a:pt x="307339" y="182879"/>
                  </a:lnTo>
                  <a:lnTo>
                    <a:pt x="807085" y="13969"/>
                  </a:lnTo>
                  <a:lnTo>
                    <a:pt x="1737995" y="0"/>
                  </a:lnTo>
                  <a:lnTo>
                    <a:pt x="3521075" y="0"/>
                  </a:lnTo>
                  <a:lnTo>
                    <a:pt x="3439795" y="909954"/>
                  </a:lnTo>
                  <a:lnTo>
                    <a:pt x="3369309" y="1073148"/>
                  </a:lnTo>
                </a:path>
              </a:pathLst>
            </a:custGeom>
            <a:ln w="12700">
              <a:solidFill>
                <a:srgbClr val="F5C15B"/>
              </a:solidFill>
            </a:ln>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288789" y="9885971"/>
              <a:ext cx="134620" cy="115570"/>
            </a:xfrm>
            <a:prstGeom prst="rect">
              <a:avLst/>
            </a:prstGeom>
          </p:spPr>
        </p:pic>
        <p:sp>
          <p:nvSpPr>
            <p:cNvPr id="5" name="object 5"/>
            <p:cNvSpPr/>
            <p:nvPr/>
          </p:nvSpPr>
          <p:spPr>
            <a:xfrm>
              <a:off x="4231639" y="9944391"/>
              <a:ext cx="217804" cy="282575"/>
            </a:xfrm>
            <a:custGeom>
              <a:avLst/>
              <a:gdLst/>
              <a:ahLst/>
              <a:cxnLst/>
              <a:rect l="l" t="t" r="r" b="b"/>
              <a:pathLst>
                <a:path w="217804" h="282575">
                  <a:moveTo>
                    <a:pt x="116205" y="0"/>
                  </a:moveTo>
                  <a:lnTo>
                    <a:pt x="108585" y="635"/>
                  </a:lnTo>
                  <a:lnTo>
                    <a:pt x="102235" y="4445"/>
                  </a:lnTo>
                  <a:lnTo>
                    <a:pt x="97155" y="11430"/>
                  </a:lnTo>
                  <a:lnTo>
                    <a:pt x="62864" y="106045"/>
                  </a:lnTo>
                  <a:lnTo>
                    <a:pt x="57150" y="107315"/>
                  </a:lnTo>
                  <a:lnTo>
                    <a:pt x="49530" y="104140"/>
                  </a:lnTo>
                  <a:lnTo>
                    <a:pt x="46989" y="102235"/>
                  </a:lnTo>
                  <a:lnTo>
                    <a:pt x="40639" y="82550"/>
                  </a:lnTo>
                  <a:lnTo>
                    <a:pt x="38735" y="74930"/>
                  </a:lnTo>
                  <a:lnTo>
                    <a:pt x="33655" y="69850"/>
                  </a:lnTo>
                  <a:lnTo>
                    <a:pt x="27305" y="67945"/>
                  </a:lnTo>
                  <a:lnTo>
                    <a:pt x="17145" y="66675"/>
                  </a:lnTo>
                  <a:lnTo>
                    <a:pt x="6985" y="69850"/>
                  </a:lnTo>
                  <a:lnTo>
                    <a:pt x="635" y="76835"/>
                  </a:lnTo>
                  <a:lnTo>
                    <a:pt x="0" y="88265"/>
                  </a:lnTo>
                  <a:lnTo>
                    <a:pt x="30480" y="241935"/>
                  </a:lnTo>
                  <a:lnTo>
                    <a:pt x="31114" y="243205"/>
                  </a:lnTo>
                  <a:lnTo>
                    <a:pt x="139700" y="282575"/>
                  </a:lnTo>
                  <a:lnTo>
                    <a:pt x="141605" y="281940"/>
                  </a:lnTo>
                  <a:lnTo>
                    <a:pt x="158750" y="243840"/>
                  </a:lnTo>
                  <a:lnTo>
                    <a:pt x="184150" y="224790"/>
                  </a:lnTo>
                  <a:lnTo>
                    <a:pt x="201930" y="208280"/>
                  </a:lnTo>
                  <a:lnTo>
                    <a:pt x="212725" y="191770"/>
                  </a:lnTo>
                  <a:lnTo>
                    <a:pt x="217805" y="173990"/>
                  </a:lnTo>
                  <a:lnTo>
                    <a:pt x="217170" y="158115"/>
                  </a:lnTo>
                  <a:lnTo>
                    <a:pt x="211455" y="146050"/>
                  </a:lnTo>
                  <a:lnTo>
                    <a:pt x="203200" y="138430"/>
                  </a:lnTo>
                  <a:lnTo>
                    <a:pt x="192405" y="133350"/>
                  </a:lnTo>
                  <a:lnTo>
                    <a:pt x="189864" y="130810"/>
                  </a:lnTo>
                  <a:lnTo>
                    <a:pt x="156210" y="106680"/>
                  </a:lnTo>
                  <a:lnTo>
                    <a:pt x="154939" y="106045"/>
                  </a:lnTo>
                  <a:lnTo>
                    <a:pt x="154305" y="105410"/>
                  </a:lnTo>
                  <a:lnTo>
                    <a:pt x="154305" y="104140"/>
                  </a:lnTo>
                  <a:lnTo>
                    <a:pt x="151130" y="96520"/>
                  </a:lnTo>
                  <a:lnTo>
                    <a:pt x="121285" y="80010"/>
                  </a:lnTo>
                  <a:lnTo>
                    <a:pt x="120014" y="80010"/>
                  </a:lnTo>
                  <a:lnTo>
                    <a:pt x="118110" y="78105"/>
                  </a:lnTo>
                  <a:lnTo>
                    <a:pt x="137160" y="26035"/>
                  </a:lnTo>
                  <a:lnTo>
                    <a:pt x="138430" y="17780"/>
                  </a:lnTo>
                  <a:lnTo>
                    <a:pt x="135889" y="10795"/>
                  </a:lnTo>
                  <a:lnTo>
                    <a:pt x="130810" y="5080"/>
                  </a:lnTo>
                  <a:lnTo>
                    <a:pt x="123825" y="1270"/>
                  </a:lnTo>
                  <a:lnTo>
                    <a:pt x="116205" y="0"/>
                  </a:lnTo>
                  <a:close/>
                </a:path>
              </a:pathLst>
            </a:custGeom>
            <a:solidFill>
              <a:srgbClr val="CC912F"/>
            </a:solidFill>
          </p:spPr>
          <p:txBody>
            <a:bodyPr wrap="square" lIns="0" tIns="0" rIns="0" bIns="0" rtlCol="0"/>
            <a:lstStyle/>
            <a:p>
              <a:endParaRPr/>
            </a:p>
          </p:txBody>
        </p:sp>
      </p:grpSp>
      <p:grpSp>
        <p:nvGrpSpPr>
          <p:cNvPr id="6" name="object 6"/>
          <p:cNvGrpSpPr/>
          <p:nvPr/>
        </p:nvGrpSpPr>
        <p:grpSpPr>
          <a:xfrm>
            <a:off x="-1584" y="446023"/>
            <a:ext cx="7562215" cy="7645400"/>
            <a:chOff x="-1587" y="446023"/>
            <a:chExt cx="7562215" cy="7645400"/>
          </a:xfrm>
        </p:grpSpPr>
        <p:sp>
          <p:nvSpPr>
            <p:cNvPr id="7" name="object 7"/>
            <p:cNvSpPr/>
            <p:nvPr/>
          </p:nvSpPr>
          <p:spPr>
            <a:xfrm>
              <a:off x="0" y="2779013"/>
              <a:ext cx="5621655" cy="4271645"/>
            </a:xfrm>
            <a:custGeom>
              <a:avLst/>
              <a:gdLst/>
              <a:ahLst/>
              <a:cxnLst/>
              <a:rect l="l" t="t" r="r" b="b"/>
              <a:pathLst>
                <a:path w="5621655" h="4271645">
                  <a:moveTo>
                    <a:pt x="5621655" y="0"/>
                  </a:moveTo>
                  <a:lnTo>
                    <a:pt x="398145" y="0"/>
                  </a:lnTo>
                  <a:lnTo>
                    <a:pt x="0" y="10795"/>
                  </a:lnTo>
                  <a:lnTo>
                    <a:pt x="0" y="4271645"/>
                  </a:lnTo>
                  <a:lnTo>
                    <a:pt x="722630" y="4271645"/>
                  </a:lnTo>
                  <a:lnTo>
                    <a:pt x="3229610" y="4232910"/>
                  </a:lnTo>
                  <a:lnTo>
                    <a:pt x="4575810" y="3774440"/>
                  </a:lnTo>
                  <a:lnTo>
                    <a:pt x="5219700" y="2496820"/>
                  </a:lnTo>
                  <a:lnTo>
                    <a:pt x="5621655" y="0"/>
                  </a:lnTo>
                  <a:close/>
                </a:path>
              </a:pathLst>
            </a:custGeom>
            <a:solidFill>
              <a:srgbClr val="F5C15B"/>
            </a:solidFill>
          </p:spPr>
          <p:txBody>
            <a:bodyPr wrap="square" lIns="0" tIns="0" rIns="0" bIns="0" rtlCol="0"/>
            <a:lstStyle/>
            <a:p>
              <a:endParaRPr/>
            </a:p>
          </p:txBody>
        </p:sp>
        <p:sp>
          <p:nvSpPr>
            <p:cNvPr id="8" name="object 8"/>
            <p:cNvSpPr/>
            <p:nvPr/>
          </p:nvSpPr>
          <p:spPr>
            <a:xfrm>
              <a:off x="0" y="2784728"/>
              <a:ext cx="5615305" cy="4260850"/>
            </a:xfrm>
            <a:custGeom>
              <a:avLst/>
              <a:gdLst/>
              <a:ahLst/>
              <a:cxnLst/>
              <a:rect l="l" t="t" r="r" b="b"/>
              <a:pathLst>
                <a:path w="5615305" h="4260850">
                  <a:moveTo>
                    <a:pt x="5615305" y="0"/>
                  </a:moveTo>
                  <a:lnTo>
                    <a:pt x="5213985" y="2491104"/>
                  </a:lnTo>
                  <a:lnTo>
                    <a:pt x="4570730" y="3765550"/>
                  </a:lnTo>
                  <a:lnTo>
                    <a:pt x="3226435" y="4222115"/>
                  </a:lnTo>
                  <a:lnTo>
                    <a:pt x="722630" y="4260850"/>
                  </a:lnTo>
                  <a:lnTo>
                    <a:pt x="0" y="4260850"/>
                  </a:lnTo>
                </a:path>
              </a:pathLst>
            </a:custGeom>
            <a:ln w="3175">
              <a:solidFill>
                <a:srgbClr val="F5C15B"/>
              </a:solidFill>
            </a:ln>
          </p:spPr>
          <p:txBody>
            <a:bodyPr wrap="square" lIns="0" tIns="0" rIns="0" bIns="0" rtlCol="0"/>
            <a:lstStyle/>
            <a:p>
              <a:endParaRPr/>
            </a:p>
          </p:txBody>
        </p:sp>
        <p:sp>
          <p:nvSpPr>
            <p:cNvPr id="9" name="object 9"/>
            <p:cNvSpPr/>
            <p:nvPr/>
          </p:nvSpPr>
          <p:spPr>
            <a:xfrm>
              <a:off x="0" y="2784728"/>
              <a:ext cx="5615305" cy="10795"/>
            </a:xfrm>
            <a:custGeom>
              <a:avLst/>
              <a:gdLst/>
              <a:ahLst/>
              <a:cxnLst/>
              <a:rect l="l" t="t" r="r" b="b"/>
              <a:pathLst>
                <a:path w="5615305" h="10794">
                  <a:moveTo>
                    <a:pt x="-1587" y="5397"/>
                  </a:moveTo>
                  <a:lnTo>
                    <a:pt x="5616892" y="5397"/>
                  </a:lnTo>
                </a:path>
              </a:pathLst>
            </a:custGeom>
            <a:ln w="13970">
              <a:solidFill>
                <a:srgbClr val="F5C15B"/>
              </a:solidFill>
            </a:ln>
          </p:spPr>
          <p:txBody>
            <a:bodyPr wrap="square" lIns="0" tIns="0" rIns="0" bIns="0" rtlCol="0"/>
            <a:lstStyle/>
            <a:p>
              <a:endParaRPr/>
            </a:p>
          </p:txBody>
        </p:sp>
        <p:sp>
          <p:nvSpPr>
            <p:cNvPr id="10" name="object 10"/>
            <p:cNvSpPr/>
            <p:nvPr/>
          </p:nvSpPr>
          <p:spPr>
            <a:xfrm>
              <a:off x="0" y="446023"/>
              <a:ext cx="7560309" cy="4261485"/>
            </a:xfrm>
            <a:custGeom>
              <a:avLst/>
              <a:gdLst/>
              <a:ahLst/>
              <a:cxnLst/>
              <a:rect l="l" t="t" r="r" b="b"/>
              <a:pathLst>
                <a:path w="7560309" h="4261485">
                  <a:moveTo>
                    <a:pt x="3500120" y="0"/>
                  </a:moveTo>
                  <a:lnTo>
                    <a:pt x="0" y="0"/>
                  </a:lnTo>
                  <a:lnTo>
                    <a:pt x="0" y="3924934"/>
                  </a:lnTo>
                  <a:lnTo>
                    <a:pt x="739140" y="4194809"/>
                  </a:lnTo>
                  <a:lnTo>
                    <a:pt x="3175635" y="4261484"/>
                  </a:lnTo>
                  <a:lnTo>
                    <a:pt x="7560310" y="4261484"/>
                  </a:lnTo>
                  <a:lnTo>
                    <a:pt x="7560310" y="916304"/>
                  </a:lnTo>
                  <a:lnTo>
                    <a:pt x="7347585" y="495934"/>
                  </a:lnTo>
                  <a:lnTo>
                    <a:pt x="6003925" y="39369"/>
                  </a:lnTo>
                  <a:lnTo>
                    <a:pt x="3500120" y="0"/>
                  </a:lnTo>
                  <a:close/>
                </a:path>
              </a:pathLst>
            </a:custGeom>
            <a:solidFill>
              <a:srgbClr val="004448"/>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2131059" y="4162043"/>
              <a:ext cx="5428615" cy="3929379"/>
            </a:xfrm>
            <a:prstGeom prst="rect">
              <a:avLst/>
            </a:prstGeom>
          </p:spPr>
        </p:pic>
        <p:sp>
          <p:nvSpPr>
            <p:cNvPr id="12" name="object 12"/>
            <p:cNvSpPr/>
            <p:nvPr/>
          </p:nvSpPr>
          <p:spPr>
            <a:xfrm>
              <a:off x="0" y="1788413"/>
              <a:ext cx="1044575" cy="12700"/>
            </a:xfrm>
            <a:custGeom>
              <a:avLst/>
              <a:gdLst/>
              <a:ahLst/>
              <a:cxnLst/>
              <a:rect l="l" t="t" r="r" b="b"/>
              <a:pathLst>
                <a:path w="1044575" h="12700">
                  <a:moveTo>
                    <a:pt x="1044575" y="0"/>
                  </a:moveTo>
                  <a:lnTo>
                    <a:pt x="0" y="0"/>
                  </a:lnTo>
                  <a:lnTo>
                    <a:pt x="0" y="12700"/>
                  </a:lnTo>
                  <a:lnTo>
                    <a:pt x="1044575" y="12700"/>
                  </a:lnTo>
                  <a:lnTo>
                    <a:pt x="1044575" y="0"/>
                  </a:lnTo>
                  <a:close/>
                </a:path>
              </a:pathLst>
            </a:custGeom>
            <a:solidFill>
              <a:srgbClr val="F5C15B"/>
            </a:solidFill>
          </p:spPr>
          <p:txBody>
            <a:bodyPr wrap="square" lIns="0" tIns="0" rIns="0" bIns="0" rtlCol="0"/>
            <a:lstStyle/>
            <a:p>
              <a:endParaRPr/>
            </a:p>
          </p:txBody>
        </p:sp>
        <p:sp>
          <p:nvSpPr>
            <p:cNvPr id="13" name="object 13"/>
            <p:cNvSpPr/>
            <p:nvPr/>
          </p:nvSpPr>
          <p:spPr>
            <a:xfrm>
              <a:off x="2906394" y="5328538"/>
              <a:ext cx="1125220" cy="959485"/>
            </a:xfrm>
            <a:custGeom>
              <a:avLst/>
              <a:gdLst/>
              <a:ahLst/>
              <a:cxnLst/>
              <a:rect l="l" t="t" r="r" b="b"/>
              <a:pathLst>
                <a:path w="1125220" h="959485">
                  <a:moveTo>
                    <a:pt x="280387" y="915035"/>
                  </a:moveTo>
                  <a:lnTo>
                    <a:pt x="219075" y="915035"/>
                  </a:lnTo>
                  <a:lnTo>
                    <a:pt x="224155" y="918845"/>
                  </a:lnTo>
                  <a:lnTo>
                    <a:pt x="250190" y="936625"/>
                  </a:lnTo>
                  <a:lnTo>
                    <a:pt x="279400" y="949325"/>
                  </a:lnTo>
                  <a:lnTo>
                    <a:pt x="309880" y="958214"/>
                  </a:lnTo>
                  <a:lnTo>
                    <a:pt x="342265" y="959485"/>
                  </a:lnTo>
                  <a:lnTo>
                    <a:pt x="559434" y="959485"/>
                  </a:lnTo>
                  <a:lnTo>
                    <a:pt x="567055" y="953135"/>
                  </a:lnTo>
                  <a:lnTo>
                    <a:pt x="567055" y="936625"/>
                  </a:lnTo>
                  <a:lnTo>
                    <a:pt x="559434" y="929005"/>
                  </a:lnTo>
                  <a:lnTo>
                    <a:pt x="342265" y="929005"/>
                  </a:lnTo>
                  <a:lnTo>
                    <a:pt x="316230" y="926464"/>
                  </a:lnTo>
                  <a:lnTo>
                    <a:pt x="290830" y="920114"/>
                  </a:lnTo>
                  <a:lnTo>
                    <a:pt x="280387" y="915035"/>
                  </a:lnTo>
                  <a:close/>
                </a:path>
                <a:path w="1125220" h="959485">
                  <a:moveTo>
                    <a:pt x="1115695" y="678814"/>
                  </a:moveTo>
                  <a:lnTo>
                    <a:pt x="1060450" y="678814"/>
                  </a:lnTo>
                  <a:lnTo>
                    <a:pt x="1072515" y="680085"/>
                  </a:lnTo>
                  <a:lnTo>
                    <a:pt x="1082675" y="686435"/>
                  </a:lnTo>
                  <a:lnTo>
                    <a:pt x="1089659" y="696595"/>
                  </a:lnTo>
                  <a:lnTo>
                    <a:pt x="1092834" y="708025"/>
                  </a:lnTo>
                  <a:lnTo>
                    <a:pt x="1090930" y="720725"/>
                  </a:lnTo>
                  <a:lnTo>
                    <a:pt x="717550" y="913764"/>
                  </a:lnTo>
                  <a:lnTo>
                    <a:pt x="667384" y="927735"/>
                  </a:lnTo>
                  <a:lnTo>
                    <a:pt x="649605" y="929005"/>
                  </a:lnTo>
                  <a:lnTo>
                    <a:pt x="611505" y="929005"/>
                  </a:lnTo>
                  <a:lnTo>
                    <a:pt x="604519" y="936625"/>
                  </a:lnTo>
                  <a:lnTo>
                    <a:pt x="604519" y="953135"/>
                  </a:lnTo>
                  <a:lnTo>
                    <a:pt x="611505" y="959485"/>
                  </a:lnTo>
                  <a:lnTo>
                    <a:pt x="671194" y="959485"/>
                  </a:lnTo>
                  <a:lnTo>
                    <a:pt x="692150" y="955675"/>
                  </a:lnTo>
                  <a:lnTo>
                    <a:pt x="732790" y="940435"/>
                  </a:lnTo>
                  <a:lnTo>
                    <a:pt x="1089659" y="765175"/>
                  </a:lnTo>
                  <a:lnTo>
                    <a:pt x="1122045" y="730885"/>
                  </a:lnTo>
                  <a:lnTo>
                    <a:pt x="1125220" y="706755"/>
                  </a:lnTo>
                  <a:lnTo>
                    <a:pt x="1119505" y="682625"/>
                  </a:lnTo>
                  <a:lnTo>
                    <a:pt x="1115695" y="678814"/>
                  </a:lnTo>
                  <a:close/>
                </a:path>
                <a:path w="1125220" h="959485">
                  <a:moveTo>
                    <a:pt x="180975" y="755014"/>
                  </a:moveTo>
                  <a:lnTo>
                    <a:pt x="162560" y="755014"/>
                  </a:lnTo>
                  <a:lnTo>
                    <a:pt x="154940" y="761364"/>
                  </a:lnTo>
                  <a:lnTo>
                    <a:pt x="154940" y="902335"/>
                  </a:lnTo>
                  <a:lnTo>
                    <a:pt x="149225" y="907414"/>
                  </a:lnTo>
                  <a:lnTo>
                    <a:pt x="7619" y="907414"/>
                  </a:lnTo>
                  <a:lnTo>
                    <a:pt x="0" y="915035"/>
                  </a:lnTo>
                  <a:lnTo>
                    <a:pt x="0" y="931545"/>
                  </a:lnTo>
                  <a:lnTo>
                    <a:pt x="7619" y="939164"/>
                  </a:lnTo>
                  <a:lnTo>
                    <a:pt x="142240" y="939164"/>
                  </a:lnTo>
                  <a:lnTo>
                    <a:pt x="154940" y="936625"/>
                  </a:lnTo>
                  <a:lnTo>
                    <a:pt x="166369" y="932814"/>
                  </a:lnTo>
                  <a:lnTo>
                    <a:pt x="175894" y="923925"/>
                  </a:lnTo>
                  <a:lnTo>
                    <a:pt x="183515" y="915035"/>
                  </a:lnTo>
                  <a:lnTo>
                    <a:pt x="280387" y="915035"/>
                  </a:lnTo>
                  <a:lnTo>
                    <a:pt x="267335" y="908685"/>
                  </a:lnTo>
                  <a:lnTo>
                    <a:pt x="245744" y="894714"/>
                  </a:lnTo>
                  <a:lnTo>
                    <a:pt x="233044" y="884555"/>
                  </a:lnTo>
                  <a:lnTo>
                    <a:pt x="229235" y="883285"/>
                  </a:lnTo>
                  <a:lnTo>
                    <a:pt x="187960" y="883285"/>
                  </a:lnTo>
                  <a:lnTo>
                    <a:pt x="187960" y="761364"/>
                  </a:lnTo>
                  <a:lnTo>
                    <a:pt x="180975" y="755014"/>
                  </a:lnTo>
                  <a:close/>
                </a:path>
                <a:path w="1125220" h="959485">
                  <a:moveTo>
                    <a:pt x="675005" y="667385"/>
                  </a:moveTo>
                  <a:lnTo>
                    <a:pt x="387984" y="667385"/>
                  </a:lnTo>
                  <a:lnTo>
                    <a:pt x="405765" y="668655"/>
                  </a:lnTo>
                  <a:lnTo>
                    <a:pt x="422909" y="673735"/>
                  </a:lnTo>
                  <a:lnTo>
                    <a:pt x="438150" y="681355"/>
                  </a:lnTo>
                  <a:lnTo>
                    <a:pt x="452119" y="692785"/>
                  </a:lnTo>
                  <a:lnTo>
                    <a:pt x="455294" y="695325"/>
                  </a:lnTo>
                  <a:lnTo>
                    <a:pt x="459740" y="696595"/>
                  </a:lnTo>
                  <a:lnTo>
                    <a:pt x="667384" y="696595"/>
                  </a:lnTo>
                  <a:lnTo>
                    <a:pt x="683894" y="699135"/>
                  </a:lnTo>
                  <a:lnTo>
                    <a:pt x="697230" y="708025"/>
                  </a:lnTo>
                  <a:lnTo>
                    <a:pt x="706755" y="720725"/>
                  </a:lnTo>
                  <a:lnTo>
                    <a:pt x="709930" y="737235"/>
                  </a:lnTo>
                  <a:lnTo>
                    <a:pt x="706755" y="752475"/>
                  </a:lnTo>
                  <a:lnTo>
                    <a:pt x="697230" y="765175"/>
                  </a:lnTo>
                  <a:lnTo>
                    <a:pt x="683894" y="774064"/>
                  </a:lnTo>
                  <a:lnTo>
                    <a:pt x="667384" y="777875"/>
                  </a:lnTo>
                  <a:lnTo>
                    <a:pt x="494665" y="777875"/>
                  </a:lnTo>
                  <a:lnTo>
                    <a:pt x="487680" y="780414"/>
                  </a:lnTo>
                  <a:lnTo>
                    <a:pt x="454025" y="812164"/>
                  </a:lnTo>
                  <a:lnTo>
                    <a:pt x="450215" y="817245"/>
                  </a:lnTo>
                  <a:lnTo>
                    <a:pt x="448944" y="823595"/>
                  </a:lnTo>
                  <a:lnTo>
                    <a:pt x="450215" y="828675"/>
                  </a:lnTo>
                  <a:lnTo>
                    <a:pt x="454025" y="835025"/>
                  </a:lnTo>
                  <a:lnTo>
                    <a:pt x="457200" y="837564"/>
                  </a:lnTo>
                  <a:lnTo>
                    <a:pt x="461009" y="838835"/>
                  </a:lnTo>
                  <a:lnTo>
                    <a:pt x="469900" y="838835"/>
                  </a:lnTo>
                  <a:lnTo>
                    <a:pt x="473709" y="837564"/>
                  </a:lnTo>
                  <a:lnTo>
                    <a:pt x="504190" y="809625"/>
                  </a:lnTo>
                  <a:lnTo>
                    <a:pt x="667384" y="809625"/>
                  </a:lnTo>
                  <a:lnTo>
                    <a:pt x="681355" y="807085"/>
                  </a:lnTo>
                  <a:lnTo>
                    <a:pt x="694690" y="803275"/>
                  </a:lnTo>
                  <a:lnTo>
                    <a:pt x="706755" y="798195"/>
                  </a:lnTo>
                  <a:lnTo>
                    <a:pt x="717550" y="790575"/>
                  </a:lnTo>
                  <a:lnTo>
                    <a:pt x="840740" y="749935"/>
                  </a:lnTo>
                  <a:lnTo>
                    <a:pt x="741680" y="749935"/>
                  </a:lnTo>
                  <a:lnTo>
                    <a:pt x="742315" y="746125"/>
                  </a:lnTo>
                  <a:lnTo>
                    <a:pt x="742950" y="741045"/>
                  </a:lnTo>
                  <a:lnTo>
                    <a:pt x="742950" y="737235"/>
                  </a:lnTo>
                  <a:lnTo>
                    <a:pt x="736600" y="709295"/>
                  </a:lnTo>
                  <a:lnTo>
                    <a:pt x="720725" y="686435"/>
                  </a:lnTo>
                  <a:lnTo>
                    <a:pt x="696594" y="671195"/>
                  </a:lnTo>
                  <a:lnTo>
                    <a:pt x="675005" y="667385"/>
                  </a:lnTo>
                  <a:close/>
                </a:path>
                <a:path w="1125220" h="959485">
                  <a:moveTo>
                    <a:pt x="951865" y="638175"/>
                  </a:moveTo>
                  <a:lnTo>
                    <a:pt x="951865" y="678814"/>
                  </a:lnTo>
                  <a:lnTo>
                    <a:pt x="741680" y="749935"/>
                  </a:lnTo>
                  <a:lnTo>
                    <a:pt x="840740" y="749935"/>
                  </a:lnTo>
                  <a:lnTo>
                    <a:pt x="1048384" y="680085"/>
                  </a:lnTo>
                  <a:lnTo>
                    <a:pt x="1060450" y="678814"/>
                  </a:lnTo>
                  <a:lnTo>
                    <a:pt x="1115695" y="678814"/>
                  </a:lnTo>
                  <a:lnTo>
                    <a:pt x="1107440" y="667385"/>
                  </a:lnTo>
                  <a:lnTo>
                    <a:pt x="988059" y="667385"/>
                  </a:lnTo>
                  <a:lnTo>
                    <a:pt x="951865" y="638175"/>
                  </a:lnTo>
                  <a:close/>
                </a:path>
                <a:path w="1125220" h="959485">
                  <a:moveTo>
                    <a:pt x="142240" y="612775"/>
                  </a:moveTo>
                  <a:lnTo>
                    <a:pt x="7619" y="612775"/>
                  </a:lnTo>
                  <a:lnTo>
                    <a:pt x="0" y="620395"/>
                  </a:lnTo>
                  <a:lnTo>
                    <a:pt x="0" y="638175"/>
                  </a:lnTo>
                  <a:lnTo>
                    <a:pt x="7619" y="644525"/>
                  </a:lnTo>
                  <a:lnTo>
                    <a:pt x="149225" y="644525"/>
                  </a:lnTo>
                  <a:lnTo>
                    <a:pt x="154940" y="650875"/>
                  </a:lnTo>
                  <a:lnTo>
                    <a:pt x="154940" y="711835"/>
                  </a:lnTo>
                  <a:lnTo>
                    <a:pt x="162560" y="718185"/>
                  </a:lnTo>
                  <a:lnTo>
                    <a:pt x="180975" y="718185"/>
                  </a:lnTo>
                  <a:lnTo>
                    <a:pt x="187960" y="711835"/>
                  </a:lnTo>
                  <a:lnTo>
                    <a:pt x="187960" y="667385"/>
                  </a:lnTo>
                  <a:lnTo>
                    <a:pt x="675005" y="667385"/>
                  </a:lnTo>
                  <a:lnTo>
                    <a:pt x="667384" y="666114"/>
                  </a:lnTo>
                  <a:lnTo>
                    <a:pt x="470534" y="666114"/>
                  </a:lnTo>
                  <a:lnTo>
                    <a:pt x="452119" y="653414"/>
                  </a:lnTo>
                  <a:lnTo>
                    <a:pt x="432434" y="643255"/>
                  </a:lnTo>
                  <a:lnTo>
                    <a:pt x="410844" y="638175"/>
                  </a:lnTo>
                  <a:lnTo>
                    <a:pt x="387984" y="635635"/>
                  </a:lnTo>
                  <a:lnTo>
                    <a:pt x="182244" y="635635"/>
                  </a:lnTo>
                  <a:lnTo>
                    <a:pt x="174625" y="626745"/>
                  </a:lnTo>
                  <a:lnTo>
                    <a:pt x="165735" y="619125"/>
                  </a:lnTo>
                  <a:lnTo>
                    <a:pt x="154305" y="615314"/>
                  </a:lnTo>
                  <a:lnTo>
                    <a:pt x="142240" y="612775"/>
                  </a:lnTo>
                  <a:close/>
                </a:path>
                <a:path w="1125220" h="959485">
                  <a:moveTo>
                    <a:pt x="885825" y="591185"/>
                  </a:moveTo>
                  <a:lnTo>
                    <a:pt x="781684" y="591185"/>
                  </a:lnTo>
                  <a:lnTo>
                    <a:pt x="828675" y="600075"/>
                  </a:lnTo>
                  <a:lnTo>
                    <a:pt x="872490" y="619125"/>
                  </a:lnTo>
                  <a:lnTo>
                    <a:pt x="912494" y="645795"/>
                  </a:lnTo>
                  <a:lnTo>
                    <a:pt x="951865" y="678814"/>
                  </a:lnTo>
                  <a:lnTo>
                    <a:pt x="951865" y="638175"/>
                  </a:lnTo>
                  <a:lnTo>
                    <a:pt x="934719" y="622935"/>
                  </a:lnTo>
                  <a:lnTo>
                    <a:pt x="890905" y="592455"/>
                  </a:lnTo>
                  <a:lnTo>
                    <a:pt x="885825" y="591185"/>
                  </a:lnTo>
                  <a:close/>
                </a:path>
                <a:path w="1125220" h="959485">
                  <a:moveTo>
                    <a:pt x="1061720" y="647064"/>
                  </a:moveTo>
                  <a:lnTo>
                    <a:pt x="1037590" y="650875"/>
                  </a:lnTo>
                  <a:lnTo>
                    <a:pt x="988059" y="667385"/>
                  </a:lnTo>
                  <a:lnTo>
                    <a:pt x="1107440" y="667385"/>
                  </a:lnTo>
                  <a:lnTo>
                    <a:pt x="1104900" y="663575"/>
                  </a:lnTo>
                  <a:lnTo>
                    <a:pt x="1085215" y="652145"/>
                  </a:lnTo>
                  <a:lnTo>
                    <a:pt x="1061720" y="647064"/>
                  </a:lnTo>
                  <a:close/>
                </a:path>
                <a:path w="1125220" h="959485">
                  <a:moveTo>
                    <a:pt x="659765" y="155575"/>
                  </a:moveTo>
                  <a:lnTo>
                    <a:pt x="657859" y="155575"/>
                  </a:lnTo>
                  <a:lnTo>
                    <a:pt x="595630" y="200025"/>
                  </a:lnTo>
                  <a:lnTo>
                    <a:pt x="563244" y="227964"/>
                  </a:lnTo>
                  <a:lnTo>
                    <a:pt x="539115" y="260985"/>
                  </a:lnTo>
                  <a:lnTo>
                    <a:pt x="524509" y="299085"/>
                  </a:lnTo>
                  <a:lnTo>
                    <a:pt x="519430" y="339725"/>
                  </a:lnTo>
                  <a:lnTo>
                    <a:pt x="519430" y="340995"/>
                  </a:lnTo>
                  <a:lnTo>
                    <a:pt x="524509" y="381635"/>
                  </a:lnTo>
                  <a:lnTo>
                    <a:pt x="539115" y="419735"/>
                  </a:lnTo>
                  <a:lnTo>
                    <a:pt x="562609" y="454025"/>
                  </a:lnTo>
                  <a:lnTo>
                    <a:pt x="594359" y="483235"/>
                  </a:lnTo>
                  <a:lnTo>
                    <a:pt x="653415" y="523875"/>
                  </a:lnTo>
                  <a:lnTo>
                    <a:pt x="653415" y="577214"/>
                  </a:lnTo>
                  <a:lnTo>
                    <a:pt x="646430" y="581025"/>
                  </a:lnTo>
                  <a:lnTo>
                    <a:pt x="638809" y="583564"/>
                  </a:lnTo>
                  <a:lnTo>
                    <a:pt x="631825" y="587375"/>
                  </a:lnTo>
                  <a:lnTo>
                    <a:pt x="624840" y="589914"/>
                  </a:lnTo>
                  <a:lnTo>
                    <a:pt x="480694" y="666114"/>
                  </a:lnTo>
                  <a:lnTo>
                    <a:pt x="549275" y="666114"/>
                  </a:lnTo>
                  <a:lnTo>
                    <a:pt x="640715" y="616585"/>
                  </a:lnTo>
                  <a:lnTo>
                    <a:pt x="686434" y="600075"/>
                  </a:lnTo>
                  <a:lnTo>
                    <a:pt x="733425" y="591185"/>
                  </a:lnTo>
                  <a:lnTo>
                    <a:pt x="885825" y="591185"/>
                  </a:lnTo>
                  <a:lnTo>
                    <a:pt x="842009" y="572135"/>
                  </a:lnTo>
                  <a:lnTo>
                    <a:pt x="819150" y="567055"/>
                  </a:lnTo>
                  <a:lnTo>
                    <a:pt x="686434" y="567055"/>
                  </a:lnTo>
                  <a:lnTo>
                    <a:pt x="686434" y="522605"/>
                  </a:lnTo>
                  <a:lnTo>
                    <a:pt x="723265" y="487045"/>
                  </a:lnTo>
                  <a:lnTo>
                    <a:pt x="676909" y="487045"/>
                  </a:lnTo>
                  <a:lnTo>
                    <a:pt x="673100" y="475614"/>
                  </a:lnTo>
                  <a:lnTo>
                    <a:pt x="638809" y="475614"/>
                  </a:lnTo>
                  <a:lnTo>
                    <a:pt x="614044" y="457835"/>
                  </a:lnTo>
                  <a:lnTo>
                    <a:pt x="588009" y="434975"/>
                  </a:lnTo>
                  <a:lnTo>
                    <a:pt x="568325" y="407035"/>
                  </a:lnTo>
                  <a:lnTo>
                    <a:pt x="556259" y="375285"/>
                  </a:lnTo>
                  <a:lnTo>
                    <a:pt x="552450" y="340995"/>
                  </a:lnTo>
                  <a:lnTo>
                    <a:pt x="556259" y="306705"/>
                  </a:lnTo>
                  <a:lnTo>
                    <a:pt x="568959" y="276225"/>
                  </a:lnTo>
                  <a:lnTo>
                    <a:pt x="588644" y="248285"/>
                  </a:lnTo>
                  <a:lnTo>
                    <a:pt x="614680" y="224155"/>
                  </a:lnTo>
                  <a:lnTo>
                    <a:pt x="659130" y="193675"/>
                  </a:lnTo>
                  <a:lnTo>
                    <a:pt x="659765" y="193675"/>
                  </a:lnTo>
                  <a:lnTo>
                    <a:pt x="659765" y="155575"/>
                  </a:lnTo>
                  <a:close/>
                </a:path>
                <a:path w="1125220" h="959485">
                  <a:moveTo>
                    <a:pt x="453390" y="78104"/>
                  </a:moveTo>
                  <a:lnTo>
                    <a:pt x="407034" y="114935"/>
                  </a:lnTo>
                  <a:lnTo>
                    <a:pt x="377825" y="153035"/>
                  </a:lnTo>
                  <a:lnTo>
                    <a:pt x="354965" y="193675"/>
                  </a:lnTo>
                  <a:lnTo>
                    <a:pt x="337819" y="236855"/>
                  </a:lnTo>
                  <a:lnTo>
                    <a:pt x="327660" y="282575"/>
                  </a:lnTo>
                  <a:lnTo>
                    <a:pt x="323850" y="328295"/>
                  </a:lnTo>
                  <a:lnTo>
                    <a:pt x="327660" y="375285"/>
                  </a:lnTo>
                  <a:lnTo>
                    <a:pt x="337819" y="419735"/>
                  </a:lnTo>
                  <a:lnTo>
                    <a:pt x="354965" y="464185"/>
                  </a:lnTo>
                  <a:lnTo>
                    <a:pt x="377825" y="504825"/>
                  </a:lnTo>
                  <a:lnTo>
                    <a:pt x="407034" y="541655"/>
                  </a:lnTo>
                  <a:lnTo>
                    <a:pt x="441325" y="574675"/>
                  </a:lnTo>
                  <a:lnTo>
                    <a:pt x="444500" y="578485"/>
                  </a:lnTo>
                  <a:lnTo>
                    <a:pt x="456565" y="578485"/>
                  </a:lnTo>
                  <a:lnTo>
                    <a:pt x="461644" y="577214"/>
                  </a:lnTo>
                  <a:lnTo>
                    <a:pt x="464819" y="573405"/>
                  </a:lnTo>
                  <a:lnTo>
                    <a:pt x="467994" y="568325"/>
                  </a:lnTo>
                  <a:lnTo>
                    <a:pt x="468630" y="561975"/>
                  </a:lnTo>
                  <a:lnTo>
                    <a:pt x="467359" y="555625"/>
                  </a:lnTo>
                  <a:lnTo>
                    <a:pt x="462915" y="551814"/>
                  </a:lnTo>
                  <a:lnTo>
                    <a:pt x="426084" y="514985"/>
                  </a:lnTo>
                  <a:lnTo>
                    <a:pt x="396875" y="473075"/>
                  </a:lnTo>
                  <a:lnTo>
                    <a:pt x="374650" y="427355"/>
                  </a:lnTo>
                  <a:lnTo>
                    <a:pt x="361315" y="379095"/>
                  </a:lnTo>
                  <a:lnTo>
                    <a:pt x="356869" y="328295"/>
                  </a:lnTo>
                  <a:lnTo>
                    <a:pt x="361315" y="278764"/>
                  </a:lnTo>
                  <a:lnTo>
                    <a:pt x="374650" y="229235"/>
                  </a:lnTo>
                  <a:lnTo>
                    <a:pt x="396875" y="184785"/>
                  </a:lnTo>
                  <a:lnTo>
                    <a:pt x="426084" y="142875"/>
                  </a:lnTo>
                  <a:lnTo>
                    <a:pt x="462915" y="104775"/>
                  </a:lnTo>
                  <a:lnTo>
                    <a:pt x="467359" y="100965"/>
                  </a:lnTo>
                  <a:lnTo>
                    <a:pt x="468630" y="94615"/>
                  </a:lnTo>
                  <a:lnTo>
                    <a:pt x="467994" y="89535"/>
                  </a:lnTo>
                  <a:lnTo>
                    <a:pt x="464819" y="83185"/>
                  </a:lnTo>
                  <a:lnTo>
                    <a:pt x="459740" y="79375"/>
                  </a:lnTo>
                  <a:lnTo>
                    <a:pt x="453390" y="78104"/>
                  </a:lnTo>
                  <a:close/>
                </a:path>
                <a:path w="1125220" h="959485">
                  <a:moveTo>
                    <a:pt x="888365" y="79375"/>
                  </a:moveTo>
                  <a:lnTo>
                    <a:pt x="882015" y="81915"/>
                  </a:lnTo>
                  <a:lnTo>
                    <a:pt x="876934" y="85725"/>
                  </a:lnTo>
                  <a:lnTo>
                    <a:pt x="873125" y="89535"/>
                  </a:lnTo>
                  <a:lnTo>
                    <a:pt x="872490" y="95885"/>
                  </a:lnTo>
                  <a:lnTo>
                    <a:pt x="874394" y="102235"/>
                  </a:lnTo>
                  <a:lnTo>
                    <a:pt x="878205" y="107315"/>
                  </a:lnTo>
                  <a:lnTo>
                    <a:pt x="914400" y="142875"/>
                  </a:lnTo>
                  <a:lnTo>
                    <a:pt x="943609" y="184785"/>
                  </a:lnTo>
                  <a:lnTo>
                    <a:pt x="965200" y="230505"/>
                  </a:lnTo>
                  <a:lnTo>
                    <a:pt x="977900" y="278764"/>
                  </a:lnTo>
                  <a:lnTo>
                    <a:pt x="982980" y="328295"/>
                  </a:lnTo>
                  <a:lnTo>
                    <a:pt x="977900" y="377825"/>
                  </a:lnTo>
                  <a:lnTo>
                    <a:pt x="965200" y="426085"/>
                  </a:lnTo>
                  <a:lnTo>
                    <a:pt x="943609" y="471805"/>
                  </a:lnTo>
                  <a:lnTo>
                    <a:pt x="914400" y="513714"/>
                  </a:lnTo>
                  <a:lnTo>
                    <a:pt x="878205" y="549275"/>
                  </a:lnTo>
                  <a:lnTo>
                    <a:pt x="874394" y="555625"/>
                  </a:lnTo>
                  <a:lnTo>
                    <a:pt x="872490" y="560705"/>
                  </a:lnTo>
                  <a:lnTo>
                    <a:pt x="873125" y="567055"/>
                  </a:lnTo>
                  <a:lnTo>
                    <a:pt x="876934" y="572135"/>
                  </a:lnTo>
                  <a:lnTo>
                    <a:pt x="880109" y="574675"/>
                  </a:lnTo>
                  <a:lnTo>
                    <a:pt x="884555" y="577214"/>
                  </a:lnTo>
                  <a:lnTo>
                    <a:pt x="892809" y="577214"/>
                  </a:lnTo>
                  <a:lnTo>
                    <a:pt x="934084" y="540385"/>
                  </a:lnTo>
                  <a:lnTo>
                    <a:pt x="962659" y="502285"/>
                  </a:lnTo>
                  <a:lnTo>
                    <a:pt x="985519" y="462914"/>
                  </a:lnTo>
                  <a:lnTo>
                    <a:pt x="1002030" y="419735"/>
                  </a:lnTo>
                  <a:lnTo>
                    <a:pt x="1012190" y="375285"/>
                  </a:lnTo>
                  <a:lnTo>
                    <a:pt x="1015365" y="328295"/>
                  </a:lnTo>
                  <a:lnTo>
                    <a:pt x="1012190" y="282575"/>
                  </a:lnTo>
                  <a:lnTo>
                    <a:pt x="1002030" y="238125"/>
                  </a:lnTo>
                  <a:lnTo>
                    <a:pt x="985519" y="193675"/>
                  </a:lnTo>
                  <a:lnTo>
                    <a:pt x="962659" y="153035"/>
                  </a:lnTo>
                  <a:lnTo>
                    <a:pt x="934084" y="117475"/>
                  </a:lnTo>
                  <a:lnTo>
                    <a:pt x="899794" y="83185"/>
                  </a:lnTo>
                  <a:lnTo>
                    <a:pt x="894080" y="80645"/>
                  </a:lnTo>
                  <a:lnTo>
                    <a:pt x="888365" y="79375"/>
                  </a:lnTo>
                  <a:close/>
                </a:path>
                <a:path w="1125220" h="959485">
                  <a:moveTo>
                    <a:pt x="738505" y="559435"/>
                  </a:moveTo>
                  <a:lnTo>
                    <a:pt x="686434" y="567055"/>
                  </a:lnTo>
                  <a:lnTo>
                    <a:pt x="819150" y="567055"/>
                  </a:lnTo>
                  <a:lnTo>
                    <a:pt x="791209" y="560705"/>
                  </a:lnTo>
                  <a:lnTo>
                    <a:pt x="738505" y="559435"/>
                  </a:lnTo>
                  <a:close/>
                </a:path>
                <a:path w="1125220" h="959485">
                  <a:moveTo>
                    <a:pt x="791844" y="384175"/>
                  </a:moveTo>
                  <a:lnTo>
                    <a:pt x="785494" y="384175"/>
                  </a:lnTo>
                  <a:lnTo>
                    <a:pt x="779780" y="386714"/>
                  </a:lnTo>
                  <a:lnTo>
                    <a:pt x="774700" y="390525"/>
                  </a:lnTo>
                  <a:lnTo>
                    <a:pt x="770255" y="394335"/>
                  </a:lnTo>
                  <a:lnTo>
                    <a:pt x="765175" y="400685"/>
                  </a:lnTo>
                  <a:lnTo>
                    <a:pt x="676909" y="487045"/>
                  </a:lnTo>
                  <a:lnTo>
                    <a:pt x="723265" y="487045"/>
                  </a:lnTo>
                  <a:lnTo>
                    <a:pt x="789940" y="421005"/>
                  </a:lnTo>
                  <a:lnTo>
                    <a:pt x="800100" y="409575"/>
                  </a:lnTo>
                  <a:lnTo>
                    <a:pt x="803275" y="403225"/>
                  </a:lnTo>
                  <a:lnTo>
                    <a:pt x="803909" y="398145"/>
                  </a:lnTo>
                  <a:lnTo>
                    <a:pt x="802005" y="393064"/>
                  </a:lnTo>
                  <a:lnTo>
                    <a:pt x="797559" y="387985"/>
                  </a:lnTo>
                  <a:lnTo>
                    <a:pt x="791844" y="384175"/>
                  </a:lnTo>
                  <a:close/>
                </a:path>
                <a:path w="1125220" h="959485">
                  <a:moveTo>
                    <a:pt x="666115" y="155575"/>
                  </a:moveTo>
                  <a:lnTo>
                    <a:pt x="659765" y="155575"/>
                  </a:lnTo>
                  <a:lnTo>
                    <a:pt x="659765" y="217805"/>
                  </a:lnTo>
                  <a:lnTo>
                    <a:pt x="657859" y="229235"/>
                  </a:lnTo>
                  <a:lnTo>
                    <a:pt x="654684" y="241935"/>
                  </a:lnTo>
                  <a:lnTo>
                    <a:pt x="639444" y="257175"/>
                  </a:lnTo>
                  <a:lnTo>
                    <a:pt x="618490" y="286385"/>
                  </a:lnTo>
                  <a:lnTo>
                    <a:pt x="606425" y="318135"/>
                  </a:lnTo>
                  <a:lnTo>
                    <a:pt x="602615" y="352425"/>
                  </a:lnTo>
                  <a:lnTo>
                    <a:pt x="608965" y="385445"/>
                  </a:lnTo>
                  <a:lnTo>
                    <a:pt x="638809" y="475614"/>
                  </a:lnTo>
                  <a:lnTo>
                    <a:pt x="673100" y="475614"/>
                  </a:lnTo>
                  <a:lnTo>
                    <a:pt x="640715" y="375285"/>
                  </a:lnTo>
                  <a:lnTo>
                    <a:pt x="635634" y="349885"/>
                  </a:lnTo>
                  <a:lnTo>
                    <a:pt x="638175" y="324485"/>
                  </a:lnTo>
                  <a:lnTo>
                    <a:pt x="647700" y="301625"/>
                  </a:lnTo>
                  <a:lnTo>
                    <a:pt x="663575" y="280035"/>
                  </a:lnTo>
                  <a:lnTo>
                    <a:pt x="728344" y="213995"/>
                  </a:lnTo>
                  <a:lnTo>
                    <a:pt x="733425" y="207645"/>
                  </a:lnTo>
                  <a:lnTo>
                    <a:pt x="735330" y="203835"/>
                  </a:lnTo>
                  <a:lnTo>
                    <a:pt x="692784" y="203835"/>
                  </a:lnTo>
                  <a:lnTo>
                    <a:pt x="692784" y="196214"/>
                  </a:lnTo>
                  <a:lnTo>
                    <a:pt x="692150" y="193675"/>
                  </a:lnTo>
                  <a:lnTo>
                    <a:pt x="692150" y="188595"/>
                  </a:lnTo>
                  <a:lnTo>
                    <a:pt x="690880" y="180975"/>
                  </a:lnTo>
                  <a:lnTo>
                    <a:pt x="687069" y="165735"/>
                  </a:lnTo>
                  <a:lnTo>
                    <a:pt x="681355" y="159385"/>
                  </a:lnTo>
                  <a:lnTo>
                    <a:pt x="666115" y="155575"/>
                  </a:lnTo>
                  <a:close/>
                </a:path>
                <a:path w="1125220" h="959485">
                  <a:moveTo>
                    <a:pt x="814705" y="136525"/>
                  </a:moveTo>
                  <a:lnTo>
                    <a:pt x="775969" y="136525"/>
                  </a:lnTo>
                  <a:lnTo>
                    <a:pt x="804544" y="182245"/>
                  </a:lnTo>
                  <a:lnTo>
                    <a:pt x="819150" y="231775"/>
                  </a:lnTo>
                  <a:lnTo>
                    <a:pt x="820419" y="282575"/>
                  </a:lnTo>
                  <a:lnTo>
                    <a:pt x="807719" y="334645"/>
                  </a:lnTo>
                  <a:lnTo>
                    <a:pt x="806450" y="339725"/>
                  </a:lnTo>
                  <a:lnTo>
                    <a:pt x="807719" y="346075"/>
                  </a:lnTo>
                  <a:lnTo>
                    <a:pt x="811530" y="351155"/>
                  </a:lnTo>
                  <a:lnTo>
                    <a:pt x="817244" y="354964"/>
                  </a:lnTo>
                  <a:lnTo>
                    <a:pt x="823594" y="356235"/>
                  </a:lnTo>
                  <a:lnTo>
                    <a:pt x="829944" y="354964"/>
                  </a:lnTo>
                  <a:lnTo>
                    <a:pt x="835025" y="349885"/>
                  </a:lnTo>
                  <a:lnTo>
                    <a:pt x="838200" y="346075"/>
                  </a:lnTo>
                  <a:lnTo>
                    <a:pt x="851534" y="299085"/>
                  </a:lnTo>
                  <a:lnTo>
                    <a:pt x="854075" y="250825"/>
                  </a:lnTo>
                  <a:lnTo>
                    <a:pt x="847090" y="203835"/>
                  </a:lnTo>
                  <a:lnTo>
                    <a:pt x="829309" y="159385"/>
                  </a:lnTo>
                  <a:lnTo>
                    <a:pt x="814705" y="136525"/>
                  </a:lnTo>
                  <a:close/>
                </a:path>
                <a:path w="1125220" h="959485">
                  <a:moveTo>
                    <a:pt x="659765" y="193675"/>
                  </a:moveTo>
                  <a:lnTo>
                    <a:pt x="659130" y="193675"/>
                  </a:lnTo>
                  <a:lnTo>
                    <a:pt x="659765" y="203835"/>
                  </a:lnTo>
                  <a:lnTo>
                    <a:pt x="659765" y="193675"/>
                  </a:lnTo>
                  <a:close/>
                </a:path>
                <a:path w="1125220" h="959485">
                  <a:moveTo>
                    <a:pt x="781050" y="104775"/>
                  </a:moveTo>
                  <a:lnTo>
                    <a:pt x="772159" y="104775"/>
                  </a:lnTo>
                  <a:lnTo>
                    <a:pt x="763905" y="107315"/>
                  </a:lnTo>
                  <a:lnTo>
                    <a:pt x="756284" y="109854"/>
                  </a:lnTo>
                  <a:lnTo>
                    <a:pt x="749934" y="114935"/>
                  </a:lnTo>
                  <a:lnTo>
                    <a:pt x="744855" y="121285"/>
                  </a:lnTo>
                  <a:lnTo>
                    <a:pt x="705484" y="191135"/>
                  </a:lnTo>
                  <a:lnTo>
                    <a:pt x="702309" y="193675"/>
                  </a:lnTo>
                  <a:lnTo>
                    <a:pt x="692784" y="203835"/>
                  </a:lnTo>
                  <a:lnTo>
                    <a:pt x="735330" y="203835"/>
                  </a:lnTo>
                  <a:lnTo>
                    <a:pt x="774065" y="136525"/>
                  </a:lnTo>
                  <a:lnTo>
                    <a:pt x="814705" y="136525"/>
                  </a:lnTo>
                  <a:lnTo>
                    <a:pt x="802005" y="117475"/>
                  </a:lnTo>
                  <a:lnTo>
                    <a:pt x="796290" y="111125"/>
                  </a:lnTo>
                  <a:lnTo>
                    <a:pt x="789305" y="108585"/>
                  </a:lnTo>
                  <a:lnTo>
                    <a:pt x="781050" y="104775"/>
                  </a:lnTo>
                  <a:close/>
                </a:path>
                <a:path w="1125220" h="959485">
                  <a:moveTo>
                    <a:pt x="748817" y="31115"/>
                  </a:moveTo>
                  <a:lnTo>
                    <a:pt x="676275" y="31115"/>
                  </a:lnTo>
                  <a:lnTo>
                    <a:pt x="704215" y="32385"/>
                  </a:lnTo>
                  <a:lnTo>
                    <a:pt x="733425" y="36830"/>
                  </a:lnTo>
                  <a:lnTo>
                    <a:pt x="742315" y="36830"/>
                  </a:lnTo>
                  <a:lnTo>
                    <a:pt x="748665" y="31750"/>
                  </a:lnTo>
                  <a:lnTo>
                    <a:pt x="748817" y="31115"/>
                  </a:lnTo>
                  <a:close/>
                </a:path>
                <a:path w="1125220" h="959485">
                  <a:moveTo>
                    <a:pt x="676909" y="0"/>
                  </a:moveTo>
                  <a:lnTo>
                    <a:pt x="646430" y="635"/>
                  </a:lnTo>
                  <a:lnTo>
                    <a:pt x="616584" y="3810"/>
                  </a:lnTo>
                  <a:lnTo>
                    <a:pt x="607694" y="5080"/>
                  </a:lnTo>
                  <a:lnTo>
                    <a:pt x="601344" y="12700"/>
                  </a:lnTo>
                  <a:lnTo>
                    <a:pt x="603884" y="29845"/>
                  </a:lnTo>
                  <a:lnTo>
                    <a:pt x="612775" y="35560"/>
                  </a:lnTo>
                  <a:lnTo>
                    <a:pt x="621665" y="34290"/>
                  </a:lnTo>
                  <a:lnTo>
                    <a:pt x="648969" y="31750"/>
                  </a:lnTo>
                  <a:lnTo>
                    <a:pt x="676275" y="31115"/>
                  </a:lnTo>
                  <a:lnTo>
                    <a:pt x="748817" y="31115"/>
                  </a:lnTo>
                  <a:lnTo>
                    <a:pt x="752475" y="15875"/>
                  </a:lnTo>
                  <a:lnTo>
                    <a:pt x="746759" y="7620"/>
                  </a:lnTo>
                  <a:lnTo>
                    <a:pt x="737869" y="5715"/>
                  </a:lnTo>
                  <a:lnTo>
                    <a:pt x="707390" y="1270"/>
                  </a:lnTo>
                  <a:lnTo>
                    <a:pt x="676909" y="0"/>
                  </a:lnTo>
                  <a:close/>
                </a:path>
              </a:pathLst>
            </a:custGeom>
            <a:solidFill>
              <a:srgbClr val="FFFFFF"/>
            </a:solidFill>
          </p:spPr>
          <p:txBody>
            <a:bodyPr wrap="square" lIns="0" tIns="0" rIns="0" bIns="0" rtlCol="0"/>
            <a:lstStyle/>
            <a:p>
              <a:endParaRPr/>
            </a:p>
          </p:txBody>
        </p:sp>
      </p:grpSp>
      <p:sp>
        <p:nvSpPr>
          <p:cNvPr id="14" name="object 14"/>
          <p:cNvSpPr txBox="1">
            <a:spLocks noGrp="1"/>
          </p:cNvSpPr>
          <p:nvPr>
            <p:ph type="title"/>
          </p:nvPr>
        </p:nvSpPr>
        <p:spPr>
          <a:xfrm>
            <a:off x="1103172" y="1232661"/>
            <a:ext cx="2386330" cy="1290320"/>
          </a:xfrm>
          <a:prstGeom prst="rect">
            <a:avLst/>
          </a:prstGeom>
        </p:spPr>
        <p:txBody>
          <a:bodyPr vert="horz" wrap="square" lIns="0" tIns="12697" rIns="0" bIns="0" rtlCol="0">
            <a:spAutoFit/>
          </a:bodyPr>
          <a:lstStyle/>
          <a:p>
            <a:pPr marL="12697">
              <a:lnSpc>
                <a:spcPts val="5700"/>
              </a:lnSpc>
              <a:spcBef>
                <a:spcPts val="100"/>
              </a:spcBef>
            </a:pPr>
            <a:r>
              <a:rPr dirty="0"/>
              <a:t>06</a:t>
            </a:r>
          </a:p>
          <a:p>
            <a:pPr marL="12697">
              <a:lnSpc>
                <a:spcPts val="4257"/>
              </a:lnSpc>
            </a:pPr>
            <a:r>
              <a:rPr sz="3600" b="0" spc="-150" dirty="0">
                <a:solidFill>
                  <a:srgbClr val="FFFFFF"/>
                </a:solidFill>
                <a:latin typeface="Microsoft Sans Serif"/>
                <a:cs typeface="Microsoft Sans Serif"/>
              </a:rPr>
              <a:t>O</a:t>
            </a:r>
            <a:r>
              <a:rPr sz="3600" b="0" spc="-135" dirty="0">
                <a:solidFill>
                  <a:srgbClr val="FFFFFF"/>
                </a:solidFill>
                <a:latin typeface="Microsoft Sans Serif"/>
                <a:cs typeface="Microsoft Sans Serif"/>
              </a:rPr>
              <a:t>R</a:t>
            </a:r>
            <a:r>
              <a:rPr sz="3600" b="0" spc="-150" dirty="0">
                <a:solidFill>
                  <a:srgbClr val="FFFFFF"/>
                </a:solidFill>
                <a:latin typeface="Microsoft Sans Serif"/>
                <a:cs typeface="Microsoft Sans Serif"/>
              </a:rPr>
              <a:t>G</a:t>
            </a:r>
            <a:r>
              <a:rPr sz="3600" b="0" spc="-120" dirty="0">
                <a:solidFill>
                  <a:srgbClr val="FFFFFF"/>
                </a:solidFill>
                <a:latin typeface="Microsoft Sans Serif"/>
                <a:cs typeface="Microsoft Sans Serif"/>
              </a:rPr>
              <a:t>ÁNICO</a:t>
            </a:r>
            <a:endParaRPr sz="3600">
              <a:latin typeface="Microsoft Sans Serif"/>
              <a:cs typeface="Microsoft Sans Serif"/>
            </a:endParaRPr>
          </a:p>
        </p:txBody>
      </p:sp>
      <p:sp>
        <p:nvSpPr>
          <p:cNvPr id="20" name="object 20"/>
          <p:cNvSpPr txBox="1"/>
          <p:nvPr/>
        </p:nvSpPr>
        <p:spPr>
          <a:xfrm>
            <a:off x="7332980" y="10483842"/>
            <a:ext cx="74930" cy="111631"/>
          </a:xfrm>
          <a:prstGeom prst="rect">
            <a:avLst/>
          </a:prstGeom>
        </p:spPr>
        <p:txBody>
          <a:bodyPr vert="horz" wrap="square" lIns="0" tIns="3810" rIns="0" bIns="0" rtlCol="0">
            <a:spAutoFit/>
          </a:bodyPr>
          <a:lstStyle/>
          <a:p>
            <a:pPr marL="12697">
              <a:spcBef>
                <a:spcPts val="30"/>
              </a:spcBef>
            </a:pPr>
            <a:r>
              <a:rPr sz="700" spc="-5" dirty="0">
                <a:solidFill>
                  <a:srgbClr val="004448"/>
                </a:solidFill>
                <a:latin typeface="Microsoft Sans Serif"/>
                <a:cs typeface="Microsoft Sans Serif"/>
              </a:rPr>
              <a:t>5</a:t>
            </a:r>
            <a:endParaRPr sz="700">
              <a:latin typeface="Microsoft Sans Serif"/>
              <a:cs typeface="Microsoft Sans Serif"/>
            </a:endParaRPr>
          </a:p>
        </p:txBody>
      </p:sp>
      <p:sp>
        <p:nvSpPr>
          <p:cNvPr id="15" name="object 15"/>
          <p:cNvSpPr txBox="1"/>
          <p:nvPr/>
        </p:nvSpPr>
        <p:spPr>
          <a:xfrm>
            <a:off x="780087" y="7120509"/>
            <a:ext cx="3060700" cy="243653"/>
          </a:xfrm>
          <a:prstGeom prst="rect">
            <a:avLst/>
          </a:prstGeom>
        </p:spPr>
        <p:txBody>
          <a:bodyPr vert="horz" wrap="square" lIns="0" tIns="12697" rIns="0" bIns="0" rtlCol="0">
            <a:spAutoFit/>
          </a:bodyPr>
          <a:lstStyle/>
          <a:p>
            <a:pPr marR="325021" algn="r">
              <a:lnSpc>
                <a:spcPts val="1035"/>
              </a:lnSpc>
              <a:spcBef>
                <a:spcPts val="100"/>
              </a:spcBef>
            </a:pPr>
            <a:r>
              <a:rPr sz="900" spc="-40" dirty="0">
                <a:solidFill>
                  <a:srgbClr val="004448"/>
                </a:solidFill>
                <a:latin typeface="Microsoft Sans Serif"/>
                <a:cs typeface="Microsoft Sans Serif"/>
              </a:rPr>
              <a:t>PAGE</a:t>
            </a:r>
            <a:endParaRPr sz="900">
              <a:latin typeface="Microsoft Sans Serif"/>
              <a:cs typeface="Microsoft Sans Serif"/>
            </a:endParaRPr>
          </a:p>
          <a:p>
            <a:pPr marL="12697">
              <a:lnSpc>
                <a:spcPts val="795"/>
              </a:lnSpc>
            </a:pPr>
            <a:r>
              <a:rPr sz="700" spc="-5" dirty="0">
                <a:solidFill>
                  <a:srgbClr val="F5C15B"/>
                </a:solidFill>
                <a:latin typeface="Microsoft Sans Serif"/>
                <a:cs typeface="Microsoft Sans Serif"/>
              </a:rPr>
              <a:t>...........................................................................................................................</a:t>
            </a:r>
            <a:endParaRPr sz="700">
              <a:latin typeface="Microsoft Sans Serif"/>
              <a:cs typeface="Microsoft Sans Serif"/>
            </a:endParaRPr>
          </a:p>
        </p:txBody>
      </p:sp>
      <p:sp>
        <p:nvSpPr>
          <p:cNvPr id="16" name="object 16"/>
          <p:cNvSpPr txBox="1"/>
          <p:nvPr/>
        </p:nvSpPr>
        <p:spPr>
          <a:xfrm>
            <a:off x="778563" y="7328003"/>
            <a:ext cx="2075814" cy="469591"/>
          </a:xfrm>
          <a:prstGeom prst="rect">
            <a:avLst/>
          </a:prstGeom>
        </p:spPr>
        <p:txBody>
          <a:bodyPr vert="horz" wrap="square" lIns="0" tIns="43168" rIns="0" bIns="0" rtlCol="0">
            <a:spAutoFit/>
          </a:bodyPr>
          <a:lstStyle/>
          <a:p>
            <a:pPr marL="394851" indent="-382788">
              <a:spcBef>
                <a:spcPts val="340"/>
              </a:spcBef>
              <a:buClr>
                <a:srgbClr val="F5C15B"/>
              </a:buClr>
              <a:buSzPct val="153846"/>
              <a:buFont typeface="Calibri"/>
              <a:buAutoNum type="arabicPlain" startAt="33"/>
              <a:tabLst>
                <a:tab pos="395485" algn="l"/>
              </a:tabLst>
            </a:pPr>
            <a:r>
              <a:rPr sz="1300" spc="-55" dirty="0">
                <a:solidFill>
                  <a:srgbClr val="004448"/>
                </a:solidFill>
                <a:latin typeface="Microsoft Sans Serif"/>
                <a:cs typeface="Microsoft Sans Serif"/>
                <a:hlinkClick r:id="rId4" action="ppaction://hlinksldjump"/>
              </a:rPr>
              <a:t>NEANTÓG</a:t>
            </a:r>
            <a:endParaRPr sz="1300">
              <a:latin typeface="Microsoft Sans Serif"/>
              <a:cs typeface="Microsoft Sans Serif"/>
            </a:endParaRPr>
          </a:p>
          <a:p>
            <a:pPr marL="394851" indent="-382788">
              <a:spcBef>
                <a:spcPts val="245"/>
              </a:spcBef>
              <a:buClr>
                <a:srgbClr val="F5C15B"/>
              </a:buClr>
              <a:buSzPct val="153846"/>
              <a:buFont typeface="Calibri"/>
              <a:buAutoNum type="arabicPlain" startAt="33"/>
              <a:tabLst>
                <a:tab pos="395485" algn="l"/>
              </a:tabLst>
            </a:pPr>
            <a:r>
              <a:rPr sz="1300" spc="-175" dirty="0">
                <a:solidFill>
                  <a:srgbClr val="004448"/>
                </a:solidFill>
                <a:latin typeface="Microsoft Sans Serif"/>
                <a:cs typeface="Microsoft Sans Serif"/>
                <a:hlinkClick r:id="rId5" action="ppaction://hlinksldjump"/>
              </a:rPr>
              <a:t>K</a:t>
            </a:r>
            <a:r>
              <a:rPr sz="1300" spc="-185" dirty="0">
                <a:solidFill>
                  <a:srgbClr val="004448"/>
                </a:solidFill>
                <a:latin typeface="Microsoft Sans Serif"/>
                <a:cs typeface="Microsoft Sans Serif"/>
                <a:hlinkClick r:id="rId5" action="ppaction://hlinksldjump"/>
              </a:rPr>
              <a:t>ARAB</a:t>
            </a:r>
            <a:r>
              <a:rPr sz="1300" spc="-175" dirty="0">
                <a:solidFill>
                  <a:srgbClr val="004448"/>
                </a:solidFill>
                <a:latin typeface="Microsoft Sans Serif"/>
                <a:cs typeface="Microsoft Sans Serif"/>
                <a:hlinkClick r:id="rId5" action="ppaction://hlinksldjump"/>
              </a:rPr>
              <a:t>E</a:t>
            </a:r>
            <a:r>
              <a:rPr sz="1300" spc="-155" dirty="0">
                <a:solidFill>
                  <a:srgbClr val="004448"/>
                </a:solidFill>
                <a:latin typeface="Microsoft Sans Serif"/>
                <a:cs typeface="Microsoft Sans Serif"/>
                <a:hlinkClick r:id="rId5" action="ppaction://hlinksldjump"/>
              </a:rPr>
              <a:t>L</a:t>
            </a:r>
            <a:r>
              <a:rPr sz="1300" spc="-50" dirty="0">
                <a:solidFill>
                  <a:srgbClr val="004448"/>
                </a:solidFill>
                <a:latin typeface="Microsoft Sans Serif"/>
                <a:cs typeface="Microsoft Sans Serif"/>
                <a:hlinkClick r:id="rId5" action="ppaction://hlinksldjump"/>
              </a:rPr>
              <a:t> </a:t>
            </a:r>
            <a:r>
              <a:rPr sz="1300" spc="-210" dirty="0">
                <a:solidFill>
                  <a:srgbClr val="004448"/>
                </a:solidFill>
                <a:latin typeface="Microsoft Sans Serif"/>
                <a:cs typeface="Microsoft Sans Serif"/>
                <a:hlinkClick r:id="rId5" action="ppaction://hlinksldjump"/>
              </a:rPr>
              <a:t>O</a:t>
            </a:r>
            <a:r>
              <a:rPr sz="1300" spc="-190" dirty="0">
                <a:solidFill>
                  <a:srgbClr val="004448"/>
                </a:solidFill>
                <a:latin typeface="Microsoft Sans Serif"/>
                <a:cs typeface="Microsoft Sans Serif"/>
                <a:hlinkClick r:id="rId5" action="ppaction://hlinksldjump"/>
              </a:rPr>
              <a:t>R</a:t>
            </a:r>
            <a:r>
              <a:rPr sz="1300" spc="-210" dirty="0">
                <a:solidFill>
                  <a:srgbClr val="004448"/>
                </a:solidFill>
                <a:latin typeface="Microsoft Sans Serif"/>
                <a:cs typeface="Microsoft Sans Serif"/>
                <a:hlinkClick r:id="rId5" action="ppaction://hlinksldjump"/>
              </a:rPr>
              <a:t>G</a:t>
            </a:r>
            <a:r>
              <a:rPr sz="1300" spc="-175" dirty="0">
                <a:solidFill>
                  <a:srgbClr val="004448"/>
                </a:solidFill>
                <a:latin typeface="Microsoft Sans Serif"/>
                <a:cs typeface="Microsoft Sans Serif"/>
                <a:hlinkClick r:id="rId5" action="ppaction://hlinksldjump"/>
              </a:rPr>
              <a:t>A</a:t>
            </a:r>
            <a:r>
              <a:rPr sz="1300" spc="-200" dirty="0">
                <a:solidFill>
                  <a:srgbClr val="004448"/>
                </a:solidFill>
                <a:latin typeface="Microsoft Sans Serif"/>
                <a:cs typeface="Microsoft Sans Serif"/>
                <a:hlinkClick r:id="rId5" action="ppaction://hlinksldjump"/>
              </a:rPr>
              <a:t>N</a:t>
            </a:r>
            <a:r>
              <a:rPr sz="1300" spc="-70" dirty="0">
                <a:solidFill>
                  <a:srgbClr val="004448"/>
                </a:solidFill>
                <a:latin typeface="Microsoft Sans Serif"/>
                <a:cs typeface="Microsoft Sans Serif"/>
                <a:hlinkClick r:id="rId5" action="ppaction://hlinksldjump"/>
              </a:rPr>
              <a:t>I</a:t>
            </a:r>
            <a:r>
              <a:rPr sz="1300" spc="-200" dirty="0">
                <a:solidFill>
                  <a:srgbClr val="004448"/>
                </a:solidFill>
                <a:latin typeface="Microsoft Sans Serif"/>
                <a:cs typeface="Microsoft Sans Serif"/>
                <a:hlinkClick r:id="rId5" action="ppaction://hlinksldjump"/>
              </a:rPr>
              <a:t>C</a:t>
            </a:r>
            <a:r>
              <a:rPr sz="1300" spc="-60" dirty="0">
                <a:solidFill>
                  <a:srgbClr val="004448"/>
                </a:solidFill>
                <a:latin typeface="Microsoft Sans Serif"/>
                <a:cs typeface="Microsoft Sans Serif"/>
                <a:hlinkClick r:id="rId5" action="ppaction://hlinksldjump"/>
              </a:rPr>
              <a:t> </a:t>
            </a:r>
            <a:r>
              <a:rPr sz="1300" spc="-160" dirty="0">
                <a:solidFill>
                  <a:srgbClr val="004448"/>
                </a:solidFill>
                <a:latin typeface="Microsoft Sans Serif"/>
                <a:cs typeface="Microsoft Sans Serif"/>
                <a:hlinkClick r:id="rId5" action="ppaction://hlinksldjump"/>
              </a:rPr>
              <a:t>F</a:t>
            </a:r>
            <a:r>
              <a:rPr sz="1300" spc="-175" dirty="0">
                <a:solidFill>
                  <a:srgbClr val="004448"/>
                </a:solidFill>
                <a:latin typeface="Microsoft Sans Serif"/>
                <a:cs typeface="Microsoft Sans Serif"/>
                <a:hlinkClick r:id="rId5" action="ppaction://hlinksldjump"/>
              </a:rPr>
              <a:t>A</a:t>
            </a:r>
            <a:r>
              <a:rPr sz="1300" spc="-200" dirty="0">
                <a:solidFill>
                  <a:srgbClr val="004448"/>
                </a:solidFill>
                <a:latin typeface="Microsoft Sans Serif"/>
                <a:cs typeface="Microsoft Sans Serif"/>
                <a:hlinkClick r:id="rId5" action="ppaction://hlinksldjump"/>
              </a:rPr>
              <a:t>R</a:t>
            </a:r>
            <a:r>
              <a:rPr sz="1300" spc="-229" dirty="0">
                <a:solidFill>
                  <a:srgbClr val="004448"/>
                </a:solidFill>
                <a:latin typeface="Microsoft Sans Serif"/>
                <a:cs typeface="Microsoft Sans Serif"/>
                <a:hlinkClick r:id="rId5" action="ppaction://hlinksldjump"/>
              </a:rPr>
              <a:t>M</a:t>
            </a:r>
            <a:endParaRPr sz="1300">
              <a:latin typeface="Microsoft Sans Serif"/>
              <a:cs typeface="Microsoft Sans Serif"/>
            </a:endParaRPr>
          </a:p>
        </p:txBody>
      </p:sp>
      <p:sp>
        <p:nvSpPr>
          <p:cNvPr id="17" name="object 17"/>
          <p:cNvSpPr txBox="1"/>
          <p:nvPr/>
        </p:nvSpPr>
        <p:spPr>
          <a:xfrm>
            <a:off x="3298066" y="7448168"/>
            <a:ext cx="199390" cy="558800"/>
          </a:xfrm>
          <a:prstGeom prst="rect">
            <a:avLst/>
          </a:prstGeom>
        </p:spPr>
        <p:txBody>
          <a:bodyPr vert="horz" wrap="square" lIns="0" tIns="12062" rIns="0" bIns="0" rtlCol="0">
            <a:spAutoFit/>
          </a:bodyPr>
          <a:lstStyle/>
          <a:p>
            <a:pPr marL="12697">
              <a:spcBef>
                <a:spcPts val="95"/>
              </a:spcBef>
            </a:pPr>
            <a:r>
              <a:rPr sz="1300" spc="-45" dirty="0">
                <a:solidFill>
                  <a:srgbClr val="004448"/>
                </a:solidFill>
                <a:latin typeface="Microsoft Sans Serif"/>
                <a:cs typeface="Microsoft Sans Serif"/>
                <a:hlinkClick r:id="rId4" action="ppaction://hlinksldjump"/>
              </a:rPr>
              <a:t>46</a:t>
            </a:r>
            <a:endParaRPr sz="1300">
              <a:latin typeface="Microsoft Sans Serif"/>
              <a:cs typeface="Microsoft Sans Serif"/>
            </a:endParaRPr>
          </a:p>
          <a:p>
            <a:pPr marL="39993">
              <a:spcBef>
                <a:spcPts val="1085"/>
              </a:spcBef>
            </a:pPr>
            <a:r>
              <a:rPr sz="1300" spc="-150" dirty="0">
                <a:solidFill>
                  <a:srgbClr val="004448"/>
                </a:solidFill>
                <a:latin typeface="Microsoft Sans Serif"/>
                <a:cs typeface="Microsoft Sans Serif"/>
                <a:hlinkClick r:id="rId5" action="ppaction://hlinksldjump"/>
              </a:rPr>
              <a:t>47</a:t>
            </a:r>
            <a:endParaRPr sz="1300">
              <a:latin typeface="Microsoft Sans Serif"/>
              <a:cs typeface="Microsoft Sans Serif"/>
            </a:endParaRPr>
          </a:p>
        </p:txBody>
      </p:sp>
      <p:sp>
        <p:nvSpPr>
          <p:cNvPr id="18" name="object 18"/>
          <p:cNvSpPr txBox="1"/>
          <p:nvPr/>
        </p:nvSpPr>
        <p:spPr>
          <a:xfrm>
            <a:off x="4540377" y="9854894"/>
            <a:ext cx="2816860" cy="495934"/>
          </a:xfrm>
          <a:prstGeom prst="rect">
            <a:avLst/>
          </a:prstGeom>
        </p:spPr>
        <p:txBody>
          <a:bodyPr vert="horz" wrap="square" lIns="0" tIns="12697" rIns="0" bIns="0" rtlCol="0">
            <a:spAutoFit/>
          </a:bodyPr>
          <a:lstStyle/>
          <a:p>
            <a:pPr marL="12697">
              <a:spcBef>
                <a:spcPts val="100"/>
              </a:spcBef>
            </a:pPr>
            <a:r>
              <a:rPr sz="1100" spc="-150" dirty="0">
                <a:solidFill>
                  <a:srgbClr val="004448"/>
                </a:solidFill>
                <a:latin typeface="Microsoft Sans Serif"/>
                <a:cs typeface="Microsoft Sans Serif"/>
              </a:rPr>
              <a:t>ES</a:t>
            </a:r>
            <a:r>
              <a:rPr sz="1100" spc="-155" dirty="0">
                <a:solidFill>
                  <a:srgbClr val="004448"/>
                </a:solidFill>
                <a:latin typeface="Microsoft Sans Serif"/>
                <a:cs typeface="Microsoft Sans Serif"/>
              </a:rPr>
              <a:t>TE</a:t>
            </a:r>
            <a:r>
              <a:rPr sz="1100" spc="-30" dirty="0">
                <a:solidFill>
                  <a:srgbClr val="004448"/>
                </a:solidFill>
                <a:latin typeface="Microsoft Sans Serif"/>
                <a:cs typeface="Microsoft Sans Serif"/>
              </a:rPr>
              <a:t> </a:t>
            </a:r>
            <a:r>
              <a:rPr sz="1100" spc="-170" dirty="0">
                <a:solidFill>
                  <a:srgbClr val="004448"/>
                </a:solidFill>
                <a:latin typeface="Microsoft Sans Serif"/>
                <a:cs typeface="Microsoft Sans Serif"/>
              </a:rPr>
              <a:t>ME</a:t>
            </a:r>
            <a:r>
              <a:rPr sz="1100" spc="-165" dirty="0">
                <a:solidFill>
                  <a:srgbClr val="004448"/>
                </a:solidFill>
                <a:latin typeface="Microsoft Sans Serif"/>
                <a:cs typeface="Microsoft Sans Serif"/>
              </a:rPr>
              <a:t>N</a:t>
            </a:r>
            <a:r>
              <a:rPr sz="1100" spc="-175" dirty="0">
                <a:solidFill>
                  <a:srgbClr val="004448"/>
                </a:solidFill>
                <a:latin typeface="Microsoft Sans Serif"/>
                <a:cs typeface="Microsoft Sans Serif"/>
              </a:rPr>
              <a:t>Ú</a:t>
            </a:r>
            <a:r>
              <a:rPr sz="1100" spc="-40" dirty="0">
                <a:solidFill>
                  <a:srgbClr val="004448"/>
                </a:solidFill>
                <a:latin typeface="Microsoft Sans Serif"/>
                <a:cs typeface="Microsoft Sans Serif"/>
              </a:rPr>
              <a:t> </a:t>
            </a:r>
            <a:r>
              <a:rPr sz="1100" spc="-150" dirty="0">
                <a:solidFill>
                  <a:srgbClr val="004448"/>
                </a:solidFill>
                <a:latin typeface="Microsoft Sans Serif"/>
                <a:cs typeface="Microsoft Sans Serif"/>
              </a:rPr>
              <a:t>E</a:t>
            </a:r>
            <a:r>
              <a:rPr sz="1100" spc="-160" dirty="0">
                <a:solidFill>
                  <a:srgbClr val="004448"/>
                </a:solidFill>
                <a:latin typeface="Microsoft Sans Serif"/>
                <a:cs typeface="Microsoft Sans Serif"/>
              </a:rPr>
              <a:t>S</a:t>
            </a:r>
            <a:r>
              <a:rPr sz="1100" spc="-40" dirty="0">
                <a:solidFill>
                  <a:srgbClr val="004448"/>
                </a:solidFill>
                <a:latin typeface="Microsoft Sans Serif"/>
                <a:cs typeface="Microsoft Sans Serif"/>
              </a:rPr>
              <a:t> </a:t>
            </a:r>
            <a:r>
              <a:rPr sz="1100" spc="-70" dirty="0">
                <a:solidFill>
                  <a:srgbClr val="004448"/>
                </a:solidFill>
                <a:latin typeface="Microsoft Sans Serif"/>
                <a:cs typeface="Microsoft Sans Serif"/>
              </a:rPr>
              <a:t>I</a:t>
            </a:r>
            <a:r>
              <a:rPr sz="1100" spc="-165" dirty="0">
                <a:solidFill>
                  <a:srgbClr val="004448"/>
                </a:solidFill>
                <a:latin typeface="Microsoft Sans Serif"/>
                <a:cs typeface="Microsoft Sans Serif"/>
              </a:rPr>
              <a:t>N</a:t>
            </a:r>
            <a:r>
              <a:rPr sz="1100" spc="-140" dirty="0">
                <a:solidFill>
                  <a:srgbClr val="004448"/>
                </a:solidFill>
                <a:latin typeface="Microsoft Sans Serif"/>
                <a:cs typeface="Microsoft Sans Serif"/>
              </a:rPr>
              <a:t>T</a:t>
            </a:r>
            <a:r>
              <a:rPr sz="1100" spc="-150" dirty="0">
                <a:solidFill>
                  <a:srgbClr val="004448"/>
                </a:solidFill>
                <a:latin typeface="Microsoft Sans Serif"/>
                <a:cs typeface="Microsoft Sans Serif"/>
              </a:rPr>
              <a:t>E</a:t>
            </a:r>
            <a:r>
              <a:rPr sz="1100" spc="-165" dirty="0">
                <a:solidFill>
                  <a:srgbClr val="004448"/>
                </a:solidFill>
                <a:latin typeface="Microsoft Sans Serif"/>
                <a:cs typeface="Microsoft Sans Serif"/>
              </a:rPr>
              <a:t>R</a:t>
            </a:r>
            <a:r>
              <a:rPr sz="1100" spc="-150" dirty="0">
                <a:solidFill>
                  <a:srgbClr val="004448"/>
                </a:solidFill>
                <a:latin typeface="Microsoft Sans Serif"/>
                <a:cs typeface="Microsoft Sans Serif"/>
              </a:rPr>
              <a:t>A</a:t>
            </a:r>
            <a:r>
              <a:rPr sz="1100" spc="-165" dirty="0">
                <a:solidFill>
                  <a:srgbClr val="004448"/>
                </a:solidFill>
                <a:latin typeface="Microsoft Sans Serif"/>
                <a:cs typeface="Microsoft Sans Serif"/>
              </a:rPr>
              <a:t>C</a:t>
            </a:r>
            <a:r>
              <a:rPr sz="1100" spc="-150" dirty="0">
                <a:solidFill>
                  <a:srgbClr val="004448"/>
                </a:solidFill>
                <a:latin typeface="Microsoft Sans Serif"/>
                <a:cs typeface="Microsoft Sans Serif"/>
              </a:rPr>
              <a:t>T</a:t>
            </a:r>
            <a:r>
              <a:rPr sz="1100" spc="-60" dirty="0">
                <a:solidFill>
                  <a:srgbClr val="004448"/>
                </a:solidFill>
                <a:latin typeface="Microsoft Sans Serif"/>
                <a:cs typeface="Microsoft Sans Serif"/>
              </a:rPr>
              <a:t>I</a:t>
            </a:r>
            <a:r>
              <a:rPr sz="1100" spc="-150" dirty="0">
                <a:solidFill>
                  <a:srgbClr val="004448"/>
                </a:solidFill>
                <a:latin typeface="Microsoft Sans Serif"/>
                <a:cs typeface="Microsoft Sans Serif"/>
              </a:rPr>
              <a:t>V</a:t>
            </a:r>
            <a:r>
              <a:rPr sz="1100" spc="-130" dirty="0">
                <a:solidFill>
                  <a:srgbClr val="004448"/>
                </a:solidFill>
                <a:latin typeface="Microsoft Sans Serif"/>
                <a:cs typeface="Microsoft Sans Serif"/>
              </a:rPr>
              <a:t>O,</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H</a:t>
            </a:r>
            <a:r>
              <a:rPr sz="1100" spc="-155" dirty="0">
                <a:solidFill>
                  <a:srgbClr val="004448"/>
                </a:solidFill>
                <a:latin typeface="Microsoft Sans Serif"/>
                <a:cs typeface="Microsoft Sans Serif"/>
              </a:rPr>
              <a:t>AZ</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C</a:t>
            </a:r>
            <a:r>
              <a:rPr sz="1100" spc="-135" dirty="0">
                <a:solidFill>
                  <a:srgbClr val="004448"/>
                </a:solidFill>
                <a:latin typeface="Microsoft Sans Serif"/>
                <a:cs typeface="Microsoft Sans Serif"/>
              </a:rPr>
              <a:t>L</a:t>
            </a:r>
            <a:r>
              <a:rPr sz="1100" spc="-60" dirty="0">
                <a:solidFill>
                  <a:srgbClr val="004448"/>
                </a:solidFill>
                <a:latin typeface="Microsoft Sans Serif"/>
                <a:cs typeface="Microsoft Sans Serif"/>
              </a:rPr>
              <a:t>I</a:t>
            </a:r>
            <a:r>
              <a:rPr sz="1100" spc="-135" dirty="0">
                <a:solidFill>
                  <a:srgbClr val="004448"/>
                </a:solidFill>
                <a:latin typeface="Microsoft Sans Serif"/>
                <a:cs typeface="Microsoft Sans Serif"/>
              </a:rPr>
              <a:t>C</a:t>
            </a:r>
            <a:r>
              <a:rPr sz="1100" spc="-160" dirty="0">
                <a:solidFill>
                  <a:srgbClr val="004448"/>
                </a:solidFill>
                <a:latin typeface="Microsoft Sans Serif"/>
                <a:cs typeface="Microsoft Sans Serif"/>
              </a:rPr>
              <a:t>K</a:t>
            </a:r>
            <a:endParaRPr sz="1100">
              <a:latin typeface="Microsoft Sans Serif"/>
              <a:cs typeface="Microsoft Sans Serif"/>
            </a:endParaRPr>
          </a:p>
          <a:p>
            <a:pPr marL="12697">
              <a:spcBef>
                <a:spcPts val="1060"/>
              </a:spcBef>
              <a:tabLst>
                <a:tab pos="2802674" algn="l"/>
              </a:tabLst>
            </a:pPr>
            <a:r>
              <a:rPr sz="1100" spc="-150" dirty="0">
                <a:solidFill>
                  <a:srgbClr val="004448"/>
                </a:solidFill>
                <a:latin typeface="Microsoft Sans Serif"/>
                <a:cs typeface="Microsoft Sans Serif"/>
              </a:rPr>
              <a:t>PA</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UN</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N</a:t>
            </a:r>
            <a:r>
              <a:rPr sz="1100" spc="-150" dirty="0">
                <a:solidFill>
                  <a:srgbClr val="004448"/>
                </a:solidFill>
                <a:latin typeface="Microsoft Sans Serif"/>
                <a:cs typeface="Microsoft Sans Serif"/>
              </a:rPr>
              <a:t>AVE</a:t>
            </a:r>
            <a:r>
              <a:rPr sz="1100" spc="-180" dirty="0">
                <a:solidFill>
                  <a:srgbClr val="004448"/>
                </a:solidFill>
                <a:latin typeface="Microsoft Sans Serif"/>
                <a:cs typeface="Microsoft Sans Serif"/>
              </a:rPr>
              <a:t>G</a:t>
            </a:r>
            <a:r>
              <a:rPr sz="1100" spc="-150" dirty="0">
                <a:solidFill>
                  <a:srgbClr val="004448"/>
                </a:solidFill>
                <a:latin typeface="Microsoft Sans Serif"/>
                <a:cs typeface="Microsoft Sans Serif"/>
              </a:rPr>
              <a:t>A</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80" dirty="0">
                <a:solidFill>
                  <a:srgbClr val="004448"/>
                </a:solidFill>
                <a:latin typeface="Microsoft Sans Serif"/>
                <a:cs typeface="Microsoft Sans Serif"/>
              </a:rPr>
              <a:t>Ó</a:t>
            </a:r>
            <a:r>
              <a:rPr sz="1100" spc="-175" dirty="0">
                <a:solidFill>
                  <a:srgbClr val="004448"/>
                </a:solidFill>
                <a:latin typeface="Microsoft Sans Serif"/>
                <a:cs typeface="Microsoft Sans Serif"/>
              </a:rPr>
              <a:t>N</a:t>
            </a:r>
            <a:r>
              <a:rPr sz="1100" spc="-40" dirty="0">
                <a:solidFill>
                  <a:srgbClr val="004448"/>
                </a:solidFill>
                <a:latin typeface="Microsoft Sans Serif"/>
                <a:cs typeface="Microsoft Sans Serif"/>
              </a:rPr>
              <a:t> </a:t>
            </a:r>
            <a:r>
              <a:rPr sz="1100" spc="-140" dirty="0">
                <a:solidFill>
                  <a:srgbClr val="004448"/>
                </a:solidFill>
                <a:latin typeface="Microsoft Sans Serif"/>
                <a:cs typeface="Microsoft Sans Serif"/>
              </a:rPr>
              <a:t>F</a:t>
            </a:r>
            <a:r>
              <a:rPr sz="1100" spc="-150" dirty="0">
                <a:solidFill>
                  <a:srgbClr val="004448"/>
                </a:solidFill>
                <a:latin typeface="Microsoft Sans Serif"/>
                <a:cs typeface="Microsoft Sans Serif"/>
              </a:rPr>
              <a:t>Á</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35" dirty="0">
                <a:solidFill>
                  <a:srgbClr val="004448"/>
                </a:solidFill>
                <a:latin typeface="Microsoft Sans Serif"/>
                <a:cs typeface="Microsoft Sans Serif"/>
              </a:rPr>
              <a:t>L</a:t>
            </a:r>
            <a:r>
              <a:rPr sz="1100" spc="-40" dirty="0">
                <a:solidFill>
                  <a:srgbClr val="004448"/>
                </a:solidFill>
                <a:latin typeface="Microsoft Sans Serif"/>
                <a:cs typeface="Microsoft Sans Serif"/>
              </a:rPr>
              <a:t> </a:t>
            </a:r>
            <a:r>
              <a:rPr sz="1100" spc="-160" dirty="0">
                <a:solidFill>
                  <a:srgbClr val="004448"/>
                </a:solidFill>
                <a:latin typeface="Microsoft Sans Serif"/>
                <a:cs typeface="Microsoft Sans Serif"/>
              </a:rPr>
              <a:t>Y</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Á</a:t>
            </a:r>
            <a:r>
              <a:rPr sz="1100" spc="-150" dirty="0">
                <a:solidFill>
                  <a:srgbClr val="004448"/>
                </a:solidFill>
                <a:latin typeface="Microsoft Sans Serif"/>
                <a:cs typeface="Microsoft Sans Serif"/>
              </a:rPr>
              <a:t>P</a:t>
            </a:r>
            <a:r>
              <a:rPr sz="1100" spc="-60" dirty="0">
                <a:solidFill>
                  <a:srgbClr val="004448"/>
                </a:solidFill>
                <a:latin typeface="Microsoft Sans Serif"/>
                <a:cs typeface="Microsoft Sans Serif"/>
              </a:rPr>
              <a:t>I</a:t>
            </a:r>
            <a:r>
              <a:rPr sz="1100" spc="-165" dirty="0">
                <a:solidFill>
                  <a:srgbClr val="004448"/>
                </a:solidFill>
                <a:latin typeface="Microsoft Sans Serif"/>
                <a:cs typeface="Microsoft Sans Serif"/>
              </a:rPr>
              <a:t>D</a:t>
            </a:r>
            <a:r>
              <a:rPr sz="1100" spc="-160" dirty="0">
                <a:solidFill>
                  <a:srgbClr val="004448"/>
                </a:solidFill>
                <a:latin typeface="Microsoft Sans Serif"/>
                <a:cs typeface="Microsoft Sans Serif"/>
              </a:rPr>
              <a:t>A</a:t>
            </a:r>
            <a:r>
              <a:rPr sz="1100" dirty="0">
                <a:solidFill>
                  <a:srgbClr val="004448"/>
                </a:solidFill>
                <a:latin typeface="Microsoft Sans Serif"/>
                <a:cs typeface="Microsoft Sans Serif"/>
              </a:rPr>
              <a:t> </a:t>
            </a:r>
            <a:r>
              <a:rPr sz="1100" spc="-90" dirty="0">
                <a:solidFill>
                  <a:srgbClr val="004448"/>
                </a:solidFill>
                <a:latin typeface="Microsoft Sans Serif"/>
                <a:cs typeface="Microsoft Sans Serif"/>
              </a:rPr>
              <a:t> </a:t>
            </a:r>
            <a:r>
              <a:rPr sz="1100" u="sng" spc="-55" dirty="0">
                <a:solidFill>
                  <a:srgbClr val="004448"/>
                </a:solidFill>
                <a:uFill>
                  <a:solidFill>
                    <a:srgbClr val="F5C15B"/>
                  </a:solidFill>
                </a:uFill>
                <a:latin typeface="Microsoft Sans Serif"/>
                <a:cs typeface="Microsoft Sans Serif"/>
              </a:rPr>
              <a:t> </a:t>
            </a:r>
            <a:r>
              <a:rPr sz="1100" u="sng" dirty="0">
                <a:solidFill>
                  <a:srgbClr val="004448"/>
                </a:solidFill>
                <a:uFill>
                  <a:solidFill>
                    <a:srgbClr val="F5C15B"/>
                  </a:solidFill>
                </a:uFill>
                <a:latin typeface="Microsoft Sans Serif"/>
                <a:cs typeface="Microsoft Sans Serif"/>
              </a:rPr>
              <a:t>	</a:t>
            </a:r>
            <a:endParaRPr sz="1100">
              <a:latin typeface="Microsoft Sans Serif"/>
              <a:cs typeface="Microsoft Sans Serif"/>
            </a:endParaRPr>
          </a:p>
        </p:txBody>
      </p:sp>
      <p:sp>
        <p:nvSpPr>
          <p:cNvPr id="19" name="object 19"/>
          <p:cNvSpPr txBox="1"/>
          <p:nvPr/>
        </p:nvSpPr>
        <p:spPr>
          <a:xfrm>
            <a:off x="7277344" y="8038407"/>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0853" y="2718815"/>
            <a:ext cx="3573779" cy="1769110"/>
            <a:chOff x="450850" y="2718815"/>
            <a:chExt cx="3573779" cy="1769110"/>
          </a:xfrm>
        </p:grpSpPr>
        <p:sp>
          <p:nvSpPr>
            <p:cNvPr id="3" name="object 3"/>
            <p:cNvSpPr/>
            <p:nvPr/>
          </p:nvSpPr>
          <p:spPr>
            <a:xfrm>
              <a:off x="683259" y="2718815"/>
              <a:ext cx="3096260" cy="1447800"/>
            </a:xfrm>
            <a:custGeom>
              <a:avLst/>
              <a:gdLst/>
              <a:ahLst/>
              <a:cxnLst/>
              <a:rect l="l" t="t" r="r" b="b"/>
              <a:pathLst>
                <a:path w="3096260" h="1447800">
                  <a:moveTo>
                    <a:pt x="2995294" y="0"/>
                  </a:moveTo>
                  <a:lnTo>
                    <a:pt x="100965" y="0"/>
                  </a:lnTo>
                  <a:lnTo>
                    <a:pt x="61595" y="8890"/>
                  </a:lnTo>
                  <a:lnTo>
                    <a:pt x="29845" y="31876"/>
                  </a:lnTo>
                  <a:lnTo>
                    <a:pt x="8255" y="65913"/>
                  </a:lnTo>
                  <a:lnTo>
                    <a:pt x="0" y="107950"/>
                  </a:lnTo>
                  <a:lnTo>
                    <a:pt x="0" y="1339469"/>
                  </a:lnTo>
                  <a:lnTo>
                    <a:pt x="8255" y="1381506"/>
                  </a:lnTo>
                  <a:lnTo>
                    <a:pt x="29845" y="1416177"/>
                  </a:lnTo>
                  <a:lnTo>
                    <a:pt x="61595" y="1439164"/>
                  </a:lnTo>
                  <a:lnTo>
                    <a:pt x="100965" y="1447292"/>
                  </a:lnTo>
                  <a:lnTo>
                    <a:pt x="2995294" y="1447292"/>
                  </a:lnTo>
                  <a:lnTo>
                    <a:pt x="3034665" y="1439164"/>
                  </a:lnTo>
                  <a:lnTo>
                    <a:pt x="3066415" y="1416177"/>
                  </a:lnTo>
                  <a:lnTo>
                    <a:pt x="3088004" y="1381506"/>
                  </a:lnTo>
                  <a:lnTo>
                    <a:pt x="3096260" y="1339469"/>
                  </a:lnTo>
                  <a:lnTo>
                    <a:pt x="3096260" y="107950"/>
                  </a:lnTo>
                  <a:lnTo>
                    <a:pt x="3088004" y="65913"/>
                  </a:lnTo>
                  <a:lnTo>
                    <a:pt x="3066415" y="31876"/>
                  </a:lnTo>
                  <a:lnTo>
                    <a:pt x="3034665" y="8890"/>
                  </a:lnTo>
                  <a:lnTo>
                    <a:pt x="2995294" y="0"/>
                  </a:lnTo>
                  <a:close/>
                </a:path>
              </a:pathLst>
            </a:custGeom>
            <a:solidFill>
              <a:srgbClr val="004448"/>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50850" y="2780677"/>
              <a:ext cx="214629" cy="202298"/>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3811270" y="4207636"/>
              <a:ext cx="213360" cy="224027"/>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450850" y="4258474"/>
              <a:ext cx="214629" cy="229450"/>
            </a:xfrm>
            <a:prstGeom prst="rect">
              <a:avLst/>
            </a:prstGeom>
          </p:spPr>
        </p:pic>
      </p:grpSp>
      <p:sp>
        <p:nvSpPr>
          <p:cNvPr id="7" name="object 7"/>
          <p:cNvSpPr txBox="1"/>
          <p:nvPr/>
        </p:nvSpPr>
        <p:spPr>
          <a:xfrm>
            <a:off x="723394" y="2729232"/>
            <a:ext cx="3018155" cy="1416685"/>
          </a:xfrm>
          <a:prstGeom prst="rect">
            <a:avLst/>
          </a:prstGeom>
        </p:spPr>
        <p:txBody>
          <a:bodyPr vert="horz" wrap="square" lIns="0" tIns="12697" rIns="0" bIns="0" rtlCol="0">
            <a:spAutoFit/>
          </a:bodyPr>
          <a:lstStyle/>
          <a:p>
            <a:pPr marL="12697" algn="just">
              <a:lnSpc>
                <a:spcPts val="1422"/>
              </a:lnSpc>
              <a:spcBef>
                <a:spcPts val="100"/>
              </a:spcBef>
            </a:pPr>
            <a:r>
              <a:rPr sz="1200" spc="-25" dirty="0">
                <a:solidFill>
                  <a:srgbClr val="FFFFFF"/>
                </a:solidFill>
                <a:latin typeface="Microsoft Sans Serif"/>
                <a:cs typeface="Microsoft Sans Serif"/>
              </a:rPr>
              <a:t>¿Por</a:t>
            </a:r>
            <a:r>
              <a:rPr sz="1200" spc="-10" dirty="0">
                <a:solidFill>
                  <a:srgbClr val="FFFFFF"/>
                </a:solidFill>
                <a:latin typeface="Microsoft Sans Serif"/>
                <a:cs typeface="Microsoft Sans Serif"/>
              </a:rPr>
              <a:t> </a:t>
            </a:r>
            <a:r>
              <a:rPr sz="1200" spc="-45" dirty="0">
                <a:solidFill>
                  <a:srgbClr val="FFFFFF"/>
                </a:solidFill>
                <a:latin typeface="Microsoft Sans Serif"/>
                <a:cs typeface="Microsoft Sans Serif"/>
              </a:rPr>
              <a:t>qué</a:t>
            </a:r>
            <a:r>
              <a:rPr sz="1200" spc="10" dirty="0">
                <a:solidFill>
                  <a:srgbClr val="FFFFFF"/>
                </a:solidFill>
                <a:latin typeface="Microsoft Sans Serif"/>
                <a:cs typeface="Microsoft Sans Serif"/>
              </a:rPr>
              <a:t> </a:t>
            </a:r>
            <a:r>
              <a:rPr sz="1200" spc="-40" dirty="0">
                <a:solidFill>
                  <a:srgbClr val="FFFFFF"/>
                </a:solidFill>
                <a:latin typeface="Microsoft Sans Serif"/>
                <a:cs typeface="Microsoft Sans Serif"/>
              </a:rPr>
              <a:t>es</a:t>
            </a:r>
            <a:r>
              <a:rPr sz="1200" spc="-15" dirty="0">
                <a:solidFill>
                  <a:srgbClr val="FFFFFF"/>
                </a:solidFill>
                <a:latin typeface="Microsoft Sans Serif"/>
                <a:cs typeface="Microsoft Sans Serif"/>
              </a:rPr>
              <a:t> </a:t>
            </a:r>
            <a:r>
              <a:rPr sz="1200" spc="-40" dirty="0">
                <a:solidFill>
                  <a:srgbClr val="FFFFFF"/>
                </a:solidFill>
                <a:latin typeface="Microsoft Sans Serif"/>
                <a:cs typeface="Microsoft Sans Serif"/>
              </a:rPr>
              <a:t>una</a:t>
            </a:r>
            <a:r>
              <a:rPr sz="1200" spc="-5" dirty="0">
                <a:solidFill>
                  <a:srgbClr val="FFFFFF"/>
                </a:solidFill>
                <a:latin typeface="Microsoft Sans Serif"/>
                <a:cs typeface="Microsoft Sans Serif"/>
              </a:rPr>
              <a:t> </a:t>
            </a:r>
            <a:r>
              <a:rPr sz="1200" spc="-40" dirty="0">
                <a:solidFill>
                  <a:srgbClr val="FFFFFF"/>
                </a:solidFill>
                <a:latin typeface="Microsoft Sans Serif"/>
                <a:cs typeface="Microsoft Sans Serif"/>
              </a:rPr>
              <a:t>buena</a:t>
            </a:r>
            <a:r>
              <a:rPr sz="1200" spc="-5" dirty="0">
                <a:solidFill>
                  <a:srgbClr val="FFFFFF"/>
                </a:solidFill>
                <a:latin typeface="Microsoft Sans Serif"/>
                <a:cs typeface="Microsoft Sans Serif"/>
              </a:rPr>
              <a:t> </a:t>
            </a:r>
            <a:r>
              <a:rPr sz="1200" spc="-35" dirty="0">
                <a:solidFill>
                  <a:srgbClr val="FFFFFF"/>
                </a:solidFill>
                <a:latin typeface="Microsoft Sans Serif"/>
                <a:cs typeface="Microsoft Sans Serif"/>
              </a:rPr>
              <a:t>práctica?</a:t>
            </a:r>
            <a:endParaRPr sz="1200">
              <a:latin typeface="Microsoft Sans Serif"/>
              <a:cs typeface="Microsoft Sans Serif"/>
            </a:endParaRPr>
          </a:p>
          <a:p>
            <a:pPr marL="12697" marR="6347" algn="just">
              <a:lnSpc>
                <a:spcPts val="1190"/>
              </a:lnSpc>
              <a:spcBef>
                <a:spcPts val="30"/>
              </a:spcBef>
            </a:pPr>
            <a:r>
              <a:rPr sz="1000" spc="-5" dirty="0">
                <a:solidFill>
                  <a:srgbClr val="FFFFFF"/>
                </a:solidFill>
                <a:latin typeface="Microsoft Sans Serif"/>
                <a:cs typeface="Microsoft Sans Serif"/>
              </a:rPr>
              <a:t>Neantog </a:t>
            </a:r>
            <a:r>
              <a:rPr sz="1000" dirty="0">
                <a:solidFill>
                  <a:srgbClr val="FFFFFF"/>
                </a:solidFill>
                <a:latin typeface="Microsoft Sans Serif"/>
                <a:cs typeface="Microsoft Sans Serif"/>
              </a:rPr>
              <a:t>ha </a:t>
            </a:r>
            <a:r>
              <a:rPr sz="1000" spc="-5" dirty="0">
                <a:solidFill>
                  <a:srgbClr val="FFFFFF"/>
                </a:solidFill>
                <a:latin typeface="Microsoft Sans Serif"/>
                <a:cs typeface="Microsoft Sans Serif"/>
              </a:rPr>
              <a:t>dedicado </a:t>
            </a:r>
            <a:r>
              <a:rPr sz="1000" dirty="0">
                <a:solidFill>
                  <a:srgbClr val="FFFFFF"/>
                </a:solidFill>
                <a:latin typeface="Microsoft Sans Serif"/>
                <a:cs typeface="Microsoft Sans Serif"/>
              </a:rPr>
              <a:t>su </a:t>
            </a:r>
            <a:r>
              <a:rPr sz="1000" spc="-5" dirty="0">
                <a:solidFill>
                  <a:srgbClr val="FFFFFF"/>
                </a:solidFill>
                <a:latin typeface="Microsoft Sans Serif"/>
                <a:cs typeface="Microsoft Sans Serif"/>
              </a:rPr>
              <a:t>vida a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buena comida y 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transmitir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sus conocimientos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 </a:t>
            </a:r>
            <a:r>
              <a:rPr sz="1000" spc="-10" dirty="0">
                <a:solidFill>
                  <a:srgbClr val="FFFFFF"/>
                </a:solidFill>
                <a:latin typeface="Microsoft Sans Serif"/>
                <a:cs typeface="Microsoft Sans Serif"/>
              </a:rPr>
              <a:t>los</a:t>
            </a:r>
            <a:r>
              <a:rPr sz="1000" spc="245" dirty="0">
                <a:solidFill>
                  <a:srgbClr val="FFFFFF"/>
                </a:solidFill>
                <a:latin typeface="Microsoft Sans Serif"/>
                <a:cs typeface="Microsoft Sans Serif"/>
              </a:rPr>
              <a:t> </a:t>
            </a:r>
            <a:r>
              <a:rPr sz="1000" dirty="0">
                <a:solidFill>
                  <a:srgbClr val="FFFFFF"/>
                </a:solidFill>
                <a:latin typeface="Microsoft Sans Serif"/>
                <a:cs typeface="Microsoft Sans Serif"/>
              </a:rPr>
              <a:t>demás. </a:t>
            </a:r>
            <a:r>
              <a:rPr sz="1000" spc="-5" dirty="0">
                <a:solidFill>
                  <a:srgbClr val="FFFFFF"/>
                </a:solidFill>
                <a:latin typeface="Microsoft Sans Serif"/>
                <a:cs typeface="Microsoft Sans Serif"/>
              </a:rPr>
              <a:t>A través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05" dirty="0">
                <a:solidFill>
                  <a:srgbClr val="FFFFFF"/>
                </a:solidFill>
                <a:latin typeface="Microsoft Sans Serif"/>
                <a:cs typeface="Microsoft Sans Serif"/>
              </a:rPr>
              <a:t> </a:t>
            </a:r>
            <a:r>
              <a:rPr sz="1000" dirty="0">
                <a:solidFill>
                  <a:srgbClr val="FFFFFF"/>
                </a:solidFill>
                <a:latin typeface="Microsoft Sans Serif"/>
                <a:cs typeface="Microsoft Sans Serif"/>
              </a:rPr>
              <a:t>su</a:t>
            </a:r>
            <a:r>
              <a:rPr sz="1000" spc="114" dirty="0">
                <a:solidFill>
                  <a:srgbClr val="FFFFFF"/>
                </a:solidFill>
                <a:latin typeface="Microsoft Sans Serif"/>
                <a:cs typeface="Microsoft Sans Serif"/>
              </a:rPr>
              <a:t> </a:t>
            </a:r>
            <a:r>
              <a:rPr sz="1000" spc="-5" dirty="0">
                <a:solidFill>
                  <a:srgbClr val="FFFFFF"/>
                </a:solidFill>
                <a:latin typeface="Microsoft Sans Serif"/>
                <a:cs typeface="Microsoft Sans Serif"/>
              </a:rPr>
              <a:t>escuela,</a:t>
            </a:r>
            <a:r>
              <a:rPr sz="1000" spc="105" dirty="0">
                <a:solidFill>
                  <a:srgbClr val="FFFFFF"/>
                </a:solidFill>
                <a:latin typeface="Microsoft Sans Serif"/>
                <a:cs typeface="Microsoft Sans Serif"/>
              </a:rPr>
              <a:t> </a:t>
            </a:r>
            <a:r>
              <a:rPr sz="1000" spc="-5" dirty="0">
                <a:solidFill>
                  <a:srgbClr val="FFFFFF"/>
                </a:solidFill>
                <a:latin typeface="Microsoft Sans Serif"/>
                <a:cs typeface="Microsoft Sans Serif"/>
              </a:rPr>
              <a:t>enseñan</a:t>
            </a:r>
            <a:r>
              <a:rPr sz="1000" spc="125" dirty="0">
                <a:solidFill>
                  <a:srgbClr val="FFFFFF"/>
                </a:solidFill>
                <a:latin typeface="Microsoft Sans Serif"/>
                <a:cs typeface="Microsoft Sans Serif"/>
              </a:rPr>
              <a:t> </a:t>
            </a:r>
            <a:r>
              <a:rPr sz="1000" spc="-5" dirty="0">
                <a:solidFill>
                  <a:srgbClr val="FFFFFF"/>
                </a:solidFill>
                <a:latin typeface="Microsoft Sans Serif"/>
                <a:cs typeface="Microsoft Sans Serif"/>
              </a:rPr>
              <a:t>los</a:t>
            </a:r>
            <a:r>
              <a:rPr sz="1000" spc="120" dirty="0">
                <a:solidFill>
                  <a:srgbClr val="FFFFFF"/>
                </a:solidFill>
                <a:latin typeface="Microsoft Sans Serif"/>
                <a:cs typeface="Microsoft Sans Serif"/>
              </a:rPr>
              <a:t> </a:t>
            </a:r>
            <a:r>
              <a:rPr sz="1000" spc="-5" dirty="0">
                <a:solidFill>
                  <a:srgbClr val="FFFFFF"/>
                </a:solidFill>
                <a:latin typeface="Microsoft Sans Serif"/>
                <a:cs typeface="Microsoft Sans Serif"/>
              </a:rPr>
              <a:t>beneficios</a:t>
            </a:r>
            <a:r>
              <a:rPr sz="1000" spc="114"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10" dirty="0">
                <a:solidFill>
                  <a:srgbClr val="FFFFFF"/>
                </a:solidFill>
                <a:latin typeface="Microsoft Sans Serif"/>
                <a:cs typeface="Microsoft Sans Serif"/>
              </a:rPr>
              <a:t> </a:t>
            </a:r>
            <a:r>
              <a:rPr sz="1000" dirty="0">
                <a:solidFill>
                  <a:srgbClr val="FFFFFF"/>
                </a:solidFill>
                <a:latin typeface="Microsoft Sans Serif"/>
                <a:cs typeface="Microsoft Sans Serif"/>
              </a:rPr>
              <a:t>comer</a:t>
            </a:r>
            <a:r>
              <a:rPr sz="1000" spc="114"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endParaRPr sz="1000">
              <a:latin typeface="Microsoft Sans Serif"/>
              <a:cs typeface="Microsoft Sans Serif"/>
            </a:endParaRPr>
          </a:p>
          <a:p>
            <a:pPr marL="12697" marR="5077" algn="just">
              <a:lnSpc>
                <a:spcPts val="1190"/>
              </a:lnSpc>
              <a:spcBef>
                <a:spcPts val="10"/>
              </a:spcBef>
            </a:pPr>
            <a:r>
              <a:rPr sz="1000" dirty="0">
                <a:solidFill>
                  <a:srgbClr val="FFFFFF"/>
                </a:solidFill>
                <a:latin typeface="Microsoft Sans Serif"/>
                <a:cs typeface="Microsoft Sans Serif"/>
              </a:rPr>
              <a:t>manera</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saludable,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cultivar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huerto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orgánico,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fermentar,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cocinar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plantas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hornear</a:t>
            </a:r>
            <a:r>
              <a:rPr sz="1000" spc="254" dirty="0">
                <a:solidFill>
                  <a:srgbClr val="FFFFFF"/>
                </a:solidFill>
                <a:latin typeface="Microsoft Sans Serif"/>
                <a:cs typeface="Microsoft Sans Serif"/>
              </a:rPr>
              <a:t> </a:t>
            </a:r>
            <a:r>
              <a:rPr sz="1000" dirty="0">
                <a:solidFill>
                  <a:srgbClr val="FFFFFF"/>
                </a:solidFill>
                <a:latin typeface="Microsoft Sans Serif"/>
                <a:cs typeface="Microsoft Sans Serif"/>
              </a:rPr>
              <a:t>masa </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madre.</a:t>
            </a:r>
            <a:r>
              <a:rPr sz="1000" spc="120" dirty="0">
                <a:solidFill>
                  <a:srgbClr val="FFFFFF"/>
                </a:solidFill>
                <a:latin typeface="Microsoft Sans Serif"/>
                <a:cs typeface="Microsoft Sans Serif"/>
              </a:rPr>
              <a:t> </a:t>
            </a:r>
            <a:r>
              <a:rPr sz="1000" spc="-5" dirty="0">
                <a:solidFill>
                  <a:srgbClr val="FFFFFF"/>
                </a:solidFill>
                <a:latin typeface="Microsoft Sans Serif"/>
                <a:cs typeface="Microsoft Sans Serif"/>
              </a:rPr>
              <a:t>Su</a:t>
            </a:r>
            <a:r>
              <a:rPr sz="1000" spc="125" dirty="0">
                <a:solidFill>
                  <a:srgbClr val="FFFFFF"/>
                </a:solidFill>
                <a:latin typeface="Microsoft Sans Serif"/>
                <a:cs typeface="Microsoft Sans Serif"/>
              </a:rPr>
              <a:t> </a:t>
            </a:r>
            <a:r>
              <a:rPr sz="1000" dirty="0">
                <a:solidFill>
                  <a:srgbClr val="FFFFFF"/>
                </a:solidFill>
                <a:latin typeface="Microsoft Sans Serif"/>
                <a:cs typeface="Microsoft Sans Serif"/>
              </a:rPr>
              <a:t>espíritu</a:t>
            </a:r>
            <a:r>
              <a:rPr sz="1000" spc="135" dirty="0">
                <a:solidFill>
                  <a:srgbClr val="FFFFFF"/>
                </a:solidFill>
                <a:latin typeface="Microsoft Sans Serif"/>
                <a:cs typeface="Microsoft Sans Serif"/>
              </a:rPr>
              <a:t> </a:t>
            </a:r>
            <a:r>
              <a:rPr sz="1000" spc="-10" dirty="0">
                <a:solidFill>
                  <a:srgbClr val="FFFFFF"/>
                </a:solidFill>
                <a:latin typeface="Microsoft Sans Serif"/>
                <a:cs typeface="Microsoft Sans Serif"/>
              </a:rPr>
              <a:t>gira</a:t>
            </a:r>
            <a:r>
              <a:rPr sz="1000" spc="120" dirty="0">
                <a:solidFill>
                  <a:srgbClr val="FFFFFF"/>
                </a:solidFill>
                <a:latin typeface="Microsoft Sans Serif"/>
                <a:cs typeface="Microsoft Sans Serif"/>
              </a:rPr>
              <a:t> </a:t>
            </a:r>
            <a:r>
              <a:rPr sz="1000" dirty="0">
                <a:solidFill>
                  <a:srgbClr val="FFFFFF"/>
                </a:solidFill>
                <a:latin typeface="Microsoft Sans Serif"/>
                <a:cs typeface="Microsoft Sans Serif"/>
              </a:rPr>
              <a:t>en</a:t>
            </a:r>
            <a:r>
              <a:rPr sz="1000" spc="135" dirty="0">
                <a:solidFill>
                  <a:srgbClr val="FFFFFF"/>
                </a:solidFill>
                <a:latin typeface="Microsoft Sans Serif"/>
                <a:cs typeface="Microsoft Sans Serif"/>
              </a:rPr>
              <a:t> </a:t>
            </a:r>
            <a:r>
              <a:rPr sz="1000" spc="-5" dirty="0">
                <a:solidFill>
                  <a:srgbClr val="FFFFFF"/>
                </a:solidFill>
                <a:latin typeface="Microsoft Sans Serif"/>
                <a:cs typeface="Microsoft Sans Serif"/>
              </a:rPr>
              <a:t>torno</a:t>
            </a:r>
            <a:r>
              <a:rPr sz="1000" spc="125"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spc="120" dirty="0">
                <a:solidFill>
                  <a:srgbClr val="FFFFFF"/>
                </a:solidFill>
                <a:latin typeface="Microsoft Sans Serif"/>
                <a:cs typeface="Microsoft Sans Serif"/>
              </a:rPr>
              <a:t> </a:t>
            </a:r>
            <a:r>
              <a:rPr sz="1000" dirty="0">
                <a:solidFill>
                  <a:srgbClr val="FFFFFF"/>
                </a:solidFill>
                <a:latin typeface="Microsoft Sans Serif"/>
                <a:cs typeface="Microsoft Sans Serif"/>
              </a:rPr>
              <a:t>un</a:t>
            </a:r>
            <a:r>
              <a:rPr sz="1000" spc="125" dirty="0">
                <a:solidFill>
                  <a:srgbClr val="FFFFFF"/>
                </a:solidFill>
                <a:latin typeface="Microsoft Sans Serif"/>
                <a:cs typeface="Microsoft Sans Serif"/>
              </a:rPr>
              <a:t> </a:t>
            </a:r>
            <a:r>
              <a:rPr sz="1000" spc="-5" dirty="0">
                <a:solidFill>
                  <a:srgbClr val="FFFFFF"/>
                </a:solidFill>
                <a:latin typeface="Microsoft Sans Serif"/>
                <a:cs typeface="Microsoft Sans Serif"/>
              </a:rPr>
              <a:t>estilo</a:t>
            </a:r>
            <a:r>
              <a:rPr sz="1000" spc="12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35" dirty="0">
                <a:solidFill>
                  <a:srgbClr val="FFFFFF"/>
                </a:solidFill>
                <a:latin typeface="Microsoft Sans Serif"/>
                <a:cs typeface="Microsoft Sans Serif"/>
              </a:rPr>
              <a:t> </a:t>
            </a:r>
            <a:r>
              <a:rPr sz="1000" spc="-5" dirty="0">
                <a:solidFill>
                  <a:srgbClr val="FFFFFF"/>
                </a:solidFill>
                <a:latin typeface="Microsoft Sans Serif"/>
                <a:cs typeface="Microsoft Sans Serif"/>
              </a:rPr>
              <a:t>vida</a:t>
            </a:r>
            <a:endParaRPr sz="1000">
              <a:latin typeface="Microsoft Sans Serif"/>
              <a:cs typeface="Microsoft Sans Serif"/>
            </a:endParaRPr>
          </a:p>
          <a:p>
            <a:pPr marL="12697" marR="5077" algn="just">
              <a:lnSpc>
                <a:spcPts val="1190"/>
              </a:lnSpc>
              <a:spcBef>
                <a:spcPts val="10"/>
              </a:spcBef>
            </a:pPr>
            <a:r>
              <a:rPr sz="1000" spc="-5" dirty="0">
                <a:solidFill>
                  <a:srgbClr val="FFFFFF"/>
                </a:solidFill>
                <a:latin typeface="Microsoft Sans Serif"/>
                <a:cs typeface="Microsoft Sans Serif"/>
              </a:rPr>
              <a:t>sostenible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en </a:t>
            </a:r>
            <a:r>
              <a:rPr sz="1000" spc="-5" dirty="0">
                <a:solidFill>
                  <a:srgbClr val="FFFFFF"/>
                </a:solidFill>
                <a:latin typeface="Microsoft Sans Serif"/>
                <a:cs typeface="Microsoft Sans Serif"/>
              </a:rPr>
              <a:t>promover</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este y el ecoturismo para </a:t>
            </a:r>
            <a:r>
              <a:rPr sz="1000" dirty="0">
                <a:solidFill>
                  <a:srgbClr val="FFFFFF"/>
                </a:solidFill>
                <a:latin typeface="Microsoft Sans Serif"/>
                <a:cs typeface="Microsoft Sans Serif"/>
              </a:rPr>
              <a:t> su</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región.</a:t>
            </a:r>
            <a:endParaRPr sz="1000">
              <a:latin typeface="Microsoft Sans Serif"/>
              <a:cs typeface="Microsoft Sans Serif"/>
            </a:endParaRPr>
          </a:p>
        </p:txBody>
      </p:sp>
      <p:sp>
        <p:nvSpPr>
          <p:cNvPr id="8" name="object 8"/>
          <p:cNvSpPr txBox="1"/>
          <p:nvPr/>
        </p:nvSpPr>
        <p:spPr>
          <a:xfrm>
            <a:off x="723394" y="4279521"/>
            <a:ext cx="3019425" cy="4600575"/>
          </a:xfrm>
          <a:prstGeom prst="rect">
            <a:avLst/>
          </a:prstGeom>
        </p:spPr>
        <p:txBody>
          <a:bodyPr vert="horz" wrap="square" lIns="0" tIns="12697" rIns="0" bIns="0" rtlCol="0">
            <a:spAutoFit/>
          </a:bodyPr>
          <a:lstStyle/>
          <a:p>
            <a:pPr marL="12697" algn="just">
              <a:lnSpc>
                <a:spcPts val="1422"/>
              </a:lnSpc>
              <a:spcBef>
                <a:spcPts val="100"/>
              </a:spcBef>
            </a:pPr>
            <a:r>
              <a:rPr sz="1200" spc="-5"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lgn="just">
              <a:lnSpc>
                <a:spcPts val="1185"/>
              </a:lnSpc>
            </a:pPr>
            <a:r>
              <a:rPr sz="1000" spc="-5" dirty="0">
                <a:latin typeface="Microsoft Sans Serif"/>
                <a:cs typeface="Microsoft Sans Serif"/>
              </a:rPr>
              <a:t>Neantóg</a:t>
            </a:r>
            <a:r>
              <a:rPr sz="1000" spc="25" dirty="0">
                <a:latin typeface="Microsoft Sans Serif"/>
                <a:cs typeface="Microsoft Sans Serif"/>
              </a:rPr>
              <a:t> </a:t>
            </a:r>
            <a:r>
              <a:rPr sz="1000" spc="-5" dirty="0">
                <a:latin typeface="Microsoft Sans Serif"/>
                <a:cs typeface="Microsoft Sans Serif"/>
              </a:rPr>
              <a:t>significa</a:t>
            </a:r>
            <a:r>
              <a:rPr sz="1000" spc="35" dirty="0">
                <a:latin typeface="Microsoft Sans Serif"/>
                <a:cs typeface="Microsoft Sans Serif"/>
              </a:rPr>
              <a:t> </a:t>
            </a:r>
            <a:r>
              <a:rPr sz="1000" spc="-5" dirty="0">
                <a:latin typeface="Microsoft Sans Serif"/>
                <a:cs typeface="Microsoft Sans Serif"/>
              </a:rPr>
              <a:t>“ortiga”</a:t>
            </a:r>
            <a:r>
              <a:rPr sz="1000" spc="35" dirty="0">
                <a:latin typeface="Microsoft Sans Serif"/>
                <a:cs typeface="Microsoft Sans Serif"/>
              </a:rPr>
              <a:t> </a:t>
            </a:r>
            <a:r>
              <a:rPr sz="1000" dirty="0">
                <a:latin typeface="Microsoft Sans Serif"/>
                <a:cs typeface="Microsoft Sans Serif"/>
              </a:rPr>
              <a:t>en</a:t>
            </a:r>
            <a:r>
              <a:rPr sz="1000" spc="30" dirty="0">
                <a:latin typeface="Microsoft Sans Serif"/>
                <a:cs typeface="Microsoft Sans Serif"/>
              </a:rPr>
              <a:t> </a:t>
            </a:r>
            <a:r>
              <a:rPr sz="1000" spc="-10" dirty="0">
                <a:latin typeface="Microsoft Sans Serif"/>
                <a:cs typeface="Microsoft Sans Serif"/>
              </a:rPr>
              <a:t>irlandés</a:t>
            </a:r>
            <a:r>
              <a:rPr sz="1000" spc="360" dirty="0">
                <a:latin typeface="Microsoft Sans Serif"/>
                <a:cs typeface="Microsoft Sans Serif"/>
              </a:rPr>
              <a:t> </a:t>
            </a:r>
            <a:r>
              <a:rPr sz="1000" spc="-5" dirty="0">
                <a:latin typeface="Microsoft Sans Serif"/>
                <a:cs typeface="Microsoft Sans Serif"/>
              </a:rPr>
              <a:t>y</a:t>
            </a:r>
            <a:r>
              <a:rPr sz="1000" spc="15" dirty="0">
                <a:latin typeface="Microsoft Sans Serif"/>
                <a:cs typeface="Microsoft Sans Serif"/>
              </a:rPr>
              <a:t> </a:t>
            </a:r>
            <a:r>
              <a:rPr sz="1000" spc="-5" dirty="0">
                <a:latin typeface="Microsoft Sans Serif"/>
                <a:cs typeface="Microsoft Sans Serif"/>
              </a:rPr>
              <a:t>es</a:t>
            </a:r>
            <a:r>
              <a:rPr sz="1000" spc="30" dirty="0">
                <a:latin typeface="Microsoft Sans Serif"/>
                <a:cs typeface="Microsoft Sans Serif"/>
              </a:rPr>
              <a:t> </a:t>
            </a:r>
            <a:r>
              <a:rPr sz="1000" spc="-5" dirty="0">
                <a:latin typeface="Microsoft Sans Serif"/>
                <a:cs typeface="Microsoft Sans Serif"/>
              </a:rPr>
              <a:t>el</a:t>
            </a:r>
            <a:r>
              <a:rPr sz="1000" spc="25" dirty="0">
                <a:latin typeface="Microsoft Sans Serif"/>
                <a:cs typeface="Microsoft Sans Serif"/>
              </a:rPr>
              <a:t> </a:t>
            </a:r>
            <a:r>
              <a:rPr sz="1000" dirty="0">
                <a:latin typeface="Microsoft Sans Serif"/>
                <a:cs typeface="Microsoft Sans Serif"/>
              </a:rPr>
              <a:t>nombre</a:t>
            </a:r>
            <a:endParaRPr sz="1000">
              <a:latin typeface="Microsoft Sans Serif"/>
              <a:cs typeface="Microsoft Sans Serif"/>
            </a:endParaRPr>
          </a:p>
          <a:p>
            <a:pPr marL="12697" marR="5077" algn="just">
              <a:lnSpc>
                <a:spcPct val="99400"/>
              </a:lnSpc>
              <a:spcBef>
                <a:spcPts val="5"/>
              </a:spcBef>
            </a:pPr>
            <a:r>
              <a:rPr sz="1000" spc="-5" dirty="0">
                <a:latin typeface="Microsoft Sans Serif"/>
                <a:cs typeface="Microsoft Sans Serif"/>
              </a:rPr>
              <a:t>de </a:t>
            </a:r>
            <a:r>
              <a:rPr sz="1000" dirty="0">
                <a:latin typeface="Microsoft Sans Serif"/>
                <a:cs typeface="Microsoft Sans Serif"/>
              </a:rPr>
              <a:t>su </a:t>
            </a:r>
            <a:r>
              <a:rPr sz="1000" spc="-5" dirty="0">
                <a:latin typeface="Microsoft Sans Serif"/>
                <a:cs typeface="Microsoft Sans Serif"/>
              </a:rPr>
              <a:t>granja orgánica </a:t>
            </a:r>
            <a:r>
              <a:rPr sz="1000" dirty="0">
                <a:latin typeface="Microsoft Sans Serif"/>
                <a:cs typeface="Microsoft Sans Serif"/>
              </a:rPr>
              <a:t>en </a:t>
            </a:r>
            <a:r>
              <a:rPr sz="1000" spc="-10" dirty="0">
                <a:latin typeface="Microsoft Sans Serif"/>
                <a:cs typeface="Microsoft Sans Serif"/>
              </a:rPr>
              <a:t>Sligo </a:t>
            </a:r>
            <a:r>
              <a:rPr sz="1000" spc="-5" dirty="0">
                <a:latin typeface="Microsoft Sans Serif"/>
                <a:cs typeface="Microsoft Sans Serif"/>
              </a:rPr>
              <a:t>porque la cabaña a la </a:t>
            </a:r>
            <a:r>
              <a:rPr sz="1000" dirty="0">
                <a:latin typeface="Microsoft Sans Serif"/>
                <a:cs typeface="Microsoft Sans Serif"/>
              </a:rPr>
              <a:t> </a:t>
            </a:r>
            <a:r>
              <a:rPr sz="1000" spc="-5" dirty="0">
                <a:latin typeface="Microsoft Sans Serif"/>
                <a:cs typeface="Microsoft Sans Serif"/>
              </a:rPr>
              <a:t>que </a:t>
            </a:r>
            <a:r>
              <a:rPr sz="1000" dirty="0">
                <a:latin typeface="Microsoft Sans Serif"/>
                <a:cs typeface="Microsoft Sans Serif"/>
              </a:rPr>
              <a:t>se </a:t>
            </a:r>
            <a:r>
              <a:rPr sz="1000" spc="-5" dirty="0">
                <a:latin typeface="Microsoft Sans Serif"/>
                <a:cs typeface="Microsoft Sans Serif"/>
              </a:rPr>
              <a:t>mudaron estaba rodeada de ortigas, que son </a:t>
            </a:r>
            <a:r>
              <a:rPr sz="1000" dirty="0">
                <a:latin typeface="Microsoft Sans Serif"/>
                <a:cs typeface="Microsoft Sans Serif"/>
              </a:rPr>
              <a:t> </a:t>
            </a:r>
            <a:r>
              <a:rPr sz="1000" spc="-5" dirty="0">
                <a:latin typeface="Microsoft Sans Serif"/>
                <a:cs typeface="Microsoft Sans Serif"/>
              </a:rPr>
              <a:t>nutritivas,</a:t>
            </a:r>
            <a:r>
              <a:rPr sz="1000" dirty="0">
                <a:latin typeface="Microsoft Sans Serif"/>
                <a:cs typeface="Microsoft Sans Serif"/>
              </a:rPr>
              <a:t> </a:t>
            </a:r>
            <a:r>
              <a:rPr sz="1000" spc="-5" dirty="0">
                <a:latin typeface="Microsoft Sans Serif"/>
                <a:cs typeface="Microsoft Sans Serif"/>
              </a:rPr>
              <a:t>curativas</a:t>
            </a:r>
            <a:r>
              <a:rPr sz="1000"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a:t>
            </a:r>
            <a:r>
              <a:rPr sz="1000" spc="-5" dirty="0">
                <a:latin typeface="Microsoft Sans Serif"/>
                <a:cs typeface="Microsoft Sans Serif"/>
              </a:rPr>
              <a:t>energizantes.</a:t>
            </a:r>
            <a:r>
              <a:rPr sz="1000" dirty="0">
                <a:latin typeface="Microsoft Sans Serif"/>
                <a:cs typeface="Microsoft Sans Serif"/>
              </a:rPr>
              <a:t> </a:t>
            </a:r>
            <a:r>
              <a:rPr sz="1000" spc="-5" dirty="0">
                <a:latin typeface="Microsoft Sans Serif"/>
                <a:cs typeface="Microsoft Sans Serif"/>
              </a:rPr>
              <a:t>Neantóg</a:t>
            </a:r>
            <a:r>
              <a:rPr sz="1000" dirty="0">
                <a:latin typeface="Microsoft Sans Serif"/>
                <a:cs typeface="Microsoft Sans Serif"/>
              </a:rPr>
              <a:t> fue </a:t>
            </a:r>
            <a:r>
              <a:rPr sz="1000" spc="5" dirty="0">
                <a:latin typeface="Microsoft Sans Serif"/>
                <a:cs typeface="Microsoft Sans Serif"/>
              </a:rPr>
              <a:t> </a:t>
            </a:r>
            <a:r>
              <a:rPr sz="1000" spc="-5" dirty="0">
                <a:latin typeface="Microsoft Sans Serif"/>
                <a:cs typeface="Microsoft Sans Serif"/>
              </a:rPr>
              <a:t>fundada</a:t>
            </a:r>
            <a:r>
              <a:rPr sz="1000" dirty="0">
                <a:latin typeface="Microsoft Sans Serif"/>
                <a:cs typeface="Microsoft Sans Serif"/>
              </a:rPr>
              <a:t> </a:t>
            </a:r>
            <a:r>
              <a:rPr sz="1000" spc="-5" dirty="0">
                <a:latin typeface="Microsoft Sans Serif"/>
                <a:cs typeface="Microsoft Sans Serif"/>
              </a:rPr>
              <a:t>por</a:t>
            </a:r>
            <a:r>
              <a:rPr sz="1000" dirty="0">
                <a:latin typeface="Microsoft Sans Serif"/>
                <a:cs typeface="Microsoft Sans Serif"/>
              </a:rPr>
              <a:t> Gaby</a:t>
            </a:r>
            <a:r>
              <a:rPr sz="1000" spc="5"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Hans</a:t>
            </a:r>
            <a:r>
              <a:rPr sz="1000" spc="5" dirty="0">
                <a:latin typeface="Microsoft Sans Serif"/>
                <a:cs typeface="Microsoft Sans Serif"/>
              </a:rPr>
              <a:t> </a:t>
            </a:r>
            <a:r>
              <a:rPr sz="1000" spc="-5" dirty="0">
                <a:latin typeface="Microsoft Sans Serif"/>
                <a:cs typeface="Microsoft Sans Serif"/>
              </a:rPr>
              <a:t>Wieland,</a:t>
            </a:r>
            <a:r>
              <a:rPr sz="1000" dirty="0">
                <a:latin typeface="Microsoft Sans Serif"/>
                <a:cs typeface="Microsoft Sans Serif"/>
              </a:rPr>
              <a:t> </a:t>
            </a:r>
            <a:r>
              <a:rPr sz="1000" spc="-5" dirty="0">
                <a:latin typeface="Microsoft Sans Serif"/>
                <a:cs typeface="Microsoft Sans Serif"/>
              </a:rPr>
              <a:t>quienes</a:t>
            </a:r>
            <a:r>
              <a:rPr sz="1000" dirty="0">
                <a:latin typeface="Microsoft Sans Serif"/>
                <a:cs typeface="Microsoft Sans Serif"/>
              </a:rPr>
              <a:t> se </a:t>
            </a:r>
            <a:r>
              <a:rPr sz="1000" spc="5" dirty="0">
                <a:latin typeface="Microsoft Sans Serif"/>
                <a:cs typeface="Microsoft Sans Serif"/>
              </a:rPr>
              <a:t> </a:t>
            </a:r>
            <a:r>
              <a:rPr sz="1000" spc="-5" dirty="0">
                <a:latin typeface="Microsoft Sans Serif"/>
                <a:cs typeface="Microsoft Sans Serif"/>
              </a:rPr>
              <a:t>mudaron a la Irlanda rural</a:t>
            </a:r>
            <a:r>
              <a:rPr sz="1000" spc="254" dirty="0">
                <a:latin typeface="Microsoft Sans Serif"/>
                <a:cs typeface="Microsoft Sans Serif"/>
              </a:rPr>
              <a:t> </a:t>
            </a:r>
            <a:r>
              <a:rPr sz="1000" spc="-5" dirty="0">
                <a:latin typeface="Microsoft Sans Serif"/>
                <a:cs typeface="Microsoft Sans Serif"/>
              </a:rPr>
              <a:t>desde</a:t>
            </a:r>
            <a:r>
              <a:rPr sz="1000" spc="254" dirty="0">
                <a:latin typeface="Microsoft Sans Serif"/>
                <a:cs typeface="Microsoft Sans Serif"/>
              </a:rPr>
              <a:t> </a:t>
            </a:r>
            <a:r>
              <a:rPr sz="1000" spc="-5" dirty="0">
                <a:latin typeface="Microsoft Sans Serif"/>
                <a:cs typeface="Microsoft Sans Serif"/>
              </a:rPr>
              <a:t>Alemania </a:t>
            </a:r>
            <a:r>
              <a:rPr sz="1000" dirty="0">
                <a:latin typeface="Microsoft Sans Serif"/>
                <a:cs typeface="Microsoft Sans Serif"/>
              </a:rPr>
              <a:t>en</a:t>
            </a:r>
            <a:r>
              <a:rPr sz="1000" spc="265" dirty="0">
                <a:latin typeface="Microsoft Sans Serif"/>
                <a:cs typeface="Microsoft Sans Serif"/>
              </a:rPr>
              <a:t> </a:t>
            </a:r>
            <a:r>
              <a:rPr sz="1000" spc="-5" dirty="0">
                <a:latin typeface="Microsoft Sans Serif"/>
                <a:cs typeface="Microsoft Sans Serif"/>
              </a:rPr>
              <a:t>1985 </a:t>
            </a:r>
            <a:r>
              <a:rPr sz="1000" spc="-250" dirty="0">
                <a:latin typeface="Microsoft Sans Serif"/>
                <a:cs typeface="Microsoft Sans Serif"/>
              </a:rPr>
              <a:t> </a:t>
            </a:r>
            <a:r>
              <a:rPr sz="1000" spc="-5" dirty="0">
                <a:latin typeface="Microsoft Sans Serif"/>
                <a:cs typeface="Microsoft Sans Serif"/>
              </a:rPr>
              <a:t>y vivieron en una tienda de campaña durante dos </a:t>
            </a:r>
            <a:r>
              <a:rPr sz="1000" dirty="0">
                <a:latin typeface="Microsoft Sans Serif"/>
                <a:cs typeface="Microsoft Sans Serif"/>
              </a:rPr>
              <a:t> </a:t>
            </a:r>
            <a:r>
              <a:rPr sz="1000" spc="-5" dirty="0">
                <a:latin typeface="Microsoft Sans Serif"/>
                <a:cs typeface="Microsoft Sans Serif"/>
              </a:rPr>
              <a:t>años</a:t>
            </a:r>
            <a:r>
              <a:rPr sz="1000" dirty="0">
                <a:latin typeface="Microsoft Sans Serif"/>
                <a:cs typeface="Microsoft Sans Serif"/>
              </a:rPr>
              <a:t> </a:t>
            </a:r>
            <a:r>
              <a:rPr sz="1000" spc="-5" dirty="0">
                <a:latin typeface="Microsoft Sans Serif"/>
                <a:cs typeface="Microsoft Sans Serif"/>
              </a:rPr>
              <a:t>convirtiéndose</a:t>
            </a:r>
            <a:r>
              <a:rPr sz="1000" dirty="0">
                <a:latin typeface="Microsoft Sans Serif"/>
                <a:cs typeface="Microsoft Sans Serif"/>
              </a:rPr>
              <a:t> en</a:t>
            </a:r>
            <a:r>
              <a:rPr sz="1000" spc="5" dirty="0">
                <a:latin typeface="Microsoft Sans Serif"/>
                <a:cs typeface="Microsoft Sans Serif"/>
              </a:rPr>
              <a:t> </a:t>
            </a:r>
            <a:r>
              <a:rPr sz="1000" spc="-5" dirty="0">
                <a:latin typeface="Microsoft Sans Serif"/>
                <a:cs typeface="Microsoft Sans Serif"/>
              </a:rPr>
              <a:t>agricultores,</a:t>
            </a:r>
            <a:r>
              <a:rPr sz="1000" dirty="0">
                <a:latin typeface="Microsoft Sans Serif"/>
                <a:cs typeface="Microsoft Sans Serif"/>
              </a:rPr>
              <a:t> </a:t>
            </a:r>
            <a:r>
              <a:rPr sz="1000" spc="-5" dirty="0">
                <a:latin typeface="Microsoft Sans Serif"/>
                <a:cs typeface="Microsoft Sans Serif"/>
              </a:rPr>
              <a:t>productores, </a:t>
            </a:r>
            <a:r>
              <a:rPr sz="1000" dirty="0">
                <a:latin typeface="Microsoft Sans Serif"/>
                <a:cs typeface="Microsoft Sans Serif"/>
              </a:rPr>
              <a:t> </a:t>
            </a:r>
            <a:r>
              <a:rPr sz="1000" spc="-5" dirty="0">
                <a:latin typeface="Microsoft Sans Serif"/>
                <a:cs typeface="Microsoft Sans Serif"/>
              </a:rPr>
              <a:t>queseros y panaderos. </a:t>
            </a:r>
            <a:r>
              <a:rPr sz="1000" dirty="0">
                <a:latin typeface="Microsoft Sans Serif"/>
                <a:cs typeface="Microsoft Sans Serif"/>
              </a:rPr>
              <a:t>Fueron</a:t>
            </a:r>
            <a:r>
              <a:rPr sz="1000" spc="5" dirty="0">
                <a:latin typeface="Microsoft Sans Serif"/>
                <a:cs typeface="Microsoft Sans Serif"/>
              </a:rPr>
              <a:t> </a:t>
            </a:r>
            <a:r>
              <a:rPr sz="1000" spc="-5" dirty="0">
                <a:latin typeface="Microsoft Sans Serif"/>
                <a:cs typeface="Microsoft Sans Serif"/>
              </a:rPr>
              <a:t>unos </a:t>
            </a:r>
            <a:r>
              <a:rPr sz="1000" dirty="0">
                <a:latin typeface="Microsoft Sans Serif"/>
                <a:cs typeface="Microsoft Sans Serif"/>
              </a:rPr>
              <a:t>de </a:t>
            </a:r>
            <a:r>
              <a:rPr sz="1000" spc="-5" dirty="0">
                <a:latin typeface="Microsoft Sans Serif"/>
                <a:cs typeface="Microsoft Sans Serif"/>
              </a:rPr>
              <a:t>los primeros </a:t>
            </a:r>
            <a:r>
              <a:rPr sz="1000" dirty="0">
                <a:latin typeface="Microsoft Sans Serif"/>
                <a:cs typeface="Microsoft Sans Serif"/>
              </a:rPr>
              <a:t> </a:t>
            </a:r>
            <a:r>
              <a:rPr sz="1000" spc="-5" dirty="0">
                <a:latin typeface="Microsoft Sans Serif"/>
                <a:cs typeface="Microsoft Sans Serif"/>
              </a:rPr>
              <a:t>productores</a:t>
            </a:r>
            <a:r>
              <a:rPr sz="1000" dirty="0">
                <a:latin typeface="Microsoft Sans Serif"/>
                <a:cs typeface="Microsoft Sans Serif"/>
              </a:rPr>
              <a:t> </a:t>
            </a:r>
            <a:r>
              <a:rPr sz="1000" spc="-5" dirty="0">
                <a:latin typeface="Microsoft Sans Serif"/>
                <a:cs typeface="Microsoft Sans Serif"/>
              </a:rPr>
              <a:t>locales en abastecer a </a:t>
            </a:r>
            <a:r>
              <a:rPr sz="1000" spc="-10" dirty="0">
                <a:latin typeface="Microsoft Sans Serif"/>
                <a:cs typeface="Microsoft Sans Serif"/>
              </a:rPr>
              <a:t>las</a:t>
            </a:r>
            <a:r>
              <a:rPr sz="1000" spc="-5" dirty="0">
                <a:latin typeface="Microsoft Sans Serif"/>
                <a:cs typeface="Microsoft Sans Serif"/>
              </a:rPr>
              <a:t> tiendas</a:t>
            </a:r>
            <a:r>
              <a:rPr sz="1000" dirty="0">
                <a:latin typeface="Microsoft Sans Serif"/>
                <a:cs typeface="Microsoft Sans Serif"/>
              </a:rPr>
              <a:t> </a:t>
            </a:r>
            <a:r>
              <a:rPr sz="1000" spc="-5" dirty="0">
                <a:latin typeface="Microsoft Sans Serif"/>
                <a:cs typeface="Microsoft Sans Serif"/>
              </a:rPr>
              <a:t>de </a:t>
            </a:r>
            <a:r>
              <a:rPr sz="1000" dirty="0">
                <a:latin typeface="Microsoft Sans Serif"/>
                <a:cs typeface="Microsoft Sans Serif"/>
              </a:rPr>
              <a:t> </a:t>
            </a:r>
            <a:r>
              <a:rPr sz="1000" spc="-10" dirty="0">
                <a:latin typeface="Microsoft Sans Serif"/>
                <a:cs typeface="Microsoft Sans Serif"/>
              </a:rPr>
              <a:t>Sligo </a:t>
            </a:r>
            <a:r>
              <a:rPr sz="1000" spc="-5" dirty="0">
                <a:latin typeface="Microsoft Sans Serif"/>
                <a:cs typeface="Microsoft Sans Serif"/>
              </a:rPr>
              <a:t>y unos de los primeros en hacer pan de </a:t>
            </a:r>
            <a:r>
              <a:rPr sz="1000" dirty="0">
                <a:latin typeface="Microsoft Sans Serif"/>
                <a:cs typeface="Microsoft Sans Serif"/>
              </a:rPr>
              <a:t>masa </a:t>
            </a:r>
            <a:r>
              <a:rPr sz="1000" spc="5" dirty="0">
                <a:latin typeface="Microsoft Sans Serif"/>
                <a:cs typeface="Microsoft Sans Serif"/>
              </a:rPr>
              <a:t> </a:t>
            </a:r>
            <a:r>
              <a:rPr sz="1000" dirty="0">
                <a:latin typeface="Microsoft Sans Serif"/>
                <a:cs typeface="Microsoft Sans Serif"/>
              </a:rPr>
              <a:t>madre </a:t>
            </a:r>
            <a:r>
              <a:rPr sz="1000" spc="-5" dirty="0">
                <a:latin typeface="Microsoft Sans Serif"/>
                <a:cs typeface="Microsoft Sans Serif"/>
              </a:rPr>
              <a:t>en la región. En 1987 </a:t>
            </a:r>
            <a:r>
              <a:rPr sz="1000" dirty="0">
                <a:latin typeface="Microsoft Sans Serif"/>
                <a:cs typeface="Microsoft Sans Serif"/>
              </a:rPr>
              <a:t>compraron su </a:t>
            </a:r>
            <a:r>
              <a:rPr sz="1000" spc="-5" dirty="0">
                <a:latin typeface="Microsoft Sans Serif"/>
                <a:cs typeface="Microsoft Sans Serif"/>
              </a:rPr>
              <a:t>finca, y </a:t>
            </a:r>
            <a:r>
              <a:rPr sz="1000" dirty="0">
                <a:latin typeface="Microsoft Sans Serif"/>
                <a:cs typeface="Microsoft Sans Serif"/>
              </a:rPr>
              <a:t> </a:t>
            </a:r>
            <a:r>
              <a:rPr sz="1000" spc="-5" dirty="0">
                <a:latin typeface="Microsoft Sans Serif"/>
                <a:cs typeface="Microsoft Sans Serif"/>
              </a:rPr>
              <a:t>además de ser </a:t>
            </a:r>
            <a:r>
              <a:rPr sz="1000" dirty="0">
                <a:latin typeface="Microsoft Sans Serif"/>
                <a:cs typeface="Microsoft Sans Serif"/>
              </a:rPr>
              <a:t>su </a:t>
            </a:r>
            <a:r>
              <a:rPr sz="1000" spc="-5" dirty="0">
                <a:latin typeface="Microsoft Sans Serif"/>
                <a:cs typeface="Microsoft Sans Serif"/>
              </a:rPr>
              <a:t>hogar, es donde ofrecen cursos y </a:t>
            </a:r>
            <a:r>
              <a:rPr sz="1000" dirty="0">
                <a:latin typeface="Microsoft Sans Serif"/>
                <a:cs typeface="Microsoft Sans Serif"/>
              </a:rPr>
              <a:t> </a:t>
            </a:r>
            <a:r>
              <a:rPr sz="1000" spc="-5" dirty="0">
                <a:latin typeface="Microsoft Sans Serif"/>
                <a:cs typeface="Microsoft Sans Serif"/>
              </a:rPr>
              <a:t>talleres en </a:t>
            </a:r>
            <a:r>
              <a:rPr sz="1000" dirty="0">
                <a:latin typeface="Microsoft Sans Serif"/>
                <a:cs typeface="Microsoft Sans Serif"/>
              </a:rPr>
              <a:t>su </a:t>
            </a:r>
            <a:r>
              <a:rPr sz="1000" spc="-5" dirty="0">
                <a:latin typeface="Microsoft Sans Serif"/>
                <a:cs typeface="Microsoft Sans Serif"/>
              </a:rPr>
              <a:t>Kitchen Garden School y donde </a:t>
            </a:r>
            <a:r>
              <a:rPr sz="1000" dirty="0">
                <a:latin typeface="Microsoft Sans Serif"/>
                <a:cs typeface="Microsoft Sans Serif"/>
              </a:rPr>
              <a:t>Gaby </a:t>
            </a:r>
            <a:r>
              <a:rPr sz="1000" spc="5" dirty="0">
                <a:latin typeface="Microsoft Sans Serif"/>
                <a:cs typeface="Microsoft Sans Serif"/>
              </a:rPr>
              <a:t> </a:t>
            </a:r>
            <a:r>
              <a:rPr sz="1000" spc="-10" dirty="0">
                <a:latin typeface="Microsoft Sans Serif"/>
                <a:cs typeface="Microsoft Sans Serif"/>
              </a:rPr>
              <a:t>dirige</a:t>
            </a:r>
            <a:r>
              <a:rPr sz="1000" spc="-5" dirty="0">
                <a:latin typeface="Microsoft Sans Serif"/>
                <a:cs typeface="Microsoft Sans Serif"/>
              </a:rPr>
              <a:t> </a:t>
            </a:r>
            <a:r>
              <a:rPr sz="1000" dirty="0">
                <a:latin typeface="Microsoft Sans Serif"/>
                <a:cs typeface="Microsoft Sans Serif"/>
              </a:rPr>
              <a:t>su</a:t>
            </a:r>
            <a:r>
              <a:rPr sz="1000" spc="5" dirty="0">
                <a:latin typeface="Microsoft Sans Serif"/>
                <a:cs typeface="Microsoft Sans Serif"/>
              </a:rPr>
              <a:t> </a:t>
            </a:r>
            <a:r>
              <a:rPr sz="1000" dirty="0">
                <a:latin typeface="Microsoft Sans Serif"/>
                <a:cs typeface="Microsoft Sans Serif"/>
              </a:rPr>
              <a:t>Clínica</a:t>
            </a:r>
            <a:r>
              <a:rPr sz="1000" spc="5" dirty="0">
                <a:latin typeface="Microsoft Sans Serif"/>
                <a:cs typeface="Microsoft Sans Serif"/>
              </a:rPr>
              <a:t> </a:t>
            </a:r>
            <a:r>
              <a:rPr sz="1000" spc="-5" dirty="0">
                <a:latin typeface="Microsoft Sans Serif"/>
                <a:cs typeface="Microsoft Sans Serif"/>
              </a:rPr>
              <a:t>Naturopática.</a:t>
            </a:r>
            <a:r>
              <a:rPr sz="1000" dirty="0">
                <a:latin typeface="Microsoft Sans Serif"/>
                <a:cs typeface="Microsoft Sans Serif"/>
              </a:rPr>
              <a:t> Gaby</a:t>
            </a:r>
            <a:r>
              <a:rPr sz="1000" spc="5"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Hans</a:t>
            </a:r>
            <a:r>
              <a:rPr sz="1000" spc="5" dirty="0">
                <a:latin typeface="Microsoft Sans Serif"/>
                <a:cs typeface="Microsoft Sans Serif"/>
              </a:rPr>
              <a:t> </a:t>
            </a:r>
            <a:r>
              <a:rPr sz="1000" dirty="0">
                <a:latin typeface="Microsoft Sans Serif"/>
                <a:cs typeface="Microsoft Sans Serif"/>
              </a:rPr>
              <a:t>se </a:t>
            </a:r>
            <a:r>
              <a:rPr sz="1000" spc="5" dirty="0">
                <a:latin typeface="Microsoft Sans Serif"/>
                <a:cs typeface="Microsoft Sans Serif"/>
              </a:rPr>
              <a:t> </a:t>
            </a:r>
            <a:r>
              <a:rPr sz="1000" spc="-5" dirty="0">
                <a:latin typeface="Microsoft Sans Serif"/>
                <a:cs typeface="Microsoft Sans Serif"/>
              </a:rPr>
              <a:t>involucraron</a:t>
            </a:r>
            <a:r>
              <a:rPr sz="1000" dirty="0">
                <a:latin typeface="Microsoft Sans Serif"/>
                <a:cs typeface="Microsoft Sans Serif"/>
              </a:rPr>
              <a:t> </a:t>
            </a:r>
            <a:r>
              <a:rPr sz="1000" spc="-5" dirty="0">
                <a:latin typeface="Microsoft Sans Serif"/>
                <a:cs typeface="Microsoft Sans Serif"/>
              </a:rPr>
              <a:t>con</a:t>
            </a:r>
            <a:r>
              <a:rPr sz="1000" dirty="0">
                <a:latin typeface="Microsoft Sans Serif"/>
                <a:cs typeface="Microsoft Sans Serif"/>
              </a:rPr>
              <a:t> </a:t>
            </a:r>
            <a:r>
              <a:rPr sz="1000" spc="-5" dirty="0">
                <a:latin typeface="Microsoft Sans Serif"/>
                <a:cs typeface="Microsoft Sans Serif"/>
              </a:rPr>
              <a:t>el</a:t>
            </a:r>
            <a:r>
              <a:rPr sz="1000" dirty="0">
                <a:latin typeface="Microsoft Sans Serif"/>
                <a:cs typeface="Microsoft Sans Serif"/>
              </a:rPr>
              <a:t> </a:t>
            </a:r>
            <a:r>
              <a:rPr sz="1000" spc="-5" dirty="0">
                <a:latin typeface="Microsoft Sans Serif"/>
                <a:cs typeface="Microsoft Sans Serif"/>
              </a:rPr>
              <a:t>movimiento</a:t>
            </a:r>
            <a:r>
              <a:rPr sz="1000" dirty="0">
                <a:latin typeface="Microsoft Sans Serif"/>
                <a:cs typeface="Microsoft Sans Serif"/>
              </a:rPr>
              <a:t> </a:t>
            </a:r>
            <a:r>
              <a:rPr sz="1000" spc="-5" dirty="0">
                <a:latin typeface="Microsoft Sans Serif"/>
                <a:cs typeface="Microsoft Sans Serif"/>
              </a:rPr>
              <a:t>orgánico</a:t>
            </a:r>
            <a:r>
              <a:rPr sz="1000" dirty="0">
                <a:latin typeface="Microsoft Sans Serif"/>
                <a:cs typeface="Microsoft Sans Serif"/>
              </a:rPr>
              <a:t> en</a:t>
            </a:r>
            <a:r>
              <a:rPr sz="1000" spc="5" dirty="0">
                <a:latin typeface="Microsoft Sans Serif"/>
                <a:cs typeface="Microsoft Sans Serif"/>
              </a:rPr>
              <a:t> </a:t>
            </a:r>
            <a:r>
              <a:rPr sz="1000" spc="-5" dirty="0">
                <a:latin typeface="Microsoft Sans Serif"/>
                <a:cs typeface="Microsoft Sans Serif"/>
              </a:rPr>
              <a:t>el </a:t>
            </a:r>
            <a:r>
              <a:rPr sz="1000" spc="-254" dirty="0">
                <a:latin typeface="Microsoft Sans Serif"/>
                <a:cs typeface="Microsoft Sans Serif"/>
              </a:rPr>
              <a:t> </a:t>
            </a:r>
            <a:r>
              <a:rPr sz="1000" spc="-5" dirty="0">
                <a:latin typeface="Microsoft Sans Serif"/>
                <a:cs typeface="Microsoft Sans Serif"/>
              </a:rPr>
              <a:t>noroeste </a:t>
            </a:r>
            <a:r>
              <a:rPr sz="1000" dirty="0">
                <a:latin typeface="Microsoft Sans Serif"/>
                <a:cs typeface="Microsoft Sans Serif"/>
              </a:rPr>
              <a:t>de </a:t>
            </a:r>
            <a:r>
              <a:rPr sz="1000" spc="-5" dirty="0">
                <a:latin typeface="Microsoft Sans Serif"/>
                <a:cs typeface="Microsoft Sans Serif"/>
              </a:rPr>
              <a:t>Irlanda y especialmente con el proyecto </a:t>
            </a:r>
            <a:r>
              <a:rPr sz="1000" dirty="0">
                <a:latin typeface="Microsoft Sans Serif"/>
                <a:cs typeface="Microsoft Sans Serif"/>
              </a:rPr>
              <a:t> </a:t>
            </a:r>
            <a:r>
              <a:rPr sz="1000" spc="-10" dirty="0">
                <a:latin typeface="Microsoft Sans Serif"/>
                <a:cs typeface="Microsoft Sans Serif"/>
              </a:rPr>
              <a:t>del </a:t>
            </a:r>
            <a:r>
              <a:rPr sz="1000" spc="-5" dirty="0">
                <a:latin typeface="Microsoft Sans Serif"/>
                <a:cs typeface="Microsoft Sans Serif"/>
              </a:rPr>
              <a:t>Centro Orgánico, donde comenzaron a impartir </a:t>
            </a:r>
            <a:r>
              <a:rPr sz="1000" dirty="0">
                <a:latin typeface="Microsoft Sans Serif"/>
                <a:cs typeface="Microsoft Sans Serif"/>
              </a:rPr>
              <a:t> </a:t>
            </a:r>
            <a:r>
              <a:rPr sz="1000" spc="-5" dirty="0">
                <a:latin typeface="Microsoft Sans Serif"/>
                <a:cs typeface="Microsoft Sans Serif"/>
              </a:rPr>
              <a:t>cursos</a:t>
            </a:r>
            <a:r>
              <a:rPr sz="1000" dirty="0">
                <a:latin typeface="Microsoft Sans Serif"/>
                <a:cs typeface="Microsoft Sans Serif"/>
              </a:rPr>
              <a:t> </a:t>
            </a:r>
            <a:r>
              <a:rPr sz="1000" spc="-20" dirty="0">
                <a:latin typeface="Microsoft Sans Serif"/>
                <a:cs typeface="Microsoft Sans Serif"/>
              </a:rPr>
              <a:t>ya</a:t>
            </a:r>
            <a:r>
              <a:rPr sz="1000" spc="-15" dirty="0">
                <a:latin typeface="Microsoft Sans Serif"/>
                <a:cs typeface="Microsoft Sans Serif"/>
              </a:rPr>
              <a:t> </a:t>
            </a:r>
            <a:r>
              <a:rPr sz="1000" dirty="0">
                <a:latin typeface="Microsoft Sans Serif"/>
                <a:cs typeface="Microsoft Sans Serif"/>
              </a:rPr>
              <a:t>en</a:t>
            </a:r>
            <a:r>
              <a:rPr sz="1000" spc="5" dirty="0">
                <a:latin typeface="Microsoft Sans Serif"/>
                <a:cs typeface="Microsoft Sans Serif"/>
              </a:rPr>
              <a:t> </a:t>
            </a:r>
            <a:r>
              <a:rPr sz="1000" spc="-5" dirty="0">
                <a:latin typeface="Microsoft Sans Serif"/>
                <a:cs typeface="Microsoft Sans Serif"/>
              </a:rPr>
              <a:t>1996.</a:t>
            </a:r>
            <a:r>
              <a:rPr sz="1000" dirty="0">
                <a:latin typeface="Microsoft Sans Serif"/>
                <a:cs typeface="Microsoft Sans Serif"/>
              </a:rPr>
              <a:t> </a:t>
            </a:r>
            <a:r>
              <a:rPr sz="1000" spc="-5" dirty="0">
                <a:latin typeface="Microsoft Sans Serif"/>
                <a:cs typeface="Microsoft Sans Serif"/>
              </a:rPr>
              <a:t>Gaby,</a:t>
            </a:r>
            <a:r>
              <a:rPr sz="1000" dirty="0">
                <a:latin typeface="Microsoft Sans Serif"/>
                <a:cs typeface="Microsoft Sans Serif"/>
              </a:rPr>
              <a:t> </a:t>
            </a:r>
            <a:r>
              <a:rPr sz="1000" spc="-5" dirty="0">
                <a:latin typeface="Microsoft Sans Serif"/>
                <a:cs typeface="Microsoft Sans Serif"/>
              </a:rPr>
              <a:t>con</a:t>
            </a:r>
            <a:r>
              <a:rPr sz="1000" dirty="0">
                <a:latin typeface="Microsoft Sans Serif"/>
                <a:cs typeface="Microsoft Sans Serif"/>
              </a:rPr>
              <a:t> </a:t>
            </a:r>
            <a:r>
              <a:rPr sz="1000" spc="-5" dirty="0">
                <a:latin typeface="Microsoft Sans Serif"/>
                <a:cs typeface="Microsoft Sans Serif"/>
              </a:rPr>
              <a:t>experiencia</a:t>
            </a:r>
            <a:r>
              <a:rPr sz="1000" dirty="0">
                <a:latin typeface="Microsoft Sans Serif"/>
                <a:cs typeface="Microsoft Sans Serif"/>
              </a:rPr>
              <a:t> en </a:t>
            </a:r>
            <a:r>
              <a:rPr sz="1000" spc="5" dirty="0">
                <a:latin typeface="Microsoft Sans Serif"/>
                <a:cs typeface="Microsoft Sans Serif"/>
              </a:rPr>
              <a:t> </a:t>
            </a:r>
            <a:r>
              <a:rPr sz="1000" dirty="0">
                <a:latin typeface="Microsoft Sans Serif"/>
                <a:cs typeface="Microsoft Sans Serif"/>
              </a:rPr>
              <a:t>enfermería, se </a:t>
            </a:r>
            <a:r>
              <a:rPr sz="1000" spc="-5" dirty="0">
                <a:latin typeface="Microsoft Sans Serif"/>
                <a:cs typeface="Microsoft Sans Serif"/>
              </a:rPr>
              <a:t>graduó </a:t>
            </a:r>
            <a:r>
              <a:rPr sz="1000" dirty="0">
                <a:latin typeface="Microsoft Sans Serif"/>
                <a:cs typeface="Microsoft Sans Serif"/>
              </a:rPr>
              <a:t>como </a:t>
            </a:r>
            <a:r>
              <a:rPr sz="1000" spc="-5" dirty="0">
                <a:latin typeface="Microsoft Sans Serif"/>
                <a:cs typeface="Microsoft Sans Serif"/>
              </a:rPr>
              <a:t>naturópata y herbolaria </a:t>
            </a:r>
            <a:r>
              <a:rPr sz="1000" dirty="0">
                <a:latin typeface="Microsoft Sans Serif"/>
                <a:cs typeface="Microsoft Sans Serif"/>
              </a:rPr>
              <a:t> </a:t>
            </a:r>
            <a:r>
              <a:rPr sz="1000" spc="-5" dirty="0">
                <a:latin typeface="Microsoft Sans Serif"/>
                <a:cs typeface="Microsoft Sans Serif"/>
              </a:rPr>
              <a:t>en</a:t>
            </a:r>
            <a:r>
              <a:rPr sz="1000" dirty="0">
                <a:latin typeface="Microsoft Sans Serif"/>
                <a:cs typeface="Microsoft Sans Serif"/>
              </a:rPr>
              <a:t> </a:t>
            </a:r>
            <a:r>
              <a:rPr sz="1000" spc="-5" dirty="0">
                <a:latin typeface="Microsoft Sans Serif"/>
                <a:cs typeface="Microsoft Sans Serif"/>
              </a:rPr>
              <a:t>2004.</a:t>
            </a:r>
            <a:r>
              <a:rPr sz="1000" dirty="0">
                <a:latin typeface="Microsoft Sans Serif"/>
                <a:cs typeface="Microsoft Sans Serif"/>
              </a:rPr>
              <a:t> </a:t>
            </a:r>
            <a:r>
              <a:rPr sz="1000" spc="-5" dirty="0">
                <a:latin typeface="Microsoft Sans Serif"/>
                <a:cs typeface="Microsoft Sans Serif"/>
              </a:rPr>
              <a:t>Hans</a:t>
            </a:r>
            <a:r>
              <a:rPr sz="1000" dirty="0">
                <a:latin typeface="Microsoft Sans Serif"/>
                <a:cs typeface="Microsoft Sans Serif"/>
              </a:rPr>
              <a:t> se</a:t>
            </a:r>
            <a:r>
              <a:rPr sz="1000" spc="5" dirty="0">
                <a:latin typeface="Microsoft Sans Serif"/>
                <a:cs typeface="Microsoft Sans Serif"/>
              </a:rPr>
              <a:t> </a:t>
            </a:r>
            <a:r>
              <a:rPr sz="1000" spc="-5" dirty="0">
                <a:latin typeface="Microsoft Sans Serif"/>
                <a:cs typeface="Microsoft Sans Serif"/>
              </a:rPr>
              <a:t>dedicó</a:t>
            </a:r>
            <a:r>
              <a:rPr sz="1000" dirty="0">
                <a:latin typeface="Microsoft Sans Serif"/>
                <a:cs typeface="Microsoft Sans Serif"/>
              </a:rPr>
              <a:t> </a:t>
            </a:r>
            <a:r>
              <a:rPr sz="1000" spc="-5" dirty="0">
                <a:latin typeface="Microsoft Sans Serif"/>
                <a:cs typeface="Microsoft Sans Serif"/>
              </a:rPr>
              <a:t>durante</a:t>
            </a:r>
            <a:r>
              <a:rPr sz="1000" dirty="0">
                <a:latin typeface="Microsoft Sans Serif"/>
                <a:cs typeface="Microsoft Sans Serif"/>
              </a:rPr>
              <a:t> </a:t>
            </a:r>
            <a:r>
              <a:rPr sz="1000" spc="-5" dirty="0">
                <a:latin typeface="Microsoft Sans Serif"/>
                <a:cs typeface="Microsoft Sans Serif"/>
              </a:rPr>
              <a:t>16</a:t>
            </a:r>
            <a:r>
              <a:rPr sz="1000" dirty="0">
                <a:latin typeface="Microsoft Sans Serif"/>
                <a:cs typeface="Microsoft Sans Serif"/>
              </a:rPr>
              <a:t> </a:t>
            </a:r>
            <a:r>
              <a:rPr sz="1000" spc="-5" dirty="0">
                <a:latin typeface="Microsoft Sans Serif"/>
                <a:cs typeface="Microsoft Sans Serif"/>
              </a:rPr>
              <a:t>años</a:t>
            </a:r>
            <a:r>
              <a:rPr sz="1000" dirty="0">
                <a:latin typeface="Microsoft Sans Serif"/>
                <a:cs typeface="Microsoft Sans Serif"/>
              </a:rPr>
              <a:t> </a:t>
            </a:r>
            <a:r>
              <a:rPr sz="1000" spc="-5" dirty="0">
                <a:latin typeface="Microsoft Sans Serif"/>
                <a:cs typeface="Microsoft Sans Serif"/>
              </a:rPr>
              <a:t>a </a:t>
            </a:r>
            <a:r>
              <a:rPr sz="1000" spc="-254" dirty="0">
                <a:latin typeface="Microsoft Sans Serif"/>
                <a:cs typeface="Microsoft Sans Serif"/>
              </a:rPr>
              <a:t> </a:t>
            </a:r>
            <a:r>
              <a:rPr sz="1000" spc="-5" dirty="0">
                <a:latin typeface="Microsoft Sans Serif"/>
                <a:cs typeface="Microsoft Sans Serif"/>
              </a:rPr>
              <a:t>desarrollar cursos y </a:t>
            </a:r>
            <a:r>
              <a:rPr sz="1000" dirty="0">
                <a:latin typeface="Microsoft Sans Serif"/>
                <a:cs typeface="Microsoft Sans Serif"/>
              </a:rPr>
              <a:t>programas </a:t>
            </a:r>
            <a:r>
              <a:rPr sz="1000" spc="-5" dirty="0">
                <a:latin typeface="Microsoft Sans Serif"/>
                <a:cs typeface="Microsoft Sans Serif"/>
              </a:rPr>
              <a:t>de capacitación en </a:t>
            </a:r>
            <a:r>
              <a:rPr sz="1000" dirty="0">
                <a:latin typeface="Microsoft Sans Serif"/>
                <a:cs typeface="Microsoft Sans Serif"/>
              </a:rPr>
              <a:t> </a:t>
            </a:r>
            <a:r>
              <a:rPr sz="1000" spc="-5" dirty="0">
                <a:latin typeface="Microsoft Sans Serif"/>
                <a:cs typeface="Microsoft Sans Serif"/>
              </a:rPr>
              <a:t>horticultura</a:t>
            </a:r>
            <a:r>
              <a:rPr sz="1000" dirty="0">
                <a:latin typeface="Microsoft Sans Serif"/>
                <a:cs typeface="Microsoft Sans Serif"/>
              </a:rPr>
              <a:t> </a:t>
            </a:r>
            <a:r>
              <a:rPr sz="1000" spc="-5" dirty="0">
                <a:latin typeface="Microsoft Sans Serif"/>
                <a:cs typeface="Microsoft Sans Serif"/>
              </a:rPr>
              <a:t>orgánica, vida</a:t>
            </a:r>
            <a:r>
              <a:rPr sz="1000" dirty="0">
                <a:latin typeface="Microsoft Sans Serif"/>
                <a:cs typeface="Microsoft Sans Serif"/>
              </a:rPr>
              <a:t> </a:t>
            </a:r>
            <a:r>
              <a:rPr sz="1000" spc="-5" dirty="0">
                <a:latin typeface="Microsoft Sans Serif"/>
                <a:cs typeface="Microsoft Sans Serif"/>
              </a:rPr>
              <a:t>sostenible</a:t>
            </a:r>
            <a:r>
              <a:rPr sz="1000" dirty="0">
                <a:latin typeface="Microsoft Sans Serif"/>
                <a:cs typeface="Microsoft Sans Serif"/>
              </a:rPr>
              <a:t> </a:t>
            </a:r>
            <a:r>
              <a:rPr sz="1000" spc="-5" dirty="0">
                <a:latin typeface="Microsoft Sans Serif"/>
                <a:cs typeface="Microsoft Sans Serif"/>
              </a:rPr>
              <a:t>y ecoturismo, </a:t>
            </a:r>
            <a:r>
              <a:rPr sz="1000" dirty="0">
                <a:latin typeface="Microsoft Sans Serif"/>
                <a:cs typeface="Microsoft Sans Serif"/>
              </a:rPr>
              <a:t> </a:t>
            </a:r>
            <a:r>
              <a:rPr sz="1000" spc="-5" dirty="0">
                <a:latin typeface="Microsoft Sans Serif"/>
                <a:cs typeface="Microsoft Sans Serif"/>
              </a:rPr>
              <a:t>ayudando a que</a:t>
            </a:r>
            <a:r>
              <a:rPr sz="1000" dirty="0">
                <a:latin typeface="Microsoft Sans Serif"/>
                <a:cs typeface="Microsoft Sans Serif"/>
              </a:rPr>
              <a:t> </a:t>
            </a:r>
            <a:r>
              <a:rPr sz="1000" spc="-5" dirty="0">
                <a:latin typeface="Microsoft Sans Serif"/>
                <a:cs typeface="Microsoft Sans Serif"/>
              </a:rPr>
              <a:t>el Centro</a:t>
            </a:r>
            <a:r>
              <a:rPr sz="1000" spc="254" dirty="0">
                <a:latin typeface="Microsoft Sans Serif"/>
                <a:cs typeface="Microsoft Sans Serif"/>
              </a:rPr>
              <a:t> </a:t>
            </a:r>
            <a:r>
              <a:rPr sz="1000" spc="-5" dirty="0">
                <a:latin typeface="Microsoft Sans Serif"/>
                <a:cs typeface="Microsoft Sans Serif"/>
              </a:rPr>
              <a:t>Orgánico</a:t>
            </a:r>
            <a:r>
              <a:rPr sz="1000" spc="254" dirty="0">
                <a:latin typeface="Microsoft Sans Serif"/>
                <a:cs typeface="Microsoft Sans Serif"/>
              </a:rPr>
              <a:t> </a:t>
            </a:r>
            <a:r>
              <a:rPr sz="1000" dirty="0">
                <a:latin typeface="Microsoft Sans Serif"/>
                <a:cs typeface="Microsoft Sans Serif"/>
              </a:rPr>
              <a:t>sea </a:t>
            </a:r>
            <a:r>
              <a:rPr sz="1000" spc="-5" dirty="0">
                <a:latin typeface="Microsoft Sans Serif"/>
                <a:cs typeface="Microsoft Sans Serif"/>
              </a:rPr>
              <a:t>reconocido </a:t>
            </a:r>
            <a:r>
              <a:rPr sz="1000" spc="-254" dirty="0">
                <a:latin typeface="Microsoft Sans Serif"/>
                <a:cs typeface="Microsoft Sans Serif"/>
              </a:rPr>
              <a:t> </a:t>
            </a:r>
            <a:r>
              <a:rPr sz="1000" spc="-5" dirty="0">
                <a:latin typeface="Microsoft Sans Serif"/>
                <a:cs typeface="Microsoft Sans Serif"/>
              </a:rPr>
              <a:t>a </a:t>
            </a:r>
            <a:r>
              <a:rPr sz="1000" spc="-10" dirty="0">
                <a:latin typeface="Microsoft Sans Serif"/>
                <a:cs typeface="Microsoft Sans Serif"/>
              </a:rPr>
              <a:t>nivel </a:t>
            </a:r>
            <a:r>
              <a:rPr sz="1000" spc="-5" dirty="0">
                <a:latin typeface="Microsoft Sans Serif"/>
                <a:cs typeface="Microsoft Sans Serif"/>
              </a:rPr>
              <a:t>nacional e internacional </a:t>
            </a:r>
            <a:r>
              <a:rPr sz="1000" dirty="0">
                <a:latin typeface="Microsoft Sans Serif"/>
                <a:cs typeface="Microsoft Sans Serif"/>
              </a:rPr>
              <a:t>como </a:t>
            </a:r>
            <a:r>
              <a:rPr sz="1000" spc="-5" dirty="0">
                <a:latin typeface="Microsoft Sans Serif"/>
                <a:cs typeface="Microsoft Sans Serif"/>
              </a:rPr>
              <a:t>un centro de </a:t>
            </a:r>
            <a:r>
              <a:rPr sz="1000" dirty="0">
                <a:latin typeface="Microsoft Sans Serif"/>
                <a:cs typeface="Microsoft Sans Serif"/>
              </a:rPr>
              <a:t> </a:t>
            </a:r>
            <a:r>
              <a:rPr sz="1000" spc="-5" dirty="0">
                <a:latin typeface="Microsoft Sans Serif"/>
                <a:cs typeface="Microsoft Sans Serif"/>
              </a:rPr>
              <a:t>excelencia.</a:t>
            </a:r>
            <a:r>
              <a:rPr sz="1000" dirty="0">
                <a:latin typeface="Microsoft Sans Serif"/>
                <a:cs typeface="Microsoft Sans Serif"/>
              </a:rPr>
              <a:t> </a:t>
            </a:r>
            <a:r>
              <a:rPr sz="1000" spc="-5" dirty="0">
                <a:latin typeface="Microsoft Sans Serif"/>
                <a:cs typeface="Microsoft Sans Serif"/>
              </a:rPr>
              <a:t>Juntos</a:t>
            </a:r>
            <a:r>
              <a:rPr sz="1000" dirty="0">
                <a:latin typeface="Microsoft Sans Serif"/>
                <a:cs typeface="Microsoft Sans Serif"/>
              </a:rPr>
              <a:t> </a:t>
            </a:r>
            <a:r>
              <a:rPr sz="1000" spc="-5" dirty="0">
                <a:latin typeface="Microsoft Sans Serif"/>
                <a:cs typeface="Microsoft Sans Serif"/>
              </a:rPr>
              <a:t>ahora</a:t>
            </a:r>
            <a:r>
              <a:rPr sz="1000" dirty="0">
                <a:latin typeface="Microsoft Sans Serif"/>
                <a:cs typeface="Microsoft Sans Serif"/>
              </a:rPr>
              <a:t> se</a:t>
            </a:r>
            <a:r>
              <a:rPr sz="1000" spc="5" dirty="0">
                <a:latin typeface="Microsoft Sans Serif"/>
                <a:cs typeface="Microsoft Sans Serif"/>
              </a:rPr>
              <a:t> </a:t>
            </a:r>
            <a:r>
              <a:rPr sz="1000" spc="-5" dirty="0">
                <a:latin typeface="Microsoft Sans Serif"/>
                <a:cs typeface="Microsoft Sans Serif"/>
              </a:rPr>
              <a:t>concentran</a:t>
            </a:r>
            <a:r>
              <a:rPr sz="1000" spc="260" dirty="0">
                <a:latin typeface="Microsoft Sans Serif"/>
                <a:cs typeface="Microsoft Sans Serif"/>
              </a:rPr>
              <a:t> </a:t>
            </a:r>
            <a:r>
              <a:rPr sz="1000" spc="-5" dirty="0">
                <a:latin typeface="Microsoft Sans Serif"/>
                <a:cs typeface="Microsoft Sans Serif"/>
              </a:rPr>
              <a:t>en </a:t>
            </a:r>
            <a:r>
              <a:rPr sz="1000" dirty="0">
                <a:latin typeface="Microsoft Sans Serif"/>
                <a:cs typeface="Microsoft Sans Serif"/>
              </a:rPr>
              <a:t> </a:t>
            </a:r>
            <a:r>
              <a:rPr sz="1000" spc="-5" dirty="0">
                <a:latin typeface="Microsoft Sans Serif"/>
                <a:cs typeface="Microsoft Sans Serif"/>
              </a:rPr>
              <a:t>desarrollar</a:t>
            </a:r>
            <a:r>
              <a:rPr sz="1000" dirty="0">
                <a:latin typeface="Microsoft Sans Serif"/>
                <a:cs typeface="Microsoft Sans Serif"/>
              </a:rPr>
              <a:t> </a:t>
            </a:r>
            <a:r>
              <a:rPr sz="1000" spc="-5" dirty="0">
                <a:latin typeface="Microsoft Sans Serif"/>
                <a:cs typeface="Microsoft Sans Serif"/>
              </a:rPr>
              <a:t>el</a:t>
            </a:r>
            <a:r>
              <a:rPr sz="1000" dirty="0">
                <a:latin typeface="Microsoft Sans Serif"/>
                <a:cs typeface="Microsoft Sans Serif"/>
              </a:rPr>
              <a:t> programa</a:t>
            </a:r>
            <a:r>
              <a:rPr sz="1000" spc="5" dirty="0">
                <a:latin typeface="Microsoft Sans Serif"/>
                <a:cs typeface="Microsoft Sans Serif"/>
              </a:rPr>
              <a:t> </a:t>
            </a:r>
            <a:r>
              <a:rPr sz="1000" spc="-5" dirty="0">
                <a:latin typeface="Microsoft Sans Serif"/>
                <a:cs typeface="Microsoft Sans Serif"/>
              </a:rPr>
              <a:t>de</a:t>
            </a:r>
            <a:r>
              <a:rPr sz="1000" spc="260" dirty="0">
                <a:latin typeface="Microsoft Sans Serif"/>
                <a:cs typeface="Microsoft Sans Serif"/>
              </a:rPr>
              <a:t> </a:t>
            </a:r>
            <a:r>
              <a:rPr sz="1000" spc="-5" dirty="0">
                <a:latin typeface="Microsoft Sans Serif"/>
                <a:cs typeface="Microsoft Sans Serif"/>
              </a:rPr>
              <a:t>cursos,</a:t>
            </a:r>
            <a:r>
              <a:rPr sz="1000" spc="260" dirty="0">
                <a:latin typeface="Microsoft Sans Serif"/>
                <a:cs typeface="Microsoft Sans Serif"/>
              </a:rPr>
              <a:t> </a:t>
            </a:r>
            <a:r>
              <a:rPr sz="1000" spc="-5" dirty="0">
                <a:latin typeface="Microsoft Sans Serif"/>
                <a:cs typeface="Microsoft Sans Serif"/>
              </a:rPr>
              <a:t>recorridos, </a:t>
            </a:r>
            <a:r>
              <a:rPr sz="1000" dirty="0">
                <a:latin typeface="Microsoft Sans Serif"/>
                <a:cs typeface="Microsoft Sans Serif"/>
              </a:rPr>
              <a:t> </a:t>
            </a:r>
            <a:r>
              <a:rPr sz="1000" spc="-5" dirty="0">
                <a:latin typeface="Microsoft Sans Serif"/>
                <a:cs typeface="Microsoft Sans Serif"/>
              </a:rPr>
              <a:t>talleres</a:t>
            </a:r>
            <a:r>
              <a:rPr sz="1000" dirty="0">
                <a:latin typeface="Microsoft Sans Serif"/>
                <a:cs typeface="Microsoft Sans Serif"/>
              </a:rPr>
              <a:t> </a:t>
            </a:r>
            <a:r>
              <a:rPr sz="1000" spc="-5" dirty="0">
                <a:latin typeface="Microsoft Sans Serif"/>
                <a:cs typeface="Microsoft Sans Serif"/>
              </a:rPr>
              <a:t>y</a:t>
            </a:r>
            <a:r>
              <a:rPr sz="1000" dirty="0">
                <a:latin typeface="Microsoft Sans Serif"/>
                <a:cs typeface="Microsoft Sans Serif"/>
              </a:rPr>
              <a:t> </a:t>
            </a:r>
            <a:r>
              <a:rPr sz="1000" spc="-5" dirty="0">
                <a:latin typeface="Microsoft Sans Serif"/>
                <a:cs typeface="Microsoft Sans Serif"/>
              </a:rPr>
              <a:t>mentores</a:t>
            </a:r>
            <a:r>
              <a:rPr sz="1000" dirty="0">
                <a:latin typeface="Microsoft Sans Serif"/>
                <a:cs typeface="Microsoft Sans Serif"/>
              </a:rPr>
              <a:t> de</a:t>
            </a:r>
            <a:r>
              <a:rPr sz="1000" spc="5" dirty="0">
                <a:latin typeface="Microsoft Sans Serif"/>
                <a:cs typeface="Microsoft Sans Serif"/>
              </a:rPr>
              <a:t> </a:t>
            </a:r>
            <a:r>
              <a:rPr sz="1000" spc="-5" dirty="0">
                <a:latin typeface="Microsoft Sans Serif"/>
                <a:cs typeface="Microsoft Sans Serif"/>
              </a:rPr>
              <a:t>Neantóg</a:t>
            </a:r>
            <a:r>
              <a:rPr sz="1000" dirty="0">
                <a:latin typeface="Microsoft Sans Serif"/>
                <a:cs typeface="Microsoft Sans Serif"/>
              </a:rPr>
              <a:t> </a:t>
            </a:r>
            <a:r>
              <a:rPr sz="1000" spc="-5" dirty="0">
                <a:latin typeface="Microsoft Sans Serif"/>
                <a:cs typeface="Microsoft Sans Serif"/>
              </a:rPr>
              <a:t>Kitchen</a:t>
            </a:r>
            <a:r>
              <a:rPr sz="1000" dirty="0">
                <a:latin typeface="Microsoft Sans Serif"/>
                <a:cs typeface="Microsoft Sans Serif"/>
              </a:rPr>
              <a:t> </a:t>
            </a:r>
            <a:r>
              <a:rPr sz="1000" spc="-5" dirty="0">
                <a:latin typeface="Microsoft Sans Serif"/>
                <a:cs typeface="Microsoft Sans Serif"/>
              </a:rPr>
              <a:t>Garden </a:t>
            </a:r>
            <a:r>
              <a:rPr sz="1000" dirty="0">
                <a:latin typeface="Microsoft Sans Serif"/>
                <a:cs typeface="Microsoft Sans Serif"/>
              </a:rPr>
              <a:t> </a:t>
            </a:r>
            <a:r>
              <a:rPr sz="1000" spc="-5" dirty="0">
                <a:latin typeface="Microsoft Sans Serif"/>
                <a:cs typeface="Microsoft Sans Serif"/>
              </a:rPr>
              <a:t>School.</a:t>
            </a:r>
            <a:endParaRPr sz="1000">
              <a:latin typeface="Microsoft Sans Serif"/>
              <a:cs typeface="Microsoft Sans Serif"/>
            </a:endParaRPr>
          </a:p>
        </p:txBody>
      </p:sp>
      <p:sp>
        <p:nvSpPr>
          <p:cNvPr id="9" name="object 9"/>
          <p:cNvSpPr txBox="1"/>
          <p:nvPr/>
        </p:nvSpPr>
        <p:spPr>
          <a:xfrm>
            <a:off x="4099943" y="2735325"/>
            <a:ext cx="3020060" cy="480695"/>
          </a:xfrm>
          <a:prstGeom prst="rect">
            <a:avLst/>
          </a:prstGeom>
        </p:spPr>
        <p:txBody>
          <a:bodyPr vert="horz" wrap="square" lIns="0" tIns="12697" rIns="0" bIns="0" rtlCol="0">
            <a:spAutoFit/>
          </a:bodyPr>
          <a:lstStyle/>
          <a:p>
            <a:pPr marL="12697" marR="5077" algn="just">
              <a:lnSpc>
                <a:spcPct val="99500"/>
              </a:lnSpc>
              <a:spcBef>
                <a:spcPts val="100"/>
              </a:spcBef>
            </a:pPr>
            <a:r>
              <a:rPr sz="1000" i="1" spc="-60" dirty="0">
                <a:solidFill>
                  <a:srgbClr val="57585B"/>
                </a:solidFill>
                <a:latin typeface="Arial"/>
                <a:cs typeface="Arial"/>
              </a:rPr>
              <a:t>“En Neantóg </a:t>
            </a:r>
            <a:r>
              <a:rPr sz="1000" i="1" spc="-65" dirty="0">
                <a:solidFill>
                  <a:srgbClr val="57585B"/>
                </a:solidFill>
                <a:latin typeface="Arial"/>
                <a:cs typeface="Arial"/>
              </a:rPr>
              <a:t>buscamos </a:t>
            </a:r>
            <a:r>
              <a:rPr sz="1000" i="1" spc="-50" dirty="0">
                <a:solidFill>
                  <a:srgbClr val="57585B"/>
                </a:solidFill>
                <a:latin typeface="Arial"/>
                <a:cs typeface="Arial"/>
              </a:rPr>
              <a:t>brindar </a:t>
            </a:r>
            <a:r>
              <a:rPr sz="1000" i="1" spc="-60" dirty="0">
                <a:solidFill>
                  <a:srgbClr val="57585B"/>
                </a:solidFill>
                <a:latin typeface="Arial"/>
                <a:cs typeface="Arial"/>
              </a:rPr>
              <a:t>un </a:t>
            </a:r>
            <a:r>
              <a:rPr sz="1000" i="1" spc="-55" dirty="0">
                <a:solidFill>
                  <a:srgbClr val="57585B"/>
                </a:solidFill>
                <a:latin typeface="Arial"/>
                <a:cs typeface="Arial"/>
              </a:rPr>
              <a:t>espacio </a:t>
            </a:r>
            <a:r>
              <a:rPr sz="1000" i="1" spc="-60" dirty="0">
                <a:solidFill>
                  <a:srgbClr val="57585B"/>
                </a:solidFill>
                <a:latin typeface="Arial"/>
                <a:cs typeface="Arial"/>
              </a:rPr>
              <a:t>para </a:t>
            </a:r>
            <a:r>
              <a:rPr sz="1000" i="1" spc="-55" dirty="0">
                <a:solidFill>
                  <a:srgbClr val="57585B"/>
                </a:solidFill>
                <a:latin typeface="Arial"/>
                <a:cs typeface="Arial"/>
              </a:rPr>
              <a:t>aprender </a:t>
            </a:r>
            <a:r>
              <a:rPr sz="1000" i="1" spc="-50" dirty="0">
                <a:solidFill>
                  <a:srgbClr val="57585B"/>
                </a:solidFill>
                <a:latin typeface="Arial"/>
                <a:cs typeface="Arial"/>
              </a:rPr>
              <a:t> habilidades, </a:t>
            </a:r>
            <a:r>
              <a:rPr sz="1000" i="1" spc="-45" dirty="0">
                <a:solidFill>
                  <a:srgbClr val="57585B"/>
                </a:solidFill>
                <a:latin typeface="Arial"/>
                <a:cs typeface="Arial"/>
              </a:rPr>
              <a:t>adquirir </a:t>
            </a:r>
            <a:r>
              <a:rPr sz="1000" i="1" spc="-55" dirty="0">
                <a:solidFill>
                  <a:srgbClr val="57585B"/>
                </a:solidFill>
                <a:latin typeface="Arial"/>
                <a:cs typeface="Arial"/>
              </a:rPr>
              <a:t>conocimientos </a:t>
            </a:r>
            <a:r>
              <a:rPr sz="1000" i="1" spc="-60" dirty="0">
                <a:solidFill>
                  <a:srgbClr val="57585B"/>
                </a:solidFill>
                <a:latin typeface="Arial"/>
                <a:cs typeface="Arial"/>
              </a:rPr>
              <a:t>y </a:t>
            </a:r>
            <a:r>
              <a:rPr sz="1000" i="1" spc="-55" dirty="0">
                <a:solidFill>
                  <a:srgbClr val="57585B"/>
                </a:solidFill>
                <a:latin typeface="Arial"/>
                <a:cs typeface="Arial"/>
              </a:rPr>
              <a:t>compartir ideas </a:t>
            </a:r>
            <a:r>
              <a:rPr sz="1000" i="1" spc="-60" dirty="0">
                <a:solidFill>
                  <a:srgbClr val="57585B"/>
                </a:solidFill>
                <a:latin typeface="Arial"/>
                <a:cs typeface="Arial"/>
              </a:rPr>
              <a:t>para </a:t>
            </a:r>
            <a:r>
              <a:rPr sz="1000" i="1" spc="-55" dirty="0">
                <a:solidFill>
                  <a:srgbClr val="57585B"/>
                </a:solidFill>
                <a:latin typeface="Arial"/>
                <a:cs typeface="Arial"/>
              </a:rPr>
              <a:t> </a:t>
            </a:r>
            <a:r>
              <a:rPr sz="1000" i="1" spc="-60" dirty="0">
                <a:solidFill>
                  <a:srgbClr val="57585B"/>
                </a:solidFill>
                <a:latin typeface="Arial"/>
                <a:cs typeface="Arial"/>
              </a:rPr>
              <a:t>una</a:t>
            </a:r>
            <a:r>
              <a:rPr sz="1000" i="1" spc="-20" dirty="0">
                <a:solidFill>
                  <a:srgbClr val="57585B"/>
                </a:solidFill>
                <a:latin typeface="Arial"/>
                <a:cs typeface="Arial"/>
              </a:rPr>
              <a:t> </a:t>
            </a:r>
            <a:r>
              <a:rPr sz="1000" i="1" spc="-55" dirty="0">
                <a:solidFill>
                  <a:srgbClr val="57585B"/>
                </a:solidFill>
                <a:latin typeface="Arial"/>
                <a:cs typeface="Arial"/>
              </a:rPr>
              <a:t>vida</a:t>
            </a:r>
            <a:r>
              <a:rPr sz="1000" i="1" spc="-20" dirty="0">
                <a:solidFill>
                  <a:srgbClr val="57585B"/>
                </a:solidFill>
                <a:latin typeface="Arial"/>
                <a:cs typeface="Arial"/>
              </a:rPr>
              <a:t> </a:t>
            </a:r>
            <a:r>
              <a:rPr sz="1000" i="1" spc="-55" dirty="0">
                <a:solidFill>
                  <a:srgbClr val="57585B"/>
                </a:solidFill>
                <a:latin typeface="Arial"/>
                <a:cs typeface="Arial"/>
              </a:rPr>
              <a:t>Saludable</a:t>
            </a:r>
            <a:r>
              <a:rPr sz="1000" i="1" spc="-20" dirty="0">
                <a:solidFill>
                  <a:srgbClr val="57585B"/>
                </a:solidFill>
                <a:latin typeface="Arial"/>
                <a:cs typeface="Arial"/>
              </a:rPr>
              <a:t> </a:t>
            </a:r>
            <a:r>
              <a:rPr sz="1000" i="1" spc="-60" dirty="0">
                <a:solidFill>
                  <a:srgbClr val="57585B"/>
                </a:solidFill>
                <a:latin typeface="Arial"/>
                <a:cs typeface="Arial"/>
              </a:rPr>
              <a:t>y</a:t>
            </a:r>
            <a:r>
              <a:rPr sz="1000" i="1" spc="-30" dirty="0">
                <a:solidFill>
                  <a:srgbClr val="57585B"/>
                </a:solidFill>
                <a:latin typeface="Arial"/>
                <a:cs typeface="Arial"/>
              </a:rPr>
              <a:t> </a:t>
            </a:r>
            <a:r>
              <a:rPr sz="1000" i="1" spc="-50" dirty="0">
                <a:solidFill>
                  <a:srgbClr val="57585B"/>
                </a:solidFill>
                <a:latin typeface="Arial"/>
                <a:cs typeface="Arial"/>
              </a:rPr>
              <a:t>Sostenible.</a:t>
            </a:r>
            <a:r>
              <a:rPr sz="1000" i="1" spc="-20" dirty="0">
                <a:solidFill>
                  <a:srgbClr val="57585B"/>
                </a:solidFill>
                <a:latin typeface="Arial"/>
                <a:cs typeface="Arial"/>
              </a:rPr>
              <a:t> </a:t>
            </a:r>
            <a:r>
              <a:rPr sz="1000" i="1" spc="-60" dirty="0">
                <a:solidFill>
                  <a:srgbClr val="57585B"/>
                </a:solidFill>
                <a:latin typeface="Arial"/>
                <a:cs typeface="Arial"/>
              </a:rPr>
              <a:t>Todos</a:t>
            </a:r>
            <a:r>
              <a:rPr sz="1000" i="1" spc="-30" dirty="0">
                <a:solidFill>
                  <a:srgbClr val="57585B"/>
                </a:solidFill>
                <a:latin typeface="Arial"/>
                <a:cs typeface="Arial"/>
              </a:rPr>
              <a:t> </a:t>
            </a:r>
            <a:r>
              <a:rPr sz="1000" i="1" spc="-55" dirty="0">
                <a:solidFill>
                  <a:srgbClr val="57585B"/>
                </a:solidFill>
                <a:latin typeface="Arial"/>
                <a:cs typeface="Arial"/>
              </a:rPr>
              <a:t>nuestros</a:t>
            </a:r>
            <a:r>
              <a:rPr sz="1000" i="1" spc="-30" dirty="0">
                <a:solidFill>
                  <a:srgbClr val="57585B"/>
                </a:solidFill>
                <a:latin typeface="Arial"/>
                <a:cs typeface="Arial"/>
              </a:rPr>
              <a:t> </a:t>
            </a:r>
            <a:r>
              <a:rPr sz="1000" i="1" spc="-55" dirty="0">
                <a:solidFill>
                  <a:srgbClr val="57585B"/>
                </a:solidFill>
                <a:latin typeface="Arial"/>
                <a:cs typeface="Arial"/>
              </a:rPr>
              <a:t>cursos</a:t>
            </a:r>
            <a:r>
              <a:rPr sz="1000" i="1" spc="-30" dirty="0">
                <a:solidFill>
                  <a:srgbClr val="57585B"/>
                </a:solidFill>
                <a:latin typeface="Arial"/>
                <a:cs typeface="Arial"/>
              </a:rPr>
              <a:t> </a:t>
            </a:r>
            <a:r>
              <a:rPr sz="1000" i="1" spc="-60" dirty="0">
                <a:solidFill>
                  <a:srgbClr val="57585B"/>
                </a:solidFill>
                <a:latin typeface="Arial"/>
                <a:cs typeface="Arial"/>
              </a:rPr>
              <a:t>se</a:t>
            </a:r>
            <a:endParaRPr sz="1000">
              <a:latin typeface="Arial"/>
              <a:cs typeface="Arial"/>
            </a:endParaRPr>
          </a:p>
        </p:txBody>
      </p:sp>
      <p:sp>
        <p:nvSpPr>
          <p:cNvPr id="10" name="object 10"/>
          <p:cNvSpPr txBox="1"/>
          <p:nvPr/>
        </p:nvSpPr>
        <p:spPr>
          <a:xfrm>
            <a:off x="4099943" y="3189477"/>
            <a:ext cx="1858010" cy="482600"/>
          </a:xfrm>
          <a:prstGeom prst="rect">
            <a:avLst/>
          </a:prstGeom>
        </p:spPr>
        <p:txBody>
          <a:bodyPr vert="horz" wrap="square" lIns="0" tIns="12062" rIns="0" bIns="0" rtlCol="0">
            <a:spAutoFit/>
          </a:bodyPr>
          <a:lstStyle/>
          <a:p>
            <a:pPr marL="12697" marR="5077" algn="just">
              <a:spcBef>
                <a:spcPts val="95"/>
              </a:spcBef>
            </a:pPr>
            <a:r>
              <a:rPr sz="1000" i="1" spc="-60" dirty="0">
                <a:solidFill>
                  <a:srgbClr val="57585B"/>
                </a:solidFill>
                <a:latin typeface="Arial"/>
                <a:cs typeface="Arial"/>
              </a:rPr>
              <a:t>basan</a:t>
            </a:r>
            <a:r>
              <a:rPr sz="1000" i="1" spc="-55" dirty="0">
                <a:solidFill>
                  <a:srgbClr val="57585B"/>
                </a:solidFill>
                <a:latin typeface="Arial"/>
                <a:cs typeface="Arial"/>
              </a:rPr>
              <a:t> </a:t>
            </a:r>
            <a:r>
              <a:rPr sz="1000" i="1" spc="-60" dirty="0">
                <a:solidFill>
                  <a:srgbClr val="57585B"/>
                </a:solidFill>
                <a:latin typeface="Arial"/>
                <a:cs typeface="Arial"/>
              </a:rPr>
              <a:t>en</a:t>
            </a:r>
            <a:r>
              <a:rPr sz="1000" i="1" spc="-55" dirty="0">
                <a:solidFill>
                  <a:srgbClr val="57585B"/>
                </a:solidFill>
                <a:latin typeface="Arial"/>
                <a:cs typeface="Arial"/>
              </a:rPr>
              <a:t> nuestra</a:t>
            </a:r>
            <a:r>
              <a:rPr sz="1000" i="1" spc="-50" dirty="0">
                <a:solidFill>
                  <a:srgbClr val="57585B"/>
                </a:solidFill>
                <a:latin typeface="Arial"/>
                <a:cs typeface="Arial"/>
              </a:rPr>
              <a:t> experiencia </a:t>
            </a:r>
            <a:r>
              <a:rPr sz="1000" i="1" spc="-45" dirty="0">
                <a:solidFill>
                  <a:srgbClr val="57585B"/>
                </a:solidFill>
                <a:latin typeface="Arial"/>
                <a:cs typeface="Arial"/>
              </a:rPr>
              <a:t> </a:t>
            </a:r>
            <a:r>
              <a:rPr sz="1000" i="1" spc="-55" dirty="0">
                <a:solidFill>
                  <a:srgbClr val="57585B"/>
                </a:solidFill>
                <a:latin typeface="Arial"/>
                <a:cs typeface="Arial"/>
              </a:rPr>
              <a:t>productores</a:t>
            </a:r>
            <a:r>
              <a:rPr sz="1000" i="1" spc="-50" dirty="0">
                <a:solidFill>
                  <a:srgbClr val="57585B"/>
                </a:solidFill>
                <a:latin typeface="Arial"/>
                <a:cs typeface="Arial"/>
              </a:rPr>
              <a:t> </a:t>
            </a:r>
            <a:r>
              <a:rPr sz="1000" i="1" spc="-60" dirty="0">
                <a:solidFill>
                  <a:srgbClr val="57585B"/>
                </a:solidFill>
                <a:latin typeface="Arial"/>
                <a:cs typeface="Arial"/>
              </a:rPr>
              <a:t>y</a:t>
            </a:r>
            <a:r>
              <a:rPr sz="1000" i="1" spc="-55" dirty="0">
                <a:solidFill>
                  <a:srgbClr val="57585B"/>
                </a:solidFill>
                <a:latin typeface="Arial"/>
                <a:cs typeface="Arial"/>
              </a:rPr>
              <a:t> </a:t>
            </a:r>
            <a:r>
              <a:rPr sz="1000" i="1" spc="-50" dirty="0">
                <a:solidFill>
                  <a:srgbClr val="57585B"/>
                </a:solidFill>
                <a:latin typeface="Arial"/>
                <a:cs typeface="Arial"/>
              </a:rPr>
              <a:t>practicantes”.</a:t>
            </a:r>
            <a:r>
              <a:rPr sz="1000" i="1" spc="-45" dirty="0">
                <a:solidFill>
                  <a:srgbClr val="57585B"/>
                </a:solidFill>
                <a:latin typeface="Arial"/>
                <a:cs typeface="Arial"/>
              </a:rPr>
              <a:t> </a:t>
            </a:r>
            <a:r>
              <a:rPr sz="1000" spc="-70" dirty="0">
                <a:solidFill>
                  <a:srgbClr val="57585B"/>
                </a:solidFill>
                <a:latin typeface="Microsoft Sans Serif"/>
                <a:cs typeface="Microsoft Sans Serif"/>
              </a:rPr>
              <a:t>En </a:t>
            </a:r>
            <a:r>
              <a:rPr sz="1000" spc="-254" dirty="0">
                <a:solidFill>
                  <a:srgbClr val="57585B"/>
                </a:solidFill>
                <a:latin typeface="Microsoft Sans Serif"/>
                <a:cs typeface="Microsoft Sans Serif"/>
              </a:rPr>
              <a:t> </a:t>
            </a:r>
            <a:r>
              <a:rPr sz="1000" spc="-60" dirty="0">
                <a:solidFill>
                  <a:srgbClr val="57585B"/>
                </a:solidFill>
                <a:latin typeface="Microsoft Sans Serif"/>
                <a:cs typeface="Microsoft Sans Serif"/>
              </a:rPr>
              <a:t>empresa,</a:t>
            </a:r>
            <a:r>
              <a:rPr sz="1000" spc="25" dirty="0">
                <a:solidFill>
                  <a:srgbClr val="57585B"/>
                </a:solidFill>
                <a:latin typeface="Microsoft Sans Serif"/>
                <a:cs typeface="Microsoft Sans Serif"/>
              </a:rPr>
              <a:t> </a:t>
            </a:r>
            <a:r>
              <a:rPr sz="1000" spc="-60" dirty="0">
                <a:solidFill>
                  <a:srgbClr val="57585B"/>
                </a:solidFill>
                <a:latin typeface="Microsoft Sans Serif"/>
                <a:cs typeface="Microsoft Sans Serif"/>
              </a:rPr>
              <a:t>cuando</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comenzaron</a:t>
            </a:r>
            <a:endParaRPr sz="1000">
              <a:latin typeface="Microsoft Sans Serif"/>
              <a:cs typeface="Microsoft Sans Serif"/>
            </a:endParaRPr>
          </a:p>
        </p:txBody>
      </p:sp>
      <p:sp>
        <p:nvSpPr>
          <p:cNvPr id="11" name="object 11"/>
          <p:cNvSpPr txBox="1"/>
          <p:nvPr/>
        </p:nvSpPr>
        <p:spPr>
          <a:xfrm>
            <a:off x="6005422" y="3189477"/>
            <a:ext cx="1117600" cy="482600"/>
          </a:xfrm>
          <a:prstGeom prst="rect">
            <a:avLst/>
          </a:prstGeom>
        </p:spPr>
        <p:txBody>
          <a:bodyPr vert="horz" wrap="square" lIns="0" tIns="12062" rIns="0" bIns="0" rtlCol="0">
            <a:spAutoFit/>
          </a:bodyPr>
          <a:lstStyle/>
          <a:p>
            <a:pPr marL="12697" marR="5077" indent="38723" algn="just">
              <a:spcBef>
                <a:spcPts val="95"/>
              </a:spcBef>
            </a:pPr>
            <a:r>
              <a:rPr sz="1000" i="1" spc="-70" dirty="0">
                <a:solidFill>
                  <a:srgbClr val="57585B"/>
                </a:solidFill>
                <a:latin typeface="Arial"/>
                <a:cs typeface="Arial"/>
              </a:rPr>
              <a:t>como</a:t>
            </a:r>
            <a:r>
              <a:rPr sz="1000" i="1" spc="-65" dirty="0">
                <a:solidFill>
                  <a:srgbClr val="57585B"/>
                </a:solidFill>
                <a:latin typeface="Arial"/>
                <a:cs typeface="Arial"/>
              </a:rPr>
              <a:t> </a:t>
            </a:r>
            <a:r>
              <a:rPr sz="1000" i="1" spc="-50" dirty="0">
                <a:solidFill>
                  <a:srgbClr val="57585B"/>
                </a:solidFill>
                <a:latin typeface="Arial"/>
                <a:cs typeface="Arial"/>
              </a:rPr>
              <a:t>cultivadores, </a:t>
            </a:r>
            <a:r>
              <a:rPr sz="1000" i="1" spc="-265" dirty="0">
                <a:solidFill>
                  <a:srgbClr val="57585B"/>
                </a:solidFill>
                <a:latin typeface="Arial"/>
                <a:cs typeface="Arial"/>
              </a:rPr>
              <a:t> </a:t>
            </a:r>
            <a:r>
              <a:rPr sz="1000" spc="-55" dirty="0">
                <a:solidFill>
                  <a:srgbClr val="57585B"/>
                </a:solidFill>
                <a:latin typeface="Microsoft Sans Serif"/>
                <a:cs typeface="Microsoft Sans Serif"/>
              </a:rPr>
              <a:t>2019,creaaron</a:t>
            </a:r>
            <a:r>
              <a:rPr sz="1000" spc="-50" dirty="0">
                <a:solidFill>
                  <a:srgbClr val="57585B"/>
                </a:solidFill>
                <a:latin typeface="Microsoft Sans Serif"/>
                <a:cs typeface="Microsoft Sans Serif"/>
              </a:rPr>
              <a:t> otra </a:t>
            </a:r>
            <a:r>
              <a:rPr sz="1000" spc="-45" dirty="0">
                <a:solidFill>
                  <a:srgbClr val="57585B"/>
                </a:solidFill>
                <a:latin typeface="Microsoft Sans Serif"/>
                <a:cs typeface="Microsoft Sans Serif"/>
              </a:rPr>
              <a:t> </a:t>
            </a:r>
            <a:r>
              <a:rPr sz="1000" spc="-55" dirty="0">
                <a:solidFill>
                  <a:srgbClr val="57585B"/>
                </a:solidFill>
                <a:latin typeface="Microsoft Sans Serif"/>
                <a:cs typeface="Microsoft Sans Serif"/>
              </a:rPr>
              <a:t>Sligo</a:t>
            </a:r>
            <a:r>
              <a:rPr sz="1000" spc="-5" dirty="0">
                <a:solidFill>
                  <a:srgbClr val="57585B"/>
                </a:solidFill>
                <a:latin typeface="Microsoft Sans Serif"/>
                <a:cs typeface="Microsoft Sans Serif"/>
              </a:rPr>
              <a:t> </a:t>
            </a:r>
            <a:r>
              <a:rPr sz="1000" spc="-65" dirty="0">
                <a:solidFill>
                  <a:srgbClr val="57585B"/>
                </a:solidFill>
                <a:latin typeface="Microsoft Sans Serif"/>
                <a:cs typeface="Microsoft Sans Serif"/>
              </a:rPr>
              <a:t>Food</a:t>
            </a:r>
            <a:r>
              <a:rPr sz="1000" spc="45" dirty="0">
                <a:solidFill>
                  <a:srgbClr val="57585B"/>
                </a:solidFill>
                <a:latin typeface="Microsoft Sans Serif"/>
                <a:cs typeface="Microsoft Sans Serif"/>
              </a:rPr>
              <a:t> </a:t>
            </a:r>
            <a:r>
              <a:rPr sz="1000" spc="-60" dirty="0">
                <a:solidFill>
                  <a:srgbClr val="57585B"/>
                </a:solidFill>
                <a:latin typeface="Microsoft Sans Serif"/>
                <a:cs typeface="Microsoft Sans Serif"/>
              </a:rPr>
              <a:t>Tours</a:t>
            </a:r>
            <a:endParaRPr sz="1000">
              <a:latin typeface="Microsoft Sans Serif"/>
              <a:cs typeface="Microsoft Sans Serif"/>
            </a:endParaRPr>
          </a:p>
        </p:txBody>
      </p:sp>
      <p:sp>
        <p:nvSpPr>
          <p:cNvPr id="12" name="object 12"/>
          <p:cNvSpPr txBox="1"/>
          <p:nvPr/>
        </p:nvSpPr>
        <p:spPr>
          <a:xfrm>
            <a:off x="4099943" y="3645534"/>
            <a:ext cx="3018790" cy="166157"/>
          </a:xfrm>
          <a:prstGeom prst="rect">
            <a:avLst/>
          </a:prstGeom>
        </p:spPr>
        <p:txBody>
          <a:bodyPr vert="horz" wrap="square" lIns="0" tIns="12062" rIns="0" bIns="0" rtlCol="0">
            <a:spAutoFit/>
          </a:bodyPr>
          <a:lstStyle/>
          <a:p>
            <a:pPr marL="12697">
              <a:spcBef>
                <a:spcPts val="95"/>
              </a:spcBef>
            </a:pPr>
            <a:r>
              <a:rPr sz="1000" spc="-55" dirty="0">
                <a:solidFill>
                  <a:srgbClr val="57585B"/>
                </a:solidFill>
                <a:latin typeface="Microsoft Sans Serif"/>
                <a:cs typeface="Microsoft Sans Serif"/>
              </a:rPr>
              <a:t>compartiendo</a:t>
            </a:r>
            <a:r>
              <a:rPr sz="1000" spc="160" dirty="0">
                <a:solidFill>
                  <a:srgbClr val="57585B"/>
                </a:solidFill>
                <a:latin typeface="Microsoft Sans Serif"/>
                <a:cs typeface="Microsoft Sans Serif"/>
              </a:rPr>
              <a:t> </a:t>
            </a:r>
            <a:r>
              <a:rPr sz="1000" spc="-55" dirty="0">
                <a:solidFill>
                  <a:srgbClr val="57585B"/>
                </a:solidFill>
                <a:latin typeface="Microsoft Sans Serif"/>
                <a:cs typeface="Microsoft Sans Serif"/>
              </a:rPr>
              <a:t>la</a:t>
            </a:r>
            <a:r>
              <a:rPr sz="1000" spc="165" dirty="0">
                <a:solidFill>
                  <a:srgbClr val="57585B"/>
                </a:solidFill>
                <a:latin typeface="Microsoft Sans Serif"/>
                <a:cs typeface="Microsoft Sans Serif"/>
              </a:rPr>
              <a:t> </a:t>
            </a:r>
            <a:r>
              <a:rPr sz="1000" spc="-50" dirty="0">
                <a:solidFill>
                  <a:srgbClr val="57585B"/>
                </a:solidFill>
                <a:latin typeface="Microsoft Sans Serif"/>
                <a:cs typeface="Microsoft Sans Serif"/>
              </a:rPr>
              <a:t>historia</a:t>
            </a:r>
            <a:r>
              <a:rPr sz="1000" spc="155" dirty="0">
                <a:solidFill>
                  <a:srgbClr val="57585B"/>
                </a:solidFill>
                <a:latin typeface="Microsoft Sans Serif"/>
                <a:cs typeface="Microsoft Sans Serif"/>
              </a:rPr>
              <a:t> </a:t>
            </a:r>
            <a:r>
              <a:rPr sz="1000" spc="-50" dirty="0">
                <a:solidFill>
                  <a:srgbClr val="57585B"/>
                </a:solidFill>
                <a:latin typeface="Microsoft Sans Serif"/>
                <a:cs typeface="Microsoft Sans Serif"/>
              </a:rPr>
              <a:t>culinaria</a:t>
            </a:r>
            <a:r>
              <a:rPr sz="1000" spc="15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165" dirty="0">
                <a:solidFill>
                  <a:srgbClr val="57585B"/>
                </a:solidFill>
                <a:latin typeface="Microsoft Sans Serif"/>
                <a:cs typeface="Microsoft Sans Serif"/>
              </a:rPr>
              <a:t> </a:t>
            </a:r>
            <a:r>
              <a:rPr sz="1000" spc="-55" dirty="0">
                <a:solidFill>
                  <a:srgbClr val="57585B"/>
                </a:solidFill>
                <a:latin typeface="Microsoft Sans Serif"/>
                <a:cs typeface="Microsoft Sans Serif"/>
              </a:rPr>
              <a:t>la</a:t>
            </a:r>
            <a:r>
              <a:rPr sz="1000" spc="165" dirty="0">
                <a:solidFill>
                  <a:srgbClr val="57585B"/>
                </a:solidFill>
                <a:latin typeface="Microsoft Sans Serif"/>
                <a:cs typeface="Microsoft Sans Serif"/>
              </a:rPr>
              <a:t> </a:t>
            </a:r>
            <a:r>
              <a:rPr sz="1000" spc="-60" dirty="0">
                <a:solidFill>
                  <a:srgbClr val="57585B"/>
                </a:solidFill>
                <a:latin typeface="Microsoft Sans Serif"/>
                <a:cs typeface="Microsoft Sans Serif"/>
              </a:rPr>
              <a:t>zona</a:t>
            </a:r>
            <a:r>
              <a:rPr sz="1000" spc="165" dirty="0">
                <a:solidFill>
                  <a:srgbClr val="57585B"/>
                </a:solidFill>
                <a:latin typeface="Microsoft Sans Serif"/>
                <a:cs typeface="Microsoft Sans Serif"/>
              </a:rPr>
              <a:t> </a:t>
            </a:r>
            <a:r>
              <a:rPr sz="1000" spc="-60" dirty="0">
                <a:solidFill>
                  <a:srgbClr val="57585B"/>
                </a:solidFill>
                <a:latin typeface="Microsoft Sans Serif"/>
                <a:cs typeface="Microsoft Sans Serif"/>
              </a:rPr>
              <a:t>y</a:t>
            </a:r>
            <a:r>
              <a:rPr sz="1000" spc="155" dirty="0">
                <a:solidFill>
                  <a:srgbClr val="57585B"/>
                </a:solidFill>
                <a:latin typeface="Microsoft Sans Serif"/>
                <a:cs typeface="Microsoft Sans Serif"/>
              </a:rPr>
              <a:t> </a:t>
            </a:r>
            <a:r>
              <a:rPr sz="1000" spc="-50" dirty="0">
                <a:solidFill>
                  <a:srgbClr val="57585B"/>
                </a:solidFill>
                <a:latin typeface="Microsoft Sans Serif"/>
                <a:cs typeface="Microsoft Sans Serif"/>
              </a:rPr>
              <a:t>al</a:t>
            </a:r>
            <a:r>
              <a:rPr sz="1000" spc="160" dirty="0">
                <a:solidFill>
                  <a:srgbClr val="57585B"/>
                </a:solidFill>
                <a:latin typeface="Microsoft Sans Serif"/>
                <a:cs typeface="Microsoft Sans Serif"/>
              </a:rPr>
              <a:t> </a:t>
            </a:r>
            <a:r>
              <a:rPr sz="1000" spc="-70" dirty="0">
                <a:solidFill>
                  <a:srgbClr val="57585B"/>
                </a:solidFill>
                <a:latin typeface="Microsoft Sans Serif"/>
                <a:cs typeface="Microsoft Sans Serif"/>
              </a:rPr>
              <a:t>mismo</a:t>
            </a:r>
            <a:endParaRPr sz="1000">
              <a:latin typeface="Microsoft Sans Serif"/>
              <a:cs typeface="Microsoft Sans Serif"/>
            </a:endParaRPr>
          </a:p>
        </p:txBody>
      </p:sp>
      <p:sp>
        <p:nvSpPr>
          <p:cNvPr id="13" name="object 13"/>
          <p:cNvSpPr txBox="1"/>
          <p:nvPr/>
        </p:nvSpPr>
        <p:spPr>
          <a:xfrm>
            <a:off x="4099943" y="3797937"/>
            <a:ext cx="3019425" cy="328295"/>
          </a:xfrm>
          <a:prstGeom prst="rect">
            <a:avLst/>
          </a:prstGeom>
        </p:spPr>
        <p:txBody>
          <a:bodyPr vert="horz" wrap="square" lIns="0" tIns="18409" rIns="0" bIns="0" rtlCol="0">
            <a:spAutoFit/>
          </a:bodyPr>
          <a:lstStyle/>
          <a:p>
            <a:pPr marL="12697" marR="5077">
              <a:lnSpc>
                <a:spcPts val="1190"/>
              </a:lnSpc>
              <a:spcBef>
                <a:spcPts val="145"/>
              </a:spcBef>
            </a:pPr>
            <a:r>
              <a:rPr sz="1000" spc="-35" dirty="0">
                <a:solidFill>
                  <a:srgbClr val="57585B"/>
                </a:solidFill>
                <a:latin typeface="Microsoft Sans Serif"/>
                <a:cs typeface="Microsoft Sans Serif"/>
              </a:rPr>
              <a:t>t</a:t>
            </a:r>
            <a:r>
              <a:rPr sz="1000" spc="-30" dirty="0">
                <a:solidFill>
                  <a:srgbClr val="57585B"/>
                </a:solidFill>
                <a:latin typeface="Microsoft Sans Serif"/>
                <a:cs typeface="Microsoft Sans Serif"/>
              </a:rPr>
              <a:t>i</a:t>
            </a:r>
            <a:r>
              <a:rPr sz="1000" spc="-60" dirty="0">
                <a:solidFill>
                  <a:srgbClr val="57585B"/>
                </a:solidFill>
                <a:latin typeface="Microsoft Sans Serif"/>
                <a:cs typeface="Microsoft Sans Serif"/>
              </a:rPr>
              <a:t>e</a:t>
            </a:r>
            <a:r>
              <a:rPr sz="1000" spc="-95" dirty="0">
                <a:solidFill>
                  <a:srgbClr val="57585B"/>
                </a:solidFill>
                <a:latin typeface="Microsoft Sans Serif"/>
                <a:cs typeface="Microsoft Sans Serif"/>
              </a:rPr>
              <a:t>m</a:t>
            </a:r>
            <a:r>
              <a:rPr sz="1000" spc="-60" dirty="0">
                <a:solidFill>
                  <a:srgbClr val="57585B"/>
                </a:solidFill>
                <a:latin typeface="Microsoft Sans Serif"/>
                <a:cs typeface="Microsoft Sans Serif"/>
              </a:rPr>
              <a:t>p</a:t>
            </a:r>
            <a:r>
              <a:rPr sz="1000" spc="-65" dirty="0">
                <a:solidFill>
                  <a:srgbClr val="57585B"/>
                </a:solidFill>
                <a:latin typeface="Microsoft Sans Serif"/>
                <a:cs typeface="Microsoft Sans Serif"/>
              </a:rPr>
              <a:t>o</a:t>
            </a:r>
            <a:r>
              <a:rPr sz="1000" spc="-10" dirty="0">
                <a:solidFill>
                  <a:srgbClr val="57585B"/>
                </a:solidFill>
                <a:latin typeface="Microsoft Sans Serif"/>
                <a:cs typeface="Microsoft Sans Serif"/>
              </a:rPr>
              <a:t> </a:t>
            </a:r>
            <a:r>
              <a:rPr sz="1000" spc="-60" dirty="0">
                <a:solidFill>
                  <a:srgbClr val="57585B"/>
                </a:solidFill>
                <a:latin typeface="Microsoft Sans Serif"/>
                <a:cs typeface="Microsoft Sans Serif"/>
              </a:rPr>
              <a:t>d</a:t>
            </a:r>
            <a:r>
              <a:rPr sz="1000" spc="-30" dirty="0">
                <a:solidFill>
                  <a:srgbClr val="57585B"/>
                </a:solidFill>
                <a:latin typeface="Microsoft Sans Serif"/>
                <a:cs typeface="Microsoft Sans Serif"/>
              </a:rPr>
              <a:t>i</a:t>
            </a:r>
            <a:r>
              <a:rPr sz="1000" spc="-45" dirty="0">
                <a:solidFill>
                  <a:srgbClr val="57585B"/>
                </a:solidFill>
                <a:latin typeface="Microsoft Sans Serif"/>
                <a:cs typeface="Microsoft Sans Serif"/>
              </a:rPr>
              <a:t>sf</a:t>
            </a:r>
            <a:r>
              <a:rPr sz="1000" spc="-40" dirty="0">
                <a:solidFill>
                  <a:srgbClr val="57585B"/>
                </a:solidFill>
                <a:latin typeface="Microsoft Sans Serif"/>
                <a:cs typeface="Microsoft Sans Serif"/>
              </a:rPr>
              <a:t>r</a:t>
            </a:r>
            <a:r>
              <a:rPr sz="1000" spc="-60" dirty="0">
                <a:solidFill>
                  <a:srgbClr val="57585B"/>
                </a:solidFill>
                <a:latin typeface="Microsoft Sans Serif"/>
                <a:cs typeface="Microsoft Sans Serif"/>
              </a:rPr>
              <a:t>u</a:t>
            </a:r>
            <a:r>
              <a:rPr sz="1000" spc="-35" dirty="0">
                <a:solidFill>
                  <a:srgbClr val="57585B"/>
                </a:solidFill>
                <a:latin typeface="Microsoft Sans Serif"/>
                <a:cs typeface="Microsoft Sans Serif"/>
              </a:rPr>
              <a:t>t</a:t>
            </a:r>
            <a:r>
              <a:rPr sz="1000" spc="-65" dirty="0">
                <a:solidFill>
                  <a:srgbClr val="57585B"/>
                </a:solidFill>
                <a:latin typeface="Microsoft Sans Serif"/>
                <a:cs typeface="Microsoft Sans Serif"/>
              </a:rPr>
              <a:t>a</a:t>
            </a:r>
            <a:r>
              <a:rPr sz="1000" spc="-60" dirty="0">
                <a:solidFill>
                  <a:srgbClr val="57585B"/>
                </a:solidFill>
                <a:latin typeface="Microsoft Sans Serif"/>
                <a:cs typeface="Microsoft Sans Serif"/>
              </a:rPr>
              <a:t>nd</a:t>
            </a:r>
            <a:r>
              <a:rPr sz="1000" spc="-65" dirty="0">
                <a:solidFill>
                  <a:srgbClr val="57585B"/>
                </a:solidFill>
                <a:latin typeface="Microsoft Sans Serif"/>
                <a:cs typeface="Microsoft Sans Serif"/>
              </a:rPr>
              <a:t>o</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d</a:t>
            </a:r>
            <a:r>
              <a:rPr sz="1000" spc="-65" dirty="0">
                <a:solidFill>
                  <a:srgbClr val="57585B"/>
                </a:solidFill>
                <a:latin typeface="Microsoft Sans Serif"/>
                <a:cs typeface="Microsoft Sans Serif"/>
              </a:rPr>
              <a:t>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t>
            </a:r>
            <a:r>
              <a:rPr sz="1000" spc="-65" dirty="0">
                <a:solidFill>
                  <a:srgbClr val="57585B"/>
                </a:solidFill>
                <a:latin typeface="Microsoft Sans Serif"/>
                <a:cs typeface="Microsoft Sans Serif"/>
              </a:rPr>
              <a:t>a</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co</a:t>
            </a:r>
            <a:r>
              <a:rPr sz="1000" spc="-95" dirty="0">
                <a:solidFill>
                  <a:srgbClr val="57585B"/>
                </a:solidFill>
                <a:latin typeface="Microsoft Sans Serif"/>
                <a:cs typeface="Microsoft Sans Serif"/>
              </a:rPr>
              <a:t>m</a:t>
            </a:r>
            <a:r>
              <a:rPr sz="1000" spc="-45" dirty="0">
                <a:solidFill>
                  <a:srgbClr val="57585B"/>
                </a:solidFill>
                <a:latin typeface="Microsoft Sans Serif"/>
                <a:cs typeface="Microsoft Sans Serif"/>
              </a:rPr>
              <a:t>i</a:t>
            </a:r>
            <a:r>
              <a:rPr sz="1000" spc="-60" dirty="0">
                <a:solidFill>
                  <a:srgbClr val="57585B"/>
                </a:solidFill>
                <a:latin typeface="Microsoft Sans Serif"/>
                <a:cs typeface="Microsoft Sans Serif"/>
              </a:rPr>
              <a:t>d</a:t>
            </a:r>
            <a:r>
              <a:rPr sz="1000" spc="-65" dirty="0">
                <a:solidFill>
                  <a:srgbClr val="57585B"/>
                </a:solidFill>
                <a:latin typeface="Microsoft Sans Serif"/>
                <a:cs typeface="Microsoft Sans Serif"/>
              </a:rPr>
              <a:t>a</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e</a:t>
            </a:r>
            <a:r>
              <a:rPr sz="1000" spc="-65" dirty="0">
                <a:solidFill>
                  <a:srgbClr val="57585B"/>
                </a:solidFill>
                <a:latin typeface="Microsoft Sans Serif"/>
                <a:cs typeface="Microsoft Sans Serif"/>
              </a:rPr>
              <a:t>n</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a</a:t>
            </a:r>
            <a:r>
              <a:rPr sz="1000" spc="-45" dirty="0">
                <a:solidFill>
                  <a:srgbClr val="57585B"/>
                </a:solidFill>
                <a:latin typeface="Microsoft Sans Serif"/>
                <a:cs typeface="Microsoft Sans Serif"/>
              </a:rPr>
              <a:t>l</a:t>
            </a:r>
            <a:r>
              <a:rPr sz="1000" spc="-60" dirty="0">
                <a:solidFill>
                  <a:srgbClr val="57585B"/>
                </a:solidFill>
                <a:latin typeface="Microsoft Sans Serif"/>
                <a:cs typeface="Microsoft Sans Serif"/>
              </a:rPr>
              <a:t>gu</a:t>
            </a:r>
            <a:r>
              <a:rPr sz="1000" spc="-65" dirty="0">
                <a:solidFill>
                  <a:srgbClr val="57585B"/>
                </a:solidFill>
                <a:latin typeface="Microsoft Sans Serif"/>
                <a:cs typeface="Microsoft Sans Serif"/>
              </a:rPr>
              <a:t>n</a:t>
            </a:r>
            <a:r>
              <a:rPr sz="1000" spc="-60" dirty="0">
                <a:solidFill>
                  <a:srgbClr val="57585B"/>
                </a:solidFill>
                <a:latin typeface="Microsoft Sans Serif"/>
                <a:cs typeface="Microsoft Sans Serif"/>
              </a:rPr>
              <a:t>os</a:t>
            </a:r>
            <a:r>
              <a:rPr sz="1000" spc="-5" dirty="0">
                <a:solidFill>
                  <a:srgbClr val="57585B"/>
                </a:solidFill>
                <a:latin typeface="Microsoft Sans Serif"/>
                <a:cs typeface="Microsoft Sans Serif"/>
              </a:rPr>
              <a:t> </a:t>
            </a:r>
            <a:r>
              <a:rPr sz="1000" spc="-60" dirty="0">
                <a:solidFill>
                  <a:srgbClr val="57585B"/>
                </a:solidFill>
                <a:latin typeface="Microsoft Sans Serif"/>
                <a:cs typeface="Microsoft Sans Serif"/>
              </a:rPr>
              <a:t>d</a:t>
            </a:r>
            <a:r>
              <a:rPr sz="1000" spc="-65" dirty="0">
                <a:solidFill>
                  <a:srgbClr val="57585B"/>
                </a:solidFill>
                <a:latin typeface="Microsoft Sans Serif"/>
                <a:cs typeface="Microsoft Sans Serif"/>
              </a:rPr>
              <a:t>e</a:t>
            </a:r>
            <a:r>
              <a:rPr sz="1000" spc="5" dirty="0">
                <a:solidFill>
                  <a:srgbClr val="57585B"/>
                </a:solidFill>
                <a:latin typeface="Microsoft Sans Serif"/>
                <a:cs typeface="Microsoft Sans Serif"/>
              </a:rPr>
              <a:t> </a:t>
            </a:r>
            <a:r>
              <a:rPr sz="1000" spc="-45" dirty="0">
                <a:solidFill>
                  <a:srgbClr val="57585B"/>
                </a:solidFill>
                <a:latin typeface="Microsoft Sans Serif"/>
                <a:cs typeface="Microsoft Sans Serif"/>
              </a:rPr>
              <a:t>l</a:t>
            </a:r>
            <a:r>
              <a:rPr sz="1000" spc="-60" dirty="0">
                <a:solidFill>
                  <a:srgbClr val="57585B"/>
                </a:solidFill>
                <a:latin typeface="Microsoft Sans Serif"/>
                <a:cs typeface="Microsoft Sans Serif"/>
              </a:rPr>
              <a:t>os</a:t>
            </a:r>
            <a:r>
              <a:rPr sz="1000" spc="-5" dirty="0">
                <a:solidFill>
                  <a:srgbClr val="57585B"/>
                </a:solidFill>
                <a:latin typeface="Microsoft Sans Serif"/>
                <a:cs typeface="Microsoft Sans Serif"/>
              </a:rPr>
              <a:t> </a:t>
            </a:r>
            <a:r>
              <a:rPr sz="1000" spc="-95" dirty="0">
                <a:solidFill>
                  <a:srgbClr val="57585B"/>
                </a:solidFill>
                <a:latin typeface="Microsoft Sans Serif"/>
                <a:cs typeface="Microsoft Sans Serif"/>
              </a:rPr>
              <a:t>m</a:t>
            </a:r>
            <a:r>
              <a:rPr sz="1000" spc="-60" dirty="0">
                <a:solidFill>
                  <a:srgbClr val="57585B"/>
                </a:solidFill>
                <a:latin typeface="Microsoft Sans Serif"/>
                <a:cs typeface="Microsoft Sans Serif"/>
              </a:rPr>
              <a:t>e</a:t>
            </a:r>
            <a:r>
              <a:rPr sz="1000" spc="-30" dirty="0">
                <a:solidFill>
                  <a:srgbClr val="57585B"/>
                </a:solidFill>
                <a:latin typeface="Microsoft Sans Serif"/>
                <a:cs typeface="Microsoft Sans Serif"/>
              </a:rPr>
              <a:t>j</a:t>
            </a:r>
            <a:r>
              <a:rPr sz="1000" spc="-60" dirty="0">
                <a:solidFill>
                  <a:srgbClr val="57585B"/>
                </a:solidFill>
                <a:latin typeface="Microsoft Sans Serif"/>
                <a:cs typeface="Microsoft Sans Serif"/>
              </a:rPr>
              <a:t>o</a:t>
            </a:r>
            <a:r>
              <a:rPr sz="1000" spc="-40" dirty="0">
                <a:solidFill>
                  <a:srgbClr val="57585B"/>
                </a:solidFill>
                <a:latin typeface="Microsoft Sans Serif"/>
                <a:cs typeface="Microsoft Sans Serif"/>
              </a:rPr>
              <a:t>r</a:t>
            </a:r>
            <a:r>
              <a:rPr sz="1000" spc="-60" dirty="0">
                <a:solidFill>
                  <a:srgbClr val="57585B"/>
                </a:solidFill>
                <a:latin typeface="Microsoft Sans Serif"/>
                <a:cs typeface="Microsoft Sans Serif"/>
              </a:rPr>
              <a:t>e</a:t>
            </a:r>
            <a:r>
              <a:rPr sz="1000" spc="-40" dirty="0">
                <a:solidFill>
                  <a:srgbClr val="57585B"/>
                </a:solidFill>
                <a:latin typeface="Microsoft Sans Serif"/>
                <a:cs typeface="Microsoft Sans Serif"/>
              </a:rPr>
              <a:t>s  </a:t>
            </a:r>
            <a:r>
              <a:rPr sz="1000" spc="-60" dirty="0">
                <a:solidFill>
                  <a:srgbClr val="57585B"/>
                </a:solidFill>
                <a:latin typeface="Microsoft Sans Serif"/>
                <a:cs typeface="Microsoft Sans Serif"/>
              </a:rPr>
              <a:t>ca</a:t>
            </a:r>
            <a:r>
              <a:rPr sz="1000" spc="-35" dirty="0">
                <a:solidFill>
                  <a:srgbClr val="57585B"/>
                </a:solidFill>
                <a:latin typeface="Microsoft Sans Serif"/>
                <a:cs typeface="Microsoft Sans Serif"/>
              </a:rPr>
              <a:t>f</a:t>
            </a:r>
            <a:r>
              <a:rPr sz="1000" spc="-60" dirty="0">
                <a:solidFill>
                  <a:srgbClr val="57585B"/>
                </a:solidFill>
                <a:latin typeface="Microsoft Sans Serif"/>
                <a:cs typeface="Microsoft Sans Serif"/>
              </a:rPr>
              <a:t>é</a:t>
            </a:r>
            <a:r>
              <a:rPr sz="1000" spc="-45" dirty="0">
                <a:solidFill>
                  <a:srgbClr val="57585B"/>
                </a:solidFill>
                <a:latin typeface="Microsoft Sans Serif"/>
                <a:cs typeface="Microsoft Sans Serif"/>
              </a:rPr>
              <a:t>s,</a:t>
            </a:r>
            <a:r>
              <a:rPr sz="1000" spc="-15" dirty="0">
                <a:solidFill>
                  <a:srgbClr val="57585B"/>
                </a:solidFill>
                <a:latin typeface="Microsoft Sans Serif"/>
                <a:cs typeface="Microsoft Sans Serif"/>
              </a:rPr>
              <a:t> </a:t>
            </a:r>
            <a:r>
              <a:rPr sz="1000" spc="-40" dirty="0">
                <a:solidFill>
                  <a:srgbClr val="57585B"/>
                </a:solidFill>
                <a:latin typeface="Microsoft Sans Serif"/>
                <a:cs typeface="Microsoft Sans Serif"/>
              </a:rPr>
              <a:t>r</a:t>
            </a:r>
            <a:r>
              <a:rPr sz="1000" spc="-60" dirty="0">
                <a:solidFill>
                  <a:srgbClr val="57585B"/>
                </a:solidFill>
                <a:latin typeface="Microsoft Sans Serif"/>
                <a:cs typeface="Microsoft Sans Serif"/>
              </a:rPr>
              <a:t>e</a:t>
            </a:r>
            <a:r>
              <a:rPr sz="1000" spc="-45" dirty="0">
                <a:solidFill>
                  <a:srgbClr val="57585B"/>
                </a:solidFill>
                <a:latin typeface="Microsoft Sans Serif"/>
                <a:cs typeface="Microsoft Sans Serif"/>
              </a:rPr>
              <a:t>st</a:t>
            </a:r>
            <a:r>
              <a:rPr sz="1000" spc="-60" dirty="0">
                <a:solidFill>
                  <a:srgbClr val="57585B"/>
                </a:solidFill>
                <a:latin typeface="Microsoft Sans Serif"/>
                <a:cs typeface="Microsoft Sans Serif"/>
              </a:rPr>
              <a:t>au</a:t>
            </a:r>
            <a:r>
              <a:rPr sz="1000" spc="-40" dirty="0">
                <a:solidFill>
                  <a:srgbClr val="57585B"/>
                </a:solidFill>
                <a:latin typeface="Microsoft Sans Serif"/>
                <a:cs typeface="Microsoft Sans Serif"/>
              </a:rPr>
              <a:t>r</a:t>
            </a:r>
            <a:r>
              <a:rPr sz="1000" spc="-65" dirty="0">
                <a:solidFill>
                  <a:srgbClr val="57585B"/>
                </a:solidFill>
                <a:latin typeface="Microsoft Sans Serif"/>
                <a:cs typeface="Microsoft Sans Serif"/>
              </a:rPr>
              <a:t>a</a:t>
            </a:r>
            <a:r>
              <a:rPr sz="1000" spc="-60" dirty="0">
                <a:solidFill>
                  <a:srgbClr val="57585B"/>
                </a:solidFill>
                <a:latin typeface="Microsoft Sans Serif"/>
                <a:cs typeface="Microsoft Sans Serif"/>
              </a:rPr>
              <a:t>n</a:t>
            </a:r>
            <a:r>
              <a:rPr sz="1000" spc="-35" dirty="0">
                <a:solidFill>
                  <a:srgbClr val="57585B"/>
                </a:solidFill>
                <a:latin typeface="Microsoft Sans Serif"/>
                <a:cs typeface="Microsoft Sans Serif"/>
              </a:rPr>
              <a:t>t</a:t>
            </a:r>
            <a:r>
              <a:rPr sz="1000" spc="-60" dirty="0">
                <a:solidFill>
                  <a:srgbClr val="57585B"/>
                </a:solidFill>
                <a:latin typeface="Microsoft Sans Serif"/>
                <a:cs typeface="Microsoft Sans Serif"/>
              </a:rPr>
              <a:t>es</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y</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u</a:t>
            </a:r>
            <a:r>
              <a:rPr sz="1000" spc="-70" dirty="0">
                <a:solidFill>
                  <a:srgbClr val="57585B"/>
                </a:solidFill>
                <a:latin typeface="Microsoft Sans Serif"/>
                <a:cs typeface="Microsoft Sans Serif"/>
              </a:rPr>
              <a:t>b</a:t>
            </a:r>
            <a:r>
              <a:rPr sz="1000" spc="-5" dirty="0">
                <a:solidFill>
                  <a:srgbClr val="57585B"/>
                </a:solidFill>
                <a:latin typeface="Microsoft Sans Serif"/>
                <a:cs typeface="Microsoft Sans Serif"/>
              </a:rPr>
              <a:t>i</a:t>
            </a:r>
            <a:r>
              <a:rPr sz="1000" spc="-60" dirty="0">
                <a:solidFill>
                  <a:srgbClr val="57585B"/>
                </a:solidFill>
                <a:latin typeface="Microsoft Sans Serif"/>
                <a:cs typeface="Microsoft Sans Serif"/>
              </a:rPr>
              <a:t>cac</a:t>
            </a:r>
            <a:r>
              <a:rPr sz="1000" spc="-25" dirty="0">
                <a:solidFill>
                  <a:srgbClr val="57585B"/>
                </a:solidFill>
                <a:latin typeface="Microsoft Sans Serif"/>
                <a:cs typeface="Microsoft Sans Serif"/>
              </a:rPr>
              <a:t>i</a:t>
            </a:r>
            <a:r>
              <a:rPr sz="1000" spc="-65" dirty="0">
                <a:solidFill>
                  <a:srgbClr val="57585B"/>
                </a:solidFill>
                <a:latin typeface="Microsoft Sans Serif"/>
                <a:cs typeface="Microsoft Sans Serif"/>
              </a:rPr>
              <a:t>o</a:t>
            </a:r>
            <a:r>
              <a:rPr sz="1000" spc="-60" dirty="0">
                <a:solidFill>
                  <a:srgbClr val="57585B"/>
                </a:solidFill>
                <a:latin typeface="Microsoft Sans Serif"/>
                <a:cs typeface="Microsoft Sans Serif"/>
              </a:rPr>
              <a:t>nes</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d</a:t>
            </a:r>
            <a:r>
              <a:rPr sz="1000" spc="-65" dirty="0">
                <a:solidFill>
                  <a:srgbClr val="57585B"/>
                </a:solidFill>
                <a:latin typeface="Microsoft Sans Serif"/>
                <a:cs typeface="Microsoft Sans Serif"/>
              </a:rPr>
              <a:t>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t>
            </a:r>
            <a:r>
              <a:rPr sz="1000" spc="-65" dirty="0">
                <a:solidFill>
                  <a:srgbClr val="57585B"/>
                </a:solidFill>
                <a:latin typeface="Microsoft Sans Serif"/>
                <a:cs typeface="Microsoft Sans Serif"/>
              </a:rPr>
              <a:t>a</a:t>
            </a:r>
            <a:r>
              <a:rPr sz="1000" spc="-10" dirty="0">
                <a:solidFill>
                  <a:srgbClr val="57585B"/>
                </a:solidFill>
                <a:latin typeface="Microsoft Sans Serif"/>
                <a:cs typeface="Microsoft Sans Serif"/>
              </a:rPr>
              <a:t> </a:t>
            </a:r>
            <a:r>
              <a:rPr sz="1000" spc="-60" dirty="0">
                <a:solidFill>
                  <a:srgbClr val="57585B"/>
                </a:solidFill>
                <a:latin typeface="Microsoft Sans Serif"/>
                <a:cs typeface="Microsoft Sans Serif"/>
              </a:rPr>
              <a:t>zo</a:t>
            </a:r>
            <a:r>
              <a:rPr sz="1000" spc="-65" dirty="0">
                <a:solidFill>
                  <a:srgbClr val="57585B"/>
                </a:solidFill>
                <a:latin typeface="Microsoft Sans Serif"/>
                <a:cs typeface="Microsoft Sans Serif"/>
              </a:rPr>
              <a:t>n</a:t>
            </a:r>
            <a:r>
              <a:rPr sz="1000" spc="-60" dirty="0">
                <a:solidFill>
                  <a:srgbClr val="57585B"/>
                </a:solidFill>
                <a:latin typeface="Microsoft Sans Serif"/>
                <a:cs typeface="Microsoft Sans Serif"/>
              </a:rPr>
              <a:t>a</a:t>
            </a:r>
            <a:r>
              <a:rPr sz="1000" spc="-35" dirty="0">
                <a:solidFill>
                  <a:srgbClr val="57585B"/>
                </a:solidFill>
                <a:latin typeface="Microsoft Sans Serif"/>
                <a:cs typeface="Microsoft Sans Serif"/>
              </a:rPr>
              <a:t>.</a:t>
            </a:r>
            <a:endParaRPr sz="1000">
              <a:latin typeface="Microsoft Sans Serif"/>
              <a:cs typeface="Microsoft Sans Serif"/>
            </a:endParaRPr>
          </a:p>
        </p:txBody>
      </p:sp>
      <p:sp>
        <p:nvSpPr>
          <p:cNvPr id="14" name="object 14"/>
          <p:cNvSpPr txBox="1"/>
          <p:nvPr/>
        </p:nvSpPr>
        <p:spPr>
          <a:xfrm>
            <a:off x="4099943" y="4261233"/>
            <a:ext cx="3020060" cy="141668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ts val="1190"/>
              </a:lnSpc>
              <a:spcBef>
                <a:spcPts val="30"/>
              </a:spcBef>
            </a:pPr>
            <a:r>
              <a:rPr sz="1000" spc="-5" dirty="0">
                <a:solidFill>
                  <a:srgbClr val="57585B"/>
                </a:solidFill>
                <a:latin typeface="Microsoft Sans Serif"/>
                <a:cs typeface="Microsoft Sans Serif"/>
              </a:rPr>
              <a:t>Nutritivo, </a:t>
            </a:r>
            <a:r>
              <a:rPr sz="1000" spc="-10" dirty="0">
                <a:solidFill>
                  <a:srgbClr val="57585B"/>
                </a:solidFill>
                <a:latin typeface="Microsoft Sans Serif"/>
                <a:cs typeface="Microsoft Sans Serif"/>
              </a:rPr>
              <a:t>curativo </a:t>
            </a:r>
            <a:r>
              <a:rPr sz="1000" spc="-5" dirty="0">
                <a:solidFill>
                  <a:srgbClr val="57585B"/>
                </a:solidFill>
                <a:latin typeface="Microsoft Sans Serif"/>
                <a:cs typeface="Microsoft Sans Serif"/>
              </a:rPr>
              <a:t>y energizante, como </a:t>
            </a:r>
            <a:r>
              <a:rPr sz="1000" dirty="0">
                <a:solidFill>
                  <a:srgbClr val="57585B"/>
                </a:solidFill>
                <a:latin typeface="Microsoft Sans Serif"/>
                <a:cs typeface="Microsoft Sans Serif"/>
              </a:rPr>
              <a:t>su </a:t>
            </a:r>
            <a:r>
              <a:rPr sz="1000" spc="-10" dirty="0">
                <a:solidFill>
                  <a:srgbClr val="57585B"/>
                </a:solidFill>
                <a:latin typeface="Microsoft Sans Serif"/>
                <a:cs typeface="Microsoft Sans Serif"/>
              </a:rPr>
              <a:t>lema, es la </a:t>
            </a:r>
            <a:r>
              <a:rPr sz="1000" spc="-5" dirty="0">
                <a:solidFill>
                  <a:srgbClr val="57585B"/>
                </a:solidFill>
                <a:latin typeface="Microsoft Sans Serif"/>
                <a:cs typeface="Microsoft Sans Serif"/>
              </a:rPr>
              <a:t> base 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gama de cursos de jardinería </a:t>
            </a:r>
            <a:r>
              <a:rPr sz="1000" spc="-10" dirty="0">
                <a:solidFill>
                  <a:srgbClr val="57585B"/>
                </a:solidFill>
                <a:latin typeface="Microsoft Sans Serif"/>
                <a:cs typeface="Microsoft Sans Serif"/>
              </a:rPr>
              <a:t>orgánica, </a:t>
            </a:r>
            <a:r>
              <a:rPr sz="1000" spc="-5" dirty="0">
                <a:solidFill>
                  <a:srgbClr val="57585B"/>
                </a:solidFill>
                <a:latin typeface="Microsoft Sans Serif"/>
                <a:cs typeface="Microsoft Sans Serif"/>
              </a:rPr>
              <a:t> cocina</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60" dirty="0">
                <a:solidFill>
                  <a:srgbClr val="57585B"/>
                </a:solidFill>
                <a:latin typeface="Microsoft Sans Serif"/>
                <a:cs typeface="Microsoft Sans Serif"/>
              </a:rPr>
              <a:t> </a:t>
            </a:r>
            <a:r>
              <a:rPr sz="1000" spc="-10" dirty="0">
                <a:solidFill>
                  <a:srgbClr val="57585B"/>
                </a:solidFill>
                <a:latin typeface="Microsoft Sans Serif"/>
                <a:cs typeface="Microsoft Sans Serif"/>
              </a:rPr>
              <a:t>base</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60" dirty="0">
                <a:solidFill>
                  <a:srgbClr val="57585B"/>
                </a:solidFill>
                <a:latin typeface="Microsoft Sans Serif"/>
                <a:cs typeface="Microsoft Sans Serif"/>
              </a:rPr>
              <a:t> </a:t>
            </a:r>
            <a:r>
              <a:rPr sz="1000" spc="-10" dirty="0">
                <a:solidFill>
                  <a:srgbClr val="57585B"/>
                </a:solidFill>
                <a:latin typeface="Microsoft Sans Serif"/>
                <a:cs typeface="Microsoft Sans Serif"/>
              </a:rPr>
              <a:t>plantas,</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horneado</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masa</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madre,</a:t>
            </a:r>
            <a:endParaRPr sz="1000">
              <a:latin typeface="Microsoft Sans Serif"/>
              <a:cs typeface="Microsoft Sans Serif"/>
            </a:endParaRPr>
          </a:p>
          <a:p>
            <a:pPr marL="12697" marR="5077" algn="just">
              <a:lnSpc>
                <a:spcPts val="1190"/>
              </a:lnSpc>
              <a:spcBef>
                <a:spcPts val="10"/>
              </a:spcBef>
            </a:pPr>
            <a:r>
              <a:rPr sz="1000" spc="-5" dirty="0">
                <a:solidFill>
                  <a:srgbClr val="57585B"/>
                </a:solidFill>
                <a:latin typeface="Microsoft Sans Serif"/>
                <a:cs typeface="Microsoft Sans Serif"/>
              </a:rPr>
              <a:t>fermentación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búsqueda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alimentos</a:t>
            </a:r>
            <a:r>
              <a:rPr sz="1000" spc="-5" dirty="0">
                <a:solidFill>
                  <a:srgbClr val="57585B"/>
                </a:solidFill>
                <a:latin typeface="Microsoft Sans Serif"/>
                <a:cs typeface="Microsoft Sans Serif"/>
              </a:rPr>
              <a:t> 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ofrece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Neantog.</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Promueven</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25"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alimentos</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base</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plantas</a:t>
            </a:r>
            <a:endParaRPr sz="1000">
              <a:latin typeface="Microsoft Sans Serif"/>
              <a:cs typeface="Microsoft Sans Serif"/>
            </a:endParaRPr>
          </a:p>
          <a:p>
            <a:pPr marL="12697" marR="6347" algn="just">
              <a:lnSpc>
                <a:spcPts val="1190"/>
              </a:lnSpc>
              <a:spcBef>
                <a:spcPts val="5"/>
              </a:spcBef>
            </a:pPr>
            <a:r>
              <a:rPr sz="1000" spc="-5" dirty="0">
                <a:solidFill>
                  <a:srgbClr val="57585B"/>
                </a:solidFill>
                <a:latin typeface="Microsoft Sans Serif"/>
                <a:cs typeface="Microsoft Sans Serif"/>
              </a:rPr>
              <a:t>por </a:t>
            </a:r>
            <a:r>
              <a:rPr sz="1000" spc="-10" dirty="0">
                <a:solidFill>
                  <a:srgbClr val="57585B"/>
                </a:solidFill>
                <a:latin typeface="Microsoft Sans Serif"/>
                <a:cs typeface="Microsoft Sans Serif"/>
              </a:rPr>
              <a:t>todos sus beneficios para la </a:t>
            </a:r>
            <a:r>
              <a:rPr sz="1000" spc="-5" dirty="0">
                <a:solidFill>
                  <a:srgbClr val="57585B"/>
                </a:solidFill>
                <a:latin typeface="Microsoft Sans Serif"/>
                <a:cs typeface="Microsoft Sans Serif"/>
              </a:rPr>
              <a:t>salud y </a:t>
            </a:r>
            <a:r>
              <a:rPr sz="1000" spc="-10" dirty="0">
                <a:solidFill>
                  <a:srgbClr val="57585B"/>
                </a:solidFill>
                <a:latin typeface="Microsoft Sans Serif"/>
                <a:cs typeface="Microsoft Sans Serif"/>
              </a:rPr>
              <a:t>tienen </a:t>
            </a:r>
            <a:r>
              <a:rPr sz="1000" spc="-5" dirty="0">
                <a:solidFill>
                  <a:srgbClr val="57585B"/>
                </a:solidFill>
                <a:latin typeface="Microsoft Sans Serif"/>
                <a:cs typeface="Microsoft Sans Serif"/>
              </a:rPr>
              <a:t>una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 </a:t>
            </a:r>
            <a:r>
              <a:rPr sz="1000" spc="-10" dirty="0">
                <a:solidFill>
                  <a:srgbClr val="57585B"/>
                </a:solidFill>
                <a:latin typeface="Microsoft Sans Serif"/>
                <a:cs typeface="Microsoft Sans Serif"/>
              </a:rPr>
              <a:t>cantidad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recetas que </a:t>
            </a:r>
            <a:r>
              <a:rPr sz="1000" dirty="0">
                <a:solidFill>
                  <a:srgbClr val="57585B"/>
                </a:solidFill>
                <a:latin typeface="Microsoft Sans Serif"/>
                <a:cs typeface="Microsoft Sans Serif"/>
              </a:rPr>
              <a:t>se </a:t>
            </a:r>
            <a:r>
              <a:rPr sz="1000" spc="-10" dirty="0">
                <a:solidFill>
                  <a:srgbClr val="57585B"/>
                </a:solidFill>
                <a:latin typeface="Microsoft Sans Serif"/>
                <a:cs typeface="Microsoft Sans Serif"/>
              </a:rPr>
              <a:t>ofrecen para brindar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variedad</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inspiración.</a:t>
            </a:r>
            <a:endParaRPr sz="1000">
              <a:latin typeface="Microsoft Sans Serif"/>
              <a:cs typeface="Microsoft Sans Serif"/>
            </a:endParaRPr>
          </a:p>
        </p:txBody>
      </p:sp>
      <p:sp>
        <p:nvSpPr>
          <p:cNvPr id="15" name="object 15"/>
          <p:cNvSpPr txBox="1"/>
          <p:nvPr/>
        </p:nvSpPr>
        <p:spPr>
          <a:xfrm>
            <a:off x="4099943" y="5811392"/>
            <a:ext cx="3020695" cy="96393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nSpc>
                <a:spcPts val="1190"/>
              </a:lnSpc>
              <a:spcBef>
                <a:spcPts val="35"/>
              </a:spcBef>
            </a:pPr>
            <a:r>
              <a:rPr sz="1000" spc="-10" dirty="0">
                <a:solidFill>
                  <a:srgbClr val="57585B"/>
                </a:solidFill>
                <a:latin typeface="Microsoft Sans Serif"/>
                <a:cs typeface="Microsoft Sans Serif"/>
              </a:rPr>
              <a:t>El</a:t>
            </a:r>
            <a:r>
              <a:rPr sz="1000" spc="90" dirty="0">
                <a:solidFill>
                  <a:srgbClr val="57585B"/>
                </a:solidFill>
                <a:latin typeface="Microsoft Sans Serif"/>
                <a:cs typeface="Microsoft Sans Serif"/>
              </a:rPr>
              <a:t> </a:t>
            </a:r>
            <a:r>
              <a:rPr sz="1000" spc="-10" dirty="0">
                <a:solidFill>
                  <a:srgbClr val="57585B"/>
                </a:solidFill>
                <a:latin typeface="Microsoft Sans Serif"/>
                <a:cs typeface="Microsoft Sans Serif"/>
              </a:rPr>
              <a:t>estilo</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00" dirty="0">
                <a:solidFill>
                  <a:srgbClr val="57585B"/>
                </a:solidFill>
                <a:latin typeface="Microsoft Sans Serif"/>
                <a:cs typeface="Microsoft Sans Serif"/>
              </a:rPr>
              <a:t> </a:t>
            </a:r>
            <a:r>
              <a:rPr sz="1000" spc="-10" dirty="0">
                <a:solidFill>
                  <a:srgbClr val="57585B"/>
                </a:solidFill>
                <a:latin typeface="Microsoft Sans Serif"/>
                <a:cs typeface="Microsoft Sans Serif"/>
              </a:rPr>
              <a:t>vida</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9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1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cursos</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Wieland</a:t>
            </a:r>
            <a:r>
              <a:rPr sz="1000" spc="100"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90" dirty="0">
                <a:solidFill>
                  <a:srgbClr val="57585B"/>
                </a:solidFill>
                <a:latin typeface="Microsoft Sans Serif"/>
                <a:cs typeface="Microsoft Sans Serif"/>
              </a:rPr>
              <a:t> </a:t>
            </a:r>
            <a:r>
              <a:rPr sz="1000" spc="-5" dirty="0">
                <a:solidFill>
                  <a:srgbClr val="57585B"/>
                </a:solidFill>
                <a:latin typeface="Microsoft Sans Serif"/>
                <a:cs typeface="Microsoft Sans Serif"/>
              </a:rPr>
              <a:t>centran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43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434" dirty="0">
                <a:solidFill>
                  <a:srgbClr val="57585B"/>
                </a:solidFill>
                <a:latin typeface="Microsoft Sans Serif"/>
                <a:cs typeface="Microsoft Sans Serif"/>
              </a:rPr>
              <a:t> </a:t>
            </a:r>
            <a:r>
              <a:rPr sz="1000" spc="-10" dirty="0">
                <a:solidFill>
                  <a:srgbClr val="57585B"/>
                </a:solidFill>
                <a:latin typeface="Microsoft Sans Serif"/>
                <a:cs typeface="Microsoft Sans Serif"/>
              </a:rPr>
              <a:t>vida</a:t>
            </a:r>
            <a:r>
              <a:rPr sz="1000" spc="44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40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44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prácticas</a:t>
            </a:r>
            <a:r>
              <a:rPr sz="1000" spc="440" dirty="0">
                <a:solidFill>
                  <a:srgbClr val="57585B"/>
                </a:solidFill>
                <a:latin typeface="Microsoft Sans Serif"/>
                <a:cs typeface="Microsoft Sans Serif"/>
              </a:rPr>
              <a:t> </a:t>
            </a:r>
            <a:r>
              <a:rPr sz="1000" spc="-10" dirty="0">
                <a:solidFill>
                  <a:srgbClr val="57585B"/>
                </a:solidFill>
                <a:latin typeface="Microsoft Sans Serif"/>
                <a:cs typeface="Microsoft Sans Serif"/>
              </a:rPr>
              <a:t>Sostenibles.</a:t>
            </a:r>
            <a:r>
              <a:rPr sz="1000" spc="434" dirty="0">
                <a:solidFill>
                  <a:srgbClr val="57585B"/>
                </a:solidFill>
                <a:latin typeface="Microsoft Sans Serif"/>
                <a:cs typeface="Microsoft Sans Serif"/>
              </a:rPr>
              <a:t> </a:t>
            </a:r>
            <a:r>
              <a:rPr sz="1000" spc="-10" dirty="0">
                <a:solidFill>
                  <a:srgbClr val="57585B"/>
                </a:solidFill>
                <a:latin typeface="Microsoft Sans Serif"/>
                <a:cs typeface="Microsoft Sans Serif"/>
              </a:rPr>
              <a:t>Enseñan</a:t>
            </a:r>
            <a:endParaRPr sz="1000">
              <a:latin typeface="Microsoft Sans Serif"/>
              <a:cs typeface="Microsoft Sans Serif"/>
            </a:endParaRPr>
          </a:p>
          <a:p>
            <a:pPr marL="12697" marR="6982">
              <a:lnSpc>
                <a:spcPts val="1190"/>
              </a:lnSpc>
              <a:spcBef>
                <a:spcPts val="5"/>
              </a:spcBef>
            </a:pPr>
            <a:r>
              <a:rPr sz="1000" spc="-5" dirty="0">
                <a:solidFill>
                  <a:srgbClr val="57585B"/>
                </a:solidFill>
                <a:latin typeface="Microsoft Sans Serif"/>
                <a:cs typeface="Microsoft Sans Serif"/>
              </a:rPr>
              <a:t>desde</a:t>
            </a:r>
            <a:r>
              <a:rPr sz="1000" spc="110" dirty="0">
                <a:solidFill>
                  <a:srgbClr val="57585B"/>
                </a:solidFill>
                <a:latin typeface="Microsoft Sans Serif"/>
                <a:cs typeface="Microsoft Sans Serif"/>
              </a:rPr>
              <a:t> </a:t>
            </a:r>
            <a:r>
              <a:rPr sz="1000" spc="-10" dirty="0">
                <a:solidFill>
                  <a:srgbClr val="57585B"/>
                </a:solidFill>
                <a:latin typeface="Microsoft Sans Serif"/>
                <a:cs typeface="Microsoft Sans Serif"/>
              </a:rPr>
              <a:t>sus</a:t>
            </a:r>
            <a:r>
              <a:rPr sz="1000" spc="14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propias</a:t>
            </a:r>
            <a:r>
              <a:rPr sz="1000" spc="140" dirty="0">
                <a:solidFill>
                  <a:srgbClr val="57585B"/>
                </a:solidFill>
                <a:latin typeface="Microsoft Sans Serif"/>
                <a:cs typeface="Microsoft Sans Serif"/>
              </a:rPr>
              <a:t> </a:t>
            </a:r>
            <a:r>
              <a:rPr sz="1000" spc="-10" dirty="0">
                <a:solidFill>
                  <a:srgbClr val="57585B"/>
                </a:solidFill>
                <a:latin typeface="Microsoft Sans Serif"/>
                <a:cs typeface="Microsoft Sans Serif"/>
              </a:rPr>
              <a:t>experiencias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25" dirty="0">
                <a:solidFill>
                  <a:srgbClr val="57585B"/>
                </a:solidFill>
                <a:latin typeface="Microsoft Sans Serif"/>
                <a:cs typeface="Microsoft Sans Serif"/>
              </a:rPr>
              <a:t> </a:t>
            </a:r>
            <a:r>
              <a:rPr sz="1000" spc="-10" dirty="0">
                <a:solidFill>
                  <a:srgbClr val="57585B"/>
                </a:solidFill>
                <a:latin typeface="Microsoft Sans Serif"/>
                <a:cs typeface="Microsoft Sans Serif"/>
              </a:rPr>
              <a:t>agricultura,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producción</a:t>
            </a:r>
            <a:r>
              <a:rPr sz="1000" spc="51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3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alimentos</a:t>
            </a:r>
            <a:r>
              <a:rPr sz="1000" spc="54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50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remedios</a:t>
            </a:r>
            <a:r>
              <a:rPr sz="1000" spc="53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505" dirty="0">
                <a:solidFill>
                  <a:srgbClr val="57585B"/>
                </a:solidFill>
                <a:latin typeface="Microsoft Sans Serif"/>
                <a:cs typeface="Microsoft Sans Serif"/>
              </a:rPr>
              <a:t> </a:t>
            </a:r>
            <a:r>
              <a:rPr sz="1000" spc="-5" dirty="0">
                <a:solidFill>
                  <a:srgbClr val="57585B"/>
                </a:solidFill>
                <a:latin typeface="Microsoft Sans Serif"/>
                <a:cs typeface="Microsoft Sans Serif"/>
              </a:rPr>
              <a:t>terapias</a:t>
            </a:r>
            <a:endParaRPr sz="1000">
              <a:latin typeface="Microsoft Sans Serif"/>
              <a:cs typeface="Microsoft Sans Serif"/>
            </a:endParaRPr>
          </a:p>
          <a:p>
            <a:pPr marL="12697">
              <a:lnSpc>
                <a:spcPts val="1160"/>
              </a:lnSpc>
            </a:pPr>
            <a:r>
              <a:rPr sz="1000" spc="-10" dirty="0">
                <a:solidFill>
                  <a:srgbClr val="57585B"/>
                </a:solidFill>
                <a:latin typeface="Microsoft Sans Serif"/>
                <a:cs typeface="Microsoft Sans Serif"/>
              </a:rPr>
              <a:t>alternativas.</a:t>
            </a:r>
            <a:endParaRPr sz="1000">
              <a:latin typeface="Microsoft Sans Serif"/>
              <a:cs typeface="Microsoft Sans Serif"/>
            </a:endParaRPr>
          </a:p>
        </p:txBody>
      </p:sp>
      <p:sp>
        <p:nvSpPr>
          <p:cNvPr id="16" name="object 16"/>
          <p:cNvSpPr txBox="1"/>
          <p:nvPr/>
        </p:nvSpPr>
        <p:spPr>
          <a:xfrm>
            <a:off x="4099943" y="6913244"/>
            <a:ext cx="3021965" cy="963930"/>
          </a:xfrm>
          <a:prstGeom prst="rect">
            <a:avLst/>
          </a:prstGeom>
        </p:spPr>
        <p:txBody>
          <a:bodyPr vert="horz" wrap="square" lIns="0" tIns="12697" rIns="0" bIns="0" rtlCol="0">
            <a:spAutoFit/>
          </a:bodyPr>
          <a:lstStyle/>
          <a:p>
            <a:pPr marL="12697">
              <a:lnSpc>
                <a:spcPts val="1422"/>
              </a:lnSpc>
              <a:spcBef>
                <a:spcPts val="100"/>
              </a:spcBef>
            </a:pPr>
            <a:r>
              <a:rPr sz="1200" spc="-55" dirty="0">
                <a:solidFill>
                  <a:srgbClr val="004448"/>
                </a:solidFill>
                <a:latin typeface="Microsoft Sans Serif"/>
                <a:cs typeface="Microsoft Sans Serif"/>
              </a:rPr>
              <a:t>U</a:t>
            </a:r>
            <a:r>
              <a:rPr sz="1200" spc="-45" dirty="0">
                <a:solidFill>
                  <a:srgbClr val="004448"/>
                </a:solidFill>
                <a:latin typeface="Microsoft Sans Serif"/>
                <a:cs typeface="Microsoft Sans Serif"/>
              </a:rPr>
              <a:t>s</a:t>
            </a:r>
            <a:r>
              <a:rPr sz="1200" spc="-50" dirty="0">
                <a:solidFill>
                  <a:srgbClr val="004448"/>
                </a:solidFill>
                <a:latin typeface="Microsoft Sans Serif"/>
                <a:cs typeface="Microsoft Sans Serif"/>
              </a:rPr>
              <a:t>e</a:t>
            </a:r>
            <a:r>
              <a:rPr sz="1200" spc="-15" dirty="0">
                <a:solidFill>
                  <a:srgbClr val="004448"/>
                </a:solidFill>
                <a:latin typeface="Microsoft Sans Serif"/>
                <a:cs typeface="Microsoft Sans Serif"/>
              </a:rPr>
              <a:t> </a:t>
            </a:r>
            <a:r>
              <a:rPr sz="1200" spc="-35" dirty="0">
                <a:solidFill>
                  <a:srgbClr val="004448"/>
                </a:solidFill>
                <a:latin typeface="Microsoft Sans Serif"/>
                <a:cs typeface="Microsoft Sans Serif"/>
              </a:rPr>
              <a:t>of</a:t>
            </a:r>
            <a:r>
              <a:rPr sz="1200" spc="-70" dirty="0">
                <a:solidFill>
                  <a:srgbClr val="004448"/>
                </a:solidFill>
                <a:latin typeface="Microsoft Sans Serif"/>
                <a:cs typeface="Microsoft Sans Serif"/>
              </a:rPr>
              <a:t> </a:t>
            </a:r>
            <a:r>
              <a:rPr sz="1200" spc="-15" dirty="0">
                <a:solidFill>
                  <a:srgbClr val="004448"/>
                </a:solidFill>
                <a:latin typeface="Microsoft Sans Serif"/>
                <a:cs typeface="Microsoft Sans Serif"/>
              </a:rPr>
              <a:t>t</a:t>
            </a:r>
            <a:r>
              <a:rPr sz="1200" spc="-40" dirty="0">
                <a:solidFill>
                  <a:srgbClr val="004448"/>
                </a:solidFill>
                <a:latin typeface="Microsoft Sans Serif"/>
                <a:cs typeface="Microsoft Sans Serif"/>
              </a:rPr>
              <a:t>e</a:t>
            </a:r>
            <a:r>
              <a:rPr sz="1200" spc="-45" dirty="0">
                <a:solidFill>
                  <a:srgbClr val="004448"/>
                </a:solidFill>
                <a:latin typeface="Microsoft Sans Serif"/>
                <a:cs typeface="Microsoft Sans Serif"/>
              </a:rPr>
              <a:t>c</a:t>
            </a:r>
            <a:r>
              <a:rPr sz="1200" spc="-40" dirty="0">
                <a:solidFill>
                  <a:srgbClr val="004448"/>
                </a:solidFill>
                <a:latin typeface="Microsoft Sans Serif"/>
                <a:cs typeface="Microsoft Sans Serif"/>
              </a:rPr>
              <a:t>hnolog</a:t>
            </a:r>
            <a:r>
              <a:rPr sz="1200" spc="-45" dirty="0">
                <a:solidFill>
                  <a:srgbClr val="004448"/>
                </a:solidFill>
                <a:latin typeface="Microsoft Sans Serif"/>
                <a:cs typeface="Microsoft Sans Serif"/>
              </a:rPr>
              <a:t>y</a:t>
            </a:r>
            <a:endParaRPr sz="1200">
              <a:latin typeface="Microsoft Sans Serif"/>
              <a:cs typeface="Microsoft Sans Serif"/>
            </a:endParaRPr>
          </a:p>
          <a:p>
            <a:pPr marL="12697" marR="8252">
              <a:lnSpc>
                <a:spcPts val="1190"/>
              </a:lnSpc>
              <a:spcBef>
                <a:spcPts val="30"/>
              </a:spcBef>
            </a:pPr>
            <a:r>
              <a:rPr sz="1000" spc="-35" dirty="0">
                <a:solidFill>
                  <a:srgbClr val="57585B"/>
                </a:solidFill>
                <a:latin typeface="Microsoft Sans Serif"/>
                <a:cs typeface="Microsoft Sans Serif"/>
              </a:rPr>
              <a:t>También</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hay</a:t>
            </a:r>
            <a:r>
              <a:rPr sz="1000" spc="6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t>
            </a:r>
            <a:r>
              <a:rPr sz="1000" spc="55" dirty="0">
                <a:solidFill>
                  <a:srgbClr val="57585B"/>
                </a:solidFill>
                <a:latin typeface="Microsoft Sans Serif"/>
                <a:cs typeface="Microsoft Sans Serif"/>
              </a:rPr>
              <a:t> </a:t>
            </a:r>
            <a:r>
              <a:rPr sz="1000" spc="-25" dirty="0">
                <a:solidFill>
                  <a:srgbClr val="57585B"/>
                </a:solidFill>
                <a:latin typeface="Microsoft Sans Serif"/>
                <a:cs typeface="Microsoft Sans Serif"/>
              </a:rPr>
              <a:t>sitio</a:t>
            </a:r>
            <a:r>
              <a:rPr sz="1000" spc="55" dirty="0">
                <a:solidFill>
                  <a:srgbClr val="57585B"/>
                </a:solidFill>
                <a:latin typeface="Microsoft Sans Serif"/>
                <a:cs typeface="Microsoft Sans Serif"/>
              </a:rPr>
              <a:t> </a:t>
            </a:r>
            <a:r>
              <a:rPr sz="1000" spc="-40" dirty="0">
                <a:solidFill>
                  <a:srgbClr val="57585B"/>
                </a:solidFill>
                <a:latin typeface="Microsoft Sans Serif"/>
                <a:cs typeface="Microsoft Sans Serif"/>
              </a:rPr>
              <a:t>web</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extenso</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noticias,</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recetas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41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spc="409" dirty="0">
                <a:solidFill>
                  <a:srgbClr val="57585B"/>
                </a:solidFill>
                <a:latin typeface="Microsoft Sans Serif"/>
                <a:cs typeface="Microsoft Sans Serif"/>
              </a:rPr>
              <a:t> </a:t>
            </a:r>
            <a:r>
              <a:rPr sz="1000" spc="-35" dirty="0">
                <a:solidFill>
                  <a:srgbClr val="57585B"/>
                </a:solidFill>
                <a:latin typeface="Microsoft Sans Serif"/>
                <a:cs typeface="Microsoft Sans Serif"/>
              </a:rPr>
              <a:t>https:/</a:t>
            </a:r>
            <a:r>
              <a:rPr sz="1000" spc="-35" dirty="0">
                <a:solidFill>
                  <a:srgbClr val="57585B"/>
                </a:solidFill>
                <a:latin typeface="Microsoft Sans Serif"/>
                <a:cs typeface="Microsoft Sans Serif"/>
                <a:hlinkClick r:id="rId5"/>
              </a:rPr>
              <a:t>/w</a:t>
            </a:r>
            <a:r>
              <a:rPr sz="1000" spc="-35" dirty="0">
                <a:solidFill>
                  <a:srgbClr val="57585B"/>
                </a:solidFill>
                <a:latin typeface="Microsoft Sans Serif"/>
                <a:cs typeface="Microsoft Sans Serif"/>
              </a:rPr>
              <a:t>w</a:t>
            </a:r>
            <a:r>
              <a:rPr sz="1000" spc="-35" dirty="0">
                <a:solidFill>
                  <a:srgbClr val="57585B"/>
                </a:solidFill>
                <a:latin typeface="Microsoft Sans Serif"/>
                <a:cs typeface="Microsoft Sans Serif"/>
                <a:hlinkClick r:id="rId5"/>
              </a:rPr>
              <a:t>w.neantog.com/.</a:t>
            </a:r>
            <a:r>
              <a:rPr sz="1000" spc="409" dirty="0">
                <a:solidFill>
                  <a:srgbClr val="57585B"/>
                </a:solidFill>
                <a:latin typeface="Microsoft Sans Serif"/>
                <a:cs typeface="Microsoft Sans Serif"/>
              </a:rPr>
              <a:t> </a:t>
            </a:r>
            <a:r>
              <a:rPr sz="1000" spc="-40" dirty="0">
                <a:solidFill>
                  <a:srgbClr val="57585B"/>
                </a:solidFill>
                <a:latin typeface="Microsoft Sans Serif"/>
                <a:cs typeface="Microsoft Sans Serif"/>
              </a:rPr>
              <a:t>Gaby</a:t>
            </a:r>
            <a:r>
              <a:rPr sz="1000" spc="41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a:t>
            </a:r>
            <a:r>
              <a:rPr sz="1000" spc="409" dirty="0">
                <a:solidFill>
                  <a:srgbClr val="57585B"/>
                </a:solidFill>
                <a:latin typeface="Microsoft Sans Serif"/>
                <a:cs typeface="Microsoft Sans Serif"/>
              </a:rPr>
              <a:t> </a:t>
            </a:r>
            <a:r>
              <a:rPr sz="1000" spc="-40" dirty="0">
                <a:solidFill>
                  <a:srgbClr val="57585B"/>
                </a:solidFill>
                <a:latin typeface="Microsoft Sans Serif"/>
                <a:cs typeface="Microsoft Sans Serif"/>
              </a:rPr>
              <a:t>ha</a:t>
            </a:r>
            <a:endParaRPr sz="1000">
              <a:latin typeface="Microsoft Sans Serif"/>
              <a:cs typeface="Microsoft Sans Serif"/>
            </a:endParaRPr>
          </a:p>
          <a:p>
            <a:pPr marL="12697" marR="5077">
              <a:lnSpc>
                <a:spcPts val="1190"/>
              </a:lnSpc>
              <a:spcBef>
                <a:spcPts val="10"/>
              </a:spcBef>
            </a:pPr>
            <a:r>
              <a:rPr sz="1000" spc="-30" dirty="0">
                <a:solidFill>
                  <a:srgbClr val="57585B"/>
                </a:solidFill>
                <a:latin typeface="Microsoft Sans Serif"/>
                <a:cs typeface="Microsoft Sans Serif"/>
              </a:rPr>
              <a:t>escrito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libro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cocina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más</a:t>
            </a:r>
            <a:r>
              <a:rPr sz="1000" spc="-35" dirty="0">
                <a:solidFill>
                  <a:srgbClr val="57585B"/>
                </a:solidFill>
                <a:latin typeface="Microsoft Sans Serif"/>
                <a:cs typeface="Microsoft Sans Serif"/>
              </a:rPr>
              <a:t> vendido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“Neantóg”</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pareja</a:t>
            </a:r>
            <a:r>
              <a:rPr sz="1000" spc="35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r>
              <a:rPr sz="1000" spc="340" dirty="0">
                <a:solidFill>
                  <a:srgbClr val="57585B"/>
                </a:solidFill>
                <a:latin typeface="Microsoft Sans Serif"/>
                <a:cs typeface="Microsoft Sans Serif"/>
              </a:rPr>
              <a:t> </a:t>
            </a:r>
            <a:r>
              <a:rPr sz="1000" spc="-35" dirty="0">
                <a:solidFill>
                  <a:srgbClr val="57585B"/>
                </a:solidFill>
                <a:latin typeface="Microsoft Sans Serif"/>
                <a:cs typeface="Microsoft Sans Serif"/>
              </a:rPr>
              <a:t>hecho</a:t>
            </a:r>
            <a:r>
              <a:rPr sz="1000" spc="345" dirty="0">
                <a:solidFill>
                  <a:srgbClr val="57585B"/>
                </a:solidFill>
                <a:latin typeface="Microsoft Sans Serif"/>
                <a:cs typeface="Microsoft Sans Serif"/>
              </a:rPr>
              <a:t> </a:t>
            </a:r>
            <a:r>
              <a:rPr sz="1000" spc="-30" dirty="0">
                <a:solidFill>
                  <a:srgbClr val="57585B"/>
                </a:solidFill>
                <a:latin typeface="Microsoft Sans Serif"/>
                <a:cs typeface="Microsoft Sans Serif"/>
              </a:rPr>
              <a:t>varias</a:t>
            </a:r>
            <a:r>
              <a:rPr sz="1000" spc="355" dirty="0">
                <a:solidFill>
                  <a:srgbClr val="57585B"/>
                </a:solidFill>
                <a:latin typeface="Microsoft Sans Serif"/>
                <a:cs typeface="Microsoft Sans Serif"/>
              </a:rPr>
              <a:t> </a:t>
            </a:r>
            <a:r>
              <a:rPr sz="1000" spc="-35" dirty="0">
                <a:solidFill>
                  <a:srgbClr val="57585B"/>
                </a:solidFill>
                <a:latin typeface="Microsoft Sans Serif"/>
                <a:cs typeface="Microsoft Sans Serif"/>
              </a:rPr>
              <a:t>apariciones</a:t>
            </a:r>
            <a:r>
              <a:rPr sz="1000" spc="35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4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350" dirty="0">
                <a:solidFill>
                  <a:srgbClr val="57585B"/>
                </a:solidFill>
                <a:latin typeface="Microsoft Sans Serif"/>
                <a:cs typeface="Microsoft Sans Serif"/>
              </a:rPr>
              <a:t> </a:t>
            </a:r>
            <a:r>
              <a:rPr sz="1000" spc="-30" dirty="0">
                <a:solidFill>
                  <a:srgbClr val="57585B"/>
                </a:solidFill>
                <a:latin typeface="Microsoft Sans Serif"/>
                <a:cs typeface="Microsoft Sans Serif"/>
              </a:rPr>
              <a:t>televisión</a:t>
            </a:r>
            <a:endParaRPr sz="1000">
              <a:latin typeface="Microsoft Sans Serif"/>
              <a:cs typeface="Microsoft Sans Serif"/>
            </a:endParaRPr>
          </a:p>
          <a:p>
            <a:pPr marL="12697">
              <a:lnSpc>
                <a:spcPts val="1160"/>
              </a:lnSpc>
            </a:pPr>
            <a:r>
              <a:rPr sz="1000" spc="-30" dirty="0">
                <a:solidFill>
                  <a:srgbClr val="57585B"/>
                </a:solidFill>
                <a:latin typeface="Microsoft Sans Serif"/>
                <a:cs typeface="Microsoft Sans Serif"/>
              </a:rPr>
              <a:t>nacional.</a:t>
            </a:r>
            <a:endParaRPr sz="1000">
              <a:latin typeface="Microsoft Sans Serif"/>
              <a:cs typeface="Microsoft Sans Serif"/>
            </a:endParaRPr>
          </a:p>
        </p:txBody>
      </p:sp>
      <p:sp>
        <p:nvSpPr>
          <p:cNvPr id="17" name="object 17"/>
          <p:cNvSpPr txBox="1"/>
          <p:nvPr/>
        </p:nvSpPr>
        <p:spPr>
          <a:xfrm>
            <a:off x="7282688" y="10211815"/>
            <a:ext cx="123189" cy="119962"/>
          </a:xfrm>
          <a:prstGeom prst="rect">
            <a:avLst/>
          </a:prstGeom>
        </p:spPr>
        <p:txBody>
          <a:bodyPr vert="horz" wrap="square" lIns="0" tIns="12062" rIns="0" bIns="0" rtlCol="0">
            <a:spAutoFit/>
          </a:bodyPr>
          <a:lstStyle/>
          <a:p>
            <a:pPr marL="12697">
              <a:spcBef>
                <a:spcPts val="95"/>
              </a:spcBef>
            </a:pPr>
            <a:r>
              <a:rPr sz="700" spc="-10" dirty="0">
                <a:solidFill>
                  <a:srgbClr val="004448"/>
                </a:solidFill>
                <a:latin typeface="Microsoft Sans Serif"/>
                <a:cs typeface="Microsoft Sans Serif"/>
              </a:rPr>
              <a:t>46</a:t>
            </a:r>
            <a:endParaRPr sz="700">
              <a:latin typeface="Microsoft Sans Serif"/>
              <a:cs typeface="Microsoft Sans Serif"/>
            </a:endParaRPr>
          </a:p>
        </p:txBody>
      </p:sp>
      <p:sp>
        <p:nvSpPr>
          <p:cNvPr id="18" name="object 18"/>
          <p:cNvSpPr/>
          <p:nvPr/>
        </p:nvSpPr>
        <p:spPr>
          <a:xfrm>
            <a:off x="7149468" y="10093159"/>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9" name="object 19"/>
          <p:cNvGrpSpPr/>
          <p:nvPr/>
        </p:nvGrpSpPr>
        <p:grpSpPr>
          <a:xfrm>
            <a:off x="0" y="9235316"/>
            <a:ext cx="3144520" cy="1315085"/>
            <a:chOff x="0" y="9235313"/>
            <a:chExt cx="3144520" cy="1315085"/>
          </a:xfrm>
        </p:grpSpPr>
        <p:pic>
          <p:nvPicPr>
            <p:cNvPr id="20" name="object 20"/>
            <p:cNvPicPr/>
            <p:nvPr/>
          </p:nvPicPr>
          <p:blipFill>
            <a:blip r:embed="rId6" cstate="screen">
              <a:extLst>
                <a:ext uri="{28A0092B-C50C-407E-A947-70E740481C1C}">
                  <a14:useLocalDpi xmlns:a14="http://schemas.microsoft.com/office/drawing/2010/main"/>
                </a:ext>
              </a:extLst>
            </a:blip>
            <a:stretch>
              <a:fillRect/>
            </a:stretch>
          </p:blipFill>
          <p:spPr>
            <a:xfrm>
              <a:off x="198120" y="10086809"/>
              <a:ext cx="153035" cy="131445"/>
            </a:xfrm>
            <a:prstGeom prst="rect">
              <a:avLst/>
            </a:prstGeom>
          </p:spPr>
        </p:pic>
        <p:sp>
          <p:nvSpPr>
            <p:cNvPr id="21" name="object 21"/>
            <p:cNvSpPr/>
            <p:nvPr/>
          </p:nvSpPr>
          <p:spPr>
            <a:xfrm>
              <a:off x="132714" y="10153484"/>
              <a:ext cx="248285" cy="323215"/>
            </a:xfrm>
            <a:custGeom>
              <a:avLst/>
              <a:gdLst/>
              <a:ahLst/>
              <a:cxnLst/>
              <a:rect l="l" t="t" r="r" b="b"/>
              <a:pathLst>
                <a:path w="248285" h="323215">
                  <a:moveTo>
                    <a:pt x="132080" y="0"/>
                  </a:moveTo>
                  <a:lnTo>
                    <a:pt x="123825" y="1269"/>
                  </a:lnTo>
                  <a:lnTo>
                    <a:pt x="116205" y="5714"/>
                  </a:lnTo>
                  <a:lnTo>
                    <a:pt x="111125" y="13334"/>
                  </a:lnTo>
                  <a:lnTo>
                    <a:pt x="71755" y="121284"/>
                  </a:lnTo>
                  <a:lnTo>
                    <a:pt x="65405" y="123189"/>
                  </a:lnTo>
                  <a:lnTo>
                    <a:pt x="55880" y="119379"/>
                  </a:lnTo>
                  <a:lnTo>
                    <a:pt x="53340" y="116839"/>
                  </a:lnTo>
                  <a:lnTo>
                    <a:pt x="46355" y="94614"/>
                  </a:lnTo>
                  <a:lnTo>
                    <a:pt x="44450" y="85725"/>
                  </a:lnTo>
                  <a:lnTo>
                    <a:pt x="38100" y="80644"/>
                  </a:lnTo>
                  <a:lnTo>
                    <a:pt x="31115" y="78104"/>
                  </a:lnTo>
                  <a:lnTo>
                    <a:pt x="19050" y="76200"/>
                  </a:lnTo>
                  <a:lnTo>
                    <a:pt x="7620" y="80009"/>
                  </a:lnTo>
                  <a:lnTo>
                    <a:pt x="635" y="88264"/>
                  </a:lnTo>
                  <a:lnTo>
                    <a:pt x="0" y="100964"/>
                  </a:lnTo>
                  <a:lnTo>
                    <a:pt x="34290" y="276859"/>
                  </a:lnTo>
                  <a:lnTo>
                    <a:pt x="35560" y="277495"/>
                  </a:lnTo>
                  <a:lnTo>
                    <a:pt x="159385" y="323214"/>
                  </a:lnTo>
                  <a:lnTo>
                    <a:pt x="161290" y="321945"/>
                  </a:lnTo>
                  <a:lnTo>
                    <a:pt x="180975" y="278764"/>
                  </a:lnTo>
                  <a:lnTo>
                    <a:pt x="210185" y="257174"/>
                  </a:lnTo>
                  <a:lnTo>
                    <a:pt x="229870" y="238124"/>
                  </a:lnTo>
                  <a:lnTo>
                    <a:pt x="241935" y="219074"/>
                  </a:lnTo>
                  <a:lnTo>
                    <a:pt x="248285" y="199389"/>
                  </a:lnTo>
                  <a:lnTo>
                    <a:pt x="247650" y="180339"/>
                  </a:lnTo>
                  <a:lnTo>
                    <a:pt x="240665" y="167639"/>
                  </a:lnTo>
                  <a:lnTo>
                    <a:pt x="231140" y="158749"/>
                  </a:lnTo>
                  <a:lnTo>
                    <a:pt x="222250" y="153669"/>
                  </a:lnTo>
                  <a:lnTo>
                    <a:pt x="219075" y="152399"/>
                  </a:lnTo>
                  <a:lnTo>
                    <a:pt x="188595" y="123189"/>
                  </a:lnTo>
                  <a:lnTo>
                    <a:pt x="177165" y="121919"/>
                  </a:lnTo>
                  <a:lnTo>
                    <a:pt x="175895" y="120650"/>
                  </a:lnTo>
                  <a:lnTo>
                    <a:pt x="175895" y="119379"/>
                  </a:lnTo>
                  <a:lnTo>
                    <a:pt x="172085" y="110489"/>
                  </a:lnTo>
                  <a:lnTo>
                    <a:pt x="136525" y="91439"/>
                  </a:lnTo>
                  <a:lnTo>
                    <a:pt x="135255" y="89534"/>
                  </a:lnTo>
                  <a:lnTo>
                    <a:pt x="156845" y="29844"/>
                  </a:lnTo>
                  <a:lnTo>
                    <a:pt x="157480" y="20954"/>
                  </a:lnTo>
                  <a:lnTo>
                    <a:pt x="154940" y="12700"/>
                  </a:lnTo>
                  <a:lnTo>
                    <a:pt x="149225" y="6350"/>
                  </a:lnTo>
                  <a:lnTo>
                    <a:pt x="140970" y="1904"/>
                  </a:lnTo>
                  <a:lnTo>
                    <a:pt x="132080" y="0"/>
                  </a:lnTo>
                  <a:close/>
                </a:path>
              </a:pathLst>
            </a:custGeom>
            <a:solidFill>
              <a:srgbClr val="CC912F"/>
            </a:solidFill>
          </p:spPr>
          <p:txBody>
            <a:bodyPr wrap="square" lIns="0" tIns="0" rIns="0" bIns="0" rtlCol="0"/>
            <a:lstStyle/>
            <a:p>
              <a:endParaRPr/>
            </a:p>
          </p:txBody>
        </p:sp>
        <p:sp>
          <p:nvSpPr>
            <p:cNvPr id="22" name="object 22"/>
            <p:cNvSpPr/>
            <p:nvPr/>
          </p:nvSpPr>
          <p:spPr>
            <a:xfrm>
              <a:off x="0" y="9235313"/>
              <a:ext cx="3144520" cy="1315085"/>
            </a:xfrm>
            <a:custGeom>
              <a:avLst/>
              <a:gdLst/>
              <a:ahLst/>
              <a:cxnLst/>
              <a:rect l="l" t="t" r="r" b="b"/>
              <a:pathLst>
                <a:path w="3144520" h="1315084">
                  <a:moveTo>
                    <a:pt x="3143885" y="20320"/>
                  </a:moveTo>
                  <a:lnTo>
                    <a:pt x="1311910" y="20320"/>
                  </a:lnTo>
                  <a:lnTo>
                    <a:pt x="3122930" y="27305"/>
                  </a:lnTo>
                  <a:lnTo>
                    <a:pt x="3120390" y="52070"/>
                  </a:lnTo>
                  <a:lnTo>
                    <a:pt x="3108325" y="137160"/>
                  </a:lnTo>
                  <a:lnTo>
                    <a:pt x="3098165" y="195541"/>
                  </a:lnTo>
                  <a:lnTo>
                    <a:pt x="3083560" y="262851"/>
                  </a:lnTo>
                  <a:lnTo>
                    <a:pt x="3067685" y="327621"/>
                  </a:lnTo>
                  <a:lnTo>
                    <a:pt x="3050540" y="389851"/>
                  </a:lnTo>
                  <a:lnTo>
                    <a:pt x="3032125" y="448906"/>
                  </a:lnTo>
                  <a:lnTo>
                    <a:pt x="3013075" y="504786"/>
                  </a:lnTo>
                  <a:lnTo>
                    <a:pt x="2994025" y="557491"/>
                  </a:lnTo>
                  <a:lnTo>
                    <a:pt x="2973705" y="607021"/>
                  </a:lnTo>
                  <a:lnTo>
                    <a:pt x="2954020" y="652741"/>
                  </a:lnTo>
                  <a:lnTo>
                    <a:pt x="2934335" y="695921"/>
                  </a:lnTo>
                  <a:lnTo>
                    <a:pt x="2915285" y="735291"/>
                  </a:lnTo>
                  <a:lnTo>
                    <a:pt x="2896870" y="770851"/>
                  </a:lnTo>
                  <a:lnTo>
                    <a:pt x="2853690" y="848321"/>
                  </a:lnTo>
                  <a:lnTo>
                    <a:pt x="2826385" y="891501"/>
                  </a:lnTo>
                  <a:lnTo>
                    <a:pt x="2798445" y="934046"/>
                  </a:lnTo>
                  <a:lnTo>
                    <a:pt x="2769870" y="975321"/>
                  </a:lnTo>
                  <a:lnTo>
                    <a:pt x="2739390" y="1015326"/>
                  </a:lnTo>
                  <a:lnTo>
                    <a:pt x="2708910" y="1053426"/>
                  </a:lnTo>
                  <a:lnTo>
                    <a:pt x="2676525" y="1090891"/>
                  </a:lnTo>
                  <a:lnTo>
                    <a:pt x="2643505" y="1126451"/>
                  </a:lnTo>
                  <a:lnTo>
                    <a:pt x="2609850" y="1161376"/>
                  </a:lnTo>
                  <a:lnTo>
                    <a:pt x="2574925" y="1195031"/>
                  </a:lnTo>
                  <a:lnTo>
                    <a:pt x="2539365" y="1226781"/>
                  </a:lnTo>
                  <a:lnTo>
                    <a:pt x="2502535" y="1257261"/>
                  </a:lnTo>
                  <a:lnTo>
                    <a:pt x="2464435" y="1286471"/>
                  </a:lnTo>
                  <a:lnTo>
                    <a:pt x="2425700" y="1314411"/>
                  </a:lnTo>
                  <a:lnTo>
                    <a:pt x="2425065" y="1315046"/>
                  </a:lnTo>
                  <a:lnTo>
                    <a:pt x="2459355" y="1315046"/>
                  </a:lnTo>
                  <a:lnTo>
                    <a:pt x="2477135" y="1302346"/>
                  </a:lnTo>
                  <a:lnTo>
                    <a:pt x="2515235" y="1272501"/>
                  </a:lnTo>
                  <a:lnTo>
                    <a:pt x="2552700" y="1242021"/>
                  </a:lnTo>
                  <a:lnTo>
                    <a:pt x="2588895" y="1209001"/>
                  </a:lnTo>
                  <a:lnTo>
                    <a:pt x="2623820" y="1175346"/>
                  </a:lnTo>
                  <a:lnTo>
                    <a:pt x="2658745" y="1140421"/>
                  </a:lnTo>
                  <a:lnTo>
                    <a:pt x="2691765" y="1104226"/>
                  </a:lnTo>
                  <a:lnTo>
                    <a:pt x="2724150" y="1066126"/>
                  </a:lnTo>
                  <a:lnTo>
                    <a:pt x="2755265" y="1027391"/>
                  </a:lnTo>
                  <a:lnTo>
                    <a:pt x="2785745" y="986751"/>
                  </a:lnTo>
                  <a:lnTo>
                    <a:pt x="2814955" y="944841"/>
                  </a:lnTo>
                  <a:lnTo>
                    <a:pt x="2843530" y="902296"/>
                  </a:lnTo>
                  <a:lnTo>
                    <a:pt x="2870835" y="857846"/>
                  </a:lnTo>
                  <a:lnTo>
                    <a:pt x="2896870" y="812126"/>
                  </a:lnTo>
                  <a:lnTo>
                    <a:pt x="2924175" y="761326"/>
                  </a:lnTo>
                  <a:lnTo>
                    <a:pt x="2949575" y="710526"/>
                  </a:lnTo>
                  <a:lnTo>
                    <a:pt x="2973070" y="659726"/>
                  </a:lnTo>
                  <a:lnTo>
                    <a:pt x="2994025" y="610196"/>
                  </a:lnTo>
                  <a:lnTo>
                    <a:pt x="3013710" y="561301"/>
                  </a:lnTo>
                  <a:lnTo>
                    <a:pt x="3031490" y="513676"/>
                  </a:lnTo>
                  <a:lnTo>
                    <a:pt x="3047365" y="467321"/>
                  </a:lnTo>
                  <a:lnTo>
                    <a:pt x="3061335" y="422871"/>
                  </a:lnTo>
                  <a:lnTo>
                    <a:pt x="3074035" y="380326"/>
                  </a:lnTo>
                  <a:lnTo>
                    <a:pt x="3085465" y="340321"/>
                  </a:lnTo>
                  <a:lnTo>
                    <a:pt x="3094990" y="302221"/>
                  </a:lnTo>
                  <a:lnTo>
                    <a:pt x="3120390" y="184150"/>
                  </a:lnTo>
                  <a:lnTo>
                    <a:pt x="3132455" y="115570"/>
                  </a:lnTo>
                  <a:lnTo>
                    <a:pt x="3139440" y="63500"/>
                  </a:lnTo>
                  <a:lnTo>
                    <a:pt x="3143250" y="30480"/>
                  </a:lnTo>
                  <a:lnTo>
                    <a:pt x="3143885" y="20320"/>
                  </a:lnTo>
                  <a:close/>
                </a:path>
                <a:path w="3144520" h="1315084">
                  <a:moveTo>
                    <a:pt x="1311275" y="0"/>
                  </a:moveTo>
                  <a:lnTo>
                    <a:pt x="1257935" y="1270"/>
                  </a:lnTo>
                  <a:lnTo>
                    <a:pt x="1204595" y="3810"/>
                  </a:lnTo>
                  <a:lnTo>
                    <a:pt x="1151890" y="6985"/>
                  </a:lnTo>
                  <a:lnTo>
                    <a:pt x="1100455" y="12065"/>
                  </a:lnTo>
                  <a:lnTo>
                    <a:pt x="1049020" y="18415"/>
                  </a:lnTo>
                  <a:lnTo>
                    <a:pt x="998855" y="26035"/>
                  </a:lnTo>
                  <a:lnTo>
                    <a:pt x="948690" y="34290"/>
                  </a:lnTo>
                  <a:lnTo>
                    <a:pt x="899794" y="44450"/>
                  </a:lnTo>
                  <a:lnTo>
                    <a:pt x="851535" y="55880"/>
                  </a:lnTo>
                  <a:lnTo>
                    <a:pt x="803910" y="68580"/>
                  </a:lnTo>
                  <a:lnTo>
                    <a:pt x="756285" y="81915"/>
                  </a:lnTo>
                  <a:lnTo>
                    <a:pt x="710565" y="97155"/>
                  </a:lnTo>
                  <a:lnTo>
                    <a:pt x="664845" y="113665"/>
                  </a:lnTo>
                  <a:lnTo>
                    <a:pt x="619760" y="130810"/>
                  </a:lnTo>
                  <a:lnTo>
                    <a:pt x="575945" y="149860"/>
                  </a:lnTo>
                  <a:lnTo>
                    <a:pt x="532130" y="170180"/>
                  </a:lnTo>
                  <a:lnTo>
                    <a:pt x="489584" y="191096"/>
                  </a:lnTo>
                  <a:lnTo>
                    <a:pt x="447675" y="213956"/>
                  </a:lnTo>
                  <a:lnTo>
                    <a:pt x="406400" y="237451"/>
                  </a:lnTo>
                  <a:lnTo>
                    <a:pt x="366395" y="262851"/>
                  </a:lnTo>
                  <a:lnTo>
                    <a:pt x="326390" y="288886"/>
                  </a:lnTo>
                  <a:lnTo>
                    <a:pt x="287655" y="316826"/>
                  </a:lnTo>
                  <a:lnTo>
                    <a:pt x="249554" y="345401"/>
                  </a:lnTo>
                  <a:lnTo>
                    <a:pt x="212090" y="375246"/>
                  </a:lnTo>
                  <a:lnTo>
                    <a:pt x="175895" y="406361"/>
                  </a:lnTo>
                  <a:lnTo>
                    <a:pt x="139700" y="438746"/>
                  </a:lnTo>
                  <a:lnTo>
                    <a:pt x="104775" y="472401"/>
                  </a:lnTo>
                  <a:lnTo>
                    <a:pt x="71120" y="507326"/>
                  </a:lnTo>
                  <a:lnTo>
                    <a:pt x="37465" y="543521"/>
                  </a:lnTo>
                  <a:lnTo>
                    <a:pt x="5080" y="580351"/>
                  </a:lnTo>
                  <a:lnTo>
                    <a:pt x="0" y="586701"/>
                  </a:lnTo>
                  <a:lnTo>
                    <a:pt x="0" y="617816"/>
                  </a:lnTo>
                  <a:lnTo>
                    <a:pt x="31115" y="580986"/>
                  </a:lnTo>
                  <a:lnTo>
                    <a:pt x="66040" y="542251"/>
                  </a:lnTo>
                  <a:lnTo>
                    <a:pt x="100965" y="504786"/>
                  </a:lnTo>
                  <a:lnTo>
                    <a:pt x="137795" y="468591"/>
                  </a:lnTo>
                  <a:lnTo>
                    <a:pt x="174625" y="434301"/>
                  </a:lnTo>
                  <a:lnTo>
                    <a:pt x="213360" y="400646"/>
                  </a:lnTo>
                  <a:lnTo>
                    <a:pt x="252095" y="368896"/>
                  </a:lnTo>
                  <a:lnTo>
                    <a:pt x="292100" y="338416"/>
                  </a:lnTo>
                  <a:lnTo>
                    <a:pt x="332740" y="309206"/>
                  </a:lnTo>
                  <a:lnTo>
                    <a:pt x="374650" y="281266"/>
                  </a:lnTo>
                  <a:lnTo>
                    <a:pt x="417195" y="254596"/>
                  </a:lnTo>
                  <a:lnTo>
                    <a:pt x="457834" y="231101"/>
                  </a:lnTo>
                  <a:lnTo>
                    <a:pt x="499109" y="208876"/>
                  </a:lnTo>
                  <a:lnTo>
                    <a:pt x="541020" y="187960"/>
                  </a:lnTo>
                  <a:lnTo>
                    <a:pt x="584200" y="168275"/>
                  </a:lnTo>
                  <a:lnTo>
                    <a:pt x="628015" y="149225"/>
                  </a:lnTo>
                  <a:lnTo>
                    <a:pt x="672465" y="132080"/>
                  </a:lnTo>
                  <a:lnTo>
                    <a:pt x="717550" y="116205"/>
                  </a:lnTo>
                  <a:lnTo>
                    <a:pt x="763270" y="100965"/>
                  </a:lnTo>
                  <a:lnTo>
                    <a:pt x="809625" y="87630"/>
                  </a:lnTo>
                  <a:lnTo>
                    <a:pt x="856615" y="74930"/>
                  </a:lnTo>
                  <a:lnTo>
                    <a:pt x="904875" y="64135"/>
                  </a:lnTo>
                  <a:lnTo>
                    <a:pt x="953135" y="53975"/>
                  </a:lnTo>
                  <a:lnTo>
                    <a:pt x="1002665" y="45720"/>
                  </a:lnTo>
                  <a:lnTo>
                    <a:pt x="1052195" y="38100"/>
                  </a:lnTo>
                  <a:lnTo>
                    <a:pt x="1102995" y="32385"/>
                  </a:lnTo>
                  <a:lnTo>
                    <a:pt x="1154430" y="27305"/>
                  </a:lnTo>
                  <a:lnTo>
                    <a:pt x="1205865" y="23495"/>
                  </a:lnTo>
                  <a:lnTo>
                    <a:pt x="1258570" y="21590"/>
                  </a:lnTo>
                  <a:lnTo>
                    <a:pt x="1311910" y="20320"/>
                  </a:lnTo>
                  <a:lnTo>
                    <a:pt x="3143885" y="20320"/>
                  </a:lnTo>
                  <a:lnTo>
                    <a:pt x="3143885" y="18415"/>
                  </a:lnTo>
                  <a:lnTo>
                    <a:pt x="3144520" y="7620"/>
                  </a:lnTo>
                  <a:lnTo>
                    <a:pt x="1311275" y="0"/>
                  </a:lnTo>
                  <a:close/>
                </a:path>
              </a:pathLst>
            </a:custGeom>
            <a:solidFill>
              <a:srgbClr val="F5C15B"/>
            </a:solidFill>
          </p:spPr>
          <p:txBody>
            <a:bodyPr wrap="square" lIns="0" tIns="0" rIns="0" bIns="0" rtlCol="0"/>
            <a:lstStyle/>
            <a:p>
              <a:endParaRPr/>
            </a:p>
          </p:txBody>
        </p:sp>
        <p:pic>
          <p:nvPicPr>
            <p:cNvPr id="23" name="object 23"/>
            <p:cNvPicPr/>
            <p:nvPr/>
          </p:nvPicPr>
          <p:blipFill>
            <a:blip r:embed="rId7" cstate="screen">
              <a:extLst>
                <a:ext uri="{28A0092B-C50C-407E-A947-70E740481C1C}">
                  <a14:useLocalDpi xmlns:a14="http://schemas.microsoft.com/office/drawing/2010/main"/>
                </a:ext>
              </a:extLst>
            </a:blip>
            <a:stretch>
              <a:fillRect/>
            </a:stretch>
          </p:blipFill>
          <p:spPr>
            <a:xfrm>
              <a:off x="1567814" y="9791534"/>
              <a:ext cx="144145" cy="144144"/>
            </a:xfrm>
            <a:prstGeom prst="rect">
              <a:avLst/>
            </a:prstGeom>
          </p:spPr>
        </p:pic>
        <p:pic>
          <p:nvPicPr>
            <p:cNvPr id="24" name="object 24"/>
            <p:cNvPicPr/>
            <p:nvPr/>
          </p:nvPicPr>
          <p:blipFill>
            <a:blip r:embed="rId8" cstate="screen">
              <a:extLst>
                <a:ext uri="{28A0092B-C50C-407E-A947-70E740481C1C}">
                  <a14:useLocalDpi xmlns:a14="http://schemas.microsoft.com/office/drawing/2010/main"/>
                </a:ext>
              </a:extLst>
            </a:blip>
            <a:stretch>
              <a:fillRect/>
            </a:stretch>
          </p:blipFill>
          <p:spPr>
            <a:xfrm>
              <a:off x="739140" y="9776929"/>
              <a:ext cx="78105" cy="155575"/>
            </a:xfrm>
            <a:prstGeom prst="rect">
              <a:avLst/>
            </a:prstGeom>
          </p:spPr>
        </p:pic>
        <p:pic>
          <p:nvPicPr>
            <p:cNvPr id="25" name="object 25"/>
            <p:cNvPicPr/>
            <p:nvPr/>
          </p:nvPicPr>
          <p:blipFill>
            <a:blip r:embed="rId9" cstate="screen">
              <a:extLst>
                <a:ext uri="{28A0092B-C50C-407E-A947-70E740481C1C}">
                  <a14:useLocalDpi xmlns:a14="http://schemas.microsoft.com/office/drawing/2010/main"/>
                </a:ext>
              </a:extLst>
            </a:blip>
            <a:stretch>
              <a:fillRect/>
            </a:stretch>
          </p:blipFill>
          <p:spPr>
            <a:xfrm>
              <a:off x="1249044" y="9779469"/>
              <a:ext cx="203834" cy="144145"/>
            </a:xfrm>
            <a:prstGeom prst="rect">
              <a:avLst/>
            </a:prstGeom>
          </p:spPr>
        </p:pic>
        <p:pic>
          <p:nvPicPr>
            <p:cNvPr id="26" name="object 26"/>
            <p:cNvPicPr/>
            <p:nvPr/>
          </p:nvPicPr>
          <p:blipFill>
            <a:blip r:embed="rId10" cstate="screen">
              <a:extLst>
                <a:ext uri="{28A0092B-C50C-407E-A947-70E740481C1C}">
                  <a14:useLocalDpi xmlns:a14="http://schemas.microsoft.com/office/drawing/2010/main"/>
                </a:ext>
              </a:extLst>
            </a:blip>
            <a:stretch>
              <a:fillRect/>
            </a:stretch>
          </p:blipFill>
          <p:spPr>
            <a:xfrm>
              <a:off x="958214" y="9773119"/>
              <a:ext cx="172084" cy="161925"/>
            </a:xfrm>
            <a:prstGeom prst="rect">
              <a:avLst/>
            </a:prstGeom>
          </p:spPr>
        </p:pic>
        <p:pic>
          <p:nvPicPr>
            <p:cNvPr id="27" name="object 27"/>
            <p:cNvPicPr/>
            <p:nvPr/>
          </p:nvPicPr>
          <p:blipFill>
            <a:blip r:embed="rId11" cstate="screen">
              <a:extLst>
                <a:ext uri="{28A0092B-C50C-407E-A947-70E740481C1C}">
                  <a14:useLocalDpi xmlns:a14="http://schemas.microsoft.com/office/drawing/2010/main"/>
                </a:ext>
              </a:extLst>
            </a:blip>
            <a:stretch>
              <a:fillRect/>
            </a:stretch>
          </p:blipFill>
          <p:spPr>
            <a:xfrm>
              <a:off x="751738" y="9507016"/>
              <a:ext cx="1108938" cy="143014"/>
            </a:xfrm>
            <a:prstGeom prst="rect">
              <a:avLst/>
            </a:prstGeom>
          </p:spPr>
        </p:pic>
        <p:sp>
          <p:nvSpPr>
            <p:cNvPr id="28" name="object 28"/>
            <p:cNvSpPr/>
            <p:nvPr/>
          </p:nvSpPr>
          <p:spPr>
            <a:xfrm>
              <a:off x="1906904" y="9508871"/>
              <a:ext cx="525145" cy="141605"/>
            </a:xfrm>
            <a:custGeom>
              <a:avLst/>
              <a:gdLst/>
              <a:ahLst/>
              <a:cxnLst/>
              <a:rect l="l" t="t" r="r" b="b"/>
              <a:pathLst>
                <a:path w="525144" h="141604">
                  <a:moveTo>
                    <a:pt x="14096" y="0"/>
                  </a:moveTo>
                  <a:lnTo>
                    <a:pt x="0" y="0"/>
                  </a:lnTo>
                  <a:lnTo>
                    <a:pt x="0" y="109092"/>
                  </a:lnTo>
                  <a:lnTo>
                    <a:pt x="13081" y="109092"/>
                  </a:lnTo>
                  <a:lnTo>
                    <a:pt x="13081" y="23367"/>
                  </a:lnTo>
                  <a:lnTo>
                    <a:pt x="28927" y="23367"/>
                  </a:lnTo>
                  <a:lnTo>
                    <a:pt x="14096" y="0"/>
                  </a:lnTo>
                  <a:close/>
                </a:path>
                <a:path w="525144" h="141604">
                  <a:moveTo>
                    <a:pt x="28927" y="23367"/>
                  </a:moveTo>
                  <a:lnTo>
                    <a:pt x="13081" y="23367"/>
                  </a:lnTo>
                  <a:lnTo>
                    <a:pt x="67563" y="109092"/>
                  </a:lnTo>
                  <a:lnTo>
                    <a:pt x="81661" y="109092"/>
                  </a:lnTo>
                  <a:lnTo>
                    <a:pt x="81661" y="85648"/>
                  </a:lnTo>
                  <a:lnTo>
                    <a:pt x="68452" y="85648"/>
                  </a:lnTo>
                  <a:lnTo>
                    <a:pt x="28927" y="23367"/>
                  </a:lnTo>
                  <a:close/>
                </a:path>
                <a:path w="525144" h="141604">
                  <a:moveTo>
                    <a:pt x="81661" y="0"/>
                  </a:moveTo>
                  <a:lnTo>
                    <a:pt x="68452" y="0"/>
                  </a:lnTo>
                  <a:lnTo>
                    <a:pt x="68452" y="85648"/>
                  </a:lnTo>
                  <a:lnTo>
                    <a:pt x="81661" y="85648"/>
                  </a:lnTo>
                  <a:lnTo>
                    <a:pt x="81661" y="0"/>
                  </a:lnTo>
                  <a:close/>
                </a:path>
                <a:path w="525144" h="141604">
                  <a:moveTo>
                    <a:pt x="132969" y="28282"/>
                  </a:moveTo>
                  <a:lnTo>
                    <a:pt x="100330" y="52535"/>
                  </a:lnTo>
                  <a:lnTo>
                    <a:pt x="97968" y="69430"/>
                  </a:lnTo>
                  <a:lnTo>
                    <a:pt x="97993" y="71412"/>
                  </a:lnTo>
                  <a:lnTo>
                    <a:pt x="118871" y="108210"/>
                  </a:lnTo>
                  <a:lnTo>
                    <a:pt x="133603" y="110883"/>
                  </a:lnTo>
                  <a:lnTo>
                    <a:pt x="142367" y="110883"/>
                  </a:lnTo>
                  <a:lnTo>
                    <a:pt x="149478" y="108648"/>
                  </a:lnTo>
                  <a:lnTo>
                    <a:pt x="155194" y="104178"/>
                  </a:lnTo>
                  <a:lnTo>
                    <a:pt x="160606" y="99860"/>
                  </a:lnTo>
                  <a:lnTo>
                    <a:pt x="127507" y="99860"/>
                  </a:lnTo>
                  <a:lnTo>
                    <a:pt x="122174" y="97561"/>
                  </a:lnTo>
                  <a:lnTo>
                    <a:pt x="113792" y="88328"/>
                  </a:lnTo>
                  <a:lnTo>
                    <a:pt x="111506" y="81686"/>
                  </a:lnTo>
                  <a:lnTo>
                    <a:pt x="110997" y="72999"/>
                  </a:lnTo>
                  <a:lnTo>
                    <a:pt x="167005" y="72999"/>
                  </a:lnTo>
                  <a:lnTo>
                    <a:pt x="167131" y="69430"/>
                  </a:lnTo>
                  <a:lnTo>
                    <a:pt x="166652" y="61988"/>
                  </a:lnTo>
                  <a:lnTo>
                    <a:pt x="111759" y="61988"/>
                  </a:lnTo>
                  <a:lnTo>
                    <a:pt x="112140" y="55092"/>
                  </a:lnTo>
                  <a:lnTo>
                    <a:pt x="114426" y="49580"/>
                  </a:lnTo>
                  <a:lnTo>
                    <a:pt x="122300" y="41351"/>
                  </a:lnTo>
                  <a:lnTo>
                    <a:pt x="127253" y="39293"/>
                  </a:lnTo>
                  <a:lnTo>
                    <a:pt x="157767" y="39293"/>
                  </a:lnTo>
                  <a:lnTo>
                    <a:pt x="157606" y="39065"/>
                  </a:lnTo>
                  <a:lnTo>
                    <a:pt x="152435" y="34347"/>
                  </a:lnTo>
                  <a:lnTo>
                    <a:pt x="146621" y="30978"/>
                  </a:lnTo>
                  <a:lnTo>
                    <a:pt x="140140" y="28956"/>
                  </a:lnTo>
                  <a:lnTo>
                    <a:pt x="132969" y="28282"/>
                  </a:lnTo>
                  <a:close/>
                </a:path>
                <a:path w="525144" h="141604">
                  <a:moveTo>
                    <a:pt x="153543" y="83642"/>
                  </a:moveTo>
                  <a:lnTo>
                    <a:pt x="151637" y="89293"/>
                  </a:lnTo>
                  <a:lnTo>
                    <a:pt x="148970" y="93421"/>
                  </a:lnTo>
                  <a:lnTo>
                    <a:pt x="142367" y="98577"/>
                  </a:lnTo>
                  <a:lnTo>
                    <a:pt x="138430" y="99860"/>
                  </a:lnTo>
                  <a:lnTo>
                    <a:pt x="160606" y="99860"/>
                  </a:lnTo>
                  <a:lnTo>
                    <a:pt x="160781" y="99720"/>
                  </a:lnTo>
                  <a:lnTo>
                    <a:pt x="164598" y="93421"/>
                  </a:lnTo>
                  <a:lnTo>
                    <a:pt x="166624" y="85356"/>
                  </a:lnTo>
                  <a:lnTo>
                    <a:pt x="153543" y="83642"/>
                  </a:lnTo>
                  <a:close/>
                </a:path>
                <a:path w="525144" h="141604">
                  <a:moveTo>
                    <a:pt x="157767" y="39293"/>
                  </a:moveTo>
                  <a:lnTo>
                    <a:pt x="139572" y="39293"/>
                  </a:lnTo>
                  <a:lnTo>
                    <a:pt x="144780" y="41871"/>
                  </a:lnTo>
                  <a:lnTo>
                    <a:pt x="148844" y="47028"/>
                  </a:lnTo>
                  <a:lnTo>
                    <a:pt x="151511" y="50355"/>
                  </a:lnTo>
                  <a:lnTo>
                    <a:pt x="153034" y="55346"/>
                  </a:lnTo>
                  <a:lnTo>
                    <a:pt x="153669" y="61988"/>
                  </a:lnTo>
                  <a:lnTo>
                    <a:pt x="166652" y="61988"/>
                  </a:lnTo>
                  <a:lnTo>
                    <a:pt x="166536" y="60196"/>
                  </a:lnTo>
                  <a:lnTo>
                    <a:pt x="164750" y="52057"/>
                  </a:lnTo>
                  <a:lnTo>
                    <a:pt x="161774" y="45013"/>
                  </a:lnTo>
                  <a:lnTo>
                    <a:pt x="157767" y="39293"/>
                  </a:lnTo>
                  <a:close/>
                </a:path>
                <a:path w="525144" h="141604">
                  <a:moveTo>
                    <a:pt x="241178" y="39369"/>
                  </a:moveTo>
                  <a:lnTo>
                    <a:pt x="219201" y="39369"/>
                  </a:lnTo>
                  <a:lnTo>
                    <a:pt x="224027" y="40881"/>
                  </a:lnTo>
                  <a:lnTo>
                    <a:pt x="229743" y="46139"/>
                  </a:lnTo>
                  <a:lnTo>
                    <a:pt x="230886" y="49987"/>
                  </a:lnTo>
                  <a:lnTo>
                    <a:pt x="230886" y="58940"/>
                  </a:lnTo>
                  <a:lnTo>
                    <a:pt x="225932" y="60718"/>
                  </a:lnTo>
                  <a:lnTo>
                    <a:pt x="218439" y="62255"/>
                  </a:lnTo>
                  <a:lnTo>
                    <a:pt x="203072" y="64198"/>
                  </a:lnTo>
                  <a:lnTo>
                    <a:pt x="199262" y="64871"/>
                  </a:lnTo>
                  <a:lnTo>
                    <a:pt x="193420" y="66547"/>
                  </a:lnTo>
                  <a:lnTo>
                    <a:pt x="190372" y="68021"/>
                  </a:lnTo>
                  <a:lnTo>
                    <a:pt x="187706" y="69951"/>
                  </a:lnTo>
                  <a:lnTo>
                    <a:pt x="184912" y="71881"/>
                  </a:lnTo>
                  <a:lnTo>
                    <a:pt x="182733" y="74485"/>
                  </a:lnTo>
                  <a:lnTo>
                    <a:pt x="179450" y="80848"/>
                  </a:lnTo>
                  <a:lnTo>
                    <a:pt x="178562" y="84391"/>
                  </a:lnTo>
                  <a:lnTo>
                    <a:pt x="178562" y="94856"/>
                  </a:lnTo>
                  <a:lnTo>
                    <a:pt x="180847" y="100279"/>
                  </a:lnTo>
                  <a:lnTo>
                    <a:pt x="185293" y="104520"/>
                  </a:lnTo>
                  <a:lnTo>
                    <a:pt x="189611" y="108762"/>
                  </a:lnTo>
                  <a:lnTo>
                    <a:pt x="195961" y="110883"/>
                  </a:lnTo>
                  <a:lnTo>
                    <a:pt x="209295" y="110883"/>
                  </a:lnTo>
                  <a:lnTo>
                    <a:pt x="230741" y="100380"/>
                  </a:lnTo>
                  <a:lnTo>
                    <a:pt x="202311" y="100380"/>
                  </a:lnTo>
                  <a:lnTo>
                    <a:pt x="198627" y="99199"/>
                  </a:lnTo>
                  <a:lnTo>
                    <a:pt x="195961" y="96812"/>
                  </a:lnTo>
                  <a:lnTo>
                    <a:pt x="193420" y="94437"/>
                  </a:lnTo>
                  <a:lnTo>
                    <a:pt x="192237" y="91655"/>
                  </a:lnTo>
                  <a:lnTo>
                    <a:pt x="192150" y="85547"/>
                  </a:lnTo>
                  <a:lnTo>
                    <a:pt x="192786" y="83426"/>
                  </a:lnTo>
                  <a:lnTo>
                    <a:pt x="195071" y="79616"/>
                  </a:lnTo>
                  <a:lnTo>
                    <a:pt x="196722" y="78155"/>
                  </a:lnTo>
                  <a:lnTo>
                    <a:pt x="199008" y="77165"/>
                  </a:lnTo>
                  <a:lnTo>
                    <a:pt x="201168" y="76174"/>
                  </a:lnTo>
                  <a:lnTo>
                    <a:pt x="204850" y="75285"/>
                  </a:lnTo>
                  <a:lnTo>
                    <a:pt x="219328" y="73101"/>
                  </a:lnTo>
                  <a:lnTo>
                    <a:pt x="226187" y="71412"/>
                  </a:lnTo>
                  <a:lnTo>
                    <a:pt x="230886" y="69430"/>
                  </a:lnTo>
                  <a:lnTo>
                    <a:pt x="243712" y="69430"/>
                  </a:lnTo>
                  <a:lnTo>
                    <a:pt x="243712" y="52171"/>
                  </a:lnTo>
                  <a:lnTo>
                    <a:pt x="243458" y="48044"/>
                  </a:lnTo>
                  <a:lnTo>
                    <a:pt x="243077" y="45770"/>
                  </a:lnTo>
                  <a:lnTo>
                    <a:pt x="242315" y="42100"/>
                  </a:lnTo>
                  <a:lnTo>
                    <a:pt x="241178" y="39369"/>
                  </a:lnTo>
                  <a:close/>
                </a:path>
                <a:path w="525144" h="141604">
                  <a:moveTo>
                    <a:pt x="244433" y="99339"/>
                  </a:moveTo>
                  <a:lnTo>
                    <a:pt x="231901" y="99339"/>
                  </a:lnTo>
                  <a:lnTo>
                    <a:pt x="232282" y="103060"/>
                  </a:lnTo>
                  <a:lnTo>
                    <a:pt x="233171" y="106311"/>
                  </a:lnTo>
                  <a:lnTo>
                    <a:pt x="234442" y="109092"/>
                  </a:lnTo>
                  <a:lnTo>
                    <a:pt x="247776" y="109092"/>
                  </a:lnTo>
                  <a:lnTo>
                    <a:pt x="246125" y="106070"/>
                  </a:lnTo>
                  <a:lnTo>
                    <a:pt x="245109" y="102908"/>
                  </a:lnTo>
                  <a:lnTo>
                    <a:pt x="244433" y="99339"/>
                  </a:lnTo>
                  <a:close/>
                </a:path>
                <a:path w="525144" h="141604">
                  <a:moveTo>
                    <a:pt x="243712" y="69430"/>
                  </a:moveTo>
                  <a:lnTo>
                    <a:pt x="230886" y="69430"/>
                  </a:lnTo>
                  <a:lnTo>
                    <a:pt x="230782" y="80848"/>
                  </a:lnTo>
                  <a:lnTo>
                    <a:pt x="230124" y="84708"/>
                  </a:lnTo>
                  <a:lnTo>
                    <a:pt x="228726" y="87731"/>
                  </a:lnTo>
                  <a:lnTo>
                    <a:pt x="226949" y="91655"/>
                  </a:lnTo>
                  <a:lnTo>
                    <a:pt x="224155" y="94741"/>
                  </a:lnTo>
                  <a:lnTo>
                    <a:pt x="216534" y="99263"/>
                  </a:lnTo>
                  <a:lnTo>
                    <a:pt x="212217" y="100380"/>
                  </a:lnTo>
                  <a:lnTo>
                    <a:pt x="230741" y="100380"/>
                  </a:lnTo>
                  <a:lnTo>
                    <a:pt x="231901" y="99339"/>
                  </a:lnTo>
                  <a:lnTo>
                    <a:pt x="244433" y="99339"/>
                  </a:lnTo>
                  <a:lnTo>
                    <a:pt x="244045" y="96812"/>
                  </a:lnTo>
                  <a:lnTo>
                    <a:pt x="243920" y="94856"/>
                  </a:lnTo>
                  <a:lnTo>
                    <a:pt x="243810" y="91452"/>
                  </a:lnTo>
                  <a:lnTo>
                    <a:pt x="243712" y="69430"/>
                  </a:lnTo>
                  <a:close/>
                </a:path>
                <a:path w="525144" h="141604">
                  <a:moveTo>
                    <a:pt x="221106" y="28282"/>
                  </a:moveTo>
                  <a:lnTo>
                    <a:pt x="208152" y="28282"/>
                  </a:lnTo>
                  <a:lnTo>
                    <a:pt x="202564" y="29209"/>
                  </a:lnTo>
                  <a:lnTo>
                    <a:pt x="180720" y="52616"/>
                  </a:lnTo>
                  <a:lnTo>
                    <a:pt x="193167" y="54394"/>
                  </a:lnTo>
                  <a:lnTo>
                    <a:pt x="194563" y="48793"/>
                  </a:lnTo>
                  <a:lnTo>
                    <a:pt x="196722" y="44881"/>
                  </a:lnTo>
                  <a:lnTo>
                    <a:pt x="199517" y="42671"/>
                  </a:lnTo>
                  <a:lnTo>
                    <a:pt x="202437" y="40474"/>
                  </a:lnTo>
                  <a:lnTo>
                    <a:pt x="206756" y="39369"/>
                  </a:lnTo>
                  <a:lnTo>
                    <a:pt x="241178" y="39369"/>
                  </a:lnTo>
                  <a:lnTo>
                    <a:pt x="241025" y="39027"/>
                  </a:lnTo>
                  <a:lnTo>
                    <a:pt x="237236" y="34239"/>
                  </a:lnTo>
                  <a:lnTo>
                    <a:pt x="234314" y="32245"/>
                  </a:lnTo>
                  <a:lnTo>
                    <a:pt x="230250" y="30657"/>
                  </a:lnTo>
                  <a:lnTo>
                    <a:pt x="226313" y="29070"/>
                  </a:lnTo>
                  <a:lnTo>
                    <a:pt x="221106" y="28282"/>
                  </a:lnTo>
                  <a:close/>
                </a:path>
                <a:path w="525144" h="141604">
                  <a:moveTo>
                    <a:pt x="273557" y="30060"/>
                  </a:moveTo>
                  <a:lnTo>
                    <a:pt x="262127" y="30060"/>
                  </a:lnTo>
                  <a:lnTo>
                    <a:pt x="262127" y="109092"/>
                  </a:lnTo>
                  <a:lnTo>
                    <a:pt x="274827" y="109092"/>
                  </a:lnTo>
                  <a:lnTo>
                    <a:pt x="274903" y="55562"/>
                  </a:lnTo>
                  <a:lnTo>
                    <a:pt x="276859" y="48945"/>
                  </a:lnTo>
                  <a:lnTo>
                    <a:pt x="284733" y="41694"/>
                  </a:lnTo>
                  <a:lnTo>
                    <a:pt x="285759" y="41300"/>
                  </a:lnTo>
                  <a:lnTo>
                    <a:pt x="273557" y="41300"/>
                  </a:lnTo>
                  <a:lnTo>
                    <a:pt x="273557" y="30060"/>
                  </a:lnTo>
                  <a:close/>
                </a:path>
                <a:path w="525144" h="141604">
                  <a:moveTo>
                    <a:pt x="320099" y="39890"/>
                  </a:moveTo>
                  <a:lnTo>
                    <a:pt x="298195" y="39890"/>
                  </a:lnTo>
                  <a:lnTo>
                    <a:pt x="301117" y="40690"/>
                  </a:lnTo>
                  <a:lnTo>
                    <a:pt x="306196" y="43916"/>
                  </a:lnTo>
                  <a:lnTo>
                    <a:pt x="307975" y="46075"/>
                  </a:lnTo>
                  <a:lnTo>
                    <a:pt x="309045" y="48945"/>
                  </a:lnTo>
                  <a:lnTo>
                    <a:pt x="309880" y="51485"/>
                  </a:lnTo>
                  <a:lnTo>
                    <a:pt x="310388" y="55562"/>
                  </a:lnTo>
                  <a:lnTo>
                    <a:pt x="310388" y="109092"/>
                  </a:lnTo>
                  <a:lnTo>
                    <a:pt x="323214" y="109092"/>
                  </a:lnTo>
                  <a:lnTo>
                    <a:pt x="323214" y="54305"/>
                  </a:lnTo>
                  <a:lnTo>
                    <a:pt x="322961" y="49961"/>
                  </a:lnTo>
                  <a:lnTo>
                    <a:pt x="321690" y="43662"/>
                  </a:lnTo>
                  <a:lnTo>
                    <a:pt x="320420" y="40360"/>
                  </a:lnTo>
                  <a:lnTo>
                    <a:pt x="320099" y="39890"/>
                  </a:lnTo>
                  <a:close/>
                </a:path>
                <a:path w="525144" h="141604">
                  <a:moveTo>
                    <a:pt x="302006" y="28282"/>
                  </a:moveTo>
                  <a:lnTo>
                    <a:pt x="297433" y="28282"/>
                  </a:lnTo>
                  <a:lnTo>
                    <a:pt x="290095" y="29095"/>
                  </a:lnTo>
                  <a:lnTo>
                    <a:pt x="283686" y="31534"/>
                  </a:lnTo>
                  <a:lnTo>
                    <a:pt x="278181" y="35601"/>
                  </a:lnTo>
                  <a:lnTo>
                    <a:pt x="273557" y="41300"/>
                  </a:lnTo>
                  <a:lnTo>
                    <a:pt x="285759" y="41300"/>
                  </a:lnTo>
                  <a:lnTo>
                    <a:pt x="289432" y="39890"/>
                  </a:lnTo>
                  <a:lnTo>
                    <a:pt x="320099" y="39890"/>
                  </a:lnTo>
                  <a:lnTo>
                    <a:pt x="316611" y="34797"/>
                  </a:lnTo>
                  <a:lnTo>
                    <a:pt x="313817" y="32562"/>
                  </a:lnTo>
                  <a:lnTo>
                    <a:pt x="306196" y="29133"/>
                  </a:lnTo>
                  <a:lnTo>
                    <a:pt x="302006" y="28282"/>
                  </a:lnTo>
                  <a:close/>
                </a:path>
                <a:path w="525144" h="141604">
                  <a:moveTo>
                    <a:pt x="357886" y="40487"/>
                  </a:moveTo>
                  <a:lnTo>
                    <a:pt x="345313" y="40487"/>
                  </a:lnTo>
                  <a:lnTo>
                    <a:pt x="345424" y="95148"/>
                  </a:lnTo>
                  <a:lnTo>
                    <a:pt x="358267" y="110134"/>
                  </a:lnTo>
                  <a:lnTo>
                    <a:pt x="365759" y="110134"/>
                  </a:lnTo>
                  <a:lnTo>
                    <a:pt x="368934" y="109740"/>
                  </a:lnTo>
                  <a:lnTo>
                    <a:pt x="372490" y="108940"/>
                  </a:lnTo>
                  <a:lnTo>
                    <a:pt x="370791" y="97637"/>
                  </a:lnTo>
                  <a:lnTo>
                    <a:pt x="363219" y="97637"/>
                  </a:lnTo>
                  <a:lnTo>
                    <a:pt x="361822" y="97307"/>
                  </a:lnTo>
                  <a:lnTo>
                    <a:pt x="357886" y="90512"/>
                  </a:lnTo>
                  <a:lnTo>
                    <a:pt x="357886" y="40487"/>
                  </a:lnTo>
                  <a:close/>
                </a:path>
                <a:path w="525144" h="141604">
                  <a:moveTo>
                    <a:pt x="370713" y="97116"/>
                  </a:moveTo>
                  <a:lnTo>
                    <a:pt x="368426" y="97459"/>
                  </a:lnTo>
                  <a:lnTo>
                    <a:pt x="366521" y="97637"/>
                  </a:lnTo>
                  <a:lnTo>
                    <a:pt x="370791" y="97637"/>
                  </a:lnTo>
                  <a:lnTo>
                    <a:pt x="370713" y="97116"/>
                  </a:lnTo>
                  <a:close/>
                </a:path>
                <a:path w="525144" h="141604">
                  <a:moveTo>
                    <a:pt x="370713" y="30060"/>
                  </a:moveTo>
                  <a:lnTo>
                    <a:pt x="335914" y="30060"/>
                  </a:lnTo>
                  <a:lnTo>
                    <a:pt x="335914" y="40487"/>
                  </a:lnTo>
                  <a:lnTo>
                    <a:pt x="370713" y="40487"/>
                  </a:lnTo>
                  <a:lnTo>
                    <a:pt x="370713" y="30060"/>
                  </a:lnTo>
                  <a:close/>
                </a:path>
                <a:path w="525144" h="141604">
                  <a:moveTo>
                    <a:pt x="357886" y="2451"/>
                  </a:moveTo>
                  <a:lnTo>
                    <a:pt x="345313" y="10490"/>
                  </a:lnTo>
                  <a:lnTo>
                    <a:pt x="345313" y="30060"/>
                  </a:lnTo>
                  <a:lnTo>
                    <a:pt x="357886" y="30060"/>
                  </a:lnTo>
                  <a:lnTo>
                    <a:pt x="357886" y="2451"/>
                  </a:lnTo>
                  <a:close/>
                </a:path>
                <a:path w="525144" h="141604">
                  <a:moveTo>
                    <a:pt x="413003" y="28282"/>
                  </a:moveTo>
                  <a:lnTo>
                    <a:pt x="403732" y="28282"/>
                  </a:lnTo>
                  <a:lnTo>
                    <a:pt x="395858" y="31203"/>
                  </a:lnTo>
                  <a:lnTo>
                    <a:pt x="377825" y="69583"/>
                  </a:lnTo>
                  <a:lnTo>
                    <a:pt x="378422" y="79000"/>
                  </a:lnTo>
                  <a:lnTo>
                    <a:pt x="405479" y="110217"/>
                  </a:lnTo>
                  <a:lnTo>
                    <a:pt x="413003" y="110883"/>
                  </a:lnTo>
                  <a:lnTo>
                    <a:pt x="419607" y="110883"/>
                  </a:lnTo>
                  <a:lnTo>
                    <a:pt x="425576" y="109270"/>
                  </a:lnTo>
                  <a:lnTo>
                    <a:pt x="431164" y="106044"/>
                  </a:lnTo>
                  <a:lnTo>
                    <a:pt x="436625" y="102819"/>
                  </a:lnTo>
                  <a:lnTo>
                    <a:pt x="439444" y="99860"/>
                  </a:lnTo>
                  <a:lnTo>
                    <a:pt x="406653" y="99860"/>
                  </a:lnTo>
                  <a:lnTo>
                    <a:pt x="401309" y="97332"/>
                  </a:lnTo>
                  <a:lnTo>
                    <a:pt x="392938" y="87274"/>
                  </a:lnTo>
                  <a:lnTo>
                    <a:pt x="390906" y="79705"/>
                  </a:lnTo>
                  <a:lnTo>
                    <a:pt x="390945" y="59314"/>
                  </a:lnTo>
                  <a:lnTo>
                    <a:pt x="392938" y="51892"/>
                  </a:lnTo>
                  <a:lnTo>
                    <a:pt x="401319" y="41871"/>
                  </a:lnTo>
                  <a:lnTo>
                    <a:pt x="406653" y="39369"/>
                  </a:lnTo>
                  <a:lnTo>
                    <a:pt x="438578" y="39369"/>
                  </a:lnTo>
                  <a:lnTo>
                    <a:pt x="438276" y="38963"/>
                  </a:lnTo>
                  <a:lnTo>
                    <a:pt x="433042" y="34289"/>
                  </a:lnTo>
                  <a:lnTo>
                    <a:pt x="427069" y="30951"/>
                  </a:lnTo>
                  <a:lnTo>
                    <a:pt x="420381" y="28949"/>
                  </a:lnTo>
                  <a:lnTo>
                    <a:pt x="413003" y="28282"/>
                  </a:lnTo>
                  <a:close/>
                </a:path>
                <a:path w="525144" h="141604">
                  <a:moveTo>
                    <a:pt x="438578" y="39369"/>
                  </a:moveTo>
                  <a:lnTo>
                    <a:pt x="419226" y="39369"/>
                  </a:lnTo>
                  <a:lnTo>
                    <a:pt x="424561" y="41884"/>
                  </a:lnTo>
                  <a:lnTo>
                    <a:pt x="432943" y="51955"/>
                  </a:lnTo>
                  <a:lnTo>
                    <a:pt x="435088" y="59314"/>
                  </a:lnTo>
                  <a:lnTo>
                    <a:pt x="435045" y="79705"/>
                  </a:lnTo>
                  <a:lnTo>
                    <a:pt x="432943" y="87210"/>
                  </a:lnTo>
                  <a:lnTo>
                    <a:pt x="424534" y="97345"/>
                  </a:lnTo>
                  <a:lnTo>
                    <a:pt x="419353" y="99860"/>
                  </a:lnTo>
                  <a:lnTo>
                    <a:pt x="439444" y="99860"/>
                  </a:lnTo>
                  <a:lnTo>
                    <a:pt x="440944" y="98285"/>
                  </a:lnTo>
                  <a:lnTo>
                    <a:pt x="443738" y="92455"/>
                  </a:lnTo>
                  <a:lnTo>
                    <a:pt x="446658" y="86626"/>
                  </a:lnTo>
                  <a:lnTo>
                    <a:pt x="448113" y="79000"/>
                  </a:lnTo>
                  <a:lnTo>
                    <a:pt x="448182" y="68465"/>
                  </a:lnTo>
                  <a:lnTo>
                    <a:pt x="447563" y="59557"/>
                  </a:lnTo>
                  <a:lnTo>
                    <a:pt x="445706" y="51671"/>
                  </a:lnTo>
                  <a:lnTo>
                    <a:pt x="442610" y="44807"/>
                  </a:lnTo>
                  <a:lnTo>
                    <a:pt x="438578" y="39369"/>
                  </a:lnTo>
                  <a:close/>
                </a:path>
                <a:path w="525144" h="141604">
                  <a:moveTo>
                    <a:pt x="461009" y="115646"/>
                  </a:moveTo>
                  <a:lnTo>
                    <a:pt x="460756" y="124167"/>
                  </a:lnTo>
                  <a:lnTo>
                    <a:pt x="463422" y="130555"/>
                  </a:lnTo>
                  <a:lnTo>
                    <a:pt x="469011" y="134797"/>
                  </a:lnTo>
                  <a:lnTo>
                    <a:pt x="474471" y="139039"/>
                  </a:lnTo>
                  <a:lnTo>
                    <a:pt x="481711" y="141160"/>
                  </a:lnTo>
                  <a:lnTo>
                    <a:pt x="498220" y="141160"/>
                  </a:lnTo>
                  <a:lnTo>
                    <a:pt x="504570" y="139674"/>
                  </a:lnTo>
                  <a:lnTo>
                    <a:pt x="509777" y="136702"/>
                  </a:lnTo>
                  <a:lnTo>
                    <a:pt x="514857" y="133718"/>
                  </a:lnTo>
                  <a:lnTo>
                    <a:pt x="518285" y="130073"/>
                  </a:lnTo>
                  <a:lnTo>
                    <a:pt x="485139" y="130073"/>
                  </a:lnTo>
                  <a:lnTo>
                    <a:pt x="480821" y="128841"/>
                  </a:lnTo>
                  <a:lnTo>
                    <a:pt x="477646" y="126352"/>
                  </a:lnTo>
                  <a:lnTo>
                    <a:pt x="475361" y="124523"/>
                  </a:lnTo>
                  <a:lnTo>
                    <a:pt x="473837" y="121589"/>
                  </a:lnTo>
                  <a:lnTo>
                    <a:pt x="473328" y="117576"/>
                  </a:lnTo>
                  <a:lnTo>
                    <a:pt x="461009" y="115646"/>
                  </a:lnTo>
                  <a:close/>
                </a:path>
                <a:path w="525144" h="141604">
                  <a:moveTo>
                    <a:pt x="524626" y="98755"/>
                  </a:moveTo>
                  <a:lnTo>
                    <a:pt x="511682" y="98755"/>
                  </a:lnTo>
                  <a:lnTo>
                    <a:pt x="511611" y="109092"/>
                  </a:lnTo>
                  <a:lnTo>
                    <a:pt x="511428" y="113207"/>
                  </a:lnTo>
                  <a:lnTo>
                    <a:pt x="510794" y="115938"/>
                  </a:lnTo>
                  <a:lnTo>
                    <a:pt x="509650" y="120408"/>
                  </a:lnTo>
                  <a:lnTo>
                    <a:pt x="507492" y="123875"/>
                  </a:lnTo>
                  <a:lnTo>
                    <a:pt x="504189" y="126352"/>
                  </a:lnTo>
                  <a:lnTo>
                    <a:pt x="501014" y="128841"/>
                  </a:lnTo>
                  <a:lnTo>
                    <a:pt x="496443" y="130073"/>
                  </a:lnTo>
                  <a:lnTo>
                    <a:pt x="518285" y="130073"/>
                  </a:lnTo>
                  <a:lnTo>
                    <a:pt x="524438" y="105638"/>
                  </a:lnTo>
                  <a:lnTo>
                    <a:pt x="524626" y="98755"/>
                  </a:lnTo>
                  <a:close/>
                </a:path>
                <a:path w="525144" h="141604">
                  <a:moveTo>
                    <a:pt x="499871" y="28282"/>
                  </a:moveTo>
                  <a:lnTo>
                    <a:pt x="484250" y="28282"/>
                  </a:lnTo>
                  <a:lnTo>
                    <a:pt x="478536" y="30010"/>
                  </a:lnTo>
                  <a:lnTo>
                    <a:pt x="458469" y="61594"/>
                  </a:lnTo>
                  <a:lnTo>
                    <a:pt x="458469" y="69126"/>
                  </a:lnTo>
                  <a:lnTo>
                    <a:pt x="477154" y="106151"/>
                  </a:lnTo>
                  <a:lnTo>
                    <a:pt x="490855" y="109092"/>
                  </a:lnTo>
                  <a:lnTo>
                    <a:pt x="499237" y="109092"/>
                  </a:lnTo>
                  <a:lnTo>
                    <a:pt x="506094" y="105638"/>
                  </a:lnTo>
                  <a:lnTo>
                    <a:pt x="511682" y="98755"/>
                  </a:lnTo>
                  <a:lnTo>
                    <a:pt x="524626" y="98755"/>
                  </a:lnTo>
                  <a:lnTo>
                    <a:pt x="524637" y="98005"/>
                  </a:lnTo>
                  <a:lnTo>
                    <a:pt x="486156" y="98005"/>
                  </a:lnTo>
                  <a:lnTo>
                    <a:pt x="481330" y="95618"/>
                  </a:lnTo>
                  <a:lnTo>
                    <a:pt x="473456" y="86093"/>
                  </a:lnTo>
                  <a:lnTo>
                    <a:pt x="471599" y="78727"/>
                  </a:lnTo>
                  <a:lnTo>
                    <a:pt x="471550" y="58635"/>
                  </a:lnTo>
                  <a:lnTo>
                    <a:pt x="473456" y="51460"/>
                  </a:lnTo>
                  <a:lnTo>
                    <a:pt x="477393" y="46621"/>
                  </a:lnTo>
                  <a:lnTo>
                    <a:pt x="481456" y="41782"/>
                  </a:lnTo>
                  <a:lnTo>
                    <a:pt x="486156" y="39369"/>
                  </a:lnTo>
                  <a:lnTo>
                    <a:pt x="512662" y="39369"/>
                  </a:lnTo>
                  <a:lnTo>
                    <a:pt x="507111" y="32054"/>
                  </a:lnTo>
                  <a:lnTo>
                    <a:pt x="499871" y="28282"/>
                  </a:lnTo>
                  <a:close/>
                </a:path>
                <a:path w="525144" h="141604">
                  <a:moveTo>
                    <a:pt x="512662" y="39369"/>
                  </a:moveTo>
                  <a:lnTo>
                    <a:pt x="497586" y="39369"/>
                  </a:lnTo>
                  <a:lnTo>
                    <a:pt x="502538" y="41821"/>
                  </a:lnTo>
                  <a:lnTo>
                    <a:pt x="510667" y="51650"/>
                  </a:lnTo>
                  <a:lnTo>
                    <a:pt x="512614" y="58635"/>
                  </a:lnTo>
                  <a:lnTo>
                    <a:pt x="512699" y="78727"/>
                  </a:lnTo>
                  <a:lnTo>
                    <a:pt x="510794" y="86156"/>
                  </a:lnTo>
                  <a:lnTo>
                    <a:pt x="506730" y="90893"/>
                  </a:lnTo>
                  <a:lnTo>
                    <a:pt x="502793" y="95630"/>
                  </a:lnTo>
                  <a:lnTo>
                    <a:pt x="497967" y="98005"/>
                  </a:lnTo>
                  <a:lnTo>
                    <a:pt x="524637" y="98005"/>
                  </a:lnTo>
                  <a:lnTo>
                    <a:pt x="524637" y="39585"/>
                  </a:lnTo>
                  <a:lnTo>
                    <a:pt x="512825" y="39585"/>
                  </a:lnTo>
                  <a:lnTo>
                    <a:pt x="512662" y="39369"/>
                  </a:lnTo>
                  <a:close/>
                </a:path>
                <a:path w="525144" h="141604">
                  <a:moveTo>
                    <a:pt x="524637" y="30060"/>
                  </a:moveTo>
                  <a:lnTo>
                    <a:pt x="512825" y="30060"/>
                  </a:lnTo>
                  <a:lnTo>
                    <a:pt x="512825" y="39585"/>
                  </a:lnTo>
                  <a:lnTo>
                    <a:pt x="524637" y="39585"/>
                  </a:lnTo>
                  <a:lnTo>
                    <a:pt x="524637" y="30060"/>
                  </a:lnTo>
                  <a:close/>
                </a:path>
              </a:pathLst>
            </a:custGeom>
            <a:solidFill>
              <a:srgbClr val="004448"/>
            </a:solidFill>
          </p:spPr>
          <p:txBody>
            <a:bodyPr wrap="square" lIns="0" tIns="0" rIns="0" bIns="0" rtlCol="0"/>
            <a:lstStyle/>
            <a:p>
              <a:endParaRPr/>
            </a:p>
          </p:txBody>
        </p:sp>
      </p:grpSp>
      <p:grpSp>
        <p:nvGrpSpPr>
          <p:cNvPr id="29" name="object 29"/>
          <p:cNvGrpSpPr/>
          <p:nvPr/>
        </p:nvGrpSpPr>
        <p:grpSpPr>
          <a:xfrm>
            <a:off x="3" y="0"/>
            <a:ext cx="7268209" cy="2514600"/>
            <a:chOff x="0" y="0"/>
            <a:chExt cx="7268209" cy="2514600"/>
          </a:xfrm>
        </p:grpSpPr>
        <p:sp>
          <p:nvSpPr>
            <p:cNvPr id="30" name="object 30"/>
            <p:cNvSpPr/>
            <p:nvPr/>
          </p:nvSpPr>
          <p:spPr>
            <a:xfrm>
              <a:off x="0" y="0"/>
              <a:ext cx="5274945" cy="1385570"/>
            </a:xfrm>
            <a:custGeom>
              <a:avLst/>
              <a:gdLst/>
              <a:ahLst/>
              <a:cxnLst/>
              <a:rect l="l" t="t" r="r" b="b"/>
              <a:pathLst>
                <a:path w="5274945" h="1385570">
                  <a:moveTo>
                    <a:pt x="5274472" y="0"/>
                  </a:moveTo>
                  <a:lnTo>
                    <a:pt x="0" y="0"/>
                  </a:lnTo>
                  <a:lnTo>
                    <a:pt x="0" y="1385315"/>
                  </a:lnTo>
                  <a:lnTo>
                    <a:pt x="2585720" y="1385315"/>
                  </a:lnTo>
                  <a:lnTo>
                    <a:pt x="4112260" y="1343405"/>
                  </a:lnTo>
                  <a:lnTo>
                    <a:pt x="4913630" y="1052575"/>
                  </a:lnTo>
                  <a:lnTo>
                    <a:pt x="5250815" y="263270"/>
                  </a:lnTo>
                  <a:lnTo>
                    <a:pt x="5274472" y="0"/>
                  </a:lnTo>
                  <a:close/>
                </a:path>
              </a:pathLst>
            </a:custGeom>
            <a:solidFill>
              <a:srgbClr val="004448"/>
            </a:solidFill>
          </p:spPr>
          <p:txBody>
            <a:bodyPr wrap="square" lIns="0" tIns="0" rIns="0" bIns="0" rtlCol="0"/>
            <a:lstStyle/>
            <a:p>
              <a:endParaRPr/>
            </a:p>
          </p:txBody>
        </p:sp>
        <p:pic>
          <p:nvPicPr>
            <p:cNvPr id="31" name="object 31"/>
            <p:cNvPicPr/>
            <p:nvPr/>
          </p:nvPicPr>
          <p:blipFill>
            <a:blip r:embed="rId12" cstate="screen">
              <a:extLst>
                <a:ext uri="{28A0092B-C50C-407E-A947-70E740481C1C}">
                  <a14:useLocalDpi xmlns:a14="http://schemas.microsoft.com/office/drawing/2010/main"/>
                </a:ext>
              </a:extLst>
            </a:blip>
            <a:stretch>
              <a:fillRect/>
            </a:stretch>
          </p:blipFill>
          <p:spPr>
            <a:xfrm>
              <a:off x="4586604" y="549655"/>
              <a:ext cx="2411729" cy="1597659"/>
            </a:xfrm>
            <a:prstGeom prst="rect">
              <a:avLst/>
            </a:prstGeom>
          </p:spPr>
        </p:pic>
        <p:sp>
          <p:nvSpPr>
            <p:cNvPr id="32" name="object 32"/>
            <p:cNvSpPr/>
            <p:nvPr/>
          </p:nvSpPr>
          <p:spPr>
            <a:xfrm>
              <a:off x="4586604" y="560450"/>
              <a:ext cx="2411730" cy="1590675"/>
            </a:xfrm>
            <a:custGeom>
              <a:avLst/>
              <a:gdLst/>
              <a:ahLst/>
              <a:cxnLst/>
              <a:rect l="l" t="t" r="r" b="b"/>
              <a:pathLst>
                <a:path w="2411729" h="1590675">
                  <a:moveTo>
                    <a:pt x="2411729" y="1586864"/>
                  </a:moveTo>
                  <a:lnTo>
                    <a:pt x="0" y="1586864"/>
                  </a:lnTo>
                  <a:lnTo>
                    <a:pt x="0" y="1590675"/>
                  </a:lnTo>
                  <a:lnTo>
                    <a:pt x="2411729" y="1590675"/>
                  </a:lnTo>
                  <a:lnTo>
                    <a:pt x="2411729" y="1586864"/>
                  </a:lnTo>
                  <a:close/>
                </a:path>
                <a:path w="2411729" h="1590675">
                  <a:moveTo>
                    <a:pt x="2338070" y="0"/>
                  </a:moveTo>
                  <a:lnTo>
                    <a:pt x="73660" y="0"/>
                  </a:lnTo>
                  <a:lnTo>
                    <a:pt x="48895" y="4445"/>
                  </a:lnTo>
                  <a:lnTo>
                    <a:pt x="29210" y="17779"/>
                  </a:lnTo>
                  <a:lnTo>
                    <a:pt x="15875" y="37464"/>
                  </a:lnTo>
                  <a:lnTo>
                    <a:pt x="10795" y="62229"/>
                  </a:lnTo>
                  <a:lnTo>
                    <a:pt x="10795" y="1586864"/>
                  </a:lnTo>
                  <a:lnTo>
                    <a:pt x="2400935" y="1586864"/>
                  </a:lnTo>
                  <a:lnTo>
                    <a:pt x="2400935" y="62229"/>
                  </a:lnTo>
                  <a:lnTo>
                    <a:pt x="2395854" y="37464"/>
                  </a:lnTo>
                  <a:lnTo>
                    <a:pt x="2382520" y="17779"/>
                  </a:lnTo>
                  <a:lnTo>
                    <a:pt x="2362835" y="4445"/>
                  </a:lnTo>
                  <a:lnTo>
                    <a:pt x="2338070" y="0"/>
                  </a:lnTo>
                  <a:close/>
                </a:path>
              </a:pathLst>
            </a:custGeom>
            <a:solidFill>
              <a:srgbClr val="010303"/>
            </a:solidFill>
          </p:spPr>
          <p:txBody>
            <a:bodyPr wrap="square" lIns="0" tIns="0" rIns="0" bIns="0" rtlCol="0"/>
            <a:lstStyle/>
            <a:p>
              <a:endParaRPr/>
            </a:p>
          </p:txBody>
        </p:sp>
        <p:pic>
          <p:nvPicPr>
            <p:cNvPr id="33" name="object 33"/>
            <p:cNvPicPr/>
            <p:nvPr/>
          </p:nvPicPr>
          <p:blipFill>
            <a:blip r:embed="rId13" cstate="screen">
              <a:extLst>
                <a:ext uri="{28A0092B-C50C-407E-A947-70E740481C1C}">
                  <a14:useLocalDpi xmlns:a14="http://schemas.microsoft.com/office/drawing/2010/main"/>
                </a:ext>
              </a:extLst>
            </a:blip>
            <a:stretch>
              <a:fillRect/>
            </a:stretch>
          </p:blipFill>
          <p:spPr>
            <a:xfrm>
              <a:off x="4292600" y="2151760"/>
              <a:ext cx="2975609" cy="86995"/>
            </a:xfrm>
            <a:prstGeom prst="rect">
              <a:avLst/>
            </a:prstGeom>
          </p:spPr>
        </p:pic>
        <p:pic>
          <p:nvPicPr>
            <p:cNvPr id="34" name="object 34"/>
            <p:cNvPicPr/>
            <p:nvPr/>
          </p:nvPicPr>
          <p:blipFill>
            <a:blip r:embed="rId14" cstate="screen">
              <a:extLst>
                <a:ext uri="{28A0092B-C50C-407E-A947-70E740481C1C}">
                  <a14:useLocalDpi xmlns:a14="http://schemas.microsoft.com/office/drawing/2010/main"/>
                </a:ext>
              </a:extLst>
            </a:blip>
            <a:stretch>
              <a:fillRect/>
            </a:stretch>
          </p:blipFill>
          <p:spPr>
            <a:xfrm>
              <a:off x="4646295" y="644905"/>
              <a:ext cx="2085339" cy="811529"/>
            </a:xfrm>
            <a:prstGeom prst="rect">
              <a:avLst/>
            </a:prstGeom>
          </p:spPr>
        </p:pic>
        <p:pic>
          <p:nvPicPr>
            <p:cNvPr id="35" name="object 35"/>
            <p:cNvPicPr/>
            <p:nvPr/>
          </p:nvPicPr>
          <p:blipFill>
            <a:blip r:embed="rId15" cstate="screen">
              <a:extLst>
                <a:ext uri="{28A0092B-C50C-407E-A947-70E740481C1C}">
                  <a14:useLocalDpi xmlns:a14="http://schemas.microsoft.com/office/drawing/2010/main"/>
                </a:ext>
              </a:extLst>
            </a:blip>
            <a:stretch>
              <a:fillRect/>
            </a:stretch>
          </p:blipFill>
          <p:spPr>
            <a:xfrm>
              <a:off x="6729094" y="644905"/>
              <a:ext cx="208915" cy="1417954"/>
            </a:xfrm>
            <a:prstGeom prst="rect">
              <a:avLst/>
            </a:prstGeom>
          </p:spPr>
        </p:pic>
        <p:pic>
          <p:nvPicPr>
            <p:cNvPr id="36" name="object 36"/>
            <p:cNvPicPr/>
            <p:nvPr/>
          </p:nvPicPr>
          <p:blipFill>
            <a:blip r:embed="rId16" cstate="screen">
              <a:extLst>
                <a:ext uri="{28A0092B-C50C-407E-A947-70E740481C1C}">
                  <a14:useLocalDpi xmlns:a14="http://schemas.microsoft.com/office/drawing/2010/main"/>
                </a:ext>
              </a:extLst>
            </a:blip>
            <a:stretch>
              <a:fillRect/>
            </a:stretch>
          </p:blipFill>
          <p:spPr>
            <a:xfrm>
              <a:off x="4646295" y="1453895"/>
              <a:ext cx="2085339" cy="608965"/>
            </a:xfrm>
            <a:prstGeom prst="rect">
              <a:avLst/>
            </a:prstGeom>
          </p:spPr>
        </p:pic>
        <p:sp>
          <p:nvSpPr>
            <p:cNvPr id="37" name="object 37"/>
            <p:cNvSpPr/>
            <p:nvPr/>
          </p:nvSpPr>
          <p:spPr>
            <a:xfrm>
              <a:off x="6080125" y="1659000"/>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8" name="object 38"/>
            <p:cNvSpPr/>
            <p:nvPr/>
          </p:nvSpPr>
          <p:spPr>
            <a:xfrm>
              <a:off x="6046470" y="1625980"/>
              <a:ext cx="815975" cy="779145"/>
            </a:xfrm>
            <a:custGeom>
              <a:avLst/>
              <a:gdLst/>
              <a:ahLst/>
              <a:cxnLst/>
              <a:rect l="l" t="t" r="r" b="b"/>
              <a:pathLst>
                <a:path w="815975" h="779144">
                  <a:moveTo>
                    <a:pt x="399414" y="0"/>
                  </a:moveTo>
                  <a:lnTo>
                    <a:pt x="353694" y="3175"/>
                  </a:lnTo>
                  <a:lnTo>
                    <a:pt x="308609" y="11429"/>
                  </a:lnTo>
                  <a:lnTo>
                    <a:pt x="266064" y="24129"/>
                  </a:lnTo>
                  <a:lnTo>
                    <a:pt x="224789" y="41275"/>
                  </a:lnTo>
                  <a:lnTo>
                    <a:pt x="186054" y="62865"/>
                  </a:lnTo>
                  <a:lnTo>
                    <a:pt x="149859" y="88265"/>
                  </a:lnTo>
                  <a:lnTo>
                    <a:pt x="116839" y="116840"/>
                  </a:lnTo>
                  <a:lnTo>
                    <a:pt x="86994" y="149225"/>
                  </a:lnTo>
                  <a:lnTo>
                    <a:pt x="60959" y="184784"/>
                  </a:lnTo>
                  <a:lnTo>
                    <a:pt x="39369" y="223520"/>
                  </a:lnTo>
                  <a:lnTo>
                    <a:pt x="21589" y="264795"/>
                  </a:lnTo>
                  <a:lnTo>
                    <a:pt x="8889" y="308609"/>
                  </a:lnTo>
                  <a:lnTo>
                    <a:pt x="1904" y="353695"/>
                  </a:lnTo>
                  <a:lnTo>
                    <a:pt x="0" y="398145"/>
                  </a:lnTo>
                  <a:lnTo>
                    <a:pt x="3809" y="441959"/>
                  </a:lnTo>
                  <a:lnTo>
                    <a:pt x="12064" y="484504"/>
                  </a:lnTo>
                  <a:lnTo>
                    <a:pt x="26034" y="525779"/>
                  </a:lnTo>
                  <a:lnTo>
                    <a:pt x="43814" y="565150"/>
                  </a:lnTo>
                  <a:lnTo>
                    <a:pt x="66039" y="601979"/>
                  </a:lnTo>
                  <a:lnTo>
                    <a:pt x="92075" y="636270"/>
                  </a:lnTo>
                  <a:lnTo>
                    <a:pt x="122554" y="668020"/>
                  </a:lnTo>
                  <a:lnTo>
                    <a:pt x="156209" y="696595"/>
                  </a:lnTo>
                  <a:lnTo>
                    <a:pt x="193675" y="721359"/>
                  </a:lnTo>
                  <a:lnTo>
                    <a:pt x="234314" y="742315"/>
                  </a:lnTo>
                  <a:lnTo>
                    <a:pt x="277494" y="758825"/>
                  </a:lnTo>
                  <a:lnTo>
                    <a:pt x="323214" y="770890"/>
                  </a:lnTo>
                  <a:lnTo>
                    <a:pt x="370204" y="777875"/>
                  </a:lnTo>
                  <a:lnTo>
                    <a:pt x="417194" y="779145"/>
                  </a:lnTo>
                  <a:lnTo>
                    <a:pt x="462914" y="775970"/>
                  </a:lnTo>
                  <a:lnTo>
                    <a:pt x="507364" y="767715"/>
                  </a:lnTo>
                  <a:lnTo>
                    <a:pt x="550545" y="755015"/>
                  </a:lnTo>
                  <a:lnTo>
                    <a:pt x="591184" y="737870"/>
                  </a:lnTo>
                  <a:lnTo>
                    <a:pt x="629920" y="716279"/>
                  </a:lnTo>
                  <a:lnTo>
                    <a:pt x="666114" y="691515"/>
                  </a:lnTo>
                  <a:lnTo>
                    <a:pt x="699770" y="662304"/>
                  </a:lnTo>
                  <a:lnTo>
                    <a:pt x="728979" y="629920"/>
                  </a:lnTo>
                  <a:lnTo>
                    <a:pt x="755014" y="594359"/>
                  </a:lnTo>
                  <a:lnTo>
                    <a:pt x="777239" y="556259"/>
                  </a:lnTo>
                  <a:lnTo>
                    <a:pt x="794384" y="514350"/>
                  </a:lnTo>
                  <a:lnTo>
                    <a:pt x="807084" y="470534"/>
                  </a:lnTo>
                  <a:lnTo>
                    <a:pt x="814070" y="425450"/>
                  </a:lnTo>
                  <a:lnTo>
                    <a:pt x="815975" y="381000"/>
                  </a:lnTo>
                  <a:lnTo>
                    <a:pt x="812164" y="337184"/>
                  </a:lnTo>
                  <a:lnTo>
                    <a:pt x="803909" y="294640"/>
                  </a:lnTo>
                  <a:lnTo>
                    <a:pt x="790575" y="254000"/>
                  </a:lnTo>
                  <a:lnTo>
                    <a:pt x="772159" y="214629"/>
                  </a:lnTo>
                  <a:lnTo>
                    <a:pt x="749934" y="177165"/>
                  </a:lnTo>
                  <a:lnTo>
                    <a:pt x="723900" y="142875"/>
                  </a:lnTo>
                  <a:lnTo>
                    <a:pt x="693420" y="111125"/>
                  </a:lnTo>
                  <a:lnTo>
                    <a:pt x="659764" y="82550"/>
                  </a:lnTo>
                  <a:lnTo>
                    <a:pt x="622300" y="57784"/>
                  </a:lnTo>
                  <a:lnTo>
                    <a:pt x="582295" y="36829"/>
                  </a:lnTo>
                  <a:lnTo>
                    <a:pt x="539114" y="20320"/>
                  </a:lnTo>
                  <a:lnTo>
                    <a:pt x="492759" y="8254"/>
                  </a:lnTo>
                  <a:lnTo>
                    <a:pt x="445769" y="1270"/>
                  </a:lnTo>
                  <a:lnTo>
                    <a:pt x="399414" y="0"/>
                  </a:lnTo>
                  <a:close/>
                </a:path>
              </a:pathLst>
            </a:custGeom>
            <a:solidFill>
              <a:srgbClr val="CC912F"/>
            </a:solidFill>
          </p:spPr>
          <p:txBody>
            <a:bodyPr wrap="square" lIns="0" tIns="0" rIns="0" bIns="0" rtlCol="0"/>
            <a:lstStyle/>
            <a:p>
              <a:endParaRPr/>
            </a:p>
          </p:txBody>
        </p:sp>
        <p:sp>
          <p:nvSpPr>
            <p:cNvPr id="39" name="object 39"/>
            <p:cNvSpPr/>
            <p:nvPr/>
          </p:nvSpPr>
          <p:spPr>
            <a:xfrm>
              <a:off x="520700" y="0"/>
              <a:ext cx="12700" cy="1068070"/>
            </a:xfrm>
            <a:custGeom>
              <a:avLst/>
              <a:gdLst/>
              <a:ahLst/>
              <a:cxnLst/>
              <a:rect l="l" t="t" r="r" b="b"/>
              <a:pathLst>
                <a:path w="12700" h="1068070">
                  <a:moveTo>
                    <a:pt x="0" y="1067815"/>
                  </a:moveTo>
                  <a:lnTo>
                    <a:pt x="12700" y="1067815"/>
                  </a:lnTo>
                  <a:lnTo>
                    <a:pt x="12700" y="0"/>
                  </a:lnTo>
                  <a:lnTo>
                    <a:pt x="0" y="0"/>
                  </a:lnTo>
                  <a:lnTo>
                    <a:pt x="0" y="1067815"/>
                  </a:lnTo>
                  <a:close/>
                </a:path>
              </a:pathLst>
            </a:custGeom>
            <a:solidFill>
              <a:srgbClr val="FFFFFF"/>
            </a:solidFill>
          </p:spPr>
          <p:txBody>
            <a:bodyPr wrap="square" lIns="0" tIns="0" rIns="0" bIns="0" rtlCol="0"/>
            <a:lstStyle/>
            <a:p>
              <a:endParaRPr/>
            </a:p>
          </p:txBody>
        </p:sp>
        <p:sp>
          <p:nvSpPr>
            <p:cNvPr id="40" name="object 40"/>
            <p:cNvSpPr/>
            <p:nvPr/>
          </p:nvSpPr>
          <p:spPr>
            <a:xfrm>
              <a:off x="158267" y="463295"/>
              <a:ext cx="255270" cy="213995"/>
            </a:xfrm>
            <a:custGeom>
              <a:avLst/>
              <a:gdLst/>
              <a:ahLst/>
              <a:cxnLst/>
              <a:rect l="l" t="t" r="r" b="b"/>
              <a:pathLst>
                <a:path w="255270" h="213995">
                  <a:moveTo>
                    <a:pt x="21869" y="151637"/>
                  </a:moveTo>
                  <a:lnTo>
                    <a:pt x="0" y="155066"/>
                  </a:lnTo>
                  <a:lnTo>
                    <a:pt x="1926" y="167518"/>
                  </a:lnTo>
                  <a:lnTo>
                    <a:pt x="5514" y="178768"/>
                  </a:lnTo>
                  <a:lnTo>
                    <a:pt x="35148" y="209899"/>
                  </a:lnTo>
                  <a:lnTo>
                    <a:pt x="56591" y="213994"/>
                  </a:lnTo>
                  <a:lnTo>
                    <a:pt x="69028" y="212804"/>
                  </a:lnTo>
                  <a:lnTo>
                    <a:pt x="80340" y="209232"/>
                  </a:lnTo>
                  <a:lnTo>
                    <a:pt x="90527" y="203279"/>
                  </a:lnTo>
                  <a:lnTo>
                    <a:pt x="99593" y="194944"/>
                  </a:lnTo>
                  <a:lnTo>
                    <a:pt x="101190" y="192785"/>
                  </a:lnTo>
                  <a:lnTo>
                    <a:pt x="48056" y="192785"/>
                  </a:lnTo>
                  <a:lnTo>
                    <a:pt x="40703" y="189483"/>
                  </a:lnTo>
                  <a:lnTo>
                    <a:pt x="34671" y="183133"/>
                  </a:lnTo>
                  <a:lnTo>
                    <a:pt x="30482" y="177516"/>
                  </a:lnTo>
                  <a:lnTo>
                    <a:pt x="26950" y="170386"/>
                  </a:lnTo>
                  <a:lnTo>
                    <a:pt x="24056" y="161655"/>
                  </a:lnTo>
                  <a:lnTo>
                    <a:pt x="21869" y="151637"/>
                  </a:lnTo>
                  <a:close/>
                </a:path>
                <a:path w="255270" h="213995">
                  <a:moveTo>
                    <a:pt x="102854" y="108330"/>
                  </a:moveTo>
                  <a:lnTo>
                    <a:pt x="58534" y="108330"/>
                  </a:lnTo>
                  <a:lnTo>
                    <a:pt x="65792" y="109045"/>
                  </a:lnTo>
                  <a:lnTo>
                    <a:pt x="72382" y="111188"/>
                  </a:lnTo>
                  <a:lnTo>
                    <a:pt x="93395" y="148970"/>
                  </a:lnTo>
                  <a:lnTo>
                    <a:pt x="92731" y="157924"/>
                  </a:lnTo>
                  <a:lnTo>
                    <a:pt x="70942" y="189642"/>
                  </a:lnTo>
                  <a:lnTo>
                    <a:pt x="56718" y="192785"/>
                  </a:lnTo>
                  <a:lnTo>
                    <a:pt x="101190" y="192785"/>
                  </a:lnTo>
                  <a:lnTo>
                    <a:pt x="107027" y="184896"/>
                  </a:lnTo>
                  <a:lnTo>
                    <a:pt x="112337" y="173799"/>
                  </a:lnTo>
                  <a:lnTo>
                    <a:pt x="115523" y="161655"/>
                  </a:lnTo>
                  <a:lnTo>
                    <a:pt x="116586" y="148462"/>
                  </a:lnTo>
                  <a:lnTo>
                    <a:pt x="116040" y="138719"/>
                  </a:lnTo>
                  <a:lnTo>
                    <a:pt x="114403" y="129857"/>
                  </a:lnTo>
                  <a:lnTo>
                    <a:pt x="111672" y="121852"/>
                  </a:lnTo>
                  <a:lnTo>
                    <a:pt x="107848" y="114680"/>
                  </a:lnTo>
                  <a:lnTo>
                    <a:pt x="103035" y="108491"/>
                  </a:lnTo>
                  <a:lnTo>
                    <a:pt x="102854" y="108330"/>
                  </a:lnTo>
                  <a:close/>
                </a:path>
                <a:path w="255270" h="213995">
                  <a:moveTo>
                    <a:pt x="45542" y="88645"/>
                  </a:moveTo>
                  <a:lnTo>
                    <a:pt x="43116" y="111125"/>
                  </a:lnTo>
                  <a:lnTo>
                    <a:pt x="49275" y="109219"/>
                  </a:lnTo>
                  <a:lnTo>
                    <a:pt x="54406" y="108330"/>
                  </a:lnTo>
                  <a:lnTo>
                    <a:pt x="102854" y="108330"/>
                  </a:lnTo>
                  <a:lnTo>
                    <a:pt x="97342" y="103457"/>
                  </a:lnTo>
                  <a:lnTo>
                    <a:pt x="90767" y="99589"/>
                  </a:lnTo>
                  <a:lnTo>
                    <a:pt x="83311" y="96900"/>
                  </a:lnTo>
                  <a:lnTo>
                    <a:pt x="89015" y="93301"/>
                  </a:lnTo>
                  <a:lnTo>
                    <a:pt x="93972" y="89153"/>
                  </a:lnTo>
                  <a:lnTo>
                    <a:pt x="94198" y="88900"/>
                  </a:lnTo>
                  <a:lnTo>
                    <a:pt x="48171" y="88900"/>
                  </a:lnTo>
                  <a:lnTo>
                    <a:pt x="47002" y="88772"/>
                  </a:lnTo>
                  <a:lnTo>
                    <a:pt x="45542" y="88645"/>
                  </a:lnTo>
                  <a:close/>
                </a:path>
                <a:path w="255270" h="213995">
                  <a:moveTo>
                    <a:pt x="97580" y="21208"/>
                  </a:moveTo>
                  <a:lnTo>
                    <a:pt x="64820" y="21208"/>
                  </a:lnTo>
                  <a:lnTo>
                    <a:pt x="71818" y="24256"/>
                  </a:lnTo>
                  <a:lnTo>
                    <a:pt x="77354" y="30606"/>
                  </a:lnTo>
                  <a:lnTo>
                    <a:pt x="82664" y="36575"/>
                  </a:lnTo>
                  <a:lnTo>
                    <a:pt x="85382" y="44450"/>
                  </a:lnTo>
                  <a:lnTo>
                    <a:pt x="85329" y="54482"/>
                  </a:lnTo>
                  <a:lnTo>
                    <a:pt x="62339" y="86725"/>
                  </a:lnTo>
                  <a:lnTo>
                    <a:pt x="49072" y="88900"/>
                  </a:lnTo>
                  <a:lnTo>
                    <a:pt x="94198" y="88900"/>
                  </a:lnTo>
                  <a:lnTo>
                    <a:pt x="107848" y="54482"/>
                  </a:lnTo>
                  <a:lnTo>
                    <a:pt x="107441" y="47434"/>
                  </a:lnTo>
                  <a:lnTo>
                    <a:pt x="106221" y="40576"/>
                  </a:lnTo>
                  <a:lnTo>
                    <a:pt x="104189" y="33908"/>
                  </a:lnTo>
                  <a:lnTo>
                    <a:pt x="101346" y="27431"/>
                  </a:lnTo>
                  <a:lnTo>
                    <a:pt x="97738" y="21403"/>
                  </a:lnTo>
                  <a:lnTo>
                    <a:pt x="97580" y="21208"/>
                  </a:lnTo>
                  <a:close/>
                </a:path>
                <a:path w="255270" h="213995">
                  <a:moveTo>
                    <a:pt x="55753" y="0"/>
                  </a:moveTo>
                  <a:lnTo>
                    <a:pt x="13941" y="22084"/>
                  </a:lnTo>
                  <a:lnTo>
                    <a:pt x="2184" y="54355"/>
                  </a:lnTo>
                  <a:lnTo>
                    <a:pt x="24053" y="58927"/>
                  </a:lnTo>
                  <a:lnTo>
                    <a:pt x="25644" y="50073"/>
                  </a:lnTo>
                  <a:lnTo>
                    <a:pt x="27995" y="42386"/>
                  </a:lnTo>
                  <a:lnTo>
                    <a:pt x="31106" y="35889"/>
                  </a:lnTo>
                  <a:lnTo>
                    <a:pt x="34975" y="30606"/>
                  </a:lnTo>
                  <a:lnTo>
                    <a:pt x="40652" y="24256"/>
                  </a:lnTo>
                  <a:lnTo>
                    <a:pt x="47726" y="21208"/>
                  </a:lnTo>
                  <a:lnTo>
                    <a:pt x="97580" y="21208"/>
                  </a:lnTo>
                  <a:lnTo>
                    <a:pt x="93410" y="16065"/>
                  </a:lnTo>
                  <a:lnTo>
                    <a:pt x="62894" y="454"/>
                  </a:lnTo>
                  <a:lnTo>
                    <a:pt x="55753" y="0"/>
                  </a:lnTo>
                  <a:close/>
                </a:path>
                <a:path w="255270" h="213995">
                  <a:moveTo>
                    <a:pt x="160553" y="151637"/>
                  </a:moveTo>
                  <a:lnTo>
                    <a:pt x="138684" y="155066"/>
                  </a:lnTo>
                  <a:lnTo>
                    <a:pt x="140610" y="167518"/>
                  </a:lnTo>
                  <a:lnTo>
                    <a:pt x="144198" y="178768"/>
                  </a:lnTo>
                  <a:lnTo>
                    <a:pt x="173832" y="209899"/>
                  </a:lnTo>
                  <a:lnTo>
                    <a:pt x="195275" y="213994"/>
                  </a:lnTo>
                  <a:lnTo>
                    <a:pt x="207712" y="212804"/>
                  </a:lnTo>
                  <a:lnTo>
                    <a:pt x="219024" y="209232"/>
                  </a:lnTo>
                  <a:lnTo>
                    <a:pt x="229211" y="203279"/>
                  </a:lnTo>
                  <a:lnTo>
                    <a:pt x="238277" y="194944"/>
                  </a:lnTo>
                  <a:lnTo>
                    <a:pt x="239874" y="192785"/>
                  </a:lnTo>
                  <a:lnTo>
                    <a:pt x="186740" y="192785"/>
                  </a:lnTo>
                  <a:lnTo>
                    <a:pt x="179387" y="189483"/>
                  </a:lnTo>
                  <a:lnTo>
                    <a:pt x="173354" y="183133"/>
                  </a:lnTo>
                  <a:lnTo>
                    <a:pt x="169166" y="177516"/>
                  </a:lnTo>
                  <a:lnTo>
                    <a:pt x="165634" y="170386"/>
                  </a:lnTo>
                  <a:lnTo>
                    <a:pt x="162740" y="161655"/>
                  </a:lnTo>
                  <a:lnTo>
                    <a:pt x="160553" y="151637"/>
                  </a:lnTo>
                  <a:close/>
                </a:path>
                <a:path w="255270" h="213995">
                  <a:moveTo>
                    <a:pt x="241538" y="108330"/>
                  </a:moveTo>
                  <a:lnTo>
                    <a:pt x="197218" y="108330"/>
                  </a:lnTo>
                  <a:lnTo>
                    <a:pt x="204476" y="109045"/>
                  </a:lnTo>
                  <a:lnTo>
                    <a:pt x="211066" y="111188"/>
                  </a:lnTo>
                  <a:lnTo>
                    <a:pt x="232079" y="148970"/>
                  </a:lnTo>
                  <a:lnTo>
                    <a:pt x="231415" y="157924"/>
                  </a:lnTo>
                  <a:lnTo>
                    <a:pt x="209626" y="189642"/>
                  </a:lnTo>
                  <a:lnTo>
                    <a:pt x="195402" y="192785"/>
                  </a:lnTo>
                  <a:lnTo>
                    <a:pt x="239874" y="192785"/>
                  </a:lnTo>
                  <a:lnTo>
                    <a:pt x="245711" y="184896"/>
                  </a:lnTo>
                  <a:lnTo>
                    <a:pt x="251021" y="173799"/>
                  </a:lnTo>
                  <a:lnTo>
                    <a:pt x="254207" y="161655"/>
                  </a:lnTo>
                  <a:lnTo>
                    <a:pt x="255269" y="148462"/>
                  </a:lnTo>
                  <a:lnTo>
                    <a:pt x="254724" y="138719"/>
                  </a:lnTo>
                  <a:lnTo>
                    <a:pt x="253087" y="129857"/>
                  </a:lnTo>
                  <a:lnTo>
                    <a:pt x="250356" y="121852"/>
                  </a:lnTo>
                  <a:lnTo>
                    <a:pt x="246532" y="114680"/>
                  </a:lnTo>
                  <a:lnTo>
                    <a:pt x="241719" y="108491"/>
                  </a:lnTo>
                  <a:lnTo>
                    <a:pt x="241538" y="108330"/>
                  </a:lnTo>
                  <a:close/>
                </a:path>
                <a:path w="255270" h="213995">
                  <a:moveTo>
                    <a:pt x="184226" y="88645"/>
                  </a:moveTo>
                  <a:lnTo>
                    <a:pt x="181800" y="111125"/>
                  </a:lnTo>
                  <a:lnTo>
                    <a:pt x="187960" y="109219"/>
                  </a:lnTo>
                  <a:lnTo>
                    <a:pt x="193090" y="108330"/>
                  </a:lnTo>
                  <a:lnTo>
                    <a:pt x="241538" y="108330"/>
                  </a:lnTo>
                  <a:lnTo>
                    <a:pt x="236026" y="103457"/>
                  </a:lnTo>
                  <a:lnTo>
                    <a:pt x="229451" y="99589"/>
                  </a:lnTo>
                  <a:lnTo>
                    <a:pt x="221996" y="96900"/>
                  </a:lnTo>
                  <a:lnTo>
                    <a:pt x="227699" y="93301"/>
                  </a:lnTo>
                  <a:lnTo>
                    <a:pt x="232656" y="89153"/>
                  </a:lnTo>
                  <a:lnTo>
                    <a:pt x="232882" y="88900"/>
                  </a:lnTo>
                  <a:lnTo>
                    <a:pt x="186855" y="88900"/>
                  </a:lnTo>
                  <a:lnTo>
                    <a:pt x="185686" y="88772"/>
                  </a:lnTo>
                  <a:lnTo>
                    <a:pt x="184226" y="88645"/>
                  </a:lnTo>
                  <a:close/>
                </a:path>
                <a:path w="255270" h="213995">
                  <a:moveTo>
                    <a:pt x="236264" y="21208"/>
                  </a:moveTo>
                  <a:lnTo>
                    <a:pt x="203504" y="21208"/>
                  </a:lnTo>
                  <a:lnTo>
                    <a:pt x="210502" y="24256"/>
                  </a:lnTo>
                  <a:lnTo>
                    <a:pt x="216038" y="30606"/>
                  </a:lnTo>
                  <a:lnTo>
                    <a:pt x="221348" y="36575"/>
                  </a:lnTo>
                  <a:lnTo>
                    <a:pt x="224066" y="44450"/>
                  </a:lnTo>
                  <a:lnTo>
                    <a:pt x="224013" y="54482"/>
                  </a:lnTo>
                  <a:lnTo>
                    <a:pt x="201023" y="86725"/>
                  </a:lnTo>
                  <a:lnTo>
                    <a:pt x="187756" y="88900"/>
                  </a:lnTo>
                  <a:lnTo>
                    <a:pt x="232882" y="88900"/>
                  </a:lnTo>
                  <a:lnTo>
                    <a:pt x="246532" y="54482"/>
                  </a:lnTo>
                  <a:lnTo>
                    <a:pt x="246125" y="47434"/>
                  </a:lnTo>
                  <a:lnTo>
                    <a:pt x="244905" y="40576"/>
                  </a:lnTo>
                  <a:lnTo>
                    <a:pt x="242873" y="33908"/>
                  </a:lnTo>
                  <a:lnTo>
                    <a:pt x="240029" y="27431"/>
                  </a:lnTo>
                  <a:lnTo>
                    <a:pt x="236422" y="21403"/>
                  </a:lnTo>
                  <a:lnTo>
                    <a:pt x="236264" y="21208"/>
                  </a:lnTo>
                  <a:close/>
                </a:path>
                <a:path w="255270" h="213995">
                  <a:moveTo>
                    <a:pt x="194436" y="0"/>
                  </a:moveTo>
                  <a:lnTo>
                    <a:pt x="152625" y="22084"/>
                  </a:lnTo>
                  <a:lnTo>
                    <a:pt x="140868" y="54355"/>
                  </a:lnTo>
                  <a:lnTo>
                    <a:pt x="162737" y="58927"/>
                  </a:lnTo>
                  <a:lnTo>
                    <a:pt x="164328" y="50073"/>
                  </a:lnTo>
                  <a:lnTo>
                    <a:pt x="166679" y="42386"/>
                  </a:lnTo>
                  <a:lnTo>
                    <a:pt x="169790" y="35889"/>
                  </a:lnTo>
                  <a:lnTo>
                    <a:pt x="173659" y="30606"/>
                  </a:lnTo>
                  <a:lnTo>
                    <a:pt x="179336" y="24256"/>
                  </a:lnTo>
                  <a:lnTo>
                    <a:pt x="186410" y="21208"/>
                  </a:lnTo>
                  <a:lnTo>
                    <a:pt x="236264" y="21208"/>
                  </a:lnTo>
                  <a:lnTo>
                    <a:pt x="232094" y="16065"/>
                  </a:lnTo>
                  <a:lnTo>
                    <a:pt x="201578" y="454"/>
                  </a:lnTo>
                  <a:lnTo>
                    <a:pt x="194436" y="0"/>
                  </a:lnTo>
                  <a:close/>
                </a:path>
              </a:pathLst>
            </a:custGeom>
            <a:solidFill>
              <a:srgbClr val="F4C15B"/>
            </a:solidFill>
          </p:spPr>
          <p:txBody>
            <a:bodyPr wrap="square" lIns="0" tIns="0" rIns="0" bIns="0" rtlCol="0"/>
            <a:lstStyle/>
            <a:p>
              <a:endParaRPr/>
            </a:p>
          </p:txBody>
        </p:sp>
        <p:sp>
          <p:nvSpPr>
            <p:cNvPr id="41" name="object 41"/>
            <p:cNvSpPr/>
            <p:nvPr/>
          </p:nvSpPr>
          <p:spPr>
            <a:xfrm>
              <a:off x="613308" y="417448"/>
              <a:ext cx="1193800" cy="266065"/>
            </a:xfrm>
            <a:custGeom>
              <a:avLst/>
              <a:gdLst/>
              <a:ahLst/>
              <a:cxnLst/>
              <a:rect l="l" t="t" r="r" b="b"/>
              <a:pathLst>
                <a:path w="1193800" h="266065">
                  <a:moveTo>
                    <a:pt x="24168" y="52831"/>
                  </a:moveTo>
                  <a:lnTo>
                    <a:pt x="0" y="52831"/>
                  </a:lnTo>
                  <a:lnTo>
                    <a:pt x="0" y="262254"/>
                  </a:lnTo>
                  <a:lnTo>
                    <a:pt x="22580" y="262254"/>
                  </a:lnTo>
                  <a:lnTo>
                    <a:pt x="22580" y="97662"/>
                  </a:lnTo>
                  <a:lnTo>
                    <a:pt x="49657" y="97662"/>
                  </a:lnTo>
                  <a:lnTo>
                    <a:pt x="24168" y="52831"/>
                  </a:lnTo>
                  <a:close/>
                </a:path>
                <a:path w="1193800" h="266065">
                  <a:moveTo>
                    <a:pt x="49657" y="97662"/>
                  </a:moveTo>
                  <a:lnTo>
                    <a:pt x="22580" y="97662"/>
                  </a:lnTo>
                  <a:lnTo>
                    <a:pt x="116090" y="262254"/>
                  </a:lnTo>
                  <a:lnTo>
                    <a:pt x="140258" y="262254"/>
                  </a:lnTo>
                  <a:lnTo>
                    <a:pt x="140258" y="217297"/>
                  </a:lnTo>
                  <a:lnTo>
                    <a:pt x="117678" y="217297"/>
                  </a:lnTo>
                  <a:lnTo>
                    <a:pt x="49657" y="97662"/>
                  </a:lnTo>
                  <a:close/>
                </a:path>
                <a:path w="1193800" h="266065">
                  <a:moveTo>
                    <a:pt x="140258" y="52831"/>
                  </a:moveTo>
                  <a:lnTo>
                    <a:pt x="117678" y="52831"/>
                  </a:lnTo>
                  <a:lnTo>
                    <a:pt x="117678" y="217297"/>
                  </a:lnTo>
                  <a:lnTo>
                    <a:pt x="140258" y="217297"/>
                  </a:lnTo>
                  <a:lnTo>
                    <a:pt x="140258" y="52831"/>
                  </a:lnTo>
                  <a:close/>
                </a:path>
                <a:path w="1193800" h="266065">
                  <a:moveTo>
                    <a:pt x="309283" y="52831"/>
                  </a:moveTo>
                  <a:lnTo>
                    <a:pt x="180555" y="52831"/>
                  </a:lnTo>
                  <a:lnTo>
                    <a:pt x="180555" y="262254"/>
                  </a:lnTo>
                  <a:lnTo>
                    <a:pt x="313410" y="262254"/>
                  </a:lnTo>
                  <a:lnTo>
                    <a:pt x="313410" y="237489"/>
                  </a:lnTo>
                  <a:lnTo>
                    <a:pt x="204114" y="237489"/>
                  </a:lnTo>
                  <a:lnTo>
                    <a:pt x="204114" y="166242"/>
                  </a:lnTo>
                  <a:lnTo>
                    <a:pt x="302602" y="166242"/>
                  </a:lnTo>
                  <a:lnTo>
                    <a:pt x="302602" y="141731"/>
                  </a:lnTo>
                  <a:lnTo>
                    <a:pt x="204114" y="141731"/>
                  </a:lnTo>
                  <a:lnTo>
                    <a:pt x="204114" y="77469"/>
                  </a:lnTo>
                  <a:lnTo>
                    <a:pt x="309283" y="77469"/>
                  </a:lnTo>
                  <a:lnTo>
                    <a:pt x="309283" y="52831"/>
                  </a:lnTo>
                  <a:close/>
                </a:path>
                <a:path w="1193800" h="266065">
                  <a:moveTo>
                    <a:pt x="420395" y="52831"/>
                  </a:moveTo>
                  <a:lnTo>
                    <a:pt x="395008" y="52831"/>
                  </a:lnTo>
                  <a:lnTo>
                    <a:pt x="326631" y="262254"/>
                  </a:lnTo>
                  <a:lnTo>
                    <a:pt x="351650" y="262254"/>
                  </a:lnTo>
                  <a:lnTo>
                    <a:pt x="371208" y="198881"/>
                  </a:lnTo>
                  <a:lnTo>
                    <a:pt x="471207" y="198881"/>
                  </a:lnTo>
                  <a:lnTo>
                    <a:pt x="463342" y="176275"/>
                  </a:lnTo>
                  <a:lnTo>
                    <a:pt x="378002" y="176275"/>
                  </a:lnTo>
                  <a:lnTo>
                    <a:pt x="397560" y="114807"/>
                  </a:lnTo>
                  <a:lnTo>
                    <a:pt x="400482" y="104878"/>
                  </a:lnTo>
                  <a:lnTo>
                    <a:pt x="403055" y="94900"/>
                  </a:lnTo>
                  <a:lnTo>
                    <a:pt x="405277" y="84875"/>
                  </a:lnTo>
                  <a:lnTo>
                    <a:pt x="407149" y="74802"/>
                  </a:lnTo>
                  <a:lnTo>
                    <a:pt x="428039" y="74802"/>
                  </a:lnTo>
                  <a:lnTo>
                    <a:pt x="420395" y="52831"/>
                  </a:lnTo>
                  <a:close/>
                </a:path>
                <a:path w="1193800" h="266065">
                  <a:moveTo>
                    <a:pt x="471207" y="198881"/>
                  </a:moveTo>
                  <a:lnTo>
                    <a:pt x="445655" y="198881"/>
                  </a:lnTo>
                  <a:lnTo>
                    <a:pt x="466420" y="262254"/>
                  </a:lnTo>
                  <a:lnTo>
                    <a:pt x="493255" y="262254"/>
                  </a:lnTo>
                  <a:lnTo>
                    <a:pt x="471207" y="198881"/>
                  </a:lnTo>
                  <a:close/>
                </a:path>
                <a:path w="1193800" h="266065">
                  <a:moveTo>
                    <a:pt x="428039" y="74802"/>
                  </a:moveTo>
                  <a:lnTo>
                    <a:pt x="407149" y="74802"/>
                  </a:lnTo>
                  <a:lnTo>
                    <a:pt x="409488" y="83875"/>
                  </a:lnTo>
                  <a:lnTo>
                    <a:pt x="412372" y="94138"/>
                  </a:lnTo>
                  <a:lnTo>
                    <a:pt x="415803" y="105592"/>
                  </a:lnTo>
                  <a:lnTo>
                    <a:pt x="419785" y="118236"/>
                  </a:lnTo>
                  <a:lnTo>
                    <a:pt x="438365" y="176275"/>
                  </a:lnTo>
                  <a:lnTo>
                    <a:pt x="463342" y="176275"/>
                  </a:lnTo>
                  <a:lnTo>
                    <a:pt x="428039" y="74802"/>
                  </a:lnTo>
                  <a:close/>
                </a:path>
                <a:path w="1193800" h="266065">
                  <a:moveTo>
                    <a:pt x="534708" y="52831"/>
                  </a:moveTo>
                  <a:lnTo>
                    <a:pt x="510540" y="52831"/>
                  </a:lnTo>
                  <a:lnTo>
                    <a:pt x="510540" y="262254"/>
                  </a:lnTo>
                  <a:lnTo>
                    <a:pt x="533120" y="262254"/>
                  </a:lnTo>
                  <a:lnTo>
                    <a:pt x="533120" y="97662"/>
                  </a:lnTo>
                  <a:lnTo>
                    <a:pt x="560197" y="97662"/>
                  </a:lnTo>
                  <a:lnTo>
                    <a:pt x="534708" y="52831"/>
                  </a:lnTo>
                  <a:close/>
                </a:path>
                <a:path w="1193800" h="266065">
                  <a:moveTo>
                    <a:pt x="560197" y="97662"/>
                  </a:moveTo>
                  <a:lnTo>
                    <a:pt x="533120" y="97662"/>
                  </a:lnTo>
                  <a:lnTo>
                    <a:pt x="626630" y="262254"/>
                  </a:lnTo>
                  <a:lnTo>
                    <a:pt x="650798" y="262254"/>
                  </a:lnTo>
                  <a:lnTo>
                    <a:pt x="650798" y="217297"/>
                  </a:lnTo>
                  <a:lnTo>
                    <a:pt x="628218" y="217297"/>
                  </a:lnTo>
                  <a:lnTo>
                    <a:pt x="560197" y="97662"/>
                  </a:lnTo>
                  <a:close/>
                </a:path>
                <a:path w="1193800" h="266065">
                  <a:moveTo>
                    <a:pt x="650798" y="52831"/>
                  </a:moveTo>
                  <a:lnTo>
                    <a:pt x="628218" y="52831"/>
                  </a:lnTo>
                  <a:lnTo>
                    <a:pt x="628218" y="217297"/>
                  </a:lnTo>
                  <a:lnTo>
                    <a:pt x="650798" y="217297"/>
                  </a:lnTo>
                  <a:lnTo>
                    <a:pt x="650798" y="52831"/>
                  </a:lnTo>
                  <a:close/>
                </a:path>
                <a:path w="1193800" h="266065">
                  <a:moveTo>
                    <a:pt x="759434" y="77469"/>
                  </a:moveTo>
                  <a:lnTo>
                    <a:pt x="735939" y="77469"/>
                  </a:lnTo>
                  <a:lnTo>
                    <a:pt x="735939" y="262254"/>
                  </a:lnTo>
                  <a:lnTo>
                    <a:pt x="759434" y="262254"/>
                  </a:lnTo>
                  <a:lnTo>
                    <a:pt x="759434" y="77469"/>
                  </a:lnTo>
                  <a:close/>
                </a:path>
                <a:path w="1193800" h="266065">
                  <a:moveTo>
                    <a:pt x="818362" y="52831"/>
                  </a:moveTo>
                  <a:lnTo>
                    <a:pt x="677265" y="52831"/>
                  </a:lnTo>
                  <a:lnTo>
                    <a:pt x="677265" y="77469"/>
                  </a:lnTo>
                  <a:lnTo>
                    <a:pt x="818362" y="77469"/>
                  </a:lnTo>
                  <a:lnTo>
                    <a:pt x="818362" y="52831"/>
                  </a:lnTo>
                  <a:close/>
                </a:path>
                <a:path w="1193800" h="266065">
                  <a:moveTo>
                    <a:pt x="921105" y="49149"/>
                  </a:moveTo>
                  <a:lnTo>
                    <a:pt x="872403" y="65704"/>
                  </a:lnTo>
                  <a:lnTo>
                    <a:pt x="841809" y="113776"/>
                  </a:lnTo>
                  <a:lnTo>
                    <a:pt x="835888" y="160274"/>
                  </a:lnTo>
                  <a:lnTo>
                    <a:pt x="836511" y="173894"/>
                  </a:lnTo>
                  <a:lnTo>
                    <a:pt x="846048" y="212470"/>
                  </a:lnTo>
                  <a:lnTo>
                    <a:pt x="876020" y="251586"/>
                  </a:lnTo>
                  <a:lnTo>
                    <a:pt x="920978" y="265810"/>
                  </a:lnTo>
                  <a:lnTo>
                    <a:pt x="932386" y="265001"/>
                  </a:lnTo>
                  <a:lnTo>
                    <a:pt x="973661" y="245617"/>
                  </a:lnTo>
                  <a:lnTo>
                    <a:pt x="977039" y="242061"/>
                  </a:lnTo>
                  <a:lnTo>
                    <a:pt x="920851" y="242061"/>
                  </a:lnTo>
                  <a:lnTo>
                    <a:pt x="908338" y="240700"/>
                  </a:lnTo>
                  <a:lnTo>
                    <a:pt x="869843" y="208410"/>
                  </a:lnTo>
                  <a:lnTo>
                    <a:pt x="860145" y="160654"/>
                  </a:lnTo>
                  <a:lnTo>
                    <a:pt x="861266" y="138723"/>
                  </a:lnTo>
                  <a:lnTo>
                    <a:pt x="878179" y="93217"/>
                  </a:lnTo>
                  <a:lnTo>
                    <a:pt x="921232" y="72898"/>
                  </a:lnTo>
                  <a:lnTo>
                    <a:pt x="976987" y="72898"/>
                  </a:lnTo>
                  <a:lnTo>
                    <a:pt x="974868" y="70560"/>
                  </a:lnTo>
                  <a:lnTo>
                    <a:pt x="965555" y="62991"/>
                  </a:lnTo>
                  <a:lnTo>
                    <a:pt x="955342" y="56917"/>
                  </a:lnTo>
                  <a:lnTo>
                    <a:pt x="944521" y="52593"/>
                  </a:lnTo>
                  <a:lnTo>
                    <a:pt x="933105" y="50008"/>
                  </a:lnTo>
                  <a:lnTo>
                    <a:pt x="921105" y="49149"/>
                  </a:lnTo>
                  <a:close/>
                </a:path>
                <a:path w="1193800" h="266065">
                  <a:moveTo>
                    <a:pt x="976987" y="72898"/>
                  </a:moveTo>
                  <a:lnTo>
                    <a:pt x="921232" y="72898"/>
                  </a:lnTo>
                  <a:lnTo>
                    <a:pt x="929801" y="73562"/>
                  </a:lnTo>
                  <a:lnTo>
                    <a:pt x="937964" y="75549"/>
                  </a:lnTo>
                  <a:lnTo>
                    <a:pt x="970377" y="104030"/>
                  </a:lnTo>
                  <a:lnTo>
                    <a:pt x="981357" y="145248"/>
                  </a:lnTo>
                  <a:lnTo>
                    <a:pt x="981811" y="157606"/>
                  </a:lnTo>
                  <a:lnTo>
                    <a:pt x="980740" y="176728"/>
                  </a:lnTo>
                  <a:lnTo>
                    <a:pt x="964666" y="220090"/>
                  </a:lnTo>
                  <a:lnTo>
                    <a:pt x="920851" y="242061"/>
                  </a:lnTo>
                  <a:lnTo>
                    <a:pt x="977039" y="242061"/>
                  </a:lnTo>
                  <a:lnTo>
                    <a:pt x="999960" y="201830"/>
                  </a:lnTo>
                  <a:lnTo>
                    <a:pt x="1005947" y="160654"/>
                  </a:lnTo>
                  <a:lnTo>
                    <a:pt x="1006057" y="157606"/>
                  </a:lnTo>
                  <a:lnTo>
                    <a:pt x="1005425" y="142551"/>
                  </a:lnTo>
                  <a:lnTo>
                    <a:pt x="995781" y="101600"/>
                  </a:lnTo>
                  <a:lnTo>
                    <a:pt x="983002" y="79533"/>
                  </a:lnTo>
                  <a:lnTo>
                    <a:pt x="976987" y="72898"/>
                  </a:lnTo>
                  <a:close/>
                </a:path>
                <a:path w="1193800" h="266065">
                  <a:moveTo>
                    <a:pt x="950823" y="0"/>
                  </a:moveTo>
                  <a:lnTo>
                    <a:pt x="922248" y="0"/>
                  </a:lnTo>
                  <a:lnTo>
                    <a:pt x="905992" y="40004"/>
                  </a:lnTo>
                  <a:lnTo>
                    <a:pt x="924153" y="40004"/>
                  </a:lnTo>
                  <a:lnTo>
                    <a:pt x="950823" y="0"/>
                  </a:lnTo>
                  <a:close/>
                </a:path>
                <a:path w="1193800" h="266065">
                  <a:moveTo>
                    <a:pt x="1118209" y="49275"/>
                  </a:moveTo>
                  <a:lnTo>
                    <a:pt x="1071219" y="62102"/>
                  </a:lnTo>
                  <a:lnTo>
                    <a:pt x="1039977" y="101473"/>
                  </a:lnTo>
                  <a:lnTo>
                    <a:pt x="1029744" y="143496"/>
                  </a:lnTo>
                  <a:lnTo>
                    <a:pt x="1029055" y="158495"/>
                  </a:lnTo>
                  <a:lnTo>
                    <a:pt x="1029744" y="173567"/>
                  </a:lnTo>
                  <a:lnTo>
                    <a:pt x="1039977" y="214375"/>
                  </a:lnTo>
                  <a:lnTo>
                    <a:pt x="1062337" y="245272"/>
                  </a:lnTo>
                  <a:lnTo>
                    <a:pt x="1107224" y="264979"/>
                  </a:lnTo>
                  <a:lnTo>
                    <a:pt x="1119987" y="265810"/>
                  </a:lnTo>
                  <a:lnTo>
                    <a:pt x="1129653" y="265306"/>
                  </a:lnTo>
                  <a:lnTo>
                    <a:pt x="1167128" y="252958"/>
                  </a:lnTo>
                  <a:lnTo>
                    <a:pt x="1184931" y="240791"/>
                  </a:lnTo>
                  <a:lnTo>
                    <a:pt x="1118717" y="240791"/>
                  </a:lnTo>
                  <a:lnTo>
                    <a:pt x="1110053" y="240220"/>
                  </a:lnTo>
                  <a:lnTo>
                    <a:pt x="1071648" y="220106"/>
                  </a:lnTo>
                  <a:lnTo>
                    <a:pt x="1055392" y="182562"/>
                  </a:lnTo>
                  <a:lnTo>
                    <a:pt x="1053371" y="155320"/>
                  </a:lnTo>
                  <a:lnTo>
                    <a:pt x="1053741" y="145702"/>
                  </a:lnTo>
                  <a:lnTo>
                    <a:pt x="1062837" y="107187"/>
                  </a:lnTo>
                  <a:lnTo>
                    <a:pt x="1090396" y="78739"/>
                  </a:lnTo>
                  <a:lnTo>
                    <a:pt x="1118336" y="72898"/>
                  </a:lnTo>
                  <a:lnTo>
                    <a:pt x="1174351" y="72898"/>
                  </a:lnTo>
                  <a:lnTo>
                    <a:pt x="1172762" y="70875"/>
                  </a:lnTo>
                  <a:lnTo>
                    <a:pt x="1136576" y="51101"/>
                  </a:lnTo>
                  <a:lnTo>
                    <a:pt x="1127613" y="49730"/>
                  </a:lnTo>
                  <a:lnTo>
                    <a:pt x="1118209" y="49275"/>
                  </a:lnTo>
                  <a:close/>
                </a:path>
                <a:path w="1193800" h="266065">
                  <a:moveTo>
                    <a:pt x="1193774" y="155320"/>
                  </a:moveTo>
                  <a:lnTo>
                    <a:pt x="1118336" y="155575"/>
                  </a:lnTo>
                  <a:lnTo>
                    <a:pt x="1118336" y="180085"/>
                  </a:lnTo>
                  <a:lnTo>
                    <a:pt x="1170660" y="180085"/>
                  </a:lnTo>
                  <a:lnTo>
                    <a:pt x="1170660" y="219075"/>
                  </a:lnTo>
                  <a:lnTo>
                    <a:pt x="1133830" y="239077"/>
                  </a:lnTo>
                  <a:lnTo>
                    <a:pt x="1118717" y="240791"/>
                  </a:lnTo>
                  <a:lnTo>
                    <a:pt x="1184931" y="240791"/>
                  </a:lnTo>
                  <a:lnTo>
                    <a:pt x="1193774" y="233044"/>
                  </a:lnTo>
                  <a:lnTo>
                    <a:pt x="1193774" y="155320"/>
                  </a:lnTo>
                  <a:close/>
                </a:path>
                <a:path w="1193800" h="266065">
                  <a:moveTo>
                    <a:pt x="1174351" y="72898"/>
                  </a:moveTo>
                  <a:lnTo>
                    <a:pt x="1127353" y="72898"/>
                  </a:lnTo>
                  <a:lnTo>
                    <a:pt x="1135481" y="74802"/>
                  </a:lnTo>
                  <a:lnTo>
                    <a:pt x="1150213" y="82168"/>
                  </a:lnTo>
                  <a:lnTo>
                    <a:pt x="1169898" y="118236"/>
                  </a:lnTo>
                  <a:lnTo>
                    <a:pt x="1191107" y="111378"/>
                  </a:lnTo>
                  <a:lnTo>
                    <a:pt x="1188539" y="101306"/>
                  </a:lnTo>
                  <a:lnTo>
                    <a:pt x="1185424" y="92233"/>
                  </a:lnTo>
                  <a:lnTo>
                    <a:pt x="1181785" y="84161"/>
                  </a:lnTo>
                  <a:lnTo>
                    <a:pt x="1177645" y="77088"/>
                  </a:lnTo>
                  <a:lnTo>
                    <a:pt x="1174351" y="72898"/>
                  </a:lnTo>
                  <a:close/>
                </a:path>
              </a:pathLst>
            </a:custGeom>
            <a:solidFill>
              <a:srgbClr val="FFFFFF"/>
            </a:solidFill>
          </p:spPr>
          <p:txBody>
            <a:bodyPr wrap="square" lIns="0" tIns="0" rIns="0" bIns="0" rtlCol="0"/>
            <a:lstStyle/>
            <a:p>
              <a:endParaRPr/>
            </a:p>
          </p:txBody>
        </p:sp>
        <p:sp>
          <p:nvSpPr>
            <p:cNvPr id="42" name="object 42"/>
            <p:cNvSpPr/>
            <p:nvPr/>
          </p:nvSpPr>
          <p:spPr>
            <a:xfrm>
              <a:off x="460324" y="1615693"/>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43" name="object 43"/>
            <p:cNvPicPr/>
            <p:nvPr/>
          </p:nvPicPr>
          <p:blipFill>
            <a:blip r:embed="rId17" cstate="screen">
              <a:extLst>
                <a:ext uri="{28A0092B-C50C-407E-A947-70E740481C1C}">
                  <a14:useLocalDpi xmlns:a14="http://schemas.microsoft.com/office/drawing/2010/main"/>
                </a:ext>
              </a:extLst>
            </a:blip>
            <a:stretch>
              <a:fillRect/>
            </a:stretch>
          </p:blipFill>
          <p:spPr>
            <a:xfrm>
              <a:off x="1073429" y="1613915"/>
              <a:ext cx="1785467" cy="131572"/>
            </a:xfrm>
            <a:prstGeom prst="rect">
              <a:avLst/>
            </a:prstGeom>
          </p:spPr>
        </p:pic>
      </p:grpSp>
      <p:sp>
        <p:nvSpPr>
          <p:cNvPr id="44" name="object 44"/>
          <p:cNvSpPr txBox="1"/>
          <p:nvPr/>
        </p:nvSpPr>
        <p:spPr>
          <a:xfrm>
            <a:off x="444503" y="1731012"/>
            <a:ext cx="84010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País:</a:t>
            </a:r>
            <a:r>
              <a:rPr sz="1100" spc="195" dirty="0">
                <a:solidFill>
                  <a:srgbClr val="004448"/>
                </a:solidFill>
                <a:latin typeface="Microsoft Sans Serif"/>
                <a:cs typeface="Microsoft Sans Serif"/>
              </a:rPr>
              <a:t> </a:t>
            </a:r>
            <a:r>
              <a:rPr sz="1100" spc="-5" dirty="0">
                <a:solidFill>
                  <a:srgbClr val="57585B"/>
                </a:solidFill>
                <a:latin typeface="Microsoft Sans Serif"/>
                <a:cs typeface="Microsoft Sans Serif"/>
              </a:rPr>
              <a:t>Irlanda</a:t>
            </a:r>
            <a:endParaRPr sz="1100">
              <a:latin typeface="Microsoft Sans Serif"/>
              <a:cs typeface="Microsoft Sans Serif"/>
            </a:endParaRPr>
          </a:p>
        </p:txBody>
      </p:sp>
      <p:pic>
        <p:nvPicPr>
          <p:cNvPr id="45" name="object 45"/>
          <p:cNvPicPr/>
          <p:nvPr/>
        </p:nvPicPr>
        <p:blipFill>
          <a:blip r:embed="rId18" cstate="screen">
            <a:extLst>
              <a:ext uri="{28A0092B-C50C-407E-A947-70E740481C1C}">
                <a14:useLocalDpi xmlns:a14="http://schemas.microsoft.com/office/drawing/2010/main"/>
              </a:ext>
            </a:extLst>
          </a:blip>
          <a:stretch>
            <a:fillRect/>
          </a:stretch>
        </p:blipFill>
        <p:spPr>
          <a:xfrm>
            <a:off x="3810637" y="5774943"/>
            <a:ext cx="214629" cy="221614"/>
          </a:xfrm>
          <a:prstGeom prst="rect">
            <a:avLst/>
          </a:prstGeom>
        </p:spPr>
      </p:pic>
      <p:pic>
        <p:nvPicPr>
          <p:cNvPr id="46" name="object 46"/>
          <p:cNvPicPr/>
          <p:nvPr/>
        </p:nvPicPr>
        <p:blipFill>
          <a:blip r:embed="rId19" cstate="screen">
            <a:extLst>
              <a:ext uri="{28A0092B-C50C-407E-A947-70E740481C1C}">
                <a14:useLocalDpi xmlns:a14="http://schemas.microsoft.com/office/drawing/2010/main"/>
              </a:ext>
            </a:extLst>
          </a:blip>
          <a:stretch>
            <a:fillRect/>
          </a:stretch>
        </p:blipFill>
        <p:spPr>
          <a:xfrm>
            <a:off x="3812543" y="6911593"/>
            <a:ext cx="213995" cy="191770"/>
          </a:xfrm>
          <a:prstGeom prst="rect">
            <a:avLst/>
          </a:prstGeom>
        </p:spPr>
      </p:pic>
      <p:grpSp>
        <p:nvGrpSpPr>
          <p:cNvPr id="47" name="object 47"/>
          <p:cNvGrpSpPr/>
          <p:nvPr/>
        </p:nvGrpSpPr>
        <p:grpSpPr>
          <a:xfrm>
            <a:off x="6232652" y="1886029"/>
            <a:ext cx="427990" cy="628015"/>
            <a:chOff x="6232652" y="1886029"/>
            <a:chExt cx="427990" cy="628015"/>
          </a:xfrm>
        </p:grpSpPr>
        <p:pic>
          <p:nvPicPr>
            <p:cNvPr id="48" name="object 48"/>
            <p:cNvPicPr/>
            <p:nvPr/>
          </p:nvPicPr>
          <p:blipFill>
            <a:blip r:embed="rId20" cstate="screen">
              <a:extLst>
                <a:ext uri="{28A0092B-C50C-407E-A947-70E740481C1C}">
                  <a14:useLocalDpi xmlns:a14="http://schemas.microsoft.com/office/drawing/2010/main"/>
                </a:ext>
              </a:extLst>
            </a:blip>
            <a:stretch>
              <a:fillRect/>
            </a:stretch>
          </p:blipFill>
          <p:spPr>
            <a:xfrm>
              <a:off x="6386972" y="1886029"/>
              <a:ext cx="240903" cy="184578"/>
            </a:xfrm>
            <a:prstGeom prst="rect">
              <a:avLst/>
            </a:prstGeom>
          </p:spPr>
        </p:pic>
        <p:pic>
          <p:nvPicPr>
            <p:cNvPr id="49" name="object 49"/>
            <p:cNvPicPr/>
            <p:nvPr/>
          </p:nvPicPr>
          <p:blipFill>
            <a:blip r:embed="rId21" cstate="screen">
              <a:extLst>
                <a:ext uri="{28A0092B-C50C-407E-A947-70E740481C1C}">
                  <a14:useLocalDpi xmlns:a14="http://schemas.microsoft.com/office/drawing/2010/main"/>
                </a:ext>
              </a:extLst>
            </a:blip>
            <a:stretch>
              <a:fillRect/>
            </a:stretch>
          </p:blipFill>
          <p:spPr>
            <a:xfrm>
              <a:off x="6363462" y="2110612"/>
              <a:ext cx="202945" cy="171999"/>
            </a:xfrm>
            <a:prstGeom prst="rect">
              <a:avLst/>
            </a:prstGeom>
          </p:spPr>
        </p:pic>
        <p:pic>
          <p:nvPicPr>
            <p:cNvPr id="50" name="object 50"/>
            <p:cNvPicPr/>
            <p:nvPr/>
          </p:nvPicPr>
          <p:blipFill>
            <a:blip r:embed="rId22" cstate="screen">
              <a:extLst>
                <a:ext uri="{28A0092B-C50C-407E-A947-70E740481C1C}">
                  <a14:useLocalDpi xmlns:a14="http://schemas.microsoft.com/office/drawing/2010/main"/>
                </a:ext>
              </a:extLst>
            </a:blip>
            <a:stretch>
              <a:fillRect/>
            </a:stretch>
          </p:blipFill>
          <p:spPr>
            <a:xfrm>
              <a:off x="6346952" y="2344800"/>
              <a:ext cx="152146" cy="168655"/>
            </a:xfrm>
            <a:prstGeom prst="rect">
              <a:avLst/>
            </a:prstGeom>
          </p:spPr>
        </p:pic>
        <p:sp>
          <p:nvSpPr>
            <p:cNvPr id="51" name="object 51"/>
            <p:cNvSpPr/>
            <p:nvPr/>
          </p:nvSpPr>
          <p:spPr>
            <a:xfrm>
              <a:off x="6232652" y="2038222"/>
              <a:ext cx="427990" cy="452120"/>
            </a:xfrm>
            <a:custGeom>
              <a:avLst/>
              <a:gdLst/>
              <a:ahLst/>
              <a:cxnLst/>
              <a:rect l="l" t="t" r="r" b="b"/>
              <a:pathLst>
                <a:path w="427990" h="452119">
                  <a:moveTo>
                    <a:pt x="178054" y="257683"/>
                  </a:moveTo>
                  <a:lnTo>
                    <a:pt x="77216" y="344170"/>
                  </a:lnTo>
                  <a:lnTo>
                    <a:pt x="61849" y="365125"/>
                  </a:lnTo>
                  <a:lnTo>
                    <a:pt x="60794" y="359181"/>
                  </a:lnTo>
                  <a:lnTo>
                    <a:pt x="27940" y="225806"/>
                  </a:lnTo>
                  <a:lnTo>
                    <a:pt x="0" y="219837"/>
                  </a:lnTo>
                  <a:lnTo>
                    <a:pt x="45212" y="377952"/>
                  </a:lnTo>
                  <a:lnTo>
                    <a:pt x="71628" y="383540"/>
                  </a:lnTo>
                  <a:lnTo>
                    <a:pt x="87185" y="365125"/>
                  </a:lnTo>
                  <a:lnTo>
                    <a:pt x="178054" y="257683"/>
                  </a:lnTo>
                  <a:close/>
                </a:path>
                <a:path w="427990" h="452119">
                  <a:moveTo>
                    <a:pt x="231140" y="268986"/>
                  </a:moveTo>
                  <a:lnTo>
                    <a:pt x="205359" y="263525"/>
                  </a:lnTo>
                  <a:lnTo>
                    <a:pt x="182727" y="369989"/>
                  </a:lnTo>
                  <a:lnTo>
                    <a:pt x="175133" y="405511"/>
                  </a:lnTo>
                  <a:lnTo>
                    <a:pt x="200914" y="410972"/>
                  </a:lnTo>
                  <a:lnTo>
                    <a:pt x="208457" y="375475"/>
                  </a:lnTo>
                  <a:lnTo>
                    <a:pt x="223583" y="304495"/>
                  </a:lnTo>
                  <a:lnTo>
                    <a:pt x="231140" y="268986"/>
                  </a:lnTo>
                  <a:close/>
                </a:path>
                <a:path w="427990" h="452119">
                  <a:moveTo>
                    <a:pt x="237871" y="32766"/>
                  </a:moveTo>
                  <a:lnTo>
                    <a:pt x="83693" y="0"/>
                  </a:lnTo>
                  <a:lnTo>
                    <a:pt x="82550" y="5588"/>
                  </a:lnTo>
                  <a:lnTo>
                    <a:pt x="81280" y="11176"/>
                  </a:lnTo>
                  <a:lnTo>
                    <a:pt x="80137" y="16764"/>
                  </a:lnTo>
                  <a:lnTo>
                    <a:pt x="144272" y="30353"/>
                  </a:lnTo>
                  <a:lnTo>
                    <a:pt x="117602" y="155702"/>
                  </a:lnTo>
                  <a:lnTo>
                    <a:pt x="143383" y="161163"/>
                  </a:lnTo>
                  <a:lnTo>
                    <a:pt x="170053" y="35814"/>
                  </a:lnTo>
                  <a:lnTo>
                    <a:pt x="234315" y="49530"/>
                  </a:lnTo>
                  <a:lnTo>
                    <a:pt x="235585" y="43942"/>
                  </a:lnTo>
                  <a:lnTo>
                    <a:pt x="237236" y="35814"/>
                  </a:lnTo>
                  <a:lnTo>
                    <a:pt x="237871" y="32766"/>
                  </a:lnTo>
                  <a:close/>
                </a:path>
                <a:path w="427990" h="452119">
                  <a:moveTo>
                    <a:pt x="418846" y="308864"/>
                  </a:moveTo>
                  <a:lnTo>
                    <a:pt x="383146" y="301244"/>
                  </a:lnTo>
                  <a:lnTo>
                    <a:pt x="278117" y="278892"/>
                  </a:lnTo>
                  <a:lnTo>
                    <a:pt x="248031" y="421005"/>
                  </a:lnTo>
                  <a:lnTo>
                    <a:pt x="393192" y="451866"/>
                  </a:lnTo>
                  <a:lnTo>
                    <a:pt x="394322" y="446278"/>
                  </a:lnTo>
                  <a:lnTo>
                    <a:pt x="395592" y="440690"/>
                  </a:lnTo>
                  <a:lnTo>
                    <a:pt x="396748" y="435102"/>
                  </a:lnTo>
                  <a:lnTo>
                    <a:pt x="277241" y="409702"/>
                  </a:lnTo>
                  <a:lnTo>
                    <a:pt x="287528" y="361315"/>
                  </a:lnTo>
                  <a:lnTo>
                    <a:pt x="395224" y="384302"/>
                  </a:lnTo>
                  <a:lnTo>
                    <a:pt x="396392" y="378574"/>
                  </a:lnTo>
                  <a:lnTo>
                    <a:pt x="397637" y="373126"/>
                  </a:lnTo>
                  <a:lnTo>
                    <a:pt x="398767" y="367538"/>
                  </a:lnTo>
                  <a:lnTo>
                    <a:pt x="369455" y="361315"/>
                  </a:lnTo>
                  <a:lnTo>
                    <a:pt x="291071" y="344678"/>
                  </a:lnTo>
                  <a:lnTo>
                    <a:pt x="293433" y="333819"/>
                  </a:lnTo>
                  <a:lnTo>
                    <a:pt x="295757" y="322961"/>
                  </a:lnTo>
                  <a:lnTo>
                    <a:pt x="300342" y="301244"/>
                  </a:lnTo>
                  <a:lnTo>
                    <a:pt x="415290" y="325628"/>
                  </a:lnTo>
                  <a:lnTo>
                    <a:pt x="416420" y="320040"/>
                  </a:lnTo>
                  <a:lnTo>
                    <a:pt x="417703" y="314452"/>
                  </a:lnTo>
                  <a:lnTo>
                    <a:pt x="418846" y="308864"/>
                  </a:lnTo>
                  <a:close/>
                </a:path>
                <a:path w="427990" h="452119">
                  <a:moveTo>
                    <a:pt x="427837" y="136779"/>
                  </a:moveTo>
                  <a:lnTo>
                    <a:pt x="418515" y="97447"/>
                  </a:lnTo>
                  <a:lnTo>
                    <a:pt x="401269" y="78016"/>
                  </a:lnTo>
                  <a:lnTo>
                    <a:pt x="401269" y="124942"/>
                  </a:lnTo>
                  <a:lnTo>
                    <a:pt x="401104" y="133108"/>
                  </a:lnTo>
                  <a:lnTo>
                    <a:pt x="382054" y="173431"/>
                  </a:lnTo>
                  <a:lnTo>
                    <a:pt x="335102" y="186715"/>
                  </a:lnTo>
                  <a:lnTo>
                    <a:pt x="321043" y="184658"/>
                  </a:lnTo>
                  <a:lnTo>
                    <a:pt x="285419" y="168389"/>
                  </a:lnTo>
                  <a:lnTo>
                    <a:pt x="265010" y="127749"/>
                  </a:lnTo>
                  <a:lnTo>
                    <a:pt x="266446" y="115316"/>
                  </a:lnTo>
                  <a:lnTo>
                    <a:pt x="285572" y="79857"/>
                  </a:lnTo>
                  <a:lnTo>
                    <a:pt x="319620" y="68008"/>
                  </a:lnTo>
                  <a:lnTo>
                    <a:pt x="332409" y="68059"/>
                  </a:lnTo>
                  <a:lnTo>
                    <a:pt x="371678" y="79692"/>
                  </a:lnTo>
                  <a:lnTo>
                    <a:pt x="398272" y="109601"/>
                  </a:lnTo>
                  <a:lnTo>
                    <a:pt x="401269" y="124942"/>
                  </a:lnTo>
                  <a:lnTo>
                    <a:pt x="401269" y="78016"/>
                  </a:lnTo>
                  <a:lnTo>
                    <a:pt x="362115" y="57213"/>
                  </a:lnTo>
                  <a:lnTo>
                    <a:pt x="310718" y="50901"/>
                  </a:lnTo>
                  <a:lnTo>
                    <a:pt x="293560" y="53784"/>
                  </a:lnTo>
                  <a:lnTo>
                    <a:pt x="253149" y="79273"/>
                  </a:lnTo>
                  <a:lnTo>
                    <a:pt x="238633" y="118783"/>
                  </a:lnTo>
                  <a:lnTo>
                    <a:pt x="238836" y="128231"/>
                  </a:lnTo>
                  <a:lnTo>
                    <a:pt x="254101" y="165138"/>
                  </a:lnTo>
                  <a:lnTo>
                    <a:pt x="292239" y="192836"/>
                  </a:lnTo>
                  <a:lnTo>
                    <a:pt x="330314" y="202882"/>
                  </a:lnTo>
                  <a:lnTo>
                    <a:pt x="342696" y="203809"/>
                  </a:lnTo>
                  <a:lnTo>
                    <a:pt x="354888" y="203542"/>
                  </a:lnTo>
                  <a:lnTo>
                    <a:pt x="397878" y="189992"/>
                  </a:lnTo>
                  <a:lnTo>
                    <a:pt x="423354" y="157657"/>
                  </a:lnTo>
                  <a:lnTo>
                    <a:pt x="426339" y="147320"/>
                  </a:lnTo>
                  <a:lnTo>
                    <a:pt x="427837" y="136779"/>
                  </a:lnTo>
                  <a:close/>
                </a:path>
              </a:pathLst>
            </a:custGeom>
            <a:solidFill>
              <a:srgbClr val="FFFFFF"/>
            </a:solidFill>
          </p:spPr>
          <p:txBody>
            <a:bodyPr wrap="square" lIns="0" tIns="0" rIns="0" bIns="0" rtlCol="0"/>
            <a:lstStyle/>
            <a:p>
              <a:endParaRPr/>
            </a:p>
          </p:txBody>
        </p:sp>
      </p:grpSp>
      <p:sp>
        <p:nvSpPr>
          <p:cNvPr id="52" name="object 52"/>
          <p:cNvSpPr txBox="1"/>
          <p:nvPr/>
        </p:nvSpPr>
        <p:spPr>
          <a:xfrm>
            <a:off x="7277344" y="7908868"/>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549656"/>
            <a:ext cx="2635250" cy="589915"/>
          </a:xfrm>
          <a:prstGeom prst="rect">
            <a:avLst/>
          </a:prstGeom>
        </p:spPr>
        <p:txBody>
          <a:bodyPr vert="horz" wrap="square" lIns="0" tIns="19679" rIns="0" bIns="0" rtlCol="0">
            <a:spAutoFit/>
          </a:bodyPr>
          <a:lstStyle/>
          <a:p>
            <a:pPr marL="12697" marR="5077">
              <a:lnSpc>
                <a:spcPts val="1310"/>
              </a:lnSpc>
              <a:spcBef>
                <a:spcPts val="155"/>
              </a:spcBef>
              <a:tabLst>
                <a:tab pos="622112" algn="l"/>
              </a:tabLst>
            </a:pPr>
            <a:r>
              <a:rPr sz="1100" spc="-5" dirty="0">
                <a:solidFill>
                  <a:srgbClr val="004448"/>
                </a:solidFill>
                <a:latin typeface="Microsoft Sans Serif"/>
                <a:cs typeface="Microsoft Sans Serif"/>
              </a:rPr>
              <a:t>Tipo:	</a:t>
            </a:r>
            <a:r>
              <a:rPr sz="1100" spc="-40" dirty="0">
                <a:solidFill>
                  <a:srgbClr val="57585B"/>
                </a:solidFill>
                <a:latin typeface="Microsoft Sans Serif"/>
                <a:cs typeface="Microsoft Sans Serif"/>
              </a:rPr>
              <a:t>Cadena</a:t>
            </a:r>
            <a:r>
              <a:rPr sz="1100" spc="-15" dirty="0">
                <a:solidFill>
                  <a:srgbClr val="57585B"/>
                </a:solidFill>
                <a:latin typeface="Microsoft Sans Serif"/>
                <a:cs typeface="Microsoft Sans Serif"/>
              </a:rPr>
              <a:t> </a:t>
            </a:r>
            <a:r>
              <a:rPr sz="1100" spc="-40" dirty="0">
                <a:solidFill>
                  <a:srgbClr val="57585B"/>
                </a:solidFill>
                <a:latin typeface="Microsoft Sans Serif"/>
                <a:cs typeface="Microsoft Sans Serif"/>
              </a:rPr>
              <a:t>de</a:t>
            </a:r>
            <a:r>
              <a:rPr sz="1100" spc="-10" dirty="0">
                <a:solidFill>
                  <a:srgbClr val="57585B"/>
                </a:solidFill>
                <a:latin typeface="Microsoft Sans Serif"/>
                <a:cs typeface="Microsoft Sans Serif"/>
              </a:rPr>
              <a:t> </a:t>
            </a:r>
            <a:r>
              <a:rPr sz="1100" spc="-30" dirty="0">
                <a:solidFill>
                  <a:srgbClr val="57585B"/>
                </a:solidFill>
                <a:latin typeface="Microsoft Sans Serif"/>
                <a:cs typeface="Microsoft Sans Serif"/>
              </a:rPr>
              <a:t>suministro,</a:t>
            </a:r>
            <a:r>
              <a:rPr sz="1100" spc="-20" dirty="0">
                <a:solidFill>
                  <a:srgbClr val="57585B"/>
                </a:solidFill>
                <a:latin typeface="Microsoft Sans Serif"/>
                <a:cs typeface="Microsoft Sans Serif"/>
              </a:rPr>
              <a:t> </a:t>
            </a:r>
            <a:r>
              <a:rPr sz="1100" spc="-30" dirty="0">
                <a:solidFill>
                  <a:srgbClr val="57585B"/>
                </a:solidFill>
                <a:latin typeface="Microsoft Sans Serif"/>
                <a:cs typeface="Microsoft Sans Serif"/>
              </a:rPr>
              <a:t>suministro, </a:t>
            </a:r>
            <a:r>
              <a:rPr sz="1100" spc="-275" dirty="0">
                <a:solidFill>
                  <a:srgbClr val="57585B"/>
                </a:solidFill>
                <a:latin typeface="Microsoft Sans Serif"/>
                <a:cs typeface="Microsoft Sans Serif"/>
              </a:rPr>
              <a:t> </a:t>
            </a:r>
            <a:r>
              <a:rPr sz="1100" spc="-30" dirty="0">
                <a:solidFill>
                  <a:srgbClr val="57585B"/>
                </a:solidFill>
                <a:latin typeface="Microsoft Sans Serif"/>
                <a:cs typeface="Microsoft Sans Serif"/>
              </a:rPr>
              <a:t>economía</a:t>
            </a:r>
            <a:r>
              <a:rPr sz="1100" spc="5" dirty="0">
                <a:solidFill>
                  <a:srgbClr val="57585B"/>
                </a:solidFill>
                <a:latin typeface="Microsoft Sans Serif"/>
                <a:cs typeface="Microsoft Sans Serif"/>
              </a:rPr>
              <a:t> </a:t>
            </a:r>
            <a:r>
              <a:rPr sz="1100" spc="-30" dirty="0">
                <a:solidFill>
                  <a:srgbClr val="57585B"/>
                </a:solidFill>
                <a:latin typeface="Microsoft Sans Serif"/>
                <a:cs typeface="Microsoft Sans Serif"/>
              </a:rPr>
              <a:t>circular</a:t>
            </a:r>
            <a:endParaRPr sz="1100">
              <a:latin typeface="Microsoft Sans Serif"/>
              <a:cs typeface="Microsoft Sans Serif"/>
            </a:endParaRPr>
          </a:p>
          <a:p>
            <a:pPr marL="12697">
              <a:spcBef>
                <a:spcPts val="445"/>
              </a:spcBef>
              <a:tabLst>
                <a:tab pos="632903" algn="l"/>
              </a:tabLst>
            </a:pPr>
            <a:r>
              <a:rPr sz="1100" spc="-25" dirty="0">
                <a:solidFill>
                  <a:srgbClr val="004448"/>
                </a:solidFill>
                <a:latin typeface="Microsoft Sans Serif"/>
                <a:cs typeface="Microsoft Sans Serif"/>
              </a:rPr>
              <a:t>País:	</a:t>
            </a:r>
            <a:r>
              <a:rPr sz="1100" spc="-35" dirty="0">
                <a:solidFill>
                  <a:srgbClr val="57585B"/>
                </a:solidFill>
                <a:latin typeface="Microsoft Sans Serif"/>
                <a:cs typeface="Microsoft Sans Serif"/>
              </a:rPr>
              <a:t>Hernani,</a:t>
            </a:r>
            <a:r>
              <a:rPr sz="1100" spc="-5" dirty="0">
                <a:solidFill>
                  <a:srgbClr val="57585B"/>
                </a:solidFill>
                <a:latin typeface="Microsoft Sans Serif"/>
                <a:cs typeface="Microsoft Sans Serif"/>
              </a:rPr>
              <a:t> </a:t>
            </a:r>
            <a:r>
              <a:rPr sz="1100" spc="-25" dirty="0">
                <a:solidFill>
                  <a:srgbClr val="57585B"/>
                </a:solidFill>
                <a:latin typeface="Microsoft Sans Serif"/>
                <a:cs typeface="Microsoft Sans Serif"/>
              </a:rPr>
              <a:t>País</a:t>
            </a:r>
            <a:r>
              <a:rPr sz="1100" dirty="0">
                <a:solidFill>
                  <a:srgbClr val="57585B"/>
                </a:solidFill>
                <a:latin typeface="Microsoft Sans Serif"/>
                <a:cs typeface="Microsoft Sans Serif"/>
              </a:rPr>
              <a:t> </a:t>
            </a:r>
            <a:r>
              <a:rPr sz="1100" spc="-35" dirty="0">
                <a:solidFill>
                  <a:srgbClr val="57585B"/>
                </a:solidFill>
                <a:latin typeface="Microsoft Sans Serif"/>
                <a:cs typeface="Microsoft Sans Serif"/>
              </a:rPr>
              <a:t>Vasco,</a:t>
            </a:r>
            <a:r>
              <a:rPr sz="1100" dirty="0">
                <a:solidFill>
                  <a:srgbClr val="57585B"/>
                </a:solidFill>
                <a:latin typeface="Microsoft Sans Serif"/>
                <a:cs typeface="Microsoft Sans Serif"/>
              </a:rPr>
              <a:t> </a:t>
            </a:r>
            <a:r>
              <a:rPr sz="1100" spc="-40" dirty="0">
                <a:solidFill>
                  <a:srgbClr val="57585B"/>
                </a:solidFill>
                <a:latin typeface="Microsoft Sans Serif"/>
                <a:cs typeface="Microsoft Sans Serif"/>
              </a:rPr>
              <a:t>España</a:t>
            </a:r>
            <a:endParaRPr sz="1100">
              <a:latin typeface="Microsoft Sans Serif"/>
              <a:cs typeface="Microsoft Sans Serif"/>
            </a:endParaRPr>
          </a:p>
        </p:txBody>
      </p:sp>
      <p:sp>
        <p:nvSpPr>
          <p:cNvPr id="3" name="object 3"/>
          <p:cNvSpPr txBox="1"/>
          <p:nvPr/>
        </p:nvSpPr>
        <p:spPr>
          <a:xfrm>
            <a:off x="723391" y="3749166"/>
            <a:ext cx="3018790" cy="3272054"/>
          </a:xfrm>
          <a:prstGeom prst="rect">
            <a:avLst/>
          </a:prstGeom>
        </p:spPr>
        <p:txBody>
          <a:bodyPr vert="horz" wrap="square" lIns="0" tIns="12697" rIns="0" bIns="0" rtlCol="0">
            <a:spAutoFit/>
          </a:bodyPr>
          <a:lstStyle/>
          <a:p>
            <a:pPr marL="12697" algn="just">
              <a:lnSpc>
                <a:spcPts val="1412"/>
              </a:lnSpc>
              <a:spcBef>
                <a:spcPts val="100"/>
              </a:spcBef>
            </a:pPr>
            <a:r>
              <a:rPr sz="1200" spc="-5"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6982" algn="just">
              <a:lnSpc>
                <a:spcPts val="1200"/>
              </a:lnSpc>
              <a:spcBef>
                <a:spcPts val="15"/>
              </a:spcBef>
            </a:pPr>
            <a:r>
              <a:rPr sz="1000" spc="-35" dirty="0">
                <a:solidFill>
                  <a:srgbClr val="57585B"/>
                </a:solidFill>
                <a:latin typeface="Microsoft Sans Serif"/>
                <a:cs typeface="Microsoft Sans Serif"/>
              </a:rPr>
              <a:t>Karabel</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granja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orgánica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experimental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pionera. </a:t>
            </a:r>
            <a:r>
              <a:rPr sz="1000" spc="-254" dirty="0">
                <a:solidFill>
                  <a:srgbClr val="57585B"/>
                </a:solidFill>
                <a:latin typeface="Microsoft Sans Serif"/>
                <a:cs typeface="Microsoft Sans Serif"/>
              </a:rPr>
              <a:t> </a:t>
            </a:r>
            <a:r>
              <a:rPr sz="1000" spc="-40" dirty="0">
                <a:solidFill>
                  <a:srgbClr val="57585B"/>
                </a:solidFill>
                <a:latin typeface="Microsoft Sans Serif"/>
                <a:cs typeface="Microsoft Sans Serif"/>
              </a:rPr>
              <a:t>Nace</a:t>
            </a:r>
            <a:r>
              <a:rPr sz="1000" spc="409"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41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esfuerzo</a:t>
            </a:r>
            <a:r>
              <a:rPr sz="1000" spc="409"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conjunto</a:t>
            </a:r>
            <a:r>
              <a:rPr sz="1000" spc="42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425" dirty="0">
                <a:solidFill>
                  <a:srgbClr val="57585B"/>
                </a:solidFill>
                <a:latin typeface="Microsoft Sans Serif"/>
                <a:cs typeface="Microsoft Sans Serif"/>
              </a:rPr>
              <a:t> </a:t>
            </a:r>
            <a:r>
              <a:rPr sz="1000" spc="-35" dirty="0">
                <a:solidFill>
                  <a:srgbClr val="57585B"/>
                </a:solidFill>
                <a:latin typeface="Microsoft Sans Serif"/>
                <a:cs typeface="Microsoft Sans Serif"/>
              </a:rPr>
              <a:t>Blasenea,</a:t>
            </a:r>
            <a:r>
              <a:rPr sz="1000" spc="420" dirty="0">
                <a:solidFill>
                  <a:srgbClr val="57585B"/>
                </a:solidFill>
                <a:latin typeface="Microsoft Sans Serif"/>
                <a:cs typeface="Microsoft Sans Serif"/>
              </a:rPr>
              <a:t> </a:t>
            </a:r>
            <a:r>
              <a:rPr sz="1000" spc="-40" dirty="0">
                <a:solidFill>
                  <a:srgbClr val="57585B"/>
                </a:solidFill>
                <a:latin typeface="Microsoft Sans Serif"/>
                <a:cs typeface="Microsoft Sans Serif"/>
              </a:rPr>
              <a:t>empresa</a:t>
            </a:r>
            <a:endParaRPr sz="1000">
              <a:latin typeface="Microsoft Sans Serif"/>
              <a:cs typeface="Microsoft Sans Serif"/>
            </a:endParaRPr>
          </a:p>
          <a:p>
            <a:pPr marL="12697" marR="7620" algn="just">
              <a:lnSpc>
                <a:spcPts val="1190"/>
              </a:lnSpc>
              <a:spcBef>
                <a:spcPts val="5"/>
              </a:spcBef>
            </a:pPr>
            <a:r>
              <a:rPr sz="1000" spc="-35" dirty="0">
                <a:solidFill>
                  <a:srgbClr val="57585B"/>
                </a:solidFill>
                <a:latin typeface="Microsoft Sans Serif"/>
                <a:cs typeface="Microsoft Sans Serif"/>
              </a:rPr>
              <a:t>productora de </a:t>
            </a:r>
            <a:r>
              <a:rPr sz="1000" spc="-30" dirty="0">
                <a:solidFill>
                  <a:srgbClr val="57585B"/>
                </a:solidFill>
                <a:latin typeface="Microsoft Sans Serif"/>
                <a:cs typeface="Microsoft Sans Serif"/>
              </a:rPr>
              <a:t>hortalizas y </a:t>
            </a:r>
            <a:r>
              <a:rPr sz="1000" spc="-35" dirty="0">
                <a:solidFill>
                  <a:srgbClr val="57585B"/>
                </a:solidFill>
                <a:latin typeface="Microsoft Sans Serif"/>
                <a:cs typeface="Microsoft Sans Serif"/>
              </a:rPr>
              <a:t>plantas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huerta ecológica,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Kimubat, </a:t>
            </a:r>
            <a:r>
              <a:rPr sz="1000" spc="-40" dirty="0">
                <a:solidFill>
                  <a:srgbClr val="57585B"/>
                </a:solidFill>
                <a:latin typeface="Microsoft Sans Serif"/>
                <a:cs typeface="Microsoft Sans Serif"/>
              </a:rPr>
              <a:t>que </a:t>
            </a:r>
            <a:r>
              <a:rPr sz="1000" spc="-35" dirty="0">
                <a:solidFill>
                  <a:srgbClr val="57585B"/>
                </a:solidFill>
                <a:latin typeface="Microsoft Sans Serif"/>
                <a:cs typeface="Microsoft Sans Serif"/>
              </a:rPr>
              <a:t>elabora productos para el </a:t>
            </a:r>
            <a:r>
              <a:rPr sz="1000" spc="-30" dirty="0">
                <a:solidFill>
                  <a:srgbClr val="57585B"/>
                </a:solidFill>
                <a:latin typeface="Microsoft Sans Serif"/>
                <a:cs typeface="Microsoft Sans Serif"/>
              </a:rPr>
              <a:t>hogar, </a:t>
            </a:r>
            <a:r>
              <a:rPr sz="1000" spc="-35" dirty="0">
                <a:solidFill>
                  <a:srgbClr val="57585B"/>
                </a:solidFill>
                <a:latin typeface="Microsoft Sans Serif"/>
                <a:cs typeface="Microsoft Sans Serif"/>
              </a:rPr>
              <a:t>huerta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floristería</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Asociación</a:t>
            </a:r>
            <a:r>
              <a:rPr sz="1000" spc="21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215" dirty="0">
                <a:solidFill>
                  <a:srgbClr val="57585B"/>
                </a:solidFill>
                <a:latin typeface="Microsoft Sans Serif"/>
                <a:cs typeface="Microsoft Sans Serif"/>
              </a:rPr>
              <a:t> </a:t>
            </a:r>
            <a:r>
              <a:rPr sz="1000" spc="-35" dirty="0">
                <a:solidFill>
                  <a:srgbClr val="57585B"/>
                </a:solidFill>
                <a:latin typeface="Microsoft Sans Serif"/>
                <a:cs typeface="Microsoft Sans Serif"/>
              </a:rPr>
              <a:t>Guipúzcoa</a:t>
            </a:r>
            <a:r>
              <a:rPr sz="1000" spc="21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21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Enfermos</a:t>
            </a:r>
            <a:endParaRPr sz="1000">
              <a:latin typeface="Microsoft Sans Serif"/>
              <a:cs typeface="Microsoft Sans Serif"/>
            </a:endParaRPr>
          </a:p>
          <a:p>
            <a:pPr marL="12697" marR="5077" algn="just">
              <a:lnSpc>
                <a:spcPts val="1190"/>
              </a:lnSpc>
              <a:spcBef>
                <a:spcPts val="5"/>
              </a:spcBef>
            </a:pPr>
            <a:r>
              <a:rPr sz="1000" spc="-35" dirty="0">
                <a:solidFill>
                  <a:srgbClr val="57585B"/>
                </a:solidFill>
                <a:latin typeface="Microsoft Sans Serif"/>
                <a:cs typeface="Microsoft Sans Serif"/>
              </a:rPr>
              <a:t>Mentales</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Familiares.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Karabel</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ayuda</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quienes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padecen</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enfermedades</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mentales</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regresar</a:t>
            </a:r>
            <a:r>
              <a:rPr sz="1000" spc="175" dirty="0">
                <a:solidFill>
                  <a:srgbClr val="57585B"/>
                </a:solidFill>
                <a:latin typeface="Microsoft Sans Serif"/>
                <a:cs typeface="Microsoft Sans Serif"/>
              </a:rPr>
              <a:t> </a:t>
            </a:r>
            <a:r>
              <a:rPr sz="1000" spc="-35" dirty="0">
                <a:solidFill>
                  <a:srgbClr val="57585B"/>
                </a:solidFill>
                <a:latin typeface="Microsoft Sans Serif"/>
                <a:cs typeface="Microsoft Sans Serif"/>
              </a:rPr>
              <a:t>al</a:t>
            </a:r>
            <a:r>
              <a:rPr sz="1000" spc="140" dirty="0">
                <a:solidFill>
                  <a:srgbClr val="57585B"/>
                </a:solidFill>
                <a:latin typeface="Microsoft Sans Serif"/>
                <a:cs typeface="Microsoft Sans Serif"/>
              </a:rPr>
              <a:t> </a:t>
            </a:r>
            <a:r>
              <a:rPr sz="1000" spc="-40" dirty="0">
                <a:solidFill>
                  <a:srgbClr val="57585B"/>
                </a:solidFill>
                <a:latin typeface="Microsoft Sans Serif"/>
                <a:cs typeface="Microsoft Sans Serif"/>
              </a:rPr>
              <a:t>mundo</a:t>
            </a:r>
            <a:endParaRPr sz="1000">
              <a:latin typeface="Microsoft Sans Serif"/>
              <a:cs typeface="Microsoft Sans Serif"/>
            </a:endParaRPr>
          </a:p>
          <a:p>
            <a:pPr marL="12697" marR="7620" algn="just">
              <a:lnSpc>
                <a:spcPts val="1190"/>
              </a:lnSpc>
              <a:spcBef>
                <a:spcPts val="10"/>
              </a:spcBef>
            </a:pPr>
            <a:r>
              <a:rPr sz="1000" spc="-30" dirty="0">
                <a:solidFill>
                  <a:srgbClr val="57585B"/>
                </a:solidFill>
                <a:latin typeface="Microsoft Sans Serif"/>
                <a:cs typeface="Microsoft Sans Serif"/>
              </a:rPr>
              <a:t>laboral. </a:t>
            </a:r>
            <a:r>
              <a:rPr sz="1000" spc="-35" dirty="0">
                <a:solidFill>
                  <a:srgbClr val="57585B"/>
                </a:solidFill>
                <a:latin typeface="Microsoft Sans Serif"/>
                <a:cs typeface="Microsoft Sans Serif"/>
              </a:rPr>
              <a:t>Los emplean para </a:t>
            </a:r>
            <a:r>
              <a:rPr sz="1000" spc="-30" dirty="0">
                <a:solidFill>
                  <a:srgbClr val="57585B"/>
                </a:solidFill>
                <a:latin typeface="Microsoft Sans Serif"/>
                <a:cs typeface="Microsoft Sans Serif"/>
              </a:rPr>
              <a:t>cuidar el </a:t>
            </a:r>
            <a:r>
              <a:rPr sz="1000" spc="-35" dirty="0">
                <a:solidFill>
                  <a:srgbClr val="57585B"/>
                </a:solidFill>
                <a:latin typeface="Microsoft Sans Serif"/>
                <a:cs typeface="Microsoft Sans Serif"/>
              </a:rPr>
              <a:t>huerto orgánico. Los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productos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huerta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venden</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sirven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posteriormente</a:t>
            </a:r>
            <a:r>
              <a:rPr sz="1000" spc="3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34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restaurantes</a:t>
            </a:r>
            <a:r>
              <a:rPr sz="1000" spc="34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a:t>
            </a:r>
            <a:r>
              <a:rPr sz="1000" spc="335" dirty="0">
                <a:solidFill>
                  <a:srgbClr val="57585B"/>
                </a:solidFill>
                <a:latin typeface="Microsoft Sans Serif"/>
                <a:cs typeface="Microsoft Sans Serif"/>
              </a:rPr>
              <a:t> </a:t>
            </a:r>
            <a:r>
              <a:rPr sz="1000" spc="-40" dirty="0">
                <a:solidFill>
                  <a:srgbClr val="57585B"/>
                </a:solidFill>
                <a:latin typeface="Microsoft Sans Serif"/>
                <a:cs typeface="Microsoft Sans Serif"/>
              </a:rPr>
              <a:t>También</a:t>
            </a:r>
            <a:endParaRPr sz="1000">
              <a:latin typeface="Microsoft Sans Serif"/>
              <a:cs typeface="Microsoft Sans Serif"/>
            </a:endParaRPr>
          </a:p>
          <a:p>
            <a:pPr marL="12697" marR="7620" algn="just">
              <a:lnSpc>
                <a:spcPts val="1190"/>
              </a:lnSpc>
              <a:spcBef>
                <a:spcPts val="5"/>
              </a:spcBef>
            </a:pPr>
            <a:r>
              <a:rPr sz="1000" spc="-35" dirty="0">
                <a:solidFill>
                  <a:srgbClr val="57585B"/>
                </a:solidFill>
                <a:latin typeface="Microsoft Sans Serif"/>
                <a:cs typeface="Microsoft Sans Serif"/>
              </a:rPr>
              <a:t>están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disponibles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tienda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ecológica</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pueden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comprar</a:t>
            </a:r>
            <a:r>
              <a:rPr sz="1000" spc="200"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cestas</a:t>
            </a:r>
            <a:r>
              <a:rPr sz="1000" spc="21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entregan</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domicilio</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a  los</a:t>
            </a:r>
            <a:endParaRPr sz="1000">
              <a:latin typeface="Microsoft Sans Serif"/>
              <a:cs typeface="Microsoft Sans Serif"/>
            </a:endParaRPr>
          </a:p>
          <a:p>
            <a:pPr marL="12697" marR="6982" algn="just">
              <a:lnSpc>
                <a:spcPts val="1190"/>
              </a:lnSpc>
              <a:spcBef>
                <a:spcPts val="10"/>
              </a:spcBef>
            </a:pPr>
            <a:r>
              <a:rPr sz="1000" spc="-30" dirty="0">
                <a:solidFill>
                  <a:srgbClr val="57585B"/>
                </a:solidFill>
                <a:latin typeface="Microsoft Sans Serif"/>
                <a:cs typeface="Microsoft Sans Serif"/>
              </a:rPr>
              <a:t>clientes. </a:t>
            </a:r>
            <a:r>
              <a:rPr sz="1000" spc="-35" dirty="0">
                <a:solidFill>
                  <a:srgbClr val="57585B"/>
                </a:solidFill>
                <a:latin typeface="Microsoft Sans Serif"/>
                <a:cs typeface="Microsoft Sans Serif"/>
              </a:rPr>
              <a:t>Karabel ejecuta programas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investigación de </a:t>
            </a:r>
            <a:r>
              <a:rPr sz="1000" spc="-30" dirty="0">
                <a:solidFill>
                  <a:srgbClr val="57585B"/>
                </a:solidFill>
                <a:latin typeface="Microsoft Sans Serif"/>
                <a:cs typeface="Microsoft Sans Serif"/>
              </a:rPr>
              <a:t> agricultura</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orgánica</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intenta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ampliar</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conocimiento</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endParaRPr sz="1000">
              <a:latin typeface="Microsoft Sans Serif"/>
              <a:cs typeface="Microsoft Sans Serif"/>
            </a:endParaRPr>
          </a:p>
          <a:p>
            <a:pPr marL="12697" marR="6982" algn="just">
              <a:lnSpc>
                <a:spcPts val="1190"/>
              </a:lnSpc>
              <a:spcBef>
                <a:spcPts val="10"/>
              </a:spcBef>
            </a:pP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campo</a:t>
            </a:r>
            <a:r>
              <a:rPr sz="1000" spc="-35" dirty="0">
                <a:solidFill>
                  <a:srgbClr val="57585B"/>
                </a:solidFill>
                <a:latin typeface="Microsoft Sans Serif"/>
                <a:cs typeface="Microsoft Sans Serif"/>
              </a:rPr>
              <a:t> 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través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proyectos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promueven</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biodiversidad</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vegetal</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soluciones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amigables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30" dirty="0">
                <a:solidFill>
                  <a:srgbClr val="57585B"/>
                </a:solidFill>
                <a:latin typeface="Microsoft Sans Serif"/>
                <a:cs typeface="Microsoft Sans Serif"/>
              </a:rPr>
              <a:t> el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medio</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ambiente</a:t>
            </a:r>
            <a:r>
              <a:rPr sz="1000" spc="6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involucran</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estrategias</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económicas</a:t>
            </a:r>
            <a:endParaRPr sz="1000">
              <a:latin typeface="Microsoft Sans Serif"/>
              <a:cs typeface="Microsoft Sans Serif"/>
            </a:endParaRPr>
          </a:p>
          <a:p>
            <a:pPr marL="12697" marR="6347" algn="just">
              <a:lnSpc>
                <a:spcPts val="1190"/>
              </a:lnSpc>
              <a:spcBef>
                <a:spcPts val="5"/>
              </a:spcBef>
            </a:pPr>
            <a:r>
              <a:rPr sz="1000" spc="-30" dirty="0">
                <a:solidFill>
                  <a:srgbClr val="57585B"/>
                </a:solidFill>
                <a:latin typeface="Microsoft Sans Serif"/>
                <a:cs typeface="Microsoft Sans Serif"/>
              </a:rPr>
              <a:t>circulares.</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t>
            </a:r>
            <a:r>
              <a:rPr sz="1000" spc="-35" dirty="0">
                <a:solidFill>
                  <a:srgbClr val="57585B"/>
                </a:solidFill>
                <a:latin typeface="Microsoft Sans Serif"/>
                <a:cs typeface="Microsoft Sans Serif"/>
              </a:rPr>
              <a:t> ejemplo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proyecto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30" dirty="0">
                <a:solidFill>
                  <a:srgbClr val="57585B"/>
                </a:solidFill>
                <a:latin typeface="Microsoft Sans Serif"/>
                <a:cs typeface="Microsoft Sans Serif"/>
              </a:rPr>
              <a:t> convertir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residuos</a:t>
            </a:r>
            <a:r>
              <a:rPr sz="1000" spc="340" dirty="0">
                <a:solidFill>
                  <a:srgbClr val="57585B"/>
                </a:solidFill>
                <a:latin typeface="Microsoft Sans Serif"/>
                <a:cs typeface="Microsoft Sans Serif"/>
              </a:rPr>
              <a:t> </a:t>
            </a:r>
            <a:r>
              <a:rPr sz="1000" spc="-35" dirty="0">
                <a:solidFill>
                  <a:srgbClr val="57585B"/>
                </a:solidFill>
                <a:latin typeface="Microsoft Sans Serif"/>
                <a:cs typeface="Microsoft Sans Serif"/>
              </a:rPr>
              <a:t>orgánicos</a:t>
            </a:r>
            <a:r>
              <a:rPr sz="1000" spc="350"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33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compost</a:t>
            </a:r>
            <a:r>
              <a:rPr sz="1000" spc="33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330" dirty="0">
                <a:solidFill>
                  <a:srgbClr val="57585B"/>
                </a:solidFill>
                <a:latin typeface="Microsoft Sans Serif"/>
                <a:cs typeface="Microsoft Sans Serif"/>
              </a:rPr>
              <a:t> </a:t>
            </a:r>
            <a:r>
              <a:rPr sz="1000" spc="-35" dirty="0">
                <a:solidFill>
                  <a:srgbClr val="57585B"/>
                </a:solidFill>
                <a:latin typeface="Microsoft Sans Serif"/>
                <a:cs typeface="Microsoft Sans Serif"/>
              </a:rPr>
              <a:t>huertas</a:t>
            </a:r>
            <a:r>
              <a:rPr sz="1000" spc="33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45" dirty="0">
                <a:solidFill>
                  <a:srgbClr val="57585B"/>
                </a:solidFill>
                <a:latin typeface="Microsoft Sans Serif"/>
                <a:cs typeface="Microsoft Sans Serif"/>
              </a:rPr>
              <a:t> </a:t>
            </a:r>
            <a:r>
              <a:rPr sz="1000" spc="-25" dirty="0">
                <a:solidFill>
                  <a:srgbClr val="57585B"/>
                </a:solidFill>
                <a:latin typeface="Microsoft Sans Serif"/>
                <a:cs typeface="Microsoft Sans Serif"/>
              </a:rPr>
              <a:t>otro</a:t>
            </a:r>
            <a:endParaRPr sz="1000">
              <a:latin typeface="Microsoft Sans Serif"/>
              <a:cs typeface="Microsoft Sans Serif"/>
            </a:endParaRPr>
          </a:p>
          <a:p>
            <a:pPr marL="12697" algn="just">
              <a:lnSpc>
                <a:spcPts val="1160"/>
              </a:lnSpc>
            </a:pPr>
            <a:r>
              <a:rPr sz="1000" spc="-30" dirty="0">
                <a:solidFill>
                  <a:srgbClr val="57585B"/>
                </a:solidFill>
                <a:latin typeface="Microsoft Sans Serif"/>
                <a:cs typeface="Microsoft Sans Serif"/>
              </a:rPr>
              <a:t>sobre</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diferentes</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técnicas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cultivo</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plantas.</a:t>
            </a:r>
            <a:endParaRPr sz="1000">
              <a:latin typeface="Microsoft Sans Serif"/>
              <a:cs typeface="Microsoft Sans Serif"/>
            </a:endParaRPr>
          </a:p>
        </p:txBody>
      </p:sp>
      <p:sp>
        <p:nvSpPr>
          <p:cNvPr id="4" name="object 4"/>
          <p:cNvSpPr txBox="1"/>
          <p:nvPr/>
        </p:nvSpPr>
        <p:spPr>
          <a:xfrm>
            <a:off x="721871" y="7123559"/>
            <a:ext cx="3020060" cy="3156569"/>
          </a:xfrm>
          <a:prstGeom prst="rect">
            <a:avLst/>
          </a:prstGeom>
        </p:spPr>
        <p:txBody>
          <a:bodyPr vert="horz" wrap="square" lIns="0" tIns="12697" rIns="0" bIns="0" rtlCol="0">
            <a:spAutoFit/>
          </a:bodyPr>
          <a:lstStyle/>
          <a:p>
            <a:pPr marL="13967">
              <a:lnSpc>
                <a:spcPts val="1417"/>
              </a:lnSpc>
              <a:spcBef>
                <a:spcPts val="100"/>
              </a:spcBef>
            </a:pPr>
            <a:r>
              <a:rPr sz="1200" spc="-5" dirty="0">
                <a:solidFill>
                  <a:srgbClr val="004448"/>
                </a:solidFill>
                <a:latin typeface="Microsoft Sans Serif"/>
                <a:cs typeface="Microsoft Sans Serif"/>
              </a:rPr>
              <a:t>Problema</a:t>
            </a:r>
            <a:endParaRPr sz="1200">
              <a:latin typeface="Microsoft Sans Serif"/>
              <a:cs typeface="Microsoft Sans Serif"/>
            </a:endParaRPr>
          </a:p>
          <a:p>
            <a:pPr marL="13967" algn="just">
              <a:lnSpc>
                <a:spcPts val="1180"/>
              </a:lnSpc>
            </a:pPr>
            <a:r>
              <a:rPr sz="1000" spc="-5" dirty="0">
                <a:solidFill>
                  <a:srgbClr val="57585B"/>
                </a:solidFill>
                <a:latin typeface="Microsoft Sans Serif"/>
                <a:cs typeface="Microsoft Sans Serif"/>
              </a:rPr>
              <a:t>A</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menudo,</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a:t>
            </a:r>
            <a:r>
              <a:rPr sz="1000" spc="3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padecen</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enfermedades</a:t>
            </a:r>
            <a:endParaRPr sz="1000">
              <a:latin typeface="Microsoft Sans Serif"/>
              <a:cs typeface="Microsoft Sans Serif"/>
            </a:endParaRPr>
          </a:p>
          <a:p>
            <a:pPr marL="13967" marR="6347" algn="just">
              <a:lnSpc>
                <a:spcPts val="1190"/>
              </a:lnSpc>
              <a:spcBef>
                <a:spcPts val="45"/>
              </a:spcBef>
            </a:pPr>
            <a:r>
              <a:rPr sz="1000" spc="-5" dirty="0">
                <a:solidFill>
                  <a:srgbClr val="57585B"/>
                </a:solidFill>
                <a:latin typeface="Microsoft Sans Serif"/>
                <a:cs typeface="Microsoft Sans Serif"/>
              </a:rPr>
              <a:t>mentales tienen dificultades para </a:t>
            </a:r>
            <a:r>
              <a:rPr sz="1000" dirty="0">
                <a:solidFill>
                  <a:srgbClr val="57585B"/>
                </a:solidFill>
                <a:latin typeface="Microsoft Sans Serif"/>
                <a:cs typeface="Microsoft Sans Serif"/>
              </a:rPr>
              <a:t>reintegrarse en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mundo </a:t>
            </a:r>
            <a:r>
              <a:rPr sz="1000" spc="-5" dirty="0">
                <a:solidFill>
                  <a:srgbClr val="57585B"/>
                </a:solidFill>
                <a:latin typeface="Microsoft Sans Serif"/>
                <a:cs typeface="Microsoft Sans Serif"/>
              </a:rPr>
              <a:t>laboral</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en</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comunidad.</a:t>
            </a:r>
            <a:endParaRPr sz="1000">
              <a:latin typeface="Microsoft Sans Serif"/>
              <a:cs typeface="Microsoft Sans Serif"/>
            </a:endParaRPr>
          </a:p>
          <a:p>
            <a:pPr marL="13967" algn="just">
              <a:lnSpc>
                <a:spcPts val="1160"/>
              </a:lnSpc>
            </a:pPr>
            <a:r>
              <a:rPr sz="1000" spc="-5" dirty="0">
                <a:solidFill>
                  <a:srgbClr val="57585B"/>
                </a:solidFill>
                <a:latin typeface="Microsoft Sans Serif"/>
                <a:cs typeface="Microsoft Sans Serif"/>
              </a:rPr>
              <a:t>La</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idea</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distribuir</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cestas</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hortalizas</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surgió</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endParaRPr sz="1000">
              <a:latin typeface="Microsoft Sans Serif"/>
              <a:cs typeface="Microsoft Sans Serif"/>
            </a:endParaRPr>
          </a:p>
          <a:p>
            <a:pPr marL="13967" marR="10792" algn="just">
              <a:lnSpc>
                <a:spcPts val="1190"/>
              </a:lnSpc>
              <a:spcBef>
                <a:spcPts val="50"/>
              </a:spcBef>
            </a:pPr>
            <a:r>
              <a:rPr sz="1000" spc="-5" dirty="0">
                <a:solidFill>
                  <a:srgbClr val="57585B"/>
                </a:solidFill>
                <a:latin typeface="Microsoft Sans Serif"/>
                <a:cs typeface="Microsoft Sans Serif"/>
              </a:rPr>
              <a:t>el objetivo de tratar de </a:t>
            </a:r>
            <a:r>
              <a:rPr sz="1000" spc="-10" dirty="0">
                <a:solidFill>
                  <a:srgbClr val="57585B"/>
                </a:solidFill>
                <a:latin typeface="Microsoft Sans Serif"/>
                <a:cs typeface="Microsoft Sans Serif"/>
              </a:rPr>
              <a:t>la </a:t>
            </a:r>
            <a:r>
              <a:rPr sz="1000" dirty="0">
                <a:solidFill>
                  <a:srgbClr val="57585B"/>
                </a:solidFill>
                <a:latin typeface="Microsoft Sans Serif"/>
                <a:cs typeface="Microsoft Sans Serif"/>
              </a:rPr>
              <a:t>forma más </a:t>
            </a:r>
            <a:r>
              <a:rPr sz="1000" spc="-5" dirty="0">
                <a:solidFill>
                  <a:srgbClr val="57585B"/>
                </a:solidFill>
                <a:latin typeface="Microsoft Sans Serif"/>
                <a:cs typeface="Microsoft Sans Serif"/>
              </a:rPr>
              <a:t>directa posible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4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consumidores</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agilizar</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canales</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40" dirty="0">
                <a:solidFill>
                  <a:srgbClr val="57585B"/>
                </a:solidFill>
                <a:latin typeface="Microsoft Sans Serif"/>
                <a:cs typeface="Microsoft Sans Serif"/>
              </a:rPr>
              <a:t> </a:t>
            </a:r>
            <a:r>
              <a:rPr sz="1000" dirty="0">
                <a:solidFill>
                  <a:srgbClr val="57585B"/>
                </a:solidFill>
                <a:latin typeface="Microsoft Sans Serif"/>
                <a:cs typeface="Microsoft Sans Serif"/>
              </a:rPr>
              <a:t>venta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proporcionar</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cero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kilómetros.</a:t>
            </a:r>
            <a:endParaRPr sz="1000">
              <a:latin typeface="Microsoft Sans Serif"/>
              <a:cs typeface="Microsoft Sans Serif"/>
            </a:endParaRPr>
          </a:p>
          <a:p>
            <a:pPr marL="12697">
              <a:lnSpc>
                <a:spcPts val="1407"/>
              </a:lnSpc>
            </a:pPr>
            <a:r>
              <a:rPr sz="1200" spc="-5" dirty="0">
                <a:solidFill>
                  <a:srgbClr val="004448"/>
                </a:solidFill>
                <a:latin typeface="Microsoft Sans Serif"/>
                <a:cs typeface="Microsoft Sans Serif"/>
              </a:rPr>
              <a:t>Acción</a:t>
            </a:r>
            <a:endParaRPr sz="1200">
              <a:latin typeface="Microsoft Sans Serif"/>
              <a:cs typeface="Microsoft Sans Serif"/>
            </a:endParaRPr>
          </a:p>
          <a:p>
            <a:pPr marL="13967" marR="5077" algn="just">
              <a:lnSpc>
                <a:spcPts val="1190"/>
              </a:lnSpc>
              <a:spcBef>
                <a:spcPts val="35"/>
              </a:spcBef>
            </a:pPr>
            <a:r>
              <a:rPr sz="1000" spc="-35" dirty="0">
                <a:solidFill>
                  <a:srgbClr val="57585B"/>
                </a:solidFill>
                <a:latin typeface="Microsoft Sans Serif"/>
                <a:cs typeface="Microsoft Sans Serif"/>
              </a:rPr>
              <a:t>Las</a:t>
            </a:r>
            <a:r>
              <a:rPr sz="1000" spc="-30" dirty="0">
                <a:solidFill>
                  <a:srgbClr val="57585B"/>
                </a:solidFill>
                <a:latin typeface="Microsoft Sans Serif"/>
                <a:cs typeface="Microsoft Sans Serif"/>
              </a:rPr>
              <a:t> cestas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constan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entre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ocho</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diez</a:t>
            </a:r>
            <a:r>
              <a:rPr sz="1000" spc="210" dirty="0">
                <a:solidFill>
                  <a:srgbClr val="57585B"/>
                </a:solidFill>
                <a:latin typeface="Microsoft Sans Serif"/>
                <a:cs typeface="Microsoft Sans Serif"/>
              </a:rPr>
              <a:t> </a:t>
            </a:r>
            <a:r>
              <a:rPr sz="1000" spc="-25" dirty="0">
                <a:solidFill>
                  <a:srgbClr val="57585B"/>
                </a:solidFill>
                <a:latin typeface="Microsoft Sans Serif"/>
                <a:cs typeface="Microsoft Sans Serif"/>
              </a:rPr>
              <a:t>tipos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diferentes</a:t>
            </a:r>
            <a:r>
              <a:rPr sz="1000" spc="44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34" dirty="0">
                <a:solidFill>
                  <a:srgbClr val="57585B"/>
                </a:solidFill>
                <a:latin typeface="Microsoft Sans Serif"/>
                <a:cs typeface="Microsoft Sans Serif"/>
              </a:rPr>
              <a:t> </a:t>
            </a:r>
            <a:r>
              <a:rPr sz="1000" spc="-30" dirty="0">
                <a:solidFill>
                  <a:srgbClr val="57585B"/>
                </a:solidFill>
                <a:latin typeface="Microsoft Sans Serif"/>
                <a:cs typeface="Microsoft Sans Serif"/>
              </a:rPr>
              <a:t>verduras</a:t>
            </a:r>
            <a:r>
              <a:rPr sz="1000" spc="44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34" dirty="0">
                <a:solidFill>
                  <a:srgbClr val="57585B"/>
                </a:solidFill>
                <a:latin typeface="Microsoft Sans Serif"/>
                <a:cs typeface="Microsoft Sans Serif"/>
              </a:rPr>
              <a:t> </a:t>
            </a:r>
            <a:r>
              <a:rPr sz="1000" spc="-30" dirty="0">
                <a:solidFill>
                  <a:srgbClr val="57585B"/>
                </a:solidFill>
                <a:latin typeface="Microsoft Sans Serif"/>
                <a:cs typeface="Microsoft Sans Serif"/>
              </a:rPr>
              <a:t>temporada,</a:t>
            </a:r>
            <a:r>
              <a:rPr sz="1000" spc="43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orgánicas</a:t>
            </a:r>
            <a:r>
              <a:rPr sz="1000" spc="45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endParaRPr sz="1000">
              <a:latin typeface="Microsoft Sans Serif"/>
              <a:cs typeface="Microsoft Sans Serif"/>
            </a:endParaRPr>
          </a:p>
          <a:p>
            <a:pPr marL="13967" marR="10157" algn="just">
              <a:lnSpc>
                <a:spcPts val="1190"/>
              </a:lnSpc>
              <a:spcBef>
                <a:spcPts val="10"/>
              </a:spcBef>
            </a:pPr>
            <a:r>
              <a:rPr sz="1000" spc="-30" dirty="0">
                <a:solidFill>
                  <a:srgbClr val="57585B"/>
                </a:solidFill>
                <a:latin typeface="Microsoft Sans Serif"/>
                <a:cs typeface="Microsoft Sans Serif"/>
              </a:rPr>
              <a:t>cultivadas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localmente.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30" dirty="0">
                <a:solidFill>
                  <a:srgbClr val="57585B"/>
                </a:solidFill>
                <a:latin typeface="Microsoft Sans Serif"/>
                <a:cs typeface="Microsoft Sans Serif"/>
              </a:rPr>
              <a:t> clientes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pueden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solicitar</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adicionales</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huevos,</a:t>
            </a:r>
            <a:endParaRPr sz="1000">
              <a:latin typeface="Microsoft Sans Serif"/>
              <a:cs typeface="Microsoft Sans Serif"/>
            </a:endParaRPr>
          </a:p>
          <a:p>
            <a:pPr marL="13967" marR="10157" algn="just">
              <a:lnSpc>
                <a:spcPts val="1190"/>
              </a:lnSpc>
              <a:spcBef>
                <a:spcPts val="5"/>
              </a:spcBef>
            </a:pPr>
            <a:r>
              <a:rPr sz="1000" spc="-30" dirty="0">
                <a:solidFill>
                  <a:srgbClr val="57585B"/>
                </a:solidFill>
                <a:latin typeface="Microsoft Sans Serif"/>
                <a:cs typeface="Microsoft Sans Serif"/>
              </a:rPr>
              <a:t>aceite</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70" dirty="0">
                <a:solidFill>
                  <a:srgbClr val="57585B"/>
                </a:solidFill>
                <a:latin typeface="Microsoft Sans Serif"/>
                <a:cs typeface="Microsoft Sans Serif"/>
              </a:rPr>
              <a:t> </a:t>
            </a:r>
            <a:r>
              <a:rPr sz="1000" spc="-25" dirty="0">
                <a:solidFill>
                  <a:srgbClr val="57585B"/>
                </a:solidFill>
                <a:latin typeface="Microsoft Sans Serif"/>
                <a:cs typeface="Microsoft Sans Serif"/>
              </a:rPr>
              <a:t>oliva,</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pan</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75" dirty="0">
                <a:solidFill>
                  <a:srgbClr val="57585B"/>
                </a:solidFill>
                <a:latin typeface="Microsoft Sans Serif"/>
                <a:cs typeface="Microsoft Sans Serif"/>
              </a:rPr>
              <a:t> </a:t>
            </a:r>
            <a:r>
              <a:rPr sz="1000" spc="-25" dirty="0">
                <a:solidFill>
                  <a:srgbClr val="57585B"/>
                </a:solidFill>
                <a:latin typeface="Microsoft Sans Serif"/>
                <a:cs typeface="Microsoft Sans Serif"/>
              </a:rPr>
              <a:t>otros.</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75" dirty="0">
                <a:solidFill>
                  <a:srgbClr val="57585B"/>
                </a:solidFill>
                <a:latin typeface="Microsoft Sans Serif"/>
                <a:cs typeface="Microsoft Sans Serif"/>
              </a:rPr>
              <a:t> </a:t>
            </a:r>
            <a:r>
              <a:rPr sz="1000" spc="-25" dirty="0">
                <a:solidFill>
                  <a:srgbClr val="57585B"/>
                </a:solidFill>
                <a:latin typeface="Microsoft Sans Serif"/>
                <a:cs typeface="Microsoft Sans Serif"/>
              </a:rPr>
              <a:t>cultivo</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jardines</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cestas son preparados </a:t>
            </a:r>
            <a:r>
              <a:rPr sz="1000" spc="-35" dirty="0">
                <a:solidFill>
                  <a:srgbClr val="57585B"/>
                </a:solidFill>
                <a:latin typeface="Microsoft Sans Serif"/>
                <a:cs typeface="Microsoft Sans Serif"/>
              </a:rPr>
              <a:t>por </a:t>
            </a:r>
            <a:r>
              <a:rPr sz="1000" spc="-30" dirty="0">
                <a:solidFill>
                  <a:srgbClr val="57585B"/>
                </a:solidFill>
                <a:latin typeface="Microsoft Sans Serif"/>
                <a:cs typeface="Microsoft Sans Serif"/>
              </a:rPr>
              <a:t>enfermos mentales. Esta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actividad</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ayuda</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motivarlos</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darles</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sensación</a:t>
            </a:r>
            <a:endParaRPr sz="1000">
              <a:latin typeface="Microsoft Sans Serif"/>
              <a:cs typeface="Microsoft Sans Serif"/>
            </a:endParaRPr>
          </a:p>
          <a:p>
            <a:pPr marL="13967" marR="5715" algn="just">
              <a:lnSpc>
                <a:spcPts val="1190"/>
              </a:lnSpc>
              <a:spcBef>
                <a:spcPts val="10"/>
              </a:spcBef>
            </a:pP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logro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debido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utilidad</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15" dirty="0">
                <a:solidFill>
                  <a:srgbClr val="57585B"/>
                </a:solidFill>
                <a:latin typeface="Microsoft Sans Serif"/>
                <a:cs typeface="Microsoft Sans Serif"/>
              </a:rPr>
              <a:t>ver</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clientes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contentos.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grupo</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consumidores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constante</a:t>
            </a:r>
            <a:endParaRPr sz="1000">
              <a:latin typeface="Microsoft Sans Serif"/>
              <a:cs typeface="Microsoft Sans Serif"/>
            </a:endParaRPr>
          </a:p>
          <a:p>
            <a:pPr marL="13967" marR="11424" algn="just">
              <a:lnSpc>
                <a:spcPts val="1190"/>
              </a:lnSpc>
              <a:spcBef>
                <a:spcPts val="5"/>
              </a:spcBef>
            </a:pPr>
            <a:r>
              <a:rPr sz="1000" spc="-30" dirty="0">
                <a:solidFill>
                  <a:srgbClr val="57585B"/>
                </a:solidFill>
                <a:latin typeface="Microsoft Sans Serif"/>
                <a:cs typeface="Microsoft Sans Serif"/>
              </a:rPr>
              <a:t>crecimiento al igual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el </a:t>
            </a:r>
            <a:r>
              <a:rPr sz="1000" spc="-35" dirty="0">
                <a:solidFill>
                  <a:srgbClr val="57585B"/>
                </a:solidFill>
                <a:latin typeface="Microsoft Sans Serif"/>
                <a:cs typeface="Microsoft Sans Serif"/>
              </a:rPr>
              <a:t>número de </a:t>
            </a:r>
            <a:r>
              <a:rPr sz="1000" spc="-30" dirty="0">
                <a:solidFill>
                  <a:srgbClr val="57585B"/>
                </a:solidFill>
                <a:latin typeface="Microsoft Sans Serif"/>
                <a:cs typeface="Microsoft Sans Serif"/>
              </a:rPr>
              <a:t>voluntarios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participan</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cuidado</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huerta.</a:t>
            </a:r>
            <a:endParaRPr sz="1000">
              <a:latin typeface="Microsoft Sans Serif"/>
              <a:cs typeface="Microsoft Sans Serif"/>
            </a:endParaRPr>
          </a:p>
        </p:txBody>
      </p:sp>
      <p:sp>
        <p:nvSpPr>
          <p:cNvPr id="5" name="object 5"/>
          <p:cNvSpPr txBox="1"/>
          <p:nvPr/>
        </p:nvSpPr>
        <p:spPr>
          <a:xfrm>
            <a:off x="4099943" y="2497581"/>
            <a:ext cx="3021330" cy="156908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ts val="1190"/>
              </a:lnSpc>
              <a:spcBef>
                <a:spcPts val="30"/>
              </a:spcBef>
            </a:pP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proyecto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proporciona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cestas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hortalizas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orgánicas</a:t>
            </a:r>
            <a:r>
              <a:rPr sz="1000" spc="409" dirty="0">
                <a:solidFill>
                  <a:srgbClr val="57585B"/>
                </a:solidFill>
                <a:latin typeface="Microsoft Sans Serif"/>
                <a:cs typeface="Microsoft Sans Serif"/>
              </a:rPr>
              <a:t> </a:t>
            </a:r>
            <a:r>
              <a:rPr sz="1000" spc="-5" dirty="0">
                <a:solidFill>
                  <a:srgbClr val="57585B"/>
                </a:solidFill>
                <a:latin typeface="Microsoft Sans Serif"/>
                <a:cs typeface="Microsoft Sans Serif"/>
              </a:rPr>
              <a:t>cultivadas</a:t>
            </a:r>
            <a:r>
              <a:rPr sz="1000" spc="409"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420" dirty="0">
                <a:solidFill>
                  <a:srgbClr val="57585B"/>
                </a:solidFill>
                <a:latin typeface="Microsoft Sans Serif"/>
                <a:cs typeface="Microsoft Sans Serif"/>
              </a:rPr>
              <a:t> </a:t>
            </a:r>
            <a:r>
              <a:rPr sz="1000" spc="-5" dirty="0">
                <a:solidFill>
                  <a:srgbClr val="57585B"/>
                </a:solidFill>
                <a:latin typeface="Microsoft Sans Serif"/>
                <a:cs typeface="Microsoft Sans Serif"/>
              </a:rPr>
              <a:t>técnicas</a:t>
            </a:r>
            <a:r>
              <a:rPr sz="1000" spc="43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completamente</a:t>
            </a:r>
            <a:endParaRPr sz="1000">
              <a:latin typeface="Microsoft Sans Serif"/>
              <a:cs typeface="Microsoft Sans Serif"/>
            </a:endParaRPr>
          </a:p>
          <a:p>
            <a:pPr marL="12697" marR="7620" algn="just">
              <a:lnSpc>
                <a:spcPts val="1190"/>
              </a:lnSpc>
              <a:spcBef>
                <a:spcPts val="10"/>
              </a:spcBef>
            </a:pPr>
            <a:r>
              <a:rPr sz="1000" spc="-5" dirty="0">
                <a:solidFill>
                  <a:srgbClr val="57585B"/>
                </a:solidFill>
                <a:latin typeface="Microsoft Sans Serif"/>
                <a:cs typeface="Microsoft Sans Serif"/>
              </a:rPr>
              <a:t>naturales. Se recolectan al alcanzar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condiciones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óptimas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14"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entregan</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consumidor</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35" dirty="0">
                <a:solidFill>
                  <a:srgbClr val="57585B"/>
                </a:solidFill>
                <a:latin typeface="Microsoft Sans Serif"/>
                <a:cs typeface="Microsoft Sans Serif"/>
              </a:rPr>
              <a:t> </a:t>
            </a:r>
            <a:r>
              <a:rPr sz="1000" dirty="0">
                <a:solidFill>
                  <a:srgbClr val="57585B"/>
                </a:solidFill>
                <a:latin typeface="Microsoft Sans Serif"/>
                <a:cs typeface="Microsoft Sans Serif"/>
              </a:rPr>
              <a:t>mismo</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día.</a:t>
            </a:r>
            <a:endParaRPr sz="1000">
              <a:latin typeface="Microsoft Sans Serif"/>
              <a:cs typeface="Microsoft Sans Serif"/>
            </a:endParaRPr>
          </a:p>
          <a:p>
            <a:pPr marL="12697" marR="7620" algn="just">
              <a:lnSpc>
                <a:spcPts val="1190"/>
              </a:lnSpc>
              <a:spcBef>
                <a:spcPts val="10"/>
              </a:spcBef>
            </a:pPr>
            <a:r>
              <a:rPr sz="1000" spc="-5" dirty="0">
                <a:solidFill>
                  <a:srgbClr val="57585B"/>
                </a:solidFill>
                <a:latin typeface="Microsoft Sans Serif"/>
                <a:cs typeface="Microsoft Sans Serif"/>
              </a:rPr>
              <a:t>Las cestas vienen en tres tamaños: pequeñas para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medianas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dos</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tres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a:t>
            </a:r>
            <a:r>
              <a:rPr sz="1000" spc="29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65"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grandes</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28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285" dirty="0">
                <a:solidFill>
                  <a:srgbClr val="57585B"/>
                </a:solidFill>
                <a:latin typeface="Microsoft Sans Serif"/>
                <a:cs typeface="Microsoft Sans Serif"/>
              </a:rPr>
              <a:t> </a:t>
            </a:r>
            <a:r>
              <a:rPr sz="1000" spc="-5" dirty="0">
                <a:solidFill>
                  <a:srgbClr val="57585B"/>
                </a:solidFill>
                <a:latin typeface="Microsoft Sans Serif"/>
                <a:cs typeface="Microsoft Sans Serif"/>
              </a:rPr>
              <a:t>familia</a:t>
            </a:r>
            <a:r>
              <a:rPr sz="1000" spc="27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275" dirty="0">
                <a:solidFill>
                  <a:srgbClr val="57585B"/>
                </a:solidFill>
                <a:latin typeface="Microsoft Sans Serif"/>
                <a:cs typeface="Microsoft Sans Serif"/>
              </a:rPr>
              <a:t> </a:t>
            </a:r>
            <a:r>
              <a:rPr sz="1000" spc="-5" dirty="0">
                <a:solidFill>
                  <a:srgbClr val="57585B"/>
                </a:solidFill>
                <a:latin typeface="Microsoft Sans Serif"/>
                <a:cs typeface="Microsoft Sans Serif"/>
              </a:rPr>
              <a:t>cuatro</a:t>
            </a:r>
            <a:r>
              <a:rPr sz="1000" spc="27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endParaRPr sz="1000">
              <a:latin typeface="Microsoft Sans Serif"/>
              <a:cs typeface="Microsoft Sans Serif"/>
            </a:endParaRPr>
          </a:p>
          <a:p>
            <a:pPr marL="12697" marR="5077" algn="just">
              <a:lnSpc>
                <a:spcPts val="1190"/>
              </a:lnSpc>
              <a:spcBef>
                <a:spcPts val="5"/>
              </a:spcBef>
            </a:pPr>
            <a:r>
              <a:rPr sz="1000" spc="-5" dirty="0">
                <a:solidFill>
                  <a:srgbClr val="57585B"/>
                </a:solidFill>
                <a:latin typeface="Microsoft Sans Serif"/>
                <a:cs typeface="Microsoft Sans Serif"/>
              </a:rPr>
              <a:t>cinco. </a:t>
            </a: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bienestar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mental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recuperación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están </a:t>
            </a:r>
            <a:r>
              <a:rPr sz="1000" dirty="0">
                <a:solidFill>
                  <a:srgbClr val="57585B"/>
                </a:solidFill>
                <a:latin typeface="Microsoft Sans Serif"/>
                <a:cs typeface="Microsoft Sans Serif"/>
              </a:rPr>
              <a:t> muy</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bien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considerados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quienes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trabajan</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aquí.</a:t>
            </a:r>
            <a:endParaRPr sz="1000">
              <a:latin typeface="Microsoft Sans Serif"/>
              <a:cs typeface="Microsoft Sans Serif"/>
            </a:endParaRPr>
          </a:p>
        </p:txBody>
      </p:sp>
      <p:sp>
        <p:nvSpPr>
          <p:cNvPr id="6" name="object 6"/>
          <p:cNvSpPr txBox="1"/>
          <p:nvPr/>
        </p:nvSpPr>
        <p:spPr>
          <a:xfrm>
            <a:off x="4098416" y="4192650"/>
            <a:ext cx="3023235" cy="2335530"/>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3967" marR="5077" algn="just">
              <a:lnSpc>
                <a:spcPct val="99400"/>
              </a:lnSpc>
              <a:spcBef>
                <a:spcPts val="50"/>
              </a:spcBef>
            </a:pPr>
            <a:r>
              <a:rPr sz="1000" spc="-5" dirty="0">
                <a:solidFill>
                  <a:srgbClr val="57585B"/>
                </a:solidFill>
                <a:latin typeface="Microsoft Sans Serif"/>
                <a:cs typeface="Microsoft Sans Serif"/>
              </a:rPr>
              <a:t>Las </a:t>
            </a:r>
            <a:r>
              <a:rPr sz="1000" spc="-10" dirty="0">
                <a:solidFill>
                  <a:srgbClr val="57585B"/>
                </a:solidFill>
                <a:latin typeface="Microsoft Sans Serif"/>
                <a:cs typeface="Microsoft Sans Serif"/>
              </a:rPr>
              <a:t>verduras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producen con </a:t>
            </a:r>
            <a:r>
              <a:rPr sz="1000" spc="-10" dirty="0">
                <a:solidFill>
                  <a:srgbClr val="57585B"/>
                </a:solidFill>
                <a:latin typeface="Microsoft Sans Serif"/>
                <a:cs typeface="Microsoft Sans Serif"/>
              </a:rPr>
              <a:t>métodos respetuosos </a:t>
            </a:r>
            <a:r>
              <a:rPr sz="1000" spc="-5" dirty="0">
                <a:solidFill>
                  <a:srgbClr val="57585B"/>
                </a:solidFill>
                <a:latin typeface="Microsoft Sans Serif"/>
                <a:cs typeface="Microsoft Sans Serif"/>
              </a:rPr>
              <a:t> con el medio </a:t>
            </a:r>
            <a:r>
              <a:rPr sz="1000" spc="-10" dirty="0">
                <a:solidFill>
                  <a:srgbClr val="57585B"/>
                </a:solidFill>
                <a:latin typeface="Microsoft Sans Serif"/>
                <a:cs typeface="Microsoft Sans Serif"/>
              </a:rPr>
              <a:t>ambiente. Las técnicas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agricultura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ecológica empleadas </a:t>
            </a:r>
            <a:r>
              <a:rPr sz="1000" spc="-5" dirty="0">
                <a:solidFill>
                  <a:srgbClr val="57585B"/>
                </a:solidFill>
                <a:latin typeface="Microsoft Sans Serif"/>
                <a:cs typeface="Microsoft Sans Serif"/>
              </a:rPr>
              <a:t>y </a:t>
            </a:r>
            <a:r>
              <a:rPr sz="1000" spc="-10" dirty="0">
                <a:solidFill>
                  <a:srgbClr val="57585B"/>
                </a:solidFill>
                <a:latin typeface="Microsoft Sans Serif"/>
                <a:cs typeface="Microsoft Sans Serif"/>
              </a:rPr>
              <a:t>las distancias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distribución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limitadas </a:t>
            </a:r>
            <a:r>
              <a:rPr sz="1000" spc="-5" dirty="0">
                <a:solidFill>
                  <a:srgbClr val="57585B"/>
                </a:solidFill>
                <a:latin typeface="Microsoft Sans Serif"/>
                <a:cs typeface="Microsoft Sans Serif"/>
              </a:rPr>
              <a:t>al </a:t>
            </a:r>
            <a:r>
              <a:rPr sz="1000" spc="-10" dirty="0">
                <a:solidFill>
                  <a:srgbClr val="57585B"/>
                </a:solidFill>
                <a:latin typeface="Microsoft Sans Serif"/>
                <a:cs typeface="Microsoft Sans Serif"/>
              </a:rPr>
              <a:t>consumidor </a:t>
            </a:r>
            <a:r>
              <a:rPr sz="1000" spc="-5" dirty="0">
                <a:solidFill>
                  <a:srgbClr val="57585B"/>
                </a:solidFill>
                <a:latin typeface="Microsoft Sans Serif"/>
                <a:cs typeface="Microsoft Sans Serif"/>
              </a:rPr>
              <a:t>reducen en </a:t>
            </a:r>
            <a:r>
              <a:rPr sz="1000" spc="-10" dirty="0">
                <a:solidFill>
                  <a:srgbClr val="57585B"/>
                </a:solidFill>
                <a:latin typeface="Microsoft Sans Serif"/>
                <a:cs typeface="Microsoft Sans Serif"/>
              </a:rPr>
              <a:t>gran </a:t>
            </a:r>
            <a:r>
              <a:rPr sz="1000" spc="-5" dirty="0">
                <a:solidFill>
                  <a:srgbClr val="57585B"/>
                </a:solidFill>
                <a:latin typeface="Microsoft Sans Serif"/>
                <a:cs typeface="Microsoft Sans Serif"/>
              </a:rPr>
              <a:t>medida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impacto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medio</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ambiente</a:t>
            </a:r>
            <a:r>
              <a:rPr sz="1000" spc="250" dirty="0">
                <a:solidFill>
                  <a:srgbClr val="57585B"/>
                </a:solidFill>
                <a:latin typeface="Microsoft Sans Serif"/>
                <a:cs typeface="Microsoft Sans Serif"/>
              </a:rPr>
              <a:t> </a:t>
            </a:r>
            <a:r>
              <a:rPr sz="1000" spc="-10" dirty="0">
                <a:solidFill>
                  <a:srgbClr val="57585B"/>
                </a:solidFill>
                <a:latin typeface="Microsoft Sans Serif"/>
                <a:cs typeface="Microsoft Sans Serif"/>
              </a:rPr>
              <a:t>circundante.</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cadena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distribución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es</a:t>
            </a:r>
            <a:r>
              <a:rPr sz="1000" spc="-5" dirty="0">
                <a:solidFill>
                  <a:srgbClr val="57585B"/>
                </a:solidFill>
                <a:latin typeface="Microsoft Sans Serif"/>
                <a:cs typeface="Microsoft Sans Serif"/>
              </a:rPr>
              <a:t> corta: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productos</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venden </a:t>
            </a:r>
            <a:r>
              <a:rPr sz="1000" spc="-5" dirty="0">
                <a:solidFill>
                  <a:srgbClr val="57585B"/>
                </a:solidFill>
                <a:latin typeface="Microsoft Sans Serif"/>
                <a:cs typeface="Microsoft Sans Serif"/>
              </a:rPr>
              <a:t>en </a:t>
            </a:r>
            <a:r>
              <a:rPr sz="1000" spc="-10" dirty="0">
                <a:solidFill>
                  <a:srgbClr val="57585B"/>
                </a:solidFill>
                <a:latin typeface="Microsoft Sans Serif"/>
                <a:cs typeface="Microsoft Sans Serif"/>
              </a:rPr>
              <a:t>la tienda ecológica </a:t>
            </a:r>
            <a:r>
              <a:rPr sz="1000" spc="-5" dirty="0">
                <a:solidFill>
                  <a:srgbClr val="57585B"/>
                </a:solidFill>
                <a:latin typeface="Microsoft Sans Serif"/>
                <a:cs typeface="Microsoft Sans Serif"/>
              </a:rPr>
              <a:t>y en </a:t>
            </a:r>
            <a:r>
              <a:rPr sz="1000" spc="-10" dirty="0">
                <a:solidFill>
                  <a:srgbClr val="57585B"/>
                </a:solidFill>
                <a:latin typeface="Microsoft Sans Serif"/>
                <a:cs typeface="Microsoft Sans Serif"/>
              </a:rPr>
              <a:t>los restaurantes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locales</a:t>
            </a:r>
            <a:r>
              <a:rPr sz="1000" spc="-5" dirty="0">
                <a:solidFill>
                  <a:srgbClr val="57585B"/>
                </a:solidFill>
                <a:latin typeface="Microsoft Sans Serif"/>
                <a:cs typeface="Microsoft Sans Serif"/>
              </a:rPr>
              <a:t> o</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entregan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en</a:t>
            </a:r>
            <a:r>
              <a:rPr sz="1000" spc="-5" dirty="0">
                <a:solidFill>
                  <a:srgbClr val="57585B"/>
                </a:solidFill>
                <a:latin typeface="Microsoft Sans Serif"/>
                <a:cs typeface="Microsoft Sans Serif"/>
              </a:rPr>
              <a:t> un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punto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recogida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conveniente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donde</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miembros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5" dirty="0">
                <a:solidFill>
                  <a:srgbClr val="57585B"/>
                </a:solidFill>
                <a:latin typeface="Microsoft Sans Serif"/>
                <a:cs typeface="Microsoft Sans Serif"/>
              </a:rPr>
              <a:t> grupo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consumidores</a:t>
            </a:r>
            <a:r>
              <a:rPr sz="1000" spc="17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pueden</a:t>
            </a:r>
            <a:r>
              <a:rPr sz="1000" spc="150" dirty="0">
                <a:solidFill>
                  <a:srgbClr val="57585B"/>
                </a:solidFill>
                <a:latin typeface="Microsoft Sans Serif"/>
                <a:cs typeface="Microsoft Sans Serif"/>
              </a:rPr>
              <a:t> </a:t>
            </a:r>
            <a:r>
              <a:rPr sz="1000" spc="-10" dirty="0">
                <a:solidFill>
                  <a:srgbClr val="57585B"/>
                </a:solidFill>
                <a:latin typeface="Microsoft Sans Serif"/>
                <a:cs typeface="Microsoft Sans Serif"/>
              </a:rPr>
              <a:t>recoger</a:t>
            </a:r>
            <a:r>
              <a:rPr sz="1000" spc="170" dirty="0">
                <a:solidFill>
                  <a:srgbClr val="57585B"/>
                </a:solidFill>
                <a:latin typeface="Microsoft Sans Serif"/>
                <a:cs typeface="Microsoft Sans Serif"/>
              </a:rPr>
              <a:t> </a:t>
            </a:r>
            <a:r>
              <a:rPr sz="1000" spc="-10" dirty="0">
                <a:solidFill>
                  <a:srgbClr val="57585B"/>
                </a:solidFill>
                <a:latin typeface="Microsoft Sans Serif"/>
                <a:cs typeface="Microsoft Sans Serif"/>
              </a:rPr>
              <a:t>sus</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cestas.</a:t>
            </a:r>
            <a:r>
              <a:rPr sz="1000" spc="165" dirty="0">
                <a:solidFill>
                  <a:srgbClr val="57585B"/>
                </a:solidFill>
                <a:latin typeface="Microsoft Sans Serif"/>
                <a:cs typeface="Microsoft Sans Serif"/>
              </a:rPr>
              <a:t> </a:t>
            </a:r>
            <a:r>
              <a:rPr sz="1000" spc="-10" dirty="0">
                <a:solidFill>
                  <a:srgbClr val="57585B"/>
                </a:solidFill>
                <a:latin typeface="Microsoft Sans Serif"/>
                <a:cs typeface="Microsoft Sans Serif"/>
              </a:rPr>
              <a:t>Además,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proyecto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revive</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métodos</a:t>
            </a:r>
            <a:r>
              <a:rPr sz="1000" spc="260" dirty="0">
                <a:solidFill>
                  <a:srgbClr val="57585B"/>
                </a:solidFill>
                <a:latin typeface="Microsoft Sans Serif"/>
                <a:cs typeface="Microsoft Sans Serif"/>
              </a:rPr>
              <a:t> </a:t>
            </a:r>
            <a:r>
              <a:rPr sz="1000" spc="-10" dirty="0">
                <a:solidFill>
                  <a:srgbClr val="57585B"/>
                </a:solidFill>
                <a:latin typeface="Microsoft Sans Serif"/>
                <a:cs typeface="Microsoft Sans Serif"/>
              </a:rPr>
              <a:t>tradicionales</a:t>
            </a:r>
            <a:r>
              <a:rPr sz="1000" spc="25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 </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cultivo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reciclando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residuos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orgánicos</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de uno de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restaurantes</a:t>
            </a:r>
            <a:r>
              <a:rPr sz="1000" spc="-5" dirty="0">
                <a:solidFill>
                  <a:srgbClr val="57585B"/>
                </a:solidFill>
                <a:latin typeface="Microsoft Sans Serif"/>
                <a:cs typeface="Microsoft Sans Serif"/>
              </a:rPr>
              <a:t> para </a:t>
            </a:r>
            <a:r>
              <a:rPr sz="1000" spc="-10" dirty="0">
                <a:solidFill>
                  <a:srgbClr val="57585B"/>
                </a:solidFill>
                <a:latin typeface="Microsoft Sans Serif"/>
                <a:cs typeface="Microsoft Sans Serif"/>
              </a:rPr>
              <a:t>hacer</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abono para </a:t>
            </a:r>
            <a:r>
              <a:rPr sz="1000" spc="-10" dirty="0">
                <a:solidFill>
                  <a:srgbClr val="57585B"/>
                </a:solidFill>
                <a:latin typeface="Microsoft Sans Serif"/>
                <a:cs typeface="Microsoft Sans Serif"/>
              </a:rPr>
              <a:t>los</a:t>
            </a:r>
            <a:r>
              <a:rPr sz="1000" spc="245" dirty="0">
                <a:solidFill>
                  <a:srgbClr val="57585B"/>
                </a:solidFill>
                <a:latin typeface="Microsoft Sans Serif"/>
                <a:cs typeface="Microsoft Sans Serif"/>
              </a:rPr>
              <a:t> </a:t>
            </a:r>
            <a:r>
              <a:rPr sz="1000" spc="-10" dirty="0">
                <a:solidFill>
                  <a:srgbClr val="57585B"/>
                </a:solidFill>
                <a:latin typeface="Microsoft Sans Serif"/>
                <a:cs typeface="Microsoft Sans Serif"/>
              </a:rPr>
              <a:t>huertos </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granja.</a:t>
            </a:r>
            <a:endParaRPr sz="1000">
              <a:latin typeface="Microsoft Sans Serif"/>
              <a:cs typeface="Microsoft Sans Serif"/>
            </a:endParaRPr>
          </a:p>
        </p:txBody>
      </p:sp>
      <p:sp>
        <p:nvSpPr>
          <p:cNvPr id="7" name="object 7"/>
          <p:cNvSpPr txBox="1"/>
          <p:nvPr/>
        </p:nvSpPr>
        <p:spPr>
          <a:xfrm>
            <a:off x="4099943" y="6670929"/>
            <a:ext cx="2997200" cy="2142490"/>
          </a:xfrm>
          <a:prstGeom prst="rect">
            <a:avLst/>
          </a:prstGeom>
        </p:spPr>
        <p:txBody>
          <a:bodyPr vert="horz" wrap="square" lIns="0" tIns="12697" rIns="0" bIns="0" rtlCol="0">
            <a:spAutoFit/>
          </a:bodyPr>
          <a:lstStyle/>
          <a:p>
            <a:pPr marL="12697">
              <a:lnSpc>
                <a:spcPts val="139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ct val="90400"/>
              </a:lnSpc>
              <a:spcBef>
                <a:spcPts val="75"/>
              </a:spcBef>
            </a:pPr>
            <a:r>
              <a:rPr sz="1000" spc="-10" dirty="0">
                <a:solidFill>
                  <a:srgbClr val="57585B"/>
                </a:solidFill>
                <a:latin typeface="Microsoft Sans Serif"/>
                <a:cs typeface="Microsoft Sans Serif"/>
              </a:rPr>
              <a:t>El </a:t>
            </a:r>
            <a:r>
              <a:rPr sz="1000" spc="-5" dirty="0">
                <a:solidFill>
                  <a:srgbClr val="57585B"/>
                </a:solidFill>
                <a:latin typeface="Microsoft Sans Serif"/>
                <a:cs typeface="Microsoft Sans Serif"/>
              </a:rPr>
              <a:t>proyecto apoya varias iniciativas, para facilitar 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recuperación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reintegración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enfermos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mentales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otros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grupos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 peligro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alienación.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 </a:t>
            </a:r>
            <a:r>
              <a:rPr sz="1000" spc="-10" dirty="0">
                <a:solidFill>
                  <a:srgbClr val="57585B"/>
                </a:solidFill>
                <a:latin typeface="Microsoft Sans Serif"/>
                <a:cs typeface="Microsoft Sans Serif"/>
              </a:rPr>
              <a:t>les</a:t>
            </a:r>
            <a:r>
              <a:rPr sz="1000" spc="-5" dirty="0">
                <a:solidFill>
                  <a:srgbClr val="57585B"/>
                </a:solidFill>
                <a:latin typeface="Microsoft Sans Serif"/>
                <a:cs typeface="Microsoft Sans Serif"/>
              </a:rPr>
              <a:t> proporciona independencia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ayuda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 </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desarrollo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personal.</a:t>
            </a:r>
            <a:r>
              <a:rPr sz="1000" dirty="0">
                <a:solidFill>
                  <a:srgbClr val="57585B"/>
                </a:solidFill>
                <a:latin typeface="Microsoft Sans Serif"/>
                <a:cs typeface="Microsoft Sans Serif"/>
              </a:rPr>
              <a:t> Uno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objetivos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 </a:t>
            </a:r>
            <a:r>
              <a:rPr sz="1000" spc="-5" dirty="0">
                <a:solidFill>
                  <a:srgbClr val="57585B"/>
                </a:solidFill>
                <a:latin typeface="Microsoft Sans Serif"/>
                <a:cs typeface="Microsoft Sans Serif"/>
              </a:rPr>
              <a:t> proyecto es crear conciencia sobre </a:t>
            </a:r>
            <a:r>
              <a:rPr sz="1000" spc="-10" dirty="0">
                <a:solidFill>
                  <a:srgbClr val="57585B"/>
                </a:solidFill>
                <a:latin typeface="Microsoft Sans Serif"/>
                <a:cs typeface="Microsoft Sans Serif"/>
              </a:rPr>
              <a:t>los </a:t>
            </a:r>
            <a:r>
              <a:rPr sz="1000" dirty="0">
                <a:solidFill>
                  <a:srgbClr val="57585B"/>
                </a:solidFill>
                <a:latin typeface="Microsoft Sans Serif"/>
                <a:cs typeface="Microsoft Sans Serif"/>
              </a:rPr>
              <a:t>desafíos </a:t>
            </a:r>
            <a:r>
              <a:rPr sz="1000" spc="-5" dirty="0">
                <a:solidFill>
                  <a:srgbClr val="57585B"/>
                </a:solidFill>
                <a:latin typeface="Microsoft Sans Serif"/>
                <a:cs typeface="Microsoft Sans Serif"/>
              </a:rPr>
              <a:t>que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enfrentan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enfermos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mentales.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proyecto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imparte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cursos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agricultura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visitas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guiadas a la finca. También hace una contribución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constante al desarrollo social y económico </a:t>
            </a:r>
            <a:r>
              <a:rPr sz="1000" spc="-10" dirty="0">
                <a:solidFill>
                  <a:srgbClr val="57585B"/>
                </a:solidFill>
                <a:latin typeface="Microsoft Sans Serif"/>
                <a:cs typeface="Microsoft Sans Serif"/>
              </a:rPr>
              <a:t>del </a:t>
            </a:r>
            <a:r>
              <a:rPr sz="1000" spc="-5" dirty="0">
                <a:solidFill>
                  <a:srgbClr val="57585B"/>
                </a:solidFill>
                <a:latin typeface="Microsoft Sans Serif"/>
                <a:cs typeface="Microsoft Sans Serif"/>
              </a:rPr>
              <a:t>área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local</a:t>
            </a:r>
            <a:r>
              <a:rPr sz="1000" spc="-5" dirty="0">
                <a:solidFill>
                  <a:srgbClr val="57585B"/>
                </a:solidFill>
                <a:latin typeface="Microsoft Sans Serif"/>
                <a:cs typeface="Microsoft Sans Serif"/>
              </a:rPr>
              <a:t> 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través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vende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cultivados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exclusivamente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localmente, proporcionando </a:t>
            </a:r>
            <a:r>
              <a:rPr sz="1000" spc="10" dirty="0">
                <a:solidFill>
                  <a:srgbClr val="57585B"/>
                </a:solidFill>
                <a:latin typeface="Microsoft Sans Serif"/>
                <a:cs typeface="Microsoft Sans Serif"/>
              </a:rPr>
              <a:t>así </a:t>
            </a:r>
            <a:r>
              <a:rPr sz="1000" spc="-5" dirty="0">
                <a:solidFill>
                  <a:srgbClr val="57585B"/>
                </a:solidFill>
                <a:latin typeface="Microsoft Sans Serif"/>
                <a:cs typeface="Microsoft Sans Serif"/>
              </a:rPr>
              <a:t>un escaparate para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productores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cercanos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propiedad.</a:t>
            </a:r>
            <a:endParaRPr sz="1000">
              <a:latin typeface="Microsoft Sans Serif"/>
              <a:cs typeface="Microsoft Sans Serif"/>
            </a:endParaRPr>
          </a:p>
        </p:txBody>
      </p:sp>
      <p:sp>
        <p:nvSpPr>
          <p:cNvPr id="8" name="object 8"/>
          <p:cNvSpPr txBox="1"/>
          <p:nvPr/>
        </p:nvSpPr>
        <p:spPr>
          <a:xfrm>
            <a:off x="4099943" y="8943596"/>
            <a:ext cx="3020695" cy="508000"/>
          </a:xfrm>
          <a:prstGeom prst="rect">
            <a:avLst/>
          </a:prstGeom>
        </p:spPr>
        <p:txBody>
          <a:bodyPr vert="horz" wrap="square" lIns="0" tIns="12697" rIns="0" bIns="0" rtlCol="0">
            <a:spAutoFit/>
          </a:bodyPr>
          <a:lstStyle/>
          <a:p>
            <a:pPr marL="12697">
              <a:lnSpc>
                <a:spcPts val="1417"/>
              </a:lnSpc>
              <a:spcBef>
                <a:spcPts val="100"/>
              </a:spcBef>
            </a:pPr>
            <a:r>
              <a:rPr sz="1200" spc="-40" dirty="0">
                <a:solidFill>
                  <a:srgbClr val="004448"/>
                </a:solidFill>
                <a:latin typeface="Microsoft Sans Serif"/>
                <a:cs typeface="Microsoft Sans Serif"/>
              </a:rPr>
              <a:t>Requerimientos</a:t>
            </a:r>
            <a:r>
              <a:rPr sz="1200" spc="-15" dirty="0">
                <a:solidFill>
                  <a:srgbClr val="004448"/>
                </a:solidFill>
                <a:latin typeface="Microsoft Sans Serif"/>
                <a:cs typeface="Microsoft Sans Serif"/>
              </a:rPr>
              <a:t> </a:t>
            </a:r>
            <a:r>
              <a:rPr sz="1200" spc="-30" dirty="0">
                <a:solidFill>
                  <a:srgbClr val="004448"/>
                </a:solidFill>
                <a:latin typeface="Microsoft Sans Serif"/>
                <a:cs typeface="Microsoft Sans Serif"/>
              </a:rPr>
              <a:t>dietéticos</a:t>
            </a:r>
            <a:endParaRPr sz="1200">
              <a:latin typeface="Microsoft Sans Serif"/>
              <a:cs typeface="Microsoft Sans Serif"/>
            </a:endParaRPr>
          </a:p>
          <a:p>
            <a:pPr marL="12697" marR="5077">
              <a:lnSpc>
                <a:spcPts val="1200"/>
              </a:lnSpc>
              <a:spcBef>
                <a:spcPts val="20"/>
              </a:spcBef>
            </a:pPr>
            <a:r>
              <a:rPr sz="1000" spc="-5" dirty="0">
                <a:solidFill>
                  <a:srgbClr val="57585B"/>
                </a:solidFill>
                <a:latin typeface="Microsoft Sans Serif"/>
                <a:cs typeface="Microsoft Sans Serif"/>
              </a:rPr>
              <a:t>Se</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trata</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bioproductos</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vegetales</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aptos</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spc="-254" dirty="0">
                <a:solidFill>
                  <a:srgbClr val="57585B"/>
                </a:solidFill>
                <a:latin typeface="Microsoft Sans Serif"/>
                <a:cs typeface="Microsoft Sans Serif"/>
              </a:rPr>
              <a:t> </a:t>
            </a:r>
            <a:r>
              <a:rPr sz="1000" dirty="0">
                <a:solidFill>
                  <a:srgbClr val="57585B"/>
                </a:solidFill>
                <a:latin typeface="Microsoft Sans Serif"/>
                <a:cs typeface="Microsoft Sans Serif"/>
              </a:rPr>
              <a:t>consumo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veganos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vegetarianos.</a:t>
            </a:r>
            <a:endParaRPr sz="1000">
              <a:latin typeface="Microsoft Sans Serif"/>
              <a:cs typeface="Microsoft Sans Serif"/>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454659" y="8385050"/>
            <a:ext cx="215900" cy="182880"/>
          </a:xfrm>
          <a:prstGeom prst="rect">
            <a:avLst/>
          </a:prstGeom>
        </p:spPr>
      </p:pic>
      <p:pic>
        <p:nvPicPr>
          <p:cNvPr id="10" name="object 10"/>
          <p:cNvPicPr/>
          <p:nvPr/>
        </p:nvPicPr>
        <p:blipFill>
          <a:blip r:embed="rId3" cstate="screen">
            <a:extLst>
              <a:ext uri="{28A0092B-C50C-407E-A947-70E740481C1C}">
                <a14:useLocalDpi xmlns:a14="http://schemas.microsoft.com/office/drawing/2010/main"/>
              </a:ext>
            </a:extLst>
          </a:blip>
          <a:stretch>
            <a:fillRect/>
          </a:stretch>
        </p:blipFill>
        <p:spPr>
          <a:xfrm>
            <a:off x="3815718" y="4161704"/>
            <a:ext cx="214629" cy="221576"/>
          </a:xfrm>
          <a:prstGeom prst="rect">
            <a:avLst/>
          </a:prstGeom>
        </p:spPr>
      </p:pic>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3816350" y="6685791"/>
            <a:ext cx="213995" cy="187451"/>
          </a:xfrm>
          <a:prstGeom prst="rect">
            <a:avLst/>
          </a:prstGeom>
        </p:spPr>
      </p:pic>
      <p:grpSp>
        <p:nvGrpSpPr>
          <p:cNvPr id="12" name="object 12"/>
          <p:cNvGrpSpPr/>
          <p:nvPr/>
        </p:nvGrpSpPr>
        <p:grpSpPr>
          <a:xfrm>
            <a:off x="0" y="0"/>
            <a:ext cx="5275580" cy="1397635"/>
            <a:chOff x="0" y="0"/>
            <a:chExt cx="5275580" cy="1397635"/>
          </a:xfrm>
        </p:grpSpPr>
        <p:sp>
          <p:nvSpPr>
            <p:cNvPr id="13" name="object 13"/>
            <p:cNvSpPr/>
            <p:nvPr/>
          </p:nvSpPr>
          <p:spPr>
            <a:xfrm>
              <a:off x="0" y="0"/>
              <a:ext cx="5275580" cy="1397635"/>
            </a:xfrm>
            <a:custGeom>
              <a:avLst/>
              <a:gdLst/>
              <a:ahLst/>
              <a:cxnLst/>
              <a:rect l="l" t="t" r="r" b="b"/>
              <a:pathLst>
                <a:path w="5275580" h="1397635">
                  <a:moveTo>
                    <a:pt x="5275580" y="0"/>
                  </a:moveTo>
                  <a:lnTo>
                    <a:pt x="0" y="0"/>
                  </a:lnTo>
                  <a:lnTo>
                    <a:pt x="0" y="1397634"/>
                  </a:lnTo>
                  <a:lnTo>
                    <a:pt x="2585720" y="1397634"/>
                  </a:lnTo>
                  <a:lnTo>
                    <a:pt x="4112260" y="1356359"/>
                  </a:lnTo>
                  <a:lnTo>
                    <a:pt x="4913630" y="1065529"/>
                  </a:lnTo>
                  <a:lnTo>
                    <a:pt x="5250815" y="276225"/>
                  </a:lnTo>
                  <a:lnTo>
                    <a:pt x="5275580" y="0"/>
                  </a:lnTo>
                  <a:close/>
                </a:path>
              </a:pathLst>
            </a:custGeom>
            <a:solidFill>
              <a:srgbClr val="004448"/>
            </a:solidFill>
          </p:spPr>
          <p:txBody>
            <a:bodyPr wrap="square" lIns="0" tIns="0" rIns="0" bIns="0" rtlCol="0"/>
            <a:lstStyle/>
            <a:p>
              <a:endParaRPr/>
            </a:p>
          </p:txBody>
        </p:sp>
        <p:sp>
          <p:nvSpPr>
            <p:cNvPr id="14" name="object 14"/>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15" name="object 15"/>
            <p:cNvPicPr/>
            <p:nvPr/>
          </p:nvPicPr>
          <p:blipFill>
            <a:blip r:embed="rId5" cstate="screen">
              <a:extLst>
                <a:ext uri="{28A0092B-C50C-407E-A947-70E740481C1C}">
                  <a14:useLocalDpi xmlns:a14="http://schemas.microsoft.com/office/drawing/2010/main"/>
                </a:ext>
              </a:extLst>
            </a:blip>
            <a:stretch>
              <a:fillRect/>
            </a:stretch>
          </p:blipFill>
          <p:spPr>
            <a:xfrm>
              <a:off x="157657" y="472439"/>
              <a:ext cx="240106" cy="213995"/>
            </a:xfrm>
            <a:prstGeom prst="rect">
              <a:avLst/>
            </a:prstGeom>
          </p:spPr>
        </p:pic>
        <p:sp>
          <p:nvSpPr>
            <p:cNvPr id="16" name="object 16"/>
            <p:cNvSpPr/>
            <p:nvPr/>
          </p:nvSpPr>
          <p:spPr>
            <a:xfrm>
              <a:off x="577976" y="479424"/>
              <a:ext cx="1106170" cy="250825"/>
            </a:xfrm>
            <a:custGeom>
              <a:avLst/>
              <a:gdLst/>
              <a:ahLst/>
              <a:cxnLst/>
              <a:rect l="l" t="t" r="r" b="b"/>
              <a:pathLst>
                <a:path w="1106170" h="250825">
                  <a:moveTo>
                    <a:pt x="22174" y="0"/>
                  </a:moveTo>
                  <a:lnTo>
                    <a:pt x="0" y="0"/>
                  </a:lnTo>
                  <a:lnTo>
                    <a:pt x="0" y="209423"/>
                  </a:lnTo>
                  <a:lnTo>
                    <a:pt x="22174" y="209423"/>
                  </a:lnTo>
                  <a:lnTo>
                    <a:pt x="22174" y="136905"/>
                  </a:lnTo>
                  <a:lnTo>
                    <a:pt x="49190" y="103885"/>
                  </a:lnTo>
                  <a:lnTo>
                    <a:pt x="22174" y="103885"/>
                  </a:lnTo>
                  <a:lnTo>
                    <a:pt x="22174" y="0"/>
                  </a:lnTo>
                  <a:close/>
                </a:path>
                <a:path w="1106170" h="250825">
                  <a:moveTo>
                    <a:pt x="76072" y="103377"/>
                  </a:moveTo>
                  <a:lnTo>
                    <a:pt x="49606" y="103377"/>
                  </a:lnTo>
                  <a:lnTo>
                    <a:pt x="109270" y="209423"/>
                  </a:lnTo>
                  <a:lnTo>
                    <a:pt x="138531" y="209423"/>
                  </a:lnTo>
                  <a:lnTo>
                    <a:pt x="76072" y="103377"/>
                  </a:lnTo>
                  <a:close/>
                </a:path>
                <a:path w="1106170" h="250825">
                  <a:moveTo>
                    <a:pt x="135445" y="0"/>
                  </a:moveTo>
                  <a:lnTo>
                    <a:pt x="105384" y="0"/>
                  </a:lnTo>
                  <a:lnTo>
                    <a:pt x="22174" y="103885"/>
                  </a:lnTo>
                  <a:lnTo>
                    <a:pt x="49190" y="103885"/>
                  </a:lnTo>
                  <a:lnTo>
                    <a:pt x="49606" y="103377"/>
                  </a:lnTo>
                  <a:lnTo>
                    <a:pt x="76072" y="103377"/>
                  </a:lnTo>
                  <a:lnTo>
                    <a:pt x="65151" y="84835"/>
                  </a:lnTo>
                  <a:lnTo>
                    <a:pt x="135445" y="0"/>
                  </a:lnTo>
                  <a:close/>
                </a:path>
                <a:path w="1106170" h="250825">
                  <a:moveTo>
                    <a:pt x="227723" y="0"/>
                  </a:moveTo>
                  <a:lnTo>
                    <a:pt x="203835" y="0"/>
                  </a:lnTo>
                  <a:lnTo>
                    <a:pt x="139484" y="209423"/>
                  </a:lnTo>
                  <a:lnTo>
                    <a:pt x="163029" y="209423"/>
                  </a:lnTo>
                  <a:lnTo>
                    <a:pt x="181432" y="146050"/>
                  </a:lnTo>
                  <a:lnTo>
                    <a:pt x="275550" y="146050"/>
                  </a:lnTo>
                  <a:lnTo>
                    <a:pt x="268148" y="123443"/>
                  </a:lnTo>
                  <a:lnTo>
                    <a:pt x="187833" y="123443"/>
                  </a:lnTo>
                  <a:lnTo>
                    <a:pt x="206235" y="61975"/>
                  </a:lnTo>
                  <a:lnTo>
                    <a:pt x="208985" y="52046"/>
                  </a:lnTo>
                  <a:lnTo>
                    <a:pt x="211407" y="42068"/>
                  </a:lnTo>
                  <a:lnTo>
                    <a:pt x="213500" y="32043"/>
                  </a:lnTo>
                  <a:lnTo>
                    <a:pt x="215265" y="21971"/>
                  </a:lnTo>
                  <a:lnTo>
                    <a:pt x="234918" y="21971"/>
                  </a:lnTo>
                  <a:lnTo>
                    <a:pt x="227723" y="0"/>
                  </a:lnTo>
                  <a:close/>
                </a:path>
                <a:path w="1106170" h="250825">
                  <a:moveTo>
                    <a:pt x="275550" y="146050"/>
                  </a:moveTo>
                  <a:lnTo>
                    <a:pt x="251498" y="146050"/>
                  </a:lnTo>
                  <a:lnTo>
                    <a:pt x="271043" y="209423"/>
                  </a:lnTo>
                  <a:lnTo>
                    <a:pt x="296303" y="209423"/>
                  </a:lnTo>
                  <a:lnTo>
                    <a:pt x="275550" y="146050"/>
                  </a:lnTo>
                  <a:close/>
                </a:path>
                <a:path w="1106170" h="250825">
                  <a:moveTo>
                    <a:pt x="234918" y="21971"/>
                  </a:moveTo>
                  <a:lnTo>
                    <a:pt x="215265" y="21971"/>
                  </a:lnTo>
                  <a:lnTo>
                    <a:pt x="217465" y="31043"/>
                  </a:lnTo>
                  <a:lnTo>
                    <a:pt x="220179" y="41306"/>
                  </a:lnTo>
                  <a:lnTo>
                    <a:pt x="223408" y="52760"/>
                  </a:lnTo>
                  <a:lnTo>
                    <a:pt x="227152" y="65404"/>
                  </a:lnTo>
                  <a:lnTo>
                    <a:pt x="244640" y="123443"/>
                  </a:lnTo>
                  <a:lnTo>
                    <a:pt x="268148" y="123443"/>
                  </a:lnTo>
                  <a:lnTo>
                    <a:pt x="234918" y="21971"/>
                  </a:lnTo>
                  <a:close/>
                </a:path>
                <a:path w="1106170" h="250825">
                  <a:moveTo>
                    <a:pt x="387972" y="0"/>
                  </a:moveTo>
                  <a:lnTo>
                    <a:pt x="313677" y="0"/>
                  </a:lnTo>
                  <a:lnTo>
                    <a:pt x="313677" y="209423"/>
                  </a:lnTo>
                  <a:lnTo>
                    <a:pt x="335851" y="209423"/>
                  </a:lnTo>
                  <a:lnTo>
                    <a:pt x="335851" y="116458"/>
                  </a:lnTo>
                  <a:lnTo>
                    <a:pt x="404342" y="116458"/>
                  </a:lnTo>
                  <a:lnTo>
                    <a:pt x="400431" y="114173"/>
                  </a:lnTo>
                  <a:lnTo>
                    <a:pt x="411703" y="111386"/>
                  </a:lnTo>
                  <a:lnTo>
                    <a:pt x="421405" y="107219"/>
                  </a:lnTo>
                  <a:lnTo>
                    <a:pt x="429534" y="101671"/>
                  </a:lnTo>
                  <a:lnTo>
                    <a:pt x="436092" y="94741"/>
                  </a:lnTo>
                  <a:lnTo>
                    <a:pt x="437513" y="92455"/>
                  </a:lnTo>
                  <a:lnTo>
                    <a:pt x="335851" y="92455"/>
                  </a:lnTo>
                  <a:lnTo>
                    <a:pt x="335851" y="23113"/>
                  </a:lnTo>
                  <a:lnTo>
                    <a:pt x="439282" y="23113"/>
                  </a:lnTo>
                  <a:lnTo>
                    <a:pt x="436885" y="18928"/>
                  </a:lnTo>
                  <a:lnTo>
                    <a:pt x="398502" y="355"/>
                  </a:lnTo>
                  <a:lnTo>
                    <a:pt x="387972" y="0"/>
                  </a:lnTo>
                  <a:close/>
                </a:path>
                <a:path w="1106170" h="250825">
                  <a:moveTo>
                    <a:pt x="404342" y="116458"/>
                  </a:moveTo>
                  <a:lnTo>
                    <a:pt x="367284" y="116458"/>
                  </a:lnTo>
                  <a:lnTo>
                    <a:pt x="371398" y="116712"/>
                  </a:lnTo>
                  <a:lnTo>
                    <a:pt x="377342" y="118490"/>
                  </a:lnTo>
                  <a:lnTo>
                    <a:pt x="402431" y="149209"/>
                  </a:lnTo>
                  <a:lnTo>
                    <a:pt x="433463" y="209423"/>
                  </a:lnTo>
                  <a:lnTo>
                    <a:pt x="461352" y="209423"/>
                  </a:lnTo>
                  <a:lnTo>
                    <a:pt x="432206" y="152400"/>
                  </a:lnTo>
                  <a:lnTo>
                    <a:pt x="406298" y="117601"/>
                  </a:lnTo>
                  <a:lnTo>
                    <a:pt x="404342" y="116458"/>
                  </a:lnTo>
                  <a:close/>
                </a:path>
                <a:path w="1106170" h="250825">
                  <a:moveTo>
                    <a:pt x="439282" y="23113"/>
                  </a:moveTo>
                  <a:lnTo>
                    <a:pt x="388886" y="23113"/>
                  </a:lnTo>
                  <a:lnTo>
                    <a:pt x="397576" y="23709"/>
                  </a:lnTo>
                  <a:lnTo>
                    <a:pt x="405014" y="25495"/>
                  </a:lnTo>
                  <a:lnTo>
                    <a:pt x="424776" y="57150"/>
                  </a:lnTo>
                  <a:lnTo>
                    <a:pt x="424776" y="63880"/>
                  </a:lnTo>
                  <a:lnTo>
                    <a:pt x="393649" y="92455"/>
                  </a:lnTo>
                  <a:lnTo>
                    <a:pt x="437513" y="92455"/>
                  </a:lnTo>
                  <a:lnTo>
                    <a:pt x="441143" y="86617"/>
                  </a:lnTo>
                  <a:lnTo>
                    <a:pt x="444750" y="77660"/>
                  </a:lnTo>
                  <a:lnTo>
                    <a:pt x="446915" y="67845"/>
                  </a:lnTo>
                  <a:lnTo>
                    <a:pt x="447636" y="57150"/>
                  </a:lnTo>
                  <a:lnTo>
                    <a:pt x="447201" y="48672"/>
                  </a:lnTo>
                  <a:lnTo>
                    <a:pt x="445893" y="40576"/>
                  </a:lnTo>
                  <a:lnTo>
                    <a:pt x="443714" y="32861"/>
                  </a:lnTo>
                  <a:lnTo>
                    <a:pt x="440646" y="25495"/>
                  </a:lnTo>
                  <a:lnTo>
                    <a:pt x="439282" y="23113"/>
                  </a:lnTo>
                  <a:close/>
                </a:path>
                <a:path w="1106170" h="250825">
                  <a:moveTo>
                    <a:pt x="552335" y="0"/>
                  </a:moveTo>
                  <a:lnTo>
                    <a:pt x="528447" y="0"/>
                  </a:lnTo>
                  <a:lnTo>
                    <a:pt x="464096" y="209423"/>
                  </a:lnTo>
                  <a:lnTo>
                    <a:pt x="487641" y="209423"/>
                  </a:lnTo>
                  <a:lnTo>
                    <a:pt x="506044" y="146050"/>
                  </a:lnTo>
                  <a:lnTo>
                    <a:pt x="600162" y="146050"/>
                  </a:lnTo>
                  <a:lnTo>
                    <a:pt x="592760" y="123443"/>
                  </a:lnTo>
                  <a:lnTo>
                    <a:pt x="512445" y="123443"/>
                  </a:lnTo>
                  <a:lnTo>
                    <a:pt x="530847" y="61975"/>
                  </a:lnTo>
                  <a:lnTo>
                    <a:pt x="533597" y="52046"/>
                  </a:lnTo>
                  <a:lnTo>
                    <a:pt x="536019" y="42068"/>
                  </a:lnTo>
                  <a:lnTo>
                    <a:pt x="538112" y="32043"/>
                  </a:lnTo>
                  <a:lnTo>
                    <a:pt x="539877" y="21971"/>
                  </a:lnTo>
                  <a:lnTo>
                    <a:pt x="559530" y="21971"/>
                  </a:lnTo>
                  <a:lnTo>
                    <a:pt x="552335" y="0"/>
                  </a:lnTo>
                  <a:close/>
                </a:path>
                <a:path w="1106170" h="250825">
                  <a:moveTo>
                    <a:pt x="600162" y="146050"/>
                  </a:moveTo>
                  <a:lnTo>
                    <a:pt x="576110" y="146050"/>
                  </a:lnTo>
                  <a:lnTo>
                    <a:pt x="595655" y="209423"/>
                  </a:lnTo>
                  <a:lnTo>
                    <a:pt x="620915" y="209423"/>
                  </a:lnTo>
                  <a:lnTo>
                    <a:pt x="600162" y="146050"/>
                  </a:lnTo>
                  <a:close/>
                </a:path>
                <a:path w="1106170" h="250825">
                  <a:moveTo>
                    <a:pt x="559530" y="21971"/>
                  </a:moveTo>
                  <a:lnTo>
                    <a:pt x="539877" y="21971"/>
                  </a:lnTo>
                  <a:lnTo>
                    <a:pt x="542077" y="31043"/>
                  </a:lnTo>
                  <a:lnTo>
                    <a:pt x="544791" y="41306"/>
                  </a:lnTo>
                  <a:lnTo>
                    <a:pt x="548020" y="52760"/>
                  </a:lnTo>
                  <a:lnTo>
                    <a:pt x="551764" y="65404"/>
                  </a:lnTo>
                  <a:lnTo>
                    <a:pt x="569252" y="123443"/>
                  </a:lnTo>
                  <a:lnTo>
                    <a:pt x="592760" y="123443"/>
                  </a:lnTo>
                  <a:lnTo>
                    <a:pt x="559530" y="21971"/>
                  </a:lnTo>
                  <a:close/>
                </a:path>
                <a:path w="1106170" h="250825">
                  <a:moveTo>
                    <a:pt x="699897" y="0"/>
                  </a:moveTo>
                  <a:lnTo>
                    <a:pt x="637032" y="0"/>
                  </a:lnTo>
                  <a:lnTo>
                    <a:pt x="637032" y="209423"/>
                  </a:lnTo>
                  <a:lnTo>
                    <a:pt x="700913" y="209423"/>
                  </a:lnTo>
                  <a:lnTo>
                    <a:pt x="708604" y="209206"/>
                  </a:lnTo>
                  <a:lnTo>
                    <a:pt x="746252" y="195579"/>
                  </a:lnTo>
                  <a:lnTo>
                    <a:pt x="751205" y="191007"/>
                  </a:lnTo>
                  <a:lnTo>
                    <a:pt x="755189" y="184657"/>
                  </a:lnTo>
                  <a:lnTo>
                    <a:pt x="659206" y="184657"/>
                  </a:lnTo>
                  <a:lnTo>
                    <a:pt x="659206" y="112649"/>
                  </a:lnTo>
                  <a:lnTo>
                    <a:pt x="752238" y="112649"/>
                  </a:lnTo>
                  <a:lnTo>
                    <a:pt x="750869" y="110777"/>
                  </a:lnTo>
                  <a:lnTo>
                    <a:pt x="745474" y="105552"/>
                  </a:lnTo>
                  <a:lnTo>
                    <a:pt x="739197" y="101304"/>
                  </a:lnTo>
                  <a:lnTo>
                    <a:pt x="732028" y="98043"/>
                  </a:lnTo>
                  <a:lnTo>
                    <a:pt x="737552" y="94065"/>
                  </a:lnTo>
                  <a:lnTo>
                    <a:pt x="742315" y="89550"/>
                  </a:lnTo>
                  <a:lnTo>
                    <a:pt x="743531" y="88010"/>
                  </a:lnTo>
                  <a:lnTo>
                    <a:pt x="659206" y="88010"/>
                  </a:lnTo>
                  <a:lnTo>
                    <a:pt x="659206" y="24637"/>
                  </a:lnTo>
                  <a:lnTo>
                    <a:pt x="748168" y="24637"/>
                  </a:lnTo>
                  <a:lnTo>
                    <a:pt x="745277" y="19744"/>
                  </a:lnTo>
                  <a:lnTo>
                    <a:pt x="709041" y="384"/>
                  </a:lnTo>
                  <a:lnTo>
                    <a:pt x="699897" y="0"/>
                  </a:lnTo>
                  <a:close/>
                </a:path>
                <a:path w="1106170" h="250825">
                  <a:moveTo>
                    <a:pt x="752238" y="112649"/>
                  </a:moveTo>
                  <a:lnTo>
                    <a:pt x="708660" y="112649"/>
                  </a:lnTo>
                  <a:lnTo>
                    <a:pt x="716788" y="113918"/>
                  </a:lnTo>
                  <a:lnTo>
                    <a:pt x="728091" y="118490"/>
                  </a:lnTo>
                  <a:lnTo>
                    <a:pt x="740433" y="155930"/>
                  </a:lnTo>
                  <a:lnTo>
                    <a:pt x="739521" y="161289"/>
                  </a:lnTo>
                  <a:lnTo>
                    <a:pt x="737235" y="166369"/>
                  </a:lnTo>
                  <a:lnTo>
                    <a:pt x="735076" y="171450"/>
                  </a:lnTo>
                  <a:lnTo>
                    <a:pt x="708025" y="184657"/>
                  </a:lnTo>
                  <a:lnTo>
                    <a:pt x="755189" y="184657"/>
                  </a:lnTo>
                  <a:lnTo>
                    <a:pt x="763524" y="148716"/>
                  </a:lnTo>
                  <a:lnTo>
                    <a:pt x="763021" y="139880"/>
                  </a:lnTo>
                  <a:lnTo>
                    <a:pt x="761507" y="131651"/>
                  </a:lnTo>
                  <a:lnTo>
                    <a:pt x="758969" y="124017"/>
                  </a:lnTo>
                  <a:lnTo>
                    <a:pt x="755396" y="116966"/>
                  </a:lnTo>
                  <a:lnTo>
                    <a:pt x="752238" y="112649"/>
                  </a:lnTo>
                  <a:close/>
                </a:path>
                <a:path w="1106170" h="250825">
                  <a:moveTo>
                    <a:pt x="748168" y="24637"/>
                  </a:moveTo>
                  <a:lnTo>
                    <a:pt x="692658" y="24637"/>
                  </a:lnTo>
                  <a:lnTo>
                    <a:pt x="701040" y="24826"/>
                  </a:lnTo>
                  <a:lnTo>
                    <a:pt x="708088" y="25384"/>
                  </a:lnTo>
                  <a:lnTo>
                    <a:pt x="733552" y="49910"/>
                  </a:lnTo>
                  <a:lnTo>
                    <a:pt x="733552" y="64134"/>
                  </a:lnTo>
                  <a:lnTo>
                    <a:pt x="705231" y="88010"/>
                  </a:lnTo>
                  <a:lnTo>
                    <a:pt x="743531" y="88010"/>
                  </a:lnTo>
                  <a:lnTo>
                    <a:pt x="755396" y="53593"/>
                  </a:lnTo>
                  <a:lnTo>
                    <a:pt x="754991" y="46428"/>
                  </a:lnTo>
                  <a:lnTo>
                    <a:pt x="753776" y="39417"/>
                  </a:lnTo>
                  <a:lnTo>
                    <a:pt x="751752" y="32573"/>
                  </a:lnTo>
                  <a:lnTo>
                    <a:pt x="748919" y="25907"/>
                  </a:lnTo>
                  <a:lnTo>
                    <a:pt x="748168" y="24637"/>
                  </a:lnTo>
                  <a:close/>
                </a:path>
                <a:path w="1106170" h="250825">
                  <a:moveTo>
                    <a:pt x="915035" y="0"/>
                  </a:moveTo>
                  <a:lnTo>
                    <a:pt x="793877" y="0"/>
                  </a:lnTo>
                  <a:lnTo>
                    <a:pt x="793877" y="209423"/>
                  </a:lnTo>
                  <a:lnTo>
                    <a:pt x="918844" y="209423"/>
                  </a:lnTo>
                  <a:lnTo>
                    <a:pt x="918844" y="184657"/>
                  </a:lnTo>
                  <a:lnTo>
                    <a:pt x="815975" y="184657"/>
                  </a:lnTo>
                  <a:lnTo>
                    <a:pt x="815975" y="113410"/>
                  </a:lnTo>
                  <a:lnTo>
                    <a:pt x="908685" y="113410"/>
                  </a:lnTo>
                  <a:lnTo>
                    <a:pt x="908685" y="88900"/>
                  </a:lnTo>
                  <a:lnTo>
                    <a:pt x="815975" y="88900"/>
                  </a:lnTo>
                  <a:lnTo>
                    <a:pt x="815975" y="24637"/>
                  </a:lnTo>
                  <a:lnTo>
                    <a:pt x="915035" y="24637"/>
                  </a:lnTo>
                  <a:lnTo>
                    <a:pt x="915035" y="0"/>
                  </a:lnTo>
                  <a:close/>
                </a:path>
                <a:path w="1106170" h="250825">
                  <a:moveTo>
                    <a:pt x="970153" y="0"/>
                  </a:moveTo>
                  <a:lnTo>
                    <a:pt x="947928" y="0"/>
                  </a:lnTo>
                  <a:lnTo>
                    <a:pt x="947928" y="209423"/>
                  </a:lnTo>
                  <a:lnTo>
                    <a:pt x="1052576" y="209423"/>
                  </a:lnTo>
                  <a:lnTo>
                    <a:pt x="1052576" y="184657"/>
                  </a:lnTo>
                  <a:lnTo>
                    <a:pt x="970153" y="184657"/>
                  </a:lnTo>
                  <a:lnTo>
                    <a:pt x="970153" y="0"/>
                  </a:lnTo>
                  <a:close/>
                </a:path>
                <a:path w="1106170" h="250825">
                  <a:moveTo>
                    <a:pt x="1106043" y="180085"/>
                  </a:moveTo>
                  <a:lnTo>
                    <a:pt x="1082675" y="180085"/>
                  </a:lnTo>
                  <a:lnTo>
                    <a:pt x="1082675" y="209423"/>
                  </a:lnTo>
                  <a:lnTo>
                    <a:pt x="1094359" y="209423"/>
                  </a:lnTo>
                  <a:lnTo>
                    <a:pt x="1094105" y="218058"/>
                  </a:lnTo>
                  <a:lnTo>
                    <a:pt x="1081278" y="239902"/>
                  </a:lnTo>
                  <a:lnTo>
                    <a:pt x="1086993" y="250825"/>
                  </a:lnTo>
                  <a:lnTo>
                    <a:pt x="1105757" y="217116"/>
                  </a:lnTo>
                  <a:lnTo>
                    <a:pt x="1106043" y="209423"/>
                  </a:lnTo>
                  <a:lnTo>
                    <a:pt x="1106043" y="180085"/>
                  </a:lnTo>
                  <a:close/>
                </a:path>
              </a:pathLst>
            </a:custGeom>
            <a:solidFill>
              <a:srgbClr val="FFFFFF"/>
            </a:solidFill>
          </p:spPr>
          <p:txBody>
            <a:bodyPr wrap="square" lIns="0" tIns="0" rIns="0" bIns="0" rtlCol="0"/>
            <a:lstStyle/>
            <a:p>
              <a:endParaRPr/>
            </a:p>
          </p:txBody>
        </p:sp>
        <p:pic>
          <p:nvPicPr>
            <p:cNvPr id="17" name="object 17"/>
            <p:cNvPicPr/>
            <p:nvPr/>
          </p:nvPicPr>
          <p:blipFill>
            <a:blip r:embed="rId6" cstate="screen">
              <a:extLst>
                <a:ext uri="{28A0092B-C50C-407E-A947-70E740481C1C}">
                  <a14:useLocalDpi xmlns:a14="http://schemas.microsoft.com/office/drawing/2010/main"/>
                </a:ext>
              </a:extLst>
            </a:blip>
            <a:stretch>
              <a:fillRect/>
            </a:stretch>
          </p:blipFill>
          <p:spPr>
            <a:xfrm>
              <a:off x="1794001" y="426592"/>
              <a:ext cx="2247138" cy="265811"/>
            </a:xfrm>
            <a:prstGeom prst="rect">
              <a:avLst/>
            </a:prstGeom>
          </p:spPr>
        </p:pic>
      </p:grpSp>
      <p:sp>
        <p:nvSpPr>
          <p:cNvPr id="18" name="object 18"/>
          <p:cNvSpPr/>
          <p:nvPr/>
        </p:nvSpPr>
        <p:spPr>
          <a:xfrm>
            <a:off x="7149468" y="10131043"/>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9" name="object 19"/>
          <p:cNvGrpSpPr/>
          <p:nvPr/>
        </p:nvGrpSpPr>
        <p:grpSpPr>
          <a:xfrm>
            <a:off x="132714" y="10266374"/>
            <a:ext cx="248285" cy="389890"/>
            <a:chOff x="132714" y="10266374"/>
            <a:chExt cx="248285" cy="389890"/>
          </a:xfrm>
        </p:grpSpPr>
        <p:pic>
          <p:nvPicPr>
            <p:cNvPr id="20" name="object 20"/>
            <p:cNvPicPr/>
            <p:nvPr/>
          </p:nvPicPr>
          <p:blipFill>
            <a:blip r:embed="rId7" cstate="screen">
              <a:extLst>
                <a:ext uri="{28A0092B-C50C-407E-A947-70E740481C1C}">
                  <a14:useLocalDpi xmlns:a14="http://schemas.microsoft.com/office/drawing/2010/main"/>
                </a:ext>
              </a:extLst>
            </a:blip>
            <a:stretch>
              <a:fillRect/>
            </a:stretch>
          </p:blipFill>
          <p:spPr>
            <a:xfrm>
              <a:off x="198119" y="10266374"/>
              <a:ext cx="153035" cy="131445"/>
            </a:xfrm>
            <a:prstGeom prst="rect">
              <a:avLst/>
            </a:prstGeom>
          </p:spPr>
        </p:pic>
        <p:sp>
          <p:nvSpPr>
            <p:cNvPr id="21" name="object 21"/>
            <p:cNvSpPr/>
            <p:nvPr/>
          </p:nvSpPr>
          <p:spPr>
            <a:xfrm>
              <a:off x="132714" y="10333049"/>
              <a:ext cx="248285" cy="323215"/>
            </a:xfrm>
            <a:custGeom>
              <a:avLst/>
              <a:gdLst/>
              <a:ahLst/>
              <a:cxnLst/>
              <a:rect l="l" t="t" r="r" b="b"/>
              <a:pathLst>
                <a:path w="248285" h="323215">
                  <a:moveTo>
                    <a:pt x="132080" y="0"/>
                  </a:moveTo>
                  <a:lnTo>
                    <a:pt x="123825" y="1269"/>
                  </a:lnTo>
                  <a:lnTo>
                    <a:pt x="116205" y="5714"/>
                  </a:lnTo>
                  <a:lnTo>
                    <a:pt x="111125" y="13334"/>
                  </a:lnTo>
                  <a:lnTo>
                    <a:pt x="71755" y="121284"/>
                  </a:lnTo>
                  <a:lnTo>
                    <a:pt x="65405" y="123189"/>
                  </a:lnTo>
                  <a:lnTo>
                    <a:pt x="55880" y="119379"/>
                  </a:lnTo>
                  <a:lnTo>
                    <a:pt x="53340" y="116839"/>
                  </a:lnTo>
                  <a:lnTo>
                    <a:pt x="46355" y="94614"/>
                  </a:lnTo>
                  <a:lnTo>
                    <a:pt x="44450" y="85724"/>
                  </a:lnTo>
                  <a:lnTo>
                    <a:pt x="38100" y="80644"/>
                  </a:lnTo>
                  <a:lnTo>
                    <a:pt x="31115" y="78104"/>
                  </a:lnTo>
                  <a:lnTo>
                    <a:pt x="19050" y="76199"/>
                  </a:lnTo>
                  <a:lnTo>
                    <a:pt x="7620" y="80009"/>
                  </a:lnTo>
                  <a:lnTo>
                    <a:pt x="635" y="88264"/>
                  </a:lnTo>
                  <a:lnTo>
                    <a:pt x="0" y="100964"/>
                  </a:lnTo>
                  <a:lnTo>
                    <a:pt x="34290" y="276862"/>
                  </a:lnTo>
                  <a:lnTo>
                    <a:pt x="35560" y="277497"/>
                  </a:lnTo>
                  <a:lnTo>
                    <a:pt x="159385" y="323217"/>
                  </a:lnTo>
                  <a:lnTo>
                    <a:pt x="161290" y="321947"/>
                  </a:lnTo>
                  <a:lnTo>
                    <a:pt x="180975" y="278767"/>
                  </a:lnTo>
                  <a:lnTo>
                    <a:pt x="210185" y="257177"/>
                  </a:lnTo>
                  <a:lnTo>
                    <a:pt x="229870" y="238127"/>
                  </a:lnTo>
                  <a:lnTo>
                    <a:pt x="241935" y="219074"/>
                  </a:lnTo>
                  <a:lnTo>
                    <a:pt x="248285" y="199389"/>
                  </a:lnTo>
                  <a:lnTo>
                    <a:pt x="247650" y="180339"/>
                  </a:lnTo>
                  <a:lnTo>
                    <a:pt x="240665" y="167639"/>
                  </a:lnTo>
                  <a:lnTo>
                    <a:pt x="231140" y="158749"/>
                  </a:lnTo>
                  <a:lnTo>
                    <a:pt x="222250" y="153669"/>
                  </a:lnTo>
                  <a:lnTo>
                    <a:pt x="219075" y="152399"/>
                  </a:lnTo>
                  <a:lnTo>
                    <a:pt x="188595" y="123189"/>
                  </a:lnTo>
                  <a:lnTo>
                    <a:pt x="177165" y="121919"/>
                  </a:lnTo>
                  <a:lnTo>
                    <a:pt x="175895" y="120649"/>
                  </a:lnTo>
                  <a:lnTo>
                    <a:pt x="175895" y="119379"/>
                  </a:lnTo>
                  <a:lnTo>
                    <a:pt x="172085" y="110489"/>
                  </a:lnTo>
                  <a:lnTo>
                    <a:pt x="136525" y="91439"/>
                  </a:lnTo>
                  <a:lnTo>
                    <a:pt x="135255" y="89534"/>
                  </a:lnTo>
                  <a:lnTo>
                    <a:pt x="156845" y="29844"/>
                  </a:lnTo>
                  <a:lnTo>
                    <a:pt x="157480" y="20954"/>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grpSp>
      <p:grpSp>
        <p:nvGrpSpPr>
          <p:cNvPr id="22" name="object 22"/>
          <p:cNvGrpSpPr/>
          <p:nvPr/>
        </p:nvGrpSpPr>
        <p:grpSpPr>
          <a:xfrm>
            <a:off x="451487" y="2500248"/>
            <a:ext cx="3579495" cy="1193800"/>
            <a:chOff x="451484" y="2500248"/>
            <a:chExt cx="3579495" cy="1193800"/>
          </a:xfrm>
        </p:grpSpPr>
        <p:sp>
          <p:nvSpPr>
            <p:cNvPr id="23" name="object 23"/>
            <p:cNvSpPr/>
            <p:nvPr/>
          </p:nvSpPr>
          <p:spPr>
            <a:xfrm>
              <a:off x="690244" y="2500248"/>
              <a:ext cx="3083560" cy="1193800"/>
            </a:xfrm>
            <a:custGeom>
              <a:avLst/>
              <a:gdLst/>
              <a:ahLst/>
              <a:cxnLst/>
              <a:rect l="l" t="t" r="r" b="b"/>
              <a:pathLst>
                <a:path w="3083560" h="1193800">
                  <a:moveTo>
                    <a:pt x="2982595" y="0"/>
                  </a:moveTo>
                  <a:lnTo>
                    <a:pt x="100964" y="0"/>
                  </a:lnTo>
                  <a:lnTo>
                    <a:pt x="61595" y="7619"/>
                  </a:lnTo>
                  <a:lnTo>
                    <a:pt x="29845" y="29209"/>
                  </a:lnTo>
                  <a:lnTo>
                    <a:pt x="8254" y="61594"/>
                  </a:lnTo>
                  <a:lnTo>
                    <a:pt x="0" y="100964"/>
                  </a:lnTo>
                  <a:lnTo>
                    <a:pt x="0" y="1092834"/>
                  </a:lnTo>
                  <a:lnTo>
                    <a:pt x="8254" y="1132204"/>
                  </a:lnTo>
                  <a:lnTo>
                    <a:pt x="29845" y="1163954"/>
                  </a:lnTo>
                  <a:lnTo>
                    <a:pt x="61595" y="1185544"/>
                  </a:lnTo>
                  <a:lnTo>
                    <a:pt x="100964" y="1193800"/>
                  </a:lnTo>
                  <a:lnTo>
                    <a:pt x="2982595" y="1193800"/>
                  </a:lnTo>
                  <a:lnTo>
                    <a:pt x="3021965" y="1185544"/>
                  </a:lnTo>
                  <a:lnTo>
                    <a:pt x="3053715" y="1163954"/>
                  </a:lnTo>
                  <a:lnTo>
                    <a:pt x="3075305" y="1132204"/>
                  </a:lnTo>
                  <a:lnTo>
                    <a:pt x="3083560" y="1092834"/>
                  </a:lnTo>
                  <a:lnTo>
                    <a:pt x="3083560" y="100964"/>
                  </a:lnTo>
                  <a:lnTo>
                    <a:pt x="3075305" y="61594"/>
                  </a:lnTo>
                  <a:lnTo>
                    <a:pt x="3053715" y="29209"/>
                  </a:lnTo>
                  <a:lnTo>
                    <a:pt x="3021965" y="7619"/>
                  </a:lnTo>
                  <a:lnTo>
                    <a:pt x="2982595" y="0"/>
                  </a:lnTo>
                  <a:close/>
                </a:path>
              </a:pathLst>
            </a:custGeom>
            <a:solidFill>
              <a:srgbClr val="004448"/>
            </a:solidFill>
          </p:spPr>
          <p:txBody>
            <a:bodyPr wrap="square" lIns="0" tIns="0" rIns="0" bIns="0" rtlCol="0"/>
            <a:lstStyle/>
            <a:p>
              <a:endParaRPr/>
            </a:p>
          </p:txBody>
        </p:sp>
        <p:pic>
          <p:nvPicPr>
            <p:cNvPr id="24" name="object 24"/>
            <p:cNvPicPr/>
            <p:nvPr/>
          </p:nvPicPr>
          <p:blipFill>
            <a:blip r:embed="rId8" cstate="screen">
              <a:extLst>
                <a:ext uri="{28A0092B-C50C-407E-A947-70E740481C1C}">
                  <a14:useLocalDpi xmlns:a14="http://schemas.microsoft.com/office/drawing/2010/main"/>
                </a:ext>
              </a:extLst>
            </a:blip>
            <a:stretch>
              <a:fillRect/>
            </a:stretch>
          </p:blipFill>
          <p:spPr>
            <a:xfrm>
              <a:off x="451484" y="2551683"/>
              <a:ext cx="214629" cy="189229"/>
            </a:xfrm>
            <a:prstGeom prst="rect">
              <a:avLst/>
            </a:prstGeom>
          </p:spPr>
        </p:pic>
        <p:pic>
          <p:nvPicPr>
            <p:cNvPr id="25" name="object 25"/>
            <p:cNvPicPr/>
            <p:nvPr/>
          </p:nvPicPr>
          <p:blipFill>
            <a:blip r:embed="rId9" cstate="screen">
              <a:extLst>
                <a:ext uri="{28A0092B-C50C-407E-A947-70E740481C1C}">
                  <a14:useLocalDpi xmlns:a14="http://schemas.microsoft.com/office/drawing/2010/main"/>
                </a:ext>
              </a:extLst>
            </a:blip>
            <a:stretch>
              <a:fillRect/>
            </a:stretch>
          </p:blipFill>
          <p:spPr>
            <a:xfrm>
              <a:off x="747255" y="2551429"/>
              <a:ext cx="2119515" cy="142875"/>
            </a:xfrm>
            <a:prstGeom prst="rect">
              <a:avLst/>
            </a:prstGeom>
          </p:spPr>
        </p:pic>
        <p:pic>
          <p:nvPicPr>
            <p:cNvPr id="26" name="object 26"/>
            <p:cNvPicPr/>
            <p:nvPr/>
          </p:nvPicPr>
          <p:blipFill>
            <a:blip r:embed="rId10" cstate="screen">
              <a:extLst>
                <a:ext uri="{28A0092B-C50C-407E-A947-70E740481C1C}">
                  <a14:useLocalDpi xmlns:a14="http://schemas.microsoft.com/office/drawing/2010/main"/>
                </a:ext>
              </a:extLst>
            </a:blip>
            <a:stretch>
              <a:fillRect/>
            </a:stretch>
          </p:blipFill>
          <p:spPr>
            <a:xfrm>
              <a:off x="744893" y="2725292"/>
              <a:ext cx="2380068" cy="117729"/>
            </a:xfrm>
            <a:prstGeom prst="rect">
              <a:avLst/>
            </a:prstGeom>
          </p:spPr>
        </p:pic>
        <p:sp>
          <p:nvSpPr>
            <p:cNvPr id="27" name="object 27"/>
            <p:cNvSpPr/>
            <p:nvPr/>
          </p:nvSpPr>
          <p:spPr>
            <a:xfrm>
              <a:off x="3234181" y="2725800"/>
              <a:ext cx="487045" cy="116205"/>
            </a:xfrm>
            <a:custGeom>
              <a:avLst/>
              <a:gdLst/>
              <a:ahLst/>
              <a:cxnLst/>
              <a:rect l="l" t="t" r="r" b="b"/>
              <a:pathLst>
                <a:path w="487045" h="116205">
                  <a:moveTo>
                    <a:pt x="9651" y="25018"/>
                  </a:moveTo>
                  <a:lnTo>
                    <a:pt x="0" y="25018"/>
                  </a:lnTo>
                  <a:lnTo>
                    <a:pt x="0" y="115697"/>
                  </a:lnTo>
                  <a:lnTo>
                    <a:pt x="10668" y="115697"/>
                  </a:lnTo>
                  <a:lnTo>
                    <a:pt x="10668" y="83820"/>
                  </a:lnTo>
                  <a:lnTo>
                    <a:pt x="45910" y="83820"/>
                  </a:lnTo>
                  <a:lnTo>
                    <a:pt x="46632" y="82930"/>
                  </a:lnTo>
                  <a:lnTo>
                    <a:pt x="21717" y="82930"/>
                  </a:lnTo>
                  <a:lnTo>
                    <a:pt x="17780" y="80899"/>
                  </a:lnTo>
                  <a:lnTo>
                    <a:pt x="11175" y="72771"/>
                  </a:lnTo>
                  <a:lnTo>
                    <a:pt x="9651" y="66548"/>
                  </a:lnTo>
                  <a:lnTo>
                    <a:pt x="9651" y="49656"/>
                  </a:lnTo>
                  <a:lnTo>
                    <a:pt x="11303" y="43306"/>
                  </a:lnTo>
                  <a:lnTo>
                    <a:pt x="14859" y="38861"/>
                  </a:lnTo>
                  <a:lnTo>
                    <a:pt x="18288" y="34416"/>
                  </a:lnTo>
                  <a:lnTo>
                    <a:pt x="19819" y="33527"/>
                  </a:lnTo>
                  <a:lnTo>
                    <a:pt x="9651" y="33527"/>
                  </a:lnTo>
                  <a:lnTo>
                    <a:pt x="9651" y="25018"/>
                  </a:lnTo>
                  <a:close/>
                </a:path>
                <a:path w="487045" h="116205">
                  <a:moveTo>
                    <a:pt x="45910" y="83820"/>
                  </a:moveTo>
                  <a:lnTo>
                    <a:pt x="10668" y="83820"/>
                  </a:lnTo>
                  <a:lnTo>
                    <a:pt x="12445" y="86105"/>
                  </a:lnTo>
                  <a:lnTo>
                    <a:pt x="14731" y="88137"/>
                  </a:lnTo>
                  <a:lnTo>
                    <a:pt x="17526" y="89661"/>
                  </a:lnTo>
                  <a:lnTo>
                    <a:pt x="20319" y="91312"/>
                  </a:lnTo>
                  <a:lnTo>
                    <a:pt x="23494" y="92075"/>
                  </a:lnTo>
                  <a:lnTo>
                    <a:pt x="31750" y="92075"/>
                  </a:lnTo>
                  <a:lnTo>
                    <a:pt x="36321" y="90550"/>
                  </a:lnTo>
                  <a:lnTo>
                    <a:pt x="40767" y="87756"/>
                  </a:lnTo>
                  <a:lnTo>
                    <a:pt x="45084" y="84835"/>
                  </a:lnTo>
                  <a:lnTo>
                    <a:pt x="45910" y="83820"/>
                  </a:lnTo>
                  <a:close/>
                </a:path>
                <a:path w="487045" h="116205">
                  <a:moveTo>
                    <a:pt x="46938" y="32130"/>
                  </a:moveTo>
                  <a:lnTo>
                    <a:pt x="31242" y="32130"/>
                  </a:lnTo>
                  <a:lnTo>
                    <a:pt x="35179" y="34289"/>
                  </a:lnTo>
                  <a:lnTo>
                    <a:pt x="41656" y="42545"/>
                  </a:lnTo>
                  <a:lnTo>
                    <a:pt x="43306" y="48895"/>
                  </a:lnTo>
                  <a:lnTo>
                    <a:pt x="43306" y="65912"/>
                  </a:lnTo>
                  <a:lnTo>
                    <a:pt x="41656" y="72389"/>
                  </a:lnTo>
                  <a:lnTo>
                    <a:pt x="38354" y="76580"/>
                  </a:lnTo>
                  <a:lnTo>
                    <a:pt x="34925" y="80772"/>
                  </a:lnTo>
                  <a:lnTo>
                    <a:pt x="30988" y="82930"/>
                  </a:lnTo>
                  <a:lnTo>
                    <a:pt x="46632" y="82930"/>
                  </a:lnTo>
                  <a:lnTo>
                    <a:pt x="48387" y="80772"/>
                  </a:lnTo>
                  <a:lnTo>
                    <a:pt x="50672" y="75437"/>
                  </a:lnTo>
                  <a:lnTo>
                    <a:pt x="52958" y="69976"/>
                  </a:lnTo>
                  <a:lnTo>
                    <a:pt x="54102" y="64007"/>
                  </a:lnTo>
                  <a:lnTo>
                    <a:pt x="54102" y="51053"/>
                  </a:lnTo>
                  <a:lnTo>
                    <a:pt x="53085" y="45211"/>
                  </a:lnTo>
                  <a:lnTo>
                    <a:pt x="49021" y="34798"/>
                  </a:lnTo>
                  <a:lnTo>
                    <a:pt x="46938" y="32130"/>
                  </a:lnTo>
                  <a:close/>
                </a:path>
                <a:path w="487045" h="116205">
                  <a:moveTo>
                    <a:pt x="33019" y="23495"/>
                  </a:moveTo>
                  <a:lnTo>
                    <a:pt x="23621" y="23495"/>
                  </a:lnTo>
                  <a:lnTo>
                    <a:pt x="20193" y="24256"/>
                  </a:lnTo>
                  <a:lnTo>
                    <a:pt x="17398" y="26034"/>
                  </a:lnTo>
                  <a:lnTo>
                    <a:pt x="14478" y="27685"/>
                  </a:lnTo>
                  <a:lnTo>
                    <a:pt x="11937" y="30099"/>
                  </a:lnTo>
                  <a:lnTo>
                    <a:pt x="9651" y="33527"/>
                  </a:lnTo>
                  <a:lnTo>
                    <a:pt x="19819" y="33527"/>
                  </a:lnTo>
                  <a:lnTo>
                    <a:pt x="22225" y="32130"/>
                  </a:lnTo>
                  <a:lnTo>
                    <a:pt x="46938" y="32130"/>
                  </a:lnTo>
                  <a:lnTo>
                    <a:pt x="45846" y="30733"/>
                  </a:lnTo>
                  <a:lnTo>
                    <a:pt x="37718" y="24891"/>
                  </a:lnTo>
                  <a:lnTo>
                    <a:pt x="33019" y="23495"/>
                  </a:lnTo>
                  <a:close/>
                </a:path>
                <a:path w="487045" h="116205">
                  <a:moveTo>
                    <a:pt x="76454" y="25018"/>
                  </a:moveTo>
                  <a:lnTo>
                    <a:pt x="66929" y="25018"/>
                  </a:lnTo>
                  <a:lnTo>
                    <a:pt x="66929" y="90550"/>
                  </a:lnTo>
                  <a:lnTo>
                    <a:pt x="77596" y="90550"/>
                  </a:lnTo>
                  <a:lnTo>
                    <a:pt x="77596" y="51561"/>
                  </a:lnTo>
                  <a:lnTo>
                    <a:pt x="78105" y="47243"/>
                  </a:lnTo>
                  <a:lnTo>
                    <a:pt x="87121" y="34925"/>
                  </a:lnTo>
                  <a:lnTo>
                    <a:pt x="76454" y="34925"/>
                  </a:lnTo>
                  <a:lnTo>
                    <a:pt x="76454" y="25018"/>
                  </a:lnTo>
                  <a:close/>
                </a:path>
                <a:path w="487045" h="116205">
                  <a:moveTo>
                    <a:pt x="93598" y="23495"/>
                  </a:moveTo>
                  <a:lnTo>
                    <a:pt x="87503" y="23495"/>
                  </a:lnTo>
                  <a:lnTo>
                    <a:pt x="85217" y="24256"/>
                  </a:lnTo>
                  <a:lnTo>
                    <a:pt x="83184" y="25653"/>
                  </a:lnTo>
                  <a:lnTo>
                    <a:pt x="81153" y="27177"/>
                  </a:lnTo>
                  <a:lnTo>
                    <a:pt x="78867" y="30225"/>
                  </a:lnTo>
                  <a:lnTo>
                    <a:pt x="76454" y="34925"/>
                  </a:lnTo>
                  <a:lnTo>
                    <a:pt x="92075" y="34925"/>
                  </a:lnTo>
                  <a:lnTo>
                    <a:pt x="94615" y="35813"/>
                  </a:lnTo>
                  <a:lnTo>
                    <a:pt x="97155" y="37337"/>
                  </a:lnTo>
                  <a:lnTo>
                    <a:pt x="100838" y="27050"/>
                  </a:lnTo>
                  <a:lnTo>
                    <a:pt x="97155" y="24637"/>
                  </a:lnTo>
                  <a:lnTo>
                    <a:pt x="93598" y="23495"/>
                  </a:lnTo>
                  <a:close/>
                </a:path>
                <a:path w="487045" h="116205">
                  <a:moveTo>
                    <a:pt x="140589" y="23495"/>
                  </a:moveTo>
                  <a:lnTo>
                    <a:pt x="124332" y="23495"/>
                  </a:lnTo>
                  <a:lnTo>
                    <a:pt x="117729" y="25907"/>
                  </a:lnTo>
                  <a:lnTo>
                    <a:pt x="102743" y="57784"/>
                  </a:lnTo>
                  <a:lnTo>
                    <a:pt x="103241" y="65277"/>
                  </a:lnTo>
                  <a:lnTo>
                    <a:pt x="123317" y="92075"/>
                  </a:lnTo>
                  <a:lnTo>
                    <a:pt x="137414" y="92075"/>
                  </a:lnTo>
                  <a:lnTo>
                    <a:pt x="142494" y="90677"/>
                  </a:lnTo>
                  <a:lnTo>
                    <a:pt x="151638" y="85343"/>
                  </a:lnTo>
                  <a:lnTo>
                    <a:pt x="153890" y="82930"/>
                  </a:lnTo>
                  <a:lnTo>
                    <a:pt x="126745" y="82930"/>
                  </a:lnTo>
                  <a:lnTo>
                    <a:pt x="122301" y="80772"/>
                  </a:lnTo>
                  <a:lnTo>
                    <a:pt x="115443" y="72389"/>
                  </a:lnTo>
                  <a:lnTo>
                    <a:pt x="113665" y="66166"/>
                  </a:lnTo>
                  <a:lnTo>
                    <a:pt x="113711" y="49236"/>
                  </a:lnTo>
                  <a:lnTo>
                    <a:pt x="115443" y="43052"/>
                  </a:lnTo>
                  <a:lnTo>
                    <a:pt x="118871" y="38861"/>
                  </a:lnTo>
                  <a:lnTo>
                    <a:pt x="122301" y="34798"/>
                  </a:lnTo>
                  <a:lnTo>
                    <a:pt x="126745" y="32638"/>
                  </a:lnTo>
                  <a:lnTo>
                    <a:pt x="153223" y="32638"/>
                  </a:lnTo>
                  <a:lnTo>
                    <a:pt x="153034" y="32384"/>
                  </a:lnTo>
                  <a:lnTo>
                    <a:pt x="147573" y="26415"/>
                  </a:lnTo>
                  <a:lnTo>
                    <a:pt x="140589" y="23495"/>
                  </a:lnTo>
                  <a:close/>
                </a:path>
                <a:path w="487045" h="116205">
                  <a:moveTo>
                    <a:pt x="153223" y="32638"/>
                  </a:moveTo>
                  <a:lnTo>
                    <a:pt x="137159" y="32638"/>
                  </a:lnTo>
                  <a:lnTo>
                    <a:pt x="141605" y="34798"/>
                  </a:lnTo>
                  <a:lnTo>
                    <a:pt x="145033" y="38988"/>
                  </a:lnTo>
                  <a:lnTo>
                    <a:pt x="148590" y="43179"/>
                  </a:lnTo>
                  <a:lnTo>
                    <a:pt x="150356" y="49236"/>
                  </a:lnTo>
                  <a:lnTo>
                    <a:pt x="150332" y="66166"/>
                  </a:lnTo>
                  <a:lnTo>
                    <a:pt x="148590" y="72389"/>
                  </a:lnTo>
                  <a:lnTo>
                    <a:pt x="145160" y="76580"/>
                  </a:lnTo>
                  <a:lnTo>
                    <a:pt x="141605" y="80772"/>
                  </a:lnTo>
                  <a:lnTo>
                    <a:pt x="137287" y="82930"/>
                  </a:lnTo>
                  <a:lnTo>
                    <a:pt x="153890" y="82930"/>
                  </a:lnTo>
                  <a:lnTo>
                    <a:pt x="155194" y="81533"/>
                  </a:lnTo>
                  <a:lnTo>
                    <a:pt x="160019" y="71881"/>
                  </a:lnTo>
                  <a:lnTo>
                    <a:pt x="161108" y="65593"/>
                  </a:lnTo>
                  <a:lnTo>
                    <a:pt x="161163" y="56768"/>
                  </a:lnTo>
                  <a:lnTo>
                    <a:pt x="160662" y="49402"/>
                  </a:lnTo>
                  <a:lnTo>
                    <a:pt x="159146" y="42862"/>
                  </a:lnTo>
                  <a:lnTo>
                    <a:pt x="156608" y="37195"/>
                  </a:lnTo>
                  <a:lnTo>
                    <a:pt x="153223" y="32638"/>
                  </a:lnTo>
                  <a:close/>
                </a:path>
                <a:path w="487045" h="116205">
                  <a:moveTo>
                    <a:pt x="200025" y="23495"/>
                  </a:moveTo>
                  <a:lnTo>
                    <a:pt x="191134" y="23495"/>
                  </a:lnTo>
                  <a:lnTo>
                    <a:pt x="186563" y="24891"/>
                  </a:lnTo>
                  <a:lnTo>
                    <a:pt x="169926" y="51307"/>
                  </a:lnTo>
                  <a:lnTo>
                    <a:pt x="169926" y="64515"/>
                  </a:lnTo>
                  <a:lnTo>
                    <a:pt x="191769" y="92075"/>
                  </a:lnTo>
                  <a:lnTo>
                    <a:pt x="204469" y="92075"/>
                  </a:lnTo>
                  <a:lnTo>
                    <a:pt x="210312" y="88773"/>
                  </a:lnTo>
                  <a:lnTo>
                    <a:pt x="213863" y="82930"/>
                  </a:lnTo>
                  <a:lnTo>
                    <a:pt x="193167" y="82930"/>
                  </a:lnTo>
                  <a:lnTo>
                    <a:pt x="189230" y="80772"/>
                  </a:lnTo>
                  <a:lnTo>
                    <a:pt x="182498" y="72516"/>
                  </a:lnTo>
                  <a:lnTo>
                    <a:pt x="180847" y="66166"/>
                  </a:lnTo>
                  <a:lnTo>
                    <a:pt x="180847" y="49149"/>
                  </a:lnTo>
                  <a:lnTo>
                    <a:pt x="182371" y="42799"/>
                  </a:lnTo>
                  <a:lnTo>
                    <a:pt x="188721" y="34671"/>
                  </a:lnTo>
                  <a:lnTo>
                    <a:pt x="192658" y="32638"/>
                  </a:lnTo>
                  <a:lnTo>
                    <a:pt x="224028" y="32638"/>
                  </a:lnTo>
                  <a:lnTo>
                    <a:pt x="213487" y="32511"/>
                  </a:lnTo>
                  <a:lnTo>
                    <a:pt x="211708" y="29845"/>
                  </a:lnTo>
                  <a:lnTo>
                    <a:pt x="209295" y="27685"/>
                  </a:lnTo>
                  <a:lnTo>
                    <a:pt x="206375" y="26034"/>
                  </a:lnTo>
                  <a:lnTo>
                    <a:pt x="203454" y="24256"/>
                  </a:lnTo>
                  <a:lnTo>
                    <a:pt x="200025" y="23495"/>
                  </a:lnTo>
                  <a:close/>
                </a:path>
                <a:path w="487045" h="116205">
                  <a:moveTo>
                    <a:pt x="224028" y="82296"/>
                  </a:moveTo>
                  <a:lnTo>
                    <a:pt x="214248" y="82296"/>
                  </a:lnTo>
                  <a:lnTo>
                    <a:pt x="214248" y="90550"/>
                  </a:lnTo>
                  <a:lnTo>
                    <a:pt x="224028" y="90550"/>
                  </a:lnTo>
                  <a:lnTo>
                    <a:pt x="224028" y="82296"/>
                  </a:lnTo>
                  <a:close/>
                </a:path>
                <a:path w="487045" h="116205">
                  <a:moveTo>
                    <a:pt x="224028" y="32638"/>
                  </a:moveTo>
                  <a:lnTo>
                    <a:pt x="202183" y="32638"/>
                  </a:lnTo>
                  <a:lnTo>
                    <a:pt x="206120" y="34798"/>
                  </a:lnTo>
                  <a:lnTo>
                    <a:pt x="212725" y="43179"/>
                  </a:lnTo>
                  <a:lnTo>
                    <a:pt x="214376" y="49783"/>
                  </a:lnTo>
                  <a:lnTo>
                    <a:pt x="214376" y="66928"/>
                  </a:lnTo>
                  <a:lnTo>
                    <a:pt x="212725" y="72898"/>
                  </a:lnTo>
                  <a:lnTo>
                    <a:pt x="209550" y="76961"/>
                  </a:lnTo>
                  <a:lnTo>
                    <a:pt x="206375" y="80899"/>
                  </a:lnTo>
                  <a:lnTo>
                    <a:pt x="202438" y="82930"/>
                  </a:lnTo>
                  <a:lnTo>
                    <a:pt x="213863" y="82930"/>
                  </a:lnTo>
                  <a:lnTo>
                    <a:pt x="214248" y="82296"/>
                  </a:lnTo>
                  <a:lnTo>
                    <a:pt x="224028" y="82296"/>
                  </a:lnTo>
                  <a:lnTo>
                    <a:pt x="224028" y="32638"/>
                  </a:lnTo>
                  <a:close/>
                </a:path>
                <a:path w="487045" h="116205">
                  <a:moveTo>
                    <a:pt x="224028" y="0"/>
                  </a:moveTo>
                  <a:lnTo>
                    <a:pt x="213487" y="0"/>
                  </a:lnTo>
                  <a:lnTo>
                    <a:pt x="213487" y="32511"/>
                  </a:lnTo>
                  <a:lnTo>
                    <a:pt x="224028" y="32511"/>
                  </a:lnTo>
                  <a:lnTo>
                    <a:pt x="224028" y="0"/>
                  </a:lnTo>
                  <a:close/>
                </a:path>
                <a:path w="487045" h="116205">
                  <a:moveTo>
                    <a:pt x="251206" y="25018"/>
                  </a:moveTo>
                  <a:lnTo>
                    <a:pt x="240665" y="25018"/>
                  </a:lnTo>
                  <a:lnTo>
                    <a:pt x="240792" y="73786"/>
                  </a:lnTo>
                  <a:lnTo>
                    <a:pt x="241300" y="75946"/>
                  </a:lnTo>
                  <a:lnTo>
                    <a:pt x="241934" y="79248"/>
                  </a:lnTo>
                  <a:lnTo>
                    <a:pt x="258191" y="92075"/>
                  </a:lnTo>
                  <a:lnTo>
                    <a:pt x="270256" y="92075"/>
                  </a:lnTo>
                  <a:lnTo>
                    <a:pt x="276859" y="88264"/>
                  </a:lnTo>
                  <a:lnTo>
                    <a:pt x="280687" y="82423"/>
                  </a:lnTo>
                  <a:lnTo>
                    <a:pt x="260857" y="82423"/>
                  </a:lnTo>
                  <a:lnTo>
                    <a:pt x="258191" y="81660"/>
                  </a:lnTo>
                  <a:lnTo>
                    <a:pt x="256031" y="80009"/>
                  </a:lnTo>
                  <a:lnTo>
                    <a:pt x="253872" y="78231"/>
                  </a:lnTo>
                  <a:lnTo>
                    <a:pt x="252476" y="75946"/>
                  </a:lnTo>
                  <a:lnTo>
                    <a:pt x="251809" y="72898"/>
                  </a:lnTo>
                  <a:lnTo>
                    <a:pt x="251332" y="70992"/>
                  </a:lnTo>
                  <a:lnTo>
                    <a:pt x="251206" y="25018"/>
                  </a:lnTo>
                  <a:close/>
                </a:path>
                <a:path w="487045" h="116205">
                  <a:moveTo>
                    <a:pt x="291083" y="80899"/>
                  </a:moveTo>
                  <a:lnTo>
                    <a:pt x="281685" y="80899"/>
                  </a:lnTo>
                  <a:lnTo>
                    <a:pt x="281685" y="90550"/>
                  </a:lnTo>
                  <a:lnTo>
                    <a:pt x="291083" y="90550"/>
                  </a:lnTo>
                  <a:lnTo>
                    <a:pt x="291083" y="80899"/>
                  </a:lnTo>
                  <a:close/>
                </a:path>
                <a:path w="487045" h="116205">
                  <a:moveTo>
                    <a:pt x="291083" y="25018"/>
                  </a:moveTo>
                  <a:lnTo>
                    <a:pt x="280543" y="25018"/>
                  </a:lnTo>
                  <a:lnTo>
                    <a:pt x="280543" y="65658"/>
                  </a:lnTo>
                  <a:lnTo>
                    <a:pt x="280034" y="69976"/>
                  </a:lnTo>
                  <a:lnTo>
                    <a:pt x="278836" y="73025"/>
                  </a:lnTo>
                  <a:lnTo>
                    <a:pt x="277621" y="75818"/>
                  </a:lnTo>
                  <a:lnTo>
                    <a:pt x="275717" y="78231"/>
                  </a:lnTo>
                  <a:lnTo>
                    <a:pt x="272922" y="79882"/>
                  </a:lnTo>
                  <a:lnTo>
                    <a:pt x="270129" y="81660"/>
                  </a:lnTo>
                  <a:lnTo>
                    <a:pt x="267207" y="82423"/>
                  </a:lnTo>
                  <a:lnTo>
                    <a:pt x="280687" y="82423"/>
                  </a:lnTo>
                  <a:lnTo>
                    <a:pt x="281685" y="80899"/>
                  </a:lnTo>
                  <a:lnTo>
                    <a:pt x="291083" y="80899"/>
                  </a:lnTo>
                  <a:lnTo>
                    <a:pt x="291083" y="25018"/>
                  </a:lnTo>
                  <a:close/>
                </a:path>
                <a:path w="487045" h="116205">
                  <a:moveTo>
                    <a:pt x="339852" y="23495"/>
                  </a:moveTo>
                  <a:lnTo>
                    <a:pt x="327659" y="23495"/>
                  </a:lnTo>
                  <a:lnTo>
                    <a:pt x="322706" y="24764"/>
                  </a:lnTo>
                  <a:lnTo>
                    <a:pt x="304672" y="50926"/>
                  </a:lnTo>
                  <a:lnTo>
                    <a:pt x="304672" y="58038"/>
                  </a:lnTo>
                  <a:lnTo>
                    <a:pt x="324484" y="92075"/>
                  </a:lnTo>
                  <a:lnTo>
                    <a:pt x="339852" y="92075"/>
                  </a:lnTo>
                  <a:lnTo>
                    <a:pt x="345567" y="89915"/>
                  </a:lnTo>
                  <a:lnTo>
                    <a:pt x="350266" y="85598"/>
                  </a:lnTo>
                  <a:lnTo>
                    <a:pt x="353256" y="82930"/>
                  </a:lnTo>
                  <a:lnTo>
                    <a:pt x="327787" y="82930"/>
                  </a:lnTo>
                  <a:lnTo>
                    <a:pt x="323595" y="80899"/>
                  </a:lnTo>
                  <a:lnTo>
                    <a:pt x="320294" y="76961"/>
                  </a:lnTo>
                  <a:lnTo>
                    <a:pt x="317119" y="72898"/>
                  </a:lnTo>
                  <a:lnTo>
                    <a:pt x="315468" y="66548"/>
                  </a:lnTo>
                  <a:lnTo>
                    <a:pt x="315468" y="49022"/>
                  </a:lnTo>
                  <a:lnTo>
                    <a:pt x="317245" y="42672"/>
                  </a:lnTo>
                  <a:lnTo>
                    <a:pt x="320547" y="38607"/>
                  </a:lnTo>
                  <a:lnTo>
                    <a:pt x="323850" y="34671"/>
                  </a:lnTo>
                  <a:lnTo>
                    <a:pt x="328168" y="32638"/>
                  </a:lnTo>
                  <a:lnTo>
                    <a:pt x="354018" y="32638"/>
                  </a:lnTo>
                  <a:lnTo>
                    <a:pt x="349631" y="28828"/>
                  </a:lnTo>
                  <a:lnTo>
                    <a:pt x="345313" y="25273"/>
                  </a:lnTo>
                  <a:lnTo>
                    <a:pt x="339852" y="23495"/>
                  </a:lnTo>
                  <a:close/>
                </a:path>
                <a:path w="487045" h="116205">
                  <a:moveTo>
                    <a:pt x="348615" y="66548"/>
                  </a:moveTo>
                  <a:lnTo>
                    <a:pt x="347853" y="72135"/>
                  </a:lnTo>
                  <a:lnTo>
                    <a:pt x="346075" y="76200"/>
                  </a:lnTo>
                  <a:lnTo>
                    <a:pt x="340487" y="81533"/>
                  </a:lnTo>
                  <a:lnTo>
                    <a:pt x="337057" y="82930"/>
                  </a:lnTo>
                  <a:lnTo>
                    <a:pt x="353256" y="82930"/>
                  </a:lnTo>
                  <a:lnTo>
                    <a:pt x="354965" y="81406"/>
                  </a:lnTo>
                  <a:lnTo>
                    <a:pt x="357758" y="75437"/>
                  </a:lnTo>
                  <a:lnTo>
                    <a:pt x="358902" y="67945"/>
                  </a:lnTo>
                  <a:lnTo>
                    <a:pt x="348615" y="66548"/>
                  </a:lnTo>
                  <a:close/>
                </a:path>
                <a:path w="487045" h="116205">
                  <a:moveTo>
                    <a:pt x="354018" y="32638"/>
                  </a:moveTo>
                  <a:lnTo>
                    <a:pt x="337057" y="32638"/>
                  </a:lnTo>
                  <a:lnTo>
                    <a:pt x="339979" y="33781"/>
                  </a:lnTo>
                  <a:lnTo>
                    <a:pt x="342519" y="35940"/>
                  </a:lnTo>
                  <a:lnTo>
                    <a:pt x="344931" y="38226"/>
                  </a:lnTo>
                  <a:lnTo>
                    <a:pt x="346709" y="41528"/>
                  </a:lnTo>
                  <a:lnTo>
                    <a:pt x="347726" y="45847"/>
                  </a:lnTo>
                  <a:lnTo>
                    <a:pt x="357885" y="44196"/>
                  </a:lnTo>
                  <a:lnTo>
                    <a:pt x="356743" y="37591"/>
                  </a:lnTo>
                  <a:lnTo>
                    <a:pt x="354018" y="32638"/>
                  </a:lnTo>
                  <a:close/>
                </a:path>
                <a:path w="487045" h="116205">
                  <a:moveTo>
                    <a:pt x="402717" y="23495"/>
                  </a:moveTo>
                  <a:lnTo>
                    <a:pt x="385826" y="23495"/>
                  </a:lnTo>
                  <a:lnTo>
                    <a:pt x="378841" y="26542"/>
                  </a:lnTo>
                  <a:lnTo>
                    <a:pt x="365419" y="57657"/>
                  </a:lnTo>
                  <a:lnTo>
                    <a:pt x="365446" y="59308"/>
                  </a:lnTo>
                  <a:lnTo>
                    <a:pt x="385953" y="92075"/>
                  </a:lnTo>
                  <a:lnTo>
                    <a:pt x="402208" y="92075"/>
                  </a:lnTo>
                  <a:lnTo>
                    <a:pt x="408178" y="90170"/>
                  </a:lnTo>
                  <a:lnTo>
                    <a:pt x="417413" y="82930"/>
                  </a:lnTo>
                  <a:lnTo>
                    <a:pt x="389890" y="82930"/>
                  </a:lnTo>
                  <a:lnTo>
                    <a:pt x="385571" y="81025"/>
                  </a:lnTo>
                  <a:lnTo>
                    <a:pt x="378587" y="73278"/>
                  </a:lnTo>
                  <a:lnTo>
                    <a:pt x="376681" y="67817"/>
                  </a:lnTo>
                  <a:lnTo>
                    <a:pt x="376301" y="60578"/>
                  </a:lnTo>
                  <a:lnTo>
                    <a:pt x="422656" y="60578"/>
                  </a:lnTo>
                  <a:lnTo>
                    <a:pt x="422782" y="57657"/>
                  </a:lnTo>
                  <a:lnTo>
                    <a:pt x="422378" y="51434"/>
                  </a:lnTo>
                  <a:lnTo>
                    <a:pt x="376808" y="51434"/>
                  </a:lnTo>
                  <a:lnTo>
                    <a:pt x="377190" y="45720"/>
                  </a:lnTo>
                  <a:lnTo>
                    <a:pt x="378968" y="41148"/>
                  </a:lnTo>
                  <a:lnTo>
                    <a:pt x="385571" y="34289"/>
                  </a:lnTo>
                  <a:lnTo>
                    <a:pt x="389763" y="32638"/>
                  </a:lnTo>
                  <a:lnTo>
                    <a:pt x="415084" y="32638"/>
                  </a:lnTo>
                  <a:lnTo>
                    <a:pt x="414908" y="32384"/>
                  </a:lnTo>
                  <a:lnTo>
                    <a:pt x="409575" y="26415"/>
                  </a:lnTo>
                  <a:lnTo>
                    <a:pt x="402717" y="23495"/>
                  </a:lnTo>
                  <a:close/>
                </a:path>
                <a:path w="487045" h="116205">
                  <a:moveTo>
                    <a:pt x="411480" y="69468"/>
                  </a:moveTo>
                  <a:lnTo>
                    <a:pt x="409956" y="74167"/>
                  </a:lnTo>
                  <a:lnTo>
                    <a:pt x="407796" y="77597"/>
                  </a:lnTo>
                  <a:lnTo>
                    <a:pt x="405003" y="79628"/>
                  </a:lnTo>
                  <a:lnTo>
                    <a:pt x="402208" y="81787"/>
                  </a:lnTo>
                  <a:lnTo>
                    <a:pt x="398906" y="82930"/>
                  </a:lnTo>
                  <a:lnTo>
                    <a:pt x="417413" y="82930"/>
                  </a:lnTo>
                  <a:lnTo>
                    <a:pt x="417576" y="82803"/>
                  </a:lnTo>
                  <a:lnTo>
                    <a:pt x="420751" y="77597"/>
                  </a:lnTo>
                  <a:lnTo>
                    <a:pt x="422402" y="70865"/>
                  </a:lnTo>
                  <a:lnTo>
                    <a:pt x="411480" y="69468"/>
                  </a:lnTo>
                  <a:close/>
                </a:path>
                <a:path w="487045" h="116205">
                  <a:moveTo>
                    <a:pt x="415084" y="32638"/>
                  </a:moveTo>
                  <a:lnTo>
                    <a:pt x="399922" y="32638"/>
                  </a:lnTo>
                  <a:lnTo>
                    <a:pt x="404241" y="34798"/>
                  </a:lnTo>
                  <a:lnTo>
                    <a:pt x="407669" y="38988"/>
                  </a:lnTo>
                  <a:lnTo>
                    <a:pt x="409829" y="41782"/>
                  </a:lnTo>
                  <a:lnTo>
                    <a:pt x="411098" y="45974"/>
                  </a:lnTo>
                  <a:lnTo>
                    <a:pt x="411606" y="51434"/>
                  </a:lnTo>
                  <a:lnTo>
                    <a:pt x="422378" y="51434"/>
                  </a:lnTo>
                  <a:lnTo>
                    <a:pt x="422284" y="49994"/>
                  </a:lnTo>
                  <a:lnTo>
                    <a:pt x="420798" y="43211"/>
                  </a:lnTo>
                  <a:lnTo>
                    <a:pt x="418336" y="37334"/>
                  </a:lnTo>
                  <a:lnTo>
                    <a:pt x="415084" y="32638"/>
                  </a:lnTo>
                  <a:close/>
                </a:path>
                <a:path w="487045" h="116205">
                  <a:moveTo>
                    <a:pt x="445389" y="25018"/>
                  </a:moveTo>
                  <a:lnTo>
                    <a:pt x="435864" y="25018"/>
                  </a:lnTo>
                  <a:lnTo>
                    <a:pt x="435864" y="90550"/>
                  </a:lnTo>
                  <a:lnTo>
                    <a:pt x="446531" y="90550"/>
                  </a:lnTo>
                  <a:lnTo>
                    <a:pt x="446599" y="46100"/>
                  </a:lnTo>
                  <a:lnTo>
                    <a:pt x="448056" y="40639"/>
                  </a:lnTo>
                  <a:lnTo>
                    <a:pt x="451357" y="37591"/>
                  </a:lnTo>
                  <a:lnTo>
                    <a:pt x="454659" y="34671"/>
                  </a:lnTo>
                  <a:lnTo>
                    <a:pt x="455612" y="34289"/>
                  </a:lnTo>
                  <a:lnTo>
                    <a:pt x="445389" y="34289"/>
                  </a:lnTo>
                  <a:lnTo>
                    <a:pt x="445389" y="25018"/>
                  </a:lnTo>
                  <a:close/>
                </a:path>
                <a:path w="487045" h="116205">
                  <a:moveTo>
                    <a:pt x="483997" y="33147"/>
                  </a:moveTo>
                  <a:lnTo>
                    <a:pt x="465835" y="33147"/>
                  </a:lnTo>
                  <a:lnTo>
                    <a:pt x="468248" y="33781"/>
                  </a:lnTo>
                  <a:lnTo>
                    <a:pt x="470407" y="35178"/>
                  </a:lnTo>
                  <a:lnTo>
                    <a:pt x="472440" y="36449"/>
                  </a:lnTo>
                  <a:lnTo>
                    <a:pt x="473964" y="38226"/>
                  </a:lnTo>
                  <a:lnTo>
                    <a:pt x="474775" y="40639"/>
                  </a:lnTo>
                  <a:lnTo>
                    <a:pt x="475615" y="42799"/>
                  </a:lnTo>
                  <a:lnTo>
                    <a:pt x="475878" y="45084"/>
                  </a:lnTo>
                  <a:lnTo>
                    <a:pt x="475995" y="90550"/>
                  </a:lnTo>
                  <a:lnTo>
                    <a:pt x="486537" y="90550"/>
                  </a:lnTo>
                  <a:lnTo>
                    <a:pt x="486455" y="42799"/>
                  </a:lnTo>
                  <a:lnTo>
                    <a:pt x="486409" y="41528"/>
                  </a:lnTo>
                  <a:lnTo>
                    <a:pt x="485902" y="39370"/>
                  </a:lnTo>
                  <a:lnTo>
                    <a:pt x="485394" y="36195"/>
                  </a:lnTo>
                  <a:lnTo>
                    <a:pt x="484251" y="33527"/>
                  </a:lnTo>
                  <a:lnTo>
                    <a:pt x="483997" y="33147"/>
                  </a:lnTo>
                  <a:close/>
                </a:path>
                <a:path w="487045" h="116205">
                  <a:moveTo>
                    <a:pt x="469010" y="23495"/>
                  </a:moveTo>
                  <a:lnTo>
                    <a:pt x="456565" y="23495"/>
                  </a:lnTo>
                  <a:lnTo>
                    <a:pt x="449960" y="27050"/>
                  </a:lnTo>
                  <a:lnTo>
                    <a:pt x="445389" y="34289"/>
                  </a:lnTo>
                  <a:lnTo>
                    <a:pt x="455612" y="34289"/>
                  </a:lnTo>
                  <a:lnTo>
                    <a:pt x="458469" y="33147"/>
                  </a:lnTo>
                  <a:lnTo>
                    <a:pt x="483997" y="33147"/>
                  </a:lnTo>
                  <a:lnTo>
                    <a:pt x="482727" y="31241"/>
                  </a:lnTo>
                  <a:lnTo>
                    <a:pt x="481076" y="28828"/>
                  </a:lnTo>
                  <a:lnTo>
                    <a:pt x="478790" y="27050"/>
                  </a:lnTo>
                  <a:lnTo>
                    <a:pt x="475615" y="25653"/>
                  </a:lnTo>
                  <a:lnTo>
                    <a:pt x="472440" y="24129"/>
                  </a:lnTo>
                  <a:lnTo>
                    <a:pt x="469010" y="23495"/>
                  </a:lnTo>
                  <a:close/>
                </a:path>
              </a:pathLst>
            </a:custGeom>
            <a:solidFill>
              <a:srgbClr val="FFFFFF"/>
            </a:solidFill>
          </p:spPr>
          <p:txBody>
            <a:bodyPr wrap="square" lIns="0" tIns="0" rIns="0" bIns="0" rtlCol="0"/>
            <a:lstStyle/>
            <a:p>
              <a:endParaRPr/>
            </a:p>
          </p:txBody>
        </p:sp>
        <p:pic>
          <p:nvPicPr>
            <p:cNvPr id="28" name="object 28"/>
            <p:cNvPicPr/>
            <p:nvPr/>
          </p:nvPicPr>
          <p:blipFill>
            <a:blip r:embed="rId11" cstate="screen">
              <a:extLst>
                <a:ext uri="{28A0092B-C50C-407E-A947-70E740481C1C}">
                  <a14:useLocalDpi xmlns:a14="http://schemas.microsoft.com/office/drawing/2010/main"/>
                </a:ext>
              </a:extLst>
            </a:blip>
            <a:stretch>
              <a:fillRect/>
            </a:stretch>
          </p:blipFill>
          <p:spPr>
            <a:xfrm>
              <a:off x="740790" y="2876168"/>
              <a:ext cx="2983103" cy="421005"/>
            </a:xfrm>
            <a:prstGeom prst="rect">
              <a:avLst/>
            </a:prstGeom>
          </p:spPr>
        </p:pic>
        <p:pic>
          <p:nvPicPr>
            <p:cNvPr id="29" name="object 29"/>
            <p:cNvPicPr/>
            <p:nvPr/>
          </p:nvPicPr>
          <p:blipFill>
            <a:blip r:embed="rId12" cstate="screen">
              <a:extLst>
                <a:ext uri="{28A0092B-C50C-407E-A947-70E740481C1C}">
                  <a14:useLocalDpi xmlns:a14="http://schemas.microsoft.com/office/drawing/2010/main"/>
                </a:ext>
              </a:extLst>
            </a:blip>
            <a:stretch>
              <a:fillRect/>
            </a:stretch>
          </p:blipFill>
          <p:spPr>
            <a:xfrm>
              <a:off x="738022" y="3329304"/>
              <a:ext cx="2985744" cy="271145"/>
            </a:xfrm>
            <a:prstGeom prst="rect">
              <a:avLst/>
            </a:prstGeom>
          </p:spPr>
        </p:pic>
        <p:pic>
          <p:nvPicPr>
            <p:cNvPr id="30" name="object 30"/>
            <p:cNvPicPr/>
            <p:nvPr/>
          </p:nvPicPr>
          <p:blipFill>
            <a:blip r:embed="rId13" cstate="screen">
              <a:extLst>
                <a:ext uri="{28A0092B-C50C-407E-A947-70E740481C1C}">
                  <a14:useLocalDpi xmlns:a14="http://schemas.microsoft.com/office/drawing/2010/main"/>
                </a:ext>
              </a:extLst>
            </a:blip>
            <a:stretch>
              <a:fillRect/>
            </a:stretch>
          </p:blipFill>
          <p:spPr>
            <a:xfrm>
              <a:off x="3818255" y="2552229"/>
              <a:ext cx="212725" cy="209257"/>
            </a:xfrm>
            <a:prstGeom prst="rect">
              <a:avLst/>
            </a:prstGeom>
          </p:spPr>
        </p:pic>
      </p:grpSp>
      <p:pic>
        <p:nvPicPr>
          <p:cNvPr id="31" name="object 31"/>
          <p:cNvPicPr/>
          <p:nvPr/>
        </p:nvPicPr>
        <p:blipFill>
          <a:blip r:embed="rId14" cstate="screen">
            <a:extLst>
              <a:ext uri="{28A0092B-C50C-407E-A947-70E740481C1C}">
                <a14:useLocalDpi xmlns:a14="http://schemas.microsoft.com/office/drawing/2010/main"/>
              </a:ext>
            </a:extLst>
          </a:blip>
          <a:stretch>
            <a:fillRect/>
          </a:stretch>
        </p:blipFill>
        <p:spPr>
          <a:xfrm>
            <a:off x="457203" y="3767835"/>
            <a:ext cx="213982" cy="213995"/>
          </a:xfrm>
          <a:prstGeom prst="rect">
            <a:avLst/>
          </a:prstGeom>
        </p:spPr>
      </p:pic>
      <p:pic>
        <p:nvPicPr>
          <p:cNvPr id="32" name="object 32"/>
          <p:cNvPicPr/>
          <p:nvPr/>
        </p:nvPicPr>
        <p:blipFill>
          <a:blip r:embed="rId15" cstate="screen">
            <a:extLst>
              <a:ext uri="{28A0092B-C50C-407E-A947-70E740481C1C}">
                <a14:useLocalDpi xmlns:a14="http://schemas.microsoft.com/office/drawing/2010/main"/>
              </a:ext>
            </a:extLst>
          </a:blip>
          <a:stretch>
            <a:fillRect/>
          </a:stretch>
        </p:blipFill>
        <p:spPr>
          <a:xfrm>
            <a:off x="3872865" y="8939656"/>
            <a:ext cx="156781" cy="228600"/>
          </a:xfrm>
          <a:prstGeom prst="rect">
            <a:avLst/>
          </a:prstGeom>
        </p:spPr>
      </p:pic>
      <p:pic>
        <p:nvPicPr>
          <p:cNvPr id="33" name="object 33"/>
          <p:cNvPicPr/>
          <p:nvPr/>
        </p:nvPicPr>
        <p:blipFill>
          <a:blip r:embed="rId16" cstate="screen">
            <a:extLst>
              <a:ext uri="{28A0092B-C50C-407E-A947-70E740481C1C}">
                <a14:useLocalDpi xmlns:a14="http://schemas.microsoft.com/office/drawing/2010/main"/>
              </a:ext>
            </a:extLst>
          </a:blip>
          <a:stretch>
            <a:fillRect/>
          </a:stretch>
        </p:blipFill>
        <p:spPr>
          <a:xfrm>
            <a:off x="457200" y="7107631"/>
            <a:ext cx="213995" cy="252272"/>
          </a:xfrm>
          <a:prstGeom prst="rect">
            <a:avLst/>
          </a:prstGeom>
        </p:spPr>
      </p:pic>
      <p:sp>
        <p:nvSpPr>
          <p:cNvPr id="34" name="object 34"/>
          <p:cNvSpPr txBox="1"/>
          <p:nvPr/>
        </p:nvSpPr>
        <p:spPr>
          <a:xfrm>
            <a:off x="7277344" y="8074983"/>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35" name="object 35"/>
          <p:cNvSpPr txBox="1"/>
          <p:nvPr/>
        </p:nvSpPr>
        <p:spPr>
          <a:xfrm>
            <a:off x="7257288" y="10357349"/>
            <a:ext cx="173990" cy="154570"/>
          </a:xfrm>
          <a:prstGeom prst="rect">
            <a:avLst/>
          </a:prstGeom>
        </p:spPr>
        <p:txBody>
          <a:bodyPr vert="horz" wrap="square" lIns="0" tIns="46340" rIns="0" bIns="0" rtlCol="0">
            <a:spAutoFit/>
          </a:bodyPr>
          <a:lstStyle/>
          <a:p>
            <a:pPr marL="38088">
              <a:spcBef>
                <a:spcPts val="365"/>
              </a:spcBef>
            </a:pPr>
            <a:fld id="{81D60167-4931-47E6-BA6A-407CBD079E47}" type="slidenum">
              <a:rPr sz="700" spc="-5" dirty="0">
                <a:solidFill>
                  <a:srgbClr val="004448"/>
                </a:solidFill>
                <a:latin typeface="Microsoft Sans Serif"/>
                <a:cs typeface="Microsoft Sans Serif"/>
              </a:rPr>
              <a:pPr marL="38088">
                <a:spcBef>
                  <a:spcPts val="365"/>
                </a:spcBef>
              </a:pPr>
              <a:t>56</a:t>
            </a:fld>
            <a:endParaRPr sz="700">
              <a:latin typeface="Microsoft Sans Serif"/>
              <a:cs typeface="Microsoft Sans Serif"/>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4" y="446023"/>
            <a:ext cx="7562215" cy="7645400"/>
            <a:chOff x="-1587" y="446023"/>
            <a:chExt cx="7562215" cy="7645400"/>
          </a:xfrm>
        </p:grpSpPr>
        <p:sp>
          <p:nvSpPr>
            <p:cNvPr id="3" name="object 3"/>
            <p:cNvSpPr/>
            <p:nvPr/>
          </p:nvSpPr>
          <p:spPr>
            <a:xfrm>
              <a:off x="0" y="1788413"/>
              <a:ext cx="1044575" cy="12700"/>
            </a:xfrm>
            <a:custGeom>
              <a:avLst/>
              <a:gdLst/>
              <a:ahLst/>
              <a:cxnLst/>
              <a:rect l="l" t="t" r="r" b="b"/>
              <a:pathLst>
                <a:path w="1044575" h="12700">
                  <a:moveTo>
                    <a:pt x="1044575" y="0"/>
                  </a:moveTo>
                  <a:lnTo>
                    <a:pt x="0" y="0"/>
                  </a:lnTo>
                  <a:lnTo>
                    <a:pt x="0" y="12700"/>
                  </a:lnTo>
                  <a:lnTo>
                    <a:pt x="1044575" y="12700"/>
                  </a:lnTo>
                  <a:lnTo>
                    <a:pt x="1044575" y="0"/>
                  </a:lnTo>
                  <a:close/>
                </a:path>
              </a:pathLst>
            </a:custGeom>
            <a:solidFill>
              <a:srgbClr val="F5C15B"/>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2866390" y="5335523"/>
              <a:ext cx="1236980" cy="918210"/>
            </a:xfrm>
            <a:prstGeom prst="rect">
              <a:avLst/>
            </a:prstGeom>
          </p:spPr>
        </p:pic>
      </p:grpSp>
      <p:grpSp>
        <p:nvGrpSpPr>
          <p:cNvPr id="5" name="object 5"/>
          <p:cNvGrpSpPr/>
          <p:nvPr/>
        </p:nvGrpSpPr>
        <p:grpSpPr>
          <a:xfrm>
            <a:off x="3424076" y="9740886"/>
            <a:ext cx="3513454" cy="959485"/>
            <a:chOff x="3424073" y="9740886"/>
            <a:chExt cx="3513454" cy="959485"/>
          </a:xfrm>
        </p:grpSpPr>
        <p:sp>
          <p:nvSpPr>
            <p:cNvPr id="6" name="object 6"/>
            <p:cNvSpPr/>
            <p:nvPr/>
          </p:nvSpPr>
          <p:spPr>
            <a:xfrm>
              <a:off x="3430423" y="9747236"/>
              <a:ext cx="3500754" cy="946785"/>
            </a:xfrm>
            <a:custGeom>
              <a:avLst/>
              <a:gdLst/>
              <a:ahLst/>
              <a:cxnLst/>
              <a:rect l="l" t="t" r="r" b="b"/>
              <a:pathLst>
                <a:path w="3500754" h="946784">
                  <a:moveTo>
                    <a:pt x="0" y="946670"/>
                  </a:moveTo>
                  <a:lnTo>
                    <a:pt x="47471" y="653414"/>
                  </a:lnTo>
                  <a:lnTo>
                    <a:pt x="286866" y="182879"/>
                  </a:lnTo>
                  <a:lnTo>
                    <a:pt x="786611" y="13969"/>
                  </a:lnTo>
                  <a:lnTo>
                    <a:pt x="1717521" y="0"/>
                  </a:lnTo>
                  <a:lnTo>
                    <a:pt x="3500601" y="0"/>
                  </a:lnTo>
                  <a:lnTo>
                    <a:pt x="3419321" y="909952"/>
                  </a:lnTo>
                  <a:lnTo>
                    <a:pt x="3403462" y="946670"/>
                  </a:lnTo>
                </a:path>
              </a:pathLst>
            </a:custGeom>
            <a:ln w="12700">
              <a:solidFill>
                <a:srgbClr val="F5C15B"/>
              </a:solidFill>
            </a:ln>
          </p:spPr>
          <p:txBody>
            <a:bodyPr wrap="square" lIns="0" tIns="0" rIns="0" bIns="0" rtlCol="0"/>
            <a:lstStyle/>
            <a:p>
              <a:endParaRPr/>
            </a:p>
          </p:txBody>
        </p:sp>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4288789" y="10026636"/>
              <a:ext cx="134620" cy="115570"/>
            </a:xfrm>
            <a:prstGeom prst="rect">
              <a:avLst/>
            </a:prstGeom>
          </p:spPr>
        </p:pic>
        <p:sp>
          <p:nvSpPr>
            <p:cNvPr id="8" name="object 8"/>
            <p:cNvSpPr/>
            <p:nvPr/>
          </p:nvSpPr>
          <p:spPr>
            <a:xfrm>
              <a:off x="4231639" y="10085056"/>
              <a:ext cx="217804" cy="282575"/>
            </a:xfrm>
            <a:custGeom>
              <a:avLst/>
              <a:gdLst/>
              <a:ahLst/>
              <a:cxnLst/>
              <a:rect l="l" t="t" r="r" b="b"/>
              <a:pathLst>
                <a:path w="217804" h="282575">
                  <a:moveTo>
                    <a:pt x="116205" y="0"/>
                  </a:moveTo>
                  <a:lnTo>
                    <a:pt x="108585" y="635"/>
                  </a:lnTo>
                  <a:lnTo>
                    <a:pt x="102235" y="4445"/>
                  </a:lnTo>
                  <a:lnTo>
                    <a:pt x="97155" y="11430"/>
                  </a:lnTo>
                  <a:lnTo>
                    <a:pt x="62864" y="106045"/>
                  </a:lnTo>
                  <a:lnTo>
                    <a:pt x="57150" y="107315"/>
                  </a:lnTo>
                  <a:lnTo>
                    <a:pt x="49530" y="104140"/>
                  </a:lnTo>
                  <a:lnTo>
                    <a:pt x="46989" y="102235"/>
                  </a:lnTo>
                  <a:lnTo>
                    <a:pt x="40639" y="82550"/>
                  </a:lnTo>
                  <a:lnTo>
                    <a:pt x="38735" y="74930"/>
                  </a:lnTo>
                  <a:lnTo>
                    <a:pt x="33655" y="69850"/>
                  </a:lnTo>
                  <a:lnTo>
                    <a:pt x="27305" y="67945"/>
                  </a:lnTo>
                  <a:lnTo>
                    <a:pt x="17145" y="66675"/>
                  </a:lnTo>
                  <a:lnTo>
                    <a:pt x="6985" y="69850"/>
                  </a:lnTo>
                  <a:lnTo>
                    <a:pt x="635" y="76835"/>
                  </a:lnTo>
                  <a:lnTo>
                    <a:pt x="0" y="88265"/>
                  </a:lnTo>
                  <a:lnTo>
                    <a:pt x="30480" y="241935"/>
                  </a:lnTo>
                  <a:lnTo>
                    <a:pt x="31114" y="243205"/>
                  </a:lnTo>
                  <a:lnTo>
                    <a:pt x="139700" y="282575"/>
                  </a:lnTo>
                  <a:lnTo>
                    <a:pt x="141605" y="281940"/>
                  </a:lnTo>
                  <a:lnTo>
                    <a:pt x="158750" y="243840"/>
                  </a:lnTo>
                  <a:lnTo>
                    <a:pt x="184150" y="224790"/>
                  </a:lnTo>
                  <a:lnTo>
                    <a:pt x="201930" y="208280"/>
                  </a:lnTo>
                  <a:lnTo>
                    <a:pt x="212725" y="191770"/>
                  </a:lnTo>
                  <a:lnTo>
                    <a:pt x="217805" y="173990"/>
                  </a:lnTo>
                  <a:lnTo>
                    <a:pt x="217170" y="158115"/>
                  </a:lnTo>
                  <a:lnTo>
                    <a:pt x="211455" y="146050"/>
                  </a:lnTo>
                  <a:lnTo>
                    <a:pt x="203200" y="138430"/>
                  </a:lnTo>
                  <a:lnTo>
                    <a:pt x="192405" y="133350"/>
                  </a:lnTo>
                  <a:lnTo>
                    <a:pt x="189864" y="130810"/>
                  </a:lnTo>
                  <a:lnTo>
                    <a:pt x="156210" y="106680"/>
                  </a:lnTo>
                  <a:lnTo>
                    <a:pt x="154939" y="106045"/>
                  </a:lnTo>
                  <a:lnTo>
                    <a:pt x="154305" y="105410"/>
                  </a:lnTo>
                  <a:lnTo>
                    <a:pt x="154305" y="104140"/>
                  </a:lnTo>
                  <a:lnTo>
                    <a:pt x="151130" y="96520"/>
                  </a:lnTo>
                  <a:lnTo>
                    <a:pt x="121285" y="80010"/>
                  </a:lnTo>
                  <a:lnTo>
                    <a:pt x="120014" y="80010"/>
                  </a:lnTo>
                  <a:lnTo>
                    <a:pt x="118110" y="78105"/>
                  </a:lnTo>
                  <a:lnTo>
                    <a:pt x="137160" y="26035"/>
                  </a:lnTo>
                  <a:lnTo>
                    <a:pt x="138430" y="17780"/>
                  </a:lnTo>
                  <a:lnTo>
                    <a:pt x="135889" y="10795"/>
                  </a:lnTo>
                  <a:lnTo>
                    <a:pt x="130810" y="5080"/>
                  </a:lnTo>
                  <a:lnTo>
                    <a:pt x="123825" y="1270"/>
                  </a:lnTo>
                  <a:lnTo>
                    <a:pt x="116205" y="0"/>
                  </a:lnTo>
                  <a:close/>
                </a:path>
              </a:pathLst>
            </a:custGeom>
            <a:solidFill>
              <a:srgbClr val="CC912F"/>
            </a:solidFill>
          </p:spPr>
          <p:txBody>
            <a:bodyPr wrap="square" lIns="0" tIns="0" rIns="0" bIns="0" rtlCol="0"/>
            <a:lstStyle/>
            <a:p>
              <a:endParaRPr/>
            </a:p>
          </p:txBody>
        </p:sp>
      </p:grpSp>
      <p:sp>
        <p:nvSpPr>
          <p:cNvPr id="9" name="object 9"/>
          <p:cNvSpPr txBox="1">
            <a:spLocks noGrp="1"/>
          </p:cNvSpPr>
          <p:nvPr>
            <p:ph type="title"/>
          </p:nvPr>
        </p:nvSpPr>
        <p:spPr>
          <a:xfrm>
            <a:off x="1103175" y="1232661"/>
            <a:ext cx="3269615" cy="1290320"/>
          </a:xfrm>
          <a:prstGeom prst="rect">
            <a:avLst/>
          </a:prstGeom>
        </p:spPr>
        <p:txBody>
          <a:bodyPr vert="horz" wrap="square" lIns="0" tIns="12697" rIns="0" bIns="0" rtlCol="0">
            <a:spAutoFit/>
          </a:bodyPr>
          <a:lstStyle/>
          <a:p>
            <a:pPr marL="12697">
              <a:lnSpc>
                <a:spcPts val="5700"/>
              </a:lnSpc>
              <a:spcBef>
                <a:spcPts val="100"/>
              </a:spcBef>
            </a:pPr>
            <a:r>
              <a:rPr dirty="0"/>
              <a:t>07</a:t>
            </a:r>
          </a:p>
          <a:p>
            <a:pPr marL="12697">
              <a:lnSpc>
                <a:spcPts val="4257"/>
              </a:lnSpc>
            </a:pPr>
            <a:r>
              <a:rPr sz="3600" b="0" spc="-245" dirty="0">
                <a:solidFill>
                  <a:srgbClr val="FFFFFF"/>
                </a:solidFill>
                <a:latin typeface="Microsoft Sans Serif"/>
                <a:cs typeface="Microsoft Sans Serif"/>
              </a:rPr>
              <a:t>VEGETARIANOS</a:t>
            </a:r>
            <a:endParaRPr sz="3600">
              <a:latin typeface="Microsoft Sans Serif"/>
              <a:cs typeface="Microsoft Sans Serif"/>
            </a:endParaRPr>
          </a:p>
        </p:txBody>
      </p:sp>
      <p:sp>
        <p:nvSpPr>
          <p:cNvPr id="16" name="object 16"/>
          <p:cNvSpPr txBox="1"/>
          <p:nvPr/>
        </p:nvSpPr>
        <p:spPr>
          <a:xfrm>
            <a:off x="7257288" y="10357349"/>
            <a:ext cx="173990" cy="154570"/>
          </a:xfrm>
          <a:prstGeom prst="rect">
            <a:avLst/>
          </a:prstGeom>
        </p:spPr>
        <p:txBody>
          <a:bodyPr vert="horz" wrap="square" lIns="0" tIns="46340" rIns="0" bIns="0" rtlCol="0">
            <a:spAutoFit/>
          </a:bodyPr>
          <a:lstStyle/>
          <a:p>
            <a:pPr marL="38088">
              <a:spcBef>
                <a:spcPts val="365"/>
              </a:spcBef>
            </a:pPr>
            <a:fld id="{81D60167-4931-47E6-BA6A-407CBD079E47}" type="slidenum">
              <a:rPr sz="700" spc="-5" dirty="0">
                <a:solidFill>
                  <a:srgbClr val="004448"/>
                </a:solidFill>
                <a:latin typeface="Microsoft Sans Serif"/>
                <a:cs typeface="Microsoft Sans Serif"/>
              </a:rPr>
              <a:pPr marL="38088">
                <a:spcBef>
                  <a:spcPts val="365"/>
                </a:spcBef>
              </a:pPr>
              <a:t>57</a:t>
            </a:fld>
            <a:endParaRPr sz="700">
              <a:latin typeface="Microsoft Sans Serif"/>
              <a:cs typeface="Microsoft Sans Serif"/>
            </a:endParaRPr>
          </a:p>
        </p:txBody>
      </p:sp>
      <p:sp>
        <p:nvSpPr>
          <p:cNvPr id="10" name="object 10"/>
          <p:cNvSpPr txBox="1"/>
          <p:nvPr/>
        </p:nvSpPr>
        <p:spPr>
          <a:xfrm>
            <a:off x="780087" y="7120509"/>
            <a:ext cx="3060700" cy="243653"/>
          </a:xfrm>
          <a:prstGeom prst="rect">
            <a:avLst/>
          </a:prstGeom>
        </p:spPr>
        <p:txBody>
          <a:bodyPr vert="horz" wrap="square" lIns="0" tIns="12697" rIns="0" bIns="0" rtlCol="0">
            <a:spAutoFit/>
          </a:bodyPr>
          <a:lstStyle/>
          <a:p>
            <a:pPr marR="347240" algn="r">
              <a:lnSpc>
                <a:spcPts val="1035"/>
              </a:lnSpc>
              <a:spcBef>
                <a:spcPts val="100"/>
              </a:spcBef>
            </a:pPr>
            <a:r>
              <a:rPr sz="900" spc="-35" dirty="0">
                <a:solidFill>
                  <a:srgbClr val="004448"/>
                </a:solidFill>
                <a:latin typeface="Microsoft Sans Serif"/>
                <a:cs typeface="Microsoft Sans Serif"/>
              </a:rPr>
              <a:t>PAG.</a:t>
            </a:r>
            <a:endParaRPr sz="900">
              <a:latin typeface="Microsoft Sans Serif"/>
              <a:cs typeface="Microsoft Sans Serif"/>
            </a:endParaRPr>
          </a:p>
          <a:p>
            <a:pPr marL="12697">
              <a:lnSpc>
                <a:spcPts val="795"/>
              </a:lnSpc>
            </a:pPr>
            <a:r>
              <a:rPr sz="700" spc="-5" dirty="0">
                <a:solidFill>
                  <a:srgbClr val="F5C15B"/>
                </a:solidFill>
                <a:latin typeface="Microsoft Sans Serif"/>
                <a:cs typeface="Microsoft Sans Serif"/>
              </a:rPr>
              <a:t>...........................................................................................................................</a:t>
            </a:r>
            <a:endParaRPr sz="700">
              <a:latin typeface="Microsoft Sans Serif"/>
              <a:cs typeface="Microsoft Sans Serif"/>
            </a:endParaRPr>
          </a:p>
        </p:txBody>
      </p:sp>
      <p:sp>
        <p:nvSpPr>
          <p:cNvPr id="11" name="object 11"/>
          <p:cNvSpPr txBox="1"/>
          <p:nvPr/>
        </p:nvSpPr>
        <p:spPr>
          <a:xfrm>
            <a:off x="778560" y="7358252"/>
            <a:ext cx="1840230" cy="855214"/>
          </a:xfrm>
          <a:prstGeom prst="rect">
            <a:avLst/>
          </a:prstGeom>
        </p:spPr>
        <p:txBody>
          <a:bodyPr vert="horz" wrap="square" lIns="0" tIns="13329" rIns="0" bIns="0" rtlCol="0">
            <a:spAutoFit/>
          </a:bodyPr>
          <a:lstStyle/>
          <a:p>
            <a:pPr marL="394851" indent="-382788">
              <a:lnSpc>
                <a:spcPts val="2367"/>
              </a:lnSpc>
              <a:spcBef>
                <a:spcPts val="105"/>
              </a:spcBef>
              <a:buClr>
                <a:srgbClr val="F5C15B"/>
              </a:buClr>
              <a:buSzPct val="153846"/>
              <a:buFont typeface="Calibri"/>
              <a:buAutoNum type="arabicPlain" startAt="35"/>
              <a:tabLst>
                <a:tab pos="395485" algn="l"/>
              </a:tabLst>
            </a:pPr>
            <a:r>
              <a:rPr sz="1300" spc="-200" dirty="0">
                <a:solidFill>
                  <a:srgbClr val="004448"/>
                </a:solidFill>
                <a:latin typeface="Microsoft Sans Serif"/>
                <a:cs typeface="Microsoft Sans Serif"/>
                <a:hlinkClick r:id="rId4" action="ppaction://hlinksldjump"/>
              </a:rPr>
              <a:t>C</a:t>
            </a:r>
            <a:r>
              <a:rPr sz="1300" spc="-175" dirty="0">
                <a:solidFill>
                  <a:srgbClr val="004448"/>
                </a:solidFill>
                <a:latin typeface="Microsoft Sans Serif"/>
                <a:cs typeface="Microsoft Sans Serif"/>
                <a:hlinkClick r:id="rId4" action="ppaction://hlinksldjump"/>
              </a:rPr>
              <a:t>A</a:t>
            </a:r>
            <a:r>
              <a:rPr sz="1300" spc="-160" dirty="0">
                <a:solidFill>
                  <a:srgbClr val="004448"/>
                </a:solidFill>
                <a:latin typeface="Microsoft Sans Serif"/>
                <a:cs typeface="Microsoft Sans Serif"/>
                <a:hlinkClick r:id="rId4" action="ppaction://hlinksldjump"/>
              </a:rPr>
              <a:t>JA</a:t>
            </a:r>
            <a:r>
              <a:rPr sz="1300" spc="-50" dirty="0">
                <a:solidFill>
                  <a:srgbClr val="004448"/>
                </a:solidFill>
                <a:latin typeface="Microsoft Sans Serif"/>
                <a:cs typeface="Microsoft Sans Serif"/>
                <a:hlinkClick r:id="rId4" action="ppaction://hlinksldjump"/>
              </a:rPr>
              <a:t> </a:t>
            </a:r>
            <a:r>
              <a:rPr sz="1300" spc="-175" dirty="0">
                <a:solidFill>
                  <a:srgbClr val="004448"/>
                </a:solidFill>
                <a:latin typeface="Microsoft Sans Serif"/>
                <a:cs typeface="Microsoft Sans Serif"/>
                <a:hlinkClick r:id="rId4" action="ppaction://hlinksldjump"/>
              </a:rPr>
              <a:t>E</a:t>
            </a:r>
            <a:r>
              <a:rPr sz="1300" spc="-200" dirty="0">
                <a:solidFill>
                  <a:srgbClr val="004448"/>
                </a:solidFill>
                <a:latin typeface="Microsoft Sans Serif"/>
                <a:cs typeface="Microsoft Sans Serif"/>
                <a:hlinkClick r:id="rId4" action="ppaction://hlinksldjump"/>
              </a:rPr>
              <a:t>C</a:t>
            </a:r>
            <a:r>
              <a:rPr sz="1300" spc="-210" dirty="0">
                <a:solidFill>
                  <a:srgbClr val="004448"/>
                </a:solidFill>
                <a:latin typeface="Microsoft Sans Serif"/>
                <a:cs typeface="Microsoft Sans Serif"/>
                <a:hlinkClick r:id="rId4" action="ppaction://hlinksldjump"/>
              </a:rPr>
              <a:t>O</a:t>
            </a:r>
            <a:r>
              <a:rPr sz="1300" spc="-140" dirty="0">
                <a:solidFill>
                  <a:srgbClr val="004448"/>
                </a:solidFill>
                <a:latin typeface="Microsoft Sans Serif"/>
                <a:cs typeface="Microsoft Sans Serif"/>
                <a:hlinkClick r:id="rId4" action="ppaction://hlinksldjump"/>
              </a:rPr>
              <a:t>L</a:t>
            </a:r>
            <a:r>
              <a:rPr sz="1300" spc="-210" dirty="0">
                <a:solidFill>
                  <a:srgbClr val="004448"/>
                </a:solidFill>
                <a:latin typeface="Microsoft Sans Serif"/>
                <a:cs typeface="Microsoft Sans Serif"/>
                <a:hlinkClick r:id="rId4" action="ppaction://hlinksldjump"/>
              </a:rPr>
              <a:t>ÓG</a:t>
            </a:r>
            <a:r>
              <a:rPr sz="1300" spc="-70" dirty="0">
                <a:solidFill>
                  <a:srgbClr val="004448"/>
                </a:solidFill>
                <a:latin typeface="Microsoft Sans Serif"/>
                <a:cs typeface="Microsoft Sans Serif"/>
                <a:hlinkClick r:id="rId4" action="ppaction://hlinksldjump"/>
              </a:rPr>
              <a:t>I</a:t>
            </a:r>
            <a:r>
              <a:rPr sz="1300" spc="-190" dirty="0">
                <a:solidFill>
                  <a:srgbClr val="004448"/>
                </a:solidFill>
                <a:latin typeface="Microsoft Sans Serif"/>
                <a:cs typeface="Microsoft Sans Serif"/>
                <a:hlinkClick r:id="rId4" action="ppaction://hlinksldjump"/>
              </a:rPr>
              <a:t>C</a:t>
            </a:r>
            <a:r>
              <a:rPr sz="1300" spc="-185" dirty="0">
                <a:solidFill>
                  <a:srgbClr val="004448"/>
                </a:solidFill>
                <a:latin typeface="Microsoft Sans Serif"/>
                <a:cs typeface="Microsoft Sans Serif"/>
                <a:hlinkClick r:id="rId4" action="ppaction://hlinksldjump"/>
              </a:rPr>
              <a:t>A</a:t>
            </a:r>
            <a:endParaRPr sz="1300">
              <a:latin typeface="Microsoft Sans Serif"/>
              <a:cs typeface="Microsoft Sans Serif"/>
            </a:endParaRPr>
          </a:p>
          <a:p>
            <a:pPr marL="394851" indent="-382788">
              <a:lnSpc>
                <a:spcPts val="2367"/>
              </a:lnSpc>
              <a:buClr>
                <a:srgbClr val="F5C15B"/>
              </a:buClr>
              <a:buSzPct val="153846"/>
              <a:buFont typeface="Calibri"/>
              <a:buAutoNum type="arabicPlain" startAt="35"/>
              <a:tabLst>
                <a:tab pos="395485" algn="l"/>
              </a:tabLst>
            </a:pPr>
            <a:r>
              <a:rPr sz="1300" spc="-210" dirty="0">
                <a:solidFill>
                  <a:srgbClr val="004448"/>
                </a:solidFill>
                <a:latin typeface="Microsoft Sans Serif"/>
                <a:cs typeface="Microsoft Sans Serif"/>
                <a:hlinkClick r:id="rId5" action="ppaction://hlinksldjump"/>
              </a:rPr>
              <a:t>G</a:t>
            </a:r>
            <a:r>
              <a:rPr sz="1300" spc="-190" dirty="0">
                <a:solidFill>
                  <a:srgbClr val="004448"/>
                </a:solidFill>
                <a:latin typeface="Microsoft Sans Serif"/>
                <a:cs typeface="Microsoft Sans Serif"/>
                <a:hlinkClick r:id="rId5" action="ppaction://hlinksldjump"/>
              </a:rPr>
              <a:t>R</a:t>
            </a:r>
            <a:r>
              <a:rPr sz="1300" spc="-175" dirty="0">
                <a:solidFill>
                  <a:srgbClr val="004448"/>
                </a:solidFill>
                <a:latin typeface="Microsoft Sans Serif"/>
                <a:cs typeface="Microsoft Sans Serif"/>
                <a:hlinkClick r:id="rId5" action="ppaction://hlinksldjump"/>
              </a:rPr>
              <a:t>E</a:t>
            </a:r>
            <a:r>
              <a:rPr sz="1300" spc="-185" dirty="0">
                <a:solidFill>
                  <a:srgbClr val="004448"/>
                </a:solidFill>
                <a:latin typeface="Microsoft Sans Serif"/>
                <a:cs typeface="Microsoft Sans Serif"/>
                <a:hlinkClick r:id="rId5" action="ppaction://hlinksldjump"/>
              </a:rPr>
              <a:t>E</a:t>
            </a:r>
            <a:r>
              <a:rPr sz="1300" spc="-190" dirty="0">
                <a:solidFill>
                  <a:srgbClr val="004448"/>
                </a:solidFill>
                <a:latin typeface="Microsoft Sans Serif"/>
                <a:cs typeface="Microsoft Sans Serif"/>
                <a:hlinkClick r:id="rId5" action="ppaction://hlinksldjump"/>
              </a:rPr>
              <a:t>N</a:t>
            </a:r>
            <a:r>
              <a:rPr sz="1300" spc="-185" dirty="0">
                <a:solidFill>
                  <a:srgbClr val="004448"/>
                </a:solidFill>
                <a:latin typeface="Microsoft Sans Serif"/>
                <a:cs typeface="Microsoft Sans Serif"/>
                <a:hlinkClick r:id="rId5" action="ppaction://hlinksldjump"/>
              </a:rPr>
              <a:t>B</a:t>
            </a:r>
            <a:r>
              <a:rPr sz="1300" spc="-200" dirty="0">
                <a:solidFill>
                  <a:srgbClr val="004448"/>
                </a:solidFill>
                <a:latin typeface="Microsoft Sans Serif"/>
                <a:cs typeface="Microsoft Sans Serif"/>
                <a:hlinkClick r:id="rId5" action="ppaction://hlinksldjump"/>
              </a:rPr>
              <a:t>O</a:t>
            </a:r>
            <a:r>
              <a:rPr sz="1300" spc="-185" dirty="0">
                <a:solidFill>
                  <a:srgbClr val="004448"/>
                </a:solidFill>
                <a:latin typeface="Microsoft Sans Serif"/>
                <a:cs typeface="Microsoft Sans Serif"/>
                <a:hlinkClick r:id="rId5" action="ppaction://hlinksldjump"/>
              </a:rPr>
              <a:t>X</a:t>
            </a:r>
            <a:r>
              <a:rPr sz="1300" spc="-70" dirty="0">
                <a:solidFill>
                  <a:srgbClr val="004448"/>
                </a:solidFill>
                <a:latin typeface="Microsoft Sans Serif"/>
                <a:cs typeface="Microsoft Sans Serif"/>
                <a:hlinkClick r:id="rId5" action="ppaction://hlinksldjump"/>
              </a:rPr>
              <a:t> </a:t>
            </a:r>
            <a:r>
              <a:rPr sz="1300" spc="-165" dirty="0">
                <a:solidFill>
                  <a:srgbClr val="004448"/>
                </a:solidFill>
                <a:latin typeface="Microsoft Sans Serif"/>
                <a:cs typeface="Microsoft Sans Serif"/>
                <a:hlinkClick r:id="rId5" action="ppaction://hlinksldjump"/>
              </a:rPr>
              <a:t>F</a:t>
            </a:r>
            <a:r>
              <a:rPr sz="1300" spc="-200" dirty="0">
                <a:solidFill>
                  <a:srgbClr val="004448"/>
                </a:solidFill>
                <a:latin typeface="Microsoft Sans Serif"/>
                <a:cs typeface="Microsoft Sans Serif"/>
                <a:hlinkClick r:id="rId5" action="ppaction://hlinksldjump"/>
              </a:rPr>
              <a:t>O</a:t>
            </a:r>
            <a:r>
              <a:rPr sz="1300" spc="-210" dirty="0">
                <a:solidFill>
                  <a:srgbClr val="004448"/>
                </a:solidFill>
                <a:latin typeface="Microsoft Sans Serif"/>
                <a:cs typeface="Microsoft Sans Serif"/>
                <a:hlinkClick r:id="rId5" action="ppaction://hlinksldjump"/>
              </a:rPr>
              <a:t>O</a:t>
            </a:r>
            <a:r>
              <a:rPr sz="1300" spc="-200" dirty="0">
                <a:solidFill>
                  <a:srgbClr val="004448"/>
                </a:solidFill>
                <a:latin typeface="Microsoft Sans Serif"/>
                <a:cs typeface="Microsoft Sans Serif"/>
                <a:hlinkClick r:id="rId5" action="ppaction://hlinksldjump"/>
              </a:rPr>
              <a:t>D</a:t>
            </a:r>
            <a:r>
              <a:rPr sz="1300" spc="-50" dirty="0">
                <a:solidFill>
                  <a:srgbClr val="004448"/>
                </a:solidFill>
                <a:latin typeface="Microsoft Sans Serif"/>
                <a:cs typeface="Microsoft Sans Serif"/>
                <a:hlinkClick r:id="rId5" action="ppaction://hlinksldjump"/>
              </a:rPr>
              <a:t> </a:t>
            </a:r>
            <a:r>
              <a:rPr sz="1300" spc="-200" dirty="0">
                <a:solidFill>
                  <a:srgbClr val="004448"/>
                </a:solidFill>
                <a:latin typeface="Microsoft Sans Serif"/>
                <a:cs typeface="Microsoft Sans Serif"/>
                <a:hlinkClick r:id="rId5" action="ppaction://hlinksldjump"/>
              </a:rPr>
              <a:t>C</a:t>
            </a:r>
            <a:r>
              <a:rPr sz="1300" spc="-210" dirty="0">
                <a:solidFill>
                  <a:srgbClr val="004448"/>
                </a:solidFill>
                <a:latin typeface="Microsoft Sans Serif"/>
                <a:cs typeface="Microsoft Sans Serif"/>
                <a:hlinkClick r:id="rId5" action="ppaction://hlinksldjump"/>
              </a:rPr>
              <a:t>O</a:t>
            </a:r>
            <a:r>
              <a:rPr sz="1300" spc="-80" dirty="0">
                <a:solidFill>
                  <a:srgbClr val="004448"/>
                </a:solidFill>
                <a:latin typeface="Microsoft Sans Serif"/>
                <a:cs typeface="Microsoft Sans Serif"/>
                <a:hlinkClick r:id="rId5" action="ppaction://hlinksldjump"/>
              </a:rPr>
              <a:t>.</a:t>
            </a:r>
            <a:endParaRPr sz="1300">
              <a:latin typeface="Microsoft Sans Serif"/>
              <a:cs typeface="Microsoft Sans Serif"/>
            </a:endParaRPr>
          </a:p>
          <a:p>
            <a:pPr marL="394851" indent="-382788">
              <a:spcBef>
                <a:spcPts val="200"/>
              </a:spcBef>
              <a:buClr>
                <a:srgbClr val="F5C15B"/>
              </a:buClr>
              <a:buSzPct val="153846"/>
              <a:buFont typeface="Calibri"/>
              <a:buAutoNum type="arabicPlain" startAt="35"/>
              <a:tabLst>
                <a:tab pos="395485" algn="l"/>
              </a:tabLst>
            </a:pPr>
            <a:r>
              <a:rPr sz="1300" spc="-50" dirty="0">
                <a:solidFill>
                  <a:srgbClr val="004448"/>
                </a:solidFill>
                <a:latin typeface="Microsoft Sans Serif"/>
                <a:cs typeface="Microsoft Sans Serif"/>
                <a:hlinkClick r:id="rId6" action="ppaction://hlinksldjump"/>
              </a:rPr>
              <a:t>MORRIDGE</a:t>
            </a:r>
            <a:endParaRPr sz="1300">
              <a:latin typeface="Microsoft Sans Serif"/>
              <a:cs typeface="Microsoft Sans Serif"/>
            </a:endParaRPr>
          </a:p>
        </p:txBody>
      </p:sp>
      <p:sp>
        <p:nvSpPr>
          <p:cNvPr id="12" name="object 12"/>
          <p:cNvSpPr txBox="1"/>
          <p:nvPr/>
        </p:nvSpPr>
        <p:spPr>
          <a:xfrm>
            <a:off x="3298066" y="7348118"/>
            <a:ext cx="199390" cy="951230"/>
          </a:xfrm>
          <a:prstGeom prst="rect">
            <a:avLst/>
          </a:prstGeom>
        </p:spPr>
        <p:txBody>
          <a:bodyPr vert="horz" wrap="square" lIns="0" tIns="111727" rIns="0" bIns="0" rtlCol="0">
            <a:spAutoFit/>
          </a:bodyPr>
          <a:lstStyle/>
          <a:p>
            <a:pPr marL="39993">
              <a:spcBef>
                <a:spcPts val="880"/>
              </a:spcBef>
            </a:pPr>
            <a:r>
              <a:rPr sz="1300" spc="-150" dirty="0">
                <a:solidFill>
                  <a:srgbClr val="004448"/>
                </a:solidFill>
                <a:latin typeface="Microsoft Sans Serif"/>
                <a:cs typeface="Microsoft Sans Serif"/>
                <a:hlinkClick r:id="rId4" action="ppaction://hlinksldjump"/>
              </a:rPr>
              <a:t>49</a:t>
            </a:r>
            <a:endParaRPr sz="1300">
              <a:latin typeface="Microsoft Sans Serif"/>
              <a:cs typeface="Microsoft Sans Serif"/>
            </a:endParaRPr>
          </a:p>
          <a:p>
            <a:pPr marL="39993">
              <a:spcBef>
                <a:spcPts val="785"/>
              </a:spcBef>
            </a:pPr>
            <a:r>
              <a:rPr sz="1300" spc="-150" dirty="0">
                <a:solidFill>
                  <a:srgbClr val="004448"/>
                </a:solidFill>
                <a:latin typeface="Microsoft Sans Serif"/>
                <a:cs typeface="Microsoft Sans Serif"/>
                <a:hlinkClick r:id="rId5" action="ppaction://hlinksldjump"/>
              </a:rPr>
              <a:t>50</a:t>
            </a:r>
            <a:endParaRPr sz="1300">
              <a:latin typeface="Microsoft Sans Serif"/>
              <a:cs typeface="Microsoft Sans Serif"/>
            </a:endParaRPr>
          </a:p>
          <a:p>
            <a:pPr marL="12697">
              <a:spcBef>
                <a:spcPts val="1045"/>
              </a:spcBef>
            </a:pPr>
            <a:r>
              <a:rPr sz="1300" spc="-45" dirty="0">
                <a:solidFill>
                  <a:srgbClr val="004448"/>
                </a:solidFill>
                <a:latin typeface="Microsoft Sans Serif"/>
                <a:cs typeface="Microsoft Sans Serif"/>
                <a:hlinkClick r:id="rId6" action="ppaction://hlinksldjump"/>
              </a:rPr>
              <a:t>51</a:t>
            </a:r>
            <a:endParaRPr sz="1300">
              <a:latin typeface="Microsoft Sans Serif"/>
              <a:cs typeface="Microsoft Sans Serif"/>
            </a:endParaRPr>
          </a:p>
        </p:txBody>
      </p:sp>
      <p:sp>
        <p:nvSpPr>
          <p:cNvPr id="13" name="object 13"/>
          <p:cNvSpPr txBox="1"/>
          <p:nvPr/>
        </p:nvSpPr>
        <p:spPr>
          <a:xfrm>
            <a:off x="4540380" y="9862518"/>
            <a:ext cx="2280920" cy="361950"/>
          </a:xfrm>
          <a:prstGeom prst="rect">
            <a:avLst/>
          </a:prstGeom>
        </p:spPr>
        <p:txBody>
          <a:bodyPr vert="horz" wrap="square" lIns="0" tIns="12697" rIns="0" bIns="0" rtlCol="0">
            <a:spAutoFit/>
          </a:bodyPr>
          <a:lstStyle/>
          <a:p>
            <a:pPr marL="12697" marR="5077">
              <a:spcBef>
                <a:spcPts val="100"/>
              </a:spcBef>
            </a:pPr>
            <a:r>
              <a:rPr sz="1100" spc="-150" dirty="0">
                <a:solidFill>
                  <a:srgbClr val="004448"/>
                </a:solidFill>
                <a:latin typeface="Microsoft Sans Serif"/>
                <a:cs typeface="Microsoft Sans Serif"/>
              </a:rPr>
              <a:t>ES</a:t>
            </a:r>
            <a:r>
              <a:rPr sz="1100" spc="-155" dirty="0">
                <a:solidFill>
                  <a:srgbClr val="004448"/>
                </a:solidFill>
                <a:latin typeface="Microsoft Sans Serif"/>
                <a:cs typeface="Microsoft Sans Serif"/>
              </a:rPr>
              <a:t>TE</a:t>
            </a:r>
            <a:r>
              <a:rPr sz="1100" spc="-30" dirty="0">
                <a:solidFill>
                  <a:srgbClr val="004448"/>
                </a:solidFill>
                <a:latin typeface="Microsoft Sans Serif"/>
                <a:cs typeface="Microsoft Sans Serif"/>
              </a:rPr>
              <a:t> </a:t>
            </a:r>
            <a:r>
              <a:rPr sz="1100" spc="-170" dirty="0">
                <a:solidFill>
                  <a:srgbClr val="004448"/>
                </a:solidFill>
                <a:latin typeface="Microsoft Sans Serif"/>
                <a:cs typeface="Microsoft Sans Serif"/>
              </a:rPr>
              <a:t>ME</a:t>
            </a:r>
            <a:r>
              <a:rPr sz="1100" spc="-165" dirty="0">
                <a:solidFill>
                  <a:srgbClr val="004448"/>
                </a:solidFill>
                <a:latin typeface="Microsoft Sans Serif"/>
                <a:cs typeface="Microsoft Sans Serif"/>
              </a:rPr>
              <a:t>N</a:t>
            </a:r>
            <a:r>
              <a:rPr sz="1100" spc="-175" dirty="0">
                <a:solidFill>
                  <a:srgbClr val="004448"/>
                </a:solidFill>
                <a:latin typeface="Microsoft Sans Serif"/>
                <a:cs typeface="Microsoft Sans Serif"/>
              </a:rPr>
              <a:t>Ú</a:t>
            </a:r>
            <a:r>
              <a:rPr sz="1100" spc="-40" dirty="0">
                <a:solidFill>
                  <a:srgbClr val="004448"/>
                </a:solidFill>
                <a:latin typeface="Microsoft Sans Serif"/>
                <a:cs typeface="Microsoft Sans Serif"/>
              </a:rPr>
              <a:t> </a:t>
            </a:r>
            <a:r>
              <a:rPr sz="1100" spc="-150" dirty="0">
                <a:solidFill>
                  <a:srgbClr val="004448"/>
                </a:solidFill>
                <a:latin typeface="Microsoft Sans Serif"/>
                <a:cs typeface="Microsoft Sans Serif"/>
              </a:rPr>
              <a:t>E</a:t>
            </a:r>
            <a:r>
              <a:rPr sz="1100" spc="-160" dirty="0">
                <a:solidFill>
                  <a:srgbClr val="004448"/>
                </a:solidFill>
                <a:latin typeface="Microsoft Sans Serif"/>
                <a:cs typeface="Microsoft Sans Serif"/>
              </a:rPr>
              <a:t>S</a:t>
            </a:r>
            <a:r>
              <a:rPr sz="1100" spc="-40" dirty="0">
                <a:solidFill>
                  <a:srgbClr val="004448"/>
                </a:solidFill>
                <a:latin typeface="Microsoft Sans Serif"/>
                <a:cs typeface="Microsoft Sans Serif"/>
              </a:rPr>
              <a:t> </a:t>
            </a:r>
            <a:r>
              <a:rPr sz="1100" spc="-70" dirty="0">
                <a:solidFill>
                  <a:srgbClr val="004448"/>
                </a:solidFill>
                <a:latin typeface="Microsoft Sans Serif"/>
                <a:cs typeface="Microsoft Sans Serif"/>
              </a:rPr>
              <a:t>I</a:t>
            </a:r>
            <a:r>
              <a:rPr sz="1100" spc="-165" dirty="0">
                <a:solidFill>
                  <a:srgbClr val="004448"/>
                </a:solidFill>
                <a:latin typeface="Microsoft Sans Serif"/>
                <a:cs typeface="Microsoft Sans Serif"/>
              </a:rPr>
              <a:t>N</a:t>
            </a:r>
            <a:r>
              <a:rPr sz="1100" spc="-140" dirty="0">
                <a:solidFill>
                  <a:srgbClr val="004448"/>
                </a:solidFill>
                <a:latin typeface="Microsoft Sans Serif"/>
                <a:cs typeface="Microsoft Sans Serif"/>
              </a:rPr>
              <a:t>T</a:t>
            </a:r>
            <a:r>
              <a:rPr sz="1100" spc="-150" dirty="0">
                <a:solidFill>
                  <a:srgbClr val="004448"/>
                </a:solidFill>
                <a:latin typeface="Microsoft Sans Serif"/>
                <a:cs typeface="Microsoft Sans Serif"/>
              </a:rPr>
              <a:t>E</a:t>
            </a:r>
            <a:r>
              <a:rPr sz="1100" spc="-165" dirty="0">
                <a:solidFill>
                  <a:srgbClr val="004448"/>
                </a:solidFill>
                <a:latin typeface="Microsoft Sans Serif"/>
                <a:cs typeface="Microsoft Sans Serif"/>
              </a:rPr>
              <a:t>R</a:t>
            </a:r>
            <a:r>
              <a:rPr sz="1100" spc="-150" dirty="0">
                <a:solidFill>
                  <a:srgbClr val="004448"/>
                </a:solidFill>
                <a:latin typeface="Microsoft Sans Serif"/>
                <a:cs typeface="Microsoft Sans Serif"/>
              </a:rPr>
              <a:t>A</a:t>
            </a:r>
            <a:r>
              <a:rPr sz="1100" spc="-165" dirty="0">
                <a:solidFill>
                  <a:srgbClr val="004448"/>
                </a:solidFill>
                <a:latin typeface="Microsoft Sans Serif"/>
                <a:cs typeface="Microsoft Sans Serif"/>
              </a:rPr>
              <a:t>C</a:t>
            </a:r>
            <a:r>
              <a:rPr sz="1100" spc="-150" dirty="0">
                <a:solidFill>
                  <a:srgbClr val="004448"/>
                </a:solidFill>
                <a:latin typeface="Microsoft Sans Serif"/>
                <a:cs typeface="Microsoft Sans Serif"/>
              </a:rPr>
              <a:t>T</a:t>
            </a:r>
            <a:r>
              <a:rPr sz="1100" spc="-60" dirty="0">
                <a:solidFill>
                  <a:srgbClr val="004448"/>
                </a:solidFill>
                <a:latin typeface="Microsoft Sans Serif"/>
                <a:cs typeface="Microsoft Sans Serif"/>
              </a:rPr>
              <a:t>I</a:t>
            </a:r>
            <a:r>
              <a:rPr sz="1100" spc="-150" dirty="0">
                <a:solidFill>
                  <a:srgbClr val="004448"/>
                </a:solidFill>
                <a:latin typeface="Microsoft Sans Serif"/>
                <a:cs typeface="Microsoft Sans Serif"/>
              </a:rPr>
              <a:t>V</a:t>
            </a:r>
            <a:r>
              <a:rPr sz="1100" spc="-130" dirty="0">
                <a:solidFill>
                  <a:srgbClr val="004448"/>
                </a:solidFill>
                <a:latin typeface="Microsoft Sans Serif"/>
                <a:cs typeface="Microsoft Sans Serif"/>
              </a:rPr>
              <a:t>O,</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H</a:t>
            </a:r>
            <a:r>
              <a:rPr sz="1100" spc="-155" dirty="0">
                <a:solidFill>
                  <a:srgbClr val="004448"/>
                </a:solidFill>
                <a:latin typeface="Microsoft Sans Serif"/>
                <a:cs typeface="Microsoft Sans Serif"/>
              </a:rPr>
              <a:t>AZ</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C</a:t>
            </a:r>
            <a:r>
              <a:rPr sz="1100" spc="-135" dirty="0">
                <a:solidFill>
                  <a:srgbClr val="004448"/>
                </a:solidFill>
                <a:latin typeface="Microsoft Sans Serif"/>
                <a:cs typeface="Microsoft Sans Serif"/>
              </a:rPr>
              <a:t>L</a:t>
            </a:r>
            <a:r>
              <a:rPr sz="1100" spc="-60" dirty="0">
                <a:solidFill>
                  <a:srgbClr val="004448"/>
                </a:solidFill>
                <a:latin typeface="Microsoft Sans Serif"/>
                <a:cs typeface="Microsoft Sans Serif"/>
              </a:rPr>
              <a:t>I</a:t>
            </a:r>
            <a:r>
              <a:rPr sz="1100" spc="-165" dirty="0">
                <a:solidFill>
                  <a:srgbClr val="004448"/>
                </a:solidFill>
                <a:latin typeface="Microsoft Sans Serif"/>
                <a:cs typeface="Microsoft Sans Serif"/>
              </a:rPr>
              <a:t>C</a:t>
            </a:r>
            <a:r>
              <a:rPr sz="1100" spc="-100" dirty="0">
                <a:solidFill>
                  <a:srgbClr val="004448"/>
                </a:solidFill>
                <a:latin typeface="Microsoft Sans Serif"/>
                <a:cs typeface="Microsoft Sans Serif"/>
              </a:rPr>
              <a:t>K  </a:t>
            </a:r>
            <a:r>
              <a:rPr sz="1100" spc="-150" dirty="0">
                <a:solidFill>
                  <a:srgbClr val="004448"/>
                </a:solidFill>
                <a:latin typeface="Microsoft Sans Serif"/>
                <a:cs typeface="Microsoft Sans Serif"/>
              </a:rPr>
              <a:t>PA</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UN</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N</a:t>
            </a:r>
            <a:r>
              <a:rPr sz="1100" spc="-150" dirty="0">
                <a:solidFill>
                  <a:srgbClr val="004448"/>
                </a:solidFill>
                <a:latin typeface="Microsoft Sans Serif"/>
                <a:cs typeface="Microsoft Sans Serif"/>
              </a:rPr>
              <a:t>AVE</a:t>
            </a:r>
            <a:r>
              <a:rPr sz="1100" spc="-180" dirty="0">
                <a:solidFill>
                  <a:srgbClr val="004448"/>
                </a:solidFill>
                <a:latin typeface="Microsoft Sans Serif"/>
                <a:cs typeface="Microsoft Sans Serif"/>
              </a:rPr>
              <a:t>G</a:t>
            </a:r>
            <a:r>
              <a:rPr sz="1100" spc="-150" dirty="0">
                <a:solidFill>
                  <a:srgbClr val="004448"/>
                </a:solidFill>
                <a:latin typeface="Microsoft Sans Serif"/>
                <a:cs typeface="Microsoft Sans Serif"/>
              </a:rPr>
              <a:t>A</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80" dirty="0">
                <a:solidFill>
                  <a:srgbClr val="004448"/>
                </a:solidFill>
                <a:latin typeface="Microsoft Sans Serif"/>
                <a:cs typeface="Microsoft Sans Serif"/>
              </a:rPr>
              <a:t>Ó</a:t>
            </a:r>
            <a:r>
              <a:rPr sz="1100" spc="-175" dirty="0">
                <a:solidFill>
                  <a:srgbClr val="004448"/>
                </a:solidFill>
                <a:latin typeface="Microsoft Sans Serif"/>
                <a:cs typeface="Microsoft Sans Serif"/>
              </a:rPr>
              <a:t>N</a:t>
            </a:r>
            <a:r>
              <a:rPr sz="1100" spc="-40" dirty="0">
                <a:solidFill>
                  <a:srgbClr val="004448"/>
                </a:solidFill>
                <a:latin typeface="Microsoft Sans Serif"/>
                <a:cs typeface="Microsoft Sans Serif"/>
              </a:rPr>
              <a:t> </a:t>
            </a:r>
            <a:r>
              <a:rPr sz="1100" spc="-140" dirty="0">
                <a:solidFill>
                  <a:srgbClr val="004448"/>
                </a:solidFill>
                <a:latin typeface="Microsoft Sans Serif"/>
                <a:cs typeface="Microsoft Sans Serif"/>
              </a:rPr>
              <a:t>F</a:t>
            </a:r>
            <a:r>
              <a:rPr sz="1100" spc="-150" dirty="0">
                <a:solidFill>
                  <a:srgbClr val="004448"/>
                </a:solidFill>
                <a:latin typeface="Microsoft Sans Serif"/>
                <a:cs typeface="Microsoft Sans Serif"/>
              </a:rPr>
              <a:t>Á</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35" dirty="0">
                <a:solidFill>
                  <a:srgbClr val="004448"/>
                </a:solidFill>
                <a:latin typeface="Microsoft Sans Serif"/>
                <a:cs typeface="Microsoft Sans Serif"/>
              </a:rPr>
              <a:t>L</a:t>
            </a:r>
            <a:r>
              <a:rPr sz="1100" spc="-40" dirty="0">
                <a:solidFill>
                  <a:srgbClr val="004448"/>
                </a:solidFill>
                <a:latin typeface="Microsoft Sans Serif"/>
                <a:cs typeface="Microsoft Sans Serif"/>
              </a:rPr>
              <a:t> </a:t>
            </a:r>
            <a:r>
              <a:rPr sz="1100" spc="-160" dirty="0">
                <a:solidFill>
                  <a:srgbClr val="004448"/>
                </a:solidFill>
                <a:latin typeface="Microsoft Sans Serif"/>
                <a:cs typeface="Microsoft Sans Serif"/>
              </a:rPr>
              <a:t>Y</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Á</a:t>
            </a:r>
            <a:r>
              <a:rPr sz="1100" spc="-150" dirty="0">
                <a:solidFill>
                  <a:srgbClr val="004448"/>
                </a:solidFill>
                <a:latin typeface="Microsoft Sans Serif"/>
                <a:cs typeface="Microsoft Sans Serif"/>
              </a:rPr>
              <a:t>P</a:t>
            </a:r>
            <a:r>
              <a:rPr sz="1100" spc="-60" dirty="0">
                <a:solidFill>
                  <a:srgbClr val="004448"/>
                </a:solidFill>
                <a:latin typeface="Microsoft Sans Serif"/>
                <a:cs typeface="Microsoft Sans Serif"/>
              </a:rPr>
              <a:t>I</a:t>
            </a:r>
            <a:r>
              <a:rPr sz="1100" spc="-165" dirty="0">
                <a:solidFill>
                  <a:srgbClr val="004448"/>
                </a:solidFill>
                <a:latin typeface="Microsoft Sans Serif"/>
                <a:cs typeface="Microsoft Sans Serif"/>
              </a:rPr>
              <a:t>D</a:t>
            </a:r>
            <a:r>
              <a:rPr sz="1100" spc="-160" dirty="0">
                <a:solidFill>
                  <a:srgbClr val="004448"/>
                </a:solidFill>
                <a:latin typeface="Microsoft Sans Serif"/>
                <a:cs typeface="Microsoft Sans Serif"/>
              </a:rPr>
              <a:t>A</a:t>
            </a:r>
            <a:endParaRPr sz="1100">
              <a:latin typeface="Microsoft Sans Serif"/>
              <a:cs typeface="Microsoft Sans Serif"/>
            </a:endParaRPr>
          </a:p>
        </p:txBody>
      </p:sp>
      <p:sp>
        <p:nvSpPr>
          <p:cNvPr id="14" name="object 14"/>
          <p:cNvSpPr txBox="1"/>
          <p:nvPr/>
        </p:nvSpPr>
        <p:spPr>
          <a:xfrm>
            <a:off x="7137907" y="10030462"/>
            <a:ext cx="463550" cy="182195"/>
          </a:xfrm>
          <a:prstGeom prst="rect">
            <a:avLst/>
          </a:prstGeom>
        </p:spPr>
        <p:txBody>
          <a:bodyPr vert="horz" wrap="square" lIns="0" tIns="12697" rIns="0" bIns="0" rtlCol="0">
            <a:spAutoFit/>
          </a:bodyPr>
          <a:lstStyle/>
          <a:p>
            <a:pPr marL="12697">
              <a:spcBef>
                <a:spcPts val="100"/>
              </a:spcBef>
              <a:tabLst>
                <a:tab pos="450080" algn="l"/>
              </a:tabLst>
            </a:pPr>
            <a:r>
              <a:rPr sz="1100" u="sng" spc="-55" dirty="0">
                <a:solidFill>
                  <a:srgbClr val="004448"/>
                </a:solidFill>
                <a:uFill>
                  <a:solidFill>
                    <a:srgbClr val="F5C15B"/>
                  </a:solidFill>
                </a:uFill>
                <a:latin typeface="Microsoft Sans Serif"/>
                <a:cs typeface="Microsoft Sans Serif"/>
              </a:rPr>
              <a:t> 	</a:t>
            </a:r>
            <a:endParaRPr sz="1100">
              <a:latin typeface="Microsoft Sans Serif"/>
              <a:cs typeface="Microsoft Sans Serif"/>
            </a:endParaRPr>
          </a:p>
        </p:txBody>
      </p:sp>
      <p:sp>
        <p:nvSpPr>
          <p:cNvPr id="15" name="object 15"/>
          <p:cNvSpPr txBox="1"/>
          <p:nvPr/>
        </p:nvSpPr>
        <p:spPr>
          <a:xfrm>
            <a:off x="7277344" y="8037485"/>
            <a:ext cx="107722" cy="202755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0" dirty="0">
                <a:solidFill>
                  <a:srgbClr val="004448"/>
                </a:solidFill>
                <a:latin typeface="Microsoft Sans Serif"/>
                <a:cs typeface="Microsoft Sans Serif"/>
              </a:rPr>
              <a:t> </a:t>
            </a:r>
            <a:r>
              <a:rPr sz="700" spc="-30"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5356986"/>
            <a:ext cx="3019425" cy="3584575"/>
          </a:xfrm>
          <a:prstGeom prst="rect">
            <a:avLst/>
          </a:prstGeom>
        </p:spPr>
        <p:txBody>
          <a:bodyPr vert="horz" wrap="square" lIns="0" tIns="12697" rIns="0" bIns="0" rtlCol="0">
            <a:spAutoFit/>
          </a:bodyPr>
          <a:lstStyle/>
          <a:p>
            <a:pPr marL="12697" algn="just">
              <a:lnSpc>
                <a:spcPts val="1407"/>
              </a:lnSpc>
              <a:spcBef>
                <a:spcPts val="100"/>
              </a:spcBef>
            </a:pPr>
            <a:r>
              <a:rPr sz="1200" spc="-5" dirty="0">
                <a:solidFill>
                  <a:srgbClr val="004448"/>
                </a:solidFill>
                <a:latin typeface="Microsoft Sans Serif"/>
                <a:cs typeface="Microsoft Sans Serif"/>
              </a:rPr>
              <a:t>Acerca</a:t>
            </a:r>
            <a:r>
              <a:rPr sz="1200" spc="-60" dirty="0">
                <a:solidFill>
                  <a:srgbClr val="004448"/>
                </a:solidFill>
                <a:latin typeface="Microsoft Sans Serif"/>
                <a:cs typeface="Microsoft Sans Serif"/>
              </a:rPr>
              <a:t> </a:t>
            </a:r>
            <a:r>
              <a:rPr sz="1200" spc="-5"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ct val="88300"/>
              </a:lnSpc>
              <a:spcBef>
                <a:spcPts val="110"/>
              </a:spcBef>
            </a:pPr>
            <a:r>
              <a:rPr sz="1000" spc="-5" dirty="0">
                <a:solidFill>
                  <a:srgbClr val="57585B"/>
                </a:solidFill>
                <a:latin typeface="Microsoft Sans Serif"/>
                <a:cs typeface="Microsoft Sans Serif"/>
              </a:rPr>
              <a:t>La</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Caja</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Ecológica</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Dobrina</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cooperativa</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el </a:t>
            </a:r>
            <a:r>
              <a:rPr sz="1000" spc="-5" dirty="0">
                <a:solidFill>
                  <a:srgbClr val="57585B"/>
                </a:solidFill>
                <a:latin typeface="Microsoft Sans Serif"/>
                <a:cs typeface="Microsoft Sans Serif"/>
              </a:rPr>
              <a:t>desarrollo local sostenible, establecida en 2011. 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propósito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básico</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cooperativa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Dobrina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no</a:t>
            </a:r>
            <a:r>
              <a:rPr sz="1000" dirty="0">
                <a:solidFill>
                  <a:srgbClr val="57585B"/>
                </a:solidFill>
                <a:latin typeface="Microsoft Sans Serif"/>
                <a:cs typeface="Microsoft Sans Serif"/>
              </a:rPr>
              <a:t> es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generar ganancias, sino desarrollar pequeñas fincas,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comercio justo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alimentos y brindar </a:t>
            </a:r>
            <a:r>
              <a:rPr sz="1000" dirty="0">
                <a:solidFill>
                  <a:srgbClr val="57585B"/>
                </a:solidFill>
                <a:latin typeface="Microsoft Sans Serif"/>
                <a:cs typeface="Microsoft Sans Serif"/>
              </a:rPr>
              <a:t>oportunidades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pago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justo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agricultores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productores.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Simultáneamente,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cooperativa conecta el </a:t>
            </a:r>
            <a:r>
              <a:rPr sz="1000" dirty="0">
                <a:solidFill>
                  <a:srgbClr val="57585B"/>
                </a:solidFill>
                <a:latin typeface="Microsoft Sans Serif"/>
                <a:cs typeface="Microsoft Sans Serif"/>
              </a:rPr>
              <a:t>campo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 el centro urbano</a:t>
            </a:r>
            <a:r>
              <a:rPr sz="1000" spc="254" dirty="0">
                <a:solidFill>
                  <a:srgbClr val="57585B"/>
                </a:solidFill>
                <a:latin typeface="Microsoft Sans Serif"/>
                <a:cs typeface="Microsoft Sans Serif"/>
              </a:rPr>
              <a:t> </a:t>
            </a:r>
            <a:r>
              <a:rPr sz="1000" spc="-15" dirty="0">
                <a:solidFill>
                  <a:srgbClr val="57585B"/>
                </a:solidFill>
                <a:latin typeface="Microsoft Sans Serif"/>
                <a:cs typeface="Microsoft Sans Serif"/>
              </a:rPr>
              <a:t>y,</a:t>
            </a:r>
            <a:r>
              <a:rPr sz="1000" spc="235" dirty="0">
                <a:solidFill>
                  <a:srgbClr val="57585B"/>
                </a:solidFill>
                <a:latin typeface="Microsoft Sans Serif"/>
                <a:cs typeface="Microsoft Sans Serif"/>
              </a:rPr>
              <a:t> </a:t>
            </a:r>
            <a:r>
              <a:rPr sz="1000" spc="-5" dirty="0">
                <a:solidFill>
                  <a:srgbClr val="57585B"/>
                </a:solidFill>
                <a:latin typeface="Microsoft Sans Serif"/>
                <a:cs typeface="Microsoft Sans Serif"/>
              </a:rPr>
              <a:t>en consecuencia, </a:t>
            </a:r>
            <a:r>
              <a:rPr sz="1000" dirty="0">
                <a:solidFill>
                  <a:srgbClr val="57585B"/>
                </a:solidFill>
                <a:latin typeface="Microsoft Sans Serif"/>
                <a:cs typeface="Microsoft Sans Serif"/>
              </a:rPr>
              <a:t>promueve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desarrolla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agricultura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ecológica.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Fomenta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principios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suministro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sostenible,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actividades socio-empresariales en 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procesamiento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preservación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patrimonio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cultural,</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técnico</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natural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agricultura.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establecido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procesadores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pequeñas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granjas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tradicionales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dentro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Slovenske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Gorice.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deseo de ofrecer a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residentes del entorno </a:t>
            </a:r>
            <a:r>
              <a:rPr sz="1000" dirty="0">
                <a:solidFill>
                  <a:srgbClr val="57585B"/>
                </a:solidFill>
                <a:latin typeface="Microsoft Sans Serif"/>
                <a:cs typeface="Microsoft Sans Serif"/>
              </a:rPr>
              <a:t>urbano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cultivos </a:t>
            </a:r>
            <a:r>
              <a:rPr sz="1000" dirty="0">
                <a:solidFill>
                  <a:srgbClr val="57585B"/>
                </a:solidFill>
                <a:latin typeface="Microsoft Sans Serif"/>
                <a:cs typeface="Microsoft Sans Serif"/>
              </a:rPr>
              <a:t>frescos, </a:t>
            </a:r>
            <a:r>
              <a:rPr sz="1000" spc="-5" dirty="0">
                <a:solidFill>
                  <a:srgbClr val="57585B"/>
                </a:solidFill>
                <a:latin typeface="Microsoft Sans Serif"/>
                <a:cs typeface="Microsoft Sans Serif"/>
              </a:rPr>
              <a:t>de temporada, locales y saludables,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combinaron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dirty="0">
                <a:solidFill>
                  <a:srgbClr val="57585B"/>
                </a:solidFill>
                <a:latin typeface="Microsoft Sans Serif"/>
                <a:cs typeface="Microsoft Sans Serif"/>
              </a:rPr>
              <a:t> productos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establecieron</a:t>
            </a:r>
            <a:r>
              <a:rPr sz="1000" dirty="0">
                <a:solidFill>
                  <a:srgbClr val="57585B"/>
                </a:solidFill>
                <a:latin typeface="Microsoft Sans Serif"/>
                <a:cs typeface="Microsoft Sans Serif"/>
              </a:rPr>
              <a:t> su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mercado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cooperativo.</a:t>
            </a:r>
            <a:r>
              <a:rPr sz="1000" dirty="0">
                <a:solidFill>
                  <a:srgbClr val="57585B"/>
                </a:solidFill>
                <a:latin typeface="Microsoft Sans Serif"/>
                <a:cs typeface="Microsoft Sans Serif"/>
              </a:rPr>
              <a:t> Hoy</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en</a:t>
            </a:r>
            <a:r>
              <a:rPr sz="1000" spc="5" dirty="0">
                <a:solidFill>
                  <a:srgbClr val="57585B"/>
                </a:solidFill>
                <a:latin typeface="Microsoft Sans Serif"/>
                <a:cs typeface="Microsoft Sans Serif"/>
              </a:rPr>
              <a:t> día,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abastecen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muchos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establecimientos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restauración</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pública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vecinos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Maribor a </a:t>
            </a:r>
            <a:r>
              <a:rPr sz="1000" dirty="0">
                <a:solidFill>
                  <a:srgbClr val="57585B"/>
                </a:solidFill>
                <a:latin typeface="Microsoft Sans Serif"/>
                <a:cs typeface="Microsoft Sans Serif"/>
              </a:rPr>
              <a:t>través </a:t>
            </a:r>
            <a:r>
              <a:rPr sz="1000" spc="-5" dirty="0">
                <a:solidFill>
                  <a:srgbClr val="57585B"/>
                </a:solidFill>
                <a:latin typeface="Microsoft Sans Serif"/>
                <a:cs typeface="Microsoft Sans Serif"/>
              </a:rPr>
              <a:t>de </a:t>
            </a:r>
            <a:r>
              <a:rPr sz="1000" dirty="0">
                <a:solidFill>
                  <a:srgbClr val="57585B"/>
                </a:solidFill>
                <a:latin typeface="Microsoft Sans Serif"/>
                <a:cs typeface="Microsoft Sans Serif"/>
              </a:rPr>
              <a:t>un sistema </a:t>
            </a:r>
            <a:r>
              <a:rPr sz="1000" spc="-5" dirty="0">
                <a:solidFill>
                  <a:srgbClr val="57585B"/>
                </a:solidFill>
                <a:latin typeface="Microsoft Sans Serif"/>
                <a:cs typeface="Microsoft Sans Serif"/>
              </a:rPr>
              <a:t>de cajas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verduras y frutas frescas a través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una tienda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online.</a:t>
            </a:r>
            <a:endParaRPr sz="1000">
              <a:latin typeface="Microsoft Sans Serif"/>
              <a:cs typeface="Microsoft Sans Serif"/>
            </a:endParaRPr>
          </a:p>
        </p:txBody>
      </p:sp>
      <p:sp>
        <p:nvSpPr>
          <p:cNvPr id="3" name="object 3"/>
          <p:cNvSpPr txBox="1"/>
          <p:nvPr/>
        </p:nvSpPr>
        <p:spPr>
          <a:xfrm>
            <a:off x="4099943" y="2659128"/>
            <a:ext cx="3021965" cy="1081405"/>
          </a:xfrm>
          <a:prstGeom prst="rect">
            <a:avLst/>
          </a:prstGeom>
        </p:spPr>
        <p:txBody>
          <a:bodyPr vert="horz" wrap="square" lIns="0" tIns="12062" rIns="0" bIns="0" rtlCol="0">
            <a:spAutoFit/>
          </a:bodyPr>
          <a:lstStyle/>
          <a:p>
            <a:pPr marL="390406">
              <a:lnSpc>
                <a:spcPts val="1175"/>
              </a:lnSpc>
              <a:spcBef>
                <a:spcPts val="95"/>
              </a:spcBef>
            </a:pPr>
            <a:r>
              <a:rPr sz="1000" spc="-5" dirty="0">
                <a:solidFill>
                  <a:srgbClr val="004448"/>
                </a:solidFill>
                <a:latin typeface="Microsoft Sans Serif"/>
                <a:cs typeface="Microsoft Sans Serif"/>
              </a:rPr>
              <a:t>Saludable</a:t>
            </a:r>
            <a:endParaRPr sz="1000">
              <a:latin typeface="Microsoft Sans Serif"/>
              <a:cs typeface="Microsoft Sans Serif"/>
            </a:endParaRPr>
          </a:p>
          <a:p>
            <a:pPr marL="12697" marR="8887" algn="just">
              <a:lnSpc>
                <a:spcPts val="1190"/>
              </a:lnSpc>
              <a:spcBef>
                <a:spcPts val="25"/>
              </a:spcBef>
            </a:pPr>
            <a:r>
              <a:rPr sz="1000" spc="-30" dirty="0">
                <a:solidFill>
                  <a:srgbClr val="57585B"/>
                </a:solidFill>
                <a:latin typeface="Microsoft Sans Serif"/>
                <a:cs typeface="Microsoft Sans Serif"/>
              </a:rPr>
              <a:t>Al </a:t>
            </a:r>
            <a:r>
              <a:rPr sz="1000" spc="-25" dirty="0">
                <a:solidFill>
                  <a:srgbClr val="57585B"/>
                </a:solidFill>
                <a:latin typeface="Microsoft Sans Serif"/>
                <a:cs typeface="Microsoft Sans Serif"/>
              </a:rPr>
              <a:t>unir fuerzas, </a:t>
            </a:r>
            <a:r>
              <a:rPr sz="1000" spc="-35" dirty="0">
                <a:solidFill>
                  <a:srgbClr val="57585B"/>
                </a:solidFill>
                <a:latin typeface="Microsoft Sans Serif"/>
                <a:cs typeface="Microsoft Sans Serif"/>
              </a:rPr>
              <a:t>pueden </a:t>
            </a:r>
            <a:r>
              <a:rPr sz="1000" spc="-30" dirty="0">
                <a:solidFill>
                  <a:srgbClr val="57585B"/>
                </a:solidFill>
                <a:latin typeface="Microsoft Sans Serif"/>
                <a:cs typeface="Microsoft Sans Serif"/>
              </a:rPr>
              <a:t>crear y proporcionar cajas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verduras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llenas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productos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variados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venta </a:t>
            </a:r>
            <a:r>
              <a:rPr sz="1000" spc="-25" dirty="0">
                <a:solidFill>
                  <a:srgbClr val="57585B"/>
                </a:solidFill>
                <a:latin typeface="Microsoft Sans Serif"/>
                <a:cs typeface="Microsoft Sans Serif"/>
              </a:rPr>
              <a:t> online.</a:t>
            </a:r>
            <a:r>
              <a:rPr sz="1000" spc="456"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Esto</a:t>
            </a:r>
            <a:r>
              <a:rPr sz="1000" spc="462" dirty="0">
                <a:solidFill>
                  <a:srgbClr val="57585B"/>
                </a:solidFill>
                <a:latin typeface="Microsoft Sans Serif"/>
                <a:cs typeface="Microsoft Sans Serif"/>
              </a:rPr>
              <a:t> </a:t>
            </a:r>
            <a:r>
              <a:rPr sz="1000" spc="-30" dirty="0">
                <a:solidFill>
                  <a:srgbClr val="57585B"/>
                </a:solidFill>
                <a:latin typeface="Microsoft Sans Serif"/>
                <a:cs typeface="Microsoft Sans Serif"/>
              </a:rPr>
              <a:t>fomenta</a:t>
            </a:r>
            <a:r>
              <a:rPr sz="1000" spc="45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467"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promueve</a:t>
            </a:r>
            <a:r>
              <a:rPr sz="1000" spc="462"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456"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consumo</a:t>
            </a:r>
            <a:r>
              <a:rPr sz="1000" spc="462"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endParaRPr sz="1000">
              <a:latin typeface="Microsoft Sans Serif"/>
              <a:cs typeface="Microsoft Sans Serif"/>
            </a:endParaRPr>
          </a:p>
          <a:p>
            <a:pPr marL="12697" marR="5077" algn="just">
              <a:lnSpc>
                <a:spcPts val="1190"/>
              </a:lnSpc>
              <a:spcBef>
                <a:spcPts val="5"/>
              </a:spcBef>
            </a:pPr>
            <a:r>
              <a:rPr sz="1000" spc="-35" dirty="0">
                <a:solidFill>
                  <a:srgbClr val="57585B"/>
                </a:solidFill>
                <a:latin typeface="Microsoft Sans Serif"/>
                <a:cs typeface="Microsoft Sans Serif"/>
              </a:rPr>
              <a:t>buenos</a:t>
            </a:r>
            <a:r>
              <a:rPr sz="1000" spc="-30" dirty="0">
                <a:solidFill>
                  <a:srgbClr val="57585B"/>
                </a:solidFill>
                <a:latin typeface="Microsoft Sans Serif"/>
                <a:cs typeface="Microsoft Sans Serif"/>
              </a:rPr>
              <a:t> productos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la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comunidad</a:t>
            </a:r>
            <a:r>
              <a:rPr sz="1000" spc="26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80" dirty="0">
                <a:solidFill>
                  <a:srgbClr val="57585B"/>
                </a:solidFill>
                <a:latin typeface="Microsoft Sans Serif"/>
                <a:cs typeface="Microsoft Sans Serif"/>
              </a:rPr>
              <a:t> </a:t>
            </a:r>
            <a:r>
              <a:rPr sz="1000" spc="-30" dirty="0">
                <a:solidFill>
                  <a:srgbClr val="57585B"/>
                </a:solidFill>
                <a:latin typeface="Microsoft Sans Serif"/>
                <a:cs typeface="Microsoft Sans Serif"/>
              </a:rPr>
              <a:t>general</a:t>
            </a:r>
            <a:r>
              <a:rPr sz="1000" spc="26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70" dirty="0">
                <a:solidFill>
                  <a:srgbClr val="57585B"/>
                </a:solidFill>
                <a:latin typeface="Microsoft Sans Serif"/>
                <a:cs typeface="Microsoft Sans Serif"/>
              </a:rPr>
              <a:t> </a:t>
            </a:r>
            <a:r>
              <a:rPr sz="1000" spc="-30" dirty="0">
                <a:solidFill>
                  <a:srgbClr val="57585B"/>
                </a:solidFill>
                <a:latin typeface="Microsoft Sans Serif"/>
                <a:cs typeface="Microsoft Sans Serif"/>
              </a:rPr>
              <a:t>tendrá</a:t>
            </a:r>
            <a:r>
              <a:rPr sz="1000" spc="30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a:t>
            </a:r>
            <a:r>
              <a:rPr sz="1000" spc="28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resultado</a:t>
            </a:r>
            <a:r>
              <a:rPr sz="1000" spc="28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endParaRPr sz="1000">
              <a:latin typeface="Microsoft Sans Serif"/>
              <a:cs typeface="Microsoft Sans Serif"/>
            </a:endParaRPr>
          </a:p>
          <a:p>
            <a:pPr marL="12697" algn="just">
              <a:lnSpc>
                <a:spcPts val="1160"/>
              </a:lnSpc>
            </a:pPr>
            <a:r>
              <a:rPr sz="1000" spc="-35" dirty="0">
                <a:solidFill>
                  <a:srgbClr val="57585B"/>
                </a:solidFill>
                <a:latin typeface="Microsoft Sans Serif"/>
                <a:cs typeface="Microsoft Sans Serif"/>
              </a:rPr>
              <a:t>comunidad</a:t>
            </a:r>
            <a:r>
              <a:rPr sz="1000" spc="-15" dirty="0">
                <a:solidFill>
                  <a:srgbClr val="57585B"/>
                </a:solidFill>
                <a:latin typeface="Microsoft Sans Serif"/>
                <a:cs typeface="Microsoft Sans Serif"/>
              </a:rPr>
              <a:t> </a:t>
            </a:r>
            <a:r>
              <a:rPr sz="1000" spc="-40" dirty="0">
                <a:solidFill>
                  <a:srgbClr val="57585B"/>
                </a:solidFill>
                <a:latin typeface="Microsoft Sans Serif"/>
                <a:cs typeface="Microsoft Sans Serif"/>
              </a:rPr>
              <a:t>más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a:t>
            </a:r>
            <a:endParaRPr sz="1000">
              <a:latin typeface="Microsoft Sans Serif"/>
              <a:cs typeface="Microsoft Sans Serif"/>
            </a:endParaRPr>
          </a:p>
        </p:txBody>
      </p:sp>
      <p:sp>
        <p:nvSpPr>
          <p:cNvPr id="4" name="object 4"/>
          <p:cNvSpPr txBox="1"/>
          <p:nvPr/>
        </p:nvSpPr>
        <p:spPr>
          <a:xfrm>
            <a:off x="4099943" y="3880230"/>
            <a:ext cx="3023235" cy="202311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8887" algn="just">
              <a:lnSpc>
                <a:spcPts val="1190"/>
              </a:lnSpc>
              <a:spcBef>
                <a:spcPts val="25"/>
              </a:spcBef>
            </a:pP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Cooperativa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"Dobrina"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promueve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alimentación</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proporcionando</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amplia</a:t>
            </a:r>
            <a:endParaRPr sz="1000">
              <a:latin typeface="Microsoft Sans Serif"/>
              <a:cs typeface="Microsoft Sans Serif"/>
            </a:endParaRPr>
          </a:p>
          <a:p>
            <a:pPr marL="12697" marR="9525" algn="just">
              <a:lnSpc>
                <a:spcPts val="1190"/>
              </a:lnSpc>
              <a:spcBef>
                <a:spcPts val="10"/>
              </a:spcBef>
            </a:pPr>
            <a:r>
              <a:rPr sz="1000" spc="-5" dirty="0">
                <a:solidFill>
                  <a:srgbClr val="57585B"/>
                </a:solidFill>
                <a:latin typeface="Microsoft Sans Serif"/>
                <a:cs typeface="Microsoft Sans Serif"/>
              </a:rPr>
              <a:t>variedad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Ellos </a:t>
            </a:r>
            <a:r>
              <a:rPr sz="1000" spc="-5" dirty="0">
                <a:solidFill>
                  <a:srgbClr val="57585B"/>
                </a:solidFill>
                <a:latin typeface="Microsoft Sans Serif"/>
                <a:cs typeface="Microsoft Sans Serif"/>
              </a:rPr>
              <a:t> educan</a:t>
            </a:r>
            <a:r>
              <a:rPr sz="1000" spc="52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515" dirty="0">
                <a:solidFill>
                  <a:srgbClr val="57585B"/>
                </a:solidFill>
                <a:latin typeface="Microsoft Sans Serif"/>
                <a:cs typeface="Microsoft Sans Serif"/>
              </a:rPr>
              <a:t> </a:t>
            </a:r>
            <a:r>
              <a:rPr sz="1000" spc="-5" dirty="0">
                <a:solidFill>
                  <a:srgbClr val="57585B"/>
                </a:solidFill>
                <a:latin typeface="Microsoft Sans Serif"/>
                <a:cs typeface="Microsoft Sans Serif"/>
              </a:rPr>
              <a:t>vuelven</a:t>
            </a:r>
            <a:r>
              <a:rPr sz="1000" spc="52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509" dirty="0">
                <a:solidFill>
                  <a:srgbClr val="57585B"/>
                </a:solidFill>
                <a:latin typeface="Microsoft Sans Serif"/>
                <a:cs typeface="Microsoft Sans Serif"/>
              </a:rPr>
              <a:t> </a:t>
            </a:r>
            <a:r>
              <a:rPr sz="1000" spc="-5" dirty="0">
                <a:solidFill>
                  <a:srgbClr val="57585B"/>
                </a:solidFill>
                <a:latin typeface="Microsoft Sans Serif"/>
                <a:cs typeface="Microsoft Sans Serif"/>
              </a:rPr>
              <a:t>capacitar</a:t>
            </a:r>
            <a:r>
              <a:rPr sz="1000" spc="52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509"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25" dirty="0">
                <a:solidFill>
                  <a:srgbClr val="57585B"/>
                </a:solidFill>
                <a:latin typeface="Microsoft Sans Serif"/>
                <a:cs typeface="Microsoft Sans Serif"/>
              </a:rPr>
              <a:t> </a:t>
            </a:r>
            <a:r>
              <a:rPr sz="1000" spc="-5" dirty="0">
                <a:solidFill>
                  <a:srgbClr val="57585B"/>
                </a:solidFill>
                <a:latin typeface="Microsoft Sans Serif"/>
                <a:cs typeface="Microsoft Sans Serif"/>
              </a:rPr>
              <a:t>pequeños</a:t>
            </a:r>
            <a:endParaRPr sz="1000">
              <a:latin typeface="Microsoft Sans Serif"/>
              <a:cs typeface="Microsoft Sans Serif"/>
            </a:endParaRPr>
          </a:p>
          <a:p>
            <a:pPr marL="12697" marR="5077" algn="just">
              <a:lnSpc>
                <a:spcPts val="1190"/>
              </a:lnSpc>
              <a:spcBef>
                <a:spcPts val="10"/>
              </a:spcBef>
            </a:pPr>
            <a:r>
              <a:rPr sz="1000" spc="-5" dirty="0">
                <a:solidFill>
                  <a:srgbClr val="57585B"/>
                </a:solidFill>
                <a:latin typeface="Microsoft Sans Serif"/>
                <a:cs typeface="Microsoft Sans Serif"/>
              </a:rPr>
              <a:t>agricultores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la </a:t>
            </a:r>
            <a:r>
              <a:rPr sz="1000" spc="10" dirty="0">
                <a:solidFill>
                  <a:srgbClr val="57585B"/>
                </a:solidFill>
                <a:latin typeface="Microsoft Sans Serif"/>
                <a:cs typeface="Microsoft Sans Serif"/>
              </a:rPr>
              <a:t>cría </a:t>
            </a:r>
            <a:r>
              <a:rPr sz="1000" spc="-5" dirty="0">
                <a:solidFill>
                  <a:srgbClr val="57585B"/>
                </a:solidFill>
                <a:latin typeface="Microsoft Sans Serif"/>
                <a:cs typeface="Microsoft Sans Serif"/>
              </a:rPr>
              <a:t>de animales de </a:t>
            </a:r>
            <a:r>
              <a:rPr sz="1000" dirty="0">
                <a:solidFill>
                  <a:srgbClr val="57585B"/>
                </a:solidFill>
                <a:latin typeface="Microsoft Sans Serif"/>
                <a:cs typeface="Microsoft Sans Serif"/>
              </a:rPr>
              <a:t>forma </a:t>
            </a:r>
            <a:r>
              <a:rPr sz="1000" spc="-5" dirty="0">
                <a:solidFill>
                  <a:srgbClr val="57585B"/>
                </a:solidFill>
                <a:latin typeface="Microsoft Sans Serif"/>
                <a:cs typeface="Microsoft Sans Serif"/>
              </a:rPr>
              <a:t>ética 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métodos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cultivo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orgánico.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cooperativa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ha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tenido</a:t>
            </a:r>
            <a:r>
              <a:rPr sz="1000" spc="15" dirty="0">
                <a:solidFill>
                  <a:srgbClr val="57585B"/>
                </a:solidFill>
                <a:latin typeface="Microsoft Sans Serif"/>
                <a:cs typeface="Microsoft Sans Serif"/>
              </a:rPr>
              <a:t> </a:t>
            </a:r>
            <a:r>
              <a:rPr sz="1000" dirty="0">
                <a:solidFill>
                  <a:srgbClr val="57585B"/>
                </a:solidFill>
                <a:latin typeface="Microsoft Sans Serif"/>
                <a:cs typeface="Microsoft Sans Serif"/>
              </a:rPr>
              <a:t>mucho</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éxito</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establecimiento</a:t>
            </a:r>
            <a:r>
              <a:rPr sz="1000" spc="1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cadenas</a:t>
            </a:r>
            <a:endParaRPr sz="1000">
              <a:latin typeface="Microsoft Sans Serif"/>
              <a:cs typeface="Microsoft Sans Serif"/>
            </a:endParaRPr>
          </a:p>
          <a:p>
            <a:pPr marL="12697" marR="9525" algn="just">
              <a:lnSpc>
                <a:spcPts val="1190"/>
              </a:lnSpc>
              <a:spcBef>
                <a:spcPts val="5"/>
              </a:spcBef>
            </a:pPr>
            <a:r>
              <a:rPr sz="1000" spc="-5" dirty="0">
                <a:solidFill>
                  <a:srgbClr val="57585B"/>
                </a:solidFill>
                <a:latin typeface="Microsoft Sans Serif"/>
                <a:cs typeface="Microsoft Sans Serif"/>
              </a:rPr>
              <a:t>alimentarias cortas y </a:t>
            </a:r>
            <a:r>
              <a:rPr sz="1000" dirty="0">
                <a:solidFill>
                  <a:srgbClr val="57585B"/>
                </a:solidFill>
                <a:latin typeface="Microsoft Sans Serif"/>
                <a:cs typeface="Microsoft Sans Serif"/>
              </a:rPr>
              <a:t>en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fomento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tradiciones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alimentarias</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04" dirty="0">
                <a:solidFill>
                  <a:srgbClr val="57585B"/>
                </a:solidFill>
                <a:latin typeface="Microsoft Sans Serif"/>
                <a:cs typeface="Microsoft Sans Serif"/>
              </a:rPr>
              <a:t> </a:t>
            </a:r>
            <a:r>
              <a:rPr sz="1000" spc="-5" dirty="0">
                <a:solidFill>
                  <a:srgbClr val="57585B"/>
                </a:solidFill>
                <a:latin typeface="Microsoft Sans Serif"/>
                <a:cs typeface="Microsoft Sans Serif"/>
              </a:rPr>
              <a:t>suministro</a:t>
            </a:r>
            <a:r>
              <a:rPr sz="1000" spc="215"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locales.</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21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promoción</a:t>
            </a:r>
            <a:endParaRPr sz="1000">
              <a:latin typeface="Microsoft Sans Serif"/>
              <a:cs typeface="Microsoft Sans Serif"/>
            </a:endParaRPr>
          </a:p>
          <a:p>
            <a:pPr marL="12697" marR="8887" algn="just">
              <a:lnSpc>
                <a:spcPts val="1190"/>
              </a:lnSpc>
              <a:spcBef>
                <a:spcPts val="5"/>
              </a:spcBef>
            </a:pPr>
            <a:r>
              <a:rPr sz="1000" spc="-5" dirty="0">
                <a:solidFill>
                  <a:srgbClr val="57585B"/>
                </a:solidFill>
                <a:latin typeface="Microsoft Sans Serif"/>
                <a:cs typeface="Microsoft Sans Serif"/>
              </a:rPr>
              <a:t>conjunta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interesadas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cadena</a:t>
            </a:r>
            <a:r>
              <a:rPr sz="1000" spc="755" dirty="0">
                <a:solidFill>
                  <a:srgbClr val="57585B"/>
                </a:solidFill>
                <a:latin typeface="Microsoft Sans Serif"/>
                <a:cs typeface="Microsoft Sans Serif"/>
              </a:rPr>
              <a:t> </a:t>
            </a:r>
            <a:r>
              <a:rPr sz="1000" dirty="0">
                <a:solidFill>
                  <a:srgbClr val="57585B"/>
                </a:solidFill>
                <a:latin typeface="Microsoft Sans Serif"/>
                <a:cs typeface="Microsoft Sans Serif"/>
              </a:rPr>
              <a:t>de  </a:t>
            </a:r>
            <a:r>
              <a:rPr sz="1000" spc="225" dirty="0">
                <a:solidFill>
                  <a:srgbClr val="57585B"/>
                </a:solidFill>
                <a:latin typeface="Microsoft Sans Serif"/>
                <a:cs typeface="Microsoft Sans Serif"/>
              </a:rPr>
              <a:t> </a:t>
            </a:r>
            <a:r>
              <a:rPr sz="1000" spc="-5" dirty="0">
                <a:solidFill>
                  <a:srgbClr val="57585B"/>
                </a:solidFill>
                <a:latin typeface="Microsoft Sans Serif"/>
                <a:cs typeface="Microsoft Sans Serif"/>
              </a:rPr>
              <a:t>suministro</a:t>
            </a:r>
            <a:r>
              <a:rPr sz="1000" spc="755"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76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760" dirty="0">
                <a:solidFill>
                  <a:srgbClr val="57585B"/>
                </a:solidFill>
                <a:latin typeface="Microsoft Sans Serif"/>
                <a:cs typeface="Microsoft Sans Serif"/>
              </a:rPr>
              <a:t> </a:t>
            </a:r>
            <a:r>
              <a:rPr sz="1000" spc="-5" dirty="0">
                <a:solidFill>
                  <a:srgbClr val="57585B"/>
                </a:solidFill>
                <a:latin typeface="Microsoft Sans Serif"/>
                <a:cs typeface="Microsoft Sans Serif"/>
              </a:rPr>
              <a:t>esencia</a:t>
            </a:r>
            <a:r>
              <a:rPr sz="1000" spc="755" dirty="0">
                <a:solidFill>
                  <a:srgbClr val="57585B"/>
                </a:solidFill>
                <a:latin typeface="Microsoft Sans Serif"/>
                <a:cs typeface="Microsoft Sans Serif"/>
              </a:rPr>
              <a:t> </a:t>
            </a:r>
            <a:r>
              <a:rPr sz="1000" dirty="0">
                <a:solidFill>
                  <a:srgbClr val="57585B"/>
                </a:solidFill>
                <a:latin typeface="Microsoft Sans Serif"/>
                <a:cs typeface="Microsoft Sans Serif"/>
              </a:rPr>
              <a:t>de  </a:t>
            </a:r>
            <a:r>
              <a:rPr sz="1000" spc="225"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endParaRPr sz="1000">
              <a:latin typeface="Microsoft Sans Serif"/>
              <a:cs typeface="Microsoft Sans Serif"/>
            </a:endParaRPr>
          </a:p>
          <a:p>
            <a:pPr marL="12697">
              <a:lnSpc>
                <a:spcPts val="1160"/>
              </a:lnSpc>
            </a:pPr>
            <a:r>
              <a:rPr sz="1000" spc="-5" dirty="0">
                <a:solidFill>
                  <a:srgbClr val="57585B"/>
                </a:solidFill>
                <a:latin typeface="Microsoft Sans Serif"/>
                <a:cs typeface="Microsoft Sans Serif"/>
              </a:rPr>
              <a:t>organización.</a:t>
            </a:r>
            <a:endParaRPr sz="1000">
              <a:latin typeface="Microsoft Sans Serif"/>
              <a:cs typeface="Microsoft Sans Serif"/>
            </a:endParaRPr>
          </a:p>
        </p:txBody>
      </p:sp>
      <p:sp>
        <p:nvSpPr>
          <p:cNvPr id="5" name="object 5"/>
          <p:cNvSpPr txBox="1"/>
          <p:nvPr/>
        </p:nvSpPr>
        <p:spPr>
          <a:xfrm>
            <a:off x="4099943" y="6044564"/>
            <a:ext cx="3020060" cy="660400"/>
          </a:xfrm>
          <a:prstGeom prst="rect">
            <a:avLst/>
          </a:prstGeom>
        </p:spPr>
        <p:txBody>
          <a:bodyPr vert="horz" wrap="square" lIns="0" tIns="12697" rIns="0" bIns="0" rtlCol="0">
            <a:spAutoFit/>
          </a:bodyPr>
          <a:lstStyle/>
          <a:p>
            <a:pPr marL="13967" algn="just">
              <a:lnSpc>
                <a:spcPts val="1427"/>
              </a:lnSpc>
              <a:spcBef>
                <a:spcPts val="100"/>
              </a:spcBef>
            </a:pPr>
            <a:r>
              <a:rPr sz="1200" spc="-50" dirty="0">
                <a:solidFill>
                  <a:srgbClr val="004448"/>
                </a:solidFill>
                <a:latin typeface="Microsoft Sans Serif"/>
                <a:cs typeface="Microsoft Sans Serif"/>
              </a:rPr>
              <a:t>Uso</a:t>
            </a:r>
            <a:r>
              <a:rPr sz="1200" spc="-5"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20"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2697" marR="5077" algn="just">
              <a:lnSpc>
                <a:spcPts val="1190"/>
              </a:lnSpc>
              <a:spcBef>
                <a:spcPts val="40"/>
              </a:spcBef>
            </a:pPr>
            <a:r>
              <a:rPr sz="1000" spc="-5" dirty="0">
                <a:solidFill>
                  <a:srgbClr val="57585B"/>
                </a:solidFill>
                <a:latin typeface="Microsoft Sans Serif"/>
                <a:cs typeface="Microsoft Sans Serif"/>
              </a:rPr>
              <a:t>Pago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efectivo,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página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web</a:t>
            </a:r>
            <a:r>
              <a:rPr sz="1000" spc="-5" dirty="0">
                <a:solidFill>
                  <a:srgbClr val="57585B"/>
                </a:solidFill>
                <a:latin typeface="Microsoft Sans Serif"/>
                <a:cs typeface="Microsoft Sans Serif"/>
              </a:rPr>
              <a:t> para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información</a:t>
            </a:r>
            <a:r>
              <a:rPr sz="1000" spc="-5" dirty="0">
                <a:solidFill>
                  <a:srgbClr val="57585B"/>
                </a:solidFill>
                <a:latin typeface="Microsoft Sans Serif"/>
                <a:cs typeface="Microsoft Sans Serif"/>
              </a:rPr>
              <a:t> y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sistema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pedidos online, </a:t>
            </a:r>
            <a:r>
              <a:rPr sz="1000" spc="-5" dirty="0">
                <a:solidFill>
                  <a:srgbClr val="57585B"/>
                </a:solidFill>
                <a:latin typeface="Microsoft Sans Serif"/>
                <a:cs typeface="Microsoft Sans Serif"/>
              </a:rPr>
              <a:t>entrega en el </a:t>
            </a:r>
            <a:r>
              <a:rPr sz="1000" spc="-10" dirty="0">
                <a:solidFill>
                  <a:srgbClr val="57585B"/>
                </a:solidFill>
                <a:latin typeface="Microsoft Sans Serif"/>
                <a:cs typeface="Microsoft Sans Serif"/>
              </a:rPr>
              <a:t>área </a:t>
            </a:r>
            <a:r>
              <a:rPr sz="1000" spc="-5" dirty="0">
                <a:solidFill>
                  <a:srgbClr val="57585B"/>
                </a:solidFill>
                <a:latin typeface="Microsoft Sans Serif"/>
                <a:cs typeface="Microsoft Sans Serif"/>
              </a:rPr>
              <a:t>y 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entorno</a:t>
            </a:r>
            <a:r>
              <a:rPr sz="1000" spc="-10" dirty="0">
                <a:solidFill>
                  <a:srgbClr val="57585B"/>
                </a:solidFill>
                <a:latin typeface="Microsoft Sans Serif"/>
                <a:cs typeface="Microsoft Sans Serif"/>
              </a:rPr>
              <a:t> circundante.</a:t>
            </a:r>
            <a:endParaRPr sz="1000">
              <a:latin typeface="Microsoft Sans Serif"/>
              <a:cs typeface="Microsoft Sans Serif"/>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457203" y="5358513"/>
            <a:ext cx="213982" cy="204088"/>
          </a:xfrm>
          <a:prstGeom prst="rect">
            <a:avLst/>
          </a:prstGeom>
        </p:spPr>
      </p:pic>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3822068" y="6057902"/>
            <a:ext cx="213995" cy="182245"/>
          </a:xfrm>
          <a:prstGeom prst="rect">
            <a:avLst/>
          </a:prstGeom>
        </p:spPr>
      </p:pic>
      <p:sp>
        <p:nvSpPr>
          <p:cNvPr id="8" name="object 8"/>
          <p:cNvSpPr/>
          <p:nvPr/>
        </p:nvSpPr>
        <p:spPr>
          <a:xfrm>
            <a:off x="7149468" y="10409961"/>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9" name="object 9"/>
          <p:cNvGrpSpPr/>
          <p:nvPr/>
        </p:nvGrpSpPr>
        <p:grpSpPr>
          <a:xfrm>
            <a:off x="3" y="9569859"/>
            <a:ext cx="2945765" cy="1124585"/>
            <a:chOff x="0" y="9569856"/>
            <a:chExt cx="2945765" cy="1124585"/>
          </a:xfrm>
        </p:grpSpPr>
        <p:pic>
          <p:nvPicPr>
            <p:cNvPr id="10" name="object 10"/>
            <p:cNvPicPr/>
            <p:nvPr/>
          </p:nvPicPr>
          <p:blipFill>
            <a:blip r:embed="rId4" cstate="screen">
              <a:extLst>
                <a:ext uri="{28A0092B-C50C-407E-A947-70E740481C1C}">
                  <a14:useLocalDpi xmlns:a14="http://schemas.microsoft.com/office/drawing/2010/main"/>
                </a:ext>
              </a:extLst>
            </a:blip>
            <a:stretch>
              <a:fillRect/>
            </a:stretch>
          </p:blipFill>
          <p:spPr>
            <a:xfrm>
              <a:off x="198120" y="10403611"/>
              <a:ext cx="153035" cy="131444"/>
            </a:xfrm>
            <a:prstGeom prst="rect">
              <a:avLst/>
            </a:prstGeom>
          </p:spPr>
        </p:pic>
        <p:pic>
          <p:nvPicPr>
            <p:cNvPr id="11" name="object 11"/>
            <p:cNvPicPr/>
            <p:nvPr/>
          </p:nvPicPr>
          <p:blipFill>
            <a:blip r:embed="rId5" cstate="screen">
              <a:extLst>
                <a:ext uri="{28A0092B-C50C-407E-A947-70E740481C1C}">
                  <a14:useLocalDpi xmlns:a14="http://schemas.microsoft.com/office/drawing/2010/main"/>
                </a:ext>
              </a:extLst>
            </a:blip>
            <a:stretch>
              <a:fillRect/>
            </a:stretch>
          </p:blipFill>
          <p:spPr>
            <a:xfrm>
              <a:off x="132714" y="10470286"/>
              <a:ext cx="248285" cy="223621"/>
            </a:xfrm>
            <a:prstGeom prst="rect">
              <a:avLst/>
            </a:prstGeom>
          </p:spPr>
        </p:pic>
        <p:sp>
          <p:nvSpPr>
            <p:cNvPr id="12" name="object 12"/>
            <p:cNvSpPr/>
            <p:nvPr/>
          </p:nvSpPr>
          <p:spPr>
            <a:xfrm>
              <a:off x="0" y="9569856"/>
              <a:ext cx="2945765" cy="1124585"/>
            </a:xfrm>
            <a:custGeom>
              <a:avLst/>
              <a:gdLst/>
              <a:ahLst/>
              <a:cxnLst/>
              <a:rect l="l" t="t" r="r" b="b"/>
              <a:pathLst>
                <a:path w="2945765" h="1124584">
                  <a:moveTo>
                    <a:pt x="2944495" y="19685"/>
                  </a:moveTo>
                  <a:lnTo>
                    <a:pt x="1112520" y="19685"/>
                  </a:lnTo>
                  <a:lnTo>
                    <a:pt x="2924175" y="27305"/>
                  </a:lnTo>
                  <a:lnTo>
                    <a:pt x="2921635" y="51435"/>
                  </a:lnTo>
                  <a:lnTo>
                    <a:pt x="2909570" y="137160"/>
                  </a:lnTo>
                  <a:lnTo>
                    <a:pt x="2898775" y="195580"/>
                  </a:lnTo>
                  <a:lnTo>
                    <a:pt x="2884805" y="262255"/>
                  </a:lnTo>
                  <a:lnTo>
                    <a:pt x="2868295" y="327660"/>
                  </a:lnTo>
                  <a:lnTo>
                    <a:pt x="2851150" y="389255"/>
                  </a:lnTo>
                  <a:lnTo>
                    <a:pt x="2833370" y="448310"/>
                  </a:lnTo>
                  <a:lnTo>
                    <a:pt x="2814320" y="504190"/>
                  </a:lnTo>
                  <a:lnTo>
                    <a:pt x="2794635" y="556895"/>
                  </a:lnTo>
                  <a:lnTo>
                    <a:pt x="2774950" y="606425"/>
                  </a:lnTo>
                  <a:lnTo>
                    <a:pt x="2755265" y="652780"/>
                  </a:lnTo>
                  <a:lnTo>
                    <a:pt x="2735580" y="695325"/>
                  </a:lnTo>
                  <a:lnTo>
                    <a:pt x="2715895" y="734695"/>
                  </a:lnTo>
                  <a:lnTo>
                    <a:pt x="2697480" y="770255"/>
                  </a:lnTo>
                  <a:lnTo>
                    <a:pt x="2654300" y="847725"/>
                  </a:lnTo>
                  <a:lnTo>
                    <a:pt x="2626995" y="891540"/>
                  </a:lnTo>
                  <a:lnTo>
                    <a:pt x="2599055" y="933450"/>
                  </a:lnTo>
                  <a:lnTo>
                    <a:pt x="2570480" y="974725"/>
                  </a:lnTo>
                  <a:lnTo>
                    <a:pt x="2540635" y="1014730"/>
                  </a:lnTo>
                  <a:lnTo>
                    <a:pt x="2509520" y="1053465"/>
                  </a:lnTo>
                  <a:lnTo>
                    <a:pt x="2477770" y="1090295"/>
                  </a:lnTo>
                  <a:lnTo>
                    <a:pt x="2446974" y="1124051"/>
                  </a:lnTo>
                  <a:lnTo>
                    <a:pt x="2473744" y="1124051"/>
                  </a:lnTo>
                  <a:lnTo>
                    <a:pt x="2524760" y="1065530"/>
                  </a:lnTo>
                  <a:lnTo>
                    <a:pt x="2556510" y="1026795"/>
                  </a:lnTo>
                  <a:lnTo>
                    <a:pt x="2586990" y="986155"/>
                  </a:lnTo>
                  <a:lnTo>
                    <a:pt x="2616200" y="944880"/>
                  </a:lnTo>
                  <a:lnTo>
                    <a:pt x="2644140" y="901700"/>
                  </a:lnTo>
                  <a:lnTo>
                    <a:pt x="2671445" y="857250"/>
                  </a:lnTo>
                  <a:lnTo>
                    <a:pt x="2698115" y="812165"/>
                  </a:lnTo>
                  <a:lnTo>
                    <a:pt x="2725420" y="760730"/>
                  </a:lnTo>
                  <a:lnTo>
                    <a:pt x="2750820" y="709930"/>
                  </a:lnTo>
                  <a:lnTo>
                    <a:pt x="2773680" y="659130"/>
                  </a:lnTo>
                  <a:lnTo>
                    <a:pt x="2795270" y="609600"/>
                  </a:lnTo>
                  <a:lnTo>
                    <a:pt x="2814320" y="560705"/>
                  </a:lnTo>
                  <a:lnTo>
                    <a:pt x="2832100" y="513080"/>
                  </a:lnTo>
                  <a:lnTo>
                    <a:pt x="2847975" y="467360"/>
                  </a:lnTo>
                  <a:lnTo>
                    <a:pt x="2861945" y="422910"/>
                  </a:lnTo>
                  <a:lnTo>
                    <a:pt x="2874645" y="380365"/>
                  </a:lnTo>
                  <a:lnTo>
                    <a:pt x="2886075" y="339725"/>
                  </a:lnTo>
                  <a:lnTo>
                    <a:pt x="2895600" y="301625"/>
                  </a:lnTo>
                  <a:lnTo>
                    <a:pt x="2921635" y="184150"/>
                  </a:lnTo>
                  <a:lnTo>
                    <a:pt x="2933065" y="115570"/>
                  </a:lnTo>
                  <a:lnTo>
                    <a:pt x="2940050" y="63500"/>
                  </a:lnTo>
                  <a:lnTo>
                    <a:pt x="2943860" y="29845"/>
                  </a:lnTo>
                  <a:lnTo>
                    <a:pt x="2944495" y="19685"/>
                  </a:lnTo>
                  <a:close/>
                </a:path>
                <a:path w="2945765" h="1124584">
                  <a:moveTo>
                    <a:pt x="1112520" y="0"/>
                  </a:moveTo>
                  <a:lnTo>
                    <a:pt x="1058545" y="635"/>
                  </a:lnTo>
                  <a:lnTo>
                    <a:pt x="1005205" y="3175"/>
                  </a:lnTo>
                  <a:lnTo>
                    <a:pt x="953135" y="6985"/>
                  </a:lnTo>
                  <a:lnTo>
                    <a:pt x="901065" y="12065"/>
                  </a:lnTo>
                  <a:lnTo>
                    <a:pt x="849630" y="17780"/>
                  </a:lnTo>
                  <a:lnTo>
                    <a:pt x="799465" y="25400"/>
                  </a:lnTo>
                  <a:lnTo>
                    <a:pt x="749935" y="34290"/>
                  </a:lnTo>
                  <a:lnTo>
                    <a:pt x="700405" y="43815"/>
                  </a:lnTo>
                  <a:lnTo>
                    <a:pt x="652145" y="55245"/>
                  </a:lnTo>
                  <a:lnTo>
                    <a:pt x="604520" y="67945"/>
                  </a:lnTo>
                  <a:lnTo>
                    <a:pt x="557530" y="81915"/>
                  </a:lnTo>
                  <a:lnTo>
                    <a:pt x="511175" y="96520"/>
                  </a:lnTo>
                  <a:lnTo>
                    <a:pt x="465455" y="113030"/>
                  </a:lnTo>
                  <a:lnTo>
                    <a:pt x="420370" y="130810"/>
                  </a:lnTo>
                  <a:lnTo>
                    <a:pt x="376555" y="149225"/>
                  </a:lnTo>
                  <a:lnTo>
                    <a:pt x="333375" y="169545"/>
                  </a:lnTo>
                  <a:lnTo>
                    <a:pt x="290195" y="190500"/>
                  </a:lnTo>
                  <a:lnTo>
                    <a:pt x="248285" y="213360"/>
                  </a:lnTo>
                  <a:lnTo>
                    <a:pt x="207645" y="237490"/>
                  </a:lnTo>
                  <a:lnTo>
                    <a:pt x="167005" y="262255"/>
                  </a:lnTo>
                  <a:lnTo>
                    <a:pt x="127635" y="288290"/>
                  </a:lnTo>
                  <a:lnTo>
                    <a:pt x="88265" y="316230"/>
                  </a:lnTo>
                  <a:lnTo>
                    <a:pt x="50165" y="344805"/>
                  </a:lnTo>
                  <a:lnTo>
                    <a:pt x="13335" y="374650"/>
                  </a:lnTo>
                  <a:lnTo>
                    <a:pt x="0" y="386080"/>
                  </a:lnTo>
                  <a:lnTo>
                    <a:pt x="0" y="412750"/>
                  </a:lnTo>
                  <a:lnTo>
                    <a:pt x="13970" y="400050"/>
                  </a:lnTo>
                  <a:lnTo>
                    <a:pt x="52705" y="368300"/>
                  </a:lnTo>
                  <a:lnTo>
                    <a:pt x="92710" y="337820"/>
                  </a:lnTo>
                  <a:lnTo>
                    <a:pt x="133985" y="308610"/>
                  </a:lnTo>
                  <a:lnTo>
                    <a:pt x="175260" y="280670"/>
                  </a:lnTo>
                  <a:lnTo>
                    <a:pt x="217804" y="254000"/>
                  </a:lnTo>
                  <a:lnTo>
                    <a:pt x="258445" y="230505"/>
                  </a:lnTo>
                  <a:lnTo>
                    <a:pt x="299720" y="208280"/>
                  </a:lnTo>
                  <a:lnTo>
                    <a:pt x="342265" y="187325"/>
                  </a:lnTo>
                  <a:lnTo>
                    <a:pt x="384810" y="167640"/>
                  </a:lnTo>
                  <a:lnTo>
                    <a:pt x="428625" y="149225"/>
                  </a:lnTo>
                  <a:lnTo>
                    <a:pt x="473075" y="131445"/>
                  </a:lnTo>
                  <a:lnTo>
                    <a:pt x="518159" y="115570"/>
                  </a:lnTo>
                  <a:lnTo>
                    <a:pt x="563880" y="100965"/>
                  </a:lnTo>
                  <a:lnTo>
                    <a:pt x="610235" y="86995"/>
                  </a:lnTo>
                  <a:lnTo>
                    <a:pt x="657225" y="74930"/>
                  </a:lnTo>
                  <a:lnTo>
                    <a:pt x="705485" y="63500"/>
                  </a:lnTo>
                  <a:lnTo>
                    <a:pt x="753745" y="53975"/>
                  </a:lnTo>
                  <a:lnTo>
                    <a:pt x="803275" y="45085"/>
                  </a:lnTo>
                  <a:lnTo>
                    <a:pt x="852805" y="38100"/>
                  </a:lnTo>
                  <a:lnTo>
                    <a:pt x="903605" y="31750"/>
                  </a:lnTo>
                  <a:lnTo>
                    <a:pt x="955040" y="26670"/>
                  </a:lnTo>
                  <a:lnTo>
                    <a:pt x="1007110" y="23495"/>
                  </a:lnTo>
                  <a:lnTo>
                    <a:pt x="1059180" y="20955"/>
                  </a:lnTo>
                  <a:lnTo>
                    <a:pt x="1112520" y="19685"/>
                  </a:lnTo>
                  <a:lnTo>
                    <a:pt x="2944495" y="19685"/>
                  </a:lnTo>
                  <a:lnTo>
                    <a:pt x="2945130" y="17780"/>
                  </a:lnTo>
                  <a:lnTo>
                    <a:pt x="2945765" y="6985"/>
                  </a:lnTo>
                  <a:lnTo>
                    <a:pt x="1112520" y="0"/>
                  </a:lnTo>
                  <a:close/>
                </a:path>
              </a:pathLst>
            </a:custGeom>
            <a:solidFill>
              <a:srgbClr val="F5C15B"/>
            </a:solidFill>
          </p:spPr>
          <p:txBody>
            <a:bodyPr wrap="square" lIns="0" tIns="0" rIns="0" bIns="0" rtlCol="0"/>
            <a:lstStyle/>
            <a:p>
              <a:endParaRPr/>
            </a:p>
          </p:txBody>
        </p:sp>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1021714" y="10108336"/>
              <a:ext cx="144144" cy="144145"/>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739140" y="10093731"/>
              <a:ext cx="78105" cy="155575"/>
            </a:xfrm>
            <a:prstGeom prst="rect">
              <a:avLst/>
            </a:prstGeom>
          </p:spPr>
        </p:pic>
        <p:pic>
          <p:nvPicPr>
            <p:cNvPr id="15" name="object 15"/>
            <p:cNvPicPr/>
            <p:nvPr/>
          </p:nvPicPr>
          <p:blipFill>
            <a:blip r:embed="rId8" cstate="screen">
              <a:extLst>
                <a:ext uri="{28A0092B-C50C-407E-A947-70E740481C1C}">
                  <a14:useLocalDpi xmlns:a14="http://schemas.microsoft.com/office/drawing/2010/main"/>
                </a:ext>
              </a:extLst>
            </a:blip>
            <a:stretch>
              <a:fillRect/>
            </a:stretch>
          </p:blipFill>
          <p:spPr>
            <a:xfrm>
              <a:off x="718210" y="9825532"/>
              <a:ext cx="2209139" cy="143014"/>
            </a:xfrm>
            <a:prstGeom prst="rect">
              <a:avLst/>
            </a:prstGeom>
          </p:spPr>
        </p:pic>
      </p:grpSp>
      <p:grpSp>
        <p:nvGrpSpPr>
          <p:cNvPr id="16" name="object 16"/>
          <p:cNvGrpSpPr/>
          <p:nvPr/>
        </p:nvGrpSpPr>
        <p:grpSpPr>
          <a:xfrm>
            <a:off x="451484" y="2626740"/>
            <a:ext cx="3322320" cy="2538730"/>
            <a:chOff x="451484" y="2626740"/>
            <a:chExt cx="3322320" cy="2538730"/>
          </a:xfrm>
        </p:grpSpPr>
        <p:sp>
          <p:nvSpPr>
            <p:cNvPr id="17" name="object 17"/>
            <p:cNvSpPr/>
            <p:nvPr/>
          </p:nvSpPr>
          <p:spPr>
            <a:xfrm>
              <a:off x="690244" y="2626740"/>
              <a:ext cx="3083560" cy="2538730"/>
            </a:xfrm>
            <a:custGeom>
              <a:avLst/>
              <a:gdLst/>
              <a:ahLst/>
              <a:cxnLst/>
              <a:rect l="l" t="t" r="r" b="b"/>
              <a:pathLst>
                <a:path w="3083560" h="2538729">
                  <a:moveTo>
                    <a:pt x="2982595" y="0"/>
                  </a:moveTo>
                  <a:lnTo>
                    <a:pt x="100964" y="0"/>
                  </a:lnTo>
                  <a:lnTo>
                    <a:pt x="61595" y="7620"/>
                  </a:lnTo>
                  <a:lnTo>
                    <a:pt x="29845" y="29210"/>
                  </a:lnTo>
                  <a:lnTo>
                    <a:pt x="8254" y="61595"/>
                  </a:lnTo>
                  <a:lnTo>
                    <a:pt x="0" y="100965"/>
                  </a:lnTo>
                  <a:lnTo>
                    <a:pt x="0" y="2437765"/>
                  </a:lnTo>
                  <a:lnTo>
                    <a:pt x="8254" y="2477135"/>
                  </a:lnTo>
                  <a:lnTo>
                    <a:pt x="29845" y="2509520"/>
                  </a:lnTo>
                  <a:lnTo>
                    <a:pt x="61595" y="2531110"/>
                  </a:lnTo>
                  <a:lnTo>
                    <a:pt x="100964" y="2538730"/>
                  </a:lnTo>
                  <a:lnTo>
                    <a:pt x="2982595" y="2538730"/>
                  </a:lnTo>
                  <a:lnTo>
                    <a:pt x="3021965" y="2531110"/>
                  </a:lnTo>
                  <a:lnTo>
                    <a:pt x="3053715" y="2509520"/>
                  </a:lnTo>
                  <a:lnTo>
                    <a:pt x="3075305" y="2477135"/>
                  </a:lnTo>
                  <a:lnTo>
                    <a:pt x="3083560" y="2437765"/>
                  </a:lnTo>
                  <a:lnTo>
                    <a:pt x="3083560" y="100965"/>
                  </a:lnTo>
                  <a:lnTo>
                    <a:pt x="3075305" y="61595"/>
                  </a:lnTo>
                  <a:lnTo>
                    <a:pt x="3053715" y="29210"/>
                  </a:lnTo>
                  <a:lnTo>
                    <a:pt x="3021965" y="7620"/>
                  </a:lnTo>
                  <a:lnTo>
                    <a:pt x="2982595" y="0"/>
                  </a:lnTo>
                  <a:close/>
                </a:path>
              </a:pathLst>
            </a:custGeom>
            <a:solidFill>
              <a:srgbClr val="004448"/>
            </a:solidFill>
          </p:spPr>
          <p:txBody>
            <a:bodyPr wrap="square" lIns="0" tIns="0" rIns="0" bIns="0" rtlCol="0"/>
            <a:lstStyle/>
            <a:p>
              <a:endParaRPr/>
            </a:p>
          </p:txBody>
        </p:sp>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451484" y="2678175"/>
              <a:ext cx="214629" cy="189229"/>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747255" y="2679445"/>
              <a:ext cx="2119515" cy="142875"/>
            </a:xfrm>
            <a:prstGeom prst="rect">
              <a:avLst/>
            </a:prstGeom>
          </p:spPr>
        </p:pic>
        <p:pic>
          <p:nvPicPr>
            <p:cNvPr id="20" name="object 20"/>
            <p:cNvPicPr/>
            <p:nvPr/>
          </p:nvPicPr>
          <p:blipFill>
            <a:blip r:embed="rId11" cstate="screen">
              <a:extLst>
                <a:ext uri="{28A0092B-C50C-407E-A947-70E740481C1C}">
                  <a14:useLocalDpi xmlns:a14="http://schemas.microsoft.com/office/drawing/2010/main"/>
                </a:ext>
              </a:extLst>
            </a:blip>
            <a:stretch>
              <a:fillRect/>
            </a:stretch>
          </p:blipFill>
          <p:spPr>
            <a:xfrm>
              <a:off x="744893" y="2852292"/>
              <a:ext cx="2773133" cy="115697"/>
            </a:xfrm>
            <a:prstGeom prst="rect">
              <a:avLst/>
            </a:prstGeom>
          </p:spPr>
        </p:pic>
        <p:pic>
          <p:nvPicPr>
            <p:cNvPr id="21" name="object 21"/>
            <p:cNvPicPr/>
            <p:nvPr/>
          </p:nvPicPr>
          <p:blipFill>
            <a:blip r:embed="rId12" cstate="screen">
              <a:extLst>
                <a:ext uri="{28A0092B-C50C-407E-A947-70E740481C1C}">
                  <a14:useLocalDpi xmlns:a14="http://schemas.microsoft.com/office/drawing/2010/main"/>
                </a:ext>
              </a:extLst>
            </a:blip>
            <a:stretch>
              <a:fillRect/>
            </a:stretch>
          </p:blipFill>
          <p:spPr>
            <a:xfrm>
              <a:off x="3602227" y="2852292"/>
              <a:ext cx="124841" cy="92075"/>
            </a:xfrm>
            <a:prstGeom prst="rect">
              <a:avLst/>
            </a:prstGeom>
          </p:spPr>
        </p:pic>
        <p:pic>
          <p:nvPicPr>
            <p:cNvPr id="22" name="object 22"/>
            <p:cNvPicPr/>
            <p:nvPr/>
          </p:nvPicPr>
          <p:blipFill>
            <a:blip r:embed="rId13" cstate="screen">
              <a:extLst>
                <a:ext uri="{28A0092B-C50C-407E-A947-70E740481C1C}">
                  <a14:useLocalDpi xmlns:a14="http://schemas.microsoft.com/office/drawing/2010/main"/>
                </a:ext>
              </a:extLst>
            </a:blip>
            <a:stretch>
              <a:fillRect/>
            </a:stretch>
          </p:blipFill>
          <p:spPr>
            <a:xfrm>
              <a:off x="2220214" y="3004692"/>
              <a:ext cx="1506727" cy="268097"/>
            </a:xfrm>
            <a:prstGeom prst="rect">
              <a:avLst/>
            </a:prstGeom>
          </p:spPr>
        </p:pic>
        <p:pic>
          <p:nvPicPr>
            <p:cNvPr id="23" name="object 23"/>
            <p:cNvPicPr/>
            <p:nvPr/>
          </p:nvPicPr>
          <p:blipFill>
            <a:blip r:embed="rId14" cstate="screen">
              <a:extLst>
                <a:ext uri="{28A0092B-C50C-407E-A947-70E740481C1C}">
                  <a14:useLocalDpi xmlns:a14="http://schemas.microsoft.com/office/drawing/2010/main"/>
                </a:ext>
              </a:extLst>
            </a:blip>
            <a:stretch>
              <a:fillRect/>
            </a:stretch>
          </p:blipFill>
          <p:spPr>
            <a:xfrm>
              <a:off x="739787" y="3003168"/>
              <a:ext cx="2619743" cy="269621"/>
            </a:xfrm>
            <a:prstGeom prst="rect">
              <a:avLst/>
            </a:prstGeom>
          </p:spPr>
        </p:pic>
        <p:pic>
          <p:nvPicPr>
            <p:cNvPr id="24" name="object 24"/>
            <p:cNvPicPr/>
            <p:nvPr/>
          </p:nvPicPr>
          <p:blipFill>
            <a:blip r:embed="rId15" cstate="screen">
              <a:extLst>
                <a:ext uri="{28A0092B-C50C-407E-A947-70E740481C1C}">
                  <a14:useLocalDpi xmlns:a14="http://schemas.microsoft.com/office/drawing/2010/main"/>
                </a:ext>
              </a:extLst>
            </a:blip>
            <a:stretch>
              <a:fillRect/>
            </a:stretch>
          </p:blipFill>
          <p:spPr>
            <a:xfrm>
              <a:off x="737209" y="3305936"/>
              <a:ext cx="2989605" cy="270128"/>
            </a:xfrm>
            <a:prstGeom prst="rect">
              <a:avLst/>
            </a:prstGeom>
          </p:spPr>
        </p:pic>
        <p:pic>
          <p:nvPicPr>
            <p:cNvPr id="25" name="object 25"/>
            <p:cNvPicPr/>
            <p:nvPr/>
          </p:nvPicPr>
          <p:blipFill>
            <a:blip r:embed="rId16" cstate="screen">
              <a:extLst>
                <a:ext uri="{28A0092B-C50C-407E-A947-70E740481C1C}">
                  <a14:useLocalDpi xmlns:a14="http://schemas.microsoft.com/office/drawing/2010/main"/>
                </a:ext>
              </a:extLst>
            </a:blip>
            <a:stretch>
              <a:fillRect/>
            </a:stretch>
          </p:blipFill>
          <p:spPr>
            <a:xfrm>
              <a:off x="738200" y="3609720"/>
              <a:ext cx="2992170" cy="269620"/>
            </a:xfrm>
            <a:prstGeom prst="rect">
              <a:avLst/>
            </a:prstGeom>
          </p:spPr>
        </p:pic>
        <p:pic>
          <p:nvPicPr>
            <p:cNvPr id="26" name="object 26"/>
            <p:cNvPicPr/>
            <p:nvPr/>
          </p:nvPicPr>
          <p:blipFill>
            <a:blip r:embed="rId17" cstate="screen">
              <a:extLst>
                <a:ext uri="{28A0092B-C50C-407E-A947-70E740481C1C}">
                  <a14:useLocalDpi xmlns:a14="http://schemas.microsoft.com/office/drawing/2010/main"/>
                </a:ext>
              </a:extLst>
            </a:blip>
            <a:stretch>
              <a:fillRect/>
            </a:stretch>
          </p:blipFill>
          <p:spPr>
            <a:xfrm>
              <a:off x="743953" y="3912996"/>
              <a:ext cx="2981591" cy="117220"/>
            </a:xfrm>
            <a:prstGeom prst="rect">
              <a:avLst/>
            </a:prstGeom>
          </p:spPr>
        </p:pic>
        <p:pic>
          <p:nvPicPr>
            <p:cNvPr id="27" name="object 27"/>
            <p:cNvPicPr/>
            <p:nvPr/>
          </p:nvPicPr>
          <p:blipFill>
            <a:blip r:embed="rId18" cstate="screen">
              <a:extLst>
                <a:ext uri="{28A0092B-C50C-407E-A947-70E740481C1C}">
                  <a14:useLocalDpi xmlns:a14="http://schemas.microsoft.com/office/drawing/2010/main"/>
                </a:ext>
              </a:extLst>
            </a:blip>
            <a:stretch>
              <a:fillRect/>
            </a:stretch>
          </p:blipFill>
          <p:spPr>
            <a:xfrm>
              <a:off x="744016" y="4064888"/>
              <a:ext cx="2979369" cy="117728"/>
            </a:xfrm>
            <a:prstGeom prst="rect">
              <a:avLst/>
            </a:prstGeom>
          </p:spPr>
        </p:pic>
        <p:pic>
          <p:nvPicPr>
            <p:cNvPr id="28" name="object 28"/>
            <p:cNvPicPr/>
            <p:nvPr/>
          </p:nvPicPr>
          <p:blipFill>
            <a:blip r:embed="rId19" cstate="screen">
              <a:extLst>
                <a:ext uri="{28A0092B-C50C-407E-A947-70E740481C1C}">
                  <a14:useLocalDpi xmlns:a14="http://schemas.microsoft.com/office/drawing/2010/main"/>
                </a:ext>
              </a:extLst>
            </a:blip>
            <a:stretch>
              <a:fillRect/>
            </a:stretch>
          </p:blipFill>
          <p:spPr>
            <a:xfrm>
              <a:off x="740079" y="4214748"/>
              <a:ext cx="1774393" cy="118745"/>
            </a:xfrm>
            <a:prstGeom prst="rect">
              <a:avLst/>
            </a:prstGeom>
          </p:spPr>
        </p:pic>
        <p:pic>
          <p:nvPicPr>
            <p:cNvPr id="29" name="object 29"/>
            <p:cNvPicPr/>
            <p:nvPr/>
          </p:nvPicPr>
          <p:blipFill>
            <a:blip r:embed="rId20" cstate="screen">
              <a:extLst>
                <a:ext uri="{28A0092B-C50C-407E-A947-70E740481C1C}">
                  <a14:useLocalDpi xmlns:a14="http://schemas.microsoft.com/office/drawing/2010/main"/>
                </a:ext>
              </a:extLst>
            </a:blip>
            <a:stretch>
              <a:fillRect/>
            </a:stretch>
          </p:blipFill>
          <p:spPr>
            <a:xfrm>
              <a:off x="2632202" y="4215764"/>
              <a:ext cx="1098169" cy="117728"/>
            </a:xfrm>
            <a:prstGeom prst="rect">
              <a:avLst/>
            </a:prstGeom>
          </p:spPr>
        </p:pic>
        <p:pic>
          <p:nvPicPr>
            <p:cNvPr id="30" name="object 30"/>
            <p:cNvPicPr/>
            <p:nvPr/>
          </p:nvPicPr>
          <p:blipFill>
            <a:blip r:embed="rId21" cstate="screen">
              <a:extLst>
                <a:ext uri="{28A0092B-C50C-407E-A947-70E740481C1C}">
                  <a14:useLocalDpi xmlns:a14="http://schemas.microsoft.com/office/drawing/2010/main"/>
                </a:ext>
              </a:extLst>
            </a:blip>
            <a:stretch>
              <a:fillRect/>
            </a:stretch>
          </p:blipFill>
          <p:spPr>
            <a:xfrm>
              <a:off x="739965" y="4366640"/>
              <a:ext cx="2986976" cy="270128"/>
            </a:xfrm>
            <a:prstGeom prst="rect">
              <a:avLst/>
            </a:prstGeom>
          </p:spPr>
        </p:pic>
        <p:pic>
          <p:nvPicPr>
            <p:cNvPr id="31" name="object 31"/>
            <p:cNvPicPr/>
            <p:nvPr/>
          </p:nvPicPr>
          <p:blipFill>
            <a:blip r:embed="rId22" cstate="screen">
              <a:extLst>
                <a:ext uri="{28A0092B-C50C-407E-A947-70E740481C1C}">
                  <a14:useLocalDpi xmlns:a14="http://schemas.microsoft.com/office/drawing/2010/main"/>
                </a:ext>
              </a:extLst>
            </a:blip>
            <a:stretch>
              <a:fillRect/>
            </a:stretch>
          </p:blipFill>
          <p:spPr>
            <a:xfrm>
              <a:off x="745362" y="4670424"/>
              <a:ext cx="1248918" cy="117221"/>
            </a:xfrm>
            <a:prstGeom prst="rect">
              <a:avLst/>
            </a:prstGeom>
          </p:spPr>
        </p:pic>
        <p:pic>
          <p:nvPicPr>
            <p:cNvPr id="32" name="object 32"/>
            <p:cNvPicPr/>
            <p:nvPr/>
          </p:nvPicPr>
          <p:blipFill>
            <a:blip r:embed="rId23" cstate="screen">
              <a:extLst>
                <a:ext uri="{28A0092B-C50C-407E-A947-70E740481C1C}">
                  <a14:useLocalDpi xmlns:a14="http://schemas.microsoft.com/office/drawing/2010/main"/>
                </a:ext>
              </a:extLst>
            </a:blip>
            <a:stretch>
              <a:fillRect/>
            </a:stretch>
          </p:blipFill>
          <p:spPr>
            <a:xfrm>
              <a:off x="739965" y="4846319"/>
              <a:ext cx="821118" cy="93725"/>
            </a:xfrm>
            <a:prstGeom prst="rect">
              <a:avLst/>
            </a:prstGeom>
          </p:spPr>
        </p:pic>
        <p:pic>
          <p:nvPicPr>
            <p:cNvPr id="33" name="object 33"/>
            <p:cNvPicPr/>
            <p:nvPr/>
          </p:nvPicPr>
          <p:blipFill>
            <a:blip r:embed="rId24" cstate="screen">
              <a:extLst>
                <a:ext uri="{28A0092B-C50C-407E-A947-70E740481C1C}">
                  <a14:useLocalDpi xmlns:a14="http://schemas.microsoft.com/office/drawing/2010/main"/>
                </a:ext>
              </a:extLst>
            </a:blip>
            <a:stretch>
              <a:fillRect/>
            </a:stretch>
          </p:blipFill>
          <p:spPr>
            <a:xfrm>
              <a:off x="1640077" y="4822824"/>
              <a:ext cx="719963" cy="115697"/>
            </a:xfrm>
            <a:prstGeom prst="rect">
              <a:avLst/>
            </a:prstGeom>
          </p:spPr>
        </p:pic>
        <p:pic>
          <p:nvPicPr>
            <p:cNvPr id="34" name="object 34"/>
            <p:cNvPicPr/>
            <p:nvPr/>
          </p:nvPicPr>
          <p:blipFill>
            <a:blip r:embed="rId25" cstate="screen">
              <a:extLst>
                <a:ext uri="{28A0092B-C50C-407E-A947-70E740481C1C}">
                  <a14:useLocalDpi xmlns:a14="http://schemas.microsoft.com/office/drawing/2010/main"/>
                </a:ext>
              </a:extLst>
            </a:blip>
            <a:stretch>
              <a:fillRect/>
            </a:stretch>
          </p:blipFill>
          <p:spPr>
            <a:xfrm>
              <a:off x="2055621" y="4670424"/>
              <a:ext cx="1671319" cy="244475"/>
            </a:xfrm>
            <a:prstGeom prst="rect">
              <a:avLst/>
            </a:prstGeom>
          </p:spPr>
        </p:pic>
        <p:pic>
          <p:nvPicPr>
            <p:cNvPr id="35" name="object 35"/>
            <p:cNvPicPr/>
            <p:nvPr/>
          </p:nvPicPr>
          <p:blipFill>
            <a:blip r:embed="rId26" cstate="screen">
              <a:extLst>
                <a:ext uri="{28A0092B-C50C-407E-A947-70E740481C1C}">
                  <a14:useLocalDpi xmlns:a14="http://schemas.microsoft.com/office/drawing/2010/main"/>
                </a:ext>
              </a:extLst>
            </a:blip>
            <a:stretch>
              <a:fillRect/>
            </a:stretch>
          </p:blipFill>
          <p:spPr>
            <a:xfrm>
              <a:off x="744016" y="4971668"/>
              <a:ext cx="1428572" cy="117728"/>
            </a:xfrm>
            <a:prstGeom prst="rect">
              <a:avLst/>
            </a:prstGeom>
          </p:spPr>
        </p:pic>
        <p:pic>
          <p:nvPicPr>
            <p:cNvPr id="36" name="object 36"/>
            <p:cNvPicPr/>
            <p:nvPr/>
          </p:nvPicPr>
          <p:blipFill>
            <a:blip r:embed="rId27" cstate="screen">
              <a:extLst>
                <a:ext uri="{28A0092B-C50C-407E-A947-70E740481C1C}">
                  <a14:useLocalDpi xmlns:a14="http://schemas.microsoft.com/office/drawing/2010/main"/>
                </a:ext>
              </a:extLst>
            </a:blip>
            <a:stretch>
              <a:fillRect/>
            </a:stretch>
          </p:blipFill>
          <p:spPr>
            <a:xfrm>
              <a:off x="2212848" y="4972176"/>
              <a:ext cx="1354963" cy="117220"/>
            </a:xfrm>
            <a:prstGeom prst="rect">
              <a:avLst/>
            </a:prstGeom>
          </p:spPr>
        </p:pic>
      </p:grpSp>
      <p:grpSp>
        <p:nvGrpSpPr>
          <p:cNvPr id="37" name="object 37"/>
          <p:cNvGrpSpPr/>
          <p:nvPr/>
        </p:nvGrpSpPr>
        <p:grpSpPr>
          <a:xfrm>
            <a:off x="3" y="3"/>
            <a:ext cx="7268209" cy="2411730"/>
            <a:chOff x="0" y="0"/>
            <a:chExt cx="7268209" cy="2411730"/>
          </a:xfrm>
        </p:grpSpPr>
        <p:sp>
          <p:nvSpPr>
            <p:cNvPr id="38" name="object 38"/>
            <p:cNvSpPr/>
            <p:nvPr/>
          </p:nvSpPr>
          <p:spPr>
            <a:xfrm>
              <a:off x="0" y="0"/>
              <a:ext cx="5265420" cy="1282700"/>
            </a:xfrm>
            <a:custGeom>
              <a:avLst/>
              <a:gdLst/>
              <a:ahLst/>
              <a:cxnLst/>
              <a:rect l="l" t="t" r="r" b="b"/>
              <a:pathLst>
                <a:path w="5265420" h="1282700">
                  <a:moveTo>
                    <a:pt x="5265252" y="0"/>
                  </a:moveTo>
                  <a:lnTo>
                    <a:pt x="0" y="0"/>
                  </a:lnTo>
                  <a:lnTo>
                    <a:pt x="0" y="1282445"/>
                  </a:lnTo>
                  <a:lnTo>
                    <a:pt x="2585720" y="1282445"/>
                  </a:lnTo>
                  <a:lnTo>
                    <a:pt x="4112260" y="1241170"/>
                  </a:lnTo>
                  <a:lnTo>
                    <a:pt x="4913630" y="950340"/>
                  </a:lnTo>
                  <a:lnTo>
                    <a:pt x="5250815" y="161035"/>
                  </a:lnTo>
                  <a:lnTo>
                    <a:pt x="5265252" y="0"/>
                  </a:lnTo>
                  <a:close/>
                </a:path>
              </a:pathLst>
            </a:custGeom>
            <a:solidFill>
              <a:srgbClr val="004448"/>
            </a:solidFill>
          </p:spPr>
          <p:txBody>
            <a:bodyPr wrap="square" lIns="0" tIns="0" rIns="0" bIns="0" rtlCol="0"/>
            <a:lstStyle/>
            <a:p>
              <a:endParaRPr/>
            </a:p>
          </p:txBody>
        </p:sp>
        <p:pic>
          <p:nvPicPr>
            <p:cNvPr id="39" name="object 39"/>
            <p:cNvPicPr/>
            <p:nvPr/>
          </p:nvPicPr>
          <p:blipFill>
            <a:blip r:embed="rId28" cstate="screen">
              <a:extLst>
                <a:ext uri="{28A0092B-C50C-407E-A947-70E740481C1C}">
                  <a14:useLocalDpi xmlns:a14="http://schemas.microsoft.com/office/drawing/2010/main"/>
                </a:ext>
              </a:extLst>
            </a:blip>
            <a:stretch>
              <a:fillRect/>
            </a:stretch>
          </p:blipFill>
          <p:spPr>
            <a:xfrm>
              <a:off x="4586604" y="446785"/>
              <a:ext cx="2411729" cy="1597659"/>
            </a:xfrm>
            <a:prstGeom prst="rect">
              <a:avLst/>
            </a:prstGeom>
          </p:spPr>
        </p:pic>
        <p:sp>
          <p:nvSpPr>
            <p:cNvPr id="40" name="object 40"/>
            <p:cNvSpPr/>
            <p:nvPr/>
          </p:nvSpPr>
          <p:spPr>
            <a:xfrm>
              <a:off x="4586604" y="457580"/>
              <a:ext cx="2411730" cy="1591310"/>
            </a:xfrm>
            <a:custGeom>
              <a:avLst/>
              <a:gdLst/>
              <a:ahLst/>
              <a:cxnLst/>
              <a:rect l="l" t="t" r="r" b="b"/>
              <a:pathLst>
                <a:path w="2411729" h="1591310">
                  <a:moveTo>
                    <a:pt x="2411729" y="1586865"/>
                  </a:moveTo>
                  <a:lnTo>
                    <a:pt x="0" y="1586865"/>
                  </a:lnTo>
                  <a:lnTo>
                    <a:pt x="0" y="1591309"/>
                  </a:lnTo>
                  <a:lnTo>
                    <a:pt x="2411729" y="1591309"/>
                  </a:lnTo>
                  <a:lnTo>
                    <a:pt x="2411729" y="1586865"/>
                  </a:lnTo>
                  <a:close/>
                </a:path>
                <a:path w="2411729" h="1591310">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41" name="object 41"/>
            <p:cNvPicPr/>
            <p:nvPr/>
          </p:nvPicPr>
          <p:blipFill>
            <a:blip r:embed="rId29" cstate="screen">
              <a:extLst>
                <a:ext uri="{28A0092B-C50C-407E-A947-70E740481C1C}">
                  <a14:useLocalDpi xmlns:a14="http://schemas.microsoft.com/office/drawing/2010/main"/>
                </a:ext>
              </a:extLst>
            </a:blip>
            <a:stretch>
              <a:fillRect/>
            </a:stretch>
          </p:blipFill>
          <p:spPr>
            <a:xfrm>
              <a:off x="4292600" y="2048255"/>
              <a:ext cx="2975609" cy="86995"/>
            </a:xfrm>
            <a:prstGeom prst="rect">
              <a:avLst/>
            </a:prstGeom>
          </p:spPr>
        </p:pic>
        <p:pic>
          <p:nvPicPr>
            <p:cNvPr id="42" name="object 42"/>
            <p:cNvPicPr/>
            <p:nvPr/>
          </p:nvPicPr>
          <p:blipFill>
            <a:blip r:embed="rId30" cstate="screen">
              <a:extLst>
                <a:ext uri="{28A0092B-C50C-407E-A947-70E740481C1C}">
                  <a14:useLocalDpi xmlns:a14="http://schemas.microsoft.com/office/drawing/2010/main"/>
                </a:ext>
              </a:extLst>
            </a:blip>
            <a:stretch>
              <a:fillRect/>
            </a:stretch>
          </p:blipFill>
          <p:spPr>
            <a:xfrm>
              <a:off x="4646295" y="542035"/>
              <a:ext cx="2291714" cy="1417954"/>
            </a:xfrm>
            <a:prstGeom prst="rect">
              <a:avLst/>
            </a:prstGeom>
          </p:spPr>
        </p:pic>
        <p:sp>
          <p:nvSpPr>
            <p:cNvPr id="43" name="object 43"/>
            <p:cNvSpPr/>
            <p:nvPr/>
          </p:nvSpPr>
          <p:spPr>
            <a:xfrm>
              <a:off x="6080125" y="1556130"/>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4" name="object 44"/>
            <p:cNvSpPr/>
            <p:nvPr/>
          </p:nvSpPr>
          <p:spPr>
            <a:xfrm>
              <a:off x="6046470" y="1523110"/>
              <a:ext cx="815975" cy="779780"/>
            </a:xfrm>
            <a:custGeom>
              <a:avLst/>
              <a:gdLst/>
              <a:ahLst/>
              <a:cxnLst/>
              <a:rect l="l" t="t" r="r" b="b"/>
              <a:pathLst>
                <a:path w="815975" h="779780">
                  <a:moveTo>
                    <a:pt x="399414" y="0"/>
                  </a:moveTo>
                  <a:lnTo>
                    <a:pt x="353694" y="3810"/>
                  </a:lnTo>
                  <a:lnTo>
                    <a:pt x="308609" y="12065"/>
                  </a:lnTo>
                  <a:lnTo>
                    <a:pt x="266064" y="24765"/>
                  </a:lnTo>
                  <a:lnTo>
                    <a:pt x="224789" y="41910"/>
                  </a:lnTo>
                  <a:lnTo>
                    <a:pt x="186054" y="62865"/>
                  </a:lnTo>
                  <a:lnTo>
                    <a:pt x="149859" y="88265"/>
                  </a:lnTo>
                  <a:lnTo>
                    <a:pt x="116839" y="117475"/>
                  </a:lnTo>
                  <a:lnTo>
                    <a:pt x="86994" y="149860"/>
                  </a:lnTo>
                  <a:lnTo>
                    <a:pt x="60959" y="185420"/>
                  </a:lnTo>
                  <a:lnTo>
                    <a:pt x="39369" y="223520"/>
                  </a:lnTo>
                  <a:lnTo>
                    <a:pt x="21589" y="264795"/>
                  </a:lnTo>
                  <a:lnTo>
                    <a:pt x="8889" y="309245"/>
                  </a:lnTo>
                  <a:lnTo>
                    <a:pt x="1904" y="353695"/>
                  </a:lnTo>
                  <a:lnTo>
                    <a:pt x="0" y="398779"/>
                  </a:lnTo>
                  <a:lnTo>
                    <a:pt x="3809" y="441960"/>
                  </a:lnTo>
                  <a:lnTo>
                    <a:pt x="12064" y="485140"/>
                  </a:lnTo>
                  <a:lnTo>
                    <a:pt x="26034" y="525779"/>
                  </a:lnTo>
                  <a:lnTo>
                    <a:pt x="43814" y="565150"/>
                  </a:lnTo>
                  <a:lnTo>
                    <a:pt x="66039" y="601979"/>
                  </a:lnTo>
                  <a:lnTo>
                    <a:pt x="92075" y="636904"/>
                  </a:lnTo>
                  <a:lnTo>
                    <a:pt x="122554" y="668654"/>
                  </a:lnTo>
                  <a:lnTo>
                    <a:pt x="156209" y="696595"/>
                  </a:lnTo>
                  <a:lnTo>
                    <a:pt x="193675" y="721360"/>
                  </a:lnTo>
                  <a:lnTo>
                    <a:pt x="234314" y="742315"/>
                  </a:lnTo>
                  <a:lnTo>
                    <a:pt x="277494" y="759460"/>
                  </a:lnTo>
                  <a:lnTo>
                    <a:pt x="323214" y="771525"/>
                  </a:lnTo>
                  <a:lnTo>
                    <a:pt x="370204" y="777875"/>
                  </a:lnTo>
                  <a:lnTo>
                    <a:pt x="417194" y="779779"/>
                  </a:lnTo>
                  <a:lnTo>
                    <a:pt x="462914" y="776604"/>
                  </a:lnTo>
                  <a:lnTo>
                    <a:pt x="507364" y="768350"/>
                  </a:lnTo>
                  <a:lnTo>
                    <a:pt x="550545" y="755015"/>
                  </a:lnTo>
                  <a:lnTo>
                    <a:pt x="591184" y="737870"/>
                  </a:lnTo>
                  <a:lnTo>
                    <a:pt x="629920" y="716915"/>
                  </a:lnTo>
                  <a:lnTo>
                    <a:pt x="666114" y="691515"/>
                  </a:lnTo>
                  <a:lnTo>
                    <a:pt x="699770" y="662940"/>
                  </a:lnTo>
                  <a:lnTo>
                    <a:pt x="728979" y="630554"/>
                  </a:lnTo>
                  <a:lnTo>
                    <a:pt x="755014" y="594995"/>
                  </a:lnTo>
                  <a:lnTo>
                    <a:pt x="777239" y="556260"/>
                  </a:lnTo>
                  <a:lnTo>
                    <a:pt x="794384" y="514985"/>
                  </a:lnTo>
                  <a:lnTo>
                    <a:pt x="807084" y="471170"/>
                  </a:lnTo>
                  <a:lnTo>
                    <a:pt x="814070" y="426085"/>
                  </a:lnTo>
                  <a:lnTo>
                    <a:pt x="815975" y="381635"/>
                  </a:lnTo>
                  <a:lnTo>
                    <a:pt x="812164" y="337820"/>
                  </a:lnTo>
                  <a:lnTo>
                    <a:pt x="803909" y="295275"/>
                  </a:lnTo>
                  <a:lnTo>
                    <a:pt x="790575" y="254000"/>
                  </a:lnTo>
                  <a:lnTo>
                    <a:pt x="772159" y="214629"/>
                  </a:lnTo>
                  <a:lnTo>
                    <a:pt x="749934" y="177800"/>
                  </a:lnTo>
                  <a:lnTo>
                    <a:pt x="723900" y="143510"/>
                  </a:lnTo>
                  <a:lnTo>
                    <a:pt x="693420" y="111760"/>
                  </a:lnTo>
                  <a:lnTo>
                    <a:pt x="659764" y="83185"/>
                  </a:lnTo>
                  <a:lnTo>
                    <a:pt x="622300" y="58420"/>
                  </a:lnTo>
                  <a:lnTo>
                    <a:pt x="582295" y="37465"/>
                  </a:lnTo>
                  <a:lnTo>
                    <a:pt x="539114" y="20954"/>
                  </a:lnTo>
                  <a:lnTo>
                    <a:pt x="492759" y="8890"/>
                  </a:lnTo>
                  <a:lnTo>
                    <a:pt x="445769" y="1904"/>
                  </a:lnTo>
                  <a:lnTo>
                    <a:pt x="399414" y="0"/>
                  </a:lnTo>
                  <a:close/>
                </a:path>
              </a:pathLst>
            </a:custGeom>
            <a:solidFill>
              <a:srgbClr val="CC912F"/>
            </a:solidFill>
          </p:spPr>
          <p:txBody>
            <a:bodyPr wrap="square" lIns="0" tIns="0" rIns="0" bIns="0" rtlCol="0"/>
            <a:lstStyle/>
            <a:p>
              <a:endParaRPr/>
            </a:p>
          </p:txBody>
        </p:sp>
        <p:sp>
          <p:nvSpPr>
            <p:cNvPr id="45" name="object 45"/>
            <p:cNvSpPr/>
            <p:nvPr/>
          </p:nvSpPr>
          <p:spPr>
            <a:xfrm>
              <a:off x="159499" y="359663"/>
              <a:ext cx="285750" cy="213995"/>
            </a:xfrm>
            <a:custGeom>
              <a:avLst/>
              <a:gdLst/>
              <a:ahLst/>
              <a:cxnLst/>
              <a:rect l="l" t="t" r="r" b="b"/>
              <a:pathLst>
                <a:path w="285750" h="213995">
                  <a:moveTo>
                    <a:pt x="24434" y="151638"/>
                  </a:moveTo>
                  <a:lnTo>
                    <a:pt x="0" y="155067"/>
                  </a:lnTo>
                  <a:lnTo>
                    <a:pt x="2149" y="167518"/>
                  </a:lnTo>
                  <a:lnTo>
                    <a:pt x="6159" y="178768"/>
                  </a:lnTo>
                  <a:lnTo>
                    <a:pt x="39277" y="209899"/>
                  </a:lnTo>
                  <a:lnTo>
                    <a:pt x="63246" y="213995"/>
                  </a:lnTo>
                  <a:lnTo>
                    <a:pt x="77143" y="212804"/>
                  </a:lnTo>
                  <a:lnTo>
                    <a:pt x="89784" y="209232"/>
                  </a:lnTo>
                  <a:lnTo>
                    <a:pt x="101170" y="203279"/>
                  </a:lnTo>
                  <a:lnTo>
                    <a:pt x="111302" y="194945"/>
                  </a:lnTo>
                  <a:lnTo>
                    <a:pt x="113088" y="192786"/>
                  </a:lnTo>
                  <a:lnTo>
                    <a:pt x="63385" y="192786"/>
                  </a:lnTo>
                  <a:lnTo>
                    <a:pt x="56401" y="192170"/>
                  </a:lnTo>
                  <a:lnTo>
                    <a:pt x="26883" y="161655"/>
                  </a:lnTo>
                  <a:lnTo>
                    <a:pt x="24434" y="151638"/>
                  </a:lnTo>
                  <a:close/>
                </a:path>
                <a:path w="285750" h="213995">
                  <a:moveTo>
                    <a:pt x="114953" y="108330"/>
                  </a:moveTo>
                  <a:lnTo>
                    <a:pt x="65417" y="108330"/>
                  </a:lnTo>
                  <a:lnTo>
                    <a:pt x="73530" y="109045"/>
                  </a:lnTo>
                  <a:lnTo>
                    <a:pt x="80895" y="111188"/>
                  </a:lnTo>
                  <a:lnTo>
                    <a:pt x="104381" y="148971"/>
                  </a:lnTo>
                  <a:lnTo>
                    <a:pt x="103638" y="157924"/>
                  </a:lnTo>
                  <a:lnTo>
                    <a:pt x="79284" y="189642"/>
                  </a:lnTo>
                  <a:lnTo>
                    <a:pt x="63385" y="192786"/>
                  </a:lnTo>
                  <a:lnTo>
                    <a:pt x="113088" y="192786"/>
                  </a:lnTo>
                  <a:lnTo>
                    <a:pt x="119613" y="184896"/>
                  </a:lnTo>
                  <a:lnTo>
                    <a:pt x="125550" y="173799"/>
                  </a:lnTo>
                  <a:lnTo>
                    <a:pt x="129113" y="161655"/>
                  </a:lnTo>
                  <a:lnTo>
                    <a:pt x="130302" y="148463"/>
                  </a:lnTo>
                  <a:lnTo>
                    <a:pt x="129692" y="138719"/>
                  </a:lnTo>
                  <a:lnTo>
                    <a:pt x="127862" y="129857"/>
                  </a:lnTo>
                  <a:lnTo>
                    <a:pt x="124810" y="121852"/>
                  </a:lnTo>
                  <a:lnTo>
                    <a:pt x="120535" y="114680"/>
                  </a:lnTo>
                  <a:lnTo>
                    <a:pt x="115156" y="108491"/>
                  </a:lnTo>
                  <a:lnTo>
                    <a:pt x="114953" y="108330"/>
                  </a:lnTo>
                  <a:close/>
                </a:path>
                <a:path w="285750" h="213995">
                  <a:moveTo>
                    <a:pt x="50901" y="88519"/>
                  </a:moveTo>
                  <a:lnTo>
                    <a:pt x="48183" y="111125"/>
                  </a:lnTo>
                  <a:lnTo>
                    <a:pt x="55067" y="109220"/>
                  </a:lnTo>
                  <a:lnTo>
                    <a:pt x="60807" y="108330"/>
                  </a:lnTo>
                  <a:lnTo>
                    <a:pt x="114953" y="108330"/>
                  </a:lnTo>
                  <a:lnTo>
                    <a:pt x="108792" y="103457"/>
                  </a:lnTo>
                  <a:lnTo>
                    <a:pt x="101445" y="99589"/>
                  </a:lnTo>
                  <a:lnTo>
                    <a:pt x="93116" y="96900"/>
                  </a:lnTo>
                  <a:lnTo>
                    <a:pt x="99483" y="93301"/>
                  </a:lnTo>
                  <a:lnTo>
                    <a:pt x="105022" y="89153"/>
                  </a:lnTo>
                  <a:lnTo>
                    <a:pt x="105276" y="88900"/>
                  </a:lnTo>
                  <a:lnTo>
                    <a:pt x="53835" y="88900"/>
                  </a:lnTo>
                  <a:lnTo>
                    <a:pt x="52527" y="88773"/>
                  </a:lnTo>
                  <a:lnTo>
                    <a:pt x="50901" y="88519"/>
                  </a:lnTo>
                  <a:close/>
                </a:path>
                <a:path w="285750" h="213995">
                  <a:moveTo>
                    <a:pt x="109061" y="21209"/>
                  </a:moveTo>
                  <a:lnTo>
                    <a:pt x="72440" y="21209"/>
                  </a:lnTo>
                  <a:lnTo>
                    <a:pt x="80264" y="24257"/>
                  </a:lnTo>
                  <a:lnTo>
                    <a:pt x="86448" y="30607"/>
                  </a:lnTo>
                  <a:lnTo>
                    <a:pt x="92392" y="36575"/>
                  </a:lnTo>
                  <a:lnTo>
                    <a:pt x="95415" y="44450"/>
                  </a:lnTo>
                  <a:lnTo>
                    <a:pt x="95355" y="54483"/>
                  </a:lnTo>
                  <a:lnTo>
                    <a:pt x="69665" y="86725"/>
                  </a:lnTo>
                  <a:lnTo>
                    <a:pt x="54838" y="88900"/>
                  </a:lnTo>
                  <a:lnTo>
                    <a:pt x="105276" y="88900"/>
                  </a:lnTo>
                  <a:lnTo>
                    <a:pt x="120535" y="54483"/>
                  </a:lnTo>
                  <a:lnTo>
                    <a:pt x="120081" y="47434"/>
                  </a:lnTo>
                  <a:lnTo>
                    <a:pt x="118718" y="40576"/>
                  </a:lnTo>
                  <a:lnTo>
                    <a:pt x="116447" y="33909"/>
                  </a:lnTo>
                  <a:lnTo>
                    <a:pt x="113271" y="27432"/>
                  </a:lnTo>
                  <a:lnTo>
                    <a:pt x="109237" y="21403"/>
                  </a:lnTo>
                  <a:lnTo>
                    <a:pt x="109061" y="21209"/>
                  </a:lnTo>
                  <a:close/>
                </a:path>
                <a:path w="285750" h="213995">
                  <a:moveTo>
                    <a:pt x="62306" y="0"/>
                  </a:moveTo>
                  <a:lnTo>
                    <a:pt x="22809" y="14224"/>
                  </a:lnTo>
                  <a:lnTo>
                    <a:pt x="2438" y="54228"/>
                  </a:lnTo>
                  <a:lnTo>
                    <a:pt x="26873" y="58927"/>
                  </a:lnTo>
                  <a:lnTo>
                    <a:pt x="28657" y="50073"/>
                  </a:lnTo>
                  <a:lnTo>
                    <a:pt x="31286" y="42386"/>
                  </a:lnTo>
                  <a:lnTo>
                    <a:pt x="62839" y="21209"/>
                  </a:lnTo>
                  <a:lnTo>
                    <a:pt x="109061" y="21209"/>
                  </a:lnTo>
                  <a:lnTo>
                    <a:pt x="104397" y="16065"/>
                  </a:lnTo>
                  <a:lnTo>
                    <a:pt x="70288" y="454"/>
                  </a:lnTo>
                  <a:lnTo>
                    <a:pt x="62306" y="0"/>
                  </a:lnTo>
                  <a:close/>
                </a:path>
                <a:path w="285750" h="213995">
                  <a:moveTo>
                    <a:pt x="179438" y="153162"/>
                  </a:moveTo>
                  <a:lnTo>
                    <a:pt x="153784" y="155448"/>
                  </a:lnTo>
                  <a:lnTo>
                    <a:pt x="155930" y="168022"/>
                  </a:lnTo>
                  <a:lnTo>
                    <a:pt x="159913" y="179276"/>
                  </a:lnTo>
                  <a:lnTo>
                    <a:pt x="193065" y="209867"/>
                  </a:lnTo>
                  <a:lnTo>
                    <a:pt x="217716" y="213868"/>
                  </a:lnTo>
                  <a:lnTo>
                    <a:pt x="233404" y="212274"/>
                  </a:lnTo>
                  <a:lnTo>
                    <a:pt x="247342" y="207502"/>
                  </a:lnTo>
                  <a:lnTo>
                    <a:pt x="259532" y="199562"/>
                  </a:lnTo>
                  <a:lnTo>
                    <a:pt x="265911" y="192786"/>
                  </a:lnTo>
                  <a:lnTo>
                    <a:pt x="217716" y="192786"/>
                  </a:lnTo>
                  <a:lnTo>
                    <a:pt x="210656" y="192164"/>
                  </a:lnTo>
                  <a:lnTo>
                    <a:pt x="181336" y="162375"/>
                  </a:lnTo>
                  <a:lnTo>
                    <a:pt x="179438" y="153162"/>
                  </a:lnTo>
                  <a:close/>
                </a:path>
                <a:path w="285750" h="213995">
                  <a:moveTo>
                    <a:pt x="270636" y="94107"/>
                  </a:moveTo>
                  <a:lnTo>
                    <a:pt x="217309" y="94107"/>
                  </a:lnTo>
                  <a:lnTo>
                    <a:pt x="226360" y="94914"/>
                  </a:lnTo>
                  <a:lnTo>
                    <a:pt x="234502" y="97329"/>
                  </a:lnTo>
                  <a:lnTo>
                    <a:pt x="259057" y="131151"/>
                  </a:lnTo>
                  <a:lnTo>
                    <a:pt x="259791" y="141604"/>
                  </a:lnTo>
                  <a:lnTo>
                    <a:pt x="259029" y="152578"/>
                  </a:lnTo>
                  <a:lnTo>
                    <a:pt x="234003" y="189261"/>
                  </a:lnTo>
                  <a:lnTo>
                    <a:pt x="217716" y="192786"/>
                  </a:lnTo>
                  <a:lnTo>
                    <a:pt x="265911" y="192786"/>
                  </a:lnTo>
                  <a:lnTo>
                    <a:pt x="284709" y="153162"/>
                  </a:lnTo>
                  <a:lnTo>
                    <a:pt x="285724" y="139319"/>
                  </a:lnTo>
                  <a:lnTo>
                    <a:pt x="284603" y="125053"/>
                  </a:lnTo>
                  <a:lnTo>
                    <a:pt x="281241" y="112156"/>
                  </a:lnTo>
                  <a:lnTo>
                    <a:pt x="275641" y="100617"/>
                  </a:lnTo>
                  <a:lnTo>
                    <a:pt x="270636" y="94107"/>
                  </a:lnTo>
                  <a:close/>
                </a:path>
                <a:path w="285750" h="213995">
                  <a:moveTo>
                    <a:pt x="276352" y="3683"/>
                  </a:moveTo>
                  <a:lnTo>
                    <a:pt x="177406" y="3683"/>
                  </a:lnTo>
                  <a:lnTo>
                    <a:pt x="158127" y="111251"/>
                  </a:lnTo>
                  <a:lnTo>
                    <a:pt x="181076" y="114426"/>
                  </a:lnTo>
                  <a:lnTo>
                    <a:pt x="184696" y="108458"/>
                  </a:lnTo>
                  <a:lnTo>
                    <a:pt x="189661" y="103504"/>
                  </a:lnTo>
                  <a:lnTo>
                    <a:pt x="195999" y="99822"/>
                  </a:lnTo>
                  <a:lnTo>
                    <a:pt x="202336" y="96012"/>
                  </a:lnTo>
                  <a:lnTo>
                    <a:pt x="209435" y="94107"/>
                  </a:lnTo>
                  <a:lnTo>
                    <a:pt x="270636" y="94107"/>
                  </a:lnTo>
                  <a:lnTo>
                    <a:pt x="267804" y="90424"/>
                  </a:lnTo>
                  <a:lnTo>
                    <a:pt x="261150" y="84582"/>
                  </a:lnTo>
                  <a:lnTo>
                    <a:pt x="186232" y="84582"/>
                  </a:lnTo>
                  <a:lnTo>
                    <a:pt x="196951" y="28321"/>
                  </a:lnTo>
                  <a:lnTo>
                    <a:pt x="276352" y="28321"/>
                  </a:lnTo>
                  <a:lnTo>
                    <a:pt x="276352" y="3683"/>
                  </a:lnTo>
                  <a:close/>
                </a:path>
                <a:path w="285750" h="213995">
                  <a:moveTo>
                    <a:pt x="223824" y="71500"/>
                  </a:moveTo>
                  <a:lnTo>
                    <a:pt x="214095" y="72312"/>
                  </a:lnTo>
                  <a:lnTo>
                    <a:pt x="204585" y="74755"/>
                  </a:lnTo>
                  <a:lnTo>
                    <a:pt x="195298" y="78841"/>
                  </a:lnTo>
                  <a:lnTo>
                    <a:pt x="186232" y="84582"/>
                  </a:lnTo>
                  <a:lnTo>
                    <a:pt x="261150" y="84582"/>
                  </a:lnTo>
                  <a:lnTo>
                    <a:pt x="258334" y="82109"/>
                  </a:lnTo>
                  <a:lnTo>
                    <a:pt x="247848" y="76200"/>
                  </a:lnTo>
                  <a:lnTo>
                    <a:pt x="236345" y="72671"/>
                  </a:lnTo>
                  <a:lnTo>
                    <a:pt x="223824" y="71500"/>
                  </a:lnTo>
                  <a:close/>
                </a:path>
              </a:pathLst>
            </a:custGeom>
            <a:solidFill>
              <a:srgbClr val="F4C15B"/>
            </a:solidFill>
          </p:spPr>
          <p:txBody>
            <a:bodyPr wrap="square" lIns="0" tIns="0" rIns="0" bIns="0" rtlCol="0"/>
            <a:lstStyle/>
            <a:p>
              <a:endParaRPr/>
            </a:p>
          </p:txBody>
        </p:sp>
        <p:sp>
          <p:nvSpPr>
            <p:cNvPr id="46" name="object 46"/>
            <p:cNvSpPr/>
            <p:nvPr/>
          </p:nvSpPr>
          <p:spPr>
            <a:xfrm>
              <a:off x="2069083" y="363092"/>
              <a:ext cx="588645" cy="216535"/>
            </a:xfrm>
            <a:custGeom>
              <a:avLst/>
              <a:gdLst/>
              <a:ahLst/>
              <a:cxnLst/>
              <a:rect l="l" t="t" r="r" b="b"/>
              <a:pathLst>
                <a:path w="588644" h="216534">
                  <a:moveTo>
                    <a:pt x="79121" y="0"/>
                  </a:moveTo>
                  <a:lnTo>
                    <a:pt x="38481" y="12573"/>
                  </a:lnTo>
                  <a:lnTo>
                    <a:pt x="10033" y="49657"/>
                  </a:lnTo>
                  <a:lnTo>
                    <a:pt x="621" y="90822"/>
                  </a:lnTo>
                  <a:lnTo>
                    <a:pt x="0" y="106680"/>
                  </a:lnTo>
                  <a:lnTo>
                    <a:pt x="549" y="121469"/>
                  </a:lnTo>
                  <a:lnTo>
                    <a:pt x="8890" y="162814"/>
                  </a:lnTo>
                  <a:lnTo>
                    <a:pt x="34671" y="202819"/>
                  </a:lnTo>
                  <a:lnTo>
                    <a:pt x="78740" y="216535"/>
                  </a:lnTo>
                  <a:lnTo>
                    <a:pt x="91309" y="215415"/>
                  </a:lnTo>
                  <a:lnTo>
                    <a:pt x="102901" y="212058"/>
                  </a:lnTo>
                  <a:lnTo>
                    <a:pt x="113494" y="206462"/>
                  </a:lnTo>
                  <a:lnTo>
                    <a:pt x="123063" y="198628"/>
                  </a:lnTo>
                  <a:lnTo>
                    <a:pt x="127956" y="192786"/>
                  </a:lnTo>
                  <a:lnTo>
                    <a:pt x="76835" y="192786"/>
                  </a:lnTo>
                  <a:lnTo>
                    <a:pt x="69336" y="192186"/>
                  </a:lnTo>
                  <a:lnTo>
                    <a:pt x="37020" y="170608"/>
                  </a:lnTo>
                  <a:lnTo>
                    <a:pt x="24399" y="131572"/>
                  </a:lnTo>
                  <a:lnTo>
                    <a:pt x="22860" y="106553"/>
                  </a:lnTo>
                  <a:lnTo>
                    <a:pt x="23191" y="96262"/>
                  </a:lnTo>
                  <a:lnTo>
                    <a:pt x="31210" y="57058"/>
                  </a:lnTo>
                  <a:lnTo>
                    <a:pt x="60912" y="26558"/>
                  </a:lnTo>
                  <a:lnTo>
                    <a:pt x="78613" y="23622"/>
                  </a:lnTo>
                  <a:lnTo>
                    <a:pt x="128252" y="23622"/>
                  </a:lnTo>
                  <a:lnTo>
                    <a:pt x="121412" y="16001"/>
                  </a:lnTo>
                  <a:lnTo>
                    <a:pt x="112339" y="9001"/>
                  </a:lnTo>
                  <a:lnTo>
                    <a:pt x="102266" y="4000"/>
                  </a:lnTo>
                  <a:lnTo>
                    <a:pt x="91193" y="1000"/>
                  </a:lnTo>
                  <a:lnTo>
                    <a:pt x="79121" y="0"/>
                  </a:lnTo>
                  <a:close/>
                </a:path>
                <a:path w="588644" h="216534">
                  <a:moveTo>
                    <a:pt x="125984" y="139573"/>
                  </a:moveTo>
                  <a:lnTo>
                    <a:pt x="108458" y="179450"/>
                  </a:lnTo>
                  <a:lnTo>
                    <a:pt x="76835" y="192786"/>
                  </a:lnTo>
                  <a:lnTo>
                    <a:pt x="127956" y="192786"/>
                  </a:lnTo>
                  <a:lnTo>
                    <a:pt x="131419" y="188652"/>
                  </a:lnTo>
                  <a:lnTo>
                    <a:pt x="138382" y="176641"/>
                  </a:lnTo>
                  <a:lnTo>
                    <a:pt x="143962" y="162522"/>
                  </a:lnTo>
                  <a:lnTo>
                    <a:pt x="148082" y="146558"/>
                  </a:lnTo>
                  <a:lnTo>
                    <a:pt x="125984" y="139573"/>
                  </a:lnTo>
                  <a:close/>
                </a:path>
                <a:path w="588644" h="216534">
                  <a:moveTo>
                    <a:pt x="128252" y="23622"/>
                  </a:moveTo>
                  <a:lnTo>
                    <a:pt x="78613" y="23622"/>
                  </a:lnTo>
                  <a:lnTo>
                    <a:pt x="86639" y="24286"/>
                  </a:lnTo>
                  <a:lnTo>
                    <a:pt x="93964" y="26273"/>
                  </a:lnTo>
                  <a:lnTo>
                    <a:pt x="120179" y="56772"/>
                  </a:lnTo>
                  <a:lnTo>
                    <a:pt x="123443" y="67437"/>
                  </a:lnTo>
                  <a:lnTo>
                    <a:pt x="145288" y="60960"/>
                  </a:lnTo>
                  <a:lnTo>
                    <a:pt x="141235" y="47291"/>
                  </a:lnTo>
                  <a:lnTo>
                    <a:pt x="135921" y="35242"/>
                  </a:lnTo>
                  <a:lnTo>
                    <a:pt x="129321" y="24812"/>
                  </a:lnTo>
                  <a:lnTo>
                    <a:pt x="128252" y="23622"/>
                  </a:lnTo>
                  <a:close/>
                </a:path>
                <a:path w="588644" h="216534">
                  <a:moveTo>
                    <a:pt x="245364" y="3556"/>
                  </a:moveTo>
                  <a:lnTo>
                    <a:pt x="221488" y="3556"/>
                  </a:lnTo>
                  <a:lnTo>
                    <a:pt x="157099" y="212979"/>
                  </a:lnTo>
                  <a:lnTo>
                    <a:pt x="180721" y="212979"/>
                  </a:lnTo>
                  <a:lnTo>
                    <a:pt x="199136" y="149606"/>
                  </a:lnTo>
                  <a:lnTo>
                    <a:pt x="293191" y="149606"/>
                  </a:lnTo>
                  <a:lnTo>
                    <a:pt x="285788" y="127000"/>
                  </a:lnTo>
                  <a:lnTo>
                    <a:pt x="205486" y="127000"/>
                  </a:lnTo>
                  <a:lnTo>
                    <a:pt x="223901" y="65532"/>
                  </a:lnTo>
                  <a:lnTo>
                    <a:pt x="226613" y="55602"/>
                  </a:lnTo>
                  <a:lnTo>
                    <a:pt x="229028" y="45624"/>
                  </a:lnTo>
                  <a:lnTo>
                    <a:pt x="231134" y="35599"/>
                  </a:lnTo>
                  <a:lnTo>
                    <a:pt x="232918" y="25526"/>
                  </a:lnTo>
                  <a:lnTo>
                    <a:pt x="252558" y="25526"/>
                  </a:lnTo>
                  <a:lnTo>
                    <a:pt x="245364" y="3556"/>
                  </a:lnTo>
                  <a:close/>
                </a:path>
                <a:path w="588644" h="216534">
                  <a:moveTo>
                    <a:pt x="293191" y="149606"/>
                  </a:moveTo>
                  <a:lnTo>
                    <a:pt x="269113" y="149606"/>
                  </a:lnTo>
                  <a:lnTo>
                    <a:pt x="288671" y="212979"/>
                  </a:lnTo>
                  <a:lnTo>
                    <a:pt x="313944" y="212979"/>
                  </a:lnTo>
                  <a:lnTo>
                    <a:pt x="293191" y="149606"/>
                  </a:lnTo>
                  <a:close/>
                </a:path>
                <a:path w="588644" h="216534">
                  <a:moveTo>
                    <a:pt x="252558" y="25526"/>
                  </a:moveTo>
                  <a:lnTo>
                    <a:pt x="232918" y="25526"/>
                  </a:lnTo>
                  <a:lnTo>
                    <a:pt x="235104" y="34599"/>
                  </a:lnTo>
                  <a:lnTo>
                    <a:pt x="237839" y="44862"/>
                  </a:lnTo>
                  <a:lnTo>
                    <a:pt x="241097" y="56316"/>
                  </a:lnTo>
                  <a:lnTo>
                    <a:pt x="244856" y="68961"/>
                  </a:lnTo>
                  <a:lnTo>
                    <a:pt x="262255" y="127000"/>
                  </a:lnTo>
                  <a:lnTo>
                    <a:pt x="285788" y="127000"/>
                  </a:lnTo>
                  <a:lnTo>
                    <a:pt x="252558" y="25526"/>
                  </a:lnTo>
                  <a:close/>
                </a:path>
                <a:path w="588644" h="216534">
                  <a:moveTo>
                    <a:pt x="341249" y="150114"/>
                  </a:moveTo>
                  <a:lnTo>
                    <a:pt x="321183" y="153543"/>
                  </a:lnTo>
                  <a:lnTo>
                    <a:pt x="321734" y="168209"/>
                  </a:lnTo>
                  <a:lnTo>
                    <a:pt x="323786" y="180959"/>
                  </a:lnTo>
                  <a:lnTo>
                    <a:pt x="346757" y="212550"/>
                  </a:lnTo>
                  <a:lnTo>
                    <a:pt x="366268" y="216535"/>
                  </a:lnTo>
                  <a:lnTo>
                    <a:pt x="373459" y="216058"/>
                  </a:lnTo>
                  <a:lnTo>
                    <a:pt x="405302" y="193752"/>
                  </a:lnTo>
                  <a:lnTo>
                    <a:pt x="406086" y="191897"/>
                  </a:lnTo>
                  <a:lnTo>
                    <a:pt x="358521" y="191897"/>
                  </a:lnTo>
                  <a:lnTo>
                    <a:pt x="352679" y="188849"/>
                  </a:lnTo>
                  <a:lnTo>
                    <a:pt x="348361" y="183007"/>
                  </a:lnTo>
                  <a:lnTo>
                    <a:pt x="345553" y="177599"/>
                  </a:lnTo>
                  <a:lnTo>
                    <a:pt x="343423" y="170322"/>
                  </a:lnTo>
                  <a:lnTo>
                    <a:pt x="341985" y="161164"/>
                  </a:lnTo>
                  <a:lnTo>
                    <a:pt x="341249" y="150114"/>
                  </a:lnTo>
                  <a:close/>
                </a:path>
                <a:path w="588644" h="216534">
                  <a:moveTo>
                    <a:pt x="413258" y="3556"/>
                  </a:moveTo>
                  <a:lnTo>
                    <a:pt x="391160" y="3556"/>
                  </a:lnTo>
                  <a:lnTo>
                    <a:pt x="391121" y="150114"/>
                  </a:lnTo>
                  <a:lnTo>
                    <a:pt x="391017" y="156237"/>
                  </a:lnTo>
                  <a:lnTo>
                    <a:pt x="371729" y="191897"/>
                  </a:lnTo>
                  <a:lnTo>
                    <a:pt x="406086" y="191897"/>
                  </a:lnTo>
                  <a:lnTo>
                    <a:pt x="413162" y="150114"/>
                  </a:lnTo>
                  <a:lnTo>
                    <a:pt x="413258" y="3556"/>
                  </a:lnTo>
                  <a:close/>
                </a:path>
                <a:path w="588644" h="216534">
                  <a:moveTo>
                    <a:pt x="519684" y="3556"/>
                  </a:moveTo>
                  <a:lnTo>
                    <a:pt x="495808" y="3556"/>
                  </a:lnTo>
                  <a:lnTo>
                    <a:pt x="431419" y="212979"/>
                  </a:lnTo>
                  <a:lnTo>
                    <a:pt x="455041" y="212979"/>
                  </a:lnTo>
                  <a:lnTo>
                    <a:pt x="473456" y="149606"/>
                  </a:lnTo>
                  <a:lnTo>
                    <a:pt x="567511" y="149606"/>
                  </a:lnTo>
                  <a:lnTo>
                    <a:pt x="560108" y="127000"/>
                  </a:lnTo>
                  <a:lnTo>
                    <a:pt x="479806" y="127000"/>
                  </a:lnTo>
                  <a:lnTo>
                    <a:pt x="498221" y="65532"/>
                  </a:lnTo>
                  <a:lnTo>
                    <a:pt x="500933" y="55602"/>
                  </a:lnTo>
                  <a:lnTo>
                    <a:pt x="503348" y="45624"/>
                  </a:lnTo>
                  <a:lnTo>
                    <a:pt x="505454" y="35599"/>
                  </a:lnTo>
                  <a:lnTo>
                    <a:pt x="507238" y="25526"/>
                  </a:lnTo>
                  <a:lnTo>
                    <a:pt x="526878" y="25526"/>
                  </a:lnTo>
                  <a:lnTo>
                    <a:pt x="519684" y="3556"/>
                  </a:lnTo>
                  <a:close/>
                </a:path>
                <a:path w="588644" h="216534">
                  <a:moveTo>
                    <a:pt x="567511" y="149606"/>
                  </a:moveTo>
                  <a:lnTo>
                    <a:pt x="543433" y="149606"/>
                  </a:lnTo>
                  <a:lnTo>
                    <a:pt x="562991" y="212979"/>
                  </a:lnTo>
                  <a:lnTo>
                    <a:pt x="588264" y="212979"/>
                  </a:lnTo>
                  <a:lnTo>
                    <a:pt x="567511" y="149606"/>
                  </a:lnTo>
                  <a:close/>
                </a:path>
                <a:path w="588644" h="216534">
                  <a:moveTo>
                    <a:pt x="526878" y="25526"/>
                  </a:moveTo>
                  <a:lnTo>
                    <a:pt x="507238" y="25526"/>
                  </a:lnTo>
                  <a:lnTo>
                    <a:pt x="509424" y="34599"/>
                  </a:lnTo>
                  <a:lnTo>
                    <a:pt x="512159" y="44862"/>
                  </a:lnTo>
                  <a:lnTo>
                    <a:pt x="515417" y="56316"/>
                  </a:lnTo>
                  <a:lnTo>
                    <a:pt x="519176" y="68961"/>
                  </a:lnTo>
                  <a:lnTo>
                    <a:pt x="536575" y="127000"/>
                  </a:lnTo>
                  <a:lnTo>
                    <a:pt x="560108" y="127000"/>
                  </a:lnTo>
                  <a:lnTo>
                    <a:pt x="526878" y="25526"/>
                  </a:lnTo>
                  <a:close/>
                </a:path>
              </a:pathLst>
            </a:custGeom>
            <a:solidFill>
              <a:srgbClr val="FFFFFF"/>
            </a:solidFill>
          </p:spPr>
          <p:txBody>
            <a:bodyPr wrap="square" lIns="0" tIns="0" rIns="0" bIns="0" rtlCol="0"/>
            <a:lstStyle/>
            <a:p>
              <a:endParaRPr/>
            </a:p>
          </p:txBody>
        </p:sp>
        <p:pic>
          <p:nvPicPr>
            <p:cNvPr id="47" name="object 47"/>
            <p:cNvPicPr/>
            <p:nvPr/>
          </p:nvPicPr>
          <p:blipFill>
            <a:blip r:embed="rId31" cstate="screen">
              <a:extLst>
                <a:ext uri="{28A0092B-C50C-407E-A947-70E740481C1C}">
                  <a14:useLocalDpi xmlns:a14="http://schemas.microsoft.com/office/drawing/2010/main"/>
                </a:ext>
              </a:extLst>
            </a:blip>
            <a:stretch>
              <a:fillRect/>
            </a:stretch>
          </p:blipFill>
          <p:spPr>
            <a:xfrm>
              <a:off x="520700" y="0"/>
              <a:ext cx="1479804" cy="964945"/>
            </a:xfrm>
            <a:prstGeom prst="rect">
              <a:avLst/>
            </a:prstGeom>
          </p:spPr>
        </p:pic>
        <p:sp>
          <p:nvSpPr>
            <p:cNvPr id="48" name="object 48"/>
            <p:cNvSpPr/>
            <p:nvPr/>
          </p:nvSpPr>
          <p:spPr>
            <a:xfrm>
              <a:off x="460324" y="1512061"/>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4"/>
                  </a:lnTo>
                  <a:lnTo>
                    <a:pt x="126047" y="37084"/>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0"/>
                  </a:lnTo>
                  <a:lnTo>
                    <a:pt x="167528" y="35687"/>
                  </a:lnTo>
                  <a:close/>
                </a:path>
                <a:path w="278765" h="128269">
                  <a:moveTo>
                    <a:pt x="151980" y="26035"/>
                  </a:moveTo>
                  <a:lnTo>
                    <a:pt x="141566" y="26035"/>
                  </a:lnTo>
                  <a:lnTo>
                    <a:pt x="137731" y="26924"/>
                  </a:lnTo>
                  <a:lnTo>
                    <a:pt x="134569" y="28701"/>
                  </a:lnTo>
                  <a:lnTo>
                    <a:pt x="131406" y="30606"/>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5"/>
                  </a:lnTo>
                  <a:lnTo>
                    <a:pt x="201993" y="84836"/>
                  </a:lnTo>
                  <a:lnTo>
                    <a:pt x="198145" y="80264"/>
                  </a:lnTo>
                  <a:lnTo>
                    <a:pt x="196214" y="73278"/>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5"/>
                  </a:lnTo>
                  <a:lnTo>
                    <a:pt x="278269" y="41655"/>
                  </a:lnTo>
                  <a:lnTo>
                    <a:pt x="278269" y="27686"/>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49" name="object 49"/>
            <p:cNvPicPr/>
            <p:nvPr/>
          </p:nvPicPr>
          <p:blipFill>
            <a:blip r:embed="rId32" cstate="screen">
              <a:extLst>
                <a:ext uri="{28A0092B-C50C-407E-A947-70E740481C1C}">
                  <a14:useLocalDpi xmlns:a14="http://schemas.microsoft.com/office/drawing/2010/main"/>
                </a:ext>
              </a:extLst>
            </a:blip>
            <a:stretch>
              <a:fillRect/>
            </a:stretch>
          </p:blipFill>
          <p:spPr>
            <a:xfrm>
              <a:off x="1073429" y="1510283"/>
              <a:ext cx="1785467" cy="131572"/>
            </a:xfrm>
            <a:prstGeom prst="rect">
              <a:avLst/>
            </a:prstGeom>
          </p:spPr>
        </p:pic>
      </p:grpSp>
      <p:sp>
        <p:nvSpPr>
          <p:cNvPr id="50" name="object 50"/>
          <p:cNvSpPr txBox="1"/>
          <p:nvPr/>
        </p:nvSpPr>
        <p:spPr>
          <a:xfrm>
            <a:off x="444503" y="1627380"/>
            <a:ext cx="1031875"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País:</a:t>
            </a:r>
            <a:r>
              <a:rPr sz="1100" spc="85" dirty="0">
                <a:solidFill>
                  <a:srgbClr val="004448"/>
                </a:solidFill>
                <a:latin typeface="Microsoft Sans Serif"/>
                <a:cs typeface="Microsoft Sans Serif"/>
              </a:rPr>
              <a:t> </a:t>
            </a:r>
            <a:r>
              <a:rPr sz="1100" spc="20" dirty="0">
                <a:solidFill>
                  <a:srgbClr val="004448"/>
                </a:solidFill>
                <a:latin typeface="Microsoft Sans Serif"/>
                <a:cs typeface="Microsoft Sans Serif"/>
              </a:rPr>
              <a:t>Es</a:t>
            </a:r>
            <a:r>
              <a:rPr sz="1100" spc="20" dirty="0">
                <a:solidFill>
                  <a:srgbClr val="57585B"/>
                </a:solidFill>
                <a:latin typeface="Microsoft Sans Serif"/>
                <a:cs typeface="Microsoft Sans Serif"/>
              </a:rPr>
              <a:t>lovenia</a:t>
            </a:r>
            <a:endParaRPr sz="1100">
              <a:latin typeface="Microsoft Sans Serif"/>
              <a:cs typeface="Microsoft Sans Serif"/>
            </a:endParaRPr>
          </a:p>
        </p:txBody>
      </p:sp>
      <p:pic>
        <p:nvPicPr>
          <p:cNvPr id="51" name="object 51"/>
          <p:cNvPicPr/>
          <p:nvPr/>
        </p:nvPicPr>
        <p:blipFill>
          <a:blip r:embed="rId33" cstate="screen">
            <a:extLst>
              <a:ext uri="{28A0092B-C50C-407E-A947-70E740481C1C}">
                <a14:useLocalDpi xmlns:a14="http://schemas.microsoft.com/office/drawing/2010/main"/>
              </a:ext>
            </a:extLst>
          </a:blip>
          <a:stretch>
            <a:fillRect/>
          </a:stretch>
        </p:blipFill>
        <p:spPr>
          <a:xfrm>
            <a:off x="3834765" y="2657896"/>
            <a:ext cx="212725" cy="209257"/>
          </a:xfrm>
          <a:prstGeom prst="rect">
            <a:avLst/>
          </a:prstGeom>
        </p:spPr>
      </p:pic>
      <p:pic>
        <p:nvPicPr>
          <p:cNvPr id="52" name="object 52"/>
          <p:cNvPicPr/>
          <p:nvPr/>
        </p:nvPicPr>
        <p:blipFill>
          <a:blip r:embed="rId34" cstate="screen">
            <a:extLst>
              <a:ext uri="{28A0092B-C50C-407E-A947-70E740481C1C}">
                <a14:useLocalDpi xmlns:a14="http://schemas.microsoft.com/office/drawing/2010/main"/>
              </a:ext>
            </a:extLst>
          </a:blip>
          <a:stretch>
            <a:fillRect/>
          </a:stretch>
        </p:blipFill>
        <p:spPr>
          <a:xfrm>
            <a:off x="3822068" y="3912657"/>
            <a:ext cx="213995" cy="195287"/>
          </a:xfrm>
          <a:prstGeom prst="rect">
            <a:avLst/>
          </a:prstGeom>
        </p:spPr>
      </p:pic>
      <p:grpSp>
        <p:nvGrpSpPr>
          <p:cNvPr id="53" name="object 53"/>
          <p:cNvGrpSpPr/>
          <p:nvPr/>
        </p:nvGrpSpPr>
        <p:grpSpPr>
          <a:xfrm>
            <a:off x="6233286" y="1782444"/>
            <a:ext cx="427990" cy="629285"/>
            <a:chOff x="6233286" y="1782444"/>
            <a:chExt cx="427990" cy="629285"/>
          </a:xfrm>
        </p:grpSpPr>
        <p:pic>
          <p:nvPicPr>
            <p:cNvPr id="54" name="object 54"/>
            <p:cNvPicPr/>
            <p:nvPr/>
          </p:nvPicPr>
          <p:blipFill>
            <a:blip r:embed="rId35" cstate="screen">
              <a:extLst>
                <a:ext uri="{28A0092B-C50C-407E-A947-70E740481C1C}">
                  <a14:useLocalDpi xmlns:a14="http://schemas.microsoft.com/office/drawing/2010/main"/>
                </a:ext>
              </a:extLst>
            </a:blip>
            <a:stretch>
              <a:fillRect/>
            </a:stretch>
          </p:blipFill>
          <p:spPr>
            <a:xfrm>
              <a:off x="6387290" y="1782444"/>
              <a:ext cx="240839" cy="184911"/>
            </a:xfrm>
            <a:prstGeom prst="rect">
              <a:avLst/>
            </a:prstGeom>
          </p:spPr>
        </p:pic>
        <p:pic>
          <p:nvPicPr>
            <p:cNvPr id="55" name="object 55"/>
            <p:cNvPicPr/>
            <p:nvPr/>
          </p:nvPicPr>
          <p:blipFill>
            <a:blip r:embed="rId36" cstate="screen">
              <a:extLst>
                <a:ext uri="{28A0092B-C50C-407E-A947-70E740481C1C}">
                  <a14:useLocalDpi xmlns:a14="http://schemas.microsoft.com/office/drawing/2010/main"/>
                </a:ext>
              </a:extLst>
            </a:blip>
            <a:stretch>
              <a:fillRect/>
            </a:stretch>
          </p:blipFill>
          <p:spPr>
            <a:xfrm>
              <a:off x="6363588" y="2007615"/>
              <a:ext cx="203072" cy="172309"/>
            </a:xfrm>
            <a:prstGeom prst="rect">
              <a:avLst/>
            </a:prstGeom>
          </p:spPr>
        </p:pic>
        <p:pic>
          <p:nvPicPr>
            <p:cNvPr id="56" name="object 56"/>
            <p:cNvPicPr/>
            <p:nvPr/>
          </p:nvPicPr>
          <p:blipFill>
            <a:blip r:embed="rId37" cstate="screen">
              <a:extLst>
                <a:ext uri="{28A0092B-C50C-407E-A947-70E740481C1C}">
                  <a14:useLocalDpi xmlns:a14="http://schemas.microsoft.com/office/drawing/2010/main"/>
                </a:ext>
              </a:extLst>
            </a:blip>
            <a:stretch>
              <a:fillRect/>
            </a:stretch>
          </p:blipFill>
          <p:spPr>
            <a:xfrm>
              <a:off x="6346951" y="2242311"/>
              <a:ext cx="152146" cy="169037"/>
            </a:xfrm>
            <a:prstGeom prst="rect">
              <a:avLst/>
            </a:prstGeom>
          </p:spPr>
        </p:pic>
        <p:sp>
          <p:nvSpPr>
            <p:cNvPr id="57" name="object 57"/>
            <p:cNvSpPr/>
            <p:nvPr/>
          </p:nvSpPr>
          <p:spPr>
            <a:xfrm>
              <a:off x="6233287" y="1934717"/>
              <a:ext cx="427990" cy="452120"/>
            </a:xfrm>
            <a:custGeom>
              <a:avLst/>
              <a:gdLst/>
              <a:ahLst/>
              <a:cxnLst/>
              <a:rect l="l" t="t" r="r" b="b"/>
              <a:pathLst>
                <a:path w="427990" h="452119">
                  <a:moveTo>
                    <a:pt x="178054" y="257556"/>
                  </a:moveTo>
                  <a:lnTo>
                    <a:pt x="77216" y="343916"/>
                  </a:lnTo>
                  <a:lnTo>
                    <a:pt x="61849" y="364998"/>
                  </a:lnTo>
                  <a:lnTo>
                    <a:pt x="60794" y="358978"/>
                  </a:lnTo>
                  <a:lnTo>
                    <a:pt x="27940" y="225552"/>
                  </a:lnTo>
                  <a:lnTo>
                    <a:pt x="0" y="219710"/>
                  </a:lnTo>
                  <a:lnTo>
                    <a:pt x="34404" y="339813"/>
                  </a:lnTo>
                  <a:lnTo>
                    <a:pt x="45212" y="377698"/>
                  </a:lnTo>
                  <a:lnTo>
                    <a:pt x="71628" y="383413"/>
                  </a:lnTo>
                  <a:lnTo>
                    <a:pt x="87160" y="364998"/>
                  </a:lnTo>
                  <a:lnTo>
                    <a:pt x="178054" y="257556"/>
                  </a:lnTo>
                  <a:close/>
                </a:path>
                <a:path w="427990" h="452119">
                  <a:moveTo>
                    <a:pt x="231140" y="268859"/>
                  </a:moveTo>
                  <a:lnTo>
                    <a:pt x="205359" y="263271"/>
                  </a:lnTo>
                  <a:lnTo>
                    <a:pt x="175260" y="405384"/>
                  </a:lnTo>
                  <a:lnTo>
                    <a:pt x="200914" y="410845"/>
                  </a:lnTo>
                  <a:lnTo>
                    <a:pt x="208508" y="375323"/>
                  </a:lnTo>
                  <a:lnTo>
                    <a:pt x="231140" y="268859"/>
                  </a:lnTo>
                  <a:close/>
                </a:path>
                <a:path w="427990" h="452119">
                  <a:moveTo>
                    <a:pt x="237871" y="32766"/>
                  </a:moveTo>
                  <a:lnTo>
                    <a:pt x="83693" y="0"/>
                  </a:lnTo>
                  <a:lnTo>
                    <a:pt x="82550" y="5588"/>
                  </a:lnTo>
                  <a:lnTo>
                    <a:pt x="81280" y="11176"/>
                  </a:lnTo>
                  <a:lnTo>
                    <a:pt x="80137" y="16764"/>
                  </a:lnTo>
                  <a:lnTo>
                    <a:pt x="144272" y="30353"/>
                  </a:lnTo>
                  <a:lnTo>
                    <a:pt x="117602" y="155575"/>
                  </a:lnTo>
                  <a:lnTo>
                    <a:pt x="143383" y="161036"/>
                  </a:lnTo>
                  <a:lnTo>
                    <a:pt x="170053" y="35814"/>
                  </a:lnTo>
                  <a:lnTo>
                    <a:pt x="234315" y="49530"/>
                  </a:lnTo>
                  <a:lnTo>
                    <a:pt x="235585" y="43942"/>
                  </a:lnTo>
                  <a:lnTo>
                    <a:pt x="237236" y="35814"/>
                  </a:lnTo>
                  <a:lnTo>
                    <a:pt x="237871" y="32766"/>
                  </a:lnTo>
                  <a:close/>
                </a:path>
                <a:path w="427990" h="452119">
                  <a:moveTo>
                    <a:pt x="418833" y="308737"/>
                  </a:moveTo>
                  <a:lnTo>
                    <a:pt x="382498" y="300990"/>
                  </a:lnTo>
                  <a:lnTo>
                    <a:pt x="278257" y="278765"/>
                  </a:lnTo>
                  <a:lnTo>
                    <a:pt x="270649" y="314299"/>
                  </a:lnTo>
                  <a:lnTo>
                    <a:pt x="263093" y="349821"/>
                  </a:lnTo>
                  <a:lnTo>
                    <a:pt x="248031" y="420878"/>
                  </a:lnTo>
                  <a:lnTo>
                    <a:pt x="393192" y="451739"/>
                  </a:lnTo>
                  <a:lnTo>
                    <a:pt x="394335" y="446151"/>
                  </a:lnTo>
                  <a:lnTo>
                    <a:pt x="395605" y="440563"/>
                  </a:lnTo>
                  <a:lnTo>
                    <a:pt x="396735" y="434975"/>
                  </a:lnTo>
                  <a:lnTo>
                    <a:pt x="277368" y="409575"/>
                  </a:lnTo>
                  <a:lnTo>
                    <a:pt x="287655" y="361188"/>
                  </a:lnTo>
                  <a:lnTo>
                    <a:pt x="395211" y="384048"/>
                  </a:lnTo>
                  <a:lnTo>
                    <a:pt x="396367" y="378587"/>
                  </a:lnTo>
                  <a:lnTo>
                    <a:pt x="397637" y="372999"/>
                  </a:lnTo>
                  <a:lnTo>
                    <a:pt x="398780" y="367411"/>
                  </a:lnTo>
                  <a:lnTo>
                    <a:pt x="369455" y="361188"/>
                  </a:lnTo>
                  <a:lnTo>
                    <a:pt x="291084" y="344551"/>
                  </a:lnTo>
                  <a:lnTo>
                    <a:pt x="293433" y="333692"/>
                  </a:lnTo>
                  <a:lnTo>
                    <a:pt x="295757" y="322821"/>
                  </a:lnTo>
                  <a:lnTo>
                    <a:pt x="300355" y="300990"/>
                  </a:lnTo>
                  <a:lnTo>
                    <a:pt x="415290" y="325501"/>
                  </a:lnTo>
                  <a:lnTo>
                    <a:pt x="416560" y="319913"/>
                  </a:lnTo>
                  <a:lnTo>
                    <a:pt x="418833" y="308737"/>
                  </a:lnTo>
                  <a:close/>
                </a:path>
                <a:path w="427990" h="452119">
                  <a:moveTo>
                    <a:pt x="427837" y="136677"/>
                  </a:moveTo>
                  <a:lnTo>
                    <a:pt x="418515" y="97396"/>
                  </a:lnTo>
                  <a:lnTo>
                    <a:pt x="401269" y="77914"/>
                  </a:lnTo>
                  <a:lnTo>
                    <a:pt x="401269" y="124815"/>
                  </a:lnTo>
                  <a:lnTo>
                    <a:pt x="401104" y="132981"/>
                  </a:lnTo>
                  <a:lnTo>
                    <a:pt x="382054" y="173304"/>
                  </a:lnTo>
                  <a:lnTo>
                    <a:pt x="335102" y="186588"/>
                  </a:lnTo>
                  <a:lnTo>
                    <a:pt x="321056" y="184531"/>
                  </a:lnTo>
                  <a:lnTo>
                    <a:pt x="285419" y="168325"/>
                  </a:lnTo>
                  <a:lnTo>
                    <a:pt x="265010" y="127622"/>
                  </a:lnTo>
                  <a:lnTo>
                    <a:pt x="266446" y="115189"/>
                  </a:lnTo>
                  <a:lnTo>
                    <a:pt x="285572" y="79832"/>
                  </a:lnTo>
                  <a:lnTo>
                    <a:pt x="319620" y="67970"/>
                  </a:lnTo>
                  <a:lnTo>
                    <a:pt x="332409" y="68008"/>
                  </a:lnTo>
                  <a:lnTo>
                    <a:pt x="371678" y="79629"/>
                  </a:lnTo>
                  <a:lnTo>
                    <a:pt x="398259" y="109474"/>
                  </a:lnTo>
                  <a:lnTo>
                    <a:pt x="401269" y="124815"/>
                  </a:lnTo>
                  <a:lnTo>
                    <a:pt x="401269" y="77914"/>
                  </a:lnTo>
                  <a:lnTo>
                    <a:pt x="395732" y="73406"/>
                  </a:lnTo>
                  <a:lnTo>
                    <a:pt x="387045" y="67970"/>
                  </a:lnTo>
                  <a:lnTo>
                    <a:pt x="385445" y="66967"/>
                  </a:lnTo>
                  <a:lnTo>
                    <a:pt x="349110" y="53721"/>
                  </a:lnTo>
                  <a:lnTo>
                    <a:pt x="310718" y="50774"/>
                  </a:lnTo>
                  <a:lnTo>
                    <a:pt x="293560" y="53657"/>
                  </a:lnTo>
                  <a:lnTo>
                    <a:pt x="253149" y="79159"/>
                  </a:lnTo>
                  <a:lnTo>
                    <a:pt x="238633" y="118719"/>
                  </a:lnTo>
                  <a:lnTo>
                    <a:pt x="238836" y="128130"/>
                  </a:lnTo>
                  <a:lnTo>
                    <a:pt x="254165" y="165087"/>
                  </a:lnTo>
                  <a:lnTo>
                    <a:pt x="292252" y="192722"/>
                  </a:lnTo>
                  <a:lnTo>
                    <a:pt x="330314" y="202755"/>
                  </a:lnTo>
                  <a:lnTo>
                    <a:pt x="342696" y="203682"/>
                  </a:lnTo>
                  <a:lnTo>
                    <a:pt x="354901" y="203415"/>
                  </a:lnTo>
                  <a:lnTo>
                    <a:pt x="397878" y="189928"/>
                  </a:lnTo>
                  <a:lnTo>
                    <a:pt x="423354" y="157581"/>
                  </a:lnTo>
                  <a:lnTo>
                    <a:pt x="426339" y="147193"/>
                  </a:lnTo>
                  <a:lnTo>
                    <a:pt x="427837" y="136677"/>
                  </a:lnTo>
                  <a:close/>
                </a:path>
              </a:pathLst>
            </a:custGeom>
            <a:solidFill>
              <a:srgbClr val="FFFFFF"/>
            </a:solidFill>
          </p:spPr>
          <p:txBody>
            <a:bodyPr wrap="square" lIns="0" tIns="0" rIns="0" bIns="0" rtlCol="0"/>
            <a:lstStyle/>
            <a:p>
              <a:endParaRPr/>
            </a:p>
          </p:txBody>
        </p:sp>
      </p:grpSp>
      <p:sp>
        <p:nvSpPr>
          <p:cNvPr id="58" name="object 58"/>
          <p:cNvSpPr txBox="1"/>
          <p:nvPr/>
        </p:nvSpPr>
        <p:spPr>
          <a:xfrm>
            <a:off x="7277344" y="8224335"/>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9" name="object 59"/>
          <p:cNvSpPr txBox="1"/>
          <p:nvPr/>
        </p:nvSpPr>
        <p:spPr>
          <a:xfrm>
            <a:off x="7257288" y="10538704"/>
            <a:ext cx="173990" cy="128294"/>
          </a:xfrm>
          <a:prstGeom prst="rect">
            <a:avLst/>
          </a:prstGeom>
        </p:spPr>
        <p:txBody>
          <a:bodyPr vert="horz" wrap="square" lIns="0" tIns="20314" rIns="0" bIns="0" rtlCol="0">
            <a:spAutoFit/>
          </a:bodyPr>
          <a:lstStyle/>
          <a:p>
            <a:pPr marL="38088">
              <a:spcBef>
                <a:spcPts val="160"/>
              </a:spcBef>
            </a:pPr>
            <a:fld id="{81D60167-4931-47E6-BA6A-407CBD079E47}" type="slidenum">
              <a:rPr sz="700" spc="-5" dirty="0">
                <a:solidFill>
                  <a:srgbClr val="004448"/>
                </a:solidFill>
                <a:latin typeface="Microsoft Sans Serif"/>
                <a:cs typeface="Microsoft Sans Serif"/>
              </a:rPr>
              <a:pPr marL="38088">
                <a:spcBef>
                  <a:spcPts val="160"/>
                </a:spcBef>
              </a:pPr>
              <a:t>58</a:t>
            </a:fld>
            <a:endParaRPr sz="700">
              <a:latin typeface="Microsoft Sans Serif"/>
              <a:cs typeface="Microsoft Sans Serif"/>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7105268"/>
            <a:ext cx="3018790" cy="2334260"/>
          </a:xfrm>
          <a:prstGeom prst="rect">
            <a:avLst/>
          </a:prstGeom>
        </p:spPr>
        <p:txBody>
          <a:bodyPr vert="horz" wrap="square" lIns="0" tIns="12697" rIns="0" bIns="0" rtlCol="0">
            <a:spAutoFit/>
          </a:bodyPr>
          <a:lstStyle/>
          <a:p>
            <a:pPr marL="12697" algn="just">
              <a:lnSpc>
                <a:spcPts val="1427"/>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lgn="just">
              <a:lnSpc>
                <a:spcPts val="1190"/>
              </a:lnSpc>
            </a:pPr>
            <a:r>
              <a:rPr sz="1000" spc="-35" dirty="0">
                <a:solidFill>
                  <a:srgbClr val="57585B"/>
                </a:solidFill>
                <a:latin typeface="Microsoft Sans Serif"/>
                <a:cs typeface="Microsoft Sans Serif"/>
              </a:rPr>
              <a:t>Fundada</a:t>
            </a:r>
            <a:r>
              <a:rPr sz="1000" spc="17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17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mejores</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amigos</a:t>
            </a:r>
            <a:r>
              <a:rPr sz="1000" spc="18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7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75" dirty="0">
                <a:solidFill>
                  <a:srgbClr val="57585B"/>
                </a:solidFill>
                <a:latin typeface="Microsoft Sans Serif"/>
                <a:cs typeface="Microsoft Sans Serif"/>
              </a:rPr>
              <a:t> </a:t>
            </a:r>
            <a:r>
              <a:rPr sz="1000" spc="-25" dirty="0">
                <a:solidFill>
                  <a:srgbClr val="57585B"/>
                </a:solidFill>
                <a:latin typeface="Microsoft Sans Serif"/>
                <a:cs typeface="Microsoft Sans Serif"/>
              </a:rPr>
              <a:t>infancia,</a:t>
            </a:r>
            <a:r>
              <a:rPr sz="1000" spc="170" dirty="0">
                <a:solidFill>
                  <a:srgbClr val="57585B"/>
                </a:solidFill>
                <a:latin typeface="Microsoft Sans Serif"/>
                <a:cs typeface="Microsoft Sans Serif"/>
              </a:rPr>
              <a:t> </a:t>
            </a:r>
            <a:r>
              <a:rPr sz="1000" spc="-40" dirty="0">
                <a:solidFill>
                  <a:srgbClr val="57585B"/>
                </a:solidFill>
                <a:latin typeface="Microsoft Sans Serif"/>
                <a:cs typeface="Microsoft Sans Serif"/>
              </a:rPr>
              <a:t>Tom</a:t>
            </a:r>
            <a:endParaRPr sz="1000">
              <a:latin typeface="Microsoft Sans Serif"/>
              <a:cs typeface="Microsoft Sans Serif"/>
            </a:endParaRPr>
          </a:p>
          <a:p>
            <a:pPr marL="12697" marR="5077" algn="just">
              <a:lnSpc>
                <a:spcPct val="99400"/>
              </a:lnSpc>
              <a:spcBef>
                <a:spcPts val="5"/>
              </a:spcBef>
            </a:pPr>
            <a:r>
              <a:rPr sz="1000" spc="-30" dirty="0">
                <a:solidFill>
                  <a:srgbClr val="57585B"/>
                </a:solidFill>
                <a:latin typeface="Microsoft Sans Serif"/>
                <a:cs typeface="Microsoft Sans Serif"/>
              </a:rPr>
              <a:t>Smith</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Ross</a:t>
            </a:r>
            <a:r>
              <a:rPr sz="1000" spc="-30" dirty="0">
                <a:solidFill>
                  <a:srgbClr val="57585B"/>
                </a:solidFill>
                <a:latin typeface="Microsoft Sans Serif"/>
                <a:cs typeface="Microsoft Sans Serif"/>
              </a:rPr>
              <a:t> Milne,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Greenbox</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nació</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vieja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receta</a:t>
            </a:r>
            <a:r>
              <a:rPr sz="1000" spc="-25" dirty="0">
                <a:solidFill>
                  <a:srgbClr val="57585B"/>
                </a:solidFill>
                <a:latin typeface="Microsoft Sans Serif"/>
                <a:cs typeface="Microsoft Sans Serif"/>
              </a:rPr>
              <a:t> familiar,</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impulso</a:t>
            </a:r>
            <a:r>
              <a:rPr sz="1000" spc="-30" dirty="0">
                <a:solidFill>
                  <a:srgbClr val="57585B"/>
                </a:solidFill>
                <a:latin typeface="Microsoft Sans Serif"/>
                <a:cs typeface="Microsoft Sans Serif"/>
              </a:rPr>
              <a:t> por</a:t>
            </a:r>
            <a:r>
              <a:rPr sz="1000" spc="-25" dirty="0">
                <a:solidFill>
                  <a:srgbClr val="57585B"/>
                </a:solidFill>
                <a:latin typeface="Microsoft Sans Serif"/>
                <a:cs typeface="Microsoft Sans Serif"/>
              </a:rPr>
              <a:t> ofrecer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deliciosos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nutritivos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plantas</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gran </a:t>
            </a:r>
            <a:r>
              <a:rPr sz="1000" spc="-25" dirty="0">
                <a:solidFill>
                  <a:srgbClr val="57585B"/>
                </a:solidFill>
                <a:latin typeface="Microsoft Sans Serif"/>
                <a:cs typeface="Microsoft Sans Serif"/>
              </a:rPr>
              <a:t> afecto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sentarse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compartir</a:t>
            </a:r>
            <a:r>
              <a:rPr sz="1000" spc="-25" dirty="0">
                <a:solidFill>
                  <a:srgbClr val="57585B"/>
                </a:solidFill>
                <a:latin typeface="Microsoft Sans Serif"/>
                <a:cs typeface="Microsoft Sans Serif"/>
              </a:rPr>
              <a:t> las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comidas</a:t>
            </a:r>
            <a:r>
              <a:rPr sz="1000" spc="-30" dirty="0">
                <a:solidFill>
                  <a:srgbClr val="57585B"/>
                </a:solidFill>
                <a:latin typeface="Microsoft Sans Serif"/>
                <a:cs typeface="Microsoft Sans Serif"/>
              </a:rPr>
              <a:t> con</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seres queridos. </a:t>
            </a:r>
            <a:r>
              <a:rPr sz="1000" spc="-35" dirty="0">
                <a:solidFill>
                  <a:srgbClr val="57585B"/>
                </a:solidFill>
                <a:latin typeface="Microsoft Sans Serif"/>
                <a:cs typeface="Microsoft Sans Serif"/>
              </a:rPr>
              <a:t>Después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recorrer los </a:t>
            </a:r>
            <a:r>
              <a:rPr sz="1000" spc="-30" dirty="0">
                <a:solidFill>
                  <a:srgbClr val="57585B"/>
                </a:solidFill>
                <a:latin typeface="Microsoft Sans Serif"/>
                <a:cs typeface="Microsoft Sans Serif"/>
              </a:rPr>
              <a:t>festivales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 todo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Reino</a:t>
            </a:r>
            <a:r>
              <a:rPr sz="1000" spc="-30" dirty="0">
                <a:solidFill>
                  <a:srgbClr val="57585B"/>
                </a:solidFill>
                <a:latin typeface="Microsoft Sans Serif"/>
                <a:cs typeface="Microsoft Sans Serif"/>
              </a:rPr>
              <a:t> Unido,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desde</a:t>
            </a:r>
            <a:r>
              <a:rPr sz="1000" spc="-30" dirty="0">
                <a:solidFill>
                  <a:srgbClr val="57585B"/>
                </a:solidFill>
                <a:latin typeface="Microsoft Sans Serif"/>
                <a:cs typeface="Microsoft Sans Serif"/>
              </a:rPr>
              <a:t> el</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Maratón</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Londres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hasta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Festival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Wilderness,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dúo</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consiguió</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 cocina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pub</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The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Prince </a:t>
            </a:r>
            <a:r>
              <a:rPr sz="1000" spc="-30" dirty="0">
                <a:solidFill>
                  <a:srgbClr val="57585B"/>
                </a:solidFill>
                <a:latin typeface="Microsoft Sans Serif"/>
                <a:cs typeface="Microsoft Sans Serif"/>
              </a:rPr>
              <a:t>Arthur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East</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London,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donde</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sirvien</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major</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asado</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vegano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Londres".</a:t>
            </a:r>
            <a:endParaRPr sz="1000">
              <a:latin typeface="Microsoft Sans Serif"/>
              <a:cs typeface="Microsoft Sans Serif"/>
            </a:endParaRPr>
          </a:p>
          <a:p>
            <a:pPr marL="12697" marR="6982" algn="just">
              <a:lnSpc>
                <a:spcPct val="99700"/>
              </a:lnSpc>
              <a:spcBef>
                <a:spcPts val="30"/>
              </a:spcBef>
            </a:pPr>
            <a:r>
              <a:rPr sz="1000" spc="-25" dirty="0">
                <a:solidFill>
                  <a:srgbClr val="57585B"/>
                </a:solidFill>
                <a:latin typeface="Microsoft Sans Serif"/>
                <a:cs typeface="Microsoft Sans Serif"/>
              </a:rPr>
              <a:t>Shoreditch, in </a:t>
            </a:r>
            <a:r>
              <a:rPr sz="1000" spc="-30" dirty="0">
                <a:solidFill>
                  <a:srgbClr val="57585B"/>
                </a:solidFill>
                <a:latin typeface="Microsoft Sans Serif"/>
                <a:cs typeface="Microsoft Sans Serif"/>
              </a:rPr>
              <a:t>East London, </a:t>
            </a:r>
            <a:r>
              <a:rPr sz="1000" spc="-35" dirty="0">
                <a:solidFill>
                  <a:srgbClr val="57585B"/>
                </a:solidFill>
                <a:latin typeface="Microsoft Sans Serif"/>
                <a:cs typeface="Microsoft Sans Serif"/>
              </a:rPr>
              <a:t>was </a:t>
            </a:r>
            <a:r>
              <a:rPr sz="1000" spc="-30" dirty="0">
                <a:solidFill>
                  <a:srgbClr val="57585B"/>
                </a:solidFill>
                <a:latin typeface="Microsoft Sans Serif"/>
                <a:cs typeface="Microsoft Sans Serif"/>
              </a:rPr>
              <a:t>already </a:t>
            </a:r>
            <a:r>
              <a:rPr sz="1000" spc="-35" dirty="0">
                <a:solidFill>
                  <a:srgbClr val="57585B"/>
                </a:solidFill>
                <a:latin typeface="Microsoft Sans Serif"/>
                <a:cs typeface="Microsoft Sans Serif"/>
              </a:rPr>
              <a:t>a good hub </a:t>
            </a:r>
            <a:r>
              <a:rPr sz="1000" spc="-25" dirty="0">
                <a:solidFill>
                  <a:srgbClr val="57585B"/>
                </a:solidFill>
                <a:latin typeface="Microsoft Sans Serif"/>
                <a:cs typeface="Microsoft Sans Serif"/>
              </a:rPr>
              <a:t>for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people looking </a:t>
            </a:r>
            <a:r>
              <a:rPr sz="1000" spc="-25" dirty="0">
                <a:solidFill>
                  <a:srgbClr val="57585B"/>
                </a:solidFill>
                <a:latin typeface="Microsoft Sans Serif"/>
                <a:cs typeface="Microsoft Sans Serif"/>
              </a:rPr>
              <a:t>to </a:t>
            </a:r>
            <a:r>
              <a:rPr sz="1000" spc="-30" dirty="0">
                <a:solidFill>
                  <a:srgbClr val="57585B"/>
                </a:solidFill>
                <a:latin typeface="Microsoft Sans Serif"/>
                <a:cs typeface="Microsoft Sans Serif"/>
              </a:rPr>
              <a:t>indulge </a:t>
            </a:r>
            <a:r>
              <a:rPr sz="1000" spc="-25" dirty="0">
                <a:solidFill>
                  <a:srgbClr val="57585B"/>
                </a:solidFill>
                <a:latin typeface="Microsoft Sans Serif"/>
                <a:cs typeface="Microsoft Sans Serif"/>
              </a:rPr>
              <a:t>in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plant-based diet, </a:t>
            </a:r>
            <a:r>
              <a:rPr sz="1000" spc="-30" dirty="0">
                <a:solidFill>
                  <a:srgbClr val="57585B"/>
                </a:solidFill>
                <a:latin typeface="Microsoft Sans Serif"/>
                <a:cs typeface="Microsoft Sans Serif"/>
              </a:rPr>
              <a:t>which </a:t>
            </a:r>
            <a:r>
              <a:rPr sz="1000" spc="-25" dirty="0">
                <a:solidFill>
                  <a:srgbClr val="57585B"/>
                </a:solidFill>
                <a:latin typeface="Microsoft Sans Serif"/>
                <a:cs typeface="Microsoft Sans Serif"/>
              </a:rPr>
              <a:t>is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why </a:t>
            </a:r>
            <a:r>
              <a:rPr sz="1000" spc="-30" dirty="0">
                <a:solidFill>
                  <a:srgbClr val="57585B"/>
                </a:solidFill>
                <a:latin typeface="Microsoft Sans Serif"/>
                <a:cs typeface="Microsoft Sans Serif"/>
              </a:rPr>
              <a:t>the </a:t>
            </a:r>
            <a:r>
              <a:rPr sz="1000" spc="-35" dirty="0">
                <a:solidFill>
                  <a:srgbClr val="57585B"/>
                </a:solidFill>
                <a:latin typeface="Microsoft Sans Serif"/>
                <a:cs typeface="Microsoft Sans Serif"/>
              </a:rPr>
              <a:t>team </a:t>
            </a:r>
            <a:r>
              <a:rPr sz="1000" spc="-25" dirty="0">
                <a:solidFill>
                  <a:srgbClr val="57585B"/>
                </a:solidFill>
                <a:latin typeface="Microsoft Sans Serif"/>
                <a:cs typeface="Microsoft Sans Serif"/>
              </a:rPr>
              <a:t>at </a:t>
            </a:r>
            <a:r>
              <a:rPr sz="1000" spc="-35" dirty="0">
                <a:solidFill>
                  <a:srgbClr val="57585B"/>
                </a:solidFill>
                <a:latin typeface="Microsoft Sans Serif"/>
                <a:cs typeface="Microsoft Sans Serif"/>
              </a:rPr>
              <a:t>The </a:t>
            </a:r>
            <a:r>
              <a:rPr sz="1000" spc="-30" dirty="0">
                <a:solidFill>
                  <a:srgbClr val="57585B"/>
                </a:solidFill>
                <a:latin typeface="Microsoft Sans Serif"/>
                <a:cs typeface="Microsoft Sans Serif"/>
              </a:rPr>
              <a:t>Prince Arthur </a:t>
            </a:r>
            <a:r>
              <a:rPr sz="1000" spc="-35" dirty="0">
                <a:solidFill>
                  <a:srgbClr val="57585B"/>
                </a:solidFill>
                <a:latin typeface="Microsoft Sans Serif"/>
                <a:cs typeface="Microsoft Sans Serif"/>
              </a:rPr>
              <a:t>was happy </a:t>
            </a:r>
            <a:r>
              <a:rPr sz="1000" spc="-25" dirty="0">
                <a:solidFill>
                  <a:srgbClr val="57585B"/>
                </a:solidFill>
                <a:latin typeface="Microsoft Sans Serif"/>
                <a:cs typeface="Microsoft Sans Serif"/>
              </a:rPr>
              <a:t>to try </a:t>
            </a:r>
            <a:r>
              <a:rPr sz="1000" spc="-35" dirty="0">
                <a:solidFill>
                  <a:srgbClr val="57585B"/>
                </a:solidFill>
                <a:latin typeface="Microsoft Sans Serif"/>
                <a:cs typeface="Microsoft Sans Serif"/>
              </a:rPr>
              <a:t>and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create</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something</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different.</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Both</a:t>
            </a:r>
            <a:r>
              <a:rPr sz="1000" spc="-135" dirty="0">
                <a:solidFill>
                  <a:srgbClr val="57585B"/>
                </a:solidFill>
                <a:latin typeface="Microsoft Sans Serif"/>
                <a:cs typeface="Microsoft Sans Serif"/>
              </a:rPr>
              <a:t> </a:t>
            </a:r>
            <a:r>
              <a:rPr sz="1000" spc="-40" dirty="0">
                <a:solidFill>
                  <a:srgbClr val="57585B"/>
                </a:solidFill>
                <a:latin typeface="Microsoft Sans Serif"/>
                <a:cs typeface="Microsoft Sans Serif"/>
              </a:rPr>
              <a:t>Tom</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and</a:t>
            </a:r>
            <a:r>
              <a:rPr sz="1000" spc="-145" dirty="0">
                <a:solidFill>
                  <a:srgbClr val="57585B"/>
                </a:solidFill>
                <a:latin typeface="Microsoft Sans Serif"/>
                <a:cs typeface="Microsoft Sans Serif"/>
              </a:rPr>
              <a:t> </a:t>
            </a:r>
            <a:r>
              <a:rPr sz="1000" spc="-20" dirty="0">
                <a:solidFill>
                  <a:srgbClr val="57585B"/>
                </a:solidFill>
                <a:latin typeface="Microsoft Sans Serif"/>
                <a:cs typeface="Microsoft Sans Serif"/>
              </a:rPr>
              <a:t>Rossappreciate</a:t>
            </a:r>
            <a:endParaRPr sz="1000">
              <a:latin typeface="Microsoft Sans Serif"/>
              <a:cs typeface="Microsoft Sans Serif"/>
            </a:endParaRPr>
          </a:p>
        </p:txBody>
      </p:sp>
      <p:sp>
        <p:nvSpPr>
          <p:cNvPr id="3" name="object 3"/>
          <p:cNvSpPr txBox="1"/>
          <p:nvPr/>
        </p:nvSpPr>
        <p:spPr>
          <a:xfrm>
            <a:off x="4099943" y="2590548"/>
            <a:ext cx="3021965" cy="1541780"/>
          </a:xfrm>
          <a:prstGeom prst="rect">
            <a:avLst/>
          </a:prstGeom>
        </p:spPr>
        <p:txBody>
          <a:bodyPr vert="horz" wrap="square" lIns="0" tIns="12697" rIns="0" bIns="0" rtlCol="0">
            <a:spAutoFit/>
          </a:bodyPr>
          <a:lstStyle/>
          <a:p>
            <a:pPr marL="12697" marR="5077" algn="just">
              <a:lnSpc>
                <a:spcPct val="99500"/>
              </a:lnSpc>
              <a:spcBef>
                <a:spcPts val="100"/>
              </a:spcBef>
            </a:pPr>
            <a:r>
              <a:rPr sz="1000" spc="-30" dirty="0">
                <a:solidFill>
                  <a:srgbClr val="57585B"/>
                </a:solidFill>
                <a:latin typeface="Microsoft Sans Serif"/>
                <a:cs typeface="Microsoft Sans Serif"/>
              </a:rPr>
              <a:t>Tanto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Tom</a:t>
            </a:r>
            <a:r>
              <a:rPr sz="1000" spc="-35" dirty="0">
                <a:solidFill>
                  <a:srgbClr val="57585B"/>
                </a:solidFill>
                <a:latin typeface="Microsoft Sans Serif"/>
                <a:cs typeface="Microsoft Sans Serif"/>
              </a:rPr>
              <a:t> como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Ross</a:t>
            </a:r>
            <a:r>
              <a:rPr sz="1000" spc="-30" dirty="0">
                <a:solidFill>
                  <a:srgbClr val="57585B"/>
                </a:solidFill>
                <a:latin typeface="Microsoft Sans Serif"/>
                <a:cs typeface="Microsoft Sans Serif"/>
              </a:rPr>
              <a:t> aprecian</a:t>
            </a:r>
            <a:r>
              <a:rPr sz="1000" spc="-25" dirty="0">
                <a:solidFill>
                  <a:srgbClr val="57585B"/>
                </a:solidFill>
                <a:latin typeface="Microsoft Sans Serif"/>
                <a:cs typeface="Microsoft Sans Serif"/>
              </a:rPr>
              <a:t> lo</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especial</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cultura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pubs </a:t>
            </a:r>
            <a:r>
              <a:rPr sz="1000" spc="-30" dirty="0">
                <a:solidFill>
                  <a:srgbClr val="57585B"/>
                </a:solidFill>
                <a:latin typeface="Microsoft Sans Serif"/>
                <a:cs typeface="Microsoft Sans Serif"/>
              </a:rPr>
              <a:t>británicos y vieron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oportunidad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usar su </a:t>
            </a:r>
            <a:r>
              <a:rPr sz="1000" spc="-25" dirty="0">
                <a:solidFill>
                  <a:srgbClr val="57585B"/>
                </a:solidFill>
                <a:latin typeface="Microsoft Sans Serif"/>
                <a:cs typeface="Microsoft Sans Serif"/>
              </a:rPr>
              <a:t>estilo </a:t>
            </a:r>
            <a:r>
              <a:rPr sz="1000" spc="-35" dirty="0">
                <a:solidFill>
                  <a:srgbClr val="57585B"/>
                </a:solidFill>
                <a:latin typeface="Microsoft Sans Serif"/>
                <a:cs typeface="Microsoft Sans Serif"/>
              </a:rPr>
              <a:t>a base de </a:t>
            </a:r>
            <a:r>
              <a:rPr sz="1000" spc="-30" dirty="0">
                <a:solidFill>
                  <a:srgbClr val="57585B"/>
                </a:solidFill>
                <a:latin typeface="Microsoft Sans Serif"/>
                <a:cs typeface="Microsoft Sans Serif"/>
              </a:rPr>
              <a:t>plantas para mantener </a:t>
            </a:r>
            <a:r>
              <a:rPr sz="1000" spc="-25" dirty="0">
                <a:solidFill>
                  <a:srgbClr val="57585B"/>
                </a:solidFill>
                <a:latin typeface="Microsoft Sans Serif"/>
                <a:cs typeface="Microsoft Sans Serif"/>
              </a:rPr>
              <a:t>vivo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gran </a:t>
            </a:r>
            <a:r>
              <a:rPr sz="1000" spc="-35" dirty="0">
                <a:solidFill>
                  <a:srgbClr val="57585B"/>
                </a:solidFill>
                <a:latin typeface="Microsoft Sans Serif"/>
                <a:cs typeface="Microsoft Sans Serif"/>
              </a:rPr>
              <a:t>Sunday </a:t>
            </a:r>
            <a:r>
              <a:rPr sz="1000" spc="-30" dirty="0">
                <a:solidFill>
                  <a:srgbClr val="57585B"/>
                </a:solidFill>
                <a:latin typeface="Microsoft Sans Serif"/>
                <a:cs typeface="Microsoft Sans Serif"/>
              </a:rPr>
              <a:t>Roast </a:t>
            </a:r>
            <a:r>
              <a:rPr sz="1000" spc="-25" dirty="0">
                <a:solidFill>
                  <a:srgbClr val="57585B"/>
                </a:solidFill>
                <a:latin typeface="Microsoft Sans Serif"/>
                <a:cs typeface="Microsoft Sans Serif"/>
              </a:rPr>
              <a:t>británico. </a:t>
            </a:r>
            <a:r>
              <a:rPr sz="1000" spc="-30" dirty="0">
                <a:solidFill>
                  <a:srgbClr val="57585B"/>
                </a:solidFill>
                <a:latin typeface="Microsoft Sans Serif"/>
                <a:cs typeface="Microsoft Sans Serif"/>
              </a:rPr>
              <a:t>El enfoque </a:t>
            </a:r>
            <a:r>
              <a:rPr sz="1000" spc="-35" dirty="0">
                <a:solidFill>
                  <a:srgbClr val="57585B"/>
                </a:solidFill>
                <a:latin typeface="Microsoft Sans Serif"/>
                <a:cs typeface="Microsoft Sans Serif"/>
              </a:rPr>
              <a:t>moderno de </a:t>
            </a:r>
            <a:r>
              <a:rPr sz="1000" spc="-30" dirty="0">
                <a:solidFill>
                  <a:srgbClr val="57585B"/>
                </a:solidFill>
                <a:latin typeface="Microsoft Sans Serif"/>
                <a:cs typeface="Microsoft Sans Serif"/>
              </a:rPr>
              <a:t> Greenbox fue innovador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cocina. </a:t>
            </a:r>
            <a:r>
              <a:rPr sz="1000" spc="-35" dirty="0">
                <a:solidFill>
                  <a:srgbClr val="57585B"/>
                </a:solidFill>
                <a:latin typeface="Microsoft Sans Serif"/>
                <a:cs typeface="Microsoft Sans Serif"/>
              </a:rPr>
              <a:t>Se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diferenciaron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cultura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basada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carne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lugar </a:t>
            </a:r>
            <a:r>
              <a:rPr sz="1000" spc="-25" dirty="0">
                <a:solidFill>
                  <a:srgbClr val="57585B"/>
                </a:solidFill>
                <a:latin typeface="Microsoft Sans Serif"/>
                <a:cs typeface="Microsoft Sans Serif"/>
              </a:rPr>
              <a:t> sirvieron</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hamburguesa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nuez</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abuela</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Ross.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objetivo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hacer </a:t>
            </a:r>
            <a:r>
              <a:rPr sz="1000" spc="-35" dirty="0">
                <a:solidFill>
                  <a:srgbClr val="57585B"/>
                </a:solidFill>
                <a:latin typeface="Microsoft Sans Serif"/>
                <a:cs typeface="Microsoft Sans Serif"/>
              </a:rPr>
              <a:t>que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industria alimentaria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 </a:t>
            </a:r>
            <a:r>
              <a:rPr sz="1000" spc="-35" dirty="0">
                <a:solidFill>
                  <a:srgbClr val="57585B"/>
                </a:solidFill>
                <a:latin typeface="Microsoft Sans Serif"/>
                <a:cs typeface="Microsoft Sans Serif"/>
              </a:rPr>
              <a:t>más </a:t>
            </a:r>
            <a:r>
              <a:rPr sz="1000" spc="-30" dirty="0">
                <a:solidFill>
                  <a:srgbClr val="57585B"/>
                </a:solidFill>
                <a:latin typeface="Microsoft Sans Serif"/>
                <a:cs typeface="Microsoft Sans Serif"/>
              </a:rPr>
              <a:t>sabrosa y </a:t>
            </a:r>
            <a:r>
              <a:rPr sz="1000" spc="-40" dirty="0">
                <a:solidFill>
                  <a:srgbClr val="57585B"/>
                </a:solidFill>
                <a:latin typeface="Microsoft Sans Serif"/>
                <a:cs typeface="Microsoft Sans Serif"/>
              </a:rPr>
              <a:t>más </a:t>
            </a:r>
            <a:r>
              <a:rPr sz="1000" spc="-35" dirty="0">
                <a:solidFill>
                  <a:srgbClr val="57585B"/>
                </a:solidFill>
                <a:latin typeface="Microsoft Sans Serif"/>
                <a:cs typeface="Microsoft Sans Serif"/>
              </a:rPr>
              <a:t>amable </a:t>
            </a:r>
            <a:r>
              <a:rPr sz="1000" spc="-30" dirty="0">
                <a:solidFill>
                  <a:srgbClr val="57585B"/>
                </a:solidFill>
                <a:latin typeface="Microsoft Sans Serif"/>
                <a:cs typeface="Microsoft Sans Serif"/>
              </a:rPr>
              <a:t>con nuestro planeta </a:t>
            </a:r>
            <a:r>
              <a:rPr sz="1000" spc="-40" dirty="0">
                <a:solidFill>
                  <a:srgbClr val="57585B"/>
                </a:solidFill>
                <a:latin typeface="Microsoft Sans Serif"/>
                <a:cs typeface="Microsoft Sans Serif"/>
              </a:rPr>
              <a:t>es </a:t>
            </a:r>
            <a:r>
              <a:rPr sz="1000" spc="-35" dirty="0">
                <a:solidFill>
                  <a:srgbClr val="57585B"/>
                </a:solidFill>
                <a:latin typeface="Microsoft Sans Serif"/>
                <a:cs typeface="Microsoft Sans Serif"/>
              </a:rPr>
              <a:t> un</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gran</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impulso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ellos.</a:t>
            </a:r>
            <a:endParaRPr sz="1000">
              <a:latin typeface="Microsoft Sans Serif"/>
              <a:cs typeface="Microsoft Sans Serif"/>
            </a:endParaRPr>
          </a:p>
        </p:txBody>
      </p:sp>
      <p:sp>
        <p:nvSpPr>
          <p:cNvPr id="4" name="object 4"/>
          <p:cNvSpPr txBox="1"/>
          <p:nvPr/>
        </p:nvSpPr>
        <p:spPr>
          <a:xfrm>
            <a:off x="4099943" y="4199392"/>
            <a:ext cx="3020060" cy="1547495"/>
          </a:xfrm>
          <a:prstGeom prst="rect">
            <a:avLst/>
          </a:prstGeom>
        </p:spPr>
        <p:txBody>
          <a:bodyPr vert="horz" wrap="square" lIns="0" tIns="80621" rIns="0" bIns="0" rtlCol="0">
            <a:spAutoFit/>
          </a:bodyPr>
          <a:lstStyle/>
          <a:p>
            <a:pPr marL="12697">
              <a:spcBef>
                <a:spcPts val="635"/>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ct val="99600"/>
              </a:lnSpc>
              <a:spcBef>
                <a:spcPts val="445"/>
              </a:spcBef>
            </a:pPr>
            <a:r>
              <a:rPr sz="1000" spc="-30" dirty="0">
                <a:solidFill>
                  <a:srgbClr val="57585B"/>
                </a:solidFill>
                <a:latin typeface="Microsoft Sans Serif"/>
                <a:cs typeface="Microsoft Sans Serif"/>
              </a:rPr>
              <a:t>Al</a:t>
            </a:r>
            <a:r>
              <a:rPr sz="1000" spc="-25" dirty="0">
                <a:solidFill>
                  <a:srgbClr val="57585B"/>
                </a:solidFill>
                <a:latin typeface="Microsoft Sans Serif"/>
                <a:cs typeface="Microsoft Sans Serif"/>
              </a:rPr>
              <a:t> introducir</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dieta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basada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plantas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consumidores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tradicionales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carne,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Greenbox</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marcando una </a:t>
            </a:r>
            <a:r>
              <a:rPr sz="1000" spc="-25" dirty="0">
                <a:solidFill>
                  <a:srgbClr val="57585B"/>
                </a:solidFill>
                <a:latin typeface="Microsoft Sans Serif"/>
                <a:cs typeface="Microsoft Sans Serif"/>
              </a:rPr>
              <a:t>diferencia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salud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comunidad. </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Han</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reinventado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pasatiempo</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británico</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clásico</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 algo </a:t>
            </a:r>
            <a:r>
              <a:rPr sz="1000" spc="-35" dirty="0">
                <a:solidFill>
                  <a:srgbClr val="57585B"/>
                </a:solidFill>
                <a:latin typeface="Microsoft Sans Serif"/>
                <a:cs typeface="Microsoft Sans Serif"/>
              </a:rPr>
              <a:t>más </a:t>
            </a:r>
            <a:r>
              <a:rPr sz="1000" spc="-25" dirty="0">
                <a:solidFill>
                  <a:srgbClr val="57585B"/>
                </a:solidFill>
                <a:latin typeface="Microsoft Sans Serif"/>
                <a:cs typeface="Microsoft Sans Serif"/>
              </a:rPr>
              <a:t>nutritivo. </a:t>
            </a:r>
            <a:r>
              <a:rPr sz="1000" spc="-35" dirty="0">
                <a:solidFill>
                  <a:srgbClr val="57585B"/>
                </a:solidFill>
                <a:latin typeface="Microsoft Sans Serif"/>
                <a:cs typeface="Microsoft Sans Serif"/>
              </a:rPr>
              <a:t>Todos </a:t>
            </a:r>
            <a:r>
              <a:rPr sz="1000" spc="-30" dirty="0">
                <a:solidFill>
                  <a:srgbClr val="57585B"/>
                </a:solidFill>
                <a:latin typeface="Microsoft Sans Serif"/>
                <a:cs typeface="Microsoft Sans Serif"/>
              </a:rPr>
              <a:t>los platos icónicos están </a:t>
            </a:r>
            <a:r>
              <a:rPr sz="1000" spc="-35" dirty="0">
                <a:solidFill>
                  <a:srgbClr val="57585B"/>
                </a:solidFill>
                <a:latin typeface="Microsoft Sans Serif"/>
                <a:cs typeface="Microsoft Sans Serif"/>
              </a:rPr>
              <a:t>bien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equilibrados,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r>
              <a:rPr sz="1000" spc="-25" dirty="0">
                <a:solidFill>
                  <a:srgbClr val="57585B"/>
                </a:solidFill>
                <a:latin typeface="Microsoft Sans Serif"/>
                <a:cs typeface="Microsoft Sans Serif"/>
              </a:rPr>
              <a:t> integrales,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hechos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mano</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aditivos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ni</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conservantes</a:t>
            </a:r>
            <a:r>
              <a:rPr sz="1000" spc="-25" dirty="0">
                <a:solidFill>
                  <a:srgbClr val="57585B"/>
                </a:solidFill>
                <a:latin typeface="Microsoft Sans Serif"/>
                <a:cs typeface="Microsoft Sans Serif"/>
              </a:rPr>
              <a:t> artificiales.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disponibles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llevar</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disfrutar</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desde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base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Oxford.</a:t>
            </a:r>
            <a:endParaRPr sz="1000">
              <a:latin typeface="Microsoft Sans Serif"/>
              <a:cs typeface="Microsoft Sans Serif"/>
            </a:endParaRPr>
          </a:p>
        </p:txBody>
      </p:sp>
      <p:sp>
        <p:nvSpPr>
          <p:cNvPr id="5" name="object 5"/>
          <p:cNvSpPr txBox="1"/>
          <p:nvPr/>
        </p:nvSpPr>
        <p:spPr>
          <a:xfrm>
            <a:off x="4099943" y="5879972"/>
            <a:ext cx="3021965" cy="263017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7620" algn="just">
              <a:lnSpc>
                <a:spcPts val="1190"/>
              </a:lnSpc>
              <a:spcBef>
                <a:spcPts val="30"/>
              </a:spcBef>
            </a:pPr>
            <a:r>
              <a:rPr sz="1000" spc="-10" dirty="0">
                <a:solidFill>
                  <a:srgbClr val="57585B"/>
                </a:solidFill>
                <a:latin typeface="Microsoft Sans Serif"/>
                <a:cs typeface="Microsoft Sans Serif"/>
              </a:rPr>
              <a:t>El</a:t>
            </a:r>
            <a:r>
              <a:rPr sz="1000" spc="-5" dirty="0">
                <a:solidFill>
                  <a:srgbClr val="57585B"/>
                </a:solidFill>
                <a:latin typeface="Microsoft Sans Serif"/>
                <a:cs typeface="Microsoft Sans Serif"/>
              </a:rPr>
              <a:t> equipo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apasionado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sostenibilidad.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Consideran</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responsabilidad</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tanto</a:t>
            </a:r>
            <a:r>
              <a:rPr sz="1000" spc="140" dirty="0">
                <a:solidFill>
                  <a:srgbClr val="57585B"/>
                </a:solidFill>
                <a:latin typeface="Microsoft Sans Serif"/>
                <a:cs typeface="Microsoft Sans Serif"/>
              </a:rPr>
              <a:t> </a:t>
            </a:r>
            <a:r>
              <a:rPr sz="1000" dirty="0">
                <a:solidFill>
                  <a:srgbClr val="57585B"/>
                </a:solidFill>
                <a:latin typeface="Microsoft Sans Serif"/>
                <a:cs typeface="Microsoft Sans Serif"/>
              </a:rPr>
              <a:t>como</a:t>
            </a:r>
            <a:endParaRPr sz="1000">
              <a:latin typeface="Microsoft Sans Serif"/>
              <a:cs typeface="Microsoft Sans Serif"/>
            </a:endParaRPr>
          </a:p>
          <a:p>
            <a:pPr marL="12697" marR="7620" algn="just">
              <a:lnSpc>
                <a:spcPts val="1190"/>
              </a:lnSpc>
              <a:spcBef>
                <a:spcPts val="10"/>
              </a:spcBef>
            </a:pPr>
            <a:r>
              <a:rPr sz="1000" dirty="0">
                <a:solidFill>
                  <a:srgbClr val="57585B"/>
                </a:solidFill>
                <a:latin typeface="Microsoft Sans Serif"/>
                <a:cs typeface="Microsoft Sans Serif"/>
              </a:rPr>
              <a:t>empresa como </a:t>
            </a:r>
            <a:r>
              <a:rPr sz="1000" spc="-5" dirty="0">
                <a:solidFill>
                  <a:srgbClr val="57585B"/>
                </a:solidFill>
                <a:latin typeface="Microsoft Sans Serif"/>
                <a:cs typeface="Microsoft Sans Serif"/>
              </a:rPr>
              <a:t>a </a:t>
            </a:r>
            <a:r>
              <a:rPr sz="1000" spc="-10" dirty="0">
                <a:solidFill>
                  <a:srgbClr val="57585B"/>
                </a:solidFill>
                <a:latin typeface="Microsoft Sans Serif"/>
                <a:cs typeface="Microsoft Sans Serif"/>
              </a:rPr>
              <a:t>nivel </a:t>
            </a:r>
            <a:r>
              <a:rPr sz="1000" spc="-5" dirty="0">
                <a:solidFill>
                  <a:srgbClr val="57585B"/>
                </a:solidFill>
                <a:latin typeface="Microsoft Sans Serif"/>
                <a:cs typeface="Microsoft Sans Serif"/>
              </a:rPr>
              <a:t>individual. Tanto Ross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Tom</a:t>
            </a:r>
            <a:r>
              <a:rPr sz="1000" spc="165" dirty="0">
                <a:solidFill>
                  <a:srgbClr val="57585B"/>
                </a:solidFill>
                <a:latin typeface="Microsoft Sans Serif"/>
                <a:cs typeface="Microsoft Sans Serif"/>
              </a:rPr>
              <a:t> </a:t>
            </a:r>
            <a:r>
              <a:rPr sz="1000" spc="-5" dirty="0">
                <a:solidFill>
                  <a:srgbClr val="57585B"/>
                </a:solidFill>
                <a:latin typeface="Microsoft Sans Serif"/>
                <a:cs typeface="Microsoft Sans Serif"/>
              </a:rPr>
              <a:t>quieren</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hacer</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más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ayudar</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impulsar</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endParaRPr sz="1000">
              <a:latin typeface="Microsoft Sans Serif"/>
              <a:cs typeface="Microsoft Sans Serif"/>
            </a:endParaRPr>
          </a:p>
          <a:p>
            <a:pPr marL="12697" marR="5077" algn="just">
              <a:lnSpc>
                <a:spcPts val="1190"/>
              </a:lnSpc>
              <a:spcBef>
                <a:spcPts val="10"/>
              </a:spcBef>
            </a:pPr>
            <a:r>
              <a:rPr sz="1000" spc="-5" dirty="0">
                <a:solidFill>
                  <a:srgbClr val="57585B"/>
                </a:solidFill>
                <a:latin typeface="Microsoft Sans Serif"/>
                <a:cs typeface="Microsoft Sans Serif"/>
              </a:rPr>
              <a:t>cambio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sistemático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hacia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opciones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alimentarias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sostenibles, incluido el </a:t>
            </a:r>
            <a:r>
              <a:rPr sz="1000" dirty="0">
                <a:solidFill>
                  <a:srgbClr val="57585B"/>
                </a:solidFill>
                <a:latin typeface="Microsoft Sans Serif"/>
                <a:cs typeface="Microsoft Sans Serif"/>
              </a:rPr>
              <a:t>consumo </a:t>
            </a:r>
            <a:r>
              <a:rPr sz="1000" spc="-5" dirty="0">
                <a:solidFill>
                  <a:srgbClr val="57585B"/>
                </a:solidFill>
                <a:latin typeface="Microsoft Sans Serif"/>
                <a:cs typeface="Microsoft Sans Serif"/>
              </a:rPr>
              <a:t>estacional, local 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consciente.</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Tanto</a:t>
            </a:r>
            <a:r>
              <a:rPr sz="1000" spc="60"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antigua</a:t>
            </a:r>
            <a:r>
              <a:rPr sz="1000" spc="50" dirty="0">
                <a:solidFill>
                  <a:srgbClr val="57585B"/>
                </a:solidFill>
                <a:latin typeface="Microsoft Sans Serif"/>
                <a:cs typeface="Microsoft Sans Serif"/>
              </a:rPr>
              <a:t> </a:t>
            </a:r>
            <a:r>
              <a:rPr sz="1000" spc="-5" dirty="0">
                <a:solidFill>
                  <a:srgbClr val="57585B"/>
                </a:solidFill>
                <a:latin typeface="Microsoft Sans Serif"/>
                <a:cs typeface="Microsoft Sans Serif"/>
              </a:rPr>
              <a:t>base</a:t>
            </a:r>
            <a:r>
              <a:rPr sz="1000" spc="60" dirty="0">
                <a:solidFill>
                  <a:srgbClr val="57585B"/>
                </a:solidFill>
                <a:latin typeface="Microsoft Sans Serif"/>
                <a:cs typeface="Microsoft Sans Serif"/>
              </a:rPr>
              <a:t> </a:t>
            </a:r>
            <a:r>
              <a:rPr sz="1000" dirty="0">
                <a:solidFill>
                  <a:srgbClr val="57585B"/>
                </a:solidFill>
                <a:latin typeface="Microsoft Sans Serif"/>
                <a:cs typeface="Microsoft Sans Serif"/>
              </a:rPr>
              <a:t>en</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Londres</a:t>
            </a:r>
            <a:r>
              <a:rPr sz="1000" spc="65" dirty="0">
                <a:solidFill>
                  <a:srgbClr val="57585B"/>
                </a:solidFill>
                <a:latin typeface="Microsoft Sans Serif"/>
                <a:cs typeface="Microsoft Sans Serif"/>
              </a:rPr>
              <a:t> </a:t>
            </a:r>
            <a:r>
              <a:rPr sz="1000" dirty="0">
                <a:solidFill>
                  <a:srgbClr val="57585B"/>
                </a:solidFill>
                <a:latin typeface="Microsoft Sans Serif"/>
                <a:cs typeface="Microsoft Sans Serif"/>
              </a:rPr>
              <a:t>como</a:t>
            </a:r>
            <a:endParaRPr sz="1000">
              <a:latin typeface="Microsoft Sans Serif"/>
              <a:cs typeface="Microsoft Sans Serif"/>
            </a:endParaRPr>
          </a:p>
          <a:p>
            <a:pPr marL="12697" marR="8252" algn="just">
              <a:lnSpc>
                <a:spcPts val="1190"/>
              </a:lnSpc>
              <a:spcBef>
                <a:spcPts val="5"/>
              </a:spcBef>
            </a:pP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nueva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base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 </a:t>
            </a:r>
            <a:r>
              <a:rPr sz="1000" dirty="0">
                <a:solidFill>
                  <a:srgbClr val="57585B"/>
                </a:solidFill>
                <a:latin typeface="Microsoft Sans Serif"/>
                <a:cs typeface="Microsoft Sans Serif"/>
              </a:rPr>
              <a:t>Oxford, </a:t>
            </a:r>
            <a:r>
              <a:rPr sz="1000" spc="-10" dirty="0">
                <a:solidFill>
                  <a:srgbClr val="57585B"/>
                </a:solidFill>
                <a:latin typeface="Microsoft Sans Serif"/>
                <a:cs typeface="Microsoft Sans Serif"/>
              </a:rPr>
              <a:t>les</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ha permitido </a:t>
            </a:r>
            <a:r>
              <a:rPr sz="1000" dirty="0">
                <a:solidFill>
                  <a:srgbClr val="57585B"/>
                </a:solidFill>
                <a:latin typeface="Microsoft Sans Serif"/>
                <a:cs typeface="Microsoft Sans Serif"/>
              </a:rPr>
              <a:t>mostrar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amplios</a:t>
            </a:r>
            <a:r>
              <a:rPr sz="1000" spc="75" dirty="0">
                <a:solidFill>
                  <a:srgbClr val="57585B"/>
                </a:solidFill>
                <a:latin typeface="Microsoft Sans Serif"/>
                <a:cs typeface="Microsoft Sans Serif"/>
              </a:rPr>
              <a:t> </a:t>
            </a:r>
            <a:r>
              <a:rPr sz="1000" spc="-5" dirty="0">
                <a:solidFill>
                  <a:srgbClr val="57585B"/>
                </a:solidFill>
                <a:latin typeface="Microsoft Sans Serif"/>
                <a:cs typeface="Microsoft Sans Serif"/>
              </a:rPr>
              <a:t>beneficios</a:t>
            </a:r>
            <a:r>
              <a:rPr sz="1000" spc="7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9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65"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disfrute</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endParaRPr sz="1000">
              <a:latin typeface="Microsoft Sans Serif"/>
              <a:cs typeface="Microsoft Sans Serif"/>
            </a:endParaRPr>
          </a:p>
          <a:p>
            <a:pPr marL="12697" marR="8887" algn="just">
              <a:lnSpc>
                <a:spcPts val="1190"/>
              </a:lnSpc>
              <a:spcBef>
                <a:spcPts val="5"/>
              </a:spcBef>
            </a:pP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basada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plantas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proporcionar.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Coherentemente,</a:t>
            </a:r>
            <a:r>
              <a:rPr sz="1000" spc="36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350" dirty="0">
                <a:solidFill>
                  <a:srgbClr val="57585B"/>
                </a:solidFill>
                <a:latin typeface="Microsoft Sans Serif"/>
                <a:cs typeface="Microsoft Sans Serif"/>
              </a:rPr>
              <a:t> </a:t>
            </a:r>
            <a:r>
              <a:rPr sz="1000" spc="-5" dirty="0">
                <a:solidFill>
                  <a:srgbClr val="57585B"/>
                </a:solidFill>
                <a:latin typeface="Microsoft Sans Serif"/>
                <a:cs typeface="Microsoft Sans Serif"/>
              </a:rPr>
              <a:t>fundas</a:t>
            </a:r>
            <a:r>
              <a:rPr sz="1000" spc="35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45" dirty="0">
                <a:solidFill>
                  <a:srgbClr val="57585B"/>
                </a:solidFill>
                <a:latin typeface="Microsoft Sans Serif"/>
                <a:cs typeface="Microsoft Sans Serif"/>
              </a:rPr>
              <a:t> </a:t>
            </a:r>
            <a:r>
              <a:rPr sz="1000" spc="-5" dirty="0">
                <a:solidFill>
                  <a:srgbClr val="57585B"/>
                </a:solidFill>
                <a:latin typeface="Microsoft Sans Serif"/>
                <a:cs typeface="Microsoft Sans Serif"/>
              </a:rPr>
              <a:t>sus</a:t>
            </a:r>
            <a:r>
              <a:rPr sz="1000" spc="350" dirty="0">
                <a:solidFill>
                  <a:srgbClr val="57585B"/>
                </a:solidFill>
                <a:latin typeface="Microsoft Sans Serif"/>
                <a:cs typeface="Microsoft Sans Serif"/>
              </a:rPr>
              <a:t> </a:t>
            </a:r>
            <a:r>
              <a:rPr sz="1000" spc="-5" dirty="0">
                <a:solidFill>
                  <a:srgbClr val="57585B"/>
                </a:solidFill>
                <a:latin typeface="Microsoft Sans Serif"/>
                <a:cs typeface="Microsoft Sans Serif"/>
              </a:rPr>
              <a:t>paquetes</a:t>
            </a:r>
            <a:r>
              <a:rPr sz="1000" spc="35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endParaRPr sz="1000">
              <a:latin typeface="Microsoft Sans Serif"/>
              <a:cs typeface="Microsoft Sans Serif"/>
            </a:endParaRPr>
          </a:p>
          <a:p>
            <a:pPr marL="12697" algn="just">
              <a:lnSpc>
                <a:spcPts val="1155"/>
              </a:lnSpc>
            </a:pPr>
            <a:r>
              <a:rPr sz="1000" spc="-5" dirty="0">
                <a:solidFill>
                  <a:srgbClr val="57585B"/>
                </a:solidFill>
                <a:latin typeface="Microsoft Sans Serif"/>
                <a:cs typeface="Microsoft Sans Serif"/>
              </a:rPr>
              <a:t>alimentos</a:t>
            </a:r>
            <a:r>
              <a:rPr sz="1000" spc="735" dirty="0">
                <a:solidFill>
                  <a:srgbClr val="57585B"/>
                </a:solidFill>
                <a:latin typeface="Microsoft Sans Serif"/>
                <a:cs typeface="Microsoft Sans Serif"/>
              </a:rPr>
              <a:t> </a:t>
            </a:r>
            <a:r>
              <a:rPr sz="1000" spc="-5" dirty="0">
                <a:solidFill>
                  <a:srgbClr val="57585B"/>
                </a:solidFill>
                <a:latin typeface="Microsoft Sans Serif"/>
                <a:cs typeface="Microsoft Sans Serif"/>
              </a:rPr>
              <a:t>son</a:t>
            </a:r>
            <a:r>
              <a:rPr sz="1000" spc="735" dirty="0">
                <a:solidFill>
                  <a:srgbClr val="57585B"/>
                </a:solidFill>
                <a:latin typeface="Microsoft Sans Serif"/>
                <a:cs typeface="Microsoft Sans Serif"/>
              </a:rPr>
              <a:t> </a:t>
            </a:r>
            <a:r>
              <a:rPr sz="1000" spc="-5" dirty="0">
                <a:solidFill>
                  <a:srgbClr val="57585B"/>
                </a:solidFill>
                <a:latin typeface="Microsoft Sans Serif"/>
                <a:cs typeface="Microsoft Sans Serif"/>
              </a:rPr>
              <a:t>reciclables</a:t>
            </a:r>
            <a:r>
              <a:rPr sz="1000" spc="75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70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740" dirty="0">
                <a:solidFill>
                  <a:srgbClr val="57585B"/>
                </a:solidFill>
                <a:latin typeface="Microsoft Sans Serif"/>
                <a:cs typeface="Microsoft Sans Serif"/>
              </a:rPr>
              <a:t> </a:t>
            </a:r>
            <a:r>
              <a:rPr sz="1000" spc="-5" dirty="0">
                <a:solidFill>
                  <a:srgbClr val="57585B"/>
                </a:solidFill>
                <a:latin typeface="Microsoft Sans Serif"/>
                <a:cs typeface="Microsoft Sans Serif"/>
              </a:rPr>
              <a:t>bandejas</a:t>
            </a:r>
            <a:r>
              <a:rPr sz="1000" spc="74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marR="5715" algn="just">
              <a:lnSpc>
                <a:spcPct val="99300"/>
              </a:lnSpc>
              <a:spcBef>
                <a:spcPts val="5"/>
              </a:spcBef>
            </a:pP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100%</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compostables.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Utilizan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solo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cereales integrales, que son negativos en </a:t>
            </a:r>
            <a:r>
              <a:rPr sz="1000" dirty="0">
                <a:solidFill>
                  <a:srgbClr val="57585B"/>
                </a:solidFill>
                <a:latin typeface="Microsoft Sans Serif"/>
                <a:cs typeface="Microsoft Sans Serif"/>
              </a:rPr>
              <a:t>carbono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operan</a:t>
            </a:r>
            <a:r>
              <a:rPr sz="1000" dirty="0">
                <a:solidFill>
                  <a:srgbClr val="57585B"/>
                </a:solidFill>
                <a:latin typeface="Microsoft Sans Serif"/>
                <a:cs typeface="Microsoft Sans Serif"/>
              </a:rPr>
              <a:t> un</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programa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cultivo</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árboles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aumentar</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aún</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más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consumo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carbono.</a:t>
            </a:r>
            <a:endParaRPr sz="1000">
              <a:latin typeface="Microsoft Sans Serif"/>
              <a:cs typeface="Microsoft Sans Serif"/>
            </a:endParaRPr>
          </a:p>
        </p:txBody>
      </p:sp>
      <p:sp>
        <p:nvSpPr>
          <p:cNvPr id="6" name="object 6"/>
          <p:cNvSpPr txBox="1"/>
          <p:nvPr/>
        </p:nvSpPr>
        <p:spPr>
          <a:xfrm>
            <a:off x="4099940" y="8647940"/>
            <a:ext cx="3025140" cy="156781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6347">
              <a:lnSpc>
                <a:spcPts val="1190"/>
              </a:lnSpc>
              <a:spcBef>
                <a:spcPts val="25"/>
              </a:spcBef>
            </a:pPr>
            <a:r>
              <a:rPr sz="1000" spc="-40" dirty="0">
                <a:solidFill>
                  <a:srgbClr val="57585B"/>
                </a:solidFill>
                <a:latin typeface="Microsoft Sans Serif"/>
                <a:cs typeface="Microsoft Sans Serif"/>
              </a:rPr>
              <a:t>Tom</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dice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a:t>
            </a:r>
            <a:r>
              <a:rPr sz="1000" i="1" spc="-30" dirty="0">
                <a:solidFill>
                  <a:srgbClr val="57585B"/>
                </a:solidFill>
                <a:latin typeface="Arial"/>
                <a:cs typeface="Arial"/>
              </a:rPr>
              <a:t>es</a:t>
            </a:r>
            <a:r>
              <a:rPr sz="1000" i="1" spc="-10" dirty="0">
                <a:solidFill>
                  <a:srgbClr val="57585B"/>
                </a:solidFill>
                <a:latin typeface="Arial"/>
                <a:cs typeface="Arial"/>
              </a:rPr>
              <a:t> </a:t>
            </a:r>
            <a:r>
              <a:rPr sz="1000" i="1" spc="-30" dirty="0">
                <a:solidFill>
                  <a:srgbClr val="57585B"/>
                </a:solidFill>
                <a:latin typeface="Arial"/>
                <a:cs typeface="Arial"/>
              </a:rPr>
              <a:t>importante</a:t>
            </a:r>
            <a:r>
              <a:rPr sz="1000" i="1" spc="-10" dirty="0">
                <a:solidFill>
                  <a:srgbClr val="57585B"/>
                </a:solidFill>
                <a:latin typeface="Arial"/>
                <a:cs typeface="Arial"/>
              </a:rPr>
              <a:t> </a:t>
            </a:r>
            <a:r>
              <a:rPr sz="1000" i="1" spc="-25" dirty="0">
                <a:solidFill>
                  <a:srgbClr val="57585B"/>
                </a:solidFill>
                <a:latin typeface="Arial"/>
                <a:cs typeface="Arial"/>
              </a:rPr>
              <a:t>valorar</a:t>
            </a:r>
            <a:r>
              <a:rPr sz="1000" i="1" spc="5" dirty="0">
                <a:solidFill>
                  <a:srgbClr val="57585B"/>
                </a:solidFill>
                <a:latin typeface="Arial"/>
                <a:cs typeface="Arial"/>
              </a:rPr>
              <a:t> </a:t>
            </a:r>
            <a:r>
              <a:rPr sz="1000" i="1" spc="-25" dirty="0">
                <a:solidFill>
                  <a:srgbClr val="57585B"/>
                </a:solidFill>
                <a:latin typeface="Arial"/>
                <a:cs typeface="Arial"/>
              </a:rPr>
              <a:t>tu</a:t>
            </a:r>
            <a:r>
              <a:rPr sz="1000" i="1" spc="-15" dirty="0">
                <a:solidFill>
                  <a:srgbClr val="57585B"/>
                </a:solidFill>
                <a:latin typeface="Arial"/>
                <a:cs typeface="Arial"/>
              </a:rPr>
              <a:t> </a:t>
            </a:r>
            <a:r>
              <a:rPr sz="1000" i="1" spc="-30" dirty="0">
                <a:solidFill>
                  <a:srgbClr val="57585B"/>
                </a:solidFill>
                <a:latin typeface="Arial"/>
                <a:cs typeface="Arial"/>
              </a:rPr>
              <a:t>herencia</a:t>
            </a:r>
            <a:r>
              <a:rPr sz="1000" i="1" spc="-10" dirty="0">
                <a:solidFill>
                  <a:srgbClr val="57585B"/>
                </a:solidFill>
                <a:latin typeface="Arial"/>
                <a:cs typeface="Arial"/>
              </a:rPr>
              <a:t> </a:t>
            </a:r>
            <a:r>
              <a:rPr sz="1000" i="1" spc="-20" dirty="0">
                <a:solidFill>
                  <a:srgbClr val="57585B"/>
                </a:solidFill>
                <a:latin typeface="Arial"/>
                <a:cs typeface="Arial"/>
              </a:rPr>
              <a:t>sin</a:t>
            </a:r>
            <a:r>
              <a:rPr sz="1000" i="1" spc="-15" dirty="0">
                <a:solidFill>
                  <a:srgbClr val="57585B"/>
                </a:solidFill>
                <a:latin typeface="Arial"/>
                <a:cs typeface="Arial"/>
              </a:rPr>
              <a:t> </a:t>
            </a:r>
            <a:r>
              <a:rPr sz="1000" i="1" spc="-30" dirty="0">
                <a:solidFill>
                  <a:srgbClr val="57585B"/>
                </a:solidFill>
                <a:latin typeface="Arial"/>
                <a:cs typeface="Arial"/>
              </a:rPr>
              <a:t>importar </a:t>
            </a:r>
            <a:r>
              <a:rPr sz="1000" i="1" spc="-260" dirty="0">
                <a:solidFill>
                  <a:srgbClr val="57585B"/>
                </a:solidFill>
                <a:latin typeface="Arial"/>
                <a:cs typeface="Arial"/>
              </a:rPr>
              <a:t> </a:t>
            </a:r>
            <a:r>
              <a:rPr sz="1000" i="1" spc="-35" dirty="0">
                <a:solidFill>
                  <a:srgbClr val="57585B"/>
                </a:solidFill>
                <a:latin typeface="Arial"/>
                <a:cs typeface="Arial"/>
              </a:rPr>
              <a:t>de</a:t>
            </a:r>
            <a:r>
              <a:rPr sz="1000" i="1" spc="330" dirty="0">
                <a:solidFill>
                  <a:srgbClr val="57585B"/>
                </a:solidFill>
                <a:latin typeface="Arial"/>
                <a:cs typeface="Arial"/>
              </a:rPr>
              <a:t> </a:t>
            </a:r>
            <a:r>
              <a:rPr sz="1000" i="1" spc="-35" dirty="0">
                <a:solidFill>
                  <a:srgbClr val="57585B"/>
                </a:solidFill>
                <a:latin typeface="Arial"/>
                <a:cs typeface="Arial"/>
              </a:rPr>
              <a:t>dónde</a:t>
            </a:r>
            <a:r>
              <a:rPr sz="1000" i="1" spc="330" dirty="0">
                <a:solidFill>
                  <a:srgbClr val="57585B"/>
                </a:solidFill>
                <a:latin typeface="Arial"/>
                <a:cs typeface="Arial"/>
              </a:rPr>
              <a:t> </a:t>
            </a:r>
            <a:r>
              <a:rPr sz="1000" i="1" spc="-30" dirty="0">
                <a:solidFill>
                  <a:srgbClr val="57585B"/>
                </a:solidFill>
                <a:latin typeface="Arial"/>
                <a:cs typeface="Arial"/>
              </a:rPr>
              <a:t>venga,</a:t>
            </a:r>
            <a:r>
              <a:rPr sz="1000" i="1" spc="330" dirty="0">
                <a:solidFill>
                  <a:srgbClr val="57585B"/>
                </a:solidFill>
                <a:latin typeface="Arial"/>
                <a:cs typeface="Arial"/>
              </a:rPr>
              <a:t> </a:t>
            </a:r>
            <a:r>
              <a:rPr sz="1000" i="1" spc="-30" dirty="0">
                <a:solidFill>
                  <a:srgbClr val="57585B"/>
                </a:solidFill>
                <a:latin typeface="Arial"/>
                <a:cs typeface="Arial"/>
              </a:rPr>
              <a:t>pero</a:t>
            </a:r>
            <a:r>
              <a:rPr sz="1000" i="1" spc="360" dirty="0">
                <a:solidFill>
                  <a:srgbClr val="57585B"/>
                </a:solidFill>
                <a:latin typeface="Arial"/>
                <a:cs typeface="Arial"/>
              </a:rPr>
              <a:t> </a:t>
            </a:r>
            <a:r>
              <a:rPr sz="1000" i="1" spc="-30" dirty="0">
                <a:solidFill>
                  <a:srgbClr val="57585B"/>
                </a:solidFill>
                <a:latin typeface="Arial"/>
                <a:cs typeface="Arial"/>
              </a:rPr>
              <a:t>estar</a:t>
            </a:r>
            <a:r>
              <a:rPr sz="1000" i="1" spc="330" dirty="0">
                <a:solidFill>
                  <a:srgbClr val="57585B"/>
                </a:solidFill>
                <a:latin typeface="Arial"/>
                <a:cs typeface="Arial"/>
              </a:rPr>
              <a:t> </a:t>
            </a:r>
            <a:r>
              <a:rPr sz="1000" i="1" spc="-20" dirty="0">
                <a:solidFill>
                  <a:srgbClr val="57585B"/>
                </a:solidFill>
                <a:latin typeface="Arial"/>
                <a:cs typeface="Arial"/>
              </a:rPr>
              <a:t>listo</a:t>
            </a:r>
            <a:r>
              <a:rPr sz="1000" i="1" spc="335" dirty="0">
                <a:solidFill>
                  <a:srgbClr val="57585B"/>
                </a:solidFill>
                <a:latin typeface="Arial"/>
                <a:cs typeface="Arial"/>
              </a:rPr>
              <a:t> </a:t>
            </a:r>
            <a:r>
              <a:rPr sz="1000" i="1" spc="-30" dirty="0">
                <a:solidFill>
                  <a:srgbClr val="57585B"/>
                </a:solidFill>
                <a:latin typeface="Arial"/>
                <a:cs typeface="Arial"/>
              </a:rPr>
              <a:t>para</a:t>
            </a:r>
            <a:r>
              <a:rPr sz="1000" i="1" spc="335" dirty="0">
                <a:solidFill>
                  <a:srgbClr val="57585B"/>
                </a:solidFill>
                <a:latin typeface="Arial"/>
                <a:cs typeface="Arial"/>
              </a:rPr>
              <a:t> </a:t>
            </a:r>
            <a:r>
              <a:rPr sz="1000" i="1" spc="-30" dirty="0">
                <a:solidFill>
                  <a:srgbClr val="57585B"/>
                </a:solidFill>
                <a:latin typeface="Arial"/>
                <a:cs typeface="Arial"/>
              </a:rPr>
              <a:t>desafiar</a:t>
            </a:r>
            <a:r>
              <a:rPr sz="1000" i="1" spc="315" dirty="0">
                <a:solidFill>
                  <a:srgbClr val="57585B"/>
                </a:solidFill>
                <a:latin typeface="Arial"/>
                <a:cs typeface="Arial"/>
              </a:rPr>
              <a:t> </a:t>
            </a:r>
            <a:r>
              <a:rPr sz="1000" i="1" spc="-25" dirty="0">
                <a:solidFill>
                  <a:srgbClr val="57585B"/>
                </a:solidFill>
                <a:latin typeface="Arial"/>
                <a:cs typeface="Arial"/>
              </a:rPr>
              <a:t>las</a:t>
            </a:r>
            <a:endParaRPr sz="1000">
              <a:latin typeface="Arial"/>
              <a:cs typeface="Arial"/>
            </a:endParaRPr>
          </a:p>
          <a:p>
            <a:pPr marL="12697" marR="5715">
              <a:lnSpc>
                <a:spcPts val="1190"/>
              </a:lnSpc>
              <a:spcBef>
                <a:spcPts val="10"/>
              </a:spcBef>
            </a:pPr>
            <a:r>
              <a:rPr sz="1000" i="1" spc="-30" dirty="0">
                <a:solidFill>
                  <a:srgbClr val="57585B"/>
                </a:solidFill>
                <a:latin typeface="Arial"/>
                <a:cs typeface="Arial"/>
              </a:rPr>
              <a:t>partes</a:t>
            </a:r>
            <a:r>
              <a:rPr sz="1000" i="1" spc="-25" dirty="0">
                <a:solidFill>
                  <a:srgbClr val="57585B"/>
                </a:solidFill>
                <a:latin typeface="Arial"/>
                <a:cs typeface="Arial"/>
              </a:rPr>
              <a:t> </a:t>
            </a:r>
            <a:r>
              <a:rPr sz="1000" i="1" spc="-35" dirty="0">
                <a:solidFill>
                  <a:srgbClr val="57585B"/>
                </a:solidFill>
                <a:latin typeface="Arial"/>
                <a:cs typeface="Arial"/>
              </a:rPr>
              <a:t>que</a:t>
            </a:r>
            <a:r>
              <a:rPr sz="1000" i="1" spc="-30" dirty="0">
                <a:solidFill>
                  <a:srgbClr val="57585B"/>
                </a:solidFill>
                <a:latin typeface="Arial"/>
                <a:cs typeface="Arial"/>
              </a:rPr>
              <a:t> </a:t>
            </a:r>
            <a:r>
              <a:rPr sz="1000" i="1" spc="-35" dirty="0">
                <a:solidFill>
                  <a:srgbClr val="57585B"/>
                </a:solidFill>
                <a:latin typeface="Arial"/>
                <a:cs typeface="Arial"/>
              </a:rPr>
              <a:t>no</a:t>
            </a:r>
            <a:r>
              <a:rPr sz="1000" i="1" spc="-30" dirty="0">
                <a:solidFill>
                  <a:srgbClr val="57585B"/>
                </a:solidFill>
                <a:latin typeface="Arial"/>
                <a:cs typeface="Arial"/>
              </a:rPr>
              <a:t> son</a:t>
            </a:r>
            <a:r>
              <a:rPr sz="1000" i="1" spc="-25" dirty="0">
                <a:solidFill>
                  <a:srgbClr val="57585B"/>
                </a:solidFill>
                <a:latin typeface="Arial"/>
                <a:cs typeface="Arial"/>
              </a:rPr>
              <a:t> </a:t>
            </a:r>
            <a:r>
              <a:rPr sz="1000" i="1" spc="-30" dirty="0">
                <a:solidFill>
                  <a:srgbClr val="57585B"/>
                </a:solidFill>
                <a:latin typeface="Arial"/>
                <a:cs typeface="Arial"/>
              </a:rPr>
              <a:t>correctas.</a:t>
            </a:r>
            <a:r>
              <a:rPr sz="1000" i="1" spc="-25" dirty="0">
                <a:solidFill>
                  <a:srgbClr val="57585B"/>
                </a:solidFill>
                <a:latin typeface="Arial"/>
                <a:cs typeface="Arial"/>
              </a:rPr>
              <a:t> </a:t>
            </a:r>
            <a:r>
              <a:rPr sz="1000" i="1" spc="-30" dirty="0">
                <a:solidFill>
                  <a:srgbClr val="57585B"/>
                </a:solidFill>
                <a:latin typeface="Arial"/>
                <a:cs typeface="Arial"/>
              </a:rPr>
              <a:t>Cientos</a:t>
            </a:r>
            <a:r>
              <a:rPr sz="1000" i="1" spc="-25" dirty="0">
                <a:solidFill>
                  <a:srgbClr val="57585B"/>
                </a:solidFill>
                <a:latin typeface="Arial"/>
                <a:cs typeface="Arial"/>
              </a:rPr>
              <a:t> </a:t>
            </a:r>
            <a:r>
              <a:rPr sz="1000" i="1" spc="-35" dirty="0">
                <a:solidFill>
                  <a:srgbClr val="57585B"/>
                </a:solidFill>
                <a:latin typeface="Arial"/>
                <a:cs typeface="Arial"/>
              </a:rPr>
              <a:t>de</a:t>
            </a:r>
            <a:r>
              <a:rPr sz="1000" i="1" spc="-30" dirty="0">
                <a:solidFill>
                  <a:srgbClr val="57585B"/>
                </a:solidFill>
                <a:latin typeface="Arial"/>
                <a:cs typeface="Arial"/>
              </a:rPr>
              <a:t> </a:t>
            </a:r>
            <a:r>
              <a:rPr sz="1000" i="1" spc="-25" dirty="0">
                <a:solidFill>
                  <a:srgbClr val="57585B"/>
                </a:solidFill>
                <a:latin typeface="Arial"/>
                <a:cs typeface="Arial"/>
              </a:rPr>
              <a:t>millones</a:t>
            </a:r>
            <a:r>
              <a:rPr sz="1000" i="1" spc="-20" dirty="0">
                <a:solidFill>
                  <a:srgbClr val="57585B"/>
                </a:solidFill>
                <a:latin typeface="Arial"/>
                <a:cs typeface="Arial"/>
              </a:rPr>
              <a:t> </a:t>
            </a:r>
            <a:r>
              <a:rPr sz="1000" i="1" spc="-35" dirty="0">
                <a:solidFill>
                  <a:srgbClr val="57585B"/>
                </a:solidFill>
                <a:latin typeface="Arial"/>
                <a:cs typeface="Arial"/>
              </a:rPr>
              <a:t>de </a:t>
            </a:r>
            <a:r>
              <a:rPr sz="1000" i="1" spc="-265" dirty="0">
                <a:solidFill>
                  <a:srgbClr val="57585B"/>
                </a:solidFill>
                <a:latin typeface="Arial"/>
                <a:cs typeface="Arial"/>
              </a:rPr>
              <a:t> </a:t>
            </a:r>
            <a:r>
              <a:rPr sz="1000" i="1" spc="-25" dirty="0">
                <a:solidFill>
                  <a:srgbClr val="57585B"/>
                </a:solidFill>
                <a:latin typeface="Arial"/>
                <a:cs typeface="Arial"/>
              </a:rPr>
              <a:t>pollos</a:t>
            </a:r>
            <a:r>
              <a:rPr sz="1000" i="1" spc="40" dirty="0">
                <a:solidFill>
                  <a:srgbClr val="57585B"/>
                </a:solidFill>
                <a:latin typeface="Arial"/>
                <a:cs typeface="Arial"/>
              </a:rPr>
              <a:t> </a:t>
            </a:r>
            <a:r>
              <a:rPr sz="1000" i="1" spc="-30" dirty="0">
                <a:solidFill>
                  <a:srgbClr val="57585B"/>
                </a:solidFill>
                <a:latin typeface="Arial"/>
                <a:cs typeface="Arial"/>
              </a:rPr>
              <a:t>se</a:t>
            </a:r>
            <a:r>
              <a:rPr sz="1000" i="1" spc="50" dirty="0">
                <a:solidFill>
                  <a:srgbClr val="57585B"/>
                </a:solidFill>
                <a:latin typeface="Arial"/>
                <a:cs typeface="Arial"/>
              </a:rPr>
              <a:t> </a:t>
            </a:r>
            <a:r>
              <a:rPr sz="1000" i="1" spc="-25" dirty="0">
                <a:solidFill>
                  <a:srgbClr val="57585B"/>
                </a:solidFill>
                <a:latin typeface="Arial"/>
                <a:cs typeface="Arial"/>
              </a:rPr>
              <a:t>sacrifican</a:t>
            </a:r>
            <a:r>
              <a:rPr sz="1000" i="1" spc="40" dirty="0">
                <a:solidFill>
                  <a:srgbClr val="57585B"/>
                </a:solidFill>
                <a:latin typeface="Arial"/>
                <a:cs typeface="Arial"/>
              </a:rPr>
              <a:t> </a:t>
            </a:r>
            <a:r>
              <a:rPr sz="1000" i="1" spc="-35" dirty="0">
                <a:solidFill>
                  <a:srgbClr val="57585B"/>
                </a:solidFill>
                <a:latin typeface="Arial"/>
                <a:cs typeface="Arial"/>
              </a:rPr>
              <a:t>cada</a:t>
            </a:r>
            <a:r>
              <a:rPr sz="1000" i="1" spc="45" dirty="0">
                <a:solidFill>
                  <a:srgbClr val="57585B"/>
                </a:solidFill>
                <a:latin typeface="Arial"/>
                <a:cs typeface="Arial"/>
              </a:rPr>
              <a:t> </a:t>
            </a:r>
            <a:r>
              <a:rPr sz="1000" i="1" spc="-40" dirty="0">
                <a:solidFill>
                  <a:srgbClr val="57585B"/>
                </a:solidFill>
                <a:latin typeface="Arial"/>
                <a:cs typeface="Arial"/>
              </a:rPr>
              <a:t>año</a:t>
            </a:r>
            <a:r>
              <a:rPr sz="1000" i="1" spc="50" dirty="0">
                <a:solidFill>
                  <a:srgbClr val="57585B"/>
                </a:solidFill>
                <a:latin typeface="Arial"/>
                <a:cs typeface="Arial"/>
              </a:rPr>
              <a:t> </a:t>
            </a:r>
            <a:r>
              <a:rPr sz="1000" i="1" spc="-35" dirty="0">
                <a:solidFill>
                  <a:srgbClr val="57585B"/>
                </a:solidFill>
                <a:latin typeface="Arial"/>
                <a:cs typeface="Arial"/>
              </a:rPr>
              <a:t>en</a:t>
            </a:r>
            <a:r>
              <a:rPr sz="1000" i="1" spc="50" dirty="0">
                <a:solidFill>
                  <a:srgbClr val="57585B"/>
                </a:solidFill>
                <a:latin typeface="Arial"/>
                <a:cs typeface="Arial"/>
              </a:rPr>
              <a:t> </a:t>
            </a:r>
            <a:r>
              <a:rPr sz="1000" i="1" spc="-30" dirty="0">
                <a:solidFill>
                  <a:srgbClr val="57585B"/>
                </a:solidFill>
                <a:latin typeface="Arial"/>
                <a:cs typeface="Arial"/>
              </a:rPr>
              <a:t>nuestro</a:t>
            </a:r>
            <a:r>
              <a:rPr sz="1000" i="1" spc="45" dirty="0">
                <a:solidFill>
                  <a:srgbClr val="57585B"/>
                </a:solidFill>
                <a:latin typeface="Arial"/>
                <a:cs typeface="Arial"/>
              </a:rPr>
              <a:t> </a:t>
            </a:r>
            <a:r>
              <a:rPr sz="1000" i="1" spc="-25" dirty="0">
                <a:solidFill>
                  <a:srgbClr val="57585B"/>
                </a:solidFill>
                <a:latin typeface="Arial"/>
                <a:cs typeface="Arial"/>
              </a:rPr>
              <a:t>País;</a:t>
            </a:r>
            <a:r>
              <a:rPr sz="1000" i="1" spc="50" dirty="0">
                <a:solidFill>
                  <a:srgbClr val="57585B"/>
                </a:solidFill>
                <a:latin typeface="Arial"/>
                <a:cs typeface="Arial"/>
              </a:rPr>
              <a:t> </a:t>
            </a:r>
            <a:r>
              <a:rPr sz="1000" i="1" spc="-30" dirty="0">
                <a:solidFill>
                  <a:srgbClr val="57585B"/>
                </a:solidFill>
                <a:latin typeface="Arial"/>
                <a:cs typeface="Arial"/>
              </a:rPr>
              <a:t>millones</a:t>
            </a:r>
            <a:endParaRPr sz="1000">
              <a:latin typeface="Arial"/>
              <a:cs typeface="Arial"/>
            </a:endParaRPr>
          </a:p>
          <a:p>
            <a:pPr marL="12697" marR="11424">
              <a:lnSpc>
                <a:spcPts val="1190"/>
              </a:lnSpc>
              <a:spcBef>
                <a:spcPts val="5"/>
              </a:spcBef>
            </a:pPr>
            <a:r>
              <a:rPr sz="1000" i="1" spc="-35" dirty="0">
                <a:solidFill>
                  <a:srgbClr val="57585B"/>
                </a:solidFill>
                <a:latin typeface="Arial"/>
                <a:cs typeface="Arial"/>
              </a:rPr>
              <a:t>de</a:t>
            </a:r>
            <a:r>
              <a:rPr sz="1000" i="1" spc="15" dirty="0">
                <a:solidFill>
                  <a:srgbClr val="57585B"/>
                </a:solidFill>
                <a:latin typeface="Arial"/>
                <a:cs typeface="Arial"/>
              </a:rPr>
              <a:t> </a:t>
            </a:r>
            <a:r>
              <a:rPr sz="1000" i="1" spc="-30" dirty="0">
                <a:solidFill>
                  <a:srgbClr val="57585B"/>
                </a:solidFill>
                <a:latin typeface="Arial"/>
                <a:cs typeface="Arial"/>
              </a:rPr>
              <a:t>pavos</a:t>
            </a:r>
            <a:r>
              <a:rPr sz="1000" i="1" spc="10" dirty="0">
                <a:solidFill>
                  <a:srgbClr val="57585B"/>
                </a:solidFill>
                <a:latin typeface="Arial"/>
                <a:cs typeface="Arial"/>
              </a:rPr>
              <a:t> </a:t>
            </a:r>
            <a:r>
              <a:rPr sz="1000" i="1" spc="-25" dirty="0">
                <a:solidFill>
                  <a:srgbClr val="57585B"/>
                </a:solidFill>
                <a:latin typeface="Arial"/>
                <a:cs typeface="Arial"/>
              </a:rPr>
              <a:t>solo</a:t>
            </a:r>
            <a:r>
              <a:rPr sz="1000" i="1" spc="-5" dirty="0">
                <a:solidFill>
                  <a:srgbClr val="57585B"/>
                </a:solidFill>
                <a:latin typeface="Arial"/>
                <a:cs typeface="Arial"/>
              </a:rPr>
              <a:t> </a:t>
            </a:r>
            <a:r>
              <a:rPr sz="1000" i="1" spc="-30" dirty="0">
                <a:solidFill>
                  <a:srgbClr val="57585B"/>
                </a:solidFill>
                <a:latin typeface="Arial"/>
                <a:cs typeface="Arial"/>
              </a:rPr>
              <a:t>para</a:t>
            </a:r>
            <a:r>
              <a:rPr sz="1000" i="1" spc="5" dirty="0">
                <a:solidFill>
                  <a:srgbClr val="57585B"/>
                </a:solidFill>
                <a:latin typeface="Arial"/>
                <a:cs typeface="Arial"/>
              </a:rPr>
              <a:t> </a:t>
            </a:r>
            <a:r>
              <a:rPr sz="1000" i="1" spc="-35" dirty="0">
                <a:solidFill>
                  <a:srgbClr val="57585B"/>
                </a:solidFill>
                <a:latin typeface="Arial"/>
                <a:cs typeface="Arial"/>
              </a:rPr>
              <a:t>asados</a:t>
            </a:r>
            <a:r>
              <a:rPr sz="1000" i="1" spc="20" dirty="0">
                <a:solidFill>
                  <a:srgbClr val="57585B"/>
                </a:solidFill>
                <a:latin typeface="Arial"/>
                <a:cs typeface="Arial"/>
              </a:rPr>
              <a:t> </a:t>
            </a:r>
            <a:r>
              <a:rPr sz="1000" i="1" spc="-30" dirty="0">
                <a:solidFill>
                  <a:srgbClr val="57585B"/>
                </a:solidFill>
                <a:latin typeface="Arial"/>
                <a:cs typeface="Arial"/>
              </a:rPr>
              <a:t>navideños.</a:t>
            </a:r>
            <a:r>
              <a:rPr sz="1000" i="1" spc="5" dirty="0">
                <a:solidFill>
                  <a:srgbClr val="57585B"/>
                </a:solidFill>
                <a:latin typeface="Arial"/>
                <a:cs typeface="Arial"/>
              </a:rPr>
              <a:t> </a:t>
            </a:r>
            <a:r>
              <a:rPr sz="1000" i="1" spc="-35" dirty="0">
                <a:solidFill>
                  <a:srgbClr val="57585B"/>
                </a:solidFill>
                <a:latin typeface="Arial"/>
                <a:cs typeface="Arial"/>
              </a:rPr>
              <a:t>Podemos </a:t>
            </a:r>
            <a:r>
              <a:rPr sz="1000" i="1" spc="-265" dirty="0">
                <a:solidFill>
                  <a:srgbClr val="57585B"/>
                </a:solidFill>
                <a:latin typeface="Arial"/>
                <a:cs typeface="Arial"/>
              </a:rPr>
              <a:t> </a:t>
            </a:r>
            <a:r>
              <a:rPr sz="1000" i="1" spc="-30" dirty="0">
                <a:solidFill>
                  <a:srgbClr val="57585B"/>
                </a:solidFill>
                <a:latin typeface="Arial"/>
                <a:cs typeface="Arial"/>
              </a:rPr>
              <a:t>cambiar</a:t>
            </a:r>
            <a:r>
              <a:rPr sz="1000" i="1" spc="680" dirty="0">
                <a:solidFill>
                  <a:srgbClr val="57585B"/>
                </a:solidFill>
                <a:latin typeface="Arial"/>
                <a:cs typeface="Arial"/>
              </a:rPr>
              <a:t> </a:t>
            </a:r>
            <a:r>
              <a:rPr sz="1000" i="1" spc="-30" dirty="0">
                <a:solidFill>
                  <a:srgbClr val="57585B"/>
                </a:solidFill>
                <a:latin typeface="Arial"/>
                <a:cs typeface="Arial"/>
              </a:rPr>
              <a:t>estas</a:t>
            </a:r>
            <a:r>
              <a:rPr sz="1000" i="1" spc="690" dirty="0">
                <a:solidFill>
                  <a:srgbClr val="57585B"/>
                </a:solidFill>
                <a:latin typeface="Arial"/>
                <a:cs typeface="Arial"/>
              </a:rPr>
              <a:t> </a:t>
            </a:r>
            <a:r>
              <a:rPr sz="1000" i="1" spc="-30" dirty="0">
                <a:solidFill>
                  <a:srgbClr val="57585B"/>
                </a:solidFill>
                <a:latin typeface="Arial"/>
                <a:cs typeface="Arial"/>
              </a:rPr>
              <a:t>tradiciones</a:t>
            </a:r>
            <a:r>
              <a:rPr sz="1000" i="1" spc="680" dirty="0">
                <a:solidFill>
                  <a:srgbClr val="57585B"/>
                </a:solidFill>
                <a:latin typeface="Arial"/>
                <a:cs typeface="Arial"/>
              </a:rPr>
              <a:t> </a:t>
            </a:r>
            <a:r>
              <a:rPr sz="1000" i="1" spc="-30" dirty="0">
                <a:solidFill>
                  <a:srgbClr val="57585B"/>
                </a:solidFill>
                <a:latin typeface="Arial"/>
                <a:cs typeface="Arial"/>
              </a:rPr>
              <a:t>para</a:t>
            </a:r>
            <a:r>
              <a:rPr sz="1000" i="1" spc="685" dirty="0">
                <a:solidFill>
                  <a:srgbClr val="57585B"/>
                </a:solidFill>
                <a:latin typeface="Arial"/>
                <a:cs typeface="Arial"/>
              </a:rPr>
              <a:t> </a:t>
            </a:r>
            <a:r>
              <a:rPr sz="1000" i="1" spc="-35" dirty="0">
                <a:solidFill>
                  <a:srgbClr val="57585B"/>
                </a:solidFill>
                <a:latin typeface="Arial"/>
                <a:cs typeface="Arial"/>
              </a:rPr>
              <a:t>que</a:t>
            </a:r>
            <a:r>
              <a:rPr sz="1000" i="1" spc="685" dirty="0">
                <a:solidFill>
                  <a:srgbClr val="57585B"/>
                </a:solidFill>
                <a:latin typeface="Arial"/>
                <a:cs typeface="Arial"/>
              </a:rPr>
              <a:t> </a:t>
            </a:r>
            <a:r>
              <a:rPr sz="1000" i="1" spc="-25" dirty="0">
                <a:solidFill>
                  <a:srgbClr val="57585B"/>
                </a:solidFill>
                <a:latin typeface="Arial"/>
                <a:cs typeface="Arial"/>
              </a:rPr>
              <a:t>la</a:t>
            </a:r>
            <a:r>
              <a:rPr sz="1000" i="1" spc="685" dirty="0">
                <a:solidFill>
                  <a:srgbClr val="57585B"/>
                </a:solidFill>
                <a:latin typeface="Arial"/>
                <a:cs typeface="Arial"/>
              </a:rPr>
              <a:t> </a:t>
            </a:r>
            <a:r>
              <a:rPr sz="1000" i="1" spc="-30" dirty="0">
                <a:solidFill>
                  <a:srgbClr val="57585B"/>
                </a:solidFill>
                <a:latin typeface="Arial"/>
                <a:cs typeface="Arial"/>
              </a:rPr>
              <a:t>próxima</a:t>
            </a:r>
            <a:endParaRPr sz="1000">
              <a:latin typeface="Arial"/>
              <a:cs typeface="Arial"/>
            </a:endParaRPr>
          </a:p>
          <a:p>
            <a:pPr marL="12697" marR="5077">
              <a:lnSpc>
                <a:spcPts val="1190"/>
              </a:lnSpc>
              <a:spcBef>
                <a:spcPts val="10"/>
              </a:spcBef>
            </a:pPr>
            <a:r>
              <a:rPr sz="1000" i="1" spc="-30" dirty="0">
                <a:solidFill>
                  <a:srgbClr val="57585B"/>
                </a:solidFill>
                <a:latin typeface="Arial"/>
                <a:cs typeface="Arial"/>
              </a:rPr>
              <a:t>generación</a:t>
            </a:r>
            <a:r>
              <a:rPr sz="1000" i="1" spc="45" dirty="0">
                <a:solidFill>
                  <a:srgbClr val="57585B"/>
                </a:solidFill>
                <a:latin typeface="Arial"/>
                <a:cs typeface="Arial"/>
              </a:rPr>
              <a:t> </a:t>
            </a:r>
            <a:r>
              <a:rPr sz="1000" i="1" spc="-35" dirty="0">
                <a:solidFill>
                  <a:srgbClr val="57585B"/>
                </a:solidFill>
                <a:latin typeface="Arial"/>
                <a:cs typeface="Arial"/>
              </a:rPr>
              <a:t>aún</a:t>
            </a:r>
            <a:r>
              <a:rPr sz="1000" i="1" spc="45" dirty="0">
                <a:solidFill>
                  <a:srgbClr val="57585B"/>
                </a:solidFill>
                <a:latin typeface="Arial"/>
                <a:cs typeface="Arial"/>
              </a:rPr>
              <a:t> </a:t>
            </a:r>
            <a:r>
              <a:rPr sz="1000" i="1" spc="-35" dirty="0">
                <a:solidFill>
                  <a:srgbClr val="57585B"/>
                </a:solidFill>
                <a:latin typeface="Arial"/>
                <a:cs typeface="Arial"/>
              </a:rPr>
              <a:t>pueda</a:t>
            </a:r>
            <a:r>
              <a:rPr sz="1000" i="1" spc="45" dirty="0">
                <a:solidFill>
                  <a:srgbClr val="57585B"/>
                </a:solidFill>
                <a:latin typeface="Arial"/>
                <a:cs typeface="Arial"/>
              </a:rPr>
              <a:t> </a:t>
            </a:r>
            <a:r>
              <a:rPr sz="1000" i="1" spc="-25" dirty="0">
                <a:solidFill>
                  <a:srgbClr val="57585B"/>
                </a:solidFill>
                <a:latin typeface="Arial"/>
                <a:cs typeface="Arial"/>
              </a:rPr>
              <a:t>disfrutar</a:t>
            </a:r>
            <a:r>
              <a:rPr sz="1000" i="1" spc="40" dirty="0">
                <a:solidFill>
                  <a:srgbClr val="57585B"/>
                </a:solidFill>
                <a:latin typeface="Arial"/>
                <a:cs typeface="Arial"/>
              </a:rPr>
              <a:t> </a:t>
            </a:r>
            <a:r>
              <a:rPr sz="1000" i="1" spc="-35" dirty="0">
                <a:solidFill>
                  <a:srgbClr val="57585B"/>
                </a:solidFill>
                <a:latin typeface="Arial"/>
                <a:cs typeface="Arial"/>
              </a:rPr>
              <a:t>de</a:t>
            </a:r>
            <a:r>
              <a:rPr sz="1000" i="1" spc="45" dirty="0">
                <a:solidFill>
                  <a:srgbClr val="57585B"/>
                </a:solidFill>
                <a:latin typeface="Arial"/>
                <a:cs typeface="Arial"/>
              </a:rPr>
              <a:t> </a:t>
            </a:r>
            <a:r>
              <a:rPr sz="1000" i="1" spc="-30" dirty="0">
                <a:solidFill>
                  <a:srgbClr val="57585B"/>
                </a:solidFill>
                <a:latin typeface="Arial"/>
                <a:cs typeface="Arial"/>
              </a:rPr>
              <a:t>sentarse</a:t>
            </a:r>
            <a:r>
              <a:rPr sz="1000" i="1" spc="40" dirty="0">
                <a:solidFill>
                  <a:srgbClr val="57585B"/>
                </a:solidFill>
                <a:latin typeface="Arial"/>
                <a:cs typeface="Arial"/>
              </a:rPr>
              <a:t> </a:t>
            </a:r>
            <a:r>
              <a:rPr sz="1000" i="1" spc="-35" dirty="0">
                <a:solidFill>
                  <a:srgbClr val="57585B"/>
                </a:solidFill>
                <a:latin typeface="Arial"/>
                <a:cs typeface="Arial"/>
              </a:rPr>
              <a:t>a</a:t>
            </a:r>
            <a:r>
              <a:rPr sz="1000" i="1" spc="45" dirty="0">
                <a:solidFill>
                  <a:srgbClr val="57585B"/>
                </a:solidFill>
                <a:latin typeface="Arial"/>
                <a:cs typeface="Arial"/>
              </a:rPr>
              <a:t> </a:t>
            </a:r>
            <a:r>
              <a:rPr sz="1000" i="1" spc="-30" dirty="0">
                <a:solidFill>
                  <a:srgbClr val="57585B"/>
                </a:solidFill>
                <a:latin typeface="Arial"/>
                <a:cs typeface="Arial"/>
              </a:rPr>
              <a:t>tomar</a:t>
            </a:r>
            <a:r>
              <a:rPr sz="1000" i="1" spc="40" dirty="0">
                <a:solidFill>
                  <a:srgbClr val="57585B"/>
                </a:solidFill>
                <a:latin typeface="Arial"/>
                <a:cs typeface="Arial"/>
              </a:rPr>
              <a:t> </a:t>
            </a:r>
            <a:r>
              <a:rPr sz="1000" i="1" spc="-35" dirty="0">
                <a:solidFill>
                  <a:srgbClr val="57585B"/>
                </a:solidFill>
                <a:latin typeface="Arial"/>
                <a:cs typeface="Arial"/>
              </a:rPr>
              <a:t>un </a:t>
            </a:r>
            <a:r>
              <a:rPr sz="1000" i="1" spc="-265" dirty="0">
                <a:solidFill>
                  <a:srgbClr val="57585B"/>
                </a:solidFill>
                <a:latin typeface="Arial"/>
                <a:cs typeface="Arial"/>
              </a:rPr>
              <a:t> </a:t>
            </a:r>
            <a:r>
              <a:rPr sz="1000" i="1" spc="-35" dirty="0">
                <a:solidFill>
                  <a:srgbClr val="57585B"/>
                </a:solidFill>
                <a:latin typeface="Arial"/>
                <a:cs typeface="Arial"/>
              </a:rPr>
              <a:t>asado</a:t>
            </a:r>
            <a:r>
              <a:rPr sz="1000" i="1" spc="80" dirty="0">
                <a:solidFill>
                  <a:srgbClr val="57585B"/>
                </a:solidFill>
                <a:latin typeface="Arial"/>
                <a:cs typeface="Arial"/>
              </a:rPr>
              <a:t> </a:t>
            </a:r>
            <a:r>
              <a:rPr sz="1000" i="1" spc="-30" dirty="0">
                <a:solidFill>
                  <a:srgbClr val="57585B"/>
                </a:solidFill>
                <a:latin typeface="Arial"/>
                <a:cs typeface="Arial"/>
              </a:rPr>
              <a:t>con</a:t>
            </a:r>
            <a:r>
              <a:rPr sz="1000" i="1" spc="80" dirty="0">
                <a:solidFill>
                  <a:srgbClr val="57585B"/>
                </a:solidFill>
                <a:latin typeface="Arial"/>
                <a:cs typeface="Arial"/>
              </a:rPr>
              <a:t> </a:t>
            </a:r>
            <a:r>
              <a:rPr sz="1000" i="1" spc="-30" dirty="0">
                <a:solidFill>
                  <a:srgbClr val="57585B"/>
                </a:solidFill>
                <a:latin typeface="Arial"/>
                <a:cs typeface="Arial"/>
              </a:rPr>
              <a:t>su</a:t>
            </a:r>
            <a:r>
              <a:rPr sz="1000" i="1" spc="80" dirty="0">
                <a:solidFill>
                  <a:srgbClr val="57585B"/>
                </a:solidFill>
                <a:latin typeface="Arial"/>
                <a:cs typeface="Arial"/>
              </a:rPr>
              <a:t> </a:t>
            </a:r>
            <a:r>
              <a:rPr sz="1000" i="1" spc="-20" dirty="0">
                <a:solidFill>
                  <a:srgbClr val="57585B"/>
                </a:solidFill>
                <a:latin typeface="Arial"/>
                <a:cs typeface="Arial"/>
              </a:rPr>
              <a:t>familia,</a:t>
            </a:r>
            <a:r>
              <a:rPr sz="1000" i="1" spc="80" dirty="0">
                <a:solidFill>
                  <a:srgbClr val="57585B"/>
                </a:solidFill>
                <a:latin typeface="Arial"/>
                <a:cs typeface="Arial"/>
              </a:rPr>
              <a:t> </a:t>
            </a:r>
            <a:r>
              <a:rPr sz="1000" i="1" spc="-25" dirty="0">
                <a:solidFill>
                  <a:srgbClr val="57585B"/>
                </a:solidFill>
                <a:latin typeface="Arial"/>
                <a:cs typeface="Arial"/>
              </a:rPr>
              <a:t>sin</a:t>
            </a:r>
            <a:r>
              <a:rPr sz="1000" i="1" spc="80" dirty="0">
                <a:solidFill>
                  <a:srgbClr val="57585B"/>
                </a:solidFill>
                <a:latin typeface="Arial"/>
                <a:cs typeface="Arial"/>
              </a:rPr>
              <a:t> </a:t>
            </a:r>
            <a:r>
              <a:rPr sz="1000" i="1" spc="-25" dirty="0">
                <a:solidFill>
                  <a:srgbClr val="57585B"/>
                </a:solidFill>
                <a:latin typeface="Arial"/>
                <a:cs typeface="Arial"/>
              </a:rPr>
              <a:t>la</a:t>
            </a:r>
            <a:r>
              <a:rPr sz="1000" i="1" spc="80" dirty="0">
                <a:solidFill>
                  <a:srgbClr val="57585B"/>
                </a:solidFill>
                <a:latin typeface="Arial"/>
                <a:cs typeface="Arial"/>
              </a:rPr>
              <a:t> </a:t>
            </a:r>
            <a:r>
              <a:rPr sz="1000" i="1" spc="-30" dirty="0">
                <a:solidFill>
                  <a:srgbClr val="57585B"/>
                </a:solidFill>
                <a:latin typeface="Arial"/>
                <a:cs typeface="Arial"/>
              </a:rPr>
              <a:t>necesidad</a:t>
            </a:r>
            <a:r>
              <a:rPr sz="1000" i="1" spc="80" dirty="0">
                <a:solidFill>
                  <a:srgbClr val="57585B"/>
                </a:solidFill>
                <a:latin typeface="Arial"/>
                <a:cs typeface="Arial"/>
              </a:rPr>
              <a:t> </a:t>
            </a:r>
            <a:r>
              <a:rPr sz="1000" i="1" spc="-35" dirty="0">
                <a:solidFill>
                  <a:srgbClr val="57585B"/>
                </a:solidFill>
                <a:latin typeface="Arial"/>
                <a:cs typeface="Arial"/>
              </a:rPr>
              <a:t>de</a:t>
            </a:r>
            <a:r>
              <a:rPr sz="1000" i="1" spc="80" dirty="0">
                <a:solidFill>
                  <a:srgbClr val="57585B"/>
                </a:solidFill>
                <a:latin typeface="Arial"/>
                <a:cs typeface="Arial"/>
              </a:rPr>
              <a:t> </a:t>
            </a:r>
            <a:r>
              <a:rPr sz="1000" i="1" spc="-20" dirty="0">
                <a:solidFill>
                  <a:srgbClr val="57585B"/>
                </a:solidFill>
                <a:latin typeface="Arial"/>
                <a:cs typeface="Arial"/>
              </a:rPr>
              <a:t>sacrificar</a:t>
            </a:r>
            <a:r>
              <a:rPr sz="1000" i="1" spc="85" dirty="0">
                <a:solidFill>
                  <a:srgbClr val="57585B"/>
                </a:solidFill>
                <a:latin typeface="Arial"/>
                <a:cs typeface="Arial"/>
              </a:rPr>
              <a:t> </a:t>
            </a:r>
            <a:r>
              <a:rPr sz="1000" i="1" spc="-35" dirty="0">
                <a:solidFill>
                  <a:srgbClr val="57585B"/>
                </a:solidFill>
                <a:latin typeface="Arial"/>
                <a:cs typeface="Arial"/>
              </a:rPr>
              <a:t>de</a:t>
            </a:r>
            <a:endParaRPr sz="1000">
              <a:latin typeface="Arial"/>
              <a:cs typeface="Arial"/>
            </a:endParaRPr>
          </a:p>
          <a:p>
            <a:pPr marL="12697">
              <a:lnSpc>
                <a:spcPts val="1150"/>
              </a:lnSpc>
            </a:pPr>
            <a:r>
              <a:rPr sz="1000" i="1" spc="-25" dirty="0">
                <a:solidFill>
                  <a:srgbClr val="57585B"/>
                </a:solidFill>
                <a:latin typeface="Arial"/>
                <a:cs typeface="Arial"/>
              </a:rPr>
              <a:t>la </a:t>
            </a:r>
            <a:r>
              <a:rPr sz="1000" i="1" spc="-30" dirty="0">
                <a:solidFill>
                  <a:srgbClr val="57585B"/>
                </a:solidFill>
                <a:latin typeface="Arial"/>
                <a:cs typeface="Arial"/>
              </a:rPr>
              <a:t>forma</a:t>
            </a:r>
            <a:r>
              <a:rPr sz="1000" i="1" spc="-10" dirty="0">
                <a:solidFill>
                  <a:srgbClr val="57585B"/>
                </a:solidFill>
                <a:latin typeface="Arial"/>
                <a:cs typeface="Arial"/>
              </a:rPr>
              <a:t> </a:t>
            </a:r>
            <a:r>
              <a:rPr sz="1000" i="1" spc="-35" dirty="0">
                <a:solidFill>
                  <a:srgbClr val="57585B"/>
                </a:solidFill>
                <a:latin typeface="Arial"/>
                <a:cs typeface="Arial"/>
              </a:rPr>
              <a:t>que</a:t>
            </a:r>
            <a:r>
              <a:rPr sz="1000" i="1" spc="-20" dirty="0">
                <a:solidFill>
                  <a:srgbClr val="57585B"/>
                </a:solidFill>
                <a:latin typeface="Arial"/>
                <a:cs typeface="Arial"/>
              </a:rPr>
              <a:t> </a:t>
            </a:r>
            <a:r>
              <a:rPr sz="1000" i="1" spc="-35" dirty="0">
                <a:solidFill>
                  <a:srgbClr val="57585B"/>
                </a:solidFill>
                <a:latin typeface="Arial"/>
                <a:cs typeface="Arial"/>
              </a:rPr>
              <a:t>hacemos</a:t>
            </a:r>
            <a:r>
              <a:rPr sz="1000" i="1" spc="-15" dirty="0">
                <a:solidFill>
                  <a:srgbClr val="57585B"/>
                </a:solidFill>
                <a:latin typeface="Arial"/>
                <a:cs typeface="Arial"/>
              </a:rPr>
              <a:t> </a:t>
            </a:r>
            <a:r>
              <a:rPr sz="1000" i="1" spc="-30" dirty="0">
                <a:solidFill>
                  <a:srgbClr val="57585B"/>
                </a:solidFill>
                <a:latin typeface="Arial"/>
                <a:cs typeface="Arial"/>
              </a:rPr>
              <a:t>actualmente</a:t>
            </a:r>
            <a:r>
              <a:rPr sz="1000" i="1" dirty="0">
                <a:solidFill>
                  <a:srgbClr val="57585B"/>
                </a:solidFill>
                <a:latin typeface="Arial"/>
                <a:cs typeface="Arial"/>
              </a:rPr>
              <a:t> </a:t>
            </a:r>
            <a:r>
              <a:rPr sz="1000" spc="-20" dirty="0">
                <a:solidFill>
                  <a:srgbClr val="57585B"/>
                </a:solidFill>
                <a:latin typeface="Microsoft Sans Serif"/>
                <a:cs typeface="Microsoft Sans Serif"/>
              </a:rPr>
              <a:t>".</a:t>
            </a:r>
            <a:endParaRPr sz="1000">
              <a:latin typeface="Microsoft Sans Serif"/>
              <a:cs typeface="Microsoft Sans Serif"/>
            </a:endParaRPr>
          </a:p>
        </p:txBody>
      </p:sp>
      <p:sp>
        <p:nvSpPr>
          <p:cNvPr id="7" name="object 7"/>
          <p:cNvSpPr/>
          <p:nvPr/>
        </p:nvSpPr>
        <p:spPr>
          <a:xfrm>
            <a:off x="7149468" y="10427613"/>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8" name="object 8"/>
          <p:cNvGrpSpPr/>
          <p:nvPr/>
        </p:nvGrpSpPr>
        <p:grpSpPr>
          <a:xfrm>
            <a:off x="0" y="9510041"/>
            <a:ext cx="3131820" cy="1184275"/>
            <a:chOff x="0" y="9510038"/>
            <a:chExt cx="3131820" cy="1184275"/>
          </a:xfrm>
        </p:grpSpPr>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198120" y="10421263"/>
              <a:ext cx="153035" cy="131445"/>
            </a:xfrm>
            <a:prstGeom prst="rect">
              <a:avLst/>
            </a:prstGeom>
          </p:spPr>
        </p:pic>
        <p:pic>
          <p:nvPicPr>
            <p:cNvPr id="10" name="object 10"/>
            <p:cNvPicPr/>
            <p:nvPr/>
          </p:nvPicPr>
          <p:blipFill>
            <a:blip r:embed="rId3" cstate="screen">
              <a:extLst>
                <a:ext uri="{28A0092B-C50C-407E-A947-70E740481C1C}">
                  <a14:useLocalDpi xmlns:a14="http://schemas.microsoft.com/office/drawing/2010/main"/>
                </a:ext>
              </a:extLst>
            </a:blip>
            <a:stretch>
              <a:fillRect/>
            </a:stretch>
          </p:blipFill>
          <p:spPr>
            <a:xfrm>
              <a:off x="132714" y="10487938"/>
              <a:ext cx="248285" cy="205968"/>
            </a:xfrm>
            <a:prstGeom prst="rect">
              <a:avLst/>
            </a:prstGeom>
          </p:spPr>
        </p:pic>
        <p:sp>
          <p:nvSpPr>
            <p:cNvPr id="11" name="object 11"/>
            <p:cNvSpPr/>
            <p:nvPr/>
          </p:nvSpPr>
          <p:spPr>
            <a:xfrm>
              <a:off x="0" y="9510038"/>
              <a:ext cx="3131820" cy="1184275"/>
            </a:xfrm>
            <a:custGeom>
              <a:avLst/>
              <a:gdLst/>
              <a:ahLst/>
              <a:cxnLst/>
              <a:rect l="l" t="t" r="r" b="b"/>
              <a:pathLst>
                <a:path w="3131820" h="1184275">
                  <a:moveTo>
                    <a:pt x="3131185" y="19684"/>
                  </a:moveTo>
                  <a:lnTo>
                    <a:pt x="1299210" y="19684"/>
                  </a:lnTo>
                  <a:lnTo>
                    <a:pt x="3110230" y="27304"/>
                  </a:lnTo>
                  <a:lnTo>
                    <a:pt x="3107690" y="51434"/>
                  </a:lnTo>
                  <a:lnTo>
                    <a:pt x="3095625" y="137159"/>
                  </a:lnTo>
                  <a:lnTo>
                    <a:pt x="3085465" y="195579"/>
                  </a:lnTo>
                  <a:lnTo>
                    <a:pt x="3070860" y="262254"/>
                  </a:lnTo>
                  <a:lnTo>
                    <a:pt x="3054985" y="327659"/>
                  </a:lnTo>
                  <a:lnTo>
                    <a:pt x="3037840" y="389254"/>
                  </a:lnTo>
                  <a:lnTo>
                    <a:pt x="3019425" y="448309"/>
                  </a:lnTo>
                  <a:lnTo>
                    <a:pt x="3000375" y="504189"/>
                  </a:lnTo>
                  <a:lnTo>
                    <a:pt x="2981325" y="556894"/>
                  </a:lnTo>
                  <a:lnTo>
                    <a:pt x="2961005" y="606424"/>
                  </a:lnTo>
                  <a:lnTo>
                    <a:pt x="2941320" y="652779"/>
                  </a:lnTo>
                  <a:lnTo>
                    <a:pt x="2921635" y="695324"/>
                  </a:lnTo>
                  <a:lnTo>
                    <a:pt x="2902585" y="734694"/>
                  </a:lnTo>
                  <a:lnTo>
                    <a:pt x="2884170" y="770254"/>
                  </a:lnTo>
                  <a:lnTo>
                    <a:pt x="2840990" y="847724"/>
                  </a:lnTo>
                  <a:lnTo>
                    <a:pt x="2813685" y="891539"/>
                  </a:lnTo>
                  <a:lnTo>
                    <a:pt x="2785745" y="933449"/>
                  </a:lnTo>
                  <a:lnTo>
                    <a:pt x="2756535" y="974724"/>
                  </a:lnTo>
                  <a:lnTo>
                    <a:pt x="2726690" y="1014729"/>
                  </a:lnTo>
                  <a:lnTo>
                    <a:pt x="2696210" y="1053464"/>
                  </a:lnTo>
                  <a:lnTo>
                    <a:pt x="2663825" y="1090294"/>
                  </a:lnTo>
                  <a:lnTo>
                    <a:pt x="2630805" y="1126489"/>
                  </a:lnTo>
                  <a:lnTo>
                    <a:pt x="2597150" y="1160778"/>
                  </a:lnTo>
                  <a:lnTo>
                    <a:pt x="2573189" y="1183868"/>
                  </a:lnTo>
                  <a:lnTo>
                    <a:pt x="2602315" y="1183868"/>
                  </a:lnTo>
                  <a:lnTo>
                    <a:pt x="2645410" y="1139824"/>
                  </a:lnTo>
                  <a:lnTo>
                    <a:pt x="2679065" y="1103628"/>
                  </a:lnTo>
                  <a:lnTo>
                    <a:pt x="2711450" y="1065528"/>
                  </a:lnTo>
                  <a:lnTo>
                    <a:pt x="2742565" y="1026794"/>
                  </a:lnTo>
                  <a:lnTo>
                    <a:pt x="2773045" y="986154"/>
                  </a:lnTo>
                  <a:lnTo>
                    <a:pt x="2802255" y="944879"/>
                  </a:lnTo>
                  <a:lnTo>
                    <a:pt x="2830830" y="901699"/>
                  </a:lnTo>
                  <a:lnTo>
                    <a:pt x="2858135" y="857249"/>
                  </a:lnTo>
                  <a:lnTo>
                    <a:pt x="2884170" y="812164"/>
                  </a:lnTo>
                  <a:lnTo>
                    <a:pt x="2911475" y="760729"/>
                  </a:lnTo>
                  <a:lnTo>
                    <a:pt x="2936875" y="709929"/>
                  </a:lnTo>
                  <a:lnTo>
                    <a:pt x="2960370" y="659129"/>
                  </a:lnTo>
                  <a:lnTo>
                    <a:pt x="2981325" y="609599"/>
                  </a:lnTo>
                  <a:lnTo>
                    <a:pt x="3001010" y="560704"/>
                  </a:lnTo>
                  <a:lnTo>
                    <a:pt x="3018790" y="513079"/>
                  </a:lnTo>
                  <a:lnTo>
                    <a:pt x="3034665" y="467359"/>
                  </a:lnTo>
                  <a:lnTo>
                    <a:pt x="3048635" y="422909"/>
                  </a:lnTo>
                  <a:lnTo>
                    <a:pt x="3061335" y="380364"/>
                  </a:lnTo>
                  <a:lnTo>
                    <a:pt x="3072765" y="339724"/>
                  </a:lnTo>
                  <a:lnTo>
                    <a:pt x="3082290" y="301624"/>
                  </a:lnTo>
                  <a:lnTo>
                    <a:pt x="3107690" y="184149"/>
                  </a:lnTo>
                  <a:lnTo>
                    <a:pt x="3119755" y="115569"/>
                  </a:lnTo>
                  <a:lnTo>
                    <a:pt x="3126740" y="63499"/>
                  </a:lnTo>
                  <a:lnTo>
                    <a:pt x="3130550" y="29844"/>
                  </a:lnTo>
                  <a:lnTo>
                    <a:pt x="3131185" y="19684"/>
                  </a:lnTo>
                  <a:close/>
                </a:path>
                <a:path w="3131820" h="1184275">
                  <a:moveTo>
                    <a:pt x="1298575" y="0"/>
                  </a:moveTo>
                  <a:lnTo>
                    <a:pt x="1245235" y="634"/>
                  </a:lnTo>
                  <a:lnTo>
                    <a:pt x="1191895" y="3174"/>
                  </a:lnTo>
                  <a:lnTo>
                    <a:pt x="1139190" y="6984"/>
                  </a:lnTo>
                  <a:lnTo>
                    <a:pt x="1087755" y="12064"/>
                  </a:lnTo>
                  <a:lnTo>
                    <a:pt x="1036319" y="17779"/>
                  </a:lnTo>
                  <a:lnTo>
                    <a:pt x="986155" y="25399"/>
                  </a:lnTo>
                  <a:lnTo>
                    <a:pt x="935990" y="34289"/>
                  </a:lnTo>
                  <a:lnTo>
                    <a:pt x="887094" y="43814"/>
                  </a:lnTo>
                  <a:lnTo>
                    <a:pt x="838835" y="55244"/>
                  </a:lnTo>
                  <a:lnTo>
                    <a:pt x="790575" y="67944"/>
                  </a:lnTo>
                  <a:lnTo>
                    <a:pt x="743585" y="81914"/>
                  </a:lnTo>
                  <a:lnTo>
                    <a:pt x="697865" y="96519"/>
                  </a:lnTo>
                  <a:lnTo>
                    <a:pt x="652145" y="113029"/>
                  </a:lnTo>
                  <a:lnTo>
                    <a:pt x="607060" y="130809"/>
                  </a:lnTo>
                  <a:lnTo>
                    <a:pt x="563245" y="149224"/>
                  </a:lnTo>
                  <a:lnTo>
                    <a:pt x="519430" y="169544"/>
                  </a:lnTo>
                  <a:lnTo>
                    <a:pt x="476884" y="190499"/>
                  </a:lnTo>
                  <a:lnTo>
                    <a:pt x="434975" y="213359"/>
                  </a:lnTo>
                  <a:lnTo>
                    <a:pt x="393700" y="237489"/>
                  </a:lnTo>
                  <a:lnTo>
                    <a:pt x="353695" y="262254"/>
                  </a:lnTo>
                  <a:lnTo>
                    <a:pt x="313690" y="288289"/>
                  </a:lnTo>
                  <a:lnTo>
                    <a:pt x="274955" y="316229"/>
                  </a:lnTo>
                  <a:lnTo>
                    <a:pt x="236854" y="344804"/>
                  </a:lnTo>
                  <a:lnTo>
                    <a:pt x="199390" y="374649"/>
                  </a:lnTo>
                  <a:lnTo>
                    <a:pt x="163195" y="406399"/>
                  </a:lnTo>
                  <a:lnTo>
                    <a:pt x="127000" y="438784"/>
                  </a:lnTo>
                  <a:lnTo>
                    <a:pt x="92075" y="471804"/>
                  </a:lnTo>
                  <a:lnTo>
                    <a:pt x="58419" y="506729"/>
                  </a:lnTo>
                  <a:lnTo>
                    <a:pt x="24765" y="542924"/>
                  </a:lnTo>
                  <a:lnTo>
                    <a:pt x="0" y="571499"/>
                  </a:lnTo>
                  <a:lnTo>
                    <a:pt x="0" y="602614"/>
                  </a:lnTo>
                  <a:lnTo>
                    <a:pt x="18415" y="580389"/>
                  </a:lnTo>
                  <a:lnTo>
                    <a:pt x="53340" y="541654"/>
                  </a:lnTo>
                  <a:lnTo>
                    <a:pt x="88265" y="504189"/>
                  </a:lnTo>
                  <a:lnTo>
                    <a:pt x="125095" y="468629"/>
                  </a:lnTo>
                  <a:lnTo>
                    <a:pt x="161925" y="433704"/>
                  </a:lnTo>
                  <a:lnTo>
                    <a:pt x="200660" y="400049"/>
                  </a:lnTo>
                  <a:lnTo>
                    <a:pt x="239395" y="368299"/>
                  </a:lnTo>
                  <a:lnTo>
                    <a:pt x="279400" y="337819"/>
                  </a:lnTo>
                  <a:lnTo>
                    <a:pt x="320040" y="308609"/>
                  </a:lnTo>
                  <a:lnTo>
                    <a:pt x="361950" y="280669"/>
                  </a:lnTo>
                  <a:lnTo>
                    <a:pt x="404495" y="253999"/>
                  </a:lnTo>
                  <a:lnTo>
                    <a:pt x="445134" y="230504"/>
                  </a:lnTo>
                  <a:lnTo>
                    <a:pt x="486409" y="208279"/>
                  </a:lnTo>
                  <a:lnTo>
                    <a:pt x="528320" y="187324"/>
                  </a:lnTo>
                  <a:lnTo>
                    <a:pt x="571500" y="167639"/>
                  </a:lnTo>
                  <a:lnTo>
                    <a:pt x="615315" y="149224"/>
                  </a:lnTo>
                  <a:lnTo>
                    <a:pt x="659765" y="131444"/>
                  </a:lnTo>
                  <a:lnTo>
                    <a:pt x="704215" y="115569"/>
                  </a:lnTo>
                  <a:lnTo>
                    <a:pt x="750570" y="100964"/>
                  </a:lnTo>
                  <a:lnTo>
                    <a:pt x="796925" y="86994"/>
                  </a:lnTo>
                  <a:lnTo>
                    <a:pt x="843915" y="74929"/>
                  </a:lnTo>
                  <a:lnTo>
                    <a:pt x="891540" y="63499"/>
                  </a:lnTo>
                  <a:lnTo>
                    <a:pt x="940435" y="53974"/>
                  </a:lnTo>
                  <a:lnTo>
                    <a:pt x="989965" y="45084"/>
                  </a:lnTo>
                  <a:lnTo>
                    <a:pt x="1039494" y="38099"/>
                  </a:lnTo>
                  <a:lnTo>
                    <a:pt x="1090295" y="31749"/>
                  </a:lnTo>
                  <a:lnTo>
                    <a:pt x="1141730" y="26669"/>
                  </a:lnTo>
                  <a:lnTo>
                    <a:pt x="1193165" y="23494"/>
                  </a:lnTo>
                  <a:lnTo>
                    <a:pt x="1245870" y="20954"/>
                  </a:lnTo>
                  <a:lnTo>
                    <a:pt x="1299210" y="19684"/>
                  </a:lnTo>
                  <a:lnTo>
                    <a:pt x="3131185" y="19684"/>
                  </a:lnTo>
                  <a:lnTo>
                    <a:pt x="3131185" y="17779"/>
                  </a:lnTo>
                  <a:lnTo>
                    <a:pt x="3131820" y="6984"/>
                  </a:lnTo>
                  <a:lnTo>
                    <a:pt x="1298575" y="0"/>
                  </a:lnTo>
                  <a:close/>
                </a:path>
              </a:pathLst>
            </a:custGeom>
            <a:solidFill>
              <a:srgbClr val="F5C15B"/>
            </a:solidFill>
          </p:spPr>
          <p:txBody>
            <a:bodyPr wrap="square" lIns="0" tIns="0" rIns="0" bIns="0" rtlCol="0"/>
            <a:lstStyle/>
            <a:p>
              <a:endParaRPr/>
            </a:p>
          </p:txBody>
        </p:sp>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1610994" y="10122178"/>
              <a:ext cx="144144" cy="144145"/>
            </a:xfrm>
            <a:prstGeom prst="rect">
              <a:avLst/>
            </a:prstGeom>
          </p:spPr>
        </p:pic>
        <p:pic>
          <p:nvPicPr>
            <p:cNvPr id="13" name="object 13"/>
            <p:cNvPicPr/>
            <p:nvPr/>
          </p:nvPicPr>
          <p:blipFill>
            <a:blip r:embed="rId5" cstate="screen">
              <a:extLst>
                <a:ext uri="{28A0092B-C50C-407E-A947-70E740481C1C}">
                  <a14:useLocalDpi xmlns:a14="http://schemas.microsoft.com/office/drawing/2010/main"/>
                </a:ext>
              </a:extLst>
            </a:blip>
            <a:stretch>
              <a:fillRect/>
            </a:stretch>
          </p:blipFill>
          <p:spPr>
            <a:xfrm>
              <a:off x="1250314" y="10122813"/>
              <a:ext cx="203834" cy="144145"/>
            </a:xfrm>
            <a:prstGeom prst="rect">
              <a:avLst/>
            </a:prstGeom>
          </p:spPr>
        </p:pic>
        <p:pic>
          <p:nvPicPr>
            <p:cNvPr id="14" name="object 14"/>
            <p:cNvPicPr/>
            <p:nvPr/>
          </p:nvPicPr>
          <p:blipFill>
            <a:blip r:embed="rId6" cstate="screen">
              <a:extLst>
                <a:ext uri="{28A0092B-C50C-407E-A947-70E740481C1C}">
                  <a14:useLocalDpi xmlns:a14="http://schemas.microsoft.com/office/drawing/2010/main"/>
                </a:ext>
              </a:extLst>
            </a:blip>
            <a:stretch>
              <a:fillRect/>
            </a:stretch>
          </p:blipFill>
          <p:spPr>
            <a:xfrm>
              <a:off x="959485" y="10116463"/>
              <a:ext cx="172084" cy="161925"/>
            </a:xfrm>
            <a:prstGeom prst="rect">
              <a:avLst/>
            </a:prstGeom>
          </p:spPr>
        </p:pic>
        <p:pic>
          <p:nvPicPr>
            <p:cNvPr id="15" name="object 15"/>
            <p:cNvPicPr/>
            <p:nvPr/>
          </p:nvPicPr>
          <p:blipFill>
            <a:blip r:embed="rId7" cstate="screen">
              <a:extLst>
                <a:ext uri="{28A0092B-C50C-407E-A947-70E740481C1C}">
                  <a14:useLocalDpi xmlns:a14="http://schemas.microsoft.com/office/drawing/2010/main"/>
                </a:ext>
              </a:extLst>
            </a:blip>
            <a:stretch>
              <a:fillRect/>
            </a:stretch>
          </p:blipFill>
          <p:spPr>
            <a:xfrm>
              <a:off x="726440" y="10115193"/>
              <a:ext cx="78104" cy="155575"/>
            </a:xfrm>
            <a:prstGeom prst="rect">
              <a:avLst/>
            </a:prstGeom>
          </p:spPr>
        </p:pic>
        <p:pic>
          <p:nvPicPr>
            <p:cNvPr id="16" name="object 16"/>
            <p:cNvPicPr/>
            <p:nvPr/>
          </p:nvPicPr>
          <p:blipFill>
            <a:blip r:embed="rId8" cstate="screen">
              <a:extLst>
                <a:ext uri="{28A0092B-C50C-407E-A947-70E740481C1C}">
                  <a14:useLocalDpi xmlns:a14="http://schemas.microsoft.com/office/drawing/2010/main"/>
                </a:ext>
              </a:extLst>
            </a:blip>
            <a:stretch>
              <a:fillRect/>
            </a:stretch>
          </p:blipFill>
          <p:spPr>
            <a:xfrm>
              <a:off x="716686" y="9840772"/>
              <a:ext cx="2230729" cy="143014"/>
            </a:xfrm>
            <a:prstGeom prst="rect">
              <a:avLst/>
            </a:prstGeom>
          </p:spPr>
        </p:pic>
      </p:grpSp>
      <p:grpSp>
        <p:nvGrpSpPr>
          <p:cNvPr id="17" name="object 17"/>
          <p:cNvGrpSpPr/>
          <p:nvPr/>
        </p:nvGrpSpPr>
        <p:grpSpPr>
          <a:xfrm>
            <a:off x="446405" y="2732531"/>
            <a:ext cx="3322320" cy="4178300"/>
            <a:chOff x="446405" y="2732531"/>
            <a:chExt cx="3322320" cy="4178300"/>
          </a:xfrm>
        </p:grpSpPr>
        <p:sp>
          <p:nvSpPr>
            <p:cNvPr id="18" name="object 18"/>
            <p:cNvSpPr/>
            <p:nvPr/>
          </p:nvSpPr>
          <p:spPr>
            <a:xfrm>
              <a:off x="685165" y="2732531"/>
              <a:ext cx="3083560" cy="4178300"/>
            </a:xfrm>
            <a:custGeom>
              <a:avLst/>
              <a:gdLst/>
              <a:ahLst/>
              <a:cxnLst/>
              <a:rect l="l" t="t" r="r" b="b"/>
              <a:pathLst>
                <a:path w="3083560" h="4178300">
                  <a:moveTo>
                    <a:pt x="2982595" y="0"/>
                  </a:moveTo>
                  <a:lnTo>
                    <a:pt x="100964" y="0"/>
                  </a:lnTo>
                  <a:lnTo>
                    <a:pt x="61594" y="8762"/>
                  </a:lnTo>
                  <a:lnTo>
                    <a:pt x="29844" y="31876"/>
                  </a:lnTo>
                  <a:lnTo>
                    <a:pt x="8254" y="65785"/>
                  </a:lnTo>
                  <a:lnTo>
                    <a:pt x="0" y="107823"/>
                  </a:lnTo>
                  <a:lnTo>
                    <a:pt x="0" y="4070350"/>
                  </a:lnTo>
                  <a:lnTo>
                    <a:pt x="8254" y="4112514"/>
                  </a:lnTo>
                  <a:lnTo>
                    <a:pt x="29844" y="4146423"/>
                  </a:lnTo>
                  <a:lnTo>
                    <a:pt x="61594" y="4169410"/>
                  </a:lnTo>
                  <a:lnTo>
                    <a:pt x="100964" y="4178300"/>
                  </a:lnTo>
                  <a:lnTo>
                    <a:pt x="2982595" y="4178300"/>
                  </a:lnTo>
                  <a:lnTo>
                    <a:pt x="3021965" y="4169410"/>
                  </a:lnTo>
                  <a:lnTo>
                    <a:pt x="3053715" y="4146423"/>
                  </a:lnTo>
                  <a:lnTo>
                    <a:pt x="3075305" y="4112514"/>
                  </a:lnTo>
                  <a:lnTo>
                    <a:pt x="3083560" y="4070350"/>
                  </a:lnTo>
                  <a:lnTo>
                    <a:pt x="3083560" y="107823"/>
                  </a:lnTo>
                  <a:lnTo>
                    <a:pt x="3075305" y="65785"/>
                  </a:lnTo>
                  <a:lnTo>
                    <a:pt x="3053715" y="31876"/>
                  </a:lnTo>
                  <a:lnTo>
                    <a:pt x="3021965" y="8762"/>
                  </a:lnTo>
                  <a:lnTo>
                    <a:pt x="2982595" y="0"/>
                  </a:lnTo>
                  <a:close/>
                </a:path>
              </a:pathLst>
            </a:custGeom>
            <a:solidFill>
              <a:srgbClr val="004448"/>
            </a:solidFill>
          </p:spPr>
          <p:txBody>
            <a:bodyPr wrap="square" lIns="0" tIns="0" rIns="0" bIns="0" rtlCol="0"/>
            <a:lstStyle/>
            <a:p>
              <a:endParaRPr/>
            </a:p>
          </p:txBody>
        </p:sp>
        <p:pic>
          <p:nvPicPr>
            <p:cNvPr id="19" name="object 19"/>
            <p:cNvPicPr/>
            <p:nvPr/>
          </p:nvPicPr>
          <p:blipFill>
            <a:blip r:embed="rId9" cstate="screen">
              <a:extLst>
                <a:ext uri="{28A0092B-C50C-407E-A947-70E740481C1C}">
                  <a14:useLocalDpi xmlns:a14="http://schemas.microsoft.com/office/drawing/2010/main"/>
                </a:ext>
              </a:extLst>
            </a:blip>
            <a:stretch>
              <a:fillRect/>
            </a:stretch>
          </p:blipFill>
          <p:spPr>
            <a:xfrm>
              <a:off x="446405" y="2787421"/>
              <a:ext cx="214629" cy="202158"/>
            </a:xfrm>
            <a:prstGeom prst="rect">
              <a:avLst/>
            </a:prstGeom>
          </p:spPr>
        </p:pic>
        <p:pic>
          <p:nvPicPr>
            <p:cNvPr id="20" name="object 20"/>
            <p:cNvPicPr/>
            <p:nvPr/>
          </p:nvPicPr>
          <p:blipFill>
            <a:blip r:embed="rId10" cstate="screen">
              <a:extLst>
                <a:ext uri="{28A0092B-C50C-407E-A947-70E740481C1C}">
                  <a14:useLocalDpi xmlns:a14="http://schemas.microsoft.com/office/drawing/2010/main"/>
                </a:ext>
              </a:extLst>
            </a:blip>
            <a:stretch>
              <a:fillRect/>
            </a:stretch>
          </p:blipFill>
          <p:spPr>
            <a:xfrm>
              <a:off x="742683" y="2784601"/>
              <a:ext cx="2119515" cy="142875"/>
            </a:xfrm>
            <a:prstGeom prst="rect">
              <a:avLst/>
            </a:prstGeom>
          </p:spPr>
        </p:pic>
      </p:grpSp>
      <p:sp>
        <p:nvSpPr>
          <p:cNvPr id="21" name="object 21"/>
          <p:cNvSpPr txBox="1"/>
          <p:nvPr/>
        </p:nvSpPr>
        <p:spPr>
          <a:xfrm>
            <a:off x="719127" y="2909064"/>
            <a:ext cx="3020695" cy="4016289"/>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FFFFFF"/>
                </a:solidFill>
                <a:latin typeface="Microsoft Sans Serif"/>
                <a:cs typeface="Microsoft Sans Serif"/>
              </a:rPr>
              <a:t>Los</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fundadores</a:t>
            </a:r>
            <a:r>
              <a:rPr sz="1000" spc="-5" dirty="0">
                <a:solidFill>
                  <a:srgbClr val="FFFFFF"/>
                </a:solidFill>
                <a:latin typeface="Microsoft Sans Serif"/>
                <a:cs typeface="Microsoft Sans Serif"/>
              </a:rPr>
              <a:t> de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Greenbox</a:t>
            </a:r>
            <a:r>
              <a:rPr sz="1000" spc="-5" dirty="0">
                <a:solidFill>
                  <a:srgbClr val="FFFFFF"/>
                </a:solidFill>
                <a:latin typeface="Microsoft Sans Serif"/>
                <a:cs typeface="Microsoft Sans Serif"/>
              </a:rPr>
              <a:t> tuvieron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visión</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de </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modernizar</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lo</a:t>
            </a:r>
            <a:r>
              <a:rPr sz="1000" spc="-5" dirty="0">
                <a:solidFill>
                  <a:srgbClr val="FFFFFF"/>
                </a:solidFill>
                <a:latin typeface="Microsoft Sans Serif"/>
                <a:cs typeface="Microsoft Sans Serif"/>
              </a:rPr>
              <a:t> que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significa</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comer</a:t>
            </a:r>
            <a:r>
              <a:rPr sz="1000" spc="250" dirty="0">
                <a:solidFill>
                  <a:srgbClr val="FFFFFF"/>
                </a:solidFill>
                <a:latin typeface="Microsoft Sans Serif"/>
                <a:cs typeface="Microsoft Sans Serif"/>
              </a:rPr>
              <a:t> </a:t>
            </a:r>
            <a:r>
              <a:rPr sz="1000" spc="-10" dirty="0">
                <a:solidFill>
                  <a:srgbClr val="FFFFFF"/>
                </a:solidFill>
                <a:latin typeface="Microsoft Sans Serif"/>
                <a:cs typeface="Microsoft Sans Serif"/>
              </a:rPr>
              <a:t>británico.</a:t>
            </a:r>
            <a:r>
              <a:rPr sz="1000" spc="250" dirty="0">
                <a:solidFill>
                  <a:srgbClr val="FFFFFF"/>
                </a:solidFill>
                <a:latin typeface="Microsoft Sans Serif"/>
                <a:cs typeface="Microsoft Sans Serif"/>
              </a:rPr>
              <a:t> </a:t>
            </a:r>
            <a:r>
              <a:rPr sz="1000" spc="-10" dirty="0">
                <a:solidFill>
                  <a:srgbClr val="FFFFFF"/>
                </a:solidFill>
                <a:latin typeface="Microsoft Sans Serif"/>
                <a:cs typeface="Microsoft Sans Serif"/>
              </a:rPr>
              <a:t>El </a:t>
            </a:r>
            <a:r>
              <a:rPr sz="1000" spc="-5" dirty="0">
                <a:solidFill>
                  <a:srgbClr val="FFFFFF"/>
                </a:solidFill>
                <a:latin typeface="Microsoft Sans Serif"/>
                <a:cs typeface="Microsoft Sans Serif"/>
              </a:rPr>
              <a:t> Sunday Roast es una </a:t>
            </a:r>
            <a:r>
              <a:rPr sz="1000" spc="-10" dirty="0">
                <a:solidFill>
                  <a:srgbClr val="FFFFFF"/>
                </a:solidFill>
                <a:latin typeface="Microsoft Sans Serif"/>
                <a:cs typeface="Microsoft Sans Serif"/>
              </a:rPr>
              <a:t>institución británica </a:t>
            </a:r>
            <a:r>
              <a:rPr sz="1000" spc="-5" dirty="0">
                <a:solidFill>
                  <a:srgbClr val="FFFFFF"/>
                </a:solidFill>
                <a:latin typeface="Microsoft Sans Serif"/>
                <a:cs typeface="Microsoft Sans Serif"/>
              </a:rPr>
              <a:t>donde </a:t>
            </a:r>
            <a:r>
              <a:rPr sz="1000" spc="-15" dirty="0">
                <a:solidFill>
                  <a:srgbClr val="FFFFFF"/>
                </a:solidFill>
                <a:latin typeface="Microsoft Sans Serif"/>
                <a:cs typeface="Microsoft Sans Serif"/>
              </a:rPr>
              <a:t>la </a:t>
            </a:r>
            <a:r>
              <a:rPr sz="1000" spc="-10" dirty="0">
                <a:solidFill>
                  <a:srgbClr val="FFFFFF"/>
                </a:solidFill>
                <a:latin typeface="Microsoft Sans Serif"/>
                <a:cs typeface="Microsoft Sans Serif"/>
              </a:rPr>
              <a:t> tradición </a:t>
            </a:r>
            <a:r>
              <a:rPr sz="1000" spc="-5" dirty="0">
                <a:solidFill>
                  <a:srgbClr val="FFFFFF"/>
                </a:solidFill>
                <a:latin typeface="Microsoft Sans Serif"/>
                <a:cs typeface="Microsoft Sans Serif"/>
              </a:rPr>
              <a:t>de</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sentarse </a:t>
            </a:r>
            <a:r>
              <a:rPr sz="1000" spc="-5" dirty="0">
                <a:solidFill>
                  <a:srgbClr val="FFFFFF"/>
                </a:solidFill>
                <a:latin typeface="Microsoft Sans Serif"/>
                <a:cs typeface="Microsoft Sans Serif"/>
              </a:rPr>
              <a:t>a </a:t>
            </a:r>
            <a:r>
              <a:rPr sz="1000" spc="-10" dirty="0">
                <a:solidFill>
                  <a:srgbClr val="FFFFFF"/>
                </a:solidFill>
                <a:latin typeface="Microsoft Sans Serif"/>
                <a:cs typeface="Microsoft Sans Serif"/>
              </a:rPr>
              <a:t>comer </a:t>
            </a:r>
            <a:r>
              <a:rPr sz="1000" spc="-5" dirty="0">
                <a:solidFill>
                  <a:srgbClr val="FFFFFF"/>
                </a:solidFill>
                <a:latin typeface="Microsoft Sans Serif"/>
                <a:cs typeface="Microsoft Sans Serif"/>
              </a:rPr>
              <a:t>carne y tres </a:t>
            </a:r>
            <a:r>
              <a:rPr sz="1000" spc="-10" dirty="0">
                <a:solidFill>
                  <a:srgbClr val="FFFFFF"/>
                </a:solidFill>
                <a:latin typeface="Microsoft Sans Serif"/>
                <a:cs typeface="Microsoft Sans Serif"/>
              </a:rPr>
              <a:t>verduras </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se </a:t>
            </a:r>
            <a:r>
              <a:rPr sz="1000" spc="-5" dirty="0">
                <a:solidFill>
                  <a:srgbClr val="FFFFFF"/>
                </a:solidFill>
                <a:latin typeface="Microsoft Sans Serif"/>
                <a:cs typeface="Microsoft Sans Serif"/>
              </a:rPr>
              <a:t>remonta a </a:t>
            </a:r>
            <a:r>
              <a:rPr sz="1000" spc="-10" dirty="0">
                <a:solidFill>
                  <a:srgbClr val="FFFFFF"/>
                </a:solidFill>
                <a:latin typeface="Microsoft Sans Serif"/>
                <a:cs typeface="Microsoft Sans Serif"/>
              </a:rPr>
              <a:t>siglos atrás. La </a:t>
            </a:r>
            <a:r>
              <a:rPr sz="1000" spc="-5" dirty="0">
                <a:solidFill>
                  <a:srgbClr val="FFFFFF"/>
                </a:solidFill>
                <a:latin typeface="Microsoft Sans Serif"/>
                <a:cs typeface="Microsoft Sans Serif"/>
              </a:rPr>
              <a:t>comida de pub </a:t>
            </a:r>
            <a:r>
              <a:rPr sz="1000" spc="-10" dirty="0">
                <a:solidFill>
                  <a:srgbClr val="FFFFFF"/>
                </a:solidFill>
                <a:latin typeface="Microsoft Sans Serif"/>
                <a:cs typeface="Microsoft Sans Serif"/>
              </a:rPr>
              <a:t>británico </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consiste</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tradicionalmente</a:t>
            </a:r>
            <a:r>
              <a:rPr sz="1000" spc="-5" dirty="0">
                <a:solidFill>
                  <a:srgbClr val="FFFFFF"/>
                </a:solidFill>
                <a:latin typeface="Microsoft Sans Serif"/>
                <a:cs typeface="Microsoft Sans Serif"/>
              </a:rPr>
              <a:t> en</a:t>
            </a:r>
            <a:r>
              <a:rPr sz="1000" spc="260" dirty="0">
                <a:solidFill>
                  <a:srgbClr val="FFFFFF"/>
                </a:solidFill>
                <a:latin typeface="Microsoft Sans Serif"/>
                <a:cs typeface="Microsoft Sans Serif"/>
              </a:rPr>
              <a:t> </a:t>
            </a:r>
            <a:r>
              <a:rPr sz="1000" spc="-10" dirty="0">
                <a:solidFill>
                  <a:srgbClr val="FFFFFF"/>
                </a:solidFill>
                <a:latin typeface="Microsoft Sans Serif"/>
                <a:cs typeface="Microsoft Sans Serif"/>
              </a:rPr>
              <a:t>productos</a:t>
            </a:r>
            <a:r>
              <a:rPr sz="1000" spc="250" dirty="0">
                <a:solidFill>
                  <a:srgbClr val="FFFFFF"/>
                </a:solidFill>
                <a:latin typeface="Microsoft Sans Serif"/>
                <a:cs typeface="Microsoft Sans Serif"/>
              </a:rPr>
              <a:t> </a:t>
            </a:r>
            <a:r>
              <a:rPr sz="1000" spc="-10" dirty="0">
                <a:solidFill>
                  <a:srgbClr val="FFFFFF"/>
                </a:solidFill>
                <a:latin typeface="Microsoft Sans Serif"/>
                <a:cs typeface="Microsoft Sans Serif"/>
              </a:rPr>
              <a:t>clásicos </a:t>
            </a:r>
            <a:r>
              <a:rPr sz="1000" spc="-5" dirty="0">
                <a:solidFill>
                  <a:srgbClr val="FFFFFF"/>
                </a:solidFill>
                <a:latin typeface="Microsoft Sans Serif"/>
                <a:cs typeface="Microsoft Sans Serif"/>
              </a:rPr>
              <a:t> como </a:t>
            </a:r>
            <a:r>
              <a:rPr sz="1000" spc="-10" dirty="0">
                <a:solidFill>
                  <a:srgbClr val="FFFFFF"/>
                </a:solidFill>
                <a:latin typeface="Microsoft Sans Serif"/>
                <a:cs typeface="Microsoft Sans Serif"/>
              </a:rPr>
              <a:t>salchichas </a:t>
            </a:r>
            <a:r>
              <a:rPr sz="1000" spc="-5" dirty="0">
                <a:solidFill>
                  <a:srgbClr val="FFFFFF"/>
                </a:solidFill>
                <a:latin typeface="Microsoft Sans Serif"/>
                <a:cs typeface="Microsoft Sans Serif"/>
              </a:rPr>
              <a:t>y puré, </a:t>
            </a:r>
            <a:r>
              <a:rPr sz="1000" spc="-10" dirty="0">
                <a:solidFill>
                  <a:srgbClr val="FFFFFF"/>
                </a:solidFill>
                <a:latin typeface="Microsoft Sans Serif"/>
                <a:cs typeface="Microsoft Sans Serif"/>
              </a:rPr>
              <a:t>pastel </a:t>
            </a:r>
            <a:r>
              <a:rPr sz="1000" spc="-5" dirty="0">
                <a:solidFill>
                  <a:srgbClr val="FFFFFF"/>
                </a:solidFill>
                <a:latin typeface="Microsoft Sans Serif"/>
                <a:cs typeface="Microsoft Sans Serif"/>
              </a:rPr>
              <a:t>de carne y cerveza,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pescado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papas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fritas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spc="-10" dirty="0">
                <a:solidFill>
                  <a:srgbClr val="FFFFFF"/>
                </a:solidFill>
                <a:latin typeface="Microsoft Sans Serif"/>
                <a:cs typeface="Microsoft Sans Serif"/>
              </a:rPr>
              <a:t>pollo</a:t>
            </a:r>
            <a:r>
              <a:rPr sz="1000" spc="-5" dirty="0">
                <a:solidFill>
                  <a:srgbClr val="FFFFFF"/>
                </a:solidFill>
                <a:latin typeface="Microsoft Sans Serif"/>
                <a:cs typeface="Microsoft Sans Serif"/>
              </a:rPr>
              <a:t> asado,</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a:t>
            </a:r>
            <a:r>
              <a:rPr sz="1000" spc="245"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hace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spc="14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búsqueda</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45" dirty="0">
                <a:solidFill>
                  <a:srgbClr val="FFFFFF"/>
                </a:solidFill>
                <a:latin typeface="Microsoft Sans Serif"/>
                <a:cs typeface="Microsoft Sans Serif"/>
              </a:rPr>
              <a:t> </a:t>
            </a:r>
            <a:r>
              <a:rPr sz="1000" spc="-5" dirty="0">
                <a:solidFill>
                  <a:srgbClr val="FFFFFF"/>
                </a:solidFill>
                <a:latin typeface="Microsoft Sans Serif"/>
                <a:cs typeface="Microsoft Sans Serif"/>
              </a:rPr>
              <a:t>un</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"pub</a:t>
            </a:r>
            <a:r>
              <a:rPr sz="1000" spc="140" dirty="0">
                <a:solidFill>
                  <a:srgbClr val="FFFFFF"/>
                </a:solidFill>
                <a:latin typeface="Microsoft Sans Serif"/>
                <a:cs typeface="Microsoft Sans Serif"/>
              </a:rPr>
              <a:t> </a:t>
            </a:r>
            <a:r>
              <a:rPr sz="1000" spc="-5" dirty="0">
                <a:solidFill>
                  <a:srgbClr val="FFFFFF"/>
                </a:solidFill>
                <a:latin typeface="Microsoft Sans Serif"/>
                <a:cs typeface="Microsoft Sans Serif"/>
              </a:rPr>
              <a:t>"</a:t>
            </a:r>
            <a:r>
              <a:rPr sz="1000" spc="145" dirty="0">
                <a:solidFill>
                  <a:srgbClr val="FFFFFF"/>
                </a:solidFill>
                <a:latin typeface="Microsoft Sans Serif"/>
                <a:cs typeface="Microsoft Sans Serif"/>
              </a:rPr>
              <a:t> </a:t>
            </a:r>
            <a:r>
              <a:rPr sz="1000" spc="-5" dirty="0">
                <a:solidFill>
                  <a:srgbClr val="FFFFFF"/>
                </a:solidFill>
                <a:latin typeface="Microsoft Sans Serif"/>
                <a:cs typeface="Microsoft Sans Serif"/>
              </a:rPr>
              <a:t>tradicional</a:t>
            </a:r>
            <a:r>
              <a:rPr sz="1000" spc="155" dirty="0">
                <a:solidFill>
                  <a:srgbClr val="FFFFFF"/>
                </a:solidFill>
                <a:latin typeface="Microsoft Sans Serif"/>
                <a:cs typeface="Microsoft Sans Serif"/>
              </a:rPr>
              <a:t> </a:t>
            </a:r>
            <a:r>
              <a:rPr sz="1000" spc="-10" dirty="0">
                <a:solidFill>
                  <a:srgbClr val="FFFFFF"/>
                </a:solidFill>
                <a:latin typeface="Microsoft Sans Serif"/>
                <a:cs typeface="Microsoft Sans Serif"/>
              </a:rPr>
              <a:t>apto</a:t>
            </a:r>
            <a:r>
              <a:rPr sz="1000" spc="145" dirty="0">
                <a:solidFill>
                  <a:srgbClr val="FFFFFF"/>
                </a:solidFill>
                <a:latin typeface="Microsoft Sans Serif"/>
                <a:cs typeface="Microsoft Sans Serif"/>
              </a:rPr>
              <a:t> </a:t>
            </a:r>
            <a:r>
              <a:rPr sz="1000" spc="-10" dirty="0">
                <a:solidFill>
                  <a:srgbClr val="FFFFFF"/>
                </a:solidFill>
                <a:latin typeface="Microsoft Sans Serif"/>
                <a:cs typeface="Microsoft Sans Serif"/>
              </a:rPr>
              <a:t>para </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 veganos </a:t>
            </a:r>
            <a:r>
              <a:rPr sz="1000" spc="-5" dirty="0">
                <a:solidFill>
                  <a:srgbClr val="FFFFFF"/>
                </a:solidFill>
                <a:latin typeface="Microsoft Sans Serif"/>
                <a:cs typeface="Microsoft Sans Serif"/>
              </a:rPr>
              <a:t>sea un </a:t>
            </a:r>
            <a:r>
              <a:rPr sz="1000" dirty="0">
                <a:solidFill>
                  <a:srgbClr val="FFFFFF"/>
                </a:solidFill>
                <a:latin typeface="Microsoft Sans Serif"/>
                <a:cs typeface="Microsoft Sans Serif"/>
              </a:rPr>
              <a:t>desafío </a:t>
            </a:r>
            <a:r>
              <a:rPr sz="1000" spc="-5" dirty="0">
                <a:solidFill>
                  <a:srgbClr val="FFFFFF"/>
                </a:solidFill>
                <a:latin typeface="Microsoft Sans Serif"/>
                <a:cs typeface="Microsoft Sans Serif"/>
              </a:rPr>
              <a:t>importante. Estos </a:t>
            </a:r>
            <a:r>
              <a:rPr sz="1000" spc="-10" dirty="0">
                <a:solidFill>
                  <a:srgbClr val="FFFFFF"/>
                </a:solidFill>
                <a:latin typeface="Microsoft Sans Serif"/>
                <a:cs typeface="Microsoft Sans Serif"/>
              </a:rPr>
              <a:t>chicos </a:t>
            </a:r>
            <a:r>
              <a:rPr sz="1000" spc="-5" dirty="0">
                <a:solidFill>
                  <a:srgbClr val="FFFFFF"/>
                </a:solidFill>
                <a:latin typeface="Microsoft Sans Serif"/>
                <a:cs typeface="Microsoft Sans Serif"/>
              </a:rPr>
              <a:t> hicieron </a:t>
            </a:r>
            <a:r>
              <a:rPr sz="1000" spc="-10" dirty="0">
                <a:solidFill>
                  <a:srgbClr val="FFFFFF"/>
                </a:solidFill>
                <a:latin typeface="Microsoft Sans Serif"/>
                <a:cs typeface="Microsoft Sans Serif"/>
              </a:rPr>
              <a:t>precisamente eso </a:t>
            </a:r>
            <a:r>
              <a:rPr sz="1000" spc="-5" dirty="0">
                <a:solidFill>
                  <a:srgbClr val="FFFFFF"/>
                </a:solidFill>
                <a:latin typeface="Microsoft Sans Serif"/>
                <a:cs typeface="Microsoft Sans Serif"/>
              </a:rPr>
              <a:t>con un pub en el este </a:t>
            </a:r>
            <a:r>
              <a:rPr sz="1000" spc="-10" dirty="0">
                <a:solidFill>
                  <a:srgbClr val="FFFFFF"/>
                </a:solidFill>
                <a:latin typeface="Microsoft Sans Serif"/>
                <a:cs typeface="Microsoft Sans Serif"/>
              </a:rPr>
              <a:t>de </a:t>
            </a:r>
            <a:r>
              <a:rPr sz="1000" spc="-5" dirty="0">
                <a:solidFill>
                  <a:srgbClr val="FFFFFF"/>
                </a:solidFill>
                <a:latin typeface="Microsoft Sans Serif"/>
                <a:cs typeface="Microsoft Sans Serif"/>
              </a:rPr>
              <a:t> Londres.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Durante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2020,</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lidiar</a:t>
            </a:r>
            <a:r>
              <a:rPr sz="1000" spc="-5" dirty="0">
                <a:solidFill>
                  <a:srgbClr val="FFFFFF"/>
                </a:solidFill>
                <a:latin typeface="Microsoft Sans Serif"/>
                <a:cs typeface="Microsoft Sans Serif"/>
              </a:rPr>
              <a:t> con</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las </a:t>
            </a:r>
            <a:r>
              <a:rPr sz="1000" spc="-10" dirty="0">
                <a:solidFill>
                  <a:srgbClr val="FFFFFF"/>
                </a:solidFill>
                <a:latin typeface="Microsoft Sans Serif"/>
                <a:cs typeface="Microsoft Sans Serif"/>
              </a:rPr>
              <a:t> restricciones </a:t>
            </a:r>
            <a:r>
              <a:rPr sz="1000" spc="-5" dirty="0">
                <a:solidFill>
                  <a:srgbClr val="FFFFFF"/>
                </a:solidFill>
                <a:latin typeface="Microsoft Sans Serif"/>
                <a:cs typeface="Microsoft Sans Serif"/>
              </a:rPr>
              <a:t>de </a:t>
            </a:r>
            <a:r>
              <a:rPr sz="1000" spc="-10" dirty="0">
                <a:solidFill>
                  <a:srgbClr val="FFFFFF"/>
                </a:solidFill>
                <a:latin typeface="Microsoft Sans Serif"/>
                <a:cs typeface="Microsoft Sans Serif"/>
              </a:rPr>
              <a:t>confinamiento, etc., dieron </a:t>
            </a:r>
            <a:r>
              <a:rPr sz="1000" spc="-5" dirty="0">
                <a:solidFill>
                  <a:srgbClr val="FFFFFF"/>
                </a:solidFill>
                <a:latin typeface="Microsoft Sans Serif"/>
                <a:cs typeface="Microsoft Sans Serif"/>
              </a:rPr>
              <a:t>un </a:t>
            </a:r>
            <a:r>
              <a:rPr sz="1000" spc="-10" dirty="0">
                <a:solidFill>
                  <a:srgbClr val="FFFFFF"/>
                </a:solidFill>
                <a:latin typeface="Microsoft Sans Serif"/>
                <a:cs typeface="Microsoft Sans Serif"/>
              </a:rPr>
              <a:t>giro </a:t>
            </a:r>
            <a:r>
              <a:rPr sz="1000" spc="-5" dirty="0">
                <a:solidFill>
                  <a:srgbClr val="FFFFFF"/>
                </a:solidFill>
                <a:latin typeface="Microsoft Sans Serif"/>
                <a:cs typeface="Microsoft Sans Serif"/>
              </a:rPr>
              <a:t>a </a:t>
            </a:r>
            <a:r>
              <a:rPr sz="1000" dirty="0">
                <a:solidFill>
                  <a:srgbClr val="FFFFFF"/>
                </a:solidFill>
                <a:latin typeface="Microsoft Sans Serif"/>
                <a:cs typeface="Microsoft Sans Serif"/>
              </a:rPr>
              <a:t> su </a:t>
            </a:r>
            <a:r>
              <a:rPr sz="1000" spc="-10" dirty="0">
                <a:solidFill>
                  <a:srgbClr val="FFFFFF"/>
                </a:solidFill>
                <a:latin typeface="Microsoft Sans Serif"/>
                <a:cs typeface="Microsoft Sans Serif"/>
              </a:rPr>
              <a:t>negocio </a:t>
            </a:r>
            <a:r>
              <a:rPr sz="1000" spc="-5" dirty="0">
                <a:solidFill>
                  <a:srgbClr val="FFFFFF"/>
                </a:solidFill>
                <a:latin typeface="Microsoft Sans Serif"/>
                <a:cs typeface="Microsoft Sans Serif"/>
              </a:rPr>
              <a:t>y crearon </a:t>
            </a:r>
            <a:r>
              <a:rPr sz="1000" spc="-10" dirty="0">
                <a:solidFill>
                  <a:srgbClr val="FFFFFF"/>
                </a:solidFill>
                <a:latin typeface="Microsoft Sans Serif"/>
                <a:cs typeface="Microsoft Sans Serif"/>
              </a:rPr>
              <a:t>opciones </a:t>
            </a:r>
            <a:r>
              <a:rPr sz="1000" spc="-5" dirty="0">
                <a:solidFill>
                  <a:srgbClr val="FFFFFF"/>
                </a:solidFill>
                <a:latin typeface="Microsoft Sans Serif"/>
                <a:cs typeface="Microsoft Sans Serif"/>
              </a:rPr>
              <a:t>de comida en </a:t>
            </a:r>
            <a:r>
              <a:rPr sz="1000" spc="-10" dirty="0">
                <a:solidFill>
                  <a:srgbClr val="FFFFFF"/>
                </a:solidFill>
                <a:latin typeface="Microsoft Sans Serif"/>
                <a:cs typeface="Microsoft Sans Serif"/>
              </a:rPr>
              <a:t>caja, de </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clásicos</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británicos,</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estilo</a:t>
            </a:r>
            <a:r>
              <a:rPr sz="1000" spc="-5" dirty="0">
                <a:solidFill>
                  <a:srgbClr val="FFFFFF"/>
                </a:solidFill>
                <a:latin typeface="Microsoft Sans Serif"/>
                <a:cs typeface="Microsoft Sans Serif"/>
              </a:rPr>
              <a:t> vegano.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Así,</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aunque</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los </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pubs estaban </a:t>
            </a:r>
            <a:r>
              <a:rPr sz="1000" spc="-10" dirty="0">
                <a:solidFill>
                  <a:srgbClr val="FFFFFF"/>
                </a:solidFill>
                <a:latin typeface="Microsoft Sans Serif"/>
                <a:cs typeface="Microsoft Sans Serif"/>
              </a:rPr>
              <a:t>cerrados, sus innovadoras </a:t>
            </a:r>
            <a:r>
              <a:rPr sz="1000" spc="-5" dirty="0">
                <a:solidFill>
                  <a:srgbClr val="FFFFFF"/>
                </a:solidFill>
                <a:latin typeface="Microsoft Sans Serif"/>
                <a:cs typeface="Microsoft Sans Serif"/>
              </a:rPr>
              <a:t>y </a:t>
            </a:r>
            <a:r>
              <a:rPr sz="1000" spc="-10" dirty="0">
                <a:solidFill>
                  <a:srgbClr val="FFFFFF"/>
                </a:solidFill>
                <a:latin typeface="Microsoft Sans Serif"/>
                <a:cs typeface="Microsoft Sans Serif"/>
              </a:rPr>
              <a:t>deliciosas </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ofertas </a:t>
            </a:r>
            <a:r>
              <a:rPr sz="1000" spc="-5" dirty="0">
                <a:solidFill>
                  <a:srgbClr val="FFFFFF"/>
                </a:solidFill>
                <a:latin typeface="Microsoft Sans Serif"/>
                <a:cs typeface="Microsoft Sans Serif"/>
              </a:rPr>
              <a:t>a </a:t>
            </a:r>
            <a:r>
              <a:rPr sz="1000" spc="-10" dirty="0">
                <a:solidFill>
                  <a:srgbClr val="FFFFFF"/>
                </a:solidFill>
                <a:latin typeface="Microsoft Sans Serif"/>
                <a:cs typeface="Microsoft Sans Serif"/>
              </a:rPr>
              <a:t>base </a:t>
            </a:r>
            <a:r>
              <a:rPr sz="1000" spc="-5" dirty="0">
                <a:solidFill>
                  <a:srgbClr val="FFFFFF"/>
                </a:solidFill>
                <a:latin typeface="Microsoft Sans Serif"/>
                <a:cs typeface="Microsoft Sans Serif"/>
              </a:rPr>
              <a:t>de plantas aún </a:t>
            </a:r>
            <a:r>
              <a:rPr sz="1000" dirty="0">
                <a:solidFill>
                  <a:srgbClr val="FFFFFF"/>
                </a:solidFill>
                <a:latin typeface="Microsoft Sans Serif"/>
                <a:cs typeface="Microsoft Sans Serif"/>
              </a:rPr>
              <a:t>se podían </a:t>
            </a:r>
            <a:r>
              <a:rPr sz="1000" spc="-10" dirty="0">
                <a:solidFill>
                  <a:srgbClr val="FFFFFF"/>
                </a:solidFill>
                <a:latin typeface="Microsoft Sans Serif"/>
                <a:cs typeface="Microsoft Sans Serif"/>
              </a:rPr>
              <a:t>disfrutar en </a:t>
            </a:r>
            <a:r>
              <a:rPr sz="1000" spc="-5" dirty="0">
                <a:solidFill>
                  <a:srgbClr val="FFFFFF"/>
                </a:solidFill>
                <a:latin typeface="Microsoft Sans Serif"/>
                <a:cs typeface="Microsoft Sans Serif"/>
              </a:rPr>
              <a:t> casa. </a:t>
            </a:r>
            <a:r>
              <a:rPr sz="1000" spc="-10" dirty="0">
                <a:solidFill>
                  <a:srgbClr val="FFFFFF"/>
                </a:solidFill>
                <a:latin typeface="Microsoft Sans Serif"/>
                <a:cs typeface="Microsoft Sans Serif"/>
              </a:rPr>
              <a:t>El </a:t>
            </a:r>
            <a:r>
              <a:rPr sz="1000" dirty="0">
                <a:solidFill>
                  <a:srgbClr val="FFFFFF"/>
                </a:solidFill>
                <a:latin typeface="Microsoft Sans Serif"/>
                <a:cs typeface="Microsoft Sans Serif"/>
              </a:rPr>
              <a:t>desafío </a:t>
            </a:r>
            <a:r>
              <a:rPr sz="1000" spc="-5" dirty="0">
                <a:solidFill>
                  <a:srgbClr val="FFFFFF"/>
                </a:solidFill>
                <a:latin typeface="Microsoft Sans Serif"/>
                <a:cs typeface="Microsoft Sans Serif"/>
              </a:rPr>
              <a:t>de </a:t>
            </a:r>
            <a:r>
              <a:rPr sz="1000" spc="-10" dirty="0">
                <a:solidFill>
                  <a:srgbClr val="FFFFFF"/>
                </a:solidFill>
                <a:latin typeface="Microsoft Sans Serif"/>
                <a:cs typeface="Microsoft Sans Serif"/>
              </a:rPr>
              <a:t>Covid también </a:t>
            </a:r>
            <a:r>
              <a:rPr sz="1000" spc="-15" dirty="0">
                <a:solidFill>
                  <a:srgbClr val="FFFFFF"/>
                </a:solidFill>
                <a:latin typeface="Microsoft Sans Serif"/>
                <a:cs typeface="Microsoft Sans Serif"/>
              </a:rPr>
              <a:t>los </a:t>
            </a:r>
            <a:r>
              <a:rPr sz="1000" spc="-10" dirty="0">
                <a:solidFill>
                  <a:srgbClr val="FFFFFF"/>
                </a:solidFill>
                <a:latin typeface="Microsoft Sans Serif"/>
                <a:cs typeface="Microsoft Sans Serif"/>
              </a:rPr>
              <a:t>llevó </a:t>
            </a:r>
            <a:r>
              <a:rPr sz="1000" spc="-5" dirty="0">
                <a:solidFill>
                  <a:srgbClr val="FFFFFF"/>
                </a:solidFill>
                <a:latin typeface="Microsoft Sans Serif"/>
                <a:cs typeface="Microsoft Sans Serif"/>
              </a:rPr>
              <a:t>a </a:t>
            </a:r>
            <a:r>
              <a:rPr sz="1000" spc="-10" dirty="0">
                <a:solidFill>
                  <a:srgbClr val="FFFFFF"/>
                </a:solidFill>
                <a:latin typeface="Microsoft Sans Serif"/>
                <a:cs typeface="Microsoft Sans Serif"/>
              </a:rPr>
              <a:t>formar </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equipo </a:t>
            </a:r>
            <a:r>
              <a:rPr sz="1000" spc="-5" dirty="0">
                <a:solidFill>
                  <a:srgbClr val="FFFFFF"/>
                </a:solidFill>
                <a:latin typeface="Microsoft Sans Serif"/>
                <a:cs typeface="Microsoft Sans Serif"/>
              </a:rPr>
              <a:t>con </a:t>
            </a:r>
            <a:r>
              <a:rPr sz="1000" spc="-10" dirty="0">
                <a:solidFill>
                  <a:srgbClr val="FFFFFF"/>
                </a:solidFill>
                <a:latin typeface="Microsoft Sans Serif"/>
                <a:cs typeface="Microsoft Sans Serif"/>
              </a:rPr>
              <a:t>sus </a:t>
            </a:r>
            <a:r>
              <a:rPr sz="1000" spc="-5" dirty="0">
                <a:solidFill>
                  <a:srgbClr val="FFFFFF"/>
                </a:solidFill>
                <a:latin typeface="Microsoft Sans Serif"/>
                <a:cs typeface="Microsoft Sans Serif"/>
              </a:rPr>
              <a:t>cafés </a:t>
            </a:r>
            <a:r>
              <a:rPr sz="1000" spc="-10" dirty="0">
                <a:solidFill>
                  <a:srgbClr val="FFFFFF"/>
                </a:solidFill>
                <a:latin typeface="Microsoft Sans Serif"/>
                <a:cs typeface="Microsoft Sans Serif"/>
              </a:rPr>
              <a:t>favoritos </a:t>
            </a:r>
            <a:r>
              <a:rPr sz="1000" spc="-5" dirty="0">
                <a:solidFill>
                  <a:srgbClr val="FFFFFF"/>
                </a:solidFill>
                <a:latin typeface="Microsoft Sans Serif"/>
                <a:cs typeface="Microsoft Sans Serif"/>
              </a:rPr>
              <a:t>(café </a:t>
            </a:r>
            <a:r>
              <a:rPr sz="1000" spc="-10" dirty="0">
                <a:solidFill>
                  <a:srgbClr val="FFFFFF"/>
                </a:solidFill>
                <a:latin typeface="Microsoft Sans Serif"/>
                <a:cs typeface="Microsoft Sans Serif"/>
              </a:rPr>
              <a:t>Routes) </a:t>
            </a:r>
            <a:r>
              <a:rPr sz="1000" spc="-5" dirty="0">
                <a:solidFill>
                  <a:srgbClr val="FFFFFF"/>
                </a:solidFill>
                <a:latin typeface="Microsoft Sans Serif"/>
                <a:cs typeface="Microsoft Sans Serif"/>
              </a:rPr>
              <a:t>y este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año han </a:t>
            </a:r>
            <a:r>
              <a:rPr sz="1000" spc="-10" dirty="0">
                <a:solidFill>
                  <a:srgbClr val="FFFFFF"/>
                </a:solidFill>
                <a:latin typeface="Microsoft Sans Serif"/>
                <a:cs typeface="Microsoft Sans Serif"/>
              </a:rPr>
              <a:t>abierto </a:t>
            </a:r>
            <a:r>
              <a:rPr sz="1000" spc="-5" dirty="0">
                <a:solidFill>
                  <a:srgbClr val="FFFFFF"/>
                </a:solidFill>
                <a:latin typeface="Microsoft Sans Serif"/>
                <a:cs typeface="Microsoft Sans Serif"/>
              </a:rPr>
              <a:t>un café vegano, </a:t>
            </a:r>
            <a:r>
              <a:rPr sz="1000" spc="-10" dirty="0">
                <a:solidFill>
                  <a:srgbClr val="FFFFFF"/>
                </a:solidFill>
                <a:latin typeface="Microsoft Sans Serif"/>
                <a:cs typeface="Microsoft Sans Serif"/>
              </a:rPr>
              <a:t>Green </a:t>
            </a:r>
            <a:r>
              <a:rPr sz="1000" spc="-5" dirty="0">
                <a:solidFill>
                  <a:srgbClr val="FFFFFF"/>
                </a:solidFill>
                <a:latin typeface="Microsoft Sans Serif"/>
                <a:cs typeface="Microsoft Sans Serif"/>
              </a:rPr>
              <a:t>Routes, </a:t>
            </a:r>
            <a:r>
              <a:rPr sz="1000" spc="-10" dirty="0">
                <a:solidFill>
                  <a:srgbClr val="FFFFFF"/>
                </a:solidFill>
                <a:latin typeface="Microsoft Sans Serif"/>
                <a:cs typeface="Microsoft Sans Serif"/>
              </a:rPr>
              <a:t>(en </a:t>
            </a:r>
            <a:r>
              <a:rPr sz="1000" spc="-5" dirty="0">
                <a:solidFill>
                  <a:srgbClr val="FFFFFF"/>
                </a:solidFill>
                <a:latin typeface="Microsoft Sans Serif"/>
                <a:cs typeface="Microsoft Sans Serif"/>
              </a:rPr>
              <a:t> Oxford). Un enfoque </a:t>
            </a:r>
            <a:r>
              <a:rPr sz="1000" spc="-10" dirty="0">
                <a:solidFill>
                  <a:srgbClr val="FFFFFF"/>
                </a:solidFill>
                <a:latin typeface="Microsoft Sans Serif"/>
                <a:cs typeface="Microsoft Sans Serif"/>
              </a:rPr>
              <a:t>ecológico, una </a:t>
            </a:r>
            <a:r>
              <a:rPr sz="1000" spc="-5" dirty="0">
                <a:solidFill>
                  <a:srgbClr val="FFFFFF"/>
                </a:solidFill>
                <a:latin typeface="Microsoft Sans Serif"/>
                <a:cs typeface="Microsoft Sans Serif"/>
              </a:rPr>
              <a:t>buena </a:t>
            </a:r>
            <a:r>
              <a:rPr sz="1000" spc="-10" dirty="0">
                <a:solidFill>
                  <a:srgbClr val="FFFFFF"/>
                </a:solidFill>
                <a:latin typeface="Microsoft Sans Serif"/>
                <a:cs typeface="Microsoft Sans Serif"/>
              </a:rPr>
              <a:t>nutrición </a:t>
            </a:r>
            <a:r>
              <a:rPr sz="1000" spc="-5" dirty="0">
                <a:solidFill>
                  <a:srgbClr val="FFFFFF"/>
                </a:solidFill>
                <a:latin typeface="Microsoft Sans Serif"/>
                <a:cs typeface="Microsoft Sans Serif"/>
              </a:rPr>
              <a:t>y </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sostenibilidad</a:t>
            </a:r>
            <a:r>
              <a:rPr sz="1000" spc="-5" dirty="0">
                <a:solidFill>
                  <a:srgbClr val="FFFFFF"/>
                </a:solidFill>
                <a:latin typeface="Microsoft Sans Serif"/>
                <a:cs typeface="Microsoft Sans Serif"/>
              </a:rPr>
              <a:t> siguen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siendo</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su</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eje.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Greenbox </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desafía</a:t>
            </a:r>
            <a:r>
              <a:rPr sz="1000" spc="145"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spc="145" dirty="0">
                <a:solidFill>
                  <a:srgbClr val="FFFFFF"/>
                </a:solidFill>
                <a:latin typeface="Microsoft Sans Serif"/>
                <a:cs typeface="Microsoft Sans Serif"/>
              </a:rPr>
              <a:t> </a:t>
            </a:r>
            <a:r>
              <a:rPr sz="1000" spc="-5" dirty="0">
                <a:solidFill>
                  <a:srgbClr val="FFFFFF"/>
                </a:solidFill>
                <a:latin typeface="Microsoft Sans Serif"/>
                <a:cs typeface="Microsoft Sans Serif"/>
              </a:rPr>
              <a:t>concepto</a:t>
            </a:r>
            <a:r>
              <a:rPr sz="1000" spc="14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45" dirty="0">
                <a:solidFill>
                  <a:srgbClr val="FFFFFF"/>
                </a:solidFill>
                <a:latin typeface="Microsoft Sans Serif"/>
                <a:cs typeface="Microsoft Sans Serif"/>
              </a:rPr>
              <a:t> </a:t>
            </a:r>
            <a:r>
              <a:rPr sz="1000" spc="-10" dirty="0">
                <a:solidFill>
                  <a:srgbClr val="FFFFFF"/>
                </a:solidFill>
                <a:latin typeface="Microsoft Sans Serif"/>
                <a:cs typeface="Microsoft Sans Serif"/>
              </a:rPr>
              <a:t>que</a:t>
            </a:r>
            <a:r>
              <a:rPr sz="1000" spc="14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comida</a:t>
            </a:r>
            <a:r>
              <a:rPr sz="1000" spc="160" dirty="0">
                <a:solidFill>
                  <a:srgbClr val="FFFFFF"/>
                </a:solidFill>
                <a:latin typeface="Microsoft Sans Serif"/>
                <a:cs typeface="Microsoft Sans Serif"/>
              </a:rPr>
              <a:t> </a:t>
            </a:r>
            <a:r>
              <a:rPr sz="1000" spc="-10" dirty="0">
                <a:solidFill>
                  <a:srgbClr val="FFFFFF"/>
                </a:solidFill>
                <a:latin typeface="Microsoft Sans Serif"/>
                <a:cs typeface="Microsoft Sans Serif"/>
              </a:rPr>
              <a:t>vegana</a:t>
            </a:r>
            <a:r>
              <a:rPr sz="1000" spc="150" dirty="0">
                <a:solidFill>
                  <a:srgbClr val="FFFFFF"/>
                </a:solidFill>
                <a:latin typeface="Microsoft Sans Serif"/>
                <a:cs typeface="Microsoft Sans Serif"/>
              </a:rPr>
              <a:t> </a:t>
            </a:r>
            <a:r>
              <a:rPr sz="1000" spc="-10" dirty="0">
                <a:solidFill>
                  <a:srgbClr val="FFFFFF"/>
                </a:solidFill>
                <a:latin typeface="Microsoft Sans Serif"/>
                <a:cs typeface="Microsoft Sans Serif"/>
              </a:rPr>
              <a:t>debe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ser sosa y aburrida y está </a:t>
            </a:r>
            <a:r>
              <a:rPr sz="1000" spc="-10" dirty="0">
                <a:solidFill>
                  <a:srgbClr val="FFFFFF"/>
                </a:solidFill>
                <a:latin typeface="Microsoft Sans Serif"/>
                <a:cs typeface="Microsoft Sans Serif"/>
              </a:rPr>
              <a:t>liderando </a:t>
            </a:r>
            <a:r>
              <a:rPr sz="1000" spc="-5" dirty="0">
                <a:solidFill>
                  <a:srgbClr val="FFFFFF"/>
                </a:solidFill>
                <a:latin typeface="Microsoft Sans Serif"/>
                <a:cs typeface="Microsoft Sans Serif"/>
              </a:rPr>
              <a:t>el camino </a:t>
            </a:r>
            <a:r>
              <a:rPr sz="1000" spc="-10" dirty="0">
                <a:solidFill>
                  <a:srgbClr val="FFFFFF"/>
                </a:solidFill>
                <a:latin typeface="Microsoft Sans Serif"/>
                <a:cs typeface="Microsoft Sans Serif"/>
              </a:rPr>
              <a:t>para </a:t>
            </a:r>
            <a:r>
              <a:rPr sz="1000" spc="-5" dirty="0">
                <a:solidFill>
                  <a:srgbClr val="FFFFFF"/>
                </a:solidFill>
                <a:latin typeface="Microsoft Sans Serif"/>
                <a:cs typeface="Microsoft Sans Serif"/>
              </a:rPr>
              <a:t> otras</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empresas</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alimentarias</a:t>
            </a:r>
            <a:r>
              <a:rPr sz="1000" spc="-5" dirty="0">
                <a:solidFill>
                  <a:srgbClr val="FFFFFF"/>
                </a:solidFill>
                <a:latin typeface="Microsoft Sans Serif"/>
                <a:cs typeface="Microsoft Sans Serif"/>
              </a:rPr>
              <a:t> que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desean</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llevar</a:t>
            </a:r>
            <a:r>
              <a:rPr sz="1000" spc="-5" dirty="0">
                <a:solidFill>
                  <a:srgbClr val="FFFFFF"/>
                </a:solidFill>
                <a:latin typeface="Microsoft Sans Serif"/>
                <a:cs typeface="Microsoft Sans Serif"/>
              </a:rPr>
              <a:t> </a:t>
            </a:r>
            <a:r>
              <a:rPr sz="1000" spc="-20" dirty="0">
                <a:solidFill>
                  <a:srgbClr val="FFFFFF"/>
                </a:solidFill>
                <a:latin typeface="Microsoft Sans Serif"/>
                <a:cs typeface="Microsoft Sans Serif"/>
              </a:rPr>
              <a:t>los </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alimentos</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spc="-10" dirty="0">
                <a:solidFill>
                  <a:srgbClr val="FFFFFF"/>
                </a:solidFill>
                <a:latin typeface="Microsoft Sans Serif"/>
                <a:cs typeface="Microsoft Sans Serif"/>
              </a:rPr>
              <a:t> origen</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vegetal</a:t>
            </a:r>
            <a:r>
              <a:rPr sz="1000" spc="-5" dirty="0">
                <a:solidFill>
                  <a:srgbClr val="FFFFFF"/>
                </a:solidFill>
                <a:latin typeface="Microsoft Sans Serif"/>
                <a:cs typeface="Microsoft Sans Serif"/>
              </a:rPr>
              <a:t> a</a:t>
            </a:r>
            <a:r>
              <a:rPr sz="1000" spc="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moda</a:t>
            </a:r>
            <a:r>
              <a:rPr sz="1000" spc="15" dirty="0">
                <a:solidFill>
                  <a:srgbClr val="FFFFFF"/>
                </a:solidFill>
                <a:latin typeface="Microsoft Sans Serif"/>
                <a:cs typeface="Microsoft Sans Serif"/>
              </a:rPr>
              <a:t> </a:t>
            </a:r>
            <a:r>
              <a:rPr sz="1000" spc="-10" dirty="0">
                <a:solidFill>
                  <a:srgbClr val="FFFFFF"/>
                </a:solidFill>
                <a:latin typeface="Microsoft Sans Serif"/>
                <a:cs typeface="Microsoft Sans Serif"/>
              </a:rPr>
              <a:t>principal.</a:t>
            </a:r>
            <a:endParaRPr sz="1000">
              <a:latin typeface="Microsoft Sans Serif"/>
              <a:cs typeface="Microsoft Sans Serif"/>
            </a:endParaRPr>
          </a:p>
        </p:txBody>
      </p:sp>
      <p:grpSp>
        <p:nvGrpSpPr>
          <p:cNvPr id="22" name="object 22"/>
          <p:cNvGrpSpPr/>
          <p:nvPr/>
        </p:nvGrpSpPr>
        <p:grpSpPr>
          <a:xfrm>
            <a:off x="3" y="3"/>
            <a:ext cx="7268209" cy="2701290"/>
            <a:chOff x="0" y="0"/>
            <a:chExt cx="7268209" cy="2701290"/>
          </a:xfrm>
        </p:grpSpPr>
        <p:sp>
          <p:nvSpPr>
            <p:cNvPr id="23" name="object 23"/>
            <p:cNvSpPr/>
            <p:nvPr/>
          </p:nvSpPr>
          <p:spPr>
            <a:xfrm>
              <a:off x="0" y="0"/>
              <a:ext cx="5275580" cy="1397635"/>
            </a:xfrm>
            <a:custGeom>
              <a:avLst/>
              <a:gdLst/>
              <a:ahLst/>
              <a:cxnLst/>
              <a:rect l="l" t="t" r="r" b="b"/>
              <a:pathLst>
                <a:path w="5275580" h="1397635">
                  <a:moveTo>
                    <a:pt x="5275580" y="0"/>
                  </a:moveTo>
                  <a:lnTo>
                    <a:pt x="0" y="0"/>
                  </a:lnTo>
                  <a:lnTo>
                    <a:pt x="0" y="1397634"/>
                  </a:lnTo>
                  <a:lnTo>
                    <a:pt x="2585720" y="1397634"/>
                  </a:lnTo>
                  <a:lnTo>
                    <a:pt x="4112260" y="1356359"/>
                  </a:lnTo>
                  <a:lnTo>
                    <a:pt x="4913630" y="1065529"/>
                  </a:lnTo>
                  <a:lnTo>
                    <a:pt x="5250815" y="276225"/>
                  </a:lnTo>
                  <a:lnTo>
                    <a:pt x="5275580" y="0"/>
                  </a:lnTo>
                  <a:close/>
                </a:path>
              </a:pathLst>
            </a:custGeom>
            <a:solidFill>
              <a:srgbClr val="004448"/>
            </a:solidFill>
          </p:spPr>
          <p:txBody>
            <a:bodyPr wrap="square" lIns="0" tIns="0" rIns="0" bIns="0" rtlCol="0"/>
            <a:lstStyle/>
            <a:p>
              <a:endParaRPr/>
            </a:p>
          </p:txBody>
        </p:sp>
        <p:pic>
          <p:nvPicPr>
            <p:cNvPr id="24" name="object 24"/>
            <p:cNvPicPr/>
            <p:nvPr/>
          </p:nvPicPr>
          <p:blipFill>
            <a:blip r:embed="rId11" cstate="screen">
              <a:extLst>
                <a:ext uri="{28A0092B-C50C-407E-A947-70E740481C1C}">
                  <a14:useLocalDpi xmlns:a14="http://schemas.microsoft.com/office/drawing/2010/main"/>
                </a:ext>
              </a:extLst>
            </a:blip>
            <a:stretch>
              <a:fillRect/>
            </a:stretch>
          </p:blipFill>
          <p:spPr>
            <a:xfrm>
              <a:off x="4586604" y="561974"/>
              <a:ext cx="2411729" cy="1597659"/>
            </a:xfrm>
            <a:prstGeom prst="rect">
              <a:avLst/>
            </a:prstGeom>
          </p:spPr>
        </p:pic>
        <p:sp>
          <p:nvSpPr>
            <p:cNvPr id="25" name="object 25"/>
            <p:cNvSpPr/>
            <p:nvPr/>
          </p:nvSpPr>
          <p:spPr>
            <a:xfrm>
              <a:off x="4586604" y="572134"/>
              <a:ext cx="2411730" cy="1590675"/>
            </a:xfrm>
            <a:custGeom>
              <a:avLst/>
              <a:gdLst/>
              <a:ahLst/>
              <a:cxnLst/>
              <a:rect l="l" t="t" r="r" b="b"/>
              <a:pathLst>
                <a:path w="2411729" h="1590675">
                  <a:moveTo>
                    <a:pt x="2411729" y="1586865"/>
                  </a:moveTo>
                  <a:lnTo>
                    <a:pt x="0" y="1586865"/>
                  </a:lnTo>
                  <a:lnTo>
                    <a:pt x="0" y="1590675"/>
                  </a:lnTo>
                  <a:lnTo>
                    <a:pt x="2411729" y="1590675"/>
                  </a:lnTo>
                  <a:lnTo>
                    <a:pt x="2411729" y="1586865"/>
                  </a:lnTo>
                  <a:close/>
                </a:path>
                <a:path w="2411729" h="1590675">
                  <a:moveTo>
                    <a:pt x="2338070" y="0"/>
                  </a:moveTo>
                  <a:lnTo>
                    <a:pt x="73660" y="0"/>
                  </a:lnTo>
                  <a:lnTo>
                    <a:pt x="48895" y="4445"/>
                  </a:lnTo>
                  <a:lnTo>
                    <a:pt x="29210" y="17779"/>
                  </a:lnTo>
                  <a:lnTo>
                    <a:pt x="15875" y="38100"/>
                  </a:lnTo>
                  <a:lnTo>
                    <a:pt x="10795" y="62229"/>
                  </a:lnTo>
                  <a:lnTo>
                    <a:pt x="10795" y="1586865"/>
                  </a:lnTo>
                  <a:lnTo>
                    <a:pt x="2400935" y="1586865"/>
                  </a:lnTo>
                  <a:lnTo>
                    <a:pt x="2400935" y="62229"/>
                  </a:lnTo>
                  <a:lnTo>
                    <a:pt x="2395854" y="38100"/>
                  </a:lnTo>
                  <a:lnTo>
                    <a:pt x="2382520" y="17779"/>
                  </a:lnTo>
                  <a:lnTo>
                    <a:pt x="2362835" y="4445"/>
                  </a:lnTo>
                  <a:lnTo>
                    <a:pt x="2338070" y="0"/>
                  </a:lnTo>
                  <a:close/>
                </a:path>
              </a:pathLst>
            </a:custGeom>
            <a:solidFill>
              <a:srgbClr val="010303"/>
            </a:solidFill>
          </p:spPr>
          <p:txBody>
            <a:bodyPr wrap="square" lIns="0" tIns="0" rIns="0" bIns="0" rtlCol="0"/>
            <a:lstStyle/>
            <a:p>
              <a:endParaRPr/>
            </a:p>
          </p:txBody>
        </p:sp>
        <p:pic>
          <p:nvPicPr>
            <p:cNvPr id="26" name="object 26"/>
            <p:cNvPicPr/>
            <p:nvPr/>
          </p:nvPicPr>
          <p:blipFill>
            <a:blip r:embed="rId12" cstate="screen">
              <a:extLst>
                <a:ext uri="{28A0092B-C50C-407E-A947-70E740481C1C}">
                  <a14:useLocalDpi xmlns:a14="http://schemas.microsoft.com/office/drawing/2010/main"/>
                </a:ext>
              </a:extLst>
            </a:blip>
            <a:stretch>
              <a:fillRect/>
            </a:stretch>
          </p:blipFill>
          <p:spPr>
            <a:xfrm>
              <a:off x="4292600" y="2163444"/>
              <a:ext cx="2975609" cy="86995"/>
            </a:xfrm>
            <a:prstGeom prst="rect">
              <a:avLst/>
            </a:prstGeom>
          </p:spPr>
        </p:pic>
        <p:pic>
          <p:nvPicPr>
            <p:cNvPr id="27" name="object 27"/>
            <p:cNvPicPr/>
            <p:nvPr/>
          </p:nvPicPr>
          <p:blipFill>
            <a:blip r:embed="rId13" cstate="screen">
              <a:extLst>
                <a:ext uri="{28A0092B-C50C-407E-A947-70E740481C1C}">
                  <a14:useLocalDpi xmlns:a14="http://schemas.microsoft.com/office/drawing/2010/main"/>
                </a:ext>
              </a:extLst>
            </a:blip>
            <a:stretch>
              <a:fillRect/>
            </a:stretch>
          </p:blipFill>
          <p:spPr>
            <a:xfrm>
              <a:off x="4646295" y="660399"/>
              <a:ext cx="2291714" cy="1414145"/>
            </a:xfrm>
            <a:prstGeom prst="rect">
              <a:avLst/>
            </a:prstGeom>
          </p:spPr>
        </p:pic>
        <p:sp>
          <p:nvSpPr>
            <p:cNvPr id="28" name="object 28"/>
            <p:cNvSpPr/>
            <p:nvPr/>
          </p:nvSpPr>
          <p:spPr>
            <a:xfrm>
              <a:off x="6080125" y="167131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29" name="object 29"/>
            <p:cNvSpPr/>
            <p:nvPr/>
          </p:nvSpPr>
          <p:spPr>
            <a:xfrm>
              <a:off x="6046470" y="1638299"/>
              <a:ext cx="815975" cy="779780"/>
            </a:xfrm>
            <a:custGeom>
              <a:avLst/>
              <a:gdLst/>
              <a:ahLst/>
              <a:cxnLst/>
              <a:rect l="l" t="t" r="r" b="b"/>
              <a:pathLst>
                <a:path w="815975" h="779780">
                  <a:moveTo>
                    <a:pt x="399414" y="0"/>
                  </a:moveTo>
                  <a:lnTo>
                    <a:pt x="353694" y="3809"/>
                  </a:lnTo>
                  <a:lnTo>
                    <a:pt x="308609" y="11429"/>
                  </a:lnTo>
                  <a:lnTo>
                    <a:pt x="266064" y="24764"/>
                  </a:lnTo>
                  <a:lnTo>
                    <a:pt x="224789" y="41909"/>
                  </a:lnTo>
                  <a:lnTo>
                    <a:pt x="186054" y="62864"/>
                  </a:lnTo>
                  <a:lnTo>
                    <a:pt x="149859" y="88264"/>
                  </a:lnTo>
                  <a:lnTo>
                    <a:pt x="116839" y="116839"/>
                  </a:lnTo>
                  <a:lnTo>
                    <a:pt x="86994" y="149225"/>
                  </a:lnTo>
                  <a:lnTo>
                    <a:pt x="60959" y="184784"/>
                  </a:lnTo>
                  <a:lnTo>
                    <a:pt x="39369" y="223519"/>
                  </a:lnTo>
                  <a:lnTo>
                    <a:pt x="21589" y="264794"/>
                  </a:lnTo>
                  <a:lnTo>
                    <a:pt x="8889" y="308609"/>
                  </a:lnTo>
                  <a:lnTo>
                    <a:pt x="1904" y="353694"/>
                  </a:lnTo>
                  <a:lnTo>
                    <a:pt x="0" y="398144"/>
                  </a:lnTo>
                  <a:lnTo>
                    <a:pt x="3809" y="441959"/>
                  </a:lnTo>
                  <a:lnTo>
                    <a:pt x="12064" y="484504"/>
                  </a:lnTo>
                  <a:lnTo>
                    <a:pt x="26034" y="525779"/>
                  </a:lnTo>
                  <a:lnTo>
                    <a:pt x="43814" y="565150"/>
                  </a:lnTo>
                  <a:lnTo>
                    <a:pt x="66039" y="601979"/>
                  </a:lnTo>
                  <a:lnTo>
                    <a:pt x="92075" y="636904"/>
                  </a:lnTo>
                  <a:lnTo>
                    <a:pt x="122554" y="668019"/>
                  </a:lnTo>
                  <a:lnTo>
                    <a:pt x="156209" y="696594"/>
                  </a:lnTo>
                  <a:lnTo>
                    <a:pt x="193675" y="721359"/>
                  </a:lnTo>
                  <a:lnTo>
                    <a:pt x="234314" y="742314"/>
                  </a:lnTo>
                  <a:lnTo>
                    <a:pt x="277494" y="758825"/>
                  </a:lnTo>
                  <a:lnTo>
                    <a:pt x="323214" y="770889"/>
                  </a:lnTo>
                  <a:lnTo>
                    <a:pt x="370204" y="777875"/>
                  </a:lnTo>
                  <a:lnTo>
                    <a:pt x="417194" y="779779"/>
                  </a:lnTo>
                  <a:lnTo>
                    <a:pt x="462914" y="775969"/>
                  </a:lnTo>
                  <a:lnTo>
                    <a:pt x="507364" y="767714"/>
                  </a:lnTo>
                  <a:lnTo>
                    <a:pt x="550545" y="755014"/>
                  </a:lnTo>
                  <a:lnTo>
                    <a:pt x="591184" y="737869"/>
                  </a:lnTo>
                  <a:lnTo>
                    <a:pt x="629920" y="716914"/>
                  </a:lnTo>
                  <a:lnTo>
                    <a:pt x="666114" y="691514"/>
                  </a:lnTo>
                  <a:lnTo>
                    <a:pt x="699770" y="662304"/>
                  </a:lnTo>
                  <a:lnTo>
                    <a:pt x="728979" y="630554"/>
                  </a:lnTo>
                  <a:lnTo>
                    <a:pt x="755014" y="594994"/>
                  </a:lnTo>
                  <a:lnTo>
                    <a:pt x="777239" y="556259"/>
                  </a:lnTo>
                  <a:lnTo>
                    <a:pt x="794384" y="514984"/>
                  </a:lnTo>
                  <a:lnTo>
                    <a:pt x="807084" y="470534"/>
                  </a:lnTo>
                  <a:lnTo>
                    <a:pt x="814070" y="426084"/>
                  </a:lnTo>
                  <a:lnTo>
                    <a:pt x="815975" y="381000"/>
                  </a:lnTo>
                  <a:lnTo>
                    <a:pt x="812164" y="337819"/>
                  </a:lnTo>
                  <a:lnTo>
                    <a:pt x="803909" y="295275"/>
                  </a:lnTo>
                  <a:lnTo>
                    <a:pt x="790575" y="254000"/>
                  </a:lnTo>
                  <a:lnTo>
                    <a:pt x="772159" y="214629"/>
                  </a:lnTo>
                  <a:lnTo>
                    <a:pt x="749934" y="177800"/>
                  </a:lnTo>
                  <a:lnTo>
                    <a:pt x="723900" y="142875"/>
                  </a:lnTo>
                  <a:lnTo>
                    <a:pt x="693420" y="111125"/>
                  </a:lnTo>
                  <a:lnTo>
                    <a:pt x="659764" y="83184"/>
                  </a:lnTo>
                  <a:lnTo>
                    <a:pt x="622300" y="58419"/>
                  </a:lnTo>
                  <a:lnTo>
                    <a:pt x="582295" y="37464"/>
                  </a:lnTo>
                  <a:lnTo>
                    <a:pt x="539114" y="20319"/>
                  </a:lnTo>
                  <a:lnTo>
                    <a:pt x="492759" y="8889"/>
                  </a:lnTo>
                  <a:lnTo>
                    <a:pt x="445769" y="1904"/>
                  </a:lnTo>
                  <a:lnTo>
                    <a:pt x="399414" y="0"/>
                  </a:lnTo>
                  <a:close/>
                </a:path>
              </a:pathLst>
            </a:custGeom>
            <a:solidFill>
              <a:srgbClr val="CC912F"/>
            </a:solidFill>
          </p:spPr>
          <p:txBody>
            <a:bodyPr wrap="square" lIns="0" tIns="0" rIns="0" bIns="0" rtlCol="0"/>
            <a:lstStyle/>
            <a:p>
              <a:endParaRPr/>
            </a:p>
          </p:txBody>
        </p:sp>
        <p:sp>
          <p:nvSpPr>
            <p:cNvPr id="30" name="object 30"/>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31" name="object 31"/>
            <p:cNvPicPr/>
            <p:nvPr/>
          </p:nvPicPr>
          <p:blipFill>
            <a:blip r:embed="rId14" cstate="screen">
              <a:extLst>
                <a:ext uri="{28A0092B-C50C-407E-A947-70E740481C1C}">
                  <a14:useLocalDpi xmlns:a14="http://schemas.microsoft.com/office/drawing/2010/main"/>
                </a:ext>
              </a:extLst>
            </a:blip>
            <a:stretch>
              <a:fillRect/>
            </a:stretch>
          </p:blipFill>
          <p:spPr>
            <a:xfrm>
              <a:off x="157657" y="473963"/>
              <a:ext cx="240677" cy="213995"/>
            </a:xfrm>
            <a:prstGeom prst="rect">
              <a:avLst/>
            </a:prstGeom>
          </p:spPr>
        </p:pic>
        <p:sp>
          <p:nvSpPr>
            <p:cNvPr id="32" name="object 32"/>
            <p:cNvSpPr/>
            <p:nvPr/>
          </p:nvSpPr>
          <p:spPr>
            <a:xfrm>
              <a:off x="646442" y="477265"/>
              <a:ext cx="2541270" cy="217170"/>
            </a:xfrm>
            <a:custGeom>
              <a:avLst/>
              <a:gdLst/>
              <a:ahLst/>
              <a:cxnLst/>
              <a:rect l="l" t="t" r="r" b="b"/>
              <a:pathLst>
                <a:path w="2541270" h="217170">
                  <a:moveTo>
                    <a:pt x="154990" y="106299"/>
                  </a:moveTo>
                  <a:lnTo>
                    <a:pt x="84010" y="106426"/>
                  </a:lnTo>
                  <a:lnTo>
                    <a:pt x="84010" y="130937"/>
                  </a:lnTo>
                  <a:lnTo>
                    <a:pt x="133273" y="130937"/>
                  </a:lnTo>
                  <a:lnTo>
                    <a:pt x="133273" y="169926"/>
                  </a:lnTo>
                  <a:lnTo>
                    <a:pt x="98577" y="189941"/>
                  </a:lnTo>
                  <a:lnTo>
                    <a:pt x="84353" y="191643"/>
                  </a:lnTo>
                  <a:lnTo>
                    <a:pt x="76174" y="191071"/>
                  </a:lnTo>
                  <a:lnTo>
                    <a:pt x="40043" y="170967"/>
                  </a:lnTo>
                  <a:lnTo>
                    <a:pt x="24777" y="133413"/>
                  </a:lnTo>
                  <a:lnTo>
                    <a:pt x="22898" y="106299"/>
                  </a:lnTo>
                  <a:lnTo>
                    <a:pt x="23253" y="96558"/>
                  </a:lnTo>
                  <a:lnTo>
                    <a:pt x="31775" y="58039"/>
                  </a:lnTo>
                  <a:lnTo>
                    <a:pt x="39827" y="44831"/>
                  </a:lnTo>
                  <a:lnTo>
                    <a:pt x="44361" y="38481"/>
                  </a:lnTo>
                  <a:lnTo>
                    <a:pt x="84010" y="23749"/>
                  </a:lnTo>
                  <a:lnTo>
                    <a:pt x="92468" y="23749"/>
                  </a:lnTo>
                  <a:lnTo>
                    <a:pt x="125780" y="48945"/>
                  </a:lnTo>
                  <a:lnTo>
                    <a:pt x="132473" y="69088"/>
                  </a:lnTo>
                  <a:lnTo>
                    <a:pt x="152476" y="62230"/>
                  </a:lnTo>
                  <a:lnTo>
                    <a:pt x="136702" y="23749"/>
                  </a:lnTo>
                  <a:lnTo>
                    <a:pt x="135216" y="21729"/>
                  </a:lnTo>
                  <a:lnTo>
                    <a:pt x="101193" y="1955"/>
                  </a:lnTo>
                  <a:lnTo>
                    <a:pt x="83896" y="127"/>
                  </a:lnTo>
                  <a:lnTo>
                    <a:pt x="71742" y="927"/>
                  </a:lnTo>
                  <a:lnTo>
                    <a:pt x="30619" y="20218"/>
                  </a:lnTo>
                  <a:lnTo>
                    <a:pt x="5740" y="65824"/>
                  </a:lnTo>
                  <a:lnTo>
                    <a:pt x="0" y="109347"/>
                  </a:lnTo>
                  <a:lnTo>
                    <a:pt x="635" y="124421"/>
                  </a:lnTo>
                  <a:lnTo>
                    <a:pt x="10287" y="165227"/>
                  </a:lnTo>
                  <a:lnTo>
                    <a:pt x="40741" y="203454"/>
                  </a:lnTo>
                  <a:lnTo>
                    <a:pt x="85610" y="216662"/>
                  </a:lnTo>
                  <a:lnTo>
                    <a:pt x="94691" y="216166"/>
                  </a:lnTo>
                  <a:lnTo>
                    <a:pt x="138379" y="198221"/>
                  </a:lnTo>
                  <a:lnTo>
                    <a:pt x="154990" y="184023"/>
                  </a:lnTo>
                  <a:lnTo>
                    <a:pt x="154990" y="106299"/>
                  </a:lnTo>
                  <a:close/>
                </a:path>
                <a:path w="2541270" h="217170">
                  <a:moveTo>
                    <a:pt x="334975" y="213106"/>
                  </a:moveTo>
                  <a:lnTo>
                    <a:pt x="305828" y="156083"/>
                  </a:lnTo>
                  <a:lnTo>
                    <a:pt x="279920" y="121285"/>
                  </a:lnTo>
                  <a:lnTo>
                    <a:pt x="277952" y="120142"/>
                  </a:lnTo>
                  <a:lnTo>
                    <a:pt x="274053" y="117856"/>
                  </a:lnTo>
                  <a:lnTo>
                    <a:pt x="309714" y="98425"/>
                  </a:lnTo>
                  <a:lnTo>
                    <a:pt x="311124" y="96139"/>
                  </a:lnTo>
                  <a:lnTo>
                    <a:pt x="314756" y="90309"/>
                  </a:lnTo>
                  <a:lnTo>
                    <a:pt x="318363" y="81343"/>
                  </a:lnTo>
                  <a:lnTo>
                    <a:pt x="320535" y="71539"/>
                  </a:lnTo>
                  <a:lnTo>
                    <a:pt x="321259" y="60833"/>
                  </a:lnTo>
                  <a:lnTo>
                    <a:pt x="320814" y="52362"/>
                  </a:lnTo>
                  <a:lnTo>
                    <a:pt x="306133" y="17106"/>
                  </a:lnTo>
                  <a:lnTo>
                    <a:pt x="298399" y="10960"/>
                  </a:lnTo>
                  <a:lnTo>
                    <a:pt x="298399" y="60833"/>
                  </a:lnTo>
                  <a:lnTo>
                    <a:pt x="298399" y="67564"/>
                  </a:lnTo>
                  <a:lnTo>
                    <a:pt x="267271" y="96139"/>
                  </a:lnTo>
                  <a:lnTo>
                    <a:pt x="209473" y="96139"/>
                  </a:lnTo>
                  <a:lnTo>
                    <a:pt x="209473" y="26797"/>
                  </a:lnTo>
                  <a:lnTo>
                    <a:pt x="262509" y="26797"/>
                  </a:lnTo>
                  <a:lnTo>
                    <a:pt x="296240" y="47294"/>
                  </a:lnTo>
                  <a:lnTo>
                    <a:pt x="298399" y="60833"/>
                  </a:lnTo>
                  <a:lnTo>
                    <a:pt x="298399" y="10960"/>
                  </a:lnTo>
                  <a:lnTo>
                    <a:pt x="261594" y="3683"/>
                  </a:lnTo>
                  <a:lnTo>
                    <a:pt x="187299" y="3683"/>
                  </a:lnTo>
                  <a:lnTo>
                    <a:pt x="187299" y="213106"/>
                  </a:lnTo>
                  <a:lnTo>
                    <a:pt x="209473" y="213106"/>
                  </a:lnTo>
                  <a:lnTo>
                    <a:pt x="209473" y="120142"/>
                  </a:lnTo>
                  <a:lnTo>
                    <a:pt x="240906" y="120142"/>
                  </a:lnTo>
                  <a:lnTo>
                    <a:pt x="272262" y="146240"/>
                  </a:lnTo>
                  <a:lnTo>
                    <a:pt x="307086" y="213106"/>
                  </a:lnTo>
                  <a:lnTo>
                    <a:pt x="334975" y="213106"/>
                  </a:lnTo>
                  <a:close/>
                </a:path>
                <a:path w="2541270" h="217170">
                  <a:moveTo>
                    <a:pt x="481622" y="188341"/>
                  </a:moveTo>
                  <a:lnTo>
                    <a:pt x="378752" y="188341"/>
                  </a:lnTo>
                  <a:lnTo>
                    <a:pt x="378752" y="117094"/>
                  </a:lnTo>
                  <a:lnTo>
                    <a:pt x="471449" y="117094"/>
                  </a:lnTo>
                  <a:lnTo>
                    <a:pt x="471449" y="92583"/>
                  </a:lnTo>
                  <a:lnTo>
                    <a:pt x="378752" y="92583"/>
                  </a:lnTo>
                  <a:lnTo>
                    <a:pt x="378752" y="28321"/>
                  </a:lnTo>
                  <a:lnTo>
                    <a:pt x="477735" y="28321"/>
                  </a:lnTo>
                  <a:lnTo>
                    <a:pt x="477735" y="3683"/>
                  </a:lnTo>
                  <a:lnTo>
                    <a:pt x="356577" y="3683"/>
                  </a:lnTo>
                  <a:lnTo>
                    <a:pt x="356577" y="213106"/>
                  </a:lnTo>
                  <a:lnTo>
                    <a:pt x="481622" y="213106"/>
                  </a:lnTo>
                  <a:lnTo>
                    <a:pt x="481622" y="188341"/>
                  </a:lnTo>
                  <a:close/>
                </a:path>
                <a:path w="2541270" h="217170">
                  <a:moveTo>
                    <a:pt x="637019" y="188341"/>
                  </a:moveTo>
                  <a:lnTo>
                    <a:pt x="534200" y="188341"/>
                  </a:lnTo>
                  <a:lnTo>
                    <a:pt x="534200" y="117094"/>
                  </a:lnTo>
                  <a:lnTo>
                    <a:pt x="626859" y="117094"/>
                  </a:lnTo>
                  <a:lnTo>
                    <a:pt x="626859" y="92583"/>
                  </a:lnTo>
                  <a:lnTo>
                    <a:pt x="534200" y="92583"/>
                  </a:lnTo>
                  <a:lnTo>
                    <a:pt x="534200" y="28321"/>
                  </a:lnTo>
                  <a:lnTo>
                    <a:pt x="633209" y="28321"/>
                  </a:lnTo>
                  <a:lnTo>
                    <a:pt x="633209" y="3683"/>
                  </a:lnTo>
                  <a:lnTo>
                    <a:pt x="512025" y="3683"/>
                  </a:lnTo>
                  <a:lnTo>
                    <a:pt x="512025" y="213106"/>
                  </a:lnTo>
                  <a:lnTo>
                    <a:pt x="637019" y="213106"/>
                  </a:lnTo>
                  <a:lnTo>
                    <a:pt x="637019" y="188341"/>
                  </a:lnTo>
                  <a:close/>
                </a:path>
                <a:path w="2541270" h="217170">
                  <a:moveTo>
                    <a:pt x="798817" y="3683"/>
                  </a:moveTo>
                  <a:lnTo>
                    <a:pt x="777481" y="3683"/>
                  </a:lnTo>
                  <a:lnTo>
                    <a:pt x="777481" y="168148"/>
                  </a:lnTo>
                  <a:lnTo>
                    <a:pt x="713460" y="48514"/>
                  </a:lnTo>
                  <a:lnTo>
                    <a:pt x="689470" y="3683"/>
                  </a:lnTo>
                  <a:lnTo>
                    <a:pt x="666737" y="3683"/>
                  </a:lnTo>
                  <a:lnTo>
                    <a:pt x="666737" y="213106"/>
                  </a:lnTo>
                  <a:lnTo>
                    <a:pt x="688073" y="213106"/>
                  </a:lnTo>
                  <a:lnTo>
                    <a:pt x="688073" y="48514"/>
                  </a:lnTo>
                  <a:lnTo>
                    <a:pt x="776084" y="213106"/>
                  </a:lnTo>
                  <a:lnTo>
                    <a:pt x="798817" y="213106"/>
                  </a:lnTo>
                  <a:lnTo>
                    <a:pt x="798817" y="168148"/>
                  </a:lnTo>
                  <a:lnTo>
                    <a:pt x="798817" y="3683"/>
                  </a:lnTo>
                  <a:close/>
                </a:path>
                <a:path w="2541270" h="217170">
                  <a:moveTo>
                    <a:pt x="961758" y="152400"/>
                  </a:moveTo>
                  <a:lnTo>
                    <a:pt x="949096" y="114465"/>
                  </a:lnTo>
                  <a:lnTo>
                    <a:pt x="938657" y="105829"/>
                  </a:lnTo>
                  <a:lnTo>
                    <a:pt x="938657" y="159613"/>
                  </a:lnTo>
                  <a:lnTo>
                    <a:pt x="937755" y="164973"/>
                  </a:lnTo>
                  <a:lnTo>
                    <a:pt x="935469" y="170053"/>
                  </a:lnTo>
                  <a:lnTo>
                    <a:pt x="933310" y="175133"/>
                  </a:lnTo>
                  <a:lnTo>
                    <a:pt x="930516" y="179070"/>
                  </a:lnTo>
                  <a:lnTo>
                    <a:pt x="906259" y="188341"/>
                  </a:lnTo>
                  <a:lnTo>
                    <a:pt x="857491" y="188341"/>
                  </a:lnTo>
                  <a:lnTo>
                    <a:pt x="857491" y="116332"/>
                  </a:lnTo>
                  <a:lnTo>
                    <a:pt x="906894" y="116332"/>
                  </a:lnTo>
                  <a:lnTo>
                    <a:pt x="938542" y="143573"/>
                  </a:lnTo>
                  <a:lnTo>
                    <a:pt x="938657" y="159613"/>
                  </a:lnTo>
                  <a:lnTo>
                    <a:pt x="938657" y="105829"/>
                  </a:lnTo>
                  <a:lnTo>
                    <a:pt x="937425" y="104990"/>
                  </a:lnTo>
                  <a:lnTo>
                    <a:pt x="930262" y="101727"/>
                  </a:lnTo>
                  <a:lnTo>
                    <a:pt x="935786" y="97751"/>
                  </a:lnTo>
                  <a:lnTo>
                    <a:pt x="940549" y="93243"/>
                  </a:lnTo>
                  <a:lnTo>
                    <a:pt x="941755" y="91694"/>
                  </a:lnTo>
                  <a:lnTo>
                    <a:pt x="944549" y="88176"/>
                  </a:lnTo>
                  <a:lnTo>
                    <a:pt x="953630" y="57277"/>
                  </a:lnTo>
                  <a:lnTo>
                    <a:pt x="953223" y="50114"/>
                  </a:lnTo>
                  <a:lnTo>
                    <a:pt x="952004" y="43103"/>
                  </a:lnTo>
                  <a:lnTo>
                    <a:pt x="949985" y="36258"/>
                  </a:lnTo>
                  <a:lnTo>
                    <a:pt x="947153" y="29591"/>
                  </a:lnTo>
                  <a:lnTo>
                    <a:pt x="946391" y="28321"/>
                  </a:lnTo>
                  <a:lnTo>
                    <a:pt x="943508" y="23431"/>
                  </a:lnTo>
                  <a:lnTo>
                    <a:pt x="939253" y="18097"/>
                  </a:lnTo>
                  <a:lnTo>
                    <a:pt x="934415" y="13627"/>
                  </a:lnTo>
                  <a:lnTo>
                    <a:pt x="931786" y="11887"/>
                  </a:lnTo>
                  <a:lnTo>
                    <a:pt x="931786" y="53594"/>
                  </a:lnTo>
                  <a:lnTo>
                    <a:pt x="931786" y="67818"/>
                  </a:lnTo>
                  <a:lnTo>
                    <a:pt x="903465" y="91694"/>
                  </a:lnTo>
                  <a:lnTo>
                    <a:pt x="857491" y="91694"/>
                  </a:lnTo>
                  <a:lnTo>
                    <a:pt x="857491" y="28321"/>
                  </a:lnTo>
                  <a:lnTo>
                    <a:pt x="890892" y="28321"/>
                  </a:lnTo>
                  <a:lnTo>
                    <a:pt x="930516" y="47498"/>
                  </a:lnTo>
                  <a:lnTo>
                    <a:pt x="931786" y="53594"/>
                  </a:lnTo>
                  <a:lnTo>
                    <a:pt x="931786" y="11887"/>
                  </a:lnTo>
                  <a:lnTo>
                    <a:pt x="898131" y="3683"/>
                  </a:lnTo>
                  <a:lnTo>
                    <a:pt x="835266" y="3683"/>
                  </a:lnTo>
                  <a:lnTo>
                    <a:pt x="835266" y="213106"/>
                  </a:lnTo>
                  <a:lnTo>
                    <a:pt x="899147" y="213106"/>
                  </a:lnTo>
                  <a:lnTo>
                    <a:pt x="939660" y="203835"/>
                  </a:lnTo>
                  <a:lnTo>
                    <a:pt x="944486" y="199263"/>
                  </a:lnTo>
                  <a:lnTo>
                    <a:pt x="949439" y="194691"/>
                  </a:lnTo>
                  <a:lnTo>
                    <a:pt x="953414" y="188341"/>
                  </a:lnTo>
                  <a:lnTo>
                    <a:pt x="953503" y="188214"/>
                  </a:lnTo>
                  <a:lnTo>
                    <a:pt x="956805" y="179705"/>
                  </a:lnTo>
                  <a:lnTo>
                    <a:pt x="958964" y="173278"/>
                  </a:lnTo>
                  <a:lnTo>
                    <a:pt x="960513" y="166585"/>
                  </a:lnTo>
                  <a:lnTo>
                    <a:pt x="961440" y="159613"/>
                  </a:lnTo>
                  <a:lnTo>
                    <a:pt x="961758" y="152400"/>
                  </a:lnTo>
                  <a:close/>
                </a:path>
                <a:path w="2541270" h="217170">
                  <a:moveTo>
                    <a:pt x="1145133" y="108585"/>
                  </a:moveTo>
                  <a:lnTo>
                    <a:pt x="1139621" y="65265"/>
                  </a:lnTo>
                  <a:lnTo>
                    <a:pt x="1123378" y="30391"/>
                  </a:lnTo>
                  <a:lnTo>
                    <a:pt x="1122273" y="29108"/>
                  </a:lnTo>
                  <a:lnTo>
                    <a:pt x="1122273" y="108712"/>
                  </a:lnTo>
                  <a:lnTo>
                    <a:pt x="1121257" y="127635"/>
                  </a:lnTo>
                  <a:lnTo>
                    <a:pt x="1106157" y="170942"/>
                  </a:lnTo>
                  <a:lnTo>
                    <a:pt x="1064882" y="192913"/>
                  </a:lnTo>
                  <a:lnTo>
                    <a:pt x="1053096" y="191554"/>
                  </a:lnTo>
                  <a:lnTo>
                    <a:pt x="1016889" y="159270"/>
                  </a:lnTo>
                  <a:lnTo>
                    <a:pt x="1007732" y="111506"/>
                  </a:lnTo>
                  <a:lnTo>
                    <a:pt x="1008799" y="89585"/>
                  </a:lnTo>
                  <a:lnTo>
                    <a:pt x="1024750" y="44069"/>
                  </a:lnTo>
                  <a:lnTo>
                    <a:pt x="1065263" y="23749"/>
                  </a:lnTo>
                  <a:lnTo>
                    <a:pt x="1073327" y="24422"/>
                  </a:lnTo>
                  <a:lnTo>
                    <a:pt x="1106817" y="46951"/>
                  </a:lnTo>
                  <a:lnTo>
                    <a:pt x="1120546" y="84569"/>
                  </a:lnTo>
                  <a:lnTo>
                    <a:pt x="1122273" y="108712"/>
                  </a:lnTo>
                  <a:lnTo>
                    <a:pt x="1122273" y="29108"/>
                  </a:lnTo>
                  <a:lnTo>
                    <a:pt x="1087170" y="3454"/>
                  </a:lnTo>
                  <a:lnTo>
                    <a:pt x="1065136" y="0"/>
                  </a:lnTo>
                  <a:lnTo>
                    <a:pt x="1048219" y="1841"/>
                  </a:lnTo>
                  <a:lnTo>
                    <a:pt x="1007351" y="29464"/>
                  </a:lnTo>
                  <a:lnTo>
                    <a:pt x="990485" y="64630"/>
                  </a:lnTo>
                  <a:lnTo>
                    <a:pt x="984999" y="108712"/>
                  </a:lnTo>
                  <a:lnTo>
                    <a:pt x="984885" y="111506"/>
                  </a:lnTo>
                  <a:lnTo>
                    <a:pt x="985469" y="124752"/>
                  </a:lnTo>
                  <a:lnTo>
                    <a:pt x="994524" y="163449"/>
                  </a:lnTo>
                  <a:lnTo>
                    <a:pt x="1022718" y="202438"/>
                  </a:lnTo>
                  <a:lnTo>
                    <a:pt x="1065009" y="216662"/>
                  </a:lnTo>
                  <a:lnTo>
                    <a:pt x="1075740" y="215861"/>
                  </a:lnTo>
                  <a:lnTo>
                    <a:pt x="1114552" y="196494"/>
                  </a:lnTo>
                  <a:lnTo>
                    <a:pt x="1117765" y="192913"/>
                  </a:lnTo>
                  <a:lnTo>
                    <a:pt x="1122387" y="187769"/>
                  </a:lnTo>
                  <a:lnTo>
                    <a:pt x="1139355" y="152742"/>
                  </a:lnTo>
                  <a:lnTo>
                    <a:pt x="1144498" y="124218"/>
                  </a:lnTo>
                  <a:lnTo>
                    <a:pt x="1145133" y="108585"/>
                  </a:lnTo>
                  <a:close/>
                </a:path>
                <a:path w="2541270" h="217170">
                  <a:moveTo>
                    <a:pt x="1309611" y="213106"/>
                  </a:moveTo>
                  <a:lnTo>
                    <a:pt x="1258697" y="124333"/>
                  </a:lnTo>
                  <a:lnTo>
                    <a:pt x="1246111" y="102362"/>
                  </a:lnTo>
                  <a:lnTo>
                    <a:pt x="1257630" y="83058"/>
                  </a:lnTo>
                  <a:lnTo>
                    <a:pt x="1305039" y="3683"/>
                  </a:lnTo>
                  <a:lnTo>
                    <a:pt x="1280909" y="3683"/>
                  </a:lnTo>
                  <a:lnTo>
                    <a:pt x="1247127" y="59182"/>
                  </a:lnTo>
                  <a:lnTo>
                    <a:pt x="1233919" y="83058"/>
                  </a:lnTo>
                  <a:lnTo>
                    <a:pt x="1231582" y="78092"/>
                  </a:lnTo>
                  <a:lnTo>
                    <a:pt x="1228559" y="72136"/>
                  </a:lnTo>
                  <a:lnTo>
                    <a:pt x="1224864" y="65239"/>
                  </a:lnTo>
                  <a:lnTo>
                    <a:pt x="1220457" y="57404"/>
                  </a:lnTo>
                  <a:lnTo>
                    <a:pt x="1189977" y="3683"/>
                  </a:lnTo>
                  <a:lnTo>
                    <a:pt x="1163561" y="3683"/>
                  </a:lnTo>
                  <a:lnTo>
                    <a:pt x="1220711" y="104013"/>
                  </a:lnTo>
                  <a:lnTo>
                    <a:pt x="1155941" y="213106"/>
                  </a:lnTo>
                  <a:lnTo>
                    <a:pt x="1182611" y="213106"/>
                  </a:lnTo>
                  <a:lnTo>
                    <a:pt x="1224648" y="140081"/>
                  </a:lnTo>
                  <a:lnTo>
                    <a:pt x="1226299" y="137287"/>
                  </a:lnTo>
                  <a:lnTo>
                    <a:pt x="1228966" y="131953"/>
                  </a:lnTo>
                  <a:lnTo>
                    <a:pt x="1232649" y="124333"/>
                  </a:lnTo>
                  <a:lnTo>
                    <a:pt x="1235189" y="129413"/>
                  </a:lnTo>
                  <a:lnTo>
                    <a:pt x="1237602" y="134112"/>
                  </a:lnTo>
                  <a:lnTo>
                    <a:pt x="1240015" y="138430"/>
                  </a:lnTo>
                  <a:lnTo>
                    <a:pt x="1282179" y="213106"/>
                  </a:lnTo>
                  <a:lnTo>
                    <a:pt x="1309611" y="213106"/>
                  </a:lnTo>
                  <a:close/>
                </a:path>
                <a:path w="2541270" h="217170">
                  <a:moveTo>
                    <a:pt x="1524876" y="3683"/>
                  </a:moveTo>
                  <a:lnTo>
                    <a:pt x="1411846" y="3683"/>
                  </a:lnTo>
                  <a:lnTo>
                    <a:pt x="1411846" y="213106"/>
                  </a:lnTo>
                  <a:lnTo>
                    <a:pt x="1434071" y="213106"/>
                  </a:lnTo>
                  <a:lnTo>
                    <a:pt x="1434071" y="117983"/>
                  </a:lnTo>
                  <a:lnTo>
                    <a:pt x="1512684" y="117983"/>
                  </a:lnTo>
                  <a:lnTo>
                    <a:pt x="1512684" y="93218"/>
                  </a:lnTo>
                  <a:lnTo>
                    <a:pt x="1434071" y="93218"/>
                  </a:lnTo>
                  <a:lnTo>
                    <a:pt x="1434071" y="28321"/>
                  </a:lnTo>
                  <a:lnTo>
                    <a:pt x="1524876" y="28321"/>
                  </a:lnTo>
                  <a:lnTo>
                    <a:pt x="1524876" y="3683"/>
                  </a:lnTo>
                  <a:close/>
                </a:path>
                <a:path w="2541270" h="217170">
                  <a:moveTo>
                    <a:pt x="1705965" y="108585"/>
                  </a:moveTo>
                  <a:lnTo>
                    <a:pt x="1700453" y="65265"/>
                  </a:lnTo>
                  <a:lnTo>
                    <a:pt x="1684210" y="30391"/>
                  </a:lnTo>
                  <a:lnTo>
                    <a:pt x="1683105" y="29108"/>
                  </a:lnTo>
                  <a:lnTo>
                    <a:pt x="1683105" y="108712"/>
                  </a:lnTo>
                  <a:lnTo>
                    <a:pt x="1682089" y="127635"/>
                  </a:lnTo>
                  <a:lnTo>
                    <a:pt x="1666989" y="170942"/>
                  </a:lnTo>
                  <a:lnTo>
                    <a:pt x="1625714" y="192913"/>
                  </a:lnTo>
                  <a:lnTo>
                    <a:pt x="1613928" y="191554"/>
                  </a:lnTo>
                  <a:lnTo>
                    <a:pt x="1577721" y="159270"/>
                  </a:lnTo>
                  <a:lnTo>
                    <a:pt x="1568564" y="111506"/>
                  </a:lnTo>
                  <a:lnTo>
                    <a:pt x="1569631" y="89585"/>
                  </a:lnTo>
                  <a:lnTo>
                    <a:pt x="1585582" y="44069"/>
                  </a:lnTo>
                  <a:lnTo>
                    <a:pt x="1626095" y="23749"/>
                  </a:lnTo>
                  <a:lnTo>
                    <a:pt x="1634159" y="24422"/>
                  </a:lnTo>
                  <a:lnTo>
                    <a:pt x="1667649" y="46951"/>
                  </a:lnTo>
                  <a:lnTo>
                    <a:pt x="1681378" y="84569"/>
                  </a:lnTo>
                  <a:lnTo>
                    <a:pt x="1683105" y="108712"/>
                  </a:lnTo>
                  <a:lnTo>
                    <a:pt x="1683105" y="29108"/>
                  </a:lnTo>
                  <a:lnTo>
                    <a:pt x="1648002" y="3454"/>
                  </a:lnTo>
                  <a:lnTo>
                    <a:pt x="1625968" y="0"/>
                  </a:lnTo>
                  <a:lnTo>
                    <a:pt x="1609051" y="1841"/>
                  </a:lnTo>
                  <a:lnTo>
                    <a:pt x="1568056" y="29464"/>
                  </a:lnTo>
                  <a:lnTo>
                    <a:pt x="1551305" y="64630"/>
                  </a:lnTo>
                  <a:lnTo>
                    <a:pt x="1545831" y="108712"/>
                  </a:lnTo>
                  <a:lnTo>
                    <a:pt x="1545717" y="111506"/>
                  </a:lnTo>
                  <a:lnTo>
                    <a:pt x="1546301" y="124752"/>
                  </a:lnTo>
                  <a:lnTo>
                    <a:pt x="1555356" y="163449"/>
                  </a:lnTo>
                  <a:lnTo>
                    <a:pt x="1583550" y="202438"/>
                  </a:lnTo>
                  <a:lnTo>
                    <a:pt x="1625841" y="216662"/>
                  </a:lnTo>
                  <a:lnTo>
                    <a:pt x="1636572" y="215861"/>
                  </a:lnTo>
                  <a:lnTo>
                    <a:pt x="1675384" y="196494"/>
                  </a:lnTo>
                  <a:lnTo>
                    <a:pt x="1678597" y="192913"/>
                  </a:lnTo>
                  <a:lnTo>
                    <a:pt x="1683219" y="187769"/>
                  </a:lnTo>
                  <a:lnTo>
                    <a:pt x="1700187" y="152742"/>
                  </a:lnTo>
                  <a:lnTo>
                    <a:pt x="1705330" y="124218"/>
                  </a:lnTo>
                  <a:lnTo>
                    <a:pt x="1705965" y="108585"/>
                  </a:lnTo>
                  <a:close/>
                </a:path>
                <a:path w="2541270" h="217170">
                  <a:moveTo>
                    <a:pt x="1887321" y="108585"/>
                  </a:moveTo>
                  <a:lnTo>
                    <a:pt x="1881809" y="65265"/>
                  </a:lnTo>
                  <a:lnTo>
                    <a:pt x="1865566" y="30391"/>
                  </a:lnTo>
                  <a:lnTo>
                    <a:pt x="1864461" y="29108"/>
                  </a:lnTo>
                  <a:lnTo>
                    <a:pt x="1864461" y="108712"/>
                  </a:lnTo>
                  <a:lnTo>
                    <a:pt x="1863445" y="127635"/>
                  </a:lnTo>
                  <a:lnTo>
                    <a:pt x="1848345" y="170942"/>
                  </a:lnTo>
                  <a:lnTo>
                    <a:pt x="1807070" y="192913"/>
                  </a:lnTo>
                  <a:lnTo>
                    <a:pt x="1795284" y="191554"/>
                  </a:lnTo>
                  <a:lnTo>
                    <a:pt x="1759077" y="159270"/>
                  </a:lnTo>
                  <a:lnTo>
                    <a:pt x="1749920" y="111506"/>
                  </a:lnTo>
                  <a:lnTo>
                    <a:pt x="1750987" y="89585"/>
                  </a:lnTo>
                  <a:lnTo>
                    <a:pt x="1766938" y="44069"/>
                  </a:lnTo>
                  <a:lnTo>
                    <a:pt x="1807451" y="23749"/>
                  </a:lnTo>
                  <a:lnTo>
                    <a:pt x="1815515" y="24422"/>
                  </a:lnTo>
                  <a:lnTo>
                    <a:pt x="1849005" y="46951"/>
                  </a:lnTo>
                  <a:lnTo>
                    <a:pt x="1862734" y="84569"/>
                  </a:lnTo>
                  <a:lnTo>
                    <a:pt x="1864461" y="108712"/>
                  </a:lnTo>
                  <a:lnTo>
                    <a:pt x="1864461" y="29108"/>
                  </a:lnTo>
                  <a:lnTo>
                    <a:pt x="1829358" y="3454"/>
                  </a:lnTo>
                  <a:lnTo>
                    <a:pt x="1807324" y="0"/>
                  </a:lnTo>
                  <a:lnTo>
                    <a:pt x="1790407" y="1841"/>
                  </a:lnTo>
                  <a:lnTo>
                    <a:pt x="1749412" y="29464"/>
                  </a:lnTo>
                  <a:lnTo>
                    <a:pt x="1732661" y="64630"/>
                  </a:lnTo>
                  <a:lnTo>
                    <a:pt x="1727187" y="108712"/>
                  </a:lnTo>
                  <a:lnTo>
                    <a:pt x="1727073" y="111506"/>
                  </a:lnTo>
                  <a:lnTo>
                    <a:pt x="1727657" y="124752"/>
                  </a:lnTo>
                  <a:lnTo>
                    <a:pt x="1736712" y="163449"/>
                  </a:lnTo>
                  <a:lnTo>
                    <a:pt x="1764906" y="202438"/>
                  </a:lnTo>
                  <a:lnTo>
                    <a:pt x="1807197" y="216662"/>
                  </a:lnTo>
                  <a:lnTo>
                    <a:pt x="1817928" y="215861"/>
                  </a:lnTo>
                  <a:lnTo>
                    <a:pt x="1856740" y="196494"/>
                  </a:lnTo>
                  <a:lnTo>
                    <a:pt x="1859953" y="192913"/>
                  </a:lnTo>
                  <a:lnTo>
                    <a:pt x="1864575" y="187769"/>
                  </a:lnTo>
                  <a:lnTo>
                    <a:pt x="1881543" y="152742"/>
                  </a:lnTo>
                  <a:lnTo>
                    <a:pt x="1886686" y="124218"/>
                  </a:lnTo>
                  <a:lnTo>
                    <a:pt x="1887321" y="108585"/>
                  </a:lnTo>
                  <a:close/>
                </a:path>
                <a:path w="2541270" h="217170">
                  <a:moveTo>
                    <a:pt x="2055228" y="107188"/>
                  </a:moveTo>
                  <a:lnTo>
                    <a:pt x="2051519" y="68719"/>
                  </a:lnTo>
                  <a:lnTo>
                    <a:pt x="2035048" y="29121"/>
                  </a:lnTo>
                  <a:lnTo>
                    <a:pt x="2032368" y="25895"/>
                  </a:lnTo>
                  <a:lnTo>
                    <a:pt x="2032368" y="106807"/>
                  </a:lnTo>
                  <a:lnTo>
                    <a:pt x="2032076" y="118249"/>
                  </a:lnTo>
                  <a:lnTo>
                    <a:pt x="2022678" y="162140"/>
                  </a:lnTo>
                  <a:lnTo>
                    <a:pt x="1989404" y="187401"/>
                  </a:lnTo>
                  <a:lnTo>
                    <a:pt x="1974583" y="188341"/>
                  </a:lnTo>
                  <a:lnTo>
                    <a:pt x="1938896" y="188341"/>
                  </a:lnTo>
                  <a:lnTo>
                    <a:pt x="1938896" y="28321"/>
                  </a:lnTo>
                  <a:lnTo>
                    <a:pt x="1974075" y="28321"/>
                  </a:lnTo>
                  <a:lnTo>
                    <a:pt x="2014207" y="41592"/>
                  </a:lnTo>
                  <a:lnTo>
                    <a:pt x="2030183" y="77774"/>
                  </a:lnTo>
                  <a:lnTo>
                    <a:pt x="2032368" y="106807"/>
                  </a:lnTo>
                  <a:lnTo>
                    <a:pt x="2032368" y="25895"/>
                  </a:lnTo>
                  <a:lnTo>
                    <a:pt x="1998560" y="5346"/>
                  </a:lnTo>
                  <a:lnTo>
                    <a:pt x="1974456" y="3683"/>
                  </a:lnTo>
                  <a:lnTo>
                    <a:pt x="1916671" y="3683"/>
                  </a:lnTo>
                  <a:lnTo>
                    <a:pt x="1916671" y="213106"/>
                  </a:lnTo>
                  <a:lnTo>
                    <a:pt x="1977123" y="213106"/>
                  </a:lnTo>
                  <a:lnTo>
                    <a:pt x="2018525" y="203708"/>
                  </a:lnTo>
                  <a:lnTo>
                    <a:pt x="2034451" y="188341"/>
                  </a:lnTo>
                  <a:lnTo>
                    <a:pt x="2034654" y="188087"/>
                  </a:lnTo>
                  <a:lnTo>
                    <a:pt x="2050783" y="149479"/>
                  </a:lnTo>
                  <a:lnTo>
                    <a:pt x="2054936" y="118833"/>
                  </a:lnTo>
                  <a:lnTo>
                    <a:pt x="2055228" y="107188"/>
                  </a:lnTo>
                  <a:close/>
                </a:path>
                <a:path w="2541270" h="217170">
                  <a:moveTo>
                    <a:pt x="2306815" y="146685"/>
                  </a:moveTo>
                  <a:lnTo>
                    <a:pt x="2284717" y="139700"/>
                  </a:lnTo>
                  <a:lnTo>
                    <a:pt x="2281898" y="152120"/>
                  </a:lnTo>
                  <a:lnTo>
                    <a:pt x="2278011" y="162941"/>
                  </a:lnTo>
                  <a:lnTo>
                    <a:pt x="2244598" y="192087"/>
                  </a:lnTo>
                  <a:lnTo>
                    <a:pt x="2235695" y="192913"/>
                  </a:lnTo>
                  <a:lnTo>
                    <a:pt x="2228113" y="192316"/>
                  </a:lnTo>
                  <a:lnTo>
                    <a:pt x="2195753" y="170738"/>
                  </a:lnTo>
                  <a:lnTo>
                    <a:pt x="2183130" y="131711"/>
                  </a:lnTo>
                  <a:lnTo>
                    <a:pt x="2181593" y="106680"/>
                  </a:lnTo>
                  <a:lnTo>
                    <a:pt x="2181923" y="96393"/>
                  </a:lnTo>
                  <a:lnTo>
                    <a:pt x="2189937" y="57188"/>
                  </a:lnTo>
                  <a:lnTo>
                    <a:pt x="2219642" y="26695"/>
                  </a:lnTo>
                  <a:lnTo>
                    <a:pt x="2237346" y="23749"/>
                  </a:lnTo>
                  <a:lnTo>
                    <a:pt x="2245372" y="24422"/>
                  </a:lnTo>
                  <a:lnTo>
                    <a:pt x="2278900" y="56908"/>
                  </a:lnTo>
                  <a:lnTo>
                    <a:pt x="2282177" y="67564"/>
                  </a:lnTo>
                  <a:lnTo>
                    <a:pt x="2304021" y="61087"/>
                  </a:lnTo>
                  <a:lnTo>
                    <a:pt x="2288044" y="24942"/>
                  </a:lnTo>
                  <a:lnTo>
                    <a:pt x="2249919" y="1130"/>
                  </a:lnTo>
                  <a:lnTo>
                    <a:pt x="2237854" y="127"/>
                  </a:lnTo>
                  <a:lnTo>
                    <a:pt x="2226957" y="914"/>
                  </a:lnTo>
                  <a:lnTo>
                    <a:pt x="2188489" y="19799"/>
                  </a:lnTo>
                  <a:lnTo>
                    <a:pt x="2164346" y="62433"/>
                  </a:lnTo>
                  <a:lnTo>
                    <a:pt x="2158733" y="106807"/>
                  </a:lnTo>
                  <a:lnTo>
                    <a:pt x="2159279" y="121602"/>
                  </a:lnTo>
                  <a:lnTo>
                    <a:pt x="2167623" y="162941"/>
                  </a:lnTo>
                  <a:lnTo>
                    <a:pt x="2193404" y="202946"/>
                  </a:lnTo>
                  <a:lnTo>
                    <a:pt x="2237473" y="216662"/>
                  </a:lnTo>
                  <a:lnTo>
                    <a:pt x="2250033" y="215544"/>
                  </a:lnTo>
                  <a:lnTo>
                    <a:pt x="2286685" y="192913"/>
                  </a:lnTo>
                  <a:lnTo>
                    <a:pt x="2306815" y="146685"/>
                  </a:lnTo>
                  <a:close/>
                </a:path>
                <a:path w="2541270" h="217170">
                  <a:moveTo>
                    <a:pt x="2486253" y="108585"/>
                  </a:moveTo>
                  <a:lnTo>
                    <a:pt x="2480741" y="65265"/>
                  </a:lnTo>
                  <a:lnTo>
                    <a:pt x="2464498" y="30391"/>
                  </a:lnTo>
                  <a:lnTo>
                    <a:pt x="2463393" y="29108"/>
                  </a:lnTo>
                  <a:lnTo>
                    <a:pt x="2463393" y="108712"/>
                  </a:lnTo>
                  <a:lnTo>
                    <a:pt x="2462377" y="127635"/>
                  </a:lnTo>
                  <a:lnTo>
                    <a:pt x="2447277" y="170942"/>
                  </a:lnTo>
                  <a:lnTo>
                    <a:pt x="2406002" y="192913"/>
                  </a:lnTo>
                  <a:lnTo>
                    <a:pt x="2394216" y="191554"/>
                  </a:lnTo>
                  <a:lnTo>
                    <a:pt x="2358009" y="159270"/>
                  </a:lnTo>
                  <a:lnTo>
                    <a:pt x="2348852" y="111506"/>
                  </a:lnTo>
                  <a:lnTo>
                    <a:pt x="2349919" y="89585"/>
                  </a:lnTo>
                  <a:lnTo>
                    <a:pt x="2365870" y="44069"/>
                  </a:lnTo>
                  <a:lnTo>
                    <a:pt x="2406383" y="23749"/>
                  </a:lnTo>
                  <a:lnTo>
                    <a:pt x="2414447" y="24422"/>
                  </a:lnTo>
                  <a:lnTo>
                    <a:pt x="2447937" y="46951"/>
                  </a:lnTo>
                  <a:lnTo>
                    <a:pt x="2461666" y="84569"/>
                  </a:lnTo>
                  <a:lnTo>
                    <a:pt x="2463393" y="108712"/>
                  </a:lnTo>
                  <a:lnTo>
                    <a:pt x="2463393" y="29108"/>
                  </a:lnTo>
                  <a:lnTo>
                    <a:pt x="2428329" y="3454"/>
                  </a:lnTo>
                  <a:lnTo>
                    <a:pt x="2406256" y="0"/>
                  </a:lnTo>
                  <a:lnTo>
                    <a:pt x="2389340" y="1841"/>
                  </a:lnTo>
                  <a:lnTo>
                    <a:pt x="2348344" y="29464"/>
                  </a:lnTo>
                  <a:lnTo>
                    <a:pt x="2331593" y="64630"/>
                  </a:lnTo>
                  <a:lnTo>
                    <a:pt x="2326119" y="108712"/>
                  </a:lnTo>
                  <a:lnTo>
                    <a:pt x="2326005" y="111506"/>
                  </a:lnTo>
                  <a:lnTo>
                    <a:pt x="2326589" y="124752"/>
                  </a:lnTo>
                  <a:lnTo>
                    <a:pt x="2335644" y="163449"/>
                  </a:lnTo>
                  <a:lnTo>
                    <a:pt x="2363838" y="202438"/>
                  </a:lnTo>
                  <a:lnTo>
                    <a:pt x="2406129" y="216662"/>
                  </a:lnTo>
                  <a:lnTo>
                    <a:pt x="2416860" y="215861"/>
                  </a:lnTo>
                  <a:lnTo>
                    <a:pt x="2455672" y="196494"/>
                  </a:lnTo>
                  <a:lnTo>
                    <a:pt x="2458885" y="192913"/>
                  </a:lnTo>
                  <a:lnTo>
                    <a:pt x="2463508" y="187769"/>
                  </a:lnTo>
                  <a:lnTo>
                    <a:pt x="2480475" y="152742"/>
                  </a:lnTo>
                  <a:lnTo>
                    <a:pt x="2485618" y="124218"/>
                  </a:lnTo>
                  <a:lnTo>
                    <a:pt x="2486253" y="108585"/>
                  </a:lnTo>
                  <a:close/>
                </a:path>
                <a:path w="2541270" h="217170">
                  <a:moveTo>
                    <a:pt x="2540749" y="183769"/>
                  </a:moveTo>
                  <a:lnTo>
                    <a:pt x="2517254" y="183769"/>
                  </a:lnTo>
                  <a:lnTo>
                    <a:pt x="2517254" y="213106"/>
                  </a:lnTo>
                  <a:lnTo>
                    <a:pt x="2540749" y="213106"/>
                  </a:lnTo>
                  <a:lnTo>
                    <a:pt x="2540749" y="183769"/>
                  </a:lnTo>
                  <a:close/>
                </a:path>
              </a:pathLst>
            </a:custGeom>
            <a:solidFill>
              <a:srgbClr val="FFFFFF"/>
            </a:solidFill>
          </p:spPr>
          <p:txBody>
            <a:bodyPr wrap="square" lIns="0" tIns="0" rIns="0" bIns="0" rtlCol="0"/>
            <a:lstStyle/>
            <a:p>
              <a:endParaRPr/>
            </a:p>
          </p:txBody>
        </p:sp>
        <p:sp>
          <p:nvSpPr>
            <p:cNvPr id="33" name="object 33"/>
            <p:cNvSpPr/>
            <p:nvPr/>
          </p:nvSpPr>
          <p:spPr>
            <a:xfrm>
              <a:off x="460324" y="1627885"/>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0"/>
                  </a:lnTo>
                  <a:lnTo>
                    <a:pt x="167528" y="35687"/>
                  </a:lnTo>
                  <a:close/>
                </a:path>
                <a:path w="278765" h="128269">
                  <a:moveTo>
                    <a:pt x="151980" y="26035"/>
                  </a:moveTo>
                  <a:lnTo>
                    <a:pt x="141566" y="26035"/>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5"/>
                  </a:lnTo>
                  <a:close/>
                </a:path>
                <a:path w="278765" h="128269">
                  <a:moveTo>
                    <a:pt x="226059" y="26035"/>
                  </a:moveTo>
                  <a:lnTo>
                    <a:pt x="208025" y="26035"/>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5"/>
                  </a:lnTo>
                  <a:lnTo>
                    <a:pt x="201993" y="84836"/>
                  </a:lnTo>
                  <a:lnTo>
                    <a:pt x="198145" y="80264"/>
                  </a:lnTo>
                  <a:lnTo>
                    <a:pt x="196214" y="73278"/>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5"/>
                  </a:lnTo>
                  <a:lnTo>
                    <a:pt x="278269" y="41655"/>
                  </a:lnTo>
                  <a:lnTo>
                    <a:pt x="278269" y="27686"/>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34" name="object 34"/>
            <p:cNvPicPr/>
            <p:nvPr/>
          </p:nvPicPr>
          <p:blipFill>
            <a:blip r:embed="rId15" cstate="screen">
              <a:extLst>
                <a:ext uri="{28A0092B-C50C-407E-A947-70E740481C1C}">
                  <a14:useLocalDpi xmlns:a14="http://schemas.microsoft.com/office/drawing/2010/main"/>
                </a:ext>
              </a:extLst>
            </a:blip>
            <a:stretch>
              <a:fillRect/>
            </a:stretch>
          </p:blipFill>
          <p:spPr>
            <a:xfrm>
              <a:off x="1073086" y="1626107"/>
              <a:ext cx="253682" cy="103758"/>
            </a:xfrm>
            <a:prstGeom prst="rect">
              <a:avLst/>
            </a:prstGeom>
          </p:spPr>
        </p:pic>
        <p:pic>
          <p:nvPicPr>
            <p:cNvPr id="35" name="object 35"/>
            <p:cNvPicPr/>
            <p:nvPr/>
          </p:nvPicPr>
          <p:blipFill>
            <a:blip r:embed="rId16" cstate="screen">
              <a:extLst>
                <a:ext uri="{28A0092B-C50C-407E-A947-70E740481C1C}">
                  <a14:useLocalDpi xmlns:a14="http://schemas.microsoft.com/office/drawing/2010/main"/>
                </a:ext>
              </a:extLst>
            </a:blip>
            <a:stretch>
              <a:fillRect/>
            </a:stretch>
          </p:blipFill>
          <p:spPr>
            <a:xfrm>
              <a:off x="1363980" y="1626107"/>
              <a:ext cx="638047" cy="103758"/>
            </a:xfrm>
            <a:prstGeom prst="rect">
              <a:avLst/>
            </a:prstGeom>
          </p:spPr>
        </p:pic>
        <p:pic>
          <p:nvPicPr>
            <p:cNvPr id="36" name="object 36"/>
            <p:cNvPicPr/>
            <p:nvPr/>
          </p:nvPicPr>
          <p:blipFill>
            <a:blip r:embed="rId17" cstate="screen">
              <a:extLst>
                <a:ext uri="{28A0092B-C50C-407E-A947-70E740481C1C}">
                  <a14:useLocalDpi xmlns:a14="http://schemas.microsoft.com/office/drawing/2010/main"/>
                </a:ext>
              </a:extLst>
            </a:blip>
            <a:stretch>
              <a:fillRect/>
            </a:stretch>
          </p:blipFill>
          <p:spPr>
            <a:xfrm>
              <a:off x="2031492" y="1626107"/>
              <a:ext cx="694182" cy="103758"/>
            </a:xfrm>
            <a:prstGeom prst="rect">
              <a:avLst/>
            </a:prstGeom>
          </p:spPr>
        </p:pic>
        <p:sp>
          <p:nvSpPr>
            <p:cNvPr id="37" name="object 37"/>
            <p:cNvSpPr/>
            <p:nvPr/>
          </p:nvSpPr>
          <p:spPr>
            <a:xfrm>
              <a:off x="467474" y="1794890"/>
              <a:ext cx="278765" cy="102870"/>
            </a:xfrm>
            <a:custGeom>
              <a:avLst/>
              <a:gdLst/>
              <a:ahLst/>
              <a:cxnLst/>
              <a:rect l="l" t="t" r="r" b="b"/>
              <a:pathLst>
                <a:path w="278765" h="102869">
                  <a:moveTo>
                    <a:pt x="42303" y="635"/>
                  </a:moveTo>
                  <a:lnTo>
                    <a:pt x="0" y="635"/>
                  </a:lnTo>
                  <a:lnTo>
                    <a:pt x="0" y="100965"/>
                  </a:lnTo>
                  <a:lnTo>
                    <a:pt x="12623" y="100965"/>
                  </a:lnTo>
                  <a:lnTo>
                    <a:pt x="12623" y="60198"/>
                  </a:lnTo>
                  <a:lnTo>
                    <a:pt x="37071" y="60198"/>
                  </a:lnTo>
                  <a:lnTo>
                    <a:pt x="67669" y="48260"/>
                  </a:lnTo>
                  <a:lnTo>
                    <a:pt x="12623" y="48260"/>
                  </a:lnTo>
                  <a:lnTo>
                    <a:pt x="12623" y="12446"/>
                  </a:lnTo>
                  <a:lnTo>
                    <a:pt x="68259" y="12446"/>
                  </a:lnTo>
                  <a:lnTo>
                    <a:pt x="67957" y="11811"/>
                  </a:lnTo>
                  <a:lnTo>
                    <a:pt x="65405" y="8509"/>
                  </a:lnTo>
                  <a:lnTo>
                    <a:pt x="59080" y="3937"/>
                  </a:lnTo>
                  <a:lnTo>
                    <a:pt x="55156" y="2413"/>
                  </a:lnTo>
                  <a:lnTo>
                    <a:pt x="47129" y="889"/>
                  </a:lnTo>
                  <a:lnTo>
                    <a:pt x="42303" y="635"/>
                  </a:lnTo>
                  <a:close/>
                </a:path>
                <a:path w="278765" h="102869">
                  <a:moveTo>
                    <a:pt x="68259" y="12446"/>
                  </a:moveTo>
                  <a:lnTo>
                    <a:pt x="42735" y="12446"/>
                  </a:lnTo>
                  <a:lnTo>
                    <a:pt x="46659" y="12700"/>
                  </a:lnTo>
                  <a:lnTo>
                    <a:pt x="52070" y="14350"/>
                  </a:lnTo>
                  <a:lnTo>
                    <a:pt x="54737" y="16256"/>
                  </a:lnTo>
                  <a:lnTo>
                    <a:pt x="56743" y="19303"/>
                  </a:lnTo>
                  <a:lnTo>
                    <a:pt x="58762" y="22225"/>
                  </a:lnTo>
                  <a:lnTo>
                    <a:pt x="59766" y="25781"/>
                  </a:lnTo>
                  <a:lnTo>
                    <a:pt x="59766" y="35814"/>
                  </a:lnTo>
                  <a:lnTo>
                    <a:pt x="58064" y="40386"/>
                  </a:lnTo>
                  <a:lnTo>
                    <a:pt x="51206" y="46736"/>
                  </a:lnTo>
                  <a:lnTo>
                    <a:pt x="45415" y="48260"/>
                  </a:lnTo>
                  <a:lnTo>
                    <a:pt x="67669" y="48260"/>
                  </a:lnTo>
                  <a:lnTo>
                    <a:pt x="70192" y="45339"/>
                  </a:lnTo>
                  <a:lnTo>
                    <a:pt x="72783" y="38226"/>
                  </a:lnTo>
                  <a:lnTo>
                    <a:pt x="72783" y="24638"/>
                  </a:lnTo>
                  <a:lnTo>
                    <a:pt x="71818" y="20066"/>
                  </a:lnTo>
                  <a:lnTo>
                    <a:pt x="69888" y="15875"/>
                  </a:lnTo>
                  <a:lnTo>
                    <a:pt x="68259" y="12446"/>
                  </a:lnTo>
                  <a:close/>
                </a:path>
                <a:path w="278765" h="102869">
                  <a:moveTo>
                    <a:pt x="138921" y="36830"/>
                  </a:moveTo>
                  <a:lnTo>
                    <a:pt x="118783" y="36830"/>
                  </a:lnTo>
                  <a:lnTo>
                    <a:pt x="123228" y="38226"/>
                  </a:lnTo>
                  <a:lnTo>
                    <a:pt x="126212" y="41021"/>
                  </a:lnTo>
                  <a:lnTo>
                    <a:pt x="128435" y="43052"/>
                  </a:lnTo>
                  <a:lnTo>
                    <a:pt x="129540" y="46609"/>
                  </a:lnTo>
                  <a:lnTo>
                    <a:pt x="129463" y="54864"/>
                  </a:lnTo>
                  <a:lnTo>
                    <a:pt x="125006" y="56515"/>
                  </a:lnTo>
                  <a:lnTo>
                    <a:pt x="118046" y="57912"/>
                  </a:lnTo>
                  <a:lnTo>
                    <a:pt x="108597" y="59055"/>
                  </a:lnTo>
                  <a:lnTo>
                    <a:pt x="103949" y="59690"/>
                  </a:lnTo>
                  <a:lnTo>
                    <a:pt x="81407" y="78232"/>
                  </a:lnTo>
                  <a:lnTo>
                    <a:pt x="81407" y="87884"/>
                  </a:lnTo>
                  <a:lnTo>
                    <a:pt x="83439" y="92837"/>
                  </a:lnTo>
                  <a:lnTo>
                    <a:pt x="91592" y="100711"/>
                  </a:lnTo>
                  <a:lnTo>
                    <a:pt x="97421" y="102616"/>
                  </a:lnTo>
                  <a:lnTo>
                    <a:pt x="109613" y="102616"/>
                  </a:lnTo>
                  <a:lnTo>
                    <a:pt x="113919" y="101853"/>
                  </a:lnTo>
                  <a:lnTo>
                    <a:pt x="121932" y="98551"/>
                  </a:lnTo>
                  <a:lnTo>
                    <a:pt x="126111" y="95885"/>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9"/>
                  </a:lnTo>
                  <a:lnTo>
                    <a:pt x="141109" y="44831"/>
                  </a:lnTo>
                  <a:lnTo>
                    <a:pt x="140716" y="42672"/>
                  </a:lnTo>
                  <a:lnTo>
                    <a:pt x="140030" y="39370"/>
                  </a:lnTo>
                  <a:lnTo>
                    <a:pt x="138921" y="36830"/>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30"/>
                  </a:lnTo>
                  <a:lnTo>
                    <a:pt x="128841" y="78486"/>
                  </a:lnTo>
                  <a:lnTo>
                    <a:pt x="125933" y="84963"/>
                  </a:lnTo>
                  <a:lnTo>
                    <a:pt x="123355" y="87757"/>
                  </a:lnTo>
                  <a:lnTo>
                    <a:pt x="119849" y="89789"/>
                  </a:lnTo>
                  <a:lnTo>
                    <a:pt x="116332" y="91948"/>
                  </a:lnTo>
                  <a:lnTo>
                    <a:pt x="112318" y="92964"/>
                  </a:lnTo>
                  <a:lnTo>
                    <a:pt x="129324" y="92964"/>
                  </a:lnTo>
                  <a:lnTo>
                    <a:pt x="130441" y="91948"/>
                  </a:lnTo>
                  <a:lnTo>
                    <a:pt x="142014" y="91948"/>
                  </a:lnTo>
                  <a:lnTo>
                    <a:pt x="141554" y="89153"/>
                  </a:lnTo>
                  <a:lnTo>
                    <a:pt x="141398" y="84709"/>
                  </a:lnTo>
                  <a:lnTo>
                    <a:pt x="141300" y="64516"/>
                  </a:lnTo>
                  <a:close/>
                </a:path>
                <a:path w="278765" h="102869">
                  <a:moveTo>
                    <a:pt x="120472" y="26670"/>
                  </a:moveTo>
                  <a:lnTo>
                    <a:pt x="108635" y="26670"/>
                  </a:lnTo>
                  <a:lnTo>
                    <a:pt x="103416" y="27432"/>
                  </a:lnTo>
                  <a:lnTo>
                    <a:pt x="98907" y="29210"/>
                  </a:lnTo>
                  <a:lnTo>
                    <a:pt x="94386" y="30861"/>
                  </a:lnTo>
                  <a:lnTo>
                    <a:pt x="90944" y="33274"/>
                  </a:lnTo>
                  <a:lnTo>
                    <a:pt x="86182" y="39624"/>
                  </a:lnTo>
                  <a:lnTo>
                    <a:pt x="84467" y="43815"/>
                  </a:lnTo>
                  <a:lnTo>
                    <a:pt x="83426" y="49022"/>
                  </a:lnTo>
                  <a:lnTo>
                    <a:pt x="94869" y="50673"/>
                  </a:lnTo>
                  <a:lnTo>
                    <a:pt x="96126" y="45466"/>
                  </a:lnTo>
                  <a:lnTo>
                    <a:pt x="98069" y="41910"/>
                  </a:lnTo>
                  <a:lnTo>
                    <a:pt x="103314" y="37846"/>
                  </a:lnTo>
                  <a:lnTo>
                    <a:pt x="107378" y="36830"/>
                  </a:lnTo>
                  <a:lnTo>
                    <a:pt x="138921" y="36830"/>
                  </a:lnTo>
                  <a:lnTo>
                    <a:pt x="138811" y="36575"/>
                  </a:lnTo>
                  <a:lnTo>
                    <a:pt x="137083" y="34290"/>
                  </a:lnTo>
                  <a:lnTo>
                    <a:pt x="135343" y="32131"/>
                  </a:lnTo>
                  <a:lnTo>
                    <a:pt x="132638" y="30225"/>
                  </a:lnTo>
                  <a:lnTo>
                    <a:pt x="128943" y="28828"/>
                  </a:lnTo>
                  <a:lnTo>
                    <a:pt x="125260" y="27305"/>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4"/>
                  </a:lnTo>
                  <a:lnTo>
                    <a:pt x="212496" y="102616"/>
                  </a:lnTo>
                  <a:lnTo>
                    <a:pt x="226885" y="102616"/>
                  </a:lnTo>
                  <a:lnTo>
                    <a:pt x="231749" y="101600"/>
                  </a:lnTo>
                  <a:lnTo>
                    <a:pt x="236042" y="99568"/>
                  </a:lnTo>
                  <a:lnTo>
                    <a:pt x="240334" y="97663"/>
                  </a:lnTo>
                  <a:lnTo>
                    <a:pt x="243611" y="94869"/>
                  </a:lnTo>
                  <a:lnTo>
                    <a:pt x="245109" y="92456"/>
                  </a:lnTo>
                  <a:lnTo>
                    <a:pt x="216077" y="92456"/>
                  </a:lnTo>
                  <a:lnTo>
                    <a:pt x="211924" y="91186"/>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8"/>
                  </a:lnTo>
                  <a:lnTo>
                    <a:pt x="194602" y="41275"/>
                  </a:lnTo>
                  <a:lnTo>
                    <a:pt x="193890" y="44323"/>
                  </a:lnTo>
                  <a:lnTo>
                    <a:pt x="193890" y="51181"/>
                  </a:lnTo>
                  <a:lnTo>
                    <a:pt x="194754" y="54356"/>
                  </a:lnTo>
                  <a:lnTo>
                    <a:pt x="196469" y="57276"/>
                  </a:lnTo>
                  <a:lnTo>
                    <a:pt x="198170" y="60325"/>
                  </a:lnTo>
                  <a:lnTo>
                    <a:pt x="200685" y="62611"/>
                  </a:lnTo>
                  <a:lnTo>
                    <a:pt x="207327" y="65913"/>
                  </a:lnTo>
                  <a:lnTo>
                    <a:pt x="213271" y="67818"/>
                  </a:lnTo>
                  <a:lnTo>
                    <a:pt x="221856" y="70103"/>
                  </a:lnTo>
                  <a:lnTo>
                    <a:pt x="228231" y="71882"/>
                  </a:lnTo>
                  <a:lnTo>
                    <a:pt x="232219" y="73278"/>
                  </a:lnTo>
                  <a:lnTo>
                    <a:pt x="233832" y="74295"/>
                  </a:lnTo>
                  <a:lnTo>
                    <a:pt x="236131" y="75946"/>
                  </a:lnTo>
                  <a:lnTo>
                    <a:pt x="237274" y="78105"/>
                  </a:lnTo>
                  <a:lnTo>
                    <a:pt x="237274" y="83947"/>
                  </a:lnTo>
                  <a:lnTo>
                    <a:pt x="235978" y="86741"/>
                  </a:lnTo>
                  <a:lnTo>
                    <a:pt x="230771" y="91313"/>
                  </a:lnTo>
                  <a:lnTo>
                    <a:pt x="226783" y="92456"/>
                  </a:lnTo>
                  <a:lnTo>
                    <a:pt x="245109" y="92456"/>
                  </a:lnTo>
                  <a:lnTo>
                    <a:pt x="245897" y="91186"/>
                  </a:lnTo>
                  <a:lnTo>
                    <a:pt x="248170" y="87630"/>
                  </a:lnTo>
                  <a:lnTo>
                    <a:pt x="249228" y="83947"/>
                  </a:lnTo>
                  <a:lnTo>
                    <a:pt x="221475" y="56896"/>
                  </a:lnTo>
                  <a:lnTo>
                    <a:pt x="212305" y="54228"/>
                  </a:lnTo>
                  <a:lnTo>
                    <a:pt x="209092" y="52832"/>
                  </a:lnTo>
                  <a:lnTo>
                    <a:pt x="207594" y="51816"/>
                  </a:lnTo>
                  <a:lnTo>
                    <a:pt x="206641" y="50419"/>
                  </a:lnTo>
                  <a:lnTo>
                    <a:pt x="205689" y="49149"/>
                  </a:lnTo>
                  <a:lnTo>
                    <a:pt x="205206" y="47751"/>
                  </a:lnTo>
                  <a:lnTo>
                    <a:pt x="205206" y="43561"/>
                  </a:lnTo>
                  <a:lnTo>
                    <a:pt x="206362" y="41401"/>
                  </a:lnTo>
                  <a:lnTo>
                    <a:pt x="208661" y="39497"/>
                  </a:lnTo>
                  <a:lnTo>
                    <a:pt x="210959" y="37719"/>
                  </a:lnTo>
                  <a:lnTo>
                    <a:pt x="214795" y="36702"/>
                  </a:lnTo>
                  <a:lnTo>
                    <a:pt x="243293" y="36702"/>
                  </a:lnTo>
                  <a:lnTo>
                    <a:pt x="242671" y="35814"/>
                  </a:lnTo>
                  <a:lnTo>
                    <a:pt x="240715" y="32893"/>
                  </a:lnTo>
                  <a:lnTo>
                    <a:pt x="237693" y="30734"/>
                  </a:lnTo>
                  <a:lnTo>
                    <a:pt x="229501" y="27432"/>
                  </a:lnTo>
                  <a:lnTo>
                    <a:pt x="224739" y="26670"/>
                  </a:lnTo>
                  <a:close/>
                </a:path>
                <a:path w="278765" h="102869">
                  <a:moveTo>
                    <a:pt x="243293" y="36702"/>
                  </a:moveTo>
                  <a:lnTo>
                    <a:pt x="224726" y="36702"/>
                  </a:lnTo>
                  <a:lnTo>
                    <a:pt x="228244" y="37846"/>
                  </a:lnTo>
                  <a:lnTo>
                    <a:pt x="230733" y="39877"/>
                  </a:lnTo>
                  <a:lnTo>
                    <a:pt x="233235" y="42037"/>
                  </a:lnTo>
                  <a:lnTo>
                    <a:pt x="234734" y="44958"/>
                  </a:lnTo>
                  <a:lnTo>
                    <a:pt x="235254" y="48641"/>
                  </a:lnTo>
                  <a:lnTo>
                    <a:pt x="246710" y="46990"/>
                  </a:lnTo>
                  <a:lnTo>
                    <a:pt x="245973" y="42291"/>
                  </a:lnTo>
                  <a:lnTo>
                    <a:pt x="244627" y="38608"/>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38" name="object 38"/>
            <p:cNvPicPr/>
            <p:nvPr/>
          </p:nvPicPr>
          <p:blipFill>
            <a:blip r:embed="rId18" cstate="screen">
              <a:extLst>
                <a:ext uri="{28A0092B-C50C-407E-A947-70E740481C1C}">
                  <a14:useLocalDpi xmlns:a14="http://schemas.microsoft.com/office/drawing/2010/main"/>
                </a:ext>
              </a:extLst>
            </a:blip>
            <a:stretch>
              <a:fillRect/>
            </a:stretch>
          </p:blipFill>
          <p:spPr>
            <a:xfrm>
              <a:off x="855573" y="1793747"/>
              <a:ext cx="1240053" cy="131571"/>
            </a:xfrm>
            <a:prstGeom prst="rect">
              <a:avLst/>
            </a:prstGeom>
          </p:spPr>
        </p:pic>
        <p:pic>
          <p:nvPicPr>
            <p:cNvPr id="39" name="object 39"/>
            <p:cNvPicPr/>
            <p:nvPr/>
          </p:nvPicPr>
          <p:blipFill>
            <a:blip r:embed="rId19" cstate="screen">
              <a:extLst>
                <a:ext uri="{28A0092B-C50C-407E-A947-70E740481C1C}">
                  <a14:useLocalDpi xmlns:a14="http://schemas.microsoft.com/office/drawing/2010/main"/>
                </a:ext>
              </a:extLst>
            </a:blip>
            <a:stretch>
              <a:fillRect/>
            </a:stretch>
          </p:blipFill>
          <p:spPr>
            <a:xfrm>
              <a:off x="6387290" y="1896744"/>
              <a:ext cx="240839" cy="184911"/>
            </a:xfrm>
            <a:prstGeom prst="rect">
              <a:avLst/>
            </a:prstGeom>
          </p:spPr>
        </p:pic>
        <p:pic>
          <p:nvPicPr>
            <p:cNvPr id="40" name="object 40"/>
            <p:cNvPicPr/>
            <p:nvPr/>
          </p:nvPicPr>
          <p:blipFill>
            <a:blip r:embed="rId20" cstate="screen">
              <a:extLst>
                <a:ext uri="{28A0092B-C50C-407E-A947-70E740481C1C}">
                  <a14:useLocalDpi xmlns:a14="http://schemas.microsoft.com/office/drawing/2010/main"/>
                </a:ext>
              </a:extLst>
            </a:blip>
            <a:stretch>
              <a:fillRect/>
            </a:stretch>
          </p:blipFill>
          <p:spPr>
            <a:xfrm>
              <a:off x="6363589" y="2121915"/>
              <a:ext cx="203072" cy="172309"/>
            </a:xfrm>
            <a:prstGeom prst="rect">
              <a:avLst/>
            </a:prstGeom>
          </p:spPr>
        </p:pic>
        <p:pic>
          <p:nvPicPr>
            <p:cNvPr id="41" name="object 41"/>
            <p:cNvPicPr/>
            <p:nvPr/>
          </p:nvPicPr>
          <p:blipFill>
            <a:blip r:embed="rId21" cstate="screen">
              <a:extLst>
                <a:ext uri="{28A0092B-C50C-407E-A947-70E740481C1C}">
                  <a14:useLocalDpi xmlns:a14="http://schemas.microsoft.com/office/drawing/2010/main"/>
                </a:ext>
              </a:extLst>
            </a:blip>
            <a:stretch>
              <a:fillRect/>
            </a:stretch>
          </p:blipFill>
          <p:spPr>
            <a:xfrm>
              <a:off x="6346952" y="2356611"/>
              <a:ext cx="152146" cy="169037"/>
            </a:xfrm>
            <a:prstGeom prst="rect">
              <a:avLst/>
            </a:prstGeom>
          </p:spPr>
        </p:pic>
        <p:sp>
          <p:nvSpPr>
            <p:cNvPr id="42" name="object 42"/>
            <p:cNvSpPr/>
            <p:nvPr/>
          </p:nvSpPr>
          <p:spPr>
            <a:xfrm>
              <a:off x="6233033" y="2048890"/>
              <a:ext cx="427990" cy="452120"/>
            </a:xfrm>
            <a:custGeom>
              <a:avLst/>
              <a:gdLst/>
              <a:ahLst/>
              <a:cxnLst/>
              <a:rect l="l" t="t" r="r" b="b"/>
              <a:pathLst>
                <a:path w="427990" h="452119">
                  <a:moveTo>
                    <a:pt x="177927" y="257556"/>
                  </a:moveTo>
                  <a:lnTo>
                    <a:pt x="73037" y="349211"/>
                  </a:lnTo>
                  <a:lnTo>
                    <a:pt x="61722" y="364998"/>
                  </a:lnTo>
                  <a:lnTo>
                    <a:pt x="60744" y="359054"/>
                  </a:lnTo>
                  <a:lnTo>
                    <a:pt x="27813" y="225679"/>
                  </a:lnTo>
                  <a:lnTo>
                    <a:pt x="0" y="219710"/>
                  </a:lnTo>
                  <a:lnTo>
                    <a:pt x="11252" y="259245"/>
                  </a:lnTo>
                  <a:lnTo>
                    <a:pt x="45212" y="377825"/>
                  </a:lnTo>
                  <a:lnTo>
                    <a:pt x="71628" y="383413"/>
                  </a:lnTo>
                  <a:lnTo>
                    <a:pt x="87185" y="364998"/>
                  </a:lnTo>
                  <a:lnTo>
                    <a:pt x="177927" y="257556"/>
                  </a:lnTo>
                  <a:close/>
                </a:path>
                <a:path w="427990" h="452119">
                  <a:moveTo>
                    <a:pt x="231013" y="268859"/>
                  </a:moveTo>
                  <a:lnTo>
                    <a:pt x="205359" y="263398"/>
                  </a:lnTo>
                  <a:lnTo>
                    <a:pt x="175133" y="405511"/>
                  </a:lnTo>
                  <a:lnTo>
                    <a:pt x="200914" y="410972"/>
                  </a:lnTo>
                  <a:lnTo>
                    <a:pt x="231013" y="268859"/>
                  </a:lnTo>
                  <a:close/>
                </a:path>
                <a:path w="427990" h="452119">
                  <a:moveTo>
                    <a:pt x="237871" y="32766"/>
                  </a:moveTo>
                  <a:lnTo>
                    <a:pt x="83693" y="0"/>
                  </a:lnTo>
                  <a:lnTo>
                    <a:pt x="82423" y="5588"/>
                  </a:lnTo>
                  <a:lnTo>
                    <a:pt x="80137" y="16764"/>
                  </a:lnTo>
                  <a:lnTo>
                    <a:pt x="144145" y="30480"/>
                  </a:lnTo>
                  <a:lnTo>
                    <a:pt x="137490" y="61747"/>
                  </a:lnTo>
                  <a:lnTo>
                    <a:pt x="117602" y="155702"/>
                  </a:lnTo>
                  <a:lnTo>
                    <a:pt x="143256" y="161163"/>
                  </a:lnTo>
                  <a:lnTo>
                    <a:pt x="169926" y="35941"/>
                  </a:lnTo>
                  <a:lnTo>
                    <a:pt x="234315" y="49530"/>
                  </a:lnTo>
                  <a:lnTo>
                    <a:pt x="235458" y="43942"/>
                  </a:lnTo>
                  <a:lnTo>
                    <a:pt x="236728" y="38354"/>
                  </a:lnTo>
                  <a:lnTo>
                    <a:pt x="237210" y="35941"/>
                  </a:lnTo>
                  <a:lnTo>
                    <a:pt x="237871" y="32766"/>
                  </a:lnTo>
                  <a:close/>
                </a:path>
                <a:path w="427990" h="452119">
                  <a:moveTo>
                    <a:pt x="418846" y="308864"/>
                  </a:moveTo>
                  <a:lnTo>
                    <a:pt x="382536" y="301117"/>
                  </a:lnTo>
                  <a:lnTo>
                    <a:pt x="278130" y="278892"/>
                  </a:lnTo>
                  <a:lnTo>
                    <a:pt x="263055" y="349935"/>
                  </a:lnTo>
                  <a:lnTo>
                    <a:pt x="255498" y="385432"/>
                  </a:lnTo>
                  <a:lnTo>
                    <a:pt x="247904" y="420878"/>
                  </a:lnTo>
                  <a:lnTo>
                    <a:pt x="393192" y="451739"/>
                  </a:lnTo>
                  <a:lnTo>
                    <a:pt x="395465" y="440563"/>
                  </a:lnTo>
                  <a:lnTo>
                    <a:pt x="396748" y="434975"/>
                  </a:lnTo>
                  <a:lnTo>
                    <a:pt x="277241" y="409702"/>
                  </a:lnTo>
                  <a:lnTo>
                    <a:pt x="287515" y="361315"/>
                  </a:lnTo>
                  <a:lnTo>
                    <a:pt x="395211" y="384175"/>
                  </a:lnTo>
                  <a:lnTo>
                    <a:pt x="396367" y="378587"/>
                  </a:lnTo>
                  <a:lnTo>
                    <a:pt x="397510" y="373126"/>
                  </a:lnTo>
                  <a:lnTo>
                    <a:pt x="398640" y="367538"/>
                  </a:lnTo>
                  <a:lnTo>
                    <a:pt x="369366" y="361315"/>
                  </a:lnTo>
                  <a:lnTo>
                    <a:pt x="291084" y="344678"/>
                  </a:lnTo>
                  <a:lnTo>
                    <a:pt x="293382" y="333756"/>
                  </a:lnTo>
                  <a:lnTo>
                    <a:pt x="300355" y="301117"/>
                  </a:lnTo>
                  <a:lnTo>
                    <a:pt x="415290" y="325501"/>
                  </a:lnTo>
                  <a:lnTo>
                    <a:pt x="416433" y="319913"/>
                  </a:lnTo>
                  <a:lnTo>
                    <a:pt x="417563" y="314452"/>
                  </a:lnTo>
                  <a:lnTo>
                    <a:pt x="418846" y="308864"/>
                  </a:lnTo>
                  <a:close/>
                </a:path>
                <a:path w="427990" h="452119">
                  <a:moveTo>
                    <a:pt x="427736" y="126542"/>
                  </a:moveTo>
                  <a:lnTo>
                    <a:pt x="412267" y="88887"/>
                  </a:lnTo>
                  <a:lnTo>
                    <a:pt x="401205" y="78092"/>
                  </a:lnTo>
                  <a:lnTo>
                    <a:pt x="401205" y="124942"/>
                  </a:lnTo>
                  <a:lnTo>
                    <a:pt x="401053" y="133108"/>
                  </a:lnTo>
                  <a:lnTo>
                    <a:pt x="381927" y="173431"/>
                  </a:lnTo>
                  <a:lnTo>
                    <a:pt x="335038" y="186664"/>
                  </a:lnTo>
                  <a:lnTo>
                    <a:pt x="320916" y="184658"/>
                  </a:lnTo>
                  <a:lnTo>
                    <a:pt x="285369" y="168389"/>
                  </a:lnTo>
                  <a:lnTo>
                    <a:pt x="264960" y="127749"/>
                  </a:lnTo>
                  <a:lnTo>
                    <a:pt x="266319" y="115316"/>
                  </a:lnTo>
                  <a:lnTo>
                    <a:pt x="285445" y="79959"/>
                  </a:lnTo>
                  <a:lnTo>
                    <a:pt x="319595" y="68072"/>
                  </a:lnTo>
                  <a:lnTo>
                    <a:pt x="332359" y="68072"/>
                  </a:lnTo>
                  <a:lnTo>
                    <a:pt x="371678" y="79756"/>
                  </a:lnTo>
                  <a:lnTo>
                    <a:pt x="398145" y="109601"/>
                  </a:lnTo>
                  <a:lnTo>
                    <a:pt x="401205" y="124942"/>
                  </a:lnTo>
                  <a:lnTo>
                    <a:pt x="401205" y="78092"/>
                  </a:lnTo>
                  <a:lnTo>
                    <a:pt x="362089" y="57238"/>
                  </a:lnTo>
                  <a:lnTo>
                    <a:pt x="310654" y="50901"/>
                  </a:lnTo>
                  <a:lnTo>
                    <a:pt x="293446" y="53784"/>
                  </a:lnTo>
                  <a:lnTo>
                    <a:pt x="253047" y="79273"/>
                  </a:lnTo>
                  <a:lnTo>
                    <a:pt x="238836" y="117106"/>
                  </a:lnTo>
                  <a:lnTo>
                    <a:pt x="238709" y="124942"/>
                  </a:lnTo>
                  <a:lnTo>
                    <a:pt x="238772" y="128231"/>
                  </a:lnTo>
                  <a:lnTo>
                    <a:pt x="254038" y="165138"/>
                  </a:lnTo>
                  <a:lnTo>
                    <a:pt x="292176" y="192786"/>
                  </a:lnTo>
                  <a:lnTo>
                    <a:pt x="330250" y="202869"/>
                  </a:lnTo>
                  <a:lnTo>
                    <a:pt x="342620" y="203758"/>
                  </a:lnTo>
                  <a:lnTo>
                    <a:pt x="354787" y="203492"/>
                  </a:lnTo>
                  <a:lnTo>
                    <a:pt x="397827" y="189992"/>
                  </a:lnTo>
                  <a:lnTo>
                    <a:pt x="402018" y="186664"/>
                  </a:lnTo>
                  <a:lnTo>
                    <a:pt x="406146" y="183388"/>
                  </a:lnTo>
                  <a:lnTo>
                    <a:pt x="426339" y="147320"/>
                  </a:lnTo>
                  <a:lnTo>
                    <a:pt x="427659" y="137693"/>
                  </a:lnTo>
                  <a:lnTo>
                    <a:pt x="427736" y="126542"/>
                  </a:lnTo>
                  <a:close/>
                </a:path>
              </a:pathLst>
            </a:custGeom>
            <a:solidFill>
              <a:srgbClr val="FFFFFF"/>
            </a:solidFill>
          </p:spPr>
          <p:txBody>
            <a:bodyPr wrap="square" lIns="0" tIns="0" rIns="0" bIns="0" rtlCol="0"/>
            <a:lstStyle/>
            <a:p>
              <a:endParaRPr/>
            </a:p>
          </p:txBody>
        </p:sp>
        <p:pic>
          <p:nvPicPr>
            <p:cNvPr id="43" name="object 43"/>
            <p:cNvPicPr/>
            <p:nvPr/>
          </p:nvPicPr>
          <p:blipFill>
            <a:blip r:embed="rId22" cstate="screen">
              <a:extLst>
                <a:ext uri="{28A0092B-C50C-407E-A947-70E740481C1C}">
                  <a14:useLocalDpi xmlns:a14="http://schemas.microsoft.com/office/drawing/2010/main"/>
                </a:ext>
              </a:extLst>
            </a:blip>
            <a:stretch>
              <a:fillRect/>
            </a:stretch>
          </p:blipFill>
          <p:spPr>
            <a:xfrm>
              <a:off x="6277102" y="2517266"/>
              <a:ext cx="250190" cy="183896"/>
            </a:xfrm>
            <a:prstGeom prst="rect">
              <a:avLst/>
            </a:prstGeom>
          </p:spPr>
        </p:pic>
      </p:grpSp>
      <p:pic>
        <p:nvPicPr>
          <p:cNvPr id="44" name="object 44"/>
          <p:cNvPicPr/>
          <p:nvPr/>
        </p:nvPicPr>
        <p:blipFill>
          <a:blip r:embed="rId23" cstate="screen">
            <a:extLst>
              <a:ext uri="{28A0092B-C50C-407E-A947-70E740481C1C}">
                <a14:useLocalDpi xmlns:a14="http://schemas.microsoft.com/office/drawing/2010/main"/>
              </a:ext>
            </a:extLst>
          </a:blip>
          <a:stretch>
            <a:fillRect/>
          </a:stretch>
        </p:blipFill>
        <p:spPr>
          <a:xfrm>
            <a:off x="3834765" y="4300981"/>
            <a:ext cx="212382" cy="208914"/>
          </a:xfrm>
          <a:prstGeom prst="rect">
            <a:avLst/>
          </a:prstGeom>
        </p:spPr>
      </p:pic>
      <p:pic>
        <p:nvPicPr>
          <p:cNvPr id="45" name="object 45"/>
          <p:cNvPicPr/>
          <p:nvPr/>
        </p:nvPicPr>
        <p:blipFill>
          <a:blip r:embed="rId24" cstate="screen">
            <a:extLst>
              <a:ext uri="{28A0092B-C50C-407E-A947-70E740481C1C}">
                <a14:useLocalDpi xmlns:a14="http://schemas.microsoft.com/office/drawing/2010/main"/>
              </a:ext>
            </a:extLst>
          </a:blip>
          <a:stretch>
            <a:fillRect/>
          </a:stretch>
        </p:blipFill>
        <p:spPr>
          <a:xfrm>
            <a:off x="457203" y="7138415"/>
            <a:ext cx="213982" cy="213995"/>
          </a:xfrm>
          <a:prstGeom prst="rect">
            <a:avLst/>
          </a:prstGeom>
        </p:spPr>
      </p:pic>
      <p:pic>
        <p:nvPicPr>
          <p:cNvPr id="46" name="object 46"/>
          <p:cNvPicPr/>
          <p:nvPr/>
        </p:nvPicPr>
        <p:blipFill>
          <a:blip r:embed="rId25" cstate="screen">
            <a:extLst>
              <a:ext uri="{28A0092B-C50C-407E-A947-70E740481C1C}">
                <a14:useLocalDpi xmlns:a14="http://schemas.microsoft.com/office/drawing/2010/main"/>
              </a:ext>
            </a:extLst>
          </a:blip>
          <a:stretch>
            <a:fillRect/>
          </a:stretch>
        </p:blipFill>
        <p:spPr>
          <a:xfrm>
            <a:off x="3822068" y="8683919"/>
            <a:ext cx="213995" cy="195287"/>
          </a:xfrm>
          <a:prstGeom prst="rect">
            <a:avLst/>
          </a:prstGeom>
        </p:spPr>
      </p:pic>
      <p:pic>
        <p:nvPicPr>
          <p:cNvPr id="47" name="object 47"/>
          <p:cNvPicPr/>
          <p:nvPr/>
        </p:nvPicPr>
        <p:blipFill>
          <a:blip r:embed="rId26" cstate="screen">
            <a:extLst>
              <a:ext uri="{28A0092B-C50C-407E-A947-70E740481C1C}">
                <a14:useLocalDpi xmlns:a14="http://schemas.microsoft.com/office/drawing/2010/main"/>
              </a:ext>
            </a:extLst>
          </a:blip>
          <a:stretch>
            <a:fillRect/>
          </a:stretch>
        </p:blipFill>
        <p:spPr>
          <a:xfrm>
            <a:off x="3820798" y="5890170"/>
            <a:ext cx="214629" cy="221576"/>
          </a:xfrm>
          <a:prstGeom prst="rect">
            <a:avLst/>
          </a:prstGeom>
        </p:spPr>
      </p:pic>
      <p:sp>
        <p:nvSpPr>
          <p:cNvPr id="48" name="object 48"/>
          <p:cNvSpPr txBox="1"/>
          <p:nvPr/>
        </p:nvSpPr>
        <p:spPr>
          <a:xfrm>
            <a:off x="7277344" y="8251771"/>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49" name="object 49"/>
          <p:cNvSpPr txBox="1"/>
          <p:nvPr/>
        </p:nvSpPr>
        <p:spPr>
          <a:xfrm>
            <a:off x="7257288" y="10538704"/>
            <a:ext cx="173990" cy="128294"/>
          </a:xfrm>
          <a:prstGeom prst="rect">
            <a:avLst/>
          </a:prstGeom>
        </p:spPr>
        <p:txBody>
          <a:bodyPr vert="horz" wrap="square" lIns="0" tIns="20314" rIns="0" bIns="0" rtlCol="0">
            <a:spAutoFit/>
          </a:bodyPr>
          <a:lstStyle/>
          <a:p>
            <a:pPr marL="38088">
              <a:spcBef>
                <a:spcPts val="160"/>
              </a:spcBef>
            </a:pPr>
            <a:fld id="{81D60167-4931-47E6-BA6A-407CBD079E47}" type="slidenum">
              <a:rPr sz="700" spc="-5" dirty="0">
                <a:solidFill>
                  <a:srgbClr val="004448"/>
                </a:solidFill>
                <a:latin typeface="Microsoft Sans Serif"/>
                <a:cs typeface="Microsoft Sans Serif"/>
              </a:rPr>
              <a:pPr marL="38088">
                <a:spcBef>
                  <a:spcPts val="160"/>
                </a:spcBef>
              </a:pPr>
              <a:t>59</a:t>
            </a:fld>
            <a:endParaRPr sz="700">
              <a:latin typeface="Microsoft Sans Serif"/>
              <a:cs typeface="Microsoft Sans Serif"/>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7161617" y="10240881"/>
            <a:ext cx="411535" cy="0"/>
          </a:xfrm>
          <a:custGeom>
            <a:avLst/>
            <a:gdLst/>
            <a:ahLst/>
            <a:cxnLst/>
            <a:rect l="l" t="t" r="r" b="b"/>
            <a:pathLst>
              <a:path w="410845">
                <a:moveTo>
                  <a:pt x="0" y="0"/>
                </a:moveTo>
                <a:lnTo>
                  <a:pt x="410400" y="0"/>
                </a:lnTo>
              </a:path>
            </a:pathLst>
          </a:custGeom>
          <a:ln w="12700">
            <a:solidFill>
              <a:srgbClr val="F5C15B"/>
            </a:solidFill>
          </a:ln>
        </p:spPr>
        <p:txBody>
          <a:bodyPr wrap="square" lIns="0" tIns="0" rIns="0" bIns="0" rtlCol="0"/>
          <a:lstStyle/>
          <a:p>
            <a:pPr defTabSz="915221"/>
            <a:endParaRPr>
              <a:solidFill>
                <a:prstClr val="black"/>
              </a:solidFill>
            </a:endParaRPr>
          </a:p>
        </p:txBody>
      </p:sp>
      <p:sp>
        <p:nvSpPr>
          <p:cNvPr id="22" name="object 22"/>
          <p:cNvSpPr txBox="1">
            <a:spLocks noGrp="1"/>
          </p:cNvSpPr>
          <p:nvPr>
            <p:ph type="sldNum" sz="quarter" idx="7"/>
          </p:nvPr>
        </p:nvSpPr>
        <p:spPr>
          <a:xfrm>
            <a:off x="7274641" y="10365581"/>
            <a:ext cx="178099" cy="114782"/>
          </a:xfrm>
          <a:prstGeom prst="rect">
            <a:avLst/>
          </a:prstGeom>
        </p:spPr>
        <p:txBody>
          <a:bodyPr vert="horz" wrap="square" lIns="0" tIns="6991" rIns="0" bIns="0" rtlCol="0">
            <a:spAutoFit/>
          </a:bodyPr>
          <a:lstStyle/>
          <a:p>
            <a:pPr marL="38134">
              <a:spcBef>
                <a:spcPts val="55"/>
              </a:spcBef>
            </a:pPr>
            <a:fld id="{81D60167-4931-47E6-BA6A-407CBD079E47}" type="slidenum">
              <a:rPr spc="-45" dirty="0"/>
              <a:pPr marL="38134">
                <a:spcBef>
                  <a:spcPts val="55"/>
                </a:spcBef>
              </a:pPr>
              <a:t>6</a:t>
            </a:fld>
            <a:endParaRPr spc="-45" dirty="0"/>
          </a:p>
        </p:txBody>
      </p:sp>
      <p:sp>
        <p:nvSpPr>
          <p:cNvPr id="9695" name="object 2">
            <a:extLst>
              <a:ext uri="{FF2B5EF4-FFF2-40B4-BE49-F238E27FC236}">
                <a16:creationId xmlns:a16="http://schemas.microsoft.com/office/drawing/2014/main" id="{A5E3D995-2DA6-7C49-9877-0CB478D22151}"/>
              </a:ext>
            </a:extLst>
          </p:cNvPr>
          <p:cNvSpPr txBox="1"/>
          <p:nvPr/>
        </p:nvSpPr>
        <p:spPr>
          <a:xfrm>
            <a:off x="7286689" y="7875313"/>
            <a:ext cx="107722" cy="2205394"/>
          </a:xfrm>
          <a:prstGeom prst="rect">
            <a:avLst/>
          </a:prstGeom>
        </p:spPr>
        <p:txBody>
          <a:bodyPr vert="vert270" wrap="square" lIns="0" tIns="6991" rIns="0" bIns="0" rtlCol="0">
            <a:spAutoFit/>
          </a:bodyPr>
          <a:lstStyle/>
          <a:p>
            <a:pPr marL="12712" defTabSz="915221">
              <a:spcBef>
                <a:spcPts val="55"/>
              </a:spcBef>
            </a:pPr>
            <a:r>
              <a:rPr sz="700" dirty="0">
                <a:solidFill>
                  <a:srgbClr val="004449"/>
                </a:solidFill>
                <a:cs typeface="Calibri" panose="020F0502020204030204" pitchFamily="34" charset="0"/>
              </a:rPr>
              <a:t>Good Practice Healthy Food Service Compendium for SMES</a:t>
            </a:r>
            <a:endParaRPr sz="700" dirty="0">
              <a:solidFill>
                <a:prstClr val="black"/>
              </a:solidFill>
              <a:cs typeface="Calibri" panose="020F0502020204030204" pitchFamily="34" charset="0"/>
            </a:endParaRPr>
          </a:p>
        </p:txBody>
      </p:sp>
      <p:sp>
        <p:nvSpPr>
          <p:cNvPr id="18" name="object 6">
            <a:extLst>
              <a:ext uri="{FF2B5EF4-FFF2-40B4-BE49-F238E27FC236}">
                <a16:creationId xmlns:a16="http://schemas.microsoft.com/office/drawing/2014/main" id="{CD396099-BF20-CB48-BCF5-03824F4EA43E}"/>
              </a:ext>
            </a:extLst>
          </p:cNvPr>
          <p:cNvSpPr txBox="1"/>
          <p:nvPr/>
        </p:nvSpPr>
        <p:spPr>
          <a:xfrm>
            <a:off x="203200" y="7254875"/>
            <a:ext cx="6958417" cy="5316852"/>
          </a:xfrm>
          <a:prstGeom prst="rect">
            <a:avLst/>
          </a:prstGeom>
        </p:spPr>
        <p:txBody>
          <a:bodyPr vert="horz" wrap="square" lIns="0" tIns="12712" rIns="0" bIns="0" numCol="2" spcCol="180162" rtlCol="0">
            <a:spAutoFit/>
          </a:bodyPr>
          <a:lstStyle/>
          <a:p>
            <a:pPr marL="34320" marR="5084" algn="just" defTabSz="915221">
              <a:spcBef>
                <a:spcPts val="1046"/>
              </a:spcBef>
            </a:pPr>
            <a:r>
              <a:rPr lang="es-ES" sz="1100" b="1" dirty="0">
                <a:solidFill>
                  <a:srgbClr val="004449"/>
                </a:solidFill>
                <a:cs typeface="Calibri" panose="020F0502020204030204" pitchFamily="34" charset="0"/>
              </a:rPr>
              <a:t>Le animamos a que utilice los estudios de casos como parte de su práctica de enseñanza/formación. ¿Por qué? Los estudios de casos son </a:t>
            </a:r>
          </a:p>
          <a:p>
            <a:pPr marL="205770" marR="5084" indent="-171450" algn="just" defTabSz="915221">
              <a:spcBef>
                <a:spcPts val="1046"/>
              </a:spcBef>
              <a:buFont typeface="Arial" panose="020B0604020202020204" pitchFamily="34" charset="0"/>
              <a:buChar char="•"/>
            </a:pPr>
            <a:r>
              <a:rPr lang="es-ES" sz="1000" dirty="0">
                <a:solidFill>
                  <a:srgbClr val="58595B"/>
                </a:solidFill>
                <a:cs typeface="Calibri" panose="020F0502020204030204" pitchFamily="34" charset="0"/>
              </a:rPr>
              <a:t>se utiliza como herramienta didáctica para mostrar la aplicación de una teoría o un concepto a situaciones reales. </a:t>
            </a:r>
          </a:p>
          <a:p>
            <a:pPr marL="205770" marR="5084" indent="-171450" algn="just" defTabSz="915221">
              <a:spcBef>
                <a:spcPts val="1046"/>
              </a:spcBef>
              <a:buFont typeface="Arial" panose="020B0604020202020204" pitchFamily="34" charset="0"/>
              <a:buChar char="•"/>
            </a:pPr>
            <a:r>
              <a:rPr lang="es-ES" sz="1000" dirty="0">
                <a:solidFill>
                  <a:srgbClr val="58595B"/>
                </a:solidFill>
                <a:cs typeface="Calibri" panose="020F0502020204030204" pitchFamily="34" charset="0"/>
              </a:rPr>
              <a:t>Se basan en hechos y en el contexto. Crean empatía con los protagonistas, son relevantes para el lector, al relacionarse con un reto que necesita ser resuelto. </a:t>
            </a:r>
          </a:p>
          <a:p>
            <a:pPr marL="205770" marR="5084" indent="-171450" algn="just" defTabSz="915221">
              <a:spcBef>
                <a:spcPts val="1046"/>
              </a:spcBef>
              <a:buFont typeface="Arial" panose="020B0604020202020204" pitchFamily="34" charset="0"/>
              <a:buChar char="•"/>
            </a:pPr>
            <a:r>
              <a:rPr lang="es-ES" sz="1000" dirty="0">
                <a:solidFill>
                  <a:srgbClr val="58595B"/>
                </a:solidFill>
                <a:cs typeface="Calibri" panose="020F0502020204030204" pitchFamily="34" charset="0"/>
              </a:rPr>
              <a:t>una forma de descubrir el concepto de una manera nueva. </a:t>
            </a:r>
            <a:endParaRPr lang="en-IE" sz="1000" dirty="0">
              <a:solidFill>
                <a:srgbClr val="58595B"/>
              </a:solidFill>
              <a:cs typeface="Calibri" panose="020F0502020204030204" pitchFamily="34" charset="0"/>
            </a:endParaRPr>
          </a:p>
          <a:p>
            <a:pPr marL="34320" marR="5084" algn="just" defTabSz="915221">
              <a:spcBef>
                <a:spcPts val="1046"/>
              </a:spcBef>
            </a:pPr>
            <a:r>
              <a:rPr lang="es-ES" sz="1100" b="1" dirty="0">
                <a:solidFill>
                  <a:srgbClr val="004449"/>
                </a:solidFill>
                <a:cs typeface="Calibri" panose="020F0502020204030204" pitchFamily="34" charset="0"/>
              </a:rPr>
              <a:t>Una de las principales ventajas de enseñar con estudios de casos es que los alumnos participan activamente en la comprensión de los principios abstrayéndose de los ejemplos. Esto desarrolla sus habilidades en las competencias clave de: </a:t>
            </a:r>
          </a:p>
          <a:p>
            <a:pPr marL="205770" marR="5084" indent="-171450" algn="just" defTabSz="915221">
              <a:spcBef>
                <a:spcPts val="1046"/>
              </a:spcBef>
              <a:buFont typeface="Arial" panose="020B0604020202020204" pitchFamily="34" charset="0"/>
              <a:buChar char="•"/>
            </a:pPr>
            <a:r>
              <a:rPr lang="es-ES" sz="1100" dirty="0">
                <a:solidFill>
                  <a:srgbClr val="004449"/>
                </a:solidFill>
                <a:cs typeface="Calibri" panose="020F0502020204030204" pitchFamily="34" charset="0"/>
              </a:rPr>
              <a:t>Resolución de problemas </a:t>
            </a:r>
          </a:p>
          <a:p>
            <a:pPr marL="205770" marR="5084" indent="-171450" algn="just" defTabSz="915221">
              <a:spcBef>
                <a:spcPts val="1046"/>
              </a:spcBef>
              <a:buFont typeface="Arial" panose="020B0604020202020204" pitchFamily="34" charset="0"/>
              <a:buChar char="•"/>
            </a:pPr>
            <a:endParaRPr lang="es-ES" sz="1100" dirty="0">
              <a:solidFill>
                <a:srgbClr val="004449"/>
              </a:solidFill>
              <a:cs typeface="Calibri" panose="020F0502020204030204" pitchFamily="34" charset="0"/>
            </a:endParaRPr>
          </a:p>
          <a:p>
            <a:pPr marL="205770" marR="5084" indent="-171450" algn="just" defTabSz="915221">
              <a:spcBef>
                <a:spcPts val="1046"/>
              </a:spcBef>
              <a:buFont typeface="Arial" panose="020B0604020202020204" pitchFamily="34" charset="0"/>
              <a:buChar char="•"/>
            </a:pPr>
            <a:endParaRPr lang="es-ES" sz="1100" dirty="0">
              <a:solidFill>
                <a:srgbClr val="004449"/>
              </a:solidFill>
              <a:cs typeface="Calibri" panose="020F0502020204030204" pitchFamily="34" charset="0"/>
            </a:endParaRPr>
          </a:p>
          <a:p>
            <a:pPr marL="205770" marR="5084" indent="-171450" algn="just" defTabSz="915221">
              <a:spcBef>
                <a:spcPts val="1046"/>
              </a:spcBef>
              <a:buFont typeface="Arial" panose="020B0604020202020204" pitchFamily="34" charset="0"/>
              <a:buChar char="•"/>
            </a:pPr>
            <a:endParaRPr lang="es-ES" sz="1100" dirty="0">
              <a:solidFill>
                <a:srgbClr val="004449"/>
              </a:solidFill>
              <a:cs typeface="Calibri" panose="020F0502020204030204" pitchFamily="34" charset="0"/>
            </a:endParaRPr>
          </a:p>
          <a:p>
            <a:pPr marL="205770" marR="5084" indent="-171450" algn="just" defTabSz="915221">
              <a:spcBef>
                <a:spcPts val="1046"/>
              </a:spcBef>
              <a:buFont typeface="Arial" panose="020B0604020202020204" pitchFamily="34" charset="0"/>
              <a:buChar char="•"/>
            </a:pPr>
            <a:endParaRPr lang="es-ES" sz="1100" dirty="0">
              <a:solidFill>
                <a:srgbClr val="004449"/>
              </a:solidFill>
              <a:cs typeface="Calibri" panose="020F0502020204030204" pitchFamily="34" charset="0"/>
            </a:endParaRPr>
          </a:p>
          <a:p>
            <a:pPr marL="205770" marR="5084" indent="-171450" algn="just" defTabSz="915221">
              <a:spcBef>
                <a:spcPts val="1046"/>
              </a:spcBef>
              <a:buFont typeface="Arial" panose="020B0604020202020204" pitchFamily="34" charset="0"/>
              <a:buChar char="•"/>
            </a:pPr>
            <a:endParaRPr lang="es-ES" sz="1100" dirty="0">
              <a:solidFill>
                <a:srgbClr val="004449"/>
              </a:solidFill>
              <a:cs typeface="Calibri" panose="020F0502020204030204" pitchFamily="34" charset="0"/>
            </a:endParaRPr>
          </a:p>
          <a:p>
            <a:pPr marL="205770" marR="5084" indent="-171450" algn="just" defTabSz="915221">
              <a:spcBef>
                <a:spcPts val="1046"/>
              </a:spcBef>
              <a:buFont typeface="Arial" panose="020B0604020202020204" pitchFamily="34" charset="0"/>
              <a:buChar char="•"/>
            </a:pPr>
            <a:endParaRPr lang="es-ES" sz="1100" dirty="0">
              <a:solidFill>
                <a:srgbClr val="004449"/>
              </a:solidFill>
              <a:cs typeface="Calibri" panose="020F0502020204030204" pitchFamily="34" charset="0"/>
            </a:endParaRPr>
          </a:p>
          <a:p>
            <a:pPr marL="205770" marR="5084" indent="-171450" algn="just" defTabSz="915221">
              <a:spcBef>
                <a:spcPts val="1046"/>
              </a:spcBef>
              <a:buFont typeface="Arial" panose="020B0604020202020204" pitchFamily="34" charset="0"/>
              <a:buChar char="•"/>
            </a:pPr>
            <a:endParaRPr lang="es-ES" sz="1100" dirty="0">
              <a:solidFill>
                <a:srgbClr val="004449"/>
              </a:solidFill>
              <a:cs typeface="Calibri" panose="020F0502020204030204" pitchFamily="34" charset="0"/>
            </a:endParaRPr>
          </a:p>
          <a:p>
            <a:pPr marL="205770" marR="5084" indent="-171450" algn="just" defTabSz="915221">
              <a:spcBef>
                <a:spcPts val="1046"/>
              </a:spcBef>
              <a:buFont typeface="Arial" panose="020B0604020202020204" pitchFamily="34" charset="0"/>
              <a:buChar char="•"/>
            </a:pPr>
            <a:r>
              <a:rPr lang="es-ES" sz="1100" dirty="0">
                <a:solidFill>
                  <a:srgbClr val="004449"/>
                </a:solidFill>
                <a:cs typeface="Calibri" panose="020F0502020204030204" pitchFamily="34" charset="0"/>
              </a:rPr>
              <a:t>Herramientas analíticas, cuantitativas y/o cualitativas, según el caso </a:t>
            </a:r>
          </a:p>
          <a:p>
            <a:pPr marL="205770" marR="5084" indent="-171450" algn="just" defTabSz="915221">
              <a:spcBef>
                <a:spcPts val="1046"/>
              </a:spcBef>
              <a:buFont typeface="Arial" panose="020B0604020202020204" pitchFamily="34" charset="0"/>
              <a:buChar char="•"/>
            </a:pPr>
            <a:r>
              <a:rPr lang="es-ES" sz="1100" dirty="0">
                <a:solidFill>
                  <a:srgbClr val="004449"/>
                </a:solidFill>
                <a:cs typeface="Calibri" panose="020F0502020204030204" pitchFamily="34" charset="0"/>
              </a:rPr>
              <a:t>Toma de decisiones en situaciones complejas </a:t>
            </a:r>
          </a:p>
          <a:p>
            <a:pPr marL="205770" marR="5084" indent="-171450" algn="just" defTabSz="915221">
              <a:spcBef>
                <a:spcPts val="1046"/>
              </a:spcBef>
              <a:buFont typeface="Arial" panose="020B0604020202020204" pitchFamily="34" charset="0"/>
              <a:buChar char="•"/>
            </a:pPr>
            <a:r>
              <a:rPr lang="es-ES" sz="1100" dirty="0">
                <a:solidFill>
                  <a:srgbClr val="004449"/>
                </a:solidFill>
                <a:cs typeface="Calibri" panose="020F0502020204030204" pitchFamily="34" charset="0"/>
              </a:rPr>
              <a:t>Afrontar las ambigüedades </a:t>
            </a:r>
            <a:endParaRPr lang="en-IE" sz="1100" dirty="0">
              <a:solidFill>
                <a:srgbClr val="58595B"/>
              </a:solidFill>
              <a:cs typeface="Calibri" panose="020F0502020204030204" pitchFamily="34" charset="0"/>
            </a:endParaRPr>
          </a:p>
          <a:p>
            <a:pPr marL="34320" marR="5084" algn="just" defTabSz="915221">
              <a:spcBef>
                <a:spcPts val="1046"/>
              </a:spcBef>
            </a:pPr>
            <a:r>
              <a:rPr lang="es-ES" sz="1100" b="1" dirty="0">
                <a:solidFill>
                  <a:srgbClr val="004449"/>
                </a:solidFill>
                <a:cs typeface="Calibri" panose="020F0502020204030204" pitchFamily="34" charset="0"/>
              </a:rPr>
              <a:t>SUSTAIN mejorará sustancialmente la formación de las PYME del sector alimentario y de su personal: </a:t>
            </a:r>
          </a:p>
          <a:p>
            <a:pPr marL="205770" marR="5084" indent="-171450" algn="just" defTabSz="915221">
              <a:spcBef>
                <a:spcPts val="1046"/>
              </a:spcBef>
              <a:buFont typeface="Arial" panose="020B0604020202020204" pitchFamily="34" charset="0"/>
              <a:buChar char="•"/>
            </a:pPr>
            <a:r>
              <a:rPr lang="es-ES" sz="1100" dirty="0">
                <a:solidFill>
                  <a:srgbClr val="58595B"/>
                </a:solidFill>
                <a:cs typeface="Calibri" panose="020F0502020204030204" pitchFamily="34" charset="0"/>
              </a:rPr>
              <a:t>Concienciación y compromiso con la innovación para el crecimiento empresarial a través de sistemas innovadores sostenibles, mejora de la nutrición y digitalización </a:t>
            </a:r>
          </a:p>
          <a:p>
            <a:pPr marL="205770" marR="5084" indent="-171450" algn="just" defTabSz="915221">
              <a:spcBef>
                <a:spcPts val="1046"/>
              </a:spcBef>
              <a:buFont typeface="Arial" panose="020B0604020202020204" pitchFamily="34" charset="0"/>
              <a:buChar char="•"/>
            </a:pPr>
            <a:r>
              <a:rPr lang="es-ES" sz="1100" dirty="0">
                <a:solidFill>
                  <a:srgbClr val="58595B"/>
                </a:solidFill>
                <a:cs typeface="Calibri" panose="020F0502020204030204" pitchFamily="34" charset="0"/>
              </a:rPr>
              <a:t>Aportar información de la industria aplicada a su propio desarrollo profesional, mejorando sus resultados y abriendo las puertas a futuros pivotes y adaptaciones, logrando además la comercialización de oportunidades </a:t>
            </a:r>
            <a:endParaRPr sz="1100" dirty="0">
              <a:solidFill>
                <a:srgbClr val="58595B"/>
              </a:solidFill>
              <a:cs typeface="Calibri" panose="020F0502020204030204" pitchFamily="34" charset="0"/>
            </a:endParaRPr>
          </a:p>
        </p:txBody>
      </p:sp>
      <p:sp>
        <p:nvSpPr>
          <p:cNvPr id="20" name="Freeform 19">
            <a:extLst>
              <a:ext uri="{FF2B5EF4-FFF2-40B4-BE49-F238E27FC236}">
                <a16:creationId xmlns:a16="http://schemas.microsoft.com/office/drawing/2014/main" id="{09AFB7DC-D5D9-5448-BDA5-D14CD1EFD528}"/>
              </a:ext>
            </a:extLst>
          </p:cNvPr>
          <p:cNvSpPr/>
          <p:nvPr/>
        </p:nvSpPr>
        <p:spPr>
          <a:xfrm>
            <a:off x="120853" y="1365456"/>
            <a:ext cx="9237658" cy="3777457"/>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23" name="object 5">
            <a:extLst>
              <a:ext uri="{FF2B5EF4-FFF2-40B4-BE49-F238E27FC236}">
                <a16:creationId xmlns:a16="http://schemas.microsoft.com/office/drawing/2014/main" id="{DB2AC2E4-C419-A747-A7D6-E4B9E3CB4636}"/>
              </a:ext>
            </a:extLst>
          </p:cNvPr>
          <p:cNvSpPr txBox="1"/>
          <p:nvPr/>
        </p:nvSpPr>
        <p:spPr>
          <a:xfrm>
            <a:off x="2154739" y="2107968"/>
            <a:ext cx="5239672" cy="3039306"/>
          </a:xfrm>
          <a:prstGeom prst="rect">
            <a:avLst/>
          </a:prstGeom>
        </p:spPr>
        <p:txBody>
          <a:bodyPr vert="horz" wrap="square" lIns="0" tIns="12712" rIns="0" bIns="0" rtlCol="0">
            <a:spAutoFit/>
          </a:bodyPr>
          <a:lstStyle/>
          <a:p>
            <a:pPr marL="12712" marR="5084" algn="just" defTabSz="915221">
              <a:spcBef>
                <a:spcPts val="100"/>
              </a:spcBef>
            </a:pPr>
            <a:r>
              <a:rPr lang="es-ES" sz="1300" b="1" dirty="0">
                <a:solidFill>
                  <a:prstClr val="white"/>
                </a:solidFill>
                <a:cs typeface="Calibri" panose="020F0502020204030204" pitchFamily="34" charset="0"/>
              </a:rPr>
              <a:t>Esta Guía de Buenas Prácticas es una herramienta de formación única para que los educadores de EFP obtengan una visión completa de las tendencias, los impulsores y las oportunidades de innovación y supervivencia empresarial en el sector de los servicios alimentarios en Europa, especialmente a mitad y después de la pandemia. Pretende alcanzar este objetivo destacando las Buenas Prácticas de las regiones asociadas al proyecto que fueron recogidas como parte del proyecto SUSTAIN.</a:t>
            </a:r>
          </a:p>
          <a:p>
            <a:pPr marL="12712" marR="5084" algn="just" defTabSz="915221">
              <a:spcBef>
                <a:spcPts val="100"/>
              </a:spcBef>
            </a:pPr>
            <a:r>
              <a:rPr lang="es-ES" sz="1300" b="1" dirty="0">
                <a:solidFill>
                  <a:prstClr val="white"/>
                </a:solidFill>
                <a:cs typeface="Calibri" panose="020F0502020204030204" pitchFamily="34" charset="0"/>
              </a:rPr>
              <a:t> </a:t>
            </a:r>
            <a:endParaRPr lang="en-IE" sz="1300" dirty="0">
              <a:solidFill>
                <a:prstClr val="white"/>
              </a:solidFill>
              <a:cs typeface="Calibri" panose="020F0502020204030204" pitchFamily="34" charset="0"/>
            </a:endParaRPr>
          </a:p>
          <a:p>
            <a:pPr marL="12712" marR="5084" algn="just" defTabSz="915221">
              <a:spcBef>
                <a:spcPts val="100"/>
              </a:spcBef>
            </a:pPr>
            <a:r>
              <a:rPr lang="es-ES" sz="1300" dirty="0">
                <a:solidFill>
                  <a:prstClr val="white"/>
                </a:solidFill>
                <a:cs typeface="Calibri" panose="020F0502020204030204" pitchFamily="34" charset="0"/>
              </a:rPr>
              <a:t>En el contexto de este proyecto, las buenas prácticas se definen como un proveedor de servicios alimentarios que demuestra diversos enfoques para la innovación y que desea marcar la diferencia a través de su oferta de servicios alimentarios, ya sea a través de la propia oferta de alimentos, la forma en que se empaquetan, la entrega, a través de una cadena de suministro corta, la adopción de la tecnología, manteniendo al mismo tiempo la agenda verde en primer lugar.</a:t>
            </a:r>
            <a:endParaRPr lang="en-IE" sz="1300" dirty="0">
              <a:solidFill>
                <a:prstClr val="white"/>
              </a:solidFill>
              <a:cs typeface="Calibri" panose="020F0502020204030204" pitchFamily="34" charset="0"/>
            </a:endParaRPr>
          </a:p>
        </p:txBody>
      </p:sp>
      <p:sp>
        <p:nvSpPr>
          <p:cNvPr id="24" name="object 19">
            <a:extLst>
              <a:ext uri="{FF2B5EF4-FFF2-40B4-BE49-F238E27FC236}">
                <a16:creationId xmlns:a16="http://schemas.microsoft.com/office/drawing/2014/main" id="{0297D0F1-1F23-8041-A2C1-D6B990D970D4}"/>
              </a:ext>
            </a:extLst>
          </p:cNvPr>
          <p:cNvSpPr txBox="1">
            <a:spLocks noGrp="1"/>
          </p:cNvSpPr>
          <p:nvPr>
            <p:ph type="title"/>
          </p:nvPr>
        </p:nvSpPr>
        <p:spPr>
          <a:xfrm>
            <a:off x="469294" y="450505"/>
            <a:ext cx="4713258" cy="833574"/>
          </a:xfrm>
          <a:prstGeom prst="rect">
            <a:avLst/>
          </a:prstGeom>
        </p:spPr>
        <p:txBody>
          <a:bodyPr vert="horz" wrap="square" lIns="0" tIns="12712" rIns="0" bIns="0" rtlCol="0">
            <a:spAutoFit/>
          </a:bodyPr>
          <a:lstStyle/>
          <a:p>
            <a:pPr marL="12712">
              <a:lnSpc>
                <a:spcPts val="3222"/>
              </a:lnSpc>
              <a:spcBef>
                <a:spcPts val="100"/>
              </a:spcBef>
            </a:pPr>
            <a:r>
              <a:rPr lang="en-IE" sz="3200" dirty="0" err="1">
                <a:solidFill>
                  <a:srgbClr val="004449"/>
                </a:solidFill>
                <a:latin typeface="Calibri" panose="020F0502020204030204" pitchFamily="34" charset="0"/>
                <a:cs typeface="Calibri" panose="020F0502020204030204" pitchFamily="34" charset="0"/>
              </a:rPr>
              <a:t>Sobre</a:t>
            </a:r>
            <a:r>
              <a:rPr lang="en-IE" sz="3200" dirty="0">
                <a:solidFill>
                  <a:srgbClr val="004449"/>
                </a:solidFill>
                <a:latin typeface="Calibri" panose="020F0502020204030204" pitchFamily="34" charset="0"/>
                <a:cs typeface="Calibri" panose="020F0502020204030204" pitchFamily="34" charset="0"/>
              </a:rPr>
              <a:t> </a:t>
            </a:r>
            <a:r>
              <a:rPr lang="en-IE" sz="3200" dirty="0" err="1">
                <a:solidFill>
                  <a:srgbClr val="004449"/>
                </a:solidFill>
                <a:latin typeface="Calibri" panose="020F0502020204030204" pitchFamily="34" charset="0"/>
                <a:cs typeface="Calibri" panose="020F0502020204030204" pitchFamily="34" charset="0"/>
              </a:rPr>
              <a:t>este</a:t>
            </a:r>
            <a:r>
              <a:rPr lang="en-IE" sz="3200" dirty="0">
                <a:solidFill>
                  <a:srgbClr val="004449"/>
                </a:solidFill>
                <a:latin typeface="Calibri" panose="020F0502020204030204" pitchFamily="34" charset="0"/>
                <a:cs typeface="Calibri" panose="020F0502020204030204" pitchFamily="34" charset="0"/>
              </a:rPr>
              <a:t> </a:t>
            </a:r>
            <a:br>
              <a:rPr lang="en-IE" sz="3200" dirty="0">
                <a:solidFill>
                  <a:srgbClr val="004449"/>
                </a:solidFill>
                <a:latin typeface="Calibri" panose="020F0502020204030204" pitchFamily="34" charset="0"/>
                <a:cs typeface="Calibri" panose="020F0502020204030204" pitchFamily="34" charset="0"/>
              </a:rPr>
            </a:br>
            <a:r>
              <a:rPr lang="en-IE" sz="3200" dirty="0">
                <a:solidFill>
                  <a:srgbClr val="004449"/>
                </a:solidFill>
                <a:latin typeface="Calibri" panose="020F0502020204030204" pitchFamily="34" charset="0"/>
                <a:cs typeface="Calibri" panose="020F0502020204030204" pitchFamily="34" charset="0"/>
              </a:rPr>
              <a:t>COMPENDIUM:</a:t>
            </a:r>
          </a:p>
        </p:txBody>
      </p:sp>
      <p:sp>
        <p:nvSpPr>
          <p:cNvPr id="25" name="object 6">
            <a:extLst>
              <a:ext uri="{FF2B5EF4-FFF2-40B4-BE49-F238E27FC236}">
                <a16:creationId xmlns:a16="http://schemas.microsoft.com/office/drawing/2014/main" id="{2A3B6745-12E2-D140-8F0B-5A342A84B20E}"/>
              </a:ext>
            </a:extLst>
          </p:cNvPr>
          <p:cNvSpPr txBox="1"/>
          <p:nvPr/>
        </p:nvSpPr>
        <p:spPr>
          <a:xfrm>
            <a:off x="425468" y="5273675"/>
            <a:ext cx="2628351" cy="1859496"/>
          </a:xfrm>
          <a:prstGeom prst="rect">
            <a:avLst/>
          </a:prstGeom>
        </p:spPr>
        <p:txBody>
          <a:bodyPr vert="horz" wrap="square" lIns="0" tIns="12712" rIns="0" bIns="0" rtlCol="0">
            <a:spAutoFit/>
          </a:bodyPr>
          <a:lstStyle/>
          <a:p>
            <a:pPr marL="12712" defTabSz="915221">
              <a:spcBef>
                <a:spcPts val="100"/>
              </a:spcBef>
            </a:pPr>
            <a:r>
              <a:rPr lang="es-ES" sz="2400" b="1" dirty="0">
                <a:solidFill>
                  <a:srgbClr val="004449"/>
                </a:solidFill>
                <a:cs typeface="Calibri" panose="020F0502020204030204" pitchFamily="34" charset="0"/>
              </a:rPr>
              <a:t>EL PODER DE LOS ESTUDIOS DE CASOS COMO HERRAMIENTA DE FORMACIÓN </a:t>
            </a:r>
            <a:endParaRPr lang="en-IE" sz="2400" b="1" dirty="0">
              <a:solidFill>
                <a:srgbClr val="004449"/>
              </a:solidFill>
              <a:cs typeface="Calibri" panose="020F0502020204030204" pitchFamily="34" charset="0"/>
            </a:endParaRPr>
          </a:p>
        </p:txBody>
      </p:sp>
      <p:sp>
        <p:nvSpPr>
          <p:cNvPr id="26" name="object 6">
            <a:extLst>
              <a:ext uri="{FF2B5EF4-FFF2-40B4-BE49-F238E27FC236}">
                <a16:creationId xmlns:a16="http://schemas.microsoft.com/office/drawing/2014/main" id="{42CD350C-C8C5-C04D-897C-7205C5787574}"/>
              </a:ext>
            </a:extLst>
          </p:cNvPr>
          <p:cNvSpPr txBox="1"/>
          <p:nvPr/>
        </p:nvSpPr>
        <p:spPr>
          <a:xfrm>
            <a:off x="3326632" y="5273675"/>
            <a:ext cx="3730761" cy="1520941"/>
          </a:xfrm>
          <a:prstGeom prst="rect">
            <a:avLst/>
          </a:prstGeom>
        </p:spPr>
        <p:txBody>
          <a:bodyPr vert="horz" wrap="square" lIns="0" tIns="12712" rIns="0" bIns="0" numCol="1" spcCol="108097" rtlCol="0">
            <a:spAutoFit/>
          </a:bodyPr>
          <a:lstStyle/>
          <a:p>
            <a:pPr marL="34320" marR="5084" algn="just" defTabSz="915221">
              <a:spcBef>
                <a:spcPts val="1046"/>
              </a:spcBef>
            </a:pPr>
            <a:r>
              <a:rPr lang="es-ES" sz="1400" b="1" i="1" dirty="0">
                <a:solidFill>
                  <a:srgbClr val="58595B"/>
                </a:solidFill>
                <a:cs typeface="Calibri" panose="020F0502020204030204" pitchFamily="34" charset="0"/>
              </a:rPr>
              <a:t>El compendio de 50 estudios de casos de buenas prácticas de SUSTAIN constituye un recurso de formación único que reúne los diversos conocimientos para ofrecer a los educadores de EFP una guía completa de los motores y las oportunidades de la innovación alimentaria en el sector de los servicios alimentarios en Europa. </a:t>
            </a:r>
            <a:endParaRPr lang="en-IE" sz="1400" b="1" i="1" dirty="0">
              <a:solidFill>
                <a:srgbClr val="58595B"/>
              </a:solidFill>
              <a:cs typeface="Calibri" panose="020F0502020204030204" pitchFamily="34" charset="0"/>
            </a:endParaRPr>
          </a:p>
        </p:txBody>
      </p:sp>
      <p:sp>
        <p:nvSpPr>
          <p:cNvPr id="27" name="Freeform 26">
            <a:extLst>
              <a:ext uri="{FF2B5EF4-FFF2-40B4-BE49-F238E27FC236}">
                <a16:creationId xmlns:a16="http://schemas.microsoft.com/office/drawing/2014/main" id="{234C38A7-CA0E-F740-B654-EEABC612C264}"/>
              </a:ext>
            </a:extLst>
          </p:cNvPr>
          <p:cNvSpPr/>
          <p:nvPr/>
        </p:nvSpPr>
        <p:spPr>
          <a:xfrm>
            <a:off x="318033" y="1899449"/>
            <a:ext cx="1836704" cy="81088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F5C15B"/>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cxnSp>
        <p:nvCxnSpPr>
          <p:cNvPr id="28" name="Straight Connector 27">
            <a:extLst>
              <a:ext uri="{FF2B5EF4-FFF2-40B4-BE49-F238E27FC236}">
                <a16:creationId xmlns:a16="http://schemas.microsoft.com/office/drawing/2014/main" id="{82AFD9F8-6C95-034F-A368-DBD6763B7DCD}"/>
              </a:ext>
            </a:extLst>
          </p:cNvPr>
          <p:cNvCxnSpPr>
            <a:cxnSpLocks/>
          </p:cNvCxnSpPr>
          <p:nvPr/>
        </p:nvCxnSpPr>
        <p:spPr>
          <a:xfrm>
            <a:off x="3097647" y="5525406"/>
            <a:ext cx="0" cy="1379799"/>
          </a:xfrm>
          <a:prstGeom prst="line">
            <a:avLst/>
          </a:prstGeom>
          <a:ln w="28575">
            <a:solidFill>
              <a:srgbClr val="F5C05B"/>
            </a:solidFill>
          </a:ln>
        </p:spPr>
        <p:style>
          <a:lnRef idx="1">
            <a:schemeClr val="accent1"/>
          </a:lnRef>
          <a:fillRef idx="0">
            <a:schemeClr val="accent1"/>
          </a:fillRef>
          <a:effectRef idx="0">
            <a:schemeClr val="accent1"/>
          </a:effectRef>
          <a:fontRef idx="minor">
            <a:schemeClr val="tx1"/>
          </a:fontRef>
        </p:style>
      </p:cxnSp>
      <p:sp>
        <p:nvSpPr>
          <p:cNvPr id="29" name="object 35">
            <a:extLst>
              <a:ext uri="{FF2B5EF4-FFF2-40B4-BE49-F238E27FC236}">
                <a16:creationId xmlns:a16="http://schemas.microsoft.com/office/drawing/2014/main" id="{29CB0BF1-F3CE-3747-8238-8DE8C2FF07EE}"/>
              </a:ext>
            </a:extLst>
          </p:cNvPr>
          <p:cNvSpPr/>
          <p:nvPr/>
        </p:nvSpPr>
        <p:spPr>
          <a:xfrm>
            <a:off x="0" y="220021"/>
            <a:ext cx="3479288" cy="1963595"/>
          </a:xfrm>
          <a:custGeom>
            <a:avLst/>
            <a:gdLst/>
            <a:ahLst/>
            <a:cxnLst/>
            <a:rect l="l" t="t" r="r" b="b"/>
            <a:pathLst>
              <a:path w="3024505" h="1708785">
                <a:moveTo>
                  <a:pt x="0" y="1682120"/>
                </a:moveTo>
                <a:lnTo>
                  <a:pt x="0" y="1703550"/>
                </a:lnTo>
                <a:lnTo>
                  <a:pt x="1245072" y="1708388"/>
                </a:lnTo>
                <a:lnTo>
                  <a:pt x="1301402" y="1707729"/>
                </a:lnTo>
                <a:lnTo>
                  <a:pt x="1356984" y="1705753"/>
                </a:lnTo>
                <a:lnTo>
                  <a:pt x="1411810" y="1702462"/>
                </a:lnTo>
                <a:lnTo>
                  <a:pt x="1465875" y="1697857"/>
                </a:lnTo>
                <a:lnTo>
                  <a:pt x="1519170" y="1691940"/>
                </a:lnTo>
                <a:lnTo>
                  <a:pt x="1555435" y="1686951"/>
                </a:lnTo>
                <a:lnTo>
                  <a:pt x="1235610" y="1686951"/>
                </a:lnTo>
                <a:lnTo>
                  <a:pt x="0" y="1682120"/>
                </a:lnTo>
                <a:close/>
              </a:path>
              <a:path w="3024505" h="1708785">
                <a:moveTo>
                  <a:pt x="3023050" y="21429"/>
                </a:moveTo>
                <a:lnTo>
                  <a:pt x="1058719" y="21429"/>
                </a:lnTo>
                <a:lnTo>
                  <a:pt x="3000923" y="29029"/>
                </a:lnTo>
                <a:lnTo>
                  <a:pt x="2998210" y="55021"/>
                </a:lnTo>
                <a:lnTo>
                  <a:pt x="2993165" y="94521"/>
                </a:lnTo>
                <a:lnTo>
                  <a:pt x="2985238" y="146123"/>
                </a:lnTo>
                <a:lnTo>
                  <a:pt x="2973881" y="208416"/>
                </a:lnTo>
                <a:lnTo>
                  <a:pt x="2958543" y="279994"/>
                </a:lnTo>
                <a:lnTo>
                  <a:pt x="2942884" y="343634"/>
                </a:lnTo>
                <a:lnTo>
                  <a:pt x="2926075" y="404594"/>
                </a:lnTo>
                <a:lnTo>
                  <a:pt x="2908318" y="462824"/>
                </a:lnTo>
                <a:lnTo>
                  <a:pt x="2889813" y="518275"/>
                </a:lnTo>
                <a:lnTo>
                  <a:pt x="2870762" y="570897"/>
                </a:lnTo>
                <a:lnTo>
                  <a:pt x="2851366" y="620640"/>
                </a:lnTo>
                <a:lnTo>
                  <a:pt x="2831826" y="667454"/>
                </a:lnTo>
                <a:lnTo>
                  <a:pt x="2812343" y="711291"/>
                </a:lnTo>
                <a:lnTo>
                  <a:pt x="2793117" y="752099"/>
                </a:lnTo>
                <a:lnTo>
                  <a:pt x="2774351" y="789831"/>
                </a:lnTo>
                <a:lnTo>
                  <a:pt x="2756244" y="824435"/>
                </a:lnTo>
                <a:lnTo>
                  <a:pt x="2712970" y="900752"/>
                </a:lnTo>
                <a:lnTo>
                  <a:pt x="2685968" y="944472"/>
                </a:lnTo>
                <a:lnTo>
                  <a:pt x="2658000" y="987012"/>
                </a:lnTo>
                <a:lnTo>
                  <a:pt x="2629072" y="1028367"/>
                </a:lnTo>
                <a:lnTo>
                  <a:pt x="2599192" y="1068528"/>
                </a:lnTo>
                <a:lnTo>
                  <a:pt x="2568368" y="1107486"/>
                </a:lnTo>
                <a:lnTo>
                  <a:pt x="2536607" y="1145235"/>
                </a:lnTo>
                <a:lnTo>
                  <a:pt x="2503915" y="1181767"/>
                </a:lnTo>
                <a:lnTo>
                  <a:pt x="2470301" y="1217073"/>
                </a:lnTo>
                <a:lnTo>
                  <a:pt x="2435771" y="1251145"/>
                </a:lnTo>
                <a:lnTo>
                  <a:pt x="2400333" y="1283977"/>
                </a:lnTo>
                <a:lnTo>
                  <a:pt x="2363994" y="1315559"/>
                </a:lnTo>
                <a:lnTo>
                  <a:pt x="2326762" y="1345885"/>
                </a:lnTo>
                <a:lnTo>
                  <a:pt x="2288643" y="1374946"/>
                </a:lnTo>
                <a:lnTo>
                  <a:pt x="2249646" y="1402734"/>
                </a:lnTo>
                <a:lnTo>
                  <a:pt x="2209777" y="1429242"/>
                </a:lnTo>
                <a:lnTo>
                  <a:pt x="2169022" y="1454470"/>
                </a:lnTo>
                <a:lnTo>
                  <a:pt x="2127389" y="1478410"/>
                </a:lnTo>
                <a:lnTo>
                  <a:pt x="2084885" y="1501060"/>
                </a:lnTo>
                <a:lnTo>
                  <a:pt x="2041516" y="1522418"/>
                </a:lnTo>
                <a:lnTo>
                  <a:pt x="1997290" y="1542483"/>
                </a:lnTo>
                <a:lnTo>
                  <a:pt x="1952212" y="1561251"/>
                </a:lnTo>
                <a:lnTo>
                  <a:pt x="1906291" y="1578722"/>
                </a:lnTo>
                <a:lnTo>
                  <a:pt x="1859533" y="1594894"/>
                </a:lnTo>
                <a:lnTo>
                  <a:pt x="1811944" y="1609765"/>
                </a:lnTo>
                <a:lnTo>
                  <a:pt x="1763532" y="1623333"/>
                </a:lnTo>
                <a:lnTo>
                  <a:pt x="1714303" y="1635596"/>
                </a:lnTo>
                <a:lnTo>
                  <a:pt x="1664264" y="1646553"/>
                </a:lnTo>
                <a:lnTo>
                  <a:pt x="1613422" y="1656201"/>
                </a:lnTo>
                <a:lnTo>
                  <a:pt x="1561783" y="1664539"/>
                </a:lnTo>
                <a:lnTo>
                  <a:pt x="1509355" y="1671565"/>
                </a:lnTo>
                <a:lnTo>
                  <a:pt x="1456144" y="1677277"/>
                </a:lnTo>
                <a:lnTo>
                  <a:pt x="1402158" y="1681674"/>
                </a:lnTo>
                <a:lnTo>
                  <a:pt x="1347402" y="1684753"/>
                </a:lnTo>
                <a:lnTo>
                  <a:pt x="1291884" y="1686512"/>
                </a:lnTo>
                <a:lnTo>
                  <a:pt x="1235610" y="1686951"/>
                </a:lnTo>
                <a:lnTo>
                  <a:pt x="1555435" y="1686951"/>
                </a:lnTo>
                <a:lnTo>
                  <a:pt x="1623427" y="1676180"/>
                </a:lnTo>
                <a:lnTo>
                  <a:pt x="1674375" y="1666339"/>
                </a:lnTo>
                <a:lnTo>
                  <a:pt x="1724527" y="1655194"/>
                </a:lnTo>
                <a:lnTo>
                  <a:pt x="1773876" y="1642747"/>
                </a:lnTo>
                <a:lnTo>
                  <a:pt x="1822416" y="1628998"/>
                </a:lnTo>
                <a:lnTo>
                  <a:pt x="1870139" y="1613951"/>
                </a:lnTo>
                <a:lnTo>
                  <a:pt x="1917040" y="1597606"/>
                </a:lnTo>
                <a:lnTo>
                  <a:pt x="1963110" y="1579966"/>
                </a:lnTo>
                <a:lnTo>
                  <a:pt x="2008344" y="1561032"/>
                </a:lnTo>
                <a:lnTo>
                  <a:pt x="2052735" y="1540807"/>
                </a:lnTo>
                <a:lnTo>
                  <a:pt x="2096275" y="1519291"/>
                </a:lnTo>
                <a:lnTo>
                  <a:pt x="2138958" y="1496487"/>
                </a:lnTo>
                <a:lnTo>
                  <a:pt x="2180778" y="1472397"/>
                </a:lnTo>
                <a:lnTo>
                  <a:pt x="2221727" y="1447022"/>
                </a:lnTo>
                <a:lnTo>
                  <a:pt x="2262156" y="1420128"/>
                </a:lnTo>
                <a:lnTo>
                  <a:pt x="2301697" y="1391938"/>
                </a:lnTo>
                <a:lnTo>
                  <a:pt x="2340344" y="1362460"/>
                </a:lnTo>
                <a:lnTo>
                  <a:pt x="2378090" y="1331702"/>
                </a:lnTo>
                <a:lnTo>
                  <a:pt x="2414927" y="1299673"/>
                </a:lnTo>
                <a:lnTo>
                  <a:pt x="2450848" y="1266380"/>
                </a:lnTo>
                <a:lnTo>
                  <a:pt x="2485845" y="1231831"/>
                </a:lnTo>
                <a:lnTo>
                  <a:pt x="2519911" y="1196034"/>
                </a:lnTo>
                <a:lnTo>
                  <a:pt x="2553039" y="1158997"/>
                </a:lnTo>
                <a:lnTo>
                  <a:pt x="2585221" y="1120728"/>
                </a:lnTo>
                <a:lnTo>
                  <a:pt x="2616450" y="1081235"/>
                </a:lnTo>
                <a:lnTo>
                  <a:pt x="2646720" y="1040527"/>
                </a:lnTo>
                <a:lnTo>
                  <a:pt x="2676022" y="998610"/>
                </a:lnTo>
                <a:lnTo>
                  <a:pt x="2704348" y="955494"/>
                </a:lnTo>
                <a:lnTo>
                  <a:pt x="2731693" y="911185"/>
                </a:lnTo>
                <a:lnTo>
                  <a:pt x="2758048" y="865692"/>
                </a:lnTo>
                <a:lnTo>
                  <a:pt x="2787511" y="811137"/>
                </a:lnTo>
                <a:lnTo>
                  <a:pt x="2814687" y="756835"/>
                </a:lnTo>
                <a:lnTo>
                  <a:pt x="2839661" y="703043"/>
                </a:lnTo>
                <a:lnTo>
                  <a:pt x="2862519" y="650016"/>
                </a:lnTo>
                <a:lnTo>
                  <a:pt x="2883349" y="598011"/>
                </a:lnTo>
                <a:lnTo>
                  <a:pt x="2902236" y="547283"/>
                </a:lnTo>
                <a:lnTo>
                  <a:pt x="2919267" y="498088"/>
                </a:lnTo>
                <a:lnTo>
                  <a:pt x="2934527" y="450683"/>
                </a:lnTo>
                <a:lnTo>
                  <a:pt x="2948102" y="405322"/>
                </a:lnTo>
                <a:lnTo>
                  <a:pt x="2960080" y="362263"/>
                </a:lnTo>
                <a:lnTo>
                  <a:pt x="2970547" y="321760"/>
                </a:lnTo>
                <a:lnTo>
                  <a:pt x="2979587" y="284071"/>
                </a:lnTo>
                <a:lnTo>
                  <a:pt x="2998034" y="196340"/>
                </a:lnTo>
                <a:lnTo>
                  <a:pt x="3010587" y="123288"/>
                </a:lnTo>
                <a:lnTo>
                  <a:pt x="3018283" y="67603"/>
                </a:lnTo>
                <a:lnTo>
                  <a:pt x="3022158" y="31969"/>
                </a:lnTo>
                <a:lnTo>
                  <a:pt x="3023050" y="21429"/>
                </a:lnTo>
                <a:close/>
              </a:path>
              <a:path w="3024505" h="1708785">
                <a:moveTo>
                  <a:pt x="1058347" y="0"/>
                </a:moveTo>
                <a:lnTo>
                  <a:pt x="1003320" y="999"/>
                </a:lnTo>
                <a:lnTo>
                  <a:pt x="948919" y="3234"/>
                </a:lnTo>
                <a:lnTo>
                  <a:pt x="895152" y="6704"/>
                </a:lnTo>
                <a:lnTo>
                  <a:pt x="842024" y="11407"/>
                </a:lnTo>
                <a:lnTo>
                  <a:pt x="789541" y="17341"/>
                </a:lnTo>
                <a:lnTo>
                  <a:pt x="737709" y="24506"/>
                </a:lnTo>
                <a:lnTo>
                  <a:pt x="686536" y="32898"/>
                </a:lnTo>
                <a:lnTo>
                  <a:pt x="636026" y="42517"/>
                </a:lnTo>
                <a:lnTo>
                  <a:pt x="586186" y="53361"/>
                </a:lnTo>
                <a:lnTo>
                  <a:pt x="537023" y="65429"/>
                </a:lnTo>
                <a:lnTo>
                  <a:pt x="488542" y="78719"/>
                </a:lnTo>
                <a:lnTo>
                  <a:pt x="440750" y="93228"/>
                </a:lnTo>
                <a:lnTo>
                  <a:pt x="393653" y="108957"/>
                </a:lnTo>
                <a:lnTo>
                  <a:pt x="347257" y="125902"/>
                </a:lnTo>
                <a:lnTo>
                  <a:pt x="301568" y="144063"/>
                </a:lnTo>
                <a:lnTo>
                  <a:pt x="256593" y="163438"/>
                </a:lnTo>
                <a:lnTo>
                  <a:pt x="212337" y="184025"/>
                </a:lnTo>
                <a:lnTo>
                  <a:pt x="168807" y="205823"/>
                </a:lnTo>
                <a:lnTo>
                  <a:pt x="126009" y="228830"/>
                </a:lnTo>
                <a:lnTo>
                  <a:pt x="83949" y="253044"/>
                </a:lnTo>
                <a:lnTo>
                  <a:pt x="43102" y="278161"/>
                </a:lnTo>
                <a:lnTo>
                  <a:pt x="2976" y="304449"/>
                </a:lnTo>
                <a:lnTo>
                  <a:pt x="0" y="306523"/>
                </a:lnTo>
                <a:lnTo>
                  <a:pt x="0" y="332613"/>
                </a:lnTo>
                <a:lnTo>
                  <a:pt x="10439" y="325273"/>
                </a:lnTo>
                <a:lnTo>
                  <a:pt x="52476" y="297586"/>
                </a:lnTo>
                <a:lnTo>
                  <a:pt x="95316" y="271205"/>
                </a:lnTo>
                <a:lnTo>
                  <a:pt x="136864" y="247301"/>
                </a:lnTo>
                <a:lnTo>
                  <a:pt x="179146" y="224589"/>
                </a:lnTo>
                <a:lnTo>
                  <a:pt x="222154" y="203072"/>
                </a:lnTo>
                <a:lnTo>
                  <a:pt x="265883" y="182749"/>
                </a:lnTo>
                <a:lnTo>
                  <a:pt x="310327" y="163624"/>
                </a:lnTo>
                <a:lnTo>
                  <a:pt x="355479" y="145698"/>
                </a:lnTo>
                <a:lnTo>
                  <a:pt x="401334" y="128972"/>
                </a:lnTo>
                <a:lnTo>
                  <a:pt x="447887" y="113447"/>
                </a:lnTo>
                <a:lnTo>
                  <a:pt x="495130" y="99125"/>
                </a:lnTo>
                <a:lnTo>
                  <a:pt x="543058" y="86008"/>
                </a:lnTo>
                <a:lnTo>
                  <a:pt x="591666" y="74098"/>
                </a:lnTo>
                <a:lnTo>
                  <a:pt x="640947" y="63395"/>
                </a:lnTo>
                <a:lnTo>
                  <a:pt x="690895" y="53901"/>
                </a:lnTo>
                <a:lnTo>
                  <a:pt x="741505" y="45618"/>
                </a:lnTo>
                <a:lnTo>
                  <a:pt x="792770" y="38547"/>
                </a:lnTo>
                <a:lnTo>
                  <a:pt x="844684" y="32690"/>
                </a:lnTo>
                <a:lnTo>
                  <a:pt x="897242" y="28048"/>
                </a:lnTo>
                <a:lnTo>
                  <a:pt x="950438" y="24623"/>
                </a:lnTo>
                <a:lnTo>
                  <a:pt x="1004266" y="22416"/>
                </a:lnTo>
                <a:lnTo>
                  <a:pt x="1058719" y="21429"/>
                </a:lnTo>
                <a:lnTo>
                  <a:pt x="3023050" y="21429"/>
                </a:lnTo>
                <a:lnTo>
                  <a:pt x="3023250" y="19072"/>
                </a:lnTo>
                <a:lnTo>
                  <a:pt x="3023999" y="7693"/>
                </a:lnTo>
                <a:lnTo>
                  <a:pt x="1058347" y="0"/>
                </a:lnTo>
                <a:close/>
              </a:path>
            </a:pathLst>
          </a:custGeom>
          <a:solidFill>
            <a:srgbClr val="F5C15B"/>
          </a:solidFill>
        </p:spPr>
        <p:txBody>
          <a:bodyPr wrap="square" lIns="0" tIns="0" rIns="0" bIns="0" rtlCol="0"/>
          <a:lstStyle/>
          <a:p>
            <a:pPr defTabSz="915221"/>
            <a:endParaRPr>
              <a:solidFill>
                <a:prstClr val="black"/>
              </a:solidFill>
            </a:endParaRPr>
          </a:p>
        </p:txBody>
      </p:sp>
    </p:spTree>
    <p:extLst>
      <p:ext uri="{BB962C8B-B14F-4D97-AF65-F5344CB8AC3E}">
        <p14:creationId xmlns:p14="http://schemas.microsoft.com/office/powerpoint/2010/main" val="290545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5474337"/>
            <a:ext cx="711835" cy="197593"/>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p:txBody>
      </p:sp>
      <p:sp>
        <p:nvSpPr>
          <p:cNvPr id="3" name="object 3"/>
          <p:cNvSpPr txBox="1"/>
          <p:nvPr/>
        </p:nvSpPr>
        <p:spPr>
          <a:xfrm>
            <a:off x="723394" y="5806823"/>
            <a:ext cx="3018155" cy="3359785"/>
          </a:xfrm>
          <a:prstGeom prst="rect">
            <a:avLst/>
          </a:prstGeom>
        </p:spPr>
        <p:txBody>
          <a:bodyPr vert="horz" wrap="square" lIns="0" tIns="12697" rIns="0" bIns="0" rtlCol="0">
            <a:spAutoFit/>
          </a:bodyPr>
          <a:lstStyle/>
          <a:p>
            <a:pPr marL="12697" marR="5077" algn="just">
              <a:lnSpc>
                <a:spcPct val="99400"/>
              </a:lnSpc>
              <a:spcBef>
                <a:spcPts val="100"/>
              </a:spcBef>
            </a:pPr>
            <a:r>
              <a:rPr sz="1000" spc="-35" dirty="0">
                <a:solidFill>
                  <a:srgbClr val="57585B"/>
                </a:solidFill>
                <a:latin typeface="Microsoft Sans Serif"/>
                <a:cs typeface="Microsoft Sans Serif"/>
              </a:rPr>
              <a:t>Naomi</a:t>
            </a:r>
            <a:r>
              <a:rPr sz="1000" spc="-30" dirty="0">
                <a:solidFill>
                  <a:srgbClr val="57585B"/>
                </a:solidFill>
                <a:latin typeface="Microsoft Sans Serif"/>
                <a:cs typeface="Microsoft Sans Serif"/>
              </a:rPr>
              <a:t> Morris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fundó</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negocio,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Morridge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2017 </a:t>
            </a:r>
            <a:r>
              <a:rPr sz="1000" spc="-30" dirty="0">
                <a:solidFill>
                  <a:srgbClr val="57585B"/>
                </a:solidFill>
                <a:latin typeface="Microsoft Sans Serif"/>
                <a:cs typeface="Microsoft Sans Serif"/>
              </a:rPr>
              <a:t> mientras estudiaba </a:t>
            </a:r>
            <a:r>
              <a:rPr sz="1000" spc="-35"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licenciatura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Artes Culinarias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University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College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Birmingham.</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Hizo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módulo </a:t>
            </a:r>
            <a:r>
              <a:rPr sz="1000" spc="-30" dirty="0">
                <a:solidFill>
                  <a:srgbClr val="57585B"/>
                </a:solidFill>
                <a:latin typeface="Microsoft Sans Serif"/>
                <a:cs typeface="Microsoft Sans Serif"/>
              </a:rPr>
              <a:t> sobre</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gestión</a:t>
            </a:r>
            <a:r>
              <a:rPr sz="1000" spc="4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innovación</a:t>
            </a:r>
            <a:r>
              <a:rPr sz="1000" spc="4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5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45" dirty="0">
                <a:solidFill>
                  <a:srgbClr val="57585B"/>
                </a:solidFill>
                <a:latin typeface="Microsoft Sans Serif"/>
                <a:cs typeface="Microsoft Sans Serif"/>
              </a:rPr>
              <a:t> </a:t>
            </a:r>
            <a:r>
              <a:rPr sz="1000" spc="-25" dirty="0">
                <a:solidFill>
                  <a:srgbClr val="57585B"/>
                </a:solidFill>
                <a:latin typeface="Microsoft Sans Serif"/>
                <a:cs typeface="Microsoft Sans Serif"/>
              </a:rPr>
              <a:t>les</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desafió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presentar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propuesta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idea</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empresarial.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camino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conferencias</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cada</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mañana, </a:t>
            </a:r>
            <a:r>
              <a:rPr sz="1000" spc="-30" dirty="0">
                <a:solidFill>
                  <a:srgbClr val="57585B"/>
                </a:solidFill>
                <a:latin typeface="Microsoft Sans Serif"/>
                <a:cs typeface="Microsoft Sans Serif"/>
              </a:rPr>
              <a:t> siempre</a:t>
            </a:r>
            <a:r>
              <a:rPr sz="1000" spc="-25" dirty="0">
                <a:solidFill>
                  <a:srgbClr val="57585B"/>
                </a:solidFill>
                <a:latin typeface="Microsoft Sans Serif"/>
                <a:cs typeface="Microsoft Sans Serif"/>
              </a:rPr>
              <a:t> </a:t>
            </a:r>
            <a:r>
              <a:rPr sz="1000" spc="-15" dirty="0">
                <a:solidFill>
                  <a:srgbClr val="57585B"/>
                </a:solidFill>
                <a:latin typeface="Microsoft Sans Serif"/>
                <a:cs typeface="Microsoft Sans Serif"/>
              </a:rPr>
              <a:t>veía</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decenas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hombres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negocios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haciendo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cola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café</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independiente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centro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Birmingham, para conseguir </a:t>
            </a:r>
            <a:r>
              <a:rPr sz="1000" spc="-20" dirty="0">
                <a:solidFill>
                  <a:srgbClr val="57585B"/>
                </a:solidFill>
                <a:latin typeface="Microsoft Sans Serif"/>
                <a:cs typeface="Microsoft Sans Serif"/>
              </a:rPr>
              <a:t>sus </a:t>
            </a:r>
            <a:r>
              <a:rPr sz="1000" spc="-35" dirty="0">
                <a:solidFill>
                  <a:srgbClr val="57585B"/>
                </a:solidFill>
                <a:latin typeface="Microsoft Sans Serif"/>
                <a:cs typeface="Microsoft Sans Serif"/>
              </a:rPr>
              <a:t>gachas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avena.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30" dirty="0">
                <a:solidFill>
                  <a:srgbClr val="57585B"/>
                </a:solidFill>
                <a:latin typeface="Microsoft Sans Serif"/>
                <a:cs typeface="Microsoft Sans Serif"/>
              </a:rPr>
              <a:t> dio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cuenta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siempre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agotaban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rápidamente. </a:t>
            </a:r>
            <a:r>
              <a:rPr sz="1000" spc="-25" dirty="0">
                <a:solidFill>
                  <a:srgbClr val="57585B"/>
                </a:solidFill>
                <a:latin typeface="Microsoft Sans Serif"/>
                <a:cs typeface="Microsoft Sans Serif"/>
              </a:rPr>
              <a:t>Ella </a:t>
            </a:r>
            <a:r>
              <a:rPr sz="1000" spc="-35" dirty="0">
                <a:solidFill>
                  <a:srgbClr val="57585B"/>
                </a:solidFill>
                <a:latin typeface="Microsoft Sans Serif"/>
                <a:cs typeface="Microsoft Sans Serif"/>
              </a:rPr>
              <a:t>misma </a:t>
            </a:r>
            <a:r>
              <a:rPr sz="1000" spc="-30" dirty="0">
                <a:solidFill>
                  <a:srgbClr val="57585B"/>
                </a:solidFill>
                <a:latin typeface="Microsoft Sans Serif"/>
                <a:cs typeface="Microsoft Sans Serif"/>
              </a:rPr>
              <a:t>ya era fan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las </a:t>
            </a:r>
            <a:r>
              <a:rPr sz="1000" spc="-35" dirty="0">
                <a:solidFill>
                  <a:srgbClr val="57585B"/>
                </a:solidFill>
                <a:latin typeface="Microsoft Sans Serif"/>
                <a:cs typeface="Microsoft Sans Serif"/>
              </a:rPr>
              <a:t>gachas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le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gustaba experimentar con los sabores. </a:t>
            </a:r>
            <a:r>
              <a:rPr sz="1000" spc="-40" dirty="0">
                <a:solidFill>
                  <a:srgbClr val="57585B"/>
                </a:solidFill>
                <a:latin typeface="Microsoft Sans Serif"/>
                <a:cs typeface="Microsoft Sans Serif"/>
              </a:rPr>
              <a:t>A </a:t>
            </a:r>
            <a:r>
              <a:rPr sz="1000" spc="-25" dirty="0">
                <a:solidFill>
                  <a:srgbClr val="57585B"/>
                </a:solidFill>
                <a:latin typeface="Microsoft Sans Serif"/>
                <a:cs typeface="Microsoft Sans Serif"/>
              </a:rPr>
              <a:t>partir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estas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observaciones,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creyó</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sería</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idea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negocio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adecuada</a:t>
            </a:r>
            <a:r>
              <a:rPr sz="1000" spc="-30" dirty="0">
                <a:solidFill>
                  <a:srgbClr val="57585B"/>
                </a:solidFill>
                <a:latin typeface="Microsoft Sans Serif"/>
                <a:cs typeface="Microsoft Sans Serif"/>
              </a:rPr>
              <a:t> para lanzar. Ella propuso </a:t>
            </a:r>
            <a:r>
              <a:rPr sz="1000" spc="-25" dirty="0">
                <a:solidFill>
                  <a:srgbClr val="57585B"/>
                </a:solidFill>
                <a:latin typeface="Microsoft Sans Serif"/>
                <a:cs typeface="Microsoft Sans Serif"/>
              </a:rPr>
              <a:t>instalar </a:t>
            </a:r>
            <a:r>
              <a:rPr sz="1000" spc="-35" dirty="0">
                <a:solidFill>
                  <a:srgbClr val="57585B"/>
                </a:solidFill>
                <a:latin typeface="Microsoft Sans Serif"/>
                <a:cs typeface="Microsoft Sans Serif"/>
              </a:rPr>
              <a:t>un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puesto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comida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calle, </a:t>
            </a:r>
            <a:r>
              <a:rPr sz="1000" spc="-35" dirty="0">
                <a:solidFill>
                  <a:srgbClr val="57585B"/>
                </a:solidFill>
                <a:latin typeface="Microsoft Sans Serif"/>
                <a:cs typeface="Microsoft Sans Serif"/>
              </a:rPr>
              <a:t>cerca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estación</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tren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 </a:t>
            </a:r>
            <a:r>
              <a:rPr sz="1000" spc="-35" dirty="0">
                <a:solidFill>
                  <a:srgbClr val="57585B"/>
                </a:solidFill>
                <a:latin typeface="Microsoft Sans Serif"/>
                <a:cs typeface="Microsoft Sans Serif"/>
              </a:rPr>
              <a:t>mucha </a:t>
            </a:r>
            <a:r>
              <a:rPr sz="1000" spc="-30" dirty="0">
                <a:solidFill>
                  <a:srgbClr val="57585B"/>
                </a:solidFill>
                <a:latin typeface="Microsoft Sans Serif"/>
                <a:cs typeface="Microsoft Sans Serif"/>
              </a:rPr>
              <a:t>afluencia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público, para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los viajeros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pudieran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tomar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desayuno</a:t>
            </a:r>
            <a:r>
              <a:rPr sz="1000" spc="-30" dirty="0">
                <a:solidFill>
                  <a:srgbClr val="57585B"/>
                </a:solidFill>
                <a:latin typeface="Microsoft Sans Serif"/>
                <a:cs typeface="Microsoft Sans Serif"/>
              </a:rPr>
              <a:t> saludable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camino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trabajo.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Recibió</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muy</a:t>
            </a:r>
            <a:r>
              <a:rPr sz="1000" spc="-30" dirty="0">
                <a:solidFill>
                  <a:srgbClr val="57585B"/>
                </a:solidFill>
                <a:latin typeface="Microsoft Sans Serif"/>
                <a:cs typeface="Microsoft Sans Serif"/>
              </a:rPr>
              <a:t> buena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respuesta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profesores,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hasta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Mark</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Laurie</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(director</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NCASS)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Lee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Desagnes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(Baked</a:t>
            </a:r>
            <a:r>
              <a:rPr sz="1000" spc="-30" dirty="0">
                <a:solidFill>
                  <a:srgbClr val="57585B"/>
                </a:solidFill>
                <a:latin typeface="Microsoft Sans Serif"/>
                <a:cs typeface="Microsoft Sans Serif"/>
              </a:rPr>
              <a:t> in</a:t>
            </a:r>
            <a:r>
              <a:rPr sz="1000" spc="-25" dirty="0">
                <a:solidFill>
                  <a:srgbClr val="57585B"/>
                </a:solidFill>
                <a:latin typeface="Microsoft Sans Serif"/>
                <a:cs typeface="Microsoft Sans Serif"/>
              </a:rPr>
              <a:t> Brick)</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fueron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oradores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invitados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 clases, discutiendo</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escena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callejera.</a:t>
            </a:r>
            <a:endParaRPr sz="1000">
              <a:latin typeface="Microsoft Sans Serif"/>
              <a:cs typeface="Microsoft Sans Serif"/>
            </a:endParaRPr>
          </a:p>
        </p:txBody>
      </p:sp>
      <p:sp>
        <p:nvSpPr>
          <p:cNvPr id="4" name="object 4"/>
          <p:cNvSpPr txBox="1"/>
          <p:nvPr/>
        </p:nvSpPr>
        <p:spPr>
          <a:xfrm>
            <a:off x="699011" y="9749739"/>
            <a:ext cx="1928495" cy="197593"/>
          </a:xfrm>
          <a:prstGeom prst="rect">
            <a:avLst/>
          </a:prstGeom>
        </p:spPr>
        <p:txBody>
          <a:bodyPr vert="horz" wrap="square" lIns="0" tIns="12697" rIns="0" bIns="0" rtlCol="0">
            <a:spAutoFit/>
          </a:bodyPr>
          <a:lstStyle/>
          <a:p>
            <a:pPr marL="12697">
              <a:spcBef>
                <a:spcPts val="100"/>
              </a:spcBef>
            </a:pPr>
            <a:r>
              <a:rPr sz="1200" spc="-15" dirty="0">
                <a:solidFill>
                  <a:srgbClr val="004448"/>
                </a:solidFill>
                <a:latin typeface="Microsoft Sans Serif"/>
                <a:cs typeface="Microsoft Sans Serif"/>
              </a:rPr>
              <a:t>Sigue la historia </a:t>
            </a:r>
            <a:r>
              <a:rPr sz="1200" spc="-10" dirty="0">
                <a:solidFill>
                  <a:srgbClr val="004448"/>
                </a:solidFill>
                <a:latin typeface="Microsoft Sans Serif"/>
                <a:cs typeface="Microsoft Sans Serif"/>
              </a:rPr>
              <a:t>de</a:t>
            </a:r>
            <a:r>
              <a:rPr sz="1200" spc="-5" dirty="0">
                <a:solidFill>
                  <a:srgbClr val="004448"/>
                </a:solidFill>
                <a:latin typeface="Microsoft Sans Serif"/>
                <a:cs typeface="Microsoft Sans Serif"/>
              </a:rPr>
              <a:t> </a:t>
            </a:r>
            <a:r>
              <a:rPr sz="1200" spc="-15" dirty="0">
                <a:solidFill>
                  <a:srgbClr val="004448"/>
                </a:solidFill>
                <a:latin typeface="Microsoft Sans Serif"/>
                <a:cs typeface="Microsoft Sans Serif"/>
              </a:rPr>
              <a:t>Morridge</a:t>
            </a:r>
            <a:endParaRPr sz="1200">
              <a:latin typeface="Microsoft Sans Serif"/>
              <a:cs typeface="Microsoft Sans Serif"/>
            </a:endParaRPr>
          </a:p>
        </p:txBody>
      </p:sp>
      <p:sp>
        <p:nvSpPr>
          <p:cNvPr id="5" name="object 5"/>
          <p:cNvSpPr txBox="1"/>
          <p:nvPr/>
        </p:nvSpPr>
        <p:spPr>
          <a:xfrm>
            <a:off x="4099943" y="2881632"/>
            <a:ext cx="3021965" cy="2665095"/>
          </a:xfrm>
          <a:prstGeom prst="rect">
            <a:avLst/>
          </a:prstGeom>
        </p:spPr>
        <p:txBody>
          <a:bodyPr vert="horz" wrap="square" lIns="0" tIns="12697" rIns="0" bIns="0" rtlCol="0">
            <a:spAutoFit/>
          </a:bodyPr>
          <a:lstStyle/>
          <a:p>
            <a:pPr marL="12697" marR="5077" algn="just">
              <a:lnSpc>
                <a:spcPct val="99500"/>
              </a:lnSpc>
              <a:spcBef>
                <a:spcPts val="100"/>
              </a:spcBef>
            </a:pPr>
            <a:r>
              <a:rPr sz="1000" spc="-3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profesores </a:t>
            </a:r>
            <a:r>
              <a:rPr sz="1000" spc="-35" dirty="0">
                <a:solidFill>
                  <a:srgbClr val="57585B"/>
                </a:solidFill>
                <a:latin typeface="Microsoft Sans Serif"/>
                <a:cs typeface="Microsoft Sans Serif"/>
              </a:rPr>
              <a:t>de Naomi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animaron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explicar </a:t>
            </a:r>
            <a:r>
              <a:rPr sz="1000" spc="-30" dirty="0">
                <a:solidFill>
                  <a:srgbClr val="57585B"/>
                </a:solidFill>
                <a:latin typeface="Microsoft Sans Serif"/>
                <a:cs typeface="Microsoft Sans Serif"/>
              </a:rPr>
              <a:t>su </a:t>
            </a:r>
            <a:r>
              <a:rPr sz="1000" spc="-35" dirty="0">
                <a:solidFill>
                  <a:srgbClr val="57585B"/>
                </a:solidFill>
                <a:latin typeface="Microsoft Sans Serif"/>
                <a:cs typeface="Microsoft Sans Serif"/>
              </a:rPr>
              <a:t>idea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las </a:t>
            </a:r>
            <a:r>
              <a:rPr sz="1000" spc="-35" dirty="0">
                <a:solidFill>
                  <a:srgbClr val="57585B"/>
                </a:solidFill>
                <a:latin typeface="Microsoft Sans Serif"/>
                <a:cs typeface="Microsoft Sans Serif"/>
              </a:rPr>
              <a:t>gachas de avena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Mark </a:t>
            </a:r>
            <a:r>
              <a:rPr sz="1000" spc="-25" dirty="0">
                <a:solidFill>
                  <a:srgbClr val="57585B"/>
                </a:solidFill>
                <a:latin typeface="Microsoft Sans Serif"/>
                <a:cs typeface="Microsoft Sans Serif"/>
              </a:rPr>
              <a:t>saltó </a:t>
            </a:r>
            <a:r>
              <a:rPr sz="1000" spc="-30" dirty="0">
                <a:solidFill>
                  <a:srgbClr val="57585B"/>
                </a:solidFill>
                <a:latin typeface="Microsoft Sans Serif"/>
                <a:cs typeface="Microsoft Sans Serif"/>
              </a:rPr>
              <a:t>sobre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idea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inmediato.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consecuencia,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Naomi</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pasó</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trabajar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 Lee, </a:t>
            </a:r>
            <a:r>
              <a:rPr sz="1000" spc="-35" dirty="0">
                <a:solidFill>
                  <a:srgbClr val="57585B"/>
                </a:solidFill>
                <a:latin typeface="Microsoft Sans Serif"/>
                <a:cs typeface="Microsoft Sans Serif"/>
              </a:rPr>
              <a:t>donde </a:t>
            </a:r>
            <a:r>
              <a:rPr sz="1000" spc="-30" dirty="0">
                <a:solidFill>
                  <a:srgbClr val="57585B"/>
                </a:solidFill>
                <a:latin typeface="Microsoft Sans Serif"/>
                <a:cs typeface="Microsoft Sans Serif"/>
              </a:rPr>
              <a:t>adquirió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gran experiencia </a:t>
            </a:r>
            <a:r>
              <a:rPr sz="1000" spc="-35" dirty="0">
                <a:solidFill>
                  <a:srgbClr val="57585B"/>
                </a:solidFill>
                <a:latin typeface="Microsoft Sans Serif"/>
                <a:cs typeface="Microsoft Sans Serif"/>
              </a:rPr>
              <a:t>e </a:t>
            </a:r>
            <a:r>
              <a:rPr sz="1000" spc="-30" dirty="0">
                <a:solidFill>
                  <a:srgbClr val="57585B"/>
                </a:solidFill>
                <a:latin typeface="Microsoft Sans Serif"/>
                <a:cs typeface="Microsoft Sans Serif"/>
              </a:rPr>
              <a:t>hizo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nuevos </a:t>
            </a:r>
            <a:r>
              <a:rPr sz="1000" spc="-30" dirty="0">
                <a:solidFill>
                  <a:srgbClr val="57585B"/>
                </a:solidFill>
                <a:latin typeface="Microsoft Sans Serif"/>
                <a:cs typeface="Microsoft Sans Serif"/>
              </a:rPr>
              <a:t>contactos, </a:t>
            </a:r>
            <a:r>
              <a:rPr sz="1000" spc="-35" dirty="0">
                <a:solidFill>
                  <a:srgbClr val="57585B"/>
                </a:solidFill>
                <a:latin typeface="Microsoft Sans Serif"/>
                <a:cs typeface="Microsoft Sans Serif"/>
              </a:rPr>
              <a:t>antes de </a:t>
            </a:r>
            <a:r>
              <a:rPr sz="1000" spc="-30" dirty="0">
                <a:solidFill>
                  <a:srgbClr val="57585B"/>
                </a:solidFill>
                <a:latin typeface="Microsoft Sans Serif"/>
                <a:cs typeface="Microsoft Sans Serif"/>
              </a:rPr>
              <a:t>comprar su </a:t>
            </a:r>
            <a:r>
              <a:rPr sz="1000" spc="-25" dirty="0">
                <a:solidFill>
                  <a:srgbClr val="57585B"/>
                </a:solidFill>
                <a:latin typeface="Microsoft Sans Serif"/>
                <a:cs typeface="Microsoft Sans Serif"/>
              </a:rPr>
              <a:t>triciclo </a:t>
            </a:r>
            <a:r>
              <a:rPr sz="1000" spc="-30" dirty="0">
                <a:solidFill>
                  <a:srgbClr val="57585B"/>
                </a:solidFill>
                <a:latin typeface="Microsoft Sans Serif"/>
                <a:cs typeface="Microsoft Sans Serif"/>
              </a:rPr>
              <a:t>y montar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Morridge.</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No</a:t>
            </a:r>
            <a:r>
              <a:rPr sz="1000" spc="-35" dirty="0">
                <a:solidFill>
                  <a:srgbClr val="57585B"/>
                </a:solidFill>
                <a:latin typeface="Microsoft Sans Serif"/>
                <a:cs typeface="Microsoft Sans Serif"/>
              </a:rPr>
              <a:t> pasó</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mucho</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tiempo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antes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mercado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comida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callejera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enterara</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 </a:t>
            </a:r>
            <a:r>
              <a:rPr sz="1000" spc="-25" dirty="0">
                <a:solidFill>
                  <a:srgbClr val="57585B"/>
                </a:solidFill>
                <a:latin typeface="Microsoft Sans Serif"/>
                <a:cs typeface="Microsoft Sans Serif"/>
              </a:rPr>
              <a:t> iinciativa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le </a:t>
            </a:r>
            <a:r>
              <a:rPr sz="1000" spc="-30" dirty="0">
                <a:solidFill>
                  <a:srgbClr val="57585B"/>
                </a:solidFill>
                <a:latin typeface="Microsoft Sans Serif"/>
                <a:cs typeface="Microsoft Sans Serif"/>
              </a:rPr>
              <a:t>propuesisen verder sus </a:t>
            </a:r>
            <a:r>
              <a:rPr sz="1000" spc="-35" dirty="0">
                <a:solidFill>
                  <a:srgbClr val="57585B"/>
                </a:solidFill>
                <a:latin typeface="Microsoft Sans Serif"/>
                <a:cs typeface="Microsoft Sans Serif"/>
              </a:rPr>
              <a:t>gachas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risotto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mercado.</a:t>
            </a:r>
            <a:endParaRPr sz="1000">
              <a:latin typeface="Microsoft Sans Serif"/>
              <a:cs typeface="Microsoft Sans Serif"/>
            </a:endParaRPr>
          </a:p>
          <a:p>
            <a:pPr marL="12697" marR="5715" algn="just">
              <a:lnSpc>
                <a:spcPct val="99400"/>
              </a:lnSpc>
              <a:spcBef>
                <a:spcPts val="486"/>
              </a:spcBef>
            </a:pPr>
            <a:r>
              <a:rPr sz="1000" spc="-40" dirty="0">
                <a:solidFill>
                  <a:srgbClr val="57585B"/>
                </a:solidFill>
                <a:latin typeface="Microsoft Sans Serif"/>
                <a:cs typeface="Microsoft Sans Serif"/>
              </a:rPr>
              <a:t>A</a:t>
            </a:r>
            <a:r>
              <a:rPr sz="1000" spc="-35" dirty="0">
                <a:solidFill>
                  <a:srgbClr val="57585B"/>
                </a:solidFill>
                <a:latin typeface="Microsoft Sans Serif"/>
                <a:cs typeface="Microsoft Sans Serif"/>
              </a:rPr>
              <a:t> medida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negocio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desarrolló,</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Naomi</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le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empezaron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preguntar</a:t>
            </a:r>
            <a:r>
              <a:rPr sz="1000" spc="-25" dirty="0">
                <a:solidFill>
                  <a:srgbClr val="57585B"/>
                </a:solidFill>
                <a:latin typeface="Microsoft Sans Serif"/>
                <a:cs typeface="Microsoft Sans Serif"/>
              </a:rPr>
              <a:t> acerca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bebidas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entonces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cuando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James</a:t>
            </a:r>
            <a:r>
              <a:rPr sz="1000" spc="-30" dirty="0">
                <a:solidFill>
                  <a:srgbClr val="57585B"/>
                </a:solidFill>
                <a:latin typeface="Microsoft Sans Serif"/>
                <a:cs typeface="Microsoft Sans Serif"/>
              </a:rPr>
              <a:t> </a:t>
            </a:r>
            <a:r>
              <a:rPr sz="1000" spc="-15" dirty="0">
                <a:solidFill>
                  <a:srgbClr val="57585B"/>
                </a:solidFill>
                <a:latin typeface="Microsoft Sans Serif"/>
                <a:cs typeface="Microsoft Sans Serif"/>
              </a:rPr>
              <a:t>se </a:t>
            </a:r>
            <a:r>
              <a:rPr sz="1000" spc="-30" dirty="0">
                <a:solidFill>
                  <a:srgbClr val="57585B"/>
                </a:solidFill>
                <a:latin typeface="Microsoft Sans Serif"/>
                <a:cs typeface="Microsoft Sans Serif"/>
              </a:rPr>
              <a:t>incorporó</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socio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comercial.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Morridge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mudó</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sus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primeras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instalaciones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2020. </a:t>
            </a:r>
            <a:r>
              <a:rPr sz="1000" spc="-35" dirty="0">
                <a:solidFill>
                  <a:srgbClr val="57585B"/>
                </a:solidFill>
                <a:latin typeface="Microsoft Sans Serif"/>
                <a:cs typeface="Microsoft Sans Serif"/>
              </a:rPr>
              <a:t>Su</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clientela </a:t>
            </a:r>
            <a:r>
              <a:rPr sz="1000" spc="-30" dirty="0">
                <a:solidFill>
                  <a:srgbClr val="57585B"/>
                </a:solidFill>
                <a:latin typeface="Microsoft Sans Serif"/>
                <a:cs typeface="Microsoft Sans Serif"/>
              </a:rPr>
              <a:t>ya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sólida y su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tienda se encuentra </a:t>
            </a:r>
            <a:r>
              <a:rPr sz="1000" spc="-35" dirty="0">
                <a:solidFill>
                  <a:srgbClr val="57585B"/>
                </a:solidFill>
                <a:latin typeface="Microsoft Sans Serif"/>
                <a:cs typeface="Microsoft Sans Serif"/>
              </a:rPr>
              <a:t>en un </a:t>
            </a:r>
            <a:r>
              <a:rPr sz="1000" spc="-25" dirty="0">
                <a:solidFill>
                  <a:srgbClr val="57585B"/>
                </a:solidFill>
                <a:latin typeface="Microsoft Sans Serif"/>
                <a:cs typeface="Microsoft Sans Serif"/>
              </a:rPr>
              <a:t>distrito </a:t>
            </a:r>
            <a:r>
              <a:rPr sz="1000" spc="-30" dirty="0">
                <a:solidFill>
                  <a:srgbClr val="57585B"/>
                </a:solidFill>
                <a:latin typeface="Microsoft Sans Serif"/>
                <a:cs typeface="Microsoft Sans Serif"/>
              </a:rPr>
              <a:t>comercial prominente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el centro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ciudad. Sienten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hacer </a:t>
            </a:r>
            <a:r>
              <a:rPr sz="1000" spc="-25" dirty="0">
                <a:solidFill>
                  <a:srgbClr val="57585B"/>
                </a:solidFill>
                <a:latin typeface="Microsoft Sans Serif"/>
                <a:cs typeface="Microsoft Sans Serif"/>
              </a:rPr>
              <a:t>crecer </a:t>
            </a:r>
            <a:r>
              <a:rPr sz="1000" spc="-30" dirty="0">
                <a:solidFill>
                  <a:srgbClr val="57585B"/>
                </a:solidFill>
                <a:latin typeface="Microsoft Sans Serif"/>
                <a:cs typeface="Microsoft Sans Serif"/>
              </a:rPr>
              <a:t>su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negocio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entender</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mercado.</a:t>
            </a:r>
            <a:endParaRPr sz="1000">
              <a:latin typeface="Microsoft Sans Serif"/>
              <a:cs typeface="Microsoft Sans Serif"/>
            </a:endParaRPr>
          </a:p>
        </p:txBody>
      </p:sp>
      <p:sp>
        <p:nvSpPr>
          <p:cNvPr id="6" name="object 6"/>
          <p:cNvSpPr txBox="1"/>
          <p:nvPr/>
        </p:nvSpPr>
        <p:spPr>
          <a:xfrm>
            <a:off x="4099943" y="5747384"/>
            <a:ext cx="3020060" cy="81280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algn="just">
              <a:lnSpc>
                <a:spcPts val="1185"/>
              </a:lnSpc>
            </a:pPr>
            <a:r>
              <a:rPr sz="1000" spc="-35" dirty="0">
                <a:solidFill>
                  <a:srgbClr val="57585B"/>
                </a:solidFill>
                <a:latin typeface="Microsoft Sans Serif"/>
                <a:cs typeface="Microsoft Sans Serif"/>
              </a:rPr>
              <a:t>Los</a:t>
            </a:r>
            <a:r>
              <a:rPr sz="1000" spc="600" dirty="0">
                <a:solidFill>
                  <a:srgbClr val="57585B"/>
                </a:solidFill>
                <a:latin typeface="Microsoft Sans Serif"/>
                <a:cs typeface="Microsoft Sans Serif"/>
              </a:rPr>
              <a:t> </a:t>
            </a:r>
            <a:r>
              <a:rPr sz="1000" spc="-30" dirty="0">
                <a:solidFill>
                  <a:srgbClr val="57585B"/>
                </a:solidFill>
                <a:latin typeface="Microsoft Sans Serif"/>
                <a:cs typeface="Microsoft Sans Serif"/>
              </a:rPr>
              <a:t>beneficios</a:t>
            </a:r>
            <a:r>
              <a:rPr sz="1000" spc="6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5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6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t>
            </a:r>
            <a:r>
              <a:rPr sz="1000" spc="6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595" dirty="0">
                <a:solidFill>
                  <a:srgbClr val="57585B"/>
                </a:solidFill>
                <a:latin typeface="Microsoft Sans Serif"/>
                <a:cs typeface="Microsoft Sans Serif"/>
              </a:rPr>
              <a:t> </a:t>
            </a:r>
            <a:r>
              <a:rPr sz="1000" spc="-35" dirty="0">
                <a:solidFill>
                  <a:srgbClr val="57585B"/>
                </a:solidFill>
                <a:latin typeface="Microsoft Sans Serif"/>
                <a:cs typeface="Microsoft Sans Serif"/>
              </a:rPr>
              <a:t>avena</a:t>
            </a:r>
            <a:r>
              <a:rPr sz="1000" spc="5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endParaRPr sz="1000">
              <a:latin typeface="Microsoft Sans Serif"/>
              <a:cs typeface="Microsoft Sans Serif"/>
            </a:endParaRPr>
          </a:p>
          <a:p>
            <a:pPr marL="12697" marR="5077" algn="just">
              <a:lnSpc>
                <a:spcPct val="99500"/>
              </a:lnSpc>
              <a:spcBef>
                <a:spcPts val="5"/>
              </a:spcBef>
            </a:pPr>
            <a:r>
              <a:rPr sz="1000" spc="-30" dirty="0">
                <a:solidFill>
                  <a:srgbClr val="57585B"/>
                </a:solidFill>
                <a:latin typeface="Microsoft Sans Serif"/>
                <a:cs typeface="Microsoft Sans Serif"/>
              </a:rPr>
              <a:t>ampliamente conocidos, </a:t>
            </a:r>
            <a:r>
              <a:rPr sz="1000" spc="-25" dirty="0">
                <a:solidFill>
                  <a:srgbClr val="57585B"/>
                </a:solidFill>
                <a:latin typeface="Microsoft Sans Serif"/>
                <a:cs typeface="Microsoft Sans Serif"/>
              </a:rPr>
              <a:t>pero </a:t>
            </a:r>
            <a:r>
              <a:rPr sz="1000" spc="-30" dirty="0">
                <a:solidFill>
                  <a:srgbClr val="57585B"/>
                </a:solidFill>
                <a:latin typeface="Microsoft Sans Serif"/>
                <a:cs typeface="Microsoft Sans Serif"/>
              </a:rPr>
              <a:t>Morridge agrega </a:t>
            </a:r>
            <a:r>
              <a:rPr sz="1000" spc="-25" dirty="0">
                <a:solidFill>
                  <a:srgbClr val="57585B"/>
                </a:solidFill>
                <a:latin typeface="Microsoft Sans Serif"/>
                <a:cs typeface="Microsoft Sans Serif"/>
              </a:rPr>
              <a:t>color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sabor,</a:t>
            </a:r>
            <a:r>
              <a:rPr sz="1000" spc="-25" dirty="0">
                <a:solidFill>
                  <a:srgbClr val="57585B"/>
                </a:solidFill>
                <a:latin typeface="Microsoft Sans Serif"/>
                <a:cs typeface="Microsoft Sans Serif"/>
              </a:rPr>
              <a:t> nutrición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imaginación.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Sirven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desayunos</a:t>
            </a:r>
            <a:r>
              <a:rPr sz="1000" spc="-30" dirty="0">
                <a:solidFill>
                  <a:srgbClr val="57585B"/>
                </a:solidFill>
                <a:latin typeface="Microsoft Sans Serif"/>
                <a:cs typeface="Microsoft Sans Serif"/>
              </a:rPr>
              <a:t> 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almuerzos,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ofertas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principalmente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vegetarianas.</a:t>
            </a:r>
            <a:endParaRPr sz="1000">
              <a:latin typeface="Microsoft Sans Serif"/>
              <a:cs typeface="Microsoft Sans Serif"/>
            </a:endParaRPr>
          </a:p>
        </p:txBody>
      </p:sp>
      <p:sp>
        <p:nvSpPr>
          <p:cNvPr id="7" name="object 7"/>
          <p:cNvSpPr txBox="1"/>
          <p:nvPr/>
        </p:nvSpPr>
        <p:spPr>
          <a:xfrm>
            <a:off x="4098416" y="6690740"/>
            <a:ext cx="3021330" cy="2181860"/>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3967" marR="5077" algn="just">
              <a:lnSpc>
                <a:spcPct val="99400"/>
              </a:lnSpc>
              <a:spcBef>
                <a:spcPts val="25"/>
              </a:spcBef>
            </a:pPr>
            <a:r>
              <a:rPr sz="1000" spc="-3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grandes </a:t>
            </a:r>
            <a:r>
              <a:rPr sz="1000" spc="-35" dirty="0">
                <a:solidFill>
                  <a:srgbClr val="57585B"/>
                </a:solidFill>
                <a:latin typeface="Microsoft Sans Serif"/>
                <a:cs typeface="Microsoft Sans Serif"/>
              </a:rPr>
              <a:t>cadenas usan mucho </a:t>
            </a:r>
            <a:r>
              <a:rPr sz="1000" spc="-25" dirty="0">
                <a:solidFill>
                  <a:srgbClr val="57585B"/>
                </a:solidFill>
                <a:latin typeface="Microsoft Sans Serif"/>
                <a:cs typeface="Microsoft Sans Serif"/>
              </a:rPr>
              <a:t>plástico </a:t>
            </a:r>
            <a:r>
              <a:rPr sz="1000" spc="-30" dirty="0">
                <a:solidFill>
                  <a:srgbClr val="57585B"/>
                </a:solidFill>
                <a:latin typeface="Microsoft Sans Serif"/>
                <a:cs typeface="Microsoft Sans Serif"/>
              </a:rPr>
              <a:t>y no reciclan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café molido por ejemplo, </a:t>
            </a:r>
            <a:r>
              <a:rPr sz="1000" spc="-35" dirty="0">
                <a:solidFill>
                  <a:srgbClr val="57585B"/>
                </a:solidFill>
                <a:latin typeface="Microsoft Sans Serif"/>
                <a:cs typeface="Microsoft Sans Serif"/>
              </a:rPr>
              <a:t>por </a:t>
            </a:r>
            <a:r>
              <a:rPr sz="1000" spc="-25" dirty="0">
                <a:solidFill>
                  <a:srgbClr val="57585B"/>
                </a:solidFill>
                <a:latin typeface="Microsoft Sans Serif"/>
                <a:cs typeface="Microsoft Sans Serif"/>
              </a:rPr>
              <a:t>lo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las personas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visitan</a:t>
            </a:r>
            <a:r>
              <a:rPr sz="1000" spc="-20" dirty="0">
                <a:solidFill>
                  <a:srgbClr val="57585B"/>
                </a:solidFill>
                <a:latin typeface="Microsoft Sans Serif"/>
                <a:cs typeface="Microsoft Sans Serif"/>
              </a:rPr>
              <a:t> cafeterías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especializadas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quieren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mucha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más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información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Acerca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dónde</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obtienen</a:t>
            </a:r>
            <a:r>
              <a:rPr sz="1000" spc="-25" dirty="0">
                <a:solidFill>
                  <a:srgbClr val="57585B"/>
                </a:solidFill>
                <a:latin typeface="Microsoft Sans Serif"/>
                <a:cs typeface="Microsoft Sans Serif"/>
              </a:rPr>
              <a:t> 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ingredientes y </a:t>
            </a:r>
            <a:r>
              <a:rPr sz="1000" spc="-35" dirty="0">
                <a:solidFill>
                  <a:srgbClr val="57585B"/>
                </a:solidFill>
                <a:latin typeface="Microsoft Sans Serif"/>
                <a:cs typeface="Microsoft Sans Serif"/>
              </a:rPr>
              <a:t>no </a:t>
            </a:r>
            <a:r>
              <a:rPr sz="1000" spc="-30" dirty="0">
                <a:solidFill>
                  <a:srgbClr val="57585B"/>
                </a:solidFill>
                <a:latin typeface="Microsoft Sans Serif"/>
                <a:cs typeface="Microsoft Sans Serif"/>
              </a:rPr>
              <a:t>están tan preocupadas Acerca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los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costos, </a:t>
            </a:r>
            <a:r>
              <a:rPr sz="1000" spc="-30" dirty="0">
                <a:solidFill>
                  <a:srgbClr val="57585B"/>
                </a:solidFill>
                <a:latin typeface="Microsoft Sans Serif"/>
                <a:cs typeface="Microsoft Sans Serif"/>
              </a:rPr>
              <a:t>Morridge satisface estas necesidades. </a:t>
            </a:r>
            <a:r>
              <a:rPr sz="1000" spc="-35" dirty="0">
                <a:solidFill>
                  <a:srgbClr val="57585B"/>
                </a:solidFill>
                <a:latin typeface="Microsoft Sans Serif"/>
                <a:cs typeface="Microsoft Sans Serif"/>
              </a:rPr>
              <a:t>Además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esto,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obtienen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avena</a:t>
            </a:r>
            <a:r>
              <a:rPr sz="1000" spc="-30" dirty="0">
                <a:solidFill>
                  <a:srgbClr val="57585B"/>
                </a:solidFill>
                <a:latin typeface="Microsoft Sans Serif"/>
                <a:cs typeface="Microsoft Sans Serif"/>
              </a:rPr>
              <a:t> orgánica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granja </a:t>
            </a:r>
            <a:r>
              <a:rPr sz="1000" spc="-25" dirty="0">
                <a:solidFill>
                  <a:srgbClr val="57585B"/>
                </a:solidFill>
                <a:latin typeface="Microsoft Sans Serif"/>
                <a:cs typeface="Microsoft Sans Serif"/>
              </a:rPr>
              <a:t> familiar local. </a:t>
            </a:r>
            <a:r>
              <a:rPr sz="1000" spc="-35" dirty="0">
                <a:solidFill>
                  <a:srgbClr val="57585B"/>
                </a:solidFill>
                <a:latin typeface="Microsoft Sans Serif"/>
                <a:cs typeface="Microsoft Sans Serif"/>
              </a:rPr>
              <a:t>Recogen pedidos de </a:t>
            </a:r>
            <a:r>
              <a:rPr sz="1000" spc="-25" dirty="0">
                <a:solidFill>
                  <a:srgbClr val="57585B"/>
                </a:solidFill>
                <a:latin typeface="Microsoft Sans Serif"/>
                <a:cs typeface="Microsoft Sans Serif"/>
              </a:rPr>
              <a:t>solo </a:t>
            </a:r>
            <a:r>
              <a:rPr sz="1000" spc="-35" dirty="0">
                <a:solidFill>
                  <a:srgbClr val="57585B"/>
                </a:solidFill>
                <a:latin typeface="Microsoft Sans Serif"/>
                <a:cs typeface="Microsoft Sans Serif"/>
              </a:rPr>
              <a:t>25 </a:t>
            </a:r>
            <a:r>
              <a:rPr sz="1000" spc="-25" dirty="0">
                <a:solidFill>
                  <a:srgbClr val="57585B"/>
                </a:solidFill>
                <a:latin typeface="Microsoft Sans Serif"/>
                <a:cs typeface="Microsoft Sans Serif"/>
              </a:rPr>
              <a:t>kilos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vez </a:t>
            </a:r>
            <a:r>
              <a:rPr sz="1000" spc="-30" dirty="0">
                <a:solidFill>
                  <a:srgbClr val="57585B"/>
                </a:solidFill>
                <a:latin typeface="Microsoft Sans Serif"/>
                <a:cs typeface="Microsoft Sans Serif"/>
              </a:rPr>
              <a:t> para</a:t>
            </a:r>
            <a:r>
              <a:rPr sz="1000" spc="-25" dirty="0">
                <a:solidFill>
                  <a:srgbClr val="57585B"/>
                </a:solidFill>
                <a:latin typeface="Microsoft Sans Serif"/>
                <a:cs typeface="Microsoft Sans Serif"/>
              </a:rPr>
              <a:t> garantizar</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frescura,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reducir</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desperdicio.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Morridge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obtiene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leche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vecina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Mawley</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Town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Farm,</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funciona </a:t>
            </a:r>
            <a:r>
              <a:rPr sz="1000" spc="-3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energía </a:t>
            </a:r>
            <a:r>
              <a:rPr sz="1000" spc="-40" dirty="0">
                <a:solidFill>
                  <a:srgbClr val="57585B"/>
                </a:solidFill>
                <a:latin typeface="Microsoft Sans Serif"/>
                <a:cs typeface="Microsoft Sans Serif"/>
              </a:rPr>
              <a:t>100%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renovable.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a:t>
            </a:r>
            <a:r>
              <a:rPr sz="1000" spc="-30" dirty="0">
                <a:solidFill>
                  <a:srgbClr val="57585B"/>
                </a:solidFill>
                <a:latin typeface="Microsoft Sans Serif"/>
                <a:cs typeface="Microsoft Sans Serif"/>
              </a:rPr>
              <a:t> utilizan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cucharas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compostables,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vasos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llevar</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envases.</a:t>
            </a:r>
            <a:endParaRPr sz="1000">
              <a:latin typeface="Microsoft Sans Serif"/>
              <a:cs typeface="Microsoft Sans Serif"/>
            </a:endParaRPr>
          </a:p>
        </p:txBody>
      </p:sp>
      <p:sp>
        <p:nvSpPr>
          <p:cNvPr id="8" name="object 8"/>
          <p:cNvSpPr txBox="1"/>
          <p:nvPr/>
        </p:nvSpPr>
        <p:spPr>
          <a:xfrm>
            <a:off x="4099943" y="9003029"/>
            <a:ext cx="3021330" cy="111442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nSpc>
                <a:spcPts val="1190"/>
              </a:lnSpc>
              <a:spcBef>
                <a:spcPts val="35"/>
              </a:spcBef>
            </a:pPr>
            <a:r>
              <a:rPr sz="1000" spc="-30" dirty="0">
                <a:solidFill>
                  <a:srgbClr val="57585B"/>
                </a:solidFill>
                <a:latin typeface="Microsoft Sans Serif"/>
                <a:cs typeface="Microsoft Sans Serif"/>
              </a:rPr>
              <a:t>Garantizan</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8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café</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origen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ético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85" dirty="0">
                <a:solidFill>
                  <a:srgbClr val="57585B"/>
                </a:solidFill>
                <a:latin typeface="Microsoft Sans Serif"/>
                <a:cs typeface="Microsoft Sans Serif"/>
              </a:rPr>
              <a:t> </a:t>
            </a:r>
            <a:r>
              <a:rPr sz="1000" spc="-25" dirty="0">
                <a:solidFill>
                  <a:srgbClr val="57585B"/>
                </a:solidFill>
                <a:latin typeface="Microsoft Sans Serif"/>
                <a:cs typeface="Microsoft Sans Serif"/>
              </a:rPr>
              <a:t>libre</a:t>
            </a:r>
            <a:r>
              <a:rPr sz="1000" spc="19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pesticidas.</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Desde</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principio,</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45" dirty="0">
                <a:solidFill>
                  <a:srgbClr val="57585B"/>
                </a:solidFill>
                <a:latin typeface="Microsoft Sans Serif"/>
                <a:cs typeface="Microsoft Sans Serif"/>
              </a:rPr>
              <a:t> </a:t>
            </a:r>
            <a:r>
              <a:rPr sz="1000" spc="-25" dirty="0">
                <a:solidFill>
                  <a:srgbClr val="57585B"/>
                </a:solidFill>
                <a:latin typeface="Microsoft Sans Serif"/>
                <a:cs typeface="Microsoft Sans Serif"/>
              </a:rPr>
              <a:t>calidad,</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Morridge</a:t>
            </a:r>
            <a:r>
              <a:rPr sz="1000" spc="4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endParaRPr sz="1000">
              <a:latin typeface="Microsoft Sans Serif"/>
              <a:cs typeface="Microsoft Sans Serif"/>
            </a:endParaRPr>
          </a:p>
          <a:p>
            <a:pPr marL="12697" marR="6982">
              <a:lnSpc>
                <a:spcPts val="1190"/>
              </a:lnSpc>
              <a:spcBef>
                <a:spcPts val="5"/>
              </a:spcBef>
            </a:pPr>
            <a:r>
              <a:rPr sz="1000" spc="-25" dirty="0">
                <a:solidFill>
                  <a:srgbClr val="57585B"/>
                </a:solidFill>
                <a:latin typeface="Microsoft Sans Serif"/>
                <a:cs typeface="Microsoft Sans Serif"/>
              </a:rPr>
              <a:t>tratado</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ser</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razonable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calculando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costo</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Morridge</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quiere</a:t>
            </a:r>
            <a:r>
              <a:rPr sz="1000" spc="120" dirty="0">
                <a:solidFill>
                  <a:srgbClr val="57585B"/>
                </a:solidFill>
                <a:latin typeface="Microsoft Sans Serif"/>
                <a:cs typeface="Microsoft Sans Serif"/>
              </a:rPr>
              <a:t> </a:t>
            </a:r>
            <a:r>
              <a:rPr sz="1000" spc="-30" dirty="0">
                <a:solidFill>
                  <a:srgbClr val="57585B"/>
                </a:solidFill>
                <a:latin typeface="Microsoft Sans Serif"/>
                <a:cs typeface="Microsoft Sans Serif"/>
              </a:rPr>
              <a:t>tener</a:t>
            </a:r>
            <a:r>
              <a:rPr sz="1000" spc="114"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tienda</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14"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endParaRPr sz="1000">
              <a:latin typeface="Microsoft Sans Serif"/>
              <a:cs typeface="Microsoft Sans Serif"/>
            </a:endParaRPr>
          </a:p>
          <a:p>
            <a:pPr marL="12697" marR="5715">
              <a:lnSpc>
                <a:spcPts val="1190"/>
              </a:lnSpc>
              <a:spcBef>
                <a:spcPts val="10"/>
              </a:spcBef>
            </a:pPr>
            <a:r>
              <a:rPr sz="1000" spc="-30" dirty="0">
                <a:solidFill>
                  <a:srgbClr val="57585B"/>
                </a:solidFill>
                <a:latin typeface="Microsoft Sans Serif"/>
                <a:cs typeface="Microsoft Sans Serif"/>
              </a:rPr>
              <a:t>estén</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realmente</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orgullosos</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donde</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sirvan</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comida</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bebida</a:t>
            </a:r>
            <a:r>
              <a:rPr sz="1000" spc="28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deliciosas</a:t>
            </a:r>
            <a:r>
              <a:rPr sz="1000" spc="28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8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origen</a:t>
            </a:r>
            <a:r>
              <a:rPr sz="1000" spc="315" dirty="0">
                <a:solidFill>
                  <a:srgbClr val="57585B"/>
                </a:solidFill>
                <a:latin typeface="Microsoft Sans Serif"/>
                <a:cs typeface="Microsoft Sans Serif"/>
              </a:rPr>
              <a:t> </a:t>
            </a:r>
            <a:r>
              <a:rPr sz="1000" spc="-25" dirty="0">
                <a:solidFill>
                  <a:srgbClr val="57585B"/>
                </a:solidFill>
                <a:latin typeface="Microsoft Sans Serif"/>
                <a:cs typeface="Microsoft Sans Serif"/>
              </a:rPr>
              <a:t>ético</a:t>
            </a:r>
            <a:r>
              <a:rPr sz="1000" spc="285" dirty="0">
                <a:solidFill>
                  <a:srgbClr val="57585B"/>
                </a:solidFill>
                <a:latin typeface="Microsoft Sans Serif"/>
                <a:cs typeface="Microsoft Sans Serif"/>
              </a:rPr>
              <a:t> </a:t>
            </a:r>
            <a:r>
              <a:rPr sz="1000" spc="-35" dirty="0">
                <a:solidFill>
                  <a:srgbClr val="57585B"/>
                </a:solidFill>
                <a:latin typeface="Microsoft Sans Serif"/>
                <a:cs typeface="Microsoft Sans Serif"/>
              </a:rPr>
              <a:t>hechas</a:t>
            </a:r>
            <a:r>
              <a:rPr sz="1000" spc="28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80" dirty="0">
                <a:solidFill>
                  <a:srgbClr val="57585B"/>
                </a:solidFill>
                <a:latin typeface="Microsoft Sans Serif"/>
                <a:cs typeface="Microsoft Sans Serif"/>
              </a:rPr>
              <a:t> </a:t>
            </a:r>
            <a:r>
              <a:rPr sz="1000" spc="-30" dirty="0">
                <a:solidFill>
                  <a:srgbClr val="57585B"/>
                </a:solidFill>
                <a:latin typeface="Microsoft Sans Serif"/>
                <a:cs typeface="Microsoft Sans Serif"/>
              </a:rPr>
              <a:t>amor.</a:t>
            </a:r>
            <a:endParaRPr sz="1000">
              <a:latin typeface="Microsoft Sans Serif"/>
              <a:cs typeface="Microsoft Sans Serif"/>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3820798" y="6671474"/>
            <a:ext cx="214629" cy="221576"/>
          </a:xfrm>
          <a:prstGeom prst="rect">
            <a:avLst/>
          </a:prstGeom>
        </p:spPr>
      </p:pic>
      <p:sp>
        <p:nvSpPr>
          <p:cNvPr id="10" name="object 10"/>
          <p:cNvSpPr/>
          <p:nvPr/>
        </p:nvSpPr>
        <p:spPr>
          <a:xfrm>
            <a:off x="7149468" y="10195546"/>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1" name="object 11"/>
          <p:cNvGrpSpPr/>
          <p:nvPr/>
        </p:nvGrpSpPr>
        <p:grpSpPr>
          <a:xfrm>
            <a:off x="0" y="9384156"/>
            <a:ext cx="3014980" cy="1310005"/>
            <a:chOff x="0" y="9384156"/>
            <a:chExt cx="3014980" cy="1310005"/>
          </a:xfrm>
        </p:grpSpPr>
        <p:pic>
          <p:nvPicPr>
            <p:cNvPr id="12" name="object 12"/>
            <p:cNvPicPr/>
            <p:nvPr/>
          </p:nvPicPr>
          <p:blipFill>
            <a:blip r:embed="rId3" cstate="screen">
              <a:extLst>
                <a:ext uri="{28A0092B-C50C-407E-A947-70E740481C1C}">
                  <a14:useLocalDpi xmlns:a14="http://schemas.microsoft.com/office/drawing/2010/main"/>
                </a:ext>
              </a:extLst>
            </a:blip>
            <a:stretch>
              <a:fillRect/>
            </a:stretch>
          </p:blipFill>
          <p:spPr>
            <a:xfrm>
              <a:off x="145414" y="10289692"/>
              <a:ext cx="153035" cy="131445"/>
            </a:xfrm>
            <a:prstGeom prst="rect">
              <a:avLst/>
            </a:prstGeom>
          </p:spPr>
        </p:pic>
        <p:sp>
          <p:nvSpPr>
            <p:cNvPr id="13" name="object 13"/>
            <p:cNvSpPr/>
            <p:nvPr/>
          </p:nvSpPr>
          <p:spPr>
            <a:xfrm>
              <a:off x="80011" y="10356367"/>
              <a:ext cx="248285" cy="323215"/>
            </a:xfrm>
            <a:custGeom>
              <a:avLst/>
              <a:gdLst/>
              <a:ahLst/>
              <a:cxnLst/>
              <a:rect l="l" t="t" r="r" b="b"/>
              <a:pathLst>
                <a:path w="248285" h="323215">
                  <a:moveTo>
                    <a:pt x="132078" y="0"/>
                  </a:moveTo>
                  <a:lnTo>
                    <a:pt x="123823" y="1269"/>
                  </a:lnTo>
                  <a:lnTo>
                    <a:pt x="116203" y="5714"/>
                  </a:lnTo>
                  <a:lnTo>
                    <a:pt x="111123" y="13334"/>
                  </a:lnTo>
                  <a:lnTo>
                    <a:pt x="71753" y="121284"/>
                  </a:lnTo>
                  <a:lnTo>
                    <a:pt x="65403" y="123189"/>
                  </a:lnTo>
                  <a:lnTo>
                    <a:pt x="55878" y="119379"/>
                  </a:lnTo>
                  <a:lnTo>
                    <a:pt x="53338" y="116839"/>
                  </a:lnTo>
                  <a:lnTo>
                    <a:pt x="46354" y="94614"/>
                  </a:lnTo>
                  <a:lnTo>
                    <a:pt x="44450" y="85724"/>
                  </a:lnTo>
                  <a:lnTo>
                    <a:pt x="38100" y="80644"/>
                  </a:lnTo>
                  <a:lnTo>
                    <a:pt x="31115" y="78104"/>
                  </a:lnTo>
                  <a:lnTo>
                    <a:pt x="19050" y="76199"/>
                  </a:lnTo>
                  <a:lnTo>
                    <a:pt x="7620" y="80009"/>
                  </a:lnTo>
                  <a:lnTo>
                    <a:pt x="635" y="88264"/>
                  </a:lnTo>
                  <a:lnTo>
                    <a:pt x="0" y="100964"/>
                  </a:lnTo>
                  <a:lnTo>
                    <a:pt x="34290" y="276854"/>
                  </a:lnTo>
                  <a:lnTo>
                    <a:pt x="35560" y="277489"/>
                  </a:lnTo>
                  <a:lnTo>
                    <a:pt x="159383" y="323209"/>
                  </a:lnTo>
                  <a:lnTo>
                    <a:pt x="161288" y="321939"/>
                  </a:lnTo>
                  <a:lnTo>
                    <a:pt x="180973" y="278759"/>
                  </a:lnTo>
                  <a:lnTo>
                    <a:pt x="210183" y="257169"/>
                  </a:lnTo>
                  <a:lnTo>
                    <a:pt x="229868" y="238119"/>
                  </a:lnTo>
                  <a:lnTo>
                    <a:pt x="241933" y="219069"/>
                  </a:lnTo>
                  <a:lnTo>
                    <a:pt x="248283" y="199389"/>
                  </a:lnTo>
                  <a:lnTo>
                    <a:pt x="247648" y="180339"/>
                  </a:lnTo>
                  <a:lnTo>
                    <a:pt x="240663" y="167639"/>
                  </a:lnTo>
                  <a:lnTo>
                    <a:pt x="231138" y="158749"/>
                  </a:lnTo>
                  <a:lnTo>
                    <a:pt x="222248" y="153669"/>
                  </a:lnTo>
                  <a:lnTo>
                    <a:pt x="219073" y="152399"/>
                  </a:lnTo>
                  <a:lnTo>
                    <a:pt x="188593" y="123189"/>
                  </a:lnTo>
                  <a:lnTo>
                    <a:pt x="177163" y="121919"/>
                  </a:lnTo>
                  <a:lnTo>
                    <a:pt x="175893" y="120649"/>
                  </a:lnTo>
                  <a:lnTo>
                    <a:pt x="175893" y="119379"/>
                  </a:lnTo>
                  <a:lnTo>
                    <a:pt x="172083" y="110489"/>
                  </a:lnTo>
                  <a:lnTo>
                    <a:pt x="136523" y="91439"/>
                  </a:lnTo>
                  <a:lnTo>
                    <a:pt x="135253" y="89534"/>
                  </a:lnTo>
                  <a:lnTo>
                    <a:pt x="156843" y="29844"/>
                  </a:lnTo>
                  <a:lnTo>
                    <a:pt x="157478" y="20954"/>
                  </a:lnTo>
                  <a:lnTo>
                    <a:pt x="154938" y="12699"/>
                  </a:lnTo>
                  <a:lnTo>
                    <a:pt x="149223" y="6349"/>
                  </a:lnTo>
                  <a:lnTo>
                    <a:pt x="140968" y="1904"/>
                  </a:lnTo>
                  <a:lnTo>
                    <a:pt x="132078" y="0"/>
                  </a:lnTo>
                  <a:close/>
                </a:path>
              </a:pathLst>
            </a:custGeom>
            <a:solidFill>
              <a:srgbClr val="CC912F"/>
            </a:solidFill>
          </p:spPr>
          <p:txBody>
            <a:bodyPr wrap="square" lIns="0" tIns="0" rIns="0" bIns="0" rtlCol="0"/>
            <a:lstStyle/>
            <a:p>
              <a:endParaRPr/>
            </a:p>
          </p:txBody>
        </p:sp>
        <p:sp>
          <p:nvSpPr>
            <p:cNvPr id="14" name="object 14"/>
            <p:cNvSpPr/>
            <p:nvPr/>
          </p:nvSpPr>
          <p:spPr>
            <a:xfrm>
              <a:off x="0" y="9384156"/>
              <a:ext cx="3014980" cy="1310005"/>
            </a:xfrm>
            <a:custGeom>
              <a:avLst/>
              <a:gdLst/>
              <a:ahLst/>
              <a:cxnLst/>
              <a:rect l="l" t="t" r="r" b="b"/>
              <a:pathLst>
                <a:path w="3014980" h="1310004">
                  <a:moveTo>
                    <a:pt x="3014345" y="20319"/>
                  </a:moveTo>
                  <a:lnTo>
                    <a:pt x="1182370" y="20319"/>
                  </a:lnTo>
                  <a:lnTo>
                    <a:pt x="2994025" y="27304"/>
                  </a:lnTo>
                  <a:lnTo>
                    <a:pt x="2991485" y="51460"/>
                  </a:lnTo>
                  <a:lnTo>
                    <a:pt x="2979420" y="137185"/>
                  </a:lnTo>
                  <a:lnTo>
                    <a:pt x="2968625" y="195605"/>
                  </a:lnTo>
                  <a:lnTo>
                    <a:pt x="2954020" y="262915"/>
                  </a:lnTo>
                  <a:lnTo>
                    <a:pt x="2938145" y="327685"/>
                  </a:lnTo>
                  <a:lnTo>
                    <a:pt x="2921000" y="389915"/>
                  </a:lnTo>
                  <a:lnTo>
                    <a:pt x="2902501" y="449213"/>
                  </a:lnTo>
                  <a:lnTo>
                    <a:pt x="2883535" y="504850"/>
                  </a:lnTo>
                  <a:lnTo>
                    <a:pt x="2864485" y="557555"/>
                  </a:lnTo>
                  <a:lnTo>
                    <a:pt x="2844800" y="606450"/>
                  </a:lnTo>
                  <a:lnTo>
                    <a:pt x="2824480" y="652805"/>
                  </a:lnTo>
                  <a:lnTo>
                    <a:pt x="2804795" y="695350"/>
                  </a:lnTo>
                  <a:lnTo>
                    <a:pt x="2785745" y="734720"/>
                  </a:lnTo>
                  <a:lnTo>
                    <a:pt x="2767330" y="770915"/>
                  </a:lnTo>
                  <a:lnTo>
                    <a:pt x="2724150" y="847750"/>
                  </a:lnTo>
                  <a:lnTo>
                    <a:pt x="2696845" y="891565"/>
                  </a:lnTo>
                  <a:lnTo>
                    <a:pt x="2668905" y="934110"/>
                  </a:lnTo>
                  <a:lnTo>
                    <a:pt x="2640330" y="975385"/>
                  </a:lnTo>
                  <a:lnTo>
                    <a:pt x="2609850" y="1014755"/>
                  </a:lnTo>
                  <a:lnTo>
                    <a:pt x="2579370" y="1053490"/>
                  </a:lnTo>
                  <a:lnTo>
                    <a:pt x="2546985" y="1090955"/>
                  </a:lnTo>
                  <a:lnTo>
                    <a:pt x="2513965" y="1126515"/>
                  </a:lnTo>
                  <a:lnTo>
                    <a:pt x="2480310" y="1161440"/>
                  </a:lnTo>
                  <a:lnTo>
                    <a:pt x="2445385" y="1194455"/>
                  </a:lnTo>
                  <a:lnTo>
                    <a:pt x="2409825" y="1226840"/>
                  </a:lnTo>
                  <a:lnTo>
                    <a:pt x="2372995" y="1257320"/>
                  </a:lnTo>
                  <a:lnTo>
                    <a:pt x="2334895" y="1286530"/>
                  </a:lnTo>
                  <a:lnTo>
                    <a:pt x="2303231" y="1309751"/>
                  </a:lnTo>
                  <a:lnTo>
                    <a:pt x="2337474" y="1309751"/>
                  </a:lnTo>
                  <a:lnTo>
                    <a:pt x="2385695" y="1272561"/>
                  </a:lnTo>
                  <a:lnTo>
                    <a:pt x="2423160" y="1241445"/>
                  </a:lnTo>
                  <a:lnTo>
                    <a:pt x="2459355" y="1209061"/>
                  </a:lnTo>
                  <a:lnTo>
                    <a:pt x="2494280" y="1175410"/>
                  </a:lnTo>
                  <a:lnTo>
                    <a:pt x="2529205" y="1140485"/>
                  </a:lnTo>
                  <a:lnTo>
                    <a:pt x="2562225" y="1103655"/>
                  </a:lnTo>
                  <a:lnTo>
                    <a:pt x="2594610" y="1066190"/>
                  </a:lnTo>
                  <a:lnTo>
                    <a:pt x="2626360" y="1026820"/>
                  </a:lnTo>
                  <a:lnTo>
                    <a:pt x="2656205" y="986815"/>
                  </a:lnTo>
                  <a:lnTo>
                    <a:pt x="2686050" y="944905"/>
                  </a:lnTo>
                  <a:lnTo>
                    <a:pt x="2713990" y="901725"/>
                  </a:lnTo>
                  <a:lnTo>
                    <a:pt x="2741295" y="857910"/>
                  </a:lnTo>
                  <a:lnTo>
                    <a:pt x="2767330" y="812190"/>
                  </a:lnTo>
                  <a:lnTo>
                    <a:pt x="2795270" y="761390"/>
                  </a:lnTo>
                  <a:lnTo>
                    <a:pt x="2820035" y="709955"/>
                  </a:lnTo>
                  <a:lnTo>
                    <a:pt x="2843530" y="659790"/>
                  </a:lnTo>
                  <a:lnTo>
                    <a:pt x="2865120" y="609625"/>
                  </a:lnTo>
                  <a:lnTo>
                    <a:pt x="2884170" y="561365"/>
                  </a:lnTo>
                  <a:lnTo>
                    <a:pt x="2901950" y="513740"/>
                  </a:lnTo>
                  <a:lnTo>
                    <a:pt x="2917825" y="467385"/>
                  </a:lnTo>
                  <a:lnTo>
                    <a:pt x="2931795" y="422935"/>
                  </a:lnTo>
                  <a:lnTo>
                    <a:pt x="2944495" y="380390"/>
                  </a:lnTo>
                  <a:lnTo>
                    <a:pt x="2955925" y="339750"/>
                  </a:lnTo>
                  <a:lnTo>
                    <a:pt x="2965450" y="301650"/>
                  </a:lnTo>
                  <a:lnTo>
                    <a:pt x="2990850" y="184175"/>
                  </a:lnTo>
                  <a:lnTo>
                    <a:pt x="3002915" y="115595"/>
                  </a:lnTo>
                  <a:lnTo>
                    <a:pt x="3009900" y="63525"/>
                  </a:lnTo>
                  <a:lnTo>
                    <a:pt x="3013710" y="29844"/>
                  </a:lnTo>
                  <a:lnTo>
                    <a:pt x="3014345" y="20319"/>
                  </a:lnTo>
                  <a:close/>
                </a:path>
                <a:path w="3014980" h="1310004">
                  <a:moveTo>
                    <a:pt x="1181734" y="0"/>
                  </a:moveTo>
                  <a:lnTo>
                    <a:pt x="1128395" y="1269"/>
                  </a:lnTo>
                  <a:lnTo>
                    <a:pt x="1075055" y="3175"/>
                  </a:lnTo>
                  <a:lnTo>
                    <a:pt x="1022350" y="6984"/>
                  </a:lnTo>
                  <a:lnTo>
                    <a:pt x="970915" y="12064"/>
                  </a:lnTo>
                  <a:lnTo>
                    <a:pt x="919480" y="18414"/>
                  </a:lnTo>
                  <a:lnTo>
                    <a:pt x="869315" y="25400"/>
                  </a:lnTo>
                  <a:lnTo>
                    <a:pt x="819150" y="34289"/>
                  </a:lnTo>
                  <a:lnTo>
                    <a:pt x="770255" y="44475"/>
                  </a:lnTo>
                  <a:lnTo>
                    <a:pt x="721995" y="55905"/>
                  </a:lnTo>
                  <a:lnTo>
                    <a:pt x="674370" y="67970"/>
                  </a:lnTo>
                  <a:lnTo>
                    <a:pt x="627380" y="81940"/>
                  </a:lnTo>
                  <a:lnTo>
                    <a:pt x="581025" y="97180"/>
                  </a:lnTo>
                  <a:lnTo>
                    <a:pt x="535305" y="113055"/>
                  </a:lnTo>
                  <a:lnTo>
                    <a:pt x="490220" y="130835"/>
                  </a:lnTo>
                  <a:lnTo>
                    <a:pt x="446405" y="149885"/>
                  </a:lnTo>
                  <a:lnTo>
                    <a:pt x="402590" y="169570"/>
                  </a:lnTo>
                  <a:lnTo>
                    <a:pt x="360045" y="191160"/>
                  </a:lnTo>
                  <a:lnTo>
                    <a:pt x="318135" y="213385"/>
                  </a:lnTo>
                  <a:lnTo>
                    <a:pt x="276860" y="237515"/>
                  </a:lnTo>
                  <a:lnTo>
                    <a:pt x="236854" y="262280"/>
                  </a:lnTo>
                  <a:lnTo>
                    <a:pt x="196850" y="288950"/>
                  </a:lnTo>
                  <a:lnTo>
                    <a:pt x="158115" y="316255"/>
                  </a:lnTo>
                  <a:lnTo>
                    <a:pt x="120016" y="345465"/>
                  </a:lnTo>
                  <a:lnTo>
                    <a:pt x="82551" y="375310"/>
                  </a:lnTo>
                  <a:lnTo>
                    <a:pt x="46356" y="406425"/>
                  </a:lnTo>
                  <a:lnTo>
                    <a:pt x="10796" y="438810"/>
                  </a:lnTo>
                  <a:lnTo>
                    <a:pt x="0" y="449213"/>
                  </a:lnTo>
                  <a:lnTo>
                    <a:pt x="0" y="476911"/>
                  </a:lnTo>
                  <a:lnTo>
                    <a:pt x="8256" y="468655"/>
                  </a:lnTo>
                  <a:lnTo>
                    <a:pt x="45721" y="433730"/>
                  </a:lnTo>
                  <a:lnTo>
                    <a:pt x="83821" y="400710"/>
                  </a:lnTo>
                  <a:lnTo>
                    <a:pt x="122556" y="368325"/>
                  </a:lnTo>
                  <a:lnTo>
                    <a:pt x="162560" y="337845"/>
                  </a:lnTo>
                  <a:lnTo>
                    <a:pt x="203200" y="308635"/>
                  </a:lnTo>
                  <a:lnTo>
                    <a:pt x="245110" y="280695"/>
                  </a:lnTo>
                  <a:lnTo>
                    <a:pt x="287655" y="254660"/>
                  </a:lnTo>
                  <a:lnTo>
                    <a:pt x="328295" y="231165"/>
                  </a:lnTo>
                  <a:lnTo>
                    <a:pt x="369570" y="208940"/>
                  </a:lnTo>
                  <a:lnTo>
                    <a:pt x="412115" y="187350"/>
                  </a:lnTo>
                  <a:lnTo>
                    <a:pt x="454659" y="167665"/>
                  </a:lnTo>
                  <a:lnTo>
                    <a:pt x="498475" y="149250"/>
                  </a:lnTo>
                  <a:lnTo>
                    <a:pt x="542925" y="132105"/>
                  </a:lnTo>
                  <a:lnTo>
                    <a:pt x="588010" y="115595"/>
                  </a:lnTo>
                  <a:lnTo>
                    <a:pt x="633730" y="100990"/>
                  </a:lnTo>
                  <a:lnTo>
                    <a:pt x="680085" y="87655"/>
                  </a:lnTo>
                  <a:lnTo>
                    <a:pt x="727075" y="74955"/>
                  </a:lnTo>
                  <a:lnTo>
                    <a:pt x="775335" y="64160"/>
                  </a:lnTo>
                  <a:lnTo>
                    <a:pt x="823594" y="54000"/>
                  </a:lnTo>
                  <a:lnTo>
                    <a:pt x="873125" y="45745"/>
                  </a:lnTo>
                  <a:lnTo>
                    <a:pt x="922655" y="38100"/>
                  </a:lnTo>
                  <a:lnTo>
                    <a:pt x="973455" y="31750"/>
                  </a:lnTo>
                  <a:lnTo>
                    <a:pt x="1024890" y="27304"/>
                  </a:lnTo>
                  <a:lnTo>
                    <a:pt x="1076325" y="23494"/>
                  </a:lnTo>
                  <a:lnTo>
                    <a:pt x="1129030" y="20954"/>
                  </a:lnTo>
                  <a:lnTo>
                    <a:pt x="1182370" y="20319"/>
                  </a:lnTo>
                  <a:lnTo>
                    <a:pt x="3014345" y="20319"/>
                  </a:lnTo>
                  <a:lnTo>
                    <a:pt x="3014345" y="17779"/>
                  </a:lnTo>
                  <a:lnTo>
                    <a:pt x="3014980" y="6984"/>
                  </a:lnTo>
                  <a:lnTo>
                    <a:pt x="1181734" y="0"/>
                  </a:lnTo>
                  <a:close/>
                </a:path>
              </a:pathLst>
            </a:custGeom>
            <a:solidFill>
              <a:srgbClr val="F5C15B"/>
            </a:solidFill>
          </p:spPr>
          <p:txBody>
            <a:bodyPr wrap="square" lIns="0" tIns="0" rIns="0" bIns="0" rtlCol="0"/>
            <a:lstStyle/>
            <a:p>
              <a:endParaRPr/>
            </a:p>
          </p:txBody>
        </p:sp>
        <p:pic>
          <p:nvPicPr>
            <p:cNvPr id="15" name="object 15"/>
            <p:cNvPicPr/>
            <p:nvPr/>
          </p:nvPicPr>
          <p:blipFill>
            <a:blip r:embed="rId4" cstate="screen">
              <a:extLst>
                <a:ext uri="{28A0092B-C50C-407E-A947-70E740481C1C}">
                  <a14:useLocalDpi xmlns:a14="http://schemas.microsoft.com/office/drawing/2010/main"/>
                </a:ext>
              </a:extLst>
            </a:blip>
            <a:stretch>
              <a:fillRect/>
            </a:stretch>
          </p:blipFill>
          <p:spPr>
            <a:xfrm>
              <a:off x="1329689" y="9990607"/>
              <a:ext cx="144144" cy="144145"/>
            </a:xfrm>
            <a:prstGeom prst="rect">
              <a:avLst/>
            </a:prstGeom>
          </p:spPr>
        </p:pic>
        <p:pic>
          <p:nvPicPr>
            <p:cNvPr id="16" name="object 16"/>
            <p:cNvPicPr/>
            <p:nvPr/>
          </p:nvPicPr>
          <p:blipFill>
            <a:blip r:embed="rId5" cstate="screen">
              <a:extLst>
                <a:ext uri="{28A0092B-C50C-407E-A947-70E740481C1C}">
                  <a14:useLocalDpi xmlns:a14="http://schemas.microsoft.com/office/drawing/2010/main"/>
                </a:ext>
              </a:extLst>
            </a:blip>
            <a:stretch>
              <a:fillRect/>
            </a:stretch>
          </p:blipFill>
          <p:spPr>
            <a:xfrm>
              <a:off x="969010" y="9991242"/>
              <a:ext cx="203834" cy="144145"/>
            </a:xfrm>
            <a:prstGeom prst="rect">
              <a:avLst/>
            </a:prstGeom>
          </p:spPr>
        </p:pic>
        <p:pic>
          <p:nvPicPr>
            <p:cNvPr id="17" name="object 17"/>
            <p:cNvPicPr/>
            <p:nvPr/>
          </p:nvPicPr>
          <p:blipFill>
            <a:blip r:embed="rId6" cstate="screen">
              <a:extLst>
                <a:ext uri="{28A0092B-C50C-407E-A947-70E740481C1C}">
                  <a14:useLocalDpi xmlns:a14="http://schemas.microsoft.com/office/drawing/2010/main"/>
                </a:ext>
              </a:extLst>
            </a:blip>
            <a:stretch>
              <a:fillRect/>
            </a:stretch>
          </p:blipFill>
          <p:spPr>
            <a:xfrm>
              <a:off x="678180" y="9984892"/>
              <a:ext cx="172085" cy="161925"/>
            </a:xfrm>
            <a:prstGeom prst="rect">
              <a:avLst/>
            </a:prstGeom>
          </p:spPr>
        </p:pic>
      </p:grpSp>
      <p:grpSp>
        <p:nvGrpSpPr>
          <p:cNvPr id="18" name="object 18"/>
          <p:cNvGrpSpPr/>
          <p:nvPr/>
        </p:nvGrpSpPr>
        <p:grpSpPr>
          <a:xfrm>
            <a:off x="452755" y="2419733"/>
            <a:ext cx="3322320" cy="2809875"/>
            <a:chOff x="452755" y="2419730"/>
            <a:chExt cx="3322320" cy="2809875"/>
          </a:xfrm>
        </p:grpSpPr>
        <p:sp>
          <p:nvSpPr>
            <p:cNvPr id="19" name="object 19"/>
            <p:cNvSpPr/>
            <p:nvPr/>
          </p:nvSpPr>
          <p:spPr>
            <a:xfrm>
              <a:off x="691515" y="2419730"/>
              <a:ext cx="3083560" cy="2809875"/>
            </a:xfrm>
            <a:custGeom>
              <a:avLst/>
              <a:gdLst/>
              <a:ahLst/>
              <a:cxnLst/>
              <a:rect l="l" t="t" r="r" b="b"/>
              <a:pathLst>
                <a:path w="3083560" h="2809875">
                  <a:moveTo>
                    <a:pt x="2982595" y="0"/>
                  </a:moveTo>
                  <a:lnTo>
                    <a:pt x="100964" y="0"/>
                  </a:lnTo>
                  <a:lnTo>
                    <a:pt x="61594" y="7620"/>
                  </a:lnTo>
                  <a:lnTo>
                    <a:pt x="29844" y="29209"/>
                  </a:lnTo>
                  <a:lnTo>
                    <a:pt x="8254" y="61595"/>
                  </a:lnTo>
                  <a:lnTo>
                    <a:pt x="0" y="100965"/>
                  </a:lnTo>
                  <a:lnTo>
                    <a:pt x="0" y="2708910"/>
                  </a:lnTo>
                  <a:lnTo>
                    <a:pt x="8254" y="2748279"/>
                  </a:lnTo>
                  <a:lnTo>
                    <a:pt x="29844" y="2780029"/>
                  </a:lnTo>
                  <a:lnTo>
                    <a:pt x="61594" y="2801619"/>
                  </a:lnTo>
                  <a:lnTo>
                    <a:pt x="100964" y="2809875"/>
                  </a:lnTo>
                  <a:lnTo>
                    <a:pt x="2982595" y="2809875"/>
                  </a:lnTo>
                  <a:lnTo>
                    <a:pt x="3021965" y="2801619"/>
                  </a:lnTo>
                  <a:lnTo>
                    <a:pt x="3053715" y="2780029"/>
                  </a:lnTo>
                  <a:lnTo>
                    <a:pt x="3075305" y="2748279"/>
                  </a:lnTo>
                  <a:lnTo>
                    <a:pt x="3083560" y="2708910"/>
                  </a:lnTo>
                  <a:lnTo>
                    <a:pt x="3083560" y="100965"/>
                  </a:lnTo>
                  <a:lnTo>
                    <a:pt x="3075305" y="61595"/>
                  </a:lnTo>
                  <a:lnTo>
                    <a:pt x="3053715" y="29209"/>
                  </a:lnTo>
                  <a:lnTo>
                    <a:pt x="3021965" y="7620"/>
                  </a:lnTo>
                  <a:lnTo>
                    <a:pt x="2982595" y="0"/>
                  </a:lnTo>
                  <a:close/>
                </a:path>
              </a:pathLst>
            </a:custGeom>
            <a:solidFill>
              <a:srgbClr val="004448"/>
            </a:solidFill>
          </p:spPr>
          <p:txBody>
            <a:bodyPr wrap="square" lIns="0" tIns="0" rIns="0" bIns="0" rtlCol="0"/>
            <a:lstStyle/>
            <a:p>
              <a:endParaRPr/>
            </a:p>
          </p:txBody>
        </p:sp>
        <p:pic>
          <p:nvPicPr>
            <p:cNvPr id="20" name="object 20"/>
            <p:cNvPicPr/>
            <p:nvPr/>
          </p:nvPicPr>
          <p:blipFill>
            <a:blip r:embed="rId7" cstate="screen">
              <a:extLst>
                <a:ext uri="{28A0092B-C50C-407E-A947-70E740481C1C}">
                  <a14:useLocalDpi xmlns:a14="http://schemas.microsoft.com/office/drawing/2010/main"/>
                </a:ext>
              </a:extLst>
            </a:blip>
            <a:stretch>
              <a:fillRect/>
            </a:stretch>
          </p:blipFill>
          <p:spPr>
            <a:xfrm>
              <a:off x="452755" y="2496565"/>
              <a:ext cx="214629" cy="189229"/>
            </a:xfrm>
            <a:prstGeom prst="rect">
              <a:avLst/>
            </a:prstGeom>
          </p:spPr>
        </p:pic>
        <p:pic>
          <p:nvPicPr>
            <p:cNvPr id="21" name="object 21"/>
            <p:cNvPicPr/>
            <p:nvPr/>
          </p:nvPicPr>
          <p:blipFill>
            <a:blip r:embed="rId8" cstate="screen">
              <a:extLst>
                <a:ext uri="{28A0092B-C50C-407E-A947-70E740481C1C}">
                  <a14:useLocalDpi xmlns:a14="http://schemas.microsoft.com/office/drawing/2010/main"/>
                </a:ext>
              </a:extLst>
            </a:blip>
            <a:stretch>
              <a:fillRect/>
            </a:stretch>
          </p:blipFill>
          <p:spPr>
            <a:xfrm>
              <a:off x="748779" y="2498089"/>
              <a:ext cx="2119515" cy="142875"/>
            </a:xfrm>
            <a:prstGeom prst="rect">
              <a:avLst/>
            </a:prstGeom>
          </p:spPr>
        </p:pic>
        <p:pic>
          <p:nvPicPr>
            <p:cNvPr id="22" name="object 22"/>
            <p:cNvPicPr/>
            <p:nvPr/>
          </p:nvPicPr>
          <p:blipFill>
            <a:blip r:embed="rId9" cstate="screen">
              <a:extLst>
                <a:ext uri="{28A0092B-C50C-407E-A947-70E740481C1C}">
                  <a14:useLocalDpi xmlns:a14="http://schemas.microsoft.com/office/drawing/2010/main"/>
                </a:ext>
              </a:extLst>
            </a:blip>
            <a:stretch>
              <a:fillRect/>
            </a:stretch>
          </p:blipFill>
          <p:spPr>
            <a:xfrm>
              <a:off x="741311" y="2670428"/>
              <a:ext cx="2987154" cy="264032"/>
            </a:xfrm>
            <a:prstGeom prst="rect">
              <a:avLst/>
            </a:prstGeom>
          </p:spPr>
        </p:pic>
        <p:pic>
          <p:nvPicPr>
            <p:cNvPr id="23" name="object 23"/>
            <p:cNvPicPr/>
            <p:nvPr/>
          </p:nvPicPr>
          <p:blipFill>
            <a:blip r:embed="rId10" cstate="screen">
              <a:extLst>
                <a:ext uri="{28A0092B-C50C-407E-A947-70E740481C1C}">
                  <a14:useLocalDpi xmlns:a14="http://schemas.microsoft.com/office/drawing/2010/main"/>
                </a:ext>
              </a:extLst>
            </a:blip>
            <a:stretch>
              <a:fillRect/>
            </a:stretch>
          </p:blipFill>
          <p:spPr>
            <a:xfrm>
              <a:off x="739724" y="2963544"/>
              <a:ext cx="2988741" cy="115697"/>
            </a:xfrm>
            <a:prstGeom prst="rect">
              <a:avLst/>
            </a:prstGeom>
          </p:spPr>
        </p:pic>
        <p:pic>
          <p:nvPicPr>
            <p:cNvPr id="24" name="object 24"/>
            <p:cNvPicPr/>
            <p:nvPr/>
          </p:nvPicPr>
          <p:blipFill>
            <a:blip r:embed="rId11" cstate="screen">
              <a:extLst>
                <a:ext uri="{28A0092B-C50C-407E-A947-70E740481C1C}">
                  <a14:useLocalDpi xmlns:a14="http://schemas.microsoft.com/office/drawing/2010/main"/>
                </a:ext>
              </a:extLst>
            </a:blip>
            <a:stretch>
              <a:fillRect/>
            </a:stretch>
          </p:blipFill>
          <p:spPr>
            <a:xfrm>
              <a:off x="741718" y="3107816"/>
              <a:ext cx="2986747" cy="117729"/>
            </a:xfrm>
            <a:prstGeom prst="rect">
              <a:avLst/>
            </a:prstGeom>
          </p:spPr>
        </p:pic>
        <p:pic>
          <p:nvPicPr>
            <p:cNvPr id="25" name="object 25"/>
            <p:cNvPicPr/>
            <p:nvPr/>
          </p:nvPicPr>
          <p:blipFill>
            <a:blip r:embed="rId12" cstate="screen">
              <a:extLst>
                <a:ext uri="{28A0092B-C50C-407E-A947-70E740481C1C}">
                  <a14:useLocalDpi xmlns:a14="http://schemas.microsoft.com/office/drawing/2010/main"/>
                </a:ext>
              </a:extLst>
            </a:blip>
            <a:stretch>
              <a:fillRect/>
            </a:stretch>
          </p:blipFill>
          <p:spPr>
            <a:xfrm>
              <a:off x="745540" y="3254120"/>
              <a:ext cx="1178382" cy="117728"/>
            </a:xfrm>
            <a:prstGeom prst="rect">
              <a:avLst/>
            </a:prstGeom>
          </p:spPr>
        </p:pic>
        <p:sp>
          <p:nvSpPr>
            <p:cNvPr id="26" name="object 26"/>
            <p:cNvSpPr/>
            <p:nvPr/>
          </p:nvSpPr>
          <p:spPr>
            <a:xfrm>
              <a:off x="1940305" y="3332518"/>
              <a:ext cx="12065" cy="12700"/>
            </a:xfrm>
            <a:custGeom>
              <a:avLst/>
              <a:gdLst/>
              <a:ahLst/>
              <a:cxnLst/>
              <a:rect l="l" t="t" r="r" b="b"/>
              <a:pathLst>
                <a:path w="12064" h="12700">
                  <a:moveTo>
                    <a:pt x="12028" y="0"/>
                  </a:moveTo>
                  <a:lnTo>
                    <a:pt x="0" y="0"/>
                  </a:lnTo>
                  <a:lnTo>
                    <a:pt x="0" y="12661"/>
                  </a:lnTo>
                  <a:lnTo>
                    <a:pt x="12028" y="12661"/>
                  </a:lnTo>
                  <a:lnTo>
                    <a:pt x="12028" y="0"/>
                  </a:lnTo>
                  <a:close/>
                </a:path>
              </a:pathLst>
            </a:custGeom>
            <a:solidFill>
              <a:srgbClr val="FFFFFF"/>
            </a:solidFill>
          </p:spPr>
          <p:txBody>
            <a:bodyPr wrap="square" lIns="0" tIns="0" rIns="0" bIns="0" rtlCol="0"/>
            <a:lstStyle/>
            <a:p>
              <a:endParaRPr/>
            </a:p>
          </p:txBody>
        </p:sp>
        <p:pic>
          <p:nvPicPr>
            <p:cNvPr id="27" name="object 27"/>
            <p:cNvPicPr/>
            <p:nvPr/>
          </p:nvPicPr>
          <p:blipFill>
            <a:blip r:embed="rId13" cstate="screen">
              <a:extLst>
                <a:ext uri="{28A0092B-C50C-407E-A947-70E740481C1C}">
                  <a14:useLocalDpi xmlns:a14="http://schemas.microsoft.com/office/drawing/2010/main"/>
                </a:ext>
              </a:extLst>
            </a:blip>
            <a:stretch>
              <a:fillRect/>
            </a:stretch>
          </p:blipFill>
          <p:spPr>
            <a:xfrm>
              <a:off x="745299" y="3400932"/>
              <a:ext cx="1323911" cy="117221"/>
            </a:xfrm>
            <a:prstGeom prst="rect">
              <a:avLst/>
            </a:prstGeom>
          </p:spPr>
        </p:pic>
        <p:pic>
          <p:nvPicPr>
            <p:cNvPr id="28" name="object 28"/>
            <p:cNvPicPr/>
            <p:nvPr/>
          </p:nvPicPr>
          <p:blipFill>
            <a:blip r:embed="rId14" cstate="screen">
              <a:extLst>
                <a:ext uri="{28A0092B-C50C-407E-A947-70E740481C1C}">
                  <a14:useLocalDpi xmlns:a14="http://schemas.microsoft.com/office/drawing/2010/main"/>
                </a:ext>
              </a:extLst>
            </a:blip>
            <a:stretch>
              <a:fillRect/>
            </a:stretch>
          </p:blipFill>
          <p:spPr>
            <a:xfrm>
              <a:off x="2006091" y="3254628"/>
              <a:ext cx="1727199" cy="262000"/>
            </a:xfrm>
            <a:prstGeom prst="rect">
              <a:avLst/>
            </a:prstGeom>
          </p:spPr>
        </p:pic>
        <p:pic>
          <p:nvPicPr>
            <p:cNvPr id="29" name="object 29"/>
            <p:cNvPicPr/>
            <p:nvPr/>
          </p:nvPicPr>
          <p:blipFill>
            <a:blip r:embed="rId15" cstate="screen">
              <a:extLst>
                <a:ext uri="{28A0092B-C50C-407E-A947-70E740481C1C}">
                  <a14:useLocalDpi xmlns:a14="http://schemas.microsoft.com/office/drawing/2010/main"/>
                </a:ext>
              </a:extLst>
            </a:blip>
            <a:stretch>
              <a:fillRect/>
            </a:stretch>
          </p:blipFill>
          <p:spPr>
            <a:xfrm>
              <a:off x="739724" y="3546728"/>
              <a:ext cx="2992170" cy="117728"/>
            </a:xfrm>
            <a:prstGeom prst="rect">
              <a:avLst/>
            </a:prstGeom>
          </p:spPr>
        </p:pic>
        <p:pic>
          <p:nvPicPr>
            <p:cNvPr id="30" name="object 30"/>
            <p:cNvPicPr/>
            <p:nvPr/>
          </p:nvPicPr>
          <p:blipFill>
            <a:blip r:embed="rId16" cstate="screen">
              <a:extLst>
                <a:ext uri="{28A0092B-C50C-407E-A947-70E740481C1C}">
                  <a14:useLocalDpi xmlns:a14="http://schemas.microsoft.com/office/drawing/2010/main"/>
                </a:ext>
              </a:extLst>
            </a:blip>
            <a:stretch>
              <a:fillRect/>
            </a:stretch>
          </p:blipFill>
          <p:spPr>
            <a:xfrm>
              <a:off x="745540" y="3693032"/>
              <a:ext cx="2982925" cy="117728"/>
            </a:xfrm>
            <a:prstGeom prst="rect">
              <a:avLst/>
            </a:prstGeom>
          </p:spPr>
        </p:pic>
        <p:pic>
          <p:nvPicPr>
            <p:cNvPr id="31" name="object 31"/>
            <p:cNvPicPr/>
            <p:nvPr/>
          </p:nvPicPr>
          <p:blipFill>
            <a:blip r:embed="rId17" cstate="screen">
              <a:extLst>
                <a:ext uri="{28A0092B-C50C-407E-A947-70E740481C1C}">
                  <a14:useLocalDpi xmlns:a14="http://schemas.microsoft.com/office/drawing/2010/main"/>
                </a:ext>
              </a:extLst>
            </a:blip>
            <a:stretch>
              <a:fillRect/>
            </a:stretch>
          </p:blipFill>
          <p:spPr>
            <a:xfrm>
              <a:off x="744016" y="3839844"/>
              <a:ext cx="2981528" cy="409829"/>
            </a:xfrm>
            <a:prstGeom prst="rect">
              <a:avLst/>
            </a:prstGeom>
          </p:spPr>
        </p:pic>
        <p:pic>
          <p:nvPicPr>
            <p:cNvPr id="32" name="object 32"/>
            <p:cNvPicPr/>
            <p:nvPr/>
          </p:nvPicPr>
          <p:blipFill>
            <a:blip r:embed="rId18" cstate="screen">
              <a:extLst>
                <a:ext uri="{28A0092B-C50C-407E-A947-70E740481C1C}">
                  <a14:useLocalDpi xmlns:a14="http://schemas.microsoft.com/office/drawing/2010/main"/>
                </a:ext>
              </a:extLst>
            </a:blip>
            <a:stretch>
              <a:fillRect/>
            </a:stretch>
          </p:blipFill>
          <p:spPr>
            <a:xfrm>
              <a:off x="741718" y="4280280"/>
              <a:ext cx="2983699" cy="409828"/>
            </a:xfrm>
            <a:prstGeom prst="rect">
              <a:avLst/>
            </a:prstGeom>
          </p:spPr>
        </p:pic>
        <p:pic>
          <p:nvPicPr>
            <p:cNvPr id="33" name="object 33"/>
            <p:cNvPicPr/>
            <p:nvPr/>
          </p:nvPicPr>
          <p:blipFill>
            <a:blip r:embed="rId19" cstate="screen">
              <a:extLst>
                <a:ext uri="{28A0092B-C50C-407E-A947-70E740481C1C}">
                  <a14:useLocalDpi xmlns:a14="http://schemas.microsoft.com/office/drawing/2010/main"/>
                </a:ext>
              </a:extLst>
            </a:blip>
            <a:stretch>
              <a:fillRect/>
            </a:stretch>
          </p:blipFill>
          <p:spPr>
            <a:xfrm>
              <a:off x="744016" y="4720208"/>
              <a:ext cx="2982798" cy="117728"/>
            </a:xfrm>
            <a:prstGeom prst="rect">
              <a:avLst/>
            </a:prstGeom>
          </p:spPr>
        </p:pic>
        <p:pic>
          <p:nvPicPr>
            <p:cNvPr id="34" name="object 34"/>
            <p:cNvPicPr/>
            <p:nvPr/>
          </p:nvPicPr>
          <p:blipFill>
            <a:blip r:embed="rId20" cstate="screen">
              <a:extLst>
                <a:ext uri="{28A0092B-C50C-407E-A947-70E740481C1C}">
                  <a14:useLocalDpi xmlns:a14="http://schemas.microsoft.com/office/drawing/2010/main"/>
                </a:ext>
              </a:extLst>
            </a:blip>
            <a:stretch>
              <a:fillRect/>
            </a:stretch>
          </p:blipFill>
          <p:spPr>
            <a:xfrm>
              <a:off x="745299" y="4869560"/>
              <a:ext cx="1806384" cy="116205"/>
            </a:xfrm>
            <a:prstGeom prst="rect">
              <a:avLst/>
            </a:prstGeom>
          </p:spPr>
        </p:pic>
      </p:grpSp>
      <p:grpSp>
        <p:nvGrpSpPr>
          <p:cNvPr id="35" name="object 35"/>
          <p:cNvGrpSpPr/>
          <p:nvPr/>
        </p:nvGrpSpPr>
        <p:grpSpPr>
          <a:xfrm>
            <a:off x="3" y="3"/>
            <a:ext cx="7268209" cy="2526665"/>
            <a:chOff x="0" y="0"/>
            <a:chExt cx="7268209" cy="2526665"/>
          </a:xfrm>
        </p:grpSpPr>
        <p:sp>
          <p:nvSpPr>
            <p:cNvPr id="36" name="object 36"/>
            <p:cNvSpPr/>
            <p:nvPr/>
          </p:nvSpPr>
          <p:spPr>
            <a:xfrm>
              <a:off x="0" y="0"/>
              <a:ext cx="5275580" cy="1397635"/>
            </a:xfrm>
            <a:custGeom>
              <a:avLst/>
              <a:gdLst/>
              <a:ahLst/>
              <a:cxnLst/>
              <a:rect l="l" t="t" r="r" b="b"/>
              <a:pathLst>
                <a:path w="5275580" h="1397635">
                  <a:moveTo>
                    <a:pt x="5275580" y="0"/>
                  </a:moveTo>
                  <a:lnTo>
                    <a:pt x="0" y="0"/>
                  </a:lnTo>
                  <a:lnTo>
                    <a:pt x="0" y="1397634"/>
                  </a:lnTo>
                  <a:lnTo>
                    <a:pt x="2585720" y="1397634"/>
                  </a:lnTo>
                  <a:lnTo>
                    <a:pt x="4112260" y="1356359"/>
                  </a:lnTo>
                  <a:lnTo>
                    <a:pt x="4913630" y="1065529"/>
                  </a:lnTo>
                  <a:lnTo>
                    <a:pt x="5250815" y="276225"/>
                  </a:lnTo>
                  <a:lnTo>
                    <a:pt x="5275580" y="0"/>
                  </a:lnTo>
                  <a:close/>
                </a:path>
              </a:pathLst>
            </a:custGeom>
            <a:solidFill>
              <a:srgbClr val="004448"/>
            </a:solidFill>
          </p:spPr>
          <p:txBody>
            <a:bodyPr wrap="square" lIns="0" tIns="0" rIns="0" bIns="0" rtlCol="0"/>
            <a:lstStyle/>
            <a:p>
              <a:endParaRPr/>
            </a:p>
          </p:txBody>
        </p:sp>
        <p:pic>
          <p:nvPicPr>
            <p:cNvPr id="37" name="object 37"/>
            <p:cNvPicPr/>
            <p:nvPr/>
          </p:nvPicPr>
          <p:blipFill>
            <a:blip r:embed="rId21" cstate="screen">
              <a:extLst>
                <a:ext uri="{28A0092B-C50C-407E-A947-70E740481C1C}">
                  <a14:useLocalDpi xmlns:a14="http://schemas.microsoft.com/office/drawing/2010/main"/>
                </a:ext>
              </a:extLst>
            </a:blip>
            <a:stretch>
              <a:fillRect/>
            </a:stretch>
          </p:blipFill>
          <p:spPr>
            <a:xfrm>
              <a:off x="4586604" y="561974"/>
              <a:ext cx="2411729" cy="1597659"/>
            </a:xfrm>
            <a:prstGeom prst="rect">
              <a:avLst/>
            </a:prstGeom>
          </p:spPr>
        </p:pic>
        <p:sp>
          <p:nvSpPr>
            <p:cNvPr id="38" name="object 38"/>
            <p:cNvSpPr/>
            <p:nvPr/>
          </p:nvSpPr>
          <p:spPr>
            <a:xfrm>
              <a:off x="4586604" y="572134"/>
              <a:ext cx="2411730" cy="1590675"/>
            </a:xfrm>
            <a:custGeom>
              <a:avLst/>
              <a:gdLst/>
              <a:ahLst/>
              <a:cxnLst/>
              <a:rect l="l" t="t" r="r" b="b"/>
              <a:pathLst>
                <a:path w="2411729" h="1590675">
                  <a:moveTo>
                    <a:pt x="2411729" y="1586865"/>
                  </a:moveTo>
                  <a:lnTo>
                    <a:pt x="0" y="1586865"/>
                  </a:lnTo>
                  <a:lnTo>
                    <a:pt x="0" y="1590675"/>
                  </a:lnTo>
                  <a:lnTo>
                    <a:pt x="2411729" y="1590675"/>
                  </a:lnTo>
                  <a:lnTo>
                    <a:pt x="2411729" y="1586865"/>
                  </a:lnTo>
                  <a:close/>
                </a:path>
                <a:path w="2411729" h="1590675">
                  <a:moveTo>
                    <a:pt x="2338070" y="0"/>
                  </a:moveTo>
                  <a:lnTo>
                    <a:pt x="73660" y="0"/>
                  </a:lnTo>
                  <a:lnTo>
                    <a:pt x="48895" y="4445"/>
                  </a:lnTo>
                  <a:lnTo>
                    <a:pt x="29210" y="17779"/>
                  </a:lnTo>
                  <a:lnTo>
                    <a:pt x="15875" y="38100"/>
                  </a:lnTo>
                  <a:lnTo>
                    <a:pt x="10795" y="62229"/>
                  </a:lnTo>
                  <a:lnTo>
                    <a:pt x="10795" y="1586865"/>
                  </a:lnTo>
                  <a:lnTo>
                    <a:pt x="2400935" y="1586865"/>
                  </a:lnTo>
                  <a:lnTo>
                    <a:pt x="2400935" y="62229"/>
                  </a:lnTo>
                  <a:lnTo>
                    <a:pt x="2395854" y="38100"/>
                  </a:lnTo>
                  <a:lnTo>
                    <a:pt x="2382520" y="17779"/>
                  </a:lnTo>
                  <a:lnTo>
                    <a:pt x="2362835" y="4445"/>
                  </a:lnTo>
                  <a:lnTo>
                    <a:pt x="2338070" y="0"/>
                  </a:lnTo>
                  <a:close/>
                </a:path>
              </a:pathLst>
            </a:custGeom>
            <a:solidFill>
              <a:srgbClr val="010303"/>
            </a:solidFill>
          </p:spPr>
          <p:txBody>
            <a:bodyPr wrap="square" lIns="0" tIns="0" rIns="0" bIns="0" rtlCol="0"/>
            <a:lstStyle/>
            <a:p>
              <a:endParaRPr/>
            </a:p>
          </p:txBody>
        </p:sp>
        <p:pic>
          <p:nvPicPr>
            <p:cNvPr id="39" name="object 39"/>
            <p:cNvPicPr/>
            <p:nvPr/>
          </p:nvPicPr>
          <p:blipFill>
            <a:blip r:embed="rId22" cstate="screen">
              <a:extLst>
                <a:ext uri="{28A0092B-C50C-407E-A947-70E740481C1C}">
                  <a14:useLocalDpi xmlns:a14="http://schemas.microsoft.com/office/drawing/2010/main"/>
                </a:ext>
              </a:extLst>
            </a:blip>
            <a:stretch>
              <a:fillRect/>
            </a:stretch>
          </p:blipFill>
          <p:spPr>
            <a:xfrm>
              <a:off x="4292600" y="2163444"/>
              <a:ext cx="2975609" cy="86995"/>
            </a:xfrm>
            <a:prstGeom prst="rect">
              <a:avLst/>
            </a:prstGeom>
          </p:spPr>
        </p:pic>
        <p:pic>
          <p:nvPicPr>
            <p:cNvPr id="40" name="object 40"/>
            <p:cNvPicPr/>
            <p:nvPr/>
          </p:nvPicPr>
          <p:blipFill>
            <a:blip r:embed="rId23" cstate="screen">
              <a:extLst>
                <a:ext uri="{28A0092B-C50C-407E-A947-70E740481C1C}">
                  <a14:useLocalDpi xmlns:a14="http://schemas.microsoft.com/office/drawing/2010/main"/>
                </a:ext>
              </a:extLst>
            </a:blip>
            <a:stretch>
              <a:fillRect/>
            </a:stretch>
          </p:blipFill>
          <p:spPr>
            <a:xfrm>
              <a:off x="4646295" y="1719579"/>
              <a:ext cx="2291714" cy="351790"/>
            </a:xfrm>
            <a:prstGeom prst="rect">
              <a:avLst/>
            </a:prstGeom>
          </p:spPr>
        </p:pic>
        <p:sp>
          <p:nvSpPr>
            <p:cNvPr id="41" name="object 41"/>
            <p:cNvSpPr/>
            <p:nvPr/>
          </p:nvSpPr>
          <p:spPr>
            <a:xfrm>
              <a:off x="4646295" y="656589"/>
              <a:ext cx="2291715" cy="1062990"/>
            </a:xfrm>
            <a:custGeom>
              <a:avLst/>
              <a:gdLst/>
              <a:ahLst/>
              <a:cxnLst/>
              <a:rect l="l" t="t" r="r" b="b"/>
              <a:pathLst>
                <a:path w="2291715" h="1062989">
                  <a:moveTo>
                    <a:pt x="2291714" y="0"/>
                  </a:moveTo>
                  <a:lnTo>
                    <a:pt x="0" y="0"/>
                  </a:lnTo>
                  <a:lnTo>
                    <a:pt x="0" y="1062990"/>
                  </a:lnTo>
                  <a:lnTo>
                    <a:pt x="2291714" y="1062990"/>
                  </a:lnTo>
                  <a:lnTo>
                    <a:pt x="2291714" y="0"/>
                  </a:lnTo>
                  <a:close/>
                </a:path>
              </a:pathLst>
            </a:custGeom>
            <a:solidFill>
              <a:srgbClr val="FBB44F"/>
            </a:solidFill>
          </p:spPr>
          <p:txBody>
            <a:bodyPr wrap="square" lIns="0" tIns="0" rIns="0" bIns="0" rtlCol="0"/>
            <a:lstStyle/>
            <a:p>
              <a:endParaRPr/>
            </a:p>
          </p:txBody>
        </p:sp>
        <p:pic>
          <p:nvPicPr>
            <p:cNvPr id="42" name="object 42"/>
            <p:cNvPicPr/>
            <p:nvPr/>
          </p:nvPicPr>
          <p:blipFill>
            <a:blip r:embed="rId24" cstate="screen">
              <a:extLst>
                <a:ext uri="{28A0092B-C50C-407E-A947-70E740481C1C}">
                  <a14:useLocalDpi xmlns:a14="http://schemas.microsoft.com/office/drawing/2010/main"/>
                </a:ext>
              </a:extLst>
            </a:blip>
            <a:stretch>
              <a:fillRect/>
            </a:stretch>
          </p:blipFill>
          <p:spPr>
            <a:xfrm>
              <a:off x="5059679" y="669289"/>
              <a:ext cx="1012189" cy="843279"/>
            </a:xfrm>
            <a:prstGeom prst="rect">
              <a:avLst/>
            </a:prstGeom>
          </p:spPr>
        </p:pic>
        <p:pic>
          <p:nvPicPr>
            <p:cNvPr id="43" name="object 43"/>
            <p:cNvPicPr/>
            <p:nvPr/>
          </p:nvPicPr>
          <p:blipFill>
            <a:blip r:embed="rId25" cstate="screen">
              <a:extLst>
                <a:ext uri="{28A0092B-C50C-407E-A947-70E740481C1C}">
                  <a14:useLocalDpi xmlns:a14="http://schemas.microsoft.com/office/drawing/2010/main"/>
                </a:ext>
              </a:extLst>
            </a:blip>
            <a:stretch>
              <a:fillRect/>
            </a:stretch>
          </p:blipFill>
          <p:spPr>
            <a:xfrm>
              <a:off x="6069329" y="669289"/>
              <a:ext cx="405764" cy="1050925"/>
            </a:xfrm>
            <a:prstGeom prst="rect">
              <a:avLst/>
            </a:prstGeom>
          </p:spPr>
        </p:pic>
        <p:pic>
          <p:nvPicPr>
            <p:cNvPr id="44" name="object 44"/>
            <p:cNvPicPr/>
            <p:nvPr/>
          </p:nvPicPr>
          <p:blipFill>
            <a:blip r:embed="rId26" cstate="screen">
              <a:extLst>
                <a:ext uri="{28A0092B-C50C-407E-A947-70E740481C1C}">
                  <a14:useLocalDpi xmlns:a14="http://schemas.microsoft.com/office/drawing/2010/main"/>
                </a:ext>
              </a:extLst>
            </a:blip>
            <a:stretch>
              <a:fillRect/>
            </a:stretch>
          </p:blipFill>
          <p:spPr>
            <a:xfrm>
              <a:off x="5059679" y="1510029"/>
              <a:ext cx="1012189" cy="210184"/>
            </a:xfrm>
            <a:prstGeom prst="rect">
              <a:avLst/>
            </a:prstGeom>
          </p:spPr>
        </p:pic>
        <p:sp>
          <p:nvSpPr>
            <p:cNvPr id="45" name="object 45"/>
            <p:cNvSpPr/>
            <p:nvPr/>
          </p:nvSpPr>
          <p:spPr>
            <a:xfrm>
              <a:off x="6080125" y="167131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6" name="object 46"/>
            <p:cNvSpPr/>
            <p:nvPr/>
          </p:nvSpPr>
          <p:spPr>
            <a:xfrm>
              <a:off x="6046470" y="1638299"/>
              <a:ext cx="815975" cy="779780"/>
            </a:xfrm>
            <a:custGeom>
              <a:avLst/>
              <a:gdLst/>
              <a:ahLst/>
              <a:cxnLst/>
              <a:rect l="l" t="t" r="r" b="b"/>
              <a:pathLst>
                <a:path w="815975" h="779780">
                  <a:moveTo>
                    <a:pt x="399414" y="0"/>
                  </a:moveTo>
                  <a:lnTo>
                    <a:pt x="353694" y="3809"/>
                  </a:lnTo>
                  <a:lnTo>
                    <a:pt x="308609" y="11429"/>
                  </a:lnTo>
                  <a:lnTo>
                    <a:pt x="266064" y="24764"/>
                  </a:lnTo>
                  <a:lnTo>
                    <a:pt x="224789" y="41909"/>
                  </a:lnTo>
                  <a:lnTo>
                    <a:pt x="186054" y="62864"/>
                  </a:lnTo>
                  <a:lnTo>
                    <a:pt x="149859" y="88264"/>
                  </a:lnTo>
                  <a:lnTo>
                    <a:pt x="116839" y="116839"/>
                  </a:lnTo>
                  <a:lnTo>
                    <a:pt x="86994" y="149225"/>
                  </a:lnTo>
                  <a:lnTo>
                    <a:pt x="60959" y="184784"/>
                  </a:lnTo>
                  <a:lnTo>
                    <a:pt x="39369" y="223519"/>
                  </a:lnTo>
                  <a:lnTo>
                    <a:pt x="21589" y="264794"/>
                  </a:lnTo>
                  <a:lnTo>
                    <a:pt x="8889" y="308609"/>
                  </a:lnTo>
                  <a:lnTo>
                    <a:pt x="1904" y="353694"/>
                  </a:lnTo>
                  <a:lnTo>
                    <a:pt x="0" y="398144"/>
                  </a:lnTo>
                  <a:lnTo>
                    <a:pt x="3809" y="441959"/>
                  </a:lnTo>
                  <a:lnTo>
                    <a:pt x="12064" y="484504"/>
                  </a:lnTo>
                  <a:lnTo>
                    <a:pt x="26034" y="525779"/>
                  </a:lnTo>
                  <a:lnTo>
                    <a:pt x="43814" y="565150"/>
                  </a:lnTo>
                  <a:lnTo>
                    <a:pt x="66039" y="601979"/>
                  </a:lnTo>
                  <a:lnTo>
                    <a:pt x="92075" y="636904"/>
                  </a:lnTo>
                  <a:lnTo>
                    <a:pt x="122554" y="668019"/>
                  </a:lnTo>
                  <a:lnTo>
                    <a:pt x="156209" y="696594"/>
                  </a:lnTo>
                  <a:lnTo>
                    <a:pt x="193675" y="721359"/>
                  </a:lnTo>
                  <a:lnTo>
                    <a:pt x="234314" y="742314"/>
                  </a:lnTo>
                  <a:lnTo>
                    <a:pt x="277494" y="758825"/>
                  </a:lnTo>
                  <a:lnTo>
                    <a:pt x="323214" y="770889"/>
                  </a:lnTo>
                  <a:lnTo>
                    <a:pt x="370204" y="777875"/>
                  </a:lnTo>
                  <a:lnTo>
                    <a:pt x="417194" y="779779"/>
                  </a:lnTo>
                  <a:lnTo>
                    <a:pt x="462914" y="775969"/>
                  </a:lnTo>
                  <a:lnTo>
                    <a:pt x="507364" y="767714"/>
                  </a:lnTo>
                  <a:lnTo>
                    <a:pt x="550545" y="755014"/>
                  </a:lnTo>
                  <a:lnTo>
                    <a:pt x="591184" y="737869"/>
                  </a:lnTo>
                  <a:lnTo>
                    <a:pt x="629920" y="716914"/>
                  </a:lnTo>
                  <a:lnTo>
                    <a:pt x="666114" y="691514"/>
                  </a:lnTo>
                  <a:lnTo>
                    <a:pt x="699770" y="662304"/>
                  </a:lnTo>
                  <a:lnTo>
                    <a:pt x="728979" y="630554"/>
                  </a:lnTo>
                  <a:lnTo>
                    <a:pt x="755014" y="594994"/>
                  </a:lnTo>
                  <a:lnTo>
                    <a:pt x="777239" y="556259"/>
                  </a:lnTo>
                  <a:lnTo>
                    <a:pt x="794384" y="514984"/>
                  </a:lnTo>
                  <a:lnTo>
                    <a:pt x="807084" y="470534"/>
                  </a:lnTo>
                  <a:lnTo>
                    <a:pt x="814070" y="426084"/>
                  </a:lnTo>
                  <a:lnTo>
                    <a:pt x="815975" y="381000"/>
                  </a:lnTo>
                  <a:lnTo>
                    <a:pt x="812164" y="337819"/>
                  </a:lnTo>
                  <a:lnTo>
                    <a:pt x="803909" y="295275"/>
                  </a:lnTo>
                  <a:lnTo>
                    <a:pt x="790575" y="254000"/>
                  </a:lnTo>
                  <a:lnTo>
                    <a:pt x="772159" y="214629"/>
                  </a:lnTo>
                  <a:lnTo>
                    <a:pt x="749934" y="177800"/>
                  </a:lnTo>
                  <a:lnTo>
                    <a:pt x="723900" y="142875"/>
                  </a:lnTo>
                  <a:lnTo>
                    <a:pt x="693420" y="111125"/>
                  </a:lnTo>
                  <a:lnTo>
                    <a:pt x="659764" y="83184"/>
                  </a:lnTo>
                  <a:lnTo>
                    <a:pt x="622300" y="58419"/>
                  </a:lnTo>
                  <a:lnTo>
                    <a:pt x="582295" y="37464"/>
                  </a:lnTo>
                  <a:lnTo>
                    <a:pt x="539114" y="20319"/>
                  </a:lnTo>
                  <a:lnTo>
                    <a:pt x="492759" y="8889"/>
                  </a:lnTo>
                  <a:lnTo>
                    <a:pt x="445769" y="1904"/>
                  </a:lnTo>
                  <a:lnTo>
                    <a:pt x="399414" y="0"/>
                  </a:lnTo>
                  <a:close/>
                </a:path>
              </a:pathLst>
            </a:custGeom>
            <a:solidFill>
              <a:srgbClr val="CC912F"/>
            </a:solidFill>
          </p:spPr>
          <p:txBody>
            <a:bodyPr wrap="square" lIns="0" tIns="0" rIns="0" bIns="0" rtlCol="0"/>
            <a:lstStyle/>
            <a:p>
              <a:endParaRPr/>
            </a:p>
          </p:txBody>
        </p:sp>
        <p:sp>
          <p:nvSpPr>
            <p:cNvPr id="47" name="object 47"/>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sp>
          <p:nvSpPr>
            <p:cNvPr id="48" name="object 48"/>
            <p:cNvSpPr/>
            <p:nvPr/>
          </p:nvSpPr>
          <p:spPr>
            <a:xfrm>
              <a:off x="158267" y="473963"/>
              <a:ext cx="255270" cy="213995"/>
            </a:xfrm>
            <a:custGeom>
              <a:avLst/>
              <a:gdLst/>
              <a:ahLst/>
              <a:cxnLst/>
              <a:rect l="l" t="t" r="r" b="b"/>
              <a:pathLst>
                <a:path w="255270" h="213995">
                  <a:moveTo>
                    <a:pt x="21869" y="151638"/>
                  </a:moveTo>
                  <a:lnTo>
                    <a:pt x="0" y="155067"/>
                  </a:lnTo>
                  <a:lnTo>
                    <a:pt x="1926" y="167518"/>
                  </a:lnTo>
                  <a:lnTo>
                    <a:pt x="5514" y="178768"/>
                  </a:lnTo>
                  <a:lnTo>
                    <a:pt x="35148" y="209899"/>
                  </a:lnTo>
                  <a:lnTo>
                    <a:pt x="56591" y="213995"/>
                  </a:lnTo>
                  <a:lnTo>
                    <a:pt x="69028" y="212804"/>
                  </a:lnTo>
                  <a:lnTo>
                    <a:pt x="80340" y="209232"/>
                  </a:lnTo>
                  <a:lnTo>
                    <a:pt x="90527" y="203279"/>
                  </a:lnTo>
                  <a:lnTo>
                    <a:pt x="99593" y="194945"/>
                  </a:lnTo>
                  <a:lnTo>
                    <a:pt x="101190" y="192786"/>
                  </a:lnTo>
                  <a:lnTo>
                    <a:pt x="48056" y="192786"/>
                  </a:lnTo>
                  <a:lnTo>
                    <a:pt x="40703" y="189484"/>
                  </a:lnTo>
                  <a:lnTo>
                    <a:pt x="34671" y="183134"/>
                  </a:lnTo>
                  <a:lnTo>
                    <a:pt x="30482" y="177516"/>
                  </a:lnTo>
                  <a:lnTo>
                    <a:pt x="26950" y="170386"/>
                  </a:lnTo>
                  <a:lnTo>
                    <a:pt x="24056" y="161655"/>
                  </a:lnTo>
                  <a:lnTo>
                    <a:pt x="21869" y="151638"/>
                  </a:lnTo>
                  <a:close/>
                </a:path>
                <a:path w="255270" h="213995">
                  <a:moveTo>
                    <a:pt x="102854" y="108330"/>
                  </a:moveTo>
                  <a:lnTo>
                    <a:pt x="58534" y="108330"/>
                  </a:lnTo>
                  <a:lnTo>
                    <a:pt x="65792" y="109045"/>
                  </a:lnTo>
                  <a:lnTo>
                    <a:pt x="72382" y="111188"/>
                  </a:lnTo>
                  <a:lnTo>
                    <a:pt x="93395" y="148971"/>
                  </a:lnTo>
                  <a:lnTo>
                    <a:pt x="92731" y="157924"/>
                  </a:lnTo>
                  <a:lnTo>
                    <a:pt x="70942" y="189642"/>
                  </a:lnTo>
                  <a:lnTo>
                    <a:pt x="56718" y="192786"/>
                  </a:lnTo>
                  <a:lnTo>
                    <a:pt x="101190" y="192786"/>
                  </a:lnTo>
                  <a:lnTo>
                    <a:pt x="107027" y="184896"/>
                  </a:lnTo>
                  <a:lnTo>
                    <a:pt x="112337" y="173799"/>
                  </a:lnTo>
                  <a:lnTo>
                    <a:pt x="115523" y="161655"/>
                  </a:lnTo>
                  <a:lnTo>
                    <a:pt x="116586" y="148463"/>
                  </a:lnTo>
                  <a:lnTo>
                    <a:pt x="116040" y="138719"/>
                  </a:lnTo>
                  <a:lnTo>
                    <a:pt x="114403" y="129857"/>
                  </a:lnTo>
                  <a:lnTo>
                    <a:pt x="111672" y="121852"/>
                  </a:lnTo>
                  <a:lnTo>
                    <a:pt x="107848" y="114680"/>
                  </a:lnTo>
                  <a:lnTo>
                    <a:pt x="103035" y="108491"/>
                  </a:lnTo>
                  <a:lnTo>
                    <a:pt x="102854" y="108330"/>
                  </a:lnTo>
                  <a:close/>
                </a:path>
                <a:path w="255270" h="213995">
                  <a:moveTo>
                    <a:pt x="45542" y="88519"/>
                  </a:moveTo>
                  <a:lnTo>
                    <a:pt x="43116" y="111125"/>
                  </a:lnTo>
                  <a:lnTo>
                    <a:pt x="49275" y="109220"/>
                  </a:lnTo>
                  <a:lnTo>
                    <a:pt x="54406" y="108330"/>
                  </a:lnTo>
                  <a:lnTo>
                    <a:pt x="102854" y="108330"/>
                  </a:lnTo>
                  <a:lnTo>
                    <a:pt x="97342" y="103457"/>
                  </a:lnTo>
                  <a:lnTo>
                    <a:pt x="90767" y="99589"/>
                  </a:lnTo>
                  <a:lnTo>
                    <a:pt x="83311" y="96900"/>
                  </a:lnTo>
                  <a:lnTo>
                    <a:pt x="89015" y="93301"/>
                  </a:lnTo>
                  <a:lnTo>
                    <a:pt x="93972" y="89153"/>
                  </a:lnTo>
                  <a:lnTo>
                    <a:pt x="94198" y="88900"/>
                  </a:lnTo>
                  <a:lnTo>
                    <a:pt x="48171" y="88900"/>
                  </a:lnTo>
                  <a:lnTo>
                    <a:pt x="47002" y="88773"/>
                  </a:lnTo>
                  <a:lnTo>
                    <a:pt x="45542" y="88519"/>
                  </a:lnTo>
                  <a:close/>
                </a:path>
                <a:path w="255270" h="213995">
                  <a:moveTo>
                    <a:pt x="97580" y="21209"/>
                  </a:moveTo>
                  <a:lnTo>
                    <a:pt x="64820" y="21209"/>
                  </a:lnTo>
                  <a:lnTo>
                    <a:pt x="71818" y="24257"/>
                  </a:lnTo>
                  <a:lnTo>
                    <a:pt x="77354" y="30607"/>
                  </a:lnTo>
                  <a:lnTo>
                    <a:pt x="82664" y="36575"/>
                  </a:lnTo>
                  <a:lnTo>
                    <a:pt x="85382" y="44450"/>
                  </a:lnTo>
                  <a:lnTo>
                    <a:pt x="85329" y="54483"/>
                  </a:lnTo>
                  <a:lnTo>
                    <a:pt x="62339" y="86725"/>
                  </a:lnTo>
                  <a:lnTo>
                    <a:pt x="49072" y="88900"/>
                  </a:lnTo>
                  <a:lnTo>
                    <a:pt x="94198" y="88900"/>
                  </a:lnTo>
                  <a:lnTo>
                    <a:pt x="107848" y="54483"/>
                  </a:lnTo>
                  <a:lnTo>
                    <a:pt x="107441" y="47434"/>
                  </a:lnTo>
                  <a:lnTo>
                    <a:pt x="106221" y="40576"/>
                  </a:lnTo>
                  <a:lnTo>
                    <a:pt x="104189" y="33909"/>
                  </a:lnTo>
                  <a:lnTo>
                    <a:pt x="101346" y="27432"/>
                  </a:lnTo>
                  <a:lnTo>
                    <a:pt x="97738" y="21403"/>
                  </a:lnTo>
                  <a:lnTo>
                    <a:pt x="97580" y="21209"/>
                  </a:lnTo>
                  <a:close/>
                </a:path>
                <a:path w="255270" h="213995">
                  <a:moveTo>
                    <a:pt x="55753" y="0"/>
                  </a:moveTo>
                  <a:lnTo>
                    <a:pt x="13941" y="22082"/>
                  </a:lnTo>
                  <a:lnTo>
                    <a:pt x="2184" y="54228"/>
                  </a:lnTo>
                  <a:lnTo>
                    <a:pt x="24053" y="58927"/>
                  </a:lnTo>
                  <a:lnTo>
                    <a:pt x="25644" y="50073"/>
                  </a:lnTo>
                  <a:lnTo>
                    <a:pt x="27995" y="42386"/>
                  </a:lnTo>
                  <a:lnTo>
                    <a:pt x="31106" y="35889"/>
                  </a:lnTo>
                  <a:lnTo>
                    <a:pt x="34975" y="30607"/>
                  </a:lnTo>
                  <a:lnTo>
                    <a:pt x="40652" y="24257"/>
                  </a:lnTo>
                  <a:lnTo>
                    <a:pt x="47726" y="21209"/>
                  </a:lnTo>
                  <a:lnTo>
                    <a:pt x="97580" y="21209"/>
                  </a:lnTo>
                  <a:lnTo>
                    <a:pt x="93410" y="16065"/>
                  </a:lnTo>
                  <a:lnTo>
                    <a:pt x="62894" y="454"/>
                  </a:lnTo>
                  <a:lnTo>
                    <a:pt x="55753" y="0"/>
                  </a:lnTo>
                  <a:close/>
                </a:path>
                <a:path w="255270" h="213995">
                  <a:moveTo>
                    <a:pt x="255269" y="3555"/>
                  </a:moveTo>
                  <a:lnTo>
                    <a:pt x="140030" y="3555"/>
                  </a:lnTo>
                  <a:lnTo>
                    <a:pt x="140030" y="28321"/>
                  </a:lnTo>
                  <a:lnTo>
                    <a:pt x="227215" y="28321"/>
                  </a:lnTo>
                  <a:lnTo>
                    <a:pt x="219017" y="40106"/>
                  </a:lnTo>
                  <a:lnTo>
                    <a:pt x="195834" y="83058"/>
                  </a:lnTo>
                  <a:lnTo>
                    <a:pt x="177551" y="133260"/>
                  </a:lnTo>
                  <a:lnTo>
                    <a:pt x="167168" y="183038"/>
                  </a:lnTo>
                  <a:lnTo>
                    <a:pt x="164922" y="210312"/>
                  </a:lnTo>
                  <a:lnTo>
                    <a:pt x="187388" y="210312"/>
                  </a:lnTo>
                  <a:lnTo>
                    <a:pt x="188596" y="195000"/>
                  </a:lnTo>
                  <a:lnTo>
                    <a:pt x="190393" y="180308"/>
                  </a:lnTo>
                  <a:lnTo>
                    <a:pt x="200797" y="134233"/>
                  </a:lnTo>
                  <a:lnTo>
                    <a:pt x="213699" y="97899"/>
                  </a:lnTo>
                  <a:lnTo>
                    <a:pt x="229941" y="63376"/>
                  </a:lnTo>
                  <a:lnTo>
                    <a:pt x="255269" y="23622"/>
                  </a:lnTo>
                  <a:lnTo>
                    <a:pt x="255269" y="3555"/>
                  </a:lnTo>
                  <a:close/>
                </a:path>
              </a:pathLst>
            </a:custGeom>
            <a:solidFill>
              <a:srgbClr val="F4C15B"/>
            </a:solidFill>
          </p:spPr>
          <p:txBody>
            <a:bodyPr wrap="square" lIns="0" tIns="0" rIns="0" bIns="0" rtlCol="0"/>
            <a:lstStyle/>
            <a:p>
              <a:endParaRPr/>
            </a:p>
          </p:txBody>
        </p:sp>
        <p:sp>
          <p:nvSpPr>
            <p:cNvPr id="49" name="object 49"/>
            <p:cNvSpPr/>
            <p:nvPr/>
          </p:nvSpPr>
          <p:spPr>
            <a:xfrm>
              <a:off x="594525" y="477265"/>
              <a:ext cx="1333500" cy="217170"/>
            </a:xfrm>
            <a:custGeom>
              <a:avLst/>
              <a:gdLst/>
              <a:ahLst/>
              <a:cxnLst/>
              <a:rect l="l" t="t" r="r" b="b"/>
              <a:pathLst>
                <a:path w="1333500" h="217170">
                  <a:moveTo>
                    <a:pt x="35471" y="3683"/>
                  </a:moveTo>
                  <a:lnTo>
                    <a:pt x="0" y="3683"/>
                  </a:lnTo>
                  <a:lnTo>
                    <a:pt x="0" y="213106"/>
                  </a:lnTo>
                  <a:lnTo>
                    <a:pt x="22720" y="213106"/>
                  </a:lnTo>
                  <a:lnTo>
                    <a:pt x="22720" y="34798"/>
                  </a:lnTo>
                  <a:lnTo>
                    <a:pt x="44317" y="34798"/>
                  </a:lnTo>
                  <a:lnTo>
                    <a:pt x="35471" y="3683"/>
                  </a:lnTo>
                  <a:close/>
                </a:path>
                <a:path w="1333500" h="217170">
                  <a:moveTo>
                    <a:pt x="44317" y="34798"/>
                  </a:moveTo>
                  <a:lnTo>
                    <a:pt x="22720" y="34798"/>
                  </a:lnTo>
                  <a:lnTo>
                    <a:pt x="74206" y="213106"/>
                  </a:lnTo>
                  <a:lnTo>
                    <a:pt x="95465" y="213106"/>
                  </a:lnTo>
                  <a:lnTo>
                    <a:pt x="104349" y="183007"/>
                  </a:lnTo>
                  <a:lnTo>
                    <a:pt x="86106" y="183007"/>
                  </a:lnTo>
                  <a:lnTo>
                    <a:pt x="84574" y="177198"/>
                  </a:lnTo>
                  <a:lnTo>
                    <a:pt x="82648" y="170068"/>
                  </a:lnTo>
                  <a:lnTo>
                    <a:pt x="80326" y="161629"/>
                  </a:lnTo>
                  <a:lnTo>
                    <a:pt x="77609" y="151892"/>
                  </a:lnTo>
                  <a:lnTo>
                    <a:pt x="44317" y="34798"/>
                  </a:lnTo>
                  <a:close/>
                </a:path>
                <a:path w="1333500" h="217170">
                  <a:moveTo>
                    <a:pt x="169900" y="37846"/>
                  </a:moveTo>
                  <a:lnTo>
                    <a:pt x="147192" y="37846"/>
                  </a:lnTo>
                  <a:lnTo>
                    <a:pt x="147192" y="213106"/>
                  </a:lnTo>
                  <a:lnTo>
                    <a:pt x="169900" y="213106"/>
                  </a:lnTo>
                  <a:lnTo>
                    <a:pt x="169900" y="37846"/>
                  </a:lnTo>
                  <a:close/>
                </a:path>
                <a:path w="1333500" h="217170">
                  <a:moveTo>
                    <a:pt x="169900" y="3683"/>
                  </a:moveTo>
                  <a:lnTo>
                    <a:pt x="138214" y="3683"/>
                  </a:lnTo>
                  <a:lnTo>
                    <a:pt x="95580" y="149351"/>
                  </a:lnTo>
                  <a:lnTo>
                    <a:pt x="92574" y="159807"/>
                  </a:lnTo>
                  <a:lnTo>
                    <a:pt x="89995" y="168894"/>
                  </a:lnTo>
                  <a:lnTo>
                    <a:pt x="87839" y="176623"/>
                  </a:lnTo>
                  <a:lnTo>
                    <a:pt x="86106" y="183007"/>
                  </a:lnTo>
                  <a:lnTo>
                    <a:pt x="104349" y="183007"/>
                  </a:lnTo>
                  <a:lnTo>
                    <a:pt x="147192" y="37846"/>
                  </a:lnTo>
                  <a:lnTo>
                    <a:pt x="169900" y="37846"/>
                  </a:lnTo>
                  <a:lnTo>
                    <a:pt x="169900" y="3683"/>
                  </a:lnTo>
                  <a:close/>
                </a:path>
                <a:path w="1333500" h="217170">
                  <a:moveTo>
                    <a:pt x="286092" y="0"/>
                  </a:moveTo>
                  <a:lnTo>
                    <a:pt x="237401" y="16555"/>
                  </a:lnTo>
                  <a:lnTo>
                    <a:pt x="206784" y="64627"/>
                  </a:lnTo>
                  <a:lnTo>
                    <a:pt x="200837" y="111125"/>
                  </a:lnTo>
                  <a:lnTo>
                    <a:pt x="201473" y="124747"/>
                  </a:lnTo>
                  <a:lnTo>
                    <a:pt x="211035" y="163449"/>
                  </a:lnTo>
                  <a:lnTo>
                    <a:pt x="241033" y="202438"/>
                  </a:lnTo>
                  <a:lnTo>
                    <a:pt x="285965" y="216662"/>
                  </a:lnTo>
                  <a:lnTo>
                    <a:pt x="297367" y="215852"/>
                  </a:lnTo>
                  <a:lnTo>
                    <a:pt x="338647" y="196488"/>
                  </a:lnTo>
                  <a:lnTo>
                    <a:pt x="342057" y="192913"/>
                  </a:lnTo>
                  <a:lnTo>
                    <a:pt x="285838" y="192913"/>
                  </a:lnTo>
                  <a:lnTo>
                    <a:pt x="273326" y="191551"/>
                  </a:lnTo>
                  <a:lnTo>
                    <a:pt x="234855" y="159261"/>
                  </a:lnTo>
                  <a:lnTo>
                    <a:pt x="225120" y="111506"/>
                  </a:lnTo>
                  <a:lnTo>
                    <a:pt x="226248" y="89574"/>
                  </a:lnTo>
                  <a:lnTo>
                    <a:pt x="243154" y="44069"/>
                  </a:lnTo>
                  <a:lnTo>
                    <a:pt x="286207" y="23749"/>
                  </a:lnTo>
                  <a:lnTo>
                    <a:pt x="341965" y="23749"/>
                  </a:lnTo>
                  <a:lnTo>
                    <a:pt x="339845" y="21411"/>
                  </a:lnTo>
                  <a:lnTo>
                    <a:pt x="330530" y="13843"/>
                  </a:lnTo>
                  <a:lnTo>
                    <a:pt x="320331" y="7768"/>
                  </a:lnTo>
                  <a:lnTo>
                    <a:pt x="309525" y="3444"/>
                  </a:lnTo>
                  <a:lnTo>
                    <a:pt x="298113" y="859"/>
                  </a:lnTo>
                  <a:lnTo>
                    <a:pt x="286092" y="0"/>
                  </a:lnTo>
                  <a:close/>
                </a:path>
                <a:path w="1333500" h="217170">
                  <a:moveTo>
                    <a:pt x="341965" y="23749"/>
                  </a:moveTo>
                  <a:lnTo>
                    <a:pt x="286207" y="23749"/>
                  </a:lnTo>
                  <a:lnTo>
                    <a:pt x="294799" y="24413"/>
                  </a:lnTo>
                  <a:lnTo>
                    <a:pt x="302955" y="26400"/>
                  </a:lnTo>
                  <a:lnTo>
                    <a:pt x="335363" y="54881"/>
                  </a:lnTo>
                  <a:lnTo>
                    <a:pt x="346352" y="96152"/>
                  </a:lnTo>
                  <a:lnTo>
                    <a:pt x="346804" y="108712"/>
                  </a:lnTo>
                  <a:lnTo>
                    <a:pt x="345737" y="127633"/>
                  </a:lnTo>
                  <a:lnTo>
                    <a:pt x="329628" y="170942"/>
                  </a:lnTo>
                  <a:lnTo>
                    <a:pt x="285838" y="192913"/>
                  </a:lnTo>
                  <a:lnTo>
                    <a:pt x="342057" y="192913"/>
                  </a:lnTo>
                  <a:lnTo>
                    <a:pt x="364948" y="152735"/>
                  </a:lnTo>
                  <a:lnTo>
                    <a:pt x="371088" y="108585"/>
                  </a:lnTo>
                  <a:lnTo>
                    <a:pt x="370446" y="93402"/>
                  </a:lnTo>
                  <a:lnTo>
                    <a:pt x="360718" y="52450"/>
                  </a:lnTo>
                  <a:lnTo>
                    <a:pt x="347981" y="30384"/>
                  </a:lnTo>
                  <a:lnTo>
                    <a:pt x="341965" y="23749"/>
                  </a:lnTo>
                  <a:close/>
                </a:path>
                <a:path w="1333500" h="217170">
                  <a:moveTo>
                    <a:pt x="479323" y="3683"/>
                  </a:moveTo>
                  <a:lnTo>
                    <a:pt x="400392" y="3683"/>
                  </a:lnTo>
                  <a:lnTo>
                    <a:pt x="400392" y="213106"/>
                  </a:lnTo>
                  <a:lnTo>
                    <a:pt x="423951" y="213106"/>
                  </a:lnTo>
                  <a:lnTo>
                    <a:pt x="423951" y="120142"/>
                  </a:lnTo>
                  <a:lnTo>
                    <a:pt x="496713" y="120142"/>
                  </a:lnTo>
                  <a:lnTo>
                    <a:pt x="492556" y="117856"/>
                  </a:lnTo>
                  <a:lnTo>
                    <a:pt x="504539" y="115069"/>
                  </a:lnTo>
                  <a:lnTo>
                    <a:pt x="514848" y="110902"/>
                  </a:lnTo>
                  <a:lnTo>
                    <a:pt x="523485" y="105354"/>
                  </a:lnTo>
                  <a:lnTo>
                    <a:pt x="530453" y="98425"/>
                  </a:lnTo>
                  <a:lnTo>
                    <a:pt x="531963" y="96139"/>
                  </a:lnTo>
                  <a:lnTo>
                    <a:pt x="423951" y="96139"/>
                  </a:lnTo>
                  <a:lnTo>
                    <a:pt x="423951" y="26797"/>
                  </a:lnTo>
                  <a:lnTo>
                    <a:pt x="533838" y="26797"/>
                  </a:lnTo>
                  <a:lnTo>
                    <a:pt x="531295" y="22611"/>
                  </a:lnTo>
                  <a:lnTo>
                    <a:pt x="490515" y="4038"/>
                  </a:lnTo>
                  <a:lnTo>
                    <a:pt x="479323" y="3683"/>
                  </a:lnTo>
                  <a:close/>
                </a:path>
                <a:path w="1333500" h="217170">
                  <a:moveTo>
                    <a:pt x="496713" y="120142"/>
                  </a:moveTo>
                  <a:lnTo>
                    <a:pt x="457339" y="120142"/>
                  </a:lnTo>
                  <a:lnTo>
                    <a:pt x="461721" y="120396"/>
                  </a:lnTo>
                  <a:lnTo>
                    <a:pt x="468033" y="122174"/>
                  </a:lnTo>
                  <a:lnTo>
                    <a:pt x="494688" y="152892"/>
                  </a:lnTo>
                  <a:lnTo>
                    <a:pt x="527659" y="213106"/>
                  </a:lnTo>
                  <a:lnTo>
                    <a:pt x="557288" y="213106"/>
                  </a:lnTo>
                  <a:lnTo>
                    <a:pt x="526326" y="156083"/>
                  </a:lnTo>
                  <a:lnTo>
                    <a:pt x="503529" y="124841"/>
                  </a:lnTo>
                  <a:lnTo>
                    <a:pt x="498792" y="121285"/>
                  </a:lnTo>
                  <a:lnTo>
                    <a:pt x="496713" y="120142"/>
                  </a:lnTo>
                  <a:close/>
                </a:path>
                <a:path w="1333500" h="217170">
                  <a:moveTo>
                    <a:pt x="533838" y="26797"/>
                  </a:moveTo>
                  <a:lnTo>
                    <a:pt x="480301" y="26797"/>
                  </a:lnTo>
                  <a:lnTo>
                    <a:pt x="489533" y="27392"/>
                  </a:lnTo>
                  <a:lnTo>
                    <a:pt x="497436" y="29178"/>
                  </a:lnTo>
                  <a:lnTo>
                    <a:pt x="518426" y="60833"/>
                  </a:lnTo>
                  <a:lnTo>
                    <a:pt x="518426" y="67564"/>
                  </a:lnTo>
                  <a:lnTo>
                    <a:pt x="488978" y="95123"/>
                  </a:lnTo>
                  <a:lnTo>
                    <a:pt x="474586" y="96139"/>
                  </a:lnTo>
                  <a:lnTo>
                    <a:pt x="531963" y="96139"/>
                  </a:lnTo>
                  <a:lnTo>
                    <a:pt x="535820" y="90300"/>
                  </a:lnTo>
                  <a:lnTo>
                    <a:pt x="539654" y="81343"/>
                  </a:lnTo>
                  <a:lnTo>
                    <a:pt x="541955" y="71528"/>
                  </a:lnTo>
                  <a:lnTo>
                    <a:pt x="542721" y="60833"/>
                  </a:lnTo>
                  <a:lnTo>
                    <a:pt x="542257" y="52355"/>
                  </a:lnTo>
                  <a:lnTo>
                    <a:pt x="540866" y="44259"/>
                  </a:lnTo>
                  <a:lnTo>
                    <a:pt x="538548" y="36544"/>
                  </a:lnTo>
                  <a:lnTo>
                    <a:pt x="535285" y="29178"/>
                  </a:lnTo>
                  <a:lnTo>
                    <a:pt x="533838" y="26797"/>
                  </a:lnTo>
                  <a:close/>
                </a:path>
                <a:path w="1333500" h="217170">
                  <a:moveTo>
                    <a:pt x="659155" y="3683"/>
                  </a:moveTo>
                  <a:lnTo>
                    <a:pt x="580224" y="3683"/>
                  </a:lnTo>
                  <a:lnTo>
                    <a:pt x="580224" y="213106"/>
                  </a:lnTo>
                  <a:lnTo>
                    <a:pt x="603783" y="213106"/>
                  </a:lnTo>
                  <a:lnTo>
                    <a:pt x="603783" y="120142"/>
                  </a:lnTo>
                  <a:lnTo>
                    <a:pt x="676562" y="120142"/>
                  </a:lnTo>
                  <a:lnTo>
                    <a:pt x="672388" y="117856"/>
                  </a:lnTo>
                  <a:lnTo>
                    <a:pt x="684360" y="115069"/>
                  </a:lnTo>
                  <a:lnTo>
                    <a:pt x="694678" y="110902"/>
                  </a:lnTo>
                  <a:lnTo>
                    <a:pt x="703323" y="105354"/>
                  </a:lnTo>
                  <a:lnTo>
                    <a:pt x="710272" y="98425"/>
                  </a:lnTo>
                  <a:lnTo>
                    <a:pt x="711779" y="96139"/>
                  </a:lnTo>
                  <a:lnTo>
                    <a:pt x="603783" y="96139"/>
                  </a:lnTo>
                  <a:lnTo>
                    <a:pt x="603783" y="26797"/>
                  </a:lnTo>
                  <a:lnTo>
                    <a:pt x="713633" y="26797"/>
                  </a:lnTo>
                  <a:lnTo>
                    <a:pt x="711092" y="22611"/>
                  </a:lnTo>
                  <a:lnTo>
                    <a:pt x="670337" y="4038"/>
                  </a:lnTo>
                  <a:lnTo>
                    <a:pt x="659155" y="3683"/>
                  </a:lnTo>
                  <a:close/>
                </a:path>
                <a:path w="1333500" h="217170">
                  <a:moveTo>
                    <a:pt x="676562" y="120142"/>
                  </a:moveTo>
                  <a:lnTo>
                    <a:pt x="637171" y="120142"/>
                  </a:lnTo>
                  <a:lnTo>
                    <a:pt x="641553" y="120396"/>
                  </a:lnTo>
                  <a:lnTo>
                    <a:pt x="647865" y="122174"/>
                  </a:lnTo>
                  <a:lnTo>
                    <a:pt x="674508" y="152892"/>
                  </a:lnTo>
                  <a:lnTo>
                    <a:pt x="707478" y="213106"/>
                  </a:lnTo>
                  <a:lnTo>
                    <a:pt x="737069" y="213106"/>
                  </a:lnTo>
                  <a:lnTo>
                    <a:pt x="706208" y="156083"/>
                  </a:lnTo>
                  <a:lnTo>
                    <a:pt x="683348" y="124841"/>
                  </a:lnTo>
                  <a:lnTo>
                    <a:pt x="678649" y="121285"/>
                  </a:lnTo>
                  <a:lnTo>
                    <a:pt x="676562" y="120142"/>
                  </a:lnTo>
                  <a:close/>
                </a:path>
                <a:path w="1333500" h="217170">
                  <a:moveTo>
                    <a:pt x="713633" y="26797"/>
                  </a:moveTo>
                  <a:lnTo>
                    <a:pt x="660133" y="26797"/>
                  </a:lnTo>
                  <a:lnTo>
                    <a:pt x="669363" y="27392"/>
                  </a:lnTo>
                  <a:lnTo>
                    <a:pt x="677260" y="29178"/>
                  </a:lnTo>
                  <a:lnTo>
                    <a:pt x="698207" y="60833"/>
                  </a:lnTo>
                  <a:lnTo>
                    <a:pt x="698207" y="67564"/>
                  </a:lnTo>
                  <a:lnTo>
                    <a:pt x="668808" y="95123"/>
                  </a:lnTo>
                  <a:lnTo>
                    <a:pt x="654418" y="96139"/>
                  </a:lnTo>
                  <a:lnTo>
                    <a:pt x="711779" y="96139"/>
                  </a:lnTo>
                  <a:lnTo>
                    <a:pt x="715626" y="90300"/>
                  </a:lnTo>
                  <a:lnTo>
                    <a:pt x="719480" y="81343"/>
                  </a:lnTo>
                  <a:lnTo>
                    <a:pt x="721810" y="71528"/>
                  </a:lnTo>
                  <a:lnTo>
                    <a:pt x="722591" y="60833"/>
                  </a:lnTo>
                  <a:lnTo>
                    <a:pt x="722117" y="52355"/>
                  </a:lnTo>
                  <a:lnTo>
                    <a:pt x="720702" y="44259"/>
                  </a:lnTo>
                  <a:lnTo>
                    <a:pt x="718359" y="36544"/>
                  </a:lnTo>
                  <a:lnTo>
                    <a:pt x="715079" y="29178"/>
                  </a:lnTo>
                  <a:lnTo>
                    <a:pt x="713633" y="26797"/>
                  </a:lnTo>
                  <a:close/>
                </a:path>
                <a:path w="1333500" h="217170">
                  <a:moveTo>
                    <a:pt x="787234" y="3683"/>
                  </a:moveTo>
                  <a:lnTo>
                    <a:pt x="763739" y="3683"/>
                  </a:lnTo>
                  <a:lnTo>
                    <a:pt x="763739" y="213106"/>
                  </a:lnTo>
                  <a:lnTo>
                    <a:pt x="787234" y="213106"/>
                  </a:lnTo>
                  <a:lnTo>
                    <a:pt x="787234" y="3683"/>
                  </a:lnTo>
                  <a:close/>
                </a:path>
                <a:path w="1333500" h="217170">
                  <a:moveTo>
                    <a:pt x="889596" y="3683"/>
                  </a:moveTo>
                  <a:lnTo>
                    <a:pt x="828255" y="3683"/>
                  </a:lnTo>
                  <a:lnTo>
                    <a:pt x="828255" y="213106"/>
                  </a:lnTo>
                  <a:lnTo>
                    <a:pt x="892517" y="213106"/>
                  </a:lnTo>
                  <a:lnTo>
                    <a:pt x="900376" y="212889"/>
                  </a:lnTo>
                  <a:lnTo>
                    <a:pt x="942301" y="199009"/>
                  </a:lnTo>
                  <a:lnTo>
                    <a:pt x="948270" y="194437"/>
                  </a:lnTo>
                  <a:lnTo>
                    <a:pt x="953391" y="188341"/>
                  </a:lnTo>
                  <a:lnTo>
                    <a:pt x="851877" y="188341"/>
                  </a:lnTo>
                  <a:lnTo>
                    <a:pt x="851877" y="28321"/>
                  </a:lnTo>
                  <a:lnTo>
                    <a:pt x="953283" y="28321"/>
                  </a:lnTo>
                  <a:lnTo>
                    <a:pt x="947381" y="21590"/>
                  </a:lnTo>
                  <a:lnTo>
                    <a:pt x="907900" y="4429"/>
                  </a:lnTo>
                  <a:lnTo>
                    <a:pt x="899362" y="3871"/>
                  </a:lnTo>
                  <a:lnTo>
                    <a:pt x="889596" y="3683"/>
                  </a:lnTo>
                  <a:close/>
                </a:path>
                <a:path w="1333500" h="217170">
                  <a:moveTo>
                    <a:pt x="953283" y="28321"/>
                  </a:moveTo>
                  <a:lnTo>
                    <a:pt x="889215" y="28321"/>
                  </a:lnTo>
                  <a:lnTo>
                    <a:pt x="898979" y="28602"/>
                  </a:lnTo>
                  <a:lnTo>
                    <a:pt x="907313" y="29432"/>
                  </a:lnTo>
                  <a:lnTo>
                    <a:pt x="942047" y="56261"/>
                  </a:lnTo>
                  <a:lnTo>
                    <a:pt x="951191" y="106807"/>
                  </a:lnTo>
                  <a:lnTo>
                    <a:pt x="950904" y="118242"/>
                  </a:lnTo>
                  <a:lnTo>
                    <a:pt x="940857" y="162131"/>
                  </a:lnTo>
                  <a:lnTo>
                    <a:pt x="905535" y="187388"/>
                  </a:lnTo>
                  <a:lnTo>
                    <a:pt x="889850" y="188341"/>
                  </a:lnTo>
                  <a:lnTo>
                    <a:pt x="953391" y="188341"/>
                  </a:lnTo>
                  <a:lnTo>
                    <a:pt x="970749" y="149478"/>
                  </a:lnTo>
                  <a:lnTo>
                    <a:pt x="975448" y="107188"/>
                  </a:lnTo>
                  <a:lnTo>
                    <a:pt x="975018" y="93587"/>
                  </a:lnTo>
                  <a:lnTo>
                    <a:pt x="964509" y="47021"/>
                  </a:lnTo>
                  <a:lnTo>
                    <a:pt x="953979" y="29114"/>
                  </a:lnTo>
                  <a:lnTo>
                    <a:pt x="953283" y="28321"/>
                  </a:lnTo>
                  <a:close/>
                </a:path>
                <a:path w="1333500" h="217170">
                  <a:moveTo>
                    <a:pt x="1089748" y="126"/>
                  </a:moveTo>
                  <a:lnTo>
                    <a:pt x="1042758" y="12953"/>
                  </a:lnTo>
                  <a:lnTo>
                    <a:pt x="1011516" y="52324"/>
                  </a:lnTo>
                  <a:lnTo>
                    <a:pt x="1001283" y="94347"/>
                  </a:lnTo>
                  <a:lnTo>
                    <a:pt x="1000594" y="109347"/>
                  </a:lnTo>
                  <a:lnTo>
                    <a:pt x="1001283" y="124418"/>
                  </a:lnTo>
                  <a:lnTo>
                    <a:pt x="1011516" y="165226"/>
                  </a:lnTo>
                  <a:lnTo>
                    <a:pt x="1033876" y="196123"/>
                  </a:lnTo>
                  <a:lnTo>
                    <a:pt x="1078763" y="215830"/>
                  </a:lnTo>
                  <a:lnTo>
                    <a:pt x="1091526" y="216662"/>
                  </a:lnTo>
                  <a:lnTo>
                    <a:pt x="1101192" y="216157"/>
                  </a:lnTo>
                  <a:lnTo>
                    <a:pt x="1138667" y="203811"/>
                  </a:lnTo>
                  <a:lnTo>
                    <a:pt x="1156542" y="191643"/>
                  </a:lnTo>
                  <a:lnTo>
                    <a:pt x="1090256" y="191643"/>
                  </a:lnTo>
                  <a:lnTo>
                    <a:pt x="1081593" y="191071"/>
                  </a:lnTo>
                  <a:lnTo>
                    <a:pt x="1043187" y="170957"/>
                  </a:lnTo>
                  <a:lnTo>
                    <a:pt x="1026931" y="133413"/>
                  </a:lnTo>
                  <a:lnTo>
                    <a:pt x="1024905" y="106299"/>
                  </a:lnTo>
                  <a:lnTo>
                    <a:pt x="1025280" y="96553"/>
                  </a:lnTo>
                  <a:lnTo>
                    <a:pt x="1034376" y="58039"/>
                  </a:lnTo>
                  <a:lnTo>
                    <a:pt x="1061935" y="29591"/>
                  </a:lnTo>
                  <a:lnTo>
                    <a:pt x="1089875" y="23749"/>
                  </a:lnTo>
                  <a:lnTo>
                    <a:pt x="1145890" y="23749"/>
                  </a:lnTo>
                  <a:lnTo>
                    <a:pt x="1144301" y="21726"/>
                  </a:lnTo>
                  <a:lnTo>
                    <a:pt x="1108116" y="1952"/>
                  </a:lnTo>
                  <a:lnTo>
                    <a:pt x="1099152" y="581"/>
                  </a:lnTo>
                  <a:lnTo>
                    <a:pt x="1089748" y="126"/>
                  </a:lnTo>
                  <a:close/>
                </a:path>
                <a:path w="1333500" h="217170">
                  <a:moveTo>
                    <a:pt x="1165313" y="106299"/>
                  </a:moveTo>
                  <a:lnTo>
                    <a:pt x="1089875" y="106425"/>
                  </a:lnTo>
                  <a:lnTo>
                    <a:pt x="1089875" y="130937"/>
                  </a:lnTo>
                  <a:lnTo>
                    <a:pt x="1142199" y="130937"/>
                  </a:lnTo>
                  <a:lnTo>
                    <a:pt x="1142199" y="169925"/>
                  </a:lnTo>
                  <a:lnTo>
                    <a:pt x="1105369" y="189928"/>
                  </a:lnTo>
                  <a:lnTo>
                    <a:pt x="1090256" y="191643"/>
                  </a:lnTo>
                  <a:lnTo>
                    <a:pt x="1156542" y="191643"/>
                  </a:lnTo>
                  <a:lnTo>
                    <a:pt x="1165313" y="184023"/>
                  </a:lnTo>
                  <a:lnTo>
                    <a:pt x="1165313" y="106299"/>
                  </a:lnTo>
                  <a:close/>
                </a:path>
                <a:path w="1333500" h="217170">
                  <a:moveTo>
                    <a:pt x="1145890" y="23749"/>
                  </a:moveTo>
                  <a:lnTo>
                    <a:pt x="1098892" y="23749"/>
                  </a:lnTo>
                  <a:lnTo>
                    <a:pt x="1107020" y="25653"/>
                  </a:lnTo>
                  <a:lnTo>
                    <a:pt x="1121752" y="33020"/>
                  </a:lnTo>
                  <a:lnTo>
                    <a:pt x="1141437" y="69088"/>
                  </a:lnTo>
                  <a:lnTo>
                    <a:pt x="1162646" y="62230"/>
                  </a:lnTo>
                  <a:lnTo>
                    <a:pt x="1160079" y="52157"/>
                  </a:lnTo>
                  <a:lnTo>
                    <a:pt x="1156963" y="43084"/>
                  </a:lnTo>
                  <a:lnTo>
                    <a:pt x="1153324" y="35012"/>
                  </a:lnTo>
                  <a:lnTo>
                    <a:pt x="1149184" y="27940"/>
                  </a:lnTo>
                  <a:lnTo>
                    <a:pt x="1145890" y="23749"/>
                  </a:lnTo>
                  <a:close/>
                </a:path>
                <a:path w="1333500" h="217170">
                  <a:moveTo>
                    <a:pt x="1329397" y="3683"/>
                  </a:moveTo>
                  <a:lnTo>
                    <a:pt x="1200619" y="3683"/>
                  </a:lnTo>
                  <a:lnTo>
                    <a:pt x="1200619" y="213106"/>
                  </a:lnTo>
                  <a:lnTo>
                    <a:pt x="1333461" y="213106"/>
                  </a:lnTo>
                  <a:lnTo>
                    <a:pt x="1333461" y="188341"/>
                  </a:lnTo>
                  <a:lnTo>
                    <a:pt x="1224114" y="188341"/>
                  </a:lnTo>
                  <a:lnTo>
                    <a:pt x="1224114" y="117094"/>
                  </a:lnTo>
                  <a:lnTo>
                    <a:pt x="1322666" y="117094"/>
                  </a:lnTo>
                  <a:lnTo>
                    <a:pt x="1322666" y="92583"/>
                  </a:lnTo>
                  <a:lnTo>
                    <a:pt x="1224114" y="92583"/>
                  </a:lnTo>
                  <a:lnTo>
                    <a:pt x="1224114" y="28321"/>
                  </a:lnTo>
                  <a:lnTo>
                    <a:pt x="1329397" y="28321"/>
                  </a:lnTo>
                  <a:lnTo>
                    <a:pt x="1329397" y="3683"/>
                  </a:lnTo>
                  <a:close/>
                </a:path>
              </a:pathLst>
            </a:custGeom>
            <a:solidFill>
              <a:srgbClr val="FFFFFF"/>
            </a:solidFill>
          </p:spPr>
          <p:txBody>
            <a:bodyPr wrap="square" lIns="0" tIns="0" rIns="0" bIns="0" rtlCol="0"/>
            <a:lstStyle/>
            <a:p>
              <a:endParaRPr/>
            </a:p>
          </p:txBody>
        </p:sp>
        <p:sp>
          <p:nvSpPr>
            <p:cNvPr id="50" name="object 50"/>
            <p:cNvSpPr/>
            <p:nvPr/>
          </p:nvSpPr>
          <p:spPr>
            <a:xfrm>
              <a:off x="460324" y="1627885"/>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0"/>
                  </a:lnTo>
                  <a:lnTo>
                    <a:pt x="167528" y="35687"/>
                  </a:lnTo>
                  <a:close/>
                </a:path>
                <a:path w="278765" h="128269">
                  <a:moveTo>
                    <a:pt x="151980" y="26035"/>
                  </a:moveTo>
                  <a:lnTo>
                    <a:pt x="141566" y="26035"/>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5"/>
                  </a:lnTo>
                  <a:close/>
                </a:path>
                <a:path w="278765" h="128269">
                  <a:moveTo>
                    <a:pt x="226059" y="26035"/>
                  </a:moveTo>
                  <a:lnTo>
                    <a:pt x="208025" y="26035"/>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5"/>
                  </a:lnTo>
                  <a:lnTo>
                    <a:pt x="201993" y="84836"/>
                  </a:lnTo>
                  <a:lnTo>
                    <a:pt x="198145" y="80264"/>
                  </a:lnTo>
                  <a:lnTo>
                    <a:pt x="196214" y="73278"/>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5"/>
                  </a:lnTo>
                  <a:lnTo>
                    <a:pt x="278269" y="41655"/>
                  </a:lnTo>
                  <a:lnTo>
                    <a:pt x="278269" y="27686"/>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51" name="object 51"/>
            <p:cNvPicPr/>
            <p:nvPr/>
          </p:nvPicPr>
          <p:blipFill>
            <a:blip r:embed="rId27" cstate="screen">
              <a:extLst>
                <a:ext uri="{28A0092B-C50C-407E-A947-70E740481C1C}">
                  <a14:useLocalDpi xmlns:a14="http://schemas.microsoft.com/office/drawing/2010/main"/>
                </a:ext>
              </a:extLst>
            </a:blip>
            <a:stretch>
              <a:fillRect/>
            </a:stretch>
          </p:blipFill>
          <p:spPr>
            <a:xfrm>
              <a:off x="1073086" y="1626107"/>
              <a:ext cx="253682" cy="103758"/>
            </a:xfrm>
            <a:prstGeom prst="rect">
              <a:avLst/>
            </a:prstGeom>
          </p:spPr>
        </p:pic>
        <p:pic>
          <p:nvPicPr>
            <p:cNvPr id="52" name="object 52"/>
            <p:cNvPicPr/>
            <p:nvPr/>
          </p:nvPicPr>
          <p:blipFill>
            <a:blip r:embed="rId28" cstate="screen">
              <a:extLst>
                <a:ext uri="{28A0092B-C50C-407E-A947-70E740481C1C}">
                  <a14:useLocalDpi xmlns:a14="http://schemas.microsoft.com/office/drawing/2010/main"/>
                </a:ext>
              </a:extLst>
            </a:blip>
            <a:stretch>
              <a:fillRect/>
            </a:stretch>
          </p:blipFill>
          <p:spPr>
            <a:xfrm>
              <a:off x="1363980" y="1626107"/>
              <a:ext cx="638047" cy="103758"/>
            </a:xfrm>
            <a:prstGeom prst="rect">
              <a:avLst/>
            </a:prstGeom>
          </p:spPr>
        </p:pic>
        <p:pic>
          <p:nvPicPr>
            <p:cNvPr id="53" name="object 53"/>
            <p:cNvPicPr/>
            <p:nvPr/>
          </p:nvPicPr>
          <p:blipFill>
            <a:blip r:embed="rId29" cstate="screen">
              <a:extLst>
                <a:ext uri="{28A0092B-C50C-407E-A947-70E740481C1C}">
                  <a14:useLocalDpi xmlns:a14="http://schemas.microsoft.com/office/drawing/2010/main"/>
                </a:ext>
              </a:extLst>
            </a:blip>
            <a:stretch>
              <a:fillRect/>
            </a:stretch>
          </p:blipFill>
          <p:spPr>
            <a:xfrm>
              <a:off x="2031492" y="1626107"/>
              <a:ext cx="694182" cy="103758"/>
            </a:xfrm>
            <a:prstGeom prst="rect">
              <a:avLst/>
            </a:prstGeom>
          </p:spPr>
        </p:pic>
        <p:sp>
          <p:nvSpPr>
            <p:cNvPr id="54" name="object 54"/>
            <p:cNvSpPr/>
            <p:nvPr/>
          </p:nvSpPr>
          <p:spPr>
            <a:xfrm>
              <a:off x="467474" y="1794890"/>
              <a:ext cx="278765" cy="102870"/>
            </a:xfrm>
            <a:custGeom>
              <a:avLst/>
              <a:gdLst/>
              <a:ahLst/>
              <a:cxnLst/>
              <a:rect l="l" t="t" r="r" b="b"/>
              <a:pathLst>
                <a:path w="278765" h="102869">
                  <a:moveTo>
                    <a:pt x="42303" y="635"/>
                  </a:moveTo>
                  <a:lnTo>
                    <a:pt x="0" y="635"/>
                  </a:lnTo>
                  <a:lnTo>
                    <a:pt x="0" y="100965"/>
                  </a:lnTo>
                  <a:lnTo>
                    <a:pt x="12623" y="100965"/>
                  </a:lnTo>
                  <a:lnTo>
                    <a:pt x="12623" y="60198"/>
                  </a:lnTo>
                  <a:lnTo>
                    <a:pt x="37071" y="60198"/>
                  </a:lnTo>
                  <a:lnTo>
                    <a:pt x="67669" y="48260"/>
                  </a:lnTo>
                  <a:lnTo>
                    <a:pt x="12623" y="48260"/>
                  </a:lnTo>
                  <a:lnTo>
                    <a:pt x="12623" y="12446"/>
                  </a:lnTo>
                  <a:lnTo>
                    <a:pt x="68259" y="12446"/>
                  </a:lnTo>
                  <a:lnTo>
                    <a:pt x="67957" y="11811"/>
                  </a:lnTo>
                  <a:lnTo>
                    <a:pt x="65405" y="8509"/>
                  </a:lnTo>
                  <a:lnTo>
                    <a:pt x="59080" y="3937"/>
                  </a:lnTo>
                  <a:lnTo>
                    <a:pt x="55156" y="2413"/>
                  </a:lnTo>
                  <a:lnTo>
                    <a:pt x="47129" y="889"/>
                  </a:lnTo>
                  <a:lnTo>
                    <a:pt x="42303" y="635"/>
                  </a:lnTo>
                  <a:close/>
                </a:path>
                <a:path w="278765" h="102869">
                  <a:moveTo>
                    <a:pt x="68259" y="12446"/>
                  </a:moveTo>
                  <a:lnTo>
                    <a:pt x="42735" y="12446"/>
                  </a:lnTo>
                  <a:lnTo>
                    <a:pt x="46659" y="12700"/>
                  </a:lnTo>
                  <a:lnTo>
                    <a:pt x="52070" y="14350"/>
                  </a:lnTo>
                  <a:lnTo>
                    <a:pt x="54737" y="16256"/>
                  </a:lnTo>
                  <a:lnTo>
                    <a:pt x="56743" y="19303"/>
                  </a:lnTo>
                  <a:lnTo>
                    <a:pt x="58762" y="22225"/>
                  </a:lnTo>
                  <a:lnTo>
                    <a:pt x="59766" y="25781"/>
                  </a:lnTo>
                  <a:lnTo>
                    <a:pt x="59766" y="35814"/>
                  </a:lnTo>
                  <a:lnTo>
                    <a:pt x="58064" y="40386"/>
                  </a:lnTo>
                  <a:lnTo>
                    <a:pt x="51206" y="46736"/>
                  </a:lnTo>
                  <a:lnTo>
                    <a:pt x="45415" y="48260"/>
                  </a:lnTo>
                  <a:lnTo>
                    <a:pt x="67669" y="48260"/>
                  </a:lnTo>
                  <a:lnTo>
                    <a:pt x="70192" y="45339"/>
                  </a:lnTo>
                  <a:lnTo>
                    <a:pt x="72783" y="38226"/>
                  </a:lnTo>
                  <a:lnTo>
                    <a:pt x="72783" y="24638"/>
                  </a:lnTo>
                  <a:lnTo>
                    <a:pt x="71818" y="20066"/>
                  </a:lnTo>
                  <a:lnTo>
                    <a:pt x="69888" y="15875"/>
                  </a:lnTo>
                  <a:lnTo>
                    <a:pt x="68259" y="12446"/>
                  </a:lnTo>
                  <a:close/>
                </a:path>
                <a:path w="278765" h="102869">
                  <a:moveTo>
                    <a:pt x="138921" y="36830"/>
                  </a:moveTo>
                  <a:lnTo>
                    <a:pt x="118783" y="36830"/>
                  </a:lnTo>
                  <a:lnTo>
                    <a:pt x="123228" y="38226"/>
                  </a:lnTo>
                  <a:lnTo>
                    <a:pt x="126212" y="41021"/>
                  </a:lnTo>
                  <a:lnTo>
                    <a:pt x="128435" y="43052"/>
                  </a:lnTo>
                  <a:lnTo>
                    <a:pt x="129540" y="46609"/>
                  </a:lnTo>
                  <a:lnTo>
                    <a:pt x="129463" y="54864"/>
                  </a:lnTo>
                  <a:lnTo>
                    <a:pt x="125006" y="56515"/>
                  </a:lnTo>
                  <a:lnTo>
                    <a:pt x="118046" y="57912"/>
                  </a:lnTo>
                  <a:lnTo>
                    <a:pt x="108597" y="59055"/>
                  </a:lnTo>
                  <a:lnTo>
                    <a:pt x="103949" y="59690"/>
                  </a:lnTo>
                  <a:lnTo>
                    <a:pt x="81407" y="78232"/>
                  </a:lnTo>
                  <a:lnTo>
                    <a:pt x="81407" y="87884"/>
                  </a:lnTo>
                  <a:lnTo>
                    <a:pt x="83439" y="92837"/>
                  </a:lnTo>
                  <a:lnTo>
                    <a:pt x="91592" y="100711"/>
                  </a:lnTo>
                  <a:lnTo>
                    <a:pt x="97421" y="102616"/>
                  </a:lnTo>
                  <a:lnTo>
                    <a:pt x="109613" y="102616"/>
                  </a:lnTo>
                  <a:lnTo>
                    <a:pt x="113919" y="101853"/>
                  </a:lnTo>
                  <a:lnTo>
                    <a:pt x="121932" y="98551"/>
                  </a:lnTo>
                  <a:lnTo>
                    <a:pt x="126111" y="95885"/>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9"/>
                  </a:lnTo>
                  <a:lnTo>
                    <a:pt x="141109" y="44831"/>
                  </a:lnTo>
                  <a:lnTo>
                    <a:pt x="140716" y="42672"/>
                  </a:lnTo>
                  <a:lnTo>
                    <a:pt x="140030" y="39370"/>
                  </a:lnTo>
                  <a:lnTo>
                    <a:pt x="138921" y="36830"/>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30"/>
                  </a:lnTo>
                  <a:lnTo>
                    <a:pt x="128841" y="78486"/>
                  </a:lnTo>
                  <a:lnTo>
                    <a:pt x="125933" y="84963"/>
                  </a:lnTo>
                  <a:lnTo>
                    <a:pt x="123355" y="87757"/>
                  </a:lnTo>
                  <a:lnTo>
                    <a:pt x="119849" y="89789"/>
                  </a:lnTo>
                  <a:lnTo>
                    <a:pt x="116332" y="91948"/>
                  </a:lnTo>
                  <a:lnTo>
                    <a:pt x="112318" y="92964"/>
                  </a:lnTo>
                  <a:lnTo>
                    <a:pt x="129324" y="92964"/>
                  </a:lnTo>
                  <a:lnTo>
                    <a:pt x="130441" y="91948"/>
                  </a:lnTo>
                  <a:lnTo>
                    <a:pt x="142014" y="91948"/>
                  </a:lnTo>
                  <a:lnTo>
                    <a:pt x="141554" y="89153"/>
                  </a:lnTo>
                  <a:lnTo>
                    <a:pt x="141398" y="84709"/>
                  </a:lnTo>
                  <a:lnTo>
                    <a:pt x="141300" y="64516"/>
                  </a:lnTo>
                  <a:close/>
                </a:path>
                <a:path w="278765" h="102869">
                  <a:moveTo>
                    <a:pt x="120472" y="26670"/>
                  </a:moveTo>
                  <a:lnTo>
                    <a:pt x="108635" y="26670"/>
                  </a:lnTo>
                  <a:lnTo>
                    <a:pt x="103416" y="27432"/>
                  </a:lnTo>
                  <a:lnTo>
                    <a:pt x="98907" y="29210"/>
                  </a:lnTo>
                  <a:lnTo>
                    <a:pt x="94386" y="30861"/>
                  </a:lnTo>
                  <a:lnTo>
                    <a:pt x="90944" y="33274"/>
                  </a:lnTo>
                  <a:lnTo>
                    <a:pt x="86182" y="39624"/>
                  </a:lnTo>
                  <a:lnTo>
                    <a:pt x="84467" y="43815"/>
                  </a:lnTo>
                  <a:lnTo>
                    <a:pt x="83426" y="49022"/>
                  </a:lnTo>
                  <a:lnTo>
                    <a:pt x="94869" y="50673"/>
                  </a:lnTo>
                  <a:lnTo>
                    <a:pt x="96126" y="45466"/>
                  </a:lnTo>
                  <a:lnTo>
                    <a:pt x="98069" y="41910"/>
                  </a:lnTo>
                  <a:lnTo>
                    <a:pt x="103314" y="37846"/>
                  </a:lnTo>
                  <a:lnTo>
                    <a:pt x="107378" y="36830"/>
                  </a:lnTo>
                  <a:lnTo>
                    <a:pt x="138921" y="36830"/>
                  </a:lnTo>
                  <a:lnTo>
                    <a:pt x="138811" y="36575"/>
                  </a:lnTo>
                  <a:lnTo>
                    <a:pt x="137083" y="34290"/>
                  </a:lnTo>
                  <a:lnTo>
                    <a:pt x="135343" y="32131"/>
                  </a:lnTo>
                  <a:lnTo>
                    <a:pt x="132638" y="30225"/>
                  </a:lnTo>
                  <a:lnTo>
                    <a:pt x="128943" y="28828"/>
                  </a:lnTo>
                  <a:lnTo>
                    <a:pt x="125260" y="27305"/>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4"/>
                  </a:lnTo>
                  <a:lnTo>
                    <a:pt x="212496" y="102616"/>
                  </a:lnTo>
                  <a:lnTo>
                    <a:pt x="226885" y="102616"/>
                  </a:lnTo>
                  <a:lnTo>
                    <a:pt x="231749" y="101600"/>
                  </a:lnTo>
                  <a:lnTo>
                    <a:pt x="236042" y="99568"/>
                  </a:lnTo>
                  <a:lnTo>
                    <a:pt x="240334" y="97663"/>
                  </a:lnTo>
                  <a:lnTo>
                    <a:pt x="243611" y="94869"/>
                  </a:lnTo>
                  <a:lnTo>
                    <a:pt x="245109" y="92456"/>
                  </a:lnTo>
                  <a:lnTo>
                    <a:pt x="216077" y="92456"/>
                  </a:lnTo>
                  <a:lnTo>
                    <a:pt x="211924" y="91186"/>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8"/>
                  </a:lnTo>
                  <a:lnTo>
                    <a:pt x="194602" y="41275"/>
                  </a:lnTo>
                  <a:lnTo>
                    <a:pt x="193890" y="44323"/>
                  </a:lnTo>
                  <a:lnTo>
                    <a:pt x="193890" y="51181"/>
                  </a:lnTo>
                  <a:lnTo>
                    <a:pt x="194754" y="54356"/>
                  </a:lnTo>
                  <a:lnTo>
                    <a:pt x="196469" y="57276"/>
                  </a:lnTo>
                  <a:lnTo>
                    <a:pt x="198170" y="60325"/>
                  </a:lnTo>
                  <a:lnTo>
                    <a:pt x="200685" y="62611"/>
                  </a:lnTo>
                  <a:lnTo>
                    <a:pt x="207327" y="65913"/>
                  </a:lnTo>
                  <a:lnTo>
                    <a:pt x="213271" y="67818"/>
                  </a:lnTo>
                  <a:lnTo>
                    <a:pt x="221856" y="70103"/>
                  </a:lnTo>
                  <a:lnTo>
                    <a:pt x="228231" y="71882"/>
                  </a:lnTo>
                  <a:lnTo>
                    <a:pt x="232219" y="73278"/>
                  </a:lnTo>
                  <a:lnTo>
                    <a:pt x="233832" y="74295"/>
                  </a:lnTo>
                  <a:lnTo>
                    <a:pt x="236131" y="75946"/>
                  </a:lnTo>
                  <a:lnTo>
                    <a:pt x="237274" y="78105"/>
                  </a:lnTo>
                  <a:lnTo>
                    <a:pt x="237274" y="83947"/>
                  </a:lnTo>
                  <a:lnTo>
                    <a:pt x="235978" y="86741"/>
                  </a:lnTo>
                  <a:lnTo>
                    <a:pt x="230771" y="91313"/>
                  </a:lnTo>
                  <a:lnTo>
                    <a:pt x="226783" y="92456"/>
                  </a:lnTo>
                  <a:lnTo>
                    <a:pt x="245109" y="92456"/>
                  </a:lnTo>
                  <a:lnTo>
                    <a:pt x="245897" y="91186"/>
                  </a:lnTo>
                  <a:lnTo>
                    <a:pt x="248170" y="87630"/>
                  </a:lnTo>
                  <a:lnTo>
                    <a:pt x="249228" y="83947"/>
                  </a:lnTo>
                  <a:lnTo>
                    <a:pt x="221475" y="56896"/>
                  </a:lnTo>
                  <a:lnTo>
                    <a:pt x="212305" y="54228"/>
                  </a:lnTo>
                  <a:lnTo>
                    <a:pt x="209092" y="52832"/>
                  </a:lnTo>
                  <a:lnTo>
                    <a:pt x="207594" y="51816"/>
                  </a:lnTo>
                  <a:lnTo>
                    <a:pt x="206641" y="50419"/>
                  </a:lnTo>
                  <a:lnTo>
                    <a:pt x="205689" y="49149"/>
                  </a:lnTo>
                  <a:lnTo>
                    <a:pt x="205206" y="47751"/>
                  </a:lnTo>
                  <a:lnTo>
                    <a:pt x="205206" y="43561"/>
                  </a:lnTo>
                  <a:lnTo>
                    <a:pt x="206362" y="41401"/>
                  </a:lnTo>
                  <a:lnTo>
                    <a:pt x="208661" y="39497"/>
                  </a:lnTo>
                  <a:lnTo>
                    <a:pt x="210959" y="37719"/>
                  </a:lnTo>
                  <a:lnTo>
                    <a:pt x="214795" y="36702"/>
                  </a:lnTo>
                  <a:lnTo>
                    <a:pt x="243293" y="36702"/>
                  </a:lnTo>
                  <a:lnTo>
                    <a:pt x="242671" y="35814"/>
                  </a:lnTo>
                  <a:lnTo>
                    <a:pt x="240715" y="32893"/>
                  </a:lnTo>
                  <a:lnTo>
                    <a:pt x="237693" y="30734"/>
                  </a:lnTo>
                  <a:lnTo>
                    <a:pt x="229501" y="27432"/>
                  </a:lnTo>
                  <a:lnTo>
                    <a:pt x="224739" y="26670"/>
                  </a:lnTo>
                  <a:close/>
                </a:path>
                <a:path w="278765" h="102869">
                  <a:moveTo>
                    <a:pt x="243293" y="36702"/>
                  </a:moveTo>
                  <a:lnTo>
                    <a:pt x="224726" y="36702"/>
                  </a:lnTo>
                  <a:lnTo>
                    <a:pt x="228244" y="37846"/>
                  </a:lnTo>
                  <a:lnTo>
                    <a:pt x="230733" y="39877"/>
                  </a:lnTo>
                  <a:lnTo>
                    <a:pt x="233235" y="42037"/>
                  </a:lnTo>
                  <a:lnTo>
                    <a:pt x="234734" y="44958"/>
                  </a:lnTo>
                  <a:lnTo>
                    <a:pt x="235254" y="48641"/>
                  </a:lnTo>
                  <a:lnTo>
                    <a:pt x="246710" y="46990"/>
                  </a:lnTo>
                  <a:lnTo>
                    <a:pt x="245973" y="42291"/>
                  </a:lnTo>
                  <a:lnTo>
                    <a:pt x="244627" y="38608"/>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55" name="object 55"/>
            <p:cNvPicPr/>
            <p:nvPr/>
          </p:nvPicPr>
          <p:blipFill>
            <a:blip r:embed="rId30" cstate="screen">
              <a:extLst>
                <a:ext uri="{28A0092B-C50C-407E-A947-70E740481C1C}">
                  <a14:useLocalDpi xmlns:a14="http://schemas.microsoft.com/office/drawing/2010/main"/>
                </a:ext>
              </a:extLst>
            </a:blip>
            <a:stretch>
              <a:fillRect/>
            </a:stretch>
          </p:blipFill>
          <p:spPr>
            <a:xfrm>
              <a:off x="867765" y="1795525"/>
              <a:ext cx="952017" cy="129793"/>
            </a:xfrm>
            <a:prstGeom prst="rect">
              <a:avLst/>
            </a:prstGeom>
          </p:spPr>
        </p:pic>
        <p:pic>
          <p:nvPicPr>
            <p:cNvPr id="56" name="object 56"/>
            <p:cNvPicPr/>
            <p:nvPr/>
          </p:nvPicPr>
          <p:blipFill>
            <a:blip r:embed="rId31" cstate="screen">
              <a:extLst>
                <a:ext uri="{28A0092B-C50C-407E-A947-70E740481C1C}">
                  <a14:useLocalDpi xmlns:a14="http://schemas.microsoft.com/office/drawing/2010/main"/>
                </a:ext>
              </a:extLst>
            </a:blip>
            <a:stretch>
              <a:fillRect/>
            </a:stretch>
          </p:blipFill>
          <p:spPr>
            <a:xfrm>
              <a:off x="6387290" y="1896744"/>
              <a:ext cx="240839" cy="184911"/>
            </a:xfrm>
            <a:prstGeom prst="rect">
              <a:avLst/>
            </a:prstGeom>
          </p:spPr>
        </p:pic>
        <p:pic>
          <p:nvPicPr>
            <p:cNvPr id="57" name="object 57"/>
            <p:cNvPicPr/>
            <p:nvPr/>
          </p:nvPicPr>
          <p:blipFill>
            <a:blip r:embed="rId32" cstate="screen">
              <a:extLst>
                <a:ext uri="{28A0092B-C50C-407E-A947-70E740481C1C}">
                  <a14:useLocalDpi xmlns:a14="http://schemas.microsoft.com/office/drawing/2010/main"/>
                </a:ext>
              </a:extLst>
            </a:blip>
            <a:stretch>
              <a:fillRect/>
            </a:stretch>
          </p:blipFill>
          <p:spPr>
            <a:xfrm>
              <a:off x="6363589" y="2121915"/>
              <a:ext cx="203072" cy="172309"/>
            </a:xfrm>
            <a:prstGeom prst="rect">
              <a:avLst/>
            </a:prstGeom>
          </p:spPr>
        </p:pic>
        <p:pic>
          <p:nvPicPr>
            <p:cNvPr id="58" name="object 58"/>
            <p:cNvPicPr/>
            <p:nvPr/>
          </p:nvPicPr>
          <p:blipFill>
            <a:blip r:embed="rId33" cstate="screen">
              <a:extLst>
                <a:ext uri="{28A0092B-C50C-407E-A947-70E740481C1C}">
                  <a14:useLocalDpi xmlns:a14="http://schemas.microsoft.com/office/drawing/2010/main"/>
                </a:ext>
              </a:extLst>
            </a:blip>
            <a:stretch>
              <a:fillRect/>
            </a:stretch>
          </p:blipFill>
          <p:spPr>
            <a:xfrm>
              <a:off x="6346952" y="2356611"/>
              <a:ext cx="152146" cy="169037"/>
            </a:xfrm>
            <a:prstGeom prst="rect">
              <a:avLst/>
            </a:prstGeom>
          </p:spPr>
        </p:pic>
        <p:sp>
          <p:nvSpPr>
            <p:cNvPr id="59" name="object 59"/>
            <p:cNvSpPr/>
            <p:nvPr/>
          </p:nvSpPr>
          <p:spPr>
            <a:xfrm>
              <a:off x="6233033" y="2048890"/>
              <a:ext cx="427990" cy="452120"/>
            </a:xfrm>
            <a:custGeom>
              <a:avLst/>
              <a:gdLst/>
              <a:ahLst/>
              <a:cxnLst/>
              <a:rect l="l" t="t" r="r" b="b"/>
              <a:pathLst>
                <a:path w="427990" h="452119">
                  <a:moveTo>
                    <a:pt x="177927" y="257556"/>
                  </a:moveTo>
                  <a:lnTo>
                    <a:pt x="73037" y="349211"/>
                  </a:lnTo>
                  <a:lnTo>
                    <a:pt x="61722" y="364998"/>
                  </a:lnTo>
                  <a:lnTo>
                    <a:pt x="60744" y="359054"/>
                  </a:lnTo>
                  <a:lnTo>
                    <a:pt x="27813" y="225679"/>
                  </a:lnTo>
                  <a:lnTo>
                    <a:pt x="0" y="219710"/>
                  </a:lnTo>
                  <a:lnTo>
                    <a:pt x="11252" y="259245"/>
                  </a:lnTo>
                  <a:lnTo>
                    <a:pt x="45212" y="377825"/>
                  </a:lnTo>
                  <a:lnTo>
                    <a:pt x="71628" y="383413"/>
                  </a:lnTo>
                  <a:lnTo>
                    <a:pt x="87185" y="364998"/>
                  </a:lnTo>
                  <a:lnTo>
                    <a:pt x="177927" y="257556"/>
                  </a:lnTo>
                  <a:close/>
                </a:path>
                <a:path w="427990" h="452119">
                  <a:moveTo>
                    <a:pt x="231013" y="268859"/>
                  </a:moveTo>
                  <a:lnTo>
                    <a:pt x="205359" y="263398"/>
                  </a:lnTo>
                  <a:lnTo>
                    <a:pt x="175133" y="405511"/>
                  </a:lnTo>
                  <a:lnTo>
                    <a:pt x="200914" y="410972"/>
                  </a:lnTo>
                  <a:lnTo>
                    <a:pt x="231013" y="268859"/>
                  </a:lnTo>
                  <a:close/>
                </a:path>
                <a:path w="427990" h="452119">
                  <a:moveTo>
                    <a:pt x="237871" y="32766"/>
                  </a:moveTo>
                  <a:lnTo>
                    <a:pt x="83693" y="0"/>
                  </a:lnTo>
                  <a:lnTo>
                    <a:pt x="82423" y="5588"/>
                  </a:lnTo>
                  <a:lnTo>
                    <a:pt x="80137" y="16764"/>
                  </a:lnTo>
                  <a:lnTo>
                    <a:pt x="144145" y="30480"/>
                  </a:lnTo>
                  <a:lnTo>
                    <a:pt x="137490" y="61747"/>
                  </a:lnTo>
                  <a:lnTo>
                    <a:pt x="117602" y="155702"/>
                  </a:lnTo>
                  <a:lnTo>
                    <a:pt x="143256" y="161163"/>
                  </a:lnTo>
                  <a:lnTo>
                    <a:pt x="169926" y="35941"/>
                  </a:lnTo>
                  <a:lnTo>
                    <a:pt x="234315" y="49530"/>
                  </a:lnTo>
                  <a:lnTo>
                    <a:pt x="235458" y="43942"/>
                  </a:lnTo>
                  <a:lnTo>
                    <a:pt x="236728" y="38354"/>
                  </a:lnTo>
                  <a:lnTo>
                    <a:pt x="237210" y="35941"/>
                  </a:lnTo>
                  <a:lnTo>
                    <a:pt x="237871" y="32766"/>
                  </a:lnTo>
                  <a:close/>
                </a:path>
                <a:path w="427990" h="452119">
                  <a:moveTo>
                    <a:pt x="418846" y="308864"/>
                  </a:moveTo>
                  <a:lnTo>
                    <a:pt x="382536" y="301117"/>
                  </a:lnTo>
                  <a:lnTo>
                    <a:pt x="278130" y="278892"/>
                  </a:lnTo>
                  <a:lnTo>
                    <a:pt x="263055" y="349935"/>
                  </a:lnTo>
                  <a:lnTo>
                    <a:pt x="255498" y="385432"/>
                  </a:lnTo>
                  <a:lnTo>
                    <a:pt x="247904" y="420878"/>
                  </a:lnTo>
                  <a:lnTo>
                    <a:pt x="393192" y="451739"/>
                  </a:lnTo>
                  <a:lnTo>
                    <a:pt x="395465" y="440563"/>
                  </a:lnTo>
                  <a:lnTo>
                    <a:pt x="396748" y="434975"/>
                  </a:lnTo>
                  <a:lnTo>
                    <a:pt x="277241" y="409702"/>
                  </a:lnTo>
                  <a:lnTo>
                    <a:pt x="287515" y="361315"/>
                  </a:lnTo>
                  <a:lnTo>
                    <a:pt x="395211" y="384175"/>
                  </a:lnTo>
                  <a:lnTo>
                    <a:pt x="396367" y="378587"/>
                  </a:lnTo>
                  <a:lnTo>
                    <a:pt x="397510" y="373126"/>
                  </a:lnTo>
                  <a:lnTo>
                    <a:pt x="398640" y="367538"/>
                  </a:lnTo>
                  <a:lnTo>
                    <a:pt x="369366" y="361315"/>
                  </a:lnTo>
                  <a:lnTo>
                    <a:pt x="291084" y="344678"/>
                  </a:lnTo>
                  <a:lnTo>
                    <a:pt x="293382" y="333756"/>
                  </a:lnTo>
                  <a:lnTo>
                    <a:pt x="300355" y="301117"/>
                  </a:lnTo>
                  <a:lnTo>
                    <a:pt x="415290" y="325501"/>
                  </a:lnTo>
                  <a:lnTo>
                    <a:pt x="416433" y="319913"/>
                  </a:lnTo>
                  <a:lnTo>
                    <a:pt x="417563" y="314452"/>
                  </a:lnTo>
                  <a:lnTo>
                    <a:pt x="418846" y="308864"/>
                  </a:lnTo>
                  <a:close/>
                </a:path>
                <a:path w="427990" h="452119">
                  <a:moveTo>
                    <a:pt x="427736" y="126542"/>
                  </a:moveTo>
                  <a:lnTo>
                    <a:pt x="412267" y="88887"/>
                  </a:lnTo>
                  <a:lnTo>
                    <a:pt x="401205" y="78092"/>
                  </a:lnTo>
                  <a:lnTo>
                    <a:pt x="401205" y="124942"/>
                  </a:lnTo>
                  <a:lnTo>
                    <a:pt x="401053" y="133108"/>
                  </a:lnTo>
                  <a:lnTo>
                    <a:pt x="381927" y="173431"/>
                  </a:lnTo>
                  <a:lnTo>
                    <a:pt x="335038" y="186664"/>
                  </a:lnTo>
                  <a:lnTo>
                    <a:pt x="320916" y="184658"/>
                  </a:lnTo>
                  <a:lnTo>
                    <a:pt x="285369" y="168389"/>
                  </a:lnTo>
                  <a:lnTo>
                    <a:pt x="264960" y="127749"/>
                  </a:lnTo>
                  <a:lnTo>
                    <a:pt x="266319" y="115316"/>
                  </a:lnTo>
                  <a:lnTo>
                    <a:pt x="285445" y="79959"/>
                  </a:lnTo>
                  <a:lnTo>
                    <a:pt x="319595" y="68072"/>
                  </a:lnTo>
                  <a:lnTo>
                    <a:pt x="332359" y="68072"/>
                  </a:lnTo>
                  <a:lnTo>
                    <a:pt x="371678" y="79756"/>
                  </a:lnTo>
                  <a:lnTo>
                    <a:pt x="398145" y="109601"/>
                  </a:lnTo>
                  <a:lnTo>
                    <a:pt x="401205" y="124942"/>
                  </a:lnTo>
                  <a:lnTo>
                    <a:pt x="401205" y="78092"/>
                  </a:lnTo>
                  <a:lnTo>
                    <a:pt x="362089" y="57238"/>
                  </a:lnTo>
                  <a:lnTo>
                    <a:pt x="310654" y="50901"/>
                  </a:lnTo>
                  <a:lnTo>
                    <a:pt x="293446" y="53784"/>
                  </a:lnTo>
                  <a:lnTo>
                    <a:pt x="253047" y="79273"/>
                  </a:lnTo>
                  <a:lnTo>
                    <a:pt x="238836" y="117106"/>
                  </a:lnTo>
                  <a:lnTo>
                    <a:pt x="238709" y="124942"/>
                  </a:lnTo>
                  <a:lnTo>
                    <a:pt x="238772" y="128231"/>
                  </a:lnTo>
                  <a:lnTo>
                    <a:pt x="254038" y="165138"/>
                  </a:lnTo>
                  <a:lnTo>
                    <a:pt x="292176" y="192786"/>
                  </a:lnTo>
                  <a:lnTo>
                    <a:pt x="330250" y="202869"/>
                  </a:lnTo>
                  <a:lnTo>
                    <a:pt x="342620" y="203758"/>
                  </a:lnTo>
                  <a:lnTo>
                    <a:pt x="354787" y="203492"/>
                  </a:lnTo>
                  <a:lnTo>
                    <a:pt x="397827" y="189992"/>
                  </a:lnTo>
                  <a:lnTo>
                    <a:pt x="402018" y="186664"/>
                  </a:lnTo>
                  <a:lnTo>
                    <a:pt x="406146" y="183388"/>
                  </a:lnTo>
                  <a:lnTo>
                    <a:pt x="426339" y="147320"/>
                  </a:lnTo>
                  <a:lnTo>
                    <a:pt x="427659" y="137693"/>
                  </a:lnTo>
                  <a:lnTo>
                    <a:pt x="427736" y="126542"/>
                  </a:lnTo>
                  <a:close/>
                </a:path>
              </a:pathLst>
            </a:custGeom>
            <a:solidFill>
              <a:srgbClr val="FFFFFF"/>
            </a:solidFill>
          </p:spPr>
          <p:txBody>
            <a:bodyPr wrap="square" lIns="0" tIns="0" rIns="0" bIns="0" rtlCol="0"/>
            <a:lstStyle/>
            <a:p>
              <a:endParaRPr/>
            </a:p>
          </p:txBody>
        </p:sp>
      </p:grpSp>
      <p:pic>
        <p:nvPicPr>
          <p:cNvPr id="60" name="object 60"/>
          <p:cNvPicPr/>
          <p:nvPr/>
        </p:nvPicPr>
        <p:blipFill>
          <a:blip r:embed="rId34" cstate="screen">
            <a:extLst>
              <a:ext uri="{28A0092B-C50C-407E-A947-70E740481C1C}">
                <a14:useLocalDpi xmlns:a14="http://schemas.microsoft.com/office/drawing/2010/main"/>
              </a:ext>
            </a:extLst>
          </a:blip>
          <a:stretch>
            <a:fillRect/>
          </a:stretch>
        </p:blipFill>
        <p:spPr>
          <a:xfrm>
            <a:off x="3834765" y="5777779"/>
            <a:ext cx="212725" cy="209257"/>
          </a:xfrm>
          <a:prstGeom prst="rect">
            <a:avLst/>
          </a:prstGeom>
        </p:spPr>
      </p:pic>
      <p:pic>
        <p:nvPicPr>
          <p:cNvPr id="61" name="object 61"/>
          <p:cNvPicPr/>
          <p:nvPr/>
        </p:nvPicPr>
        <p:blipFill>
          <a:blip r:embed="rId35" cstate="screen">
            <a:extLst>
              <a:ext uri="{28A0092B-C50C-407E-A947-70E740481C1C}">
                <a14:useLocalDpi xmlns:a14="http://schemas.microsoft.com/office/drawing/2010/main"/>
              </a:ext>
            </a:extLst>
          </a:blip>
          <a:stretch>
            <a:fillRect/>
          </a:stretch>
        </p:blipFill>
        <p:spPr>
          <a:xfrm>
            <a:off x="451484" y="5514850"/>
            <a:ext cx="213982" cy="213995"/>
          </a:xfrm>
          <a:prstGeom prst="rect">
            <a:avLst/>
          </a:prstGeom>
        </p:spPr>
      </p:pic>
      <p:pic>
        <p:nvPicPr>
          <p:cNvPr id="62" name="object 62"/>
          <p:cNvPicPr/>
          <p:nvPr/>
        </p:nvPicPr>
        <p:blipFill>
          <a:blip r:embed="rId36" cstate="screen">
            <a:extLst>
              <a:ext uri="{28A0092B-C50C-407E-A947-70E740481C1C}">
                <a14:useLocalDpi xmlns:a14="http://schemas.microsoft.com/office/drawing/2010/main"/>
              </a:ext>
            </a:extLst>
          </a:blip>
          <a:stretch>
            <a:fillRect/>
          </a:stretch>
        </p:blipFill>
        <p:spPr>
          <a:xfrm>
            <a:off x="3822068" y="9045996"/>
            <a:ext cx="213995" cy="195287"/>
          </a:xfrm>
          <a:prstGeom prst="rect">
            <a:avLst/>
          </a:prstGeom>
        </p:spPr>
      </p:pic>
      <p:sp>
        <p:nvSpPr>
          <p:cNvPr id="63" name="object 63"/>
          <p:cNvSpPr txBox="1"/>
          <p:nvPr/>
        </p:nvSpPr>
        <p:spPr>
          <a:xfrm>
            <a:off x="7272773" y="8021643"/>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64" name="object 64"/>
          <p:cNvSpPr txBox="1"/>
          <p:nvPr/>
        </p:nvSpPr>
        <p:spPr>
          <a:xfrm>
            <a:off x="7282688" y="10322300"/>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51</a:t>
            </a:r>
            <a:endParaRPr sz="700">
              <a:latin typeface="Microsoft Sans Serif"/>
              <a:cs typeface="Microsoft Sans Serif"/>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4" y="446023"/>
            <a:ext cx="7562215" cy="7645400"/>
            <a:chOff x="-1587" y="446023"/>
            <a:chExt cx="7562215" cy="7645400"/>
          </a:xfrm>
        </p:grpSpPr>
        <p:sp>
          <p:nvSpPr>
            <p:cNvPr id="3" name="object 3"/>
            <p:cNvSpPr/>
            <p:nvPr/>
          </p:nvSpPr>
          <p:spPr>
            <a:xfrm>
              <a:off x="0" y="1788413"/>
              <a:ext cx="1044575" cy="12700"/>
            </a:xfrm>
            <a:custGeom>
              <a:avLst/>
              <a:gdLst/>
              <a:ahLst/>
              <a:cxnLst/>
              <a:rect l="l" t="t" r="r" b="b"/>
              <a:pathLst>
                <a:path w="1044575" h="12700">
                  <a:moveTo>
                    <a:pt x="1044575" y="0"/>
                  </a:moveTo>
                  <a:lnTo>
                    <a:pt x="0" y="0"/>
                  </a:lnTo>
                  <a:lnTo>
                    <a:pt x="0" y="12700"/>
                  </a:lnTo>
                  <a:lnTo>
                    <a:pt x="1044575" y="12700"/>
                  </a:lnTo>
                  <a:lnTo>
                    <a:pt x="1044575" y="0"/>
                  </a:lnTo>
                  <a:close/>
                </a:path>
              </a:pathLst>
            </a:custGeom>
            <a:solidFill>
              <a:srgbClr val="F5C15B"/>
            </a:solidFill>
          </p:spPr>
          <p:txBody>
            <a:bodyPr wrap="square" lIns="0" tIns="0" rIns="0" bIns="0" rtlCol="0"/>
            <a:lstStyle/>
            <a:p>
              <a:endParaRPr/>
            </a:p>
          </p:txBody>
        </p:sp>
        <p:sp>
          <p:nvSpPr>
            <p:cNvPr id="4" name="object 4"/>
            <p:cNvSpPr/>
            <p:nvPr/>
          </p:nvSpPr>
          <p:spPr>
            <a:xfrm>
              <a:off x="3018790" y="5334888"/>
              <a:ext cx="979805" cy="881380"/>
            </a:xfrm>
            <a:custGeom>
              <a:avLst/>
              <a:gdLst/>
              <a:ahLst/>
              <a:cxnLst/>
              <a:rect l="l" t="t" r="r" b="b"/>
              <a:pathLst>
                <a:path w="979804" h="881379">
                  <a:moveTo>
                    <a:pt x="253364" y="811530"/>
                  </a:moveTo>
                  <a:lnTo>
                    <a:pt x="207645" y="811530"/>
                  </a:lnTo>
                  <a:lnTo>
                    <a:pt x="238760" y="842010"/>
                  </a:lnTo>
                  <a:lnTo>
                    <a:pt x="274955" y="863600"/>
                  </a:lnTo>
                  <a:lnTo>
                    <a:pt x="314960" y="877570"/>
                  </a:lnTo>
                  <a:lnTo>
                    <a:pt x="357505" y="881380"/>
                  </a:lnTo>
                  <a:lnTo>
                    <a:pt x="522605" y="881380"/>
                  </a:lnTo>
                  <a:lnTo>
                    <a:pt x="562610" y="861060"/>
                  </a:lnTo>
                  <a:lnTo>
                    <a:pt x="568960" y="849630"/>
                  </a:lnTo>
                  <a:lnTo>
                    <a:pt x="357505" y="849630"/>
                  </a:lnTo>
                  <a:lnTo>
                    <a:pt x="317500" y="844550"/>
                  </a:lnTo>
                  <a:lnTo>
                    <a:pt x="280670" y="830580"/>
                  </a:lnTo>
                  <a:lnTo>
                    <a:pt x="253364" y="811530"/>
                  </a:lnTo>
                  <a:close/>
                </a:path>
                <a:path w="979804" h="881379">
                  <a:moveTo>
                    <a:pt x="568960" y="816610"/>
                  </a:moveTo>
                  <a:lnTo>
                    <a:pt x="527050" y="816610"/>
                  </a:lnTo>
                  <a:lnTo>
                    <a:pt x="531495" y="817880"/>
                  </a:lnTo>
                  <a:lnTo>
                    <a:pt x="537210" y="824230"/>
                  </a:lnTo>
                  <a:lnTo>
                    <a:pt x="539114" y="829310"/>
                  </a:lnTo>
                  <a:lnTo>
                    <a:pt x="539114" y="836930"/>
                  </a:lnTo>
                  <a:lnTo>
                    <a:pt x="537210" y="842010"/>
                  </a:lnTo>
                  <a:lnTo>
                    <a:pt x="531495" y="848360"/>
                  </a:lnTo>
                  <a:lnTo>
                    <a:pt x="527050" y="849630"/>
                  </a:lnTo>
                  <a:lnTo>
                    <a:pt x="568960" y="849630"/>
                  </a:lnTo>
                  <a:lnTo>
                    <a:pt x="571500" y="839470"/>
                  </a:lnTo>
                  <a:lnTo>
                    <a:pt x="571500" y="829310"/>
                  </a:lnTo>
                  <a:lnTo>
                    <a:pt x="568960" y="816610"/>
                  </a:lnTo>
                  <a:close/>
                </a:path>
                <a:path w="979804" h="881379">
                  <a:moveTo>
                    <a:pt x="205105" y="588010"/>
                  </a:moveTo>
                  <a:lnTo>
                    <a:pt x="7620" y="588010"/>
                  </a:lnTo>
                  <a:lnTo>
                    <a:pt x="0" y="595630"/>
                  </a:lnTo>
                  <a:lnTo>
                    <a:pt x="0" y="810260"/>
                  </a:lnTo>
                  <a:lnTo>
                    <a:pt x="7620" y="816610"/>
                  </a:lnTo>
                  <a:lnTo>
                    <a:pt x="204470" y="816610"/>
                  </a:lnTo>
                  <a:lnTo>
                    <a:pt x="207645" y="811530"/>
                  </a:lnTo>
                  <a:lnTo>
                    <a:pt x="253364" y="811530"/>
                  </a:lnTo>
                  <a:lnTo>
                    <a:pt x="248285" y="807720"/>
                  </a:lnTo>
                  <a:lnTo>
                    <a:pt x="227965" y="784860"/>
                  </a:lnTo>
                  <a:lnTo>
                    <a:pt x="33020" y="784860"/>
                  </a:lnTo>
                  <a:lnTo>
                    <a:pt x="33020" y="621030"/>
                  </a:lnTo>
                  <a:lnTo>
                    <a:pt x="212725" y="621030"/>
                  </a:lnTo>
                  <a:lnTo>
                    <a:pt x="212725" y="595630"/>
                  </a:lnTo>
                  <a:lnTo>
                    <a:pt x="205105" y="588010"/>
                  </a:lnTo>
                  <a:close/>
                </a:path>
                <a:path w="979804" h="881379">
                  <a:moveTo>
                    <a:pt x="833120" y="638810"/>
                  </a:moveTo>
                  <a:lnTo>
                    <a:pt x="800735" y="638810"/>
                  </a:lnTo>
                  <a:lnTo>
                    <a:pt x="800735" y="735330"/>
                  </a:lnTo>
                  <a:lnTo>
                    <a:pt x="780414" y="735330"/>
                  </a:lnTo>
                  <a:lnTo>
                    <a:pt x="774064" y="737870"/>
                  </a:lnTo>
                  <a:lnTo>
                    <a:pt x="742950" y="759460"/>
                  </a:lnTo>
                  <a:lnTo>
                    <a:pt x="709295" y="772160"/>
                  </a:lnTo>
                  <a:lnTo>
                    <a:pt x="673735" y="781050"/>
                  </a:lnTo>
                  <a:lnTo>
                    <a:pt x="636905" y="784860"/>
                  </a:lnTo>
                  <a:lnTo>
                    <a:pt x="342900" y="784860"/>
                  </a:lnTo>
                  <a:lnTo>
                    <a:pt x="342900" y="816610"/>
                  </a:lnTo>
                  <a:lnTo>
                    <a:pt x="636905" y="816610"/>
                  </a:lnTo>
                  <a:lnTo>
                    <a:pt x="677545" y="814070"/>
                  </a:lnTo>
                  <a:lnTo>
                    <a:pt x="716914" y="803910"/>
                  </a:lnTo>
                  <a:lnTo>
                    <a:pt x="754380" y="788670"/>
                  </a:lnTo>
                  <a:lnTo>
                    <a:pt x="789305" y="767080"/>
                  </a:lnTo>
                  <a:lnTo>
                    <a:pt x="833120" y="767080"/>
                  </a:lnTo>
                  <a:lnTo>
                    <a:pt x="833120" y="638810"/>
                  </a:lnTo>
                  <a:close/>
                </a:path>
                <a:path w="979804" h="881379">
                  <a:moveTo>
                    <a:pt x="972820" y="571500"/>
                  </a:moveTo>
                  <a:lnTo>
                    <a:pt x="807720" y="571500"/>
                  </a:lnTo>
                  <a:lnTo>
                    <a:pt x="800735" y="579120"/>
                  </a:lnTo>
                  <a:lnTo>
                    <a:pt x="800735" y="604520"/>
                  </a:lnTo>
                  <a:lnTo>
                    <a:pt x="947420" y="604520"/>
                  </a:lnTo>
                  <a:lnTo>
                    <a:pt x="947420" y="767080"/>
                  </a:lnTo>
                  <a:lnTo>
                    <a:pt x="800735" y="767080"/>
                  </a:lnTo>
                  <a:lnTo>
                    <a:pt x="800735" y="792480"/>
                  </a:lnTo>
                  <a:lnTo>
                    <a:pt x="807720" y="800100"/>
                  </a:lnTo>
                  <a:lnTo>
                    <a:pt x="972820" y="800100"/>
                  </a:lnTo>
                  <a:lnTo>
                    <a:pt x="979805" y="792480"/>
                  </a:lnTo>
                  <a:lnTo>
                    <a:pt x="979805" y="579120"/>
                  </a:lnTo>
                  <a:lnTo>
                    <a:pt x="972820" y="571500"/>
                  </a:lnTo>
                  <a:close/>
                </a:path>
                <a:path w="979804" h="881379">
                  <a:moveTo>
                    <a:pt x="212725" y="621030"/>
                  </a:moveTo>
                  <a:lnTo>
                    <a:pt x="179705" y="621030"/>
                  </a:lnTo>
                  <a:lnTo>
                    <a:pt x="179705" y="784860"/>
                  </a:lnTo>
                  <a:lnTo>
                    <a:pt x="227965" y="784860"/>
                  </a:lnTo>
                  <a:lnTo>
                    <a:pt x="221615" y="775970"/>
                  </a:lnTo>
                  <a:lnTo>
                    <a:pt x="212725" y="763270"/>
                  </a:lnTo>
                  <a:lnTo>
                    <a:pt x="212725" y="661670"/>
                  </a:lnTo>
                  <a:lnTo>
                    <a:pt x="288925" y="661670"/>
                  </a:lnTo>
                  <a:lnTo>
                    <a:pt x="282575" y="657860"/>
                  </a:lnTo>
                  <a:lnTo>
                    <a:pt x="253364" y="645160"/>
                  </a:lnTo>
                  <a:lnTo>
                    <a:pt x="212725" y="626110"/>
                  </a:lnTo>
                  <a:lnTo>
                    <a:pt x="212725" y="621030"/>
                  </a:lnTo>
                  <a:close/>
                </a:path>
                <a:path w="979804" h="881379">
                  <a:moveTo>
                    <a:pt x="481330" y="753110"/>
                  </a:moveTo>
                  <a:lnTo>
                    <a:pt x="433705" y="753110"/>
                  </a:lnTo>
                  <a:lnTo>
                    <a:pt x="441325" y="759460"/>
                  </a:lnTo>
                  <a:lnTo>
                    <a:pt x="441325" y="778510"/>
                  </a:lnTo>
                  <a:lnTo>
                    <a:pt x="433705" y="784860"/>
                  </a:lnTo>
                  <a:lnTo>
                    <a:pt x="485775" y="784860"/>
                  </a:lnTo>
                  <a:lnTo>
                    <a:pt x="481330" y="782320"/>
                  </a:lnTo>
                  <a:lnTo>
                    <a:pt x="475614" y="775970"/>
                  </a:lnTo>
                  <a:lnTo>
                    <a:pt x="473710" y="772160"/>
                  </a:lnTo>
                  <a:lnTo>
                    <a:pt x="473710" y="763270"/>
                  </a:lnTo>
                  <a:lnTo>
                    <a:pt x="475614" y="759460"/>
                  </a:lnTo>
                  <a:lnTo>
                    <a:pt x="481330" y="753110"/>
                  </a:lnTo>
                  <a:close/>
                </a:path>
                <a:path w="979804" h="881379">
                  <a:moveTo>
                    <a:pt x="288925" y="661670"/>
                  </a:moveTo>
                  <a:lnTo>
                    <a:pt x="212725" y="661670"/>
                  </a:lnTo>
                  <a:lnTo>
                    <a:pt x="240030" y="673100"/>
                  </a:lnTo>
                  <a:lnTo>
                    <a:pt x="297814" y="704850"/>
                  </a:lnTo>
                  <a:lnTo>
                    <a:pt x="323850" y="725170"/>
                  </a:lnTo>
                  <a:lnTo>
                    <a:pt x="347980" y="746760"/>
                  </a:lnTo>
                  <a:lnTo>
                    <a:pt x="351155" y="749300"/>
                  </a:lnTo>
                  <a:lnTo>
                    <a:pt x="354964" y="753110"/>
                  </a:lnTo>
                  <a:lnTo>
                    <a:pt x="669925" y="753110"/>
                  </a:lnTo>
                  <a:lnTo>
                    <a:pt x="669925" y="718820"/>
                  </a:lnTo>
                  <a:lnTo>
                    <a:pt x="394970" y="718820"/>
                  </a:lnTo>
                  <a:lnTo>
                    <a:pt x="396875" y="715010"/>
                  </a:lnTo>
                  <a:lnTo>
                    <a:pt x="361950" y="715010"/>
                  </a:lnTo>
                  <a:lnTo>
                    <a:pt x="337185" y="693420"/>
                  </a:lnTo>
                  <a:lnTo>
                    <a:pt x="310514" y="674370"/>
                  </a:lnTo>
                  <a:lnTo>
                    <a:pt x="288925" y="661670"/>
                  </a:lnTo>
                  <a:close/>
                </a:path>
                <a:path w="979804" h="881379">
                  <a:moveTo>
                    <a:pt x="579120" y="685800"/>
                  </a:moveTo>
                  <a:lnTo>
                    <a:pt x="541655" y="685800"/>
                  </a:lnTo>
                  <a:lnTo>
                    <a:pt x="539750" y="695960"/>
                  </a:lnTo>
                  <a:lnTo>
                    <a:pt x="539114" y="702310"/>
                  </a:lnTo>
                  <a:lnTo>
                    <a:pt x="539750" y="711200"/>
                  </a:lnTo>
                  <a:lnTo>
                    <a:pt x="541655" y="718820"/>
                  </a:lnTo>
                  <a:lnTo>
                    <a:pt x="579120" y="718820"/>
                  </a:lnTo>
                  <a:lnTo>
                    <a:pt x="571500" y="711200"/>
                  </a:lnTo>
                  <a:lnTo>
                    <a:pt x="571500" y="693420"/>
                  </a:lnTo>
                  <a:lnTo>
                    <a:pt x="579120" y="685800"/>
                  </a:lnTo>
                  <a:close/>
                </a:path>
                <a:path w="979804" h="881379">
                  <a:moveTo>
                    <a:pt x="440689" y="158750"/>
                  </a:moveTo>
                  <a:lnTo>
                    <a:pt x="403860" y="158750"/>
                  </a:lnTo>
                  <a:lnTo>
                    <a:pt x="424814" y="200660"/>
                  </a:lnTo>
                  <a:lnTo>
                    <a:pt x="424814" y="655320"/>
                  </a:lnTo>
                  <a:lnTo>
                    <a:pt x="403225" y="664210"/>
                  </a:lnTo>
                  <a:lnTo>
                    <a:pt x="384810" y="676910"/>
                  </a:lnTo>
                  <a:lnTo>
                    <a:pt x="370839" y="693420"/>
                  </a:lnTo>
                  <a:lnTo>
                    <a:pt x="361950" y="715010"/>
                  </a:lnTo>
                  <a:lnTo>
                    <a:pt x="396875" y="715010"/>
                  </a:lnTo>
                  <a:lnTo>
                    <a:pt x="401955" y="704850"/>
                  </a:lnTo>
                  <a:lnTo>
                    <a:pt x="412750" y="695960"/>
                  </a:lnTo>
                  <a:lnTo>
                    <a:pt x="426085" y="689610"/>
                  </a:lnTo>
                  <a:lnTo>
                    <a:pt x="441325" y="685800"/>
                  </a:lnTo>
                  <a:lnTo>
                    <a:pt x="657860" y="685800"/>
                  </a:lnTo>
                  <a:lnTo>
                    <a:pt x="661670" y="684530"/>
                  </a:lnTo>
                  <a:lnTo>
                    <a:pt x="664845" y="680720"/>
                  </a:lnTo>
                  <a:lnTo>
                    <a:pt x="687705" y="664210"/>
                  </a:lnTo>
                  <a:lnTo>
                    <a:pt x="697230" y="657860"/>
                  </a:lnTo>
                  <a:lnTo>
                    <a:pt x="567055" y="657860"/>
                  </a:lnTo>
                  <a:lnTo>
                    <a:pt x="559435" y="655320"/>
                  </a:lnTo>
                  <a:lnTo>
                    <a:pt x="555625" y="655320"/>
                  </a:lnTo>
                  <a:lnTo>
                    <a:pt x="555625" y="652780"/>
                  </a:lnTo>
                  <a:lnTo>
                    <a:pt x="457200" y="652780"/>
                  </a:lnTo>
                  <a:lnTo>
                    <a:pt x="457200" y="213360"/>
                  </a:lnTo>
                  <a:lnTo>
                    <a:pt x="555625" y="213360"/>
                  </a:lnTo>
                  <a:lnTo>
                    <a:pt x="555625" y="200660"/>
                  </a:lnTo>
                  <a:lnTo>
                    <a:pt x="565785" y="179070"/>
                  </a:lnTo>
                  <a:lnTo>
                    <a:pt x="451485" y="179070"/>
                  </a:lnTo>
                  <a:lnTo>
                    <a:pt x="440689" y="158750"/>
                  </a:lnTo>
                  <a:close/>
                </a:path>
                <a:path w="979804" h="881379">
                  <a:moveTo>
                    <a:pt x="833120" y="604520"/>
                  </a:moveTo>
                  <a:lnTo>
                    <a:pt x="771525" y="604520"/>
                  </a:lnTo>
                  <a:lnTo>
                    <a:pt x="737235" y="607060"/>
                  </a:lnTo>
                  <a:lnTo>
                    <a:pt x="704850" y="617220"/>
                  </a:lnTo>
                  <a:lnTo>
                    <a:pt x="674370" y="632460"/>
                  </a:lnTo>
                  <a:lnTo>
                    <a:pt x="647064" y="652780"/>
                  </a:lnTo>
                  <a:lnTo>
                    <a:pt x="581025" y="652780"/>
                  </a:lnTo>
                  <a:lnTo>
                    <a:pt x="573405" y="655320"/>
                  </a:lnTo>
                  <a:lnTo>
                    <a:pt x="567055" y="657860"/>
                  </a:lnTo>
                  <a:lnTo>
                    <a:pt x="697230" y="657860"/>
                  </a:lnTo>
                  <a:lnTo>
                    <a:pt x="713739" y="648970"/>
                  </a:lnTo>
                  <a:lnTo>
                    <a:pt x="742314" y="640080"/>
                  </a:lnTo>
                  <a:lnTo>
                    <a:pt x="771525" y="638810"/>
                  </a:lnTo>
                  <a:lnTo>
                    <a:pt x="833120" y="638810"/>
                  </a:lnTo>
                  <a:lnTo>
                    <a:pt x="833120" y="604520"/>
                  </a:lnTo>
                  <a:close/>
                </a:path>
                <a:path w="979804" h="881379">
                  <a:moveTo>
                    <a:pt x="555625" y="213360"/>
                  </a:moveTo>
                  <a:lnTo>
                    <a:pt x="522605" y="213360"/>
                  </a:lnTo>
                  <a:lnTo>
                    <a:pt x="522605" y="652780"/>
                  </a:lnTo>
                  <a:lnTo>
                    <a:pt x="555625" y="652780"/>
                  </a:lnTo>
                  <a:lnTo>
                    <a:pt x="555625" y="213360"/>
                  </a:lnTo>
                  <a:close/>
                </a:path>
                <a:path w="979804" h="881379">
                  <a:moveTo>
                    <a:pt x="319405" y="359410"/>
                  </a:moveTo>
                  <a:lnTo>
                    <a:pt x="40005" y="359410"/>
                  </a:lnTo>
                  <a:lnTo>
                    <a:pt x="33020" y="367030"/>
                  </a:lnTo>
                  <a:lnTo>
                    <a:pt x="33020" y="392430"/>
                  </a:lnTo>
                  <a:lnTo>
                    <a:pt x="40005" y="438150"/>
                  </a:lnTo>
                  <a:lnTo>
                    <a:pt x="60960" y="480060"/>
                  </a:lnTo>
                  <a:lnTo>
                    <a:pt x="92710" y="511810"/>
                  </a:lnTo>
                  <a:lnTo>
                    <a:pt x="133350" y="532130"/>
                  </a:lnTo>
                  <a:lnTo>
                    <a:pt x="179705" y="538480"/>
                  </a:lnTo>
                  <a:lnTo>
                    <a:pt x="226060" y="532130"/>
                  </a:lnTo>
                  <a:lnTo>
                    <a:pt x="266700" y="511810"/>
                  </a:lnTo>
                  <a:lnTo>
                    <a:pt x="270510" y="506730"/>
                  </a:lnTo>
                  <a:lnTo>
                    <a:pt x="179705" y="506730"/>
                  </a:lnTo>
                  <a:lnTo>
                    <a:pt x="135255" y="499110"/>
                  </a:lnTo>
                  <a:lnTo>
                    <a:pt x="99060" y="473710"/>
                  </a:lnTo>
                  <a:lnTo>
                    <a:pt x="74295" y="436880"/>
                  </a:lnTo>
                  <a:lnTo>
                    <a:pt x="65405" y="392430"/>
                  </a:lnTo>
                  <a:lnTo>
                    <a:pt x="327025" y="392430"/>
                  </a:lnTo>
                  <a:lnTo>
                    <a:pt x="327025" y="367030"/>
                  </a:lnTo>
                  <a:lnTo>
                    <a:pt x="319405" y="359410"/>
                  </a:lnTo>
                  <a:close/>
                </a:path>
                <a:path w="979804" h="881379">
                  <a:moveTo>
                    <a:pt x="940435" y="359410"/>
                  </a:moveTo>
                  <a:lnTo>
                    <a:pt x="661035" y="359410"/>
                  </a:lnTo>
                  <a:lnTo>
                    <a:pt x="653414" y="367030"/>
                  </a:lnTo>
                  <a:lnTo>
                    <a:pt x="653414" y="392430"/>
                  </a:lnTo>
                  <a:lnTo>
                    <a:pt x="661035" y="438150"/>
                  </a:lnTo>
                  <a:lnTo>
                    <a:pt x="681989" y="480060"/>
                  </a:lnTo>
                  <a:lnTo>
                    <a:pt x="713739" y="511810"/>
                  </a:lnTo>
                  <a:lnTo>
                    <a:pt x="753745" y="532130"/>
                  </a:lnTo>
                  <a:lnTo>
                    <a:pt x="800735" y="538480"/>
                  </a:lnTo>
                  <a:lnTo>
                    <a:pt x="847089" y="532130"/>
                  </a:lnTo>
                  <a:lnTo>
                    <a:pt x="887095" y="511810"/>
                  </a:lnTo>
                  <a:lnTo>
                    <a:pt x="890905" y="506730"/>
                  </a:lnTo>
                  <a:lnTo>
                    <a:pt x="800735" y="506730"/>
                  </a:lnTo>
                  <a:lnTo>
                    <a:pt x="755650" y="499110"/>
                  </a:lnTo>
                  <a:lnTo>
                    <a:pt x="719455" y="473710"/>
                  </a:lnTo>
                  <a:lnTo>
                    <a:pt x="695325" y="436880"/>
                  </a:lnTo>
                  <a:lnTo>
                    <a:pt x="686435" y="392430"/>
                  </a:lnTo>
                  <a:lnTo>
                    <a:pt x="947420" y="392430"/>
                  </a:lnTo>
                  <a:lnTo>
                    <a:pt x="947420" y="367030"/>
                  </a:lnTo>
                  <a:lnTo>
                    <a:pt x="940435" y="359410"/>
                  </a:lnTo>
                  <a:close/>
                </a:path>
                <a:path w="979804" h="881379">
                  <a:moveTo>
                    <a:pt x="327025" y="392430"/>
                  </a:moveTo>
                  <a:lnTo>
                    <a:pt x="294005" y="392430"/>
                  </a:lnTo>
                  <a:lnTo>
                    <a:pt x="285114" y="436880"/>
                  </a:lnTo>
                  <a:lnTo>
                    <a:pt x="260350" y="473710"/>
                  </a:lnTo>
                  <a:lnTo>
                    <a:pt x="224155" y="499110"/>
                  </a:lnTo>
                  <a:lnTo>
                    <a:pt x="179705" y="506730"/>
                  </a:lnTo>
                  <a:lnTo>
                    <a:pt x="270510" y="506730"/>
                  </a:lnTo>
                  <a:lnTo>
                    <a:pt x="298450" y="480060"/>
                  </a:lnTo>
                  <a:lnTo>
                    <a:pt x="319405" y="438150"/>
                  </a:lnTo>
                  <a:lnTo>
                    <a:pt x="327025" y="392430"/>
                  </a:lnTo>
                  <a:close/>
                </a:path>
                <a:path w="979804" h="881379">
                  <a:moveTo>
                    <a:pt x="947420" y="392430"/>
                  </a:moveTo>
                  <a:lnTo>
                    <a:pt x="915035" y="392430"/>
                  </a:lnTo>
                  <a:lnTo>
                    <a:pt x="905510" y="436880"/>
                  </a:lnTo>
                  <a:lnTo>
                    <a:pt x="881380" y="473710"/>
                  </a:lnTo>
                  <a:lnTo>
                    <a:pt x="845185" y="499110"/>
                  </a:lnTo>
                  <a:lnTo>
                    <a:pt x="800735" y="506730"/>
                  </a:lnTo>
                  <a:lnTo>
                    <a:pt x="890905" y="506730"/>
                  </a:lnTo>
                  <a:lnTo>
                    <a:pt x="918845" y="480060"/>
                  </a:lnTo>
                  <a:lnTo>
                    <a:pt x="939800" y="438150"/>
                  </a:lnTo>
                  <a:lnTo>
                    <a:pt x="947420" y="392430"/>
                  </a:lnTo>
                  <a:close/>
                </a:path>
                <a:path w="979804" h="881379">
                  <a:moveTo>
                    <a:pt x="203200" y="163830"/>
                  </a:moveTo>
                  <a:lnTo>
                    <a:pt x="156845" y="163830"/>
                  </a:lnTo>
                  <a:lnTo>
                    <a:pt x="86360" y="359410"/>
                  </a:lnTo>
                  <a:lnTo>
                    <a:pt x="121285" y="359410"/>
                  </a:lnTo>
                  <a:lnTo>
                    <a:pt x="179705" y="195580"/>
                  </a:lnTo>
                  <a:lnTo>
                    <a:pt x="214630" y="195580"/>
                  </a:lnTo>
                  <a:lnTo>
                    <a:pt x="203200" y="163830"/>
                  </a:lnTo>
                  <a:close/>
                </a:path>
                <a:path w="979804" h="881379">
                  <a:moveTo>
                    <a:pt x="214630" y="195580"/>
                  </a:moveTo>
                  <a:lnTo>
                    <a:pt x="179705" y="195580"/>
                  </a:lnTo>
                  <a:lnTo>
                    <a:pt x="238125" y="359410"/>
                  </a:lnTo>
                  <a:lnTo>
                    <a:pt x="273050" y="359410"/>
                  </a:lnTo>
                  <a:lnTo>
                    <a:pt x="214630" y="195580"/>
                  </a:lnTo>
                  <a:close/>
                </a:path>
                <a:path w="979804" h="881379">
                  <a:moveTo>
                    <a:pt x="823595" y="163830"/>
                  </a:moveTo>
                  <a:lnTo>
                    <a:pt x="777239" y="163830"/>
                  </a:lnTo>
                  <a:lnTo>
                    <a:pt x="707389" y="359410"/>
                  </a:lnTo>
                  <a:lnTo>
                    <a:pt x="741680" y="359410"/>
                  </a:lnTo>
                  <a:lnTo>
                    <a:pt x="800735" y="195580"/>
                  </a:lnTo>
                  <a:lnTo>
                    <a:pt x="835025" y="195580"/>
                  </a:lnTo>
                  <a:lnTo>
                    <a:pt x="823595" y="163830"/>
                  </a:lnTo>
                  <a:close/>
                </a:path>
                <a:path w="979804" h="881379">
                  <a:moveTo>
                    <a:pt x="835025" y="195580"/>
                  </a:moveTo>
                  <a:lnTo>
                    <a:pt x="800735" y="195580"/>
                  </a:lnTo>
                  <a:lnTo>
                    <a:pt x="859155" y="359410"/>
                  </a:lnTo>
                  <a:lnTo>
                    <a:pt x="893445" y="359410"/>
                  </a:lnTo>
                  <a:lnTo>
                    <a:pt x="835025" y="195580"/>
                  </a:lnTo>
                  <a:close/>
                </a:path>
                <a:path w="979804" h="881379">
                  <a:moveTo>
                    <a:pt x="563880" y="114300"/>
                  </a:moveTo>
                  <a:lnTo>
                    <a:pt x="490220" y="114300"/>
                  </a:lnTo>
                  <a:lnTo>
                    <a:pt x="513714" y="119380"/>
                  </a:lnTo>
                  <a:lnTo>
                    <a:pt x="534035" y="132080"/>
                  </a:lnTo>
                  <a:lnTo>
                    <a:pt x="547370" y="143510"/>
                  </a:lnTo>
                  <a:lnTo>
                    <a:pt x="528955" y="179070"/>
                  </a:lnTo>
                  <a:lnTo>
                    <a:pt x="565785" y="179070"/>
                  </a:lnTo>
                  <a:lnTo>
                    <a:pt x="575945" y="158750"/>
                  </a:lnTo>
                  <a:lnTo>
                    <a:pt x="912495" y="158750"/>
                  </a:lnTo>
                  <a:lnTo>
                    <a:pt x="915035" y="156210"/>
                  </a:lnTo>
                  <a:lnTo>
                    <a:pt x="915035" y="130810"/>
                  </a:lnTo>
                  <a:lnTo>
                    <a:pt x="594360" y="130810"/>
                  </a:lnTo>
                  <a:lnTo>
                    <a:pt x="581025" y="125730"/>
                  </a:lnTo>
                  <a:lnTo>
                    <a:pt x="568325" y="118110"/>
                  </a:lnTo>
                  <a:lnTo>
                    <a:pt x="563880" y="114300"/>
                  </a:lnTo>
                  <a:close/>
                </a:path>
                <a:path w="979804" h="881379">
                  <a:moveTo>
                    <a:pt x="490220" y="0"/>
                  </a:moveTo>
                  <a:lnTo>
                    <a:pt x="423545" y="12700"/>
                  </a:lnTo>
                  <a:lnTo>
                    <a:pt x="367030" y="50800"/>
                  </a:lnTo>
                  <a:lnTo>
                    <a:pt x="359410" y="57150"/>
                  </a:lnTo>
                  <a:lnTo>
                    <a:pt x="341630" y="67310"/>
                  </a:lnTo>
                  <a:lnTo>
                    <a:pt x="331470" y="67310"/>
                  </a:lnTo>
                  <a:lnTo>
                    <a:pt x="72390" y="82550"/>
                  </a:lnTo>
                  <a:lnTo>
                    <a:pt x="65405" y="88900"/>
                  </a:lnTo>
                  <a:lnTo>
                    <a:pt x="65405" y="156210"/>
                  </a:lnTo>
                  <a:lnTo>
                    <a:pt x="73025" y="163830"/>
                  </a:lnTo>
                  <a:lnTo>
                    <a:pt x="372110" y="163830"/>
                  </a:lnTo>
                  <a:lnTo>
                    <a:pt x="379730" y="162560"/>
                  </a:lnTo>
                  <a:lnTo>
                    <a:pt x="387985" y="162560"/>
                  </a:lnTo>
                  <a:lnTo>
                    <a:pt x="396239" y="160020"/>
                  </a:lnTo>
                  <a:lnTo>
                    <a:pt x="403860" y="158750"/>
                  </a:lnTo>
                  <a:lnTo>
                    <a:pt x="440689" y="158750"/>
                  </a:lnTo>
                  <a:lnTo>
                    <a:pt x="433070" y="143510"/>
                  </a:lnTo>
                  <a:lnTo>
                    <a:pt x="437514" y="139700"/>
                  </a:lnTo>
                  <a:lnTo>
                    <a:pt x="441960" y="137160"/>
                  </a:lnTo>
                  <a:lnTo>
                    <a:pt x="445770" y="132080"/>
                  </a:lnTo>
                  <a:lnTo>
                    <a:pt x="447675" y="130810"/>
                  </a:lnTo>
                  <a:lnTo>
                    <a:pt x="98425" y="130810"/>
                  </a:lnTo>
                  <a:lnTo>
                    <a:pt x="98425" y="113030"/>
                  </a:lnTo>
                  <a:lnTo>
                    <a:pt x="333375" y="99060"/>
                  </a:lnTo>
                  <a:lnTo>
                    <a:pt x="349250" y="99060"/>
                  </a:lnTo>
                  <a:lnTo>
                    <a:pt x="363855" y="92710"/>
                  </a:lnTo>
                  <a:lnTo>
                    <a:pt x="377825" y="83820"/>
                  </a:lnTo>
                  <a:lnTo>
                    <a:pt x="411480" y="55880"/>
                  </a:lnTo>
                  <a:lnTo>
                    <a:pt x="436245" y="43180"/>
                  </a:lnTo>
                  <a:lnTo>
                    <a:pt x="462280" y="35560"/>
                  </a:lnTo>
                  <a:lnTo>
                    <a:pt x="490220" y="33020"/>
                  </a:lnTo>
                  <a:lnTo>
                    <a:pt x="591185" y="33020"/>
                  </a:lnTo>
                  <a:lnTo>
                    <a:pt x="586739" y="29210"/>
                  </a:lnTo>
                  <a:lnTo>
                    <a:pt x="556895" y="12700"/>
                  </a:lnTo>
                  <a:lnTo>
                    <a:pt x="524510" y="3810"/>
                  </a:lnTo>
                  <a:lnTo>
                    <a:pt x="490220" y="0"/>
                  </a:lnTo>
                  <a:close/>
                </a:path>
                <a:path w="979804" h="881379">
                  <a:moveTo>
                    <a:pt x="912495" y="158750"/>
                  </a:moveTo>
                  <a:lnTo>
                    <a:pt x="575945" y="158750"/>
                  </a:lnTo>
                  <a:lnTo>
                    <a:pt x="584200" y="160020"/>
                  </a:lnTo>
                  <a:lnTo>
                    <a:pt x="591820" y="162560"/>
                  </a:lnTo>
                  <a:lnTo>
                    <a:pt x="600075" y="162560"/>
                  </a:lnTo>
                  <a:lnTo>
                    <a:pt x="608330" y="163830"/>
                  </a:lnTo>
                  <a:lnTo>
                    <a:pt x="907414" y="163830"/>
                  </a:lnTo>
                  <a:lnTo>
                    <a:pt x="912495" y="158750"/>
                  </a:lnTo>
                  <a:close/>
                </a:path>
                <a:path w="979804" h="881379">
                  <a:moveTo>
                    <a:pt x="490220" y="81280"/>
                  </a:moveTo>
                  <a:lnTo>
                    <a:pt x="454025" y="88900"/>
                  </a:lnTo>
                  <a:lnTo>
                    <a:pt x="422910" y="109220"/>
                  </a:lnTo>
                  <a:lnTo>
                    <a:pt x="412114" y="118110"/>
                  </a:lnTo>
                  <a:lnTo>
                    <a:pt x="399414" y="125730"/>
                  </a:lnTo>
                  <a:lnTo>
                    <a:pt x="386080" y="130810"/>
                  </a:lnTo>
                  <a:lnTo>
                    <a:pt x="447675" y="130810"/>
                  </a:lnTo>
                  <a:lnTo>
                    <a:pt x="466725" y="119380"/>
                  </a:lnTo>
                  <a:lnTo>
                    <a:pt x="490220" y="114300"/>
                  </a:lnTo>
                  <a:lnTo>
                    <a:pt x="563880" y="114300"/>
                  </a:lnTo>
                  <a:lnTo>
                    <a:pt x="557530" y="109220"/>
                  </a:lnTo>
                  <a:lnTo>
                    <a:pt x="525780" y="88900"/>
                  </a:lnTo>
                  <a:lnTo>
                    <a:pt x="490220" y="81280"/>
                  </a:lnTo>
                  <a:close/>
                </a:path>
                <a:path w="979804" h="881379">
                  <a:moveTo>
                    <a:pt x="591185" y="33020"/>
                  </a:moveTo>
                  <a:lnTo>
                    <a:pt x="490220" y="33020"/>
                  </a:lnTo>
                  <a:lnTo>
                    <a:pt x="517525" y="35560"/>
                  </a:lnTo>
                  <a:lnTo>
                    <a:pt x="544195" y="43180"/>
                  </a:lnTo>
                  <a:lnTo>
                    <a:pt x="568325" y="55880"/>
                  </a:lnTo>
                  <a:lnTo>
                    <a:pt x="602614" y="83820"/>
                  </a:lnTo>
                  <a:lnTo>
                    <a:pt x="615950" y="92710"/>
                  </a:lnTo>
                  <a:lnTo>
                    <a:pt x="631189" y="99060"/>
                  </a:lnTo>
                  <a:lnTo>
                    <a:pt x="647064" y="99060"/>
                  </a:lnTo>
                  <a:lnTo>
                    <a:pt x="882014" y="113030"/>
                  </a:lnTo>
                  <a:lnTo>
                    <a:pt x="882014" y="130810"/>
                  </a:lnTo>
                  <a:lnTo>
                    <a:pt x="915035" y="130810"/>
                  </a:lnTo>
                  <a:lnTo>
                    <a:pt x="915035" y="88900"/>
                  </a:lnTo>
                  <a:lnTo>
                    <a:pt x="908050" y="82550"/>
                  </a:lnTo>
                  <a:lnTo>
                    <a:pt x="648970" y="67310"/>
                  </a:lnTo>
                  <a:lnTo>
                    <a:pt x="638810" y="67310"/>
                  </a:lnTo>
                  <a:lnTo>
                    <a:pt x="629285" y="62230"/>
                  </a:lnTo>
                  <a:lnTo>
                    <a:pt x="621030" y="57150"/>
                  </a:lnTo>
                  <a:lnTo>
                    <a:pt x="613410" y="50800"/>
                  </a:lnTo>
                  <a:lnTo>
                    <a:pt x="591185" y="3302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3424130" y="9741217"/>
            <a:ext cx="3513454" cy="959485"/>
            <a:chOff x="3424127" y="9741217"/>
            <a:chExt cx="3513454" cy="959485"/>
          </a:xfrm>
        </p:grpSpPr>
        <p:sp>
          <p:nvSpPr>
            <p:cNvPr id="6" name="object 6"/>
            <p:cNvSpPr/>
            <p:nvPr/>
          </p:nvSpPr>
          <p:spPr>
            <a:xfrm>
              <a:off x="3430477" y="9747567"/>
              <a:ext cx="3500754" cy="946785"/>
            </a:xfrm>
            <a:custGeom>
              <a:avLst/>
              <a:gdLst/>
              <a:ahLst/>
              <a:cxnLst/>
              <a:rect l="l" t="t" r="r" b="b"/>
              <a:pathLst>
                <a:path w="3500754" h="946784">
                  <a:moveTo>
                    <a:pt x="0" y="946340"/>
                  </a:moveTo>
                  <a:lnTo>
                    <a:pt x="47417" y="653414"/>
                  </a:lnTo>
                  <a:lnTo>
                    <a:pt x="286812" y="182879"/>
                  </a:lnTo>
                  <a:lnTo>
                    <a:pt x="786557" y="13969"/>
                  </a:lnTo>
                  <a:lnTo>
                    <a:pt x="1717467" y="0"/>
                  </a:lnTo>
                  <a:lnTo>
                    <a:pt x="3500547" y="0"/>
                  </a:lnTo>
                  <a:lnTo>
                    <a:pt x="3419267" y="909953"/>
                  </a:lnTo>
                  <a:lnTo>
                    <a:pt x="3403552" y="946340"/>
                  </a:lnTo>
                </a:path>
              </a:pathLst>
            </a:custGeom>
            <a:ln w="12700">
              <a:solidFill>
                <a:srgbClr val="F5C15B"/>
              </a:solidFill>
            </a:ln>
          </p:spPr>
          <p:txBody>
            <a:bodyPr wrap="square" lIns="0" tIns="0" rIns="0" bIns="0" rtlCol="0"/>
            <a:lstStyle/>
            <a:p>
              <a:endParaRPr/>
            </a:p>
          </p:txBody>
        </p:sp>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4288790" y="10026967"/>
              <a:ext cx="134620" cy="115570"/>
            </a:xfrm>
            <a:prstGeom prst="rect">
              <a:avLst/>
            </a:prstGeom>
          </p:spPr>
        </p:pic>
        <p:sp>
          <p:nvSpPr>
            <p:cNvPr id="8" name="object 8"/>
            <p:cNvSpPr/>
            <p:nvPr/>
          </p:nvSpPr>
          <p:spPr>
            <a:xfrm>
              <a:off x="4231640" y="10085387"/>
              <a:ext cx="217804" cy="282575"/>
            </a:xfrm>
            <a:custGeom>
              <a:avLst/>
              <a:gdLst/>
              <a:ahLst/>
              <a:cxnLst/>
              <a:rect l="l" t="t" r="r" b="b"/>
              <a:pathLst>
                <a:path w="217804" h="282575">
                  <a:moveTo>
                    <a:pt x="116205" y="0"/>
                  </a:moveTo>
                  <a:lnTo>
                    <a:pt x="108585" y="634"/>
                  </a:lnTo>
                  <a:lnTo>
                    <a:pt x="102235" y="4444"/>
                  </a:lnTo>
                  <a:lnTo>
                    <a:pt x="97155" y="11429"/>
                  </a:lnTo>
                  <a:lnTo>
                    <a:pt x="62864" y="106044"/>
                  </a:lnTo>
                  <a:lnTo>
                    <a:pt x="57150" y="107314"/>
                  </a:lnTo>
                  <a:lnTo>
                    <a:pt x="49530" y="104139"/>
                  </a:lnTo>
                  <a:lnTo>
                    <a:pt x="46989" y="102234"/>
                  </a:lnTo>
                  <a:lnTo>
                    <a:pt x="40639" y="82549"/>
                  </a:lnTo>
                  <a:lnTo>
                    <a:pt x="38735" y="74929"/>
                  </a:lnTo>
                  <a:lnTo>
                    <a:pt x="33655" y="69849"/>
                  </a:lnTo>
                  <a:lnTo>
                    <a:pt x="27305" y="67944"/>
                  </a:lnTo>
                  <a:lnTo>
                    <a:pt x="17145" y="66674"/>
                  </a:lnTo>
                  <a:lnTo>
                    <a:pt x="6985" y="69849"/>
                  </a:lnTo>
                  <a:lnTo>
                    <a:pt x="635" y="76834"/>
                  </a:lnTo>
                  <a:lnTo>
                    <a:pt x="0" y="88264"/>
                  </a:lnTo>
                  <a:lnTo>
                    <a:pt x="30480" y="241934"/>
                  </a:lnTo>
                  <a:lnTo>
                    <a:pt x="31114" y="243204"/>
                  </a:lnTo>
                  <a:lnTo>
                    <a:pt x="139700" y="282574"/>
                  </a:lnTo>
                  <a:lnTo>
                    <a:pt x="141605" y="281939"/>
                  </a:lnTo>
                  <a:lnTo>
                    <a:pt x="158750" y="243839"/>
                  </a:lnTo>
                  <a:lnTo>
                    <a:pt x="184150" y="224789"/>
                  </a:lnTo>
                  <a:lnTo>
                    <a:pt x="201930" y="208279"/>
                  </a:lnTo>
                  <a:lnTo>
                    <a:pt x="212725" y="191769"/>
                  </a:lnTo>
                  <a:lnTo>
                    <a:pt x="217805" y="173989"/>
                  </a:lnTo>
                  <a:lnTo>
                    <a:pt x="217170" y="158114"/>
                  </a:lnTo>
                  <a:lnTo>
                    <a:pt x="211455" y="146049"/>
                  </a:lnTo>
                  <a:lnTo>
                    <a:pt x="203200" y="138429"/>
                  </a:lnTo>
                  <a:lnTo>
                    <a:pt x="192405" y="133349"/>
                  </a:lnTo>
                  <a:lnTo>
                    <a:pt x="189864" y="130809"/>
                  </a:lnTo>
                  <a:lnTo>
                    <a:pt x="156210" y="106679"/>
                  </a:lnTo>
                  <a:lnTo>
                    <a:pt x="154939" y="106044"/>
                  </a:lnTo>
                  <a:lnTo>
                    <a:pt x="154305" y="105409"/>
                  </a:lnTo>
                  <a:lnTo>
                    <a:pt x="154305" y="104139"/>
                  </a:lnTo>
                  <a:lnTo>
                    <a:pt x="151130" y="96519"/>
                  </a:lnTo>
                  <a:lnTo>
                    <a:pt x="121285" y="80009"/>
                  </a:lnTo>
                  <a:lnTo>
                    <a:pt x="120014" y="80009"/>
                  </a:lnTo>
                  <a:lnTo>
                    <a:pt x="118110" y="78104"/>
                  </a:lnTo>
                  <a:lnTo>
                    <a:pt x="137160" y="26034"/>
                  </a:lnTo>
                  <a:lnTo>
                    <a:pt x="138430" y="17779"/>
                  </a:lnTo>
                  <a:lnTo>
                    <a:pt x="135889" y="10794"/>
                  </a:lnTo>
                  <a:lnTo>
                    <a:pt x="130810" y="5079"/>
                  </a:lnTo>
                  <a:lnTo>
                    <a:pt x="123825" y="1269"/>
                  </a:lnTo>
                  <a:lnTo>
                    <a:pt x="116205" y="0"/>
                  </a:lnTo>
                  <a:close/>
                </a:path>
              </a:pathLst>
            </a:custGeom>
            <a:solidFill>
              <a:srgbClr val="CC912F"/>
            </a:solidFill>
          </p:spPr>
          <p:txBody>
            <a:bodyPr wrap="square" lIns="0" tIns="0" rIns="0" bIns="0" rtlCol="0"/>
            <a:lstStyle/>
            <a:p>
              <a:endParaRPr/>
            </a:p>
          </p:txBody>
        </p:sp>
      </p:grpSp>
      <p:sp>
        <p:nvSpPr>
          <p:cNvPr id="9" name="object 9"/>
          <p:cNvSpPr txBox="1">
            <a:spLocks noGrp="1"/>
          </p:cNvSpPr>
          <p:nvPr>
            <p:ph type="title"/>
          </p:nvPr>
        </p:nvSpPr>
        <p:spPr>
          <a:xfrm>
            <a:off x="1103172" y="1232661"/>
            <a:ext cx="1301750" cy="1290320"/>
          </a:xfrm>
          <a:prstGeom prst="rect">
            <a:avLst/>
          </a:prstGeom>
        </p:spPr>
        <p:txBody>
          <a:bodyPr vert="horz" wrap="square" lIns="0" tIns="12697" rIns="0" bIns="0" rtlCol="0">
            <a:spAutoFit/>
          </a:bodyPr>
          <a:lstStyle/>
          <a:p>
            <a:pPr marL="12697">
              <a:lnSpc>
                <a:spcPts val="5700"/>
              </a:lnSpc>
              <a:spcBef>
                <a:spcPts val="100"/>
              </a:spcBef>
            </a:pPr>
            <a:r>
              <a:rPr dirty="0"/>
              <a:t>08</a:t>
            </a:r>
          </a:p>
          <a:p>
            <a:pPr marL="12697">
              <a:lnSpc>
                <a:spcPts val="4257"/>
              </a:lnSpc>
            </a:pPr>
            <a:r>
              <a:rPr sz="3600" b="0" spc="-125" dirty="0">
                <a:solidFill>
                  <a:srgbClr val="FFFFFF"/>
                </a:solidFill>
                <a:latin typeface="Microsoft Sans Serif"/>
                <a:cs typeface="Microsoft Sans Serif"/>
              </a:rPr>
              <a:t>ÉT</a:t>
            </a:r>
            <a:r>
              <a:rPr sz="3600" b="0" spc="-50" dirty="0">
                <a:solidFill>
                  <a:srgbClr val="FFFFFF"/>
                </a:solidFill>
                <a:latin typeface="Microsoft Sans Serif"/>
                <a:cs typeface="Microsoft Sans Serif"/>
              </a:rPr>
              <a:t>I</a:t>
            </a:r>
            <a:r>
              <a:rPr sz="3600" b="0" spc="-135" dirty="0">
                <a:solidFill>
                  <a:srgbClr val="FFFFFF"/>
                </a:solidFill>
                <a:latin typeface="Microsoft Sans Serif"/>
                <a:cs typeface="Microsoft Sans Serif"/>
              </a:rPr>
              <a:t>CA</a:t>
            </a:r>
            <a:endParaRPr sz="3600">
              <a:latin typeface="Microsoft Sans Serif"/>
              <a:cs typeface="Microsoft Sans Serif"/>
            </a:endParaRPr>
          </a:p>
        </p:txBody>
      </p:sp>
      <p:sp>
        <p:nvSpPr>
          <p:cNvPr id="10" name="object 10"/>
          <p:cNvSpPr txBox="1"/>
          <p:nvPr/>
        </p:nvSpPr>
        <p:spPr>
          <a:xfrm>
            <a:off x="780087" y="7120509"/>
            <a:ext cx="3060700" cy="243653"/>
          </a:xfrm>
          <a:prstGeom prst="rect">
            <a:avLst/>
          </a:prstGeom>
        </p:spPr>
        <p:txBody>
          <a:bodyPr vert="horz" wrap="square" lIns="0" tIns="12697" rIns="0" bIns="0" rtlCol="0">
            <a:spAutoFit/>
          </a:bodyPr>
          <a:lstStyle/>
          <a:p>
            <a:pPr marR="347240" algn="r">
              <a:lnSpc>
                <a:spcPts val="1035"/>
              </a:lnSpc>
              <a:spcBef>
                <a:spcPts val="100"/>
              </a:spcBef>
            </a:pPr>
            <a:r>
              <a:rPr sz="900" spc="-35" dirty="0">
                <a:solidFill>
                  <a:srgbClr val="004448"/>
                </a:solidFill>
                <a:latin typeface="Microsoft Sans Serif"/>
                <a:cs typeface="Microsoft Sans Serif"/>
              </a:rPr>
              <a:t>PAG.</a:t>
            </a:r>
            <a:endParaRPr sz="900">
              <a:latin typeface="Microsoft Sans Serif"/>
              <a:cs typeface="Microsoft Sans Serif"/>
            </a:endParaRPr>
          </a:p>
          <a:p>
            <a:pPr marL="12697">
              <a:lnSpc>
                <a:spcPts val="795"/>
              </a:lnSpc>
            </a:pPr>
            <a:r>
              <a:rPr sz="700" spc="-5" dirty="0">
                <a:solidFill>
                  <a:srgbClr val="F5C15B"/>
                </a:solidFill>
                <a:latin typeface="Microsoft Sans Serif"/>
                <a:cs typeface="Microsoft Sans Serif"/>
              </a:rPr>
              <a:t>...........................................................................................................................</a:t>
            </a:r>
            <a:endParaRPr sz="700">
              <a:latin typeface="Microsoft Sans Serif"/>
              <a:cs typeface="Microsoft Sans Serif"/>
            </a:endParaRPr>
          </a:p>
        </p:txBody>
      </p:sp>
      <p:sp>
        <p:nvSpPr>
          <p:cNvPr id="11" name="object 11"/>
          <p:cNvSpPr txBox="1"/>
          <p:nvPr/>
        </p:nvSpPr>
        <p:spPr>
          <a:xfrm>
            <a:off x="3316354" y="7348118"/>
            <a:ext cx="180975" cy="621030"/>
          </a:xfrm>
          <a:prstGeom prst="rect">
            <a:avLst/>
          </a:prstGeom>
        </p:spPr>
        <p:txBody>
          <a:bodyPr vert="horz" wrap="square" lIns="0" tIns="111727" rIns="0" bIns="0" rtlCol="0">
            <a:spAutoFit/>
          </a:bodyPr>
          <a:lstStyle/>
          <a:p>
            <a:pPr marL="21584">
              <a:spcBef>
                <a:spcPts val="880"/>
              </a:spcBef>
            </a:pPr>
            <a:r>
              <a:rPr sz="1300" spc="-150" dirty="0">
                <a:solidFill>
                  <a:srgbClr val="004448"/>
                </a:solidFill>
                <a:latin typeface="Microsoft Sans Serif"/>
                <a:cs typeface="Microsoft Sans Serif"/>
                <a:hlinkClick r:id="rId3" action="ppaction://hlinksldjump"/>
              </a:rPr>
              <a:t>53</a:t>
            </a:r>
            <a:endParaRPr sz="1300">
              <a:latin typeface="Microsoft Sans Serif"/>
              <a:cs typeface="Microsoft Sans Serif"/>
            </a:endParaRPr>
          </a:p>
          <a:p>
            <a:pPr marL="12697">
              <a:spcBef>
                <a:spcPts val="785"/>
              </a:spcBef>
            </a:pPr>
            <a:r>
              <a:rPr sz="1300" spc="-114" dirty="0">
                <a:solidFill>
                  <a:srgbClr val="004448"/>
                </a:solidFill>
                <a:latin typeface="Microsoft Sans Serif"/>
                <a:cs typeface="Microsoft Sans Serif"/>
                <a:hlinkClick r:id="rId4" action="ppaction://hlinksldjump"/>
              </a:rPr>
              <a:t>54</a:t>
            </a:r>
            <a:endParaRPr sz="1300">
              <a:latin typeface="Microsoft Sans Serif"/>
              <a:cs typeface="Microsoft Sans Serif"/>
            </a:endParaRPr>
          </a:p>
        </p:txBody>
      </p:sp>
      <p:sp>
        <p:nvSpPr>
          <p:cNvPr id="12" name="object 12"/>
          <p:cNvSpPr txBox="1"/>
          <p:nvPr/>
        </p:nvSpPr>
        <p:spPr>
          <a:xfrm>
            <a:off x="778563" y="7358254"/>
            <a:ext cx="2004695" cy="1048201"/>
          </a:xfrm>
          <a:prstGeom prst="rect">
            <a:avLst/>
          </a:prstGeom>
        </p:spPr>
        <p:txBody>
          <a:bodyPr vert="horz" wrap="square" lIns="0" tIns="13329" rIns="0" bIns="0" rtlCol="0">
            <a:spAutoFit/>
          </a:bodyPr>
          <a:lstStyle/>
          <a:p>
            <a:pPr marL="394851" indent="-382788">
              <a:lnSpc>
                <a:spcPts val="2367"/>
              </a:lnSpc>
              <a:spcBef>
                <a:spcPts val="105"/>
              </a:spcBef>
              <a:buClr>
                <a:srgbClr val="F5C15B"/>
              </a:buClr>
              <a:buSzPct val="153846"/>
              <a:buFont typeface="Calibri"/>
              <a:buAutoNum type="arabicPlain" startAt="38"/>
              <a:tabLst>
                <a:tab pos="395485" algn="l"/>
              </a:tabLst>
            </a:pPr>
            <a:r>
              <a:rPr sz="1300" spc="-175" dirty="0">
                <a:solidFill>
                  <a:srgbClr val="004448"/>
                </a:solidFill>
                <a:latin typeface="Microsoft Sans Serif"/>
                <a:cs typeface="Microsoft Sans Serif"/>
                <a:hlinkClick r:id="rId3" action="ppaction://hlinksldjump"/>
              </a:rPr>
              <a:t>S</a:t>
            </a:r>
            <a:r>
              <a:rPr sz="1300" spc="-185" dirty="0">
                <a:solidFill>
                  <a:srgbClr val="004448"/>
                </a:solidFill>
                <a:latin typeface="Microsoft Sans Serif"/>
                <a:cs typeface="Microsoft Sans Serif"/>
                <a:hlinkClick r:id="rId3" action="ppaction://hlinksldjump"/>
              </a:rPr>
              <a:t>E</a:t>
            </a:r>
            <a:r>
              <a:rPr sz="1300" spc="-175" dirty="0">
                <a:solidFill>
                  <a:srgbClr val="004448"/>
                </a:solidFill>
                <a:latin typeface="Microsoft Sans Serif"/>
                <a:cs typeface="Microsoft Sans Serif"/>
                <a:hlinkClick r:id="rId3" action="ppaction://hlinksldjump"/>
              </a:rPr>
              <a:t>VE</a:t>
            </a:r>
            <a:r>
              <a:rPr sz="1300" spc="-200" dirty="0">
                <a:solidFill>
                  <a:srgbClr val="004448"/>
                </a:solidFill>
                <a:latin typeface="Microsoft Sans Serif"/>
                <a:cs typeface="Microsoft Sans Serif"/>
                <a:hlinkClick r:id="rId3" action="ppaction://hlinksldjump"/>
              </a:rPr>
              <a:t>N</a:t>
            </a:r>
            <a:r>
              <a:rPr sz="1300" spc="-80" dirty="0">
                <a:solidFill>
                  <a:srgbClr val="004448"/>
                </a:solidFill>
                <a:latin typeface="Microsoft Sans Serif"/>
                <a:cs typeface="Microsoft Sans Serif"/>
                <a:hlinkClick r:id="rId3" action="ppaction://hlinksldjump"/>
              </a:rPr>
              <a:t>:</a:t>
            </a:r>
            <a:r>
              <a:rPr sz="1300" spc="-50" dirty="0">
                <a:solidFill>
                  <a:srgbClr val="004448"/>
                </a:solidFill>
                <a:latin typeface="Microsoft Sans Serif"/>
                <a:cs typeface="Microsoft Sans Serif"/>
                <a:hlinkClick r:id="rId3" action="ppaction://hlinksldjump"/>
              </a:rPr>
              <a:t> </a:t>
            </a:r>
            <a:r>
              <a:rPr sz="1300" spc="-140" dirty="0">
                <a:solidFill>
                  <a:srgbClr val="004448"/>
                </a:solidFill>
                <a:latin typeface="Microsoft Sans Serif"/>
                <a:cs typeface="Microsoft Sans Serif"/>
                <a:hlinkClick r:id="rId3" action="ppaction://hlinksldjump"/>
              </a:rPr>
              <a:t>J</a:t>
            </a:r>
            <a:r>
              <a:rPr sz="1300" spc="-175" dirty="0">
                <a:solidFill>
                  <a:srgbClr val="004448"/>
                </a:solidFill>
                <a:latin typeface="Microsoft Sans Serif"/>
                <a:cs typeface="Microsoft Sans Serif"/>
                <a:hlinkClick r:id="rId3" action="ppaction://hlinksldjump"/>
              </a:rPr>
              <a:t>A</a:t>
            </a:r>
            <a:r>
              <a:rPr sz="1300" spc="-190" dirty="0">
                <a:solidFill>
                  <a:srgbClr val="004448"/>
                </a:solidFill>
                <a:latin typeface="Microsoft Sans Serif"/>
                <a:cs typeface="Microsoft Sans Serif"/>
                <a:hlinkClick r:id="rId3" action="ppaction://hlinksldjump"/>
              </a:rPr>
              <a:t>R</a:t>
            </a:r>
            <a:r>
              <a:rPr sz="1300" spc="-200" dirty="0">
                <a:solidFill>
                  <a:srgbClr val="004448"/>
                </a:solidFill>
                <a:latin typeface="Microsoft Sans Serif"/>
                <a:cs typeface="Microsoft Sans Serif"/>
                <a:hlinkClick r:id="rId3" action="ppaction://hlinksldjump"/>
              </a:rPr>
              <a:t>D</a:t>
            </a:r>
            <a:r>
              <a:rPr sz="1300" spc="-140" dirty="0">
                <a:solidFill>
                  <a:srgbClr val="004448"/>
                </a:solidFill>
                <a:latin typeface="Microsoft Sans Serif"/>
                <a:cs typeface="Microsoft Sans Serif"/>
                <a:hlinkClick r:id="rId3" action="ppaction://hlinksldjump"/>
              </a:rPr>
              <a:t>ÍN</a:t>
            </a:r>
            <a:r>
              <a:rPr sz="1300" spc="-45" dirty="0">
                <a:solidFill>
                  <a:srgbClr val="004448"/>
                </a:solidFill>
                <a:latin typeface="Microsoft Sans Serif"/>
                <a:cs typeface="Microsoft Sans Serif"/>
                <a:hlinkClick r:id="rId3" action="ppaction://hlinksldjump"/>
              </a:rPr>
              <a:t> </a:t>
            </a:r>
            <a:r>
              <a:rPr sz="1300" spc="-190" dirty="0">
                <a:solidFill>
                  <a:srgbClr val="004448"/>
                </a:solidFill>
                <a:latin typeface="Microsoft Sans Serif"/>
                <a:cs typeface="Microsoft Sans Serif"/>
                <a:hlinkClick r:id="rId3" action="ppaction://hlinksldjump"/>
              </a:rPr>
              <a:t>U</a:t>
            </a:r>
            <a:r>
              <a:rPr sz="1300" spc="-200" dirty="0">
                <a:solidFill>
                  <a:srgbClr val="004448"/>
                </a:solidFill>
                <a:latin typeface="Microsoft Sans Serif"/>
                <a:cs typeface="Microsoft Sans Serif"/>
                <a:hlinkClick r:id="rId3" action="ppaction://hlinksldjump"/>
              </a:rPr>
              <a:t>R</a:t>
            </a:r>
            <a:r>
              <a:rPr sz="1300" spc="-175" dirty="0">
                <a:solidFill>
                  <a:srgbClr val="004448"/>
                </a:solidFill>
                <a:latin typeface="Microsoft Sans Serif"/>
                <a:cs typeface="Microsoft Sans Serif"/>
                <a:hlinkClick r:id="rId3" action="ppaction://hlinksldjump"/>
              </a:rPr>
              <a:t>BA</a:t>
            </a:r>
            <a:r>
              <a:rPr sz="1300" spc="-190" dirty="0">
                <a:solidFill>
                  <a:srgbClr val="004448"/>
                </a:solidFill>
                <a:latin typeface="Microsoft Sans Serif"/>
                <a:cs typeface="Microsoft Sans Serif"/>
                <a:hlinkClick r:id="rId3" action="ppaction://hlinksldjump"/>
              </a:rPr>
              <a:t>N</a:t>
            </a:r>
            <a:r>
              <a:rPr sz="1300" spc="-215" dirty="0">
                <a:solidFill>
                  <a:srgbClr val="004448"/>
                </a:solidFill>
                <a:latin typeface="Microsoft Sans Serif"/>
                <a:cs typeface="Microsoft Sans Serif"/>
                <a:hlinkClick r:id="rId3" action="ppaction://hlinksldjump"/>
              </a:rPr>
              <a:t>O</a:t>
            </a:r>
            <a:endParaRPr sz="1300">
              <a:latin typeface="Microsoft Sans Serif"/>
              <a:cs typeface="Microsoft Sans Serif"/>
            </a:endParaRPr>
          </a:p>
          <a:p>
            <a:pPr marL="394851" indent="-382788">
              <a:lnSpc>
                <a:spcPts val="2367"/>
              </a:lnSpc>
              <a:buClr>
                <a:srgbClr val="F5C15B"/>
              </a:buClr>
              <a:buSzPct val="153846"/>
              <a:buFont typeface="Calibri"/>
              <a:buAutoNum type="arabicPlain" startAt="38"/>
              <a:tabLst>
                <a:tab pos="395485" algn="l"/>
              </a:tabLst>
            </a:pPr>
            <a:r>
              <a:rPr sz="1300" spc="-150" dirty="0">
                <a:solidFill>
                  <a:srgbClr val="004448"/>
                </a:solidFill>
                <a:latin typeface="Microsoft Sans Serif"/>
                <a:cs typeface="Microsoft Sans Serif"/>
                <a:hlinkClick r:id="rId4" action="ppaction://hlinksldjump"/>
              </a:rPr>
              <a:t>S</a:t>
            </a:r>
            <a:r>
              <a:rPr sz="1300" spc="-120" dirty="0">
                <a:solidFill>
                  <a:srgbClr val="004448"/>
                </a:solidFill>
                <a:latin typeface="Microsoft Sans Serif"/>
                <a:cs typeface="Microsoft Sans Serif"/>
                <a:hlinkClick r:id="rId4" action="ppaction://hlinksldjump"/>
              </a:rPr>
              <a:t>L</a:t>
            </a:r>
            <a:r>
              <a:rPr sz="1300" spc="-190" dirty="0">
                <a:solidFill>
                  <a:srgbClr val="004448"/>
                </a:solidFill>
                <a:latin typeface="Microsoft Sans Serif"/>
                <a:cs typeface="Microsoft Sans Serif"/>
                <a:hlinkClick r:id="rId4" action="ppaction://hlinksldjump"/>
              </a:rPr>
              <a:t>OW</a:t>
            </a:r>
            <a:r>
              <a:rPr sz="1300" spc="-80" dirty="0">
                <a:solidFill>
                  <a:srgbClr val="004448"/>
                </a:solidFill>
                <a:latin typeface="Microsoft Sans Serif"/>
                <a:cs typeface="Microsoft Sans Serif"/>
                <a:hlinkClick r:id="rId4" action="ppaction://hlinksldjump"/>
              </a:rPr>
              <a:t> </a:t>
            </a:r>
            <a:r>
              <a:rPr sz="1300" spc="-150" dirty="0">
                <a:solidFill>
                  <a:srgbClr val="004448"/>
                </a:solidFill>
                <a:latin typeface="Microsoft Sans Serif"/>
                <a:cs typeface="Microsoft Sans Serif"/>
                <a:hlinkClick r:id="rId4" action="ppaction://hlinksldjump"/>
              </a:rPr>
              <a:t>FOOD</a:t>
            </a:r>
            <a:endParaRPr sz="1300">
              <a:latin typeface="Microsoft Sans Serif"/>
              <a:cs typeface="Microsoft Sans Serif"/>
            </a:endParaRPr>
          </a:p>
          <a:p>
            <a:pPr marL="394851" marR="33011" indent="-382788">
              <a:lnSpc>
                <a:spcPct val="94600"/>
              </a:lnSpc>
              <a:spcBef>
                <a:spcPts val="260"/>
              </a:spcBef>
              <a:buClr>
                <a:srgbClr val="F5C15B"/>
              </a:buClr>
              <a:buSzPct val="153846"/>
              <a:buFont typeface="Calibri"/>
              <a:buAutoNum type="arabicPlain" startAt="38"/>
              <a:tabLst>
                <a:tab pos="395485" algn="l"/>
              </a:tabLst>
            </a:pPr>
            <a:r>
              <a:rPr sz="1300" spc="-225" dirty="0">
                <a:solidFill>
                  <a:srgbClr val="004448"/>
                </a:solidFill>
                <a:latin typeface="Microsoft Sans Serif"/>
                <a:cs typeface="Microsoft Sans Serif"/>
                <a:hlinkClick r:id="rId5" action="ppaction://hlinksldjump"/>
              </a:rPr>
              <a:t>M</a:t>
            </a:r>
            <a:r>
              <a:rPr sz="1300" spc="-185" dirty="0">
                <a:solidFill>
                  <a:srgbClr val="004448"/>
                </a:solidFill>
                <a:latin typeface="Microsoft Sans Serif"/>
                <a:cs typeface="Microsoft Sans Serif"/>
                <a:hlinkClick r:id="rId5" action="ppaction://hlinksldjump"/>
              </a:rPr>
              <a:t>Á</a:t>
            </a:r>
            <a:r>
              <a:rPr sz="1300" spc="-200" dirty="0">
                <a:solidFill>
                  <a:srgbClr val="004448"/>
                </a:solidFill>
                <a:latin typeface="Microsoft Sans Serif"/>
                <a:cs typeface="Microsoft Sans Serif"/>
                <a:hlinkClick r:id="rId5" action="ppaction://hlinksldjump"/>
              </a:rPr>
              <a:t>QU</a:t>
            </a:r>
            <a:r>
              <a:rPr sz="1300" spc="-70" dirty="0">
                <a:solidFill>
                  <a:srgbClr val="004448"/>
                </a:solidFill>
                <a:latin typeface="Microsoft Sans Serif"/>
                <a:cs typeface="Microsoft Sans Serif"/>
                <a:hlinkClick r:id="rId5" action="ppaction://hlinksldjump"/>
              </a:rPr>
              <a:t>I</a:t>
            </a:r>
            <a:r>
              <a:rPr sz="1300" spc="-200" dirty="0">
                <a:solidFill>
                  <a:srgbClr val="004448"/>
                </a:solidFill>
                <a:latin typeface="Microsoft Sans Serif"/>
                <a:cs typeface="Microsoft Sans Serif"/>
                <a:hlinkClick r:id="rId5" action="ppaction://hlinksldjump"/>
              </a:rPr>
              <a:t>N</a:t>
            </a:r>
            <a:r>
              <a:rPr sz="1300" spc="-175" dirty="0">
                <a:solidFill>
                  <a:srgbClr val="004448"/>
                </a:solidFill>
                <a:latin typeface="Microsoft Sans Serif"/>
                <a:cs typeface="Microsoft Sans Serif"/>
                <a:hlinkClick r:id="rId5" action="ppaction://hlinksldjump"/>
              </a:rPr>
              <a:t>A</a:t>
            </a:r>
            <a:r>
              <a:rPr sz="1300" spc="-185" dirty="0">
                <a:solidFill>
                  <a:srgbClr val="004448"/>
                </a:solidFill>
                <a:latin typeface="Microsoft Sans Serif"/>
                <a:cs typeface="Microsoft Sans Serif"/>
                <a:hlinkClick r:id="rId5" action="ppaction://hlinksldjump"/>
              </a:rPr>
              <a:t>S</a:t>
            </a:r>
            <a:r>
              <a:rPr sz="1300" spc="-50" dirty="0">
                <a:solidFill>
                  <a:srgbClr val="004448"/>
                </a:solidFill>
                <a:latin typeface="Microsoft Sans Serif"/>
                <a:cs typeface="Microsoft Sans Serif"/>
                <a:hlinkClick r:id="rId5" action="ppaction://hlinksldjump"/>
              </a:rPr>
              <a:t> </a:t>
            </a:r>
            <a:r>
              <a:rPr sz="1300" spc="-190" dirty="0">
                <a:solidFill>
                  <a:srgbClr val="004448"/>
                </a:solidFill>
                <a:latin typeface="Microsoft Sans Serif"/>
                <a:cs typeface="Microsoft Sans Serif"/>
                <a:hlinkClick r:id="rId5" action="ppaction://hlinksldjump"/>
              </a:rPr>
              <a:t>D</a:t>
            </a:r>
            <a:r>
              <a:rPr sz="1300" spc="-185" dirty="0">
                <a:solidFill>
                  <a:srgbClr val="004448"/>
                </a:solidFill>
                <a:latin typeface="Microsoft Sans Serif"/>
                <a:cs typeface="Microsoft Sans Serif"/>
                <a:hlinkClick r:id="rId5" action="ppaction://hlinksldjump"/>
              </a:rPr>
              <a:t>E</a:t>
            </a:r>
            <a:r>
              <a:rPr sz="1300" spc="10" dirty="0">
                <a:solidFill>
                  <a:srgbClr val="004448"/>
                </a:solidFill>
                <a:latin typeface="Microsoft Sans Serif"/>
                <a:cs typeface="Microsoft Sans Serif"/>
                <a:hlinkClick r:id="rId5" action="ppaction://hlinksldjump"/>
              </a:rPr>
              <a:t> </a:t>
            </a:r>
            <a:r>
              <a:rPr sz="1300" spc="-175" dirty="0">
                <a:solidFill>
                  <a:srgbClr val="004448"/>
                </a:solidFill>
                <a:latin typeface="Microsoft Sans Serif"/>
                <a:cs typeface="Microsoft Sans Serif"/>
                <a:hlinkClick r:id="rId5" action="ppaction://hlinksldjump"/>
              </a:rPr>
              <a:t>V</a:t>
            </a:r>
            <a:r>
              <a:rPr sz="1300" spc="-185" dirty="0">
                <a:solidFill>
                  <a:srgbClr val="004448"/>
                </a:solidFill>
                <a:latin typeface="Microsoft Sans Serif"/>
                <a:cs typeface="Microsoft Sans Serif"/>
                <a:hlinkClick r:id="rId5" action="ppaction://hlinksldjump"/>
              </a:rPr>
              <a:t>E</a:t>
            </a:r>
            <a:r>
              <a:rPr sz="1300" spc="-190" dirty="0">
                <a:solidFill>
                  <a:srgbClr val="004448"/>
                </a:solidFill>
                <a:latin typeface="Microsoft Sans Serif"/>
                <a:cs typeface="Microsoft Sans Serif"/>
                <a:hlinkClick r:id="rId5" action="ppaction://hlinksldjump"/>
              </a:rPr>
              <a:t>N</a:t>
            </a:r>
            <a:r>
              <a:rPr sz="1300" spc="-200" dirty="0">
                <a:solidFill>
                  <a:srgbClr val="004448"/>
                </a:solidFill>
                <a:latin typeface="Microsoft Sans Serif"/>
                <a:cs typeface="Microsoft Sans Serif"/>
                <a:hlinkClick r:id="rId5" action="ppaction://hlinksldjump"/>
              </a:rPr>
              <a:t>D</a:t>
            </a:r>
            <a:r>
              <a:rPr sz="1300" spc="-70" dirty="0">
                <a:solidFill>
                  <a:srgbClr val="004448"/>
                </a:solidFill>
                <a:latin typeface="Microsoft Sans Serif"/>
                <a:cs typeface="Microsoft Sans Serif"/>
                <a:hlinkClick r:id="rId5" action="ppaction://hlinksldjump"/>
              </a:rPr>
              <a:t>I</a:t>
            </a:r>
            <a:r>
              <a:rPr sz="1300" spc="-190" dirty="0">
                <a:solidFill>
                  <a:srgbClr val="004448"/>
                </a:solidFill>
                <a:latin typeface="Microsoft Sans Serif"/>
                <a:cs typeface="Microsoft Sans Serif"/>
                <a:hlinkClick r:id="rId5" action="ppaction://hlinksldjump"/>
              </a:rPr>
              <a:t>N</a:t>
            </a:r>
            <a:r>
              <a:rPr sz="1300" spc="-145" dirty="0">
                <a:solidFill>
                  <a:srgbClr val="004448"/>
                </a:solidFill>
                <a:latin typeface="Microsoft Sans Serif"/>
                <a:cs typeface="Microsoft Sans Serif"/>
                <a:hlinkClick r:id="rId5" action="ppaction://hlinksldjump"/>
              </a:rPr>
              <a:t>G </a:t>
            </a:r>
            <a:r>
              <a:rPr sz="1300" spc="-75" dirty="0">
                <a:solidFill>
                  <a:srgbClr val="004448"/>
                </a:solidFill>
                <a:latin typeface="Microsoft Sans Serif"/>
                <a:cs typeface="Microsoft Sans Serif"/>
              </a:rPr>
              <a:t> </a:t>
            </a:r>
            <a:r>
              <a:rPr sz="1300" spc="-200" dirty="0">
                <a:solidFill>
                  <a:srgbClr val="004448"/>
                </a:solidFill>
                <a:latin typeface="Microsoft Sans Serif"/>
                <a:cs typeface="Microsoft Sans Serif"/>
                <a:hlinkClick r:id="rId5" action="ppaction://hlinksldjump"/>
              </a:rPr>
              <a:t>D</a:t>
            </a:r>
            <a:r>
              <a:rPr sz="1300" spc="-80" dirty="0">
                <a:solidFill>
                  <a:srgbClr val="004448"/>
                </a:solidFill>
                <a:latin typeface="Microsoft Sans Serif"/>
                <a:cs typeface="Microsoft Sans Serif"/>
                <a:hlinkClick r:id="rId5" action="ppaction://hlinksldjump"/>
              </a:rPr>
              <a:t>I</a:t>
            </a:r>
            <a:r>
              <a:rPr sz="1300" spc="-175" dirty="0">
                <a:solidFill>
                  <a:srgbClr val="004448"/>
                </a:solidFill>
                <a:latin typeface="Microsoft Sans Serif"/>
                <a:cs typeface="Microsoft Sans Serif"/>
                <a:hlinkClick r:id="rId5" action="ppaction://hlinksldjump"/>
              </a:rPr>
              <a:t>A</a:t>
            </a:r>
            <a:r>
              <a:rPr sz="1300" spc="-200" dirty="0">
                <a:solidFill>
                  <a:srgbClr val="004448"/>
                </a:solidFill>
                <a:latin typeface="Microsoft Sans Serif"/>
                <a:cs typeface="Microsoft Sans Serif"/>
                <a:hlinkClick r:id="rId5" action="ppaction://hlinksldjump"/>
              </a:rPr>
              <a:t>R</a:t>
            </a:r>
            <a:r>
              <a:rPr sz="1300" spc="-70" dirty="0">
                <a:solidFill>
                  <a:srgbClr val="004448"/>
                </a:solidFill>
                <a:latin typeface="Microsoft Sans Serif"/>
                <a:cs typeface="Microsoft Sans Serif"/>
                <a:hlinkClick r:id="rId5" action="ppaction://hlinksldjump"/>
              </a:rPr>
              <a:t>I</a:t>
            </a:r>
            <a:r>
              <a:rPr sz="1300" spc="-175" dirty="0">
                <a:solidFill>
                  <a:srgbClr val="004448"/>
                </a:solidFill>
                <a:latin typeface="Microsoft Sans Serif"/>
                <a:cs typeface="Microsoft Sans Serif"/>
                <a:hlinkClick r:id="rId5" action="ppaction://hlinksldjump"/>
              </a:rPr>
              <a:t>A</a:t>
            </a:r>
            <a:r>
              <a:rPr sz="1300" spc="-185" dirty="0">
                <a:solidFill>
                  <a:srgbClr val="004448"/>
                </a:solidFill>
                <a:latin typeface="Microsoft Sans Serif"/>
                <a:cs typeface="Microsoft Sans Serif"/>
                <a:hlinkClick r:id="rId5" action="ppaction://hlinksldjump"/>
              </a:rPr>
              <a:t>S</a:t>
            </a:r>
            <a:r>
              <a:rPr sz="1300" spc="-65" dirty="0">
                <a:solidFill>
                  <a:srgbClr val="004448"/>
                </a:solidFill>
                <a:latin typeface="Microsoft Sans Serif"/>
                <a:cs typeface="Microsoft Sans Serif"/>
                <a:hlinkClick r:id="rId5" action="ppaction://hlinksldjump"/>
              </a:rPr>
              <a:t> </a:t>
            </a:r>
            <a:r>
              <a:rPr sz="1300" spc="-200" dirty="0">
                <a:solidFill>
                  <a:srgbClr val="004448"/>
                </a:solidFill>
                <a:latin typeface="Microsoft Sans Serif"/>
                <a:cs typeface="Microsoft Sans Serif"/>
                <a:hlinkClick r:id="rId5" action="ppaction://hlinksldjump"/>
              </a:rPr>
              <a:t>ORG</a:t>
            </a:r>
            <a:r>
              <a:rPr sz="1300" spc="-195" dirty="0">
                <a:solidFill>
                  <a:srgbClr val="004448"/>
                </a:solidFill>
                <a:latin typeface="Microsoft Sans Serif"/>
                <a:cs typeface="Microsoft Sans Serif"/>
                <a:hlinkClick r:id="rId5" action="ppaction://hlinksldjump"/>
              </a:rPr>
              <a:t>ÁN</a:t>
            </a:r>
            <a:r>
              <a:rPr sz="1300" spc="-65" dirty="0">
                <a:solidFill>
                  <a:srgbClr val="004448"/>
                </a:solidFill>
                <a:latin typeface="Microsoft Sans Serif"/>
                <a:cs typeface="Microsoft Sans Serif"/>
                <a:hlinkClick r:id="rId5" action="ppaction://hlinksldjump"/>
              </a:rPr>
              <a:t>I</a:t>
            </a:r>
            <a:r>
              <a:rPr sz="1300" spc="-190" dirty="0">
                <a:solidFill>
                  <a:srgbClr val="004448"/>
                </a:solidFill>
                <a:latin typeface="Microsoft Sans Serif"/>
                <a:cs typeface="Microsoft Sans Serif"/>
                <a:hlinkClick r:id="rId5" action="ppaction://hlinksldjump"/>
              </a:rPr>
              <a:t>C</a:t>
            </a:r>
            <a:r>
              <a:rPr sz="1300" spc="-175" dirty="0">
                <a:solidFill>
                  <a:srgbClr val="004448"/>
                </a:solidFill>
                <a:latin typeface="Microsoft Sans Serif"/>
                <a:cs typeface="Microsoft Sans Serif"/>
                <a:hlinkClick r:id="rId5" action="ppaction://hlinksldjump"/>
              </a:rPr>
              <a:t>A</a:t>
            </a:r>
            <a:r>
              <a:rPr sz="1300" spc="-185" dirty="0">
                <a:solidFill>
                  <a:srgbClr val="004448"/>
                </a:solidFill>
                <a:latin typeface="Microsoft Sans Serif"/>
                <a:cs typeface="Microsoft Sans Serif"/>
                <a:hlinkClick r:id="rId5" action="ppaction://hlinksldjump"/>
              </a:rPr>
              <a:t>S</a:t>
            </a:r>
            <a:endParaRPr sz="1300">
              <a:latin typeface="Microsoft Sans Serif"/>
              <a:cs typeface="Microsoft Sans Serif"/>
            </a:endParaRPr>
          </a:p>
        </p:txBody>
      </p:sp>
      <p:sp>
        <p:nvSpPr>
          <p:cNvPr id="13" name="object 13"/>
          <p:cNvSpPr txBox="1"/>
          <p:nvPr/>
        </p:nvSpPr>
        <p:spPr>
          <a:xfrm>
            <a:off x="3298066" y="8271509"/>
            <a:ext cx="199390" cy="212350"/>
          </a:xfrm>
          <a:prstGeom prst="rect">
            <a:avLst/>
          </a:prstGeom>
        </p:spPr>
        <p:txBody>
          <a:bodyPr vert="horz" wrap="square" lIns="0" tIns="12062" rIns="0" bIns="0" rtlCol="0">
            <a:spAutoFit/>
          </a:bodyPr>
          <a:lstStyle/>
          <a:p>
            <a:pPr marL="12697">
              <a:spcBef>
                <a:spcPts val="95"/>
              </a:spcBef>
            </a:pPr>
            <a:r>
              <a:rPr sz="1300" spc="-45" dirty="0">
                <a:solidFill>
                  <a:srgbClr val="004448"/>
                </a:solidFill>
                <a:latin typeface="Microsoft Sans Serif"/>
                <a:cs typeface="Microsoft Sans Serif"/>
                <a:hlinkClick r:id="rId5" action="ppaction://hlinksldjump"/>
              </a:rPr>
              <a:t>55</a:t>
            </a:r>
            <a:endParaRPr sz="1300">
              <a:latin typeface="Microsoft Sans Serif"/>
              <a:cs typeface="Microsoft Sans Serif"/>
            </a:endParaRPr>
          </a:p>
        </p:txBody>
      </p:sp>
      <p:sp>
        <p:nvSpPr>
          <p:cNvPr id="14" name="object 14"/>
          <p:cNvSpPr txBox="1"/>
          <p:nvPr/>
        </p:nvSpPr>
        <p:spPr>
          <a:xfrm>
            <a:off x="4540380" y="9996627"/>
            <a:ext cx="2280920" cy="361950"/>
          </a:xfrm>
          <a:prstGeom prst="rect">
            <a:avLst/>
          </a:prstGeom>
        </p:spPr>
        <p:txBody>
          <a:bodyPr vert="horz" wrap="square" lIns="0" tIns="12697" rIns="0" bIns="0" rtlCol="0">
            <a:spAutoFit/>
          </a:bodyPr>
          <a:lstStyle/>
          <a:p>
            <a:pPr marL="12697" marR="5077">
              <a:spcBef>
                <a:spcPts val="100"/>
              </a:spcBef>
            </a:pPr>
            <a:r>
              <a:rPr sz="1100" spc="-150" dirty="0">
                <a:solidFill>
                  <a:srgbClr val="004448"/>
                </a:solidFill>
                <a:latin typeface="Microsoft Sans Serif"/>
                <a:cs typeface="Microsoft Sans Serif"/>
              </a:rPr>
              <a:t>ES</a:t>
            </a:r>
            <a:r>
              <a:rPr sz="1100" spc="-155" dirty="0">
                <a:solidFill>
                  <a:srgbClr val="004448"/>
                </a:solidFill>
                <a:latin typeface="Microsoft Sans Serif"/>
                <a:cs typeface="Microsoft Sans Serif"/>
              </a:rPr>
              <a:t>TE</a:t>
            </a:r>
            <a:r>
              <a:rPr sz="1100" spc="-30" dirty="0">
                <a:solidFill>
                  <a:srgbClr val="004448"/>
                </a:solidFill>
                <a:latin typeface="Microsoft Sans Serif"/>
                <a:cs typeface="Microsoft Sans Serif"/>
              </a:rPr>
              <a:t> </a:t>
            </a:r>
            <a:r>
              <a:rPr sz="1100" spc="-170" dirty="0">
                <a:solidFill>
                  <a:srgbClr val="004448"/>
                </a:solidFill>
                <a:latin typeface="Microsoft Sans Serif"/>
                <a:cs typeface="Microsoft Sans Serif"/>
              </a:rPr>
              <a:t>ME</a:t>
            </a:r>
            <a:r>
              <a:rPr sz="1100" spc="-165" dirty="0">
                <a:solidFill>
                  <a:srgbClr val="004448"/>
                </a:solidFill>
                <a:latin typeface="Microsoft Sans Serif"/>
                <a:cs typeface="Microsoft Sans Serif"/>
              </a:rPr>
              <a:t>N</a:t>
            </a:r>
            <a:r>
              <a:rPr sz="1100" spc="-175" dirty="0">
                <a:solidFill>
                  <a:srgbClr val="004448"/>
                </a:solidFill>
                <a:latin typeface="Microsoft Sans Serif"/>
                <a:cs typeface="Microsoft Sans Serif"/>
              </a:rPr>
              <a:t>Ú</a:t>
            </a:r>
            <a:r>
              <a:rPr sz="1100" spc="-40" dirty="0">
                <a:solidFill>
                  <a:srgbClr val="004448"/>
                </a:solidFill>
                <a:latin typeface="Microsoft Sans Serif"/>
                <a:cs typeface="Microsoft Sans Serif"/>
              </a:rPr>
              <a:t> </a:t>
            </a:r>
            <a:r>
              <a:rPr sz="1100" spc="-150" dirty="0">
                <a:solidFill>
                  <a:srgbClr val="004448"/>
                </a:solidFill>
                <a:latin typeface="Microsoft Sans Serif"/>
                <a:cs typeface="Microsoft Sans Serif"/>
              </a:rPr>
              <a:t>E</a:t>
            </a:r>
            <a:r>
              <a:rPr sz="1100" spc="-160" dirty="0">
                <a:solidFill>
                  <a:srgbClr val="004448"/>
                </a:solidFill>
                <a:latin typeface="Microsoft Sans Serif"/>
                <a:cs typeface="Microsoft Sans Serif"/>
              </a:rPr>
              <a:t>S</a:t>
            </a:r>
            <a:r>
              <a:rPr sz="1100" spc="-40" dirty="0">
                <a:solidFill>
                  <a:srgbClr val="004448"/>
                </a:solidFill>
                <a:latin typeface="Microsoft Sans Serif"/>
                <a:cs typeface="Microsoft Sans Serif"/>
              </a:rPr>
              <a:t> </a:t>
            </a:r>
            <a:r>
              <a:rPr sz="1100" spc="-70" dirty="0">
                <a:solidFill>
                  <a:srgbClr val="004448"/>
                </a:solidFill>
                <a:latin typeface="Microsoft Sans Serif"/>
                <a:cs typeface="Microsoft Sans Serif"/>
              </a:rPr>
              <a:t>I</a:t>
            </a:r>
            <a:r>
              <a:rPr sz="1100" spc="-165" dirty="0">
                <a:solidFill>
                  <a:srgbClr val="004448"/>
                </a:solidFill>
                <a:latin typeface="Microsoft Sans Serif"/>
                <a:cs typeface="Microsoft Sans Serif"/>
              </a:rPr>
              <a:t>N</a:t>
            </a:r>
            <a:r>
              <a:rPr sz="1100" spc="-140" dirty="0">
                <a:solidFill>
                  <a:srgbClr val="004448"/>
                </a:solidFill>
                <a:latin typeface="Microsoft Sans Serif"/>
                <a:cs typeface="Microsoft Sans Serif"/>
              </a:rPr>
              <a:t>T</a:t>
            </a:r>
            <a:r>
              <a:rPr sz="1100" spc="-150" dirty="0">
                <a:solidFill>
                  <a:srgbClr val="004448"/>
                </a:solidFill>
                <a:latin typeface="Microsoft Sans Serif"/>
                <a:cs typeface="Microsoft Sans Serif"/>
              </a:rPr>
              <a:t>E</a:t>
            </a:r>
            <a:r>
              <a:rPr sz="1100" spc="-165" dirty="0">
                <a:solidFill>
                  <a:srgbClr val="004448"/>
                </a:solidFill>
                <a:latin typeface="Microsoft Sans Serif"/>
                <a:cs typeface="Microsoft Sans Serif"/>
              </a:rPr>
              <a:t>R</a:t>
            </a:r>
            <a:r>
              <a:rPr sz="1100" spc="-150" dirty="0">
                <a:solidFill>
                  <a:srgbClr val="004448"/>
                </a:solidFill>
                <a:latin typeface="Microsoft Sans Serif"/>
                <a:cs typeface="Microsoft Sans Serif"/>
              </a:rPr>
              <a:t>A</a:t>
            </a:r>
            <a:r>
              <a:rPr sz="1100" spc="-165" dirty="0">
                <a:solidFill>
                  <a:srgbClr val="004448"/>
                </a:solidFill>
                <a:latin typeface="Microsoft Sans Serif"/>
                <a:cs typeface="Microsoft Sans Serif"/>
              </a:rPr>
              <a:t>C</a:t>
            </a:r>
            <a:r>
              <a:rPr sz="1100" spc="-150" dirty="0">
                <a:solidFill>
                  <a:srgbClr val="004448"/>
                </a:solidFill>
                <a:latin typeface="Microsoft Sans Serif"/>
                <a:cs typeface="Microsoft Sans Serif"/>
              </a:rPr>
              <a:t>T</a:t>
            </a:r>
            <a:r>
              <a:rPr sz="1100" spc="-60" dirty="0">
                <a:solidFill>
                  <a:srgbClr val="004448"/>
                </a:solidFill>
                <a:latin typeface="Microsoft Sans Serif"/>
                <a:cs typeface="Microsoft Sans Serif"/>
              </a:rPr>
              <a:t>I</a:t>
            </a:r>
            <a:r>
              <a:rPr sz="1100" spc="-150" dirty="0">
                <a:solidFill>
                  <a:srgbClr val="004448"/>
                </a:solidFill>
                <a:latin typeface="Microsoft Sans Serif"/>
                <a:cs typeface="Microsoft Sans Serif"/>
              </a:rPr>
              <a:t>V</a:t>
            </a:r>
            <a:r>
              <a:rPr sz="1100" spc="-130" dirty="0">
                <a:solidFill>
                  <a:srgbClr val="004448"/>
                </a:solidFill>
                <a:latin typeface="Microsoft Sans Serif"/>
                <a:cs typeface="Microsoft Sans Serif"/>
              </a:rPr>
              <a:t>O,</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H</a:t>
            </a:r>
            <a:r>
              <a:rPr sz="1100" spc="-155" dirty="0">
                <a:solidFill>
                  <a:srgbClr val="004448"/>
                </a:solidFill>
                <a:latin typeface="Microsoft Sans Serif"/>
                <a:cs typeface="Microsoft Sans Serif"/>
              </a:rPr>
              <a:t>AZ</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C</a:t>
            </a:r>
            <a:r>
              <a:rPr sz="1100" spc="-135" dirty="0">
                <a:solidFill>
                  <a:srgbClr val="004448"/>
                </a:solidFill>
                <a:latin typeface="Microsoft Sans Serif"/>
                <a:cs typeface="Microsoft Sans Serif"/>
              </a:rPr>
              <a:t>L</a:t>
            </a:r>
            <a:r>
              <a:rPr sz="1100" spc="-60" dirty="0">
                <a:solidFill>
                  <a:srgbClr val="004448"/>
                </a:solidFill>
                <a:latin typeface="Microsoft Sans Serif"/>
                <a:cs typeface="Microsoft Sans Serif"/>
              </a:rPr>
              <a:t>I</a:t>
            </a:r>
            <a:r>
              <a:rPr sz="1100" spc="-165" dirty="0">
                <a:solidFill>
                  <a:srgbClr val="004448"/>
                </a:solidFill>
                <a:latin typeface="Microsoft Sans Serif"/>
                <a:cs typeface="Microsoft Sans Serif"/>
              </a:rPr>
              <a:t>C</a:t>
            </a:r>
            <a:r>
              <a:rPr sz="1100" spc="-100" dirty="0">
                <a:solidFill>
                  <a:srgbClr val="004448"/>
                </a:solidFill>
                <a:latin typeface="Microsoft Sans Serif"/>
                <a:cs typeface="Microsoft Sans Serif"/>
              </a:rPr>
              <a:t>K  </a:t>
            </a:r>
            <a:r>
              <a:rPr sz="1100" spc="-150" dirty="0">
                <a:solidFill>
                  <a:srgbClr val="004448"/>
                </a:solidFill>
                <a:latin typeface="Microsoft Sans Serif"/>
                <a:cs typeface="Microsoft Sans Serif"/>
              </a:rPr>
              <a:t>PA</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UN</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N</a:t>
            </a:r>
            <a:r>
              <a:rPr sz="1100" spc="-150" dirty="0">
                <a:solidFill>
                  <a:srgbClr val="004448"/>
                </a:solidFill>
                <a:latin typeface="Microsoft Sans Serif"/>
                <a:cs typeface="Microsoft Sans Serif"/>
              </a:rPr>
              <a:t>AVE</a:t>
            </a:r>
            <a:r>
              <a:rPr sz="1100" spc="-180" dirty="0">
                <a:solidFill>
                  <a:srgbClr val="004448"/>
                </a:solidFill>
                <a:latin typeface="Microsoft Sans Serif"/>
                <a:cs typeface="Microsoft Sans Serif"/>
              </a:rPr>
              <a:t>G</a:t>
            </a:r>
            <a:r>
              <a:rPr sz="1100" spc="-150" dirty="0">
                <a:solidFill>
                  <a:srgbClr val="004448"/>
                </a:solidFill>
                <a:latin typeface="Microsoft Sans Serif"/>
                <a:cs typeface="Microsoft Sans Serif"/>
              </a:rPr>
              <a:t>A</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80" dirty="0">
                <a:solidFill>
                  <a:srgbClr val="004448"/>
                </a:solidFill>
                <a:latin typeface="Microsoft Sans Serif"/>
                <a:cs typeface="Microsoft Sans Serif"/>
              </a:rPr>
              <a:t>Ó</a:t>
            </a:r>
            <a:r>
              <a:rPr sz="1100" spc="-175" dirty="0">
                <a:solidFill>
                  <a:srgbClr val="004448"/>
                </a:solidFill>
                <a:latin typeface="Microsoft Sans Serif"/>
                <a:cs typeface="Microsoft Sans Serif"/>
              </a:rPr>
              <a:t>N</a:t>
            </a:r>
            <a:r>
              <a:rPr sz="1100" spc="-40" dirty="0">
                <a:solidFill>
                  <a:srgbClr val="004448"/>
                </a:solidFill>
                <a:latin typeface="Microsoft Sans Serif"/>
                <a:cs typeface="Microsoft Sans Serif"/>
              </a:rPr>
              <a:t> </a:t>
            </a:r>
            <a:r>
              <a:rPr sz="1100" spc="-140" dirty="0">
                <a:solidFill>
                  <a:srgbClr val="004448"/>
                </a:solidFill>
                <a:latin typeface="Microsoft Sans Serif"/>
                <a:cs typeface="Microsoft Sans Serif"/>
              </a:rPr>
              <a:t>F</a:t>
            </a:r>
            <a:r>
              <a:rPr sz="1100" spc="-150" dirty="0">
                <a:solidFill>
                  <a:srgbClr val="004448"/>
                </a:solidFill>
                <a:latin typeface="Microsoft Sans Serif"/>
                <a:cs typeface="Microsoft Sans Serif"/>
              </a:rPr>
              <a:t>Á</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35" dirty="0">
                <a:solidFill>
                  <a:srgbClr val="004448"/>
                </a:solidFill>
                <a:latin typeface="Microsoft Sans Serif"/>
                <a:cs typeface="Microsoft Sans Serif"/>
              </a:rPr>
              <a:t>L</a:t>
            </a:r>
            <a:r>
              <a:rPr sz="1100" spc="-40" dirty="0">
                <a:solidFill>
                  <a:srgbClr val="004448"/>
                </a:solidFill>
                <a:latin typeface="Microsoft Sans Serif"/>
                <a:cs typeface="Microsoft Sans Serif"/>
              </a:rPr>
              <a:t> </a:t>
            </a:r>
            <a:r>
              <a:rPr sz="1100" spc="-160" dirty="0">
                <a:solidFill>
                  <a:srgbClr val="004448"/>
                </a:solidFill>
                <a:latin typeface="Microsoft Sans Serif"/>
                <a:cs typeface="Microsoft Sans Serif"/>
              </a:rPr>
              <a:t>Y</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Á</a:t>
            </a:r>
            <a:r>
              <a:rPr sz="1100" spc="-150" dirty="0">
                <a:solidFill>
                  <a:srgbClr val="004448"/>
                </a:solidFill>
                <a:latin typeface="Microsoft Sans Serif"/>
                <a:cs typeface="Microsoft Sans Serif"/>
              </a:rPr>
              <a:t>P</a:t>
            </a:r>
            <a:r>
              <a:rPr sz="1100" spc="-60" dirty="0">
                <a:solidFill>
                  <a:srgbClr val="004448"/>
                </a:solidFill>
                <a:latin typeface="Microsoft Sans Serif"/>
                <a:cs typeface="Microsoft Sans Serif"/>
              </a:rPr>
              <a:t>I</a:t>
            </a:r>
            <a:r>
              <a:rPr sz="1100" spc="-165" dirty="0">
                <a:solidFill>
                  <a:srgbClr val="004448"/>
                </a:solidFill>
                <a:latin typeface="Microsoft Sans Serif"/>
                <a:cs typeface="Microsoft Sans Serif"/>
              </a:rPr>
              <a:t>D</a:t>
            </a:r>
            <a:r>
              <a:rPr sz="1100" spc="-160" dirty="0">
                <a:solidFill>
                  <a:srgbClr val="004448"/>
                </a:solidFill>
                <a:latin typeface="Microsoft Sans Serif"/>
                <a:cs typeface="Microsoft Sans Serif"/>
              </a:rPr>
              <a:t>A</a:t>
            </a:r>
            <a:endParaRPr sz="1100">
              <a:latin typeface="Microsoft Sans Serif"/>
              <a:cs typeface="Microsoft Sans Serif"/>
            </a:endParaRPr>
          </a:p>
        </p:txBody>
      </p:sp>
      <p:sp>
        <p:nvSpPr>
          <p:cNvPr id="15" name="object 15"/>
          <p:cNvSpPr txBox="1"/>
          <p:nvPr/>
        </p:nvSpPr>
        <p:spPr>
          <a:xfrm>
            <a:off x="7137907" y="10164574"/>
            <a:ext cx="463550" cy="182195"/>
          </a:xfrm>
          <a:prstGeom prst="rect">
            <a:avLst/>
          </a:prstGeom>
        </p:spPr>
        <p:txBody>
          <a:bodyPr vert="horz" wrap="square" lIns="0" tIns="12697" rIns="0" bIns="0" rtlCol="0">
            <a:spAutoFit/>
          </a:bodyPr>
          <a:lstStyle/>
          <a:p>
            <a:pPr marL="12697">
              <a:spcBef>
                <a:spcPts val="100"/>
              </a:spcBef>
              <a:tabLst>
                <a:tab pos="450080" algn="l"/>
              </a:tabLst>
            </a:pPr>
            <a:r>
              <a:rPr sz="1100" u="sng" spc="-55" dirty="0">
                <a:solidFill>
                  <a:srgbClr val="004448"/>
                </a:solidFill>
                <a:uFill>
                  <a:solidFill>
                    <a:srgbClr val="F5C15B"/>
                  </a:solidFill>
                </a:uFill>
                <a:latin typeface="Microsoft Sans Serif"/>
                <a:cs typeface="Microsoft Sans Serif"/>
              </a:rPr>
              <a:t> 	</a:t>
            </a:r>
            <a:endParaRPr sz="1100">
              <a:latin typeface="Microsoft Sans Serif"/>
              <a:cs typeface="Microsoft Sans Serif"/>
            </a:endParaRPr>
          </a:p>
        </p:txBody>
      </p:sp>
      <p:sp>
        <p:nvSpPr>
          <p:cNvPr id="16" name="object 16"/>
          <p:cNvSpPr txBox="1"/>
          <p:nvPr/>
        </p:nvSpPr>
        <p:spPr>
          <a:xfrm>
            <a:off x="7282688" y="10483088"/>
            <a:ext cx="123189" cy="119962"/>
          </a:xfrm>
          <a:prstGeom prst="rect">
            <a:avLst/>
          </a:prstGeom>
        </p:spPr>
        <p:txBody>
          <a:bodyPr vert="horz" wrap="square" lIns="0" tIns="12062" rIns="0" bIns="0" rtlCol="0">
            <a:spAutoFit/>
          </a:bodyPr>
          <a:lstStyle/>
          <a:p>
            <a:pPr marL="12697">
              <a:spcBef>
                <a:spcPts val="95"/>
              </a:spcBef>
            </a:pPr>
            <a:r>
              <a:rPr sz="700" spc="-10" dirty="0">
                <a:solidFill>
                  <a:srgbClr val="004448"/>
                </a:solidFill>
                <a:latin typeface="Microsoft Sans Serif"/>
                <a:cs typeface="Microsoft Sans Serif"/>
              </a:rPr>
              <a:t>52</a:t>
            </a:r>
            <a:endParaRPr sz="700">
              <a:latin typeface="Microsoft Sans Serif"/>
              <a:cs typeface="Microsoft Sans Serif"/>
            </a:endParaRPr>
          </a:p>
        </p:txBody>
      </p:sp>
      <p:sp>
        <p:nvSpPr>
          <p:cNvPr id="17" name="object 17"/>
          <p:cNvSpPr txBox="1"/>
          <p:nvPr/>
        </p:nvSpPr>
        <p:spPr>
          <a:xfrm>
            <a:off x="7277344" y="8038407"/>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4588893"/>
            <a:ext cx="3018790" cy="35750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lnSpc>
                <a:spcPts val="1185"/>
              </a:lnSpc>
            </a:pPr>
            <a:r>
              <a:rPr sz="1000" spc="-35" dirty="0">
                <a:solidFill>
                  <a:srgbClr val="57585B"/>
                </a:solidFill>
                <a:latin typeface="Microsoft Sans Serif"/>
                <a:cs typeface="Microsoft Sans Serif"/>
              </a:rPr>
              <a:t>Seven</a:t>
            </a:r>
            <a:r>
              <a:rPr sz="1000" spc="40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a:t>
            </a:r>
            <a:r>
              <a:rPr sz="1000" spc="395" dirty="0">
                <a:solidFill>
                  <a:srgbClr val="57585B"/>
                </a:solidFill>
                <a:latin typeface="Microsoft Sans Serif"/>
                <a:cs typeface="Microsoft Sans Serif"/>
              </a:rPr>
              <a:t> </a:t>
            </a:r>
            <a:r>
              <a:rPr sz="1000" spc="-40" dirty="0">
                <a:solidFill>
                  <a:srgbClr val="57585B"/>
                </a:solidFill>
                <a:latin typeface="Microsoft Sans Serif"/>
                <a:cs typeface="Microsoft Sans Serif"/>
              </a:rPr>
              <a:t>Sedem</a:t>
            </a:r>
            <a:r>
              <a:rPr sz="1000" spc="415"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41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t>
            </a:r>
            <a:r>
              <a:rPr sz="1000" spc="40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restaurante</a:t>
            </a:r>
            <a:r>
              <a:rPr sz="1000" spc="4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400" dirty="0">
                <a:solidFill>
                  <a:srgbClr val="57585B"/>
                </a:solidFill>
                <a:latin typeface="Microsoft Sans Serif"/>
                <a:cs typeface="Microsoft Sans Serif"/>
              </a:rPr>
              <a:t> </a:t>
            </a:r>
            <a:r>
              <a:rPr sz="1000" spc="-35" dirty="0">
                <a:solidFill>
                  <a:srgbClr val="57585B"/>
                </a:solidFill>
                <a:latin typeface="Microsoft Sans Serif"/>
                <a:cs typeface="Microsoft Sans Serif"/>
              </a:rPr>
              <a:t>centro</a:t>
            </a:r>
            <a:r>
              <a:rPr sz="1000" spc="44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endParaRPr sz="1000">
              <a:latin typeface="Microsoft Sans Serif"/>
              <a:cs typeface="Microsoft Sans Serif"/>
            </a:endParaRPr>
          </a:p>
        </p:txBody>
      </p:sp>
      <p:sp>
        <p:nvSpPr>
          <p:cNvPr id="3" name="object 3"/>
          <p:cNvSpPr txBox="1"/>
          <p:nvPr/>
        </p:nvSpPr>
        <p:spPr>
          <a:xfrm>
            <a:off x="723394" y="4919598"/>
            <a:ext cx="3015615" cy="166157"/>
          </a:xfrm>
          <a:prstGeom prst="rect">
            <a:avLst/>
          </a:prstGeom>
        </p:spPr>
        <p:txBody>
          <a:bodyPr vert="horz" wrap="square" lIns="0" tIns="12062" rIns="0" bIns="0" rtlCol="0">
            <a:spAutoFit/>
          </a:bodyPr>
          <a:lstStyle/>
          <a:p>
            <a:pPr marL="12697">
              <a:spcBef>
                <a:spcPts val="95"/>
              </a:spcBef>
              <a:tabLst>
                <a:tab pos="601165" algn="l"/>
                <a:tab pos="1305798" algn="l"/>
                <a:tab pos="1648594" algn="l"/>
                <a:tab pos="2186277" algn="l"/>
                <a:tab pos="2531612" algn="l"/>
              </a:tabLst>
            </a:pPr>
            <a:r>
              <a:rPr sz="1000" spc="-45" dirty="0">
                <a:solidFill>
                  <a:srgbClr val="57585B"/>
                </a:solidFill>
                <a:latin typeface="Microsoft Sans Serif"/>
                <a:cs typeface="Microsoft Sans Serif"/>
              </a:rPr>
              <a:t>M</a:t>
            </a:r>
            <a:r>
              <a:rPr sz="1000" spc="-35" dirty="0">
                <a:solidFill>
                  <a:srgbClr val="57585B"/>
                </a:solidFill>
                <a:latin typeface="Microsoft Sans Serif"/>
                <a:cs typeface="Microsoft Sans Serif"/>
              </a:rPr>
              <a:t>ar</a:t>
            </a:r>
            <a:r>
              <a:rPr sz="1000" spc="-15" dirty="0">
                <a:solidFill>
                  <a:srgbClr val="57585B"/>
                </a:solidFill>
                <a:latin typeface="Microsoft Sans Serif"/>
                <a:cs typeface="Microsoft Sans Serif"/>
              </a:rPr>
              <a:t>i</a:t>
            </a:r>
            <a:r>
              <a:rPr sz="1000" spc="-45" dirty="0">
                <a:solidFill>
                  <a:srgbClr val="57585B"/>
                </a:solidFill>
                <a:latin typeface="Microsoft Sans Serif"/>
                <a:cs typeface="Microsoft Sans Serif"/>
              </a:rPr>
              <a:t>b</a:t>
            </a:r>
            <a:r>
              <a:rPr sz="1000" spc="-35" dirty="0">
                <a:solidFill>
                  <a:srgbClr val="57585B"/>
                </a:solidFill>
                <a:latin typeface="Microsoft Sans Serif"/>
                <a:cs typeface="Microsoft Sans Serif"/>
              </a:rPr>
              <a:t>o</a:t>
            </a:r>
            <a:r>
              <a:rPr sz="1000" spc="-20" dirty="0">
                <a:solidFill>
                  <a:srgbClr val="57585B"/>
                </a:solidFill>
                <a:latin typeface="Microsoft Sans Serif"/>
                <a:cs typeface="Microsoft Sans Serif"/>
              </a:rPr>
              <a:t>r,</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25" dirty="0">
                <a:solidFill>
                  <a:srgbClr val="57585B"/>
                </a:solidFill>
                <a:latin typeface="Microsoft Sans Serif"/>
                <a:cs typeface="Microsoft Sans Serif"/>
              </a:rPr>
              <a:t>l</a:t>
            </a:r>
            <a:r>
              <a:rPr sz="1000" spc="-45" dirty="0">
                <a:solidFill>
                  <a:srgbClr val="57585B"/>
                </a:solidFill>
                <a:latin typeface="Microsoft Sans Serif"/>
                <a:cs typeface="Microsoft Sans Serif"/>
              </a:rPr>
              <a:t>o</a:t>
            </a:r>
            <a:r>
              <a:rPr sz="1000" spc="-25" dirty="0">
                <a:solidFill>
                  <a:srgbClr val="57585B"/>
                </a:solidFill>
                <a:latin typeface="Microsoft Sans Serif"/>
                <a:cs typeface="Microsoft Sans Serif"/>
              </a:rPr>
              <a:t>v</a:t>
            </a:r>
            <a:r>
              <a:rPr sz="1000" spc="-35" dirty="0">
                <a:solidFill>
                  <a:srgbClr val="57585B"/>
                </a:solidFill>
                <a:latin typeface="Microsoft Sans Serif"/>
                <a:cs typeface="Microsoft Sans Serif"/>
              </a:rPr>
              <a:t>e</a:t>
            </a:r>
            <a:r>
              <a:rPr sz="1000" spc="-45" dirty="0">
                <a:solidFill>
                  <a:srgbClr val="57585B"/>
                </a:solidFill>
                <a:latin typeface="Microsoft Sans Serif"/>
                <a:cs typeface="Microsoft Sans Serif"/>
              </a:rPr>
              <a:t>n</a:t>
            </a:r>
            <a:r>
              <a:rPr sz="1000" spc="-25" dirty="0">
                <a:solidFill>
                  <a:srgbClr val="57585B"/>
                </a:solidFill>
                <a:latin typeface="Microsoft Sans Serif"/>
                <a:cs typeface="Microsoft Sans Serif"/>
              </a:rPr>
              <a:t>i</a:t>
            </a:r>
            <a:r>
              <a:rPr sz="1000" spc="-35" dirty="0">
                <a:solidFill>
                  <a:srgbClr val="57585B"/>
                </a:solidFill>
                <a:latin typeface="Microsoft Sans Serif"/>
                <a:cs typeface="Microsoft Sans Serif"/>
              </a:rPr>
              <a:t>a</a:t>
            </a:r>
            <a:r>
              <a:rPr sz="1000" spc="-20" dirty="0">
                <a:solidFill>
                  <a:srgbClr val="57585B"/>
                </a:solidFill>
                <a:latin typeface="Microsoft Sans Serif"/>
                <a:cs typeface="Microsoft Sans Serif"/>
              </a:rPr>
              <a:t>.</a:t>
            </a:r>
            <a:r>
              <a:rPr sz="1000" dirty="0">
                <a:solidFill>
                  <a:srgbClr val="57585B"/>
                </a:solidFill>
                <a:latin typeface="Microsoft Sans Serif"/>
                <a:cs typeface="Microsoft Sans Serif"/>
              </a:rPr>
              <a:t>	</a:t>
            </a:r>
            <a:r>
              <a:rPr sz="1000" spc="-45" dirty="0">
                <a:solidFill>
                  <a:srgbClr val="57585B"/>
                </a:solidFill>
                <a:latin typeface="Microsoft Sans Serif"/>
                <a:cs typeface="Microsoft Sans Serif"/>
              </a:rPr>
              <a:t>Lo</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t</a:t>
            </a:r>
            <a:r>
              <a:rPr sz="1000" spc="-30" dirty="0">
                <a:solidFill>
                  <a:srgbClr val="57585B"/>
                </a:solidFill>
                <a:latin typeface="Microsoft Sans Serif"/>
                <a:cs typeface="Microsoft Sans Serif"/>
              </a:rPr>
              <a:t>e</a:t>
            </a:r>
            <a:r>
              <a:rPr sz="1000" spc="-25" dirty="0">
                <a:solidFill>
                  <a:srgbClr val="57585B"/>
                </a:solidFill>
                <a:latin typeface="Microsoft Sans Serif"/>
                <a:cs typeface="Microsoft Sans Serif"/>
              </a:rPr>
              <a:t>j</a:t>
            </a:r>
            <a:r>
              <a:rPr sz="1000" spc="-35" dirty="0">
                <a:solidFill>
                  <a:srgbClr val="57585B"/>
                </a:solidFill>
                <a:latin typeface="Microsoft Sans Serif"/>
                <a:cs typeface="Microsoft Sans Serif"/>
              </a:rPr>
              <a:t>a</a:t>
            </a:r>
            <a:r>
              <a:rPr sz="1000" spc="-45" dirty="0">
                <a:solidFill>
                  <a:srgbClr val="57585B"/>
                </a:solidFill>
                <a:latin typeface="Microsoft Sans Serif"/>
                <a:cs typeface="Microsoft Sans Serif"/>
              </a:rPr>
              <a:t>do</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son</a:t>
            </a:r>
            <a:r>
              <a:rPr sz="1000" dirty="0">
                <a:solidFill>
                  <a:srgbClr val="57585B"/>
                </a:solidFill>
                <a:latin typeface="Microsoft Sans Serif"/>
                <a:cs typeface="Microsoft Sans Serif"/>
              </a:rPr>
              <a:t>	</a:t>
            </a:r>
            <a:r>
              <a:rPr sz="1000" spc="-45" dirty="0">
                <a:solidFill>
                  <a:srgbClr val="57585B"/>
                </a:solidFill>
                <a:latin typeface="Microsoft Sans Serif"/>
                <a:cs typeface="Microsoft Sans Serif"/>
              </a:rPr>
              <a:t>e</a:t>
            </a:r>
            <a:r>
              <a:rPr sz="1000" spc="-25" dirty="0">
                <a:solidFill>
                  <a:srgbClr val="57585B"/>
                </a:solidFill>
                <a:latin typeface="Microsoft Sans Serif"/>
                <a:cs typeface="Microsoft Sans Serif"/>
              </a:rPr>
              <a:t>s</a:t>
            </a:r>
            <a:r>
              <a:rPr sz="1000" spc="-45" dirty="0">
                <a:solidFill>
                  <a:srgbClr val="57585B"/>
                </a:solidFill>
                <a:latin typeface="Microsoft Sans Serif"/>
                <a:cs typeface="Microsoft Sans Serif"/>
              </a:rPr>
              <a:t>pa</a:t>
            </a:r>
            <a:r>
              <a:rPr sz="1000" spc="-25" dirty="0">
                <a:solidFill>
                  <a:srgbClr val="57585B"/>
                </a:solidFill>
                <a:latin typeface="Microsoft Sans Serif"/>
                <a:cs typeface="Microsoft Sans Serif"/>
              </a:rPr>
              <a:t>ci</a:t>
            </a:r>
            <a:r>
              <a:rPr sz="1000" spc="-45" dirty="0">
                <a:solidFill>
                  <a:srgbClr val="57585B"/>
                </a:solidFill>
                <a:latin typeface="Microsoft Sans Serif"/>
                <a:cs typeface="Microsoft Sans Serif"/>
              </a:rPr>
              <a:t>o</a:t>
            </a:r>
            <a:r>
              <a:rPr sz="1000" spc="-30" dirty="0">
                <a:solidFill>
                  <a:srgbClr val="57585B"/>
                </a:solidFill>
                <a:latin typeface="Microsoft Sans Serif"/>
                <a:cs typeface="Microsoft Sans Serif"/>
              </a:rPr>
              <a:t>s</a:t>
            </a:r>
            <a:endParaRPr sz="1000">
              <a:latin typeface="Microsoft Sans Serif"/>
              <a:cs typeface="Microsoft Sans Serif"/>
            </a:endParaRPr>
          </a:p>
        </p:txBody>
      </p:sp>
      <p:sp>
        <p:nvSpPr>
          <p:cNvPr id="4" name="object 4"/>
          <p:cNvSpPr txBox="1"/>
          <p:nvPr/>
        </p:nvSpPr>
        <p:spPr>
          <a:xfrm>
            <a:off x="723391" y="5070478"/>
            <a:ext cx="3018790" cy="3814445"/>
          </a:xfrm>
          <a:prstGeom prst="rect">
            <a:avLst/>
          </a:prstGeom>
        </p:spPr>
        <p:txBody>
          <a:bodyPr vert="horz" wrap="square" lIns="0" tIns="12697" rIns="0" bIns="0" rtlCol="0">
            <a:spAutoFit/>
          </a:bodyPr>
          <a:lstStyle/>
          <a:p>
            <a:pPr marL="12697" marR="5077" algn="just">
              <a:lnSpc>
                <a:spcPct val="99400"/>
              </a:lnSpc>
              <a:spcBef>
                <a:spcPts val="100"/>
              </a:spcBef>
            </a:pPr>
            <a:r>
              <a:rPr sz="1000" spc="-40" dirty="0">
                <a:solidFill>
                  <a:srgbClr val="57585B"/>
                </a:solidFill>
                <a:latin typeface="Microsoft Sans Serif"/>
                <a:cs typeface="Microsoft Sans Serif"/>
              </a:rPr>
              <a:t>comumente </a:t>
            </a:r>
            <a:r>
              <a:rPr sz="1000" spc="-30" dirty="0">
                <a:solidFill>
                  <a:srgbClr val="57585B"/>
                </a:solidFill>
                <a:latin typeface="Microsoft Sans Serif"/>
                <a:cs typeface="Microsoft Sans Serif"/>
              </a:rPr>
              <a:t>infrautilizados</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 </a:t>
            </a:r>
            <a:r>
              <a:rPr sz="1000" spc="-30"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ccentros urbanos. Al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comparar</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precios</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cadena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suministro</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Restaurant </a:t>
            </a:r>
            <a:r>
              <a:rPr sz="1000" spc="-40" dirty="0">
                <a:solidFill>
                  <a:srgbClr val="57585B"/>
                </a:solidFill>
                <a:latin typeface="Microsoft Sans Serif"/>
                <a:cs typeface="Microsoft Sans Serif"/>
              </a:rPr>
              <a:t>Sedem </a:t>
            </a:r>
            <a:r>
              <a:rPr sz="1000" spc="-35" dirty="0">
                <a:solidFill>
                  <a:srgbClr val="57585B"/>
                </a:solidFill>
                <a:latin typeface="Microsoft Sans Serif"/>
                <a:cs typeface="Microsoft Sans Serif"/>
              </a:rPr>
              <a:t>decidió </a:t>
            </a:r>
            <a:r>
              <a:rPr sz="1000" spc="-30" dirty="0">
                <a:solidFill>
                  <a:srgbClr val="57585B"/>
                </a:solidFill>
                <a:latin typeface="Microsoft Sans Serif"/>
                <a:cs typeface="Microsoft Sans Serif"/>
              </a:rPr>
              <a:t>cultivar </a:t>
            </a:r>
            <a:r>
              <a:rPr sz="1000" spc="-35" dirty="0">
                <a:solidFill>
                  <a:srgbClr val="57585B"/>
                </a:solidFill>
                <a:latin typeface="Microsoft Sans Serif"/>
                <a:cs typeface="Microsoft Sans Serif"/>
              </a:rPr>
              <a:t>sus propias hierbas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verduras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techo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uno</a:t>
            </a:r>
            <a:r>
              <a:rPr sz="1000" spc="-35" dirty="0">
                <a:solidFill>
                  <a:srgbClr val="57585B"/>
                </a:solidFill>
                <a:latin typeface="Microsoft Sans Serif"/>
                <a:cs typeface="Microsoft Sans Serif"/>
              </a:rPr>
              <a:t> 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edificios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las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inmediaciones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restaurante-colegio.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Las</a:t>
            </a:r>
            <a:r>
              <a:rPr sz="1000" spc="-35" dirty="0">
                <a:solidFill>
                  <a:srgbClr val="57585B"/>
                </a:solidFill>
                <a:latin typeface="Microsoft Sans Serif"/>
                <a:cs typeface="Microsoft Sans Serif"/>
              </a:rPr>
              <a:t> hierbas </a:t>
            </a:r>
            <a:r>
              <a:rPr sz="1000" spc="-30" dirty="0">
                <a:solidFill>
                  <a:srgbClr val="57585B"/>
                </a:solidFill>
                <a:latin typeface="Microsoft Sans Serif"/>
                <a:cs typeface="Microsoft Sans Serif"/>
              </a:rPr>
              <a:t> frescas</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son</a:t>
            </a:r>
            <a:r>
              <a:rPr sz="1000" spc="14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ingrediente</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importante</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140" dirty="0">
                <a:solidFill>
                  <a:srgbClr val="57585B"/>
                </a:solidFill>
                <a:latin typeface="Microsoft Sans Serif"/>
                <a:cs typeface="Microsoft Sans Serif"/>
              </a:rPr>
              <a:t> </a:t>
            </a:r>
            <a:r>
              <a:rPr sz="1000" spc="-25" dirty="0">
                <a:solidFill>
                  <a:srgbClr val="57585B"/>
                </a:solidFill>
                <a:latin typeface="Microsoft Sans Serif"/>
                <a:cs typeface="Microsoft Sans Serif"/>
              </a:rPr>
              <a:t>mayoría </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restaurantes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cocina</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precio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hierbas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35" dirty="0">
                <a:solidFill>
                  <a:srgbClr val="57585B"/>
                </a:solidFill>
                <a:latin typeface="Microsoft Sans Serif"/>
                <a:cs typeface="Microsoft Sans Serif"/>
              </a:rPr>
              <a:t> relativamente</a:t>
            </a:r>
            <a:r>
              <a:rPr sz="1000" spc="-30" dirty="0">
                <a:solidFill>
                  <a:srgbClr val="57585B"/>
                </a:solidFill>
                <a:latin typeface="Microsoft Sans Serif"/>
                <a:cs typeface="Microsoft Sans Serif"/>
              </a:rPr>
              <a:t> alto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35" dirty="0">
                <a:solidFill>
                  <a:srgbClr val="57585B"/>
                </a:solidFill>
                <a:latin typeface="Microsoft Sans Serif"/>
                <a:cs typeface="Microsoft Sans Serif"/>
              </a:rPr>
              <a:t> comparación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costo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cultivar el </a:t>
            </a:r>
            <a:r>
              <a:rPr sz="1000" spc="-35" dirty="0">
                <a:solidFill>
                  <a:srgbClr val="57585B"/>
                </a:solidFill>
                <a:latin typeface="Microsoft Sans Serif"/>
                <a:cs typeface="Microsoft Sans Serif"/>
              </a:rPr>
              <a:t>propio </a:t>
            </a:r>
            <a:r>
              <a:rPr sz="1000" spc="-30" dirty="0">
                <a:solidFill>
                  <a:srgbClr val="57585B"/>
                </a:solidFill>
                <a:latin typeface="Microsoft Sans Serif"/>
                <a:cs typeface="Microsoft Sans Serif"/>
              </a:rPr>
              <a:t>suministro. </a:t>
            </a:r>
            <a:r>
              <a:rPr sz="1000" spc="-40" dirty="0">
                <a:solidFill>
                  <a:srgbClr val="57585B"/>
                </a:solidFill>
                <a:latin typeface="Microsoft Sans Serif"/>
                <a:cs typeface="Microsoft Sans Serif"/>
              </a:rPr>
              <a:t>A </a:t>
            </a:r>
            <a:r>
              <a:rPr sz="1000" spc="-35" dirty="0">
                <a:solidFill>
                  <a:srgbClr val="57585B"/>
                </a:solidFill>
                <a:latin typeface="Microsoft Sans Serif"/>
                <a:cs typeface="Microsoft Sans Serif"/>
              </a:rPr>
              <a:t>veces </a:t>
            </a:r>
            <a:r>
              <a:rPr sz="1000" spc="-40" dirty="0">
                <a:solidFill>
                  <a:srgbClr val="57585B"/>
                </a:solidFill>
                <a:latin typeface="Microsoft Sans Serif"/>
                <a:cs typeface="Microsoft Sans Serif"/>
              </a:rPr>
              <a:t>es </a:t>
            </a:r>
            <a:r>
              <a:rPr sz="1000" spc="-20" dirty="0">
                <a:solidFill>
                  <a:srgbClr val="57585B"/>
                </a:solidFill>
                <a:latin typeface="Microsoft Sans Serif"/>
                <a:cs typeface="Microsoft Sans Serif"/>
              </a:rPr>
              <a:t>difícil </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estimar</a:t>
            </a:r>
            <a:r>
              <a:rPr sz="1000" spc="-30" dirty="0">
                <a:solidFill>
                  <a:srgbClr val="57585B"/>
                </a:solidFill>
                <a:latin typeface="Microsoft Sans Serif"/>
                <a:cs typeface="Microsoft Sans Serif"/>
              </a:rPr>
              <a:t> la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cantidad</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hierbas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frescas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necesarias</a:t>
            </a:r>
            <a:r>
              <a:rPr sz="1000" spc="-30" dirty="0">
                <a:solidFill>
                  <a:srgbClr val="57585B"/>
                </a:solidFill>
                <a:latin typeface="Microsoft Sans Serif"/>
                <a:cs typeface="Microsoft Sans Serif"/>
              </a:rPr>
              <a:t> y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siempre</a:t>
            </a:r>
            <a:r>
              <a:rPr sz="1000" spc="-30" dirty="0">
                <a:solidFill>
                  <a:srgbClr val="57585B"/>
                </a:solidFill>
                <a:latin typeface="Microsoft Sans Serif"/>
                <a:cs typeface="Microsoft Sans Serif"/>
              </a:rPr>
              <a:t> existe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desafío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obtener</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t>
            </a:r>
            <a:r>
              <a:rPr sz="1000" spc="-35" dirty="0">
                <a:solidFill>
                  <a:srgbClr val="57585B"/>
                </a:solidFill>
                <a:latin typeface="Microsoft Sans Serif"/>
                <a:cs typeface="Microsoft Sans Serif"/>
              </a:rPr>
              <a:t> suministro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constante de hierbas frescas de </a:t>
            </a:r>
            <a:r>
              <a:rPr sz="1000" spc="-30" dirty="0">
                <a:solidFill>
                  <a:srgbClr val="57585B"/>
                </a:solidFill>
                <a:latin typeface="Microsoft Sans Serif"/>
                <a:cs typeface="Microsoft Sans Serif"/>
              </a:rPr>
              <a:t>calidad. </a:t>
            </a:r>
            <a:r>
              <a:rPr sz="1000" spc="-40" dirty="0">
                <a:solidFill>
                  <a:srgbClr val="57585B"/>
                </a:solidFill>
                <a:latin typeface="Microsoft Sans Serif"/>
                <a:cs typeface="Microsoft Sans Serif"/>
              </a:rPr>
              <a:t>Después </a:t>
            </a:r>
            <a:r>
              <a:rPr sz="1000" spc="-35" dirty="0">
                <a:solidFill>
                  <a:srgbClr val="57585B"/>
                </a:solidFill>
                <a:latin typeface="Microsoft Sans Serif"/>
                <a:cs typeface="Microsoft Sans Serif"/>
              </a:rPr>
              <a:t>de </a:t>
            </a:r>
            <a:r>
              <a:rPr sz="1000" spc="-40" dirty="0">
                <a:solidFill>
                  <a:srgbClr val="57585B"/>
                </a:solidFill>
                <a:latin typeface="Microsoft Sans Serif"/>
                <a:cs typeface="Microsoft Sans Serif"/>
              </a:rPr>
              <a:t>un </a:t>
            </a:r>
            <a:r>
              <a:rPr sz="1000" spc="-35" dirty="0">
                <a:solidFill>
                  <a:srgbClr val="57585B"/>
                </a:solidFill>
                <a:latin typeface="Microsoft Sans Serif"/>
                <a:cs typeface="Microsoft Sans Serif"/>
              </a:rPr>
              <a:t> estudio</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viabilidad, los </a:t>
            </a:r>
            <a:r>
              <a:rPr sz="1000" spc="-35" dirty="0">
                <a:solidFill>
                  <a:srgbClr val="57585B"/>
                </a:solidFill>
                <a:latin typeface="Microsoft Sans Serif"/>
                <a:cs typeface="Microsoft Sans Serif"/>
              </a:rPr>
              <a:t>chefs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prepararon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estudio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simple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qué</a:t>
            </a:r>
            <a:r>
              <a:rPr sz="1000" spc="-35" dirty="0">
                <a:solidFill>
                  <a:srgbClr val="57585B"/>
                </a:solidFill>
                <a:latin typeface="Microsoft Sans Serif"/>
                <a:cs typeface="Microsoft Sans Serif"/>
              </a:rPr>
              <a:t> hierbas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verduras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plantar en </a:t>
            </a:r>
            <a:r>
              <a:rPr sz="1000" spc="-30" dirty="0">
                <a:solidFill>
                  <a:srgbClr val="57585B"/>
                </a:solidFill>
                <a:latin typeface="Microsoft Sans Serif"/>
                <a:cs typeface="Microsoft Sans Serif"/>
              </a:rPr>
              <a:t>el</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jardín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dada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luz</a:t>
            </a:r>
            <a:r>
              <a:rPr sz="1000" spc="-30" dirty="0">
                <a:solidFill>
                  <a:srgbClr val="57585B"/>
                </a:solidFill>
                <a:latin typeface="Microsoft Sans Serif"/>
                <a:cs typeface="Microsoft Sans Serif"/>
              </a:rPr>
              <a:t> solar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posición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mismo.</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Siguió</a:t>
            </a:r>
            <a:r>
              <a:rPr sz="1000" spc="-25" dirty="0">
                <a:solidFill>
                  <a:srgbClr val="57585B"/>
                </a:solidFill>
                <a:latin typeface="Microsoft Sans Serif"/>
                <a:cs typeface="Microsoft Sans Serif"/>
              </a:rPr>
              <a:t> la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construcción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jardín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siembra.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jardín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ahora </a:t>
            </a:r>
            <a:r>
              <a:rPr sz="1000" spc="-30" dirty="0">
                <a:solidFill>
                  <a:srgbClr val="57585B"/>
                </a:solidFill>
                <a:latin typeface="Microsoft Sans Serif"/>
                <a:cs typeface="Microsoft Sans Serif"/>
              </a:rPr>
              <a:t> florece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romero,</a:t>
            </a:r>
            <a:r>
              <a:rPr sz="1000" spc="-30" dirty="0">
                <a:solidFill>
                  <a:srgbClr val="57585B"/>
                </a:solidFill>
                <a:latin typeface="Microsoft Sans Serif"/>
                <a:cs typeface="Microsoft Sans Serif"/>
              </a:rPr>
              <a:t> cebollino,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menta,</a:t>
            </a:r>
            <a:r>
              <a:rPr sz="1000" spc="-30" dirty="0">
                <a:solidFill>
                  <a:srgbClr val="57585B"/>
                </a:solidFill>
                <a:latin typeface="Microsoft Sans Serif"/>
                <a:cs typeface="Microsoft Sans Serif"/>
              </a:rPr>
              <a:t> perejil,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lavanda,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albahaca, orégano, </a:t>
            </a:r>
            <a:r>
              <a:rPr sz="1000" spc="-30" dirty="0">
                <a:solidFill>
                  <a:srgbClr val="57585B"/>
                </a:solidFill>
                <a:latin typeface="Microsoft Sans Serif"/>
                <a:cs typeface="Microsoft Sans Serif"/>
              </a:rPr>
              <a:t>cilantro. </a:t>
            </a:r>
            <a:r>
              <a:rPr sz="1000" spc="-35" dirty="0">
                <a:solidFill>
                  <a:srgbClr val="57585B"/>
                </a:solidFill>
                <a:latin typeface="Microsoft Sans Serif"/>
                <a:cs typeface="Microsoft Sans Serif"/>
              </a:rPr>
              <a:t>También </a:t>
            </a:r>
            <a:r>
              <a:rPr sz="1000" spc="-30" dirty="0">
                <a:solidFill>
                  <a:srgbClr val="57585B"/>
                </a:solidFill>
                <a:latin typeface="Microsoft Sans Serif"/>
                <a:cs typeface="Microsoft Sans Serif"/>
              </a:rPr>
              <a:t>cultivan </a:t>
            </a:r>
            <a:r>
              <a:rPr sz="1000" spc="-35" dirty="0">
                <a:solidFill>
                  <a:srgbClr val="57585B"/>
                </a:solidFill>
                <a:latin typeface="Microsoft Sans Serif"/>
                <a:cs typeface="Microsoft Sans Serif"/>
              </a:rPr>
              <a:t>verduras </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 </a:t>
            </a:r>
            <a:r>
              <a:rPr sz="1000" spc="-30" dirty="0">
                <a:solidFill>
                  <a:srgbClr val="57585B"/>
                </a:solidFill>
                <a:latin typeface="Microsoft Sans Serif"/>
                <a:cs typeface="Microsoft Sans Serif"/>
              </a:rPr>
              <a:t>chile, </a:t>
            </a:r>
            <a:r>
              <a:rPr sz="1000" spc="-35" dirty="0">
                <a:solidFill>
                  <a:srgbClr val="57585B"/>
                </a:solidFill>
                <a:latin typeface="Microsoft Sans Serif"/>
                <a:cs typeface="Microsoft Sans Serif"/>
              </a:rPr>
              <a:t>tomates </a:t>
            </a:r>
            <a:r>
              <a:rPr sz="1000" spc="-30" dirty="0">
                <a:solidFill>
                  <a:srgbClr val="57585B"/>
                </a:solidFill>
                <a:latin typeface="Microsoft Sans Serif"/>
                <a:cs typeface="Microsoft Sans Serif"/>
              </a:rPr>
              <a:t>y apio. </a:t>
            </a:r>
            <a:r>
              <a:rPr sz="1000" spc="-35" dirty="0">
                <a:solidFill>
                  <a:srgbClr val="57585B"/>
                </a:solidFill>
                <a:latin typeface="Microsoft Sans Serif"/>
                <a:cs typeface="Microsoft Sans Serif"/>
              </a:rPr>
              <a:t>El </a:t>
            </a:r>
            <a:r>
              <a:rPr sz="1000" spc="-20" dirty="0">
                <a:solidFill>
                  <a:srgbClr val="57585B"/>
                </a:solidFill>
                <a:latin typeface="Microsoft Sans Serif"/>
                <a:cs typeface="Microsoft Sans Serif"/>
              </a:rPr>
              <a:t>jardín </a:t>
            </a:r>
            <a:r>
              <a:rPr sz="1000" spc="-35" dirty="0">
                <a:solidFill>
                  <a:srgbClr val="57585B"/>
                </a:solidFill>
                <a:latin typeface="Microsoft Sans Serif"/>
                <a:cs typeface="Microsoft Sans Serif"/>
              </a:rPr>
              <a:t>también permite el </a:t>
            </a:r>
            <a:r>
              <a:rPr sz="1000" spc="-30" dirty="0">
                <a:solidFill>
                  <a:srgbClr val="57585B"/>
                </a:solidFill>
                <a:latin typeface="Microsoft Sans Serif"/>
                <a:cs typeface="Microsoft Sans Serif"/>
              </a:rPr>
              <a:t> reciclaje </a:t>
            </a:r>
            <a:r>
              <a:rPr sz="1000" spc="-40" dirty="0">
                <a:solidFill>
                  <a:srgbClr val="57585B"/>
                </a:solidFill>
                <a:latin typeface="Microsoft Sans Serif"/>
                <a:cs typeface="Microsoft Sans Serif"/>
              </a:rPr>
              <a:t>de</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residuos vegetales </a:t>
            </a:r>
            <a:r>
              <a:rPr sz="1000" spc="-40" dirty="0">
                <a:solidFill>
                  <a:srgbClr val="57585B"/>
                </a:solidFill>
                <a:latin typeface="Microsoft Sans Serif"/>
                <a:cs typeface="Microsoft Sans Serif"/>
              </a:rPr>
              <a:t>como</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abono. </a:t>
            </a:r>
            <a:r>
              <a:rPr sz="1000" spc="-40" dirty="0">
                <a:solidFill>
                  <a:srgbClr val="57585B"/>
                </a:solidFill>
                <a:latin typeface="Microsoft Sans Serif"/>
                <a:cs typeface="Microsoft Sans Serif"/>
              </a:rPr>
              <a:t>Dado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el </a:t>
            </a:r>
            <a:r>
              <a:rPr sz="1000" spc="-35" dirty="0">
                <a:solidFill>
                  <a:srgbClr val="57585B"/>
                </a:solidFill>
                <a:latin typeface="Microsoft Sans Serif"/>
                <a:cs typeface="Microsoft Sans Serif"/>
              </a:rPr>
              <a:t>Restaurante Seven </a:t>
            </a:r>
            <a:r>
              <a:rPr sz="1000" spc="-40" dirty="0">
                <a:solidFill>
                  <a:srgbClr val="57585B"/>
                </a:solidFill>
                <a:latin typeface="Microsoft Sans Serif"/>
                <a:cs typeface="Microsoft Sans Serif"/>
              </a:rPr>
              <a:t>es un </a:t>
            </a:r>
            <a:r>
              <a:rPr sz="1000" spc="-30" dirty="0">
                <a:solidFill>
                  <a:srgbClr val="57585B"/>
                </a:solidFill>
                <a:latin typeface="Microsoft Sans Serif"/>
                <a:cs typeface="Microsoft Sans Serif"/>
              </a:rPr>
              <a:t>restaurante-colegio </a:t>
            </a:r>
            <a:r>
              <a:rPr sz="1000" spc="-40" dirty="0">
                <a:solidFill>
                  <a:srgbClr val="57585B"/>
                </a:solidFill>
                <a:latin typeface="Microsoft Sans Serif"/>
                <a:cs typeface="Microsoft Sans Serif"/>
              </a:rPr>
              <a:t>de </a:t>
            </a:r>
            <a:r>
              <a:rPr sz="1000" spc="-30" dirty="0">
                <a:solidFill>
                  <a:srgbClr val="57585B"/>
                </a:solidFill>
                <a:latin typeface="Microsoft Sans Serif"/>
                <a:cs typeface="Microsoft Sans Serif"/>
              </a:rPr>
              <a:t>alta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cocina, </a:t>
            </a:r>
            <a:r>
              <a:rPr sz="1000" spc="-35" dirty="0">
                <a:solidFill>
                  <a:srgbClr val="57585B"/>
                </a:solidFill>
                <a:latin typeface="Microsoft Sans Serif"/>
                <a:cs typeface="Microsoft Sans Serif"/>
              </a:rPr>
              <a:t>también brinda a </a:t>
            </a:r>
            <a:r>
              <a:rPr sz="1000" spc="-30"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estudiantes un aula al </a:t>
            </a:r>
            <a:r>
              <a:rPr sz="1000" spc="-30" dirty="0">
                <a:solidFill>
                  <a:srgbClr val="57585B"/>
                </a:solidFill>
                <a:latin typeface="Microsoft Sans Serif"/>
                <a:cs typeface="Microsoft Sans Serif"/>
              </a:rPr>
              <a:t>aire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libre </a:t>
            </a:r>
            <a:r>
              <a:rPr sz="1000" spc="-35" dirty="0">
                <a:solidFill>
                  <a:srgbClr val="57585B"/>
                </a:solidFill>
                <a:latin typeface="Microsoft Sans Serif"/>
                <a:cs typeface="Microsoft Sans Serif"/>
              </a:rPr>
              <a:t>para aprender acerca del </a:t>
            </a:r>
            <a:r>
              <a:rPr sz="1000" spc="-30" dirty="0">
                <a:solidFill>
                  <a:srgbClr val="57585B"/>
                </a:solidFill>
                <a:latin typeface="Microsoft Sans Serif"/>
                <a:cs typeface="Microsoft Sans Serif"/>
              </a:rPr>
              <a:t>cultivo </a:t>
            </a:r>
            <a:r>
              <a:rPr sz="1000" spc="-35" dirty="0">
                <a:solidFill>
                  <a:srgbClr val="57585B"/>
                </a:solidFill>
                <a:latin typeface="Microsoft Sans Serif"/>
                <a:cs typeface="Microsoft Sans Serif"/>
              </a:rPr>
              <a:t>de alimentos. </a:t>
            </a:r>
            <a:r>
              <a:rPr sz="1000" spc="-30" dirty="0">
                <a:solidFill>
                  <a:srgbClr val="57585B"/>
                </a:solidFill>
                <a:latin typeface="Microsoft Sans Serif"/>
                <a:cs typeface="Microsoft Sans Serif"/>
              </a:rPr>
              <a:t>El </a:t>
            </a:r>
            <a:r>
              <a:rPr sz="1000" spc="-25" dirty="0">
                <a:solidFill>
                  <a:srgbClr val="57585B"/>
                </a:solidFill>
                <a:latin typeface="Microsoft Sans Serif"/>
                <a:cs typeface="Microsoft Sans Serif"/>
              </a:rPr>
              <a:t> jardín </a:t>
            </a:r>
            <a:r>
              <a:rPr sz="1000" spc="-35" dirty="0">
                <a:solidFill>
                  <a:srgbClr val="57585B"/>
                </a:solidFill>
                <a:latin typeface="Microsoft Sans Serif"/>
                <a:cs typeface="Microsoft Sans Serif"/>
              </a:rPr>
              <a:t>también promueve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importancia </a:t>
            </a:r>
            <a:r>
              <a:rPr sz="1000" spc="-40"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bichos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polinizadores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urbanos</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(abejas,</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avispas,</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hormigas,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etc.).</a:t>
            </a:r>
            <a:endParaRPr sz="1000">
              <a:latin typeface="Microsoft Sans Serif"/>
              <a:cs typeface="Microsoft Sans Serif"/>
            </a:endParaRPr>
          </a:p>
        </p:txBody>
      </p:sp>
      <p:sp>
        <p:nvSpPr>
          <p:cNvPr id="5" name="object 5"/>
          <p:cNvSpPr txBox="1"/>
          <p:nvPr/>
        </p:nvSpPr>
        <p:spPr>
          <a:xfrm>
            <a:off x="4101468" y="2729229"/>
            <a:ext cx="3021965" cy="160274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9525" algn="just">
              <a:lnSpc>
                <a:spcPts val="1190"/>
              </a:lnSpc>
              <a:spcBef>
                <a:spcPts val="30"/>
              </a:spcBef>
            </a:pPr>
            <a:r>
              <a:rPr sz="1000" spc="-35" dirty="0">
                <a:solidFill>
                  <a:srgbClr val="57585B"/>
                </a:solidFill>
                <a:latin typeface="Microsoft Sans Serif"/>
                <a:cs typeface="Microsoft Sans Serif"/>
              </a:rPr>
              <a:t>Hierbas</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verduras</a:t>
            </a:r>
            <a:r>
              <a:rPr sz="1000" spc="-30" dirty="0">
                <a:solidFill>
                  <a:srgbClr val="57585B"/>
                </a:solidFill>
                <a:latin typeface="Microsoft Sans Serif"/>
                <a:cs typeface="Microsoft Sans Serif"/>
              </a:rPr>
              <a:t> frescas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cultivadas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35" dirty="0">
                <a:solidFill>
                  <a:srgbClr val="57585B"/>
                </a:solidFill>
                <a:latin typeface="Microsoft Sans Serif"/>
                <a:cs typeface="Microsoft Sans Serif"/>
              </a:rPr>
              <a:t> casa</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platos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menús. Esto ofrece transparencia para </a:t>
            </a:r>
            <a:r>
              <a:rPr sz="1000" spc="-30" dirty="0">
                <a:solidFill>
                  <a:srgbClr val="57585B"/>
                </a:solidFill>
                <a:latin typeface="Microsoft Sans Serif"/>
                <a:cs typeface="Microsoft Sans Serif"/>
              </a:rPr>
              <a:t>chefs,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estudiantes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comensales.</a:t>
            </a:r>
            <a:endParaRPr sz="1000">
              <a:latin typeface="Microsoft Sans Serif"/>
              <a:cs typeface="Microsoft Sans Serif"/>
            </a:endParaRPr>
          </a:p>
          <a:p>
            <a:pPr>
              <a:spcBef>
                <a:spcPts val="15"/>
              </a:spcBef>
            </a:pPr>
            <a:endParaRPr sz="1000">
              <a:latin typeface="Microsoft Sans Serif"/>
              <a:cs typeface="Microsoft Sans Serif"/>
            </a:endParaRPr>
          </a:p>
          <a:p>
            <a:pPr marL="12697">
              <a:lnSpc>
                <a:spcPts val="1422"/>
              </a:lnSpc>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6982" algn="just">
              <a:lnSpc>
                <a:spcPts val="1190"/>
              </a:lnSpc>
              <a:spcBef>
                <a:spcPts val="35"/>
              </a:spcBef>
            </a:pPr>
            <a:r>
              <a:rPr sz="1000" spc="-35" dirty="0">
                <a:solidFill>
                  <a:srgbClr val="57585B"/>
                </a:solidFill>
                <a:latin typeface="Microsoft Sans Serif"/>
                <a:cs typeface="Microsoft Sans Serif"/>
              </a:rPr>
              <a:t>Producto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procedente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30" dirty="0">
                <a:solidFill>
                  <a:srgbClr val="57585B"/>
                </a:solidFill>
                <a:latin typeface="Microsoft Sans Serif"/>
                <a:cs typeface="Microsoft Sans Serif"/>
              </a:rPr>
              <a:t> huerto. Significa</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no</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hay </a:t>
            </a:r>
            <a:r>
              <a:rPr sz="1000" spc="-35" dirty="0">
                <a:solidFill>
                  <a:srgbClr val="57585B"/>
                </a:solidFill>
                <a:latin typeface="Microsoft Sans Serif"/>
                <a:cs typeface="Microsoft Sans Serif"/>
              </a:rPr>
              <a:t> necesidad</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envasar</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alimentos.</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mejora</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huella</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endParaRPr sz="1000">
              <a:latin typeface="Microsoft Sans Serif"/>
              <a:cs typeface="Microsoft Sans Serif"/>
            </a:endParaRPr>
          </a:p>
          <a:p>
            <a:pPr marL="12697" marR="5077" algn="just">
              <a:lnSpc>
                <a:spcPts val="1190"/>
              </a:lnSpc>
              <a:spcBef>
                <a:spcPts val="5"/>
              </a:spcBef>
            </a:pPr>
            <a:r>
              <a:rPr sz="1000" spc="-35" dirty="0">
                <a:solidFill>
                  <a:srgbClr val="57585B"/>
                </a:solidFill>
                <a:latin typeface="Microsoft Sans Serif"/>
                <a:cs typeface="Microsoft Sans Serif"/>
              </a:rPr>
              <a:t>carbono al </a:t>
            </a:r>
            <a:r>
              <a:rPr sz="1000" spc="-30" dirty="0">
                <a:solidFill>
                  <a:srgbClr val="57585B"/>
                </a:solidFill>
                <a:latin typeface="Microsoft Sans Serif"/>
                <a:cs typeface="Microsoft Sans Serif"/>
              </a:rPr>
              <a:t>tener </a:t>
            </a:r>
            <a:r>
              <a:rPr sz="1000" spc="-35" dirty="0">
                <a:solidFill>
                  <a:srgbClr val="57585B"/>
                </a:solidFill>
                <a:latin typeface="Microsoft Sans Serif"/>
                <a:cs typeface="Microsoft Sans Serif"/>
              </a:rPr>
              <a:t>un </a:t>
            </a:r>
            <a:r>
              <a:rPr sz="1000" spc="-20" dirty="0">
                <a:solidFill>
                  <a:srgbClr val="57585B"/>
                </a:solidFill>
                <a:latin typeface="Microsoft Sans Serif"/>
                <a:cs typeface="Microsoft Sans Serif"/>
              </a:rPr>
              <a:t>jardín </a:t>
            </a:r>
            <a:r>
              <a:rPr sz="1000" spc="-40"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azotea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promueven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autosuficiencia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uso</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eficiente</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espacio</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urbano.</a:t>
            </a:r>
            <a:endParaRPr sz="1000">
              <a:latin typeface="Microsoft Sans Serif"/>
              <a:cs typeface="Microsoft Sans Serif"/>
            </a:endParaRPr>
          </a:p>
        </p:txBody>
      </p:sp>
      <p:sp>
        <p:nvSpPr>
          <p:cNvPr id="6" name="object 6"/>
          <p:cNvSpPr txBox="1"/>
          <p:nvPr/>
        </p:nvSpPr>
        <p:spPr>
          <a:xfrm>
            <a:off x="4099943" y="4468494"/>
            <a:ext cx="3020060" cy="1116330"/>
          </a:xfrm>
          <a:prstGeom prst="rect">
            <a:avLst/>
          </a:prstGeom>
        </p:spPr>
        <p:txBody>
          <a:bodyPr vert="horz" wrap="square" lIns="0" tIns="12697" rIns="0" bIns="0" rtlCol="0">
            <a:spAutoFit/>
          </a:bodyPr>
          <a:lstStyle/>
          <a:p>
            <a:pPr marL="12697">
              <a:lnSpc>
                <a:spcPts val="142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3967" algn="just">
              <a:lnSpc>
                <a:spcPts val="1190"/>
              </a:lnSpc>
            </a:pPr>
            <a:r>
              <a:rPr sz="1000" spc="-30" dirty="0">
                <a:solidFill>
                  <a:srgbClr val="57585B"/>
                </a:solidFill>
                <a:latin typeface="Microsoft Sans Serif"/>
                <a:cs typeface="Microsoft Sans Serif"/>
              </a:rPr>
              <a:t>El</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restaurante-colegio</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fomentando</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pensamiento</a:t>
            </a:r>
            <a:endParaRPr sz="1000">
              <a:latin typeface="Microsoft Sans Serif"/>
              <a:cs typeface="Microsoft Sans Serif"/>
            </a:endParaRPr>
          </a:p>
          <a:p>
            <a:pPr marL="13967" marR="5077" algn="just">
              <a:lnSpc>
                <a:spcPct val="99300"/>
              </a:lnSpc>
              <a:spcBef>
                <a:spcPts val="5"/>
              </a:spcBef>
            </a:pPr>
            <a:r>
              <a:rPr sz="1000" spc="-30" dirty="0">
                <a:solidFill>
                  <a:srgbClr val="57585B"/>
                </a:solidFill>
                <a:latin typeface="Microsoft Sans Serif"/>
                <a:cs typeface="Microsoft Sans Serif"/>
              </a:rPr>
              <a:t>innovador y la </a:t>
            </a:r>
            <a:r>
              <a:rPr sz="1000" spc="-35" dirty="0">
                <a:solidFill>
                  <a:srgbClr val="57585B"/>
                </a:solidFill>
                <a:latin typeface="Microsoft Sans Serif"/>
                <a:cs typeface="Microsoft Sans Serif"/>
              </a:rPr>
              <a:t>enseñanza </a:t>
            </a:r>
            <a:r>
              <a:rPr sz="1000" spc="-30" dirty="0">
                <a:solidFill>
                  <a:srgbClr val="57585B"/>
                </a:solidFill>
                <a:latin typeface="Microsoft Sans Serif"/>
                <a:cs typeface="Microsoft Sans Serif"/>
              </a:rPr>
              <a:t>y la </a:t>
            </a:r>
            <a:r>
              <a:rPr sz="1000" spc="-25" dirty="0">
                <a:solidFill>
                  <a:srgbClr val="57585B"/>
                </a:solidFill>
                <a:latin typeface="Microsoft Sans Serif"/>
                <a:cs typeface="Microsoft Sans Serif"/>
              </a:rPr>
              <a:t>práctica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lo </a:t>
            </a:r>
            <a:r>
              <a:rPr sz="1000" spc="-35" dirty="0">
                <a:solidFill>
                  <a:srgbClr val="57585B"/>
                </a:solidFill>
                <a:latin typeface="Microsoft Sans Serif"/>
                <a:cs typeface="Microsoft Sans Serif"/>
              </a:rPr>
              <a:t>que es una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cadena </a:t>
            </a:r>
            <a:r>
              <a:rPr sz="1000" spc="-30" dirty="0">
                <a:solidFill>
                  <a:srgbClr val="57585B"/>
                </a:solidFill>
                <a:latin typeface="Microsoft Sans Serif"/>
                <a:cs typeface="Microsoft Sans Serif"/>
              </a:rPr>
              <a:t>alimentaria responsable. Este proyecto se </a:t>
            </a:r>
            <a:r>
              <a:rPr sz="1000" spc="-35" dirty="0">
                <a:solidFill>
                  <a:srgbClr val="57585B"/>
                </a:solidFill>
                <a:latin typeface="Microsoft Sans Serif"/>
                <a:cs typeface="Microsoft Sans Serif"/>
              </a:rPr>
              <a:t>basa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la ética </a:t>
            </a:r>
            <a:r>
              <a:rPr sz="1000" spc="-30" dirty="0">
                <a:solidFill>
                  <a:srgbClr val="57585B"/>
                </a:solidFill>
                <a:latin typeface="Microsoft Sans Serif"/>
                <a:cs typeface="Microsoft Sans Serif"/>
              </a:rPr>
              <a:t>y el abastecimiento local </a:t>
            </a:r>
            <a:r>
              <a:rPr sz="1000" spc="-35" dirty="0">
                <a:solidFill>
                  <a:srgbClr val="57585B"/>
                </a:solidFill>
                <a:latin typeface="Microsoft Sans Serif"/>
                <a:cs typeface="Microsoft Sans Serif"/>
              </a:rPr>
              <a:t>en pequeña </a:t>
            </a:r>
            <a:r>
              <a:rPr sz="1000" spc="-30" dirty="0">
                <a:solidFill>
                  <a:srgbClr val="57585B"/>
                </a:solidFill>
                <a:latin typeface="Microsoft Sans Serif"/>
                <a:cs typeface="Microsoft Sans Serif"/>
              </a:rPr>
              <a:t>escala,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teniendo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cuenta</a:t>
            </a:r>
            <a:r>
              <a:rPr sz="1000" spc="-25" dirty="0">
                <a:solidFill>
                  <a:srgbClr val="57585B"/>
                </a:solidFill>
                <a:latin typeface="Microsoft Sans Serif"/>
                <a:cs typeface="Microsoft Sans Serif"/>
              </a:rPr>
              <a:t> criaturas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polinizadores.</a:t>
            </a:r>
            <a:endParaRPr sz="1000">
              <a:latin typeface="Microsoft Sans Serif"/>
              <a:cs typeface="Microsoft Sans Serif"/>
            </a:endParaRPr>
          </a:p>
        </p:txBody>
      </p:sp>
      <p:sp>
        <p:nvSpPr>
          <p:cNvPr id="7" name="object 7"/>
          <p:cNvSpPr txBox="1"/>
          <p:nvPr/>
        </p:nvSpPr>
        <p:spPr>
          <a:xfrm>
            <a:off x="4099943" y="5709284"/>
            <a:ext cx="3020060" cy="517525"/>
          </a:xfrm>
          <a:prstGeom prst="rect">
            <a:avLst/>
          </a:prstGeom>
        </p:spPr>
        <p:txBody>
          <a:bodyPr vert="horz" wrap="square" lIns="0" tIns="12697" rIns="0" bIns="0" rtlCol="0">
            <a:spAutoFit/>
          </a:bodyPr>
          <a:lstStyle/>
          <a:p>
            <a:pPr marL="12697">
              <a:spcBef>
                <a:spcPts val="100"/>
              </a:spcBef>
            </a:pPr>
            <a:r>
              <a:rPr sz="1200" spc="-40" dirty="0">
                <a:solidFill>
                  <a:srgbClr val="004448"/>
                </a:solidFill>
                <a:latin typeface="Microsoft Sans Serif"/>
                <a:cs typeface="Microsoft Sans Serif"/>
              </a:rPr>
              <a:t>Requerimientos</a:t>
            </a:r>
            <a:r>
              <a:rPr sz="1200" spc="-20" dirty="0">
                <a:solidFill>
                  <a:srgbClr val="004448"/>
                </a:solidFill>
                <a:latin typeface="Microsoft Sans Serif"/>
                <a:cs typeface="Microsoft Sans Serif"/>
              </a:rPr>
              <a:t> </a:t>
            </a:r>
            <a:r>
              <a:rPr sz="1200" spc="-30" dirty="0">
                <a:solidFill>
                  <a:srgbClr val="004448"/>
                </a:solidFill>
                <a:latin typeface="Microsoft Sans Serif"/>
                <a:cs typeface="Microsoft Sans Serif"/>
              </a:rPr>
              <a:t>dietéticos</a:t>
            </a:r>
            <a:endParaRPr sz="1200">
              <a:latin typeface="Microsoft Sans Serif"/>
              <a:cs typeface="Microsoft Sans Serif"/>
            </a:endParaRPr>
          </a:p>
          <a:p>
            <a:pPr marL="13967" marR="5077">
              <a:spcBef>
                <a:spcPts val="30"/>
              </a:spcBef>
            </a:pPr>
            <a:r>
              <a:rPr sz="1000" spc="-30" dirty="0">
                <a:solidFill>
                  <a:srgbClr val="57585B"/>
                </a:solidFill>
                <a:latin typeface="Microsoft Sans Serif"/>
                <a:cs typeface="Microsoft Sans Serif"/>
              </a:rPr>
              <a:t>Vegetarianismo,</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veganismo,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dieta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estacional,</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dieta</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local.</a:t>
            </a:r>
            <a:endParaRPr sz="1000">
              <a:latin typeface="Microsoft Sans Serif"/>
              <a:cs typeface="Microsoft Sans Serif"/>
            </a:endParaRPr>
          </a:p>
        </p:txBody>
      </p:sp>
      <p:pic>
        <p:nvPicPr>
          <p:cNvPr id="8" name="object 8"/>
          <p:cNvPicPr/>
          <p:nvPr/>
        </p:nvPicPr>
        <p:blipFill>
          <a:blip r:embed="rId2" cstate="screen">
            <a:extLst>
              <a:ext uri="{28A0092B-C50C-407E-A947-70E740481C1C}">
                <a14:useLocalDpi xmlns:a14="http://schemas.microsoft.com/office/drawing/2010/main"/>
              </a:ext>
            </a:extLst>
          </a:blip>
          <a:stretch>
            <a:fillRect/>
          </a:stretch>
        </p:blipFill>
        <p:spPr>
          <a:xfrm>
            <a:off x="3822068" y="4480559"/>
            <a:ext cx="213995" cy="190373"/>
          </a:xfrm>
          <a:prstGeom prst="rect">
            <a:avLst/>
          </a:prstGeom>
        </p:spPr>
      </p:pic>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3850643" y="5682741"/>
            <a:ext cx="156781" cy="228600"/>
          </a:xfrm>
          <a:prstGeom prst="rect">
            <a:avLst/>
          </a:prstGeom>
        </p:spPr>
      </p:pic>
      <p:sp>
        <p:nvSpPr>
          <p:cNvPr id="10" name="object 10"/>
          <p:cNvSpPr/>
          <p:nvPr/>
        </p:nvSpPr>
        <p:spPr>
          <a:xfrm>
            <a:off x="7149468" y="10213631"/>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1" name="object 11"/>
          <p:cNvGrpSpPr/>
          <p:nvPr/>
        </p:nvGrpSpPr>
        <p:grpSpPr>
          <a:xfrm>
            <a:off x="0" y="9301733"/>
            <a:ext cx="3067685" cy="1369695"/>
            <a:chOff x="0" y="9301733"/>
            <a:chExt cx="3067685" cy="1369695"/>
          </a:xfrm>
        </p:grpSpPr>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198120" y="10207281"/>
              <a:ext cx="153035" cy="131445"/>
            </a:xfrm>
            <a:prstGeom prst="rect">
              <a:avLst/>
            </a:prstGeom>
          </p:spPr>
        </p:pic>
        <p:sp>
          <p:nvSpPr>
            <p:cNvPr id="13" name="object 13"/>
            <p:cNvSpPr/>
            <p:nvPr/>
          </p:nvSpPr>
          <p:spPr>
            <a:xfrm>
              <a:off x="132714" y="10273956"/>
              <a:ext cx="248285" cy="323215"/>
            </a:xfrm>
            <a:custGeom>
              <a:avLst/>
              <a:gdLst/>
              <a:ahLst/>
              <a:cxnLst/>
              <a:rect l="l" t="t" r="r" b="b"/>
              <a:pathLst>
                <a:path w="248285" h="323215">
                  <a:moveTo>
                    <a:pt x="132080" y="0"/>
                  </a:moveTo>
                  <a:lnTo>
                    <a:pt x="123825" y="1270"/>
                  </a:lnTo>
                  <a:lnTo>
                    <a:pt x="116205" y="5715"/>
                  </a:lnTo>
                  <a:lnTo>
                    <a:pt x="111125" y="13335"/>
                  </a:lnTo>
                  <a:lnTo>
                    <a:pt x="71755" y="121285"/>
                  </a:lnTo>
                  <a:lnTo>
                    <a:pt x="65405" y="123190"/>
                  </a:lnTo>
                  <a:lnTo>
                    <a:pt x="55880" y="119380"/>
                  </a:lnTo>
                  <a:lnTo>
                    <a:pt x="53340" y="116840"/>
                  </a:lnTo>
                  <a:lnTo>
                    <a:pt x="46355" y="94615"/>
                  </a:lnTo>
                  <a:lnTo>
                    <a:pt x="44450" y="85725"/>
                  </a:lnTo>
                  <a:lnTo>
                    <a:pt x="38100" y="80645"/>
                  </a:lnTo>
                  <a:lnTo>
                    <a:pt x="31115" y="78105"/>
                  </a:lnTo>
                  <a:lnTo>
                    <a:pt x="19050" y="76200"/>
                  </a:lnTo>
                  <a:lnTo>
                    <a:pt x="7620" y="80010"/>
                  </a:lnTo>
                  <a:lnTo>
                    <a:pt x="635" y="88265"/>
                  </a:lnTo>
                  <a:lnTo>
                    <a:pt x="0" y="100965"/>
                  </a:lnTo>
                  <a:lnTo>
                    <a:pt x="34290" y="276860"/>
                  </a:lnTo>
                  <a:lnTo>
                    <a:pt x="35560" y="277495"/>
                  </a:lnTo>
                  <a:lnTo>
                    <a:pt x="159385" y="323216"/>
                  </a:lnTo>
                  <a:lnTo>
                    <a:pt x="161290" y="321945"/>
                  </a:lnTo>
                  <a:lnTo>
                    <a:pt x="180975" y="278765"/>
                  </a:lnTo>
                  <a:lnTo>
                    <a:pt x="210185" y="257175"/>
                  </a:lnTo>
                  <a:lnTo>
                    <a:pt x="229870" y="238125"/>
                  </a:lnTo>
                  <a:lnTo>
                    <a:pt x="241935" y="219075"/>
                  </a:lnTo>
                  <a:lnTo>
                    <a:pt x="248285" y="199390"/>
                  </a:lnTo>
                  <a:lnTo>
                    <a:pt x="247650" y="180340"/>
                  </a:lnTo>
                  <a:lnTo>
                    <a:pt x="240665" y="167640"/>
                  </a:lnTo>
                  <a:lnTo>
                    <a:pt x="231140" y="158750"/>
                  </a:lnTo>
                  <a:lnTo>
                    <a:pt x="222250" y="153670"/>
                  </a:lnTo>
                  <a:lnTo>
                    <a:pt x="219075" y="152400"/>
                  </a:lnTo>
                  <a:lnTo>
                    <a:pt x="188595" y="123190"/>
                  </a:lnTo>
                  <a:lnTo>
                    <a:pt x="177165" y="121920"/>
                  </a:lnTo>
                  <a:lnTo>
                    <a:pt x="175895" y="120650"/>
                  </a:lnTo>
                  <a:lnTo>
                    <a:pt x="175895" y="119380"/>
                  </a:lnTo>
                  <a:lnTo>
                    <a:pt x="172085" y="110490"/>
                  </a:lnTo>
                  <a:lnTo>
                    <a:pt x="136525" y="91440"/>
                  </a:lnTo>
                  <a:lnTo>
                    <a:pt x="135255" y="89535"/>
                  </a:lnTo>
                  <a:lnTo>
                    <a:pt x="156845" y="29845"/>
                  </a:lnTo>
                  <a:lnTo>
                    <a:pt x="157480" y="20955"/>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sp>
          <p:nvSpPr>
            <p:cNvPr id="14" name="object 14"/>
            <p:cNvSpPr/>
            <p:nvPr/>
          </p:nvSpPr>
          <p:spPr>
            <a:xfrm>
              <a:off x="0" y="9301733"/>
              <a:ext cx="3067685" cy="1369695"/>
            </a:xfrm>
            <a:custGeom>
              <a:avLst/>
              <a:gdLst/>
              <a:ahLst/>
              <a:cxnLst/>
              <a:rect l="l" t="t" r="r" b="b"/>
              <a:pathLst>
                <a:path w="3067685" h="1369695">
                  <a:moveTo>
                    <a:pt x="3067050" y="20320"/>
                  </a:moveTo>
                  <a:lnTo>
                    <a:pt x="1235075" y="20320"/>
                  </a:lnTo>
                  <a:lnTo>
                    <a:pt x="3046730" y="27305"/>
                  </a:lnTo>
                  <a:lnTo>
                    <a:pt x="3044190" y="51435"/>
                  </a:lnTo>
                  <a:lnTo>
                    <a:pt x="3032125" y="137198"/>
                  </a:lnTo>
                  <a:lnTo>
                    <a:pt x="3021330" y="195618"/>
                  </a:lnTo>
                  <a:lnTo>
                    <a:pt x="3006725" y="262928"/>
                  </a:lnTo>
                  <a:lnTo>
                    <a:pt x="2990850" y="327698"/>
                  </a:lnTo>
                  <a:lnTo>
                    <a:pt x="2973705" y="389928"/>
                  </a:lnTo>
                  <a:lnTo>
                    <a:pt x="2955290" y="448983"/>
                  </a:lnTo>
                  <a:lnTo>
                    <a:pt x="2936240" y="504863"/>
                  </a:lnTo>
                  <a:lnTo>
                    <a:pt x="2917190" y="557568"/>
                  </a:lnTo>
                  <a:lnTo>
                    <a:pt x="2897505" y="606463"/>
                  </a:lnTo>
                  <a:lnTo>
                    <a:pt x="2877185" y="652818"/>
                  </a:lnTo>
                  <a:lnTo>
                    <a:pt x="2857500" y="695363"/>
                  </a:lnTo>
                  <a:lnTo>
                    <a:pt x="2838450" y="734733"/>
                  </a:lnTo>
                  <a:lnTo>
                    <a:pt x="2820035" y="770928"/>
                  </a:lnTo>
                  <a:lnTo>
                    <a:pt x="2776855" y="847763"/>
                  </a:lnTo>
                  <a:lnTo>
                    <a:pt x="2749550" y="891578"/>
                  </a:lnTo>
                  <a:lnTo>
                    <a:pt x="2721610" y="934123"/>
                  </a:lnTo>
                  <a:lnTo>
                    <a:pt x="2693035" y="975398"/>
                  </a:lnTo>
                  <a:lnTo>
                    <a:pt x="2662555" y="1014768"/>
                  </a:lnTo>
                  <a:lnTo>
                    <a:pt x="2632075" y="1053503"/>
                  </a:lnTo>
                  <a:lnTo>
                    <a:pt x="2599690" y="1090968"/>
                  </a:lnTo>
                  <a:lnTo>
                    <a:pt x="2566670" y="1126528"/>
                  </a:lnTo>
                  <a:lnTo>
                    <a:pt x="2533015" y="1161453"/>
                  </a:lnTo>
                  <a:lnTo>
                    <a:pt x="2498090" y="1194473"/>
                  </a:lnTo>
                  <a:lnTo>
                    <a:pt x="2462530" y="1226858"/>
                  </a:lnTo>
                  <a:lnTo>
                    <a:pt x="2425700" y="1257338"/>
                  </a:lnTo>
                  <a:lnTo>
                    <a:pt x="2387600" y="1286548"/>
                  </a:lnTo>
                  <a:lnTo>
                    <a:pt x="2349500" y="1314488"/>
                  </a:lnTo>
                  <a:lnTo>
                    <a:pt x="2309495" y="1341158"/>
                  </a:lnTo>
                  <a:lnTo>
                    <a:pt x="2264410" y="1369098"/>
                  </a:lnTo>
                  <a:lnTo>
                    <a:pt x="2302510" y="1369098"/>
                  </a:lnTo>
                  <a:lnTo>
                    <a:pt x="2360930" y="1330998"/>
                  </a:lnTo>
                  <a:lnTo>
                    <a:pt x="2400300" y="1302423"/>
                  </a:lnTo>
                  <a:lnTo>
                    <a:pt x="2438400" y="1272578"/>
                  </a:lnTo>
                  <a:lnTo>
                    <a:pt x="2475865" y="1241463"/>
                  </a:lnTo>
                  <a:lnTo>
                    <a:pt x="2512060" y="1209078"/>
                  </a:lnTo>
                  <a:lnTo>
                    <a:pt x="2546985" y="1175423"/>
                  </a:lnTo>
                  <a:lnTo>
                    <a:pt x="2581910" y="1140498"/>
                  </a:lnTo>
                  <a:lnTo>
                    <a:pt x="2614930" y="1103668"/>
                  </a:lnTo>
                  <a:lnTo>
                    <a:pt x="2647315" y="1066203"/>
                  </a:lnTo>
                  <a:lnTo>
                    <a:pt x="2679065" y="1026833"/>
                  </a:lnTo>
                  <a:lnTo>
                    <a:pt x="2708910" y="986828"/>
                  </a:lnTo>
                  <a:lnTo>
                    <a:pt x="2738755" y="944918"/>
                  </a:lnTo>
                  <a:lnTo>
                    <a:pt x="2766695" y="901738"/>
                  </a:lnTo>
                  <a:lnTo>
                    <a:pt x="2794000" y="857923"/>
                  </a:lnTo>
                  <a:lnTo>
                    <a:pt x="2820035" y="812203"/>
                  </a:lnTo>
                  <a:lnTo>
                    <a:pt x="2847975" y="761403"/>
                  </a:lnTo>
                  <a:lnTo>
                    <a:pt x="2872740" y="709968"/>
                  </a:lnTo>
                  <a:lnTo>
                    <a:pt x="2896235" y="659803"/>
                  </a:lnTo>
                  <a:lnTo>
                    <a:pt x="2917825" y="609638"/>
                  </a:lnTo>
                  <a:lnTo>
                    <a:pt x="2936875" y="561378"/>
                  </a:lnTo>
                  <a:lnTo>
                    <a:pt x="2954655" y="513753"/>
                  </a:lnTo>
                  <a:lnTo>
                    <a:pt x="2970530" y="467398"/>
                  </a:lnTo>
                  <a:lnTo>
                    <a:pt x="2984500" y="422948"/>
                  </a:lnTo>
                  <a:lnTo>
                    <a:pt x="2997200" y="380403"/>
                  </a:lnTo>
                  <a:lnTo>
                    <a:pt x="3008630" y="339763"/>
                  </a:lnTo>
                  <a:lnTo>
                    <a:pt x="3018155" y="301663"/>
                  </a:lnTo>
                  <a:lnTo>
                    <a:pt x="3043555" y="184188"/>
                  </a:lnTo>
                  <a:lnTo>
                    <a:pt x="3055620" y="115570"/>
                  </a:lnTo>
                  <a:lnTo>
                    <a:pt x="3062605" y="63500"/>
                  </a:lnTo>
                  <a:lnTo>
                    <a:pt x="3066415" y="29845"/>
                  </a:lnTo>
                  <a:lnTo>
                    <a:pt x="3067050" y="20320"/>
                  </a:lnTo>
                  <a:close/>
                </a:path>
                <a:path w="3067685" h="1369695">
                  <a:moveTo>
                    <a:pt x="1234439" y="0"/>
                  </a:moveTo>
                  <a:lnTo>
                    <a:pt x="1181100" y="1270"/>
                  </a:lnTo>
                  <a:lnTo>
                    <a:pt x="1127760" y="3175"/>
                  </a:lnTo>
                  <a:lnTo>
                    <a:pt x="1075055" y="6985"/>
                  </a:lnTo>
                  <a:lnTo>
                    <a:pt x="1023619" y="12065"/>
                  </a:lnTo>
                  <a:lnTo>
                    <a:pt x="972185" y="18415"/>
                  </a:lnTo>
                  <a:lnTo>
                    <a:pt x="922019" y="25400"/>
                  </a:lnTo>
                  <a:lnTo>
                    <a:pt x="871855" y="34290"/>
                  </a:lnTo>
                  <a:lnTo>
                    <a:pt x="822960" y="44450"/>
                  </a:lnTo>
                  <a:lnTo>
                    <a:pt x="774700" y="55880"/>
                  </a:lnTo>
                  <a:lnTo>
                    <a:pt x="727075" y="67945"/>
                  </a:lnTo>
                  <a:lnTo>
                    <a:pt x="680085" y="81915"/>
                  </a:lnTo>
                  <a:lnTo>
                    <a:pt x="633730" y="97155"/>
                  </a:lnTo>
                  <a:lnTo>
                    <a:pt x="588010" y="113030"/>
                  </a:lnTo>
                  <a:lnTo>
                    <a:pt x="542925" y="130848"/>
                  </a:lnTo>
                  <a:lnTo>
                    <a:pt x="499109" y="149898"/>
                  </a:lnTo>
                  <a:lnTo>
                    <a:pt x="455295" y="169583"/>
                  </a:lnTo>
                  <a:lnTo>
                    <a:pt x="412750" y="191173"/>
                  </a:lnTo>
                  <a:lnTo>
                    <a:pt x="370840" y="213398"/>
                  </a:lnTo>
                  <a:lnTo>
                    <a:pt x="329565" y="237528"/>
                  </a:lnTo>
                  <a:lnTo>
                    <a:pt x="289560" y="262293"/>
                  </a:lnTo>
                  <a:lnTo>
                    <a:pt x="249554" y="288963"/>
                  </a:lnTo>
                  <a:lnTo>
                    <a:pt x="210820" y="316268"/>
                  </a:lnTo>
                  <a:lnTo>
                    <a:pt x="172720" y="345478"/>
                  </a:lnTo>
                  <a:lnTo>
                    <a:pt x="135255" y="375323"/>
                  </a:lnTo>
                  <a:lnTo>
                    <a:pt x="99060" y="406438"/>
                  </a:lnTo>
                  <a:lnTo>
                    <a:pt x="63500" y="438823"/>
                  </a:lnTo>
                  <a:lnTo>
                    <a:pt x="28575" y="472478"/>
                  </a:lnTo>
                  <a:lnTo>
                    <a:pt x="0" y="501053"/>
                  </a:lnTo>
                  <a:lnTo>
                    <a:pt x="0" y="530263"/>
                  </a:lnTo>
                  <a:lnTo>
                    <a:pt x="24765" y="504863"/>
                  </a:lnTo>
                  <a:lnTo>
                    <a:pt x="60960" y="468668"/>
                  </a:lnTo>
                  <a:lnTo>
                    <a:pt x="98425" y="433743"/>
                  </a:lnTo>
                  <a:lnTo>
                    <a:pt x="136525" y="400723"/>
                  </a:lnTo>
                  <a:lnTo>
                    <a:pt x="175260" y="368338"/>
                  </a:lnTo>
                  <a:lnTo>
                    <a:pt x="215265" y="337858"/>
                  </a:lnTo>
                  <a:lnTo>
                    <a:pt x="255904" y="308648"/>
                  </a:lnTo>
                  <a:lnTo>
                    <a:pt x="297815" y="280708"/>
                  </a:lnTo>
                  <a:lnTo>
                    <a:pt x="340360" y="254673"/>
                  </a:lnTo>
                  <a:lnTo>
                    <a:pt x="381000" y="231178"/>
                  </a:lnTo>
                  <a:lnTo>
                    <a:pt x="422275" y="208953"/>
                  </a:lnTo>
                  <a:lnTo>
                    <a:pt x="464820" y="187363"/>
                  </a:lnTo>
                  <a:lnTo>
                    <a:pt x="507365" y="167678"/>
                  </a:lnTo>
                  <a:lnTo>
                    <a:pt x="551180" y="149263"/>
                  </a:lnTo>
                  <a:lnTo>
                    <a:pt x="595630" y="132118"/>
                  </a:lnTo>
                  <a:lnTo>
                    <a:pt x="640715" y="115570"/>
                  </a:lnTo>
                  <a:lnTo>
                    <a:pt x="686435" y="100965"/>
                  </a:lnTo>
                  <a:lnTo>
                    <a:pt x="732790" y="87630"/>
                  </a:lnTo>
                  <a:lnTo>
                    <a:pt x="779780" y="74930"/>
                  </a:lnTo>
                  <a:lnTo>
                    <a:pt x="828040" y="64135"/>
                  </a:lnTo>
                  <a:lnTo>
                    <a:pt x="876300" y="53975"/>
                  </a:lnTo>
                  <a:lnTo>
                    <a:pt x="925830" y="45720"/>
                  </a:lnTo>
                  <a:lnTo>
                    <a:pt x="975360" y="38100"/>
                  </a:lnTo>
                  <a:lnTo>
                    <a:pt x="1026160" y="31750"/>
                  </a:lnTo>
                  <a:lnTo>
                    <a:pt x="1077595" y="27305"/>
                  </a:lnTo>
                  <a:lnTo>
                    <a:pt x="1129030" y="23495"/>
                  </a:lnTo>
                  <a:lnTo>
                    <a:pt x="1181735" y="20955"/>
                  </a:lnTo>
                  <a:lnTo>
                    <a:pt x="1235075" y="20320"/>
                  </a:lnTo>
                  <a:lnTo>
                    <a:pt x="3067050" y="20320"/>
                  </a:lnTo>
                  <a:lnTo>
                    <a:pt x="3067050" y="17780"/>
                  </a:lnTo>
                  <a:lnTo>
                    <a:pt x="3067685" y="6985"/>
                  </a:lnTo>
                  <a:lnTo>
                    <a:pt x="1234439" y="0"/>
                  </a:lnTo>
                  <a:close/>
                </a:path>
              </a:pathLst>
            </a:custGeom>
            <a:solidFill>
              <a:srgbClr val="F5C15B"/>
            </a:solidFill>
          </p:spPr>
          <p:txBody>
            <a:bodyPr wrap="square" lIns="0" tIns="0" rIns="0" bIns="0" rtlCol="0"/>
            <a:lstStyle/>
            <a:p>
              <a:endParaRPr/>
            </a:p>
          </p:txBody>
        </p:sp>
        <p:pic>
          <p:nvPicPr>
            <p:cNvPr id="15" name="object 15"/>
            <p:cNvPicPr/>
            <p:nvPr/>
          </p:nvPicPr>
          <p:blipFill>
            <a:blip r:embed="rId5" cstate="screen">
              <a:extLst>
                <a:ext uri="{28A0092B-C50C-407E-A947-70E740481C1C}">
                  <a14:useLocalDpi xmlns:a14="http://schemas.microsoft.com/office/drawing/2010/main"/>
                </a:ext>
              </a:extLst>
            </a:blip>
            <a:stretch>
              <a:fillRect/>
            </a:stretch>
          </p:blipFill>
          <p:spPr>
            <a:xfrm>
              <a:off x="735330" y="9882796"/>
              <a:ext cx="144145" cy="144145"/>
            </a:xfrm>
            <a:prstGeom prst="rect">
              <a:avLst/>
            </a:prstGeom>
          </p:spPr>
        </p:pic>
        <p:pic>
          <p:nvPicPr>
            <p:cNvPr id="16" name="object 16"/>
            <p:cNvPicPr/>
            <p:nvPr/>
          </p:nvPicPr>
          <p:blipFill>
            <a:blip r:embed="rId6" cstate="screen">
              <a:extLst>
                <a:ext uri="{28A0092B-C50C-407E-A947-70E740481C1C}">
                  <a14:useLocalDpi xmlns:a14="http://schemas.microsoft.com/office/drawing/2010/main"/>
                </a:ext>
              </a:extLst>
            </a:blip>
            <a:stretch>
              <a:fillRect/>
            </a:stretch>
          </p:blipFill>
          <p:spPr>
            <a:xfrm>
              <a:off x="718210" y="9628936"/>
              <a:ext cx="1664309" cy="143014"/>
            </a:xfrm>
            <a:prstGeom prst="rect">
              <a:avLst/>
            </a:prstGeom>
          </p:spPr>
        </p:pic>
      </p:grpSp>
      <p:grpSp>
        <p:nvGrpSpPr>
          <p:cNvPr id="17" name="object 17"/>
          <p:cNvGrpSpPr/>
          <p:nvPr/>
        </p:nvGrpSpPr>
        <p:grpSpPr>
          <a:xfrm>
            <a:off x="451487" y="2730245"/>
            <a:ext cx="3584575" cy="1811655"/>
            <a:chOff x="451484" y="2730245"/>
            <a:chExt cx="3584575" cy="1811655"/>
          </a:xfrm>
        </p:grpSpPr>
        <p:sp>
          <p:nvSpPr>
            <p:cNvPr id="18" name="object 18"/>
            <p:cNvSpPr/>
            <p:nvPr/>
          </p:nvSpPr>
          <p:spPr>
            <a:xfrm>
              <a:off x="690244" y="2730245"/>
              <a:ext cx="3083560" cy="1811655"/>
            </a:xfrm>
            <a:custGeom>
              <a:avLst/>
              <a:gdLst/>
              <a:ahLst/>
              <a:cxnLst/>
              <a:rect l="l" t="t" r="r" b="b"/>
              <a:pathLst>
                <a:path w="3083560" h="1811654">
                  <a:moveTo>
                    <a:pt x="2982595" y="0"/>
                  </a:moveTo>
                  <a:lnTo>
                    <a:pt x="100964" y="0"/>
                  </a:lnTo>
                  <a:lnTo>
                    <a:pt x="61595" y="7619"/>
                  </a:lnTo>
                  <a:lnTo>
                    <a:pt x="29845" y="29209"/>
                  </a:lnTo>
                  <a:lnTo>
                    <a:pt x="8254" y="61594"/>
                  </a:lnTo>
                  <a:lnTo>
                    <a:pt x="0" y="100964"/>
                  </a:lnTo>
                  <a:lnTo>
                    <a:pt x="0" y="1710689"/>
                  </a:lnTo>
                  <a:lnTo>
                    <a:pt x="8254" y="1750059"/>
                  </a:lnTo>
                  <a:lnTo>
                    <a:pt x="29845" y="1781809"/>
                  </a:lnTo>
                  <a:lnTo>
                    <a:pt x="61595" y="1803399"/>
                  </a:lnTo>
                  <a:lnTo>
                    <a:pt x="100964" y="1811654"/>
                  </a:lnTo>
                  <a:lnTo>
                    <a:pt x="2982595" y="1811654"/>
                  </a:lnTo>
                  <a:lnTo>
                    <a:pt x="3021965" y="1803399"/>
                  </a:lnTo>
                  <a:lnTo>
                    <a:pt x="3053715" y="1781809"/>
                  </a:lnTo>
                  <a:lnTo>
                    <a:pt x="3075305" y="1750059"/>
                  </a:lnTo>
                  <a:lnTo>
                    <a:pt x="3083560" y="1710689"/>
                  </a:lnTo>
                  <a:lnTo>
                    <a:pt x="3083560" y="100964"/>
                  </a:lnTo>
                  <a:lnTo>
                    <a:pt x="3075305" y="61594"/>
                  </a:lnTo>
                  <a:lnTo>
                    <a:pt x="3053715" y="29209"/>
                  </a:lnTo>
                  <a:lnTo>
                    <a:pt x="3021965" y="7619"/>
                  </a:lnTo>
                  <a:lnTo>
                    <a:pt x="2982595" y="0"/>
                  </a:lnTo>
                  <a:close/>
                </a:path>
              </a:pathLst>
            </a:custGeom>
            <a:solidFill>
              <a:srgbClr val="004448"/>
            </a:solidFill>
          </p:spPr>
          <p:txBody>
            <a:bodyPr wrap="square" lIns="0" tIns="0" rIns="0" bIns="0" rtlCol="0"/>
            <a:lstStyle/>
            <a:p>
              <a:endParaRPr/>
            </a:p>
          </p:txBody>
        </p:sp>
        <p:pic>
          <p:nvPicPr>
            <p:cNvPr id="19" name="object 19"/>
            <p:cNvPicPr/>
            <p:nvPr/>
          </p:nvPicPr>
          <p:blipFill>
            <a:blip r:embed="rId7" cstate="screen">
              <a:extLst>
                <a:ext uri="{28A0092B-C50C-407E-A947-70E740481C1C}">
                  <a14:useLocalDpi xmlns:a14="http://schemas.microsoft.com/office/drawing/2010/main"/>
                </a:ext>
              </a:extLst>
            </a:blip>
            <a:stretch>
              <a:fillRect/>
            </a:stretch>
          </p:blipFill>
          <p:spPr>
            <a:xfrm>
              <a:off x="451484" y="2781680"/>
              <a:ext cx="214629" cy="189229"/>
            </a:xfrm>
            <a:prstGeom prst="rect">
              <a:avLst/>
            </a:prstGeom>
          </p:spPr>
        </p:pic>
        <p:pic>
          <p:nvPicPr>
            <p:cNvPr id="20" name="object 20"/>
            <p:cNvPicPr/>
            <p:nvPr/>
          </p:nvPicPr>
          <p:blipFill>
            <a:blip r:embed="rId8" cstate="screen">
              <a:extLst>
                <a:ext uri="{28A0092B-C50C-407E-A947-70E740481C1C}">
                  <a14:useLocalDpi xmlns:a14="http://schemas.microsoft.com/office/drawing/2010/main"/>
                </a:ext>
              </a:extLst>
            </a:blip>
            <a:stretch>
              <a:fillRect/>
            </a:stretch>
          </p:blipFill>
          <p:spPr>
            <a:xfrm>
              <a:off x="3780155" y="2771520"/>
              <a:ext cx="213360" cy="209550"/>
            </a:xfrm>
            <a:prstGeom prst="rect">
              <a:avLst/>
            </a:prstGeom>
          </p:spPr>
        </p:pic>
        <p:pic>
          <p:nvPicPr>
            <p:cNvPr id="21" name="object 21"/>
            <p:cNvPicPr/>
            <p:nvPr/>
          </p:nvPicPr>
          <p:blipFill>
            <a:blip r:embed="rId9" cstate="screen">
              <a:extLst>
                <a:ext uri="{28A0092B-C50C-407E-A947-70E740481C1C}">
                  <a14:useLocalDpi xmlns:a14="http://schemas.microsoft.com/office/drawing/2010/main"/>
                </a:ext>
              </a:extLst>
            </a:blip>
            <a:stretch>
              <a:fillRect/>
            </a:stretch>
          </p:blipFill>
          <p:spPr>
            <a:xfrm>
              <a:off x="3820794" y="3552570"/>
              <a:ext cx="215264" cy="222250"/>
            </a:xfrm>
            <a:prstGeom prst="rect">
              <a:avLst/>
            </a:prstGeom>
          </p:spPr>
        </p:pic>
        <p:sp>
          <p:nvSpPr>
            <p:cNvPr id="22" name="object 22"/>
            <p:cNvSpPr/>
            <p:nvPr/>
          </p:nvSpPr>
          <p:spPr>
            <a:xfrm>
              <a:off x="747255" y="2784347"/>
              <a:ext cx="577215" cy="141605"/>
            </a:xfrm>
            <a:custGeom>
              <a:avLst/>
              <a:gdLst/>
              <a:ahLst/>
              <a:cxnLst/>
              <a:rect l="l" t="t" r="r" b="b"/>
              <a:pathLst>
                <a:path w="577215" h="141605">
                  <a:moveTo>
                    <a:pt x="40652" y="30733"/>
                  </a:moveTo>
                  <a:lnTo>
                    <a:pt x="26162" y="30733"/>
                  </a:lnTo>
                  <a:lnTo>
                    <a:pt x="26162" y="45974"/>
                  </a:lnTo>
                  <a:lnTo>
                    <a:pt x="40652" y="45974"/>
                  </a:lnTo>
                  <a:lnTo>
                    <a:pt x="40652" y="30733"/>
                  </a:lnTo>
                  <a:close/>
                </a:path>
                <a:path w="577215" h="141605">
                  <a:moveTo>
                    <a:pt x="39801" y="57530"/>
                  </a:moveTo>
                  <a:lnTo>
                    <a:pt x="27571" y="57530"/>
                  </a:lnTo>
                  <a:lnTo>
                    <a:pt x="27482" y="62864"/>
                  </a:lnTo>
                  <a:lnTo>
                    <a:pt x="27139" y="66801"/>
                  </a:lnTo>
                  <a:lnTo>
                    <a:pt x="26555" y="69214"/>
                  </a:lnTo>
                  <a:lnTo>
                    <a:pt x="25958" y="71500"/>
                  </a:lnTo>
                  <a:lnTo>
                    <a:pt x="25031" y="73659"/>
                  </a:lnTo>
                  <a:lnTo>
                    <a:pt x="23761" y="75437"/>
                  </a:lnTo>
                  <a:lnTo>
                    <a:pt x="22491" y="77342"/>
                  </a:lnTo>
                  <a:lnTo>
                    <a:pt x="19748" y="80263"/>
                  </a:lnTo>
                  <a:lnTo>
                    <a:pt x="15557" y="84074"/>
                  </a:lnTo>
                  <a:lnTo>
                    <a:pt x="9385" y="89915"/>
                  </a:lnTo>
                  <a:lnTo>
                    <a:pt x="5245" y="94741"/>
                  </a:lnTo>
                  <a:lnTo>
                    <a:pt x="3149" y="98678"/>
                  </a:lnTo>
                  <a:lnTo>
                    <a:pt x="1054" y="102742"/>
                  </a:lnTo>
                  <a:lnTo>
                    <a:pt x="0" y="107060"/>
                  </a:lnTo>
                  <a:lnTo>
                    <a:pt x="0" y="120141"/>
                  </a:lnTo>
                  <a:lnTo>
                    <a:pt x="33299" y="141604"/>
                  </a:lnTo>
                  <a:lnTo>
                    <a:pt x="42824" y="141604"/>
                  </a:lnTo>
                  <a:lnTo>
                    <a:pt x="50495" y="138937"/>
                  </a:lnTo>
                  <a:lnTo>
                    <a:pt x="56311" y="133476"/>
                  </a:lnTo>
                  <a:lnTo>
                    <a:pt x="58738" y="130682"/>
                  </a:lnTo>
                  <a:lnTo>
                    <a:pt x="27482" y="130682"/>
                  </a:lnTo>
                  <a:lnTo>
                    <a:pt x="22745" y="128650"/>
                  </a:lnTo>
                  <a:lnTo>
                    <a:pt x="18884" y="124713"/>
                  </a:lnTo>
                  <a:lnTo>
                    <a:pt x="15011" y="120903"/>
                  </a:lnTo>
                  <a:lnTo>
                    <a:pt x="13081" y="116204"/>
                  </a:lnTo>
                  <a:lnTo>
                    <a:pt x="13081" y="108076"/>
                  </a:lnTo>
                  <a:lnTo>
                    <a:pt x="13728" y="105409"/>
                  </a:lnTo>
                  <a:lnTo>
                    <a:pt x="16319" y="100583"/>
                  </a:lnTo>
                  <a:lnTo>
                    <a:pt x="19176" y="97408"/>
                  </a:lnTo>
                  <a:lnTo>
                    <a:pt x="23583" y="93344"/>
                  </a:lnTo>
                  <a:lnTo>
                    <a:pt x="27990" y="89153"/>
                  </a:lnTo>
                  <a:lnTo>
                    <a:pt x="39878" y="66801"/>
                  </a:lnTo>
                  <a:lnTo>
                    <a:pt x="39801" y="57530"/>
                  </a:lnTo>
                  <a:close/>
                </a:path>
                <a:path w="577215" h="141605">
                  <a:moveTo>
                    <a:pt x="53809" y="108584"/>
                  </a:moveTo>
                  <a:lnTo>
                    <a:pt x="52666" y="116204"/>
                  </a:lnTo>
                  <a:lnTo>
                    <a:pt x="50279" y="121665"/>
                  </a:lnTo>
                  <a:lnTo>
                    <a:pt x="46634" y="125221"/>
                  </a:lnTo>
                  <a:lnTo>
                    <a:pt x="42976" y="128904"/>
                  </a:lnTo>
                  <a:lnTo>
                    <a:pt x="38468" y="130682"/>
                  </a:lnTo>
                  <a:lnTo>
                    <a:pt x="58738" y="130682"/>
                  </a:lnTo>
                  <a:lnTo>
                    <a:pt x="60267" y="128904"/>
                  </a:lnTo>
                  <a:lnTo>
                    <a:pt x="63301" y="123571"/>
                  </a:lnTo>
                  <a:lnTo>
                    <a:pt x="65493" y="117332"/>
                  </a:lnTo>
                  <a:lnTo>
                    <a:pt x="66814" y="110235"/>
                  </a:lnTo>
                  <a:lnTo>
                    <a:pt x="53809" y="108584"/>
                  </a:lnTo>
                  <a:close/>
                </a:path>
                <a:path w="577215" h="141605">
                  <a:moveTo>
                    <a:pt x="134378" y="634"/>
                  </a:moveTo>
                  <a:lnTo>
                    <a:pt x="88392" y="634"/>
                  </a:lnTo>
                  <a:lnTo>
                    <a:pt x="88392" y="109727"/>
                  </a:lnTo>
                  <a:lnTo>
                    <a:pt x="102108" y="109727"/>
                  </a:lnTo>
                  <a:lnTo>
                    <a:pt x="102108" y="65404"/>
                  </a:lnTo>
                  <a:lnTo>
                    <a:pt x="128689" y="65404"/>
                  </a:lnTo>
                  <a:lnTo>
                    <a:pt x="161948" y="52450"/>
                  </a:lnTo>
                  <a:lnTo>
                    <a:pt x="102108" y="52450"/>
                  </a:lnTo>
                  <a:lnTo>
                    <a:pt x="102108" y="13461"/>
                  </a:lnTo>
                  <a:lnTo>
                    <a:pt x="162556" y="13461"/>
                  </a:lnTo>
                  <a:lnTo>
                    <a:pt x="162255" y="12826"/>
                  </a:lnTo>
                  <a:lnTo>
                    <a:pt x="139623" y="1015"/>
                  </a:lnTo>
                  <a:lnTo>
                    <a:pt x="134378" y="634"/>
                  </a:lnTo>
                  <a:close/>
                </a:path>
                <a:path w="577215" h="141605">
                  <a:moveTo>
                    <a:pt x="162556" y="13461"/>
                  </a:moveTo>
                  <a:lnTo>
                    <a:pt x="134848" y="13461"/>
                  </a:lnTo>
                  <a:lnTo>
                    <a:pt x="139103" y="13842"/>
                  </a:lnTo>
                  <a:lnTo>
                    <a:pt x="144995" y="15493"/>
                  </a:lnTo>
                  <a:lnTo>
                    <a:pt x="147891" y="17652"/>
                  </a:lnTo>
                  <a:lnTo>
                    <a:pt x="150075" y="20954"/>
                  </a:lnTo>
                  <a:lnTo>
                    <a:pt x="152272" y="24129"/>
                  </a:lnTo>
                  <a:lnTo>
                    <a:pt x="153365" y="28066"/>
                  </a:lnTo>
                  <a:lnTo>
                    <a:pt x="153365" y="38988"/>
                  </a:lnTo>
                  <a:lnTo>
                    <a:pt x="151498" y="43814"/>
                  </a:lnTo>
                  <a:lnTo>
                    <a:pt x="147777" y="47243"/>
                  </a:lnTo>
                  <a:lnTo>
                    <a:pt x="144056" y="50800"/>
                  </a:lnTo>
                  <a:lnTo>
                    <a:pt x="137769" y="52450"/>
                  </a:lnTo>
                  <a:lnTo>
                    <a:pt x="161948" y="52450"/>
                  </a:lnTo>
                  <a:lnTo>
                    <a:pt x="164693" y="49275"/>
                  </a:lnTo>
                  <a:lnTo>
                    <a:pt x="167500" y="41528"/>
                  </a:lnTo>
                  <a:lnTo>
                    <a:pt x="167500" y="26796"/>
                  </a:lnTo>
                  <a:lnTo>
                    <a:pt x="166458" y="21843"/>
                  </a:lnTo>
                  <a:lnTo>
                    <a:pt x="164363" y="17271"/>
                  </a:lnTo>
                  <a:lnTo>
                    <a:pt x="162556" y="13461"/>
                  </a:lnTo>
                  <a:close/>
                </a:path>
                <a:path w="577215" h="141605">
                  <a:moveTo>
                    <a:pt x="213258" y="28955"/>
                  </a:moveTo>
                  <a:lnTo>
                    <a:pt x="203974" y="28955"/>
                  </a:lnTo>
                  <a:lnTo>
                    <a:pt x="196100" y="31876"/>
                  </a:lnTo>
                  <a:lnTo>
                    <a:pt x="178053" y="70230"/>
                  </a:lnTo>
                  <a:lnTo>
                    <a:pt x="178661" y="79638"/>
                  </a:lnTo>
                  <a:lnTo>
                    <a:pt x="205750" y="110839"/>
                  </a:lnTo>
                  <a:lnTo>
                    <a:pt x="213258" y="111505"/>
                  </a:lnTo>
                  <a:lnTo>
                    <a:pt x="219798" y="111505"/>
                  </a:lnTo>
                  <a:lnTo>
                    <a:pt x="225844" y="109854"/>
                  </a:lnTo>
                  <a:lnTo>
                    <a:pt x="236918" y="103504"/>
                  </a:lnTo>
                  <a:lnTo>
                    <a:pt x="239737" y="100456"/>
                  </a:lnTo>
                  <a:lnTo>
                    <a:pt x="206895" y="100456"/>
                  </a:lnTo>
                  <a:lnTo>
                    <a:pt x="201612" y="98043"/>
                  </a:lnTo>
                  <a:lnTo>
                    <a:pt x="193213" y="87868"/>
                  </a:lnTo>
                  <a:lnTo>
                    <a:pt x="191122" y="80390"/>
                  </a:lnTo>
                  <a:lnTo>
                    <a:pt x="191157" y="59943"/>
                  </a:lnTo>
                  <a:lnTo>
                    <a:pt x="193217" y="52577"/>
                  </a:lnTo>
                  <a:lnTo>
                    <a:pt x="197421" y="47498"/>
                  </a:lnTo>
                  <a:lnTo>
                    <a:pt x="201612" y="42544"/>
                  </a:lnTo>
                  <a:lnTo>
                    <a:pt x="206895" y="40004"/>
                  </a:lnTo>
                  <a:lnTo>
                    <a:pt x="238837" y="40004"/>
                  </a:lnTo>
                  <a:lnTo>
                    <a:pt x="238556" y="39624"/>
                  </a:lnTo>
                  <a:lnTo>
                    <a:pt x="233294" y="34956"/>
                  </a:lnTo>
                  <a:lnTo>
                    <a:pt x="227322" y="31623"/>
                  </a:lnTo>
                  <a:lnTo>
                    <a:pt x="220642" y="29622"/>
                  </a:lnTo>
                  <a:lnTo>
                    <a:pt x="213258" y="28955"/>
                  </a:lnTo>
                  <a:close/>
                </a:path>
                <a:path w="577215" h="141605">
                  <a:moveTo>
                    <a:pt x="238837" y="40004"/>
                  </a:moveTo>
                  <a:lnTo>
                    <a:pt x="219519" y="40004"/>
                  </a:lnTo>
                  <a:lnTo>
                    <a:pt x="224764" y="42544"/>
                  </a:lnTo>
                  <a:lnTo>
                    <a:pt x="228981" y="47498"/>
                  </a:lnTo>
                  <a:lnTo>
                    <a:pt x="233197" y="52577"/>
                  </a:lnTo>
                  <a:lnTo>
                    <a:pt x="235305" y="59943"/>
                  </a:lnTo>
                  <a:lnTo>
                    <a:pt x="235236" y="80390"/>
                  </a:lnTo>
                  <a:lnTo>
                    <a:pt x="233210" y="87883"/>
                  </a:lnTo>
                  <a:lnTo>
                    <a:pt x="229019" y="92963"/>
                  </a:lnTo>
                  <a:lnTo>
                    <a:pt x="224828" y="97916"/>
                  </a:lnTo>
                  <a:lnTo>
                    <a:pt x="219570" y="100456"/>
                  </a:lnTo>
                  <a:lnTo>
                    <a:pt x="239737" y="100456"/>
                  </a:lnTo>
                  <a:lnTo>
                    <a:pt x="241147" y="98932"/>
                  </a:lnTo>
                  <a:lnTo>
                    <a:pt x="246938" y="87249"/>
                  </a:lnTo>
                  <a:lnTo>
                    <a:pt x="248315" y="79638"/>
                  </a:lnTo>
                  <a:lnTo>
                    <a:pt x="248386" y="69087"/>
                  </a:lnTo>
                  <a:lnTo>
                    <a:pt x="247772" y="60180"/>
                  </a:lnTo>
                  <a:lnTo>
                    <a:pt x="245929" y="52308"/>
                  </a:lnTo>
                  <a:lnTo>
                    <a:pt x="242857" y="45460"/>
                  </a:lnTo>
                  <a:lnTo>
                    <a:pt x="238837" y="40004"/>
                  </a:lnTo>
                  <a:close/>
                </a:path>
                <a:path w="577215" h="141605">
                  <a:moveTo>
                    <a:pt x="274866" y="30733"/>
                  </a:moveTo>
                  <a:lnTo>
                    <a:pt x="263410" y="30733"/>
                  </a:lnTo>
                  <a:lnTo>
                    <a:pt x="263410" y="109727"/>
                  </a:lnTo>
                  <a:lnTo>
                    <a:pt x="276136" y="109727"/>
                  </a:lnTo>
                  <a:lnTo>
                    <a:pt x="276136" y="62737"/>
                  </a:lnTo>
                  <a:lnTo>
                    <a:pt x="276847" y="57530"/>
                  </a:lnTo>
                  <a:lnTo>
                    <a:pt x="287705" y="42799"/>
                  </a:lnTo>
                  <a:lnTo>
                    <a:pt x="300849" y="42799"/>
                  </a:lnTo>
                  <a:lnTo>
                    <a:pt x="300894" y="42671"/>
                  </a:lnTo>
                  <a:lnTo>
                    <a:pt x="274866" y="42671"/>
                  </a:lnTo>
                  <a:lnTo>
                    <a:pt x="274866" y="30733"/>
                  </a:lnTo>
                  <a:close/>
                </a:path>
                <a:path w="577215" h="141605">
                  <a:moveTo>
                    <a:pt x="300849" y="42799"/>
                  </a:moveTo>
                  <a:lnTo>
                    <a:pt x="293598" y="42799"/>
                  </a:lnTo>
                  <a:lnTo>
                    <a:pt x="296710" y="43687"/>
                  </a:lnTo>
                  <a:lnTo>
                    <a:pt x="299821" y="45719"/>
                  </a:lnTo>
                  <a:lnTo>
                    <a:pt x="300849" y="42799"/>
                  </a:lnTo>
                  <a:close/>
                </a:path>
                <a:path w="577215" h="141605">
                  <a:moveTo>
                    <a:pt x="295414" y="28955"/>
                  </a:moveTo>
                  <a:lnTo>
                    <a:pt x="288163" y="28955"/>
                  </a:lnTo>
                  <a:lnTo>
                    <a:pt x="285432" y="29844"/>
                  </a:lnTo>
                  <a:lnTo>
                    <a:pt x="280492" y="33400"/>
                  </a:lnTo>
                  <a:lnTo>
                    <a:pt x="277787" y="37083"/>
                  </a:lnTo>
                  <a:lnTo>
                    <a:pt x="274866" y="42671"/>
                  </a:lnTo>
                  <a:lnTo>
                    <a:pt x="300894" y="42671"/>
                  </a:lnTo>
                  <a:lnTo>
                    <a:pt x="304203" y="33274"/>
                  </a:lnTo>
                  <a:lnTo>
                    <a:pt x="299770" y="30352"/>
                  </a:lnTo>
                  <a:lnTo>
                    <a:pt x="295414" y="28955"/>
                  </a:lnTo>
                  <a:close/>
                </a:path>
                <a:path w="577215" h="141605">
                  <a:moveTo>
                    <a:pt x="412534" y="101345"/>
                  </a:moveTo>
                  <a:lnTo>
                    <a:pt x="399808" y="101345"/>
                  </a:lnTo>
                  <a:lnTo>
                    <a:pt x="399808" y="139953"/>
                  </a:lnTo>
                  <a:lnTo>
                    <a:pt x="412534" y="139953"/>
                  </a:lnTo>
                  <a:lnTo>
                    <a:pt x="412534" y="101345"/>
                  </a:lnTo>
                  <a:close/>
                </a:path>
                <a:path w="577215" h="141605">
                  <a:moveTo>
                    <a:pt x="388454" y="28955"/>
                  </a:moveTo>
                  <a:lnTo>
                    <a:pt x="373227" y="28955"/>
                  </a:lnTo>
                  <a:lnTo>
                    <a:pt x="367766" y="30479"/>
                  </a:lnTo>
                  <a:lnTo>
                    <a:pt x="357822" y="37083"/>
                  </a:lnTo>
                  <a:lnTo>
                    <a:pt x="354037" y="41782"/>
                  </a:lnTo>
                  <a:lnTo>
                    <a:pt x="351421" y="48132"/>
                  </a:lnTo>
                  <a:lnTo>
                    <a:pt x="348805" y="54355"/>
                  </a:lnTo>
                  <a:lnTo>
                    <a:pt x="347497" y="61594"/>
                  </a:lnTo>
                  <a:lnTo>
                    <a:pt x="347530" y="69976"/>
                  </a:lnTo>
                  <a:lnTo>
                    <a:pt x="348100" y="78755"/>
                  </a:lnTo>
                  <a:lnTo>
                    <a:pt x="373703" y="110813"/>
                  </a:lnTo>
                  <a:lnTo>
                    <a:pt x="380149" y="111505"/>
                  </a:lnTo>
                  <a:lnTo>
                    <a:pt x="384162" y="111505"/>
                  </a:lnTo>
                  <a:lnTo>
                    <a:pt x="387946" y="110489"/>
                  </a:lnTo>
                  <a:lnTo>
                    <a:pt x="395058" y="106679"/>
                  </a:lnTo>
                  <a:lnTo>
                    <a:pt x="397827" y="104266"/>
                  </a:lnTo>
                  <a:lnTo>
                    <a:pt x="399808" y="101345"/>
                  </a:lnTo>
                  <a:lnTo>
                    <a:pt x="412534" y="101345"/>
                  </a:lnTo>
                  <a:lnTo>
                    <a:pt x="412534" y="100456"/>
                  </a:lnTo>
                  <a:lnTo>
                    <a:pt x="375564" y="100456"/>
                  </a:lnTo>
                  <a:lnTo>
                    <a:pt x="370700" y="97916"/>
                  </a:lnTo>
                  <a:lnTo>
                    <a:pt x="362597" y="87756"/>
                  </a:lnTo>
                  <a:lnTo>
                    <a:pt x="360578" y="80136"/>
                  </a:lnTo>
                  <a:lnTo>
                    <a:pt x="360578" y="59562"/>
                  </a:lnTo>
                  <a:lnTo>
                    <a:pt x="362496" y="51815"/>
                  </a:lnTo>
                  <a:lnTo>
                    <a:pt x="370179" y="41909"/>
                  </a:lnTo>
                  <a:lnTo>
                    <a:pt x="374853" y="39496"/>
                  </a:lnTo>
                  <a:lnTo>
                    <a:pt x="399932" y="39496"/>
                  </a:lnTo>
                  <a:lnTo>
                    <a:pt x="395757" y="33019"/>
                  </a:lnTo>
                  <a:lnTo>
                    <a:pt x="388454" y="28955"/>
                  </a:lnTo>
                  <a:close/>
                </a:path>
                <a:path w="577215" h="141605">
                  <a:moveTo>
                    <a:pt x="399932" y="39496"/>
                  </a:moveTo>
                  <a:lnTo>
                    <a:pt x="385927" y="39496"/>
                  </a:lnTo>
                  <a:lnTo>
                    <a:pt x="390766" y="42163"/>
                  </a:lnTo>
                  <a:lnTo>
                    <a:pt x="394893" y="47498"/>
                  </a:lnTo>
                  <a:lnTo>
                    <a:pt x="399021" y="52704"/>
                  </a:lnTo>
                  <a:lnTo>
                    <a:pt x="401078" y="60705"/>
                  </a:lnTo>
                  <a:lnTo>
                    <a:pt x="401078" y="81025"/>
                  </a:lnTo>
                  <a:lnTo>
                    <a:pt x="399122" y="88391"/>
                  </a:lnTo>
                  <a:lnTo>
                    <a:pt x="391299" y="98043"/>
                  </a:lnTo>
                  <a:lnTo>
                    <a:pt x="386638" y="100456"/>
                  </a:lnTo>
                  <a:lnTo>
                    <a:pt x="412534" y="100456"/>
                  </a:lnTo>
                  <a:lnTo>
                    <a:pt x="412534" y="41275"/>
                  </a:lnTo>
                  <a:lnTo>
                    <a:pt x="401078" y="41275"/>
                  </a:lnTo>
                  <a:lnTo>
                    <a:pt x="399932" y="39496"/>
                  </a:lnTo>
                  <a:close/>
                </a:path>
                <a:path w="577215" h="141605">
                  <a:moveTo>
                    <a:pt x="412534" y="30733"/>
                  </a:moveTo>
                  <a:lnTo>
                    <a:pt x="401078" y="30733"/>
                  </a:lnTo>
                  <a:lnTo>
                    <a:pt x="401078" y="41275"/>
                  </a:lnTo>
                  <a:lnTo>
                    <a:pt x="412534" y="41275"/>
                  </a:lnTo>
                  <a:lnTo>
                    <a:pt x="412534" y="30733"/>
                  </a:lnTo>
                  <a:close/>
                </a:path>
                <a:path w="577215" h="141605">
                  <a:moveTo>
                    <a:pt x="445160" y="30733"/>
                  </a:moveTo>
                  <a:lnTo>
                    <a:pt x="432434" y="30733"/>
                  </a:lnTo>
                  <a:lnTo>
                    <a:pt x="432491" y="86232"/>
                  </a:lnTo>
                  <a:lnTo>
                    <a:pt x="453669" y="111505"/>
                  </a:lnTo>
                  <a:lnTo>
                    <a:pt x="458101" y="111505"/>
                  </a:lnTo>
                  <a:lnTo>
                    <a:pt x="465235" y="110672"/>
                  </a:lnTo>
                  <a:lnTo>
                    <a:pt x="471585" y="108172"/>
                  </a:lnTo>
                  <a:lnTo>
                    <a:pt x="477150" y="104005"/>
                  </a:lnTo>
                  <a:lnTo>
                    <a:pt x="480471" y="99949"/>
                  </a:lnTo>
                  <a:lnTo>
                    <a:pt x="456831" y="99949"/>
                  </a:lnTo>
                  <a:lnTo>
                    <a:pt x="453618" y="98932"/>
                  </a:lnTo>
                  <a:lnTo>
                    <a:pt x="445160" y="81533"/>
                  </a:lnTo>
                  <a:lnTo>
                    <a:pt x="445160" y="30733"/>
                  </a:lnTo>
                  <a:close/>
                </a:path>
                <a:path w="577215" h="141605">
                  <a:moveTo>
                    <a:pt x="493306" y="98170"/>
                  </a:moveTo>
                  <a:lnTo>
                    <a:pt x="481926" y="98170"/>
                  </a:lnTo>
                  <a:lnTo>
                    <a:pt x="481926" y="109727"/>
                  </a:lnTo>
                  <a:lnTo>
                    <a:pt x="493306" y="109727"/>
                  </a:lnTo>
                  <a:lnTo>
                    <a:pt x="493306" y="98170"/>
                  </a:lnTo>
                  <a:close/>
                </a:path>
                <a:path w="577215" h="141605">
                  <a:moveTo>
                    <a:pt x="493306" y="30733"/>
                  </a:moveTo>
                  <a:lnTo>
                    <a:pt x="480580" y="30733"/>
                  </a:lnTo>
                  <a:lnTo>
                    <a:pt x="480580" y="79755"/>
                  </a:lnTo>
                  <a:lnTo>
                    <a:pt x="479882" y="84962"/>
                  </a:lnTo>
                  <a:lnTo>
                    <a:pt x="477100" y="92075"/>
                  </a:lnTo>
                  <a:lnTo>
                    <a:pt x="474738" y="94868"/>
                  </a:lnTo>
                  <a:lnTo>
                    <a:pt x="468045" y="98932"/>
                  </a:lnTo>
                  <a:lnTo>
                    <a:pt x="464464" y="99949"/>
                  </a:lnTo>
                  <a:lnTo>
                    <a:pt x="480471" y="99949"/>
                  </a:lnTo>
                  <a:lnTo>
                    <a:pt x="481926" y="98170"/>
                  </a:lnTo>
                  <a:lnTo>
                    <a:pt x="493306" y="98170"/>
                  </a:lnTo>
                  <a:lnTo>
                    <a:pt x="493306" y="30733"/>
                  </a:lnTo>
                  <a:close/>
                </a:path>
                <a:path w="577215" h="141605">
                  <a:moveTo>
                    <a:pt x="542810" y="28955"/>
                  </a:moveTo>
                  <a:lnTo>
                    <a:pt x="510165" y="53133"/>
                  </a:lnTo>
                  <a:lnTo>
                    <a:pt x="507770" y="70103"/>
                  </a:lnTo>
                  <a:lnTo>
                    <a:pt x="507796" y="72008"/>
                  </a:lnTo>
                  <a:lnTo>
                    <a:pt x="528708" y="108838"/>
                  </a:lnTo>
                  <a:lnTo>
                    <a:pt x="543445" y="111505"/>
                  </a:lnTo>
                  <a:lnTo>
                    <a:pt x="552208" y="111505"/>
                  </a:lnTo>
                  <a:lnTo>
                    <a:pt x="559320" y="109219"/>
                  </a:lnTo>
                  <a:lnTo>
                    <a:pt x="565035" y="104775"/>
                  </a:lnTo>
                  <a:lnTo>
                    <a:pt x="570464" y="100456"/>
                  </a:lnTo>
                  <a:lnTo>
                    <a:pt x="537349" y="100456"/>
                  </a:lnTo>
                  <a:lnTo>
                    <a:pt x="532015" y="98170"/>
                  </a:lnTo>
                  <a:lnTo>
                    <a:pt x="523633" y="89026"/>
                  </a:lnTo>
                  <a:lnTo>
                    <a:pt x="521347" y="82295"/>
                  </a:lnTo>
                  <a:lnTo>
                    <a:pt x="520877" y="73659"/>
                  </a:lnTo>
                  <a:lnTo>
                    <a:pt x="576846" y="73659"/>
                  </a:lnTo>
                  <a:lnTo>
                    <a:pt x="576973" y="70103"/>
                  </a:lnTo>
                  <a:lnTo>
                    <a:pt x="576492" y="62610"/>
                  </a:lnTo>
                  <a:lnTo>
                    <a:pt x="521576" y="62610"/>
                  </a:lnTo>
                  <a:lnTo>
                    <a:pt x="522008" y="55752"/>
                  </a:lnTo>
                  <a:lnTo>
                    <a:pt x="524268" y="50164"/>
                  </a:lnTo>
                  <a:lnTo>
                    <a:pt x="532142" y="42036"/>
                  </a:lnTo>
                  <a:lnTo>
                    <a:pt x="537095" y="39877"/>
                  </a:lnTo>
                  <a:lnTo>
                    <a:pt x="567538" y="39877"/>
                  </a:lnTo>
                  <a:lnTo>
                    <a:pt x="562277" y="35010"/>
                  </a:lnTo>
                  <a:lnTo>
                    <a:pt x="556463" y="31638"/>
                  </a:lnTo>
                  <a:lnTo>
                    <a:pt x="549982" y="29624"/>
                  </a:lnTo>
                  <a:lnTo>
                    <a:pt x="542810" y="28955"/>
                  </a:lnTo>
                  <a:close/>
                </a:path>
                <a:path w="577215" h="141605">
                  <a:moveTo>
                    <a:pt x="563384" y="84327"/>
                  </a:moveTo>
                  <a:lnTo>
                    <a:pt x="561479" y="89915"/>
                  </a:lnTo>
                  <a:lnTo>
                    <a:pt x="558812" y="94106"/>
                  </a:lnTo>
                  <a:lnTo>
                    <a:pt x="552208" y="99186"/>
                  </a:lnTo>
                  <a:lnTo>
                    <a:pt x="548271" y="100456"/>
                  </a:lnTo>
                  <a:lnTo>
                    <a:pt x="570464" y="100456"/>
                  </a:lnTo>
                  <a:lnTo>
                    <a:pt x="570623" y="100329"/>
                  </a:lnTo>
                  <a:lnTo>
                    <a:pt x="574433" y="94106"/>
                  </a:lnTo>
                  <a:lnTo>
                    <a:pt x="576465" y="85978"/>
                  </a:lnTo>
                  <a:lnTo>
                    <a:pt x="563384" y="84327"/>
                  </a:lnTo>
                  <a:close/>
                </a:path>
                <a:path w="577215" h="141605">
                  <a:moveTo>
                    <a:pt x="567538" y="39877"/>
                  </a:moveTo>
                  <a:lnTo>
                    <a:pt x="549414" y="39877"/>
                  </a:lnTo>
                  <a:lnTo>
                    <a:pt x="554621" y="42544"/>
                  </a:lnTo>
                  <a:lnTo>
                    <a:pt x="558685" y="47625"/>
                  </a:lnTo>
                  <a:lnTo>
                    <a:pt x="561352" y="51053"/>
                  </a:lnTo>
                  <a:lnTo>
                    <a:pt x="562876" y="56006"/>
                  </a:lnTo>
                  <a:lnTo>
                    <a:pt x="563511" y="62610"/>
                  </a:lnTo>
                  <a:lnTo>
                    <a:pt x="576492" y="62610"/>
                  </a:lnTo>
                  <a:lnTo>
                    <a:pt x="576378" y="60842"/>
                  </a:lnTo>
                  <a:lnTo>
                    <a:pt x="574592" y="52689"/>
                  </a:lnTo>
                  <a:lnTo>
                    <a:pt x="571615" y="45654"/>
                  </a:lnTo>
                  <a:lnTo>
                    <a:pt x="567538" y="39877"/>
                  </a:lnTo>
                  <a:close/>
                </a:path>
                <a:path w="577215" h="141605">
                  <a:moveTo>
                    <a:pt x="561352" y="0"/>
                  </a:moveTo>
                  <a:lnTo>
                    <a:pt x="544715" y="0"/>
                  </a:lnTo>
                  <a:lnTo>
                    <a:pt x="535317" y="20827"/>
                  </a:lnTo>
                  <a:lnTo>
                    <a:pt x="545858" y="20827"/>
                  </a:lnTo>
                  <a:lnTo>
                    <a:pt x="561352" y="0"/>
                  </a:lnTo>
                  <a:close/>
                </a:path>
              </a:pathLst>
            </a:custGeom>
            <a:solidFill>
              <a:srgbClr val="FFFFFF"/>
            </a:solidFill>
          </p:spPr>
          <p:txBody>
            <a:bodyPr wrap="square" lIns="0" tIns="0" rIns="0" bIns="0" rtlCol="0"/>
            <a:lstStyle/>
            <a:p>
              <a:endParaRPr/>
            </a:p>
          </p:txBody>
        </p:sp>
        <p:pic>
          <p:nvPicPr>
            <p:cNvPr id="23" name="object 23"/>
            <p:cNvPicPr/>
            <p:nvPr/>
          </p:nvPicPr>
          <p:blipFill>
            <a:blip r:embed="rId10" cstate="screen">
              <a:extLst>
                <a:ext uri="{28A0092B-C50C-407E-A947-70E740481C1C}">
                  <a14:useLocalDpi xmlns:a14="http://schemas.microsoft.com/office/drawing/2010/main"/>
                </a:ext>
              </a:extLst>
            </a:blip>
            <a:stretch>
              <a:fillRect/>
            </a:stretch>
          </p:blipFill>
          <p:spPr>
            <a:xfrm>
              <a:off x="1376982" y="2783077"/>
              <a:ext cx="1489788" cy="141224"/>
            </a:xfrm>
            <a:prstGeom prst="rect">
              <a:avLst/>
            </a:prstGeom>
          </p:spPr>
        </p:pic>
        <p:pic>
          <p:nvPicPr>
            <p:cNvPr id="24" name="object 24"/>
            <p:cNvPicPr/>
            <p:nvPr/>
          </p:nvPicPr>
          <p:blipFill>
            <a:blip r:embed="rId11" cstate="screen">
              <a:extLst>
                <a:ext uri="{28A0092B-C50C-407E-A947-70E740481C1C}">
                  <a14:useLocalDpi xmlns:a14="http://schemas.microsoft.com/office/drawing/2010/main"/>
                </a:ext>
              </a:extLst>
            </a:blip>
            <a:stretch>
              <a:fillRect/>
            </a:stretch>
          </p:blipFill>
          <p:spPr>
            <a:xfrm>
              <a:off x="3151251" y="2954400"/>
              <a:ext cx="575818" cy="93599"/>
            </a:xfrm>
            <a:prstGeom prst="rect">
              <a:avLst/>
            </a:prstGeom>
          </p:spPr>
        </p:pic>
        <p:pic>
          <p:nvPicPr>
            <p:cNvPr id="25" name="object 25"/>
            <p:cNvPicPr/>
            <p:nvPr/>
          </p:nvPicPr>
          <p:blipFill>
            <a:blip r:embed="rId12" cstate="screen">
              <a:extLst>
                <a:ext uri="{28A0092B-C50C-407E-A947-70E740481C1C}">
                  <a14:useLocalDpi xmlns:a14="http://schemas.microsoft.com/office/drawing/2010/main"/>
                </a:ext>
              </a:extLst>
            </a:blip>
            <a:stretch>
              <a:fillRect/>
            </a:stretch>
          </p:blipFill>
          <p:spPr>
            <a:xfrm>
              <a:off x="740498" y="2954400"/>
              <a:ext cx="2986570" cy="823595"/>
            </a:xfrm>
            <a:prstGeom prst="rect">
              <a:avLst/>
            </a:prstGeom>
          </p:spPr>
        </p:pic>
        <p:pic>
          <p:nvPicPr>
            <p:cNvPr id="26" name="object 26"/>
            <p:cNvPicPr/>
            <p:nvPr/>
          </p:nvPicPr>
          <p:blipFill>
            <a:blip r:embed="rId13" cstate="screen">
              <a:extLst>
                <a:ext uri="{28A0092B-C50C-407E-A947-70E740481C1C}">
                  <a14:useLocalDpi xmlns:a14="http://schemas.microsoft.com/office/drawing/2010/main"/>
                </a:ext>
              </a:extLst>
            </a:blip>
            <a:stretch>
              <a:fillRect/>
            </a:stretch>
          </p:blipFill>
          <p:spPr>
            <a:xfrm>
              <a:off x="740498" y="3684396"/>
              <a:ext cx="2758224" cy="118744"/>
            </a:xfrm>
            <a:prstGeom prst="rect">
              <a:avLst/>
            </a:prstGeom>
          </p:spPr>
        </p:pic>
        <p:pic>
          <p:nvPicPr>
            <p:cNvPr id="27" name="object 27"/>
            <p:cNvPicPr/>
            <p:nvPr/>
          </p:nvPicPr>
          <p:blipFill>
            <a:blip r:embed="rId14" cstate="screen">
              <a:extLst>
                <a:ext uri="{28A0092B-C50C-407E-A947-70E740481C1C}">
                  <a14:useLocalDpi xmlns:a14="http://schemas.microsoft.com/office/drawing/2010/main"/>
                </a:ext>
              </a:extLst>
            </a:blip>
            <a:stretch>
              <a:fillRect/>
            </a:stretch>
          </p:blipFill>
          <p:spPr>
            <a:xfrm>
              <a:off x="740435" y="3830700"/>
              <a:ext cx="2985109" cy="118745"/>
            </a:xfrm>
            <a:prstGeom prst="rect">
              <a:avLst/>
            </a:prstGeom>
          </p:spPr>
        </p:pic>
        <p:pic>
          <p:nvPicPr>
            <p:cNvPr id="28" name="object 28"/>
            <p:cNvPicPr/>
            <p:nvPr/>
          </p:nvPicPr>
          <p:blipFill>
            <a:blip r:embed="rId15" cstate="screen">
              <a:extLst>
                <a:ext uri="{28A0092B-C50C-407E-A947-70E740481C1C}">
                  <a14:useLocalDpi xmlns:a14="http://schemas.microsoft.com/office/drawing/2010/main"/>
                </a:ext>
              </a:extLst>
            </a:blip>
            <a:stretch>
              <a:fillRect/>
            </a:stretch>
          </p:blipFill>
          <p:spPr>
            <a:xfrm>
              <a:off x="740498" y="3978020"/>
              <a:ext cx="2985046" cy="117728"/>
            </a:xfrm>
            <a:prstGeom prst="rect">
              <a:avLst/>
            </a:prstGeom>
          </p:spPr>
        </p:pic>
        <p:pic>
          <p:nvPicPr>
            <p:cNvPr id="29" name="object 29"/>
            <p:cNvPicPr/>
            <p:nvPr/>
          </p:nvPicPr>
          <p:blipFill>
            <a:blip r:embed="rId16" cstate="screen">
              <a:extLst>
                <a:ext uri="{28A0092B-C50C-407E-A947-70E740481C1C}">
                  <a14:useLocalDpi xmlns:a14="http://schemas.microsoft.com/office/drawing/2010/main"/>
                </a:ext>
              </a:extLst>
            </a:blip>
            <a:stretch>
              <a:fillRect/>
            </a:stretch>
          </p:blipFill>
          <p:spPr>
            <a:xfrm>
              <a:off x="740079" y="4124832"/>
              <a:ext cx="2986989" cy="406780"/>
            </a:xfrm>
            <a:prstGeom prst="rect">
              <a:avLst/>
            </a:prstGeom>
          </p:spPr>
        </p:pic>
      </p:grpSp>
      <p:grpSp>
        <p:nvGrpSpPr>
          <p:cNvPr id="30" name="object 30"/>
          <p:cNvGrpSpPr/>
          <p:nvPr/>
        </p:nvGrpSpPr>
        <p:grpSpPr>
          <a:xfrm>
            <a:off x="3" y="3"/>
            <a:ext cx="7268209" cy="2515235"/>
            <a:chOff x="0" y="0"/>
            <a:chExt cx="7268209" cy="2515235"/>
          </a:xfrm>
        </p:grpSpPr>
        <p:sp>
          <p:nvSpPr>
            <p:cNvPr id="31" name="object 31"/>
            <p:cNvSpPr/>
            <p:nvPr/>
          </p:nvSpPr>
          <p:spPr>
            <a:xfrm>
              <a:off x="0" y="0"/>
              <a:ext cx="5274945" cy="1386205"/>
            </a:xfrm>
            <a:custGeom>
              <a:avLst/>
              <a:gdLst/>
              <a:ahLst/>
              <a:cxnLst/>
              <a:rect l="l" t="t" r="r" b="b"/>
              <a:pathLst>
                <a:path w="5274945" h="1386205">
                  <a:moveTo>
                    <a:pt x="5274532" y="0"/>
                  </a:moveTo>
                  <a:lnTo>
                    <a:pt x="0" y="0"/>
                  </a:lnTo>
                  <a:lnTo>
                    <a:pt x="0" y="1385950"/>
                  </a:lnTo>
                  <a:lnTo>
                    <a:pt x="2585720" y="1385950"/>
                  </a:lnTo>
                  <a:lnTo>
                    <a:pt x="4112260" y="1344675"/>
                  </a:lnTo>
                  <a:lnTo>
                    <a:pt x="4913630" y="1053845"/>
                  </a:lnTo>
                  <a:lnTo>
                    <a:pt x="5250815" y="264540"/>
                  </a:lnTo>
                  <a:lnTo>
                    <a:pt x="5274532" y="0"/>
                  </a:lnTo>
                  <a:close/>
                </a:path>
              </a:pathLst>
            </a:custGeom>
            <a:solidFill>
              <a:srgbClr val="004448"/>
            </a:solidFill>
          </p:spPr>
          <p:txBody>
            <a:bodyPr wrap="square" lIns="0" tIns="0" rIns="0" bIns="0" rtlCol="0"/>
            <a:lstStyle/>
            <a:p>
              <a:endParaRPr/>
            </a:p>
          </p:txBody>
        </p:sp>
        <p:pic>
          <p:nvPicPr>
            <p:cNvPr id="32" name="object 32"/>
            <p:cNvPicPr/>
            <p:nvPr/>
          </p:nvPicPr>
          <p:blipFill>
            <a:blip r:embed="rId17" cstate="screen">
              <a:extLst>
                <a:ext uri="{28A0092B-C50C-407E-A947-70E740481C1C}">
                  <a14:useLocalDpi xmlns:a14="http://schemas.microsoft.com/office/drawing/2010/main"/>
                </a:ext>
              </a:extLst>
            </a:blip>
            <a:stretch>
              <a:fillRect/>
            </a:stretch>
          </p:blipFill>
          <p:spPr>
            <a:xfrm>
              <a:off x="4586604" y="550290"/>
              <a:ext cx="2411729" cy="1597659"/>
            </a:xfrm>
            <a:prstGeom prst="rect">
              <a:avLst/>
            </a:prstGeom>
          </p:spPr>
        </p:pic>
        <p:sp>
          <p:nvSpPr>
            <p:cNvPr id="33" name="object 33"/>
            <p:cNvSpPr/>
            <p:nvPr/>
          </p:nvSpPr>
          <p:spPr>
            <a:xfrm>
              <a:off x="4586604" y="561085"/>
              <a:ext cx="2411730" cy="1591310"/>
            </a:xfrm>
            <a:custGeom>
              <a:avLst/>
              <a:gdLst/>
              <a:ahLst/>
              <a:cxnLst/>
              <a:rect l="l" t="t" r="r" b="b"/>
              <a:pathLst>
                <a:path w="2411729" h="1591310">
                  <a:moveTo>
                    <a:pt x="2411729" y="1586865"/>
                  </a:moveTo>
                  <a:lnTo>
                    <a:pt x="0" y="1586865"/>
                  </a:lnTo>
                  <a:lnTo>
                    <a:pt x="0" y="1591310"/>
                  </a:lnTo>
                  <a:lnTo>
                    <a:pt x="2411729" y="1591310"/>
                  </a:lnTo>
                  <a:lnTo>
                    <a:pt x="2411729" y="1586865"/>
                  </a:lnTo>
                  <a:close/>
                </a:path>
                <a:path w="2411729" h="1591310">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34" name="object 34"/>
            <p:cNvPicPr/>
            <p:nvPr/>
          </p:nvPicPr>
          <p:blipFill>
            <a:blip r:embed="rId18" cstate="screen">
              <a:extLst>
                <a:ext uri="{28A0092B-C50C-407E-A947-70E740481C1C}">
                  <a14:useLocalDpi xmlns:a14="http://schemas.microsoft.com/office/drawing/2010/main"/>
                </a:ext>
              </a:extLst>
            </a:blip>
            <a:stretch>
              <a:fillRect/>
            </a:stretch>
          </p:blipFill>
          <p:spPr>
            <a:xfrm>
              <a:off x="4292600" y="2151760"/>
              <a:ext cx="2975609" cy="86995"/>
            </a:xfrm>
            <a:prstGeom prst="rect">
              <a:avLst/>
            </a:prstGeom>
          </p:spPr>
        </p:pic>
        <p:pic>
          <p:nvPicPr>
            <p:cNvPr id="35" name="object 35"/>
            <p:cNvPicPr/>
            <p:nvPr/>
          </p:nvPicPr>
          <p:blipFill>
            <a:blip r:embed="rId19" cstate="screen">
              <a:extLst>
                <a:ext uri="{28A0092B-C50C-407E-A947-70E740481C1C}">
                  <a14:useLocalDpi xmlns:a14="http://schemas.microsoft.com/office/drawing/2010/main"/>
                </a:ext>
              </a:extLst>
            </a:blip>
            <a:stretch>
              <a:fillRect/>
            </a:stretch>
          </p:blipFill>
          <p:spPr>
            <a:xfrm>
              <a:off x="4647565" y="645540"/>
              <a:ext cx="1666239" cy="812165"/>
            </a:xfrm>
            <a:prstGeom prst="rect">
              <a:avLst/>
            </a:prstGeom>
          </p:spPr>
        </p:pic>
        <p:pic>
          <p:nvPicPr>
            <p:cNvPr id="36" name="object 36"/>
            <p:cNvPicPr/>
            <p:nvPr/>
          </p:nvPicPr>
          <p:blipFill>
            <a:blip r:embed="rId20" cstate="screen">
              <a:extLst>
                <a:ext uri="{28A0092B-C50C-407E-A947-70E740481C1C}">
                  <a14:useLocalDpi xmlns:a14="http://schemas.microsoft.com/office/drawing/2010/main"/>
                </a:ext>
              </a:extLst>
            </a:blip>
            <a:stretch>
              <a:fillRect/>
            </a:stretch>
          </p:blipFill>
          <p:spPr>
            <a:xfrm>
              <a:off x="6311265" y="645540"/>
              <a:ext cx="625475" cy="1217295"/>
            </a:xfrm>
            <a:prstGeom prst="rect">
              <a:avLst/>
            </a:prstGeom>
          </p:spPr>
        </p:pic>
        <p:pic>
          <p:nvPicPr>
            <p:cNvPr id="37" name="object 37"/>
            <p:cNvPicPr/>
            <p:nvPr/>
          </p:nvPicPr>
          <p:blipFill>
            <a:blip r:embed="rId21" cstate="screen">
              <a:extLst>
                <a:ext uri="{28A0092B-C50C-407E-A947-70E740481C1C}">
                  <a14:useLocalDpi xmlns:a14="http://schemas.microsoft.com/office/drawing/2010/main"/>
                </a:ext>
              </a:extLst>
            </a:blip>
            <a:stretch>
              <a:fillRect/>
            </a:stretch>
          </p:blipFill>
          <p:spPr>
            <a:xfrm>
              <a:off x="4647565" y="1455165"/>
              <a:ext cx="1666239" cy="608329"/>
            </a:xfrm>
            <a:prstGeom prst="rect">
              <a:avLst/>
            </a:prstGeom>
          </p:spPr>
        </p:pic>
        <p:pic>
          <p:nvPicPr>
            <p:cNvPr id="38" name="object 38"/>
            <p:cNvPicPr/>
            <p:nvPr/>
          </p:nvPicPr>
          <p:blipFill>
            <a:blip r:embed="rId22" cstate="screen">
              <a:extLst>
                <a:ext uri="{28A0092B-C50C-407E-A947-70E740481C1C}">
                  <a14:useLocalDpi xmlns:a14="http://schemas.microsoft.com/office/drawing/2010/main"/>
                </a:ext>
              </a:extLst>
            </a:blip>
            <a:stretch>
              <a:fillRect/>
            </a:stretch>
          </p:blipFill>
          <p:spPr>
            <a:xfrm>
              <a:off x="6311265" y="1860295"/>
              <a:ext cx="625475" cy="202565"/>
            </a:xfrm>
            <a:prstGeom prst="rect">
              <a:avLst/>
            </a:prstGeom>
          </p:spPr>
        </p:pic>
        <p:sp>
          <p:nvSpPr>
            <p:cNvPr id="39" name="object 39"/>
            <p:cNvSpPr/>
            <p:nvPr/>
          </p:nvSpPr>
          <p:spPr>
            <a:xfrm>
              <a:off x="6080125" y="1659635"/>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0" name="object 40"/>
            <p:cNvSpPr/>
            <p:nvPr/>
          </p:nvSpPr>
          <p:spPr>
            <a:xfrm>
              <a:off x="6046470" y="1626615"/>
              <a:ext cx="815975" cy="779780"/>
            </a:xfrm>
            <a:custGeom>
              <a:avLst/>
              <a:gdLst/>
              <a:ahLst/>
              <a:cxnLst/>
              <a:rect l="l" t="t" r="r" b="b"/>
              <a:pathLst>
                <a:path w="815975" h="779780">
                  <a:moveTo>
                    <a:pt x="399414" y="0"/>
                  </a:moveTo>
                  <a:lnTo>
                    <a:pt x="353694" y="3810"/>
                  </a:lnTo>
                  <a:lnTo>
                    <a:pt x="308609" y="12065"/>
                  </a:lnTo>
                  <a:lnTo>
                    <a:pt x="266064" y="24765"/>
                  </a:lnTo>
                  <a:lnTo>
                    <a:pt x="224789" y="41910"/>
                  </a:lnTo>
                  <a:lnTo>
                    <a:pt x="186054" y="62865"/>
                  </a:lnTo>
                  <a:lnTo>
                    <a:pt x="149859" y="88265"/>
                  </a:lnTo>
                  <a:lnTo>
                    <a:pt x="116839" y="117475"/>
                  </a:lnTo>
                  <a:lnTo>
                    <a:pt x="86994" y="149860"/>
                  </a:lnTo>
                  <a:lnTo>
                    <a:pt x="60959" y="185420"/>
                  </a:lnTo>
                  <a:lnTo>
                    <a:pt x="39369" y="223520"/>
                  </a:lnTo>
                  <a:lnTo>
                    <a:pt x="21589" y="264795"/>
                  </a:lnTo>
                  <a:lnTo>
                    <a:pt x="8889" y="309245"/>
                  </a:lnTo>
                  <a:lnTo>
                    <a:pt x="1904" y="353695"/>
                  </a:lnTo>
                  <a:lnTo>
                    <a:pt x="0" y="398780"/>
                  </a:lnTo>
                  <a:lnTo>
                    <a:pt x="3809" y="441960"/>
                  </a:lnTo>
                  <a:lnTo>
                    <a:pt x="12064" y="485140"/>
                  </a:lnTo>
                  <a:lnTo>
                    <a:pt x="26034" y="525780"/>
                  </a:lnTo>
                  <a:lnTo>
                    <a:pt x="43814" y="565150"/>
                  </a:lnTo>
                  <a:lnTo>
                    <a:pt x="66039" y="601980"/>
                  </a:lnTo>
                  <a:lnTo>
                    <a:pt x="92075" y="636905"/>
                  </a:lnTo>
                  <a:lnTo>
                    <a:pt x="122554" y="668655"/>
                  </a:lnTo>
                  <a:lnTo>
                    <a:pt x="156209" y="696595"/>
                  </a:lnTo>
                  <a:lnTo>
                    <a:pt x="193675" y="721360"/>
                  </a:lnTo>
                  <a:lnTo>
                    <a:pt x="234314" y="742315"/>
                  </a:lnTo>
                  <a:lnTo>
                    <a:pt x="277494" y="759460"/>
                  </a:lnTo>
                  <a:lnTo>
                    <a:pt x="323214" y="771525"/>
                  </a:lnTo>
                  <a:lnTo>
                    <a:pt x="370204" y="777875"/>
                  </a:lnTo>
                  <a:lnTo>
                    <a:pt x="417194" y="779780"/>
                  </a:lnTo>
                  <a:lnTo>
                    <a:pt x="462914" y="776605"/>
                  </a:lnTo>
                  <a:lnTo>
                    <a:pt x="507364" y="768350"/>
                  </a:lnTo>
                  <a:lnTo>
                    <a:pt x="550545" y="755015"/>
                  </a:lnTo>
                  <a:lnTo>
                    <a:pt x="591184" y="737870"/>
                  </a:lnTo>
                  <a:lnTo>
                    <a:pt x="629920" y="716915"/>
                  </a:lnTo>
                  <a:lnTo>
                    <a:pt x="666114" y="691515"/>
                  </a:lnTo>
                  <a:lnTo>
                    <a:pt x="699770" y="662940"/>
                  </a:lnTo>
                  <a:lnTo>
                    <a:pt x="728979" y="630555"/>
                  </a:lnTo>
                  <a:lnTo>
                    <a:pt x="755014" y="594995"/>
                  </a:lnTo>
                  <a:lnTo>
                    <a:pt x="777239" y="556260"/>
                  </a:lnTo>
                  <a:lnTo>
                    <a:pt x="794384" y="514985"/>
                  </a:lnTo>
                  <a:lnTo>
                    <a:pt x="807084" y="471170"/>
                  </a:lnTo>
                  <a:lnTo>
                    <a:pt x="814070" y="426085"/>
                  </a:lnTo>
                  <a:lnTo>
                    <a:pt x="815975" y="381635"/>
                  </a:lnTo>
                  <a:lnTo>
                    <a:pt x="812164" y="337820"/>
                  </a:lnTo>
                  <a:lnTo>
                    <a:pt x="803909" y="295275"/>
                  </a:lnTo>
                  <a:lnTo>
                    <a:pt x="790575" y="254000"/>
                  </a:lnTo>
                  <a:lnTo>
                    <a:pt x="772159" y="214630"/>
                  </a:lnTo>
                  <a:lnTo>
                    <a:pt x="749934" y="177800"/>
                  </a:lnTo>
                  <a:lnTo>
                    <a:pt x="723900" y="143510"/>
                  </a:lnTo>
                  <a:lnTo>
                    <a:pt x="693420" y="111760"/>
                  </a:lnTo>
                  <a:lnTo>
                    <a:pt x="659764" y="83185"/>
                  </a:lnTo>
                  <a:lnTo>
                    <a:pt x="622300" y="58420"/>
                  </a:lnTo>
                  <a:lnTo>
                    <a:pt x="582295" y="37465"/>
                  </a:lnTo>
                  <a:lnTo>
                    <a:pt x="539114" y="20955"/>
                  </a:lnTo>
                  <a:lnTo>
                    <a:pt x="492759" y="8890"/>
                  </a:lnTo>
                  <a:lnTo>
                    <a:pt x="445769" y="1905"/>
                  </a:lnTo>
                  <a:lnTo>
                    <a:pt x="399414" y="0"/>
                  </a:lnTo>
                  <a:close/>
                </a:path>
              </a:pathLst>
            </a:custGeom>
            <a:solidFill>
              <a:srgbClr val="CC912F"/>
            </a:solidFill>
          </p:spPr>
          <p:txBody>
            <a:bodyPr wrap="square" lIns="0" tIns="0" rIns="0" bIns="0" rtlCol="0"/>
            <a:lstStyle/>
            <a:p>
              <a:endParaRPr/>
            </a:p>
          </p:txBody>
        </p:sp>
        <p:sp>
          <p:nvSpPr>
            <p:cNvPr id="41" name="object 41"/>
            <p:cNvSpPr/>
            <p:nvPr/>
          </p:nvSpPr>
          <p:spPr>
            <a:xfrm>
              <a:off x="520700" y="0"/>
              <a:ext cx="12700" cy="1068705"/>
            </a:xfrm>
            <a:custGeom>
              <a:avLst/>
              <a:gdLst/>
              <a:ahLst/>
              <a:cxnLst/>
              <a:rect l="l" t="t" r="r" b="b"/>
              <a:pathLst>
                <a:path w="12700" h="1068705">
                  <a:moveTo>
                    <a:pt x="0" y="1068450"/>
                  </a:moveTo>
                  <a:lnTo>
                    <a:pt x="12700" y="1068450"/>
                  </a:lnTo>
                  <a:lnTo>
                    <a:pt x="12700" y="0"/>
                  </a:lnTo>
                  <a:lnTo>
                    <a:pt x="0" y="0"/>
                  </a:lnTo>
                  <a:lnTo>
                    <a:pt x="0" y="1068450"/>
                  </a:lnTo>
                  <a:close/>
                </a:path>
              </a:pathLst>
            </a:custGeom>
            <a:solidFill>
              <a:srgbClr val="FFFFFF"/>
            </a:solidFill>
          </p:spPr>
          <p:txBody>
            <a:bodyPr wrap="square" lIns="0" tIns="0" rIns="0" bIns="0" rtlCol="0"/>
            <a:lstStyle/>
            <a:p>
              <a:endParaRPr/>
            </a:p>
          </p:txBody>
        </p:sp>
        <p:pic>
          <p:nvPicPr>
            <p:cNvPr id="42" name="object 42"/>
            <p:cNvPicPr/>
            <p:nvPr/>
          </p:nvPicPr>
          <p:blipFill>
            <a:blip r:embed="rId23" cstate="screen">
              <a:extLst>
                <a:ext uri="{28A0092B-C50C-407E-A947-70E740481C1C}">
                  <a14:useLocalDpi xmlns:a14="http://schemas.microsoft.com/office/drawing/2010/main"/>
                </a:ext>
              </a:extLst>
            </a:blip>
            <a:stretch>
              <a:fillRect/>
            </a:stretch>
          </p:blipFill>
          <p:spPr>
            <a:xfrm>
              <a:off x="157657" y="463295"/>
              <a:ext cx="241116" cy="213994"/>
            </a:xfrm>
            <a:prstGeom prst="rect">
              <a:avLst/>
            </a:prstGeom>
          </p:spPr>
        </p:pic>
        <p:sp>
          <p:nvSpPr>
            <p:cNvPr id="43" name="object 43"/>
            <p:cNvSpPr/>
            <p:nvPr/>
          </p:nvSpPr>
          <p:spPr>
            <a:xfrm>
              <a:off x="656844" y="451484"/>
              <a:ext cx="2694305" cy="231775"/>
            </a:xfrm>
            <a:custGeom>
              <a:avLst/>
              <a:gdLst/>
              <a:ahLst/>
              <a:cxnLst/>
              <a:rect l="l" t="t" r="r" b="b"/>
              <a:pathLst>
                <a:path w="2694304" h="231775">
                  <a:moveTo>
                    <a:pt x="116027" y="176784"/>
                  </a:moveTo>
                  <a:lnTo>
                    <a:pt x="102222" y="140614"/>
                  </a:lnTo>
                  <a:lnTo>
                    <a:pt x="58902" y="120650"/>
                  </a:lnTo>
                  <a:lnTo>
                    <a:pt x="48260" y="117348"/>
                  </a:lnTo>
                  <a:lnTo>
                    <a:pt x="24155" y="98044"/>
                  </a:lnTo>
                  <a:lnTo>
                    <a:pt x="24155" y="83947"/>
                  </a:lnTo>
                  <a:lnTo>
                    <a:pt x="57658" y="64135"/>
                  </a:lnTo>
                  <a:lnTo>
                    <a:pt x="65544" y="64706"/>
                  </a:lnTo>
                  <a:lnTo>
                    <a:pt x="93154" y="99060"/>
                  </a:lnTo>
                  <a:lnTo>
                    <a:pt x="111645" y="97409"/>
                  </a:lnTo>
                  <a:lnTo>
                    <a:pt x="96393" y="57531"/>
                  </a:lnTo>
                  <a:lnTo>
                    <a:pt x="56870" y="42926"/>
                  </a:lnTo>
                  <a:lnTo>
                    <a:pt x="49669" y="43319"/>
                  </a:lnTo>
                  <a:lnTo>
                    <a:pt x="15328" y="61696"/>
                  </a:lnTo>
                  <a:lnTo>
                    <a:pt x="5575" y="101473"/>
                  </a:lnTo>
                  <a:lnTo>
                    <a:pt x="7277" y="109093"/>
                  </a:lnTo>
                  <a:lnTo>
                    <a:pt x="37299" y="138303"/>
                  </a:lnTo>
                  <a:lnTo>
                    <a:pt x="63525" y="146989"/>
                  </a:lnTo>
                  <a:lnTo>
                    <a:pt x="70904" y="149402"/>
                  </a:lnTo>
                  <a:lnTo>
                    <a:pt x="93459" y="163830"/>
                  </a:lnTo>
                  <a:lnTo>
                    <a:pt x="96100" y="168021"/>
                  </a:lnTo>
                  <a:lnTo>
                    <a:pt x="97434" y="173101"/>
                  </a:lnTo>
                  <a:lnTo>
                    <a:pt x="97434" y="184404"/>
                  </a:lnTo>
                  <a:lnTo>
                    <a:pt x="96050" y="189611"/>
                  </a:lnTo>
                  <a:lnTo>
                    <a:pt x="93306" y="194310"/>
                  </a:lnTo>
                  <a:lnTo>
                    <a:pt x="90551" y="199136"/>
                  </a:lnTo>
                  <a:lnTo>
                    <a:pt x="86360" y="202819"/>
                  </a:lnTo>
                  <a:lnTo>
                    <a:pt x="80733" y="205613"/>
                  </a:lnTo>
                  <a:lnTo>
                    <a:pt x="75095" y="208280"/>
                  </a:lnTo>
                  <a:lnTo>
                    <a:pt x="68605" y="209677"/>
                  </a:lnTo>
                  <a:lnTo>
                    <a:pt x="52959" y="209677"/>
                  </a:lnTo>
                  <a:lnTo>
                    <a:pt x="21056" y="184277"/>
                  </a:lnTo>
                  <a:lnTo>
                    <a:pt x="18199" y="167640"/>
                  </a:lnTo>
                  <a:lnTo>
                    <a:pt x="0" y="169672"/>
                  </a:lnTo>
                  <a:lnTo>
                    <a:pt x="12166" y="209232"/>
                  </a:lnTo>
                  <a:lnTo>
                    <a:pt x="52641" y="230835"/>
                  </a:lnTo>
                  <a:lnTo>
                    <a:pt x="62141" y="231267"/>
                  </a:lnTo>
                  <a:lnTo>
                    <a:pt x="69735" y="230835"/>
                  </a:lnTo>
                  <a:lnTo>
                    <a:pt x="105651" y="210261"/>
                  </a:lnTo>
                  <a:lnTo>
                    <a:pt x="115608" y="183934"/>
                  </a:lnTo>
                  <a:lnTo>
                    <a:pt x="116027" y="176784"/>
                  </a:lnTo>
                  <a:close/>
                </a:path>
                <a:path w="2694304" h="231775">
                  <a:moveTo>
                    <a:pt x="251358" y="206756"/>
                  </a:moveTo>
                  <a:lnTo>
                    <a:pt x="161886" y="206756"/>
                  </a:lnTo>
                  <a:lnTo>
                    <a:pt x="161886" y="144653"/>
                  </a:lnTo>
                  <a:lnTo>
                    <a:pt x="242506" y="144653"/>
                  </a:lnTo>
                  <a:lnTo>
                    <a:pt x="242506" y="123317"/>
                  </a:lnTo>
                  <a:lnTo>
                    <a:pt x="161886" y="123317"/>
                  </a:lnTo>
                  <a:lnTo>
                    <a:pt x="161886" y="67564"/>
                  </a:lnTo>
                  <a:lnTo>
                    <a:pt x="247980" y="67564"/>
                  </a:lnTo>
                  <a:lnTo>
                    <a:pt x="247980" y="46101"/>
                  </a:lnTo>
                  <a:lnTo>
                    <a:pt x="142595" y="46101"/>
                  </a:lnTo>
                  <a:lnTo>
                    <a:pt x="142595" y="228219"/>
                  </a:lnTo>
                  <a:lnTo>
                    <a:pt x="251358" y="228219"/>
                  </a:lnTo>
                  <a:lnTo>
                    <a:pt x="251358" y="206756"/>
                  </a:lnTo>
                  <a:close/>
                </a:path>
                <a:path w="2694304" h="231775">
                  <a:moveTo>
                    <a:pt x="396341" y="46101"/>
                  </a:moveTo>
                  <a:lnTo>
                    <a:pt x="376656" y="46101"/>
                  </a:lnTo>
                  <a:lnTo>
                    <a:pt x="337286" y="178435"/>
                  </a:lnTo>
                  <a:lnTo>
                    <a:pt x="335013" y="186232"/>
                  </a:lnTo>
                  <a:lnTo>
                    <a:pt x="332955" y="193776"/>
                  </a:lnTo>
                  <a:lnTo>
                    <a:pt x="331101" y="201091"/>
                  </a:lnTo>
                  <a:lnTo>
                    <a:pt x="329438" y="208153"/>
                  </a:lnTo>
                  <a:lnTo>
                    <a:pt x="327710" y="200723"/>
                  </a:lnTo>
                  <a:lnTo>
                    <a:pt x="325843" y="193294"/>
                  </a:lnTo>
                  <a:lnTo>
                    <a:pt x="323862" y="185864"/>
                  </a:lnTo>
                  <a:lnTo>
                    <a:pt x="321779" y="178435"/>
                  </a:lnTo>
                  <a:lnTo>
                    <a:pt x="283895" y="46101"/>
                  </a:lnTo>
                  <a:lnTo>
                    <a:pt x="263017" y="46101"/>
                  </a:lnTo>
                  <a:lnTo>
                    <a:pt x="319493" y="228219"/>
                  </a:lnTo>
                  <a:lnTo>
                    <a:pt x="339280" y="228219"/>
                  </a:lnTo>
                  <a:lnTo>
                    <a:pt x="345567" y="208153"/>
                  </a:lnTo>
                  <a:lnTo>
                    <a:pt x="396341" y="46101"/>
                  </a:lnTo>
                  <a:close/>
                </a:path>
                <a:path w="2694304" h="231775">
                  <a:moveTo>
                    <a:pt x="522630" y="206756"/>
                  </a:moveTo>
                  <a:lnTo>
                    <a:pt x="433158" y="206756"/>
                  </a:lnTo>
                  <a:lnTo>
                    <a:pt x="433158" y="144653"/>
                  </a:lnTo>
                  <a:lnTo>
                    <a:pt x="513778" y="144653"/>
                  </a:lnTo>
                  <a:lnTo>
                    <a:pt x="513778" y="123317"/>
                  </a:lnTo>
                  <a:lnTo>
                    <a:pt x="433158" y="123317"/>
                  </a:lnTo>
                  <a:lnTo>
                    <a:pt x="433158" y="67564"/>
                  </a:lnTo>
                  <a:lnTo>
                    <a:pt x="519252" y="67564"/>
                  </a:lnTo>
                  <a:lnTo>
                    <a:pt x="519252" y="46101"/>
                  </a:lnTo>
                  <a:lnTo>
                    <a:pt x="413867" y="46101"/>
                  </a:lnTo>
                  <a:lnTo>
                    <a:pt x="413867" y="228219"/>
                  </a:lnTo>
                  <a:lnTo>
                    <a:pt x="522630" y="228219"/>
                  </a:lnTo>
                  <a:lnTo>
                    <a:pt x="522630" y="206756"/>
                  </a:lnTo>
                  <a:close/>
                </a:path>
                <a:path w="2694304" h="231775">
                  <a:moveTo>
                    <a:pt x="662178" y="46101"/>
                  </a:moveTo>
                  <a:lnTo>
                    <a:pt x="643763" y="46101"/>
                  </a:lnTo>
                  <a:lnTo>
                    <a:pt x="643763" y="189103"/>
                  </a:lnTo>
                  <a:lnTo>
                    <a:pt x="588048" y="85090"/>
                  </a:lnTo>
                  <a:lnTo>
                    <a:pt x="567169" y="46101"/>
                  </a:lnTo>
                  <a:lnTo>
                    <a:pt x="547382" y="46101"/>
                  </a:lnTo>
                  <a:lnTo>
                    <a:pt x="547382" y="228219"/>
                  </a:lnTo>
                  <a:lnTo>
                    <a:pt x="565873" y="228219"/>
                  </a:lnTo>
                  <a:lnTo>
                    <a:pt x="565873" y="85090"/>
                  </a:lnTo>
                  <a:lnTo>
                    <a:pt x="642366" y="228219"/>
                  </a:lnTo>
                  <a:lnTo>
                    <a:pt x="662178" y="228219"/>
                  </a:lnTo>
                  <a:lnTo>
                    <a:pt x="662178" y="189103"/>
                  </a:lnTo>
                  <a:lnTo>
                    <a:pt x="662178" y="46101"/>
                  </a:lnTo>
                  <a:close/>
                </a:path>
                <a:path w="2694304" h="231775">
                  <a:moveTo>
                    <a:pt x="718439" y="202692"/>
                  </a:moveTo>
                  <a:lnTo>
                    <a:pt x="698119" y="202692"/>
                  </a:lnTo>
                  <a:lnTo>
                    <a:pt x="698119" y="228219"/>
                  </a:lnTo>
                  <a:lnTo>
                    <a:pt x="718439" y="228219"/>
                  </a:lnTo>
                  <a:lnTo>
                    <a:pt x="718439" y="202692"/>
                  </a:lnTo>
                  <a:close/>
                </a:path>
                <a:path w="2694304" h="231775">
                  <a:moveTo>
                    <a:pt x="718439" y="96266"/>
                  </a:moveTo>
                  <a:lnTo>
                    <a:pt x="698119" y="96266"/>
                  </a:lnTo>
                  <a:lnTo>
                    <a:pt x="698119" y="121666"/>
                  </a:lnTo>
                  <a:lnTo>
                    <a:pt x="718439" y="121666"/>
                  </a:lnTo>
                  <a:lnTo>
                    <a:pt x="718439" y="96266"/>
                  </a:lnTo>
                  <a:close/>
                </a:path>
                <a:path w="2694304" h="231775">
                  <a:moveTo>
                    <a:pt x="878459" y="46101"/>
                  </a:moveTo>
                  <a:lnTo>
                    <a:pt x="859155" y="46101"/>
                  </a:lnTo>
                  <a:lnTo>
                    <a:pt x="859053" y="183134"/>
                  </a:lnTo>
                  <a:lnTo>
                    <a:pt x="858520" y="189611"/>
                  </a:lnTo>
                  <a:lnTo>
                    <a:pt x="857250" y="194310"/>
                  </a:lnTo>
                  <a:lnTo>
                    <a:pt x="855853" y="199136"/>
                  </a:lnTo>
                  <a:lnTo>
                    <a:pt x="853440" y="202946"/>
                  </a:lnTo>
                  <a:lnTo>
                    <a:pt x="849884" y="205613"/>
                  </a:lnTo>
                  <a:lnTo>
                    <a:pt x="846455" y="208407"/>
                  </a:lnTo>
                  <a:lnTo>
                    <a:pt x="842264" y="209804"/>
                  </a:lnTo>
                  <a:lnTo>
                    <a:pt x="830834" y="209804"/>
                  </a:lnTo>
                  <a:lnTo>
                    <a:pt x="815721" y="173482"/>
                  </a:lnTo>
                  <a:lnTo>
                    <a:pt x="798322" y="176530"/>
                  </a:lnTo>
                  <a:lnTo>
                    <a:pt x="808101" y="217551"/>
                  </a:lnTo>
                  <a:lnTo>
                    <a:pt x="837565" y="231267"/>
                  </a:lnTo>
                  <a:lnTo>
                    <a:pt x="846074" y="231267"/>
                  </a:lnTo>
                  <a:lnTo>
                    <a:pt x="872553" y="209804"/>
                  </a:lnTo>
                  <a:lnTo>
                    <a:pt x="874014" y="205613"/>
                  </a:lnTo>
                  <a:lnTo>
                    <a:pt x="875982" y="198691"/>
                  </a:lnTo>
                  <a:lnTo>
                    <a:pt x="877366" y="190474"/>
                  </a:lnTo>
                  <a:lnTo>
                    <a:pt x="878192" y="180975"/>
                  </a:lnTo>
                  <a:lnTo>
                    <a:pt x="878370" y="173482"/>
                  </a:lnTo>
                  <a:lnTo>
                    <a:pt x="878459" y="46101"/>
                  </a:lnTo>
                  <a:close/>
                </a:path>
                <a:path w="2694304" h="231775">
                  <a:moveTo>
                    <a:pt x="1049020" y="228219"/>
                  </a:moveTo>
                  <a:lnTo>
                    <a:pt x="1030947" y="173101"/>
                  </a:lnTo>
                  <a:lnTo>
                    <a:pt x="1024496" y="153416"/>
                  </a:lnTo>
                  <a:lnTo>
                    <a:pt x="1004062" y="91084"/>
                  </a:lnTo>
                  <a:lnTo>
                    <a:pt x="1004062" y="153416"/>
                  </a:lnTo>
                  <a:lnTo>
                    <a:pt x="954659" y="153416"/>
                  </a:lnTo>
                  <a:lnTo>
                    <a:pt x="970661" y="99949"/>
                  </a:lnTo>
                  <a:lnTo>
                    <a:pt x="973010" y="91287"/>
                  </a:lnTo>
                  <a:lnTo>
                    <a:pt x="975118" y="82600"/>
                  </a:lnTo>
                  <a:lnTo>
                    <a:pt x="976960" y="73901"/>
                  </a:lnTo>
                  <a:lnTo>
                    <a:pt x="978535" y="65151"/>
                  </a:lnTo>
                  <a:lnTo>
                    <a:pt x="980401" y="73088"/>
                  </a:lnTo>
                  <a:lnTo>
                    <a:pt x="982764" y="82029"/>
                  </a:lnTo>
                  <a:lnTo>
                    <a:pt x="985583" y="91998"/>
                  </a:lnTo>
                  <a:lnTo>
                    <a:pt x="988822" y="102997"/>
                  </a:lnTo>
                  <a:lnTo>
                    <a:pt x="1004062" y="153416"/>
                  </a:lnTo>
                  <a:lnTo>
                    <a:pt x="1004062" y="91084"/>
                  </a:lnTo>
                  <a:lnTo>
                    <a:pt x="995565" y="65151"/>
                  </a:lnTo>
                  <a:lnTo>
                    <a:pt x="989330" y="46101"/>
                  </a:lnTo>
                  <a:lnTo>
                    <a:pt x="968502" y="46101"/>
                  </a:lnTo>
                  <a:lnTo>
                    <a:pt x="912622" y="228219"/>
                  </a:lnTo>
                  <a:lnTo>
                    <a:pt x="933069" y="228219"/>
                  </a:lnTo>
                  <a:lnTo>
                    <a:pt x="949071" y="173101"/>
                  </a:lnTo>
                  <a:lnTo>
                    <a:pt x="1010031" y="173101"/>
                  </a:lnTo>
                  <a:lnTo>
                    <a:pt x="1027049" y="228219"/>
                  </a:lnTo>
                  <a:lnTo>
                    <a:pt x="1049020" y="228219"/>
                  </a:lnTo>
                  <a:close/>
                </a:path>
                <a:path w="2694304" h="231775">
                  <a:moveTo>
                    <a:pt x="1212723" y="228219"/>
                  </a:moveTo>
                  <a:lnTo>
                    <a:pt x="1187450" y="178689"/>
                  </a:lnTo>
                  <a:lnTo>
                    <a:pt x="1163142" y="147320"/>
                  </a:lnTo>
                  <a:lnTo>
                    <a:pt x="1159764" y="145288"/>
                  </a:lnTo>
                  <a:lnTo>
                    <a:pt x="1191945" y="126492"/>
                  </a:lnTo>
                  <a:lnTo>
                    <a:pt x="1195158" y="121373"/>
                  </a:lnTo>
                  <a:lnTo>
                    <a:pt x="1198283" y="113601"/>
                  </a:lnTo>
                  <a:lnTo>
                    <a:pt x="1200162" y="105079"/>
                  </a:lnTo>
                  <a:lnTo>
                    <a:pt x="1200785" y="95758"/>
                  </a:lnTo>
                  <a:lnTo>
                    <a:pt x="1200416" y="88404"/>
                  </a:lnTo>
                  <a:lnTo>
                    <a:pt x="1199324" y="81381"/>
                  </a:lnTo>
                  <a:lnTo>
                    <a:pt x="1197457" y="74688"/>
                  </a:lnTo>
                  <a:lnTo>
                    <a:pt x="1194816" y="68326"/>
                  </a:lnTo>
                  <a:lnTo>
                    <a:pt x="1193761" y="66167"/>
                  </a:lnTo>
                  <a:lnTo>
                    <a:pt x="1190752" y="59944"/>
                  </a:lnTo>
                  <a:lnTo>
                    <a:pt x="1185291" y="54229"/>
                  </a:lnTo>
                  <a:lnTo>
                    <a:pt x="1180973" y="52120"/>
                  </a:lnTo>
                  <a:lnTo>
                    <a:pt x="1180973" y="87122"/>
                  </a:lnTo>
                  <a:lnTo>
                    <a:pt x="1180973" y="101600"/>
                  </a:lnTo>
                  <a:lnTo>
                    <a:pt x="1179703" y="107061"/>
                  </a:lnTo>
                  <a:lnTo>
                    <a:pt x="1177036" y="112141"/>
                  </a:lnTo>
                  <a:lnTo>
                    <a:pt x="1174496" y="117094"/>
                  </a:lnTo>
                  <a:lnTo>
                    <a:pt x="1170686" y="120777"/>
                  </a:lnTo>
                  <a:lnTo>
                    <a:pt x="1160780" y="125349"/>
                  </a:lnTo>
                  <a:lnTo>
                    <a:pt x="1153922" y="126492"/>
                  </a:lnTo>
                  <a:lnTo>
                    <a:pt x="1103630" y="126492"/>
                  </a:lnTo>
                  <a:lnTo>
                    <a:pt x="1103630" y="66167"/>
                  </a:lnTo>
                  <a:lnTo>
                    <a:pt x="1160526" y="66167"/>
                  </a:lnTo>
                  <a:lnTo>
                    <a:pt x="1168400" y="68961"/>
                  </a:lnTo>
                  <a:lnTo>
                    <a:pt x="1178433" y="80010"/>
                  </a:lnTo>
                  <a:lnTo>
                    <a:pt x="1180973" y="87122"/>
                  </a:lnTo>
                  <a:lnTo>
                    <a:pt x="1180973" y="52120"/>
                  </a:lnTo>
                  <a:lnTo>
                    <a:pt x="1148969" y="46101"/>
                  </a:lnTo>
                  <a:lnTo>
                    <a:pt x="1084326" y="46101"/>
                  </a:lnTo>
                  <a:lnTo>
                    <a:pt x="1084326" y="228219"/>
                  </a:lnTo>
                  <a:lnTo>
                    <a:pt x="1103630" y="228219"/>
                  </a:lnTo>
                  <a:lnTo>
                    <a:pt x="1103630" y="147320"/>
                  </a:lnTo>
                  <a:lnTo>
                    <a:pt x="1130935" y="147320"/>
                  </a:lnTo>
                  <a:lnTo>
                    <a:pt x="1161542" y="175856"/>
                  </a:lnTo>
                  <a:lnTo>
                    <a:pt x="1188466" y="228219"/>
                  </a:lnTo>
                  <a:lnTo>
                    <a:pt x="1212723" y="228219"/>
                  </a:lnTo>
                  <a:close/>
                </a:path>
                <a:path w="2694304" h="231775">
                  <a:moveTo>
                    <a:pt x="1372108" y="136144"/>
                  </a:moveTo>
                  <a:lnTo>
                    <a:pt x="1366393" y="92837"/>
                  </a:lnTo>
                  <a:lnTo>
                    <a:pt x="1352296" y="65443"/>
                  </a:lnTo>
                  <a:lnTo>
                    <a:pt x="1352296" y="135763"/>
                  </a:lnTo>
                  <a:lnTo>
                    <a:pt x="1352054" y="145669"/>
                  </a:lnTo>
                  <a:lnTo>
                    <a:pt x="1343914" y="183857"/>
                  </a:lnTo>
                  <a:lnTo>
                    <a:pt x="1324737" y="203327"/>
                  </a:lnTo>
                  <a:lnTo>
                    <a:pt x="1319276" y="205613"/>
                  </a:lnTo>
                  <a:lnTo>
                    <a:pt x="1311656" y="206756"/>
                  </a:lnTo>
                  <a:lnTo>
                    <a:pt x="1271016" y="206756"/>
                  </a:lnTo>
                  <a:lnTo>
                    <a:pt x="1271016" y="67564"/>
                  </a:lnTo>
                  <a:lnTo>
                    <a:pt x="1313053" y="67564"/>
                  </a:lnTo>
                  <a:lnTo>
                    <a:pt x="1344803" y="91821"/>
                  </a:lnTo>
                  <a:lnTo>
                    <a:pt x="1352296" y="135763"/>
                  </a:lnTo>
                  <a:lnTo>
                    <a:pt x="1352296" y="65443"/>
                  </a:lnTo>
                  <a:lnTo>
                    <a:pt x="1316824" y="46710"/>
                  </a:lnTo>
                  <a:lnTo>
                    <a:pt x="1301877" y="46101"/>
                  </a:lnTo>
                  <a:lnTo>
                    <a:pt x="1251712" y="46101"/>
                  </a:lnTo>
                  <a:lnTo>
                    <a:pt x="1251712" y="228219"/>
                  </a:lnTo>
                  <a:lnTo>
                    <a:pt x="1313053" y="228219"/>
                  </a:lnTo>
                  <a:lnTo>
                    <a:pt x="1349883" y="211963"/>
                  </a:lnTo>
                  <a:lnTo>
                    <a:pt x="1354112" y="206756"/>
                  </a:lnTo>
                  <a:lnTo>
                    <a:pt x="1354328" y="206502"/>
                  </a:lnTo>
                  <a:lnTo>
                    <a:pt x="1369961" y="164617"/>
                  </a:lnTo>
                  <a:lnTo>
                    <a:pt x="1371866" y="146227"/>
                  </a:lnTo>
                  <a:lnTo>
                    <a:pt x="1372108" y="136144"/>
                  </a:lnTo>
                  <a:close/>
                </a:path>
                <a:path w="2694304" h="231775">
                  <a:moveTo>
                    <a:pt x="1441831" y="46101"/>
                  </a:moveTo>
                  <a:lnTo>
                    <a:pt x="1422654" y="46101"/>
                  </a:lnTo>
                  <a:lnTo>
                    <a:pt x="1422654" y="228219"/>
                  </a:lnTo>
                  <a:lnTo>
                    <a:pt x="1441831" y="228219"/>
                  </a:lnTo>
                  <a:lnTo>
                    <a:pt x="1441831" y="46101"/>
                  </a:lnTo>
                  <a:close/>
                </a:path>
                <a:path w="2694304" h="231775">
                  <a:moveTo>
                    <a:pt x="1454277" y="0"/>
                  </a:moveTo>
                  <a:lnTo>
                    <a:pt x="1430782" y="0"/>
                  </a:lnTo>
                  <a:lnTo>
                    <a:pt x="1417574" y="34798"/>
                  </a:lnTo>
                  <a:lnTo>
                    <a:pt x="1432433" y="34798"/>
                  </a:lnTo>
                  <a:lnTo>
                    <a:pt x="1454277" y="0"/>
                  </a:lnTo>
                  <a:close/>
                </a:path>
                <a:path w="2694304" h="231775">
                  <a:moveTo>
                    <a:pt x="1610106" y="46101"/>
                  </a:moveTo>
                  <a:lnTo>
                    <a:pt x="1591691" y="46101"/>
                  </a:lnTo>
                  <a:lnTo>
                    <a:pt x="1591691" y="189103"/>
                  </a:lnTo>
                  <a:lnTo>
                    <a:pt x="1535988" y="85090"/>
                  </a:lnTo>
                  <a:lnTo>
                    <a:pt x="1515110" y="46101"/>
                  </a:lnTo>
                  <a:lnTo>
                    <a:pt x="1495298" y="46101"/>
                  </a:lnTo>
                  <a:lnTo>
                    <a:pt x="1495298" y="228219"/>
                  </a:lnTo>
                  <a:lnTo>
                    <a:pt x="1513840" y="228219"/>
                  </a:lnTo>
                  <a:lnTo>
                    <a:pt x="1513840" y="85090"/>
                  </a:lnTo>
                  <a:lnTo>
                    <a:pt x="1590294" y="228219"/>
                  </a:lnTo>
                  <a:lnTo>
                    <a:pt x="1610106" y="228219"/>
                  </a:lnTo>
                  <a:lnTo>
                    <a:pt x="1610106" y="189103"/>
                  </a:lnTo>
                  <a:lnTo>
                    <a:pt x="1610106" y="46101"/>
                  </a:lnTo>
                  <a:close/>
                </a:path>
                <a:path w="2694304" h="231775">
                  <a:moveTo>
                    <a:pt x="1863471" y="46101"/>
                  </a:moveTo>
                  <a:lnTo>
                    <a:pt x="1844167" y="46101"/>
                  </a:lnTo>
                  <a:lnTo>
                    <a:pt x="1844154" y="151257"/>
                  </a:lnTo>
                  <a:lnTo>
                    <a:pt x="1843595" y="166903"/>
                  </a:lnTo>
                  <a:lnTo>
                    <a:pt x="1829816" y="202806"/>
                  </a:lnTo>
                  <a:lnTo>
                    <a:pt x="1804797" y="209550"/>
                  </a:lnTo>
                  <a:lnTo>
                    <a:pt x="1796542" y="209550"/>
                  </a:lnTo>
                  <a:lnTo>
                    <a:pt x="1770075" y="179781"/>
                  </a:lnTo>
                  <a:lnTo>
                    <a:pt x="1768094" y="151257"/>
                  </a:lnTo>
                  <a:lnTo>
                    <a:pt x="1768094" y="46101"/>
                  </a:lnTo>
                  <a:lnTo>
                    <a:pt x="1748790" y="46101"/>
                  </a:lnTo>
                  <a:lnTo>
                    <a:pt x="1748790" y="151257"/>
                  </a:lnTo>
                  <a:lnTo>
                    <a:pt x="1749132" y="164973"/>
                  </a:lnTo>
                  <a:lnTo>
                    <a:pt x="1757603" y="204863"/>
                  </a:lnTo>
                  <a:lnTo>
                    <a:pt x="1787867" y="229082"/>
                  </a:lnTo>
                  <a:lnTo>
                    <a:pt x="1806448" y="231267"/>
                  </a:lnTo>
                  <a:lnTo>
                    <a:pt x="1816493" y="230657"/>
                  </a:lnTo>
                  <a:lnTo>
                    <a:pt x="1851469" y="209550"/>
                  </a:lnTo>
                  <a:lnTo>
                    <a:pt x="1863102" y="164973"/>
                  </a:lnTo>
                  <a:lnTo>
                    <a:pt x="1863471" y="151257"/>
                  </a:lnTo>
                  <a:lnTo>
                    <a:pt x="1863471" y="46101"/>
                  </a:lnTo>
                  <a:close/>
                </a:path>
                <a:path w="2694304" h="231775">
                  <a:moveTo>
                    <a:pt x="2044827" y="228219"/>
                  </a:moveTo>
                  <a:lnTo>
                    <a:pt x="2019554" y="178689"/>
                  </a:lnTo>
                  <a:lnTo>
                    <a:pt x="1995246" y="147320"/>
                  </a:lnTo>
                  <a:lnTo>
                    <a:pt x="1991868" y="145288"/>
                  </a:lnTo>
                  <a:lnTo>
                    <a:pt x="2024049" y="126492"/>
                  </a:lnTo>
                  <a:lnTo>
                    <a:pt x="2027262" y="121373"/>
                  </a:lnTo>
                  <a:lnTo>
                    <a:pt x="2030387" y="113601"/>
                  </a:lnTo>
                  <a:lnTo>
                    <a:pt x="2032266" y="105079"/>
                  </a:lnTo>
                  <a:lnTo>
                    <a:pt x="2032889" y="95758"/>
                  </a:lnTo>
                  <a:lnTo>
                    <a:pt x="2032520" y="88404"/>
                  </a:lnTo>
                  <a:lnTo>
                    <a:pt x="2031415" y="81381"/>
                  </a:lnTo>
                  <a:lnTo>
                    <a:pt x="2029561" y="74688"/>
                  </a:lnTo>
                  <a:lnTo>
                    <a:pt x="2026920" y="68326"/>
                  </a:lnTo>
                  <a:lnTo>
                    <a:pt x="2025865" y="66167"/>
                  </a:lnTo>
                  <a:lnTo>
                    <a:pt x="2022856" y="59944"/>
                  </a:lnTo>
                  <a:lnTo>
                    <a:pt x="2017395" y="54229"/>
                  </a:lnTo>
                  <a:lnTo>
                    <a:pt x="2013077" y="52120"/>
                  </a:lnTo>
                  <a:lnTo>
                    <a:pt x="2013077" y="87122"/>
                  </a:lnTo>
                  <a:lnTo>
                    <a:pt x="2013077" y="101600"/>
                  </a:lnTo>
                  <a:lnTo>
                    <a:pt x="2011807" y="107061"/>
                  </a:lnTo>
                  <a:lnTo>
                    <a:pt x="2009140" y="112141"/>
                  </a:lnTo>
                  <a:lnTo>
                    <a:pt x="2006600" y="117094"/>
                  </a:lnTo>
                  <a:lnTo>
                    <a:pt x="2002790" y="120777"/>
                  </a:lnTo>
                  <a:lnTo>
                    <a:pt x="1992884" y="125349"/>
                  </a:lnTo>
                  <a:lnTo>
                    <a:pt x="1986026" y="126492"/>
                  </a:lnTo>
                  <a:lnTo>
                    <a:pt x="1935734" y="126492"/>
                  </a:lnTo>
                  <a:lnTo>
                    <a:pt x="1935734" y="66167"/>
                  </a:lnTo>
                  <a:lnTo>
                    <a:pt x="1992630" y="66167"/>
                  </a:lnTo>
                  <a:lnTo>
                    <a:pt x="2000504" y="68961"/>
                  </a:lnTo>
                  <a:lnTo>
                    <a:pt x="2010537" y="80010"/>
                  </a:lnTo>
                  <a:lnTo>
                    <a:pt x="2013077" y="87122"/>
                  </a:lnTo>
                  <a:lnTo>
                    <a:pt x="2013077" y="52120"/>
                  </a:lnTo>
                  <a:lnTo>
                    <a:pt x="1981073" y="46101"/>
                  </a:lnTo>
                  <a:lnTo>
                    <a:pt x="1916430" y="46101"/>
                  </a:lnTo>
                  <a:lnTo>
                    <a:pt x="1916430" y="228219"/>
                  </a:lnTo>
                  <a:lnTo>
                    <a:pt x="1935734" y="228219"/>
                  </a:lnTo>
                  <a:lnTo>
                    <a:pt x="1935734" y="147320"/>
                  </a:lnTo>
                  <a:lnTo>
                    <a:pt x="1963039" y="147320"/>
                  </a:lnTo>
                  <a:lnTo>
                    <a:pt x="1993646" y="175856"/>
                  </a:lnTo>
                  <a:lnTo>
                    <a:pt x="2020570" y="228219"/>
                  </a:lnTo>
                  <a:lnTo>
                    <a:pt x="2044827" y="228219"/>
                  </a:lnTo>
                  <a:close/>
                </a:path>
                <a:path w="2694304" h="231775">
                  <a:moveTo>
                    <a:pt x="2193036" y="175387"/>
                  </a:moveTo>
                  <a:lnTo>
                    <a:pt x="2177288" y="137858"/>
                  </a:lnTo>
                  <a:lnTo>
                    <a:pt x="2173097" y="135026"/>
                  </a:lnTo>
                  <a:lnTo>
                    <a:pt x="2173097" y="168656"/>
                  </a:lnTo>
                  <a:lnTo>
                    <a:pt x="2173097" y="181229"/>
                  </a:lnTo>
                  <a:lnTo>
                    <a:pt x="2144776" y="206756"/>
                  </a:lnTo>
                  <a:lnTo>
                    <a:pt x="2102231" y="206756"/>
                  </a:lnTo>
                  <a:lnTo>
                    <a:pt x="2102231" y="144145"/>
                  </a:lnTo>
                  <a:lnTo>
                    <a:pt x="2145284" y="144145"/>
                  </a:lnTo>
                  <a:lnTo>
                    <a:pt x="2152396" y="145161"/>
                  </a:lnTo>
                  <a:lnTo>
                    <a:pt x="2157349" y="147193"/>
                  </a:lnTo>
                  <a:lnTo>
                    <a:pt x="2162175" y="149098"/>
                  </a:lnTo>
                  <a:lnTo>
                    <a:pt x="2166112" y="152654"/>
                  </a:lnTo>
                  <a:lnTo>
                    <a:pt x="2168906" y="157734"/>
                  </a:lnTo>
                  <a:lnTo>
                    <a:pt x="2171700" y="162687"/>
                  </a:lnTo>
                  <a:lnTo>
                    <a:pt x="2173097" y="168656"/>
                  </a:lnTo>
                  <a:lnTo>
                    <a:pt x="2173097" y="135026"/>
                  </a:lnTo>
                  <a:lnTo>
                    <a:pt x="2171814" y="134150"/>
                  </a:lnTo>
                  <a:lnTo>
                    <a:pt x="2165604" y="131318"/>
                  </a:lnTo>
                  <a:lnTo>
                    <a:pt x="2172462" y="127000"/>
                  </a:lnTo>
                  <a:lnTo>
                    <a:pt x="2176589" y="122555"/>
                  </a:lnTo>
                  <a:lnTo>
                    <a:pt x="2177542" y="121539"/>
                  </a:lnTo>
                  <a:lnTo>
                    <a:pt x="2180844" y="114681"/>
                  </a:lnTo>
                  <a:lnTo>
                    <a:pt x="2184273" y="107696"/>
                  </a:lnTo>
                  <a:lnTo>
                    <a:pt x="2185924" y="100457"/>
                  </a:lnTo>
                  <a:lnTo>
                    <a:pt x="2185860" y="84074"/>
                  </a:lnTo>
                  <a:lnTo>
                    <a:pt x="2184019" y="76200"/>
                  </a:lnTo>
                  <a:lnTo>
                    <a:pt x="2179701" y="67564"/>
                  </a:lnTo>
                  <a:lnTo>
                    <a:pt x="2176399" y="60960"/>
                  </a:lnTo>
                  <a:lnTo>
                    <a:pt x="2171192" y="55245"/>
                  </a:lnTo>
                  <a:lnTo>
                    <a:pt x="2167001" y="52959"/>
                  </a:lnTo>
                  <a:lnTo>
                    <a:pt x="2167001" y="89408"/>
                  </a:lnTo>
                  <a:lnTo>
                    <a:pt x="2167001" y="101854"/>
                  </a:lnTo>
                  <a:lnTo>
                    <a:pt x="2142363" y="122555"/>
                  </a:lnTo>
                  <a:lnTo>
                    <a:pt x="2102231" y="122555"/>
                  </a:lnTo>
                  <a:lnTo>
                    <a:pt x="2102231" y="67564"/>
                  </a:lnTo>
                  <a:lnTo>
                    <a:pt x="2141855" y="67564"/>
                  </a:lnTo>
                  <a:lnTo>
                    <a:pt x="2149221" y="68326"/>
                  </a:lnTo>
                  <a:lnTo>
                    <a:pt x="2153539" y="70104"/>
                  </a:lnTo>
                  <a:lnTo>
                    <a:pt x="2157857" y="71755"/>
                  </a:lnTo>
                  <a:lnTo>
                    <a:pt x="2161159" y="74930"/>
                  </a:lnTo>
                  <a:lnTo>
                    <a:pt x="2163445" y="79502"/>
                  </a:lnTo>
                  <a:lnTo>
                    <a:pt x="2165858" y="84074"/>
                  </a:lnTo>
                  <a:lnTo>
                    <a:pt x="2152726" y="47459"/>
                  </a:lnTo>
                  <a:lnTo>
                    <a:pt x="2137664" y="46101"/>
                  </a:lnTo>
                  <a:lnTo>
                    <a:pt x="2082927" y="46101"/>
                  </a:lnTo>
                  <a:lnTo>
                    <a:pt x="2082927" y="228219"/>
                  </a:lnTo>
                  <a:lnTo>
                    <a:pt x="2147824" y="228219"/>
                  </a:lnTo>
                  <a:lnTo>
                    <a:pt x="2185632" y="206756"/>
                  </a:lnTo>
                  <a:lnTo>
                    <a:pt x="2185797" y="206502"/>
                  </a:lnTo>
                  <a:lnTo>
                    <a:pt x="2188718" y="199263"/>
                  </a:lnTo>
                  <a:lnTo>
                    <a:pt x="2191639" y="191897"/>
                  </a:lnTo>
                  <a:lnTo>
                    <a:pt x="2193036" y="183896"/>
                  </a:lnTo>
                  <a:lnTo>
                    <a:pt x="2193036" y="175387"/>
                  </a:lnTo>
                  <a:close/>
                </a:path>
                <a:path w="2694304" h="231775">
                  <a:moveTo>
                    <a:pt x="2359660" y="228219"/>
                  </a:moveTo>
                  <a:lnTo>
                    <a:pt x="2341588" y="173101"/>
                  </a:lnTo>
                  <a:lnTo>
                    <a:pt x="2335136" y="153416"/>
                  </a:lnTo>
                  <a:lnTo>
                    <a:pt x="2314702" y="91084"/>
                  </a:lnTo>
                  <a:lnTo>
                    <a:pt x="2314702" y="153416"/>
                  </a:lnTo>
                  <a:lnTo>
                    <a:pt x="2265299" y="153416"/>
                  </a:lnTo>
                  <a:lnTo>
                    <a:pt x="2281301" y="99949"/>
                  </a:lnTo>
                  <a:lnTo>
                    <a:pt x="2283650" y="91287"/>
                  </a:lnTo>
                  <a:lnTo>
                    <a:pt x="2285758" y="82600"/>
                  </a:lnTo>
                  <a:lnTo>
                    <a:pt x="2287600" y="73901"/>
                  </a:lnTo>
                  <a:lnTo>
                    <a:pt x="2289175" y="65151"/>
                  </a:lnTo>
                  <a:lnTo>
                    <a:pt x="2291042" y="73088"/>
                  </a:lnTo>
                  <a:lnTo>
                    <a:pt x="2293404" y="82029"/>
                  </a:lnTo>
                  <a:lnTo>
                    <a:pt x="2296223" y="91998"/>
                  </a:lnTo>
                  <a:lnTo>
                    <a:pt x="2299462" y="102997"/>
                  </a:lnTo>
                  <a:lnTo>
                    <a:pt x="2314702" y="153416"/>
                  </a:lnTo>
                  <a:lnTo>
                    <a:pt x="2314702" y="91084"/>
                  </a:lnTo>
                  <a:lnTo>
                    <a:pt x="2306205" y="65151"/>
                  </a:lnTo>
                  <a:lnTo>
                    <a:pt x="2299970" y="46101"/>
                  </a:lnTo>
                  <a:lnTo>
                    <a:pt x="2279142" y="46101"/>
                  </a:lnTo>
                  <a:lnTo>
                    <a:pt x="2223262" y="228219"/>
                  </a:lnTo>
                  <a:lnTo>
                    <a:pt x="2243709" y="228219"/>
                  </a:lnTo>
                  <a:lnTo>
                    <a:pt x="2259711" y="173101"/>
                  </a:lnTo>
                  <a:lnTo>
                    <a:pt x="2320671" y="173101"/>
                  </a:lnTo>
                  <a:lnTo>
                    <a:pt x="2337689" y="228219"/>
                  </a:lnTo>
                  <a:lnTo>
                    <a:pt x="2359660" y="228219"/>
                  </a:lnTo>
                  <a:close/>
                </a:path>
                <a:path w="2694304" h="231775">
                  <a:moveTo>
                    <a:pt x="2507742" y="46101"/>
                  </a:moveTo>
                  <a:lnTo>
                    <a:pt x="2489327" y="46101"/>
                  </a:lnTo>
                  <a:lnTo>
                    <a:pt x="2489327" y="189103"/>
                  </a:lnTo>
                  <a:lnTo>
                    <a:pt x="2433624" y="85090"/>
                  </a:lnTo>
                  <a:lnTo>
                    <a:pt x="2412746" y="46101"/>
                  </a:lnTo>
                  <a:lnTo>
                    <a:pt x="2392934" y="46101"/>
                  </a:lnTo>
                  <a:lnTo>
                    <a:pt x="2392934" y="228219"/>
                  </a:lnTo>
                  <a:lnTo>
                    <a:pt x="2411476" y="228219"/>
                  </a:lnTo>
                  <a:lnTo>
                    <a:pt x="2411476" y="85090"/>
                  </a:lnTo>
                  <a:lnTo>
                    <a:pt x="2487930" y="228219"/>
                  </a:lnTo>
                  <a:lnTo>
                    <a:pt x="2507742" y="228219"/>
                  </a:lnTo>
                  <a:lnTo>
                    <a:pt x="2507742" y="189103"/>
                  </a:lnTo>
                  <a:lnTo>
                    <a:pt x="2507742" y="46101"/>
                  </a:lnTo>
                  <a:close/>
                </a:path>
                <a:path w="2694304" h="231775">
                  <a:moveTo>
                    <a:pt x="2694292" y="137287"/>
                  </a:moveTo>
                  <a:lnTo>
                    <a:pt x="2685796" y="88519"/>
                  </a:lnTo>
                  <a:lnTo>
                    <a:pt x="2674353" y="68059"/>
                  </a:lnTo>
                  <a:lnTo>
                    <a:pt x="2674353" y="137414"/>
                  </a:lnTo>
                  <a:lnTo>
                    <a:pt x="2673502" y="153835"/>
                  </a:lnTo>
                  <a:lnTo>
                    <a:pt x="2660396" y="191516"/>
                  </a:lnTo>
                  <a:lnTo>
                    <a:pt x="2624455" y="210693"/>
                  </a:lnTo>
                  <a:lnTo>
                    <a:pt x="2614218" y="209511"/>
                  </a:lnTo>
                  <a:lnTo>
                    <a:pt x="2582773" y="181394"/>
                  </a:lnTo>
                  <a:lnTo>
                    <a:pt x="2574798" y="139827"/>
                  </a:lnTo>
                  <a:lnTo>
                    <a:pt x="2575712" y="120738"/>
                  </a:lnTo>
                  <a:lnTo>
                    <a:pt x="2589530" y="81153"/>
                  </a:lnTo>
                  <a:lnTo>
                    <a:pt x="2624823" y="63500"/>
                  </a:lnTo>
                  <a:lnTo>
                    <a:pt x="2631821" y="64071"/>
                  </a:lnTo>
                  <a:lnTo>
                    <a:pt x="2665057" y="90601"/>
                  </a:lnTo>
                  <a:lnTo>
                    <a:pt x="2674353" y="137414"/>
                  </a:lnTo>
                  <a:lnTo>
                    <a:pt x="2674353" y="68059"/>
                  </a:lnTo>
                  <a:lnTo>
                    <a:pt x="2634538" y="43561"/>
                  </a:lnTo>
                  <a:lnTo>
                    <a:pt x="2624709" y="42799"/>
                  </a:lnTo>
                  <a:lnTo>
                    <a:pt x="2609989" y="44399"/>
                  </a:lnTo>
                  <a:lnTo>
                    <a:pt x="2574417" y="68453"/>
                  </a:lnTo>
                  <a:lnTo>
                    <a:pt x="2556091" y="118021"/>
                  </a:lnTo>
                  <a:lnTo>
                    <a:pt x="2554871" y="139827"/>
                  </a:lnTo>
                  <a:lnTo>
                    <a:pt x="2555379" y="151307"/>
                  </a:lnTo>
                  <a:lnTo>
                    <a:pt x="2567927" y="195110"/>
                  </a:lnTo>
                  <a:lnTo>
                    <a:pt x="2596235" y="224358"/>
                  </a:lnTo>
                  <a:lnTo>
                    <a:pt x="2624582" y="231267"/>
                  </a:lnTo>
                  <a:lnTo>
                    <a:pt x="2633929" y="230581"/>
                  </a:lnTo>
                  <a:lnTo>
                    <a:pt x="2670530" y="210693"/>
                  </a:lnTo>
                  <a:lnTo>
                    <a:pt x="2674569" y="206184"/>
                  </a:lnTo>
                  <a:lnTo>
                    <a:pt x="2692095" y="163614"/>
                  </a:lnTo>
                  <a:lnTo>
                    <a:pt x="2693746" y="150876"/>
                  </a:lnTo>
                  <a:lnTo>
                    <a:pt x="2694292" y="137287"/>
                  </a:lnTo>
                  <a:close/>
                </a:path>
              </a:pathLst>
            </a:custGeom>
            <a:solidFill>
              <a:srgbClr val="FFFFFF"/>
            </a:solidFill>
          </p:spPr>
          <p:txBody>
            <a:bodyPr wrap="square" lIns="0" tIns="0" rIns="0" bIns="0" rtlCol="0"/>
            <a:lstStyle/>
            <a:p>
              <a:endParaRPr/>
            </a:p>
          </p:txBody>
        </p:sp>
        <p:sp>
          <p:nvSpPr>
            <p:cNvPr id="44" name="object 44"/>
            <p:cNvSpPr/>
            <p:nvPr/>
          </p:nvSpPr>
          <p:spPr>
            <a:xfrm>
              <a:off x="460324" y="1615693"/>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45" name="object 45"/>
            <p:cNvPicPr/>
            <p:nvPr/>
          </p:nvPicPr>
          <p:blipFill>
            <a:blip r:embed="rId24" cstate="screen">
              <a:extLst>
                <a:ext uri="{28A0092B-C50C-407E-A947-70E740481C1C}">
                  <a14:useLocalDpi xmlns:a14="http://schemas.microsoft.com/office/drawing/2010/main"/>
                </a:ext>
              </a:extLst>
            </a:blip>
            <a:stretch>
              <a:fillRect/>
            </a:stretch>
          </p:blipFill>
          <p:spPr>
            <a:xfrm>
              <a:off x="1077264" y="1615693"/>
              <a:ext cx="624535" cy="101981"/>
            </a:xfrm>
            <a:prstGeom prst="rect">
              <a:avLst/>
            </a:prstGeom>
          </p:spPr>
        </p:pic>
      </p:grpSp>
      <p:sp>
        <p:nvSpPr>
          <p:cNvPr id="46" name="object 46"/>
          <p:cNvSpPr txBox="1"/>
          <p:nvPr/>
        </p:nvSpPr>
        <p:spPr>
          <a:xfrm>
            <a:off x="444500" y="1731012"/>
            <a:ext cx="1001394" cy="182195"/>
          </a:xfrm>
          <a:prstGeom prst="rect">
            <a:avLst/>
          </a:prstGeom>
        </p:spPr>
        <p:txBody>
          <a:bodyPr vert="horz" wrap="square" lIns="0" tIns="12697" rIns="0" bIns="0" rtlCol="0">
            <a:spAutoFit/>
          </a:bodyPr>
          <a:lstStyle/>
          <a:p>
            <a:pPr marL="12697">
              <a:spcBef>
                <a:spcPts val="100"/>
              </a:spcBef>
            </a:pPr>
            <a:r>
              <a:rPr sz="1100" spc="5" dirty="0">
                <a:solidFill>
                  <a:srgbClr val="004448"/>
                </a:solidFill>
                <a:latin typeface="Microsoft Sans Serif"/>
                <a:cs typeface="Microsoft Sans Serif"/>
              </a:rPr>
              <a:t>País:</a:t>
            </a:r>
            <a:r>
              <a:rPr sz="1100" spc="75" dirty="0">
                <a:solidFill>
                  <a:srgbClr val="004448"/>
                </a:solidFill>
                <a:latin typeface="Microsoft Sans Serif"/>
                <a:cs typeface="Microsoft Sans Serif"/>
              </a:rPr>
              <a:t> </a:t>
            </a:r>
            <a:r>
              <a:rPr sz="1100" spc="-5" dirty="0">
                <a:solidFill>
                  <a:srgbClr val="57585B"/>
                </a:solidFill>
                <a:latin typeface="Microsoft Sans Serif"/>
                <a:cs typeface="Microsoft Sans Serif"/>
              </a:rPr>
              <a:t>Eslovenia</a:t>
            </a:r>
            <a:endParaRPr sz="1100">
              <a:latin typeface="Microsoft Sans Serif"/>
              <a:cs typeface="Microsoft Sans Serif"/>
            </a:endParaRPr>
          </a:p>
        </p:txBody>
      </p:sp>
      <p:pic>
        <p:nvPicPr>
          <p:cNvPr id="47" name="object 47"/>
          <p:cNvPicPr/>
          <p:nvPr/>
        </p:nvPicPr>
        <p:blipFill>
          <a:blip r:embed="rId25" cstate="screen">
            <a:extLst>
              <a:ext uri="{28A0092B-C50C-407E-A947-70E740481C1C}">
                <a14:useLocalDpi xmlns:a14="http://schemas.microsoft.com/office/drawing/2010/main"/>
              </a:ext>
            </a:extLst>
          </a:blip>
          <a:stretch>
            <a:fillRect/>
          </a:stretch>
        </p:blipFill>
        <p:spPr>
          <a:xfrm>
            <a:off x="457203" y="4613782"/>
            <a:ext cx="213982" cy="213995"/>
          </a:xfrm>
          <a:prstGeom prst="rect">
            <a:avLst/>
          </a:prstGeom>
        </p:spPr>
      </p:pic>
      <p:grpSp>
        <p:nvGrpSpPr>
          <p:cNvPr id="48" name="object 48"/>
          <p:cNvGrpSpPr/>
          <p:nvPr/>
        </p:nvGrpSpPr>
        <p:grpSpPr>
          <a:xfrm>
            <a:off x="6233286" y="1886079"/>
            <a:ext cx="427990" cy="629285"/>
            <a:chOff x="6233286" y="1886076"/>
            <a:chExt cx="427990" cy="629285"/>
          </a:xfrm>
        </p:grpSpPr>
        <p:pic>
          <p:nvPicPr>
            <p:cNvPr id="49" name="object 49"/>
            <p:cNvPicPr/>
            <p:nvPr/>
          </p:nvPicPr>
          <p:blipFill>
            <a:blip r:embed="rId26" cstate="screen">
              <a:extLst>
                <a:ext uri="{28A0092B-C50C-407E-A947-70E740481C1C}">
                  <a14:useLocalDpi xmlns:a14="http://schemas.microsoft.com/office/drawing/2010/main"/>
                </a:ext>
              </a:extLst>
            </a:blip>
            <a:stretch>
              <a:fillRect/>
            </a:stretch>
          </p:blipFill>
          <p:spPr>
            <a:xfrm>
              <a:off x="6387290" y="1886076"/>
              <a:ext cx="240839" cy="184911"/>
            </a:xfrm>
            <a:prstGeom prst="rect">
              <a:avLst/>
            </a:prstGeom>
          </p:spPr>
        </p:pic>
        <p:pic>
          <p:nvPicPr>
            <p:cNvPr id="50" name="object 50"/>
            <p:cNvPicPr/>
            <p:nvPr/>
          </p:nvPicPr>
          <p:blipFill>
            <a:blip r:embed="rId27" cstate="screen">
              <a:extLst>
                <a:ext uri="{28A0092B-C50C-407E-A947-70E740481C1C}">
                  <a14:useLocalDpi xmlns:a14="http://schemas.microsoft.com/office/drawing/2010/main"/>
                </a:ext>
              </a:extLst>
            </a:blip>
            <a:stretch>
              <a:fillRect/>
            </a:stretch>
          </p:blipFill>
          <p:spPr>
            <a:xfrm>
              <a:off x="6363588" y="2111247"/>
              <a:ext cx="203072" cy="172309"/>
            </a:xfrm>
            <a:prstGeom prst="rect">
              <a:avLst/>
            </a:prstGeom>
          </p:spPr>
        </p:pic>
        <p:pic>
          <p:nvPicPr>
            <p:cNvPr id="51" name="object 51"/>
            <p:cNvPicPr/>
            <p:nvPr/>
          </p:nvPicPr>
          <p:blipFill>
            <a:blip r:embed="rId28" cstate="screen">
              <a:extLst>
                <a:ext uri="{28A0092B-C50C-407E-A947-70E740481C1C}">
                  <a14:useLocalDpi xmlns:a14="http://schemas.microsoft.com/office/drawing/2010/main"/>
                </a:ext>
              </a:extLst>
            </a:blip>
            <a:stretch>
              <a:fillRect/>
            </a:stretch>
          </p:blipFill>
          <p:spPr>
            <a:xfrm>
              <a:off x="6346951" y="2345943"/>
              <a:ext cx="152146" cy="169037"/>
            </a:xfrm>
            <a:prstGeom prst="rect">
              <a:avLst/>
            </a:prstGeom>
          </p:spPr>
        </p:pic>
        <p:sp>
          <p:nvSpPr>
            <p:cNvPr id="52" name="object 52"/>
            <p:cNvSpPr/>
            <p:nvPr/>
          </p:nvSpPr>
          <p:spPr>
            <a:xfrm>
              <a:off x="6233287" y="2038349"/>
              <a:ext cx="427990" cy="452120"/>
            </a:xfrm>
            <a:custGeom>
              <a:avLst/>
              <a:gdLst/>
              <a:ahLst/>
              <a:cxnLst/>
              <a:rect l="l" t="t" r="r" b="b"/>
              <a:pathLst>
                <a:path w="427990" h="452119">
                  <a:moveTo>
                    <a:pt x="178054" y="257556"/>
                  </a:moveTo>
                  <a:lnTo>
                    <a:pt x="77216" y="343916"/>
                  </a:lnTo>
                  <a:lnTo>
                    <a:pt x="61849" y="364998"/>
                  </a:lnTo>
                  <a:lnTo>
                    <a:pt x="60794" y="358978"/>
                  </a:lnTo>
                  <a:lnTo>
                    <a:pt x="27940" y="225552"/>
                  </a:lnTo>
                  <a:lnTo>
                    <a:pt x="0" y="219710"/>
                  </a:lnTo>
                  <a:lnTo>
                    <a:pt x="34404" y="339813"/>
                  </a:lnTo>
                  <a:lnTo>
                    <a:pt x="45212" y="377698"/>
                  </a:lnTo>
                  <a:lnTo>
                    <a:pt x="71628" y="383413"/>
                  </a:lnTo>
                  <a:lnTo>
                    <a:pt x="87160" y="364998"/>
                  </a:lnTo>
                  <a:lnTo>
                    <a:pt x="178054" y="257556"/>
                  </a:lnTo>
                  <a:close/>
                </a:path>
                <a:path w="427990" h="452119">
                  <a:moveTo>
                    <a:pt x="231140" y="268859"/>
                  </a:moveTo>
                  <a:lnTo>
                    <a:pt x="205359" y="263271"/>
                  </a:lnTo>
                  <a:lnTo>
                    <a:pt x="175260" y="405384"/>
                  </a:lnTo>
                  <a:lnTo>
                    <a:pt x="200914" y="410845"/>
                  </a:lnTo>
                  <a:lnTo>
                    <a:pt x="208508" y="375323"/>
                  </a:lnTo>
                  <a:lnTo>
                    <a:pt x="231140" y="268859"/>
                  </a:lnTo>
                  <a:close/>
                </a:path>
                <a:path w="427990" h="452119">
                  <a:moveTo>
                    <a:pt x="237871" y="32766"/>
                  </a:moveTo>
                  <a:lnTo>
                    <a:pt x="83693" y="0"/>
                  </a:lnTo>
                  <a:lnTo>
                    <a:pt x="82550" y="5588"/>
                  </a:lnTo>
                  <a:lnTo>
                    <a:pt x="81280" y="11176"/>
                  </a:lnTo>
                  <a:lnTo>
                    <a:pt x="80137" y="16764"/>
                  </a:lnTo>
                  <a:lnTo>
                    <a:pt x="144272" y="30353"/>
                  </a:lnTo>
                  <a:lnTo>
                    <a:pt x="117602" y="155575"/>
                  </a:lnTo>
                  <a:lnTo>
                    <a:pt x="143383" y="161036"/>
                  </a:lnTo>
                  <a:lnTo>
                    <a:pt x="170053" y="35814"/>
                  </a:lnTo>
                  <a:lnTo>
                    <a:pt x="234315" y="49530"/>
                  </a:lnTo>
                  <a:lnTo>
                    <a:pt x="235585" y="43942"/>
                  </a:lnTo>
                  <a:lnTo>
                    <a:pt x="237236" y="35814"/>
                  </a:lnTo>
                  <a:lnTo>
                    <a:pt x="237871" y="32766"/>
                  </a:lnTo>
                  <a:close/>
                </a:path>
                <a:path w="427990" h="452119">
                  <a:moveTo>
                    <a:pt x="418833" y="308737"/>
                  </a:moveTo>
                  <a:lnTo>
                    <a:pt x="382498" y="300990"/>
                  </a:lnTo>
                  <a:lnTo>
                    <a:pt x="278257" y="278765"/>
                  </a:lnTo>
                  <a:lnTo>
                    <a:pt x="270649" y="314299"/>
                  </a:lnTo>
                  <a:lnTo>
                    <a:pt x="263093" y="349821"/>
                  </a:lnTo>
                  <a:lnTo>
                    <a:pt x="248031" y="420878"/>
                  </a:lnTo>
                  <a:lnTo>
                    <a:pt x="393192" y="451739"/>
                  </a:lnTo>
                  <a:lnTo>
                    <a:pt x="394335" y="446151"/>
                  </a:lnTo>
                  <a:lnTo>
                    <a:pt x="395605" y="440563"/>
                  </a:lnTo>
                  <a:lnTo>
                    <a:pt x="396735" y="434975"/>
                  </a:lnTo>
                  <a:lnTo>
                    <a:pt x="277368" y="409575"/>
                  </a:lnTo>
                  <a:lnTo>
                    <a:pt x="287655" y="361188"/>
                  </a:lnTo>
                  <a:lnTo>
                    <a:pt x="395211" y="384048"/>
                  </a:lnTo>
                  <a:lnTo>
                    <a:pt x="396367" y="378587"/>
                  </a:lnTo>
                  <a:lnTo>
                    <a:pt x="397637" y="372999"/>
                  </a:lnTo>
                  <a:lnTo>
                    <a:pt x="398780" y="367411"/>
                  </a:lnTo>
                  <a:lnTo>
                    <a:pt x="369455" y="361188"/>
                  </a:lnTo>
                  <a:lnTo>
                    <a:pt x="291084" y="344551"/>
                  </a:lnTo>
                  <a:lnTo>
                    <a:pt x="293433" y="333692"/>
                  </a:lnTo>
                  <a:lnTo>
                    <a:pt x="295757" y="322821"/>
                  </a:lnTo>
                  <a:lnTo>
                    <a:pt x="300355" y="300990"/>
                  </a:lnTo>
                  <a:lnTo>
                    <a:pt x="415290" y="325501"/>
                  </a:lnTo>
                  <a:lnTo>
                    <a:pt x="416560" y="319913"/>
                  </a:lnTo>
                  <a:lnTo>
                    <a:pt x="418833" y="308737"/>
                  </a:lnTo>
                  <a:close/>
                </a:path>
                <a:path w="427990" h="452119">
                  <a:moveTo>
                    <a:pt x="427837" y="136677"/>
                  </a:moveTo>
                  <a:lnTo>
                    <a:pt x="418515" y="97396"/>
                  </a:lnTo>
                  <a:lnTo>
                    <a:pt x="401269" y="77914"/>
                  </a:lnTo>
                  <a:lnTo>
                    <a:pt x="401269" y="124815"/>
                  </a:lnTo>
                  <a:lnTo>
                    <a:pt x="401104" y="132981"/>
                  </a:lnTo>
                  <a:lnTo>
                    <a:pt x="382054" y="173304"/>
                  </a:lnTo>
                  <a:lnTo>
                    <a:pt x="335102" y="186588"/>
                  </a:lnTo>
                  <a:lnTo>
                    <a:pt x="321056" y="184531"/>
                  </a:lnTo>
                  <a:lnTo>
                    <a:pt x="285419" y="168325"/>
                  </a:lnTo>
                  <a:lnTo>
                    <a:pt x="265010" y="127622"/>
                  </a:lnTo>
                  <a:lnTo>
                    <a:pt x="266446" y="115189"/>
                  </a:lnTo>
                  <a:lnTo>
                    <a:pt x="285572" y="79832"/>
                  </a:lnTo>
                  <a:lnTo>
                    <a:pt x="319620" y="67970"/>
                  </a:lnTo>
                  <a:lnTo>
                    <a:pt x="332409" y="68008"/>
                  </a:lnTo>
                  <a:lnTo>
                    <a:pt x="371678" y="79629"/>
                  </a:lnTo>
                  <a:lnTo>
                    <a:pt x="398259" y="109474"/>
                  </a:lnTo>
                  <a:lnTo>
                    <a:pt x="401269" y="124815"/>
                  </a:lnTo>
                  <a:lnTo>
                    <a:pt x="401269" y="77914"/>
                  </a:lnTo>
                  <a:lnTo>
                    <a:pt x="395732" y="73406"/>
                  </a:lnTo>
                  <a:lnTo>
                    <a:pt x="387045" y="67970"/>
                  </a:lnTo>
                  <a:lnTo>
                    <a:pt x="385445" y="66967"/>
                  </a:lnTo>
                  <a:lnTo>
                    <a:pt x="349110" y="53721"/>
                  </a:lnTo>
                  <a:lnTo>
                    <a:pt x="310718" y="50774"/>
                  </a:lnTo>
                  <a:lnTo>
                    <a:pt x="293560" y="53657"/>
                  </a:lnTo>
                  <a:lnTo>
                    <a:pt x="253149" y="79159"/>
                  </a:lnTo>
                  <a:lnTo>
                    <a:pt x="238633" y="118719"/>
                  </a:lnTo>
                  <a:lnTo>
                    <a:pt x="238836" y="128130"/>
                  </a:lnTo>
                  <a:lnTo>
                    <a:pt x="254165" y="165087"/>
                  </a:lnTo>
                  <a:lnTo>
                    <a:pt x="292252" y="192722"/>
                  </a:lnTo>
                  <a:lnTo>
                    <a:pt x="330314" y="202755"/>
                  </a:lnTo>
                  <a:lnTo>
                    <a:pt x="342696" y="203682"/>
                  </a:lnTo>
                  <a:lnTo>
                    <a:pt x="354901" y="203415"/>
                  </a:lnTo>
                  <a:lnTo>
                    <a:pt x="397878" y="189928"/>
                  </a:lnTo>
                  <a:lnTo>
                    <a:pt x="423354" y="157581"/>
                  </a:lnTo>
                  <a:lnTo>
                    <a:pt x="426339" y="147193"/>
                  </a:lnTo>
                  <a:lnTo>
                    <a:pt x="427837" y="136677"/>
                  </a:lnTo>
                  <a:close/>
                </a:path>
              </a:pathLst>
            </a:custGeom>
            <a:solidFill>
              <a:srgbClr val="FFFFFF"/>
            </a:solidFill>
          </p:spPr>
          <p:txBody>
            <a:bodyPr wrap="square" lIns="0" tIns="0" rIns="0" bIns="0" rtlCol="0"/>
            <a:lstStyle/>
            <a:p>
              <a:endParaRPr/>
            </a:p>
          </p:txBody>
        </p:sp>
      </p:grpSp>
      <p:sp>
        <p:nvSpPr>
          <p:cNvPr id="53" name="object 53"/>
          <p:cNvSpPr txBox="1"/>
          <p:nvPr/>
        </p:nvSpPr>
        <p:spPr>
          <a:xfrm>
            <a:off x="7277344" y="8027740"/>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4" name="object 54"/>
          <p:cNvSpPr txBox="1"/>
          <p:nvPr/>
        </p:nvSpPr>
        <p:spPr>
          <a:xfrm>
            <a:off x="7257288" y="10300961"/>
            <a:ext cx="173990" cy="151366"/>
          </a:xfrm>
          <a:prstGeom prst="rect">
            <a:avLst/>
          </a:prstGeom>
        </p:spPr>
        <p:txBody>
          <a:bodyPr vert="horz" wrap="square" lIns="0" tIns="43168" rIns="0" bIns="0" rtlCol="0">
            <a:spAutoFit/>
          </a:bodyPr>
          <a:lstStyle/>
          <a:p>
            <a:pPr marL="38088">
              <a:spcBef>
                <a:spcPts val="340"/>
              </a:spcBef>
            </a:pPr>
            <a:fld id="{81D60167-4931-47E6-BA6A-407CBD079E47}" type="slidenum">
              <a:rPr sz="700" spc="-5" dirty="0">
                <a:solidFill>
                  <a:srgbClr val="004448"/>
                </a:solidFill>
                <a:latin typeface="Microsoft Sans Serif"/>
                <a:cs typeface="Microsoft Sans Serif"/>
              </a:rPr>
              <a:pPr marL="38088">
                <a:spcBef>
                  <a:spcPts val="340"/>
                </a:spcBef>
              </a:pPr>
              <a:t>62</a:t>
            </a:fld>
            <a:endParaRPr sz="700">
              <a:latin typeface="Microsoft Sans Serif"/>
              <a:cs typeface="Microsoft Sans Serif"/>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5808346"/>
            <a:ext cx="3018155" cy="1817418"/>
          </a:xfrm>
          <a:prstGeom prst="rect">
            <a:avLst/>
          </a:prstGeom>
        </p:spPr>
        <p:txBody>
          <a:bodyPr vert="horz" wrap="square" lIns="0" tIns="12697" rIns="0" bIns="0" rtlCol="0">
            <a:spAutoFit/>
          </a:bodyPr>
          <a:lstStyle/>
          <a:p>
            <a:pPr marL="12697" algn="just">
              <a:lnSpc>
                <a:spcPts val="1422"/>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ct val="95700"/>
              </a:lnSpc>
              <a:spcBef>
                <a:spcPts val="35"/>
              </a:spcBef>
            </a:pPr>
            <a:r>
              <a:rPr sz="1000" spc="-35" dirty="0">
                <a:solidFill>
                  <a:srgbClr val="57585B"/>
                </a:solidFill>
                <a:latin typeface="Microsoft Sans Serif"/>
                <a:cs typeface="Microsoft Sans Serif"/>
              </a:rPr>
              <a:t>Slow Food Birmingham </a:t>
            </a:r>
            <a:r>
              <a:rPr sz="1000" spc="-30" dirty="0">
                <a:solidFill>
                  <a:srgbClr val="57585B"/>
                </a:solidFill>
                <a:latin typeface="Microsoft Sans Serif"/>
                <a:cs typeface="Microsoft Sans Serif"/>
              </a:rPr>
              <a:t>(SFB) </a:t>
            </a:r>
            <a:r>
              <a:rPr sz="1000" spc="-35" dirty="0">
                <a:solidFill>
                  <a:srgbClr val="57585B"/>
                </a:solidFill>
                <a:latin typeface="Microsoft Sans Serif"/>
                <a:cs typeface="Microsoft Sans Serif"/>
              </a:rPr>
              <a:t>es una </a:t>
            </a:r>
            <a:r>
              <a:rPr sz="1000" spc="-30" dirty="0">
                <a:solidFill>
                  <a:srgbClr val="57585B"/>
                </a:solidFill>
                <a:latin typeface="Microsoft Sans Serif"/>
                <a:cs typeface="Microsoft Sans Serif"/>
              </a:rPr>
              <a:t>organización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voluntarios-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comenzó</a:t>
            </a:r>
            <a:r>
              <a:rPr sz="1000" spc="-30" dirty="0">
                <a:solidFill>
                  <a:srgbClr val="57585B"/>
                </a:solidFill>
                <a:latin typeface="Microsoft Sans Serif"/>
                <a:cs typeface="Microsoft Sans Serif"/>
              </a:rPr>
              <a:t> con</a:t>
            </a:r>
            <a:r>
              <a:rPr sz="1000" spc="-25" dirty="0">
                <a:solidFill>
                  <a:srgbClr val="57585B"/>
                </a:solidFill>
                <a:latin typeface="Microsoft Sans Serif"/>
                <a:cs typeface="Microsoft Sans Serif"/>
              </a:rPr>
              <a:t> la</a:t>
            </a:r>
            <a:r>
              <a:rPr sz="1000" spc="2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abogada</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Kate</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Smith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(ahora </a:t>
            </a:r>
            <a:r>
              <a:rPr sz="1000" spc="-25" dirty="0">
                <a:solidFill>
                  <a:srgbClr val="57585B"/>
                </a:solidFill>
                <a:latin typeface="Microsoft Sans Serif"/>
                <a:cs typeface="Microsoft Sans Serif"/>
              </a:rPr>
              <a:t>directora </a:t>
            </a:r>
            <a:r>
              <a:rPr sz="1000" spc="-35" dirty="0">
                <a:solidFill>
                  <a:srgbClr val="57585B"/>
                </a:solidFill>
                <a:latin typeface="Microsoft Sans Serif"/>
                <a:cs typeface="Microsoft Sans Serif"/>
              </a:rPr>
              <a:t>de SFB) que </a:t>
            </a:r>
            <a:r>
              <a:rPr sz="1000" spc="-30" dirty="0">
                <a:solidFill>
                  <a:srgbClr val="57585B"/>
                </a:solidFill>
                <a:latin typeface="Microsoft Sans Serif"/>
                <a:cs typeface="Microsoft Sans Serif"/>
              </a:rPr>
              <a:t>se </a:t>
            </a:r>
            <a:r>
              <a:rPr sz="1000" spc="-35" dirty="0">
                <a:solidFill>
                  <a:srgbClr val="57585B"/>
                </a:solidFill>
                <a:latin typeface="Microsoft Sans Serif"/>
                <a:cs typeface="Microsoft Sans Serif"/>
              </a:rPr>
              <a:t>mudó </a:t>
            </a:r>
            <a:r>
              <a:rPr sz="1000" spc="-30" dirty="0">
                <a:solidFill>
                  <a:srgbClr val="57585B"/>
                </a:solidFill>
                <a:latin typeface="Microsoft Sans Serif"/>
                <a:cs typeface="Microsoft Sans Serif"/>
              </a:rPr>
              <a:t>al área </a:t>
            </a:r>
            <a:r>
              <a:rPr sz="1000" spc="-35" dirty="0">
                <a:solidFill>
                  <a:srgbClr val="57585B"/>
                </a:solidFill>
                <a:latin typeface="Microsoft Sans Serif"/>
                <a:cs typeface="Microsoft Sans Serif"/>
              </a:rPr>
              <a:t>hace 3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años</a:t>
            </a:r>
            <a:r>
              <a:rPr sz="1000" spc="-30" dirty="0">
                <a:solidFill>
                  <a:srgbClr val="57585B"/>
                </a:solidFill>
                <a:latin typeface="Microsoft Sans Serif"/>
                <a:cs typeface="Microsoft Sans Serif"/>
              </a:rPr>
              <a:t> pero</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había </a:t>
            </a:r>
            <a:r>
              <a:rPr sz="1000" spc="-30" dirty="0">
                <a:solidFill>
                  <a:srgbClr val="57585B"/>
                </a:solidFill>
                <a:latin typeface="Microsoft Sans Serif"/>
                <a:cs typeface="Microsoft Sans Serif"/>
              </a:rPr>
              <a:t>estado involucrada</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anteriormente con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el movimiento durante </a:t>
            </a:r>
            <a:r>
              <a:rPr sz="1000" spc="-40" dirty="0">
                <a:solidFill>
                  <a:srgbClr val="57585B"/>
                </a:solidFill>
                <a:latin typeface="Microsoft Sans Serif"/>
                <a:cs typeface="Microsoft Sans Serif"/>
              </a:rPr>
              <a:t>muchos </a:t>
            </a:r>
            <a:r>
              <a:rPr sz="1000" spc="-30" dirty="0">
                <a:solidFill>
                  <a:srgbClr val="57585B"/>
                </a:solidFill>
                <a:latin typeface="Microsoft Sans Serif"/>
                <a:cs typeface="Microsoft Sans Serif"/>
              </a:rPr>
              <a:t>años. </a:t>
            </a:r>
            <a:r>
              <a:rPr sz="1000" spc="-40" dirty="0">
                <a:solidFill>
                  <a:srgbClr val="57585B"/>
                </a:solidFill>
                <a:latin typeface="Microsoft Sans Serif"/>
                <a:cs typeface="Microsoft Sans Serif"/>
              </a:rPr>
              <a:t>SFB </a:t>
            </a:r>
            <a:r>
              <a:rPr sz="1000" spc="-30" dirty="0">
                <a:solidFill>
                  <a:srgbClr val="57585B"/>
                </a:solidFill>
                <a:latin typeface="Microsoft Sans Serif"/>
                <a:cs typeface="Microsoft Sans Serif"/>
              </a:rPr>
              <a:t>está dirigido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grupos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eligen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proyectos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trabajar,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llama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tienen</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interés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movimiento</a:t>
            </a:r>
            <a:r>
              <a:rPr sz="1000" spc="-25" dirty="0">
                <a:solidFill>
                  <a:srgbClr val="57585B"/>
                </a:solidFill>
                <a:latin typeface="Microsoft Sans Serif"/>
                <a:cs typeface="Microsoft Sans Serif"/>
              </a:rPr>
              <a:t> “coproductores”.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Eligen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gastar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dinero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ciertas </a:t>
            </a:r>
            <a:r>
              <a:rPr sz="1000" spc="-35" dirty="0">
                <a:solidFill>
                  <a:srgbClr val="57585B"/>
                </a:solidFill>
                <a:latin typeface="Microsoft Sans Serif"/>
                <a:cs typeface="Microsoft Sans Serif"/>
              </a:rPr>
              <a:t>cosas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4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sistema alimentario </a:t>
            </a:r>
            <a:r>
              <a:rPr sz="1000" spc="-20" dirty="0">
                <a:solidFill>
                  <a:srgbClr val="57585B"/>
                </a:solidFill>
                <a:latin typeface="Microsoft Sans Serif"/>
                <a:cs typeface="Microsoft Sans Serif"/>
              </a:rPr>
              <a:t>y, </a:t>
            </a:r>
            <a:r>
              <a:rPr sz="1000" spc="-30" dirty="0">
                <a:solidFill>
                  <a:srgbClr val="57585B"/>
                </a:solidFill>
                <a:latin typeface="Microsoft Sans Serif"/>
                <a:cs typeface="Microsoft Sans Serif"/>
              </a:rPr>
              <a:t>por </a:t>
            </a:r>
            <a:r>
              <a:rPr sz="1000" spc="-25" dirty="0">
                <a:solidFill>
                  <a:srgbClr val="57585B"/>
                </a:solidFill>
                <a:latin typeface="Microsoft Sans Serif"/>
                <a:cs typeface="Microsoft Sans Serif"/>
              </a:rPr>
              <a:t>lo tanto, si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gente</a:t>
            </a:r>
            <a:r>
              <a:rPr sz="1000" spc="-25" dirty="0">
                <a:solidFill>
                  <a:srgbClr val="57585B"/>
                </a:solidFill>
                <a:latin typeface="Microsoft Sans Serif"/>
                <a:cs typeface="Microsoft Sans Serif"/>
              </a:rPr>
              <a:t> elige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comprar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5" dirty="0">
                <a:solidFill>
                  <a:srgbClr val="57585B"/>
                </a:solidFill>
                <a:latin typeface="Microsoft Sans Serif"/>
                <a:cs typeface="Microsoft Sans Serif"/>
              </a:rPr>
              <a:t> locales,</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 </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etc.,</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coproduciendo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este</a:t>
            </a:r>
            <a:r>
              <a:rPr sz="1000" spc="-25" dirty="0">
                <a:solidFill>
                  <a:srgbClr val="57585B"/>
                </a:solidFill>
                <a:latin typeface="Microsoft Sans Serif"/>
                <a:cs typeface="Microsoft Sans Serif"/>
              </a:rPr>
              <a:t> tipo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sistema </a:t>
            </a:r>
            <a:r>
              <a:rPr sz="1000" spc="-25" dirty="0">
                <a:solidFill>
                  <a:srgbClr val="57585B"/>
                </a:solidFill>
                <a:latin typeface="Microsoft Sans Serif"/>
                <a:cs typeface="Microsoft Sans Serif"/>
              </a:rPr>
              <a:t> alimentario.</a:t>
            </a:r>
            <a:endParaRPr sz="1000">
              <a:latin typeface="Microsoft Sans Serif"/>
              <a:cs typeface="Microsoft Sans Serif"/>
            </a:endParaRPr>
          </a:p>
        </p:txBody>
      </p:sp>
      <p:sp>
        <p:nvSpPr>
          <p:cNvPr id="3" name="object 3"/>
          <p:cNvSpPr txBox="1"/>
          <p:nvPr/>
        </p:nvSpPr>
        <p:spPr>
          <a:xfrm>
            <a:off x="4101468" y="2668269"/>
            <a:ext cx="3021965" cy="4137660"/>
          </a:xfrm>
          <a:prstGeom prst="rect">
            <a:avLst/>
          </a:prstGeom>
        </p:spPr>
        <p:txBody>
          <a:bodyPr vert="horz" wrap="square" lIns="0" tIns="12062" rIns="0" bIns="0" rtlCol="0">
            <a:spAutoFit/>
          </a:bodyPr>
          <a:lstStyle/>
          <a:p>
            <a:pPr marL="12697">
              <a:lnSpc>
                <a:spcPts val="1180"/>
              </a:lnSpc>
              <a:spcBef>
                <a:spcPts val="95"/>
              </a:spcBef>
            </a:pPr>
            <a:r>
              <a:rPr sz="1000" spc="-5" dirty="0">
                <a:solidFill>
                  <a:srgbClr val="004448"/>
                </a:solidFill>
                <a:latin typeface="Microsoft Sans Serif"/>
                <a:cs typeface="Microsoft Sans Serif"/>
              </a:rPr>
              <a:t>Problema</a:t>
            </a:r>
            <a:endParaRPr sz="1000">
              <a:latin typeface="Microsoft Sans Serif"/>
              <a:cs typeface="Microsoft Sans Serif"/>
            </a:endParaRPr>
          </a:p>
          <a:p>
            <a:pPr marL="12697" marR="6982">
              <a:lnSpc>
                <a:spcPts val="1190"/>
              </a:lnSpc>
              <a:spcBef>
                <a:spcPts val="30"/>
              </a:spcBef>
            </a:pPr>
            <a:r>
              <a:rPr sz="1000" spc="-35" dirty="0">
                <a:solidFill>
                  <a:srgbClr val="57585B"/>
                </a:solidFill>
                <a:latin typeface="Microsoft Sans Serif"/>
                <a:cs typeface="Microsoft Sans Serif"/>
              </a:rPr>
              <a:t>Debido</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a:t>
            </a:r>
            <a:r>
              <a:rPr sz="1000" spc="1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cierre</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Covid-19,</a:t>
            </a:r>
            <a:r>
              <a:rPr sz="1000" spc="114"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habido</a:t>
            </a:r>
            <a:r>
              <a:rPr sz="1000" spc="1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1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exceso</a:t>
            </a:r>
            <a:r>
              <a:rPr sz="1000" spc="12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frutas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verduras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vender,</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a:t>
            </a:r>
            <a:r>
              <a:rPr sz="1000" spc="1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industria</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hotelera</a:t>
            </a:r>
            <a:endParaRPr sz="1000">
              <a:latin typeface="Microsoft Sans Serif"/>
              <a:cs typeface="Microsoft Sans Serif"/>
            </a:endParaRPr>
          </a:p>
          <a:p>
            <a:pPr marL="12697" marR="9525">
              <a:lnSpc>
                <a:spcPts val="1190"/>
              </a:lnSpc>
              <a:spcBef>
                <a:spcPts val="5"/>
              </a:spcBef>
            </a:pPr>
            <a:r>
              <a:rPr sz="1000" spc="-35" dirty="0">
                <a:solidFill>
                  <a:srgbClr val="57585B"/>
                </a:solidFill>
                <a:latin typeface="Microsoft Sans Serif"/>
                <a:cs typeface="Microsoft Sans Serif"/>
              </a:rPr>
              <a:t>no</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requería</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stock:</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contratos</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supermercados </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tardaban</a:t>
            </a:r>
            <a:r>
              <a:rPr sz="1000" spc="492" dirty="0">
                <a:solidFill>
                  <a:srgbClr val="57585B"/>
                </a:solidFill>
                <a:latin typeface="Microsoft Sans Serif"/>
                <a:cs typeface="Microsoft Sans Serif"/>
              </a:rPr>
              <a:t> </a:t>
            </a:r>
            <a:r>
              <a:rPr sz="1000" spc="-35" dirty="0">
                <a:solidFill>
                  <a:srgbClr val="57585B"/>
                </a:solidFill>
                <a:latin typeface="Microsoft Sans Serif"/>
                <a:cs typeface="Microsoft Sans Serif"/>
              </a:rPr>
              <a:t>6</a:t>
            </a:r>
            <a:r>
              <a:rPr sz="1000" spc="481" dirty="0">
                <a:solidFill>
                  <a:srgbClr val="57585B"/>
                </a:solidFill>
                <a:latin typeface="Microsoft Sans Serif"/>
                <a:cs typeface="Microsoft Sans Serif"/>
              </a:rPr>
              <a:t> </a:t>
            </a:r>
            <a:r>
              <a:rPr sz="1000" spc="-40" dirty="0">
                <a:solidFill>
                  <a:srgbClr val="57585B"/>
                </a:solidFill>
                <a:latin typeface="Microsoft Sans Serif"/>
                <a:cs typeface="Microsoft Sans Serif"/>
              </a:rPr>
              <a:t>meses</a:t>
            </a:r>
            <a:r>
              <a:rPr sz="1000" spc="497"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497" dirty="0">
                <a:solidFill>
                  <a:srgbClr val="57585B"/>
                </a:solidFill>
                <a:latin typeface="Microsoft Sans Serif"/>
                <a:cs typeface="Microsoft Sans Serif"/>
              </a:rPr>
              <a:t> </a:t>
            </a:r>
            <a:r>
              <a:rPr sz="1000" spc="-35" dirty="0">
                <a:solidFill>
                  <a:srgbClr val="57585B"/>
                </a:solidFill>
                <a:latin typeface="Microsoft Sans Serif"/>
                <a:cs typeface="Microsoft Sans Serif"/>
              </a:rPr>
              <a:t>resolverse,</a:t>
            </a:r>
            <a:r>
              <a:rPr sz="1000" spc="477"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50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restaurantes</a:t>
            </a:r>
            <a:endParaRPr sz="1000">
              <a:latin typeface="Microsoft Sans Serif"/>
              <a:cs typeface="Microsoft Sans Serif"/>
            </a:endParaRPr>
          </a:p>
          <a:p>
            <a:pPr marL="12697" marR="5715" algn="just">
              <a:lnSpc>
                <a:spcPts val="1190"/>
              </a:lnSpc>
              <a:spcBef>
                <a:spcPts val="15"/>
              </a:spcBef>
            </a:pPr>
            <a:r>
              <a:rPr sz="1000" spc="-35" dirty="0">
                <a:solidFill>
                  <a:srgbClr val="57585B"/>
                </a:solidFill>
                <a:latin typeface="Microsoft Sans Serif"/>
                <a:cs typeface="Microsoft Sans Serif"/>
              </a:rPr>
              <a:t>estaban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cerrados,</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comerciantes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compraban,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 </a:t>
            </a:r>
            <a:r>
              <a:rPr sz="1000" spc="-35" dirty="0">
                <a:solidFill>
                  <a:srgbClr val="57585B"/>
                </a:solidFill>
                <a:latin typeface="Microsoft Sans Serif"/>
                <a:cs typeface="Microsoft Sans Serif"/>
              </a:rPr>
              <a:t>eso </a:t>
            </a:r>
            <a:r>
              <a:rPr sz="1000" spc="-40" dirty="0">
                <a:solidFill>
                  <a:srgbClr val="57585B"/>
                </a:solidFill>
                <a:latin typeface="Microsoft Sans Serif"/>
                <a:cs typeface="Microsoft Sans Serif"/>
              </a:rPr>
              <a:t>Slow Food </a:t>
            </a:r>
            <a:r>
              <a:rPr sz="1000" spc="-35" dirty="0">
                <a:solidFill>
                  <a:srgbClr val="57585B"/>
                </a:solidFill>
                <a:latin typeface="Microsoft Sans Serif"/>
                <a:cs typeface="Microsoft Sans Serif"/>
              </a:rPr>
              <a:t>Birmingham </a:t>
            </a:r>
            <a:r>
              <a:rPr sz="1000" spc="-25" dirty="0">
                <a:solidFill>
                  <a:srgbClr val="57585B"/>
                </a:solidFill>
                <a:latin typeface="Microsoft Sans Serif"/>
                <a:cs typeface="Microsoft Sans Serif"/>
              </a:rPr>
              <a:t>quería </a:t>
            </a:r>
            <a:r>
              <a:rPr sz="1000" spc="-35" dirty="0">
                <a:solidFill>
                  <a:srgbClr val="57585B"/>
                </a:solidFill>
                <a:latin typeface="Microsoft Sans Serif"/>
                <a:cs typeface="Microsoft Sans Serif"/>
              </a:rPr>
              <a:t>apoyar a estos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productores</a:t>
            </a:r>
            <a:r>
              <a:rPr sz="1000" spc="229"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240" dirty="0">
                <a:solidFill>
                  <a:srgbClr val="57585B"/>
                </a:solidFill>
                <a:latin typeface="Microsoft Sans Serif"/>
                <a:cs typeface="Microsoft Sans Serif"/>
              </a:rPr>
              <a:t> </a:t>
            </a:r>
            <a:r>
              <a:rPr sz="1000" spc="-35" dirty="0">
                <a:solidFill>
                  <a:srgbClr val="57585B"/>
                </a:solidFill>
                <a:latin typeface="Microsoft Sans Serif"/>
                <a:cs typeface="Microsoft Sans Serif"/>
              </a:rPr>
              <a:t>asegurarse</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229" dirty="0">
                <a:solidFill>
                  <a:srgbClr val="57585B"/>
                </a:solidFill>
                <a:latin typeface="Microsoft Sans Serif"/>
                <a:cs typeface="Microsoft Sans Serif"/>
              </a:rPr>
              <a:t> </a:t>
            </a:r>
            <a:r>
              <a:rPr sz="1000" spc="-40" dirty="0">
                <a:solidFill>
                  <a:srgbClr val="57585B"/>
                </a:solidFill>
                <a:latin typeface="Microsoft Sans Serif"/>
                <a:cs typeface="Microsoft Sans Serif"/>
              </a:rPr>
              <a:t>pueden</a:t>
            </a:r>
            <a:endParaRPr sz="1000">
              <a:latin typeface="Microsoft Sans Serif"/>
              <a:cs typeface="Microsoft Sans Serif"/>
            </a:endParaRPr>
          </a:p>
          <a:p>
            <a:pPr marL="12697" marR="7620" algn="just">
              <a:lnSpc>
                <a:spcPts val="1190"/>
              </a:lnSpc>
              <a:spcBef>
                <a:spcPts val="5"/>
              </a:spcBef>
            </a:pPr>
            <a:r>
              <a:rPr sz="1000" spc="-30" dirty="0">
                <a:solidFill>
                  <a:srgbClr val="57585B"/>
                </a:solidFill>
                <a:latin typeface="Microsoft Sans Serif"/>
                <a:cs typeface="Microsoft Sans Serif"/>
              </a:rPr>
              <a:t>cultivar </a:t>
            </a:r>
            <a:r>
              <a:rPr sz="1000" spc="-35" dirty="0">
                <a:solidFill>
                  <a:srgbClr val="57585B"/>
                </a:solidFill>
                <a:latin typeface="Microsoft Sans Serif"/>
                <a:cs typeface="Microsoft Sans Serif"/>
              </a:rPr>
              <a:t>las cosechas </a:t>
            </a:r>
            <a:r>
              <a:rPr sz="1000" spc="-40"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la </a:t>
            </a:r>
            <a:r>
              <a:rPr sz="1000" spc="-35" dirty="0">
                <a:solidFill>
                  <a:srgbClr val="57585B"/>
                </a:solidFill>
                <a:latin typeface="Microsoft Sans Serif"/>
                <a:cs typeface="Microsoft Sans Serif"/>
              </a:rPr>
              <a:t>próxima temporada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seguir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siendo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viables,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productores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necesitaban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encontrar</a:t>
            </a:r>
            <a:endParaRPr sz="1000">
              <a:latin typeface="Microsoft Sans Serif"/>
              <a:cs typeface="Microsoft Sans Serif"/>
            </a:endParaRPr>
          </a:p>
          <a:p>
            <a:pPr marL="12697" marR="5715" algn="just">
              <a:lnSpc>
                <a:spcPts val="1190"/>
              </a:lnSpc>
              <a:spcBef>
                <a:spcPts val="10"/>
              </a:spcBef>
            </a:pPr>
            <a:r>
              <a:rPr sz="1000" spc="-35" dirty="0">
                <a:solidFill>
                  <a:srgbClr val="57585B"/>
                </a:solidFill>
                <a:latin typeface="Microsoft Sans Serif"/>
                <a:cs typeface="Microsoft Sans Serif"/>
              </a:rPr>
              <a:t>nuevos</a:t>
            </a:r>
            <a:r>
              <a:rPr sz="1000" spc="-30" dirty="0">
                <a:solidFill>
                  <a:srgbClr val="57585B"/>
                </a:solidFill>
                <a:latin typeface="Microsoft Sans Serif"/>
                <a:cs typeface="Microsoft Sans Serif"/>
              </a:rPr>
              <a:t> clientes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rápidamente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30" dirty="0">
                <a:solidFill>
                  <a:srgbClr val="57585B"/>
                </a:solidFill>
                <a:latin typeface="Microsoft Sans Serif"/>
                <a:cs typeface="Microsoft Sans Serif"/>
              </a:rPr>
              <a:t> reutilizar</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creciente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cantidad</a:t>
            </a:r>
            <a:r>
              <a:rPr sz="1000" spc="22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24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alimentos</a:t>
            </a:r>
            <a:r>
              <a:rPr sz="1000" spc="23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229"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desperdician,</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antes</a:t>
            </a:r>
            <a:r>
              <a:rPr sz="1000" spc="23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endParaRPr sz="1000">
              <a:latin typeface="Microsoft Sans Serif"/>
              <a:cs typeface="Microsoft Sans Serif"/>
            </a:endParaRPr>
          </a:p>
          <a:p>
            <a:pPr marL="12697" algn="just">
              <a:lnSpc>
                <a:spcPts val="1145"/>
              </a:lnSpc>
            </a:pPr>
            <a:r>
              <a:rPr sz="1000" spc="-35" dirty="0">
                <a:solidFill>
                  <a:srgbClr val="57585B"/>
                </a:solidFill>
                <a:latin typeface="Microsoft Sans Serif"/>
                <a:cs typeface="Microsoft Sans Serif"/>
              </a:rPr>
              <a:t>po</a:t>
            </a:r>
            <a:r>
              <a:rPr sz="1000" spc="-45" dirty="0">
                <a:solidFill>
                  <a:srgbClr val="57585B"/>
                </a:solidFill>
                <a:latin typeface="Microsoft Sans Serif"/>
                <a:cs typeface="Microsoft Sans Serif"/>
              </a:rPr>
              <a:t>d</a:t>
            </a:r>
            <a:r>
              <a:rPr sz="1000" spc="-35" dirty="0">
                <a:solidFill>
                  <a:srgbClr val="57585B"/>
                </a:solidFill>
                <a:latin typeface="Microsoft Sans Serif"/>
                <a:cs typeface="Microsoft Sans Serif"/>
              </a:rPr>
              <a:t>e</a:t>
            </a:r>
            <a:r>
              <a:rPr sz="1000" spc="-20" dirty="0">
                <a:solidFill>
                  <a:srgbClr val="57585B"/>
                </a:solidFill>
                <a:latin typeface="Microsoft Sans Serif"/>
                <a:cs typeface="Microsoft Sans Serif"/>
              </a:rPr>
              <a:t>r</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a:t>
            </a:r>
            <a:r>
              <a:rPr sz="1000" spc="-45" dirty="0">
                <a:solidFill>
                  <a:srgbClr val="57585B"/>
                </a:solidFill>
                <a:latin typeface="Microsoft Sans Serif"/>
                <a:cs typeface="Microsoft Sans Serif"/>
              </a:rPr>
              <a:t>me</a:t>
            </a:r>
            <a:r>
              <a:rPr sz="1000" spc="-25" dirty="0">
                <a:solidFill>
                  <a:srgbClr val="57585B"/>
                </a:solidFill>
                <a:latin typeface="Microsoft Sans Serif"/>
                <a:cs typeface="Microsoft Sans Serif"/>
              </a:rPr>
              <a:t>r</a:t>
            </a:r>
            <a:r>
              <a:rPr sz="1000" spc="-30" dirty="0">
                <a:solidFill>
                  <a:srgbClr val="57585B"/>
                </a:solidFill>
                <a:latin typeface="Microsoft Sans Serif"/>
                <a:cs typeface="Microsoft Sans Serif"/>
              </a:rPr>
              <a:t>l</a:t>
            </a:r>
            <a:r>
              <a:rPr sz="1000" spc="-45" dirty="0">
                <a:solidFill>
                  <a:srgbClr val="57585B"/>
                </a:solidFill>
                <a:latin typeface="Microsoft Sans Serif"/>
                <a:cs typeface="Microsoft Sans Serif"/>
              </a:rPr>
              <a:t>o</a:t>
            </a:r>
            <a:r>
              <a:rPr sz="1000" spc="-25" dirty="0">
                <a:solidFill>
                  <a:srgbClr val="57585B"/>
                </a:solidFill>
                <a:latin typeface="Microsoft Sans Serif"/>
                <a:cs typeface="Microsoft Sans Serif"/>
              </a:rPr>
              <a:t>s</a:t>
            </a:r>
            <a:r>
              <a:rPr sz="1000" spc="-20" dirty="0">
                <a:solidFill>
                  <a:srgbClr val="57585B"/>
                </a:solidFill>
                <a:latin typeface="Microsoft Sans Serif"/>
                <a:cs typeface="Microsoft Sans Serif"/>
              </a:rPr>
              <a:t>.</a:t>
            </a:r>
            <a:endParaRPr sz="1000">
              <a:latin typeface="Microsoft Sans Serif"/>
              <a:cs typeface="Microsoft Sans Serif"/>
            </a:endParaRPr>
          </a:p>
          <a:p>
            <a:pPr marL="12697">
              <a:lnSpc>
                <a:spcPts val="1402"/>
              </a:lnSpc>
            </a:pPr>
            <a:r>
              <a:rPr sz="1200" spc="-5" dirty="0">
                <a:solidFill>
                  <a:srgbClr val="004448"/>
                </a:solidFill>
                <a:latin typeface="Microsoft Sans Serif"/>
                <a:cs typeface="Microsoft Sans Serif"/>
              </a:rPr>
              <a:t>Acción</a:t>
            </a:r>
            <a:endParaRPr sz="1200">
              <a:latin typeface="Microsoft Sans Serif"/>
              <a:cs typeface="Microsoft Sans Serif"/>
            </a:endParaRPr>
          </a:p>
          <a:p>
            <a:pPr marL="12697" algn="just">
              <a:lnSpc>
                <a:spcPts val="1180"/>
              </a:lnSpc>
            </a:pPr>
            <a:r>
              <a:rPr sz="1000" spc="-35" dirty="0">
                <a:solidFill>
                  <a:srgbClr val="57585B"/>
                </a:solidFill>
                <a:latin typeface="Microsoft Sans Serif"/>
                <a:cs typeface="Microsoft Sans Serif"/>
              </a:rPr>
              <a:t>Slow</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Food</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Birmingham</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trabajó</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Eat</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Make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Play</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endParaRPr sz="1000">
              <a:latin typeface="Microsoft Sans Serif"/>
              <a:cs typeface="Microsoft Sans Serif"/>
            </a:endParaRPr>
          </a:p>
          <a:p>
            <a:pPr marL="12697" marR="5077" algn="just">
              <a:lnSpc>
                <a:spcPct val="99400"/>
              </a:lnSpc>
              <a:spcBef>
                <a:spcPts val="5"/>
              </a:spcBef>
            </a:pPr>
            <a:r>
              <a:rPr sz="1000" spc="-25" dirty="0">
                <a:solidFill>
                  <a:srgbClr val="57585B"/>
                </a:solidFill>
                <a:latin typeface="Microsoft Sans Serif"/>
                <a:cs typeface="Microsoft Sans Serif"/>
              </a:rPr>
              <a:t>trasladar los </a:t>
            </a:r>
            <a:r>
              <a:rPr sz="1000" spc="-30" dirty="0">
                <a:solidFill>
                  <a:srgbClr val="57585B"/>
                </a:solidFill>
                <a:latin typeface="Microsoft Sans Serif"/>
                <a:cs typeface="Microsoft Sans Serif"/>
              </a:rPr>
              <a:t>productos locales al sistema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alimentos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emergencia,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aseguró</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el </a:t>
            </a:r>
            <a:r>
              <a:rPr sz="1000" spc="-25" dirty="0">
                <a:solidFill>
                  <a:srgbClr val="57585B"/>
                </a:solidFill>
                <a:latin typeface="Microsoft Sans Serif"/>
                <a:cs typeface="Microsoft Sans Serif"/>
              </a:rPr>
              <a:t> agricultor</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recibiera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precio</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justo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cosecha.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 </a:t>
            </a:r>
            <a:r>
              <a:rPr sz="1000" spc="-40" dirty="0">
                <a:solidFill>
                  <a:srgbClr val="57585B"/>
                </a:solidFill>
                <a:latin typeface="Microsoft Sans Serif"/>
                <a:cs typeface="Microsoft Sans Serif"/>
              </a:rPr>
              <a:t>NCASS </a:t>
            </a:r>
            <a:r>
              <a:rPr sz="1000" spc="-35" dirty="0">
                <a:solidFill>
                  <a:srgbClr val="57585B"/>
                </a:solidFill>
                <a:latin typeface="Microsoft Sans Serif"/>
                <a:cs typeface="Microsoft Sans Serif"/>
              </a:rPr>
              <a:t>puso a Kate en </a:t>
            </a:r>
            <a:r>
              <a:rPr sz="1000" spc="-30" dirty="0">
                <a:solidFill>
                  <a:srgbClr val="57585B"/>
                </a:solidFill>
                <a:latin typeface="Microsoft Sans Serif"/>
                <a:cs typeface="Microsoft Sans Serif"/>
              </a:rPr>
              <a:t>contacto con </a:t>
            </a:r>
            <a:r>
              <a:rPr sz="1000" spc="-35" dirty="0">
                <a:solidFill>
                  <a:srgbClr val="57585B"/>
                </a:solidFill>
                <a:latin typeface="Microsoft Sans Serif"/>
                <a:cs typeface="Microsoft Sans Serif"/>
              </a:rPr>
              <a:t>Digbeth </a:t>
            </a:r>
            <a:r>
              <a:rPr sz="1000" spc="-30" dirty="0">
                <a:solidFill>
                  <a:srgbClr val="57585B"/>
                </a:solidFill>
                <a:latin typeface="Microsoft Sans Serif"/>
                <a:cs typeface="Microsoft Sans Serif"/>
              </a:rPr>
              <a:t> Dining</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Club</a:t>
            </a:r>
            <a:r>
              <a:rPr sz="1000" spc="-30" dirty="0">
                <a:solidFill>
                  <a:srgbClr val="57585B"/>
                </a:solidFill>
                <a:latin typeface="Microsoft Sans Serif"/>
                <a:cs typeface="Microsoft Sans Serif"/>
              </a:rPr>
              <a:t> (DDC),</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quienes</a:t>
            </a:r>
            <a:r>
              <a:rPr sz="1000" spc="-30" dirty="0">
                <a:solidFill>
                  <a:srgbClr val="57585B"/>
                </a:solidFill>
                <a:latin typeface="Microsoft Sans Serif"/>
                <a:cs typeface="Microsoft Sans Serif"/>
              </a:rPr>
              <a:t> estaban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lanzando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 proyecto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comida callejera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pedir online y recoger </a:t>
            </a:r>
            <a:r>
              <a:rPr sz="1000" spc="-25" dirty="0">
                <a:solidFill>
                  <a:srgbClr val="57585B"/>
                </a:solidFill>
                <a:latin typeface="Microsoft Sans Serif"/>
                <a:cs typeface="Microsoft Sans Serif"/>
              </a:rPr>
              <a:t> (Click</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&amp;</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Collect)</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reúne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empresas</a:t>
            </a:r>
            <a:r>
              <a:rPr sz="1000" spc="-30" dirty="0">
                <a:solidFill>
                  <a:srgbClr val="57585B"/>
                </a:solidFill>
                <a:latin typeface="Microsoft Sans Serif"/>
                <a:cs typeface="Microsoft Sans Serif"/>
              </a:rPr>
              <a:t> locales</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 y bebidas. Este Click </a:t>
            </a:r>
            <a:r>
              <a:rPr sz="1000" spc="-40" dirty="0">
                <a:solidFill>
                  <a:srgbClr val="57585B"/>
                </a:solidFill>
                <a:latin typeface="Microsoft Sans Serif"/>
                <a:cs typeface="Microsoft Sans Serif"/>
              </a:rPr>
              <a:t>&amp; </a:t>
            </a:r>
            <a:r>
              <a:rPr sz="1000" spc="-25" dirty="0">
                <a:solidFill>
                  <a:srgbClr val="57585B"/>
                </a:solidFill>
                <a:latin typeface="Microsoft Sans Serif"/>
                <a:cs typeface="Microsoft Sans Serif"/>
              </a:rPr>
              <a:t>Collect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Slow Food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Birmingham </a:t>
            </a:r>
            <a:r>
              <a:rPr sz="1000" spc="-30" dirty="0">
                <a:solidFill>
                  <a:srgbClr val="57585B"/>
                </a:solidFill>
                <a:latin typeface="Microsoft Sans Serif"/>
                <a:cs typeface="Microsoft Sans Serif"/>
              </a:rPr>
              <a:t>fue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asociación perfecta para expandir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clientela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Slow</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Food</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ayudar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productores </a:t>
            </a:r>
            <a:r>
              <a:rPr sz="1000" spc="-25" dirty="0">
                <a:solidFill>
                  <a:srgbClr val="57585B"/>
                </a:solidFill>
                <a:latin typeface="Microsoft Sans Serif"/>
                <a:cs typeface="Microsoft Sans Serif"/>
              </a:rPr>
              <a:t> locales. </a:t>
            </a:r>
            <a:r>
              <a:rPr sz="1000" spc="-30" dirty="0">
                <a:solidFill>
                  <a:srgbClr val="57585B"/>
                </a:solidFill>
                <a:latin typeface="Microsoft Sans Serif"/>
                <a:cs typeface="Microsoft Sans Serif"/>
              </a:rPr>
              <a:t>Kate </a:t>
            </a:r>
            <a:r>
              <a:rPr sz="1000" spc="-25" dirty="0">
                <a:solidFill>
                  <a:srgbClr val="57585B"/>
                </a:solidFill>
                <a:latin typeface="Microsoft Sans Serif"/>
                <a:cs typeface="Microsoft Sans Serif"/>
              </a:rPr>
              <a:t>sintió </a:t>
            </a:r>
            <a:r>
              <a:rPr sz="1000" spc="-35" dirty="0">
                <a:solidFill>
                  <a:srgbClr val="57585B"/>
                </a:solidFill>
                <a:latin typeface="Microsoft Sans Serif"/>
                <a:cs typeface="Microsoft Sans Serif"/>
              </a:rPr>
              <a:t>que </a:t>
            </a:r>
            <a:r>
              <a:rPr sz="1000" spc="-25" dirty="0">
                <a:solidFill>
                  <a:srgbClr val="57585B"/>
                </a:solidFill>
                <a:latin typeface="Microsoft Sans Serif"/>
                <a:cs typeface="Microsoft Sans Serif"/>
              </a:rPr>
              <a:t>trabajar </a:t>
            </a:r>
            <a:r>
              <a:rPr sz="1000" spc="-30" dirty="0">
                <a:solidFill>
                  <a:srgbClr val="57585B"/>
                </a:solidFill>
                <a:latin typeface="Microsoft Sans Serif"/>
                <a:cs typeface="Microsoft Sans Serif"/>
              </a:rPr>
              <a:t>con </a:t>
            </a:r>
            <a:r>
              <a:rPr sz="1000" spc="-45" dirty="0">
                <a:solidFill>
                  <a:srgbClr val="57585B"/>
                </a:solidFill>
                <a:latin typeface="Microsoft Sans Serif"/>
                <a:cs typeface="Microsoft Sans Serif"/>
              </a:rPr>
              <a:t>DDC </a:t>
            </a:r>
            <a:r>
              <a:rPr sz="1000" spc="-30" dirty="0">
                <a:solidFill>
                  <a:srgbClr val="57585B"/>
                </a:solidFill>
                <a:latin typeface="Microsoft Sans Serif"/>
                <a:cs typeface="Microsoft Sans Serif"/>
              </a:rPr>
              <a:t>fue </a:t>
            </a:r>
            <a:r>
              <a:rPr sz="1000" spc="-25" dirty="0">
                <a:solidFill>
                  <a:srgbClr val="57585B"/>
                </a:solidFill>
                <a:latin typeface="Microsoft Sans Serif"/>
                <a:cs typeface="Microsoft Sans Serif"/>
              </a:rPr>
              <a:t>fantástico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porque</a:t>
            </a:r>
            <a:r>
              <a:rPr sz="1000" spc="37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entendieron</a:t>
            </a:r>
            <a:r>
              <a:rPr sz="1000" spc="37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37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concepto.</a:t>
            </a:r>
            <a:r>
              <a:rPr sz="1000" spc="37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a:t>
            </a:r>
            <a:r>
              <a:rPr sz="1000" spc="37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380" dirty="0">
                <a:solidFill>
                  <a:srgbClr val="57585B"/>
                </a:solidFill>
                <a:latin typeface="Microsoft Sans Serif"/>
                <a:cs typeface="Microsoft Sans Serif"/>
              </a:rPr>
              <a:t> </a:t>
            </a:r>
            <a:r>
              <a:rPr sz="1000" spc="-25" dirty="0">
                <a:solidFill>
                  <a:srgbClr val="57585B"/>
                </a:solidFill>
                <a:latin typeface="Microsoft Sans Serif"/>
                <a:cs typeface="Microsoft Sans Serif"/>
              </a:rPr>
              <a:t>clientes</a:t>
            </a:r>
            <a:endParaRPr sz="1000">
              <a:latin typeface="Microsoft Sans Serif"/>
              <a:cs typeface="Microsoft Sans Serif"/>
            </a:endParaRPr>
          </a:p>
        </p:txBody>
      </p:sp>
      <p:sp>
        <p:nvSpPr>
          <p:cNvPr id="4" name="object 4"/>
          <p:cNvSpPr txBox="1"/>
          <p:nvPr/>
        </p:nvSpPr>
        <p:spPr>
          <a:xfrm>
            <a:off x="4101468" y="6780656"/>
            <a:ext cx="3018155" cy="328295"/>
          </a:xfrm>
          <a:prstGeom prst="rect">
            <a:avLst/>
          </a:prstGeom>
        </p:spPr>
        <p:txBody>
          <a:bodyPr vert="horz" wrap="square" lIns="0" tIns="17774" rIns="0" bIns="0" rtlCol="0">
            <a:spAutoFit/>
          </a:bodyPr>
          <a:lstStyle/>
          <a:p>
            <a:pPr marL="12697" marR="5077">
              <a:lnSpc>
                <a:spcPts val="1190"/>
              </a:lnSpc>
              <a:spcBef>
                <a:spcPts val="140"/>
              </a:spcBef>
              <a:tabLst>
                <a:tab pos="616399" algn="l"/>
                <a:tab pos="946500" algn="l"/>
                <a:tab pos="1361662" algn="l"/>
                <a:tab pos="1904424" algn="l"/>
                <a:tab pos="2146284" algn="l"/>
                <a:tab pos="2476383" algn="l"/>
              </a:tabLst>
            </a:pPr>
            <a:r>
              <a:rPr sz="1000" spc="-35" dirty="0">
                <a:solidFill>
                  <a:srgbClr val="57585B"/>
                </a:solidFill>
                <a:latin typeface="Microsoft Sans Serif"/>
                <a:cs typeface="Microsoft Sans Serif"/>
              </a:rPr>
              <a:t>e</a:t>
            </a:r>
            <a:r>
              <a:rPr sz="1000" spc="-25" dirty="0">
                <a:solidFill>
                  <a:srgbClr val="57585B"/>
                </a:solidFill>
                <a:latin typeface="Microsoft Sans Serif"/>
                <a:cs typeface="Microsoft Sans Serif"/>
              </a:rPr>
              <a:t>s</a:t>
            </a:r>
            <a:r>
              <a:rPr sz="1000" spc="-20" dirty="0">
                <a:solidFill>
                  <a:srgbClr val="57585B"/>
                </a:solidFill>
                <a:latin typeface="Microsoft Sans Serif"/>
                <a:cs typeface="Microsoft Sans Serif"/>
              </a:rPr>
              <a:t>t</a:t>
            </a:r>
            <a:r>
              <a:rPr sz="1000" spc="-30" dirty="0">
                <a:solidFill>
                  <a:srgbClr val="57585B"/>
                </a:solidFill>
                <a:latin typeface="Microsoft Sans Serif"/>
                <a:cs typeface="Microsoft Sans Serif"/>
              </a:rPr>
              <a:t>a</a:t>
            </a:r>
            <a:r>
              <a:rPr sz="1000" spc="-35" dirty="0">
                <a:solidFill>
                  <a:srgbClr val="57585B"/>
                </a:solidFill>
                <a:latin typeface="Microsoft Sans Serif"/>
                <a:cs typeface="Microsoft Sans Serif"/>
              </a:rPr>
              <a:t>ban</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5" dirty="0">
                <a:solidFill>
                  <a:srgbClr val="57585B"/>
                </a:solidFill>
                <a:latin typeface="Microsoft Sans Serif"/>
                <a:cs typeface="Microsoft Sans Serif"/>
              </a:rPr>
              <a:t>ll</a:t>
            </a:r>
            <a:r>
              <a:rPr sz="1000" spc="30" dirty="0">
                <a:solidFill>
                  <a:srgbClr val="57585B"/>
                </a:solidFill>
                <a:latin typeface="Microsoft Sans Serif"/>
                <a:cs typeface="Microsoft Sans Serif"/>
              </a:rPr>
              <a:t>í</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apo</a:t>
            </a:r>
            <a:r>
              <a:rPr sz="1000" spc="-25" dirty="0">
                <a:solidFill>
                  <a:srgbClr val="57585B"/>
                </a:solidFill>
                <a:latin typeface="Microsoft Sans Serif"/>
                <a:cs typeface="Microsoft Sans Serif"/>
              </a:rPr>
              <a:t>y</a:t>
            </a:r>
            <a:r>
              <a:rPr sz="1000" spc="-35" dirty="0">
                <a:solidFill>
                  <a:srgbClr val="57585B"/>
                </a:solidFill>
                <a:latin typeface="Microsoft Sans Serif"/>
                <a:cs typeface="Microsoft Sans Serif"/>
              </a:rPr>
              <a:t>a</a:t>
            </a:r>
            <a:r>
              <a:rPr sz="1000" spc="-20" dirty="0">
                <a:solidFill>
                  <a:srgbClr val="57585B"/>
                </a:solidFill>
                <a:latin typeface="Microsoft Sans Serif"/>
                <a:cs typeface="Microsoft Sans Serif"/>
              </a:rPr>
              <a:t>r</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a:t>
            </a:r>
            <a:r>
              <a:rPr sz="1000" spc="-45" dirty="0">
                <a:solidFill>
                  <a:srgbClr val="57585B"/>
                </a:solidFill>
                <a:latin typeface="Microsoft Sans Serif"/>
                <a:cs typeface="Microsoft Sans Serif"/>
              </a:rPr>
              <a:t>m</a:t>
            </a:r>
            <a:r>
              <a:rPr sz="1000" spc="-35" dirty="0">
                <a:solidFill>
                  <a:srgbClr val="57585B"/>
                </a:solidFill>
                <a:latin typeface="Microsoft Sans Serif"/>
                <a:cs typeface="Microsoft Sans Serif"/>
              </a:rPr>
              <a:t>p</a:t>
            </a:r>
            <a:r>
              <a:rPr sz="1000" spc="-30" dirty="0">
                <a:solidFill>
                  <a:srgbClr val="57585B"/>
                </a:solidFill>
                <a:latin typeface="Microsoft Sans Serif"/>
                <a:cs typeface="Microsoft Sans Serif"/>
              </a:rPr>
              <a:t>re</a:t>
            </a:r>
            <a:r>
              <a:rPr sz="1000" spc="-20" dirty="0">
                <a:solidFill>
                  <a:srgbClr val="57585B"/>
                </a:solidFill>
                <a:latin typeface="Microsoft Sans Serif"/>
                <a:cs typeface="Microsoft Sans Serif"/>
              </a:rPr>
              <a:t>s</a:t>
            </a:r>
            <a:r>
              <a:rPr sz="1000" spc="-45" dirty="0">
                <a:solidFill>
                  <a:srgbClr val="57585B"/>
                </a:solidFill>
                <a:latin typeface="Microsoft Sans Serif"/>
                <a:cs typeface="Microsoft Sans Serif"/>
              </a:rPr>
              <a:t>a</a:t>
            </a:r>
            <a:r>
              <a:rPr sz="1000" spc="-20" dirty="0">
                <a:solidFill>
                  <a:srgbClr val="57585B"/>
                </a:solidFill>
                <a:latin typeface="Microsoft Sans Serif"/>
                <a:cs typeface="Microsoft Sans Serif"/>
              </a:rPr>
              <a:t>s  </a:t>
            </a:r>
            <a:r>
              <a:rPr sz="1000" spc="-30" dirty="0">
                <a:solidFill>
                  <a:srgbClr val="57585B"/>
                </a:solidFill>
                <a:latin typeface="Microsoft Sans Serif"/>
                <a:cs typeface="Microsoft Sans Serif"/>
              </a:rPr>
              <a:t>independientes,</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podían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comprar</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cajas</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endParaRPr sz="1000">
              <a:latin typeface="Microsoft Sans Serif"/>
              <a:cs typeface="Microsoft Sans Serif"/>
            </a:endParaRPr>
          </a:p>
        </p:txBody>
      </p:sp>
      <p:sp>
        <p:nvSpPr>
          <p:cNvPr id="5" name="object 5"/>
          <p:cNvSpPr txBox="1"/>
          <p:nvPr/>
        </p:nvSpPr>
        <p:spPr>
          <a:xfrm>
            <a:off x="4099940" y="7083932"/>
            <a:ext cx="3025140" cy="2058670"/>
          </a:xfrm>
          <a:prstGeom prst="rect">
            <a:avLst/>
          </a:prstGeom>
        </p:spPr>
        <p:txBody>
          <a:bodyPr vert="horz" wrap="square" lIns="0" tIns="17774" rIns="0" bIns="0" rtlCol="0">
            <a:spAutoFit/>
          </a:bodyPr>
          <a:lstStyle/>
          <a:p>
            <a:pPr marL="13967" marR="10157" algn="just">
              <a:lnSpc>
                <a:spcPts val="1190"/>
              </a:lnSpc>
              <a:spcBef>
                <a:spcPts val="140"/>
              </a:spcBef>
            </a:pPr>
            <a:r>
              <a:rPr sz="1000" spc="-25" dirty="0">
                <a:solidFill>
                  <a:srgbClr val="57585B"/>
                </a:solidFill>
                <a:latin typeface="Microsoft Sans Serif"/>
                <a:cs typeface="Microsoft Sans Serif"/>
              </a:rPr>
              <a:t>frutas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verduras,</a:t>
            </a:r>
            <a:r>
              <a:rPr sz="1000" spc="-20" dirty="0">
                <a:solidFill>
                  <a:srgbClr val="57585B"/>
                </a:solidFill>
                <a:latin typeface="Microsoft Sans Serif"/>
                <a:cs typeface="Microsoft Sans Serif"/>
              </a:rPr>
              <a:t> </a:t>
            </a:r>
            <a:r>
              <a:rPr sz="1000" spc="-15" dirty="0">
                <a:solidFill>
                  <a:srgbClr val="57585B"/>
                </a:solidFill>
                <a:latin typeface="Microsoft Sans Serif"/>
                <a:cs typeface="Microsoft Sans Serif"/>
              </a:rPr>
              <a:t>así</a:t>
            </a:r>
            <a:r>
              <a:rPr sz="1000" spc="-1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a:t>
            </a:r>
            <a:r>
              <a:rPr sz="1000" spc="-35" dirty="0">
                <a:solidFill>
                  <a:srgbClr val="57585B"/>
                </a:solidFill>
                <a:latin typeface="Microsoft Sans Serif"/>
                <a:cs typeface="Microsoft Sans Serif"/>
              </a:rPr>
              <a:t> muchos</a:t>
            </a:r>
            <a:r>
              <a:rPr sz="1000" spc="-30" dirty="0">
                <a:solidFill>
                  <a:srgbClr val="57585B"/>
                </a:solidFill>
                <a:latin typeface="Microsoft Sans Serif"/>
                <a:cs typeface="Microsoft Sans Serif"/>
              </a:rPr>
              <a:t> otros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mismo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tiempo.</a:t>
            </a:r>
            <a:endParaRPr sz="1000">
              <a:latin typeface="Microsoft Sans Serif"/>
              <a:cs typeface="Microsoft Sans Serif"/>
            </a:endParaRPr>
          </a:p>
          <a:p>
            <a:pPr marL="12697">
              <a:spcBef>
                <a:spcPts val="17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3967" marR="5077" algn="just">
              <a:lnSpc>
                <a:spcPct val="99600"/>
              </a:lnSpc>
              <a:spcBef>
                <a:spcPts val="25"/>
              </a:spcBef>
            </a:pPr>
            <a:r>
              <a:rPr sz="1000" spc="-30" dirty="0">
                <a:solidFill>
                  <a:srgbClr val="57585B"/>
                </a:solidFill>
                <a:latin typeface="Microsoft Sans Serif"/>
                <a:cs typeface="Microsoft Sans Serif"/>
              </a:rPr>
              <a:t>Antes</a:t>
            </a:r>
            <a:r>
              <a:rPr sz="1000" spc="-25" dirty="0">
                <a:solidFill>
                  <a:srgbClr val="57585B"/>
                </a:solidFill>
                <a:latin typeface="Microsoft Sans Serif"/>
                <a:cs typeface="Microsoft Sans Serif"/>
              </a:rPr>
              <a:t> del</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Covid-19,</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Slow</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Food</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Birmingham</a:t>
            </a:r>
            <a:r>
              <a:rPr sz="1000" spc="-30" dirty="0">
                <a:solidFill>
                  <a:srgbClr val="57585B"/>
                </a:solidFill>
                <a:latin typeface="Microsoft Sans Serif"/>
                <a:cs typeface="Microsoft Sans Serif"/>
              </a:rPr>
              <a:t> </a:t>
            </a:r>
            <a:r>
              <a:rPr sz="1000" spc="-15" dirty="0">
                <a:solidFill>
                  <a:srgbClr val="57585B"/>
                </a:solidFill>
                <a:latin typeface="Microsoft Sans Serif"/>
                <a:cs typeface="Microsoft Sans Serif"/>
              </a:rPr>
              <a:t>tenía </a:t>
            </a:r>
            <a:r>
              <a:rPr sz="1000" spc="-35" dirty="0">
                <a:solidFill>
                  <a:srgbClr val="57585B"/>
                </a:solidFill>
                <a:latin typeface="Microsoft Sans Serif"/>
                <a:cs typeface="Microsoft Sans Serif"/>
              </a:rPr>
              <a:t>20 </a:t>
            </a:r>
            <a:r>
              <a:rPr sz="1000" spc="-30" dirty="0">
                <a:solidFill>
                  <a:srgbClr val="57585B"/>
                </a:solidFill>
                <a:latin typeface="Microsoft Sans Serif"/>
                <a:cs typeface="Microsoft Sans Serif"/>
              </a:rPr>
              <a:t> clientes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semana,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ahora</a:t>
            </a:r>
            <a:r>
              <a:rPr sz="1000" spc="-30" dirty="0">
                <a:solidFill>
                  <a:srgbClr val="57585B"/>
                </a:solidFill>
                <a:latin typeface="Microsoft Sans Serif"/>
                <a:cs typeface="Microsoft Sans Serif"/>
              </a:rPr>
              <a:t> estos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números</a:t>
            </a:r>
            <a:r>
              <a:rPr sz="1000" spc="-30" dirty="0">
                <a:solidFill>
                  <a:srgbClr val="57585B"/>
                </a:solidFill>
                <a:latin typeface="Microsoft Sans Serif"/>
                <a:cs typeface="Microsoft Sans Serif"/>
              </a:rPr>
              <a:t> están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creciendo.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historia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está</a:t>
            </a:r>
            <a:r>
              <a:rPr sz="1000" spc="-30" dirty="0">
                <a:solidFill>
                  <a:srgbClr val="57585B"/>
                </a:solidFill>
                <a:latin typeface="Microsoft Sans Serif"/>
                <a:cs typeface="Microsoft Sans Serif"/>
              </a:rPr>
              <a:t> siendo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escuchada</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muchas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personas</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30" dirty="0">
                <a:solidFill>
                  <a:srgbClr val="57585B"/>
                </a:solidFill>
                <a:latin typeface="Microsoft Sans Serif"/>
                <a:cs typeface="Microsoft Sans Serif"/>
              </a:rPr>
              <a:t> ventas están </a:t>
            </a:r>
            <a:r>
              <a:rPr sz="1000" spc="-25" dirty="0">
                <a:solidFill>
                  <a:srgbClr val="57585B"/>
                </a:solidFill>
                <a:latin typeface="Microsoft Sans Serif"/>
                <a:cs typeface="Microsoft Sans Serif"/>
              </a:rPr>
              <a:t>creciendo.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Esto</a:t>
            </a:r>
            <a:r>
              <a:rPr sz="1000" spc="-25" dirty="0">
                <a:solidFill>
                  <a:srgbClr val="57585B"/>
                </a:solidFill>
                <a:latin typeface="Microsoft Sans Serif"/>
                <a:cs typeface="Microsoft Sans Serif"/>
              </a:rPr>
              <a:t> significa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productores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encuentran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lugar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spc="-30" dirty="0">
                <a:solidFill>
                  <a:srgbClr val="57585B"/>
                </a:solidFill>
                <a:latin typeface="Microsoft Sans Serif"/>
                <a:cs typeface="Microsoft Sans Serif"/>
              </a:rPr>
              <a:t> seguro</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gracias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SFB.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enfoque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desarrollo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alimentos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promueve</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dieta</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estacional</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reduce</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desperdicio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alimentos,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creando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enfoque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 </a:t>
            </a:r>
            <a:r>
              <a:rPr sz="1000" spc="-30" dirty="0">
                <a:solidFill>
                  <a:srgbClr val="57585B"/>
                </a:solidFill>
                <a:latin typeface="Microsoft Sans Serif"/>
                <a:cs typeface="Microsoft Sans Serif"/>
              </a:rPr>
              <a:t> respetuoso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clima.</a:t>
            </a:r>
            <a:endParaRPr sz="1000">
              <a:latin typeface="Microsoft Sans Serif"/>
              <a:cs typeface="Microsoft Sans Serif"/>
            </a:endParaRPr>
          </a:p>
        </p:txBody>
      </p:sp>
      <p:sp>
        <p:nvSpPr>
          <p:cNvPr id="6" name="object 6"/>
          <p:cNvSpPr txBox="1"/>
          <p:nvPr/>
        </p:nvSpPr>
        <p:spPr>
          <a:xfrm>
            <a:off x="4099943" y="9283397"/>
            <a:ext cx="3021330" cy="506730"/>
          </a:xfrm>
          <a:prstGeom prst="rect">
            <a:avLst/>
          </a:prstGeom>
        </p:spPr>
        <p:txBody>
          <a:bodyPr vert="horz" wrap="square" lIns="0" tIns="12697" rIns="0" bIns="0" rtlCol="0">
            <a:spAutoFit/>
          </a:bodyPr>
          <a:lstStyle/>
          <a:p>
            <a:pPr marL="12697">
              <a:lnSpc>
                <a:spcPts val="1412"/>
              </a:lnSpc>
              <a:spcBef>
                <a:spcPts val="100"/>
              </a:spcBef>
            </a:pPr>
            <a:r>
              <a:rPr sz="1200" spc="-20" dirty="0">
                <a:solidFill>
                  <a:srgbClr val="004448"/>
                </a:solidFill>
                <a:latin typeface="Microsoft Sans Serif"/>
                <a:cs typeface="Microsoft Sans Serif"/>
              </a:rPr>
              <a:t>H</a:t>
            </a:r>
            <a:r>
              <a:rPr sz="1200" spc="-15" dirty="0">
                <a:solidFill>
                  <a:srgbClr val="004448"/>
                </a:solidFill>
                <a:latin typeface="Microsoft Sans Serif"/>
                <a:cs typeface="Microsoft Sans Serif"/>
              </a:rPr>
              <a:t>a</a:t>
            </a:r>
            <a:r>
              <a:rPr sz="1200" dirty="0">
                <a:solidFill>
                  <a:srgbClr val="004448"/>
                </a:solidFill>
                <a:latin typeface="Microsoft Sans Serif"/>
                <a:cs typeface="Microsoft Sans Serif"/>
              </a:rPr>
              <a:t>z</a:t>
            </a:r>
            <a:r>
              <a:rPr sz="1200" spc="-20" dirty="0">
                <a:solidFill>
                  <a:srgbClr val="004448"/>
                </a:solidFill>
                <a:latin typeface="Microsoft Sans Serif"/>
                <a:cs typeface="Microsoft Sans Serif"/>
              </a:rPr>
              <a:t> </a:t>
            </a:r>
            <a:r>
              <a:rPr sz="1200" dirty="0">
                <a:solidFill>
                  <a:srgbClr val="004448"/>
                </a:solidFill>
                <a:latin typeface="Microsoft Sans Serif"/>
                <a:cs typeface="Microsoft Sans Serif"/>
              </a:rPr>
              <a:t>c</a:t>
            </a:r>
            <a:r>
              <a:rPr sz="1200" spc="-25" dirty="0">
                <a:solidFill>
                  <a:srgbClr val="004448"/>
                </a:solidFill>
                <a:latin typeface="Microsoft Sans Serif"/>
                <a:cs typeface="Microsoft Sans Serif"/>
              </a:rPr>
              <a:t>li</a:t>
            </a:r>
            <a:r>
              <a:rPr sz="1200" dirty="0">
                <a:solidFill>
                  <a:srgbClr val="004448"/>
                </a:solidFill>
                <a:latin typeface="Microsoft Sans Serif"/>
                <a:cs typeface="Microsoft Sans Serif"/>
              </a:rPr>
              <a:t>ck</a:t>
            </a:r>
            <a:r>
              <a:rPr sz="1200" spc="-95" dirty="0">
                <a:solidFill>
                  <a:srgbClr val="004448"/>
                </a:solidFill>
                <a:latin typeface="Microsoft Sans Serif"/>
                <a:cs typeface="Microsoft Sans Serif"/>
              </a:rPr>
              <a:t> </a:t>
            </a:r>
            <a:r>
              <a:rPr sz="1200" spc="-5" dirty="0">
                <a:solidFill>
                  <a:srgbClr val="004448"/>
                </a:solidFill>
                <a:latin typeface="Microsoft Sans Serif"/>
                <a:cs typeface="Microsoft Sans Serif"/>
              </a:rPr>
              <a:t>pa</a:t>
            </a:r>
            <a:r>
              <a:rPr sz="1200" spc="-20" dirty="0">
                <a:solidFill>
                  <a:srgbClr val="004448"/>
                </a:solidFill>
                <a:latin typeface="Microsoft Sans Serif"/>
                <a:cs typeface="Microsoft Sans Serif"/>
              </a:rPr>
              <a:t>r</a:t>
            </a:r>
            <a:r>
              <a:rPr sz="1200" spc="-5" dirty="0">
                <a:solidFill>
                  <a:srgbClr val="004448"/>
                </a:solidFill>
                <a:latin typeface="Microsoft Sans Serif"/>
                <a:cs typeface="Microsoft Sans Serif"/>
              </a:rPr>
              <a:t>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v</a:t>
            </a:r>
            <a:r>
              <a:rPr sz="1200" spc="-15" dirty="0">
                <a:solidFill>
                  <a:srgbClr val="004448"/>
                </a:solidFill>
                <a:latin typeface="Microsoft Sans Serif"/>
                <a:cs typeface="Microsoft Sans Serif"/>
              </a:rPr>
              <a:t>e</a:t>
            </a:r>
            <a:r>
              <a:rPr sz="1200" dirty="0">
                <a:solidFill>
                  <a:srgbClr val="004448"/>
                </a:solidFill>
                <a:latin typeface="Microsoft Sans Serif"/>
                <a:cs typeface="Microsoft Sans Serif"/>
              </a:rPr>
              <a:t>r</a:t>
            </a:r>
            <a:endParaRPr sz="1200">
              <a:latin typeface="Microsoft Sans Serif"/>
              <a:cs typeface="Microsoft Sans Serif"/>
            </a:endParaRPr>
          </a:p>
          <a:p>
            <a:pPr marL="13967" marR="5077">
              <a:lnSpc>
                <a:spcPts val="1200"/>
              </a:lnSpc>
              <a:spcBef>
                <a:spcPts val="15"/>
              </a:spcBef>
            </a:pPr>
            <a:r>
              <a:rPr sz="1000" spc="-35" dirty="0">
                <a:solidFill>
                  <a:srgbClr val="57585B"/>
                </a:solidFill>
                <a:latin typeface="Microsoft Sans Serif"/>
                <a:cs typeface="Microsoft Sans Serif"/>
              </a:rPr>
              <a:t>La</a:t>
            </a:r>
            <a:r>
              <a:rPr sz="1000" spc="165" dirty="0">
                <a:solidFill>
                  <a:srgbClr val="57585B"/>
                </a:solidFill>
                <a:latin typeface="Microsoft Sans Serif"/>
                <a:cs typeface="Microsoft Sans Serif"/>
              </a:rPr>
              <a:t> </a:t>
            </a:r>
            <a:r>
              <a:rPr sz="1000" spc="-30" dirty="0">
                <a:solidFill>
                  <a:srgbClr val="57585B"/>
                </a:solidFill>
                <a:latin typeface="Microsoft Sans Serif"/>
                <a:cs typeface="Microsoft Sans Serif"/>
              </a:rPr>
              <a:t>asociación</a:t>
            </a:r>
            <a:r>
              <a:rPr sz="1000" spc="175" dirty="0">
                <a:solidFill>
                  <a:srgbClr val="57585B"/>
                </a:solidFill>
                <a:latin typeface="Microsoft Sans Serif"/>
                <a:cs typeface="Microsoft Sans Serif"/>
              </a:rPr>
              <a:t> </a:t>
            </a:r>
            <a:r>
              <a:rPr sz="1000" u="sng" spc="-35" dirty="0">
                <a:solidFill>
                  <a:srgbClr val="1F5E9E"/>
                </a:solidFill>
                <a:uFill>
                  <a:solidFill>
                    <a:srgbClr val="1F5E9E"/>
                  </a:solidFill>
                </a:uFill>
                <a:latin typeface="Microsoft Sans Serif"/>
                <a:cs typeface="Microsoft Sans Serif"/>
                <a:hlinkClick r:id="rId2"/>
              </a:rPr>
              <a:t>Slow</a:t>
            </a:r>
            <a:r>
              <a:rPr sz="1000" u="sng" spc="125" dirty="0">
                <a:solidFill>
                  <a:srgbClr val="1F5E9E"/>
                </a:solidFill>
                <a:uFill>
                  <a:solidFill>
                    <a:srgbClr val="1F5E9E"/>
                  </a:solidFill>
                </a:uFill>
                <a:latin typeface="Microsoft Sans Serif"/>
                <a:cs typeface="Microsoft Sans Serif"/>
                <a:hlinkClick r:id="rId2"/>
              </a:rPr>
              <a:t> </a:t>
            </a:r>
            <a:r>
              <a:rPr sz="1000" u="sng" spc="-35" dirty="0">
                <a:solidFill>
                  <a:srgbClr val="1F5E9E"/>
                </a:solidFill>
                <a:uFill>
                  <a:solidFill>
                    <a:srgbClr val="1F5E9E"/>
                  </a:solidFill>
                </a:uFill>
                <a:latin typeface="Microsoft Sans Serif"/>
                <a:cs typeface="Microsoft Sans Serif"/>
                <a:hlinkClick r:id="rId2"/>
              </a:rPr>
              <a:t>Food</a:t>
            </a:r>
            <a:r>
              <a:rPr sz="1000" u="sng" spc="140" dirty="0">
                <a:solidFill>
                  <a:srgbClr val="1F5E9E"/>
                </a:solidFill>
                <a:uFill>
                  <a:solidFill>
                    <a:srgbClr val="1F5E9E"/>
                  </a:solidFill>
                </a:uFill>
                <a:latin typeface="Microsoft Sans Serif"/>
                <a:cs typeface="Microsoft Sans Serif"/>
                <a:hlinkClick r:id="rId2"/>
              </a:rPr>
              <a:t> </a:t>
            </a:r>
            <a:r>
              <a:rPr sz="1000" u="sng" spc="-35" dirty="0">
                <a:solidFill>
                  <a:srgbClr val="1F5E9E"/>
                </a:solidFill>
                <a:uFill>
                  <a:solidFill>
                    <a:srgbClr val="1F5E9E"/>
                  </a:solidFill>
                </a:uFill>
                <a:latin typeface="Microsoft Sans Serif"/>
                <a:cs typeface="Microsoft Sans Serif"/>
                <a:hlinkClick r:id="rId2"/>
              </a:rPr>
              <a:t>Birmingham</a:t>
            </a:r>
            <a:r>
              <a:rPr sz="1000" u="sng" spc="140" dirty="0">
                <a:solidFill>
                  <a:srgbClr val="1F5E9E"/>
                </a:solidFill>
                <a:uFill>
                  <a:solidFill>
                    <a:srgbClr val="1F5E9E"/>
                  </a:solidFill>
                </a:uFill>
                <a:latin typeface="Microsoft Sans Serif"/>
                <a:cs typeface="Microsoft Sans Serif"/>
              </a:rPr>
              <a:t> </a:t>
            </a:r>
            <a:r>
              <a:rPr sz="1000" spc="-30" dirty="0">
                <a:solidFill>
                  <a:srgbClr val="57585B"/>
                </a:solidFill>
                <a:latin typeface="Microsoft Sans Serif"/>
                <a:cs typeface="Microsoft Sans Serif"/>
              </a:rPr>
              <a:t>y</a:t>
            </a:r>
            <a:r>
              <a:rPr sz="1000" spc="140" dirty="0">
                <a:solidFill>
                  <a:srgbClr val="57585B"/>
                </a:solidFill>
                <a:latin typeface="Microsoft Sans Serif"/>
                <a:cs typeface="Microsoft Sans Serif"/>
              </a:rPr>
              <a:t> </a:t>
            </a:r>
            <a:r>
              <a:rPr sz="1000" spc="-45" dirty="0">
                <a:solidFill>
                  <a:srgbClr val="57585B"/>
                </a:solidFill>
                <a:latin typeface="Microsoft Sans Serif"/>
                <a:cs typeface="Microsoft Sans Serif"/>
              </a:rPr>
              <a:t>DDC</a:t>
            </a:r>
            <a:r>
              <a:rPr sz="1000" spc="13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 </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tenido</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coverture.</a:t>
            </a:r>
            <a:endParaRPr sz="1000">
              <a:latin typeface="Microsoft Sans Serif"/>
              <a:cs typeface="Microsoft Sans Serif"/>
            </a:endParaRPr>
          </a:p>
        </p:txBody>
      </p:sp>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3820798" y="7406639"/>
            <a:ext cx="214629" cy="213359"/>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3822068" y="9284413"/>
            <a:ext cx="213995" cy="189839"/>
          </a:xfrm>
          <a:prstGeom prst="rect">
            <a:avLst/>
          </a:prstGeom>
        </p:spPr>
      </p:pic>
      <p:sp>
        <p:nvSpPr>
          <p:cNvPr id="9" name="object 9"/>
          <p:cNvSpPr/>
          <p:nvPr/>
        </p:nvSpPr>
        <p:spPr>
          <a:xfrm>
            <a:off x="7149468" y="10174363"/>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0" name="object 10"/>
          <p:cNvGrpSpPr/>
          <p:nvPr/>
        </p:nvGrpSpPr>
        <p:grpSpPr>
          <a:xfrm>
            <a:off x="3" y="9189719"/>
            <a:ext cx="2784475" cy="1369060"/>
            <a:chOff x="0" y="9189719"/>
            <a:chExt cx="2784475" cy="1369060"/>
          </a:xfrm>
        </p:grpSpPr>
        <p:pic>
          <p:nvPicPr>
            <p:cNvPr id="11" name="object 11"/>
            <p:cNvPicPr/>
            <p:nvPr/>
          </p:nvPicPr>
          <p:blipFill>
            <a:blip r:embed="rId5" cstate="screen">
              <a:extLst>
                <a:ext uri="{28A0092B-C50C-407E-A947-70E740481C1C}">
                  <a14:useLocalDpi xmlns:a14="http://schemas.microsoft.com/office/drawing/2010/main"/>
                </a:ext>
              </a:extLst>
            </a:blip>
            <a:stretch>
              <a:fillRect/>
            </a:stretch>
          </p:blipFill>
          <p:spPr>
            <a:xfrm>
              <a:off x="198120" y="10095204"/>
              <a:ext cx="153035" cy="131445"/>
            </a:xfrm>
            <a:prstGeom prst="rect">
              <a:avLst/>
            </a:prstGeom>
          </p:spPr>
        </p:pic>
        <p:sp>
          <p:nvSpPr>
            <p:cNvPr id="12" name="object 12"/>
            <p:cNvSpPr/>
            <p:nvPr/>
          </p:nvSpPr>
          <p:spPr>
            <a:xfrm>
              <a:off x="132714" y="10161879"/>
              <a:ext cx="248285" cy="323215"/>
            </a:xfrm>
            <a:custGeom>
              <a:avLst/>
              <a:gdLst/>
              <a:ahLst/>
              <a:cxnLst/>
              <a:rect l="l" t="t" r="r" b="b"/>
              <a:pathLst>
                <a:path w="248285" h="323215">
                  <a:moveTo>
                    <a:pt x="132080" y="0"/>
                  </a:moveTo>
                  <a:lnTo>
                    <a:pt x="123825" y="1270"/>
                  </a:lnTo>
                  <a:lnTo>
                    <a:pt x="116205" y="5715"/>
                  </a:lnTo>
                  <a:lnTo>
                    <a:pt x="111125" y="13335"/>
                  </a:lnTo>
                  <a:lnTo>
                    <a:pt x="71755" y="121285"/>
                  </a:lnTo>
                  <a:lnTo>
                    <a:pt x="65405" y="123190"/>
                  </a:lnTo>
                  <a:lnTo>
                    <a:pt x="55880" y="119380"/>
                  </a:lnTo>
                  <a:lnTo>
                    <a:pt x="53340" y="116840"/>
                  </a:lnTo>
                  <a:lnTo>
                    <a:pt x="46355" y="94615"/>
                  </a:lnTo>
                  <a:lnTo>
                    <a:pt x="44450" y="85725"/>
                  </a:lnTo>
                  <a:lnTo>
                    <a:pt x="38100" y="80645"/>
                  </a:lnTo>
                  <a:lnTo>
                    <a:pt x="31115" y="78105"/>
                  </a:lnTo>
                  <a:lnTo>
                    <a:pt x="19050" y="76200"/>
                  </a:lnTo>
                  <a:lnTo>
                    <a:pt x="7620" y="80010"/>
                  </a:lnTo>
                  <a:lnTo>
                    <a:pt x="635" y="88265"/>
                  </a:lnTo>
                  <a:lnTo>
                    <a:pt x="0" y="100965"/>
                  </a:lnTo>
                  <a:lnTo>
                    <a:pt x="34290" y="276860"/>
                  </a:lnTo>
                  <a:lnTo>
                    <a:pt x="35560" y="277495"/>
                  </a:lnTo>
                  <a:lnTo>
                    <a:pt x="159385" y="323215"/>
                  </a:lnTo>
                  <a:lnTo>
                    <a:pt x="161290" y="321945"/>
                  </a:lnTo>
                  <a:lnTo>
                    <a:pt x="180975" y="278765"/>
                  </a:lnTo>
                  <a:lnTo>
                    <a:pt x="210185" y="257175"/>
                  </a:lnTo>
                  <a:lnTo>
                    <a:pt x="229870" y="238125"/>
                  </a:lnTo>
                  <a:lnTo>
                    <a:pt x="241935" y="219075"/>
                  </a:lnTo>
                  <a:lnTo>
                    <a:pt x="248285" y="199390"/>
                  </a:lnTo>
                  <a:lnTo>
                    <a:pt x="247650" y="180340"/>
                  </a:lnTo>
                  <a:lnTo>
                    <a:pt x="240665" y="167640"/>
                  </a:lnTo>
                  <a:lnTo>
                    <a:pt x="231140" y="158750"/>
                  </a:lnTo>
                  <a:lnTo>
                    <a:pt x="222250" y="153670"/>
                  </a:lnTo>
                  <a:lnTo>
                    <a:pt x="219075" y="152400"/>
                  </a:lnTo>
                  <a:lnTo>
                    <a:pt x="188595" y="123190"/>
                  </a:lnTo>
                  <a:lnTo>
                    <a:pt x="177165" y="121920"/>
                  </a:lnTo>
                  <a:lnTo>
                    <a:pt x="175895" y="120650"/>
                  </a:lnTo>
                  <a:lnTo>
                    <a:pt x="175895" y="119380"/>
                  </a:lnTo>
                  <a:lnTo>
                    <a:pt x="172085" y="110490"/>
                  </a:lnTo>
                  <a:lnTo>
                    <a:pt x="136525" y="91440"/>
                  </a:lnTo>
                  <a:lnTo>
                    <a:pt x="135255" y="89535"/>
                  </a:lnTo>
                  <a:lnTo>
                    <a:pt x="156845" y="29845"/>
                  </a:lnTo>
                  <a:lnTo>
                    <a:pt x="157480" y="20955"/>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sp>
          <p:nvSpPr>
            <p:cNvPr id="13" name="object 13"/>
            <p:cNvSpPr/>
            <p:nvPr/>
          </p:nvSpPr>
          <p:spPr>
            <a:xfrm>
              <a:off x="0" y="9189719"/>
              <a:ext cx="2784475" cy="1369060"/>
            </a:xfrm>
            <a:custGeom>
              <a:avLst/>
              <a:gdLst/>
              <a:ahLst/>
              <a:cxnLst/>
              <a:rect l="l" t="t" r="r" b="b"/>
              <a:pathLst>
                <a:path w="2784475" h="1369059">
                  <a:moveTo>
                    <a:pt x="2783840" y="20320"/>
                  </a:moveTo>
                  <a:lnTo>
                    <a:pt x="951865" y="20320"/>
                  </a:lnTo>
                  <a:lnTo>
                    <a:pt x="2762885" y="27305"/>
                  </a:lnTo>
                  <a:lnTo>
                    <a:pt x="2760345" y="51435"/>
                  </a:lnTo>
                  <a:lnTo>
                    <a:pt x="2748280" y="137160"/>
                  </a:lnTo>
                  <a:lnTo>
                    <a:pt x="2738120" y="195580"/>
                  </a:lnTo>
                  <a:lnTo>
                    <a:pt x="2723515" y="262864"/>
                  </a:lnTo>
                  <a:lnTo>
                    <a:pt x="2707640" y="327634"/>
                  </a:lnTo>
                  <a:lnTo>
                    <a:pt x="2690495" y="389864"/>
                  </a:lnTo>
                  <a:lnTo>
                    <a:pt x="2672080" y="448919"/>
                  </a:lnTo>
                  <a:lnTo>
                    <a:pt x="2653030" y="504799"/>
                  </a:lnTo>
                  <a:lnTo>
                    <a:pt x="2633345" y="557504"/>
                  </a:lnTo>
                  <a:lnTo>
                    <a:pt x="2613660" y="606399"/>
                  </a:lnTo>
                  <a:lnTo>
                    <a:pt x="2593975" y="652754"/>
                  </a:lnTo>
                  <a:lnTo>
                    <a:pt x="2574290" y="695299"/>
                  </a:lnTo>
                  <a:lnTo>
                    <a:pt x="2555240" y="734669"/>
                  </a:lnTo>
                  <a:lnTo>
                    <a:pt x="2536825" y="770864"/>
                  </a:lnTo>
                  <a:lnTo>
                    <a:pt x="2493010" y="847699"/>
                  </a:lnTo>
                  <a:lnTo>
                    <a:pt x="2466340" y="891514"/>
                  </a:lnTo>
                  <a:lnTo>
                    <a:pt x="2438400" y="934059"/>
                  </a:lnTo>
                  <a:lnTo>
                    <a:pt x="2409190" y="975334"/>
                  </a:lnTo>
                  <a:lnTo>
                    <a:pt x="2379345" y="1014704"/>
                  </a:lnTo>
                  <a:lnTo>
                    <a:pt x="2348230" y="1053439"/>
                  </a:lnTo>
                  <a:lnTo>
                    <a:pt x="2316480" y="1090904"/>
                  </a:lnTo>
                  <a:lnTo>
                    <a:pt x="2283460" y="1126464"/>
                  </a:lnTo>
                  <a:lnTo>
                    <a:pt x="2249805" y="1161389"/>
                  </a:lnTo>
                  <a:lnTo>
                    <a:pt x="2214880" y="1194409"/>
                  </a:lnTo>
                  <a:lnTo>
                    <a:pt x="2178685" y="1226794"/>
                  </a:lnTo>
                  <a:lnTo>
                    <a:pt x="2141855" y="1257274"/>
                  </a:lnTo>
                  <a:lnTo>
                    <a:pt x="2104390" y="1286484"/>
                  </a:lnTo>
                  <a:lnTo>
                    <a:pt x="2065655" y="1314424"/>
                  </a:lnTo>
                  <a:lnTo>
                    <a:pt x="2026285" y="1341094"/>
                  </a:lnTo>
                  <a:lnTo>
                    <a:pt x="1986280" y="1365859"/>
                  </a:lnTo>
                  <a:lnTo>
                    <a:pt x="1980564" y="1369034"/>
                  </a:lnTo>
                  <a:lnTo>
                    <a:pt x="2019300" y="1369034"/>
                  </a:lnTo>
                  <a:lnTo>
                    <a:pt x="2077720" y="1330934"/>
                  </a:lnTo>
                  <a:lnTo>
                    <a:pt x="2116455" y="1302359"/>
                  </a:lnTo>
                  <a:lnTo>
                    <a:pt x="2155190" y="1272514"/>
                  </a:lnTo>
                  <a:lnTo>
                    <a:pt x="2192020" y="1241399"/>
                  </a:lnTo>
                  <a:lnTo>
                    <a:pt x="2228215" y="1209014"/>
                  </a:lnTo>
                  <a:lnTo>
                    <a:pt x="2263775" y="1175359"/>
                  </a:lnTo>
                  <a:lnTo>
                    <a:pt x="2298065" y="1140434"/>
                  </a:lnTo>
                  <a:lnTo>
                    <a:pt x="2331720" y="1103604"/>
                  </a:lnTo>
                  <a:lnTo>
                    <a:pt x="2364105" y="1066139"/>
                  </a:lnTo>
                  <a:lnTo>
                    <a:pt x="2395220" y="1026769"/>
                  </a:lnTo>
                  <a:lnTo>
                    <a:pt x="2425700" y="986764"/>
                  </a:lnTo>
                  <a:lnTo>
                    <a:pt x="2454910" y="944854"/>
                  </a:lnTo>
                  <a:lnTo>
                    <a:pt x="2483485" y="901674"/>
                  </a:lnTo>
                  <a:lnTo>
                    <a:pt x="2510790" y="857859"/>
                  </a:lnTo>
                  <a:lnTo>
                    <a:pt x="2536825" y="812139"/>
                  </a:lnTo>
                  <a:lnTo>
                    <a:pt x="2564130" y="761339"/>
                  </a:lnTo>
                  <a:lnTo>
                    <a:pt x="2589530" y="709904"/>
                  </a:lnTo>
                  <a:lnTo>
                    <a:pt x="2613025" y="659739"/>
                  </a:lnTo>
                  <a:lnTo>
                    <a:pt x="2633980" y="609574"/>
                  </a:lnTo>
                  <a:lnTo>
                    <a:pt x="2653665" y="561314"/>
                  </a:lnTo>
                  <a:lnTo>
                    <a:pt x="2670810" y="513689"/>
                  </a:lnTo>
                  <a:lnTo>
                    <a:pt x="2686685" y="467334"/>
                  </a:lnTo>
                  <a:lnTo>
                    <a:pt x="2701290" y="422884"/>
                  </a:lnTo>
                  <a:lnTo>
                    <a:pt x="2713990" y="380339"/>
                  </a:lnTo>
                  <a:lnTo>
                    <a:pt x="2724785" y="339699"/>
                  </a:lnTo>
                  <a:lnTo>
                    <a:pt x="2734945" y="301599"/>
                  </a:lnTo>
                  <a:lnTo>
                    <a:pt x="2760345" y="184150"/>
                  </a:lnTo>
                  <a:lnTo>
                    <a:pt x="2771775" y="115570"/>
                  </a:lnTo>
                  <a:lnTo>
                    <a:pt x="2779395" y="63500"/>
                  </a:lnTo>
                  <a:lnTo>
                    <a:pt x="2782570" y="29845"/>
                  </a:lnTo>
                  <a:lnTo>
                    <a:pt x="2783840" y="20320"/>
                  </a:lnTo>
                  <a:close/>
                </a:path>
                <a:path w="2784475" h="1369059">
                  <a:moveTo>
                    <a:pt x="951230" y="0"/>
                  </a:moveTo>
                  <a:lnTo>
                    <a:pt x="897255" y="1270"/>
                  </a:lnTo>
                  <a:lnTo>
                    <a:pt x="844550" y="3175"/>
                  </a:lnTo>
                  <a:lnTo>
                    <a:pt x="791845" y="6985"/>
                  </a:lnTo>
                  <a:lnTo>
                    <a:pt x="739775" y="12065"/>
                  </a:lnTo>
                  <a:lnTo>
                    <a:pt x="688975" y="18415"/>
                  </a:lnTo>
                  <a:lnTo>
                    <a:pt x="638175" y="25400"/>
                  </a:lnTo>
                  <a:lnTo>
                    <a:pt x="588645" y="34290"/>
                  </a:lnTo>
                  <a:lnTo>
                    <a:pt x="539750" y="44450"/>
                  </a:lnTo>
                  <a:lnTo>
                    <a:pt x="490855" y="55880"/>
                  </a:lnTo>
                  <a:lnTo>
                    <a:pt x="443230" y="67945"/>
                  </a:lnTo>
                  <a:lnTo>
                    <a:pt x="396240" y="81915"/>
                  </a:lnTo>
                  <a:lnTo>
                    <a:pt x="349885" y="97155"/>
                  </a:lnTo>
                  <a:lnTo>
                    <a:pt x="304165" y="113030"/>
                  </a:lnTo>
                  <a:lnTo>
                    <a:pt x="259715" y="130810"/>
                  </a:lnTo>
                  <a:lnTo>
                    <a:pt x="215265" y="149860"/>
                  </a:lnTo>
                  <a:lnTo>
                    <a:pt x="172085" y="169545"/>
                  </a:lnTo>
                  <a:lnTo>
                    <a:pt x="129539" y="191135"/>
                  </a:lnTo>
                  <a:lnTo>
                    <a:pt x="87630" y="213360"/>
                  </a:lnTo>
                  <a:lnTo>
                    <a:pt x="46355" y="237464"/>
                  </a:lnTo>
                  <a:lnTo>
                    <a:pt x="5715" y="262229"/>
                  </a:lnTo>
                  <a:lnTo>
                    <a:pt x="0" y="266674"/>
                  </a:lnTo>
                  <a:lnTo>
                    <a:pt x="0" y="290804"/>
                  </a:lnTo>
                  <a:lnTo>
                    <a:pt x="14604" y="280644"/>
                  </a:lnTo>
                  <a:lnTo>
                    <a:pt x="57150" y="254609"/>
                  </a:lnTo>
                  <a:lnTo>
                    <a:pt x="97790" y="231140"/>
                  </a:lnTo>
                  <a:lnTo>
                    <a:pt x="139065" y="208915"/>
                  </a:lnTo>
                  <a:lnTo>
                    <a:pt x="180975" y="187325"/>
                  </a:lnTo>
                  <a:lnTo>
                    <a:pt x="224154" y="167640"/>
                  </a:lnTo>
                  <a:lnTo>
                    <a:pt x="267335" y="149225"/>
                  </a:lnTo>
                  <a:lnTo>
                    <a:pt x="311785" y="132080"/>
                  </a:lnTo>
                  <a:lnTo>
                    <a:pt x="356870" y="115570"/>
                  </a:lnTo>
                  <a:lnTo>
                    <a:pt x="402590" y="100965"/>
                  </a:lnTo>
                  <a:lnTo>
                    <a:pt x="449580" y="87630"/>
                  </a:lnTo>
                  <a:lnTo>
                    <a:pt x="496570" y="74930"/>
                  </a:lnTo>
                  <a:lnTo>
                    <a:pt x="544195" y="64135"/>
                  </a:lnTo>
                  <a:lnTo>
                    <a:pt x="593090" y="53975"/>
                  </a:lnTo>
                  <a:lnTo>
                    <a:pt x="641985" y="45720"/>
                  </a:lnTo>
                  <a:lnTo>
                    <a:pt x="692150" y="38100"/>
                  </a:lnTo>
                  <a:lnTo>
                    <a:pt x="742950" y="31750"/>
                  </a:lnTo>
                  <a:lnTo>
                    <a:pt x="793750" y="27305"/>
                  </a:lnTo>
                  <a:lnTo>
                    <a:pt x="845819" y="23495"/>
                  </a:lnTo>
                  <a:lnTo>
                    <a:pt x="898525" y="20955"/>
                  </a:lnTo>
                  <a:lnTo>
                    <a:pt x="951865" y="20320"/>
                  </a:lnTo>
                  <a:lnTo>
                    <a:pt x="2783840" y="20320"/>
                  </a:lnTo>
                  <a:lnTo>
                    <a:pt x="2783840" y="17780"/>
                  </a:lnTo>
                  <a:lnTo>
                    <a:pt x="2784475" y="6985"/>
                  </a:lnTo>
                  <a:lnTo>
                    <a:pt x="951230" y="0"/>
                  </a:lnTo>
                  <a:close/>
                </a:path>
              </a:pathLst>
            </a:custGeom>
            <a:solidFill>
              <a:srgbClr val="F5C15B"/>
            </a:solidFill>
          </p:spPr>
          <p:txBody>
            <a:bodyPr wrap="square" lIns="0" tIns="0" rIns="0" bIns="0" rtlCol="0"/>
            <a:lstStyle/>
            <a:p>
              <a:endParaRPr/>
            </a:p>
          </p:txBody>
        </p:sp>
        <p:pic>
          <p:nvPicPr>
            <p:cNvPr id="14" name="object 14"/>
            <p:cNvPicPr/>
            <p:nvPr/>
          </p:nvPicPr>
          <p:blipFill>
            <a:blip r:embed="rId6" cstate="screen">
              <a:extLst>
                <a:ext uri="{28A0092B-C50C-407E-A947-70E740481C1C}">
                  <a14:useLocalDpi xmlns:a14="http://schemas.microsoft.com/office/drawing/2010/main"/>
                </a:ext>
              </a:extLst>
            </a:blip>
            <a:stretch>
              <a:fillRect/>
            </a:stretch>
          </p:blipFill>
          <p:spPr>
            <a:xfrm>
              <a:off x="1344294" y="9796119"/>
              <a:ext cx="144144" cy="144144"/>
            </a:xfrm>
            <a:prstGeom prst="rect">
              <a:avLst/>
            </a:prstGeom>
          </p:spPr>
        </p:pic>
        <p:pic>
          <p:nvPicPr>
            <p:cNvPr id="15" name="object 15"/>
            <p:cNvPicPr/>
            <p:nvPr/>
          </p:nvPicPr>
          <p:blipFill>
            <a:blip r:embed="rId7" cstate="screen">
              <a:extLst>
                <a:ext uri="{28A0092B-C50C-407E-A947-70E740481C1C}">
                  <a14:useLocalDpi xmlns:a14="http://schemas.microsoft.com/office/drawing/2010/main"/>
                </a:ext>
              </a:extLst>
            </a:blip>
            <a:stretch>
              <a:fillRect/>
            </a:stretch>
          </p:blipFill>
          <p:spPr>
            <a:xfrm>
              <a:off x="983614" y="9796754"/>
              <a:ext cx="203834" cy="144144"/>
            </a:xfrm>
            <a:prstGeom prst="rect">
              <a:avLst/>
            </a:prstGeom>
          </p:spPr>
        </p:pic>
        <p:pic>
          <p:nvPicPr>
            <p:cNvPr id="16" name="object 16"/>
            <p:cNvPicPr/>
            <p:nvPr/>
          </p:nvPicPr>
          <p:blipFill>
            <a:blip r:embed="rId8" cstate="screen">
              <a:extLst>
                <a:ext uri="{28A0092B-C50C-407E-A947-70E740481C1C}">
                  <a14:useLocalDpi xmlns:a14="http://schemas.microsoft.com/office/drawing/2010/main"/>
                </a:ext>
              </a:extLst>
            </a:blip>
            <a:stretch>
              <a:fillRect/>
            </a:stretch>
          </p:blipFill>
          <p:spPr>
            <a:xfrm>
              <a:off x="739140" y="9793579"/>
              <a:ext cx="78105" cy="155574"/>
            </a:xfrm>
            <a:prstGeom prst="rect">
              <a:avLst/>
            </a:prstGeom>
          </p:spPr>
        </p:pic>
        <p:pic>
          <p:nvPicPr>
            <p:cNvPr id="17" name="object 17"/>
            <p:cNvPicPr/>
            <p:nvPr/>
          </p:nvPicPr>
          <p:blipFill>
            <a:blip r:embed="rId9" cstate="screen">
              <a:extLst>
                <a:ext uri="{28A0092B-C50C-407E-A947-70E740481C1C}">
                  <a14:useLocalDpi xmlns:a14="http://schemas.microsoft.com/office/drawing/2010/main"/>
                </a:ext>
              </a:extLst>
            </a:blip>
            <a:stretch>
              <a:fillRect/>
            </a:stretch>
          </p:blipFill>
          <p:spPr>
            <a:xfrm>
              <a:off x="718210" y="9517684"/>
              <a:ext cx="1928977" cy="143014"/>
            </a:xfrm>
            <a:prstGeom prst="rect">
              <a:avLst/>
            </a:prstGeom>
          </p:spPr>
        </p:pic>
      </p:grpSp>
      <p:grpSp>
        <p:nvGrpSpPr>
          <p:cNvPr id="18" name="object 18"/>
          <p:cNvGrpSpPr/>
          <p:nvPr/>
        </p:nvGrpSpPr>
        <p:grpSpPr>
          <a:xfrm>
            <a:off x="451484" y="2638173"/>
            <a:ext cx="3322320" cy="2974975"/>
            <a:chOff x="451484" y="2638170"/>
            <a:chExt cx="3322320" cy="2974975"/>
          </a:xfrm>
        </p:grpSpPr>
        <p:sp>
          <p:nvSpPr>
            <p:cNvPr id="19" name="object 19"/>
            <p:cNvSpPr/>
            <p:nvPr/>
          </p:nvSpPr>
          <p:spPr>
            <a:xfrm>
              <a:off x="690244" y="2638170"/>
              <a:ext cx="3083560" cy="2974975"/>
            </a:xfrm>
            <a:custGeom>
              <a:avLst/>
              <a:gdLst/>
              <a:ahLst/>
              <a:cxnLst/>
              <a:rect l="l" t="t" r="r" b="b"/>
              <a:pathLst>
                <a:path w="3083560" h="2974975">
                  <a:moveTo>
                    <a:pt x="2982595" y="0"/>
                  </a:moveTo>
                  <a:lnTo>
                    <a:pt x="100964" y="0"/>
                  </a:lnTo>
                  <a:lnTo>
                    <a:pt x="61595" y="7619"/>
                  </a:lnTo>
                  <a:lnTo>
                    <a:pt x="29845" y="29209"/>
                  </a:lnTo>
                  <a:lnTo>
                    <a:pt x="8254" y="61594"/>
                  </a:lnTo>
                  <a:lnTo>
                    <a:pt x="0" y="100964"/>
                  </a:lnTo>
                  <a:lnTo>
                    <a:pt x="0" y="2874644"/>
                  </a:lnTo>
                  <a:lnTo>
                    <a:pt x="8254" y="2913379"/>
                  </a:lnTo>
                  <a:lnTo>
                    <a:pt x="29845" y="2945764"/>
                  </a:lnTo>
                  <a:lnTo>
                    <a:pt x="61595" y="2967354"/>
                  </a:lnTo>
                  <a:lnTo>
                    <a:pt x="100964" y="2974974"/>
                  </a:lnTo>
                  <a:lnTo>
                    <a:pt x="2982595" y="2974974"/>
                  </a:lnTo>
                  <a:lnTo>
                    <a:pt x="3021965" y="2967354"/>
                  </a:lnTo>
                  <a:lnTo>
                    <a:pt x="3053715" y="2945764"/>
                  </a:lnTo>
                  <a:lnTo>
                    <a:pt x="3075305" y="2913379"/>
                  </a:lnTo>
                  <a:lnTo>
                    <a:pt x="3083560" y="2874644"/>
                  </a:lnTo>
                  <a:lnTo>
                    <a:pt x="3083560" y="100964"/>
                  </a:lnTo>
                  <a:lnTo>
                    <a:pt x="3075305" y="61594"/>
                  </a:lnTo>
                  <a:lnTo>
                    <a:pt x="3053715" y="29209"/>
                  </a:lnTo>
                  <a:lnTo>
                    <a:pt x="3021965" y="7619"/>
                  </a:lnTo>
                  <a:lnTo>
                    <a:pt x="2982595" y="0"/>
                  </a:lnTo>
                  <a:close/>
                </a:path>
              </a:pathLst>
            </a:custGeom>
            <a:solidFill>
              <a:srgbClr val="004448"/>
            </a:solidFill>
          </p:spPr>
          <p:txBody>
            <a:bodyPr wrap="square" lIns="0" tIns="0" rIns="0" bIns="0" rtlCol="0"/>
            <a:lstStyle/>
            <a:p>
              <a:endParaRPr/>
            </a:p>
          </p:txBody>
        </p:sp>
        <p:pic>
          <p:nvPicPr>
            <p:cNvPr id="20" name="object 20"/>
            <p:cNvPicPr/>
            <p:nvPr/>
          </p:nvPicPr>
          <p:blipFill>
            <a:blip r:embed="rId10" cstate="screen">
              <a:extLst>
                <a:ext uri="{28A0092B-C50C-407E-A947-70E740481C1C}">
                  <a14:useLocalDpi xmlns:a14="http://schemas.microsoft.com/office/drawing/2010/main"/>
                </a:ext>
              </a:extLst>
            </a:blip>
            <a:stretch>
              <a:fillRect/>
            </a:stretch>
          </p:blipFill>
          <p:spPr>
            <a:xfrm>
              <a:off x="451484" y="2689605"/>
              <a:ext cx="214629" cy="189229"/>
            </a:xfrm>
            <a:prstGeom prst="rect">
              <a:avLst/>
            </a:prstGeom>
          </p:spPr>
        </p:pic>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747255" y="2690113"/>
              <a:ext cx="2119515" cy="142875"/>
            </a:xfrm>
            <a:prstGeom prst="rect">
              <a:avLst/>
            </a:prstGeom>
          </p:spPr>
        </p:pic>
      </p:grpSp>
      <p:sp>
        <p:nvSpPr>
          <p:cNvPr id="22" name="object 22"/>
          <p:cNvSpPr txBox="1"/>
          <p:nvPr/>
        </p:nvSpPr>
        <p:spPr>
          <a:xfrm>
            <a:off x="723699" y="2816097"/>
            <a:ext cx="3019425" cy="782955"/>
          </a:xfrm>
          <a:prstGeom prst="rect">
            <a:avLst/>
          </a:prstGeom>
        </p:spPr>
        <p:txBody>
          <a:bodyPr vert="horz" wrap="square" lIns="0" tIns="13329" rIns="0" bIns="0" rtlCol="0">
            <a:spAutoFit/>
          </a:bodyPr>
          <a:lstStyle/>
          <a:p>
            <a:pPr marL="12697" marR="5077" algn="just">
              <a:lnSpc>
                <a:spcPct val="99300"/>
              </a:lnSpc>
              <a:spcBef>
                <a:spcPts val="105"/>
              </a:spcBef>
            </a:pPr>
            <a:r>
              <a:rPr sz="1000" spc="-5" dirty="0">
                <a:solidFill>
                  <a:srgbClr val="FFFFFF"/>
                </a:solidFill>
                <a:latin typeface="Microsoft Sans Serif"/>
                <a:cs typeface="Microsoft Sans Serif"/>
              </a:rPr>
              <a:t>Slow</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Food</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movimiento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global</a:t>
            </a:r>
            <a:r>
              <a:rPr sz="1000" dirty="0">
                <a:solidFill>
                  <a:srgbClr val="FFFFFF"/>
                </a:solidFill>
                <a:latin typeface="Microsoft Sans Serif"/>
                <a:cs typeface="Microsoft Sans Serif"/>
              </a:rPr>
              <a:t> con </a:t>
            </a:r>
            <a:r>
              <a:rPr sz="1000" spc="-5" dirty="0">
                <a:solidFill>
                  <a:srgbClr val="FFFFFF"/>
                </a:solidFill>
                <a:latin typeface="Microsoft Sans Serif"/>
                <a:cs typeface="Microsoft Sans Serif"/>
              </a:rPr>
              <a:t>miles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miembros en todo el </a:t>
            </a:r>
            <a:r>
              <a:rPr sz="1000" dirty="0">
                <a:solidFill>
                  <a:srgbClr val="FFFFFF"/>
                </a:solidFill>
                <a:latin typeface="Microsoft Sans Serif"/>
                <a:cs typeface="Microsoft Sans Serif"/>
              </a:rPr>
              <a:t>mundo </a:t>
            </a:r>
            <a:r>
              <a:rPr sz="1000" spc="-5" dirty="0">
                <a:solidFill>
                  <a:srgbClr val="FFFFFF"/>
                </a:solidFill>
                <a:latin typeface="Microsoft Sans Serif"/>
                <a:cs typeface="Microsoft Sans Serif"/>
              </a:rPr>
              <a:t>que </a:t>
            </a:r>
            <a:r>
              <a:rPr sz="1000" spc="-10" dirty="0">
                <a:solidFill>
                  <a:srgbClr val="FFFFFF"/>
                </a:solidFill>
                <a:latin typeface="Microsoft Sans Serif"/>
                <a:cs typeface="Microsoft Sans Serif"/>
              </a:rPr>
              <a:t>vincula </a:t>
            </a:r>
            <a:r>
              <a:rPr sz="1000" spc="-5" dirty="0">
                <a:solidFill>
                  <a:srgbClr val="FFFFFF"/>
                </a:solidFill>
                <a:latin typeface="Microsoft Sans Serif"/>
                <a:cs typeface="Microsoft Sans Serif"/>
              </a:rPr>
              <a:t>el placer de </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comida con un compromiso con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comunidad y el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medio ambiente. Son una organización sin ánimo 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lucro</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busca</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promover</a:t>
            </a:r>
            <a:r>
              <a:rPr sz="1000" spc="80" dirty="0">
                <a:solidFill>
                  <a:srgbClr val="FFFFFF"/>
                </a:solidFill>
                <a:latin typeface="Microsoft Sans Serif"/>
                <a:cs typeface="Microsoft Sans Serif"/>
              </a:rPr>
              <a:t> </a:t>
            </a:r>
            <a:r>
              <a:rPr sz="1000" spc="-5" dirty="0">
                <a:solidFill>
                  <a:srgbClr val="FFFFFF"/>
                </a:solidFill>
                <a:latin typeface="Microsoft Sans Serif"/>
                <a:cs typeface="Microsoft Sans Serif"/>
              </a:rPr>
              <a:t>una</a:t>
            </a:r>
            <a:r>
              <a:rPr sz="1000" spc="75" dirty="0">
                <a:solidFill>
                  <a:srgbClr val="FFFFFF"/>
                </a:solidFill>
                <a:latin typeface="Microsoft Sans Serif"/>
                <a:cs typeface="Microsoft Sans Serif"/>
              </a:rPr>
              <a:t> </a:t>
            </a:r>
            <a:r>
              <a:rPr sz="1000" spc="-5" dirty="0">
                <a:solidFill>
                  <a:srgbClr val="FFFFFF"/>
                </a:solidFill>
                <a:latin typeface="Microsoft Sans Serif"/>
                <a:cs typeface="Microsoft Sans Serif"/>
              </a:rPr>
              <a:t>mejor</a:t>
            </a:r>
            <a:r>
              <a:rPr sz="1000" spc="65" dirty="0">
                <a:solidFill>
                  <a:srgbClr val="FFFFFF"/>
                </a:solidFill>
                <a:latin typeface="Microsoft Sans Serif"/>
                <a:cs typeface="Microsoft Sans Serif"/>
              </a:rPr>
              <a:t> </a:t>
            </a:r>
            <a:r>
              <a:rPr sz="1000" dirty="0">
                <a:solidFill>
                  <a:srgbClr val="FFFFFF"/>
                </a:solidFill>
                <a:latin typeface="Microsoft Sans Serif"/>
                <a:cs typeface="Microsoft Sans Serif"/>
              </a:rPr>
              <a:t>manera</a:t>
            </a:r>
            <a:r>
              <a:rPr sz="1000" spc="7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endParaRPr sz="1000">
              <a:latin typeface="Microsoft Sans Serif"/>
              <a:cs typeface="Microsoft Sans Serif"/>
            </a:endParaRPr>
          </a:p>
        </p:txBody>
      </p:sp>
      <p:sp>
        <p:nvSpPr>
          <p:cNvPr id="23" name="object 23"/>
          <p:cNvSpPr txBox="1"/>
          <p:nvPr/>
        </p:nvSpPr>
        <p:spPr>
          <a:xfrm>
            <a:off x="723699" y="3573909"/>
            <a:ext cx="3018155" cy="166157"/>
          </a:xfrm>
          <a:prstGeom prst="rect">
            <a:avLst/>
          </a:prstGeom>
        </p:spPr>
        <p:txBody>
          <a:bodyPr vert="horz" wrap="square" lIns="0" tIns="12062" rIns="0" bIns="0" rtlCol="0">
            <a:spAutoFit/>
          </a:bodyPr>
          <a:lstStyle/>
          <a:p>
            <a:pPr marL="12697">
              <a:spcBef>
                <a:spcPts val="95"/>
              </a:spcBef>
              <a:tabLst>
                <a:tab pos="1519729" algn="l"/>
              </a:tabLst>
            </a:pPr>
            <a:r>
              <a:rPr sz="1000" spc="-5" dirty="0">
                <a:solidFill>
                  <a:srgbClr val="FFFFFF"/>
                </a:solidFill>
                <a:latin typeface="Microsoft Sans Serif"/>
                <a:cs typeface="Microsoft Sans Serif"/>
              </a:rPr>
              <a:t>comer,</a:t>
            </a:r>
            <a:r>
              <a:rPr sz="1000" spc="400" dirty="0">
                <a:solidFill>
                  <a:srgbClr val="FFFFFF"/>
                </a:solidFill>
                <a:latin typeface="Microsoft Sans Serif"/>
                <a:cs typeface="Microsoft Sans Serif"/>
              </a:rPr>
              <a:t> </a:t>
            </a:r>
            <a:r>
              <a:rPr sz="1000" spc="-5" dirty="0">
                <a:solidFill>
                  <a:srgbClr val="FFFFFF"/>
                </a:solidFill>
                <a:latin typeface="Microsoft Sans Serif"/>
                <a:cs typeface="Microsoft Sans Serif"/>
              </a:rPr>
              <a:t>celebrando</a:t>
            </a:r>
            <a:r>
              <a:rPr sz="1000" spc="40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	</a:t>
            </a:r>
            <a:r>
              <a:rPr sz="1000" spc="-5" dirty="0">
                <a:solidFill>
                  <a:srgbClr val="FFFFFF"/>
                </a:solidFill>
                <a:latin typeface="Microsoft Sans Serif"/>
                <a:cs typeface="Microsoft Sans Serif"/>
              </a:rPr>
              <a:t>tradiciones</a:t>
            </a:r>
            <a:r>
              <a:rPr sz="1000" spc="370" dirty="0">
                <a:solidFill>
                  <a:srgbClr val="FFFFFF"/>
                </a:solidFill>
                <a:latin typeface="Microsoft Sans Serif"/>
                <a:cs typeface="Microsoft Sans Serif"/>
              </a:rPr>
              <a:t> </a:t>
            </a:r>
            <a:r>
              <a:rPr sz="1000" spc="-5" dirty="0">
                <a:solidFill>
                  <a:srgbClr val="FFFFFF"/>
                </a:solidFill>
                <a:latin typeface="Microsoft Sans Serif"/>
                <a:cs typeface="Microsoft Sans Serif"/>
              </a:rPr>
              <a:t>culinarias</a:t>
            </a:r>
            <a:r>
              <a:rPr sz="1000" spc="360" dirty="0">
                <a:solidFill>
                  <a:srgbClr val="FFFFFF"/>
                </a:solidFill>
                <a:latin typeface="Microsoft Sans Serif"/>
                <a:cs typeface="Microsoft Sans Serif"/>
              </a:rPr>
              <a:t> </a:t>
            </a:r>
            <a:r>
              <a:rPr sz="1000" spc="-5" dirty="0">
                <a:solidFill>
                  <a:srgbClr val="FFFFFF"/>
                </a:solidFill>
                <a:latin typeface="Microsoft Sans Serif"/>
                <a:cs typeface="Microsoft Sans Serif"/>
              </a:rPr>
              <a:t>del</a:t>
            </a:r>
            <a:endParaRPr sz="1000">
              <a:latin typeface="Microsoft Sans Serif"/>
              <a:cs typeface="Microsoft Sans Serif"/>
            </a:endParaRPr>
          </a:p>
        </p:txBody>
      </p:sp>
      <p:sp>
        <p:nvSpPr>
          <p:cNvPr id="24" name="object 24"/>
          <p:cNvSpPr txBox="1"/>
          <p:nvPr/>
        </p:nvSpPr>
        <p:spPr>
          <a:xfrm>
            <a:off x="723699" y="3724783"/>
            <a:ext cx="3018790" cy="330200"/>
          </a:xfrm>
          <a:prstGeom prst="rect">
            <a:avLst/>
          </a:prstGeom>
        </p:spPr>
        <p:txBody>
          <a:bodyPr vert="horz" wrap="square" lIns="0" tIns="12062" rIns="0" bIns="0" rtlCol="0">
            <a:spAutoFit/>
          </a:bodyPr>
          <a:lstStyle/>
          <a:p>
            <a:pPr marL="12697" marR="5077">
              <a:spcBef>
                <a:spcPts val="95"/>
              </a:spcBef>
              <a:tabLst>
                <a:tab pos="485628" algn="l"/>
                <a:tab pos="800492" algn="l"/>
                <a:tab pos="961098" algn="l"/>
                <a:tab pos="1164872" algn="l"/>
                <a:tab pos="1223909" algn="l"/>
                <a:tab pos="1661926" algn="l"/>
                <a:tab pos="1978059" algn="l"/>
                <a:tab pos="2254836" algn="l"/>
                <a:tab pos="2320857" algn="l"/>
                <a:tab pos="2567796" algn="l"/>
              </a:tabLst>
            </a:pPr>
            <a:r>
              <a:rPr sz="1000" spc="-10" dirty="0">
                <a:solidFill>
                  <a:srgbClr val="FFFFFF"/>
                </a:solidFill>
                <a:latin typeface="Microsoft Sans Serif"/>
                <a:cs typeface="Microsoft Sans Serif"/>
              </a:rPr>
              <a:t>Re</a:t>
            </a:r>
            <a:r>
              <a:rPr sz="1000" spc="-15" dirty="0">
                <a:solidFill>
                  <a:srgbClr val="FFFFFF"/>
                </a:solidFill>
                <a:latin typeface="Microsoft Sans Serif"/>
                <a:cs typeface="Microsoft Sans Serif"/>
              </a:rPr>
              <a:t>i</a:t>
            </a:r>
            <a:r>
              <a:rPr sz="1000" dirty="0">
                <a:solidFill>
                  <a:srgbClr val="FFFFFF"/>
                </a:solidFill>
                <a:latin typeface="Microsoft Sans Serif"/>
                <a:cs typeface="Microsoft Sans Serif"/>
              </a:rPr>
              <a:t>n</a:t>
            </a:r>
            <a:r>
              <a:rPr sz="1000" spc="-5" dirty="0">
                <a:solidFill>
                  <a:srgbClr val="FFFFFF"/>
                </a:solidFill>
                <a:latin typeface="Microsoft Sans Serif"/>
                <a:cs typeface="Microsoft Sans Serif"/>
              </a:rPr>
              <a:t>o</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Un</a:t>
            </a:r>
            <a:r>
              <a:rPr sz="1000" dirty="0">
                <a:solidFill>
                  <a:srgbClr val="FFFFFF"/>
                </a:solidFill>
                <a:latin typeface="Microsoft Sans Serif"/>
                <a:cs typeface="Microsoft Sans Serif"/>
              </a:rPr>
              <a:t>i</a:t>
            </a:r>
            <a:r>
              <a:rPr sz="1000" spc="-5" dirty="0">
                <a:solidFill>
                  <a:srgbClr val="FFFFFF"/>
                </a:solidFill>
                <a:latin typeface="Microsoft Sans Serif"/>
                <a:cs typeface="Microsoft Sans Serif"/>
              </a:rPr>
              <a:t>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a:t>
            </a:r>
            <a:r>
              <a:rPr sz="1000" spc="5" dirty="0">
                <a:solidFill>
                  <a:srgbClr val="FFFFFF"/>
                </a:solidFill>
                <a:latin typeface="Microsoft Sans Serif"/>
                <a:cs typeface="Microsoft Sans Serif"/>
              </a:rPr>
              <a:t>t</a:t>
            </a:r>
            <a:r>
              <a:rPr sz="1000" spc="-5" dirty="0">
                <a:solidFill>
                  <a:srgbClr val="FFFFFF"/>
                </a:solidFill>
                <a:latin typeface="Microsoft Sans Serif"/>
                <a:cs typeface="Microsoft Sans Serif"/>
              </a:rPr>
              <a:t>e</a:t>
            </a:r>
            <a:r>
              <a:rPr sz="1000" dirty="0">
                <a:solidFill>
                  <a:srgbClr val="FFFFFF"/>
                </a:solidFill>
                <a:latin typeface="Microsoft Sans Serif"/>
                <a:cs typeface="Microsoft Sans Serif"/>
              </a:rPr>
              <a:t>g</a:t>
            </a:r>
            <a:r>
              <a:rPr sz="1000" spc="-5" dirty="0">
                <a:solidFill>
                  <a:srgbClr val="FFFFFF"/>
                </a:solidFill>
                <a:latin typeface="Microsoft Sans Serif"/>
                <a:cs typeface="Microsoft Sans Serif"/>
              </a:rPr>
              <a:t>ie</a:t>
            </a:r>
            <a:r>
              <a:rPr sz="1000" spc="-10" dirty="0">
                <a:solidFill>
                  <a:srgbClr val="FFFFFF"/>
                </a:solidFill>
                <a:latin typeface="Microsoft Sans Serif"/>
                <a:cs typeface="Microsoft Sans Serif"/>
              </a:rPr>
              <a:t>n</a:t>
            </a:r>
            <a:r>
              <a:rPr sz="1000" spc="-5" dirty="0">
                <a:solidFill>
                  <a:srgbClr val="FFFFFF"/>
                </a:solidFill>
                <a:latin typeface="Microsoft Sans Serif"/>
                <a:cs typeface="Microsoft Sans Serif"/>
              </a:rPr>
              <a:t>do</a:t>
            </a:r>
            <a:r>
              <a:rPr sz="1000" dirty="0">
                <a:solidFill>
                  <a:srgbClr val="FFFFFF"/>
                </a:solidFill>
                <a:latin typeface="Microsoft Sans Serif"/>
                <a:cs typeface="Microsoft Sans Serif"/>
              </a:rPr>
              <a:t>	s</a:t>
            </a:r>
            <a:r>
              <a:rPr sz="1000" spc="-5" dirty="0">
                <a:solidFill>
                  <a:srgbClr val="FFFFFF"/>
                </a:solidFill>
                <a:latin typeface="Microsoft Sans Serif"/>
                <a:cs typeface="Microsoft Sans Serif"/>
              </a:rPr>
              <a:t>u</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bio</a:t>
            </a:r>
            <a:r>
              <a:rPr sz="1000" dirty="0">
                <a:solidFill>
                  <a:srgbClr val="FFFFFF"/>
                </a:solidFill>
                <a:latin typeface="Microsoft Sans Serif"/>
                <a:cs typeface="Microsoft Sans Serif"/>
              </a:rPr>
              <a:t>d</a:t>
            </a:r>
            <a:r>
              <a:rPr sz="1000" spc="-15" dirty="0">
                <a:solidFill>
                  <a:srgbClr val="FFFFFF"/>
                </a:solidFill>
                <a:latin typeface="Microsoft Sans Serif"/>
                <a:cs typeface="Microsoft Sans Serif"/>
              </a:rPr>
              <a:t>i</a:t>
            </a:r>
            <a:r>
              <a:rPr sz="1000" dirty="0">
                <a:solidFill>
                  <a:srgbClr val="FFFFFF"/>
                </a:solidFill>
                <a:latin typeface="Microsoft Sans Serif"/>
                <a:cs typeface="Microsoft Sans Serif"/>
              </a:rPr>
              <a:t>v</a:t>
            </a:r>
            <a:r>
              <a:rPr sz="1000" spc="-5" dirty="0">
                <a:solidFill>
                  <a:srgbClr val="FFFFFF"/>
                </a:solidFill>
                <a:latin typeface="Microsoft Sans Serif"/>
                <a:cs typeface="Microsoft Sans Serif"/>
              </a:rPr>
              <a:t>er</a:t>
            </a:r>
            <a:r>
              <a:rPr sz="1000" dirty="0">
                <a:solidFill>
                  <a:srgbClr val="FFFFFF"/>
                </a:solidFill>
                <a:latin typeface="Microsoft Sans Serif"/>
                <a:cs typeface="Microsoft Sans Serif"/>
              </a:rPr>
              <a:t>s</a:t>
            </a:r>
            <a:r>
              <a:rPr sz="1000" spc="-15" dirty="0">
                <a:solidFill>
                  <a:srgbClr val="FFFFFF"/>
                </a:solidFill>
                <a:latin typeface="Microsoft Sans Serif"/>
                <a:cs typeface="Microsoft Sans Serif"/>
              </a:rPr>
              <a:t>i</a:t>
            </a:r>
            <a:r>
              <a:rPr sz="1000" spc="-5" dirty="0">
                <a:solidFill>
                  <a:srgbClr val="FFFFFF"/>
                </a:solidFill>
                <a:latin typeface="Microsoft Sans Serif"/>
                <a:cs typeface="Microsoft Sans Serif"/>
              </a:rPr>
              <a:t>d</a:t>
            </a:r>
            <a:r>
              <a:rPr sz="1000" dirty="0">
                <a:solidFill>
                  <a:srgbClr val="FFFFFF"/>
                </a:solidFill>
                <a:latin typeface="Microsoft Sans Serif"/>
                <a:cs typeface="Microsoft Sans Serif"/>
              </a:rPr>
              <a:t>a</a:t>
            </a:r>
            <a:r>
              <a:rPr sz="1000" spc="-5" dirty="0">
                <a:solidFill>
                  <a:srgbClr val="FFFFFF"/>
                </a:solidFill>
                <a:latin typeface="Microsoft Sans Serif"/>
                <a:cs typeface="Microsoft Sans Serif"/>
              </a:rPr>
              <a:t>d  </a:t>
            </a:r>
            <a:r>
              <a:rPr sz="1000" dirty="0">
                <a:solidFill>
                  <a:srgbClr val="FFFFFF"/>
                </a:solidFill>
                <a:latin typeface="Microsoft Sans Serif"/>
                <a:cs typeface="Microsoft Sans Serif"/>
              </a:rPr>
              <a:t>c</a:t>
            </a:r>
            <a:r>
              <a:rPr sz="1000" spc="-20" dirty="0">
                <a:solidFill>
                  <a:srgbClr val="FFFFFF"/>
                </a:solidFill>
                <a:latin typeface="Microsoft Sans Serif"/>
                <a:cs typeface="Microsoft Sans Serif"/>
              </a:rPr>
              <a:t>o</a:t>
            </a:r>
            <a:r>
              <a:rPr sz="1000" spc="15" dirty="0">
                <a:solidFill>
                  <a:srgbClr val="FFFFFF"/>
                </a:solidFill>
                <a:latin typeface="Microsoft Sans Serif"/>
                <a:cs typeface="Microsoft Sans Serif"/>
              </a:rPr>
              <a:t>m</a:t>
            </a:r>
            <a:r>
              <a:rPr sz="1000" spc="-5" dirty="0">
                <a:solidFill>
                  <a:srgbClr val="FFFFFF"/>
                </a:solidFill>
                <a:latin typeface="Microsoft Sans Serif"/>
                <a:cs typeface="Microsoft Sans Serif"/>
              </a:rPr>
              <a:t>est</a:t>
            </a:r>
            <a:r>
              <a:rPr sz="1000" spc="-15" dirty="0">
                <a:solidFill>
                  <a:srgbClr val="FFFFFF"/>
                </a:solidFill>
                <a:latin typeface="Microsoft Sans Serif"/>
                <a:cs typeface="Microsoft Sans Serif"/>
              </a:rPr>
              <a:t>i</a:t>
            </a:r>
            <a:r>
              <a:rPr sz="1000" spc="-10" dirty="0">
                <a:solidFill>
                  <a:srgbClr val="FFFFFF"/>
                </a:solidFill>
                <a:latin typeface="Microsoft Sans Serif"/>
                <a:cs typeface="Microsoft Sans Serif"/>
              </a:rPr>
              <a:t>b</a:t>
            </a:r>
            <a:r>
              <a:rPr sz="1000" spc="-15" dirty="0">
                <a:solidFill>
                  <a:srgbClr val="FFFFFF"/>
                </a:solidFill>
                <a:latin typeface="Microsoft Sans Serif"/>
                <a:cs typeface="Microsoft Sans Serif"/>
              </a:rPr>
              <a:t>l</a:t>
            </a:r>
            <a:r>
              <a:rPr sz="1000" dirty="0">
                <a:solidFill>
                  <a:srgbClr val="FFFFFF"/>
                </a:solidFill>
                <a:latin typeface="Microsoft Sans Serif"/>
                <a:cs typeface="Microsoft Sans Serif"/>
              </a:rPr>
              <a:t>e</a:t>
            </a:r>
            <a:r>
              <a:rPr sz="1000" spc="-5" dirty="0">
                <a:solidFill>
                  <a:srgbClr val="FFFFFF"/>
                </a:solidFill>
                <a:latin typeface="Microsoft Sans Serif"/>
                <a:cs typeface="Microsoft Sans Serif"/>
              </a:rPr>
              <a:t>.</a:t>
            </a:r>
            <a:r>
              <a:rPr sz="1000" dirty="0">
                <a:solidFill>
                  <a:srgbClr val="FFFFFF"/>
                </a:solidFill>
                <a:latin typeface="Microsoft Sans Serif"/>
                <a:cs typeface="Microsoft Sans Serif"/>
              </a:rPr>
              <a:t>	S</a:t>
            </a:r>
            <a:r>
              <a:rPr sz="1000" spc="-15" dirty="0">
                <a:solidFill>
                  <a:srgbClr val="FFFFFF"/>
                </a:solidFill>
                <a:latin typeface="Microsoft Sans Serif"/>
                <a:cs typeface="Microsoft Sans Serif"/>
              </a:rPr>
              <a:t>l</a:t>
            </a:r>
            <a:r>
              <a:rPr sz="1000" dirty="0">
                <a:solidFill>
                  <a:srgbClr val="FFFFFF"/>
                </a:solidFill>
                <a:latin typeface="Microsoft Sans Serif"/>
                <a:cs typeface="Microsoft Sans Serif"/>
              </a:rPr>
              <a:t>o</a:t>
            </a:r>
            <a:r>
              <a:rPr sz="1000" spc="-5" dirty="0">
                <a:solidFill>
                  <a:srgbClr val="FFFFFF"/>
                </a:solidFill>
                <a:latin typeface="Microsoft Sans Serif"/>
                <a:cs typeface="Microsoft Sans Serif"/>
              </a:rPr>
              <a:t>w</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Fo</a:t>
            </a:r>
            <a:r>
              <a:rPr sz="1000" dirty="0">
                <a:solidFill>
                  <a:srgbClr val="FFFFFF"/>
                </a:solidFill>
                <a:latin typeface="Microsoft Sans Serif"/>
                <a:cs typeface="Microsoft Sans Serif"/>
              </a:rPr>
              <a:t>o</a:t>
            </a:r>
            <a:r>
              <a:rPr sz="1000" spc="-5" dirty="0">
                <a:solidFill>
                  <a:srgbClr val="FFFFFF"/>
                </a:solidFill>
                <a:latin typeface="Microsoft Sans Serif"/>
                <a:cs typeface="Microsoft Sans Serif"/>
              </a:rPr>
              <a:t>d</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i</a:t>
            </a:r>
            <a:r>
              <a:rPr sz="1000" dirty="0">
                <a:solidFill>
                  <a:srgbClr val="FFFFFF"/>
                </a:solidFill>
                <a:latin typeface="Microsoft Sans Serif"/>
                <a:cs typeface="Microsoft Sans Serif"/>
              </a:rPr>
              <a:t>n</a:t>
            </a:r>
            <a:r>
              <a:rPr sz="1000" spc="-15" dirty="0">
                <a:solidFill>
                  <a:srgbClr val="FFFFFF"/>
                </a:solidFill>
                <a:latin typeface="Microsoft Sans Serif"/>
                <a:cs typeface="Microsoft Sans Serif"/>
              </a:rPr>
              <a:t>v</a:t>
            </a:r>
            <a:r>
              <a:rPr sz="1000" dirty="0">
                <a:solidFill>
                  <a:srgbClr val="FFFFFF"/>
                </a:solidFill>
                <a:latin typeface="Microsoft Sans Serif"/>
                <a:cs typeface="Microsoft Sans Serif"/>
              </a:rPr>
              <a:t>o</a:t>
            </a:r>
            <a:r>
              <a:rPr sz="1000" spc="-15" dirty="0">
                <a:solidFill>
                  <a:srgbClr val="FFFFFF"/>
                </a:solidFill>
                <a:latin typeface="Microsoft Sans Serif"/>
                <a:cs typeface="Microsoft Sans Serif"/>
              </a:rPr>
              <a:t>l</a:t>
            </a:r>
            <a:r>
              <a:rPr sz="1000" spc="-5" dirty="0">
                <a:solidFill>
                  <a:srgbClr val="FFFFFF"/>
                </a:solidFill>
                <a:latin typeface="Microsoft Sans Serif"/>
                <a:cs typeface="Microsoft Sans Serif"/>
              </a:rPr>
              <a:t>ucra</a:t>
            </a:r>
            <a:r>
              <a:rPr sz="1000" dirty="0">
                <a:solidFill>
                  <a:srgbClr val="FFFFFF"/>
                </a:solidFill>
                <a:latin typeface="Microsoft Sans Serif"/>
                <a:cs typeface="Microsoft Sans Serif"/>
              </a:rPr>
              <a:t>		</a:t>
            </a:r>
            <a:r>
              <a:rPr sz="1000" spc="-15" dirty="0">
                <a:solidFill>
                  <a:srgbClr val="FFFFFF"/>
                </a:solidFill>
                <a:latin typeface="Microsoft Sans Serif"/>
                <a:cs typeface="Microsoft Sans Serif"/>
              </a:rPr>
              <a:t>a</a:t>
            </a:r>
            <a:r>
              <a:rPr sz="1000" spc="-5" dirty="0">
                <a:solidFill>
                  <a:srgbClr val="FFFFFF"/>
                </a:solidFill>
                <a:latin typeface="Microsoft Sans Serif"/>
                <a:cs typeface="Microsoft Sans Serif"/>
              </a:rPr>
              <a:t>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t>
            </a:r>
            <a:r>
              <a:rPr sz="1000" spc="-10" dirty="0">
                <a:solidFill>
                  <a:srgbClr val="FFFFFF"/>
                </a:solidFill>
                <a:latin typeface="Microsoft Sans Serif"/>
                <a:cs typeface="Microsoft Sans Serif"/>
              </a:rPr>
              <a:t>ú</a:t>
            </a:r>
            <a:r>
              <a:rPr sz="1000" dirty="0">
                <a:solidFill>
                  <a:srgbClr val="FFFFFF"/>
                </a:solidFill>
                <a:latin typeface="Microsoft Sans Serif"/>
                <a:cs typeface="Microsoft Sans Serif"/>
              </a:rPr>
              <a:t>b</a:t>
            </a:r>
            <a:r>
              <a:rPr sz="1000" spc="-15" dirty="0">
                <a:solidFill>
                  <a:srgbClr val="FFFFFF"/>
                </a:solidFill>
                <a:latin typeface="Microsoft Sans Serif"/>
                <a:cs typeface="Microsoft Sans Serif"/>
              </a:rPr>
              <a:t>li</a:t>
            </a:r>
            <a:r>
              <a:rPr sz="1000" dirty="0">
                <a:solidFill>
                  <a:srgbClr val="FFFFFF"/>
                </a:solidFill>
                <a:latin typeface="Microsoft Sans Serif"/>
                <a:cs typeface="Microsoft Sans Serif"/>
              </a:rPr>
              <a:t>co</a:t>
            </a:r>
            <a:r>
              <a:rPr sz="1000" spc="-5" dirty="0">
                <a:solidFill>
                  <a:srgbClr val="FFFFFF"/>
                </a:solidFill>
                <a:latin typeface="Microsoft Sans Serif"/>
                <a:cs typeface="Microsoft Sans Serif"/>
              </a:rPr>
              <a:t>,</a:t>
            </a:r>
            <a:endParaRPr sz="1000">
              <a:latin typeface="Microsoft Sans Serif"/>
              <a:cs typeface="Microsoft Sans Serif"/>
            </a:endParaRPr>
          </a:p>
        </p:txBody>
      </p:sp>
      <p:sp>
        <p:nvSpPr>
          <p:cNvPr id="25" name="object 25"/>
          <p:cNvSpPr txBox="1"/>
          <p:nvPr/>
        </p:nvSpPr>
        <p:spPr>
          <a:xfrm>
            <a:off x="723699" y="4028059"/>
            <a:ext cx="3018155" cy="166157"/>
          </a:xfrm>
          <a:prstGeom prst="rect">
            <a:avLst/>
          </a:prstGeom>
        </p:spPr>
        <p:txBody>
          <a:bodyPr vert="horz" wrap="square" lIns="0" tIns="12062" rIns="0" bIns="0" rtlCol="0">
            <a:spAutoFit/>
          </a:bodyPr>
          <a:lstStyle/>
          <a:p>
            <a:pPr marL="12697">
              <a:spcBef>
                <a:spcPts val="95"/>
              </a:spcBef>
              <a:tabLst>
                <a:tab pos="850007" algn="l"/>
                <a:tab pos="1157254" algn="l"/>
                <a:tab pos="1904424" algn="l"/>
                <a:tab pos="2410999" algn="l"/>
              </a:tabLst>
            </a:pPr>
            <a:r>
              <a:rPr sz="1000" spc="-5" dirty="0">
                <a:solidFill>
                  <a:srgbClr val="FFFFFF"/>
                </a:solidFill>
                <a:latin typeface="Microsoft Sans Serif"/>
                <a:cs typeface="Microsoft Sans Serif"/>
              </a:rPr>
              <a:t>productores	de	alimentos,	</a:t>
            </a:r>
            <a:r>
              <a:rPr sz="1000" dirty="0">
                <a:solidFill>
                  <a:srgbClr val="FFFFFF"/>
                </a:solidFill>
                <a:latin typeface="Microsoft Sans Serif"/>
                <a:cs typeface="Microsoft Sans Serif"/>
              </a:rPr>
              <a:t>chefs,	</a:t>
            </a:r>
            <a:r>
              <a:rPr sz="1000" spc="-5" dirty="0">
                <a:solidFill>
                  <a:srgbClr val="FFFFFF"/>
                </a:solidFill>
                <a:latin typeface="Microsoft Sans Serif"/>
                <a:cs typeface="Microsoft Sans Serif"/>
              </a:rPr>
              <a:t>empresas,</a:t>
            </a:r>
            <a:endParaRPr sz="1000">
              <a:latin typeface="Microsoft Sans Serif"/>
              <a:cs typeface="Microsoft Sans Serif"/>
            </a:endParaRPr>
          </a:p>
        </p:txBody>
      </p:sp>
      <p:sp>
        <p:nvSpPr>
          <p:cNvPr id="26" name="object 26"/>
          <p:cNvSpPr txBox="1"/>
          <p:nvPr/>
        </p:nvSpPr>
        <p:spPr>
          <a:xfrm>
            <a:off x="723699" y="4178934"/>
            <a:ext cx="3016250" cy="480695"/>
          </a:xfrm>
          <a:prstGeom prst="rect">
            <a:avLst/>
          </a:prstGeom>
        </p:spPr>
        <p:txBody>
          <a:bodyPr vert="horz" wrap="square" lIns="0" tIns="12697" rIns="0" bIns="0" rtlCol="0">
            <a:spAutoFit/>
          </a:bodyPr>
          <a:lstStyle/>
          <a:p>
            <a:pPr marL="12697" marR="5077" algn="just">
              <a:lnSpc>
                <a:spcPct val="99500"/>
              </a:lnSpc>
              <a:spcBef>
                <a:spcPts val="100"/>
              </a:spcBef>
            </a:pPr>
            <a:r>
              <a:rPr sz="1000" spc="-5" dirty="0">
                <a:solidFill>
                  <a:srgbClr val="FFFFFF"/>
                </a:solidFill>
                <a:latin typeface="Microsoft Sans Serif"/>
                <a:cs typeface="Microsoft Sans Serif"/>
              </a:rPr>
              <a:t>académicos, difundiendo y promulgando sus </a:t>
            </a:r>
            <a:r>
              <a:rPr sz="1000" dirty="0">
                <a:solidFill>
                  <a:srgbClr val="FFFFFF"/>
                </a:solidFill>
                <a:latin typeface="Microsoft Sans Serif"/>
                <a:cs typeface="Microsoft Sans Serif"/>
              </a:rPr>
              <a:t>filosofía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nivel</a:t>
            </a:r>
            <a:r>
              <a:rPr sz="1000" spc="-5" dirty="0">
                <a:solidFill>
                  <a:srgbClr val="FFFFFF"/>
                </a:solidFill>
                <a:latin typeface="Microsoft Sans Serif"/>
                <a:cs typeface="Microsoft Sans Serif"/>
              </a:rPr>
              <a:t> internacional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local.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enfoques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innovadores</a:t>
            </a:r>
            <a:r>
              <a:rPr sz="1000" spc="135" dirty="0">
                <a:solidFill>
                  <a:srgbClr val="FFFFFF"/>
                </a:solidFill>
                <a:latin typeface="Microsoft Sans Serif"/>
                <a:cs typeface="Microsoft Sans Serif"/>
              </a:rPr>
              <a:t> </a:t>
            </a:r>
            <a:r>
              <a:rPr sz="1000" spc="-5" dirty="0">
                <a:solidFill>
                  <a:srgbClr val="FFFFFF"/>
                </a:solidFill>
                <a:latin typeface="Microsoft Sans Serif"/>
                <a:cs typeface="Microsoft Sans Serif"/>
              </a:rPr>
              <a:t>dan</a:t>
            </a:r>
            <a:r>
              <a:rPr sz="1000" spc="120" dirty="0">
                <a:solidFill>
                  <a:srgbClr val="FFFFFF"/>
                </a:solidFill>
                <a:latin typeface="Microsoft Sans Serif"/>
                <a:cs typeface="Microsoft Sans Serif"/>
              </a:rPr>
              <a:t> </a:t>
            </a:r>
            <a:r>
              <a:rPr sz="1000" dirty="0">
                <a:solidFill>
                  <a:srgbClr val="FFFFFF"/>
                </a:solidFill>
                <a:latin typeface="Microsoft Sans Serif"/>
                <a:cs typeface="Microsoft Sans Serif"/>
              </a:rPr>
              <a:t>como</a:t>
            </a:r>
            <a:r>
              <a:rPr sz="1000" spc="120" dirty="0">
                <a:solidFill>
                  <a:srgbClr val="FFFFFF"/>
                </a:solidFill>
                <a:latin typeface="Microsoft Sans Serif"/>
                <a:cs typeface="Microsoft Sans Serif"/>
              </a:rPr>
              <a:t> </a:t>
            </a:r>
            <a:r>
              <a:rPr sz="1000" spc="-5" dirty="0">
                <a:solidFill>
                  <a:srgbClr val="FFFFFF"/>
                </a:solidFill>
                <a:latin typeface="Microsoft Sans Serif"/>
                <a:cs typeface="Microsoft Sans Serif"/>
              </a:rPr>
              <a:t>resultado</a:t>
            </a:r>
            <a:r>
              <a:rPr sz="1000" spc="125" dirty="0">
                <a:solidFill>
                  <a:srgbClr val="FFFFFF"/>
                </a:solidFill>
                <a:latin typeface="Microsoft Sans Serif"/>
                <a:cs typeface="Microsoft Sans Serif"/>
              </a:rPr>
              <a:t> </a:t>
            </a:r>
            <a:r>
              <a:rPr sz="1000" spc="-5" dirty="0">
                <a:solidFill>
                  <a:srgbClr val="FFFFFF"/>
                </a:solidFill>
                <a:latin typeface="Microsoft Sans Serif"/>
                <a:cs typeface="Microsoft Sans Serif"/>
              </a:rPr>
              <a:t>grandes</a:t>
            </a:r>
            <a:r>
              <a:rPr sz="1000" spc="125" dirty="0">
                <a:solidFill>
                  <a:srgbClr val="FFFFFF"/>
                </a:solidFill>
                <a:latin typeface="Microsoft Sans Serif"/>
                <a:cs typeface="Microsoft Sans Serif"/>
              </a:rPr>
              <a:t> </a:t>
            </a:r>
            <a:r>
              <a:rPr sz="1000" spc="-5" dirty="0">
                <a:solidFill>
                  <a:srgbClr val="FFFFFF"/>
                </a:solidFill>
                <a:latin typeface="Microsoft Sans Serif"/>
                <a:cs typeface="Microsoft Sans Serif"/>
              </a:rPr>
              <a:t>proyectos</a:t>
            </a:r>
            <a:endParaRPr sz="1000">
              <a:latin typeface="Microsoft Sans Serif"/>
              <a:cs typeface="Microsoft Sans Serif"/>
            </a:endParaRPr>
          </a:p>
        </p:txBody>
      </p:sp>
      <p:sp>
        <p:nvSpPr>
          <p:cNvPr id="27" name="object 27"/>
          <p:cNvSpPr txBox="1"/>
          <p:nvPr/>
        </p:nvSpPr>
        <p:spPr>
          <a:xfrm>
            <a:off x="723699" y="4634610"/>
            <a:ext cx="3018155" cy="934719"/>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FFFFFF"/>
                </a:solidFill>
                <a:latin typeface="Microsoft Sans Serif"/>
                <a:cs typeface="Microsoft Sans Serif"/>
              </a:rPr>
              <a:t>comunitarios de colaboración creando asociaciones,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ampliando el alcance y el </a:t>
            </a:r>
            <a:r>
              <a:rPr sz="1000" dirty="0">
                <a:solidFill>
                  <a:srgbClr val="FFFFFF"/>
                </a:solidFill>
                <a:latin typeface="Microsoft Sans Serif"/>
                <a:cs typeface="Microsoft Sans Serif"/>
              </a:rPr>
              <a:t>impacto </a:t>
            </a:r>
            <a:r>
              <a:rPr sz="1000" spc="-5" dirty="0">
                <a:solidFill>
                  <a:srgbClr val="FFFFFF"/>
                </a:solidFill>
                <a:latin typeface="Microsoft Sans Serif"/>
                <a:cs typeface="Microsoft Sans Serif"/>
              </a:rPr>
              <a:t>de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productores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locales, y por </a:t>
            </a:r>
            <a:r>
              <a:rPr sz="1000" spc="-10" dirty="0">
                <a:solidFill>
                  <a:srgbClr val="FFFFFF"/>
                </a:solidFill>
                <a:latin typeface="Microsoft Sans Serif"/>
                <a:cs typeface="Microsoft Sans Serif"/>
              </a:rPr>
              <a:t>lo </a:t>
            </a:r>
            <a:r>
              <a:rPr sz="1000" dirty="0">
                <a:solidFill>
                  <a:srgbClr val="FFFFFF"/>
                </a:solidFill>
                <a:latin typeface="Microsoft Sans Serif"/>
                <a:cs typeface="Microsoft Sans Serif"/>
              </a:rPr>
              <a:t>tanto, evitando </a:t>
            </a:r>
            <a:r>
              <a:rPr sz="1000" spc="-5" dirty="0">
                <a:solidFill>
                  <a:srgbClr val="FFFFFF"/>
                </a:solidFill>
                <a:latin typeface="Microsoft Sans Serif"/>
                <a:cs typeface="Microsoft Sans Serif"/>
              </a:rPr>
              <a:t>que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cultivos o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productos</a:t>
            </a:r>
            <a:r>
              <a:rPr sz="1000" spc="160" dirty="0">
                <a:solidFill>
                  <a:srgbClr val="FFFFFF"/>
                </a:solidFill>
                <a:latin typeface="Microsoft Sans Serif"/>
                <a:cs typeface="Microsoft Sans Serif"/>
              </a:rPr>
              <a:t> </a:t>
            </a:r>
            <a:r>
              <a:rPr sz="1000" dirty="0">
                <a:solidFill>
                  <a:srgbClr val="FFFFFF"/>
                </a:solidFill>
                <a:latin typeface="Microsoft Sans Serif"/>
                <a:cs typeface="Microsoft Sans Serif"/>
              </a:rPr>
              <a:t>se</a:t>
            </a:r>
            <a:r>
              <a:rPr sz="1000" spc="155" dirty="0">
                <a:solidFill>
                  <a:srgbClr val="FFFFFF"/>
                </a:solidFill>
                <a:latin typeface="Microsoft Sans Serif"/>
                <a:cs typeface="Microsoft Sans Serif"/>
              </a:rPr>
              <a:t> </a:t>
            </a:r>
            <a:r>
              <a:rPr sz="1000" spc="-5" dirty="0">
                <a:solidFill>
                  <a:srgbClr val="FFFFFF"/>
                </a:solidFill>
                <a:latin typeface="Microsoft Sans Serif"/>
                <a:cs typeface="Microsoft Sans Serif"/>
              </a:rPr>
              <a:t>desperdicien.</a:t>
            </a:r>
            <a:r>
              <a:rPr sz="1000" spc="165" dirty="0">
                <a:solidFill>
                  <a:srgbClr val="FFFFFF"/>
                </a:solidFill>
                <a:latin typeface="Microsoft Sans Serif"/>
                <a:cs typeface="Microsoft Sans Serif"/>
              </a:rPr>
              <a:t> </a:t>
            </a:r>
            <a:r>
              <a:rPr sz="1000" spc="-10" dirty="0">
                <a:solidFill>
                  <a:srgbClr val="FFFFFF"/>
                </a:solidFill>
                <a:latin typeface="Microsoft Sans Serif"/>
                <a:cs typeface="Microsoft Sans Serif"/>
              </a:rPr>
              <a:t>El</a:t>
            </a:r>
            <a:r>
              <a:rPr sz="1000" spc="150" dirty="0">
                <a:solidFill>
                  <a:srgbClr val="FFFFFF"/>
                </a:solidFill>
                <a:latin typeface="Microsoft Sans Serif"/>
                <a:cs typeface="Microsoft Sans Serif"/>
              </a:rPr>
              <a:t> </a:t>
            </a:r>
            <a:r>
              <a:rPr sz="1000" dirty="0">
                <a:solidFill>
                  <a:srgbClr val="FFFFFF"/>
                </a:solidFill>
                <a:latin typeface="Microsoft Sans Serif"/>
                <a:cs typeface="Microsoft Sans Serif"/>
              </a:rPr>
              <a:t>tema</a:t>
            </a:r>
            <a:r>
              <a:rPr sz="1000" spc="160" dirty="0">
                <a:solidFill>
                  <a:srgbClr val="FFFFFF"/>
                </a:solidFill>
                <a:latin typeface="Microsoft Sans Serif"/>
                <a:cs typeface="Microsoft Sans Serif"/>
              </a:rPr>
              <a:t> </a:t>
            </a:r>
            <a:r>
              <a:rPr sz="1000" spc="-5" dirty="0">
                <a:solidFill>
                  <a:srgbClr val="FFFFFF"/>
                </a:solidFill>
                <a:latin typeface="Microsoft Sans Serif"/>
                <a:cs typeface="Microsoft Sans Serif"/>
              </a:rPr>
              <a:t>fundamental</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es </a:t>
            </a:r>
            <a:r>
              <a:rPr sz="1000" spc="-254" dirty="0">
                <a:solidFill>
                  <a:srgbClr val="FFFFFF"/>
                </a:solidFill>
                <a:latin typeface="Microsoft Sans Serif"/>
                <a:cs typeface="Microsoft Sans Serif"/>
              </a:rPr>
              <a:t>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alimentación saludable y </a:t>
            </a:r>
            <a:r>
              <a:rPr sz="1000" spc="5" dirty="0">
                <a:solidFill>
                  <a:srgbClr val="FFFFFF"/>
                </a:solidFill>
                <a:latin typeface="Microsoft Sans Serif"/>
                <a:cs typeface="Microsoft Sans Serif"/>
              </a:rPr>
              <a:t>se </a:t>
            </a:r>
            <a:r>
              <a:rPr sz="1000" spc="-5" dirty="0">
                <a:solidFill>
                  <a:srgbClr val="FFFFFF"/>
                </a:solidFill>
                <a:latin typeface="Microsoft Sans Serif"/>
                <a:cs typeface="Microsoft Sans Serif"/>
              </a:rPr>
              <a:t>hace hincapié </a:t>
            </a:r>
            <a:r>
              <a:rPr sz="1000" dirty="0">
                <a:solidFill>
                  <a:srgbClr val="FFFFFF"/>
                </a:solidFill>
                <a:latin typeface="Microsoft Sans Serif"/>
                <a:cs typeface="Microsoft Sans Serif"/>
              </a:rPr>
              <a:t>en </a:t>
            </a:r>
            <a:r>
              <a:rPr sz="1000" spc="-5" dirty="0">
                <a:solidFill>
                  <a:srgbClr val="FFFFFF"/>
                </a:solidFill>
                <a:latin typeface="Microsoft Sans Serif"/>
                <a:cs typeface="Microsoft Sans Serif"/>
              </a:rPr>
              <a:t>la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educación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alimentaria</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saludable.</a:t>
            </a:r>
            <a:endParaRPr sz="1000">
              <a:latin typeface="Microsoft Sans Serif"/>
              <a:cs typeface="Microsoft Sans Serif"/>
            </a:endParaRPr>
          </a:p>
        </p:txBody>
      </p:sp>
      <p:grpSp>
        <p:nvGrpSpPr>
          <p:cNvPr id="28" name="object 28"/>
          <p:cNvGrpSpPr/>
          <p:nvPr/>
        </p:nvGrpSpPr>
        <p:grpSpPr>
          <a:xfrm>
            <a:off x="3" y="0"/>
            <a:ext cx="7268209" cy="2423160"/>
            <a:chOff x="0" y="0"/>
            <a:chExt cx="7268209" cy="2423160"/>
          </a:xfrm>
        </p:grpSpPr>
        <p:sp>
          <p:nvSpPr>
            <p:cNvPr id="29" name="object 29"/>
            <p:cNvSpPr/>
            <p:nvPr/>
          </p:nvSpPr>
          <p:spPr>
            <a:xfrm>
              <a:off x="0" y="0"/>
              <a:ext cx="5266690" cy="1294130"/>
            </a:xfrm>
            <a:custGeom>
              <a:avLst/>
              <a:gdLst/>
              <a:ahLst/>
              <a:cxnLst/>
              <a:rect l="l" t="t" r="r" b="b"/>
              <a:pathLst>
                <a:path w="5266690" h="1294130">
                  <a:moveTo>
                    <a:pt x="5266277" y="0"/>
                  </a:moveTo>
                  <a:lnTo>
                    <a:pt x="0" y="0"/>
                  </a:lnTo>
                  <a:lnTo>
                    <a:pt x="0" y="1293875"/>
                  </a:lnTo>
                  <a:lnTo>
                    <a:pt x="2585720" y="1293875"/>
                  </a:lnTo>
                  <a:lnTo>
                    <a:pt x="4112260" y="1252600"/>
                  </a:lnTo>
                  <a:lnTo>
                    <a:pt x="4913630" y="961770"/>
                  </a:lnTo>
                  <a:lnTo>
                    <a:pt x="5250815" y="172465"/>
                  </a:lnTo>
                  <a:lnTo>
                    <a:pt x="5266277" y="0"/>
                  </a:lnTo>
                  <a:close/>
                </a:path>
              </a:pathLst>
            </a:custGeom>
            <a:solidFill>
              <a:srgbClr val="004448"/>
            </a:solidFill>
          </p:spPr>
          <p:txBody>
            <a:bodyPr wrap="square" lIns="0" tIns="0" rIns="0" bIns="0" rtlCol="0"/>
            <a:lstStyle/>
            <a:p>
              <a:endParaRPr/>
            </a:p>
          </p:txBody>
        </p:sp>
        <p:pic>
          <p:nvPicPr>
            <p:cNvPr id="30" name="object 30"/>
            <p:cNvPicPr/>
            <p:nvPr/>
          </p:nvPicPr>
          <p:blipFill>
            <a:blip r:embed="rId12" cstate="screen">
              <a:extLst>
                <a:ext uri="{28A0092B-C50C-407E-A947-70E740481C1C}">
                  <a14:useLocalDpi xmlns:a14="http://schemas.microsoft.com/office/drawing/2010/main"/>
                </a:ext>
              </a:extLst>
            </a:blip>
            <a:stretch>
              <a:fillRect/>
            </a:stretch>
          </p:blipFill>
          <p:spPr>
            <a:xfrm>
              <a:off x="4586604" y="458215"/>
              <a:ext cx="2411729" cy="1597659"/>
            </a:xfrm>
            <a:prstGeom prst="rect">
              <a:avLst/>
            </a:prstGeom>
          </p:spPr>
        </p:pic>
        <p:sp>
          <p:nvSpPr>
            <p:cNvPr id="31" name="object 31"/>
            <p:cNvSpPr/>
            <p:nvPr/>
          </p:nvSpPr>
          <p:spPr>
            <a:xfrm>
              <a:off x="4586604" y="469010"/>
              <a:ext cx="2411730" cy="1591310"/>
            </a:xfrm>
            <a:custGeom>
              <a:avLst/>
              <a:gdLst/>
              <a:ahLst/>
              <a:cxnLst/>
              <a:rect l="l" t="t" r="r" b="b"/>
              <a:pathLst>
                <a:path w="2411729" h="1591310">
                  <a:moveTo>
                    <a:pt x="2411729" y="1586865"/>
                  </a:moveTo>
                  <a:lnTo>
                    <a:pt x="0" y="1586865"/>
                  </a:lnTo>
                  <a:lnTo>
                    <a:pt x="0" y="1591310"/>
                  </a:lnTo>
                  <a:lnTo>
                    <a:pt x="2411729" y="1591310"/>
                  </a:lnTo>
                  <a:lnTo>
                    <a:pt x="2411729" y="1586865"/>
                  </a:lnTo>
                  <a:close/>
                </a:path>
                <a:path w="2411729" h="1591310">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32" name="object 32"/>
            <p:cNvPicPr/>
            <p:nvPr/>
          </p:nvPicPr>
          <p:blipFill>
            <a:blip r:embed="rId13" cstate="screen">
              <a:extLst>
                <a:ext uri="{28A0092B-C50C-407E-A947-70E740481C1C}">
                  <a14:useLocalDpi xmlns:a14="http://schemas.microsoft.com/office/drawing/2010/main"/>
                </a:ext>
              </a:extLst>
            </a:blip>
            <a:stretch>
              <a:fillRect/>
            </a:stretch>
          </p:blipFill>
          <p:spPr>
            <a:xfrm>
              <a:off x="4292600" y="2059685"/>
              <a:ext cx="2975609" cy="86995"/>
            </a:xfrm>
            <a:prstGeom prst="rect">
              <a:avLst/>
            </a:prstGeom>
          </p:spPr>
        </p:pic>
        <p:pic>
          <p:nvPicPr>
            <p:cNvPr id="33" name="object 33"/>
            <p:cNvPicPr/>
            <p:nvPr/>
          </p:nvPicPr>
          <p:blipFill>
            <a:blip r:embed="rId14" cstate="screen">
              <a:extLst>
                <a:ext uri="{28A0092B-C50C-407E-A947-70E740481C1C}">
                  <a14:useLocalDpi xmlns:a14="http://schemas.microsoft.com/office/drawing/2010/main"/>
                </a:ext>
              </a:extLst>
            </a:blip>
            <a:stretch>
              <a:fillRect/>
            </a:stretch>
          </p:blipFill>
          <p:spPr>
            <a:xfrm>
              <a:off x="4646295" y="553465"/>
              <a:ext cx="1668145" cy="811529"/>
            </a:xfrm>
            <a:prstGeom prst="rect">
              <a:avLst/>
            </a:prstGeom>
          </p:spPr>
        </p:pic>
        <p:pic>
          <p:nvPicPr>
            <p:cNvPr id="34" name="object 34"/>
            <p:cNvPicPr/>
            <p:nvPr/>
          </p:nvPicPr>
          <p:blipFill>
            <a:blip r:embed="rId15" cstate="screen">
              <a:extLst>
                <a:ext uri="{28A0092B-C50C-407E-A947-70E740481C1C}">
                  <a14:useLocalDpi xmlns:a14="http://schemas.microsoft.com/office/drawing/2010/main"/>
                </a:ext>
              </a:extLst>
            </a:blip>
            <a:stretch>
              <a:fillRect/>
            </a:stretch>
          </p:blipFill>
          <p:spPr>
            <a:xfrm>
              <a:off x="6312534" y="553465"/>
              <a:ext cx="626110" cy="1217929"/>
            </a:xfrm>
            <a:prstGeom prst="rect">
              <a:avLst/>
            </a:prstGeom>
          </p:spPr>
        </p:pic>
        <p:pic>
          <p:nvPicPr>
            <p:cNvPr id="35" name="object 35"/>
            <p:cNvPicPr/>
            <p:nvPr/>
          </p:nvPicPr>
          <p:blipFill>
            <a:blip r:embed="rId16" cstate="screen">
              <a:extLst>
                <a:ext uri="{28A0092B-C50C-407E-A947-70E740481C1C}">
                  <a14:useLocalDpi xmlns:a14="http://schemas.microsoft.com/office/drawing/2010/main"/>
                </a:ext>
              </a:extLst>
            </a:blip>
            <a:stretch>
              <a:fillRect/>
            </a:stretch>
          </p:blipFill>
          <p:spPr>
            <a:xfrm>
              <a:off x="4646295" y="1363090"/>
              <a:ext cx="1668145" cy="608329"/>
            </a:xfrm>
            <a:prstGeom prst="rect">
              <a:avLst/>
            </a:prstGeom>
          </p:spPr>
        </p:pic>
        <p:pic>
          <p:nvPicPr>
            <p:cNvPr id="36" name="object 36"/>
            <p:cNvPicPr/>
            <p:nvPr/>
          </p:nvPicPr>
          <p:blipFill>
            <a:blip r:embed="rId17" cstate="screen">
              <a:extLst>
                <a:ext uri="{28A0092B-C50C-407E-A947-70E740481C1C}">
                  <a14:useLocalDpi xmlns:a14="http://schemas.microsoft.com/office/drawing/2010/main"/>
                </a:ext>
              </a:extLst>
            </a:blip>
            <a:stretch>
              <a:fillRect/>
            </a:stretch>
          </p:blipFill>
          <p:spPr>
            <a:xfrm>
              <a:off x="6312534" y="1768855"/>
              <a:ext cx="626110" cy="202565"/>
            </a:xfrm>
            <a:prstGeom prst="rect">
              <a:avLst/>
            </a:prstGeom>
          </p:spPr>
        </p:pic>
        <p:sp>
          <p:nvSpPr>
            <p:cNvPr id="37" name="object 37"/>
            <p:cNvSpPr/>
            <p:nvPr/>
          </p:nvSpPr>
          <p:spPr>
            <a:xfrm>
              <a:off x="6080125" y="1567560"/>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8" name="object 38"/>
            <p:cNvSpPr/>
            <p:nvPr/>
          </p:nvSpPr>
          <p:spPr>
            <a:xfrm>
              <a:off x="6046470" y="1534540"/>
              <a:ext cx="815975" cy="779780"/>
            </a:xfrm>
            <a:custGeom>
              <a:avLst/>
              <a:gdLst/>
              <a:ahLst/>
              <a:cxnLst/>
              <a:rect l="l" t="t" r="r" b="b"/>
              <a:pathLst>
                <a:path w="815975" h="779780">
                  <a:moveTo>
                    <a:pt x="399414" y="0"/>
                  </a:moveTo>
                  <a:lnTo>
                    <a:pt x="353694" y="3810"/>
                  </a:lnTo>
                  <a:lnTo>
                    <a:pt x="308609" y="12065"/>
                  </a:lnTo>
                  <a:lnTo>
                    <a:pt x="266064" y="24765"/>
                  </a:lnTo>
                  <a:lnTo>
                    <a:pt x="224789" y="41910"/>
                  </a:lnTo>
                  <a:lnTo>
                    <a:pt x="186054" y="62865"/>
                  </a:lnTo>
                  <a:lnTo>
                    <a:pt x="149859" y="88265"/>
                  </a:lnTo>
                  <a:lnTo>
                    <a:pt x="116839" y="117475"/>
                  </a:lnTo>
                  <a:lnTo>
                    <a:pt x="86994" y="149860"/>
                  </a:lnTo>
                  <a:lnTo>
                    <a:pt x="60959" y="185420"/>
                  </a:lnTo>
                  <a:lnTo>
                    <a:pt x="39369" y="223520"/>
                  </a:lnTo>
                  <a:lnTo>
                    <a:pt x="21589" y="264795"/>
                  </a:lnTo>
                  <a:lnTo>
                    <a:pt x="8889" y="309245"/>
                  </a:lnTo>
                  <a:lnTo>
                    <a:pt x="1904" y="353695"/>
                  </a:lnTo>
                  <a:lnTo>
                    <a:pt x="0" y="398780"/>
                  </a:lnTo>
                  <a:lnTo>
                    <a:pt x="3809" y="441960"/>
                  </a:lnTo>
                  <a:lnTo>
                    <a:pt x="12064" y="485140"/>
                  </a:lnTo>
                  <a:lnTo>
                    <a:pt x="26034" y="525780"/>
                  </a:lnTo>
                  <a:lnTo>
                    <a:pt x="43814" y="565150"/>
                  </a:lnTo>
                  <a:lnTo>
                    <a:pt x="66039" y="601980"/>
                  </a:lnTo>
                  <a:lnTo>
                    <a:pt x="92075" y="636905"/>
                  </a:lnTo>
                  <a:lnTo>
                    <a:pt x="122554" y="668655"/>
                  </a:lnTo>
                  <a:lnTo>
                    <a:pt x="156209" y="696595"/>
                  </a:lnTo>
                  <a:lnTo>
                    <a:pt x="193675" y="721360"/>
                  </a:lnTo>
                  <a:lnTo>
                    <a:pt x="234314" y="742315"/>
                  </a:lnTo>
                  <a:lnTo>
                    <a:pt x="277494" y="759460"/>
                  </a:lnTo>
                  <a:lnTo>
                    <a:pt x="323214" y="771525"/>
                  </a:lnTo>
                  <a:lnTo>
                    <a:pt x="370204" y="777875"/>
                  </a:lnTo>
                  <a:lnTo>
                    <a:pt x="417194" y="779780"/>
                  </a:lnTo>
                  <a:lnTo>
                    <a:pt x="462914" y="776605"/>
                  </a:lnTo>
                  <a:lnTo>
                    <a:pt x="507364" y="768350"/>
                  </a:lnTo>
                  <a:lnTo>
                    <a:pt x="550545" y="755015"/>
                  </a:lnTo>
                  <a:lnTo>
                    <a:pt x="591184" y="737870"/>
                  </a:lnTo>
                  <a:lnTo>
                    <a:pt x="629920" y="716915"/>
                  </a:lnTo>
                  <a:lnTo>
                    <a:pt x="666114" y="691515"/>
                  </a:lnTo>
                  <a:lnTo>
                    <a:pt x="699770" y="662940"/>
                  </a:lnTo>
                  <a:lnTo>
                    <a:pt x="728979" y="630555"/>
                  </a:lnTo>
                  <a:lnTo>
                    <a:pt x="755014" y="594995"/>
                  </a:lnTo>
                  <a:lnTo>
                    <a:pt x="777239" y="556260"/>
                  </a:lnTo>
                  <a:lnTo>
                    <a:pt x="794384" y="514985"/>
                  </a:lnTo>
                  <a:lnTo>
                    <a:pt x="807084" y="471170"/>
                  </a:lnTo>
                  <a:lnTo>
                    <a:pt x="814070" y="426085"/>
                  </a:lnTo>
                  <a:lnTo>
                    <a:pt x="815975" y="381635"/>
                  </a:lnTo>
                  <a:lnTo>
                    <a:pt x="812164" y="337820"/>
                  </a:lnTo>
                  <a:lnTo>
                    <a:pt x="803909" y="295275"/>
                  </a:lnTo>
                  <a:lnTo>
                    <a:pt x="790575" y="254000"/>
                  </a:lnTo>
                  <a:lnTo>
                    <a:pt x="772159" y="214630"/>
                  </a:lnTo>
                  <a:lnTo>
                    <a:pt x="749934" y="177800"/>
                  </a:lnTo>
                  <a:lnTo>
                    <a:pt x="723900" y="143510"/>
                  </a:lnTo>
                  <a:lnTo>
                    <a:pt x="693420" y="111760"/>
                  </a:lnTo>
                  <a:lnTo>
                    <a:pt x="659764" y="83185"/>
                  </a:lnTo>
                  <a:lnTo>
                    <a:pt x="622300" y="58420"/>
                  </a:lnTo>
                  <a:lnTo>
                    <a:pt x="582295" y="37465"/>
                  </a:lnTo>
                  <a:lnTo>
                    <a:pt x="539114" y="20955"/>
                  </a:lnTo>
                  <a:lnTo>
                    <a:pt x="492759" y="8890"/>
                  </a:lnTo>
                  <a:lnTo>
                    <a:pt x="445769" y="1905"/>
                  </a:lnTo>
                  <a:lnTo>
                    <a:pt x="399414" y="0"/>
                  </a:lnTo>
                  <a:close/>
                </a:path>
              </a:pathLst>
            </a:custGeom>
            <a:solidFill>
              <a:srgbClr val="CC912F"/>
            </a:solidFill>
          </p:spPr>
          <p:txBody>
            <a:bodyPr wrap="square" lIns="0" tIns="0" rIns="0" bIns="0" rtlCol="0"/>
            <a:lstStyle/>
            <a:p>
              <a:endParaRPr/>
            </a:p>
          </p:txBody>
        </p:sp>
        <p:sp>
          <p:nvSpPr>
            <p:cNvPr id="39" name="object 39"/>
            <p:cNvSpPr/>
            <p:nvPr/>
          </p:nvSpPr>
          <p:spPr>
            <a:xfrm>
              <a:off x="520700" y="0"/>
              <a:ext cx="12700" cy="976630"/>
            </a:xfrm>
            <a:custGeom>
              <a:avLst/>
              <a:gdLst/>
              <a:ahLst/>
              <a:cxnLst/>
              <a:rect l="l" t="t" r="r" b="b"/>
              <a:pathLst>
                <a:path w="12700" h="976630">
                  <a:moveTo>
                    <a:pt x="0" y="976375"/>
                  </a:moveTo>
                  <a:lnTo>
                    <a:pt x="12700" y="976375"/>
                  </a:lnTo>
                  <a:lnTo>
                    <a:pt x="12700" y="0"/>
                  </a:lnTo>
                  <a:lnTo>
                    <a:pt x="0" y="0"/>
                  </a:lnTo>
                  <a:lnTo>
                    <a:pt x="0" y="976375"/>
                  </a:lnTo>
                  <a:close/>
                </a:path>
              </a:pathLst>
            </a:custGeom>
            <a:solidFill>
              <a:srgbClr val="FFFFFF"/>
            </a:solidFill>
          </p:spPr>
          <p:txBody>
            <a:bodyPr wrap="square" lIns="0" tIns="0" rIns="0" bIns="0" rtlCol="0"/>
            <a:lstStyle/>
            <a:p>
              <a:endParaRPr/>
            </a:p>
          </p:txBody>
        </p:sp>
        <p:sp>
          <p:nvSpPr>
            <p:cNvPr id="40" name="object 40"/>
            <p:cNvSpPr/>
            <p:nvPr/>
          </p:nvSpPr>
          <p:spPr>
            <a:xfrm>
              <a:off x="158267" y="368807"/>
              <a:ext cx="255904" cy="213995"/>
            </a:xfrm>
            <a:custGeom>
              <a:avLst/>
              <a:gdLst/>
              <a:ahLst/>
              <a:cxnLst/>
              <a:rect l="l" t="t" r="r" b="b"/>
              <a:pathLst>
                <a:path w="255904" h="213995">
                  <a:moveTo>
                    <a:pt x="21869" y="151638"/>
                  </a:moveTo>
                  <a:lnTo>
                    <a:pt x="0" y="155067"/>
                  </a:lnTo>
                  <a:lnTo>
                    <a:pt x="1926" y="167518"/>
                  </a:lnTo>
                  <a:lnTo>
                    <a:pt x="5514" y="178768"/>
                  </a:lnTo>
                  <a:lnTo>
                    <a:pt x="35148" y="209899"/>
                  </a:lnTo>
                  <a:lnTo>
                    <a:pt x="56591" y="213995"/>
                  </a:lnTo>
                  <a:lnTo>
                    <a:pt x="69028" y="212804"/>
                  </a:lnTo>
                  <a:lnTo>
                    <a:pt x="80340" y="209232"/>
                  </a:lnTo>
                  <a:lnTo>
                    <a:pt x="90527" y="203279"/>
                  </a:lnTo>
                  <a:lnTo>
                    <a:pt x="99593" y="194945"/>
                  </a:lnTo>
                  <a:lnTo>
                    <a:pt x="101190" y="192785"/>
                  </a:lnTo>
                  <a:lnTo>
                    <a:pt x="48056" y="192785"/>
                  </a:lnTo>
                  <a:lnTo>
                    <a:pt x="40703" y="189483"/>
                  </a:lnTo>
                  <a:lnTo>
                    <a:pt x="34671" y="183133"/>
                  </a:lnTo>
                  <a:lnTo>
                    <a:pt x="30482" y="177516"/>
                  </a:lnTo>
                  <a:lnTo>
                    <a:pt x="26950" y="170386"/>
                  </a:lnTo>
                  <a:lnTo>
                    <a:pt x="24056" y="161655"/>
                  </a:lnTo>
                  <a:lnTo>
                    <a:pt x="21869" y="151638"/>
                  </a:lnTo>
                  <a:close/>
                </a:path>
                <a:path w="255904" h="213995">
                  <a:moveTo>
                    <a:pt x="102854" y="108330"/>
                  </a:moveTo>
                  <a:lnTo>
                    <a:pt x="58534" y="108330"/>
                  </a:lnTo>
                  <a:lnTo>
                    <a:pt x="65792" y="109045"/>
                  </a:lnTo>
                  <a:lnTo>
                    <a:pt x="72382" y="111188"/>
                  </a:lnTo>
                  <a:lnTo>
                    <a:pt x="93395" y="148971"/>
                  </a:lnTo>
                  <a:lnTo>
                    <a:pt x="92731" y="157924"/>
                  </a:lnTo>
                  <a:lnTo>
                    <a:pt x="70942" y="189642"/>
                  </a:lnTo>
                  <a:lnTo>
                    <a:pt x="56718" y="192785"/>
                  </a:lnTo>
                  <a:lnTo>
                    <a:pt x="101190" y="192785"/>
                  </a:lnTo>
                  <a:lnTo>
                    <a:pt x="107027" y="184896"/>
                  </a:lnTo>
                  <a:lnTo>
                    <a:pt x="112337" y="173799"/>
                  </a:lnTo>
                  <a:lnTo>
                    <a:pt x="115523" y="161655"/>
                  </a:lnTo>
                  <a:lnTo>
                    <a:pt x="116586" y="148463"/>
                  </a:lnTo>
                  <a:lnTo>
                    <a:pt x="116040" y="138719"/>
                  </a:lnTo>
                  <a:lnTo>
                    <a:pt x="114403" y="129857"/>
                  </a:lnTo>
                  <a:lnTo>
                    <a:pt x="111672" y="121852"/>
                  </a:lnTo>
                  <a:lnTo>
                    <a:pt x="107848" y="114680"/>
                  </a:lnTo>
                  <a:lnTo>
                    <a:pt x="103035" y="108491"/>
                  </a:lnTo>
                  <a:lnTo>
                    <a:pt x="102854" y="108330"/>
                  </a:lnTo>
                  <a:close/>
                </a:path>
                <a:path w="255904" h="213995">
                  <a:moveTo>
                    <a:pt x="45542" y="88646"/>
                  </a:moveTo>
                  <a:lnTo>
                    <a:pt x="43116" y="111125"/>
                  </a:lnTo>
                  <a:lnTo>
                    <a:pt x="49275" y="109220"/>
                  </a:lnTo>
                  <a:lnTo>
                    <a:pt x="54406" y="108330"/>
                  </a:lnTo>
                  <a:lnTo>
                    <a:pt x="102854" y="108330"/>
                  </a:lnTo>
                  <a:lnTo>
                    <a:pt x="97342" y="103457"/>
                  </a:lnTo>
                  <a:lnTo>
                    <a:pt x="90767" y="99589"/>
                  </a:lnTo>
                  <a:lnTo>
                    <a:pt x="83311" y="96900"/>
                  </a:lnTo>
                  <a:lnTo>
                    <a:pt x="89015" y="93301"/>
                  </a:lnTo>
                  <a:lnTo>
                    <a:pt x="93972" y="89153"/>
                  </a:lnTo>
                  <a:lnTo>
                    <a:pt x="94198" y="88900"/>
                  </a:lnTo>
                  <a:lnTo>
                    <a:pt x="48171" y="88900"/>
                  </a:lnTo>
                  <a:lnTo>
                    <a:pt x="47002" y="88773"/>
                  </a:lnTo>
                  <a:lnTo>
                    <a:pt x="45542" y="88646"/>
                  </a:lnTo>
                  <a:close/>
                </a:path>
                <a:path w="255904" h="213995">
                  <a:moveTo>
                    <a:pt x="97580" y="21208"/>
                  </a:moveTo>
                  <a:lnTo>
                    <a:pt x="64820" y="21208"/>
                  </a:lnTo>
                  <a:lnTo>
                    <a:pt x="71818" y="24256"/>
                  </a:lnTo>
                  <a:lnTo>
                    <a:pt x="77354" y="30606"/>
                  </a:lnTo>
                  <a:lnTo>
                    <a:pt x="82664" y="36575"/>
                  </a:lnTo>
                  <a:lnTo>
                    <a:pt x="85382" y="44450"/>
                  </a:lnTo>
                  <a:lnTo>
                    <a:pt x="85329" y="54482"/>
                  </a:lnTo>
                  <a:lnTo>
                    <a:pt x="62339" y="86725"/>
                  </a:lnTo>
                  <a:lnTo>
                    <a:pt x="49072" y="88900"/>
                  </a:lnTo>
                  <a:lnTo>
                    <a:pt x="94198" y="88900"/>
                  </a:lnTo>
                  <a:lnTo>
                    <a:pt x="107848" y="54482"/>
                  </a:lnTo>
                  <a:lnTo>
                    <a:pt x="107441" y="47434"/>
                  </a:lnTo>
                  <a:lnTo>
                    <a:pt x="106221" y="40576"/>
                  </a:lnTo>
                  <a:lnTo>
                    <a:pt x="104189" y="33908"/>
                  </a:lnTo>
                  <a:lnTo>
                    <a:pt x="101346" y="27431"/>
                  </a:lnTo>
                  <a:lnTo>
                    <a:pt x="97738" y="21403"/>
                  </a:lnTo>
                  <a:lnTo>
                    <a:pt x="97580" y="21208"/>
                  </a:lnTo>
                  <a:close/>
                </a:path>
                <a:path w="255904" h="213995">
                  <a:moveTo>
                    <a:pt x="55753" y="0"/>
                  </a:moveTo>
                  <a:lnTo>
                    <a:pt x="13941" y="22084"/>
                  </a:lnTo>
                  <a:lnTo>
                    <a:pt x="2184" y="54355"/>
                  </a:lnTo>
                  <a:lnTo>
                    <a:pt x="24053" y="58927"/>
                  </a:lnTo>
                  <a:lnTo>
                    <a:pt x="25644" y="50073"/>
                  </a:lnTo>
                  <a:lnTo>
                    <a:pt x="27995" y="42386"/>
                  </a:lnTo>
                  <a:lnTo>
                    <a:pt x="31106" y="35889"/>
                  </a:lnTo>
                  <a:lnTo>
                    <a:pt x="34975" y="30606"/>
                  </a:lnTo>
                  <a:lnTo>
                    <a:pt x="40652" y="24256"/>
                  </a:lnTo>
                  <a:lnTo>
                    <a:pt x="47726" y="21208"/>
                  </a:lnTo>
                  <a:lnTo>
                    <a:pt x="97580" y="21208"/>
                  </a:lnTo>
                  <a:lnTo>
                    <a:pt x="93410" y="16065"/>
                  </a:lnTo>
                  <a:lnTo>
                    <a:pt x="62894" y="454"/>
                  </a:lnTo>
                  <a:lnTo>
                    <a:pt x="55753" y="0"/>
                  </a:lnTo>
                  <a:close/>
                </a:path>
                <a:path w="255904" h="213995">
                  <a:moveTo>
                    <a:pt x="162852" y="159639"/>
                  </a:moveTo>
                  <a:lnTo>
                    <a:pt x="141846" y="161925"/>
                  </a:lnTo>
                  <a:lnTo>
                    <a:pt x="143841" y="173543"/>
                  </a:lnTo>
                  <a:lnTo>
                    <a:pt x="147159" y="183816"/>
                  </a:lnTo>
                  <a:lnTo>
                    <a:pt x="181915" y="213012"/>
                  </a:lnTo>
                  <a:lnTo>
                    <a:pt x="191884" y="213868"/>
                  </a:lnTo>
                  <a:lnTo>
                    <a:pt x="201401" y="213102"/>
                  </a:lnTo>
                  <a:lnTo>
                    <a:pt x="234290" y="192785"/>
                  </a:lnTo>
                  <a:lnTo>
                    <a:pt x="184518" y="192785"/>
                  </a:lnTo>
                  <a:lnTo>
                    <a:pt x="178079" y="190119"/>
                  </a:lnTo>
                  <a:lnTo>
                    <a:pt x="173062" y="184911"/>
                  </a:lnTo>
                  <a:lnTo>
                    <a:pt x="169597" y="180391"/>
                  </a:lnTo>
                  <a:lnTo>
                    <a:pt x="166743" y="174656"/>
                  </a:lnTo>
                  <a:lnTo>
                    <a:pt x="164495" y="167731"/>
                  </a:lnTo>
                  <a:lnTo>
                    <a:pt x="162852" y="159639"/>
                  </a:lnTo>
                  <a:close/>
                </a:path>
                <a:path w="255904" h="213995">
                  <a:moveTo>
                    <a:pt x="255384" y="111759"/>
                  </a:moveTo>
                  <a:lnTo>
                    <a:pt x="233781" y="111759"/>
                  </a:lnTo>
                  <a:lnTo>
                    <a:pt x="233805" y="120346"/>
                  </a:lnTo>
                  <a:lnTo>
                    <a:pt x="233691" y="124815"/>
                  </a:lnTo>
                  <a:lnTo>
                    <a:pt x="224809" y="167892"/>
                  </a:lnTo>
                  <a:lnTo>
                    <a:pt x="199085" y="192785"/>
                  </a:lnTo>
                  <a:lnTo>
                    <a:pt x="234290" y="192785"/>
                  </a:lnTo>
                  <a:lnTo>
                    <a:pt x="251475" y="152298"/>
                  </a:lnTo>
                  <a:lnTo>
                    <a:pt x="255172" y="120396"/>
                  </a:lnTo>
                  <a:lnTo>
                    <a:pt x="255384" y="111759"/>
                  </a:lnTo>
                  <a:close/>
                </a:path>
                <a:path w="255904" h="213995">
                  <a:moveTo>
                    <a:pt x="194551" y="0"/>
                  </a:moveTo>
                  <a:lnTo>
                    <a:pt x="154533" y="19430"/>
                  </a:lnTo>
                  <a:lnTo>
                    <a:pt x="139567" y="55596"/>
                  </a:lnTo>
                  <a:lnTo>
                    <a:pt x="138627" y="71627"/>
                  </a:lnTo>
                  <a:lnTo>
                    <a:pt x="139524" y="85409"/>
                  </a:lnTo>
                  <a:lnTo>
                    <a:pt x="161947" y="128656"/>
                  </a:lnTo>
                  <a:lnTo>
                    <a:pt x="191274" y="139319"/>
                  </a:lnTo>
                  <a:lnTo>
                    <a:pt x="197775" y="138842"/>
                  </a:lnTo>
                  <a:lnTo>
                    <a:pt x="230202" y="117590"/>
                  </a:lnTo>
                  <a:lnTo>
                    <a:pt x="230819" y="116585"/>
                  </a:lnTo>
                  <a:lnTo>
                    <a:pt x="196621" y="116585"/>
                  </a:lnTo>
                  <a:lnTo>
                    <a:pt x="189389" y="115802"/>
                  </a:lnTo>
                  <a:lnTo>
                    <a:pt x="161676" y="81154"/>
                  </a:lnTo>
                  <a:lnTo>
                    <a:pt x="161036" y="71627"/>
                  </a:lnTo>
                  <a:lnTo>
                    <a:pt x="161712" y="60987"/>
                  </a:lnTo>
                  <a:lnTo>
                    <a:pt x="183588" y="24796"/>
                  </a:lnTo>
                  <a:lnTo>
                    <a:pt x="197218" y="21335"/>
                  </a:lnTo>
                  <a:lnTo>
                    <a:pt x="236520" y="21335"/>
                  </a:lnTo>
                  <a:lnTo>
                    <a:pt x="233074" y="17093"/>
                  </a:lnTo>
                  <a:lnTo>
                    <a:pt x="226314" y="11049"/>
                  </a:lnTo>
                  <a:lnTo>
                    <a:pt x="218929" y="6215"/>
                  </a:lnTo>
                  <a:lnTo>
                    <a:pt x="211175" y="2762"/>
                  </a:lnTo>
                  <a:lnTo>
                    <a:pt x="203050" y="690"/>
                  </a:lnTo>
                  <a:lnTo>
                    <a:pt x="194551" y="0"/>
                  </a:lnTo>
                  <a:close/>
                </a:path>
                <a:path w="255904" h="213995">
                  <a:moveTo>
                    <a:pt x="236520" y="21335"/>
                  </a:moveTo>
                  <a:lnTo>
                    <a:pt x="197218" y="21335"/>
                  </a:lnTo>
                  <a:lnTo>
                    <a:pt x="204012" y="22145"/>
                  </a:lnTo>
                  <a:lnTo>
                    <a:pt x="210296" y="24574"/>
                  </a:lnTo>
                  <a:lnTo>
                    <a:pt x="230729" y="58918"/>
                  </a:lnTo>
                  <a:lnTo>
                    <a:pt x="231229" y="71627"/>
                  </a:lnTo>
                  <a:lnTo>
                    <a:pt x="230744" y="79922"/>
                  </a:lnTo>
                  <a:lnTo>
                    <a:pt x="210451" y="113458"/>
                  </a:lnTo>
                  <a:lnTo>
                    <a:pt x="196621" y="116585"/>
                  </a:lnTo>
                  <a:lnTo>
                    <a:pt x="230819" y="116585"/>
                  </a:lnTo>
                  <a:lnTo>
                    <a:pt x="233781" y="111759"/>
                  </a:lnTo>
                  <a:lnTo>
                    <a:pt x="255384" y="111759"/>
                  </a:lnTo>
                  <a:lnTo>
                    <a:pt x="255570" y="104140"/>
                  </a:lnTo>
                  <a:lnTo>
                    <a:pt x="251437" y="53679"/>
                  </a:lnTo>
                  <a:lnTo>
                    <a:pt x="238971" y="24352"/>
                  </a:lnTo>
                  <a:lnTo>
                    <a:pt x="236520" y="21335"/>
                  </a:lnTo>
                  <a:close/>
                </a:path>
              </a:pathLst>
            </a:custGeom>
            <a:solidFill>
              <a:srgbClr val="F4C15B"/>
            </a:solidFill>
          </p:spPr>
          <p:txBody>
            <a:bodyPr wrap="square" lIns="0" tIns="0" rIns="0" bIns="0" rtlCol="0"/>
            <a:lstStyle/>
            <a:p>
              <a:endParaRPr/>
            </a:p>
          </p:txBody>
        </p:sp>
        <p:sp>
          <p:nvSpPr>
            <p:cNvPr id="41" name="object 41"/>
            <p:cNvSpPr/>
            <p:nvPr/>
          </p:nvSpPr>
          <p:spPr>
            <a:xfrm>
              <a:off x="607060" y="371982"/>
              <a:ext cx="3154045" cy="217170"/>
            </a:xfrm>
            <a:custGeom>
              <a:avLst/>
              <a:gdLst/>
              <a:ahLst/>
              <a:cxnLst/>
              <a:rect l="l" t="t" r="r" b="b"/>
              <a:pathLst>
                <a:path w="3154045" h="217170">
                  <a:moveTo>
                    <a:pt x="141719" y="154051"/>
                  </a:moveTo>
                  <a:lnTo>
                    <a:pt x="124866" y="112522"/>
                  </a:lnTo>
                  <a:lnTo>
                    <a:pt x="85178" y="93230"/>
                  </a:lnTo>
                  <a:lnTo>
                    <a:pt x="71958" y="89535"/>
                  </a:lnTo>
                  <a:lnTo>
                    <a:pt x="58953" y="85750"/>
                  </a:lnTo>
                  <a:lnTo>
                    <a:pt x="29502" y="63627"/>
                  </a:lnTo>
                  <a:lnTo>
                    <a:pt x="29502" y="47358"/>
                  </a:lnTo>
                  <a:lnTo>
                    <a:pt x="70434" y="24638"/>
                  </a:lnTo>
                  <a:lnTo>
                    <a:pt x="80060" y="25285"/>
                  </a:lnTo>
                  <a:lnTo>
                    <a:pt x="112331" y="55473"/>
                  </a:lnTo>
                  <a:lnTo>
                    <a:pt x="113792" y="64770"/>
                  </a:lnTo>
                  <a:lnTo>
                    <a:pt x="136372" y="62738"/>
                  </a:lnTo>
                  <a:lnTo>
                    <a:pt x="124218" y="24638"/>
                  </a:lnTo>
                  <a:lnTo>
                    <a:pt x="88087" y="2108"/>
                  </a:lnTo>
                  <a:lnTo>
                    <a:pt x="69456" y="254"/>
                  </a:lnTo>
                  <a:lnTo>
                    <a:pt x="60667" y="698"/>
                  </a:lnTo>
                  <a:lnTo>
                    <a:pt x="23850" y="16141"/>
                  </a:lnTo>
                  <a:lnTo>
                    <a:pt x="6794" y="57912"/>
                  </a:lnTo>
                  <a:lnTo>
                    <a:pt x="7175" y="64973"/>
                  </a:lnTo>
                  <a:lnTo>
                    <a:pt x="26085" y="99364"/>
                  </a:lnTo>
                  <a:lnTo>
                    <a:pt x="66421" y="116586"/>
                  </a:lnTo>
                  <a:lnTo>
                    <a:pt x="77597" y="119799"/>
                  </a:lnTo>
                  <a:lnTo>
                    <a:pt x="86614" y="122580"/>
                  </a:lnTo>
                  <a:lnTo>
                    <a:pt x="114147" y="139192"/>
                  </a:lnTo>
                  <a:lnTo>
                    <a:pt x="117386" y="144018"/>
                  </a:lnTo>
                  <a:lnTo>
                    <a:pt x="119011" y="149860"/>
                  </a:lnTo>
                  <a:lnTo>
                    <a:pt x="119011" y="162814"/>
                  </a:lnTo>
                  <a:lnTo>
                    <a:pt x="117335" y="168783"/>
                  </a:lnTo>
                  <a:lnTo>
                    <a:pt x="113969" y="174244"/>
                  </a:lnTo>
                  <a:lnTo>
                    <a:pt x="110617" y="179832"/>
                  </a:lnTo>
                  <a:lnTo>
                    <a:pt x="105486" y="184023"/>
                  </a:lnTo>
                  <a:lnTo>
                    <a:pt x="91732" y="190373"/>
                  </a:lnTo>
                  <a:lnTo>
                    <a:pt x="83794" y="191897"/>
                  </a:lnTo>
                  <a:lnTo>
                    <a:pt x="74803" y="191897"/>
                  </a:lnTo>
                  <a:lnTo>
                    <a:pt x="33413" y="176149"/>
                  </a:lnTo>
                  <a:lnTo>
                    <a:pt x="22225" y="143637"/>
                  </a:lnTo>
                  <a:lnTo>
                    <a:pt x="0" y="145923"/>
                  </a:lnTo>
                  <a:lnTo>
                    <a:pt x="9779" y="183642"/>
                  </a:lnTo>
                  <a:lnTo>
                    <a:pt x="44043" y="212128"/>
                  </a:lnTo>
                  <a:lnTo>
                    <a:pt x="75895" y="216789"/>
                  </a:lnTo>
                  <a:lnTo>
                    <a:pt x="85293" y="216268"/>
                  </a:lnTo>
                  <a:lnTo>
                    <a:pt x="123659" y="198716"/>
                  </a:lnTo>
                  <a:lnTo>
                    <a:pt x="129476" y="191897"/>
                  </a:lnTo>
                  <a:lnTo>
                    <a:pt x="133578" y="185547"/>
                  </a:lnTo>
                  <a:lnTo>
                    <a:pt x="137134" y="178079"/>
                  </a:lnTo>
                  <a:lnTo>
                    <a:pt x="139687" y="170332"/>
                  </a:lnTo>
                  <a:lnTo>
                    <a:pt x="141211" y="162318"/>
                  </a:lnTo>
                  <a:lnTo>
                    <a:pt x="141719" y="154051"/>
                  </a:lnTo>
                  <a:close/>
                </a:path>
                <a:path w="3154045" h="217170">
                  <a:moveTo>
                    <a:pt x="282879" y="188468"/>
                  </a:moveTo>
                  <a:lnTo>
                    <a:pt x="195186" y="188468"/>
                  </a:lnTo>
                  <a:lnTo>
                    <a:pt x="195186" y="3810"/>
                  </a:lnTo>
                  <a:lnTo>
                    <a:pt x="171627" y="3810"/>
                  </a:lnTo>
                  <a:lnTo>
                    <a:pt x="171627" y="213233"/>
                  </a:lnTo>
                  <a:lnTo>
                    <a:pt x="282879" y="213233"/>
                  </a:lnTo>
                  <a:lnTo>
                    <a:pt x="282879" y="188468"/>
                  </a:lnTo>
                  <a:close/>
                </a:path>
                <a:path w="3154045" h="217170">
                  <a:moveTo>
                    <a:pt x="474370" y="108585"/>
                  </a:moveTo>
                  <a:lnTo>
                    <a:pt x="468541" y="65392"/>
                  </a:lnTo>
                  <a:lnTo>
                    <a:pt x="451269" y="30518"/>
                  </a:lnTo>
                  <a:lnTo>
                    <a:pt x="450100" y="29235"/>
                  </a:lnTo>
                  <a:lnTo>
                    <a:pt x="450100" y="108585"/>
                  </a:lnTo>
                  <a:lnTo>
                    <a:pt x="449021" y="127711"/>
                  </a:lnTo>
                  <a:lnTo>
                    <a:pt x="432917" y="171069"/>
                  </a:lnTo>
                  <a:lnTo>
                    <a:pt x="389128" y="193040"/>
                  </a:lnTo>
                  <a:lnTo>
                    <a:pt x="376605" y="191681"/>
                  </a:lnTo>
                  <a:lnTo>
                    <a:pt x="338137" y="159397"/>
                  </a:lnTo>
                  <a:lnTo>
                    <a:pt x="328409" y="111633"/>
                  </a:lnTo>
                  <a:lnTo>
                    <a:pt x="329526" y="89712"/>
                  </a:lnTo>
                  <a:lnTo>
                    <a:pt x="346443" y="44196"/>
                  </a:lnTo>
                  <a:lnTo>
                    <a:pt x="389496" y="23876"/>
                  </a:lnTo>
                  <a:lnTo>
                    <a:pt x="398081" y="24549"/>
                  </a:lnTo>
                  <a:lnTo>
                    <a:pt x="433692" y="47078"/>
                  </a:lnTo>
                  <a:lnTo>
                    <a:pt x="448259" y="84683"/>
                  </a:lnTo>
                  <a:lnTo>
                    <a:pt x="450100" y="108585"/>
                  </a:lnTo>
                  <a:lnTo>
                    <a:pt x="450100" y="29235"/>
                  </a:lnTo>
                  <a:lnTo>
                    <a:pt x="412813" y="3517"/>
                  </a:lnTo>
                  <a:lnTo>
                    <a:pt x="389382" y="0"/>
                  </a:lnTo>
                  <a:lnTo>
                    <a:pt x="371411" y="1866"/>
                  </a:lnTo>
                  <a:lnTo>
                    <a:pt x="327926" y="29591"/>
                  </a:lnTo>
                  <a:lnTo>
                    <a:pt x="310070" y="64757"/>
                  </a:lnTo>
                  <a:lnTo>
                    <a:pt x="304126" y="111252"/>
                  </a:lnTo>
                  <a:lnTo>
                    <a:pt x="304761" y="124879"/>
                  </a:lnTo>
                  <a:lnTo>
                    <a:pt x="314325" y="163449"/>
                  </a:lnTo>
                  <a:lnTo>
                    <a:pt x="344322" y="202565"/>
                  </a:lnTo>
                  <a:lnTo>
                    <a:pt x="389255" y="216789"/>
                  </a:lnTo>
                  <a:lnTo>
                    <a:pt x="400646" y="215988"/>
                  </a:lnTo>
                  <a:lnTo>
                    <a:pt x="441934" y="196596"/>
                  </a:lnTo>
                  <a:lnTo>
                    <a:pt x="445300" y="193040"/>
                  </a:lnTo>
                  <a:lnTo>
                    <a:pt x="450240" y="187845"/>
                  </a:lnTo>
                  <a:lnTo>
                    <a:pt x="468236" y="152819"/>
                  </a:lnTo>
                  <a:lnTo>
                    <a:pt x="474256" y="111633"/>
                  </a:lnTo>
                  <a:lnTo>
                    <a:pt x="474370" y="108585"/>
                  </a:lnTo>
                  <a:close/>
                </a:path>
                <a:path w="3154045" h="217170">
                  <a:moveTo>
                    <a:pt x="717550" y="3810"/>
                  </a:moveTo>
                  <a:lnTo>
                    <a:pt x="693928" y="3810"/>
                  </a:lnTo>
                  <a:lnTo>
                    <a:pt x="665988" y="138430"/>
                  </a:lnTo>
                  <a:lnTo>
                    <a:pt x="663384" y="150863"/>
                  </a:lnTo>
                  <a:lnTo>
                    <a:pt x="661035" y="162598"/>
                  </a:lnTo>
                  <a:lnTo>
                    <a:pt x="658952" y="173621"/>
                  </a:lnTo>
                  <a:lnTo>
                    <a:pt x="657123" y="183896"/>
                  </a:lnTo>
                  <a:lnTo>
                    <a:pt x="654659" y="166281"/>
                  </a:lnTo>
                  <a:lnTo>
                    <a:pt x="651535" y="148069"/>
                  </a:lnTo>
                  <a:lnTo>
                    <a:pt x="647738" y="129273"/>
                  </a:lnTo>
                  <a:lnTo>
                    <a:pt x="643280" y="109855"/>
                  </a:lnTo>
                  <a:lnTo>
                    <a:pt x="623849" y="29083"/>
                  </a:lnTo>
                  <a:lnTo>
                    <a:pt x="617778" y="3810"/>
                  </a:lnTo>
                  <a:lnTo>
                    <a:pt x="589356" y="3810"/>
                  </a:lnTo>
                  <a:lnTo>
                    <a:pt x="555472" y="145161"/>
                  </a:lnTo>
                  <a:lnTo>
                    <a:pt x="554520" y="149580"/>
                  </a:lnTo>
                  <a:lnTo>
                    <a:pt x="552856" y="157480"/>
                  </a:lnTo>
                  <a:lnTo>
                    <a:pt x="547458" y="183896"/>
                  </a:lnTo>
                  <a:lnTo>
                    <a:pt x="545807" y="173291"/>
                  </a:lnTo>
                  <a:lnTo>
                    <a:pt x="543991" y="162598"/>
                  </a:lnTo>
                  <a:lnTo>
                    <a:pt x="542036" y="151866"/>
                  </a:lnTo>
                  <a:lnTo>
                    <a:pt x="512851" y="3810"/>
                  </a:lnTo>
                  <a:lnTo>
                    <a:pt x="488683" y="3810"/>
                  </a:lnTo>
                  <a:lnTo>
                    <a:pt x="535927" y="213233"/>
                  </a:lnTo>
                  <a:lnTo>
                    <a:pt x="559968" y="213233"/>
                  </a:lnTo>
                  <a:lnTo>
                    <a:pt x="566902" y="183896"/>
                  </a:lnTo>
                  <a:lnTo>
                    <a:pt x="597738" y="53594"/>
                  </a:lnTo>
                  <a:lnTo>
                    <a:pt x="599363" y="46863"/>
                  </a:lnTo>
                  <a:lnTo>
                    <a:pt x="601103" y="38735"/>
                  </a:lnTo>
                  <a:lnTo>
                    <a:pt x="602957" y="29083"/>
                  </a:lnTo>
                  <a:lnTo>
                    <a:pt x="603529" y="32131"/>
                  </a:lnTo>
                  <a:lnTo>
                    <a:pt x="605396" y="40259"/>
                  </a:lnTo>
                  <a:lnTo>
                    <a:pt x="608545" y="53594"/>
                  </a:lnTo>
                  <a:lnTo>
                    <a:pt x="646074" y="213233"/>
                  </a:lnTo>
                  <a:lnTo>
                    <a:pt x="668782" y="213233"/>
                  </a:lnTo>
                  <a:lnTo>
                    <a:pt x="675601" y="183896"/>
                  </a:lnTo>
                  <a:lnTo>
                    <a:pt x="717550" y="3810"/>
                  </a:lnTo>
                  <a:close/>
                </a:path>
                <a:path w="3154045" h="217170">
                  <a:moveTo>
                    <a:pt x="920242" y="3810"/>
                  </a:moveTo>
                  <a:lnTo>
                    <a:pt x="800227" y="3810"/>
                  </a:lnTo>
                  <a:lnTo>
                    <a:pt x="800227" y="213233"/>
                  </a:lnTo>
                  <a:lnTo>
                    <a:pt x="823722" y="213233"/>
                  </a:lnTo>
                  <a:lnTo>
                    <a:pt x="823722" y="118110"/>
                  </a:lnTo>
                  <a:lnTo>
                    <a:pt x="907288" y="118110"/>
                  </a:lnTo>
                  <a:lnTo>
                    <a:pt x="907288" y="93345"/>
                  </a:lnTo>
                  <a:lnTo>
                    <a:pt x="823722" y="93345"/>
                  </a:lnTo>
                  <a:lnTo>
                    <a:pt x="823722" y="28448"/>
                  </a:lnTo>
                  <a:lnTo>
                    <a:pt x="920242" y="28448"/>
                  </a:lnTo>
                  <a:lnTo>
                    <a:pt x="920242" y="3810"/>
                  </a:lnTo>
                  <a:close/>
                </a:path>
                <a:path w="3154045" h="217170">
                  <a:moveTo>
                    <a:pt x="1112888" y="108585"/>
                  </a:moveTo>
                  <a:lnTo>
                    <a:pt x="1107109" y="65392"/>
                  </a:lnTo>
                  <a:lnTo>
                    <a:pt x="1089825" y="30518"/>
                  </a:lnTo>
                  <a:lnTo>
                    <a:pt x="1088644" y="29222"/>
                  </a:lnTo>
                  <a:lnTo>
                    <a:pt x="1088644" y="108585"/>
                  </a:lnTo>
                  <a:lnTo>
                    <a:pt x="1087564" y="127711"/>
                  </a:lnTo>
                  <a:lnTo>
                    <a:pt x="1071499" y="171069"/>
                  </a:lnTo>
                  <a:lnTo>
                    <a:pt x="1027684" y="193040"/>
                  </a:lnTo>
                  <a:lnTo>
                    <a:pt x="1015161" y="191681"/>
                  </a:lnTo>
                  <a:lnTo>
                    <a:pt x="976668" y="159397"/>
                  </a:lnTo>
                  <a:lnTo>
                    <a:pt x="966978" y="111633"/>
                  </a:lnTo>
                  <a:lnTo>
                    <a:pt x="968095" y="89712"/>
                  </a:lnTo>
                  <a:lnTo>
                    <a:pt x="985012" y="44196"/>
                  </a:lnTo>
                  <a:lnTo>
                    <a:pt x="1028065" y="23876"/>
                  </a:lnTo>
                  <a:lnTo>
                    <a:pt x="1036624" y="24549"/>
                  </a:lnTo>
                  <a:lnTo>
                    <a:pt x="1072261" y="47078"/>
                  </a:lnTo>
                  <a:lnTo>
                    <a:pt x="1086815" y="84683"/>
                  </a:lnTo>
                  <a:lnTo>
                    <a:pt x="1088644" y="108585"/>
                  </a:lnTo>
                  <a:lnTo>
                    <a:pt x="1088644" y="29222"/>
                  </a:lnTo>
                  <a:lnTo>
                    <a:pt x="1051344" y="3517"/>
                  </a:lnTo>
                  <a:lnTo>
                    <a:pt x="1027938" y="0"/>
                  </a:lnTo>
                  <a:lnTo>
                    <a:pt x="1009954" y="1866"/>
                  </a:lnTo>
                  <a:lnTo>
                    <a:pt x="966470" y="29591"/>
                  </a:lnTo>
                  <a:lnTo>
                    <a:pt x="948639" y="64757"/>
                  </a:lnTo>
                  <a:lnTo>
                    <a:pt x="942721" y="111252"/>
                  </a:lnTo>
                  <a:lnTo>
                    <a:pt x="943343" y="124879"/>
                  </a:lnTo>
                  <a:lnTo>
                    <a:pt x="952881" y="163449"/>
                  </a:lnTo>
                  <a:lnTo>
                    <a:pt x="982853" y="202565"/>
                  </a:lnTo>
                  <a:lnTo>
                    <a:pt x="1027798" y="216789"/>
                  </a:lnTo>
                  <a:lnTo>
                    <a:pt x="1039215" y="215988"/>
                  </a:lnTo>
                  <a:lnTo>
                    <a:pt x="1080490" y="196596"/>
                  </a:lnTo>
                  <a:lnTo>
                    <a:pt x="1083868" y="193040"/>
                  </a:lnTo>
                  <a:lnTo>
                    <a:pt x="1088809" y="187845"/>
                  </a:lnTo>
                  <a:lnTo>
                    <a:pt x="1106792" y="152819"/>
                  </a:lnTo>
                  <a:lnTo>
                    <a:pt x="1112774" y="111633"/>
                  </a:lnTo>
                  <a:lnTo>
                    <a:pt x="1112888" y="108585"/>
                  </a:lnTo>
                  <a:close/>
                </a:path>
                <a:path w="3154045" h="217170">
                  <a:moveTo>
                    <a:pt x="1306436" y="108585"/>
                  </a:moveTo>
                  <a:lnTo>
                    <a:pt x="1300657" y="65392"/>
                  </a:lnTo>
                  <a:lnTo>
                    <a:pt x="1283373" y="30518"/>
                  </a:lnTo>
                  <a:lnTo>
                    <a:pt x="1282192" y="29222"/>
                  </a:lnTo>
                  <a:lnTo>
                    <a:pt x="1282192" y="108585"/>
                  </a:lnTo>
                  <a:lnTo>
                    <a:pt x="1281112" y="127711"/>
                  </a:lnTo>
                  <a:lnTo>
                    <a:pt x="1265047" y="171069"/>
                  </a:lnTo>
                  <a:lnTo>
                    <a:pt x="1221232" y="193040"/>
                  </a:lnTo>
                  <a:lnTo>
                    <a:pt x="1208709" y="191681"/>
                  </a:lnTo>
                  <a:lnTo>
                    <a:pt x="1170216" y="159397"/>
                  </a:lnTo>
                  <a:lnTo>
                    <a:pt x="1160526" y="111633"/>
                  </a:lnTo>
                  <a:lnTo>
                    <a:pt x="1161643" y="89712"/>
                  </a:lnTo>
                  <a:lnTo>
                    <a:pt x="1178560" y="44196"/>
                  </a:lnTo>
                  <a:lnTo>
                    <a:pt x="1221613" y="23876"/>
                  </a:lnTo>
                  <a:lnTo>
                    <a:pt x="1230172" y="24549"/>
                  </a:lnTo>
                  <a:lnTo>
                    <a:pt x="1265809" y="47078"/>
                  </a:lnTo>
                  <a:lnTo>
                    <a:pt x="1280363" y="84683"/>
                  </a:lnTo>
                  <a:lnTo>
                    <a:pt x="1282192" y="108585"/>
                  </a:lnTo>
                  <a:lnTo>
                    <a:pt x="1282192" y="29222"/>
                  </a:lnTo>
                  <a:lnTo>
                    <a:pt x="1244892" y="3517"/>
                  </a:lnTo>
                  <a:lnTo>
                    <a:pt x="1221486" y="0"/>
                  </a:lnTo>
                  <a:lnTo>
                    <a:pt x="1203502" y="1866"/>
                  </a:lnTo>
                  <a:lnTo>
                    <a:pt x="1160018" y="29591"/>
                  </a:lnTo>
                  <a:lnTo>
                    <a:pt x="1142187" y="64757"/>
                  </a:lnTo>
                  <a:lnTo>
                    <a:pt x="1136269" y="111252"/>
                  </a:lnTo>
                  <a:lnTo>
                    <a:pt x="1136891" y="124879"/>
                  </a:lnTo>
                  <a:lnTo>
                    <a:pt x="1146429" y="163449"/>
                  </a:lnTo>
                  <a:lnTo>
                    <a:pt x="1176401" y="202565"/>
                  </a:lnTo>
                  <a:lnTo>
                    <a:pt x="1221359" y="216789"/>
                  </a:lnTo>
                  <a:lnTo>
                    <a:pt x="1232763" y="215988"/>
                  </a:lnTo>
                  <a:lnTo>
                    <a:pt x="1274038" y="196596"/>
                  </a:lnTo>
                  <a:lnTo>
                    <a:pt x="1277416" y="193040"/>
                  </a:lnTo>
                  <a:lnTo>
                    <a:pt x="1282357" y="187845"/>
                  </a:lnTo>
                  <a:lnTo>
                    <a:pt x="1300340" y="152819"/>
                  </a:lnTo>
                  <a:lnTo>
                    <a:pt x="1306322" y="111633"/>
                  </a:lnTo>
                  <a:lnTo>
                    <a:pt x="1306436" y="108585"/>
                  </a:lnTo>
                  <a:close/>
                </a:path>
                <a:path w="3154045" h="217170">
                  <a:moveTo>
                    <a:pt x="1484122" y="107315"/>
                  </a:moveTo>
                  <a:lnTo>
                    <a:pt x="1480210" y="68846"/>
                  </a:lnTo>
                  <a:lnTo>
                    <a:pt x="1462646" y="29298"/>
                  </a:lnTo>
                  <a:lnTo>
                    <a:pt x="1459865" y="26162"/>
                  </a:lnTo>
                  <a:lnTo>
                    <a:pt x="1459865" y="106934"/>
                  </a:lnTo>
                  <a:lnTo>
                    <a:pt x="1459572" y="118376"/>
                  </a:lnTo>
                  <a:lnTo>
                    <a:pt x="1449527" y="162242"/>
                  </a:lnTo>
                  <a:lnTo>
                    <a:pt x="1414208" y="187528"/>
                  </a:lnTo>
                  <a:lnTo>
                    <a:pt x="1398524" y="188468"/>
                  </a:lnTo>
                  <a:lnTo>
                    <a:pt x="1360551" y="188468"/>
                  </a:lnTo>
                  <a:lnTo>
                    <a:pt x="1360551" y="28448"/>
                  </a:lnTo>
                  <a:lnTo>
                    <a:pt x="1397889" y="28448"/>
                  </a:lnTo>
                  <a:lnTo>
                    <a:pt x="1440497" y="41719"/>
                  </a:lnTo>
                  <a:lnTo>
                    <a:pt x="1457579" y="77901"/>
                  </a:lnTo>
                  <a:lnTo>
                    <a:pt x="1459865" y="106934"/>
                  </a:lnTo>
                  <a:lnTo>
                    <a:pt x="1459865" y="26162"/>
                  </a:lnTo>
                  <a:lnTo>
                    <a:pt x="1423885" y="5473"/>
                  </a:lnTo>
                  <a:lnTo>
                    <a:pt x="1398270" y="3810"/>
                  </a:lnTo>
                  <a:lnTo>
                    <a:pt x="1336929" y="3810"/>
                  </a:lnTo>
                  <a:lnTo>
                    <a:pt x="1336929" y="213233"/>
                  </a:lnTo>
                  <a:lnTo>
                    <a:pt x="1401191" y="213233"/>
                  </a:lnTo>
                  <a:lnTo>
                    <a:pt x="1445133" y="203835"/>
                  </a:lnTo>
                  <a:lnTo>
                    <a:pt x="1450975" y="199136"/>
                  </a:lnTo>
                  <a:lnTo>
                    <a:pt x="1456944" y="194564"/>
                  </a:lnTo>
                  <a:lnTo>
                    <a:pt x="1462062" y="188468"/>
                  </a:lnTo>
                  <a:lnTo>
                    <a:pt x="1462278" y="188214"/>
                  </a:lnTo>
                  <a:lnTo>
                    <a:pt x="1467231" y="180213"/>
                  </a:lnTo>
                  <a:lnTo>
                    <a:pt x="1481493" y="140106"/>
                  </a:lnTo>
                  <a:lnTo>
                    <a:pt x="1483829" y="118960"/>
                  </a:lnTo>
                  <a:lnTo>
                    <a:pt x="1484122" y="107315"/>
                  </a:lnTo>
                  <a:close/>
                </a:path>
                <a:path w="3154045" h="217170">
                  <a:moveTo>
                    <a:pt x="1711198" y="152527"/>
                  </a:moveTo>
                  <a:lnTo>
                    <a:pt x="1699183" y="116459"/>
                  </a:lnTo>
                  <a:lnTo>
                    <a:pt x="1697723" y="114592"/>
                  </a:lnTo>
                  <a:lnTo>
                    <a:pt x="1691970" y="109372"/>
                  </a:lnTo>
                  <a:lnTo>
                    <a:pt x="1686814" y="106095"/>
                  </a:lnTo>
                  <a:lnTo>
                    <a:pt x="1686814" y="144653"/>
                  </a:lnTo>
                  <a:lnTo>
                    <a:pt x="1686687" y="159740"/>
                  </a:lnTo>
                  <a:lnTo>
                    <a:pt x="1685671" y="165100"/>
                  </a:lnTo>
                  <a:lnTo>
                    <a:pt x="1683258" y="170180"/>
                  </a:lnTo>
                  <a:lnTo>
                    <a:pt x="1680972" y="175260"/>
                  </a:lnTo>
                  <a:lnTo>
                    <a:pt x="1677924" y="179197"/>
                  </a:lnTo>
                  <a:lnTo>
                    <a:pt x="1674241" y="181737"/>
                  </a:lnTo>
                  <a:lnTo>
                    <a:pt x="1670685" y="184531"/>
                  </a:lnTo>
                  <a:lnTo>
                    <a:pt x="1666113" y="186436"/>
                  </a:lnTo>
                  <a:lnTo>
                    <a:pt x="1657604" y="188214"/>
                  </a:lnTo>
                  <a:lnTo>
                    <a:pt x="1652270" y="188468"/>
                  </a:lnTo>
                  <a:lnTo>
                    <a:pt x="1600327" y="188468"/>
                  </a:lnTo>
                  <a:lnTo>
                    <a:pt x="1600327" y="116459"/>
                  </a:lnTo>
                  <a:lnTo>
                    <a:pt x="1641475" y="116459"/>
                  </a:lnTo>
                  <a:lnTo>
                    <a:pt x="1678305" y="126365"/>
                  </a:lnTo>
                  <a:lnTo>
                    <a:pt x="1686814" y="144653"/>
                  </a:lnTo>
                  <a:lnTo>
                    <a:pt x="1686814" y="106095"/>
                  </a:lnTo>
                  <a:lnTo>
                    <a:pt x="1685290" y="105117"/>
                  </a:lnTo>
                  <a:lnTo>
                    <a:pt x="1677670" y="101854"/>
                  </a:lnTo>
                  <a:lnTo>
                    <a:pt x="1683550" y="97878"/>
                  </a:lnTo>
                  <a:lnTo>
                    <a:pt x="1688617" y="93370"/>
                  </a:lnTo>
                  <a:lnTo>
                    <a:pt x="1689912" y="91821"/>
                  </a:lnTo>
                  <a:lnTo>
                    <a:pt x="1692884" y="88303"/>
                  </a:lnTo>
                  <a:lnTo>
                    <a:pt x="1702562" y="57404"/>
                  </a:lnTo>
                  <a:lnTo>
                    <a:pt x="1702130" y="50241"/>
                  </a:lnTo>
                  <a:lnTo>
                    <a:pt x="1700822" y="43230"/>
                  </a:lnTo>
                  <a:lnTo>
                    <a:pt x="1698650" y="36385"/>
                  </a:lnTo>
                  <a:lnTo>
                    <a:pt x="1695577" y="29718"/>
                  </a:lnTo>
                  <a:lnTo>
                    <a:pt x="1694776" y="28448"/>
                  </a:lnTo>
                  <a:lnTo>
                    <a:pt x="1691728" y="23558"/>
                  </a:lnTo>
                  <a:lnTo>
                    <a:pt x="1687258" y="18224"/>
                  </a:lnTo>
                  <a:lnTo>
                    <a:pt x="1682102" y="13754"/>
                  </a:lnTo>
                  <a:lnTo>
                    <a:pt x="1679321" y="12039"/>
                  </a:lnTo>
                  <a:lnTo>
                    <a:pt x="1679321" y="53721"/>
                  </a:lnTo>
                  <a:lnTo>
                    <a:pt x="1679321" y="67945"/>
                  </a:lnTo>
                  <a:lnTo>
                    <a:pt x="1649222" y="91821"/>
                  </a:lnTo>
                  <a:lnTo>
                    <a:pt x="1600327" y="91821"/>
                  </a:lnTo>
                  <a:lnTo>
                    <a:pt x="1600327" y="28448"/>
                  </a:lnTo>
                  <a:lnTo>
                    <a:pt x="1635887" y="28448"/>
                  </a:lnTo>
                  <a:lnTo>
                    <a:pt x="1677924" y="47625"/>
                  </a:lnTo>
                  <a:lnTo>
                    <a:pt x="1679321" y="53721"/>
                  </a:lnTo>
                  <a:lnTo>
                    <a:pt x="1679321" y="12039"/>
                  </a:lnTo>
                  <a:lnTo>
                    <a:pt x="1643507" y="3810"/>
                  </a:lnTo>
                  <a:lnTo>
                    <a:pt x="1576705" y="3810"/>
                  </a:lnTo>
                  <a:lnTo>
                    <a:pt x="1576705" y="213233"/>
                  </a:lnTo>
                  <a:lnTo>
                    <a:pt x="1644650" y="213233"/>
                  </a:lnTo>
                  <a:lnTo>
                    <a:pt x="1687703" y="203962"/>
                  </a:lnTo>
                  <a:lnTo>
                    <a:pt x="1702346" y="188468"/>
                  </a:lnTo>
                  <a:lnTo>
                    <a:pt x="1702435" y="188341"/>
                  </a:lnTo>
                  <a:lnTo>
                    <a:pt x="1705864" y="179832"/>
                  </a:lnTo>
                  <a:lnTo>
                    <a:pt x="1708188" y="173405"/>
                  </a:lnTo>
                  <a:lnTo>
                    <a:pt x="1709864" y="166712"/>
                  </a:lnTo>
                  <a:lnTo>
                    <a:pt x="1710855" y="159740"/>
                  </a:lnTo>
                  <a:lnTo>
                    <a:pt x="1711198" y="152527"/>
                  </a:lnTo>
                  <a:close/>
                </a:path>
                <a:path w="3154045" h="217170">
                  <a:moveTo>
                    <a:pt x="1771396" y="3810"/>
                  </a:moveTo>
                  <a:lnTo>
                    <a:pt x="1747901" y="3810"/>
                  </a:lnTo>
                  <a:lnTo>
                    <a:pt x="1747901" y="213233"/>
                  </a:lnTo>
                  <a:lnTo>
                    <a:pt x="1771396" y="213233"/>
                  </a:lnTo>
                  <a:lnTo>
                    <a:pt x="1771396" y="3810"/>
                  </a:lnTo>
                  <a:close/>
                </a:path>
                <a:path w="3154045" h="217170">
                  <a:moveTo>
                    <a:pt x="1969643" y="213233"/>
                  </a:moveTo>
                  <a:lnTo>
                    <a:pt x="1938782" y="156210"/>
                  </a:lnTo>
                  <a:lnTo>
                    <a:pt x="1915922" y="124968"/>
                  </a:lnTo>
                  <a:lnTo>
                    <a:pt x="1909140" y="120269"/>
                  </a:lnTo>
                  <a:lnTo>
                    <a:pt x="1905000" y="117983"/>
                  </a:lnTo>
                  <a:lnTo>
                    <a:pt x="1942846" y="98552"/>
                  </a:lnTo>
                  <a:lnTo>
                    <a:pt x="1944344" y="96266"/>
                  </a:lnTo>
                  <a:lnTo>
                    <a:pt x="1948192" y="90436"/>
                  </a:lnTo>
                  <a:lnTo>
                    <a:pt x="1952053" y="81470"/>
                  </a:lnTo>
                  <a:lnTo>
                    <a:pt x="1954377" y="71666"/>
                  </a:lnTo>
                  <a:lnTo>
                    <a:pt x="1955165" y="60960"/>
                  </a:lnTo>
                  <a:lnTo>
                    <a:pt x="1954682" y="52489"/>
                  </a:lnTo>
                  <a:lnTo>
                    <a:pt x="1939048" y="17233"/>
                  </a:lnTo>
                  <a:lnTo>
                    <a:pt x="1930781" y="11074"/>
                  </a:lnTo>
                  <a:lnTo>
                    <a:pt x="1930781" y="60960"/>
                  </a:lnTo>
                  <a:lnTo>
                    <a:pt x="1930781" y="67691"/>
                  </a:lnTo>
                  <a:lnTo>
                    <a:pt x="1901355" y="95250"/>
                  </a:lnTo>
                  <a:lnTo>
                    <a:pt x="1886966" y="96266"/>
                  </a:lnTo>
                  <a:lnTo>
                    <a:pt x="1836293" y="96266"/>
                  </a:lnTo>
                  <a:lnTo>
                    <a:pt x="1836293" y="26924"/>
                  </a:lnTo>
                  <a:lnTo>
                    <a:pt x="1892681" y="26924"/>
                  </a:lnTo>
                  <a:lnTo>
                    <a:pt x="1928495" y="47421"/>
                  </a:lnTo>
                  <a:lnTo>
                    <a:pt x="1930781" y="60960"/>
                  </a:lnTo>
                  <a:lnTo>
                    <a:pt x="1930781" y="11074"/>
                  </a:lnTo>
                  <a:lnTo>
                    <a:pt x="1891792" y="3810"/>
                  </a:lnTo>
                  <a:lnTo>
                    <a:pt x="1812798" y="3810"/>
                  </a:lnTo>
                  <a:lnTo>
                    <a:pt x="1812798" y="213233"/>
                  </a:lnTo>
                  <a:lnTo>
                    <a:pt x="1836293" y="213233"/>
                  </a:lnTo>
                  <a:lnTo>
                    <a:pt x="1836293" y="120269"/>
                  </a:lnTo>
                  <a:lnTo>
                    <a:pt x="1869694" y="120269"/>
                  </a:lnTo>
                  <a:lnTo>
                    <a:pt x="1903082" y="146367"/>
                  </a:lnTo>
                  <a:lnTo>
                    <a:pt x="1940052" y="213233"/>
                  </a:lnTo>
                  <a:lnTo>
                    <a:pt x="1969643" y="213233"/>
                  </a:lnTo>
                  <a:close/>
                </a:path>
                <a:path w="3154045" h="217170">
                  <a:moveTo>
                    <a:pt x="2159889" y="3810"/>
                  </a:moveTo>
                  <a:lnTo>
                    <a:pt x="2128266" y="3810"/>
                  </a:lnTo>
                  <a:lnTo>
                    <a:pt x="2085594" y="149479"/>
                  </a:lnTo>
                  <a:lnTo>
                    <a:pt x="2082558" y="159893"/>
                  </a:lnTo>
                  <a:lnTo>
                    <a:pt x="2079967" y="168986"/>
                  </a:lnTo>
                  <a:lnTo>
                    <a:pt x="2077796" y="176733"/>
                  </a:lnTo>
                  <a:lnTo>
                    <a:pt x="2076069" y="183134"/>
                  </a:lnTo>
                  <a:lnTo>
                    <a:pt x="2074532" y="177330"/>
                  </a:lnTo>
                  <a:lnTo>
                    <a:pt x="2072614" y="170218"/>
                  </a:lnTo>
                  <a:lnTo>
                    <a:pt x="2070290" y="161810"/>
                  </a:lnTo>
                  <a:lnTo>
                    <a:pt x="2034336" y="34925"/>
                  </a:lnTo>
                  <a:lnTo>
                    <a:pt x="2025523" y="3810"/>
                  </a:lnTo>
                  <a:lnTo>
                    <a:pt x="1989963" y="3810"/>
                  </a:lnTo>
                  <a:lnTo>
                    <a:pt x="1989963" y="213233"/>
                  </a:lnTo>
                  <a:lnTo>
                    <a:pt x="2012696" y="213233"/>
                  </a:lnTo>
                  <a:lnTo>
                    <a:pt x="2012696" y="34925"/>
                  </a:lnTo>
                  <a:lnTo>
                    <a:pt x="2064258" y="213233"/>
                  </a:lnTo>
                  <a:lnTo>
                    <a:pt x="2085467" y="213233"/>
                  </a:lnTo>
                  <a:lnTo>
                    <a:pt x="2094331" y="183134"/>
                  </a:lnTo>
                  <a:lnTo>
                    <a:pt x="2137156" y="37973"/>
                  </a:lnTo>
                  <a:lnTo>
                    <a:pt x="2137156" y="213233"/>
                  </a:lnTo>
                  <a:lnTo>
                    <a:pt x="2159889" y="213233"/>
                  </a:lnTo>
                  <a:lnTo>
                    <a:pt x="2159889" y="37973"/>
                  </a:lnTo>
                  <a:lnTo>
                    <a:pt x="2159889" y="3810"/>
                  </a:lnTo>
                  <a:close/>
                </a:path>
                <a:path w="3154045" h="217170">
                  <a:moveTo>
                    <a:pt x="2225548" y="3810"/>
                  </a:moveTo>
                  <a:lnTo>
                    <a:pt x="2202053" y="3810"/>
                  </a:lnTo>
                  <a:lnTo>
                    <a:pt x="2202053" y="213233"/>
                  </a:lnTo>
                  <a:lnTo>
                    <a:pt x="2225548" y="213233"/>
                  </a:lnTo>
                  <a:lnTo>
                    <a:pt x="2225548" y="3810"/>
                  </a:lnTo>
                  <a:close/>
                </a:path>
                <a:path w="3154045" h="217170">
                  <a:moveTo>
                    <a:pt x="2406650" y="3810"/>
                  </a:moveTo>
                  <a:lnTo>
                    <a:pt x="2384044" y="3810"/>
                  </a:lnTo>
                  <a:lnTo>
                    <a:pt x="2384044" y="168275"/>
                  </a:lnTo>
                  <a:lnTo>
                    <a:pt x="2315946" y="48641"/>
                  </a:lnTo>
                  <a:lnTo>
                    <a:pt x="2290445" y="3810"/>
                  </a:lnTo>
                  <a:lnTo>
                    <a:pt x="2266315" y="3810"/>
                  </a:lnTo>
                  <a:lnTo>
                    <a:pt x="2266315" y="213233"/>
                  </a:lnTo>
                  <a:lnTo>
                    <a:pt x="2288921" y="213233"/>
                  </a:lnTo>
                  <a:lnTo>
                    <a:pt x="2288921" y="48641"/>
                  </a:lnTo>
                  <a:lnTo>
                    <a:pt x="2382393" y="213233"/>
                  </a:lnTo>
                  <a:lnTo>
                    <a:pt x="2406650" y="213233"/>
                  </a:lnTo>
                  <a:lnTo>
                    <a:pt x="2406650" y="168275"/>
                  </a:lnTo>
                  <a:lnTo>
                    <a:pt x="2406650" y="3810"/>
                  </a:lnTo>
                  <a:close/>
                </a:path>
                <a:path w="3154045" h="217170">
                  <a:moveTo>
                    <a:pt x="2603627" y="106299"/>
                  </a:moveTo>
                  <a:lnTo>
                    <a:pt x="2528189" y="106553"/>
                  </a:lnTo>
                  <a:lnTo>
                    <a:pt x="2528189" y="131064"/>
                  </a:lnTo>
                  <a:lnTo>
                    <a:pt x="2580513" y="131064"/>
                  </a:lnTo>
                  <a:lnTo>
                    <a:pt x="2580513" y="170053"/>
                  </a:lnTo>
                  <a:lnTo>
                    <a:pt x="2543683" y="190055"/>
                  </a:lnTo>
                  <a:lnTo>
                    <a:pt x="2528570" y="191770"/>
                  </a:lnTo>
                  <a:lnTo>
                    <a:pt x="2519896" y="191211"/>
                  </a:lnTo>
                  <a:lnTo>
                    <a:pt x="2481491" y="171094"/>
                  </a:lnTo>
                  <a:lnTo>
                    <a:pt x="2465235" y="133540"/>
                  </a:lnTo>
                  <a:lnTo>
                    <a:pt x="2463215" y="106299"/>
                  </a:lnTo>
                  <a:lnTo>
                    <a:pt x="2463584" y="96685"/>
                  </a:lnTo>
                  <a:lnTo>
                    <a:pt x="2472690" y="58166"/>
                  </a:lnTo>
                  <a:lnTo>
                    <a:pt x="2500249" y="29718"/>
                  </a:lnTo>
                  <a:lnTo>
                    <a:pt x="2528189" y="23876"/>
                  </a:lnTo>
                  <a:lnTo>
                    <a:pt x="2537206" y="23876"/>
                  </a:lnTo>
                  <a:lnTo>
                    <a:pt x="2569718" y="44069"/>
                  </a:lnTo>
                  <a:lnTo>
                    <a:pt x="2579751" y="69215"/>
                  </a:lnTo>
                  <a:lnTo>
                    <a:pt x="2600960" y="62357"/>
                  </a:lnTo>
                  <a:lnTo>
                    <a:pt x="2584196" y="23876"/>
                  </a:lnTo>
                  <a:lnTo>
                    <a:pt x="2582608" y="21856"/>
                  </a:lnTo>
                  <a:lnTo>
                    <a:pt x="2546426" y="2082"/>
                  </a:lnTo>
                  <a:lnTo>
                    <a:pt x="2528062" y="254"/>
                  </a:lnTo>
                  <a:lnTo>
                    <a:pt x="2515171" y="1054"/>
                  </a:lnTo>
                  <a:lnTo>
                    <a:pt x="2471470" y="20345"/>
                  </a:lnTo>
                  <a:lnTo>
                    <a:pt x="2449830" y="52451"/>
                  </a:lnTo>
                  <a:lnTo>
                    <a:pt x="2439593" y="94475"/>
                  </a:lnTo>
                  <a:lnTo>
                    <a:pt x="2438908" y="109474"/>
                  </a:lnTo>
                  <a:lnTo>
                    <a:pt x="2439593" y="124548"/>
                  </a:lnTo>
                  <a:lnTo>
                    <a:pt x="2449830" y="165354"/>
                  </a:lnTo>
                  <a:lnTo>
                    <a:pt x="2472182" y="196253"/>
                  </a:lnTo>
                  <a:lnTo>
                    <a:pt x="2517076" y="215963"/>
                  </a:lnTo>
                  <a:lnTo>
                    <a:pt x="2529840" y="216789"/>
                  </a:lnTo>
                  <a:lnTo>
                    <a:pt x="2539504" y="216293"/>
                  </a:lnTo>
                  <a:lnTo>
                    <a:pt x="2576969" y="203936"/>
                  </a:lnTo>
                  <a:lnTo>
                    <a:pt x="2603627" y="184023"/>
                  </a:lnTo>
                  <a:lnTo>
                    <a:pt x="2603627" y="106299"/>
                  </a:lnTo>
                  <a:close/>
                </a:path>
                <a:path w="3154045" h="217170">
                  <a:moveTo>
                    <a:pt x="2778887" y="3810"/>
                  </a:moveTo>
                  <a:lnTo>
                    <a:pt x="2755265" y="3810"/>
                  </a:lnTo>
                  <a:lnTo>
                    <a:pt x="2755265" y="89789"/>
                  </a:lnTo>
                  <a:lnTo>
                    <a:pt x="2662669" y="89789"/>
                  </a:lnTo>
                  <a:lnTo>
                    <a:pt x="2662669" y="3810"/>
                  </a:lnTo>
                  <a:lnTo>
                    <a:pt x="2639187" y="3810"/>
                  </a:lnTo>
                  <a:lnTo>
                    <a:pt x="2639187" y="213233"/>
                  </a:lnTo>
                  <a:lnTo>
                    <a:pt x="2662669" y="213233"/>
                  </a:lnTo>
                  <a:lnTo>
                    <a:pt x="2662669" y="114554"/>
                  </a:lnTo>
                  <a:lnTo>
                    <a:pt x="2755265" y="114554"/>
                  </a:lnTo>
                  <a:lnTo>
                    <a:pt x="2755265" y="213233"/>
                  </a:lnTo>
                  <a:lnTo>
                    <a:pt x="2778887" y="213233"/>
                  </a:lnTo>
                  <a:lnTo>
                    <a:pt x="2778887" y="114554"/>
                  </a:lnTo>
                  <a:lnTo>
                    <a:pt x="2778887" y="89789"/>
                  </a:lnTo>
                  <a:lnTo>
                    <a:pt x="2778887" y="3810"/>
                  </a:lnTo>
                  <a:close/>
                </a:path>
                <a:path w="3154045" h="217170">
                  <a:moveTo>
                    <a:pt x="2965323" y="213233"/>
                  </a:moveTo>
                  <a:lnTo>
                    <a:pt x="2943263" y="149860"/>
                  </a:lnTo>
                  <a:lnTo>
                    <a:pt x="2935389" y="127254"/>
                  </a:lnTo>
                  <a:lnTo>
                    <a:pt x="2910459" y="55638"/>
                  </a:lnTo>
                  <a:lnTo>
                    <a:pt x="2910459" y="127254"/>
                  </a:lnTo>
                  <a:lnTo>
                    <a:pt x="2850134" y="127254"/>
                  </a:lnTo>
                  <a:lnTo>
                    <a:pt x="2869692" y="65786"/>
                  </a:lnTo>
                  <a:lnTo>
                    <a:pt x="2872562" y="55867"/>
                  </a:lnTo>
                  <a:lnTo>
                    <a:pt x="2875115" y="45885"/>
                  </a:lnTo>
                  <a:lnTo>
                    <a:pt x="2877324" y="35864"/>
                  </a:lnTo>
                  <a:lnTo>
                    <a:pt x="2879217" y="25781"/>
                  </a:lnTo>
                  <a:lnTo>
                    <a:pt x="2881566" y="34861"/>
                  </a:lnTo>
                  <a:lnTo>
                    <a:pt x="2884462" y="45123"/>
                  </a:lnTo>
                  <a:lnTo>
                    <a:pt x="2887903" y="56578"/>
                  </a:lnTo>
                  <a:lnTo>
                    <a:pt x="2891917" y="69215"/>
                  </a:lnTo>
                  <a:lnTo>
                    <a:pt x="2910459" y="127254"/>
                  </a:lnTo>
                  <a:lnTo>
                    <a:pt x="2910459" y="55638"/>
                  </a:lnTo>
                  <a:lnTo>
                    <a:pt x="2900070" y="25781"/>
                  </a:lnTo>
                  <a:lnTo>
                    <a:pt x="2892425" y="3810"/>
                  </a:lnTo>
                  <a:lnTo>
                    <a:pt x="2867025" y="3810"/>
                  </a:lnTo>
                  <a:lnTo>
                    <a:pt x="2798699" y="213233"/>
                  </a:lnTo>
                  <a:lnTo>
                    <a:pt x="2823718" y="213233"/>
                  </a:lnTo>
                  <a:lnTo>
                    <a:pt x="2843276" y="149860"/>
                  </a:lnTo>
                  <a:lnTo>
                    <a:pt x="2917698" y="149860"/>
                  </a:lnTo>
                  <a:lnTo>
                    <a:pt x="2938526" y="213233"/>
                  </a:lnTo>
                  <a:lnTo>
                    <a:pt x="2965323" y="213233"/>
                  </a:lnTo>
                  <a:close/>
                </a:path>
                <a:path w="3154045" h="217170">
                  <a:moveTo>
                    <a:pt x="3153537" y="3810"/>
                  </a:moveTo>
                  <a:lnTo>
                    <a:pt x="3121914" y="3810"/>
                  </a:lnTo>
                  <a:lnTo>
                    <a:pt x="3079242" y="149479"/>
                  </a:lnTo>
                  <a:lnTo>
                    <a:pt x="3076206" y="159893"/>
                  </a:lnTo>
                  <a:lnTo>
                    <a:pt x="3073616" y="168986"/>
                  </a:lnTo>
                  <a:lnTo>
                    <a:pt x="3071444" y="176733"/>
                  </a:lnTo>
                  <a:lnTo>
                    <a:pt x="3069717" y="183134"/>
                  </a:lnTo>
                  <a:lnTo>
                    <a:pt x="3068180" y="177330"/>
                  </a:lnTo>
                  <a:lnTo>
                    <a:pt x="3066262" y="170218"/>
                  </a:lnTo>
                  <a:lnTo>
                    <a:pt x="3063938" y="161810"/>
                  </a:lnTo>
                  <a:lnTo>
                    <a:pt x="3027984" y="34925"/>
                  </a:lnTo>
                  <a:lnTo>
                    <a:pt x="3019171" y="3810"/>
                  </a:lnTo>
                  <a:lnTo>
                    <a:pt x="2983611" y="3810"/>
                  </a:lnTo>
                  <a:lnTo>
                    <a:pt x="2983611" y="213233"/>
                  </a:lnTo>
                  <a:lnTo>
                    <a:pt x="3006344" y="213233"/>
                  </a:lnTo>
                  <a:lnTo>
                    <a:pt x="3006344" y="34925"/>
                  </a:lnTo>
                  <a:lnTo>
                    <a:pt x="3057906" y="213233"/>
                  </a:lnTo>
                  <a:lnTo>
                    <a:pt x="3079115" y="213233"/>
                  </a:lnTo>
                  <a:lnTo>
                    <a:pt x="3087979" y="183134"/>
                  </a:lnTo>
                  <a:lnTo>
                    <a:pt x="3130804" y="37973"/>
                  </a:lnTo>
                  <a:lnTo>
                    <a:pt x="3130804" y="213233"/>
                  </a:lnTo>
                  <a:lnTo>
                    <a:pt x="3153537" y="213233"/>
                  </a:lnTo>
                  <a:lnTo>
                    <a:pt x="3153537" y="37973"/>
                  </a:lnTo>
                  <a:lnTo>
                    <a:pt x="3153537" y="3810"/>
                  </a:lnTo>
                  <a:close/>
                </a:path>
              </a:pathLst>
            </a:custGeom>
            <a:solidFill>
              <a:srgbClr val="FFFFFF"/>
            </a:solidFill>
          </p:spPr>
          <p:txBody>
            <a:bodyPr wrap="square" lIns="0" tIns="0" rIns="0" bIns="0" rtlCol="0"/>
            <a:lstStyle/>
            <a:p>
              <a:endParaRPr/>
            </a:p>
          </p:txBody>
        </p:sp>
        <p:sp>
          <p:nvSpPr>
            <p:cNvPr id="42" name="object 42"/>
            <p:cNvSpPr/>
            <p:nvPr/>
          </p:nvSpPr>
          <p:spPr>
            <a:xfrm>
              <a:off x="460324" y="1524253"/>
              <a:ext cx="278765" cy="128270"/>
            </a:xfrm>
            <a:custGeom>
              <a:avLst/>
              <a:gdLst/>
              <a:ahLst/>
              <a:cxnLst/>
              <a:rect l="l" t="t" r="r" b="b"/>
              <a:pathLst>
                <a:path w="278765" h="128269">
                  <a:moveTo>
                    <a:pt x="44030" y="11810"/>
                  </a:moveTo>
                  <a:lnTo>
                    <a:pt x="31407" y="11810"/>
                  </a:lnTo>
                  <a:lnTo>
                    <a:pt x="31407" y="100329"/>
                  </a:lnTo>
                  <a:lnTo>
                    <a:pt x="44030" y="100329"/>
                  </a:lnTo>
                  <a:lnTo>
                    <a:pt x="44030" y="11810"/>
                  </a:lnTo>
                  <a:close/>
                </a:path>
                <a:path w="278765" h="128269">
                  <a:moveTo>
                    <a:pt x="75577" y="0"/>
                  </a:moveTo>
                  <a:lnTo>
                    <a:pt x="0" y="0"/>
                  </a:lnTo>
                  <a:lnTo>
                    <a:pt x="0" y="11810"/>
                  </a:lnTo>
                  <a:lnTo>
                    <a:pt x="75577" y="11810"/>
                  </a:lnTo>
                  <a:lnTo>
                    <a:pt x="75577" y="0"/>
                  </a:lnTo>
                  <a:close/>
                </a:path>
                <a:path w="278765" h="128269">
                  <a:moveTo>
                    <a:pt x="98196" y="0"/>
                  </a:moveTo>
                  <a:lnTo>
                    <a:pt x="86486" y="0"/>
                  </a:lnTo>
                  <a:lnTo>
                    <a:pt x="86486" y="14097"/>
                  </a:lnTo>
                  <a:lnTo>
                    <a:pt x="98196" y="14097"/>
                  </a:lnTo>
                  <a:lnTo>
                    <a:pt x="98196" y="0"/>
                  </a:lnTo>
                  <a:close/>
                </a:path>
                <a:path w="278765" h="128269">
                  <a:moveTo>
                    <a:pt x="98196" y="27685"/>
                  </a:moveTo>
                  <a:lnTo>
                    <a:pt x="86486" y="27685"/>
                  </a:lnTo>
                  <a:lnTo>
                    <a:pt x="86486" y="100329"/>
                  </a:lnTo>
                  <a:lnTo>
                    <a:pt x="98196" y="100329"/>
                  </a:lnTo>
                  <a:lnTo>
                    <a:pt x="98196" y="27685"/>
                  </a:lnTo>
                  <a:close/>
                </a:path>
                <a:path w="278765" h="128269">
                  <a:moveTo>
                    <a:pt x="126047" y="27685"/>
                  </a:moveTo>
                  <a:lnTo>
                    <a:pt x="115379" y="27685"/>
                  </a:lnTo>
                  <a:lnTo>
                    <a:pt x="115379" y="128143"/>
                  </a:lnTo>
                  <a:lnTo>
                    <a:pt x="127088" y="128143"/>
                  </a:lnTo>
                  <a:lnTo>
                    <a:pt x="127088" y="92836"/>
                  </a:lnTo>
                  <a:lnTo>
                    <a:pt x="166266" y="92836"/>
                  </a:lnTo>
                  <a:lnTo>
                    <a:pt x="167110" y="91821"/>
                  </a:lnTo>
                  <a:lnTo>
                    <a:pt x="139344" y="91821"/>
                  </a:lnTo>
                  <a:lnTo>
                    <a:pt x="134988" y="89661"/>
                  </a:lnTo>
                  <a:lnTo>
                    <a:pt x="131381" y="85089"/>
                  </a:lnTo>
                  <a:lnTo>
                    <a:pt x="127787" y="80645"/>
                  </a:lnTo>
                  <a:lnTo>
                    <a:pt x="125983" y="73786"/>
                  </a:lnTo>
                  <a:lnTo>
                    <a:pt x="125983" y="54990"/>
                  </a:lnTo>
                  <a:lnTo>
                    <a:pt x="127901" y="47878"/>
                  </a:lnTo>
                  <a:lnTo>
                    <a:pt x="131737" y="43052"/>
                  </a:lnTo>
                  <a:lnTo>
                    <a:pt x="135572" y="38100"/>
                  </a:lnTo>
                  <a:lnTo>
                    <a:pt x="137433" y="37083"/>
                  </a:lnTo>
                  <a:lnTo>
                    <a:pt x="126047" y="37083"/>
                  </a:lnTo>
                  <a:lnTo>
                    <a:pt x="126047" y="27685"/>
                  </a:lnTo>
                  <a:close/>
                </a:path>
                <a:path w="278765" h="128269">
                  <a:moveTo>
                    <a:pt x="166266" y="92836"/>
                  </a:moveTo>
                  <a:lnTo>
                    <a:pt x="127088" y="92836"/>
                  </a:lnTo>
                  <a:lnTo>
                    <a:pt x="129082" y="95503"/>
                  </a:lnTo>
                  <a:lnTo>
                    <a:pt x="131635" y="97662"/>
                  </a:lnTo>
                  <a:lnTo>
                    <a:pt x="134734" y="99313"/>
                  </a:lnTo>
                  <a:lnTo>
                    <a:pt x="137833" y="101092"/>
                  </a:lnTo>
                  <a:lnTo>
                    <a:pt x="141338" y="101980"/>
                  </a:lnTo>
                  <a:lnTo>
                    <a:pt x="150571" y="101980"/>
                  </a:lnTo>
                  <a:lnTo>
                    <a:pt x="155651" y="100329"/>
                  </a:lnTo>
                  <a:lnTo>
                    <a:pt x="165315" y="93979"/>
                  </a:lnTo>
                  <a:lnTo>
                    <a:pt x="166266" y="92836"/>
                  </a:lnTo>
                  <a:close/>
                </a:path>
                <a:path w="278765" h="128269">
                  <a:moveTo>
                    <a:pt x="167528" y="35686"/>
                  </a:moveTo>
                  <a:lnTo>
                    <a:pt x="149999" y="35686"/>
                  </a:lnTo>
                  <a:lnTo>
                    <a:pt x="154330" y="37973"/>
                  </a:lnTo>
                  <a:lnTo>
                    <a:pt x="161569" y="47117"/>
                  </a:lnTo>
                  <a:lnTo>
                    <a:pt x="163385" y="54101"/>
                  </a:lnTo>
                  <a:lnTo>
                    <a:pt x="163385" y="73025"/>
                  </a:lnTo>
                  <a:lnTo>
                    <a:pt x="161531" y="80263"/>
                  </a:lnTo>
                  <a:lnTo>
                    <a:pt x="157822" y="84835"/>
                  </a:lnTo>
                  <a:lnTo>
                    <a:pt x="154114" y="89534"/>
                  </a:lnTo>
                  <a:lnTo>
                    <a:pt x="149656" y="91821"/>
                  </a:lnTo>
                  <a:lnTo>
                    <a:pt x="167110" y="91821"/>
                  </a:lnTo>
                  <a:lnTo>
                    <a:pt x="169011" y="89534"/>
                  </a:lnTo>
                  <a:lnTo>
                    <a:pt x="174078" y="77597"/>
                  </a:lnTo>
                  <a:lnTo>
                    <a:pt x="175348" y="70865"/>
                  </a:lnTo>
                  <a:lnTo>
                    <a:pt x="175348" y="56514"/>
                  </a:lnTo>
                  <a:lnTo>
                    <a:pt x="174205" y="50164"/>
                  </a:lnTo>
                  <a:lnTo>
                    <a:pt x="169608" y="38480"/>
                  </a:lnTo>
                  <a:lnTo>
                    <a:pt x="167528" y="35686"/>
                  </a:lnTo>
                  <a:close/>
                </a:path>
                <a:path w="278765" h="128269">
                  <a:moveTo>
                    <a:pt x="151980" y="26034"/>
                  </a:moveTo>
                  <a:lnTo>
                    <a:pt x="141566" y="26034"/>
                  </a:lnTo>
                  <a:lnTo>
                    <a:pt x="137731" y="26924"/>
                  </a:lnTo>
                  <a:lnTo>
                    <a:pt x="134569" y="28701"/>
                  </a:lnTo>
                  <a:lnTo>
                    <a:pt x="131406" y="30606"/>
                  </a:lnTo>
                  <a:lnTo>
                    <a:pt x="128562" y="33400"/>
                  </a:lnTo>
                  <a:lnTo>
                    <a:pt x="126047" y="37083"/>
                  </a:lnTo>
                  <a:lnTo>
                    <a:pt x="137433" y="37083"/>
                  </a:lnTo>
                  <a:lnTo>
                    <a:pt x="139992" y="35686"/>
                  </a:lnTo>
                  <a:lnTo>
                    <a:pt x="167528" y="35686"/>
                  </a:lnTo>
                  <a:lnTo>
                    <a:pt x="166204" y="33908"/>
                  </a:lnTo>
                  <a:lnTo>
                    <a:pt x="157175" y="27558"/>
                  </a:lnTo>
                  <a:lnTo>
                    <a:pt x="151980" y="26034"/>
                  </a:lnTo>
                  <a:close/>
                </a:path>
                <a:path w="278765" h="128269">
                  <a:moveTo>
                    <a:pt x="226059" y="26034"/>
                  </a:moveTo>
                  <a:lnTo>
                    <a:pt x="208025" y="26034"/>
                  </a:lnTo>
                  <a:lnTo>
                    <a:pt x="200786" y="28701"/>
                  </a:lnTo>
                  <a:lnTo>
                    <a:pt x="184175" y="64007"/>
                  </a:lnTo>
                  <a:lnTo>
                    <a:pt x="184734" y="72628"/>
                  </a:lnTo>
                  <a:lnTo>
                    <a:pt x="216573" y="101980"/>
                  </a:lnTo>
                  <a:lnTo>
                    <a:pt x="222592" y="101980"/>
                  </a:lnTo>
                  <a:lnTo>
                    <a:pt x="228155" y="100456"/>
                  </a:lnTo>
                  <a:lnTo>
                    <a:pt x="238340" y="94614"/>
                  </a:lnTo>
                  <a:lnTo>
                    <a:pt x="240931" y="91821"/>
                  </a:lnTo>
                  <a:lnTo>
                    <a:pt x="210718" y="91821"/>
                  </a:lnTo>
                  <a:lnTo>
                    <a:pt x="205854" y="89534"/>
                  </a:lnTo>
                  <a:lnTo>
                    <a:pt x="201993" y="84835"/>
                  </a:lnTo>
                  <a:lnTo>
                    <a:pt x="198145" y="80263"/>
                  </a:lnTo>
                  <a:lnTo>
                    <a:pt x="196214" y="73278"/>
                  </a:lnTo>
                  <a:lnTo>
                    <a:pt x="210718" y="36195"/>
                  </a:lnTo>
                  <a:lnTo>
                    <a:pt x="240130" y="36195"/>
                  </a:lnTo>
                  <a:lnTo>
                    <a:pt x="239852" y="35813"/>
                  </a:lnTo>
                  <a:lnTo>
                    <a:pt x="233819" y="29209"/>
                  </a:lnTo>
                  <a:lnTo>
                    <a:pt x="226059" y="26034"/>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3"/>
                  </a:lnTo>
                  <a:lnTo>
                    <a:pt x="231076" y="84835"/>
                  </a:lnTo>
                  <a:lnTo>
                    <a:pt x="227215" y="89534"/>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5"/>
                  </a:moveTo>
                  <a:lnTo>
                    <a:pt x="264934" y="27685"/>
                  </a:lnTo>
                  <a:lnTo>
                    <a:pt x="264934" y="41655"/>
                  </a:lnTo>
                  <a:lnTo>
                    <a:pt x="278269" y="41655"/>
                  </a:lnTo>
                  <a:lnTo>
                    <a:pt x="278269" y="27685"/>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sp>
          <p:nvSpPr>
            <p:cNvPr id="43" name="object 43"/>
            <p:cNvSpPr/>
            <p:nvPr/>
          </p:nvSpPr>
          <p:spPr>
            <a:xfrm>
              <a:off x="1072781" y="1522475"/>
              <a:ext cx="281305" cy="104139"/>
            </a:xfrm>
            <a:custGeom>
              <a:avLst/>
              <a:gdLst/>
              <a:ahLst/>
              <a:cxnLst/>
              <a:rect l="l" t="t" r="r" b="b"/>
              <a:pathLst>
                <a:path w="281305" h="104139">
                  <a:moveTo>
                    <a:pt x="11899" y="68706"/>
                  </a:moveTo>
                  <a:lnTo>
                    <a:pt x="0" y="69850"/>
                  </a:lnTo>
                  <a:lnTo>
                    <a:pt x="177" y="76580"/>
                  </a:lnTo>
                  <a:lnTo>
                    <a:pt x="1917" y="82550"/>
                  </a:lnTo>
                  <a:lnTo>
                    <a:pt x="8559" y="93217"/>
                  </a:lnTo>
                  <a:lnTo>
                    <a:pt x="13131" y="97154"/>
                  </a:lnTo>
                  <a:lnTo>
                    <a:pt x="24790" y="102488"/>
                  </a:lnTo>
                  <a:lnTo>
                    <a:pt x="32016" y="103758"/>
                  </a:lnTo>
                  <a:lnTo>
                    <a:pt x="47459" y="103758"/>
                  </a:lnTo>
                  <a:lnTo>
                    <a:pt x="53581" y="102488"/>
                  </a:lnTo>
                  <a:lnTo>
                    <a:pt x="59029" y="99822"/>
                  </a:lnTo>
                  <a:lnTo>
                    <a:pt x="64465" y="97281"/>
                  </a:lnTo>
                  <a:lnTo>
                    <a:pt x="68643" y="93599"/>
                  </a:lnTo>
                  <a:lnTo>
                    <a:pt x="69660" y="91948"/>
                  </a:lnTo>
                  <a:lnTo>
                    <a:pt x="34645" y="91948"/>
                  </a:lnTo>
                  <a:lnTo>
                    <a:pt x="29768" y="90931"/>
                  </a:lnTo>
                  <a:lnTo>
                    <a:pt x="25425" y="88900"/>
                  </a:lnTo>
                  <a:lnTo>
                    <a:pt x="21094" y="86995"/>
                  </a:lnTo>
                  <a:lnTo>
                    <a:pt x="17894" y="84327"/>
                  </a:lnTo>
                  <a:lnTo>
                    <a:pt x="15836" y="81152"/>
                  </a:lnTo>
                  <a:lnTo>
                    <a:pt x="13779" y="77850"/>
                  </a:lnTo>
                  <a:lnTo>
                    <a:pt x="12471" y="73786"/>
                  </a:lnTo>
                  <a:lnTo>
                    <a:pt x="11899" y="68706"/>
                  </a:lnTo>
                  <a:close/>
                </a:path>
                <a:path w="281305" h="104139">
                  <a:moveTo>
                    <a:pt x="44272" y="0"/>
                  </a:moveTo>
                  <a:lnTo>
                    <a:pt x="30784" y="0"/>
                  </a:lnTo>
                  <a:lnTo>
                    <a:pt x="24955" y="1142"/>
                  </a:lnTo>
                  <a:lnTo>
                    <a:pt x="3644" y="22605"/>
                  </a:lnTo>
                  <a:lnTo>
                    <a:pt x="3644" y="32257"/>
                  </a:lnTo>
                  <a:lnTo>
                    <a:pt x="4762" y="36449"/>
                  </a:lnTo>
                  <a:lnTo>
                    <a:pt x="6997" y="40131"/>
                  </a:lnTo>
                  <a:lnTo>
                    <a:pt x="9220" y="43941"/>
                  </a:lnTo>
                  <a:lnTo>
                    <a:pt x="35572" y="55752"/>
                  </a:lnTo>
                  <a:lnTo>
                    <a:pt x="44335" y="58038"/>
                  </a:lnTo>
                  <a:lnTo>
                    <a:pt x="49999" y="59689"/>
                  </a:lnTo>
                  <a:lnTo>
                    <a:pt x="52552" y="60705"/>
                  </a:lnTo>
                  <a:lnTo>
                    <a:pt x="56540" y="62229"/>
                  </a:lnTo>
                  <a:lnTo>
                    <a:pt x="59397" y="64261"/>
                  </a:lnTo>
                  <a:lnTo>
                    <a:pt x="61137" y="66548"/>
                  </a:lnTo>
                  <a:lnTo>
                    <a:pt x="62877" y="68960"/>
                  </a:lnTo>
                  <a:lnTo>
                    <a:pt x="63741" y="71754"/>
                  </a:lnTo>
                  <a:lnTo>
                    <a:pt x="63741" y="77977"/>
                  </a:lnTo>
                  <a:lnTo>
                    <a:pt x="44881" y="91948"/>
                  </a:lnTo>
                  <a:lnTo>
                    <a:pt x="69660" y="91948"/>
                  </a:lnTo>
                  <a:lnTo>
                    <a:pt x="71539" y="88900"/>
                  </a:lnTo>
                  <a:lnTo>
                    <a:pt x="74447" y="84074"/>
                  </a:lnTo>
                  <a:lnTo>
                    <a:pt x="75895" y="79121"/>
                  </a:lnTo>
                  <a:lnTo>
                    <a:pt x="75895" y="68325"/>
                  </a:lnTo>
                  <a:lnTo>
                    <a:pt x="59639" y="49275"/>
                  </a:lnTo>
                  <a:lnTo>
                    <a:pt x="55829" y="47371"/>
                  </a:lnTo>
                  <a:lnTo>
                    <a:pt x="48793" y="45338"/>
                  </a:lnTo>
                  <a:lnTo>
                    <a:pt x="38531" y="42799"/>
                  </a:lnTo>
                  <a:lnTo>
                    <a:pt x="28282" y="40385"/>
                  </a:lnTo>
                  <a:lnTo>
                    <a:pt x="21945" y="37973"/>
                  </a:lnTo>
                  <a:lnTo>
                    <a:pt x="17043" y="33400"/>
                  </a:lnTo>
                  <a:lnTo>
                    <a:pt x="15811" y="30352"/>
                  </a:lnTo>
                  <a:lnTo>
                    <a:pt x="15811" y="22605"/>
                  </a:lnTo>
                  <a:lnTo>
                    <a:pt x="17551" y="19050"/>
                  </a:lnTo>
                  <a:lnTo>
                    <a:pt x="24536" y="13207"/>
                  </a:lnTo>
                  <a:lnTo>
                    <a:pt x="30086" y="11683"/>
                  </a:lnTo>
                  <a:lnTo>
                    <a:pt x="66789" y="11683"/>
                  </a:lnTo>
                  <a:lnTo>
                    <a:pt x="65455" y="9525"/>
                  </a:lnTo>
                  <a:lnTo>
                    <a:pt x="61302" y="5968"/>
                  </a:lnTo>
                  <a:lnTo>
                    <a:pt x="55905" y="3682"/>
                  </a:lnTo>
                  <a:lnTo>
                    <a:pt x="50507" y="1270"/>
                  </a:lnTo>
                  <a:lnTo>
                    <a:pt x="44272" y="0"/>
                  </a:lnTo>
                  <a:close/>
                </a:path>
                <a:path w="281305" h="104139">
                  <a:moveTo>
                    <a:pt x="66789" y="11683"/>
                  </a:moveTo>
                  <a:lnTo>
                    <a:pt x="45046" y="11683"/>
                  </a:lnTo>
                  <a:lnTo>
                    <a:pt x="50584" y="13334"/>
                  </a:lnTo>
                  <a:lnTo>
                    <a:pt x="54343" y="16636"/>
                  </a:lnTo>
                  <a:lnTo>
                    <a:pt x="58089" y="19811"/>
                  </a:lnTo>
                  <a:lnTo>
                    <a:pt x="60286" y="24637"/>
                  </a:lnTo>
                  <a:lnTo>
                    <a:pt x="60947" y="30987"/>
                  </a:lnTo>
                  <a:lnTo>
                    <a:pt x="73037" y="29972"/>
                  </a:lnTo>
                  <a:lnTo>
                    <a:pt x="72821" y="24129"/>
                  </a:lnTo>
                  <a:lnTo>
                    <a:pt x="71259" y="18923"/>
                  </a:lnTo>
                  <a:lnTo>
                    <a:pt x="66789" y="11683"/>
                  </a:lnTo>
                  <a:close/>
                </a:path>
                <a:path w="281305" h="104139">
                  <a:moveTo>
                    <a:pt x="101117" y="1777"/>
                  </a:moveTo>
                  <a:lnTo>
                    <a:pt x="89407" y="1777"/>
                  </a:lnTo>
                  <a:lnTo>
                    <a:pt x="89407" y="102107"/>
                  </a:lnTo>
                  <a:lnTo>
                    <a:pt x="101117" y="102107"/>
                  </a:lnTo>
                  <a:lnTo>
                    <a:pt x="101117" y="1777"/>
                  </a:lnTo>
                  <a:close/>
                </a:path>
                <a:path w="281305" h="104139">
                  <a:moveTo>
                    <a:pt x="157670" y="27812"/>
                  </a:moveTo>
                  <a:lnTo>
                    <a:pt x="139636" y="27812"/>
                  </a:lnTo>
                  <a:lnTo>
                    <a:pt x="132397" y="30479"/>
                  </a:lnTo>
                  <a:lnTo>
                    <a:pt x="115785" y="65785"/>
                  </a:lnTo>
                  <a:lnTo>
                    <a:pt x="116345" y="74406"/>
                  </a:lnTo>
                  <a:lnTo>
                    <a:pt x="148183" y="103758"/>
                  </a:lnTo>
                  <a:lnTo>
                    <a:pt x="154203" y="103758"/>
                  </a:lnTo>
                  <a:lnTo>
                    <a:pt x="159765" y="102234"/>
                  </a:lnTo>
                  <a:lnTo>
                    <a:pt x="169951" y="96392"/>
                  </a:lnTo>
                  <a:lnTo>
                    <a:pt x="172542" y="93599"/>
                  </a:lnTo>
                  <a:lnTo>
                    <a:pt x="142328" y="93599"/>
                  </a:lnTo>
                  <a:lnTo>
                    <a:pt x="137464" y="91312"/>
                  </a:lnTo>
                  <a:lnTo>
                    <a:pt x="133603" y="86613"/>
                  </a:lnTo>
                  <a:lnTo>
                    <a:pt x="129755" y="82041"/>
                  </a:lnTo>
                  <a:lnTo>
                    <a:pt x="127825" y="75056"/>
                  </a:lnTo>
                  <a:lnTo>
                    <a:pt x="142328" y="37973"/>
                  </a:lnTo>
                  <a:lnTo>
                    <a:pt x="171741" y="37973"/>
                  </a:lnTo>
                  <a:lnTo>
                    <a:pt x="171462" y="37591"/>
                  </a:lnTo>
                  <a:lnTo>
                    <a:pt x="165430" y="30987"/>
                  </a:lnTo>
                  <a:lnTo>
                    <a:pt x="157670" y="27812"/>
                  </a:lnTo>
                  <a:close/>
                </a:path>
                <a:path w="281305" h="104139">
                  <a:moveTo>
                    <a:pt x="171741" y="37973"/>
                  </a:moveTo>
                  <a:lnTo>
                    <a:pt x="153949" y="37973"/>
                  </a:lnTo>
                  <a:lnTo>
                    <a:pt x="158762" y="40258"/>
                  </a:lnTo>
                  <a:lnTo>
                    <a:pt x="162648" y="44957"/>
                  </a:lnTo>
                  <a:lnTo>
                    <a:pt x="166535" y="49529"/>
                  </a:lnTo>
                  <a:lnTo>
                    <a:pt x="168450" y="56334"/>
                  </a:lnTo>
                  <a:lnTo>
                    <a:pt x="168431" y="75056"/>
                  </a:lnTo>
                  <a:lnTo>
                    <a:pt x="166535" y="82041"/>
                  </a:lnTo>
                  <a:lnTo>
                    <a:pt x="162687" y="86613"/>
                  </a:lnTo>
                  <a:lnTo>
                    <a:pt x="158826" y="91312"/>
                  </a:lnTo>
                  <a:lnTo>
                    <a:pt x="153987" y="93599"/>
                  </a:lnTo>
                  <a:lnTo>
                    <a:pt x="172542" y="93599"/>
                  </a:lnTo>
                  <a:lnTo>
                    <a:pt x="180505" y="64770"/>
                  </a:lnTo>
                  <a:lnTo>
                    <a:pt x="179938" y="56576"/>
                  </a:lnTo>
                  <a:lnTo>
                    <a:pt x="178241" y="49323"/>
                  </a:lnTo>
                  <a:lnTo>
                    <a:pt x="175415" y="42999"/>
                  </a:lnTo>
                  <a:lnTo>
                    <a:pt x="171741" y="37973"/>
                  </a:lnTo>
                  <a:close/>
                </a:path>
                <a:path w="281305" h="104139">
                  <a:moveTo>
                    <a:pt x="198488" y="29463"/>
                  </a:moveTo>
                  <a:lnTo>
                    <a:pt x="186435" y="29463"/>
                  </a:lnTo>
                  <a:lnTo>
                    <a:pt x="207632" y="102107"/>
                  </a:lnTo>
                  <a:lnTo>
                    <a:pt x="219824" y="102107"/>
                  </a:lnTo>
                  <a:lnTo>
                    <a:pt x="223602" y="86995"/>
                  </a:lnTo>
                  <a:lnTo>
                    <a:pt x="213601" y="86995"/>
                  </a:lnTo>
                  <a:lnTo>
                    <a:pt x="209537" y="71374"/>
                  </a:lnTo>
                  <a:lnTo>
                    <a:pt x="198488" y="29463"/>
                  </a:lnTo>
                  <a:close/>
                </a:path>
                <a:path w="281305" h="104139">
                  <a:moveTo>
                    <a:pt x="244361" y="46227"/>
                  </a:moveTo>
                  <a:lnTo>
                    <a:pt x="233794" y="46227"/>
                  </a:lnTo>
                  <a:lnTo>
                    <a:pt x="236461" y="58547"/>
                  </a:lnTo>
                  <a:lnTo>
                    <a:pt x="247383" y="102107"/>
                  </a:lnTo>
                  <a:lnTo>
                    <a:pt x="259575" y="102107"/>
                  </a:lnTo>
                  <a:lnTo>
                    <a:pt x="264519" y="85471"/>
                  </a:lnTo>
                  <a:lnTo>
                    <a:pt x="253987" y="85471"/>
                  </a:lnTo>
                  <a:lnTo>
                    <a:pt x="250496" y="71374"/>
                  </a:lnTo>
                  <a:lnTo>
                    <a:pt x="244361" y="46227"/>
                  </a:lnTo>
                  <a:close/>
                </a:path>
                <a:path w="281305" h="104139">
                  <a:moveTo>
                    <a:pt x="240271" y="29463"/>
                  </a:moveTo>
                  <a:lnTo>
                    <a:pt x="228206" y="29463"/>
                  </a:lnTo>
                  <a:lnTo>
                    <a:pt x="217157" y="72008"/>
                  </a:lnTo>
                  <a:lnTo>
                    <a:pt x="214998" y="81152"/>
                  </a:lnTo>
                  <a:lnTo>
                    <a:pt x="213728" y="86232"/>
                  </a:lnTo>
                  <a:lnTo>
                    <a:pt x="213601" y="86995"/>
                  </a:lnTo>
                  <a:lnTo>
                    <a:pt x="223602" y="86995"/>
                  </a:lnTo>
                  <a:lnTo>
                    <a:pt x="233794" y="46227"/>
                  </a:lnTo>
                  <a:lnTo>
                    <a:pt x="244361" y="46227"/>
                  </a:lnTo>
                  <a:lnTo>
                    <a:pt x="240271" y="29463"/>
                  </a:lnTo>
                  <a:close/>
                </a:path>
                <a:path w="281305" h="104139">
                  <a:moveTo>
                    <a:pt x="281165" y="29463"/>
                  </a:moveTo>
                  <a:lnTo>
                    <a:pt x="269862" y="29463"/>
                  </a:lnTo>
                  <a:lnTo>
                    <a:pt x="257781" y="72008"/>
                  </a:lnTo>
                  <a:lnTo>
                    <a:pt x="253987" y="85471"/>
                  </a:lnTo>
                  <a:lnTo>
                    <a:pt x="264519" y="85471"/>
                  </a:lnTo>
                  <a:lnTo>
                    <a:pt x="281165" y="29463"/>
                  </a:lnTo>
                  <a:close/>
                </a:path>
              </a:pathLst>
            </a:custGeom>
            <a:solidFill>
              <a:srgbClr val="57585B"/>
            </a:solidFill>
          </p:spPr>
          <p:txBody>
            <a:bodyPr wrap="square" lIns="0" tIns="0" rIns="0" bIns="0" rtlCol="0"/>
            <a:lstStyle/>
            <a:p>
              <a:endParaRPr/>
            </a:p>
          </p:txBody>
        </p:sp>
        <p:pic>
          <p:nvPicPr>
            <p:cNvPr id="44" name="object 44"/>
            <p:cNvPicPr/>
            <p:nvPr/>
          </p:nvPicPr>
          <p:blipFill>
            <a:blip r:embed="rId18" cstate="screen">
              <a:extLst>
                <a:ext uri="{28A0092B-C50C-407E-A947-70E740481C1C}">
                  <a14:useLocalDpi xmlns:a14="http://schemas.microsoft.com/office/drawing/2010/main"/>
                </a:ext>
              </a:extLst>
            </a:blip>
            <a:stretch>
              <a:fillRect/>
            </a:stretch>
          </p:blipFill>
          <p:spPr>
            <a:xfrm>
              <a:off x="1380489" y="1522475"/>
              <a:ext cx="247522" cy="103758"/>
            </a:xfrm>
            <a:prstGeom prst="rect">
              <a:avLst/>
            </a:prstGeom>
          </p:spPr>
        </p:pic>
        <p:sp>
          <p:nvSpPr>
            <p:cNvPr id="45" name="object 45"/>
            <p:cNvSpPr/>
            <p:nvPr/>
          </p:nvSpPr>
          <p:spPr>
            <a:xfrm>
              <a:off x="467474" y="1691258"/>
              <a:ext cx="278765" cy="102870"/>
            </a:xfrm>
            <a:custGeom>
              <a:avLst/>
              <a:gdLst/>
              <a:ahLst/>
              <a:cxnLst/>
              <a:rect l="l" t="t" r="r" b="b"/>
              <a:pathLst>
                <a:path w="278765" h="102869">
                  <a:moveTo>
                    <a:pt x="42303" y="634"/>
                  </a:moveTo>
                  <a:lnTo>
                    <a:pt x="0" y="634"/>
                  </a:lnTo>
                  <a:lnTo>
                    <a:pt x="0" y="100965"/>
                  </a:lnTo>
                  <a:lnTo>
                    <a:pt x="12623" y="100965"/>
                  </a:lnTo>
                  <a:lnTo>
                    <a:pt x="12623" y="60198"/>
                  </a:lnTo>
                  <a:lnTo>
                    <a:pt x="37071" y="60198"/>
                  </a:lnTo>
                  <a:lnTo>
                    <a:pt x="67669" y="48259"/>
                  </a:lnTo>
                  <a:lnTo>
                    <a:pt x="12623" y="48259"/>
                  </a:lnTo>
                  <a:lnTo>
                    <a:pt x="12623" y="12446"/>
                  </a:lnTo>
                  <a:lnTo>
                    <a:pt x="68259" y="12446"/>
                  </a:lnTo>
                  <a:lnTo>
                    <a:pt x="67957" y="11810"/>
                  </a:lnTo>
                  <a:lnTo>
                    <a:pt x="65405" y="8508"/>
                  </a:lnTo>
                  <a:lnTo>
                    <a:pt x="59080" y="3937"/>
                  </a:lnTo>
                  <a:lnTo>
                    <a:pt x="55156" y="2413"/>
                  </a:lnTo>
                  <a:lnTo>
                    <a:pt x="47129" y="889"/>
                  </a:lnTo>
                  <a:lnTo>
                    <a:pt x="42303" y="634"/>
                  </a:lnTo>
                  <a:close/>
                </a:path>
                <a:path w="278765" h="102869">
                  <a:moveTo>
                    <a:pt x="68259" y="12446"/>
                  </a:moveTo>
                  <a:lnTo>
                    <a:pt x="42735" y="12446"/>
                  </a:lnTo>
                  <a:lnTo>
                    <a:pt x="46659" y="12700"/>
                  </a:lnTo>
                  <a:lnTo>
                    <a:pt x="52070" y="14350"/>
                  </a:lnTo>
                  <a:lnTo>
                    <a:pt x="54737" y="16255"/>
                  </a:lnTo>
                  <a:lnTo>
                    <a:pt x="56743" y="19303"/>
                  </a:lnTo>
                  <a:lnTo>
                    <a:pt x="58762" y="22225"/>
                  </a:lnTo>
                  <a:lnTo>
                    <a:pt x="59766" y="25780"/>
                  </a:lnTo>
                  <a:lnTo>
                    <a:pt x="59766" y="35814"/>
                  </a:lnTo>
                  <a:lnTo>
                    <a:pt x="58064" y="40385"/>
                  </a:lnTo>
                  <a:lnTo>
                    <a:pt x="51206" y="46735"/>
                  </a:lnTo>
                  <a:lnTo>
                    <a:pt x="45415" y="48259"/>
                  </a:lnTo>
                  <a:lnTo>
                    <a:pt x="67669" y="48259"/>
                  </a:lnTo>
                  <a:lnTo>
                    <a:pt x="70192" y="45339"/>
                  </a:lnTo>
                  <a:lnTo>
                    <a:pt x="72783" y="38226"/>
                  </a:lnTo>
                  <a:lnTo>
                    <a:pt x="72783" y="24638"/>
                  </a:lnTo>
                  <a:lnTo>
                    <a:pt x="71818" y="20066"/>
                  </a:lnTo>
                  <a:lnTo>
                    <a:pt x="69888" y="15875"/>
                  </a:lnTo>
                  <a:lnTo>
                    <a:pt x="68259" y="12446"/>
                  </a:lnTo>
                  <a:close/>
                </a:path>
                <a:path w="278765" h="102869">
                  <a:moveTo>
                    <a:pt x="138921" y="36829"/>
                  </a:moveTo>
                  <a:lnTo>
                    <a:pt x="118783" y="36829"/>
                  </a:lnTo>
                  <a:lnTo>
                    <a:pt x="123228" y="38226"/>
                  </a:lnTo>
                  <a:lnTo>
                    <a:pt x="126212" y="41021"/>
                  </a:lnTo>
                  <a:lnTo>
                    <a:pt x="128435" y="43052"/>
                  </a:lnTo>
                  <a:lnTo>
                    <a:pt x="129540" y="46608"/>
                  </a:lnTo>
                  <a:lnTo>
                    <a:pt x="129463" y="54864"/>
                  </a:lnTo>
                  <a:lnTo>
                    <a:pt x="125006" y="56515"/>
                  </a:lnTo>
                  <a:lnTo>
                    <a:pt x="118046" y="57912"/>
                  </a:lnTo>
                  <a:lnTo>
                    <a:pt x="108597" y="59054"/>
                  </a:lnTo>
                  <a:lnTo>
                    <a:pt x="103949" y="59690"/>
                  </a:lnTo>
                  <a:lnTo>
                    <a:pt x="81407" y="78231"/>
                  </a:lnTo>
                  <a:lnTo>
                    <a:pt x="81407" y="87883"/>
                  </a:lnTo>
                  <a:lnTo>
                    <a:pt x="83439" y="92837"/>
                  </a:lnTo>
                  <a:lnTo>
                    <a:pt x="91592" y="100710"/>
                  </a:lnTo>
                  <a:lnTo>
                    <a:pt x="97421" y="102616"/>
                  </a:lnTo>
                  <a:lnTo>
                    <a:pt x="109613" y="102616"/>
                  </a:lnTo>
                  <a:lnTo>
                    <a:pt x="113919" y="101853"/>
                  </a:lnTo>
                  <a:lnTo>
                    <a:pt x="121932" y="98551"/>
                  </a:lnTo>
                  <a:lnTo>
                    <a:pt x="126111" y="95884"/>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8"/>
                  </a:lnTo>
                  <a:lnTo>
                    <a:pt x="141109" y="44830"/>
                  </a:lnTo>
                  <a:lnTo>
                    <a:pt x="140716" y="42672"/>
                  </a:lnTo>
                  <a:lnTo>
                    <a:pt x="140030" y="39370"/>
                  </a:lnTo>
                  <a:lnTo>
                    <a:pt x="138921" y="36829"/>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29"/>
                  </a:lnTo>
                  <a:lnTo>
                    <a:pt x="128841" y="78485"/>
                  </a:lnTo>
                  <a:lnTo>
                    <a:pt x="125933" y="84963"/>
                  </a:lnTo>
                  <a:lnTo>
                    <a:pt x="123355" y="87756"/>
                  </a:lnTo>
                  <a:lnTo>
                    <a:pt x="119849" y="89789"/>
                  </a:lnTo>
                  <a:lnTo>
                    <a:pt x="116332" y="91948"/>
                  </a:lnTo>
                  <a:lnTo>
                    <a:pt x="112318" y="92964"/>
                  </a:lnTo>
                  <a:lnTo>
                    <a:pt x="129324" y="92964"/>
                  </a:lnTo>
                  <a:lnTo>
                    <a:pt x="130441" y="91948"/>
                  </a:lnTo>
                  <a:lnTo>
                    <a:pt x="142014" y="91948"/>
                  </a:lnTo>
                  <a:lnTo>
                    <a:pt x="141554" y="89153"/>
                  </a:lnTo>
                  <a:lnTo>
                    <a:pt x="141398" y="84708"/>
                  </a:lnTo>
                  <a:lnTo>
                    <a:pt x="141300" y="64516"/>
                  </a:lnTo>
                  <a:close/>
                </a:path>
                <a:path w="278765" h="102869">
                  <a:moveTo>
                    <a:pt x="120472" y="26670"/>
                  </a:moveTo>
                  <a:lnTo>
                    <a:pt x="108635" y="26670"/>
                  </a:lnTo>
                  <a:lnTo>
                    <a:pt x="103416" y="27431"/>
                  </a:lnTo>
                  <a:lnTo>
                    <a:pt x="98907" y="29209"/>
                  </a:lnTo>
                  <a:lnTo>
                    <a:pt x="94386" y="30860"/>
                  </a:lnTo>
                  <a:lnTo>
                    <a:pt x="90944" y="33274"/>
                  </a:lnTo>
                  <a:lnTo>
                    <a:pt x="86182" y="39624"/>
                  </a:lnTo>
                  <a:lnTo>
                    <a:pt x="84467" y="43815"/>
                  </a:lnTo>
                  <a:lnTo>
                    <a:pt x="83426" y="49022"/>
                  </a:lnTo>
                  <a:lnTo>
                    <a:pt x="94869" y="50673"/>
                  </a:lnTo>
                  <a:lnTo>
                    <a:pt x="96126" y="45466"/>
                  </a:lnTo>
                  <a:lnTo>
                    <a:pt x="98069" y="41909"/>
                  </a:lnTo>
                  <a:lnTo>
                    <a:pt x="103314" y="37846"/>
                  </a:lnTo>
                  <a:lnTo>
                    <a:pt x="107378" y="36829"/>
                  </a:lnTo>
                  <a:lnTo>
                    <a:pt x="138921" y="36829"/>
                  </a:lnTo>
                  <a:lnTo>
                    <a:pt x="138811" y="36575"/>
                  </a:lnTo>
                  <a:lnTo>
                    <a:pt x="137083" y="34290"/>
                  </a:lnTo>
                  <a:lnTo>
                    <a:pt x="135343" y="32130"/>
                  </a:lnTo>
                  <a:lnTo>
                    <a:pt x="132638" y="30225"/>
                  </a:lnTo>
                  <a:lnTo>
                    <a:pt x="128943" y="28828"/>
                  </a:lnTo>
                  <a:lnTo>
                    <a:pt x="125260" y="27304"/>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3"/>
                  </a:lnTo>
                  <a:lnTo>
                    <a:pt x="212496" y="102616"/>
                  </a:lnTo>
                  <a:lnTo>
                    <a:pt x="226885" y="102616"/>
                  </a:lnTo>
                  <a:lnTo>
                    <a:pt x="231749" y="101600"/>
                  </a:lnTo>
                  <a:lnTo>
                    <a:pt x="236042" y="99568"/>
                  </a:lnTo>
                  <a:lnTo>
                    <a:pt x="240334" y="97663"/>
                  </a:lnTo>
                  <a:lnTo>
                    <a:pt x="243611" y="94869"/>
                  </a:lnTo>
                  <a:lnTo>
                    <a:pt x="245109" y="92455"/>
                  </a:lnTo>
                  <a:lnTo>
                    <a:pt x="216077" y="92455"/>
                  </a:lnTo>
                  <a:lnTo>
                    <a:pt x="211924" y="91185"/>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7"/>
                  </a:lnTo>
                  <a:lnTo>
                    <a:pt x="194602" y="41275"/>
                  </a:lnTo>
                  <a:lnTo>
                    <a:pt x="193890" y="44323"/>
                  </a:lnTo>
                  <a:lnTo>
                    <a:pt x="193890" y="51180"/>
                  </a:lnTo>
                  <a:lnTo>
                    <a:pt x="194754" y="54355"/>
                  </a:lnTo>
                  <a:lnTo>
                    <a:pt x="196469" y="57276"/>
                  </a:lnTo>
                  <a:lnTo>
                    <a:pt x="198170" y="60325"/>
                  </a:lnTo>
                  <a:lnTo>
                    <a:pt x="200685" y="62610"/>
                  </a:lnTo>
                  <a:lnTo>
                    <a:pt x="207327" y="65913"/>
                  </a:lnTo>
                  <a:lnTo>
                    <a:pt x="213271" y="67818"/>
                  </a:lnTo>
                  <a:lnTo>
                    <a:pt x="221856" y="70103"/>
                  </a:lnTo>
                  <a:lnTo>
                    <a:pt x="228231" y="71881"/>
                  </a:lnTo>
                  <a:lnTo>
                    <a:pt x="232219" y="73278"/>
                  </a:lnTo>
                  <a:lnTo>
                    <a:pt x="233832" y="74295"/>
                  </a:lnTo>
                  <a:lnTo>
                    <a:pt x="236131" y="75946"/>
                  </a:lnTo>
                  <a:lnTo>
                    <a:pt x="237274" y="78104"/>
                  </a:lnTo>
                  <a:lnTo>
                    <a:pt x="237274" y="83947"/>
                  </a:lnTo>
                  <a:lnTo>
                    <a:pt x="235978" y="86741"/>
                  </a:lnTo>
                  <a:lnTo>
                    <a:pt x="230771" y="91313"/>
                  </a:lnTo>
                  <a:lnTo>
                    <a:pt x="226783" y="92455"/>
                  </a:lnTo>
                  <a:lnTo>
                    <a:pt x="245109" y="92455"/>
                  </a:lnTo>
                  <a:lnTo>
                    <a:pt x="245897" y="91185"/>
                  </a:lnTo>
                  <a:lnTo>
                    <a:pt x="248170" y="87629"/>
                  </a:lnTo>
                  <a:lnTo>
                    <a:pt x="249228" y="83947"/>
                  </a:lnTo>
                  <a:lnTo>
                    <a:pt x="221475" y="56896"/>
                  </a:lnTo>
                  <a:lnTo>
                    <a:pt x="212305" y="54228"/>
                  </a:lnTo>
                  <a:lnTo>
                    <a:pt x="209092" y="52831"/>
                  </a:lnTo>
                  <a:lnTo>
                    <a:pt x="207594" y="51816"/>
                  </a:lnTo>
                  <a:lnTo>
                    <a:pt x="206641" y="50419"/>
                  </a:lnTo>
                  <a:lnTo>
                    <a:pt x="205689" y="49149"/>
                  </a:lnTo>
                  <a:lnTo>
                    <a:pt x="205206" y="47751"/>
                  </a:lnTo>
                  <a:lnTo>
                    <a:pt x="205206" y="43560"/>
                  </a:lnTo>
                  <a:lnTo>
                    <a:pt x="206362" y="41401"/>
                  </a:lnTo>
                  <a:lnTo>
                    <a:pt x="208661" y="39497"/>
                  </a:lnTo>
                  <a:lnTo>
                    <a:pt x="210959" y="37719"/>
                  </a:lnTo>
                  <a:lnTo>
                    <a:pt x="214795" y="36702"/>
                  </a:lnTo>
                  <a:lnTo>
                    <a:pt x="243293" y="36702"/>
                  </a:lnTo>
                  <a:lnTo>
                    <a:pt x="242671" y="35814"/>
                  </a:lnTo>
                  <a:lnTo>
                    <a:pt x="240715" y="32893"/>
                  </a:lnTo>
                  <a:lnTo>
                    <a:pt x="237693" y="30733"/>
                  </a:lnTo>
                  <a:lnTo>
                    <a:pt x="229501" y="27431"/>
                  </a:lnTo>
                  <a:lnTo>
                    <a:pt x="224739" y="26670"/>
                  </a:lnTo>
                  <a:close/>
                </a:path>
                <a:path w="278765" h="102869">
                  <a:moveTo>
                    <a:pt x="243293" y="36702"/>
                  </a:moveTo>
                  <a:lnTo>
                    <a:pt x="224726" y="36702"/>
                  </a:lnTo>
                  <a:lnTo>
                    <a:pt x="228244" y="37846"/>
                  </a:lnTo>
                  <a:lnTo>
                    <a:pt x="230733" y="39877"/>
                  </a:lnTo>
                  <a:lnTo>
                    <a:pt x="233235" y="42037"/>
                  </a:lnTo>
                  <a:lnTo>
                    <a:pt x="234734" y="44957"/>
                  </a:lnTo>
                  <a:lnTo>
                    <a:pt x="235254" y="48641"/>
                  </a:lnTo>
                  <a:lnTo>
                    <a:pt x="246710" y="46990"/>
                  </a:lnTo>
                  <a:lnTo>
                    <a:pt x="245973" y="42291"/>
                  </a:lnTo>
                  <a:lnTo>
                    <a:pt x="244627" y="38607"/>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46" name="object 46"/>
            <p:cNvPicPr/>
            <p:nvPr/>
          </p:nvPicPr>
          <p:blipFill>
            <a:blip r:embed="rId19" cstate="screen">
              <a:extLst>
                <a:ext uri="{28A0092B-C50C-407E-A947-70E740481C1C}">
                  <a14:useLocalDpi xmlns:a14="http://schemas.microsoft.com/office/drawing/2010/main"/>
                </a:ext>
              </a:extLst>
            </a:blip>
            <a:stretch>
              <a:fillRect/>
            </a:stretch>
          </p:blipFill>
          <p:spPr>
            <a:xfrm>
              <a:off x="867765" y="1691893"/>
              <a:ext cx="952017" cy="129794"/>
            </a:xfrm>
            <a:prstGeom prst="rect">
              <a:avLst/>
            </a:prstGeom>
          </p:spPr>
        </p:pic>
        <p:pic>
          <p:nvPicPr>
            <p:cNvPr id="47" name="object 47"/>
            <p:cNvPicPr/>
            <p:nvPr/>
          </p:nvPicPr>
          <p:blipFill>
            <a:blip r:embed="rId20" cstate="screen">
              <a:extLst>
                <a:ext uri="{28A0092B-C50C-407E-A947-70E740481C1C}">
                  <a14:useLocalDpi xmlns:a14="http://schemas.microsoft.com/office/drawing/2010/main"/>
                </a:ext>
              </a:extLst>
            </a:blip>
            <a:stretch>
              <a:fillRect/>
            </a:stretch>
          </p:blipFill>
          <p:spPr>
            <a:xfrm>
              <a:off x="6386972" y="1794589"/>
              <a:ext cx="240903" cy="184578"/>
            </a:xfrm>
            <a:prstGeom prst="rect">
              <a:avLst/>
            </a:prstGeom>
          </p:spPr>
        </p:pic>
        <p:pic>
          <p:nvPicPr>
            <p:cNvPr id="48" name="object 48"/>
            <p:cNvPicPr/>
            <p:nvPr/>
          </p:nvPicPr>
          <p:blipFill>
            <a:blip r:embed="rId21" cstate="screen">
              <a:extLst>
                <a:ext uri="{28A0092B-C50C-407E-A947-70E740481C1C}">
                  <a14:useLocalDpi xmlns:a14="http://schemas.microsoft.com/office/drawing/2010/main"/>
                </a:ext>
              </a:extLst>
            </a:blip>
            <a:stretch>
              <a:fillRect/>
            </a:stretch>
          </p:blipFill>
          <p:spPr>
            <a:xfrm>
              <a:off x="6363461" y="2019172"/>
              <a:ext cx="202945" cy="171999"/>
            </a:xfrm>
            <a:prstGeom prst="rect">
              <a:avLst/>
            </a:prstGeom>
          </p:spPr>
        </p:pic>
        <p:pic>
          <p:nvPicPr>
            <p:cNvPr id="49" name="object 49"/>
            <p:cNvPicPr/>
            <p:nvPr/>
          </p:nvPicPr>
          <p:blipFill>
            <a:blip r:embed="rId22" cstate="screen">
              <a:extLst>
                <a:ext uri="{28A0092B-C50C-407E-A947-70E740481C1C}">
                  <a14:useLocalDpi xmlns:a14="http://schemas.microsoft.com/office/drawing/2010/main"/>
                </a:ext>
              </a:extLst>
            </a:blip>
            <a:stretch>
              <a:fillRect/>
            </a:stretch>
          </p:blipFill>
          <p:spPr>
            <a:xfrm>
              <a:off x="6346952" y="2253360"/>
              <a:ext cx="152146" cy="168655"/>
            </a:xfrm>
            <a:prstGeom prst="rect">
              <a:avLst/>
            </a:prstGeom>
          </p:spPr>
        </p:pic>
        <p:sp>
          <p:nvSpPr>
            <p:cNvPr id="50" name="object 50"/>
            <p:cNvSpPr/>
            <p:nvPr/>
          </p:nvSpPr>
          <p:spPr>
            <a:xfrm>
              <a:off x="6233033" y="1946782"/>
              <a:ext cx="427990" cy="452120"/>
            </a:xfrm>
            <a:custGeom>
              <a:avLst/>
              <a:gdLst/>
              <a:ahLst/>
              <a:cxnLst/>
              <a:rect l="l" t="t" r="r" b="b"/>
              <a:pathLst>
                <a:path w="427990" h="452119">
                  <a:moveTo>
                    <a:pt x="177927" y="257683"/>
                  </a:moveTo>
                  <a:lnTo>
                    <a:pt x="73037" y="349338"/>
                  </a:lnTo>
                  <a:lnTo>
                    <a:pt x="61722" y="365125"/>
                  </a:lnTo>
                  <a:lnTo>
                    <a:pt x="60744" y="359181"/>
                  </a:lnTo>
                  <a:lnTo>
                    <a:pt x="59537" y="352958"/>
                  </a:lnTo>
                  <a:lnTo>
                    <a:pt x="58127" y="346468"/>
                  </a:lnTo>
                  <a:lnTo>
                    <a:pt x="56515" y="339725"/>
                  </a:lnTo>
                  <a:lnTo>
                    <a:pt x="49288" y="311251"/>
                  </a:lnTo>
                  <a:lnTo>
                    <a:pt x="42113" y="282778"/>
                  </a:lnTo>
                  <a:lnTo>
                    <a:pt x="27813" y="225806"/>
                  </a:lnTo>
                  <a:lnTo>
                    <a:pt x="0" y="219837"/>
                  </a:lnTo>
                  <a:lnTo>
                    <a:pt x="45085" y="377952"/>
                  </a:lnTo>
                  <a:lnTo>
                    <a:pt x="71501" y="383540"/>
                  </a:lnTo>
                  <a:lnTo>
                    <a:pt x="87096" y="365125"/>
                  </a:lnTo>
                  <a:lnTo>
                    <a:pt x="177927" y="257683"/>
                  </a:lnTo>
                  <a:close/>
                </a:path>
                <a:path w="427990" h="452119">
                  <a:moveTo>
                    <a:pt x="231013" y="268986"/>
                  </a:moveTo>
                  <a:lnTo>
                    <a:pt x="205359" y="263525"/>
                  </a:lnTo>
                  <a:lnTo>
                    <a:pt x="197751" y="299059"/>
                  </a:lnTo>
                  <a:lnTo>
                    <a:pt x="190195" y="334581"/>
                  </a:lnTo>
                  <a:lnTo>
                    <a:pt x="175133" y="405638"/>
                  </a:lnTo>
                  <a:lnTo>
                    <a:pt x="200914" y="411099"/>
                  </a:lnTo>
                  <a:lnTo>
                    <a:pt x="231013" y="268986"/>
                  </a:lnTo>
                  <a:close/>
                </a:path>
                <a:path w="427990" h="452119">
                  <a:moveTo>
                    <a:pt x="237871" y="32766"/>
                  </a:moveTo>
                  <a:lnTo>
                    <a:pt x="83693" y="0"/>
                  </a:lnTo>
                  <a:lnTo>
                    <a:pt x="82423" y="5588"/>
                  </a:lnTo>
                  <a:lnTo>
                    <a:pt x="80137" y="16764"/>
                  </a:lnTo>
                  <a:lnTo>
                    <a:pt x="144145" y="30480"/>
                  </a:lnTo>
                  <a:lnTo>
                    <a:pt x="117602" y="155702"/>
                  </a:lnTo>
                  <a:lnTo>
                    <a:pt x="143256" y="161163"/>
                  </a:lnTo>
                  <a:lnTo>
                    <a:pt x="169926" y="35941"/>
                  </a:lnTo>
                  <a:lnTo>
                    <a:pt x="234315" y="49530"/>
                  </a:lnTo>
                  <a:lnTo>
                    <a:pt x="235458" y="43942"/>
                  </a:lnTo>
                  <a:lnTo>
                    <a:pt x="236728" y="38354"/>
                  </a:lnTo>
                  <a:lnTo>
                    <a:pt x="237210" y="35941"/>
                  </a:lnTo>
                  <a:lnTo>
                    <a:pt x="237871" y="32766"/>
                  </a:lnTo>
                  <a:close/>
                </a:path>
                <a:path w="427990" h="452119">
                  <a:moveTo>
                    <a:pt x="418846" y="308864"/>
                  </a:moveTo>
                  <a:lnTo>
                    <a:pt x="382816" y="301244"/>
                  </a:lnTo>
                  <a:lnTo>
                    <a:pt x="278130" y="279019"/>
                  </a:lnTo>
                  <a:lnTo>
                    <a:pt x="270573" y="314553"/>
                  </a:lnTo>
                  <a:lnTo>
                    <a:pt x="247904" y="421005"/>
                  </a:lnTo>
                  <a:lnTo>
                    <a:pt x="393065" y="451866"/>
                  </a:lnTo>
                  <a:lnTo>
                    <a:pt x="394335" y="446278"/>
                  </a:lnTo>
                  <a:lnTo>
                    <a:pt x="396621" y="435102"/>
                  </a:lnTo>
                  <a:lnTo>
                    <a:pt x="277241" y="409829"/>
                  </a:lnTo>
                  <a:lnTo>
                    <a:pt x="287515" y="361442"/>
                  </a:lnTo>
                  <a:lnTo>
                    <a:pt x="395097" y="384302"/>
                  </a:lnTo>
                  <a:lnTo>
                    <a:pt x="396367" y="378714"/>
                  </a:lnTo>
                  <a:lnTo>
                    <a:pt x="397510" y="373126"/>
                  </a:lnTo>
                  <a:lnTo>
                    <a:pt x="398640" y="367665"/>
                  </a:lnTo>
                  <a:lnTo>
                    <a:pt x="369531" y="361442"/>
                  </a:lnTo>
                  <a:lnTo>
                    <a:pt x="291084" y="344678"/>
                  </a:lnTo>
                  <a:lnTo>
                    <a:pt x="293370" y="333832"/>
                  </a:lnTo>
                  <a:lnTo>
                    <a:pt x="297992" y="312102"/>
                  </a:lnTo>
                  <a:lnTo>
                    <a:pt x="300355" y="301244"/>
                  </a:lnTo>
                  <a:lnTo>
                    <a:pt x="415290" y="325628"/>
                  </a:lnTo>
                  <a:lnTo>
                    <a:pt x="417563" y="314452"/>
                  </a:lnTo>
                  <a:lnTo>
                    <a:pt x="418846" y="308864"/>
                  </a:lnTo>
                  <a:close/>
                </a:path>
                <a:path w="427990" h="452119">
                  <a:moveTo>
                    <a:pt x="427786" y="136804"/>
                  </a:moveTo>
                  <a:lnTo>
                    <a:pt x="418388" y="97523"/>
                  </a:lnTo>
                  <a:lnTo>
                    <a:pt x="401205" y="78092"/>
                  </a:lnTo>
                  <a:lnTo>
                    <a:pt x="401205" y="124942"/>
                  </a:lnTo>
                  <a:lnTo>
                    <a:pt x="401053" y="133108"/>
                  </a:lnTo>
                  <a:lnTo>
                    <a:pt x="381927" y="173494"/>
                  </a:lnTo>
                  <a:lnTo>
                    <a:pt x="335038" y="186715"/>
                  </a:lnTo>
                  <a:lnTo>
                    <a:pt x="320916" y="184658"/>
                  </a:lnTo>
                  <a:lnTo>
                    <a:pt x="285305" y="168465"/>
                  </a:lnTo>
                  <a:lnTo>
                    <a:pt x="264960" y="127749"/>
                  </a:lnTo>
                  <a:lnTo>
                    <a:pt x="266319" y="115316"/>
                  </a:lnTo>
                  <a:lnTo>
                    <a:pt x="285445" y="79959"/>
                  </a:lnTo>
                  <a:lnTo>
                    <a:pt x="319595" y="68072"/>
                  </a:lnTo>
                  <a:lnTo>
                    <a:pt x="332359" y="68072"/>
                  </a:lnTo>
                  <a:lnTo>
                    <a:pt x="371678" y="79756"/>
                  </a:lnTo>
                  <a:lnTo>
                    <a:pt x="398145" y="109601"/>
                  </a:lnTo>
                  <a:lnTo>
                    <a:pt x="401205" y="124942"/>
                  </a:lnTo>
                  <a:lnTo>
                    <a:pt x="401205" y="78092"/>
                  </a:lnTo>
                  <a:lnTo>
                    <a:pt x="362089" y="57238"/>
                  </a:lnTo>
                  <a:lnTo>
                    <a:pt x="310654" y="50901"/>
                  </a:lnTo>
                  <a:lnTo>
                    <a:pt x="293446" y="53784"/>
                  </a:lnTo>
                  <a:lnTo>
                    <a:pt x="253047" y="79286"/>
                  </a:lnTo>
                  <a:lnTo>
                    <a:pt x="238607" y="118846"/>
                  </a:lnTo>
                  <a:lnTo>
                    <a:pt x="238772" y="128257"/>
                  </a:lnTo>
                  <a:lnTo>
                    <a:pt x="254038" y="165214"/>
                  </a:lnTo>
                  <a:lnTo>
                    <a:pt x="292176" y="192900"/>
                  </a:lnTo>
                  <a:lnTo>
                    <a:pt x="330187" y="202933"/>
                  </a:lnTo>
                  <a:lnTo>
                    <a:pt x="342569" y="203860"/>
                  </a:lnTo>
                  <a:lnTo>
                    <a:pt x="354761" y="203555"/>
                  </a:lnTo>
                  <a:lnTo>
                    <a:pt x="397827" y="190119"/>
                  </a:lnTo>
                  <a:lnTo>
                    <a:pt x="402107" y="186715"/>
                  </a:lnTo>
                  <a:lnTo>
                    <a:pt x="406146" y="183515"/>
                  </a:lnTo>
                  <a:lnTo>
                    <a:pt x="413245" y="175755"/>
                  </a:lnTo>
                  <a:lnTo>
                    <a:pt x="418947" y="167144"/>
                  </a:lnTo>
                  <a:lnTo>
                    <a:pt x="423303" y="157657"/>
                  </a:lnTo>
                  <a:lnTo>
                    <a:pt x="426339" y="147320"/>
                  </a:lnTo>
                  <a:lnTo>
                    <a:pt x="427786" y="136804"/>
                  </a:lnTo>
                  <a:close/>
                </a:path>
              </a:pathLst>
            </a:custGeom>
            <a:solidFill>
              <a:srgbClr val="FFFFFF"/>
            </a:solidFill>
          </p:spPr>
          <p:txBody>
            <a:bodyPr wrap="square" lIns="0" tIns="0" rIns="0" bIns="0" rtlCol="0"/>
            <a:lstStyle/>
            <a:p>
              <a:endParaRPr/>
            </a:p>
          </p:txBody>
        </p:sp>
      </p:grpSp>
      <p:pic>
        <p:nvPicPr>
          <p:cNvPr id="51" name="object 51"/>
          <p:cNvPicPr/>
          <p:nvPr/>
        </p:nvPicPr>
        <p:blipFill>
          <a:blip r:embed="rId23" cstate="screen">
            <a:extLst>
              <a:ext uri="{28A0092B-C50C-407E-A947-70E740481C1C}">
                <a14:useLocalDpi xmlns:a14="http://schemas.microsoft.com/office/drawing/2010/main"/>
              </a:ext>
            </a:extLst>
          </a:blip>
          <a:stretch>
            <a:fillRect/>
          </a:stretch>
        </p:blipFill>
        <p:spPr>
          <a:xfrm>
            <a:off x="464184" y="5825616"/>
            <a:ext cx="213982" cy="213995"/>
          </a:xfrm>
          <a:prstGeom prst="rect">
            <a:avLst/>
          </a:prstGeom>
        </p:spPr>
      </p:pic>
      <p:pic>
        <p:nvPicPr>
          <p:cNvPr id="52" name="object 52"/>
          <p:cNvPicPr/>
          <p:nvPr/>
        </p:nvPicPr>
        <p:blipFill>
          <a:blip r:embed="rId24" cstate="screen">
            <a:extLst>
              <a:ext uri="{28A0092B-C50C-407E-A947-70E740481C1C}">
                <a14:useLocalDpi xmlns:a14="http://schemas.microsoft.com/office/drawing/2010/main"/>
              </a:ext>
            </a:extLst>
          </a:blip>
          <a:stretch>
            <a:fillRect/>
          </a:stretch>
        </p:blipFill>
        <p:spPr>
          <a:xfrm>
            <a:off x="3822068" y="2690316"/>
            <a:ext cx="213995" cy="252272"/>
          </a:xfrm>
          <a:prstGeom prst="rect">
            <a:avLst/>
          </a:prstGeom>
        </p:spPr>
      </p:pic>
      <p:pic>
        <p:nvPicPr>
          <p:cNvPr id="53" name="object 53"/>
          <p:cNvPicPr/>
          <p:nvPr/>
        </p:nvPicPr>
        <p:blipFill>
          <a:blip r:embed="rId25" cstate="screen">
            <a:extLst>
              <a:ext uri="{28A0092B-C50C-407E-A947-70E740481C1C}">
                <a14:useLocalDpi xmlns:a14="http://schemas.microsoft.com/office/drawing/2010/main"/>
              </a:ext>
            </a:extLst>
          </a:blip>
          <a:stretch>
            <a:fillRect/>
          </a:stretch>
        </p:blipFill>
        <p:spPr>
          <a:xfrm>
            <a:off x="3819525" y="4674733"/>
            <a:ext cx="215900" cy="186448"/>
          </a:xfrm>
          <a:prstGeom prst="rect">
            <a:avLst/>
          </a:prstGeom>
        </p:spPr>
      </p:pic>
      <p:sp>
        <p:nvSpPr>
          <p:cNvPr id="54" name="object 54"/>
          <p:cNvSpPr txBox="1"/>
          <p:nvPr/>
        </p:nvSpPr>
        <p:spPr>
          <a:xfrm>
            <a:off x="7277344" y="7978971"/>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5" name="object 55"/>
          <p:cNvSpPr txBox="1"/>
          <p:nvPr/>
        </p:nvSpPr>
        <p:spPr>
          <a:xfrm>
            <a:off x="7257288" y="10300961"/>
            <a:ext cx="173990" cy="151366"/>
          </a:xfrm>
          <a:prstGeom prst="rect">
            <a:avLst/>
          </a:prstGeom>
        </p:spPr>
        <p:txBody>
          <a:bodyPr vert="horz" wrap="square" lIns="0" tIns="43168" rIns="0" bIns="0" rtlCol="0">
            <a:spAutoFit/>
          </a:bodyPr>
          <a:lstStyle/>
          <a:p>
            <a:pPr marL="38088">
              <a:spcBef>
                <a:spcPts val="340"/>
              </a:spcBef>
            </a:pPr>
            <a:fld id="{81D60167-4931-47E6-BA6A-407CBD079E47}" type="slidenum">
              <a:rPr sz="700" spc="-5" dirty="0">
                <a:solidFill>
                  <a:srgbClr val="004448"/>
                </a:solidFill>
                <a:latin typeface="Microsoft Sans Serif"/>
                <a:cs typeface="Microsoft Sans Serif"/>
              </a:rPr>
              <a:pPr marL="38088">
                <a:spcBef>
                  <a:spcPts val="340"/>
                </a:spcBef>
              </a:pPr>
              <a:t>63</a:t>
            </a:fld>
            <a:endParaRPr sz="700">
              <a:latin typeface="Microsoft Sans Serif"/>
              <a:cs typeface="Microsoft Sans Serif"/>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549656"/>
            <a:ext cx="2635250" cy="589915"/>
          </a:xfrm>
          <a:prstGeom prst="rect">
            <a:avLst/>
          </a:prstGeom>
        </p:spPr>
        <p:txBody>
          <a:bodyPr vert="horz" wrap="square" lIns="0" tIns="19679" rIns="0" bIns="0" rtlCol="0">
            <a:spAutoFit/>
          </a:bodyPr>
          <a:lstStyle/>
          <a:p>
            <a:pPr marL="12697" marR="5077">
              <a:lnSpc>
                <a:spcPts val="1310"/>
              </a:lnSpc>
              <a:spcBef>
                <a:spcPts val="155"/>
              </a:spcBef>
              <a:tabLst>
                <a:tab pos="622112" algn="l"/>
              </a:tabLst>
            </a:pPr>
            <a:r>
              <a:rPr sz="1100" spc="-5" dirty="0">
                <a:solidFill>
                  <a:srgbClr val="004448"/>
                </a:solidFill>
                <a:latin typeface="Microsoft Sans Serif"/>
                <a:cs typeface="Microsoft Sans Serif"/>
              </a:rPr>
              <a:t>Tipo:	</a:t>
            </a:r>
            <a:r>
              <a:rPr sz="1100" spc="-45" dirty="0">
                <a:solidFill>
                  <a:srgbClr val="57585B"/>
                </a:solidFill>
                <a:latin typeface="Microsoft Sans Serif"/>
                <a:cs typeface="Microsoft Sans Serif"/>
              </a:rPr>
              <a:t>Cadena</a:t>
            </a:r>
            <a:r>
              <a:rPr sz="1100" dirty="0">
                <a:solidFill>
                  <a:srgbClr val="57585B"/>
                </a:solidFill>
                <a:latin typeface="Microsoft Sans Serif"/>
                <a:cs typeface="Microsoft Sans Serif"/>
              </a:rPr>
              <a:t> </a:t>
            </a:r>
            <a:r>
              <a:rPr sz="1100" spc="-45" dirty="0">
                <a:solidFill>
                  <a:srgbClr val="57585B"/>
                </a:solidFill>
                <a:latin typeface="Microsoft Sans Serif"/>
                <a:cs typeface="Microsoft Sans Serif"/>
              </a:rPr>
              <a:t>de</a:t>
            </a:r>
            <a:r>
              <a:rPr sz="1100" dirty="0">
                <a:solidFill>
                  <a:srgbClr val="57585B"/>
                </a:solidFill>
                <a:latin typeface="Microsoft Sans Serif"/>
                <a:cs typeface="Microsoft Sans Serif"/>
              </a:rPr>
              <a:t> </a:t>
            </a:r>
            <a:r>
              <a:rPr sz="1100" spc="-35" dirty="0">
                <a:solidFill>
                  <a:srgbClr val="57585B"/>
                </a:solidFill>
                <a:latin typeface="Microsoft Sans Serif"/>
                <a:cs typeface="Microsoft Sans Serif"/>
              </a:rPr>
              <a:t>suministro,</a:t>
            </a:r>
            <a:r>
              <a:rPr sz="1100" spc="-5" dirty="0">
                <a:solidFill>
                  <a:srgbClr val="57585B"/>
                </a:solidFill>
                <a:latin typeface="Microsoft Sans Serif"/>
                <a:cs typeface="Microsoft Sans Serif"/>
              </a:rPr>
              <a:t> </a:t>
            </a:r>
            <a:r>
              <a:rPr sz="1100" spc="-45" dirty="0">
                <a:solidFill>
                  <a:srgbClr val="57585B"/>
                </a:solidFill>
                <a:latin typeface="Microsoft Sans Serif"/>
                <a:cs typeface="Microsoft Sans Serif"/>
              </a:rPr>
              <a:t>para</a:t>
            </a:r>
            <a:r>
              <a:rPr sz="1100" dirty="0">
                <a:solidFill>
                  <a:srgbClr val="57585B"/>
                </a:solidFill>
                <a:latin typeface="Microsoft Sans Serif"/>
                <a:cs typeface="Microsoft Sans Serif"/>
              </a:rPr>
              <a:t> </a:t>
            </a:r>
            <a:r>
              <a:rPr sz="1100" spc="-30" dirty="0">
                <a:solidFill>
                  <a:srgbClr val="57585B"/>
                </a:solidFill>
                <a:latin typeface="Microsoft Sans Serif"/>
                <a:cs typeface="Microsoft Sans Serif"/>
              </a:rPr>
              <a:t>llevar, </a:t>
            </a:r>
            <a:r>
              <a:rPr sz="1100" spc="-275" dirty="0">
                <a:solidFill>
                  <a:srgbClr val="57585B"/>
                </a:solidFill>
                <a:latin typeface="Microsoft Sans Serif"/>
                <a:cs typeface="Microsoft Sans Serif"/>
              </a:rPr>
              <a:t> </a:t>
            </a:r>
            <a:r>
              <a:rPr sz="1100" spc="-110" dirty="0">
                <a:solidFill>
                  <a:srgbClr val="57585B"/>
                </a:solidFill>
                <a:latin typeface="Microsoft Sans Serif"/>
                <a:cs typeface="Microsoft Sans Serif"/>
              </a:rPr>
              <a:t>e</a:t>
            </a:r>
            <a:r>
              <a:rPr sz="1100" spc="-100" dirty="0">
                <a:solidFill>
                  <a:srgbClr val="57585B"/>
                </a:solidFill>
                <a:latin typeface="Microsoft Sans Serif"/>
                <a:cs typeface="Microsoft Sans Serif"/>
              </a:rPr>
              <a:t>c</a:t>
            </a:r>
            <a:r>
              <a:rPr sz="1100" spc="-110" dirty="0">
                <a:solidFill>
                  <a:srgbClr val="57585B"/>
                </a:solidFill>
                <a:latin typeface="Microsoft Sans Serif"/>
                <a:cs typeface="Microsoft Sans Serif"/>
              </a:rPr>
              <a:t>o</a:t>
            </a:r>
            <a:r>
              <a:rPr sz="1100" spc="-100" dirty="0">
                <a:solidFill>
                  <a:srgbClr val="57585B"/>
                </a:solidFill>
                <a:latin typeface="Microsoft Sans Serif"/>
                <a:cs typeface="Microsoft Sans Serif"/>
              </a:rPr>
              <a:t>no</a:t>
            </a:r>
            <a:r>
              <a:rPr sz="1100" spc="-130" dirty="0">
                <a:solidFill>
                  <a:srgbClr val="57585B"/>
                </a:solidFill>
                <a:latin typeface="Microsoft Sans Serif"/>
                <a:cs typeface="Microsoft Sans Serif"/>
              </a:rPr>
              <a:t>m</a:t>
            </a:r>
            <a:r>
              <a:rPr sz="1100" spc="-40" dirty="0">
                <a:solidFill>
                  <a:srgbClr val="57585B"/>
                </a:solidFill>
                <a:latin typeface="Microsoft Sans Serif"/>
                <a:cs typeface="Microsoft Sans Serif"/>
              </a:rPr>
              <a:t>í</a:t>
            </a:r>
            <a:r>
              <a:rPr sz="1100" spc="-45" dirty="0">
                <a:solidFill>
                  <a:srgbClr val="57585B"/>
                </a:solidFill>
                <a:latin typeface="Microsoft Sans Serif"/>
                <a:cs typeface="Microsoft Sans Serif"/>
              </a:rPr>
              <a:t>a</a:t>
            </a:r>
            <a:r>
              <a:rPr sz="1100" spc="-130" dirty="0">
                <a:solidFill>
                  <a:srgbClr val="57585B"/>
                </a:solidFill>
                <a:latin typeface="Microsoft Sans Serif"/>
                <a:cs typeface="Microsoft Sans Serif"/>
              </a:rPr>
              <a:t> </a:t>
            </a:r>
            <a:r>
              <a:rPr sz="1100" spc="-25" dirty="0">
                <a:solidFill>
                  <a:srgbClr val="57585B"/>
                </a:solidFill>
                <a:latin typeface="Microsoft Sans Serif"/>
                <a:cs typeface="Microsoft Sans Serif"/>
              </a:rPr>
              <a:t>c</a:t>
            </a:r>
            <a:r>
              <a:rPr sz="1100" spc="-20" dirty="0">
                <a:solidFill>
                  <a:srgbClr val="57585B"/>
                </a:solidFill>
                <a:latin typeface="Microsoft Sans Serif"/>
                <a:cs typeface="Microsoft Sans Serif"/>
              </a:rPr>
              <a:t>i</a:t>
            </a:r>
            <a:r>
              <a:rPr sz="1100" spc="-25" dirty="0">
                <a:solidFill>
                  <a:srgbClr val="57585B"/>
                </a:solidFill>
                <a:latin typeface="Microsoft Sans Serif"/>
                <a:cs typeface="Microsoft Sans Serif"/>
              </a:rPr>
              <a:t>r</a:t>
            </a:r>
            <a:r>
              <a:rPr sz="1100" spc="-40" dirty="0">
                <a:solidFill>
                  <a:srgbClr val="57585B"/>
                </a:solidFill>
                <a:latin typeface="Microsoft Sans Serif"/>
                <a:cs typeface="Microsoft Sans Serif"/>
              </a:rPr>
              <a:t>c</a:t>
            </a:r>
            <a:r>
              <a:rPr sz="1100" spc="-30" dirty="0">
                <a:solidFill>
                  <a:srgbClr val="57585B"/>
                </a:solidFill>
                <a:latin typeface="Microsoft Sans Serif"/>
                <a:cs typeface="Microsoft Sans Serif"/>
              </a:rPr>
              <a:t>u</a:t>
            </a:r>
            <a:r>
              <a:rPr sz="1100" spc="-20" dirty="0">
                <a:solidFill>
                  <a:srgbClr val="57585B"/>
                </a:solidFill>
                <a:latin typeface="Microsoft Sans Serif"/>
                <a:cs typeface="Microsoft Sans Serif"/>
              </a:rPr>
              <a:t>l</a:t>
            </a:r>
            <a:r>
              <a:rPr sz="1100" spc="-45" dirty="0">
                <a:solidFill>
                  <a:srgbClr val="57585B"/>
                </a:solidFill>
                <a:latin typeface="Microsoft Sans Serif"/>
                <a:cs typeface="Microsoft Sans Serif"/>
              </a:rPr>
              <a:t>a</a:t>
            </a:r>
            <a:r>
              <a:rPr sz="1100" spc="-30" dirty="0">
                <a:solidFill>
                  <a:srgbClr val="57585B"/>
                </a:solidFill>
                <a:latin typeface="Microsoft Sans Serif"/>
                <a:cs typeface="Microsoft Sans Serif"/>
              </a:rPr>
              <a:t>r</a:t>
            </a:r>
            <a:endParaRPr sz="1100">
              <a:latin typeface="Microsoft Sans Serif"/>
              <a:cs typeface="Microsoft Sans Serif"/>
            </a:endParaRPr>
          </a:p>
          <a:p>
            <a:pPr marL="13967">
              <a:spcBef>
                <a:spcPts val="445"/>
              </a:spcBef>
            </a:pPr>
            <a:r>
              <a:rPr sz="1100" spc="-25" dirty="0">
                <a:solidFill>
                  <a:srgbClr val="004448"/>
                </a:solidFill>
                <a:latin typeface="Microsoft Sans Serif"/>
                <a:cs typeface="Microsoft Sans Serif"/>
              </a:rPr>
              <a:t>País:</a:t>
            </a:r>
            <a:r>
              <a:rPr sz="1100" spc="80" dirty="0">
                <a:solidFill>
                  <a:srgbClr val="004448"/>
                </a:solidFill>
                <a:latin typeface="Microsoft Sans Serif"/>
                <a:cs typeface="Microsoft Sans Serif"/>
              </a:rPr>
              <a:t> </a:t>
            </a:r>
            <a:r>
              <a:rPr sz="1100" spc="-25" dirty="0">
                <a:solidFill>
                  <a:srgbClr val="57585B"/>
                </a:solidFill>
                <a:latin typeface="Microsoft Sans Serif"/>
                <a:cs typeface="Microsoft Sans Serif"/>
              </a:rPr>
              <a:t>País</a:t>
            </a:r>
            <a:r>
              <a:rPr sz="1100" spc="-10" dirty="0">
                <a:solidFill>
                  <a:srgbClr val="57585B"/>
                </a:solidFill>
                <a:latin typeface="Microsoft Sans Serif"/>
                <a:cs typeface="Microsoft Sans Serif"/>
              </a:rPr>
              <a:t> </a:t>
            </a:r>
            <a:r>
              <a:rPr sz="1100" spc="-40" dirty="0">
                <a:solidFill>
                  <a:srgbClr val="57585B"/>
                </a:solidFill>
                <a:latin typeface="Microsoft Sans Serif"/>
                <a:cs typeface="Microsoft Sans Serif"/>
              </a:rPr>
              <a:t>Vasco,</a:t>
            </a:r>
            <a:r>
              <a:rPr sz="1100" spc="-15" dirty="0">
                <a:solidFill>
                  <a:srgbClr val="57585B"/>
                </a:solidFill>
                <a:latin typeface="Microsoft Sans Serif"/>
                <a:cs typeface="Microsoft Sans Serif"/>
              </a:rPr>
              <a:t> </a:t>
            </a:r>
            <a:r>
              <a:rPr sz="1100" spc="-45" dirty="0">
                <a:solidFill>
                  <a:srgbClr val="57585B"/>
                </a:solidFill>
                <a:latin typeface="Microsoft Sans Serif"/>
                <a:cs typeface="Microsoft Sans Serif"/>
              </a:rPr>
              <a:t>España</a:t>
            </a:r>
            <a:endParaRPr sz="1100">
              <a:latin typeface="Microsoft Sans Serif"/>
              <a:cs typeface="Microsoft Sans Serif"/>
            </a:endParaRPr>
          </a:p>
        </p:txBody>
      </p:sp>
      <p:sp>
        <p:nvSpPr>
          <p:cNvPr id="3" name="object 3"/>
          <p:cNvSpPr txBox="1"/>
          <p:nvPr/>
        </p:nvSpPr>
        <p:spPr>
          <a:xfrm>
            <a:off x="723394" y="5419473"/>
            <a:ext cx="3018155" cy="3235325"/>
          </a:xfrm>
          <a:prstGeom prst="rect">
            <a:avLst/>
          </a:prstGeom>
        </p:spPr>
        <p:txBody>
          <a:bodyPr vert="horz" wrap="square" lIns="0" tIns="12697" rIns="0" bIns="0" rtlCol="0">
            <a:spAutoFit/>
          </a:bodyPr>
          <a:lstStyle/>
          <a:p>
            <a:pPr marL="12697" algn="just">
              <a:lnSpc>
                <a:spcPts val="1417"/>
              </a:lnSpc>
              <a:spcBef>
                <a:spcPts val="100"/>
              </a:spcBef>
            </a:pPr>
            <a:r>
              <a:rPr sz="1200" spc="-5"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lgn="just">
              <a:lnSpc>
                <a:spcPts val="1180"/>
              </a:lnSpc>
            </a:pPr>
            <a:r>
              <a:rPr sz="1000" spc="-5" dirty="0">
                <a:solidFill>
                  <a:srgbClr val="57585B"/>
                </a:solidFill>
                <a:latin typeface="Microsoft Sans Serif"/>
                <a:cs typeface="Microsoft Sans Serif"/>
              </a:rPr>
              <a:t>Las</a:t>
            </a:r>
            <a:r>
              <a:rPr sz="1000" spc="675" dirty="0">
                <a:solidFill>
                  <a:srgbClr val="57585B"/>
                </a:solidFill>
                <a:latin typeface="Microsoft Sans Serif"/>
                <a:cs typeface="Microsoft Sans Serif"/>
              </a:rPr>
              <a:t> </a:t>
            </a:r>
            <a:r>
              <a:rPr sz="1000" spc="-5" dirty="0">
                <a:solidFill>
                  <a:srgbClr val="57585B"/>
                </a:solidFill>
                <a:latin typeface="Microsoft Sans Serif"/>
                <a:cs typeface="Microsoft Sans Serif"/>
              </a:rPr>
              <a:t>máquinas</a:t>
            </a:r>
            <a:r>
              <a:rPr sz="1000" spc="675" dirty="0">
                <a:solidFill>
                  <a:srgbClr val="57585B"/>
                </a:solidFill>
                <a:latin typeface="Microsoft Sans Serif"/>
                <a:cs typeface="Microsoft Sans Serif"/>
              </a:rPr>
              <a:t> </a:t>
            </a:r>
            <a:r>
              <a:rPr sz="1000" spc="-5" dirty="0">
                <a:solidFill>
                  <a:srgbClr val="57585B"/>
                </a:solidFill>
                <a:latin typeface="Microsoft Sans Serif"/>
                <a:cs typeface="Microsoft Sans Serif"/>
              </a:rPr>
              <a:t>expendedoras</a:t>
            </a:r>
            <a:r>
              <a:rPr sz="1000" spc="695" dirty="0">
                <a:solidFill>
                  <a:srgbClr val="57585B"/>
                </a:solidFill>
                <a:latin typeface="Microsoft Sans Serif"/>
                <a:cs typeface="Microsoft Sans Serif"/>
              </a:rPr>
              <a:t> </a:t>
            </a:r>
            <a:r>
              <a:rPr sz="1000" spc="-5" dirty="0">
                <a:solidFill>
                  <a:srgbClr val="57585B"/>
                </a:solidFill>
                <a:latin typeface="Microsoft Sans Serif"/>
                <a:cs typeface="Microsoft Sans Serif"/>
              </a:rPr>
              <a:t>suministran</a:t>
            </a:r>
            <a:r>
              <a:rPr sz="1000" spc="680" dirty="0">
                <a:solidFill>
                  <a:srgbClr val="57585B"/>
                </a:solidFill>
                <a:latin typeface="Microsoft Sans Serif"/>
                <a:cs typeface="Microsoft Sans Serif"/>
              </a:rPr>
              <a:t> </a:t>
            </a:r>
            <a:r>
              <a:rPr sz="1000" spc="-5" dirty="0">
                <a:solidFill>
                  <a:srgbClr val="57585B"/>
                </a:solidFill>
                <a:latin typeface="Microsoft Sans Serif"/>
                <a:cs typeface="Microsoft Sans Serif"/>
              </a:rPr>
              <a:t>leche</a:t>
            </a:r>
            <a:endParaRPr sz="1000">
              <a:latin typeface="Microsoft Sans Serif"/>
              <a:cs typeface="Microsoft Sans Serif"/>
            </a:endParaRPr>
          </a:p>
          <a:p>
            <a:pPr marL="12697" marR="5077" algn="just">
              <a:lnSpc>
                <a:spcPct val="99400"/>
              </a:lnSpc>
              <a:spcBef>
                <a:spcPts val="5"/>
              </a:spcBef>
            </a:pPr>
            <a:r>
              <a:rPr sz="1000" spc="-5" dirty="0">
                <a:solidFill>
                  <a:srgbClr val="57585B"/>
                </a:solidFill>
                <a:latin typeface="Microsoft Sans Serif"/>
                <a:cs typeface="Microsoft Sans Serif"/>
              </a:rPr>
              <a:t>entera,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almacenada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temperatura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inferior</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4ºC.</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ganaderos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pasteurizan</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leche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73ºC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durante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treinta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segundos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granja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lechera</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luego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transportan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tanques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 dirty="0">
                <a:solidFill>
                  <a:srgbClr val="57585B"/>
                </a:solidFill>
                <a:latin typeface="Microsoft Sans Serif"/>
                <a:cs typeface="Microsoft Sans Serif"/>
              </a:rPr>
              <a:t> máquinas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expendedoras. </a:t>
            </a:r>
            <a:r>
              <a:rPr sz="1000" spc="-10" dirty="0">
                <a:solidFill>
                  <a:srgbClr val="57585B"/>
                </a:solidFill>
                <a:latin typeface="Microsoft Sans Serif"/>
                <a:cs typeface="Microsoft Sans Serif"/>
              </a:rPr>
              <a:t>El </a:t>
            </a:r>
            <a:r>
              <a:rPr sz="1000" dirty="0">
                <a:solidFill>
                  <a:srgbClr val="57585B"/>
                </a:solidFill>
                <a:latin typeface="Microsoft Sans Serif"/>
                <a:cs typeface="Microsoft Sans Serif"/>
              </a:rPr>
              <a:t>Departamento </a:t>
            </a:r>
            <a:r>
              <a:rPr sz="1000" spc="-5" dirty="0">
                <a:solidFill>
                  <a:srgbClr val="57585B"/>
                </a:solidFill>
                <a:latin typeface="Microsoft Sans Serif"/>
                <a:cs typeface="Microsoft Sans Serif"/>
              </a:rPr>
              <a:t>de Salud otorga </a:t>
            </a:r>
            <a:r>
              <a:rPr sz="100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permisos para pasteurizar y luego distribuir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leche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venta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dirty="0">
                <a:solidFill>
                  <a:srgbClr val="57585B"/>
                </a:solidFill>
                <a:latin typeface="Microsoft Sans Serif"/>
                <a:cs typeface="Microsoft Sans Serif"/>
              </a:rPr>
              <a:t> menor</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 dirty="0">
                <a:solidFill>
                  <a:srgbClr val="57585B"/>
                </a:solidFill>
                <a:latin typeface="Microsoft Sans Serif"/>
                <a:cs typeface="Microsoft Sans Serif"/>
              </a:rPr>
              <a:t> máquinas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expendedoras.</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Cada</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máquina</a:t>
            </a:r>
            <a:r>
              <a:rPr sz="1000" spc="195"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tiene</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2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capacidad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 200 litros. Las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vacas </a:t>
            </a:r>
            <a:r>
              <a:rPr sz="1000" spc="5" dirty="0">
                <a:solidFill>
                  <a:srgbClr val="57585B"/>
                </a:solidFill>
                <a:latin typeface="Microsoft Sans Serif"/>
                <a:cs typeface="Microsoft Sans Serif"/>
              </a:rPr>
              <a:t>se </a:t>
            </a:r>
            <a:r>
              <a:rPr sz="1000" spc="-5" dirty="0">
                <a:solidFill>
                  <a:srgbClr val="57585B"/>
                </a:solidFill>
                <a:latin typeface="Microsoft Sans Serif"/>
                <a:cs typeface="Microsoft Sans Serif"/>
              </a:rPr>
              <a:t>ordeñan a primera hora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mañana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leche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disponible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 máquinas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 las 7 </a:t>
            </a:r>
            <a:r>
              <a:rPr sz="1000" dirty="0">
                <a:solidFill>
                  <a:srgbClr val="57585B"/>
                </a:solidFill>
                <a:latin typeface="Microsoft Sans Serif"/>
                <a:cs typeface="Microsoft Sans Serif"/>
              </a:rPr>
              <a:t>am. </a:t>
            </a:r>
            <a:r>
              <a:rPr sz="1000" spc="-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agricultores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recogen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leche </a:t>
            </a:r>
            <a:r>
              <a:rPr sz="1000" dirty="0">
                <a:solidFill>
                  <a:srgbClr val="57585B"/>
                </a:solidFill>
                <a:latin typeface="Microsoft Sans Serif"/>
                <a:cs typeface="Microsoft Sans Serif"/>
              </a:rPr>
              <a:t>no </a:t>
            </a:r>
            <a:r>
              <a:rPr sz="1000" spc="-5" dirty="0">
                <a:solidFill>
                  <a:srgbClr val="57585B"/>
                </a:solidFill>
                <a:latin typeface="Microsoft Sans Serif"/>
                <a:cs typeface="Microsoft Sans Serif"/>
              </a:rPr>
              <a:t>vendida </a:t>
            </a:r>
            <a:r>
              <a:rPr sz="1000" dirty="0">
                <a:solidFill>
                  <a:srgbClr val="57585B"/>
                </a:solidFill>
                <a:latin typeface="Microsoft Sans Serif"/>
                <a:cs typeface="Microsoft Sans Serif"/>
              </a:rPr>
              <a:t>cada </a:t>
            </a:r>
            <a:r>
              <a:rPr sz="1000" spc="-5" dirty="0">
                <a:solidFill>
                  <a:srgbClr val="57585B"/>
                </a:solidFill>
                <a:latin typeface="Microsoft Sans Serif"/>
                <a:cs typeface="Microsoft Sans Serif"/>
              </a:rPr>
              <a:t>noche y vuelven a llenar </a:t>
            </a:r>
            <a:r>
              <a:rPr sz="1000" spc="-10" dirty="0">
                <a:solidFill>
                  <a:srgbClr val="57585B"/>
                </a:solidFill>
                <a:latin typeface="Microsoft Sans Serif"/>
                <a:cs typeface="Microsoft Sans Serif"/>
              </a:rPr>
              <a:t>las </a:t>
            </a:r>
            <a:r>
              <a:rPr sz="1000" spc="-5" dirty="0">
                <a:solidFill>
                  <a:srgbClr val="57585B"/>
                </a:solidFill>
                <a:latin typeface="Microsoft Sans Serif"/>
                <a:cs typeface="Microsoft Sans Serif"/>
              </a:rPr>
              <a:t> máquinas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con leche fresca a </a:t>
            </a:r>
            <a:r>
              <a:rPr sz="1000" spc="-10" dirty="0">
                <a:solidFill>
                  <a:srgbClr val="57585B"/>
                </a:solidFill>
                <a:latin typeface="Microsoft Sans Serif"/>
                <a:cs typeface="Microsoft Sans Serif"/>
              </a:rPr>
              <a:t>la</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mañana siguiente.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 </a:t>
            </a:r>
            <a:r>
              <a:rPr sz="1000" spc="-10" dirty="0">
                <a:solidFill>
                  <a:srgbClr val="57585B"/>
                </a:solidFill>
                <a:latin typeface="Microsoft Sans Serif"/>
                <a:cs typeface="Microsoft Sans Serif"/>
              </a:rPr>
              <a:t>litro</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cuesta 1 € </a:t>
            </a:r>
            <a:r>
              <a:rPr sz="1000" spc="-10" dirty="0">
                <a:solidFill>
                  <a:srgbClr val="57585B"/>
                </a:solidFill>
                <a:latin typeface="Microsoft Sans Serif"/>
                <a:cs typeface="Microsoft Sans Serif"/>
              </a:rPr>
              <a:t>litro</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y medio 50 céntimos.</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otros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los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agricultores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utilizan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ingredientes </a:t>
            </a:r>
            <a:r>
              <a:rPr sz="1000" dirty="0">
                <a:solidFill>
                  <a:srgbClr val="57585B"/>
                </a:solidFill>
                <a:latin typeface="Microsoft Sans Serif"/>
                <a:cs typeface="Microsoft Sans Serif"/>
              </a:rPr>
              <a:t>frescos, </a:t>
            </a:r>
            <a:r>
              <a:rPr sz="1000" spc="-5" dirty="0">
                <a:solidFill>
                  <a:srgbClr val="57585B"/>
                </a:solidFill>
                <a:latin typeface="Microsoft Sans Serif"/>
                <a:cs typeface="Microsoft Sans Serif"/>
              </a:rPr>
              <a:t>naturales y tradicionales y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precios</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son</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mismos</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supermercados. </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Asociación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Behemendi</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solicita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tramita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permisos</a:t>
            </a:r>
            <a:r>
              <a:rPr sz="1000" spc="525" dirty="0">
                <a:solidFill>
                  <a:srgbClr val="57585B"/>
                </a:solidFill>
                <a:latin typeface="Microsoft Sans Serif"/>
                <a:cs typeface="Microsoft Sans Serif"/>
              </a:rPr>
              <a:t> </a:t>
            </a:r>
            <a:r>
              <a:rPr sz="1000" spc="-5" dirty="0">
                <a:solidFill>
                  <a:srgbClr val="57585B"/>
                </a:solidFill>
                <a:latin typeface="Microsoft Sans Serif"/>
                <a:cs typeface="Microsoft Sans Serif"/>
              </a:rPr>
              <a:t>necesarios</a:t>
            </a:r>
            <a:r>
              <a:rPr sz="1000" spc="53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52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35" dirty="0">
                <a:solidFill>
                  <a:srgbClr val="57585B"/>
                </a:solidFill>
                <a:latin typeface="Microsoft Sans Serif"/>
                <a:cs typeface="Microsoft Sans Serif"/>
              </a:rPr>
              <a:t> </a:t>
            </a:r>
            <a:r>
              <a:rPr sz="1000" spc="-5" dirty="0">
                <a:solidFill>
                  <a:srgbClr val="57585B"/>
                </a:solidFill>
                <a:latin typeface="Microsoft Sans Serif"/>
                <a:cs typeface="Microsoft Sans Serif"/>
              </a:rPr>
              <a:t>instalación</a:t>
            </a:r>
            <a:r>
              <a:rPr sz="1000" spc="53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53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endParaRPr sz="1000">
              <a:latin typeface="Microsoft Sans Serif"/>
              <a:cs typeface="Microsoft Sans Serif"/>
            </a:endParaRPr>
          </a:p>
        </p:txBody>
      </p:sp>
      <p:sp>
        <p:nvSpPr>
          <p:cNvPr id="4" name="object 4"/>
          <p:cNvSpPr txBox="1"/>
          <p:nvPr/>
        </p:nvSpPr>
        <p:spPr>
          <a:xfrm>
            <a:off x="723394" y="8629650"/>
            <a:ext cx="3018155" cy="934719"/>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máquinas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expendedoras.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Los</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ayuntamientos,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facilitan el espacio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ubicación</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las</a:t>
            </a:r>
            <a:r>
              <a:rPr sz="1000" spc="245" dirty="0">
                <a:solidFill>
                  <a:srgbClr val="57585B"/>
                </a:solidFill>
                <a:latin typeface="Microsoft Sans Serif"/>
                <a:cs typeface="Microsoft Sans Serif"/>
              </a:rPr>
              <a:t> </a:t>
            </a:r>
            <a:r>
              <a:rPr sz="1000" dirty="0">
                <a:solidFill>
                  <a:srgbClr val="57585B"/>
                </a:solidFill>
                <a:latin typeface="Microsoft Sans Serif"/>
                <a:cs typeface="Microsoft Sans Serif"/>
              </a:rPr>
              <a:t>máquinas.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admininstración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puesto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marcha </a:t>
            </a:r>
            <a:r>
              <a:rPr sz="1000" spc="-5" dirty="0">
                <a:solidFill>
                  <a:srgbClr val="57585B"/>
                </a:solidFill>
                <a:latin typeface="Microsoft Sans Serif"/>
                <a:cs typeface="Microsoft Sans Serif"/>
              </a:rPr>
              <a:t>medidas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fomentar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venta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directa,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Gobierno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Vasco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financia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cuarenta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ciento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la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infraestructura</a:t>
            </a:r>
            <a:r>
              <a:rPr sz="1000" spc="1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inversión</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ganadero.</a:t>
            </a:r>
            <a:endParaRPr sz="1000">
              <a:latin typeface="Microsoft Sans Serif"/>
              <a:cs typeface="Microsoft Sans Serif"/>
            </a:endParaRPr>
          </a:p>
        </p:txBody>
      </p:sp>
      <p:sp>
        <p:nvSpPr>
          <p:cNvPr id="5" name="object 5"/>
          <p:cNvSpPr txBox="1"/>
          <p:nvPr/>
        </p:nvSpPr>
        <p:spPr>
          <a:xfrm>
            <a:off x="4099943" y="2797812"/>
            <a:ext cx="3021330" cy="1313815"/>
          </a:xfrm>
          <a:prstGeom prst="rect">
            <a:avLst/>
          </a:prstGeom>
        </p:spPr>
        <p:txBody>
          <a:bodyPr vert="horz" wrap="square" lIns="0" tIns="12697" rIns="0" bIns="0" rtlCol="0">
            <a:spAutoFit/>
          </a:bodyPr>
          <a:lstStyle/>
          <a:p>
            <a:pPr marL="12697">
              <a:lnSpc>
                <a:spcPts val="1412"/>
              </a:lnSpc>
              <a:spcBef>
                <a:spcPts val="100"/>
              </a:spcBef>
            </a:pPr>
            <a:r>
              <a:rPr sz="1200" spc="-5" dirty="0">
                <a:solidFill>
                  <a:srgbClr val="004448"/>
                </a:solidFill>
                <a:latin typeface="Microsoft Sans Serif"/>
                <a:cs typeface="Microsoft Sans Serif"/>
              </a:rPr>
              <a:t>Resultado</a:t>
            </a:r>
            <a:endParaRPr sz="1200">
              <a:latin typeface="Microsoft Sans Serif"/>
              <a:cs typeface="Microsoft Sans Serif"/>
            </a:endParaRPr>
          </a:p>
          <a:p>
            <a:pPr marL="12697" algn="just">
              <a:lnSpc>
                <a:spcPts val="1175"/>
              </a:lnSpc>
            </a:pPr>
            <a:r>
              <a:rPr sz="1000" spc="-35" dirty="0">
                <a:solidFill>
                  <a:srgbClr val="57585B"/>
                </a:solidFill>
                <a:latin typeface="Microsoft Sans Serif"/>
                <a:cs typeface="Microsoft Sans Serif"/>
              </a:rPr>
              <a:t>Cada</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vez</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consumidores</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optan</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comprar</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leche</a:t>
            </a:r>
            <a:endParaRPr sz="1000">
              <a:latin typeface="Microsoft Sans Serif"/>
              <a:cs typeface="Microsoft Sans Serif"/>
            </a:endParaRPr>
          </a:p>
          <a:p>
            <a:pPr marL="12697" marR="5077" algn="just">
              <a:lnSpc>
                <a:spcPct val="99600"/>
              </a:lnSpc>
              <a:spcBef>
                <a:spcPts val="5"/>
              </a:spcBef>
            </a:pP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máquinas</a:t>
            </a:r>
            <a:r>
              <a:rPr sz="1000" spc="-30" dirty="0">
                <a:solidFill>
                  <a:srgbClr val="57585B"/>
                </a:solidFill>
                <a:latin typeface="Microsoft Sans Serif"/>
                <a:cs typeface="Microsoft Sans Serif"/>
              </a:rPr>
              <a:t> expendedoras;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consecuencia,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instalando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cada</a:t>
            </a:r>
            <a:r>
              <a:rPr sz="1000" spc="-30" dirty="0">
                <a:solidFill>
                  <a:srgbClr val="57585B"/>
                </a:solidFill>
                <a:latin typeface="Microsoft Sans Serif"/>
                <a:cs typeface="Microsoft Sans Serif"/>
              </a:rPr>
              <a:t> vez</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más.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Ahora</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ofrecen</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gama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spc="-30" dirty="0">
                <a:solidFill>
                  <a:srgbClr val="57585B"/>
                </a:solidFill>
                <a:latin typeface="Microsoft Sans Serif"/>
                <a:cs typeface="Microsoft Sans Serif"/>
              </a:rPr>
              <a:t> amplia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lácteos,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queso</a:t>
            </a:r>
            <a:r>
              <a:rPr sz="1000" spc="-30" dirty="0">
                <a:solidFill>
                  <a:srgbClr val="57585B"/>
                </a:solidFill>
                <a:latin typeface="Microsoft Sans Serif"/>
                <a:cs typeface="Microsoft Sans Serif"/>
              </a:rPr>
              <a:t> Idiazábal</a:t>
            </a:r>
            <a:r>
              <a:rPr sz="1000" spc="-25" dirty="0">
                <a:solidFill>
                  <a:srgbClr val="57585B"/>
                </a:solidFill>
                <a:latin typeface="Microsoft Sans Serif"/>
                <a:cs typeface="Microsoft Sans Serif"/>
              </a:rPr>
              <a:t> certificado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origen,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yogures,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leche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oveja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cuajo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hacer</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cuajo.</a:t>
            </a:r>
            <a:endParaRPr sz="1000">
              <a:latin typeface="Microsoft Sans Serif"/>
              <a:cs typeface="Microsoft Sans Serif"/>
            </a:endParaRPr>
          </a:p>
          <a:p>
            <a:pPr marL="12697">
              <a:spcBef>
                <a:spcPts val="135"/>
              </a:spcBef>
            </a:pPr>
            <a:r>
              <a:rPr sz="1200" spc="-5" dirty="0">
                <a:solidFill>
                  <a:srgbClr val="004448"/>
                </a:solidFill>
                <a:latin typeface="Microsoft Sans Serif"/>
                <a:cs typeface="Microsoft Sans Serif"/>
              </a:rPr>
              <a:t>Saludable</a:t>
            </a:r>
            <a:endParaRPr sz="1200">
              <a:latin typeface="Microsoft Sans Serif"/>
              <a:cs typeface="Microsoft Sans Serif"/>
            </a:endParaRPr>
          </a:p>
        </p:txBody>
      </p:sp>
      <p:sp>
        <p:nvSpPr>
          <p:cNvPr id="6" name="object 6"/>
          <p:cNvSpPr txBox="1"/>
          <p:nvPr/>
        </p:nvSpPr>
        <p:spPr>
          <a:xfrm>
            <a:off x="4099943" y="4087496"/>
            <a:ext cx="3016885" cy="166157"/>
          </a:xfrm>
          <a:prstGeom prst="rect">
            <a:avLst/>
          </a:prstGeom>
        </p:spPr>
        <p:txBody>
          <a:bodyPr vert="horz" wrap="square" lIns="0" tIns="12062" rIns="0" bIns="0" rtlCol="0">
            <a:spAutoFit/>
          </a:bodyPr>
          <a:lstStyle/>
          <a:p>
            <a:pPr marL="12697">
              <a:spcBef>
                <a:spcPts val="95"/>
              </a:spcBef>
              <a:tabLst>
                <a:tab pos="384693" algn="l"/>
                <a:tab pos="1085522" algn="l"/>
                <a:tab pos="2025671" algn="l"/>
                <a:tab pos="2605250" algn="l"/>
                <a:tab pos="2850285" algn="l"/>
              </a:tabLst>
            </a:pP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s	</a:t>
            </a:r>
            <a:r>
              <a:rPr sz="1000" spc="-45" dirty="0">
                <a:solidFill>
                  <a:srgbClr val="57585B"/>
                </a:solidFill>
                <a:latin typeface="Microsoft Sans Serif"/>
                <a:cs typeface="Microsoft Sans Serif"/>
              </a:rPr>
              <a:t>m</a:t>
            </a:r>
            <a:r>
              <a:rPr sz="1000" spc="-35" dirty="0">
                <a:solidFill>
                  <a:srgbClr val="57585B"/>
                </a:solidFill>
                <a:latin typeface="Microsoft Sans Serif"/>
                <a:cs typeface="Microsoft Sans Serif"/>
              </a:rPr>
              <a:t>áq</a:t>
            </a:r>
            <a:r>
              <a:rPr sz="1000" spc="-25" dirty="0">
                <a:solidFill>
                  <a:srgbClr val="57585B"/>
                </a:solidFill>
                <a:latin typeface="Microsoft Sans Serif"/>
                <a:cs typeface="Microsoft Sans Serif"/>
              </a:rPr>
              <a:t>u</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n</a:t>
            </a:r>
            <a:r>
              <a:rPr sz="1000" spc="-45" dirty="0">
                <a:solidFill>
                  <a:srgbClr val="57585B"/>
                </a:solidFill>
                <a:latin typeface="Microsoft Sans Serif"/>
                <a:cs typeface="Microsoft Sans Serif"/>
              </a:rPr>
              <a:t>a</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a:t>
            </a:r>
            <a:r>
              <a:rPr sz="1000" spc="-25" dirty="0">
                <a:solidFill>
                  <a:srgbClr val="57585B"/>
                </a:solidFill>
                <a:latin typeface="Microsoft Sans Serif"/>
                <a:cs typeface="Microsoft Sans Serif"/>
              </a:rPr>
              <a:t>x</a:t>
            </a:r>
            <a:r>
              <a:rPr sz="1000" spc="-35" dirty="0">
                <a:solidFill>
                  <a:srgbClr val="57585B"/>
                </a:solidFill>
                <a:latin typeface="Microsoft Sans Serif"/>
                <a:cs typeface="Microsoft Sans Serif"/>
              </a:rPr>
              <a:t>pend</a:t>
            </a:r>
            <a:r>
              <a:rPr sz="1000" spc="-45" dirty="0">
                <a:solidFill>
                  <a:srgbClr val="57585B"/>
                </a:solidFill>
                <a:latin typeface="Microsoft Sans Serif"/>
                <a:cs typeface="Microsoft Sans Serif"/>
              </a:rPr>
              <a:t>e</a:t>
            </a:r>
            <a:r>
              <a:rPr sz="1000" spc="-35" dirty="0">
                <a:solidFill>
                  <a:srgbClr val="57585B"/>
                </a:solidFill>
                <a:latin typeface="Microsoft Sans Serif"/>
                <a:cs typeface="Microsoft Sans Serif"/>
              </a:rPr>
              <a:t>do</a:t>
            </a:r>
            <a:r>
              <a:rPr sz="1000" spc="-30" dirty="0">
                <a:solidFill>
                  <a:srgbClr val="57585B"/>
                </a:solidFill>
                <a:latin typeface="Microsoft Sans Serif"/>
                <a:cs typeface="Microsoft Sans Serif"/>
              </a:rPr>
              <a:t>ras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t>
            </a:r>
            <a:r>
              <a:rPr sz="1000" spc="-20" dirty="0">
                <a:solidFill>
                  <a:srgbClr val="57585B"/>
                </a:solidFill>
                <a:latin typeface="Microsoft Sans Serif"/>
                <a:cs typeface="Microsoft Sans Serif"/>
              </a:rPr>
              <a:t>ri</a:t>
            </a:r>
            <a:r>
              <a:rPr sz="1000" spc="-35" dirty="0">
                <a:solidFill>
                  <a:srgbClr val="57585B"/>
                </a:solidFill>
                <a:latin typeface="Microsoft Sans Serif"/>
                <a:cs typeface="Microsoft Sans Serif"/>
              </a:rPr>
              <a:t>ndan</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45" dirty="0">
                <a:solidFill>
                  <a:srgbClr val="57585B"/>
                </a:solidFill>
                <a:latin typeface="Microsoft Sans Serif"/>
                <a:cs typeface="Microsoft Sans Serif"/>
              </a:rPr>
              <a:t>o</a:t>
            </a:r>
            <a:r>
              <a:rPr sz="1000" spc="-30" dirty="0">
                <a:solidFill>
                  <a:srgbClr val="57585B"/>
                </a:solidFill>
                <a:latin typeface="Microsoft Sans Serif"/>
                <a:cs typeface="Microsoft Sans Serif"/>
              </a:rPr>
              <a:t>s</a:t>
            </a:r>
            <a:endParaRPr sz="1000">
              <a:latin typeface="Microsoft Sans Serif"/>
              <a:cs typeface="Microsoft Sans Serif"/>
            </a:endParaRPr>
          </a:p>
        </p:txBody>
      </p:sp>
      <p:sp>
        <p:nvSpPr>
          <p:cNvPr id="7" name="object 7"/>
          <p:cNvSpPr txBox="1"/>
          <p:nvPr/>
        </p:nvSpPr>
        <p:spPr>
          <a:xfrm>
            <a:off x="4099943" y="4238370"/>
            <a:ext cx="3021965" cy="330200"/>
          </a:xfrm>
          <a:prstGeom prst="rect">
            <a:avLst/>
          </a:prstGeom>
        </p:spPr>
        <p:txBody>
          <a:bodyPr vert="horz" wrap="square" lIns="0" tIns="12062" rIns="0" bIns="0" rtlCol="0">
            <a:spAutoFit/>
          </a:bodyPr>
          <a:lstStyle/>
          <a:p>
            <a:pPr marL="12697" marR="5077">
              <a:spcBef>
                <a:spcPts val="95"/>
              </a:spcBef>
            </a:pPr>
            <a:r>
              <a:rPr sz="1000" spc="-30" dirty="0">
                <a:solidFill>
                  <a:srgbClr val="57585B"/>
                </a:solidFill>
                <a:latin typeface="Microsoft Sans Serif"/>
                <a:cs typeface="Microsoft Sans Serif"/>
              </a:rPr>
              <a:t>consumidores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acceso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directo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saludables,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alta</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calidad,</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frescos</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sabrosos.</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métodos</a:t>
            </a:r>
            <a:endParaRPr sz="1000">
              <a:latin typeface="Microsoft Sans Serif"/>
              <a:cs typeface="Microsoft Sans Serif"/>
            </a:endParaRPr>
          </a:p>
        </p:txBody>
      </p:sp>
      <p:sp>
        <p:nvSpPr>
          <p:cNvPr id="8" name="object 8"/>
          <p:cNvSpPr txBox="1"/>
          <p:nvPr/>
        </p:nvSpPr>
        <p:spPr>
          <a:xfrm>
            <a:off x="6421372" y="4541646"/>
            <a:ext cx="695325" cy="330200"/>
          </a:xfrm>
          <a:prstGeom prst="rect">
            <a:avLst/>
          </a:prstGeom>
        </p:spPr>
        <p:txBody>
          <a:bodyPr vert="horz" wrap="square" lIns="0" tIns="12062" rIns="0" bIns="0" rtlCol="0">
            <a:spAutoFit/>
          </a:bodyPr>
          <a:lstStyle/>
          <a:p>
            <a:pPr marL="24121" marR="5077" indent="-12062">
              <a:spcBef>
                <a:spcPts val="95"/>
              </a:spcBef>
              <a:tabLst>
                <a:tab pos="547837" algn="l"/>
              </a:tabLst>
            </a:pPr>
            <a:r>
              <a:rPr sz="1000" spc="-45" dirty="0">
                <a:solidFill>
                  <a:srgbClr val="57585B"/>
                </a:solidFill>
                <a:latin typeface="Microsoft Sans Serif"/>
                <a:cs typeface="Microsoft Sans Serif"/>
              </a:rPr>
              <a:t>m</a:t>
            </a:r>
            <a:r>
              <a:rPr sz="1000" dirty="0">
                <a:solidFill>
                  <a:srgbClr val="57585B"/>
                </a:solidFill>
                <a:latin typeface="Microsoft Sans Serif"/>
                <a:cs typeface="Microsoft Sans Serif"/>
              </a:rPr>
              <a:t>í</a:t>
            </a:r>
            <a:r>
              <a:rPr sz="1000" spc="-10" dirty="0">
                <a:solidFill>
                  <a:srgbClr val="57585B"/>
                </a:solidFill>
                <a:latin typeface="Microsoft Sans Serif"/>
                <a:cs typeface="Microsoft Sans Serif"/>
              </a:rPr>
              <a:t>n</a:t>
            </a:r>
            <a:r>
              <a:rPr sz="1000" spc="-15" dirty="0">
                <a:solidFill>
                  <a:srgbClr val="57585B"/>
                </a:solidFill>
                <a:latin typeface="Microsoft Sans Serif"/>
                <a:cs typeface="Microsoft Sans Serif"/>
              </a:rPr>
              <a:t>i</a:t>
            </a:r>
            <a:r>
              <a:rPr sz="1000" spc="-45" dirty="0">
                <a:solidFill>
                  <a:srgbClr val="57585B"/>
                </a:solidFill>
                <a:latin typeface="Microsoft Sans Serif"/>
                <a:cs typeface="Microsoft Sans Serif"/>
              </a:rPr>
              <a:t>m</a:t>
            </a:r>
            <a:r>
              <a:rPr sz="1000" spc="-3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de  </a:t>
            </a:r>
            <a:r>
              <a:rPr sz="1000" spc="-15" dirty="0">
                <a:solidFill>
                  <a:srgbClr val="57585B"/>
                </a:solidFill>
                <a:latin typeface="Microsoft Sans Serif"/>
                <a:cs typeface="Microsoft Sans Serif"/>
              </a:rPr>
              <a:t>i</a:t>
            </a:r>
            <a:r>
              <a:rPr sz="1000" spc="-30" dirty="0">
                <a:solidFill>
                  <a:srgbClr val="57585B"/>
                </a:solidFill>
                <a:latin typeface="Microsoft Sans Serif"/>
                <a:cs typeface="Microsoft Sans Serif"/>
              </a:rPr>
              <a:t>ngred</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en</a:t>
            </a:r>
            <a:r>
              <a:rPr sz="1000" spc="-20" dirty="0">
                <a:solidFill>
                  <a:srgbClr val="57585B"/>
                </a:solidFill>
                <a:latin typeface="Microsoft Sans Serif"/>
                <a:cs typeface="Microsoft Sans Serif"/>
              </a:rPr>
              <a:t>t</a:t>
            </a:r>
            <a:r>
              <a:rPr sz="1000" spc="-30" dirty="0">
                <a:solidFill>
                  <a:srgbClr val="57585B"/>
                </a:solidFill>
                <a:latin typeface="Microsoft Sans Serif"/>
                <a:cs typeface="Microsoft Sans Serif"/>
              </a:rPr>
              <a:t>es</a:t>
            </a:r>
            <a:endParaRPr sz="1000">
              <a:latin typeface="Microsoft Sans Serif"/>
              <a:cs typeface="Microsoft Sans Serif"/>
            </a:endParaRPr>
          </a:p>
        </p:txBody>
      </p:sp>
      <p:sp>
        <p:nvSpPr>
          <p:cNvPr id="9" name="object 9"/>
          <p:cNvSpPr txBox="1"/>
          <p:nvPr/>
        </p:nvSpPr>
        <p:spPr>
          <a:xfrm>
            <a:off x="4099940" y="4541646"/>
            <a:ext cx="2268220" cy="480695"/>
          </a:xfrm>
          <a:prstGeom prst="rect">
            <a:avLst/>
          </a:prstGeom>
        </p:spPr>
        <p:txBody>
          <a:bodyPr vert="horz" wrap="square" lIns="0" tIns="12697" rIns="0" bIns="0" rtlCol="0">
            <a:spAutoFit/>
          </a:bodyPr>
          <a:lstStyle/>
          <a:p>
            <a:pPr marL="12697" marR="5077">
              <a:lnSpc>
                <a:spcPct val="99500"/>
              </a:lnSpc>
              <a:spcBef>
                <a:spcPts val="100"/>
              </a:spcBef>
              <a:tabLst>
                <a:tab pos="830328" algn="l"/>
                <a:tab pos="1473388" algn="l"/>
                <a:tab pos="2057411" algn="l"/>
              </a:tabLst>
            </a:pPr>
            <a:r>
              <a:rPr sz="1000" spc="-30" dirty="0">
                <a:solidFill>
                  <a:srgbClr val="57585B"/>
                </a:solidFill>
                <a:latin typeface="Microsoft Sans Serif"/>
                <a:cs typeface="Microsoft Sans Serif"/>
              </a:rPr>
              <a:t>tradicionales	utilizados	implican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 procesamiento</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solo</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185" dirty="0">
                <a:solidFill>
                  <a:srgbClr val="57585B"/>
                </a:solidFill>
                <a:latin typeface="Microsoft Sans Serif"/>
                <a:cs typeface="Microsoft Sans Serif"/>
              </a:rPr>
              <a:t> </a:t>
            </a:r>
            <a:r>
              <a:rPr sz="1000" spc="-30" dirty="0">
                <a:solidFill>
                  <a:srgbClr val="57585B"/>
                </a:solidFill>
                <a:latin typeface="Microsoft Sans Serif"/>
                <a:cs typeface="Microsoft Sans Serif"/>
              </a:rPr>
              <a:t>agregan</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esenciales.</a:t>
            </a:r>
            <a:r>
              <a:rPr sz="1000" spc="90" dirty="0">
                <a:solidFill>
                  <a:srgbClr val="57585B"/>
                </a:solidFill>
                <a:latin typeface="Microsoft Sans Serif"/>
                <a:cs typeface="Microsoft Sans Serif"/>
              </a:rPr>
              <a:t> </a:t>
            </a:r>
            <a:r>
              <a:rPr sz="1000" spc="-35" dirty="0">
                <a:solidFill>
                  <a:srgbClr val="57585B"/>
                </a:solidFill>
                <a:latin typeface="Microsoft Sans Serif"/>
                <a:cs typeface="Microsoft Sans Serif"/>
              </a:rPr>
              <a:t>Además,</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estos</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endParaRPr sz="1000">
              <a:latin typeface="Microsoft Sans Serif"/>
              <a:cs typeface="Microsoft Sans Serif"/>
            </a:endParaRPr>
          </a:p>
        </p:txBody>
      </p:sp>
      <p:sp>
        <p:nvSpPr>
          <p:cNvPr id="10" name="object 10"/>
          <p:cNvSpPr txBox="1"/>
          <p:nvPr/>
        </p:nvSpPr>
        <p:spPr>
          <a:xfrm>
            <a:off x="6414561" y="4844922"/>
            <a:ext cx="705485" cy="330200"/>
          </a:xfrm>
          <a:prstGeom prst="rect">
            <a:avLst/>
          </a:prstGeom>
        </p:spPr>
        <p:txBody>
          <a:bodyPr vert="horz" wrap="square" lIns="0" tIns="12062" rIns="0" bIns="0" rtlCol="0">
            <a:spAutoFit/>
          </a:bodyPr>
          <a:lstStyle/>
          <a:p>
            <a:pPr marR="5077" algn="r">
              <a:spcBef>
                <a:spcPts val="95"/>
              </a:spcBef>
            </a:pPr>
            <a:r>
              <a:rPr sz="1000" spc="-30" dirty="0">
                <a:solidFill>
                  <a:srgbClr val="57585B"/>
                </a:solidFill>
                <a:latin typeface="Microsoft Sans Serif"/>
                <a:cs typeface="Microsoft Sans Serif"/>
              </a:rPr>
              <a:t>lácteos</a:t>
            </a:r>
            <a:r>
              <a:rPr sz="1000" spc="477"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endParaRPr sz="1000">
              <a:latin typeface="Microsoft Sans Serif"/>
              <a:cs typeface="Microsoft Sans Serif"/>
            </a:endParaRPr>
          </a:p>
          <a:p>
            <a:pPr marR="8887" algn="r"/>
            <a:r>
              <a:rPr sz="1000" spc="-30" dirty="0">
                <a:solidFill>
                  <a:srgbClr val="57585B"/>
                </a:solidFill>
                <a:latin typeface="Microsoft Sans Serif"/>
                <a:cs typeface="Microsoft Sans Serif"/>
              </a:rPr>
              <a:t>son</a:t>
            </a:r>
            <a:endParaRPr sz="1000">
              <a:latin typeface="Microsoft Sans Serif"/>
              <a:cs typeface="Microsoft Sans Serif"/>
            </a:endParaRPr>
          </a:p>
        </p:txBody>
      </p:sp>
      <p:sp>
        <p:nvSpPr>
          <p:cNvPr id="11" name="object 11"/>
          <p:cNvSpPr txBox="1"/>
          <p:nvPr/>
        </p:nvSpPr>
        <p:spPr>
          <a:xfrm>
            <a:off x="4099940" y="4997325"/>
            <a:ext cx="2678430" cy="328295"/>
          </a:xfrm>
          <a:prstGeom prst="rect">
            <a:avLst/>
          </a:prstGeom>
        </p:spPr>
        <p:txBody>
          <a:bodyPr vert="horz" wrap="square" lIns="0" tIns="17774" rIns="0" bIns="0" rtlCol="0">
            <a:spAutoFit/>
          </a:bodyPr>
          <a:lstStyle/>
          <a:p>
            <a:pPr marL="12697" marR="5077">
              <a:lnSpc>
                <a:spcPts val="1190"/>
              </a:lnSpc>
              <a:spcBef>
                <a:spcPts val="140"/>
              </a:spcBef>
              <a:tabLst>
                <a:tab pos="713524" algn="l"/>
                <a:tab pos="990299" algn="l"/>
                <a:tab pos="1656213" algn="l"/>
                <a:tab pos="2256740" algn="l"/>
              </a:tabLst>
            </a:pPr>
            <a:r>
              <a:rPr sz="1000" spc="-30" dirty="0">
                <a:solidFill>
                  <a:srgbClr val="57585B"/>
                </a:solidFill>
                <a:latin typeface="Microsoft Sans Serif"/>
                <a:cs typeface="Microsoft Sans Serif"/>
              </a:rPr>
              <a:t>orgá</a:t>
            </a:r>
            <a:r>
              <a:rPr sz="1000" spc="-35" dirty="0">
                <a:solidFill>
                  <a:srgbClr val="57585B"/>
                </a:solidFill>
                <a:latin typeface="Microsoft Sans Serif"/>
                <a:cs typeface="Microsoft Sans Serif"/>
              </a:rPr>
              <a:t>n</a:t>
            </a:r>
            <a:r>
              <a:rPr sz="1000" spc="-15" dirty="0">
                <a:solidFill>
                  <a:srgbClr val="57585B"/>
                </a:solidFill>
                <a:latin typeface="Microsoft Sans Serif"/>
                <a:cs typeface="Microsoft Sans Serif"/>
              </a:rPr>
              <a:t>i</a:t>
            </a:r>
            <a:r>
              <a:rPr sz="1000" spc="-25" dirty="0">
                <a:solidFill>
                  <a:srgbClr val="57585B"/>
                </a:solidFill>
                <a:latin typeface="Microsoft Sans Serif"/>
                <a:cs typeface="Microsoft Sans Serif"/>
              </a:rPr>
              <a:t>c</a:t>
            </a:r>
            <a:r>
              <a:rPr sz="1000" spc="-35" dirty="0">
                <a:solidFill>
                  <a:srgbClr val="57585B"/>
                </a:solidFill>
                <a:latin typeface="Microsoft Sans Serif"/>
                <a:cs typeface="Microsoft Sans Serif"/>
              </a:rPr>
              <a:t>o</a:t>
            </a:r>
            <a:r>
              <a:rPr sz="1000" spc="-25" dirty="0">
                <a:solidFill>
                  <a:srgbClr val="57585B"/>
                </a:solidFill>
                <a:latin typeface="Microsoft Sans Serif"/>
                <a:cs typeface="Microsoft Sans Serif"/>
              </a:rPr>
              <a:t>s</a:t>
            </a:r>
            <a:r>
              <a:rPr sz="1000" spc="-20" dirty="0">
                <a:solidFill>
                  <a:srgbClr val="57585B"/>
                </a:solidFill>
                <a:latin typeface="Microsoft Sans Serif"/>
                <a:cs typeface="Microsoft Sans Serif"/>
              </a:rPr>
              <a:t>:</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c</a:t>
            </a:r>
            <a:r>
              <a:rPr sz="1000" spc="-35" dirty="0">
                <a:solidFill>
                  <a:srgbClr val="57585B"/>
                </a:solidFill>
                <a:latin typeface="Microsoft Sans Serif"/>
                <a:cs typeface="Microsoft Sans Serif"/>
              </a:rPr>
              <a:t>on</a:t>
            </a:r>
            <a:r>
              <a:rPr sz="1000" spc="-20" dirty="0">
                <a:solidFill>
                  <a:srgbClr val="57585B"/>
                </a:solidFill>
                <a:latin typeface="Microsoft Sans Serif"/>
                <a:cs typeface="Microsoft Sans Serif"/>
              </a:rPr>
              <a:t>t</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enen</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a:t>
            </a:r>
            <a:r>
              <a:rPr sz="1000" spc="-20" dirty="0">
                <a:solidFill>
                  <a:srgbClr val="57585B"/>
                </a:solidFill>
                <a:latin typeface="Microsoft Sans Serif"/>
                <a:cs typeface="Microsoft Sans Serif"/>
              </a:rPr>
              <a:t>s</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duo</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t</a:t>
            </a:r>
            <a:r>
              <a:rPr sz="1000" spc="-45" dirty="0">
                <a:solidFill>
                  <a:srgbClr val="57585B"/>
                </a:solidFill>
                <a:latin typeface="Microsoft Sans Serif"/>
                <a:cs typeface="Microsoft Sans Serif"/>
              </a:rPr>
              <a:t>ó</a:t>
            </a:r>
            <a:r>
              <a:rPr sz="1000" spc="-25" dirty="0">
                <a:solidFill>
                  <a:srgbClr val="57585B"/>
                </a:solidFill>
                <a:latin typeface="Microsoft Sans Serif"/>
                <a:cs typeface="Microsoft Sans Serif"/>
              </a:rPr>
              <a:t>xic</a:t>
            </a:r>
            <a:r>
              <a:rPr sz="1000" spc="-35" dirty="0">
                <a:solidFill>
                  <a:srgbClr val="57585B"/>
                </a:solidFill>
                <a:latin typeface="Microsoft Sans Serif"/>
                <a:cs typeface="Microsoft Sans Serif"/>
              </a:rPr>
              <a:t>o</a:t>
            </a:r>
            <a:r>
              <a:rPr sz="1000" spc="-25" dirty="0">
                <a:solidFill>
                  <a:srgbClr val="57585B"/>
                </a:solidFill>
                <a:latin typeface="Microsoft Sans Serif"/>
                <a:cs typeface="Microsoft Sans Serif"/>
              </a:rPr>
              <a:t>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totalmente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no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transgénicos.</a:t>
            </a:r>
            <a:endParaRPr sz="1000">
              <a:latin typeface="Microsoft Sans Serif"/>
              <a:cs typeface="Microsoft Sans Serif"/>
            </a:endParaRPr>
          </a:p>
        </p:txBody>
      </p:sp>
      <p:sp>
        <p:nvSpPr>
          <p:cNvPr id="12" name="object 12"/>
          <p:cNvSpPr txBox="1"/>
          <p:nvPr/>
        </p:nvSpPr>
        <p:spPr>
          <a:xfrm>
            <a:off x="4098416" y="5451474"/>
            <a:ext cx="737870" cy="197593"/>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p:txBody>
      </p:sp>
      <p:sp>
        <p:nvSpPr>
          <p:cNvPr id="13" name="object 13"/>
          <p:cNvSpPr txBox="1"/>
          <p:nvPr/>
        </p:nvSpPr>
        <p:spPr>
          <a:xfrm>
            <a:off x="4099943" y="5639183"/>
            <a:ext cx="3016250" cy="328295"/>
          </a:xfrm>
          <a:prstGeom prst="rect">
            <a:avLst/>
          </a:prstGeom>
        </p:spPr>
        <p:txBody>
          <a:bodyPr vert="horz" wrap="square" lIns="0" tIns="17774" rIns="0" bIns="0" rtlCol="0">
            <a:spAutoFit/>
          </a:bodyPr>
          <a:lstStyle/>
          <a:p>
            <a:pPr marL="12697" marR="5077">
              <a:lnSpc>
                <a:spcPts val="1190"/>
              </a:lnSpc>
              <a:spcBef>
                <a:spcPts val="140"/>
              </a:spcBef>
              <a:tabLst>
                <a:tab pos="384693" algn="l"/>
                <a:tab pos="1084886" algn="l"/>
                <a:tab pos="2024400" algn="l"/>
                <a:tab pos="2603980" algn="l"/>
                <a:tab pos="2849015" algn="l"/>
              </a:tabLst>
            </a:pP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s	</a:t>
            </a:r>
            <a:r>
              <a:rPr sz="1000" spc="-45" dirty="0">
                <a:solidFill>
                  <a:srgbClr val="57585B"/>
                </a:solidFill>
                <a:latin typeface="Microsoft Sans Serif"/>
                <a:cs typeface="Microsoft Sans Serif"/>
              </a:rPr>
              <a:t>m</a:t>
            </a:r>
            <a:r>
              <a:rPr sz="1000" spc="-35" dirty="0">
                <a:solidFill>
                  <a:srgbClr val="57585B"/>
                </a:solidFill>
                <a:latin typeface="Microsoft Sans Serif"/>
                <a:cs typeface="Microsoft Sans Serif"/>
              </a:rPr>
              <a:t>áqu</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n</a:t>
            </a:r>
            <a:r>
              <a:rPr sz="1000" spc="-45" dirty="0">
                <a:solidFill>
                  <a:srgbClr val="57585B"/>
                </a:solidFill>
                <a:latin typeface="Microsoft Sans Serif"/>
                <a:cs typeface="Microsoft Sans Serif"/>
              </a:rPr>
              <a:t>a</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a:t>
            </a:r>
            <a:r>
              <a:rPr sz="1000" spc="-25" dirty="0">
                <a:solidFill>
                  <a:srgbClr val="57585B"/>
                </a:solidFill>
                <a:latin typeface="Microsoft Sans Serif"/>
                <a:cs typeface="Microsoft Sans Serif"/>
              </a:rPr>
              <a:t>x</a:t>
            </a:r>
            <a:r>
              <a:rPr sz="1000" spc="-35" dirty="0">
                <a:solidFill>
                  <a:srgbClr val="57585B"/>
                </a:solidFill>
                <a:latin typeface="Microsoft Sans Serif"/>
                <a:cs typeface="Microsoft Sans Serif"/>
              </a:rPr>
              <a:t>pend</a:t>
            </a:r>
            <a:r>
              <a:rPr sz="1000" spc="-45" dirty="0">
                <a:solidFill>
                  <a:srgbClr val="57585B"/>
                </a:solidFill>
                <a:latin typeface="Microsoft Sans Serif"/>
                <a:cs typeface="Microsoft Sans Serif"/>
              </a:rPr>
              <a:t>e</a:t>
            </a:r>
            <a:r>
              <a:rPr sz="1000" spc="-35" dirty="0">
                <a:solidFill>
                  <a:srgbClr val="57585B"/>
                </a:solidFill>
                <a:latin typeface="Microsoft Sans Serif"/>
                <a:cs typeface="Microsoft Sans Serif"/>
              </a:rPr>
              <a:t>do</a:t>
            </a:r>
            <a:r>
              <a:rPr sz="1000" spc="-30" dirty="0">
                <a:solidFill>
                  <a:srgbClr val="57585B"/>
                </a:solidFill>
                <a:latin typeface="Microsoft Sans Serif"/>
                <a:cs typeface="Microsoft Sans Serif"/>
              </a:rPr>
              <a:t>ras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25" dirty="0">
                <a:solidFill>
                  <a:srgbClr val="57585B"/>
                </a:solidFill>
                <a:latin typeface="Microsoft Sans Serif"/>
                <a:cs typeface="Microsoft Sans Serif"/>
              </a:rPr>
              <a:t>frec</a:t>
            </a:r>
            <a:r>
              <a:rPr sz="1000" spc="-3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45" dirty="0">
                <a:solidFill>
                  <a:srgbClr val="57585B"/>
                </a:solidFill>
                <a:latin typeface="Microsoft Sans Serif"/>
                <a:cs typeface="Microsoft Sans Serif"/>
              </a:rPr>
              <a:t>o</a:t>
            </a:r>
            <a:r>
              <a:rPr sz="1000" spc="-20" dirty="0">
                <a:solidFill>
                  <a:srgbClr val="57585B"/>
                </a:solidFill>
                <a:latin typeface="Microsoft Sans Serif"/>
                <a:cs typeface="Microsoft Sans Serif"/>
              </a:rPr>
              <a:t>s  </a:t>
            </a:r>
            <a:r>
              <a:rPr sz="1000" spc="-30" dirty="0">
                <a:solidFill>
                  <a:srgbClr val="57585B"/>
                </a:solidFill>
                <a:latin typeface="Microsoft Sans Serif"/>
                <a:cs typeface="Microsoft Sans Serif"/>
              </a:rPr>
              <a:t>consumidores</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nueva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forma</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comprar</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leche</a:t>
            </a:r>
            <a:endParaRPr sz="1000">
              <a:latin typeface="Microsoft Sans Serif"/>
              <a:cs typeface="Microsoft Sans Serif"/>
            </a:endParaRPr>
          </a:p>
        </p:txBody>
      </p:sp>
      <p:sp>
        <p:nvSpPr>
          <p:cNvPr id="14" name="object 14"/>
          <p:cNvSpPr txBox="1"/>
          <p:nvPr/>
        </p:nvSpPr>
        <p:spPr>
          <a:xfrm>
            <a:off x="4099943" y="5942456"/>
            <a:ext cx="3020695" cy="1238250"/>
          </a:xfrm>
          <a:prstGeom prst="rect">
            <a:avLst/>
          </a:prstGeom>
        </p:spPr>
        <p:txBody>
          <a:bodyPr vert="horz" wrap="square" lIns="0" tIns="12697" rIns="0" bIns="0" rtlCol="0">
            <a:spAutoFit/>
          </a:bodyPr>
          <a:lstStyle/>
          <a:p>
            <a:pPr marL="12697" marR="5077" algn="just">
              <a:lnSpc>
                <a:spcPct val="99400"/>
              </a:lnSpc>
              <a:spcBef>
                <a:spcPts val="100"/>
              </a:spcBef>
            </a:pPr>
            <a:r>
              <a:rPr sz="1000" spc="-25" dirty="0">
                <a:solidFill>
                  <a:srgbClr val="57585B"/>
                </a:solidFill>
                <a:latin typeface="Microsoft Sans Serif"/>
                <a:cs typeface="Microsoft Sans Serif"/>
              </a:rPr>
              <a:t>fresca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lácteos.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máquinas</a:t>
            </a:r>
            <a:r>
              <a:rPr sz="1000" spc="-30" dirty="0">
                <a:solidFill>
                  <a:srgbClr val="57585B"/>
                </a:solidFill>
                <a:latin typeface="Microsoft Sans Serif"/>
                <a:cs typeface="Microsoft Sans Serif"/>
              </a:rPr>
              <a:t> están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empoderando a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comunidad </a:t>
            </a:r>
            <a:r>
              <a:rPr sz="1000" spc="-30" dirty="0">
                <a:solidFill>
                  <a:srgbClr val="57585B"/>
                </a:solidFill>
                <a:latin typeface="Microsoft Sans Serif"/>
                <a:cs typeface="Microsoft Sans Serif"/>
              </a:rPr>
              <a:t>para </a:t>
            </a:r>
            <a:r>
              <a:rPr sz="1000" spc="-25" dirty="0">
                <a:solidFill>
                  <a:srgbClr val="57585B"/>
                </a:solidFill>
                <a:latin typeface="Microsoft Sans Serif"/>
                <a:cs typeface="Microsoft Sans Serif"/>
              </a:rPr>
              <a:t>elegir la </a:t>
            </a:r>
            <a:r>
              <a:rPr sz="1000" spc="-30" dirty="0">
                <a:solidFill>
                  <a:srgbClr val="57585B"/>
                </a:solidFill>
                <a:latin typeface="Microsoft Sans Serif"/>
                <a:cs typeface="Microsoft Sans Serif"/>
              </a:rPr>
              <a:t>calidad y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cantidad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desean.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máquinas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expendedoras </a:t>
            </a:r>
            <a:r>
              <a:rPr sz="1000" spc="-30" dirty="0">
                <a:solidFill>
                  <a:srgbClr val="57585B"/>
                </a:solidFill>
                <a:latin typeface="Microsoft Sans Serif"/>
                <a:cs typeface="Microsoft Sans Serif"/>
              </a:rPr>
              <a:t> también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eliminan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embalaje,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clientes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proporcionan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propios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embases.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cadena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suministro</a:t>
            </a:r>
            <a:r>
              <a:rPr sz="1000" spc="-25" dirty="0">
                <a:solidFill>
                  <a:srgbClr val="57585B"/>
                </a:solidFill>
                <a:latin typeface="Microsoft Sans Serif"/>
                <a:cs typeface="Microsoft Sans Serif"/>
              </a:rPr>
              <a:t> corta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venta</a:t>
            </a:r>
            <a:r>
              <a:rPr sz="1000" spc="-25" dirty="0">
                <a:solidFill>
                  <a:srgbClr val="57585B"/>
                </a:solidFill>
                <a:latin typeface="Microsoft Sans Serif"/>
                <a:cs typeface="Microsoft Sans Serif"/>
              </a:rPr>
              <a:t> directa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reducen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costos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significa </a:t>
            </a:r>
            <a:r>
              <a:rPr sz="1000" spc="-35" dirty="0">
                <a:solidFill>
                  <a:srgbClr val="57585B"/>
                </a:solidFill>
                <a:latin typeface="Microsoft Sans Serif"/>
                <a:cs typeface="Microsoft Sans Serif"/>
              </a:rPr>
              <a:t>que </a:t>
            </a:r>
            <a:r>
              <a:rPr sz="1000" spc="-20"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agricultores locales se volverán </a:t>
            </a:r>
            <a:r>
              <a:rPr sz="1000" spc="-35" dirty="0">
                <a:solidFill>
                  <a:srgbClr val="57585B"/>
                </a:solidFill>
                <a:latin typeface="Microsoft Sans Serif"/>
                <a:cs typeface="Microsoft Sans Serif"/>
              </a:rPr>
              <a:t>más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sostenibles.</a:t>
            </a:r>
            <a:endParaRPr sz="1000">
              <a:latin typeface="Microsoft Sans Serif"/>
              <a:cs typeface="Microsoft Sans Serif"/>
            </a:endParaRPr>
          </a:p>
        </p:txBody>
      </p:sp>
      <p:sp>
        <p:nvSpPr>
          <p:cNvPr id="15" name="object 15"/>
          <p:cNvSpPr txBox="1"/>
          <p:nvPr/>
        </p:nvSpPr>
        <p:spPr>
          <a:xfrm>
            <a:off x="4099943" y="7301864"/>
            <a:ext cx="3020060" cy="141859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algn="just">
              <a:lnSpc>
                <a:spcPts val="1185"/>
              </a:lnSpc>
            </a:pPr>
            <a:r>
              <a:rPr sz="1000" spc="-35" dirty="0">
                <a:solidFill>
                  <a:srgbClr val="57585B"/>
                </a:solidFill>
                <a:latin typeface="Microsoft Sans Serif"/>
                <a:cs typeface="Microsoft Sans Serif"/>
              </a:rPr>
              <a:t>Todos</a:t>
            </a:r>
            <a:r>
              <a:rPr sz="1000" spc="3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340" dirty="0">
                <a:solidFill>
                  <a:srgbClr val="57585B"/>
                </a:solidFill>
                <a:latin typeface="Microsoft Sans Serif"/>
                <a:cs typeface="Microsoft Sans Serif"/>
              </a:rPr>
              <a:t> </a:t>
            </a:r>
            <a:r>
              <a:rPr sz="1000" spc="-30" dirty="0">
                <a:solidFill>
                  <a:srgbClr val="57585B"/>
                </a:solidFill>
                <a:latin typeface="Microsoft Sans Serif"/>
                <a:cs typeface="Microsoft Sans Serif"/>
              </a:rPr>
              <a:t>agricultores</a:t>
            </a:r>
            <a:r>
              <a:rPr sz="1000" spc="36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r>
              <a:rPr sz="1000" spc="3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muy</a:t>
            </a:r>
            <a:r>
              <a:rPr sz="1000" spc="34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conscientes</a:t>
            </a:r>
            <a:r>
              <a:rPr sz="1000" spc="34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endParaRPr sz="1000">
              <a:latin typeface="Microsoft Sans Serif"/>
              <a:cs typeface="Microsoft Sans Serif"/>
            </a:endParaRPr>
          </a:p>
          <a:p>
            <a:pPr marL="12697" marR="5077" algn="just">
              <a:lnSpc>
                <a:spcPct val="99400"/>
              </a:lnSpc>
              <a:spcBef>
                <a:spcPts val="5"/>
              </a:spcBef>
            </a:pPr>
            <a:r>
              <a:rPr sz="1000" spc="-30" dirty="0">
                <a:solidFill>
                  <a:srgbClr val="57585B"/>
                </a:solidFill>
                <a:latin typeface="Microsoft Sans Serif"/>
                <a:cs typeface="Microsoft Sans Serif"/>
              </a:rPr>
              <a:t>problemas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medioambientales:</a:t>
            </a:r>
            <a:r>
              <a:rPr sz="1000" spc="-25" dirty="0">
                <a:solidFill>
                  <a:srgbClr val="57585B"/>
                </a:solidFill>
                <a:latin typeface="Microsoft Sans Serif"/>
                <a:cs typeface="Microsoft Sans Serif"/>
              </a:rPr>
              <a:t> utilizan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únicamente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fertilizantes </a:t>
            </a:r>
            <a:r>
              <a:rPr sz="1000" spc="-30" dirty="0">
                <a:solidFill>
                  <a:srgbClr val="57585B"/>
                </a:solidFill>
                <a:latin typeface="Microsoft Sans Serif"/>
                <a:cs typeface="Microsoft Sans Serif"/>
              </a:rPr>
              <a:t>naturales </a:t>
            </a:r>
            <a:r>
              <a:rPr sz="1000" spc="-35" dirty="0">
                <a:solidFill>
                  <a:srgbClr val="57585B"/>
                </a:solidFill>
                <a:latin typeface="Microsoft Sans Serif"/>
                <a:cs typeface="Microsoft Sans Serif"/>
              </a:rPr>
              <a:t>como </a:t>
            </a:r>
            <a:r>
              <a:rPr sz="1000" spc="-25" dirty="0">
                <a:solidFill>
                  <a:srgbClr val="57585B"/>
                </a:solidFill>
                <a:latin typeface="Microsoft Sans Serif"/>
                <a:cs typeface="Microsoft Sans Serif"/>
              </a:rPr>
              <a:t>estiércol </a:t>
            </a:r>
            <a:r>
              <a:rPr sz="1000" spc="-30" dirty="0">
                <a:solidFill>
                  <a:srgbClr val="57585B"/>
                </a:solidFill>
                <a:latin typeface="Microsoft Sans Serif"/>
                <a:cs typeface="Microsoft Sans Serif"/>
              </a:rPr>
              <a:t>y minerales </a:t>
            </a:r>
            <a:r>
              <a:rPr sz="1000" spc="-35" dirty="0">
                <a:solidFill>
                  <a:srgbClr val="57585B"/>
                </a:solidFill>
                <a:latin typeface="Microsoft Sans Serif"/>
                <a:cs typeface="Microsoft Sans Serif"/>
              </a:rPr>
              <a:t>como </a:t>
            </a:r>
            <a:r>
              <a:rPr sz="1000" spc="-30" dirty="0">
                <a:solidFill>
                  <a:srgbClr val="57585B"/>
                </a:solidFill>
                <a:latin typeface="Microsoft Sans Serif"/>
                <a:cs typeface="Microsoft Sans Serif"/>
              </a:rPr>
              <a:t> carbonato,</a:t>
            </a:r>
            <a:r>
              <a:rPr sz="1000" spc="-25" dirty="0">
                <a:solidFill>
                  <a:srgbClr val="57585B"/>
                </a:solidFill>
                <a:latin typeface="Microsoft Sans Serif"/>
                <a:cs typeface="Microsoft Sans Serif"/>
              </a:rPr>
              <a:t> calcio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dolomita,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conceden</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gran </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importancia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bienestar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ganado.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30" dirty="0">
                <a:solidFill>
                  <a:srgbClr val="57585B"/>
                </a:solidFill>
                <a:latin typeface="Microsoft Sans Serif"/>
                <a:cs typeface="Microsoft Sans Serif"/>
              </a:rPr>
              <a:t> animales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pasan </a:t>
            </a:r>
            <a:r>
              <a:rPr sz="1000" spc="-30" dirty="0">
                <a:solidFill>
                  <a:srgbClr val="57585B"/>
                </a:solidFill>
                <a:latin typeface="Microsoft Sans Serif"/>
                <a:cs typeface="Microsoft Sans Serif"/>
              </a:rPr>
              <a:t>el verano pastando </a:t>
            </a:r>
            <a:r>
              <a:rPr sz="1000" spc="-40" dirty="0">
                <a:solidFill>
                  <a:srgbClr val="57585B"/>
                </a:solidFill>
                <a:latin typeface="Microsoft Sans Serif"/>
                <a:cs typeface="Microsoft Sans Serif"/>
              </a:rPr>
              <a:t>en </a:t>
            </a:r>
            <a:r>
              <a:rPr sz="1000" spc="-30" dirty="0">
                <a:solidFill>
                  <a:srgbClr val="57585B"/>
                </a:solidFill>
                <a:latin typeface="Microsoft Sans Serif"/>
                <a:cs typeface="Microsoft Sans Serif"/>
              </a:rPr>
              <a:t>pastos abiertos </a:t>
            </a:r>
            <a:r>
              <a:rPr sz="1000" spc="-20" dirty="0">
                <a:solidFill>
                  <a:srgbClr val="57585B"/>
                </a:solidFill>
                <a:latin typeface="Microsoft Sans Serif"/>
                <a:cs typeface="Microsoft Sans Serif"/>
              </a:rPr>
              <a:t>y, </a:t>
            </a:r>
            <a:r>
              <a:rPr sz="1000" spc="-35" dirty="0">
                <a:solidFill>
                  <a:srgbClr val="57585B"/>
                </a:solidFill>
                <a:latin typeface="Microsoft Sans Serif"/>
                <a:cs typeface="Microsoft Sans Serif"/>
              </a:rPr>
              <a:t>cuando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necesario,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complementa</a:t>
            </a:r>
            <a:r>
              <a:rPr sz="1000" spc="-30" dirty="0">
                <a:solidFill>
                  <a:srgbClr val="57585B"/>
                </a:solidFill>
                <a:latin typeface="Microsoft Sans Serif"/>
                <a:cs typeface="Microsoft Sans Serif"/>
              </a:rPr>
              <a:t> con</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forrajes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libres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transgénicos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certificados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orgánicamente.</a:t>
            </a:r>
            <a:endParaRPr sz="1000">
              <a:latin typeface="Microsoft Sans Serif"/>
              <a:cs typeface="Microsoft Sans Serif"/>
            </a:endParaRPr>
          </a:p>
        </p:txBody>
      </p:sp>
      <p:sp>
        <p:nvSpPr>
          <p:cNvPr id="16" name="object 16"/>
          <p:cNvSpPr txBox="1"/>
          <p:nvPr/>
        </p:nvSpPr>
        <p:spPr>
          <a:xfrm>
            <a:off x="4099943" y="8850629"/>
            <a:ext cx="3017520" cy="515620"/>
          </a:xfrm>
          <a:prstGeom prst="rect">
            <a:avLst/>
          </a:prstGeom>
        </p:spPr>
        <p:txBody>
          <a:bodyPr vert="horz" wrap="square" lIns="0" tIns="12697" rIns="0" bIns="0" rtlCol="0">
            <a:spAutoFit/>
          </a:bodyPr>
          <a:lstStyle/>
          <a:p>
            <a:pPr marL="12697">
              <a:spcBef>
                <a:spcPts val="100"/>
              </a:spcBef>
            </a:pPr>
            <a:r>
              <a:rPr sz="1200" spc="-40" dirty="0">
                <a:solidFill>
                  <a:srgbClr val="004448"/>
                </a:solidFill>
                <a:latin typeface="Microsoft Sans Serif"/>
                <a:cs typeface="Microsoft Sans Serif"/>
              </a:rPr>
              <a:t>Requerimientos </a:t>
            </a:r>
            <a:r>
              <a:rPr sz="1200" spc="-30" dirty="0">
                <a:solidFill>
                  <a:srgbClr val="004448"/>
                </a:solidFill>
                <a:latin typeface="Microsoft Sans Serif"/>
                <a:cs typeface="Microsoft Sans Serif"/>
              </a:rPr>
              <a:t>dietéticos</a:t>
            </a:r>
            <a:endParaRPr sz="1200">
              <a:latin typeface="Microsoft Sans Serif"/>
              <a:cs typeface="Microsoft Sans Serif"/>
            </a:endParaRPr>
          </a:p>
          <a:p>
            <a:pPr marL="12697" marR="5077">
              <a:lnSpc>
                <a:spcPts val="1190"/>
              </a:lnSpc>
              <a:spcBef>
                <a:spcPts val="80"/>
              </a:spcBef>
              <a:tabLst>
                <a:tab pos="445635" algn="l"/>
                <a:tab pos="1105834" algn="l"/>
                <a:tab pos="1616854" algn="l"/>
                <a:tab pos="1875855" algn="l"/>
                <a:tab pos="2508125" algn="l"/>
              </a:tabLst>
            </a:pPr>
            <a:r>
              <a:rPr sz="1000" spc="-30" dirty="0">
                <a:solidFill>
                  <a:srgbClr val="57585B"/>
                </a:solidFill>
                <a:latin typeface="Microsoft Sans Serif"/>
                <a:cs typeface="Microsoft Sans Serif"/>
              </a:rPr>
              <a:t>Es</a:t>
            </a:r>
            <a:r>
              <a:rPr sz="1000" spc="-20" dirty="0">
                <a:solidFill>
                  <a:srgbClr val="57585B"/>
                </a:solidFill>
                <a:latin typeface="Microsoft Sans Serif"/>
                <a:cs typeface="Microsoft Sans Serif"/>
              </a:rPr>
              <a:t>t</a:t>
            </a:r>
            <a:r>
              <a:rPr sz="1000" spc="-30" dirty="0">
                <a:solidFill>
                  <a:srgbClr val="57585B"/>
                </a:solidFill>
                <a:latin typeface="Microsoft Sans Serif"/>
                <a:cs typeface="Microsoft Sans Serif"/>
              </a:rPr>
              <a:t>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a:t>
            </a:r>
            <a:r>
              <a:rPr sz="1000" spc="-35" dirty="0">
                <a:solidFill>
                  <a:srgbClr val="57585B"/>
                </a:solidFill>
                <a:latin typeface="Microsoft Sans Serif"/>
                <a:cs typeface="Microsoft Sans Serif"/>
              </a:rPr>
              <a:t>u</a:t>
            </a:r>
            <a:r>
              <a:rPr sz="1000" spc="-25" dirty="0">
                <a:solidFill>
                  <a:srgbClr val="57585B"/>
                </a:solidFill>
                <a:latin typeface="Microsoft Sans Serif"/>
                <a:cs typeface="Microsoft Sans Serif"/>
              </a:rPr>
              <a:t>c</a:t>
            </a:r>
            <a:r>
              <a:rPr sz="1000" spc="-30" dirty="0">
                <a:solidFill>
                  <a:srgbClr val="57585B"/>
                </a:solidFill>
                <a:latin typeface="Microsoft Sans Serif"/>
                <a:cs typeface="Microsoft Sans Serif"/>
              </a:rPr>
              <a:t>tos</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45" dirty="0">
                <a:solidFill>
                  <a:srgbClr val="57585B"/>
                </a:solidFill>
                <a:latin typeface="Microsoft Sans Serif"/>
                <a:cs typeface="Microsoft Sans Serif"/>
              </a:rPr>
              <a:t>á</a:t>
            </a:r>
            <a:r>
              <a:rPr sz="1000" spc="-25" dirty="0">
                <a:solidFill>
                  <a:srgbClr val="57585B"/>
                </a:solidFill>
                <a:latin typeface="Microsoft Sans Serif"/>
                <a:cs typeface="Microsoft Sans Serif"/>
              </a:rPr>
              <a:t>c</a:t>
            </a:r>
            <a:r>
              <a:rPr sz="1000" spc="-20" dirty="0">
                <a:solidFill>
                  <a:srgbClr val="57585B"/>
                </a:solidFill>
                <a:latin typeface="Microsoft Sans Serif"/>
                <a:cs typeface="Microsoft Sans Serif"/>
              </a:rPr>
              <a:t>t</a:t>
            </a:r>
            <a:r>
              <a:rPr sz="1000" spc="-30" dirty="0">
                <a:solidFill>
                  <a:srgbClr val="57585B"/>
                </a:solidFill>
                <a:latin typeface="Microsoft Sans Serif"/>
                <a:cs typeface="Microsoft Sans Serif"/>
              </a:rPr>
              <a:t>e</a:t>
            </a:r>
            <a:r>
              <a:rPr sz="1000" spc="-35" dirty="0">
                <a:solidFill>
                  <a:srgbClr val="57585B"/>
                </a:solidFill>
                <a:latin typeface="Microsoft Sans Serif"/>
                <a:cs typeface="Microsoft Sans Serif"/>
              </a:rPr>
              <a:t>o</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s</a:t>
            </a:r>
            <a:r>
              <a:rPr sz="1000" spc="-35" dirty="0">
                <a:solidFill>
                  <a:srgbClr val="57585B"/>
                </a:solidFill>
                <a:latin typeface="Microsoft Sans Serif"/>
                <a:cs typeface="Microsoft Sans Serif"/>
              </a:rPr>
              <a:t>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a:t>
            </a:r>
            <a:r>
              <a:rPr sz="1000" spc="-35" dirty="0">
                <a:solidFill>
                  <a:srgbClr val="57585B"/>
                </a:solidFill>
                <a:latin typeface="Microsoft Sans Serif"/>
                <a:cs typeface="Microsoft Sans Serif"/>
              </a:rPr>
              <a:t>u</a:t>
            </a:r>
            <a:r>
              <a:rPr sz="1000" spc="-25" dirty="0">
                <a:solidFill>
                  <a:srgbClr val="57585B"/>
                </a:solidFill>
                <a:latin typeface="Microsoft Sans Serif"/>
                <a:cs typeface="Microsoft Sans Serif"/>
              </a:rPr>
              <a:t>c</a:t>
            </a:r>
            <a:r>
              <a:rPr sz="1000" spc="-3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45" dirty="0">
                <a:solidFill>
                  <a:srgbClr val="57585B"/>
                </a:solidFill>
                <a:latin typeface="Microsoft Sans Serif"/>
                <a:cs typeface="Microsoft Sans Serif"/>
              </a:rPr>
              <a:t>m</a:t>
            </a:r>
            <a:r>
              <a:rPr sz="1000" spc="-35" dirty="0">
                <a:solidFill>
                  <a:srgbClr val="57585B"/>
                </a:solidFill>
                <a:latin typeface="Microsoft Sans Serif"/>
                <a:cs typeface="Microsoft Sans Serif"/>
              </a:rPr>
              <a:t>ed</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an</a:t>
            </a:r>
            <a:r>
              <a:rPr sz="1000" spc="-20" dirty="0">
                <a:solidFill>
                  <a:srgbClr val="57585B"/>
                </a:solidFill>
                <a:latin typeface="Microsoft Sans Serif"/>
                <a:cs typeface="Microsoft Sans Serif"/>
              </a:rPr>
              <a:t>te  </a:t>
            </a:r>
            <a:r>
              <a:rPr sz="1000" spc="-35" dirty="0">
                <a:solidFill>
                  <a:srgbClr val="57585B"/>
                </a:solidFill>
                <a:latin typeface="Microsoft Sans Serif"/>
                <a:cs typeface="Microsoft Sans Serif"/>
              </a:rPr>
              <a:t>métodos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totalmente</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a:t>
            </a:r>
            <a:endParaRPr sz="1000">
              <a:latin typeface="Microsoft Sans Serif"/>
              <a:cs typeface="Microsoft Sans Serif"/>
            </a:endParaRPr>
          </a:p>
        </p:txBody>
      </p:sp>
      <p:pic>
        <p:nvPicPr>
          <p:cNvPr id="17" name="object 17"/>
          <p:cNvPicPr/>
          <p:nvPr/>
        </p:nvPicPr>
        <p:blipFill>
          <a:blip r:embed="rId2" cstate="screen">
            <a:extLst>
              <a:ext uri="{28A0092B-C50C-407E-A947-70E740481C1C}">
                <a14:useLocalDpi xmlns:a14="http://schemas.microsoft.com/office/drawing/2010/main"/>
              </a:ext>
            </a:extLst>
          </a:blip>
          <a:stretch>
            <a:fillRect/>
          </a:stretch>
        </p:blipFill>
        <p:spPr>
          <a:xfrm>
            <a:off x="3822065" y="3906011"/>
            <a:ext cx="212382" cy="202692"/>
          </a:xfrm>
          <a:prstGeom prst="rect">
            <a:avLst/>
          </a:prstGeom>
        </p:spPr>
      </p:pic>
      <p:pic>
        <p:nvPicPr>
          <p:cNvPr id="18" name="object 18"/>
          <p:cNvPicPr/>
          <p:nvPr/>
        </p:nvPicPr>
        <p:blipFill>
          <a:blip r:embed="rId3" cstate="screen">
            <a:extLst>
              <a:ext uri="{28A0092B-C50C-407E-A947-70E740481C1C}">
                <a14:useLocalDpi xmlns:a14="http://schemas.microsoft.com/office/drawing/2010/main"/>
              </a:ext>
            </a:extLst>
          </a:blip>
          <a:stretch>
            <a:fillRect/>
          </a:stretch>
        </p:blipFill>
        <p:spPr>
          <a:xfrm>
            <a:off x="3820798" y="5439955"/>
            <a:ext cx="214629" cy="220179"/>
          </a:xfrm>
          <a:prstGeom prst="rect">
            <a:avLst/>
          </a:prstGeom>
        </p:spPr>
      </p:pic>
      <p:pic>
        <p:nvPicPr>
          <p:cNvPr id="19" name="object 19"/>
          <p:cNvPicPr/>
          <p:nvPr/>
        </p:nvPicPr>
        <p:blipFill>
          <a:blip r:embed="rId4" cstate="screen">
            <a:extLst>
              <a:ext uri="{28A0092B-C50C-407E-A947-70E740481C1C}">
                <a14:useLocalDpi xmlns:a14="http://schemas.microsoft.com/office/drawing/2010/main"/>
              </a:ext>
            </a:extLst>
          </a:blip>
          <a:stretch>
            <a:fillRect/>
          </a:stretch>
        </p:blipFill>
        <p:spPr>
          <a:xfrm>
            <a:off x="3850643" y="8823197"/>
            <a:ext cx="156781" cy="228600"/>
          </a:xfrm>
          <a:prstGeom prst="rect">
            <a:avLst/>
          </a:prstGeom>
        </p:spPr>
      </p:pic>
      <p:grpSp>
        <p:nvGrpSpPr>
          <p:cNvPr id="20" name="object 20"/>
          <p:cNvGrpSpPr/>
          <p:nvPr/>
        </p:nvGrpSpPr>
        <p:grpSpPr>
          <a:xfrm>
            <a:off x="0" y="0"/>
            <a:ext cx="5275580" cy="1397635"/>
            <a:chOff x="0" y="0"/>
            <a:chExt cx="5275580" cy="1397635"/>
          </a:xfrm>
        </p:grpSpPr>
        <p:sp>
          <p:nvSpPr>
            <p:cNvPr id="21" name="object 21"/>
            <p:cNvSpPr/>
            <p:nvPr/>
          </p:nvSpPr>
          <p:spPr>
            <a:xfrm>
              <a:off x="0" y="0"/>
              <a:ext cx="5275580" cy="1397635"/>
            </a:xfrm>
            <a:custGeom>
              <a:avLst/>
              <a:gdLst/>
              <a:ahLst/>
              <a:cxnLst/>
              <a:rect l="l" t="t" r="r" b="b"/>
              <a:pathLst>
                <a:path w="5275580" h="1397635">
                  <a:moveTo>
                    <a:pt x="5275580" y="0"/>
                  </a:moveTo>
                  <a:lnTo>
                    <a:pt x="0" y="0"/>
                  </a:lnTo>
                  <a:lnTo>
                    <a:pt x="0" y="1397634"/>
                  </a:lnTo>
                  <a:lnTo>
                    <a:pt x="2585720" y="1397634"/>
                  </a:lnTo>
                  <a:lnTo>
                    <a:pt x="4112260" y="1356359"/>
                  </a:lnTo>
                  <a:lnTo>
                    <a:pt x="4913630" y="1065529"/>
                  </a:lnTo>
                  <a:lnTo>
                    <a:pt x="5250815" y="276225"/>
                  </a:lnTo>
                  <a:lnTo>
                    <a:pt x="5275580" y="0"/>
                  </a:lnTo>
                  <a:close/>
                </a:path>
              </a:pathLst>
            </a:custGeom>
            <a:solidFill>
              <a:srgbClr val="004448"/>
            </a:solidFill>
          </p:spPr>
          <p:txBody>
            <a:bodyPr wrap="square" lIns="0" tIns="0" rIns="0" bIns="0" rtlCol="0"/>
            <a:lstStyle/>
            <a:p>
              <a:endParaRPr/>
            </a:p>
          </p:txBody>
        </p:sp>
        <p:sp>
          <p:nvSpPr>
            <p:cNvPr id="22" name="object 22"/>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23" name="object 23"/>
            <p:cNvPicPr/>
            <p:nvPr/>
          </p:nvPicPr>
          <p:blipFill>
            <a:blip r:embed="rId5" cstate="screen">
              <a:extLst>
                <a:ext uri="{28A0092B-C50C-407E-A947-70E740481C1C}">
                  <a14:useLocalDpi xmlns:a14="http://schemas.microsoft.com/office/drawing/2010/main"/>
                </a:ext>
              </a:extLst>
            </a:blip>
            <a:stretch>
              <a:fillRect/>
            </a:stretch>
          </p:blipFill>
          <p:spPr>
            <a:xfrm>
              <a:off x="150799" y="475487"/>
              <a:ext cx="247078" cy="213868"/>
            </a:xfrm>
            <a:prstGeom prst="rect">
              <a:avLst/>
            </a:prstGeom>
          </p:spPr>
        </p:pic>
        <p:pic>
          <p:nvPicPr>
            <p:cNvPr id="24" name="object 24"/>
            <p:cNvPicPr/>
            <p:nvPr/>
          </p:nvPicPr>
          <p:blipFill>
            <a:blip r:embed="rId6" cstate="screen">
              <a:extLst>
                <a:ext uri="{28A0092B-C50C-407E-A947-70E740481C1C}">
                  <a14:useLocalDpi xmlns:a14="http://schemas.microsoft.com/office/drawing/2010/main"/>
                </a:ext>
              </a:extLst>
            </a:blip>
            <a:stretch>
              <a:fillRect/>
            </a:stretch>
          </p:blipFill>
          <p:spPr>
            <a:xfrm>
              <a:off x="622401" y="429640"/>
              <a:ext cx="2733192" cy="553847"/>
            </a:xfrm>
            <a:prstGeom prst="rect">
              <a:avLst/>
            </a:prstGeom>
          </p:spPr>
        </p:pic>
      </p:grpSp>
      <p:sp>
        <p:nvSpPr>
          <p:cNvPr id="25" name="object 25"/>
          <p:cNvSpPr/>
          <p:nvPr/>
        </p:nvSpPr>
        <p:spPr>
          <a:xfrm>
            <a:off x="7149468" y="10307027"/>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26" name="object 26"/>
          <p:cNvGrpSpPr/>
          <p:nvPr/>
        </p:nvGrpSpPr>
        <p:grpSpPr>
          <a:xfrm>
            <a:off x="98428" y="9607016"/>
            <a:ext cx="3057525" cy="1087120"/>
            <a:chOff x="98425" y="9607016"/>
            <a:chExt cx="3057525" cy="1087120"/>
          </a:xfrm>
        </p:grpSpPr>
        <p:pic>
          <p:nvPicPr>
            <p:cNvPr id="27" name="object 27"/>
            <p:cNvPicPr/>
            <p:nvPr/>
          </p:nvPicPr>
          <p:blipFill>
            <a:blip r:embed="rId7" cstate="screen">
              <a:extLst>
                <a:ext uri="{28A0092B-C50C-407E-A947-70E740481C1C}">
                  <a14:useLocalDpi xmlns:a14="http://schemas.microsoft.com/office/drawing/2010/main"/>
                </a:ext>
              </a:extLst>
            </a:blip>
            <a:stretch>
              <a:fillRect/>
            </a:stretch>
          </p:blipFill>
          <p:spPr>
            <a:xfrm>
              <a:off x="288874" y="10407667"/>
              <a:ext cx="147104" cy="102115"/>
            </a:xfrm>
            <a:prstGeom prst="rect">
              <a:avLst/>
            </a:prstGeom>
          </p:spPr>
        </p:pic>
        <p:pic>
          <p:nvPicPr>
            <p:cNvPr id="28" name="object 28"/>
            <p:cNvPicPr/>
            <p:nvPr/>
          </p:nvPicPr>
          <p:blipFill>
            <a:blip r:embed="rId8" cstate="screen">
              <a:extLst>
                <a:ext uri="{28A0092B-C50C-407E-A947-70E740481C1C}">
                  <a14:useLocalDpi xmlns:a14="http://schemas.microsoft.com/office/drawing/2010/main"/>
                </a:ext>
              </a:extLst>
            </a:blip>
            <a:stretch>
              <a:fillRect/>
            </a:stretch>
          </p:blipFill>
          <p:spPr>
            <a:xfrm>
              <a:off x="225996" y="10459466"/>
              <a:ext cx="238671" cy="234442"/>
            </a:xfrm>
            <a:prstGeom prst="rect">
              <a:avLst/>
            </a:prstGeom>
          </p:spPr>
        </p:pic>
        <p:sp>
          <p:nvSpPr>
            <p:cNvPr id="29" name="object 29"/>
            <p:cNvSpPr/>
            <p:nvPr/>
          </p:nvSpPr>
          <p:spPr>
            <a:xfrm>
              <a:off x="98425" y="9607016"/>
              <a:ext cx="3057525" cy="1087120"/>
            </a:xfrm>
            <a:custGeom>
              <a:avLst/>
              <a:gdLst/>
              <a:ahLst/>
              <a:cxnLst/>
              <a:rect l="l" t="t" r="r" b="b"/>
              <a:pathLst>
                <a:path w="3057525" h="1087120">
                  <a:moveTo>
                    <a:pt x="3056890" y="15786"/>
                  </a:moveTo>
                  <a:lnTo>
                    <a:pt x="1295908" y="15786"/>
                  </a:lnTo>
                  <a:lnTo>
                    <a:pt x="3036824" y="21208"/>
                  </a:lnTo>
                  <a:lnTo>
                    <a:pt x="3034284" y="40449"/>
                  </a:lnTo>
                  <a:lnTo>
                    <a:pt x="3022727" y="106553"/>
                  </a:lnTo>
                  <a:lnTo>
                    <a:pt x="3012313" y="151942"/>
                  </a:lnTo>
                  <a:lnTo>
                    <a:pt x="2998978" y="204228"/>
                  </a:lnTo>
                  <a:lnTo>
                    <a:pt x="2983611" y="254546"/>
                  </a:lnTo>
                  <a:lnTo>
                    <a:pt x="2967228" y="302894"/>
                  </a:lnTo>
                  <a:lnTo>
                    <a:pt x="2949448" y="348767"/>
                  </a:lnTo>
                  <a:lnTo>
                    <a:pt x="2931160" y="392188"/>
                  </a:lnTo>
                  <a:lnTo>
                    <a:pt x="2912237" y="433133"/>
                  </a:lnTo>
                  <a:lnTo>
                    <a:pt x="2893314" y="471614"/>
                  </a:lnTo>
                  <a:lnTo>
                    <a:pt x="2874391" y="507123"/>
                  </a:lnTo>
                  <a:lnTo>
                    <a:pt x="2855468" y="540677"/>
                  </a:lnTo>
                  <a:lnTo>
                    <a:pt x="2819527" y="598881"/>
                  </a:lnTo>
                  <a:lnTo>
                    <a:pt x="2777363" y="659066"/>
                  </a:lnTo>
                  <a:lnTo>
                    <a:pt x="2751709" y="692619"/>
                  </a:lnTo>
                  <a:lnTo>
                    <a:pt x="2724912" y="725665"/>
                  </a:lnTo>
                  <a:lnTo>
                    <a:pt x="2696718" y="757732"/>
                  </a:lnTo>
                  <a:lnTo>
                    <a:pt x="2668143" y="788809"/>
                  </a:lnTo>
                  <a:lnTo>
                    <a:pt x="2638171" y="818413"/>
                  </a:lnTo>
                  <a:lnTo>
                    <a:pt x="2607691" y="847521"/>
                  </a:lnTo>
                  <a:lnTo>
                    <a:pt x="2575941" y="875639"/>
                  </a:lnTo>
                  <a:lnTo>
                    <a:pt x="2543556" y="902284"/>
                  </a:lnTo>
                  <a:lnTo>
                    <a:pt x="2510028" y="928420"/>
                  </a:lnTo>
                  <a:lnTo>
                    <a:pt x="2475230" y="953084"/>
                  </a:lnTo>
                  <a:lnTo>
                    <a:pt x="2439797" y="976769"/>
                  </a:lnTo>
                  <a:lnTo>
                    <a:pt x="2403729" y="999462"/>
                  </a:lnTo>
                  <a:lnTo>
                    <a:pt x="2366518" y="1021167"/>
                  </a:lnTo>
                  <a:lnTo>
                    <a:pt x="2328672" y="1041887"/>
                  </a:lnTo>
                  <a:lnTo>
                    <a:pt x="2290191" y="1061126"/>
                  </a:lnTo>
                  <a:lnTo>
                    <a:pt x="2250567" y="1079379"/>
                  </a:lnTo>
                  <a:lnTo>
                    <a:pt x="2233328" y="1086891"/>
                  </a:lnTo>
                  <a:lnTo>
                    <a:pt x="2273588" y="1086891"/>
                  </a:lnTo>
                  <a:lnTo>
                    <a:pt x="2339086" y="1054713"/>
                  </a:lnTo>
                  <a:lnTo>
                    <a:pt x="2378202" y="1033993"/>
                  </a:lnTo>
                  <a:lnTo>
                    <a:pt x="2415413" y="1011795"/>
                  </a:lnTo>
                  <a:lnTo>
                    <a:pt x="2451989" y="989101"/>
                  </a:lnTo>
                  <a:lnTo>
                    <a:pt x="2488057" y="964929"/>
                  </a:lnTo>
                  <a:lnTo>
                    <a:pt x="2522855" y="939774"/>
                  </a:lnTo>
                  <a:lnTo>
                    <a:pt x="2557018" y="913129"/>
                  </a:lnTo>
                  <a:lnTo>
                    <a:pt x="2589911" y="886002"/>
                  </a:lnTo>
                  <a:lnTo>
                    <a:pt x="2622296" y="857885"/>
                  </a:lnTo>
                  <a:lnTo>
                    <a:pt x="2653411" y="828281"/>
                  </a:lnTo>
                  <a:lnTo>
                    <a:pt x="2683383" y="798182"/>
                  </a:lnTo>
                  <a:lnTo>
                    <a:pt x="2712593" y="766610"/>
                  </a:lnTo>
                  <a:lnTo>
                    <a:pt x="2740787" y="734060"/>
                  </a:lnTo>
                  <a:lnTo>
                    <a:pt x="2768219" y="701001"/>
                  </a:lnTo>
                  <a:lnTo>
                    <a:pt x="2794381" y="666470"/>
                  </a:lnTo>
                  <a:lnTo>
                    <a:pt x="2819527" y="630948"/>
                  </a:lnTo>
                  <a:lnTo>
                    <a:pt x="2845689" y="591489"/>
                  </a:lnTo>
                  <a:lnTo>
                    <a:pt x="2870073" y="552018"/>
                  </a:lnTo>
                  <a:lnTo>
                    <a:pt x="2892679" y="512559"/>
                  </a:lnTo>
                  <a:lnTo>
                    <a:pt x="2912872" y="474078"/>
                  </a:lnTo>
                  <a:lnTo>
                    <a:pt x="2931795" y="436092"/>
                  </a:lnTo>
                  <a:lnTo>
                    <a:pt x="2948305" y="399097"/>
                  </a:lnTo>
                  <a:lnTo>
                    <a:pt x="2963545" y="363080"/>
                  </a:lnTo>
                  <a:lnTo>
                    <a:pt x="2989707" y="295490"/>
                  </a:lnTo>
                  <a:lnTo>
                    <a:pt x="3009900" y="234822"/>
                  </a:lnTo>
                  <a:lnTo>
                    <a:pt x="3034284" y="143065"/>
                  </a:lnTo>
                  <a:lnTo>
                    <a:pt x="3045333" y="90271"/>
                  </a:lnTo>
                  <a:lnTo>
                    <a:pt x="3052699" y="49326"/>
                  </a:lnTo>
                  <a:lnTo>
                    <a:pt x="3055747" y="23672"/>
                  </a:lnTo>
                  <a:lnTo>
                    <a:pt x="3056890" y="15786"/>
                  </a:lnTo>
                  <a:close/>
                </a:path>
                <a:path w="3057525" h="1087120">
                  <a:moveTo>
                    <a:pt x="1295273" y="0"/>
                  </a:moveTo>
                  <a:lnTo>
                    <a:pt x="1243457" y="977"/>
                  </a:lnTo>
                  <a:lnTo>
                    <a:pt x="1142072" y="5422"/>
                  </a:lnTo>
                  <a:lnTo>
                    <a:pt x="1092022" y="9372"/>
                  </a:lnTo>
                  <a:lnTo>
                    <a:pt x="1043178" y="14300"/>
                  </a:lnTo>
                  <a:lnTo>
                    <a:pt x="994346" y="20218"/>
                  </a:lnTo>
                  <a:lnTo>
                    <a:pt x="946734" y="26631"/>
                  </a:lnTo>
                  <a:lnTo>
                    <a:pt x="899744" y="34531"/>
                  </a:lnTo>
                  <a:lnTo>
                    <a:pt x="852741" y="43408"/>
                  </a:lnTo>
                  <a:lnTo>
                    <a:pt x="806958" y="53276"/>
                  </a:lnTo>
                  <a:lnTo>
                    <a:pt x="761784" y="63639"/>
                  </a:lnTo>
                  <a:lnTo>
                    <a:pt x="717232" y="75476"/>
                  </a:lnTo>
                  <a:lnTo>
                    <a:pt x="673277" y="88303"/>
                  </a:lnTo>
                  <a:lnTo>
                    <a:pt x="630555" y="101625"/>
                  </a:lnTo>
                  <a:lnTo>
                    <a:pt x="587819" y="116420"/>
                  </a:lnTo>
                  <a:lnTo>
                    <a:pt x="546315" y="132206"/>
                  </a:lnTo>
                  <a:lnTo>
                    <a:pt x="505421" y="148488"/>
                  </a:lnTo>
                  <a:lnTo>
                    <a:pt x="465124" y="166242"/>
                  </a:lnTo>
                  <a:lnTo>
                    <a:pt x="425450" y="184492"/>
                  </a:lnTo>
                  <a:lnTo>
                    <a:pt x="386384" y="204228"/>
                  </a:lnTo>
                  <a:lnTo>
                    <a:pt x="348538" y="224459"/>
                  </a:lnTo>
                  <a:lnTo>
                    <a:pt x="311302" y="246164"/>
                  </a:lnTo>
                  <a:lnTo>
                    <a:pt x="274688" y="268363"/>
                  </a:lnTo>
                  <a:lnTo>
                    <a:pt x="238671" y="291553"/>
                  </a:lnTo>
                  <a:lnTo>
                    <a:pt x="203263" y="315721"/>
                  </a:lnTo>
                  <a:lnTo>
                    <a:pt x="169087" y="340880"/>
                  </a:lnTo>
                  <a:lnTo>
                    <a:pt x="135509" y="367029"/>
                  </a:lnTo>
                  <a:lnTo>
                    <a:pt x="102552" y="394157"/>
                  </a:lnTo>
                  <a:lnTo>
                    <a:pt x="70802" y="422274"/>
                  </a:lnTo>
                  <a:lnTo>
                    <a:pt x="39674" y="450888"/>
                  </a:lnTo>
                  <a:lnTo>
                    <a:pt x="9156" y="480491"/>
                  </a:lnTo>
                  <a:lnTo>
                    <a:pt x="0" y="490359"/>
                  </a:lnTo>
                  <a:lnTo>
                    <a:pt x="0" y="515518"/>
                  </a:lnTo>
                  <a:lnTo>
                    <a:pt x="1220" y="514527"/>
                  </a:lnTo>
                  <a:lnTo>
                    <a:pt x="32346" y="482460"/>
                  </a:lnTo>
                  <a:lnTo>
                    <a:pt x="64706" y="451383"/>
                  </a:lnTo>
                  <a:lnTo>
                    <a:pt x="97663" y="421297"/>
                  </a:lnTo>
                  <a:lnTo>
                    <a:pt x="131851" y="392188"/>
                  </a:lnTo>
                  <a:lnTo>
                    <a:pt x="166636" y="364070"/>
                  </a:lnTo>
                  <a:lnTo>
                    <a:pt x="202653" y="337426"/>
                  </a:lnTo>
                  <a:lnTo>
                    <a:pt x="239280" y="311276"/>
                  </a:lnTo>
                  <a:lnTo>
                    <a:pt x="277126" y="286613"/>
                  </a:lnTo>
                  <a:lnTo>
                    <a:pt x="315582" y="262940"/>
                  </a:lnTo>
                  <a:lnTo>
                    <a:pt x="354647" y="240245"/>
                  </a:lnTo>
                  <a:lnTo>
                    <a:pt x="394931" y="218541"/>
                  </a:lnTo>
                  <a:lnTo>
                    <a:pt x="435825" y="197815"/>
                  </a:lnTo>
                  <a:lnTo>
                    <a:pt x="474891" y="179565"/>
                  </a:lnTo>
                  <a:lnTo>
                    <a:pt x="514578" y="162293"/>
                  </a:lnTo>
                  <a:lnTo>
                    <a:pt x="554863" y="146024"/>
                  </a:lnTo>
                  <a:lnTo>
                    <a:pt x="596366" y="130721"/>
                  </a:lnTo>
                  <a:lnTo>
                    <a:pt x="637870" y="115925"/>
                  </a:lnTo>
                  <a:lnTo>
                    <a:pt x="680605" y="102603"/>
                  </a:lnTo>
                  <a:lnTo>
                    <a:pt x="723938" y="90271"/>
                  </a:lnTo>
                  <a:lnTo>
                    <a:pt x="767892" y="78435"/>
                  </a:lnTo>
                  <a:lnTo>
                    <a:pt x="813066" y="68072"/>
                  </a:lnTo>
                  <a:lnTo>
                    <a:pt x="858227" y="58204"/>
                  </a:lnTo>
                  <a:lnTo>
                    <a:pt x="904011" y="49822"/>
                  </a:lnTo>
                  <a:lnTo>
                    <a:pt x="951014" y="41935"/>
                  </a:lnTo>
                  <a:lnTo>
                    <a:pt x="998016" y="35521"/>
                  </a:lnTo>
                  <a:lnTo>
                    <a:pt x="1046238" y="29590"/>
                  </a:lnTo>
                  <a:lnTo>
                    <a:pt x="1143901" y="21208"/>
                  </a:lnTo>
                  <a:lnTo>
                    <a:pt x="1193927" y="18249"/>
                  </a:lnTo>
                  <a:lnTo>
                    <a:pt x="1244600" y="16763"/>
                  </a:lnTo>
                  <a:lnTo>
                    <a:pt x="1295908" y="15786"/>
                  </a:lnTo>
                  <a:lnTo>
                    <a:pt x="3056890" y="15786"/>
                  </a:lnTo>
                  <a:lnTo>
                    <a:pt x="3056890" y="14300"/>
                  </a:lnTo>
                  <a:lnTo>
                    <a:pt x="3057525" y="5918"/>
                  </a:lnTo>
                  <a:lnTo>
                    <a:pt x="1295273" y="0"/>
                  </a:lnTo>
                  <a:close/>
                </a:path>
              </a:pathLst>
            </a:custGeom>
            <a:solidFill>
              <a:srgbClr val="F5C15B"/>
            </a:solidFill>
          </p:spPr>
          <p:txBody>
            <a:bodyPr wrap="square" lIns="0" tIns="0" rIns="0" bIns="0" rtlCol="0"/>
            <a:lstStyle/>
            <a:p>
              <a:endParaRPr/>
            </a:p>
          </p:txBody>
        </p:sp>
      </p:grpSp>
      <p:grpSp>
        <p:nvGrpSpPr>
          <p:cNvPr id="30" name="object 30"/>
          <p:cNvGrpSpPr/>
          <p:nvPr/>
        </p:nvGrpSpPr>
        <p:grpSpPr>
          <a:xfrm>
            <a:off x="447675" y="2799590"/>
            <a:ext cx="3322320" cy="2409825"/>
            <a:chOff x="447675" y="2799587"/>
            <a:chExt cx="3322320" cy="2409825"/>
          </a:xfrm>
        </p:grpSpPr>
        <p:sp>
          <p:nvSpPr>
            <p:cNvPr id="31" name="object 31"/>
            <p:cNvSpPr/>
            <p:nvPr/>
          </p:nvSpPr>
          <p:spPr>
            <a:xfrm>
              <a:off x="686434" y="2799587"/>
              <a:ext cx="3083560" cy="2409825"/>
            </a:xfrm>
            <a:custGeom>
              <a:avLst/>
              <a:gdLst/>
              <a:ahLst/>
              <a:cxnLst/>
              <a:rect l="l" t="t" r="r" b="b"/>
              <a:pathLst>
                <a:path w="3083560" h="2409825">
                  <a:moveTo>
                    <a:pt x="2982594" y="0"/>
                  </a:moveTo>
                  <a:lnTo>
                    <a:pt x="100965" y="0"/>
                  </a:lnTo>
                  <a:lnTo>
                    <a:pt x="61595" y="8254"/>
                  </a:lnTo>
                  <a:lnTo>
                    <a:pt x="29845" y="31750"/>
                  </a:lnTo>
                  <a:lnTo>
                    <a:pt x="8255" y="66928"/>
                  </a:lnTo>
                  <a:lnTo>
                    <a:pt x="0" y="109854"/>
                  </a:lnTo>
                  <a:lnTo>
                    <a:pt x="0" y="2299843"/>
                  </a:lnTo>
                  <a:lnTo>
                    <a:pt x="8255" y="2342769"/>
                  </a:lnTo>
                  <a:lnTo>
                    <a:pt x="29845" y="2377313"/>
                  </a:lnTo>
                  <a:lnTo>
                    <a:pt x="61595" y="2400808"/>
                  </a:lnTo>
                  <a:lnTo>
                    <a:pt x="100965" y="2409825"/>
                  </a:lnTo>
                  <a:lnTo>
                    <a:pt x="2982594" y="2409825"/>
                  </a:lnTo>
                  <a:lnTo>
                    <a:pt x="3021965" y="2400808"/>
                  </a:lnTo>
                  <a:lnTo>
                    <a:pt x="3053715" y="2377313"/>
                  </a:lnTo>
                  <a:lnTo>
                    <a:pt x="3075304" y="2342769"/>
                  </a:lnTo>
                  <a:lnTo>
                    <a:pt x="3083560" y="2299843"/>
                  </a:lnTo>
                  <a:lnTo>
                    <a:pt x="3083560" y="109854"/>
                  </a:lnTo>
                  <a:lnTo>
                    <a:pt x="3075304" y="66928"/>
                  </a:lnTo>
                  <a:lnTo>
                    <a:pt x="3053715" y="31750"/>
                  </a:lnTo>
                  <a:lnTo>
                    <a:pt x="3021965" y="8254"/>
                  </a:lnTo>
                  <a:lnTo>
                    <a:pt x="2982594" y="0"/>
                  </a:lnTo>
                  <a:close/>
                </a:path>
              </a:pathLst>
            </a:custGeom>
            <a:solidFill>
              <a:srgbClr val="004448"/>
            </a:solidFill>
          </p:spPr>
          <p:txBody>
            <a:bodyPr wrap="square" lIns="0" tIns="0" rIns="0" bIns="0" rtlCol="0"/>
            <a:lstStyle/>
            <a:p>
              <a:endParaRPr/>
            </a:p>
          </p:txBody>
        </p:sp>
        <p:pic>
          <p:nvPicPr>
            <p:cNvPr id="32" name="object 32"/>
            <p:cNvPicPr/>
            <p:nvPr/>
          </p:nvPicPr>
          <p:blipFill>
            <a:blip r:embed="rId9" cstate="screen">
              <a:extLst>
                <a:ext uri="{28A0092B-C50C-407E-A947-70E740481C1C}">
                  <a14:useLocalDpi xmlns:a14="http://schemas.microsoft.com/office/drawing/2010/main"/>
                </a:ext>
              </a:extLst>
            </a:blip>
            <a:stretch>
              <a:fillRect/>
            </a:stretch>
          </p:blipFill>
          <p:spPr>
            <a:xfrm>
              <a:off x="447675" y="2855518"/>
              <a:ext cx="214629" cy="205943"/>
            </a:xfrm>
            <a:prstGeom prst="rect">
              <a:avLst/>
            </a:prstGeom>
          </p:spPr>
        </p:pic>
        <p:pic>
          <p:nvPicPr>
            <p:cNvPr id="33" name="object 33"/>
            <p:cNvPicPr/>
            <p:nvPr/>
          </p:nvPicPr>
          <p:blipFill>
            <a:blip r:embed="rId10" cstate="screen">
              <a:extLst>
                <a:ext uri="{28A0092B-C50C-407E-A947-70E740481C1C}">
                  <a14:useLocalDpi xmlns:a14="http://schemas.microsoft.com/office/drawing/2010/main"/>
                </a:ext>
              </a:extLst>
            </a:blip>
            <a:stretch>
              <a:fillRect/>
            </a:stretch>
          </p:blipFill>
          <p:spPr>
            <a:xfrm>
              <a:off x="744207" y="2851657"/>
              <a:ext cx="2119515" cy="142875"/>
            </a:xfrm>
            <a:prstGeom prst="rect">
              <a:avLst/>
            </a:prstGeom>
          </p:spPr>
        </p:pic>
      </p:grpSp>
      <p:sp>
        <p:nvSpPr>
          <p:cNvPr id="34" name="object 34"/>
          <p:cNvSpPr txBox="1"/>
          <p:nvPr/>
        </p:nvSpPr>
        <p:spPr>
          <a:xfrm>
            <a:off x="720651" y="2977644"/>
            <a:ext cx="3019425" cy="2219960"/>
          </a:xfrm>
          <a:prstGeom prst="rect">
            <a:avLst/>
          </a:prstGeom>
        </p:spPr>
        <p:txBody>
          <a:bodyPr vert="horz" wrap="square" lIns="0" tIns="18409" rIns="0" bIns="0" rtlCol="0">
            <a:spAutoFit/>
          </a:bodyPr>
          <a:lstStyle/>
          <a:p>
            <a:pPr marL="12697" marR="5077" algn="just">
              <a:lnSpc>
                <a:spcPct val="95700"/>
              </a:lnSpc>
              <a:spcBef>
                <a:spcPts val="145"/>
              </a:spcBef>
            </a:pPr>
            <a:r>
              <a:rPr sz="1000" spc="-5" dirty="0">
                <a:solidFill>
                  <a:srgbClr val="FFFFFF"/>
                </a:solidFill>
                <a:latin typeface="Microsoft Sans Serif"/>
                <a:cs typeface="Microsoft Sans Serif"/>
              </a:rPr>
              <a:t>La idea de colocar máquinas expendedoras de leche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o productos lácteos en los pueblos locales surgió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por necesidad. Según </a:t>
            </a:r>
            <a:r>
              <a:rPr sz="1000" dirty="0">
                <a:solidFill>
                  <a:srgbClr val="FFFFFF"/>
                </a:solidFill>
                <a:latin typeface="Microsoft Sans Serif"/>
                <a:cs typeface="Microsoft Sans Serif"/>
              </a:rPr>
              <a:t>Ramón </a:t>
            </a:r>
            <a:r>
              <a:rPr sz="1000" spc="-5" dirty="0">
                <a:solidFill>
                  <a:srgbClr val="FFFFFF"/>
                </a:solidFill>
                <a:latin typeface="Microsoft Sans Serif"/>
                <a:cs typeface="Microsoft Sans Serif"/>
              </a:rPr>
              <a:t>Muguertza de la Finca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Telleri Zahar en Hernani,</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única opción para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 productores</a:t>
            </a:r>
            <a:r>
              <a:rPr sz="1000" dirty="0">
                <a:solidFill>
                  <a:srgbClr val="FFFFFF"/>
                </a:solidFill>
                <a:latin typeface="Microsoft Sans Serif"/>
                <a:cs typeface="Microsoft Sans Serif"/>
              </a:rPr>
              <a:t> de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leche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vender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directamente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al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público,</a:t>
            </a:r>
            <a:r>
              <a:rPr sz="1000" spc="254" dirty="0">
                <a:solidFill>
                  <a:srgbClr val="FFFFFF"/>
                </a:solidFill>
                <a:latin typeface="Microsoft Sans Serif"/>
                <a:cs typeface="Microsoft Sans Serif"/>
              </a:rPr>
              <a:t> </a:t>
            </a:r>
            <a:r>
              <a:rPr sz="1000" spc="-15" dirty="0">
                <a:solidFill>
                  <a:srgbClr val="FFFFFF"/>
                </a:solidFill>
                <a:latin typeface="Microsoft Sans Serif"/>
                <a:cs typeface="Microsoft Sans Serif"/>
              </a:rPr>
              <a:t>ya</a:t>
            </a:r>
            <a:r>
              <a:rPr sz="1000" spc="235" dirty="0">
                <a:solidFill>
                  <a:srgbClr val="FFFFFF"/>
                </a:solidFill>
                <a:latin typeface="Microsoft Sans Serif"/>
                <a:cs typeface="Microsoft Sans Serif"/>
              </a:rPr>
              <a:t> </a:t>
            </a:r>
            <a:r>
              <a:rPr sz="1000" spc="-5" dirty="0">
                <a:solidFill>
                  <a:srgbClr val="FFFFFF"/>
                </a:solidFill>
                <a:latin typeface="Microsoft Sans Serif"/>
                <a:cs typeface="Microsoft Sans Serif"/>
              </a:rPr>
              <a:t>que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precios</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de las plantas lecheras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no aseguran la viabilidad de una granja. La </a:t>
            </a:r>
            <a:r>
              <a:rPr sz="1000" dirty="0">
                <a:solidFill>
                  <a:srgbClr val="FFFFFF"/>
                </a:solidFill>
                <a:latin typeface="Microsoft Sans Serif"/>
                <a:cs typeface="Microsoft Sans Serif"/>
              </a:rPr>
              <a:t>venta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directa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elimina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5" dirty="0">
                <a:solidFill>
                  <a:srgbClr val="FFFFFF"/>
                </a:solidFill>
                <a:latin typeface="Microsoft Sans Serif"/>
                <a:cs typeface="Microsoft Sans Serif"/>
              </a:rPr>
              <a:t> intermediarios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permite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 consumidores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comprar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productos</a:t>
            </a:r>
            <a:r>
              <a:rPr sz="1000" dirty="0">
                <a:solidFill>
                  <a:srgbClr val="FFFFFF"/>
                </a:solidFill>
                <a:latin typeface="Microsoft Sans Serif"/>
                <a:cs typeface="Microsoft Sans Serif"/>
              </a:rPr>
              <a:t> locales</a:t>
            </a:r>
            <a:r>
              <a:rPr sz="1000" spc="270" dirty="0">
                <a:solidFill>
                  <a:srgbClr val="FFFFFF"/>
                </a:solidFill>
                <a:latin typeface="Microsoft Sans Serif"/>
                <a:cs typeface="Microsoft Sans Serif"/>
              </a:rPr>
              <a:t> </a:t>
            </a:r>
            <a:r>
              <a:rPr sz="1000" spc="5" dirty="0">
                <a:solidFill>
                  <a:srgbClr val="FFFFFF"/>
                </a:solidFill>
                <a:latin typeface="Microsoft Sans Serif"/>
                <a:cs typeface="Microsoft Sans Serif"/>
              </a:rPr>
              <a:t>muy </a:t>
            </a:r>
            <a:r>
              <a:rPr sz="1000" spc="-254" dirty="0">
                <a:solidFill>
                  <a:srgbClr val="FFFFFF"/>
                </a:solidFill>
                <a:latin typeface="Microsoft Sans Serif"/>
                <a:cs typeface="Microsoft Sans Serif"/>
              </a:rPr>
              <a:t> </a:t>
            </a:r>
            <a:r>
              <a:rPr sz="1000" dirty="0">
                <a:solidFill>
                  <a:srgbClr val="FFFFFF"/>
                </a:solidFill>
                <a:latin typeface="Microsoft Sans Serif"/>
                <a:cs typeface="Microsoft Sans Serif"/>
              </a:rPr>
              <a:t>frescos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mínimamente </a:t>
            </a:r>
            <a:r>
              <a:rPr sz="1000" spc="-5" dirty="0">
                <a:solidFill>
                  <a:srgbClr val="FFFFFF"/>
                </a:solidFill>
                <a:latin typeface="Microsoft Sans Serif"/>
                <a:cs typeface="Microsoft Sans Serif"/>
              </a:rPr>
              <a:t>procesados al </a:t>
            </a:r>
            <a:r>
              <a:rPr sz="1000" dirty="0">
                <a:solidFill>
                  <a:srgbClr val="FFFFFF"/>
                </a:solidFill>
                <a:latin typeface="Microsoft Sans Serif"/>
                <a:cs typeface="Microsoft Sans Serif"/>
              </a:rPr>
              <a:t>mismo </a:t>
            </a:r>
            <a:r>
              <a:rPr sz="1000" spc="-5" dirty="0">
                <a:solidFill>
                  <a:srgbClr val="FFFFFF"/>
                </a:solidFill>
                <a:latin typeface="Microsoft Sans Serif"/>
                <a:cs typeface="Microsoft Sans Serif"/>
              </a:rPr>
              <a:t>precio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que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a:t>
            </a:r>
            <a:r>
              <a:rPr sz="1000" spc="-5" dirty="0">
                <a:solidFill>
                  <a:srgbClr val="FFFFFF"/>
                </a:solidFill>
                <a:latin typeface="Microsoft Sans Serif"/>
                <a:cs typeface="Microsoft Sans Serif"/>
              </a:rPr>
              <a:t> tiendas.</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Así,</a:t>
            </a:r>
            <a:r>
              <a:rPr sz="1000" spc="1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a:t>
            </a:r>
            <a:r>
              <a:rPr sz="1000" spc="-5" dirty="0">
                <a:solidFill>
                  <a:srgbClr val="FFFFFF"/>
                </a:solidFill>
                <a:latin typeface="Microsoft Sans Serif"/>
                <a:cs typeface="Microsoft Sans Serif"/>
              </a:rPr>
              <a:t> pequeñas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granjas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aseguran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supervivencia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5" dirty="0">
                <a:solidFill>
                  <a:srgbClr val="FFFFFF"/>
                </a:solidFill>
                <a:latin typeface="Microsoft Sans Serif"/>
                <a:cs typeface="Microsoft Sans Serif"/>
              </a:rPr>
              <a:t> industria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primaria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local,</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apoyan</a:t>
            </a:r>
            <a:r>
              <a:rPr sz="1000" spc="155"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vida</a:t>
            </a:r>
            <a:r>
              <a:rPr sz="1000" spc="145" dirty="0">
                <a:solidFill>
                  <a:srgbClr val="FFFFFF"/>
                </a:solidFill>
                <a:latin typeface="Microsoft Sans Serif"/>
                <a:cs typeface="Microsoft Sans Serif"/>
              </a:rPr>
              <a:t> </a:t>
            </a:r>
            <a:r>
              <a:rPr sz="1000" spc="-5" dirty="0">
                <a:solidFill>
                  <a:srgbClr val="FFFFFF"/>
                </a:solidFill>
                <a:latin typeface="Microsoft Sans Serif"/>
                <a:cs typeface="Microsoft Sans Serif"/>
              </a:rPr>
              <a:t>rural,</a:t>
            </a:r>
            <a:r>
              <a:rPr sz="1000" spc="16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cadena</a:t>
            </a:r>
            <a:r>
              <a:rPr sz="1000" spc="150"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r>
              <a:rPr sz="1000" spc="150" dirty="0">
                <a:solidFill>
                  <a:srgbClr val="FFFFFF"/>
                </a:solidFill>
                <a:latin typeface="Microsoft Sans Serif"/>
                <a:cs typeface="Microsoft Sans Serif"/>
              </a:rPr>
              <a:t> </a:t>
            </a:r>
            <a:r>
              <a:rPr sz="1000" spc="-5" dirty="0">
                <a:solidFill>
                  <a:srgbClr val="FFFFFF"/>
                </a:solidFill>
                <a:latin typeface="Microsoft Sans Serif"/>
                <a:cs typeface="Microsoft Sans Serif"/>
              </a:rPr>
              <a:t>suministro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es</a:t>
            </a:r>
            <a:r>
              <a:rPr sz="1000" spc="95" dirty="0">
                <a:solidFill>
                  <a:srgbClr val="FFFFFF"/>
                </a:solidFill>
                <a:latin typeface="Microsoft Sans Serif"/>
                <a:cs typeface="Microsoft Sans Serif"/>
              </a:rPr>
              <a:t> </a:t>
            </a:r>
            <a:r>
              <a:rPr sz="1000" spc="-5" dirty="0">
                <a:solidFill>
                  <a:srgbClr val="FFFFFF"/>
                </a:solidFill>
                <a:latin typeface="Microsoft Sans Serif"/>
                <a:cs typeface="Microsoft Sans Serif"/>
              </a:rPr>
              <a:t>corta</a:t>
            </a:r>
            <a:r>
              <a:rPr sz="1000" spc="1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spc="65"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spc="95" dirty="0">
                <a:solidFill>
                  <a:srgbClr val="FFFFFF"/>
                </a:solidFill>
                <a:latin typeface="Microsoft Sans Serif"/>
                <a:cs typeface="Microsoft Sans Serif"/>
              </a:rPr>
              <a:t> </a:t>
            </a:r>
            <a:r>
              <a:rPr sz="1000" spc="-5" dirty="0">
                <a:solidFill>
                  <a:srgbClr val="FFFFFF"/>
                </a:solidFill>
                <a:latin typeface="Microsoft Sans Serif"/>
                <a:cs typeface="Microsoft Sans Serif"/>
              </a:rPr>
              <a:t>comunidad</a:t>
            </a:r>
            <a:r>
              <a:rPr sz="1000" spc="90" dirty="0">
                <a:solidFill>
                  <a:srgbClr val="FFFFFF"/>
                </a:solidFill>
                <a:latin typeface="Microsoft Sans Serif"/>
                <a:cs typeface="Microsoft Sans Serif"/>
              </a:rPr>
              <a:t> </a:t>
            </a:r>
            <a:r>
              <a:rPr sz="1000" spc="-5" dirty="0">
                <a:solidFill>
                  <a:srgbClr val="FFFFFF"/>
                </a:solidFill>
                <a:latin typeface="Microsoft Sans Serif"/>
                <a:cs typeface="Microsoft Sans Serif"/>
              </a:rPr>
              <a:t>consigue</a:t>
            </a:r>
            <a:r>
              <a:rPr sz="1000" spc="1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productos</a:t>
            </a:r>
            <a:r>
              <a:rPr sz="1000" spc="90" dirty="0">
                <a:solidFill>
                  <a:srgbClr val="FFFFFF"/>
                </a:solidFill>
                <a:latin typeface="Microsoft Sans Serif"/>
                <a:cs typeface="Microsoft Sans Serif"/>
              </a:rPr>
              <a:t> </a:t>
            </a:r>
            <a:r>
              <a:rPr sz="1000" dirty="0">
                <a:solidFill>
                  <a:srgbClr val="FFFFFF"/>
                </a:solidFill>
                <a:latin typeface="Microsoft Sans Serif"/>
                <a:cs typeface="Microsoft Sans Serif"/>
              </a:rPr>
              <a:t>frescos </a:t>
            </a:r>
            <a:r>
              <a:rPr sz="1000" spc="-250" dirty="0">
                <a:solidFill>
                  <a:srgbClr val="FFFFFF"/>
                </a:solidFill>
                <a:latin typeface="Microsoft Sans Serif"/>
                <a:cs typeface="Microsoft Sans Serif"/>
              </a:rPr>
              <a:t> </a:t>
            </a:r>
            <a:r>
              <a:rPr sz="1000" spc="-5" dirty="0">
                <a:solidFill>
                  <a:srgbClr val="FFFFFF"/>
                </a:solidFill>
                <a:latin typeface="Microsoft Sans Serif"/>
                <a:cs typeface="Microsoft Sans Serif"/>
              </a:rPr>
              <a:t>y naturales.</a:t>
            </a:r>
            <a:endParaRPr sz="1000">
              <a:latin typeface="Microsoft Sans Serif"/>
              <a:cs typeface="Microsoft Sans Serif"/>
            </a:endParaRPr>
          </a:p>
        </p:txBody>
      </p:sp>
      <p:pic>
        <p:nvPicPr>
          <p:cNvPr id="35" name="object 35"/>
          <p:cNvPicPr/>
          <p:nvPr/>
        </p:nvPicPr>
        <p:blipFill>
          <a:blip r:embed="rId11" cstate="screen">
            <a:extLst>
              <a:ext uri="{28A0092B-C50C-407E-A947-70E740481C1C}">
                <a14:useLocalDpi xmlns:a14="http://schemas.microsoft.com/office/drawing/2010/main"/>
              </a:ext>
            </a:extLst>
          </a:blip>
          <a:stretch>
            <a:fillRect/>
          </a:stretch>
        </p:blipFill>
        <p:spPr>
          <a:xfrm>
            <a:off x="451484" y="5447286"/>
            <a:ext cx="213982" cy="213995"/>
          </a:xfrm>
          <a:prstGeom prst="rect">
            <a:avLst/>
          </a:prstGeom>
        </p:spPr>
      </p:pic>
      <p:pic>
        <p:nvPicPr>
          <p:cNvPr id="36" name="object 36"/>
          <p:cNvPicPr/>
          <p:nvPr/>
        </p:nvPicPr>
        <p:blipFill>
          <a:blip r:embed="rId12" cstate="screen">
            <a:extLst>
              <a:ext uri="{28A0092B-C50C-407E-A947-70E740481C1C}">
                <a14:useLocalDpi xmlns:a14="http://schemas.microsoft.com/office/drawing/2010/main"/>
              </a:ext>
            </a:extLst>
          </a:blip>
          <a:stretch>
            <a:fillRect/>
          </a:stretch>
        </p:blipFill>
        <p:spPr>
          <a:xfrm>
            <a:off x="3822068" y="7332894"/>
            <a:ext cx="213995" cy="195287"/>
          </a:xfrm>
          <a:prstGeom prst="rect">
            <a:avLst/>
          </a:prstGeom>
        </p:spPr>
      </p:pic>
      <p:pic>
        <p:nvPicPr>
          <p:cNvPr id="37" name="object 37"/>
          <p:cNvPicPr/>
          <p:nvPr/>
        </p:nvPicPr>
        <p:blipFill>
          <a:blip r:embed="rId13" cstate="screen">
            <a:extLst>
              <a:ext uri="{28A0092B-C50C-407E-A947-70E740481C1C}">
                <a14:useLocalDpi xmlns:a14="http://schemas.microsoft.com/office/drawing/2010/main"/>
              </a:ext>
            </a:extLst>
          </a:blip>
          <a:stretch>
            <a:fillRect/>
          </a:stretch>
        </p:blipFill>
        <p:spPr>
          <a:xfrm>
            <a:off x="3834765" y="2840189"/>
            <a:ext cx="213995" cy="210604"/>
          </a:xfrm>
          <a:prstGeom prst="rect">
            <a:avLst/>
          </a:prstGeom>
        </p:spPr>
      </p:pic>
      <p:sp>
        <p:nvSpPr>
          <p:cNvPr id="38" name="object 38"/>
          <p:cNvSpPr txBox="1"/>
          <p:nvPr/>
        </p:nvSpPr>
        <p:spPr>
          <a:xfrm>
            <a:off x="7277344" y="7719513"/>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39" name="object 39"/>
          <p:cNvSpPr txBox="1"/>
          <p:nvPr/>
        </p:nvSpPr>
        <p:spPr>
          <a:xfrm>
            <a:off x="7282688" y="10435076"/>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55</a:t>
            </a:r>
            <a:endParaRPr sz="700">
              <a:latin typeface="Microsoft Sans Serif"/>
              <a:cs typeface="Microsoft Sans Serif"/>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4" y="446023"/>
            <a:ext cx="7562215" cy="7645400"/>
            <a:chOff x="-1587" y="446023"/>
            <a:chExt cx="7562215" cy="7645400"/>
          </a:xfrm>
        </p:grpSpPr>
        <p:sp>
          <p:nvSpPr>
            <p:cNvPr id="3" name="object 3"/>
            <p:cNvSpPr/>
            <p:nvPr/>
          </p:nvSpPr>
          <p:spPr>
            <a:xfrm>
              <a:off x="0" y="1788413"/>
              <a:ext cx="1044575" cy="12700"/>
            </a:xfrm>
            <a:custGeom>
              <a:avLst/>
              <a:gdLst/>
              <a:ahLst/>
              <a:cxnLst/>
              <a:rect l="l" t="t" r="r" b="b"/>
              <a:pathLst>
                <a:path w="1044575" h="12700">
                  <a:moveTo>
                    <a:pt x="1044575" y="0"/>
                  </a:moveTo>
                  <a:lnTo>
                    <a:pt x="0" y="0"/>
                  </a:lnTo>
                  <a:lnTo>
                    <a:pt x="0" y="12700"/>
                  </a:lnTo>
                  <a:lnTo>
                    <a:pt x="1044575" y="12700"/>
                  </a:lnTo>
                  <a:lnTo>
                    <a:pt x="1044575" y="0"/>
                  </a:lnTo>
                  <a:close/>
                </a:path>
              </a:pathLst>
            </a:custGeom>
            <a:solidFill>
              <a:srgbClr val="F5C15B"/>
            </a:solidFill>
          </p:spPr>
          <p:txBody>
            <a:bodyPr wrap="square" lIns="0" tIns="0" rIns="0" bIns="0" rtlCol="0"/>
            <a:lstStyle/>
            <a:p>
              <a:endParaRPr/>
            </a:p>
          </p:txBody>
        </p:sp>
        <p:sp>
          <p:nvSpPr>
            <p:cNvPr id="4" name="object 4"/>
            <p:cNvSpPr/>
            <p:nvPr/>
          </p:nvSpPr>
          <p:spPr>
            <a:xfrm>
              <a:off x="3121025" y="5289168"/>
              <a:ext cx="683895" cy="1053465"/>
            </a:xfrm>
            <a:custGeom>
              <a:avLst/>
              <a:gdLst/>
              <a:ahLst/>
              <a:cxnLst/>
              <a:rect l="l" t="t" r="r" b="b"/>
              <a:pathLst>
                <a:path w="683895" h="1053464">
                  <a:moveTo>
                    <a:pt x="0" y="351789"/>
                  </a:moveTo>
                  <a:lnTo>
                    <a:pt x="0" y="588010"/>
                  </a:lnTo>
                  <a:lnTo>
                    <a:pt x="3175" y="634364"/>
                  </a:lnTo>
                  <a:lnTo>
                    <a:pt x="12064" y="678814"/>
                  </a:lnTo>
                  <a:lnTo>
                    <a:pt x="26669" y="721360"/>
                  </a:lnTo>
                  <a:lnTo>
                    <a:pt x="46355" y="760729"/>
                  </a:lnTo>
                  <a:lnTo>
                    <a:pt x="71119" y="796925"/>
                  </a:lnTo>
                  <a:lnTo>
                    <a:pt x="99694" y="829944"/>
                  </a:lnTo>
                  <a:lnTo>
                    <a:pt x="132714" y="858519"/>
                  </a:lnTo>
                  <a:lnTo>
                    <a:pt x="168910" y="883285"/>
                  </a:lnTo>
                  <a:lnTo>
                    <a:pt x="208914" y="902969"/>
                  </a:lnTo>
                  <a:lnTo>
                    <a:pt x="250825" y="918210"/>
                  </a:lnTo>
                  <a:lnTo>
                    <a:pt x="295275" y="927100"/>
                  </a:lnTo>
                  <a:lnTo>
                    <a:pt x="295275" y="1053464"/>
                  </a:lnTo>
                  <a:lnTo>
                    <a:pt x="387985" y="1053464"/>
                  </a:lnTo>
                  <a:lnTo>
                    <a:pt x="387985" y="1022350"/>
                  </a:lnTo>
                  <a:lnTo>
                    <a:pt x="326389" y="1022350"/>
                  </a:lnTo>
                  <a:lnTo>
                    <a:pt x="326389" y="930275"/>
                  </a:lnTo>
                  <a:lnTo>
                    <a:pt x="357504" y="930275"/>
                  </a:lnTo>
                  <a:lnTo>
                    <a:pt x="357504" y="898525"/>
                  </a:lnTo>
                  <a:lnTo>
                    <a:pt x="325754" y="898525"/>
                  </a:lnTo>
                  <a:lnTo>
                    <a:pt x="277495" y="892810"/>
                  </a:lnTo>
                  <a:lnTo>
                    <a:pt x="232410" y="879475"/>
                  </a:lnTo>
                  <a:lnTo>
                    <a:pt x="189864" y="859154"/>
                  </a:lnTo>
                  <a:lnTo>
                    <a:pt x="151129" y="833754"/>
                  </a:lnTo>
                  <a:lnTo>
                    <a:pt x="116839" y="802639"/>
                  </a:lnTo>
                  <a:lnTo>
                    <a:pt x="87630" y="767079"/>
                  </a:lnTo>
                  <a:lnTo>
                    <a:pt x="63500" y="727075"/>
                  </a:lnTo>
                  <a:lnTo>
                    <a:pt x="45719" y="683260"/>
                  </a:lnTo>
                  <a:lnTo>
                    <a:pt x="34289" y="636904"/>
                  </a:lnTo>
                  <a:lnTo>
                    <a:pt x="30480" y="588010"/>
                  </a:lnTo>
                  <a:lnTo>
                    <a:pt x="30480" y="426719"/>
                  </a:lnTo>
                  <a:lnTo>
                    <a:pt x="92710" y="426719"/>
                  </a:lnTo>
                  <a:lnTo>
                    <a:pt x="92710" y="413385"/>
                  </a:lnTo>
                  <a:lnTo>
                    <a:pt x="61594" y="413385"/>
                  </a:lnTo>
                  <a:lnTo>
                    <a:pt x="0" y="351789"/>
                  </a:lnTo>
                  <a:close/>
                </a:path>
                <a:path w="683895" h="1053464">
                  <a:moveTo>
                    <a:pt x="459739" y="875664"/>
                  </a:moveTo>
                  <a:lnTo>
                    <a:pt x="434975" y="885189"/>
                  </a:lnTo>
                  <a:lnTo>
                    <a:pt x="409575" y="891539"/>
                  </a:lnTo>
                  <a:lnTo>
                    <a:pt x="383539" y="896619"/>
                  </a:lnTo>
                  <a:lnTo>
                    <a:pt x="357504" y="898525"/>
                  </a:lnTo>
                  <a:lnTo>
                    <a:pt x="357504" y="1022350"/>
                  </a:lnTo>
                  <a:lnTo>
                    <a:pt x="387985" y="1022350"/>
                  </a:lnTo>
                  <a:lnTo>
                    <a:pt x="387985" y="927100"/>
                  </a:lnTo>
                  <a:lnTo>
                    <a:pt x="409575" y="923289"/>
                  </a:lnTo>
                  <a:lnTo>
                    <a:pt x="430529" y="918844"/>
                  </a:lnTo>
                  <a:lnTo>
                    <a:pt x="451485" y="912494"/>
                  </a:lnTo>
                  <a:lnTo>
                    <a:pt x="471804" y="904875"/>
                  </a:lnTo>
                  <a:lnTo>
                    <a:pt x="469264" y="898525"/>
                  </a:lnTo>
                  <a:lnTo>
                    <a:pt x="459739" y="875664"/>
                  </a:lnTo>
                  <a:close/>
                </a:path>
                <a:path w="683895" h="1053464">
                  <a:moveTo>
                    <a:pt x="92710" y="426719"/>
                  </a:moveTo>
                  <a:lnTo>
                    <a:pt x="30480" y="426719"/>
                  </a:lnTo>
                  <a:lnTo>
                    <a:pt x="189864" y="585469"/>
                  </a:lnTo>
                  <a:lnTo>
                    <a:pt x="223520" y="622935"/>
                  </a:lnTo>
                  <a:lnTo>
                    <a:pt x="252729" y="663575"/>
                  </a:lnTo>
                  <a:lnTo>
                    <a:pt x="277495" y="706754"/>
                  </a:lnTo>
                  <a:lnTo>
                    <a:pt x="297179" y="752475"/>
                  </a:lnTo>
                  <a:lnTo>
                    <a:pt x="311785" y="799464"/>
                  </a:lnTo>
                  <a:lnTo>
                    <a:pt x="321310" y="848360"/>
                  </a:lnTo>
                  <a:lnTo>
                    <a:pt x="325754" y="898525"/>
                  </a:lnTo>
                  <a:lnTo>
                    <a:pt x="325754" y="741679"/>
                  </a:lnTo>
                  <a:lnTo>
                    <a:pt x="304800" y="692785"/>
                  </a:lnTo>
                  <a:lnTo>
                    <a:pt x="278764" y="646429"/>
                  </a:lnTo>
                  <a:lnTo>
                    <a:pt x="247650" y="603250"/>
                  </a:lnTo>
                  <a:lnTo>
                    <a:pt x="212089" y="563244"/>
                  </a:lnTo>
                  <a:lnTo>
                    <a:pt x="92710" y="444500"/>
                  </a:lnTo>
                  <a:lnTo>
                    <a:pt x="92710" y="426719"/>
                  </a:lnTo>
                  <a:close/>
                </a:path>
                <a:path w="683895" h="1053464">
                  <a:moveTo>
                    <a:pt x="325754" y="741679"/>
                  </a:moveTo>
                  <a:lnTo>
                    <a:pt x="325754" y="898525"/>
                  </a:lnTo>
                  <a:lnTo>
                    <a:pt x="357504" y="898525"/>
                  </a:lnTo>
                  <a:lnTo>
                    <a:pt x="357504" y="742314"/>
                  </a:lnTo>
                  <a:lnTo>
                    <a:pt x="326389" y="742314"/>
                  </a:lnTo>
                  <a:lnTo>
                    <a:pt x="325754" y="741679"/>
                  </a:lnTo>
                  <a:close/>
                </a:path>
                <a:path w="683895" h="1053464">
                  <a:moveTo>
                    <a:pt x="622300" y="210819"/>
                  </a:moveTo>
                  <a:lnTo>
                    <a:pt x="591185" y="240029"/>
                  </a:lnTo>
                  <a:lnTo>
                    <a:pt x="591185" y="444500"/>
                  </a:lnTo>
                  <a:lnTo>
                    <a:pt x="471804" y="563244"/>
                  </a:lnTo>
                  <a:lnTo>
                    <a:pt x="436245" y="603250"/>
                  </a:lnTo>
                  <a:lnTo>
                    <a:pt x="405129" y="646429"/>
                  </a:lnTo>
                  <a:lnTo>
                    <a:pt x="378460" y="692785"/>
                  </a:lnTo>
                  <a:lnTo>
                    <a:pt x="357504" y="742314"/>
                  </a:lnTo>
                  <a:lnTo>
                    <a:pt x="357504" y="898525"/>
                  </a:lnTo>
                  <a:lnTo>
                    <a:pt x="361950" y="848360"/>
                  </a:lnTo>
                  <a:lnTo>
                    <a:pt x="371475" y="799464"/>
                  </a:lnTo>
                  <a:lnTo>
                    <a:pt x="386079" y="752475"/>
                  </a:lnTo>
                  <a:lnTo>
                    <a:pt x="390525" y="742314"/>
                  </a:lnTo>
                  <a:lnTo>
                    <a:pt x="405764" y="706754"/>
                  </a:lnTo>
                  <a:lnTo>
                    <a:pt x="430529" y="663575"/>
                  </a:lnTo>
                  <a:lnTo>
                    <a:pt x="459739" y="622935"/>
                  </a:lnTo>
                  <a:lnTo>
                    <a:pt x="493395" y="585469"/>
                  </a:lnTo>
                  <a:lnTo>
                    <a:pt x="652779" y="426719"/>
                  </a:lnTo>
                  <a:lnTo>
                    <a:pt x="683895" y="426719"/>
                  </a:lnTo>
                  <a:lnTo>
                    <a:pt x="683895" y="413385"/>
                  </a:lnTo>
                  <a:lnTo>
                    <a:pt x="622300" y="413385"/>
                  </a:lnTo>
                  <a:lnTo>
                    <a:pt x="622300" y="210819"/>
                  </a:lnTo>
                  <a:close/>
                </a:path>
                <a:path w="683895" h="1053464">
                  <a:moveTo>
                    <a:pt x="516254" y="845819"/>
                  </a:moveTo>
                  <a:lnTo>
                    <a:pt x="509904" y="850264"/>
                  </a:lnTo>
                  <a:lnTo>
                    <a:pt x="502920" y="854075"/>
                  </a:lnTo>
                  <a:lnTo>
                    <a:pt x="496570" y="857885"/>
                  </a:lnTo>
                  <a:lnTo>
                    <a:pt x="489585" y="861694"/>
                  </a:lnTo>
                  <a:lnTo>
                    <a:pt x="504189" y="889000"/>
                  </a:lnTo>
                  <a:lnTo>
                    <a:pt x="511810" y="885189"/>
                  </a:lnTo>
                  <a:lnTo>
                    <a:pt x="519429" y="880744"/>
                  </a:lnTo>
                  <a:lnTo>
                    <a:pt x="526414" y="876300"/>
                  </a:lnTo>
                  <a:lnTo>
                    <a:pt x="533400" y="871219"/>
                  </a:lnTo>
                  <a:lnTo>
                    <a:pt x="516254" y="845819"/>
                  </a:lnTo>
                  <a:close/>
                </a:path>
                <a:path w="683895" h="1053464">
                  <a:moveTo>
                    <a:pt x="683895" y="426719"/>
                  </a:moveTo>
                  <a:lnTo>
                    <a:pt x="652779" y="426719"/>
                  </a:lnTo>
                  <a:lnTo>
                    <a:pt x="652779" y="588010"/>
                  </a:lnTo>
                  <a:lnTo>
                    <a:pt x="649604" y="633729"/>
                  </a:lnTo>
                  <a:lnTo>
                    <a:pt x="639445" y="677544"/>
                  </a:lnTo>
                  <a:lnTo>
                    <a:pt x="623570" y="719454"/>
                  </a:lnTo>
                  <a:lnTo>
                    <a:pt x="601979" y="758825"/>
                  </a:lnTo>
                  <a:lnTo>
                    <a:pt x="574675" y="794385"/>
                  </a:lnTo>
                  <a:lnTo>
                    <a:pt x="541654" y="826135"/>
                  </a:lnTo>
                  <a:lnTo>
                    <a:pt x="561975" y="850264"/>
                  </a:lnTo>
                  <a:lnTo>
                    <a:pt x="597535" y="815339"/>
                  </a:lnTo>
                  <a:lnTo>
                    <a:pt x="628014" y="775969"/>
                  </a:lnTo>
                  <a:lnTo>
                    <a:pt x="651510" y="732789"/>
                  </a:lnTo>
                  <a:lnTo>
                    <a:pt x="669289" y="686435"/>
                  </a:lnTo>
                  <a:lnTo>
                    <a:pt x="680085" y="638175"/>
                  </a:lnTo>
                  <a:lnTo>
                    <a:pt x="683895" y="588010"/>
                  </a:lnTo>
                  <a:lnTo>
                    <a:pt x="683895" y="426719"/>
                  </a:lnTo>
                  <a:close/>
                </a:path>
                <a:path w="683895" h="1053464">
                  <a:moveTo>
                    <a:pt x="269239" y="406400"/>
                  </a:moveTo>
                  <a:lnTo>
                    <a:pt x="246379" y="427354"/>
                  </a:lnTo>
                  <a:lnTo>
                    <a:pt x="280670" y="471804"/>
                  </a:lnTo>
                  <a:lnTo>
                    <a:pt x="305435" y="521335"/>
                  </a:lnTo>
                  <a:lnTo>
                    <a:pt x="320675" y="574675"/>
                  </a:lnTo>
                  <a:lnTo>
                    <a:pt x="326389" y="630554"/>
                  </a:lnTo>
                  <a:lnTo>
                    <a:pt x="326389" y="742314"/>
                  </a:lnTo>
                  <a:lnTo>
                    <a:pt x="357504" y="742314"/>
                  </a:lnTo>
                  <a:lnTo>
                    <a:pt x="357504" y="630554"/>
                  </a:lnTo>
                  <a:lnTo>
                    <a:pt x="361314" y="581660"/>
                  </a:lnTo>
                  <a:lnTo>
                    <a:pt x="373379" y="534669"/>
                  </a:lnTo>
                  <a:lnTo>
                    <a:pt x="374650" y="530860"/>
                  </a:lnTo>
                  <a:lnTo>
                    <a:pt x="341629" y="530860"/>
                  </a:lnTo>
                  <a:lnTo>
                    <a:pt x="328929" y="497204"/>
                  </a:lnTo>
                  <a:lnTo>
                    <a:pt x="312420" y="464819"/>
                  </a:lnTo>
                  <a:lnTo>
                    <a:pt x="292735" y="434339"/>
                  </a:lnTo>
                  <a:lnTo>
                    <a:pt x="269239" y="406400"/>
                  </a:lnTo>
                  <a:close/>
                </a:path>
                <a:path w="683895" h="1053464">
                  <a:moveTo>
                    <a:pt x="92710" y="588010"/>
                  </a:moveTo>
                  <a:lnTo>
                    <a:pt x="61594" y="588010"/>
                  </a:lnTo>
                  <a:lnTo>
                    <a:pt x="61594" y="619125"/>
                  </a:lnTo>
                  <a:lnTo>
                    <a:pt x="92710" y="619125"/>
                  </a:lnTo>
                  <a:lnTo>
                    <a:pt x="92710" y="588010"/>
                  </a:lnTo>
                  <a:close/>
                </a:path>
                <a:path w="683895" h="1053464">
                  <a:moveTo>
                    <a:pt x="92710" y="525779"/>
                  </a:moveTo>
                  <a:lnTo>
                    <a:pt x="61594" y="525779"/>
                  </a:lnTo>
                  <a:lnTo>
                    <a:pt x="61594" y="556894"/>
                  </a:lnTo>
                  <a:lnTo>
                    <a:pt x="92710" y="556894"/>
                  </a:lnTo>
                  <a:lnTo>
                    <a:pt x="92710" y="525779"/>
                  </a:lnTo>
                  <a:close/>
                </a:path>
                <a:path w="683895" h="1053464">
                  <a:moveTo>
                    <a:pt x="519429" y="181610"/>
                  </a:moveTo>
                  <a:lnTo>
                    <a:pt x="519429" y="307339"/>
                  </a:lnTo>
                  <a:lnTo>
                    <a:pt x="429895" y="390525"/>
                  </a:lnTo>
                  <a:lnTo>
                    <a:pt x="401320" y="421639"/>
                  </a:lnTo>
                  <a:lnTo>
                    <a:pt x="376554" y="455294"/>
                  </a:lnTo>
                  <a:lnTo>
                    <a:pt x="356870" y="492125"/>
                  </a:lnTo>
                  <a:lnTo>
                    <a:pt x="341629" y="530860"/>
                  </a:lnTo>
                  <a:lnTo>
                    <a:pt x="374650" y="530860"/>
                  </a:lnTo>
                  <a:lnTo>
                    <a:pt x="392429" y="490219"/>
                  </a:lnTo>
                  <a:lnTo>
                    <a:pt x="418464" y="449579"/>
                  </a:lnTo>
                  <a:lnTo>
                    <a:pt x="451485" y="413385"/>
                  </a:lnTo>
                  <a:lnTo>
                    <a:pt x="591185" y="282575"/>
                  </a:lnTo>
                  <a:lnTo>
                    <a:pt x="591185" y="281939"/>
                  </a:lnTo>
                  <a:lnTo>
                    <a:pt x="546100" y="281939"/>
                  </a:lnTo>
                  <a:lnTo>
                    <a:pt x="532129" y="220979"/>
                  </a:lnTo>
                  <a:lnTo>
                    <a:pt x="519429" y="181610"/>
                  </a:lnTo>
                  <a:close/>
                </a:path>
                <a:path w="683895" h="1053464">
                  <a:moveTo>
                    <a:pt x="61594" y="210819"/>
                  </a:moveTo>
                  <a:lnTo>
                    <a:pt x="61594" y="413385"/>
                  </a:lnTo>
                  <a:lnTo>
                    <a:pt x="92710" y="413385"/>
                  </a:lnTo>
                  <a:lnTo>
                    <a:pt x="92710" y="282575"/>
                  </a:lnTo>
                  <a:lnTo>
                    <a:pt x="169545" y="282575"/>
                  </a:lnTo>
                  <a:lnTo>
                    <a:pt x="169545" y="281939"/>
                  </a:lnTo>
                  <a:lnTo>
                    <a:pt x="137160" y="281939"/>
                  </a:lnTo>
                  <a:lnTo>
                    <a:pt x="61594" y="210819"/>
                  </a:lnTo>
                  <a:close/>
                </a:path>
                <a:path w="683895" h="1053464">
                  <a:moveTo>
                    <a:pt x="683895" y="351789"/>
                  </a:moveTo>
                  <a:lnTo>
                    <a:pt x="622300" y="413385"/>
                  </a:lnTo>
                  <a:lnTo>
                    <a:pt x="683895" y="413385"/>
                  </a:lnTo>
                  <a:lnTo>
                    <a:pt x="683895" y="351789"/>
                  </a:lnTo>
                  <a:close/>
                </a:path>
                <a:path w="683895" h="1053464">
                  <a:moveTo>
                    <a:pt x="169545" y="282575"/>
                  </a:moveTo>
                  <a:lnTo>
                    <a:pt x="92710" y="282575"/>
                  </a:lnTo>
                  <a:lnTo>
                    <a:pt x="225425" y="407035"/>
                  </a:lnTo>
                  <a:lnTo>
                    <a:pt x="246379" y="384175"/>
                  </a:lnTo>
                  <a:lnTo>
                    <a:pt x="164464" y="307339"/>
                  </a:lnTo>
                  <a:lnTo>
                    <a:pt x="169545" y="282575"/>
                  </a:lnTo>
                  <a:close/>
                </a:path>
                <a:path w="683895" h="1053464">
                  <a:moveTo>
                    <a:pt x="357504" y="339089"/>
                  </a:moveTo>
                  <a:lnTo>
                    <a:pt x="326389" y="339089"/>
                  </a:lnTo>
                  <a:lnTo>
                    <a:pt x="326389" y="370204"/>
                  </a:lnTo>
                  <a:lnTo>
                    <a:pt x="357504" y="370204"/>
                  </a:lnTo>
                  <a:lnTo>
                    <a:pt x="357504" y="339089"/>
                  </a:lnTo>
                  <a:close/>
                </a:path>
                <a:path w="683895" h="1053464">
                  <a:moveTo>
                    <a:pt x="310514" y="278129"/>
                  </a:moveTo>
                  <a:lnTo>
                    <a:pt x="279400" y="278129"/>
                  </a:lnTo>
                  <a:lnTo>
                    <a:pt x="279400" y="309244"/>
                  </a:lnTo>
                  <a:lnTo>
                    <a:pt x="310514" y="309244"/>
                  </a:lnTo>
                  <a:lnTo>
                    <a:pt x="310514" y="278129"/>
                  </a:lnTo>
                  <a:close/>
                </a:path>
                <a:path w="683895" h="1053464">
                  <a:moveTo>
                    <a:pt x="403860" y="278129"/>
                  </a:moveTo>
                  <a:lnTo>
                    <a:pt x="372745" y="278129"/>
                  </a:lnTo>
                  <a:lnTo>
                    <a:pt x="372745" y="309244"/>
                  </a:lnTo>
                  <a:lnTo>
                    <a:pt x="403860" y="309244"/>
                  </a:lnTo>
                  <a:lnTo>
                    <a:pt x="403860" y="278129"/>
                  </a:lnTo>
                  <a:close/>
                </a:path>
                <a:path w="683895" h="1053464">
                  <a:moveTo>
                    <a:pt x="422275" y="31114"/>
                  </a:moveTo>
                  <a:lnTo>
                    <a:pt x="341629" y="31114"/>
                  </a:lnTo>
                  <a:lnTo>
                    <a:pt x="375285" y="38100"/>
                  </a:lnTo>
                  <a:lnTo>
                    <a:pt x="407035" y="57785"/>
                  </a:lnTo>
                  <a:lnTo>
                    <a:pt x="436879" y="88264"/>
                  </a:lnTo>
                  <a:lnTo>
                    <a:pt x="463550" y="130175"/>
                  </a:lnTo>
                  <a:lnTo>
                    <a:pt x="486410" y="180975"/>
                  </a:lnTo>
                  <a:lnTo>
                    <a:pt x="505460" y="240664"/>
                  </a:lnTo>
                  <a:lnTo>
                    <a:pt x="519429" y="307339"/>
                  </a:lnTo>
                  <a:lnTo>
                    <a:pt x="519429" y="181610"/>
                  </a:lnTo>
                  <a:lnTo>
                    <a:pt x="514350" y="166369"/>
                  </a:lnTo>
                  <a:lnTo>
                    <a:pt x="492125" y="118110"/>
                  </a:lnTo>
                  <a:lnTo>
                    <a:pt x="467360" y="77469"/>
                  </a:lnTo>
                  <a:lnTo>
                    <a:pt x="438785" y="44450"/>
                  </a:lnTo>
                  <a:lnTo>
                    <a:pt x="422275" y="31114"/>
                  </a:lnTo>
                  <a:close/>
                </a:path>
                <a:path w="683895" h="1053464">
                  <a:moveTo>
                    <a:pt x="341629" y="0"/>
                  </a:moveTo>
                  <a:lnTo>
                    <a:pt x="274954" y="20319"/>
                  </a:lnTo>
                  <a:lnTo>
                    <a:pt x="244475" y="44450"/>
                  </a:lnTo>
                  <a:lnTo>
                    <a:pt x="216535" y="77469"/>
                  </a:lnTo>
                  <a:lnTo>
                    <a:pt x="191135" y="118110"/>
                  </a:lnTo>
                  <a:lnTo>
                    <a:pt x="169545" y="166369"/>
                  </a:lnTo>
                  <a:lnTo>
                    <a:pt x="151129" y="220979"/>
                  </a:lnTo>
                  <a:lnTo>
                    <a:pt x="137160" y="281939"/>
                  </a:lnTo>
                  <a:lnTo>
                    <a:pt x="169545" y="281939"/>
                  </a:lnTo>
                  <a:lnTo>
                    <a:pt x="177800" y="240664"/>
                  </a:lnTo>
                  <a:lnTo>
                    <a:pt x="196850" y="180975"/>
                  </a:lnTo>
                  <a:lnTo>
                    <a:pt x="219710" y="130175"/>
                  </a:lnTo>
                  <a:lnTo>
                    <a:pt x="246379" y="88264"/>
                  </a:lnTo>
                  <a:lnTo>
                    <a:pt x="276225" y="57785"/>
                  </a:lnTo>
                  <a:lnTo>
                    <a:pt x="341629" y="31114"/>
                  </a:lnTo>
                  <a:lnTo>
                    <a:pt x="422275" y="31114"/>
                  </a:lnTo>
                  <a:lnTo>
                    <a:pt x="408304" y="20319"/>
                  </a:lnTo>
                  <a:lnTo>
                    <a:pt x="375920" y="5079"/>
                  </a:lnTo>
                  <a:lnTo>
                    <a:pt x="341629" y="0"/>
                  </a:lnTo>
                  <a:close/>
                </a:path>
                <a:path w="683895" h="1053464">
                  <a:moveTo>
                    <a:pt x="591185" y="240029"/>
                  </a:moveTo>
                  <a:lnTo>
                    <a:pt x="546100" y="281939"/>
                  </a:lnTo>
                  <a:lnTo>
                    <a:pt x="591185" y="281939"/>
                  </a:lnTo>
                  <a:lnTo>
                    <a:pt x="591185" y="240029"/>
                  </a:lnTo>
                  <a:close/>
                </a:path>
                <a:path w="683895" h="1053464">
                  <a:moveTo>
                    <a:pt x="264160" y="216535"/>
                  </a:moveTo>
                  <a:lnTo>
                    <a:pt x="233045" y="216535"/>
                  </a:lnTo>
                  <a:lnTo>
                    <a:pt x="233045" y="247650"/>
                  </a:lnTo>
                  <a:lnTo>
                    <a:pt x="264160" y="247650"/>
                  </a:lnTo>
                  <a:lnTo>
                    <a:pt x="264160" y="216535"/>
                  </a:lnTo>
                  <a:close/>
                </a:path>
                <a:path w="683895" h="1053464">
                  <a:moveTo>
                    <a:pt x="357504" y="216535"/>
                  </a:moveTo>
                  <a:lnTo>
                    <a:pt x="326389" y="216535"/>
                  </a:lnTo>
                  <a:lnTo>
                    <a:pt x="326389" y="247650"/>
                  </a:lnTo>
                  <a:lnTo>
                    <a:pt x="357504" y="247650"/>
                  </a:lnTo>
                  <a:lnTo>
                    <a:pt x="357504" y="216535"/>
                  </a:lnTo>
                  <a:close/>
                </a:path>
                <a:path w="683895" h="1053464">
                  <a:moveTo>
                    <a:pt x="450214" y="216535"/>
                  </a:moveTo>
                  <a:lnTo>
                    <a:pt x="419100" y="216535"/>
                  </a:lnTo>
                  <a:lnTo>
                    <a:pt x="419100" y="247650"/>
                  </a:lnTo>
                  <a:lnTo>
                    <a:pt x="450214" y="247650"/>
                  </a:lnTo>
                  <a:lnTo>
                    <a:pt x="450214" y="216535"/>
                  </a:lnTo>
                  <a:close/>
                </a:path>
                <a:path w="683895" h="1053464">
                  <a:moveTo>
                    <a:pt x="310514" y="154304"/>
                  </a:moveTo>
                  <a:lnTo>
                    <a:pt x="279400" y="154304"/>
                  </a:lnTo>
                  <a:lnTo>
                    <a:pt x="279400" y="185419"/>
                  </a:lnTo>
                  <a:lnTo>
                    <a:pt x="310514" y="185419"/>
                  </a:lnTo>
                  <a:lnTo>
                    <a:pt x="310514" y="154304"/>
                  </a:lnTo>
                  <a:close/>
                </a:path>
                <a:path w="683895" h="1053464">
                  <a:moveTo>
                    <a:pt x="403860" y="154304"/>
                  </a:moveTo>
                  <a:lnTo>
                    <a:pt x="372745" y="154304"/>
                  </a:lnTo>
                  <a:lnTo>
                    <a:pt x="372745" y="185419"/>
                  </a:lnTo>
                  <a:lnTo>
                    <a:pt x="403860" y="185419"/>
                  </a:lnTo>
                  <a:lnTo>
                    <a:pt x="403860" y="154304"/>
                  </a:lnTo>
                  <a:close/>
                </a:path>
                <a:path w="683895" h="1053464">
                  <a:moveTo>
                    <a:pt x="357504" y="92075"/>
                  </a:moveTo>
                  <a:lnTo>
                    <a:pt x="326389" y="92075"/>
                  </a:lnTo>
                  <a:lnTo>
                    <a:pt x="326389" y="122554"/>
                  </a:lnTo>
                  <a:lnTo>
                    <a:pt x="357504" y="122554"/>
                  </a:lnTo>
                  <a:lnTo>
                    <a:pt x="357504" y="92075"/>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3403603" y="9614877"/>
            <a:ext cx="3533775" cy="1085850"/>
            <a:chOff x="3403600" y="9614877"/>
            <a:chExt cx="3533775" cy="1085850"/>
          </a:xfrm>
        </p:grpSpPr>
        <p:sp>
          <p:nvSpPr>
            <p:cNvPr id="6" name="object 6"/>
            <p:cNvSpPr/>
            <p:nvPr/>
          </p:nvSpPr>
          <p:spPr>
            <a:xfrm>
              <a:off x="3409950" y="9621227"/>
              <a:ext cx="3521075" cy="1073150"/>
            </a:xfrm>
            <a:custGeom>
              <a:avLst/>
              <a:gdLst/>
              <a:ahLst/>
              <a:cxnLst/>
              <a:rect l="l" t="t" r="r" b="b"/>
              <a:pathLst>
                <a:path w="3521075" h="1073150">
                  <a:moveTo>
                    <a:pt x="0" y="1073145"/>
                  </a:moveTo>
                  <a:lnTo>
                    <a:pt x="67945" y="653414"/>
                  </a:lnTo>
                  <a:lnTo>
                    <a:pt x="307339" y="182879"/>
                  </a:lnTo>
                  <a:lnTo>
                    <a:pt x="807085" y="13969"/>
                  </a:lnTo>
                  <a:lnTo>
                    <a:pt x="1737995" y="0"/>
                  </a:lnTo>
                  <a:lnTo>
                    <a:pt x="3521075" y="0"/>
                  </a:lnTo>
                  <a:lnTo>
                    <a:pt x="3439795" y="909954"/>
                  </a:lnTo>
                  <a:lnTo>
                    <a:pt x="3369309" y="1073145"/>
                  </a:lnTo>
                </a:path>
              </a:pathLst>
            </a:custGeom>
            <a:ln w="12700">
              <a:solidFill>
                <a:srgbClr val="F5C15B"/>
              </a:solidFill>
            </a:ln>
          </p:spPr>
          <p:txBody>
            <a:bodyPr wrap="square" lIns="0" tIns="0" rIns="0" bIns="0" rtlCol="0"/>
            <a:lstStyle/>
            <a:p>
              <a:endParaRPr/>
            </a:p>
          </p:txBody>
        </p:sp>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4288789" y="9900627"/>
              <a:ext cx="134620" cy="115570"/>
            </a:xfrm>
            <a:prstGeom prst="rect">
              <a:avLst/>
            </a:prstGeom>
          </p:spPr>
        </p:pic>
        <p:sp>
          <p:nvSpPr>
            <p:cNvPr id="8" name="object 8"/>
            <p:cNvSpPr/>
            <p:nvPr/>
          </p:nvSpPr>
          <p:spPr>
            <a:xfrm>
              <a:off x="4231639" y="9959047"/>
              <a:ext cx="217804" cy="282575"/>
            </a:xfrm>
            <a:custGeom>
              <a:avLst/>
              <a:gdLst/>
              <a:ahLst/>
              <a:cxnLst/>
              <a:rect l="l" t="t" r="r" b="b"/>
              <a:pathLst>
                <a:path w="217804" h="282575">
                  <a:moveTo>
                    <a:pt x="116205" y="0"/>
                  </a:moveTo>
                  <a:lnTo>
                    <a:pt x="108585" y="635"/>
                  </a:lnTo>
                  <a:lnTo>
                    <a:pt x="102235" y="4445"/>
                  </a:lnTo>
                  <a:lnTo>
                    <a:pt x="97155" y="11430"/>
                  </a:lnTo>
                  <a:lnTo>
                    <a:pt x="62864" y="106045"/>
                  </a:lnTo>
                  <a:lnTo>
                    <a:pt x="57150" y="107315"/>
                  </a:lnTo>
                  <a:lnTo>
                    <a:pt x="49530" y="104140"/>
                  </a:lnTo>
                  <a:lnTo>
                    <a:pt x="46989" y="102235"/>
                  </a:lnTo>
                  <a:lnTo>
                    <a:pt x="40639" y="82550"/>
                  </a:lnTo>
                  <a:lnTo>
                    <a:pt x="38735" y="74930"/>
                  </a:lnTo>
                  <a:lnTo>
                    <a:pt x="33655" y="69850"/>
                  </a:lnTo>
                  <a:lnTo>
                    <a:pt x="27305" y="67945"/>
                  </a:lnTo>
                  <a:lnTo>
                    <a:pt x="17145" y="66675"/>
                  </a:lnTo>
                  <a:lnTo>
                    <a:pt x="6985" y="69850"/>
                  </a:lnTo>
                  <a:lnTo>
                    <a:pt x="635" y="76835"/>
                  </a:lnTo>
                  <a:lnTo>
                    <a:pt x="0" y="88265"/>
                  </a:lnTo>
                  <a:lnTo>
                    <a:pt x="30480" y="241935"/>
                  </a:lnTo>
                  <a:lnTo>
                    <a:pt x="31114" y="243205"/>
                  </a:lnTo>
                  <a:lnTo>
                    <a:pt x="139700" y="282575"/>
                  </a:lnTo>
                  <a:lnTo>
                    <a:pt x="141605" y="281940"/>
                  </a:lnTo>
                  <a:lnTo>
                    <a:pt x="158750" y="243840"/>
                  </a:lnTo>
                  <a:lnTo>
                    <a:pt x="184150" y="224790"/>
                  </a:lnTo>
                  <a:lnTo>
                    <a:pt x="201930" y="208280"/>
                  </a:lnTo>
                  <a:lnTo>
                    <a:pt x="212725" y="191770"/>
                  </a:lnTo>
                  <a:lnTo>
                    <a:pt x="217805" y="173990"/>
                  </a:lnTo>
                  <a:lnTo>
                    <a:pt x="217170" y="158115"/>
                  </a:lnTo>
                  <a:lnTo>
                    <a:pt x="211455" y="146050"/>
                  </a:lnTo>
                  <a:lnTo>
                    <a:pt x="203200" y="138430"/>
                  </a:lnTo>
                  <a:lnTo>
                    <a:pt x="192405" y="133350"/>
                  </a:lnTo>
                  <a:lnTo>
                    <a:pt x="189864" y="130810"/>
                  </a:lnTo>
                  <a:lnTo>
                    <a:pt x="156210" y="106680"/>
                  </a:lnTo>
                  <a:lnTo>
                    <a:pt x="154939" y="106045"/>
                  </a:lnTo>
                  <a:lnTo>
                    <a:pt x="154305" y="105410"/>
                  </a:lnTo>
                  <a:lnTo>
                    <a:pt x="154305" y="104140"/>
                  </a:lnTo>
                  <a:lnTo>
                    <a:pt x="151130" y="96520"/>
                  </a:lnTo>
                  <a:lnTo>
                    <a:pt x="121285" y="80010"/>
                  </a:lnTo>
                  <a:lnTo>
                    <a:pt x="120014" y="80010"/>
                  </a:lnTo>
                  <a:lnTo>
                    <a:pt x="118110" y="78105"/>
                  </a:lnTo>
                  <a:lnTo>
                    <a:pt x="137160" y="26035"/>
                  </a:lnTo>
                  <a:lnTo>
                    <a:pt x="138430" y="17780"/>
                  </a:lnTo>
                  <a:lnTo>
                    <a:pt x="135889" y="10795"/>
                  </a:lnTo>
                  <a:lnTo>
                    <a:pt x="130810" y="5080"/>
                  </a:lnTo>
                  <a:lnTo>
                    <a:pt x="123825" y="1270"/>
                  </a:lnTo>
                  <a:lnTo>
                    <a:pt x="116205" y="0"/>
                  </a:lnTo>
                  <a:close/>
                </a:path>
              </a:pathLst>
            </a:custGeom>
            <a:solidFill>
              <a:srgbClr val="CC912F"/>
            </a:solidFill>
          </p:spPr>
          <p:txBody>
            <a:bodyPr wrap="square" lIns="0" tIns="0" rIns="0" bIns="0" rtlCol="0"/>
            <a:lstStyle/>
            <a:p>
              <a:endParaRPr/>
            </a:p>
          </p:txBody>
        </p:sp>
      </p:grpSp>
      <p:sp>
        <p:nvSpPr>
          <p:cNvPr id="9" name="object 9"/>
          <p:cNvSpPr txBox="1">
            <a:spLocks noGrp="1"/>
          </p:cNvSpPr>
          <p:nvPr>
            <p:ph type="title"/>
          </p:nvPr>
        </p:nvSpPr>
        <p:spPr>
          <a:xfrm>
            <a:off x="1103175" y="1232661"/>
            <a:ext cx="1782445" cy="1290320"/>
          </a:xfrm>
          <a:prstGeom prst="rect">
            <a:avLst/>
          </a:prstGeom>
        </p:spPr>
        <p:txBody>
          <a:bodyPr vert="horz" wrap="square" lIns="0" tIns="12697" rIns="0" bIns="0" rtlCol="0">
            <a:spAutoFit/>
          </a:bodyPr>
          <a:lstStyle/>
          <a:p>
            <a:pPr marL="12697">
              <a:lnSpc>
                <a:spcPts val="5700"/>
              </a:lnSpc>
              <a:spcBef>
                <a:spcPts val="100"/>
              </a:spcBef>
            </a:pPr>
            <a:r>
              <a:rPr dirty="0"/>
              <a:t>09</a:t>
            </a:r>
          </a:p>
          <a:p>
            <a:pPr marL="12697">
              <a:lnSpc>
                <a:spcPts val="4257"/>
              </a:lnSpc>
            </a:pPr>
            <a:r>
              <a:rPr sz="3600" b="0" spc="-250" dirty="0">
                <a:solidFill>
                  <a:srgbClr val="FFFFFF"/>
                </a:solidFill>
                <a:latin typeface="Microsoft Sans Serif"/>
                <a:cs typeface="Microsoft Sans Serif"/>
              </a:rPr>
              <a:t>VE</a:t>
            </a:r>
            <a:r>
              <a:rPr sz="3600" b="0" spc="-290" dirty="0">
                <a:solidFill>
                  <a:srgbClr val="FFFFFF"/>
                </a:solidFill>
                <a:latin typeface="Microsoft Sans Serif"/>
                <a:cs typeface="Microsoft Sans Serif"/>
              </a:rPr>
              <a:t>G</a:t>
            </a:r>
            <a:r>
              <a:rPr sz="3600" b="0" spc="-254" dirty="0">
                <a:solidFill>
                  <a:srgbClr val="FFFFFF"/>
                </a:solidFill>
                <a:latin typeface="Microsoft Sans Serif"/>
                <a:cs typeface="Microsoft Sans Serif"/>
              </a:rPr>
              <a:t>A</a:t>
            </a:r>
            <a:r>
              <a:rPr sz="3600" b="0" spc="-250" dirty="0">
                <a:solidFill>
                  <a:srgbClr val="FFFFFF"/>
                </a:solidFill>
                <a:latin typeface="Microsoft Sans Serif"/>
                <a:cs typeface="Microsoft Sans Serif"/>
              </a:rPr>
              <a:t>N</a:t>
            </a:r>
            <a:r>
              <a:rPr sz="3600" b="0" spc="-300" dirty="0">
                <a:solidFill>
                  <a:srgbClr val="FFFFFF"/>
                </a:solidFill>
                <a:latin typeface="Microsoft Sans Serif"/>
                <a:cs typeface="Microsoft Sans Serif"/>
              </a:rPr>
              <a:t>O</a:t>
            </a:r>
            <a:endParaRPr sz="3600">
              <a:latin typeface="Microsoft Sans Serif"/>
              <a:cs typeface="Microsoft Sans Serif"/>
            </a:endParaRPr>
          </a:p>
        </p:txBody>
      </p:sp>
      <p:sp>
        <p:nvSpPr>
          <p:cNvPr id="15" name="object 15"/>
          <p:cNvSpPr txBox="1"/>
          <p:nvPr/>
        </p:nvSpPr>
        <p:spPr>
          <a:xfrm>
            <a:off x="7257288" y="10364971"/>
            <a:ext cx="173990" cy="112912"/>
          </a:xfrm>
          <a:prstGeom prst="rect">
            <a:avLst/>
          </a:prstGeom>
        </p:spPr>
        <p:txBody>
          <a:bodyPr vert="horz" wrap="square" lIns="0" tIns="5077" rIns="0" bIns="0" rtlCol="0">
            <a:spAutoFit/>
          </a:bodyPr>
          <a:lstStyle/>
          <a:p>
            <a:pPr marL="38088">
              <a:spcBef>
                <a:spcPts val="40"/>
              </a:spcBef>
            </a:pPr>
            <a:fld id="{81D60167-4931-47E6-BA6A-407CBD079E47}" type="slidenum">
              <a:rPr sz="700" spc="-5" dirty="0">
                <a:solidFill>
                  <a:srgbClr val="004448"/>
                </a:solidFill>
                <a:latin typeface="Microsoft Sans Serif"/>
                <a:cs typeface="Microsoft Sans Serif"/>
              </a:rPr>
              <a:pPr marL="38088">
                <a:spcBef>
                  <a:spcPts val="40"/>
                </a:spcBef>
              </a:pPr>
              <a:t>65</a:t>
            </a:fld>
            <a:endParaRPr sz="700">
              <a:latin typeface="Microsoft Sans Serif"/>
              <a:cs typeface="Microsoft Sans Serif"/>
            </a:endParaRPr>
          </a:p>
        </p:txBody>
      </p:sp>
      <p:sp>
        <p:nvSpPr>
          <p:cNvPr id="10" name="object 10"/>
          <p:cNvSpPr txBox="1"/>
          <p:nvPr/>
        </p:nvSpPr>
        <p:spPr>
          <a:xfrm>
            <a:off x="780087" y="7120509"/>
            <a:ext cx="3060700" cy="243653"/>
          </a:xfrm>
          <a:prstGeom prst="rect">
            <a:avLst/>
          </a:prstGeom>
        </p:spPr>
        <p:txBody>
          <a:bodyPr vert="horz" wrap="square" lIns="0" tIns="12697" rIns="0" bIns="0" rtlCol="0">
            <a:spAutoFit/>
          </a:bodyPr>
          <a:lstStyle/>
          <a:p>
            <a:pPr marR="270427" algn="r">
              <a:lnSpc>
                <a:spcPts val="1035"/>
              </a:lnSpc>
              <a:spcBef>
                <a:spcPts val="100"/>
              </a:spcBef>
            </a:pPr>
            <a:r>
              <a:rPr sz="900" spc="-35" dirty="0">
                <a:solidFill>
                  <a:srgbClr val="004448"/>
                </a:solidFill>
                <a:latin typeface="Microsoft Sans Serif"/>
                <a:cs typeface="Microsoft Sans Serif"/>
              </a:rPr>
              <a:t>PÁGINA</a:t>
            </a:r>
            <a:endParaRPr sz="900">
              <a:latin typeface="Microsoft Sans Serif"/>
              <a:cs typeface="Microsoft Sans Serif"/>
            </a:endParaRPr>
          </a:p>
          <a:p>
            <a:pPr marL="12697">
              <a:lnSpc>
                <a:spcPts val="795"/>
              </a:lnSpc>
            </a:pPr>
            <a:r>
              <a:rPr sz="700" spc="-5" dirty="0">
                <a:solidFill>
                  <a:srgbClr val="F5C15B"/>
                </a:solidFill>
                <a:latin typeface="Microsoft Sans Serif"/>
                <a:cs typeface="Microsoft Sans Serif"/>
              </a:rPr>
              <a:t>...........................................................................................................................</a:t>
            </a:r>
            <a:endParaRPr sz="700">
              <a:latin typeface="Microsoft Sans Serif"/>
              <a:cs typeface="Microsoft Sans Serif"/>
            </a:endParaRPr>
          </a:p>
        </p:txBody>
      </p:sp>
      <p:graphicFrame>
        <p:nvGraphicFramePr>
          <p:cNvPr id="11" name="object 11"/>
          <p:cNvGraphicFramePr>
            <a:graphicFrameLocks noGrp="1"/>
          </p:cNvGraphicFramePr>
          <p:nvPr/>
        </p:nvGraphicFramePr>
        <p:xfrm>
          <a:off x="759510" y="7402829"/>
          <a:ext cx="2757170" cy="1245235"/>
        </p:xfrm>
        <a:graphic>
          <a:graphicData uri="http://schemas.openxmlformats.org/drawingml/2006/table">
            <a:tbl>
              <a:tblPr firstRow="1" bandRow="1">
                <a:tableStyleId>{2D5ABB26-0587-4C30-8999-92F81FD0307C}</a:tableStyleId>
              </a:tblPr>
              <a:tblGrid>
                <a:gridCol w="365760">
                  <a:extLst>
                    <a:ext uri="{9D8B030D-6E8A-4147-A177-3AD203B41FA5}">
                      <a16:colId xmlns:a16="http://schemas.microsoft.com/office/drawing/2014/main" val="20000"/>
                    </a:ext>
                  </a:extLst>
                </a:gridCol>
                <a:gridCol w="1729105">
                  <a:extLst>
                    <a:ext uri="{9D8B030D-6E8A-4147-A177-3AD203B41FA5}">
                      <a16:colId xmlns:a16="http://schemas.microsoft.com/office/drawing/2014/main" val="20001"/>
                    </a:ext>
                  </a:extLst>
                </a:gridCol>
                <a:gridCol w="662305">
                  <a:extLst>
                    <a:ext uri="{9D8B030D-6E8A-4147-A177-3AD203B41FA5}">
                      <a16:colId xmlns:a16="http://schemas.microsoft.com/office/drawing/2014/main" val="20002"/>
                    </a:ext>
                  </a:extLst>
                </a:gridCol>
              </a:tblGrid>
              <a:tr h="298640">
                <a:tc>
                  <a:txBody>
                    <a:bodyPr/>
                    <a:lstStyle/>
                    <a:p>
                      <a:pPr marR="34925" algn="ctr">
                        <a:lnSpc>
                          <a:spcPts val="2155"/>
                        </a:lnSpc>
                      </a:pPr>
                      <a:r>
                        <a:rPr sz="2000" b="1" dirty="0">
                          <a:solidFill>
                            <a:srgbClr val="F5C15B"/>
                          </a:solidFill>
                          <a:latin typeface="Calibri"/>
                          <a:cs typeface="Calibri"/>
                        </a:rPr>
                        <a:t>41</a:t>
                      </a:r>
                      <a:endParaRPr sz="2000">
                        <a:latin typeface="Calibri"/>
                        <a:cs typeface="Calibri"/>
                      </a:endParaRPr>
                    </a:p>
                  </a:txBody>
                  <a:tcPr marL="0" marR="0" marT="0" marB="0"/>
                </a:tc>
                <a:tc>
                  <a:txBody>
                    <a:bodyPr/>
                    <a:lstStyle/>
                    <a:p>
                      <a:pPr marL="48260">
                        <a:lnSpc>
                          <a:spcPct val="100000"/>
                        </a:lnSpc>
                        <a:spcBef>
                          <a:spcPts val="450"/>
                        </a:spcBef>
                      </a:pPr>
                      <a:r>
                        <a:rPr sz="1300" spc="10" dirty="0">
                          <a:solidFill>
                            <a:srgbClr val="004448"/>
                          </a:solidFill>
                          <a:latin typeface="Microsoft Sans Serif"/>
                          <a:cs typeface="Microsoft Sans Serif"/>
                          <a:hlinkClick r:id="rId3" action="ppaction://hlinksldjump"/>
                        </a:rPr>
                        <a:t>VEGA</a:t>
                      </a:r>
                      <a:r>
                        <a:rPr sz="1300" dirty="0">
                          <a:solidFill>
                            <a:srgbClr val="004448"/>
                          </a:solidFill>
                          <a:latin typeface="Microsoft Sans Serif"/>
                          <a:cs typeface="Microsoft Sans Serif"/>
                          <a:hlinkClick r:id="rId3" action="ppaction://hlinksldjump"/>
                        </a:rPr>
                        <a:t>N</a:t>
                      </a:r>
                      <a:r>
                        <a:rPr sz="1300" spc="-85" dirty="0">
                          <a:solidFill>
                            <a:srgbClr val="004448"/>
                          </a:solidFill>
                          <a:latin typeface="Microsoft Sans Serif"/>
                          <a:cs typeface="Microsoft Sans Serif"/>
                          <a:hlinkClick r:id="rId3" action="ppaction://hlinksldjump"/>
                        </a:rPr>
                        <a:t> </a:t>
                      </a:r>
                      <a:r>
                        <a:rPr sz="1300" spc="10" dirty="0">
                          <a:solidFill>
                            <a:srgbClr val="004448"/>
                          </a:solidFill>
                          <a:latin typeface="Microsoft Sans Serif"/>
                          <a:cs typeface="Microsoft Sans Serif"/>
                          <a:hlinkClick r:id="rId3" action="ppaction://hlinksldjump"/>
                        </a:rPr>
                        <a:t>JU</a:t>
                      </a:r>
                      <a:r>
                        <a:rPr sz="1300" spc="20" dirty="0">
                          <a:solidFill>
                            <a:srgbClr val="004448"/>
                          </a:solidFill>
                          <a:latin typeface="Microsoft Sans Serif"/>
                          <a:cs typeface="Microsoft Sans Serif"/>
                          <a:hlinkClick r:id="rId3" action="ppaction://hlinksldjump"/>
                        </a:rPr>
                        <a:t>N</a:t>
                      </a:r>
                      <a:r>
                        <a:rPr sz="1300" spc="10" dirty="0">
                          <a:solidFill>
                            <a:srgbClr val="004448"/>
                          </a:solidFill>
                          <a:latin typeface="Microsoft Sans Serif"/>
                          <a:cs typeface="Microsoft Sans Serif"/>
                          <a:hlinkClick r:id="rId3" action="ppaction://hlinksldjump"/>
                        </a:rPr>
                        <a:t>KIE</a:t>
                      </a:r>
                      <a:r>
                        <a:rPr sz="1300" dirty="0">
                          <a:solidFill>
                            <a:srgbClr val="004448"/>
                          </a:solidFill>
                          <a:latin typeface="Microsoft Sans Serif"/>
                          <a:cs typeface="Microsoft Sans Serif"/>
                          <a:hlinkClick r:id="rId3" action="ppaction://hlinksldjump"/>
                        </a:rPr>
                        <a:t>S</a:t>
                      </a:r>
                      <a:endParaRPr sz="1300">
                        <a:latin typeface="Microsoft Sans Serif"/>
                        <a:cs typeface="Microsoft Sans Serif"/>
                      </a:endParaRPr>
                    </a:p>
                  </a:txBody>
                  <a:tcPr marL="0" marR="0" marT="57150" marB="0"/>
                </a:tc>
                <a:tc>
                  <a:txBody>
                    <a:bodyPr/>
                    <a:lstStyle/>
                    <a:p>
                      <a:pPr marR="24130" algn="r">
                        <a:lnSpc>
                          <a:spcPct val="100000"/>
                        </a:lnSpc>
                        <a:spcBef>
                          <a:spcPts val="450"/>
                        </a:spcBef>
                      </a:pPr>
                      <a:r>
                        <a:rPr sz="1300" spc="-114" dirty="0">
                          <a:solidFill>
                            <a:srgbClr val="004448"/>
                          </a:solidFill>
                          <a:latin typeface="Microsoft Sans Serif"/>
                          <a:cs typeface="Microsoft Sans Serif"/>
                          <a:hlinkClick r:id="rId3" action="ppaction://hlinksldjump"/>
                        </a:rPr>
                        <a:t>57</a:t>
                      </a:r>
                      <a:endParaRPr sz="1300">
                        <a:latin typeface="Microsoft Sans Serif"/>
                        <a:cs typeface="Microsoft Sans Serif"/>
                      </a:endParaRPr>
                    </a:p>
                  </a:txBody>
                  <a:tcPr marL="0" marR="0" marT="57150" marB="0"/>
                </a:tc>
                <a:extLst>
                  <a:ext uri="{0D108BD9-81ED-4DB2-BD59-A6C34878D82A}">
                    <a16:rowId xmlns:a16="http://schemas.microsoft.com/office/drawing/2014/main" val="10000"/>
                  </a:ext>
                </a:extLst>
              </a:tr>
              <a:tr h="298132">
                <a:tc>
                  <a:txBody>
                    <a:bodyPr/>
                    <a:lstStyle/>
                    <a:p>
                      <a:pPr marR="7620" algn="ctr">
                        <a:lnSpc>
                          <a:spcPts val="2185"/>
                        </a:lnSpc>
                      </a:pPr>
                      <a:r>
                        <a:rPr sz="2200" b="1" spc="-5" dirty="0">
                          <a:solidFill>
                            <a:srgbClr val="F5C15B"/>
                          </a:solidFill>
                          <a:latin typeface="Calibri"/>
                          <a:cs typeface="Calibri"/>
                          <a:hlinkClick r:id="rId4" action="ppaction://hlinksldjump"/>
                        </a:rPr>
                        <a:t>42</a:t>
                      </a:r>
                      <a:endParaRPr sz="2200">
                        <a:latin typeface="Calibri"/>
                        <a:cs typeface="Calibri"/>
                      </a:endParaRPr>
                    </a:p>
                  </a:txBody>
                  <a:tcPr marL="0" marR="0" marT="0" marB="0"/>
                </a:tc>
                <a:tc>
                  <a:txBody>
                    <a:bodyPr/>
                    <a:lstStyle/>
                    <a:p>
                      <a:pPr marL="48260">
                        <a:lnSpc>
                          <a:spcPct val="100000"/>
                        </a:lnSpc>
                        <a:spcBef>
                          <a:spcPts val="445"/>
                        </a:spcBef>
                      </a:pPr>
                      <a:r>
                        <a:rPr sz="1300" spc="-5" dirty="0">
                          <a:solidFill>
                            <a:srgbClr val="004448"/>
                          </a:solidFill>
                          <a:latin typeface="Microsoft Sans Serif"/>
                          <a:cs typeface="Microsoft Sans Serif"/>
                          <a:hlinkClick r:id="rId4" action="ppaction://hlinksldjump"/>
                        </a:rPr>
                        <a:t>KM.0</a:t>
                      </a:r>
                      <a:endParaRPr sz="1300">
                        <a:latin typeface="Microsoft Sans Serif"/>
                        <a:cs typeface="Microsoft Sans Serif"/>
                      </a:endParaRPr>
                    </a:p>
                  </a:txBody>
                  <a:tcPr marL="0" marR="0" marT="56515" marB="0"/>
                </a:tc>
                <a:tc>
                  <a:txBody>
                    <a:bodyPr/>
                    <a:lstStyle/>
                    <a:p>
                      <a:pPr marR="25400" algn="r">
                        <a:lnSpc>
                          <a:spcPct val="100000"/>
                        </a:lnSpc>
                        <a:spcBef>
                          <a:spcPts val="445"/>
                        </a:spcBef>
                      </a:pPr>
                      <a:r>
                        <a:rPr sz="1300" spc="-10" dirty="0">
                          <a:solidFill>
                            <a:srgbClr val="004448"/>
                          </a:solidFill>
                          <a:latin typeface="Microsoft Sans Serif"/>
                          <a:cs typeface="Microsoft Sans Serif"/>
                          <a:hlinkClick r:id="rId4" action="ppaction://hlinksldjump"/>
                        </a:rPr>
                        <a:t>58</a:t>
                      </a:r>
                      <a:endParaRPr sz="1300">
                        <a:latin typeface="Microsoft Sans Serif"/>
                        <a:cs typeface="Microsoft Sans Serif"/>
                      </a:endParaRPr>
                    </a:p>
                  </a:txBody>
                  <a:tcPr marL="0" marR="0" marT="56515" marB="0"/>
                </a:tc>
                <a:extLst>
                  <a:ext uri="{0D108BD9-81ED-4DB2-BD59-A6C34878D82A}">
                    <a16:rowId xmlns:a16="http://schemas.microsoft.com/office/drawing/2014/main" val="10001"/>
                  </a:ext>
                </a:extLst>
              </a:tr>
              <a:tr h="311657">
                <a:tc>
                  <a:txBody>
                    <a:bodyPr/>
                    <a:lstStyle/>
                    <a:p>
                      <a:pPr marR="10795" algn="ctr">
                        <a:lnSpc>
                          <a:spcPts val="2140"/>
                        </a:lnSpc>
                      </a:pPr>
                      <a:r>
                        <a:rPr sz="2200" b="1" spc="-5" dirty="0">
                          <a:solidFill>
                            <a:srgbClr val="F5C15B"/>
                          </a:solidFill>
                          <a:latin typeface="Calibri"/>
                          <a:cs typeface="Calibri"/>
                        </a:rPr>
                        <a:t>43</a:t>
                      </a:r>
                      <a:endParaRPr sz="2200">
                        <a:latin typeface="Calibri"/>
                        <a:cs typeface="Calibri"/>
                      </a:endParaRPr>
                    </a:p>
                  </a:txBody>
                  <a:tcPr marL="0" marR="0" marT="0" marB="0"/>
                </a:tc>
                <a:tc>
                  <a:txBody>
                    <a:bodyPr/>
                    <a:lstStyle/>
                    <a:p>
                      <a:pPr marL="48260">
                        <a:lnSpc>
                          <a:spcPct val="100000"/>
                        </a:lnSpc>
                        <a:spcBef>
                          <a:spcPts val="400"/>
                        </a:spcBef>
                      </a:pPr>
                      <a:r>
                        <a:rPr sz="1300" dirty="0">
                          <a:solidFill>
                            <a:srgbClr val="004448"/>
                          </a:solidFill>
                          <a:latin typeface="Microsoft Sans Serif"/>
                          <a:cs typeface="Microsoft Sans Serif"/>
                        </a:rPr>
                        <a:t>CA</a:t>
                      </a:r>
                      <a:r>
                        <a:rPr sz="1300" spc="15" dirty="0">
                          <a:solidFill>
                            <a:srgbClr val="004448"/>
                          </a:solidFill>
                          <a:latin typeface="Microsoft Sans Serif"/>
                          <a:cs typeface="Microsoft Sans Serif"/>
                        </a:rPr>
                        <a:t>F</a:t>
                      </a:r>
                      <a:r>
                        <a:rPr sz="1300" dirty="0">
                          <a:solidFill>
                            <a:srgbClr val="004448"/>
                          </a:solidFill>
                          <a:latin typeface="Microsoft Sans Serif"/>
                          <a:cs typeface="Microsoft Sans Serif"/>
                        </a:rPr>
                        <a:t>É</a:t>
                      </a:r>
                      <a:r>
                        <a:rPr sz="1300" spc="-45" dirty="0">
                          <a:solidFill>
                            <a:srgbClr val="004448"/>
                          </a:solidFill>
                          <a:latin typeface="Microsoft Sans Serif"/>
                          <a:cs typeface="Microsoft Sans Serif"/>
                        </a:rPr>
                        <a:t> </a:t>
                      </a:r>
                      <a:r>
                        <a:rPr sz="1300" spc="10" dirty="0">
                          <a:solidFill>
                            <a:srgbClr val="004448"/>
                          </a:solidFill>
                          <a:latin typeface="Microsoft Sans Serif"/>
                          <a:cs typeface="Microsoft Sans Serif"/>
                          <a:hlinkClick r:id="rId5" action="ppaction://hlinksldjump"/>
                        </a:rPr>
                        <a:t>S</a:t>
                      </a:r>
                      <a:r>
                        <a:rPr sz="1300" dirty="0">
                          <a:solidFill>
                            <a:srgbClr val="004448"/>
                          </a:solidFill>
                          <a:latin typeface="Microsoft Sans Serif"/>
                          <a:cs typeface="Microsoft Sans Serif"/>
                          <a:hlinkClick r:id="rId5" action="ppaction://hlinksldjump"/>
                        </a:rPr>
                        <a:t>W</a:t>
                      </a:r>
                      <a:r>
                        <a:rPr sz="1300" spc="10" dirty="0">
                          <a:solidFill>
                            <a:srgbClr val="004448"/>
                          </a:solidFill>
                          <a:latin typeface="Microsoft Sans Serif"/>
                          <a:cs typeface="Microsoft Sans Serif"/>
                          <a:hlinkClick r:id="rId5" action="ppaction://hlinksldjump"/>
                        </a:rPr>
                        <a:t>E</a:t>
                      </a:r>
                      <a:r>
                        <a:rPr sz="1300" dirty="0">
                          <a:solidFill>
                            <a:srgbClr val="004448"/>
                          </a:solidFill>
                          <a:latin typeface="Microsoft Sans Serif"/>
                          <a:cs typeface="Microsoft Sans Serif"/>
                          <a:hlinkClick r:id="rId5" action="ppaction://hlinksldjump"/>
                        </a:rPr>
                        <a:t>ET</a:t>
                      </a:r>
                      <a:r>
                        <a:rPr sz="1300" spc="-60" dirty="0">
                          <a:solidFill>
                            <a:srgbClr val="004448"/>
                          </a:solidFill>
                          <a:latin typeface="Microsoft Sans Serif"/>
                          <a:cs typeface="Microsoft Sans Serif"/>
                          <a:hlinkClick r:id="rId5" action="ppaction://hlinksldjump"/>
                        </a:rPr>
                        <a:t> </a:t>
                      </a:r>
                      <a:r>
                        <a:rPr sz="1300" spc="10" dirty="0">
                          <a:solidFill>
                            <a:srgbClr val="004448"/>
                          </a:solidFill>
                          <a:latin typeface="Microsoft Sans Serif"/>
                          <a:cs typeface="Microsoft Sans Serif"/>
                          <a:hlinkClick r:id="rId5" action="ppaction://hlinksldjump"/>
                        </a:rPr>
                        <a:t>BE</a:t>
                      </a:r>
                      <a:r>
                        <a:rPr sz="1300" dirty="0">
                          <a:solidFill>
                            <a:srgbClr val="004448"/>
                          </a:solidFill>
                          <a:latin typeface="Microsoft Sans Serif"/>
                          <a:cs typeface="Microsoft Sans Serif"/>
                          <a:hlinkClick r:id="rId5" action="ppaction://hlinksldjump"/>
                        </a:rPr>
                        <a:t>AT</a:t>
                      </a:r>
                      <a:endParaRPr sz="1300">
                        <a:latin typeface="Microsoft Sans Serif"/>
                        <a:cs typeface="Microsoft Sans Serif"/>
                      </a:endParaRPr>
                    </a:p>
                  </a:txBody>
                  <a:tcPr marL="0" marR="0" marT="50800" marB="0"/>
                </a:tc>
                <a:tc>
                  <a:txBody>
                    <a:bodyPr/>
                    <a:lstStyle/>
                    <a:p>
                      <a:pPr marR="24130" algn="r">
                        <a:lnSpc>
                          <a:spcPct val="100000"/>
                        </a:lnSpc>
                        <a:spcBef>
                          <a:spcPts val="400"/>
                        </a:spcBef>
                      </a:pPr>
                      <a:r>
                        <a:rPr sz="1300" spc="-150" dirty="0">
                          <a:solidFill>
                            <a:srgbClr val="004448"/>
                          </a:solidFill>
                          <a:latin typeface="Microsoft Sans Serif"/>
                          <a:cs typeface="Microsoft Sans Serif"/>
                          <a:hlinkClick r:id="rId5" action="ppaction://hlinksldjump"/>
                        </a:rPr>
                        <a:t>59</a:t>
                      </a:r>
                      <a:endParaRPr sz="1300">
                        <a:latin typeface="Microsoft Sans Serif"/>
                        <a:cs typeface="Microsoft Sans Serif"/>
                      </a:endParaRPr>
                    </a:p>
                  </a:txBody>
                  <a:tcPr marL="0" marR="0" marT="50800" marB="0"/>
                </a:tc>
                <a:extLst>
                  <a:ext uri="{0D108BD9-81ED-4DB2-BD59-A6C34878D82A}">
                    <a16:rowId xmlns:a16="http://schemas.microsoft.com/office/drawing/2014/main" val="10002"/>
                  </a:ext>
                </a:extLst>
              </a:tr>
              <a:tr h="336550">
                <a:tc>
                  <a:txBody>
                    <a:bodyPr/>
                    <a:lstStyle/>
                    <a:p>
                      <a:pPr marR="10795" algn="ctr">
                        <a:lnSpc>
                          <a:spcPts val="2290"/>
                        </a:lnSpc>
                      </a:pPr>
                      <a:r>
                        <a:rPr sz="2200" b="1" spc="-5" dirty="0">
                          <a:solidFill>
                            <a:srgbClr val="F5C15B"/>
                          </a:solidFill>
                          <a:latin typeface="Calibri"/>
                          <a:cs typeface="Calibri"/>
                        </a:rPr>
                        <a:t>44</a:t>
                      </a:r>
                      <a:endParaRPr sz="2200">
                        <a:latin typeface="Calibri"/>
                        <a:cs typeface="Calibri"/>
                      </a:endParaRPr>
                    </a:p>
                  </a:txBody>
                  <a:tcPr marL="0" marR="0" marT="0" marB="0"/>
                </a:tc>
                <a:tc>
                  <a:txBody>
                    <a:bodyPr/>
                    <a:lstStyle/>
                    <a:p>
                      <a:pPr marL="48260">
                        <a:lnSpc>
                          <a:spcPct val="100000"/>
                        </a:lnSpc>
                        <a:spcBef>
                          <a:spcPts val="550"/>
                        </a:spcBef>
                      </a:pPr>
                      <a:r>
                        <a:rPr sz="1300" dirty="0">
                          <a:solidFill>
                            <a:srgbClr val="004448"/>
                          </a:solidFill>
                          <a:latin typeface="Microsoft Sans Serif"/>
                          <a:cs typeface="Microsoft Sans Serif"/>
                          <a:hlinkClick r:id="rId6" action="ppaction://hlinksldjump"/>
                        </a:rPr>
                        <a:t>SI</a:t>
                      </a:r>
                      <a:r>
                        <a:rPr sz="1300" spc="20" dirty="0">
                          <a:solidFill>
                            <a:srgbClr val="004448"/>
                          </a:solidFill>
                          <a:latin typeface="Microsoft Sans Serif"/>
                          <a:cs typeface="Microsoft Sans Serif"/>
                          <a:hlinkClick r:id="rId6" action="ppaction://hlinksldjump"/>
                        </a:rPr>
                        <a:t>M</a:t>
                      </a:r>
                      <a:r>
                        <a:rPr sz="1300" dirty="0">
                          <a:solidFill>
                            <a:srgbClr val="004448"/>
                          </a:solidFill>
                          <a:latin typeface="Microsoft Sans Serif"/>
                          <a:cs typeface="Microsoft Sans Serif"/>
                          <a:hlinkClick r:id="rId6" action="ppaction://hlinksldjump"/>
                        </a:rPr>
                        <a:t>P</a:t>
                      </a:r>
                      <a:r>
                        <a:rPr sz="1300" spc="15" dirty="0">
                          <a:solidFill>
                            <a:srgbClr val="004448"/>
                          </a:solidFill>
                          <a:latin typeface="Microsoft Sans Serif"/>
                          <a:cs typeface="Microsoft Sans Serif"/>
                          <a:hlinkClick r:id="rId6" action="ppaction://hlinksldjump"/>
                        </a:rPr>
                        <a:t>L</a:t>
                      </a:r>
                      <a:r>
                        <a:rPr sz="1300" dirty="0">
                          <a:solidFill>
                            <a:srgbClr val="004448"/>
                          </a:solidFill>
                          <a:latin typeface="Microsoft Sans Serif"/>
                          <a:cs typeface="Microsoft Sans Serif"/>
                          <a:hlinkClick r:id="rId6" action="ppaction://hlinksldjump"/>
                        </a:rPr>
                        <a:t>Y</a:t>
                      </a:r>
                      <a:r>
                        <a:rPr sz="1300" spc="-105" dirty="0">
                          <a:solidFill>
                            <a:srgbClr val="004448"/>
                          </a:solidFill>
                          <a:latin typeface="Microsoft Sans Serif"/>
                          <a:cs typeface="Microsoft Sans Serif"/>
                          <a:hlinkClick r:id="rId6" action="ppaction://hlinksldjump"/>
                        </a:rPr>
                        <a:t> </a:t>
                      </a:r>
                      <a:r>
                        <a:rPr sz="1300" spc="15" dirty="0">
                          <a:solidFill>
                            <a:srgbClr val="004448"/>
                          </a:solidFill>
                          <a:latin typeface="Microsoft Sans Serif"/>
                          <a:cs typeface="Microsoft Sans Serif"/>
                          <a:hlinkClick r:id="rId6" action="ppaction://hlinksldjump"/>
                        </a:rPr>
                        <a:t>G</a:t>
                      </a:r>
                      <a:r>
                        <a:rPr sz="1300" spc="10" dirty="0">
                          <a:solidFill>
                            <a:srgbClr val="004448"/>
                          </a:solidFill>
                          <a:latin typeface="Microsoft Sans Serif"/>
                          <a:cs typeface="Microsoft Sans Serif"/>
                          <a:hlinkClick r:id="rId6" action="ppaction://hlinksldjump"/>
                        </a:rPr>
                        <a:t>RE</a:t>
                      </a:r>
                      <a:r>
                        <a:rPr sz="1300" dirty="0">
                          <a:solidFill>
                            <a:srgbClr val="004448"/>
                          </a:solidFill>
                          <a:latin typeface="Microsoft Sans Serif"/>
                          <a:cs typeface="Microsoft Sans Serif"/>
                          <a:hlinkClick r:id="rId6" action="ppaction://hlinksldjump"/>
                        </a:rPr>
                        <a:t>EN</a:t>
                      </a:r>
                      <a:endParaRPr sz="1300">
                        <a:latin typeface="Microsoft Sans Serif"/>
                        <a:cs typeface="Microsoft Sans Serif"/>
                      </a:endParaRPr>
                    </a:p>
                  </a:txBody>
                  <a:tcPr marL="0" marR="0" marT="69850" marB="0"/>
                </a:tc>
                <a:tc>
                  <a:txBody>
                    <a:bodyPr/>
                    <a:lstStyle/>
                    <a:p>
                      <a:pPr marR="24130" algn="r">
                        <a:lnSpc>
                          <a:spcPct val="100000"/>
                        </a:lnSpc>
                        <a:spcBef>
                          <a:spcPts val="550"/>
                        </a:spcBef>
                      </a:pPr>
                      <a:r>
                        <a:rPr sz="1300" spc="-150" dirty="0">
                          <a:solidFill>
                            <a:srgbClr val="004448"/>
                          </a:solidFill>
                          <a:latin typeface="Microsoft Sans Serif"/>
                          <a:cs typeface="Microsoft Sans Serif"/>
                          <a:hlinkClick r:id="rId6" action="ppaction://hlinksldjump"/>
                        </a:rPr>
                        <a:t>60</a:t>
                      </a:r>
                      <a:endParaRPr sz="1300">
                        <a:latin typeface="Microsoft Sans Serif"/>
                        <a:cs typeface="Microsoft Sans Serif"/>
                      </a:endParaRPr>
                    </a:p>
                  </a:txBody>
                  <a:tcPr marL="0" marR="0" marT="69850" marB="0"/>
                </a:tc>
                <a:extLst>
                  <a:ext uri="{0D108BD9-81ED-4DB2-BD59-A6C34878D82A}">
                    <a16:rowId xmlns:a16="http://schemas.microsoft.com/office/drawing/2014/main" val="10003"/>
                  </a:ext>
                </a:extLst>
              </a:tr>
            </a:tbl>
          </a:graphicData>
        </a:graphic>
      </p:graphicFrame>
      <p:sp>
        <p:nvSpPr>
          <p:cNvPr id="12" name="object 12"/>
          <p:cNvSpPr txBox="1"/>
          <p:nvPr/>
        </p:nvSpPr>
        <p:spPr>
          <a:xfrm>
            <a:off x="4540380" y="9870134"/>
            <a:ext cx="2280920" cy="361950"/>
          </a:xfrm>
          <a:prstGeom prst="rect">
            <a:avLst/>
          </a:prstGeom>
        </p:spPr>
        <p:txBody>
          <a:bodyPr vert="horz" wrap="square" lIns="0" tIns="12697" rIns="0" bIns="0" rtlCol="0">
            <a:spAutoFit/>
          </a:bodyPr>
          <a:lstStyle/>
          <a:p>
            <a:pPr marL="12697" marR="5077">
              <a:spcBef>
                <a:spcPts val="100"/>
              </a:spcBef>
            </a:pPr>
            <a:r>
              <a:rPr sz="1100" spc="-150" dirty="0">
                <a:solidFill>
                  <a:srgbClr val="004448"/>
                </a:solidFill>
                <a:latin typeface="Microsoft Sans Serif"/>
                <a:cs typeface="Microsoft Sans Serif"/>
              </a:rPr>
              <a:t>ES</a:t>
            </a:r>
            <a:r>
              <a:rPr sz="1100" spc="-155" dirty="0">
                <a:solidFill>
                  <a:srgbClr val="004448"/>
                </a:solidFill>
                <a:latin typeface="Microsoft Sans Serif"/>
                <a:cs typeface="Microsoft Sans Serif"/>
              </a:rPr>
              <a:t>TE</a:t>
            </a:r>
            <a:r>
              <a:rPr sz="1100" spc="-30" dirty="0">
                <a:solidFill>
                  <a:srgbClr val="004448"/>
                </a:solidFill>
                <a:latin typeface="Microsoft Sans Serif"/>
                <a:cs typeface="Microsoft Sans Serif"/>
              </a:rPr>
              <a:t> </a:t>
            </a:r>
            <a:r>
              <a:rPr sz="1100" spc="-170" dirty="0">
                <a:solidFill>
                  <a:srgbClr val="004448"/>
                </a:solidFill>
                <a:latin typeface="Microsoft Sans Serif"/>
                <a:cs typeface="Microsoft Sans Serif"/>
              </a:rPr>
              <a:t>ME</a:t>
            </a:r>
            <a:r>
              <a:rPr sz="1100" spc="-165" dirty="0">
                <a:solidFill>
                  <a:srgbClr val="004448"/>
                </a:solidFill>
                <a:latin typeface="Microsoft Sans Serif"/>
                <a:cs typeface="Microsoft Sans Serif"/>
              </a:rPr>
              <a:t>N</a:t>
            </a:r>
            <a:r>
              <a:rPr sz="1100" spc="-175" dirty="0">
                <a:solidFill>
                  <a:srgbClr val="004448"/>
                </a:solidFill>
                <a:latin typeface="Microsoft Sans Serif"/>
                <a:cs typeface="Microsoft Sans Serif"/>
              </a:rPr>
              <a:t>Ú</a:t>
            </a:r>
            <a:r>
              <a:rPr sz="1100" spc="-40" dirty="0">
                <a:solidFill>
                  <a:srgbClr val="004448"/>
                </a:solidFill>
                <a:latin typeface="Microsoft Sans Serif"/>
                <a:cs typeface="Microsoft Sans Serif"/>
              </a:rPr>
              <a:t> </a:t>
            </a:r>
            <a:r>
              <a:rPr sz="1100" spc="-150" dirty="0">
                <a:solidFill>
                  <a:srgbClr val="004448"/>
                </a:solidFill>
                <a:latin typeface="Microsoft Sans Serif"/>
                <a:cs typeface="Microsoft Sans Serif"/>
              </a:rPr>
              <a:t>E</a:t>
            </a:r>
            <a:r>
              <a:rPr sz="1100" spc="-160" dirty="0">
                <a:solidFill>
                  <a:srgbClr val="004448"/>
                </a:solidFill>
                <a:latin typeface="Microsoft Sans Serif"/>
                <a:cs typeface="Microsoft Sans Serif"/>
              </a:rPr>
              <a:t>S</a:t>
            </a:r>
            <a:r>
              <a:rPr sz="1100" spc="-40" dirty="0">
                <a:solidFill>
                  <a:srgbClr val="004448"/>
                </a:solidFill>
                <a:latin typeface="Microsoft Sans Serif"/>
                <a:cs typeface="Microsoft Sans Serif"/>
              </a:rPr>
              <a:t> </a:t>
            </a:r>
            <a:r>
              <a:rPr sz="1100" spc="-70" dirty="0">
                <a:solidFill>
                  <a:srgbClr val="004448"/>
                </a:solidFill>
                <a:latin typeface="Microsoft Sans Serif"/>
                <a:cs typeface="Microsoft Sans Serif"/>
              </a:rPr>
              <a:t>I</a:t>
            </a:r>
            <a:r>
              <a:rPr sz="1100" spc="-165" dirty="0">
                <a:solidFill>
                  <a:srgbClr val="004448"/>
                </a:solidFill>
                <a:latin typeface="Microsoft Sans Serif"/>
                <a:cs typeface="Microsoft Sans Serif"/>
              </a:rPr>
              <a:t>N</a:t>
            </a:r>
            <a:r>
              <a:rPr sz="1100" spc="-140" dirty="0">
                <a:solidFill>
                  <a:srgbClr val="004448"/>
                </a:solidFill>
                <a:latin typeface="Microsoft Sans Serif"/>
                <a:cs typeface="Microsoft Sans Serif"/>
              </a:rPr>
              <a:t>T</a:t>
            </a:r>
            <a:r>
              <a:rPr sz="1100" spc="-150" dirty="0">
                <a:solidFill>
                  <a:srgbClr val="004448"/>
                </a:solidFill>
                <a:latin typeface="Microsoft Sans Serif"/>
                <a:cs typeface="Microsoft Sans Serif"/>
              </a:rPr>
              <a:t>E</a:t>
            </a:r>
            <a:r>
              <a:rPr sz="1100" spc="-165" dirty="0">
                <a:solidFill>
                  <a:srgbClr val="004448"/>
                </a:solidFill>
                <a:latin typeface="Microsoft Sans Serif"/>
                <a:cs typeface="Microsoft Sans Serif"/>
              </a:rPr>
              <a:t>R</a:t>
            </a:r>
            <a:r>
              <a:rPr sz="1100" spc="-150" dirty="0">
                <a:solidFill>
                  <a:srgbClr val="004448"/>
                </a:solidFill>
                <a:latin typeface="Microsoft Sans Serif"/>
                <a:cs typeface="Microsoft Sans Serif"/>
              </a:rPr>
              <a:t>A</a:t>
            </a:r>
            <a:r>
              <a:rPr sz="1100" spc="-165" dirty="0">
                <a:solidFill>
                  <a:srgbClr val="004448"/>
                </a:solidFill>
                <a:latin typeface="Microsoft Sans Serif"/>
                <a:cs typeface="Microsoft Sans Serif"/>
              </a:rPr>
              <a:t>C</a:t>
            </a:r>
            <a:r>
              <a:rPr sz="1100" spc="-150" dirty="0">
                <a:solidFill>
                  <a:srgbClr val="004448"/>
                </a:solidFill>
                <a:latin typeface="Microsoft Sans Serif"/>
                <a:cs typeface="Microsoft Sans Serif"/>
              </a:rPr>
              <a:t>T</a:t>
            </a:r>
            <a:r>
              <a:rPr sz="1100" spc="-60" dirty="0">
                <a:solidFill>
                  <a:srgbClr val="004448"/>
                </a:solidFill>
                <a:latin typeface="Microsoft Sans Serif"/>
                <a:cs typeface="Microsoft Sans Serif"/>
              </a:rPr>
              <a:t>I</a:t>
            </a:r>
            <a:r>
              <a:rPr sz="1100" spc="-150" dirty="0">
                <a:solidFill>
                  <a:srgbClr val="004448"/>
                </a:solidFill>
                <a:latin typeface="Microsoft Sans Serif"/>
                <a:cs typeface="Microsoft Sans Serif"/>
              </a:rPr>
              <a:t>V</a:t>
            </a:r>
            <a:r>
              <a:rPr sz="1100" spc="-130" dirty="0">
                <a:solidFill>
                  <a:srgbClr val="004448"/>
                </a:solidFill>
                <a:latin typeface="Microsoft Sans Serif"/>
                <a:cs typeface="Microsoft Sans Serif"/>
              </a:rPr>
              <a:t>O,</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H</a:t>
            </a:r>
            <a:r>
              <a:rPr sz="1100" spc="-155" dirty="0">
                <a:solidFill>
                  <a:srgbClr val="004448"/>
                </a:solidFill>
                <a:latin typeface="Microsoft Sans Serif"/>
                <a:cs typeface="Microsoft Sans Serif"/>
              </a:rPr>
              <a:t>AZ</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C</a:t>
            </a:r>
            <a:r>
              <a:rPr sz="1100" spc="-135" dirty="0">
                <a:solidFill>
                  <a:srgbClr val="004448"/>
                </a:solidFill>
                <a:latin typeface="Microsoft Sans Serif"/>
                <a:cs typeface="Microsoft Sans Serif"/>
              </a:rPr>
              <a:t>L</a:t>
            </a:r>
            <a:r>
              <a:rPr sz="1100" spc="-60" dirty="0">
                <a:solidFill>
                  <a:srgbClr val="004448"/>
                </a:solidFill>
                <a:latin typeface="Microsoft Sans Serif"/>
                <a:cs typeface="Microsoft Sans Serif"/>
              </a:rPr>
              <a:t>I</a:t>
            </a:r>
            <a:r>
              <a:rPr sz="1100" spc="-165" dirty="0">
                <a:solidFill>
                  <a:srgbClr val="004448"/>
                </a:solidFill>
                <a:latin typeface="Microsoft Sans Serif"/>
                <a:cs typeface="Microsoft Sans Serif"/>
              </a:rPr>
              <a:t>C</a:t>
            </a:r>
            <a:r>
              <a:rPr sz="1100" spc="-100" dirty="0">
                <a:solidFill>
                  <a:srgbClr val="004448"/>
                </a:solidFill>
                <a:latin typeface="Microsoft Sans Serif"/>
                <a:cs typeface="Microsoft Sans Serif"/>
              </a:rPr>
              <a:t>K  </a:t>
            </a:r>
            <a:r>
              <a:rPr sz="1100" spc="-150" dirty="0">
                <a:solidFill>
                  <a:srgbClr val="004448"/>
                </a:solidFill>
                <a:latin typeface="Microsoft Sans Serif"/>
                <a:cs typeface="Microsoft Sans Serif"/>
              </a:rPr>
              <a:t>PA</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UN</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N</a:t>
            </a:r>
            <a:r>
              <a:rPr sz="1100" spc="-150" dirty="0">
                <a:solidFill>
                  <a:srgbClr val="004448"/>
                </a:solidFill>
                <a:latin typeface="Microsoft Sans Serif"/>
                <a:cs typeface="Microsoft Sans Serif"/>
              </a:rPr>
              <a:t>AVE</a:t>
            </a:r>
            <a:r>
              <a:rPr sz="1100" spc="-180" dirty="0">
                <a:solidFill>
                  <a:srgbClr val="004448"/>
                </a:solidFill>
                <a:latin typeface="Microsoft Sans Serif"/>
                <a:cs typeface="Microsoft Sans Serif"/>
              </a:rPr>
              <a:t>G</a:t>
            </a:r>
            <a:r>
              <a:rPr sz="1100" spc="-150" dirty="0">
                <a:solidFill>
                  <a:srgbClr val="004448"/>
                </a:solidFill>
                <a:latin typeface="Microsoft Sans Serif"/>
                <a:cs typeface="Microsoft Sans Serif"/>
              </a:rPr>
              <a:t>A</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80" dirty="0">
                <a:solidFill>
                  <a:srgbClr val="004448"/>
                </a:solidFill>
                <a:latin typeface="Microsoft Sans Serif"/>
                <a:cs typeface="Microsoft Sans Serif"/>
              </a:rPr>
              <a:t>Ó</a:t>
            </a:r>
            <a:r>
              <a:rPr sz="1100" spc="-175" dirty="0">
                <a:solidFill>
                  <a:srgbClr val="004448"/>
                </a:solidFill>
                <a:latin typeface="Microsoft Sans Serif"/>
                <a:cs typeface="Microsoft Sans Serif"/>
              </a:rPr>
              <a:t>N</a:t>
            </a:r>
            <a:r>
              <a:rPr sz="1100" spc="-40" dirty="0">
                <a:solidFill>
                  <a:srgbClr val="004448"/>
                </a:solidFill>
                <a:latin typeface="Microsoft Sans Serif"/>
                <a:cs typeface="Microsoft Sans Serif"/>
              </a:rPr>
              <a:t> </a:t>
            </a:r>
            <a:r>
              <a:rPr sz="1100" spc="-140" dirty="0">
                <a:solidFill>
                  <a:srgbClr val="004448"/>
                </a:solidFill>
                <a:latin typeface="Microsoft Sans Serif"/>
                <a:cs typeface="Microsoft Sans Serif"/>
              </a:rPr>
              <a:t>F</a:t>
            </a:r>
            <a:r>
              <a:rPr sz="1100" spc="-150" dirty="0">
                <a:solidFill>
                  <a:srgbClr val="004448"/>
                </a:solidFill>
                <a:latin typeface="Microsoft Sans Serif"/>
                <a:cs typeface="Microsoft Sans Serif"/>
              </a:rPr>
              <a:t>Á</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35" dirty="0">
                <a:solidFill>
                  <a:srgbClr val="004448"/>
                </a:solidFill>
                <a:latin typeface="Microsoft Sans Serif"/>
                <a:cs typeface="Microsoft Sans Serif"/>
              </a:rPr>
              <a:t>L</a:t>
            </a:r>
            <a:r>
              <a:rPr sz="1100" spc="-40" dirty="0">
                <a:solidFill>
                  <a:srgbClr val="004448"/>
                </a:solidFill>
                <a:latin typeface="Microsoft Sans Serif"/>
                <a:cs typeface="Microsoft Sans Serif"/>
              </a:rPr>
              <a:t> </a:t>
            </a:r>
            <a:r>
              <a:rPr sz="1100" spc="-160" dirty="0">
                <a:solidFill>
                  <a:srgbClr val="004448"/>
                </a:solidFill>
                <a:latin typeface="Microsoft Sans Serif"/>
                <a:cs typeface="Microsoft Sans Serif"/>
              </a:rPr>
              <a:t>Y</a:t>
            </a:r>
            <a:r>
              <a:rPr sz="1100" spc="-10" dirty="0">
                <a:solidFill>
                  <a:srgbClr val="004448"/>
                </a:solidFill>
                <a:latin typeface="Microsoft Sans Serif"/>
                <a:cs typeface="Microsoft Sans Serif"/>
              </a:rPr>
              <a:t> </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Á</a:t>
            </a:r>
            <a:r>
              <a:rPr sz="1100" spc="-150" dirty="0">
                <a:solidFill>
                  <a:srgbClr val="004448"/>
                </a:solidFill>
                <a:latin typeface="Microsoft Sans Serif"/>
                <a:cs typeface="Microsoft Sans Serif"/>
              </a:rPr>
              <a:t>P</a:t>
            </a:r>
            <a:r>
              <a:rPr sz="1100" spc="-60" dirty="0">
                <a:solidFill>
                  <a:srgbClr val="004448"/>
                </a:solidFill>
                <a:latin typeface="Microsoft Sans Serif"/>
                <a:cs typeface="Microsoft Sans Serif"/>
              </a:rPr>
              <a:t>I</a:t>
            </a:r>
            <a:r>
              <a:rPr sz="1100" spc="-165" dirty="0">
                <a:solidFill>
                  <a:srgbClr val="004448"/>
                </a:solidFill>
                <a:latin typeface="Microsoft Sans Serif"/>
                <a:cs typeface="Microsoft Sans Serif"/>
              </a:rPr>
              <a:t>D</a:t>
            </a:r>
            <a:r>
              <a:rPr sz="1100" spc="-160" dirty="0">
                <a:solidFill>
                  <a:srgbClr val="004448"/>
                </a:solidFill>
                <a:latin typeface="Microsoft Sans Serif"/>
                <a:cs typeface="Microsoft Sans Serif"/>
              </a:rPr>
              <a:t>A</a:t>
            </a:r>
            <a:endParaRPr sz="1100">
              <a:latin typeface="Microsoft Sans Serif"/>
              <a:cs typeface="Microsoft Sans Serif"/>
            </a:endParaRPr>
          </a:p>
        </p:txBody>
      </p:sp>
      <p:sp>
        <p:nvSpPr>
          <p:cNvPr id="13" name="object 13"/>
          <p:cNvSpPr txBox="1"/>
          <p:nvPr/>
        </p:nvSpPr>
        <p:spPr>
          <a:xfrm>
            <a:off x="7137907" y="10038082"/>
            <a:ext cx="463550" cy="182195"/>
          </a:xfrm>
          <a:prstGeom prst="rect">
            <a:avLst/>
          </a:prstGeom>
        </p:spPr>
        <p:txBody>
          <a:bodyPr vert="horz" wrap="square" lIns="0" tIns="12697" rIns="0" bIns="0" rtlCol="0">
            <a:spAutoFit/>
          </a:bodyPr>
          <a:lstStyle/>
          <a:p>
            <a:pPr marL="12697">
              <a:spcBef>
                <a:spcPts val="100"/>
              </a:spcBef>
              <a:tabLst>
                <a:tab pos="450080" algn="l"/>
              </a:tabLst>
            </a:pPr>
            <a:r>
              <a:rPr sz="1100" u="sng" spc="-55" dirty="0">
                <a:solidFill>
                  <a:srgbClr val="004448"/>
                </a:solidFill>
                <a:uFill>
                  <a:solidFill>
                    <a:srgbClr val="F5C15B"/>
                  </a:solidFill>
                </a:uFill>
                <a:latin typeface="Microsoft Sans Serif"/>
                <a:cs typeface="Microsoft Sans Serif"/>
              </a:rPr>
              <a:t> 	</a:t>
            </a:r>
            <a:endParaRPr sz="1100">
              <a:latin typeface="Microsoft Sans Serif"/>
              <a:cs typeface="Microsoft Sans Serif"/>
            </a:endParaRPr>
          </a:p>
        </p:txBody>
      </p:sp>
      <p:sp>
        <p:nvSpPr>
          <p:cNvPr id="14" name="object 14"/>
          <p:cNvSpPr txBox="1"/>
          <p:nvPr/>
        </p:nvSpPr>
        <p:spPr>
          <a:xfrm>
            <a:off x="7277344" y="8038407"/>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5503544"/>
            <a:ext cx="3014980" cy="1416685"/>
          </a:xfrm>
          <a:prstGeom prst="rect">
            <a:avLst/>
          </a:prstGeom>
        </p:spPr>
        <p:txBody>
          <a:bodyPr vert="horz" wrap="square" lIns="0" tIns="12697" rIns="0" bIns="0" rtlCol="0">
            <a:spAutoFit/>
          </a:bodyPr>
          <a:lstStyle/>
          <a:p>
            <a:pPr marL="12697" algn="just">
              <a:lnSpc>
                <a:spcPts val="1417"/>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lgn="just">
              <a:lnSpc>
                <a:spcPts val="1180"/>
              </a:lnSpc>
            </a:pPr>
            <a:r>
              <a:rPr sz="1000" spc="-5" dirty="0">
                <a:solidFill>
                  <a:srgbClr val="57585B"/>
                </a:solidFill>
                <a:latin typeface="Microsoft Sans Serif"/>
                <a:cs typeface="Microsoft Sans Serif"/>
              </a:rPr>
              <a:t>Vegan</a:t>
            </a:r>
            <a:r>
              <a:rPr sz="1000" spc="400" dirty="0">
                <a:solidFill>
                  <a:srgbClr val="57585B"/>
                </a:solidFill>
                <a:latin typeface="Microsoft Sans Serif"/>
                <a:cs typeface="Microsoft Sans Serif"/>
              </a:rPr>
              <a:t> </a:t>
            </a:r>
            <a:r>
              <a:rPr sz="1000" spc="-5" dirty="0">
                <a:solidFill>
                  <a:srgbClr val="57585B"/>
                </a:solidFill>
                <a:latin typeface="Microsoft Sans Serif"/>
                <a:cs typeface="Microsoft Sans Serif"/>
              </a:rPr>
              <a:t>Junkies</a:t>
            </a:r>
            <a:r>
              <a:rPr sz="1000" spc="405"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40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propiedad</a:t>
            </a:r>
            <a:r>
              <a:rPr sz="1000" spc="42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38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a:t>
            </a:r>
            <a:r>
              <a:rPr sz="1000" spc="409" dirty="0">
                <a:solidFill>
                  <a:srgbClr val="57585B"/>
                </a:solidFill>
                <a:latin typeface="Microsoft Sans Serif"/>
                <a:cs typeface="Microsoft Sans Serif"/>
              </a:rPr>
              <a:t> </a:t>
            </a:r>
            <a:r>
              <a:rPr sz="1000" spc="-5" dirty="0">
                <a:solidFill>
                  <a:srgbClr val="57585B"/>
                </a:solidFill>
                <a:latin typeface="Microsoft Sans Serif"/>
                <a:cs typeface="Microsoft Sans Serif"/>
              </a:rPr>
              <a:t>dirigida</a:t>
            </a:r>
            <a:r>
              <a:rPr sz="1000" spc="409"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endParaRPr sz="1000">
              <a:latin typeface="Microsoft Sans Serif"/>
              <a:cs typeface="Microsoft Sans Serif"/>
            </a:endParaRPr>
          </a:p>
          <a:p>
            <a:pPr marL="12697" marR="5077" algn="just">
              <a:lnSpc>
                <a:spcPct val="99300"/>
              </a:lnSpc>
              <a:spcBef>
                <a:spcPts val="5"/>
              </a:spcBef>
            </a:pPr>
            <a:r>
              <a:rPr sz="1000" spc="-5" dirty="0">
                <a:solidFill>
                  <a:srgbClr val="57585B"/>
                </a:solidFill>
                <a:latin typeface="Microsoft Sans Serif"/>
                <a:cs typeface="Microsoft Sans Serif"/>
              </a:rPr>
              <a:t>Sophie,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ex</a:t>
            </a:r>
            <a:r>
              <a:rPr sz="1000" dirty="0">
                <a:solidFill>
                  <a:srgbClr val="57585B"/>
                </a:solidFill>
                <a:latin typeface="Microsoft Sans Serif"/>
                <a:cs typeface="Microsoft Sans Serif"/>
              </a:rPr>
              <a:t> maestra</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Dave,</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un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ex</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cineasta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comercial.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Sophie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vegana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había </a:t>
            </a:r>
            <a:r>
              <a:rPr sz="1000" spc="-5" dirty="0">
                <a:solidFill>
                  <a:srgbClr val="57585B"/>
                </a:solidFill>
                <a:latin typeface="Microsoft Sans Serif"/>
                <a:cs typeface="Microsoft Sans Serif"/>
              </a:rPr>
              <a:t>soñado</a:t>
            </a:r>
            <a:r>
              <a:rPr sz="1000" dirty="0">
                <a:solidFill>
                  <a:srgbClr val="57585B"/>
                </a:solidFill>
                <a:latin typeface="Microsoft Sans Serif"/>
                <a:cs typeface="Microsoft Sans Serif"/>
              </a:rPr>
              <a:t> con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tener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propio negocio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alimentos y Dave </a:t>
            </a:r>
            <a:r>
              <a:rPr sz="1000" dirty="0">
                <a:solidFill>
                  <a:srgbClr val="57585B"/>
                </a:solidFill>
                <a:latin typeface="Microsoft Sans Serif"/>
                <a:cs typeface="Microsoft Sans Serif"/>
              </a:rPr>
              <a:t>ganó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interés mientras </a:t>
            </a:r>
            <a:r>
              <a:rPr sz="1000" spc="5" dirty="0">
                <a:solidFill>
                  <a:srgbClr val="57585B"/>
                </a:solidFill>
                <a:latin typeface="Microsoft Sans Serif"/>
                <a:cs typeface="Microsoft Sans Serif"/>
              </a:rPr>
              <a:t>hacía </a:t>
            </a:r>
            <a:r>
              <a:rPr sz="1000" spc="-5" dirty="0">
                <a:solidFill>
                  <a:srgbClr val="57585B"/>
                </a:solidFill>
                <a:latin typeface="Microsoft Sans Serif"/>
                <a:cs typeface="Microsoft Sans Serif"/>
              </a:rPr>
              <a:t>una serie de </a:t>
            </a:r>
            <a:r>
              <a:rPr sz="1000" dirty="0">
                <a:solidFill>
                  <a:srgbClr val="57585B"/>
                </a:solidFill>
                <a:latin typeface="Microsoft Sans Serif"/>
                <a:cs typeface="Microsoft Sans Serif"/>
              </a:rPr>
              <a:t>películas </a:t>
            </a:r>
            <a:r>
              <a:rPr sz="1000" spc="-5" dirty="0">
                <a:solidFill>
                  <a:srgbClr val="57585B"/>
                </a:solidFill>
                <a:latin typeface="Microsoft Sans Serif"/>
                <a:cs typeface="Microsoft Sans Serif"/>
              </a:rPr>
              <a:t>con </a:t>
            </a:r>
            <a:r>
              <a:rPr sz="1000" dirty="0">
                <a:solidFill>
                  <a:srgbClr val="57585B"/>
                </a:solidFill>
                <a:latin typeface="Microsoft Sans Serif"/>
                <a:cs typeface="Microsoft Sans Serif"/>
              </a:rPr>
              <a:t>un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popular</a:t>
            </a:r>
            <a:r>
              <a:rPr sz="1000" dirty="0">
                <a:solidFill>
                  <a:srgbClr val="57585B"/>
                </a:solidFill>
                <a:latin typeface="Microsoft Sans Serif"/>
                <a:cs typeface="Microsoft Sans Serif"/>
              </a:rPr>
              <a:t> chef</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televisión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durante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Veganuary.</a:t>
            </a:r>
            <a:r>
              <a:rPr sz="1000" dirty="0">
                <a:solidFill>
                  <a:srgbClr val="57585B"/>
                </a:solidFill>
                <a:latin typeface="Microsoft Sans Serif"/>
                <a:cs typeface="Microsoft Sans Serif"/>
              </a:rPr>
              <a:t> En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enero de 2019,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sueño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hizo realidad cuando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nació</a:t>
            </a:r>
            <a:r>
              <a:rPr sz="1000" spc="335" dirty="0">
                <a:solidFill>
                  <a:srgbClr val="57585B"/>
                </a:solidFill>
                <a:latin typeface="Microsoft Sans Serif"/>
                <a:cs typeface="Microsoft Sans Serif"/>
              </a:rPr>
              <a:t>  </a:t>
            </a:r>
            <a:r>
              <a:rPr sz="1000" spc="-5" dirty="0">
                <a:solidFill>
                  <a:srgbClr val="57585B"/>
                </a:solidFill>
                <a:latin typeface="Microsoft Sans Serif"/>
                <a:cs typeface="Microsoft Sans Serif"/>
              </a:rPr>
              <a:t>Vegan</a:t>
            </a:r>
            <a:r>
              <a:rPr sz="1000" spc="935" dirty="0">
                <a:solidFill>
                  <a:srgbClr val="57585B"/>
                </a:solidFill>
                <a:latin typeface="Microsoft Sans Serif"/>
                <a:cs typeface="Microsoft Sans Serif"/>
              </a:rPr>
              <a:t> </a:t>
            </a:r>
            <a:r>
              <a:rPr sz="1000" spc="-5" dirty="0">
                <a:solidFill>
                  <a:srgbClr val="57585B"/>
                </a:solidFill>
                <a:latin typeface="Microsoft Sans Serif"/>
                <a:cs typeface="Microsoft Sans Serif"/>
              </a:rPr>
              <a:t>Junkies.</a:t>
            </a:r>
            <a:r>
              <a:rPr sz="1000" spc="330" dirty="0">
                <a:solidFill>
                  <a:srgbClr val="57585B"/>
                </a:solidFill>
                <a:latin typeface="Microsoft Sans Serif"/>
                <a:cs typeface="Microsoft Sans Serif"/>
              </a:rPr>
              <a:t>  </a:t>
            </a:r>
            <a:r>
              <a:rPr sz="1000" spc="-5" dirty="0">
                <a:solidFill>
                  <a:srgbClr val="57585B"/>
                </a:solidFill>
                <a:latin typeface="Microsoft Sans Serif"/>
                <a:cs typeface="Microsoft Sans Serif"/>
              </a:rPr>
              <a:t>Tienen</a:t>
            </a:r>
            <a:r>
              <a:rPr sz="1000" spc="325" dirty="0">
                <a:solidFill>
                  <a:srgbClr val="57585B"/>
                </a:solidFill>
                <a:latin typeface="Microsoft Sans Serif"/>
                <a:cs typeface="Microsoft Sans Serif"/>
              </a:rPr>
              <a:t>  </a:t>
            </a:r>
            <a:r>
              <a:rPr sz="1000" dirty="0">
                <a:solidFill>
                  <a:srgbClr val="57585B"/>
                </a:solidFill>
                <a:latin typeface="Microsoft Sans Serif"/>
                <a:cs typeface="Microsoft Sans Serif"/>
              </a:rPr>
              <a:t>su   </a:t>
            </a:r>
            <a:r>
              <a:rPr sz="1000" spc="125" dirty="0">
                <a:solidFill>
                  <a:srgbClr val="57585B"/>
                </a:solidFill>
                <a:latin typeface="Microsoft Sans Serif"/>
                <a:cs typeface="Microsoft Sans Serif"/>
              </a:rPr>
              <a:t> </a:t>
            </a:r>
            <a:r>
              <a:rPr sz="1000" dirty="0">
                <a:solidFill>
                  <a:srgbClr val="57585B"/>
                </a:solidFill>
                <a:latin typeface="Microsoft Sans Serif"/>
                <a:cs typeface="Microsoft Sans Serif"/>
              </a:rPr>
              <a:t>sede   </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endParaRPr sz="1000">
              <a:latin typeface="Microsoft Sans Serif"/>
              <a:cs typeface="Microsoft Sans Serif"/>
            </a:endParaRPr>
          </a:p>
        </p:txBody>
      </p:sp>
      <p:sp>
        <p:nvSpPr>
          <p:cNvPr id="3" name="object 3"/>
          <p:cNvSpPr txBox="1"/>
          <p:nvPr/>
        </p:nvSpPr>
        <p:spPr>
          <a:xfrm>
            <a:off x="723394" y="6894959"/>
            <a:ext cx="3018155" cy="2146935"/>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57585B"/>
                </a:solidFill>
                <a:latin typeface="Microsoft Sans Serif"/>
                <a:cs typeface="Microsoft Sans Serif"/>
              </a:rPr>
              <a:t>Manchester, pero antes 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Covid-19 viajaban por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 el Reino Unido para proporcionar alimentos 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base</a:t>
            </a:r>
            <a:r>
              <a:rPr sz="1000" dirty="0">
                <a:solidFill>
                  <a:srgbClr val="57585B"/>
                </a:solidFill>
                <a:latin typeface="Microsoft Sans Serif"/>
                <a:cs typeface="Microsoft Sans Serif"/>
              </a:rPr>
              <a:t> de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plantas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deliciosamente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adictivos,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cualquier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evento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grande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pequeño.</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Ofrecían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callejera</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estilo</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pop</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up</a:t>
            </a:r>
            <a:r>
              <a:rPr sz="1000" spc="110" dirty="0">
                <a:solidFill>
                  <a:srgbClr val="57585B"/>
                </a:solidFill>
                <a:latin typeface="Microsoft Sans Serif"/>
                <a:cs typeface="Microsoft Sans Serif"/>
              </a:rPr>
              <a:t> </a:t>
            </a:r>
            <a:r>
              <a:rPr sz="1000" spc="-5" dirty="0">
                <a:solidFill>
                  <a:srgbClr val="57585B"/>
                </a:solidFill>
                <a:latin typeface="Microsoft Sans Serif"/>
                <a:cs typeface="Microsoft Sans Serif"/>
              </a:rPr>
              <a:t>servida</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10" dirty="0">
                <a:solidFill>
                  <a:srgbClr val="57585B"/>
                </a:solidFill>
                <a:latin typeface="Microsoft Sans Serif"/>
                <a:cs typeface="Microsoft Sans Serif"/>
              </a:rPr>
              <a:t> </a:t>
            </a:r>
            <a:r>
              <a:rPr sz="1000" dirty="0">
                <a:solidFill>
                  <a:srgbClr val="57585B"/>
                </a:solidFill>
                <a:latin typeface="Microsoft Sans Serif"/>
                <a:cs typeface="Microsoft Sans Serif"/>
              </a:rPr>
              <a:t>un</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puesto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aire</a:t>
            </a:r>
            <a:r>
              <a:rPr sz="1000" spc="-5" dirty="0">
                <a:solidFill>
                  <a:srgbClr val="57585B"/>
                </a:solidFill>
                <a:latin typeface="Microsoft Sans Serif"/>
                <a:cs typeface="Microsoft Sans Serif"/>
              </a:rPr>
              <a:t> libre,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desayunos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boda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4</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platos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podían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atender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30</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3000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personas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festivales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eventos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corporativos.</a:t>
            </a:r>
            <a:r>
              <a:rPr sz="1000" dirty="0">
                <a:solidFill>
                  <a:srgbClr val="57585B"/>
                </a:solidFill>
                <a:latin typeface="Microsoft Sans Serif"/>
                <a:cs typeface="Microsoft Sans Serif"/>
              </a:rPr>
              <a:t> No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negocio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predicar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veganismo,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simplemente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cocinan</a:t>
            </a:r>
            <a:r>
              <a:rPr sz="1000" spc="-5" dirty="0">
                <a:solidFill>
                  <a:srgbClr val="57585B"/>
                </a:solidFill>
                <a:latin typeface="Microsoft Sans Serif"/>
                <a:cs typeface="Microsoft Sans Serif"/>
              </a:rPr>
              <a:t> y</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sirven</a:t>
            </a:r>
            <a:r>
              <a:rPr sz="1000" spc="-5" dirty="0">
                <a:solidFill>
                  <a:srgbClr val="57585B"/>
                </a:solidFill>
                <a:latin typeface="Microsoft Sans Serif"/>
                <a:cs typeface="Microsoft Sans Serif"/>
              </a:rPr>
              <a:t> “comida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sabrosa,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satisfactoria y reconfortante” </a:t>
            </a:r>
            <a:r>
              <a:rPr sz="1000" spc="-10" dirty="0">
                <a:solidFill>
                  <a:srgbClr val="57585B"/>
                </a:solidFill>
                <a:latin typeface="Microsoft Sans Serif"/>
                <a:cs typeface="Microsoft Sans Serif"/>
              </a:rPr>
              <a:t>que </a:t>
            </a:r>
            <a:r>
              <a:rPr sz="1000" spc="-5" dirty="0">
                <a:solidFill>
                  <a:srgbClr val="57585B"/>
                </a:solidFill>
                <a:latin typeface="Microsoft Sans Serif"/>
                <a:cs typeface="Microsoft Sans Serif"/>
              </a:rPr>
              <a:t>resulta ser </a:t>
            </a:r>
            <a:r>
              <a:rPr sz="1000" spc="-10" dirty="0">
                <a:solidFill>
                  <a:srgbClr val="57585B"/>
                </a:solidFill>
                <a:latin typeface="Microsoft Sans Serif"/>
                <a:cs typeface="Microsoft Sans Serif"/>
              </a:rPr>
              <a:t>100% </a:t>
            </a:r>
            <a:r>
              <a:rPr sz="1000" spc="-5" dirty="0">
                <a:solidFill>
                  <a:srgbClr val="57585B"/>
                </a:solidFill>
                <a:latin typeface="Microsoft Sans Serif"/>
                <a:cs typeface="Microsoft Sans Serif"/>
              </a:rPr>
              <a:t> vegetal.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flexibles,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amigables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dedican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asegurarse de que la comida de sus eventos sea </a:t>
            </a:r>
            <a:r>
              <a:rPr sz="1000" dirty="0">
                <a:solidFill>
                  <a:srgbClr val="57585B"/>
                </a:solidFill>
                <a:latin typeface="Microsoft Sans Serif"/>
                <a:cs typeface="Microsoft Sans Serif"/>
              </a:rPr>
              <a:t>un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éxito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perfecto.</a:t>
            </a:r>
            <a:endParaRPr sz="1000">
              <a:latin typeface="Microsoft Sans Serif"/>
              <a:cs typeface="Microsoft Sans Serif"/>
            </a:endParaRPr>
          </a:p>
        </p:txBody>
      </p:sp>
      <p:sp>
        <p:nvSpPr>
          <p:cNvPr id="4" name="object 4"/>
          <p:cNvSpPr txBox="1"/>
          <p:nvPr/>
        </p:nvSpPr>
        <p:spPr>
          <a:xfrm>
            <a:off x="4099943" y="2729229"/>
            <a:ext cx="3020695" cy="2851176"/>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6982" algn="just">
              <a:lnSpc>
                <a:spcPts val="1190"/>
              </a:lnSpc>
              <a:spcBef>
                <a:spcPts val="30"/>
              </a:spcBef>
            </a:pPr>
            <a:r>
              <a:rPr sz="1000" spc="-35" dirty="0">
                <a:solidFill>
                  <a:srgbClr val="57585B"/>
                </a:solidFill>
                <a:latin typeface="Microsoft Sans Serif"/>
                <a:cs typeface="Microsoft Sans Serif"/>
              </a:rPr>
              <a:t>Las </a:t>
            </a:r>
            <a:r>
              <a:rPr sz="1000" spc="-40" dirty="0">
                <a:solidFill>
                  <a:srgbClr val="57585B"/>
                </a:solidFill>
                <a:latin typeface="Microsoft Sans Serif"/>
                <a:cs typeface="Microsoft Sans Serif"/>
              </a:rPr>
              <a:t>comidas </a:t>
            </a:r>
            <a:r>
              <a:rPr sz="1000" spc="-35" dirty="0">
                <a:solidFill>
                  <a:srgbClr val="57585B"/>
                </a:solidFill>
                <a:latin typeface="Microsoft Sans Serif"/>
                <a:cs typeface="Microsoft Sans Serif"/>
              </a:rPr>
              <a:t>a </a:t>
            </a:r>
            <a:r>
              <a:rPr sz="1000" spc="-40" dirty="0">
                <a:solidFill>
                  <a:srgbClr val="57585B"/>
                </a:solidFill>
                <a:latin typeface="Microsoft Sans Serif"/>
                <a:cs typeface="Microsoft Sans Serif"/>
              </a:rPr>
              <a:t>base </a:t>
            </a:r>
            <a:r>
              <a:rPr sz="1000" spc="-35" dirty="0">
                <a:solidFill>
                  <a:srgbClr val="57585B"/>
                </a:solidFill>
                <a:latin typeface="Microsoft Sans Serif"/>
                <a:cs typeface="Microsoft Sans Serif"/>
              </a:rPr>
              <a:t>de plantas están bien equilibradas.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Evitan</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reemplazos</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carne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platos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son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principalmente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vegetales,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pero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incluyen</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frijoles</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arroz</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endParaRPr sz="1000">
              <a:latin typeface="Microsoft Sans Serif"/>
              <a:cs typeface="Microsoft Sans Serif"/>
            </a:endParaRPr>
          </a:p>
          <a:p>
            <a:pPr marL="12697" marR="6982" algn="just">
              <a:lnSpc>
                <a:spcPts val="1190"/>
              </a:lnSpc>
              <a:spcBef>
                <a:spcPts val="10"/>
              </a:spcBef>
            </a:pPr>
            <a:r>
              <a:rPr sz="1000" spc="-40" dirty="0">
                <a:solidFill>
                  <a:srgbClr val="57585B"/>
                </a:solidFill>
                <a:latin typeface="Microsoft Sans Serif"/>
                <a:cs typeface="Microsoft Sans Serif"/>
              </a:rPr>
              <a:t>papas</a:t>
            </a:r>
            <a:r>
              <a:rPr sz="1000" spc="-35" dirty="0">
                <a:solidFill>
                  <a:srgbClr val="57585B"/>
                </a:solidFill>
                <a:latin typeface="Microsoft Sans Serif"/>
                <a:cs typeface="Microsoft Sans Serif"/>
              </a:rPr>
              <a:t> para</a:t>
            </a:r>
            <a:r>
              <a:rPr sz="1000" spc="-30" dirty="0">
                <a:solidFill>
                  <a:srgbClr val="57585B"/>
                </a:solidFill>
                <a:latin typeface="Microsoft Sans Serif"/>
                <a:cs typeface="Microsoft Sans Serif"/>
              </a:rPr>
              <a:t> garantizar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satisfagan</a:t>
            </a:r>
            <a:r>
              <a:rPr sz="1000" spc="-30" dirty="0">
                <a:solidFill>
                  <a:srgbClr val="57585B"/>
                </a:solidFill>
                <a:latin typeface="Microsoft Sans Serif"/>
                <a:cs typeface="Microsoft Sans Serif"/>
              </a:rPr>
              <a:t> las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necesidades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proteínas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carbohidratos.</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Están </a:t>
            </a:r>
            <a:r>
              <a:rPr sz="1000" spc="-30" dirty="0">
                <a:solidFill>
                  <a:srgbClr val="57585B"/>
                </a:solidFill>
                <a:latin typeface="Microsoft Sans Serif"/>
                <a:cs typeface="Microsoft Sans Serif"/>
              </a:rPr>
              <a:t> dirigidos</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todos</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ámbitos</a:t>
            </a:r>
            <a:r>
              <a:rPr sz="1000" spc="9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vida</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al</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proporcionar</a:t>
            </a:r>
            <a:endParaRPr sz="1000">
              <a:latin typeface="Microsoft Sans Serif"/>
              <a:cs typeface="Microsoft Sans Serif"/>
            </a:endParaRPr>
          </a:p>
          <a:p>
            <a:pPr marL="12697" marR="5077" algn="just">
              <a:lnSpc>
                <a:spcPts val="1190"/>
              </a:lnSpc>
              <a:spcBef>
                <a:spcPts val="10"/>
              </a:spcBef>
            </a:pPr>
            <a:r>
              <a:rPr sz="1000" spc="-35" dirty="0">
                <a:solidFill>
                  <a:srgbClr val="57585B"/>
                </a:solidFill>
                <a:latin typeface="Microsoft Sans Serif"/>
                <a:cs typeface="Microsoft Sans Serif"/>
              </a:rPr>
              <a:t>alimentos reconfortantes, pero promoviendo </a:t>
            </a:r>
            <a:r>
              <a:rPr sz="1000" spc="-30" dirty="0">
                <a:solidFill>
                  <a:srgbClr val="57585B"/>
                </a:solidFill>
                <a:latin typeface="Microsoft Sans Serif"/>
                <a:cs typeface="Microsoft Sans Serif"/>
              </a:rPr>
              <a:t>la </a:t>
            </a:r>
            <a:r>
              <a:rPr sz="1000" spc="-35" dirty="0">
                <a:solidFill>
                  <a:srgbClr val="57585B"/>
                </a:solidFill>
                <a:latin typeface="Microsoft Sans Serif"/>
                <a:cs typeface="Microsoft Sans Serif"/>
              </a:rPr>
              <a:t>salud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bienestar</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consumidores.</a:t>
            </a:r>
            <a:endParaRPr sz="1000">
              <a:latin typeface="Microsoft Sans Serif"/>
              <a:cs typeface="Microsoft Sans Serif"/>
            </a:endParaRPr>
          </a:p>
          <a:p>
            <a:pPr>
              <a:spcBef>
                <a:spcPts val="10"/>
              </a:spcBef>
            </a:pPr>
            <a:endParaRPr sz="1100">
              <a:latin typeface="Microsoft Sans Serif"/>
              <a:cs typeface="Microsoft Sans Serif"/>
            </a:endParaRPr>
          </a:p>
          <a:p>
            <a:pPr marL="12697">
              <a:lnSpc>
                <a:spcPts val="1422"/>
              </a:lnSpc>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7620" algn="just">
              <a:lnSpc>
                <a:spcPts val="1190"/>
              </a:lnSpc>
              <a:spcBef>
                <a:spcPts val="35"/>
              </a:spcBef>
            </a:pPr>
            <a:r>
              <a:rPr sz="1000" spc="-5" dirty="0">
                <a:solidFill>
                  <a:srgbClr val="57585B"/>
                </a:solidFill>
                <a:latin typeface="Microsoft Sans Serif"/>
                <a:cs typeface="Microsoft Sans Serif"/>
              </a:rPr>
              <a:t>Un</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cambio</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hacia</a:t>
            </a:r>
            <a:r>
              <a:rPr sz="1000" spc="150" dirty="0">
                <a:solidFill>
                  <a:srgbClr val="57585B"/>
                </a:solidFill>
                <a:latin typeface="Microsoft Sans Serif"/>
                <a:cs typeface="Microsoft Sans Serif"/>
              </a:rPr>
              <a:t> </a:t>
            </a:r>
            <a:r>
              <a:rPr sz="1000" dirty="0">
                <a:solidFill>
                  <a:srgbClr val="57585B"/>
                </a:solidFill>
                <a:latin typeface="Microsoft Sans Serif"/>
                <a:cs typeface="Microsoft Sans Serif"/>
              </a:rPr>
              <a:t>una</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dieta</a:t>
            </a:r>
            <a:r>
              <a:rPr sz="1000" spc="150" dirty="0">
                <a:solidFill>
                  <a:srgbClr val="57585B"/>
                </a:solidFill>
                <a:latin typeface="Microsoft Sans Serif"/>
                <a:cs typeface="Microsoft Sans Serif"/>
              </a:rPr>
              <a:t> </a:t>
            </a:r>
            <a:r>
              <a:rPr sz="1000" dirty="0">
                <a:solidFill>
                  <a:srgbClr val="57585B"/>
                </a:solidFill>
                <a:latin typeface="Microsoft Sans Serif"/>
                <a:cs typeface="Microsoft Sans Serif"/>
              </a:rPr>
              <a:t>más</a:t>
            </a:r>
            <a:r>
              <a:rPr sz="1000" spc="155" dirty="0">
                <a:solidFill>
                  <a:srgbClr val="57585B"/>
                </a:solidFill>
                <a:latin typeface="Microsoft Sans Serif"/>
                <a:cs typeface="Microsoft Sans Serif"/>
              </a:rPr>
              <a:t> </a:t>
            </a:r>
            <a:r>
              <a:rPr sz="1000" spc="-5" dirty="0">
                <a:solidFill>
                  <a:srgbClr val="57585B"/>
                </a:solidFill>
                <a:latin typeface="Microsoft Sans Serif"/>
                <a:cs typeface="Microsoft Sans Serif"/>
              </a:rPr>
              <a:t>basada</a:t>
            </a:r>
            <a:r>
              <a:rPr sz="1000" spc="15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plantas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30" dirty="0">
                <a:solidFill>
                  <a:srgbClr val="57585B"/>
                </a:solidFill>
                <a:latin typeface="Microsoft Sans Serif"/>
                <a:cs typeface="Microsoft Sans Serif"/>
              </a:rPr>
              <a:t> </a:t>
            </a:r>
            <a:r>
              <a:rPr sz="1000" spc="-10" dirty="0">
                <a:solidFill>
                  <a:srgbClr val="57585B"/>
                </a:solidFill>
                <a:latin typeface="Microsoft Sans Serif"/>
                <a:cs typeface="Microsoft Sans Serif"/>
              </a:rPr>
              <a:t>vital</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spc="130" dirty="0">
                <a:solidFill>
                  <a:srgbClr val="57585B"/>
                </a:solidFill>
                <a:latin typeface="Microsoft Sans Serif"/>
                <a:cs typeface="Microsoft Sans Serif"/>
              </a:rPr>
              <a:t> </a:t>
            </a:r>
            <a:r>
              <a:rPr sz="1000" spc="-5" dirty="0">
                <a:solidFill>
                  <a:srgbClr val="57585B"/>
                </a:solidFill>
                <a:latin typeface="Microsoft Sans Serif"/>
                <a:cs typeface="Microsoft Sans Serif"/>
              </a:rPr>
              <a:t>permanecer</a:t>
            </a:r>
            <a:r>
              <a:rPr sz="1000" spc="114" dirty="0">
                <a:solidFill>
                  <a:srgbClr val="57585B"/>
                </a:solidFill>
                <a:latin typeface="Microsoft Sans Serif"/>
                <a:cs typeface="Microsoft Sans Serif"/>
              </a:rPr>
              <a:t> </a:t>
            </a:r>
            <a:r>
              <a:rPr sz="1000" spc="-5" dirty="0">
                <a:solidFill>
                  <a:srgbClr val="57585B"/>
                </a:solidFill>
                <a:latin typeface="Microsoft Sans Serif"/>
                <a:cs typeface="Microsoft Sans Serif"/>
              </a:rPr>
              <a:t>dentro</a:t>
            </a:r>
            <a:r>
              <a:rPr sz="1000" spc="13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nuestros</a:t>
            </a:r>
            <a:r>
              <a:rPr sz="1000" spc="135" dirty="0">
                <a:solidFill>
                  <a:srgbClr val="57585B"/>
                </a:solidFill>
                <a:latin typeface="Microsoft Sans Serif"/>
                <a:cs typeface="Microsoft Sans Serif"/>
              </a:rPr>
              <a:t> </a:t>
            </a:r>
            <a:r>
              <a:rPr sz="1000" spc="5" dirty="0">
                <a:solidFill>
                  <a:srgbClr val="57585B"/>
                </a:solidFill>
                <a:latin typeface="Microsoft Sans Serif"/>
                <a:cs typeface="Microsoft Sans Serif"/>
              </a:rPr>
              <a:t>límites</a:t>
            </a:r>
            <a:endParaRPr sz="1000">
              <a:latin typeface="Microsoft Sans Serif"/>
              <a:cs typeface="Microsoft Sans Serif"/>
            </a:endParaRPr>
          </a:p>
          <a:p>
            <a:pPr marL="12697" marR="6982" algn="just">
              <a:lnSpc>
                <a:spcPts val="1190"/>
              </a:lnSpc>
              <a:spcBef>
                <a:spcPts val="10"/>
              </a:spcBef>
            </a:pPr>
            <a:r>
              <a:rPr sz="1000" spc="-5" dirty="0">
                <a:solidFill>
                  <a:srgbClr val="57585B"/>
                </a:solidFill>
                <a:latin typeface="Microsoft Sans Serif"/>
                <a:cs typeface="Microsoft Sans Serif"/>
              </a:rPr>
              <a:t>medioambientales.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Vegan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Junkies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hace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una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dieta basada en plantas sea </a:t>
            </a:r>
            <a:r>
              <a:rPr sz="1000" dirty="0">
                <a:solidFill>
                  <a:srgbClr val="57585B"/>
                </a:solidFill>
                <a:latin typeface="Microsoft Sans Serif"/>
                <a:cs typeface="Microsoft Sans Serif"/>
              </a:rPr>
              <a:t>más </a:t>
            </a:r>
            <a:r>
              <a:rPr sz="1000" spc="-5" dirty="0">
                <a:solidFill>
                  <a:srgbClr val="57585B"/>
                </a:solidFill>
                <a:latin typeface="Microsoft Sans Serif"/>
                <a:cs typeface="Microsoft Sans Serif"/>
              </a:rPr>
              <a:t>accesible para una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amplia</a:t>
            </a:r>
            <a:r>
              <a:rPr sz="1000" spc="345" dirty="0">
                <a:solidFill>
                  <a:srgbClr val="57585B"/>
                </a:solidFill>
                <a:latin typeface="Microsoft Sans Serif"/>
                <a:cs typeface="Microsoft Sans Serif"/>
              </a:rPr>
              <a:t>  </a:t>
            </a:r>
            <a:r>
              <a:rPr sz="1000" dirty="0">
                <a:solidFill>
                  <a:srgbClr val="57585B"/>
                </a:solidFill>
                <a:latin typeface="Microsoft Sans Serif"/>
                <a:cs typeface="Microsoft Sans Serif"/>
              </a:rPr>
              <a:t>gama   </a:t>
            </a:r>
            <a:r>
              <a:rPr sz="1000" spc="1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45" dirty="0">
                <a:solidFill>
                  <a:srgbClr val="57585B"/>
                </a:solidFill>
                <a:latin typeface="Microsoft Sans Serif"/>
                <a:cs typeface="Microsoft Sans Serif"/>
              </a:rPr>
              <a:t>  </a:t>
            </a:r>
            <a:r>
              <a:rPr sz="1000" spc="-5" dirty="0">
                <a:solidFill>
                  <a:srgbClr val="57585B"/>
                </a:solidFill>
                <a:latin typeface="Microsoft Sans Serif"/>
                <a:cs typeface="Microsoft Sans Serif"/>
              </a:rPr>
              <a:t>clientes</a:t>
            </a:r>
            <a:r>
              <a:rPr sz="1000" spc="35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promoviendo</a:t>
            </a:r>
            <a:r>
              <a:rPr sz="1000" spc="350" dirty="0">
                <a:solidFill>
                  <a:srgbClr val="57585B"/>
                </a:solidFill>
                <a:latin typeface="Microsoft Sans Serif"/>
                <a:cs typeface="Microsoft Sans Serif"/>
              </a:rPr>
              <a:t> </a:t>
            </a:r>
            <a:r>
              <a:rPr sz="1000" spc="35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endParaRPr sz="1000">
              <a:latin typeface="Microsoft Sans Serif"/>
              <a:cs typeface="Microsoft Sans Serif"/>
            </a:endParaRPr>
          </a:p>
          <a:p>
            <a:pPr marL="12697" marR="5077" algn="just">
              <a:lnSpc>
                <a:spcPts val="1190"/>
              </a:lnSpc>
              <a:spcBef>
                <a:spcPts val="5"/>
              </a:spcBef>
            </a:pPr>
            <a:r>
              <a:rPr sz="1000" spc="-5" dirty="0">
                <a:solidFill>
                  <a:srgbClr val="57585B"/>
                </a:solidFill>
                <a:latin typeface="Microsoft Sans Serif"/>
                <a:cs typeface="Microsoft Sans Serif"/>
              </a:rPr>
              <a:t>alternativa</a:t>
            </a:r>
            <a:r>
              <a:rPr sz="1000" dirty="0">
                <a:solidFill>
                  <a:srgbClr val="57585B"/>
                </a:solidFill>
                <a:latin typeface="Microsoft Sans Serif"/>
                <a:cs typeface="Microsoft Sans Serif"/>
              </a:rPr>
              <a:t> más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saludable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respetuosa</a:t>
            </a:r>
            <a:r>
              <a:rPr sz="1000" spc="260" dirty="0">
                <a:solidFill>
                  <a:srgbClr val="57585B"/>
                </a:solidFill>
                <a:latin typeface="Microsoft Sans Serif"/>
                <a:cs typeface="Microsoft Sans Serif"/>
              </a:rPr>
              <a:t> </a:t>
            </a:r>
            <a:r>
              <a:rPr sz="1000" dirty="0">
                <a:solidFill>
                  <a:srgbClr val="57585B"/>
                </a:solidFill>
                <a:latin typeface="Microsoft Sans Serif"/>
                <a:cs typeface="Microsoft Sans Serif"/>
              </a:rPr>
              <a:t>con</a:t>
            </a:r>
            <a:r>
              <a:rPr sz="1000" spc="270"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planeta</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base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carne.</a:t>
            </a:r>
            <a:endParaRPr sz="1000">
              <a:latin typeface="Microsoft Sans Serif"/>
              <a:cs typeface="Microsoft Sans Serif"/>
            </a:endParaRPr>
          </a:p>
        </p:txBody>
      </p:sp>
      <p:sp>
        <p:nvSpPr>
          <p:cNvPr id="5" name="object 5"/>
          <p:cNvSpPr txBox="1"/>
          <p:nvPr/>
        </p:nvSpPr>
        <p:spPr>
          <a:xfrm>
            <a:off x="4099943" y="5683379"/>
            <a:ext cx="2667000" cy="357505"/>
          </a:xfrm>
          <a:prstGeom prst="rect">
            <a:avLst/>
          </a:prstGeom>
        </p:spPr>
        <p:txBody>
          <a:bodyPr vert="horz" wrap="square" lIns="0" tIns="12697" rIns="0" bIns="0" rtlCol="0">
            <a:spAutoFit/>
          </a:bodyPr>
          <a:lstStyle/>
          <a:p>
            <a:pPr marL="12697">
              <a:lnSpc>
                <a:spcPts val="1422"/>
              </a:lnSpc>
              <a:spcBef>
                <a:spcPts val="100"/>
              </a:spcBef>
            </a:pPr>
            <a:r>
              <a:rPr sz="1200" spc="-10" dirty="0">
                <a:solidFill>
                  <a:srgbClr val="004448"/>
                </a:solidFill>
                <a:latin typeface="Microsoft Sans Serif"/>
                <a:cs typeface="Microsoft Sans Serif"/>
              </a:rPr>
              <a:t>Haz</a:t>
            </a:r>
            <a:r>
              <a:rPr sz="1200" spc="-35" dirty="0">
                <a:solidFill>
                  <a:srgbClr val="004448"/>
                </a:solidFill>
                <a:latin typeface="Microsoft Sans Serif"/>
                <a:cs typeface="Microsoft Sans Serif"/>
              </a:rPr>
              <a:t> </a:t>
            </a:r>
            <a:r>
              <a:rPr sz="1200" spc="-10" dirty="0">
                <a:solidFill>
                  <a:srgbClr val="004448"/>
                </a:solidFill>
                <a:latin typeface="Microsoft Sans Serif"/>
                <a:cs typeface="Microsoft Sans Serif"/>
              </a:rPr>
              <a:t>cick</a:t>
            </a:r>
            <a:r>
              <a:rPr sz="1200" spc="-25" dirty="0">
                <a:solidFill>
                  <a:srgbClr val="004448"/>
                </a:solidFill>
                <a:latin typeface="Microsoft Sans Serif"/>
                <a:cs typeface="Microsoft Sans Serif"/>
              </a:rPr>
              <a:t> </a:t>
            </a:r>
            <a:r>
              <a:rPr sz="1200" spc="-15" dirty="0">
                <a:solidFill>
                  <a:srgbClr val="004448"/>
                </a:solidFill>
                <a:latin typeface="Microsoft Sans Serif"/>
                <a:cs typeface="Microsoft Sans Serif"/>
              </a:rPr>
              <a:t>para</a:t>
            </a:r>
            <a:r>
              <a:rPr sz="1200" spc="-10" dirty="0">
                <a:solidFill>
                  <a:srgbClr val="004448"/>
                </a:solidFill>
                <a:latin typeface="Microsoft Sans Serif"/>
                <a:cs typeface="Microsoft Sans Serif"/>
              </a:rPr>
              <a:t> </a:t>
            </a:r>
            <a:r>
              <a:rPr sz="1200" spc="-15" dirty="0">
                <a:solidFill>
                  <a:srgbClr val="004448"/>
                </a:solidFill>
                <a:latin typeface="Microsoft Sans Serif"/>
                <a:cs typeface="Microsoft Sans Serif"/>
              </a:rPr>
              <a:t>ver</a:t>
            </a:r>
            <a:endParaRPr sz="1200">
              <a:latin typeface="Microsoft Sans Serif"/>
              <a:cs typeface="Microsoft Sans Serif"/>
            </a:endParaRPr>
          </a:p>
          <a:p>
            <a:pPr marL="12697">
              <a:lnSpc>
                <a:spcPts val="1185"/>
              </a:lnSpc>
            </a:pPr>
            <a:r>
              <a:rPr sz="1000" spc="-35"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t>
            </a:r>
            <a:r>
              <a:rPr sz="1000" spc="-35" dirty="0">
                <a:solidFill>
                  <a:srgbClr val="57585B"/>
                </a:solidFill>
                <a:latin typeface="Microsoft Sans Serif"/>
                <a:cs typeface="Microsoft Sans Serif"/>
              </a:rPr>
              <a:t>uede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a:t>
            </a:r>
            <a:r>
              <a:rPr sz="1000" spc="-35" dirty="0">
                <a:solidFill>
                  <a:srgbClr val="57585B"/>
                </a:solidFill>
                <a:latin typeface="Microsoft Sans Serif"/>
                <a:cs typeface="Microsoft Sans Serif"/>
              </a:rPr>
              <a:t>n</a:t>
            </a:r>
            <a:r>
              <a:rPr sz="1000" spc="-25" dirty="0">
                <a:solidFill>
                  <a:srgbClr val="57585B"/>
                </a:solidFill>
                <a:latin typeface="Microsoft Sans Serif"/>
                <a:cs typeface="Microsoft Sans Serif"/>
              </a:rPr>
              <a:t>c</a:t>
            </a:r>
            <a:r>
              <a:rPr sz="1000" spc="-35" dirty="0">
                <a:solidFill>
                  <a:srgbClr val="57585B"/>
                </a:solidFill>
                <a:latin typeface="Microsoft Sans Serif"/>
                <a:cs typeface="Microsoft Sans Serif"/>
              </a:rPr>
              <a:t>on</a:t>
            </a:r>
            <a:r>
              <a:rPr sz="1000" spc="-25" dirty="0">
                <a:solidFill>
                  <a:srgbClr val="57585B"/>
                </a:solidFill>
                <a:latin typeface="Microsoft Sans Serif"/>
                <a:cs typeface="Microsoft Sans Serif"/>
              </a:rPr>
              <a:t>trar</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5" dirty="0">
                <a:solidFill>
                  <a:srgbClr val="57585B"/>
                </a:solidFill>
                <a:latin typeface="Microsoft Sans Serif"/>
                <a:cs typeface="Microsoft Sans Serif"/>
              </a:rPr>
              <a:t> </a:t>
            </a:r>
            <a:r>
              <a:rPr sz="1000" u="sng" spc="-35" dirty="0">
                <a:solidFill>
                  <a:srgbClr val="1F5E9E"/>
                </a:solidFill>
                <a:uFill>
                  <a:solidFill>
                    <a:srgbClr val="1F5E9E"/>
                  </a:solidFill>
                </a:uFill>
                <a:latin typeface="Microsoft Sans Serif"/>
                <a:cs typeface="Microsoft Sans Serif"/>
              </a:rPr>
              <a:t>en</a:t>
            </a:r>
            <a:r>
              <a:rPr sz="1000" u="sng" spc="-25" dirty="0">
                <a:solidFill>
                  <a:srgbClr val="1F5E9E"/>
                </a:solidFill>
                <a:uFill>
                  <a:solidFill>
                    <a:srgbClr val="1F5E9E"/>
                  </a:solidFill>
                </a:uFill>
                <a:latin typeface="Microsoft Sans Serif"/>
                <a:cs typeface="Microsoft Sans Serif"/>
              </a:rPr>
              <a:t>trev</a:t>
            </a:r>
            <a:r>
              <a:rPr sz="1000" u="sng" spc="-15" dirty="0">
                <a:solidFill>
                  <a:srgbClr val="1F5E9E"/>
                </a:solidFill>
                <a:uFill>
                  <a:solidFill>
                    <a:srgbClr val="1F5E9E"/>
                  </a:solidFill>
                </a:uFill>
                <a:latin typeface="Microsoft Sans Serif"/>
                <a:cs typeface="Microsoft Sans Serif"/>
              </a:rPr>
              <a:t>i</a:t>
            </a:r>
            <a:r>
              <a:rPr sz="1000" u="sng" spc="-25" dirty="0">
                <a:solidFill>
                  <a:srgbClr val="1F5E9E"/>
                </a:solidFill>
                <a:uFill>
                  <a:solidFill>
                    <a:srgbClr val="1F5E9E"/>
                  </a:solidFill>
                </a:uFill>
                <a:latin typeface="Microsoft Sans Serif"/>
                <a:cs typeface="Microsoft Sans Serif"/>
              </a:rPr>
              <a:t>sta</a:t>
            </a:r>
            <a:r>
              <a:rPr sz="1000" spc="-75" dirty="0">
                <a:solidFill>
                  <a:srgbClr val="1F5E9E"/>
                </a:solidFill>
                <a:latin typeface="Microsoft Sans Serif"/>
                <a:cs typeface="Microsoft Sans Serif"/>
              </a:rPr>
              <a:t> </a:t>
            </a:r>
            <a:r>
              <a:rPr sz="1000" spc="-30" dirty="0">
                <a:solidFill>
                  <a:srgbClr val="57585B"/>
                </a:solidFill>
                <a:latin typeface="Microsoft Sans Serif"/>
                <a:cs typeface="Microsoft Sans Serif"/>
              </a:rPr>
              <a:t>grab</a:t>
            </a:r>
            <a:r>
              <a:rPr sz="1000" spc="-35" dirty="0">
                <a:solidFill>
                  <a:srgbClr val="57585B"/>
                </a:solidFill>
                <a:latin typeface="Microsoft Sans Serif"/>
                <a:cs typeface="Microsoft Sans Serif"/>
              </a:rPr>
              <a:t>ada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a</a:t>
            </a:r>
            <a:r>
              <a:rPr sz="1000" spc="-35" dirty="0">
                <a:solidFill>
                  <a:srgbClr val="57585B"/>
                </a:solidFill>
                <a:latin typeface="Microsoft Sans Serif"/>
                <a:cs typeface="Microsoft Sans Serif"/>
              </a:rPr>
              <a:t>qu</a:t>
            </a:r>
            <a:r>
              <a:rPr sz="1000" spc="5" dirty="0">
                <a:solidFill>
                  <a:srgbClr val="57585B"/>
                </a:solidFill>
                <a:latin typeface="Microsoft Sans Serif"/>
                <a:cs typeface="Microsoft Sans Serif"/>
              </a:rPr>
              <a:t>í.</a:t>
            </a:r>
            <a:endParaRPr sz="1000">
              <a:latin typeface="Microsoft Sans Serif"/>
              <a:cs typeface="Microsoft Sans Serif"/>
            </a:endParaRPr>
          </a:p>
        </p:txBody>
      </p:sp>
      <p:sp>
        <p:nvSpPr>
          <p:cNvPr id="6" name="object 6"/>
          <p:cNvSpPr/>
          <p:nvPr/>
        </p:nvSpPr>
        <p:spPr>
          <a:xfrm>
            <a:off x="7149468" y="10238637"/>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7" name="object 7"/>
          <p:cNvGrpSpPr/>
          <p:nvPr/>
        </p:nvGrpSpPr>
        <p:grpSpPr>
          <a:xfrm>
            <a:off x="3" y="9326752"/>
            <a:ext cx="2784475" cy="1369695"/>
            <a:chOff x="0" y="9326752"/>
            <a:chExt cx="2784475" cy="1369695"/>
          </a:xfrm>
        </p:grpSpPr>
        <p:pic>
          <p:nvPicPr>
            <p:cNvPr id="8" name="object 8"/>
            <p:cNvPicPr/>
            <p:nvPr/>
          </p:nvPicPr>
          <p:blipFill>
            <a:blip r:embed="rId2" cstate="screen">
              <a:extLst>
                <a:ext uri="{28A0092B-C50C-407E-A947-70E740481C1C}">
                  <a14:useLocalDpi xmlns:a14="http://schemas.microsoft.com/office/drawing/2010/main"/>
                </a:ext>
              </a:extLst>
            </a:blip>
            <a:stretch>
              <a:fillRect/>
            </a:stretch>
          </p:blipFill>
          <p:spPr>
            <a:xfrm>
              <a:off x="198120" y="10232287"/>
              <a:ext cx="153035" cy="131444"/>
            </a:xfrm>
            <a:prstGeom prst="rect">
              <a:avLst/>
            </a:prstGeom>
          </p:spPr>
        </p:pic>
        <p:sp>
          <p:nvSpPr>
            <p:cNvPr id="9" name="object 9"/>
            <p:cNvSpPr/>
            <p:nvPr/>
          </p:nvSpPr>
          <p:spPr>
            <a:xfrm>
              <a:off x="132714" y="10298962"/>
              <a:ext cx="248285" cy="323215"/>
            </a:xfrm>
            <a:custGeom>
              <a:avLst/>
              <a:gdLst/>
              <a:ahLst/>
              <a:cxnLst/>
              <a:rect l="l" t="t" r="r" b="b"/>
              <a:pathLst>
                <a:path w="248285" h="323215">
                  <a:moveTo>
                    <a:pt x="132080" y="0"/>
                  </a:moveTo>
                  <a:lnTo>
                    <a:pt x="123825" y="1269"/>
                  </a:lnTo>
                  <a:lnTo>
                    <a:pt x="116205" y="5714"/>
                  </a:lnTo>
                  <a:lnTo>
                    <a:pt x="111125" y="13334"/>
                  </a:lnTo>
                  <a:lnTo>
                    <a:pt x="71755" y="121284"/>
                  </a:lnTo>
                  <a:lnTo>
                    <a:pt x="65405" y="123189"/>
                  </a:lnTo>
                  <a:lnTo>
                    <a:pt x="55880" y="119379"/>
                  </a:lnTo>
                  <a:lnTo>
                    <a:pt x="53340" y="116839"/>
                  </a:lnTo>
                  <a:lnTo>
                    <a:pt x="46355" y="94614"/>
                  </a:lnTo>
                  <a:lnTo>
                    <a:pt x="44450" y="85724"/>
                  </a:lnTo>
                  <a:lnTo>
                    <a:pt x="38100" y="80644"/>
                  </a:lnTo>
                  <a:lnTo>
                    <a:pt x="31115" y="78104"/>
                  </a:lnTo>
                  <a:lnTo>
                    <a:pt x="19050" y="76199"/>
                  </a:lnTo>
                  <a:lnTo>
                    <a:pt x="7620" y="80009"/>
                  </a:lnTo>
                  <a:lnTo>
                    <a:pt x="635" y="88264"/>
                  </a:lnTo>
                  <a:lnTo>
                    <a:pt x="0" y="100964"/>
                  </a:lnTo>
                  <a:lnTo>
                    <a:pt x="34290" y="276861"/>
                  </a:lnTo>
                  <a:lnTo>
                    <a:pt x="35560" y="277496"/>
                  </a:lnTo>
                  <a:lnTo>
                    <a:pt x="159385" y="323216"/>
                  </a:lnTo>
                  <a:lnTo>
                    <a:pt x="161290" y="321946"/>
                  </a:lnTo>
                  <a:lnTo>
                    <a:pt x="180975" y="278766"/>
                  </a:lnTo>
                  <a:lnTo>
                    <a:pt x="210185" y="257174"/>
                  </a:lnTo>
                  <a:lnTo>
                    <a:pt x="229870" y="238124"/>
                  </a:lnTo>
                  <a:lnTo>
                    <a:pt x="241935" y="219074"/>
                  </a:lnTo>
                  <a:lnTo>
                    <a:pt x="248285" y="199389"/>
                  </a:lnTo>
                  <a:lnTo>
                    <a:pt x="247650" y="180339"/>
                  </a:lnTo>
                  <a:lnTo>
                    <a:pt x="240665" y="167639"/>
                  </a:lnTo>
                  <a:lnTo>
                    <a:pt x="231140" y="158749"/>
                  </a:lnTo>
                  <a:lnTo>
                    <a:pt x="222250" y="153669"/>
                  </a:lnTo>
                  <a:lnTo>
                    <a:pt x="219075" y="152399"/>
                  </a:lnTo>
                  <a:lnTo>
                    <a:pt x="188595" y="123189"/>
                  </a:lnTo>
                  <a:lnTo>
                    <a:pt x="177165" y="121919"/>
                  </a:lnTo>
                  <a:lnTo>
                    <a:pt x="175895" y="120649"/>
                  </a:lnTo>
                  <a:lnTo>
                    <a:pt x="175895" y="119379"/>
                  </a:lnTo>
                  <a:lnTo>
                    <a:pt x="172085" y="110489"/>
                  </a:lnTo>
                  <a:lnTo>
                    <a:pt x="136525" y="91439"/>
                  </a:lnTo>
                  <a:lnTo>
                    <a:pt x="135255" y="89534"/>
                  </a:lnTo>
                  <a:lnTo>
                    <a:pt x="156845" y="29844"/>
                  </a:lnTo>
                  <a:lnTo>
                    <a:pt x="157480" y="20954"/>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sp>
          <p:nvSpPr>
            <p:cNvPr id="10" name="object 10"/>
            <p:cNvSpPr/>
            <p:nvPr/>
          </p:nvSpPr>
          <p:spPr>
            <a:xfrm>
              <a:off x="0" y="9326752"/>
              <a:ext cx="2784475" cy="1369695"/>
            </a:xfrm>
            <a:custGeom>
              <a:avLst/>
              <a:gdLst/>
              <a:ahLst/>
              <a:cxnLst/>
              <a:rect l="l" t="t" r="r" b="b"/>
              <a:pathLst>
                <a:path w="2784475" h="1369695">
                  <a:moveTo>
                    <a:pt x="2783840" y="20319"/>
                  </a:moveTo>
                  <a:lnTo>
                    <a:pt x="951865" y="20319"/>
                  </a:lnTo>
                  <a:lnTo>
                    <a:pt x="2762885" y="27304"/>
                  </a:lnTo>
                  <a:lnTo>
                    <a:pt x="2760345" y="51434"/>
                  </a:lnTo>
                  <a:lnTo>
                    <a:pt x="2748280" y="137185"/>
                  </a:lnTo>
                  <a:lnTo>
                    <a:pt x="2738120" y="195605"/>
                  </a:lnTo>
                  <a:lnTo>
                    <a:pt x="2723515" y="262915"/>
                  </a:lnTo>
                  <a:lnTo>
                    <a:pt x="2707640" y="327685"/>
                  </a:lnTo>
                  <a:lnTo>
                    <a:pt x="2690495" y="389915"/>
                  </a:lnTo>
                  <a:lnTo>
                    <a:pt x="2672080" y="448970"/>
                  </a:lnTo>
                  <a:lnTo>
                    <a:pt x="2653030" y="504850"/>
                  </a:lnTo>
                  <a:lnTo>
                    <a:pt x="2633345" y="557555"/>
                  </a:lnTo>
                  <a:lnTo>
                    <a:pt x="2613660" y="606450"/>
                  </a:lnTo>
                  <a:lnTo>
                    <a:pt x="2593975" y="652805"/>
                  </a:lnTo>
                  <a:lnTo>
                    <a:pt x="2574290" y="695350"/>
                  </a:lnTo>
                  <a:lnTo>
                    <a:pt x="2555240" y="734720"/>
                  </a:lnTo>
                  <a:lnTo>
                    <a:pt x="2536825" y="770915"/>
                  </a:lnTo>
                  <a:lnTo>
                    <a:pt x="2493010" y="847750"/>
                  </a:lnTo>
                  <a:lnTo>
                    <a:pt x="2466340" y="891565"/>
                  </a:lnTo>
                  <a:lnTo>
                    <a:pt x="2438400" y="934110"/>
                  </a:lnTo>
                  <a:lnTo>
                    <a:pt x="2409190" y="975385"/>
                  </a:lnTo>
                  <a:lnTo>
                    <a:pt x="2379345" y="1014755"/>
                  </a:lnTo>
                  <a:lnTo>
                    <a:pt x="2348230" y="1053490"/>
                  </a:lnTo>
                  <a:lnTo>
                    <a:pt x="2316480" y="1090955"/>
                  </a:lnTo>
                  <a:lnTo>
                    <a:pt x="2283460" y="1126515"/>
                  </a:lnTo>
                  <a:lnTo>
                    <a:pt x="2249805" y="1161440"/>
                  </a:lnTo>
                  <a:lnTo>
                    <a:pt x="2214880" y="1194460"/>
                  </a:lnTo>
                  <a:lnTo>
                    <a:pt x="2178685" y="1226845"/>
                  </a:lnTo>
                  <a:lnTo>
                    <a:pt x="2141855" y="1257326"/>
                  </a:lnTo>
                  <a:lnTo>
                    <a:pt x="2104390" y="1286536"/>
                  </a:lnTo>
                  <a:lnTo>
                    <a:pt x="2065655" y="1314476"/>
                  </a:lnTo>
                  <a:lnTo>
                    <a:pt x="2026285" y="1341146"/>
                  </a:lnTo>
                  <a:lnTo>
                    <a:pt x="1986280" y="1365911"/>
                  </a:lnTo>
                  <a:lnTo>
                    <a:pt x="1980564" y="1369086"/>
                  </a:lnTo>
                  <a:lnTo>
                    <a:pt x="2019300" y="1369086"/>
                  </a:lnTo>
                  <a:lnTo>
                    <a:pt x="2077720" y="1330986"/>
                  </a:lnTo>
                  <a:lnTo>
                    <a:pt x="2116455" y="1302411"/>
                  </a:lnTo>
                  <a:lnTo>
                    <a:pt x="2155190" y="1272566"/>
                  </a:lnTo>
                  <a:lnTo>
                    <a:pt x="2192020" y="1241451"/>
                  </a:lnTo>
                  <a:lnTo>
                    <a:pt x="2228215" y="1209065"/>
                  </a:lnTo>
                  <a:lnTo>
                    <a:pt x="2263775" y="1175410"/>
                  </a:lnTo>
                  <a:lnTo>
                    <a:pt x="2298065" y="1140485"/>
                  </a:lnTo>
                  <a:lnTo>
                    <a:pt x="2331720" y="1103655"/>
                  </a:lnTo>
                  <a:lnTo>
                    <a:pt x="2364105" y="1066190"/>
                  </a:lnTo>
                  <a:lnTo>
                    <a:pt x="2395220" y="1026820"/>
                  </a:lnTo>
                  <a:lnTo>
                    <a:pt x="2425700" y="986815"/>
                  </a:lnTo>
                  <a:lnTo>
                    <a:pt x="2454910" y="944905"/>
                  </a:lnTo>
                  <a:lnTo>
                    <a:pt x="2483485" y="901725"/>
                  </a:lnTo>
                  <a:lnTo>
                    <a:pt x="2510790" y="857910"/>
                  </a:lnTo>
                  <a:lnTo>
                    <a:pt x="2536825" y="812190"/>
                  </a:lnTo>
                  <a:lnTo>
                    <a:pt x="2564130" y="761390"/>
                  </a:lnTo>
                  <a:lnTo>
                    <a:pt x="2589530" y="709955"/>
                  </a:lnTo>
                  <a:lnTo>
                    <a:pt x="2613025" y="659790"/>
                  </a:lnTo>
                  <a:lnTo>
                    <a:pt x="2633980" y="609625"/>
                  </a:lnTo>
                  <a:lnTo>
                    <a:pt x="2653665" y="561365"/>
                  </a:lnTo>
                  <a:lnTo>
                    <a:pt x="2670810" y="513740"/>
                  </a:lnTo>
                  <a:lnTo>
                    <a:pt x="2686685" y="467385"/>
                  </a:lnTo>
                  <a:lnTo>
                    <a:pt x="2701290" y="422935"/>
                  </a:lnTo>
                  <a:lnTo>
                    <a:pt x="2713990" y="380390"/>
                  </a:lnTo>
                  <a:lnTo>
                    <a:pt x="2724785" y="339750"/>
                  </a:lnTo>
                  <a:lnTo>
                    <a:pt x="2734945" y="301650"/>
                  </a:lnTo>
                  <a:lnTo>
                    <a:pt x="2760345" y="184175"/>
                  </a:lnTo>
                  <a:lnTo>
                    <a:pt x="2771775" y="115595"/>
                  </a:lnTo>
                  <a:lnTo>
                    <a:pt x="2779395" y="63499"/>
                  </a:lnTo>
                  <a:lnTo>
                    <a:pt x="2782570" y="29844"/>
                  </a:lnTo>
                  <a:lnTo>
                    <a:pt x="2783840" y="20319"/>
                  </a:lnTo>
                  <a:close/>
                </a:path>
                <a:path w="2784475" h="1369695">
                  <a:moveTo>
                    <a:pt x="951230" y="0"/>
                  </a:moveTo>
                  <a:lnTo>
                    <a:pt x="897255" y="1269"/>
                  </a:lnTo>
                  <a:lnTo>
                    <a:pt x="844550" y="3174"/>
                  </a:lnTo>
                  <a:lnTo>
                    <a:pt x="791845" y="6984"/>
                  </a:lnTo>
                  <a:lnTo>
                    <a:pt x="739775" y="12064"/>
                  </a:lnTo>
                  <a:lnTo>
                    <a:pt x="688975" y="18414"/>
                  </a:lnTo>
                  <a:lnTo>
                    <a:pt x="638175" y="25399"/>
                  </a:lnTo>
                  <a:lnTo>
                    <a:pt x="588645" y="34289"/>
                  </a:lnTo>
                  <a:lnTo>
                    <a:pt x="539750" y="44449"/>
                  </a:lnTo>
                  <a:lnTo>
                    <a:pt x="490855" y="55879"/>
                  </a:lnTo>
                  <a:lnTo>
                    <a:pt x="443230" y="67944"/>
                  </a:lnTo>
                  <a:lnTo>
                    <a:pt x="396240" y="81914"/>
                  </a:lnTo>
                  <a:lnTo>
                    <a:pt x="349885" y="97180"/>
                  </a:lnTo>
                  <a:lnTo>
                    <a:pt x="304165" y="113055"/>
                  </a:lnTo>
                  <a:lnTo>
                    <a:pt x="259715" y="130835"/>
                  </a:lnTo>
                  <a:lnTo>
                    <a:pt x="215265" y="149885"/>
                  </a:lnTo>
                  <a:lnTo>
                    <a:pt x="172085" y="169570"/>
                  </a:lnTo>
                  <a:lnTo>
                    <a:pt x="129539" y="191160"/>
                  </a:lnTo>
                  <a:lnTo>
                    <a:pt x="87630" y="213385"/>
                  </a:lnTo>
                  <a:lnTo>
                    <a:pt x="46355" y="237515"/>
                  </a:lnTo>
                  <a:lnTo>
                    <a:pt x="5715" y="262280"/>
                  </a:lnTo>
                  <a:lnTo>
                    <a:pt x="0" y="266725"/>
                  </a:lnTo>
                  <a:lnTo>
                    <a:pt x="0" y="290855"/>
                  </a:lnTo>
                  <a:lnTo>
                    <a:pt x="14604" y="280695"/>
                  </a:lnTo>
                  <a:lnTo>
                    <a:pt x="57150" y="254660"/>
                  </a:lnTo>
                  <a:lnTo>
                    <a:pt x="97790" y="231165"/>
                  </a:lnTo>
                  <a:lnTo>
                    <a:pt x="139065" y="208940"/>
                  </a:lnTo>
                  <a:lnTo>
                    <a:pt x="180975" y="187350"/>
                  </a:lnTo>
                  <a:lnTo>
                    <a:pt x="224154" y="167665"/>
                  </a:lnTo>
                  <a:lnTo>
                    <a:pt x="267335" y="149250"/>
                  </a:lnTo>
                  <a:lnTo>
                    <a:pt x="311785" y="132105"/>
                  </a:lnTo>
                  <a:lnTo>
                    <a:pt x="356870" y="115595"/>
                  </a:lnTo>
                  <a:lnTo>
                    <a:pt x="402590" y="100990"/>
                  </a:lnTo>
                  <a:lnTo>
                    <a:pt x="449580" y="87629"/>
                  </a:lnTo>
                  <a:lnTo>
                    <a:pt x="496570" y="74929"/>
                  </a:lnTo>
                  <a:lnTo>
                    <a:pt x="544195" y="64134"/>
                  </a:lnTo>
                  <a:lnTo>
                    <a:pt x="593090" y="53974"/>
                  </a:lnTo>
                  <a:lnTo>
                    <a:pt x="641985" y="45719"/>
                  </a:lnTo>
                  <a:lnTo>
                    <a:pt x="692150" y="38099"/>
                  </a:lnTo>
                  <a:lnTo>
                    <a:pt x="742950" y="31749"/>
                  </a:lnTo>
                  <a:lnTo>
                    <a:pt x="793750" y="27304"/>
                  </a:lnTo>
                  <a:lnTo>
                    <a:pt x="845819" y="23494"/>
                  </a:lnTo>
                  <a:lnTo>
                    <a:pt x="898525" y="20954"/>
                  </a:lnTo>
                  <a:lnTo>
                    <a:pt x="951865" y="20319"/>
                  </a:lnTo>
                  <a:lnTo>
                    <a:pt x="2783840" y="20319"/>
                  </a:lnTo>
                  <a:lnTo>
                    <a:pt x="2783840" y="17779"/>
                  </a:lnTo>
                  <a:lnTo>
                    <a:pt x="2784475" y="6984"/>
                  </a:lnTo>
                  <a:lnTo>
                    <a:pt x="951230" y="0"/>
                  </a:lnTo>
                  <a:close/>
                </a:path>
              </a:pathLst>
            </a:custGeom>
            <a:solidFill>
              <a:srgbClr val="F5C15B"/>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1293494" y="9933202"/>
              <a:ext cx="144144" cy="144145"/>
            </a:xfrm>
            <a:prstGeom prst="rect">
              <a:avLst/>
            </a:prstGeom>
          </p:spPr>
        </p:pic>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739140" y="9930662"/>
              <a:ext cx="78105" cy="155575"/>
            </a:xfrm>
            <a:prstGeom prst="rect">
              <a:avLst/>
            </a:prstGeom>
          </p:spPr>
        </p:pic>
        <p:pic>
          <p:nvPicPr>
            <p:cNvPr id="13" name="object 13"/>
            <p:cNvPicPr/>
            <p:nvPr/>
          </p:nvPicPr>
          <p:blipFill>
            <a:blip r:embed="rId5" cstate="screen">
              <a:extLst>
                <a:ext uri="{28A0092B-C50C-407E-A947-70E740481C1C}">
                  <a14:useLocalDpi xmlns:a14="http://schemas.microsoft.com/office/drawing/2010/main"/>
                </a:ext>
              </a:extLst>
            </a:blip>
            <a:stretch>
              <a:fillRect/>
            </a:stretch>
          </p:blipFill>
          <p:spPr>
            <a:xfrm>
              <a:off x="974089" y="9913517"/>
              <a:ext cx="172084" cy="161925"/>
            </a:xfrm>
            <a:prstGeom prst="rect">
              <a:avLst/>
            </a:prstGeom>
          </p:spPr>
        </p:pic>
        <p:pic>
          <p:nvPicPr>
            <p:cNvPr id="14" name="object 14"/>
            <p:cNvPicPr/>
            <p:nvPr/>
          </p:nvPicPr>
          <p:blipFill>
            <a:blip r:embed="rId6" cstate="screen">
              <a:extLst>
                <a:ext uri="{28A0092B-C50C-407E-A947-70E740481C1C}">
                  <a14:useLocalDpi xmlns:a14="http://schemas.microsoft.com/office/drawing/2010/main"/>
                </a:ext>
              </a:extLst>
            </a:blip>
            <a:stretch>
              <a:fillRect/>
            </a:stretch>
          </p:blipFill>
          <p:spPr>
            <a:xfrm>
              <a:off x="366166" y="9654844"/>
              <a:ext cx="2203043" cy="143014"/>
            </a:xfrm>
            <a:prstGeom prst="rect">
              <a:avLst/>
            </a:prstGeom>
          </p:spPr>
        </p:pic>
      </p:grpSp>
      <p:grpSp>
        <p:nvGrpSpPr>
          <p:cNvPr id="15" name="object 15"/>
          <p:cNvGrpSpPr/>
          <p:nvPr/>
        </p:nvGrpSpPr>
        <p:grpSpPr>
          <a:xfrm>
            <a:off x="451487" y="2730248"/>
            <a:ext cx="3574415" cy="2684780"/>
            <a:chOff x="451484" y="2730245"/>
            <a:chExt cx="3574415" cy="2684780"/>
          </a:xfrm>
        </p:grpSpPr>
        <p:sp>
          <p:nvSpPr>
            <p:cNvPr id="16" name="object 16"/>
            <p:cNvSpPr/>
            <p:nvPr/>
          </p:nvSpPr>
          <p:spPr>
            <a:xfrm>
              <a:off x="690244" y="2730245"/>
              <a:ext cx="3083560" cy="2684145"/>
            </a:xfrm>
            <a:custGeom>
              <a:avLst/>
              <a:gdLst/>
              <a:ahLst/>
              <a:cxnLst/>
              <a:rect l="l" t="t" r="r" b="b"/>
              <a:pathLst>
                <a:path w="3083560" h="2684145">
                  <a:moveTo>
                    <a:pt x="2982595" y="0"/>
                  </a:moveTo>
                  <a:lnTo>
                    <a:pt x="100964" y="0"/>
                  </a:lnTo>
                  <a:lnTo>
                    <a:pt x="61595" y="7619"/>
                  </a:lnTo>
                  <a:lnTo>
                    <a:pt x="29845" y="29209"/>
                  </a:lnTo>
                  <a:lnTo>
                    <a:pt x="8254" y="61594"/>
                  </a:lnTo>
                  <a:lnTo>
                    <a:pt x="0" y="100964"/>
                  </a:lnTo>
                  <a:lnTo>
                    <a:pt x="0" y="2583179"/>
                  </a:lnTo>
                  <a:lnTo>
                    <a:pt x="8254" y="2622549"/>
                  </a:lnTo>
                  <a:lnTo>
                    <a:pt x="29845" y="2654934"/>
                  </a:lnTo>
                  <a:lnTo>
                    <a:pt x="61595" y="2676524"/>
                  </a:lnTo>
                  <a:lnTo>
                    <a:pt x="100964" y="2684144"/>
                  </a:lnTo>
                  <a:lnTo>
                    <a:pt x="2982595" y="2684144"/>
                  </a:lnTo>
                  <a:lnTo>
                    <a:pt x="3021965" y="2676524"/>
                  </a:lnTo>
                  <a:lnTo>
                    <a:pt x="3053715" y="2654934"/>
                  </a:lnTo>
                  <a:lnTo>
                    <a:pt x="3075305" y="2622549"/>
                  </a:lnTo>
                  <a:lnTo>
                    <a:pt x="3083560" y="2583179"/>
                  </a:lnTo>
                  <a:lnTo>
                    <a:pt x="3083560" y="100964"/>
                  </a:lnTo>
                  <a:lnTo>
                    <a:pt x="3075305" y="61594"/>
                  </a:lnTo>
                  <a:lnTo>
                    <a:pt x="3053715" y="29209"/>
                  </a:lnTo>
                  <a:lnTo>
                    <a:pt x="3021965" y="7619"/>
                  </a:lnTo>
                  <a:lnTo>
                    <a:pt x="2982595" y="0"/>
                  </a:lnTo>
                  <a:close/>
                </a:path>
              </a:pathLst>
            </a:custGeom>
            <a:solidFill>
              <a:srgbClr val="004448"/>
            </a:solidFill>
          </p:spPr>
          <p:txBody>
            <a:bodyPr wrap="square" lIns="0" tIns="0" rIns="0" bIns="0" rtlCol="0"/>
            <a:lstStyle/>
            <a:p>
              <a:endParaRPr/>
            </a:p>
          </p:txBody>
        </p:sp>
        <p:pic>
          <p:nvPicPr>
            <p:cNvPr id="17" name="object 17"/>
            <p:cNvPicPr/>
            <p:nvPr/>
          </p:nvPicPr>
          <p:blipFill>
            <a:blip r:embed="rId7" cstate="screen">
              <a:extLst>
                <a:ext uri="{28A0092B-C50C-407E-A947-70E740481C1C}">
                  <a14:useLocalDpi xmlns:a14="http://schemas.microsoft.com/office/drawing/2010/main"/>
                </a:ext>
              </a:extLst>
            </a:blip>
            <a:stretch>
              <a:fillRect/>
            </a:stretch>
          </p:blipFill>
          <p:spPr>
            <a:xfrm>
              <a:off x="451484" y="2781680"/>
              <a:ext cx="214629" cy="189229"/>
            </a:xfrm>
            <a:prstGeom prst="rect">
              <a:avLst/>
            </a:prstGeom>
          </p:spPr>
        </p:pic>
        <p:pic>
          <p:nvPicPr>
            <p:cNvPr id="18" name="object 18"/>
            <p:cNvPicPr/>
            <p:nvPr/>
          </p:nvPicPr>
          <p:blipFill>
            <a:blip r:embed="rId8" cstate="screen">
              <a:extLst>
                <a:ext uri="{28A0092B-C50C-407E-A947-70E740481C1C}">
                  <a14:useLocalDpi xmlns:a14="http://schemas.microsoft.com/office/drawing/2010/main"/>
                </a:ext>
              </a:extLst>
            </a:blip>
            <a:stretch>
              <a:fillRect/>
            </a:stretch>
          </p:blipFill>
          <p:spPr>
            <a:xfrm>
              <a:off x="3810634" y="4135500"/>
              <a:ext cx="215264" cy="222250"/>
            </a:xfrm>
            <a:prstGeom prst="rect">
              <a:avLst/>
            </a:prstGeom>
          </p:spPr>
        </p:pic>
        <p:pic>
          <p:nvPicPr>
            <p:cNvPr id="19" name="object 19"/>
            <p:cNvPicPr/>
            <p:nvPr/>
          </p:nvPicPr>
          <p:blipFill>
            <a:blip r:embed="rId9" cstate="screen">
              <a:extLst>
                <a:ext uri="{28A0092B-C50C-407E-A947-70E740481C1C}">
                  <a14:useLocalDpi xmlns:a14="http://schemas.microsoft.com/office/drawing/2010/main"/>
                </a:ext>
              </a:extLst>
            </a:blip>
            <a:stretch>
              <a:fillRect/>
            </a:stretch>
          </p:blipFill>
          <p:spPr>
            <a:xfrm>
              <a:off x="3811269" y="5224525"/>
              <a:ext cx="214629" cy="190500"/>
            </a:xfrm>
            <a:prstGeom prst="rect">
              <a:avLst/>
            </a:prstGeom>
          </p:spPr>
        </p:pic>
        <p:pic>
          <p:nvPicPr>
            <p:cNvPr id="20" name="object 20"/>
            <p:cNvPicPr/>
            <p:nvPr/>
          </p:nvPicPr>
          <p:blipFill>
            <a:blip r:embed="rId10" cstate="screen">
              <a:extLst>
                <a:ext uri="{28A0092B-C50C-407E-A947-70E740481C1C}">
                  <a14:useLocalDpi xmlns:a14="http://schemas.microsoft.com/office/drawing/2010/main"/>
                </a:ext>
              </a:extLst>
            </a:blip>
            <a:stretch>
              <a:fillRect/>
            </a:stretch>
          </p:blipFill>
          <p:spPr>
            <a:xfrm>
              <a:off x="3811905" y="2771520"/>
              <a:ext cx="213360" cy="209550"/>
            </a:xfrm>
            <a:prstGeom prst="rect">
              <a:avLst/>
            </a:prstGeom>
          </p:spPr>
        </p:pic>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747255" y="2783077"/>
              <a:ext cx="2119515" cy="142875"/>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736625" y="2954400"/>
              <a:ext cx="2996158" cy="725297"/>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738200" y="3713352"/>
              <a:ext cx="2994583" cy="571372"/>
            </a:xfrm>
            <a:prstGeom prst="rect">
              <a:avLst/>
            </a:prstGeom>
          </p:spPr>
        </p:pic>
        <p:pic>
          <p:nvPicPr>
            <p:cNvPr id="24" name="object 24"/>
            <p:cNvPicPr/>
            <p:nvPr/>
          </p:nvPicPr>
          <p:blipFill>
            <a:blip r:embed="rId14" cstate="screen">
              <a:extLst>
                <a:ext uri="{28A0092B-C50C-407E-A947-70E740481C1C}">
                  <a14:useLocalDpi xmlns:a14="http://schemas.microsoft.com/office/drawing/2010/main"/>
                </a:ext>
              </a:extLst>
            </a:blip>
            <a:stretch>
              <a:fillRect/>
            </a:stretch>
          </p:blipFill>
          <p:spPr>
            <a:xfrm>
              <a:off x="740498" y="4167504"/>
              <a:ext cx="1479334" cy="115697"/>
            </a:xfrm>
            <a:prstGeom prst="rect">
              <a:avLst/>
            </a:prstGeom>
          </p:spPr>
        </p:pic>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744016" y="4319396"/>
              <a:ext cx="2981274" cy="117728"/>
            </a:xfrm>
            <a:prstGeom prst="rect">
              <a:avLst/>
            </a:prstGeom>
          </p:spPr>
        </p:pic>
        <p:pic>
          <p:nvPicPr>
            <p:cNvPr id="26" name="object 26"/>
            <p:cNvPicPr/>
            <p:nvPr/>
          </p:nvPicPr>
          <p:blipFill>
            <a:blip r:embed="rId16" cstate="screen">
              <a:extLst>
                <a:ext uri="{28A0092B-C50C-407E-A947-70E740481C1C}">
                  <a14:useLocalDpi xmlns:a14="http://schemas.microsoft.com/office/drawing/2010/main"/>
                </a:ext>
              </a:extLst>
            </a:blip>
            <a:stretch>
              <a:fillRect/>
            </a:stretch>
          </p:blipFill>
          <p:spPr>
            <a:xfrm>
              <a:off x="738911" y="4470780"/>
              <a:ext cx="2986506" cy="271144"/>
            </a:xfrm>
            <a:prstGeom prst="rect">
              <a:avLst/>
            </a:prstGeom>
          </p:spPr>
        </p:pic>
        <p:pic>
          <p:nvPicPr>
            <p:cNvPr id="27" name="object 27"/>
            <p:cNvPicPr/>
            <p:nvPr/>
          </p:nvPicPr>
          <p:blipFill>
            <a:blip r:embed="rId17" cstate="screen">
              <a:extLst>
                <a:ext uri="{28A0092B-C50C-407E-A947-70E740481C1C}">
                  <a14:useLocalDpi xmlns:a14="http://schemas.microsoft.com/office/drawing/2010/main"/>
                </a:ext>
              </a:extLst>
            </a:blip>
            <a:stretch>
              <a:fillRect/>
            </a:stretch>
          </p:blipFill>
          <p:spPr>
            <a:xfrm>
              <a:off x="743775" y="4774056"/>
              <a:ext cx="2981515" cy="118745"/>
            </a:xfrm>
            <a:prstGeom prst="rect">
              <a:avLst/>
            </a:prstGeom>
          </p:spPr>
        </p:pic>
        <p:pic>
          <p:nvPicPr>
            <p:cNvPr id="28" name="object 28"/>
            <p:cNvPicPr/>
            <p:nvPr/>
          </p:nvPicPr>
          <p:blipFill>
            <a:blip r:embed="rId18" cstate="screen">
              <a:extLst>
                <a:ext uri="{28A0092B-C50C-407E-A947-70E740481C1C}">
                  <a14:useLocalDpi xmlns:a14="http://schemas.microsoft.com/office/drawing/2010/main"/>
                </a:ext>
              </a:extLst>
            </a:blip>
            <a:stretch>
              <a:fillRect/>
            </a:stretch>
          </p:blipFill>
          <p:spPr>
            <a:xfrm>
              <a:off x="744016" y="4924932"/>
              <a:ext cx="2981401" cy="118745"/>
            </a:xfrm>
            <a:prstGeom prst="rect">
              <a:avLst/>
            </a:prstGeom>
          </p:spPr>
        </p:pic>
        <p:pic>
          <p:nvPicPr>
            <p:cNvPr id="29" name="object 29"/>
            <p:cNvPicPr/>
            <p:nvPr/>
          </p:nvPicPr>
          <p:blipFill>
            <a:blip r:embed="rId19" cstate="screen">
              <a:extLst>
                <a:ext uri="{28A0092B-C50C-407E-A947-70E740481C1C}">
                  <a14:useLocalDpi xmlns:a14="http://schemas.microsoft.com/office/drawing/2010/main"/>
                </a:ext>
              </a:extLst>
            </a:blip>
            <a:stretch>
              <a:fillRect/>
            </a:stretch>
          </p:blipFill>
          <p:spPr>
            <a:xfrm>
              <a:off x="740079" y="5077332"/>
              <a:ext cx="2985973" cy="118745"/>
            </a:xfrm>
            <a:prstGeom prst="rect">
              <a:avLst/>
            </a:prstGeom>
          </p:spPr>
        </p:pic>
        <p:pic>
          <p:nvPicPr>
            <p:cNvPr id="30" name="object 30"/>
            <p:cNvPicPr/>
            <p:nvPr/>
          </p:nvPicPr>
          <p:blipFill>
            <a:blip r:embed="rId20" cstate="screen">
              <a:extLst>
                <a:ext uri="{28A0092B-C50C-407E-A947-70E740481C1C}">
                  <a14:useLocalDpi xmlns:a14="http://schemas.microsoft.com/office/drawing/2010/main"/>
                </a:ext>
              </a:extLst>
            </a:blip>
            <a:stretch>
              <a:fillRect/>
            </a:stretch>
          </p:blipFill>
          <p:spPr>
            <a:xfrm>
              <a:off x="740435" y="5228208"/>
              <a:ext cx="1213459" cy="117221"/>
            </a:xfrm>
            <a:prstGeom prst="rect">
              <a:avLst/>
            </a:prstGeom>
          </p:spPr>
        </p:pic>
      </p:grpSp>
      <p:grpSp>
        <p:nvGrpSpPr>
          <p:cNvPr id="31" name="object 31"/>
          <p:cNvGrpSpPr/>
          <p:nvPr/>
        </p:nvGrpSpPr>
        <p:grpSpPr>
          <a:xfrm>
            <a:off x="3" y="3"/>
            <a:ext cx="7268209" cy="2515235"/>
            <a:chOff x="0" y="0"/>
            <a:chExt cx="7268209" cy="2515235"/>
          </a:xfrm>
        </p:grpSpPr>
        <p:sp>
          <p:nvSpPr>
            <p:cNvPr id="32" name="object 32"/>
            <p:cNvSpPr/>
            <p:nvPr/>
          </p:nvSpPr>
          <p:spPr>
            <a:xfrm>
              <a:off x="0" y="0"/>
              <a:ext cx="5274945" cy="1386205"/>
            </a:xfrm>
            <a:custGeom>
              <a:avLst/>
              <a:gdLst/>
              <a:ahLst/>
              <a:cxnLst/>
              <a:rect l="l" t="t" r="r" b="b"/>
              <a:pathLst>
                <a:path w="5274945" h="1386205">
                  <a:moveTo>
                    <a:pt x="5274532" y="0"/>
                  </a:moveTo>
                  <a:lnTo>
                    <a:pt x="0" y="0"/>
                  </a:lnTo>
                  <a:lnTo>
                    <a:pt x="0" y="1385950"/>
                  </a:lnTo>
                  <a:lnTo>
                    <a:pt x="2585720" y="1385950"/>
                  </a:lnTo>
                  <a:lnTo>
                    <a:pt x="4112260" y="1344675"/>
                  </a:lnTo>
                  <a:lnTo>
                    <a:pt x="4913630" y="1053845"/>
                  </a:lnTo>
                  <a:lnTo>
                    <a:pt x="5250815" y="264540"/>
                  </a:lnTo>
                  <a:lnTo>
                    <a:pt x="5274532" y="0"/>
                  </a:lnTo>
                  <a:close/>
                </a:path>
              </a:pathLst>
            </a:custGeom>
            <a:solidFill>
              <a:srgbClr val="004448"/>
            </a:solidFill>
          </p:spPr>
          <p:txBody>
            <a:bodyPr wrap="square" lIns="0" tIns="0" rIns="0" bIns="0" rtlCol="0"/>
            <a:lstStyle/>
            <a:p>
              <a:endParaRPr/>
            </a:p>
          </p:txBody>
        </p:sp>
        <p:pic>
          <p:nvPicPr>
            <p:cNvPr id="33" name="object 33"/>
            <p:cNvPicPr/>
            <p:nvPr/>
          </p:nvPicPr>
          <p:blipFill>
            <a:blip r:embed="rId21" cstate="screen">
              <a:extLst>
                <a:ext uri="{28A0092B-C50C-407E-A947-70E740481C1C}">
                  <a14:useLocalDpi xmlns:a14="http://schemas.microsoft.com/office/drawing/2010/main"/>
                </a:ext>
              </a:extLst>
            </a:blip>
            <a:stretch>
              <a:fillRect/>
            </a:stretch>
          </p:blipFill>
          <p:spPr>
            <a:xfrm>
              <a:off x="4586604" y="550290"/>
              <a:ext cx="2411729" cy="1597659"/>
            </a:xfrm>
            <a:prstGeom prst="rect">
              <a:avLst/>
            </a:prstGeom>
          </p:spPr>
        </p:pic>
        <p:sp>
          <p:nvSpPr>
            <p:cNvPr id="34" name="object 34"/>
            <p:cNvSpPr/>
            <p:nvPr/>
          </p:nvSpPr>
          <p:spPr>
            <a:xfrm>
              <a:off x="4586604" y="561085"/>
              <a:ext cx="2411730" cy="1591310"/>
            </a:xfrm>
            <a:custGeom>
              <a:avLst/>
              <a:gdLst/>
              <a:ahLst/>
              <a:cxnLst/>
              <a:rect l="l" t="t" r="r" b="b"/>
              <a:pathLst>
                <a:path w="2411729" h="1591310">
                  <a:moveTo>
                    <a:pt x="2411729" y="1586865"/>
                  </a:moveTo>
                  <a:lnTo>
                    <a:pt x="0" y="1586865"/>
                  </a:lnTo>
                  <a:lnTo>
                    <a:pt x="0" y="1591310"/>
                  </a:lnTo>
                  <a:lnTo>
                    <a:pt x="2411729" y="1591310"/>
                  </a:lnTo>
                  <a:lnTo>
                    <a:pt x="2411729" y="1586865"/>
                  </a:lnTo>
                  <a:close/>
                </a:path>
                <a:path w="2411729" h="1591310">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35" name="object 35"/>
            <p:cNvPicPr/>
            <p:nvPr/>
          </p:nvPicPr>
          <p:blipFill>
            <a:blip r:embed="rId22" cstate="screen">
              <a:extLst>
                <a:ext uri="{28A0092B-C50C-407E-A947-70E740481C1C}">
                  <a14:useLocalDpi xmlns:a14="http://schemas.microsoft.com/office/drawing/2010/main"/>
                </a:ext>
              </a:extLst>
            </a:blip>
            <a:stretch>
              <a:fillRect/>
            </a:stretch>
          </p:blipFill>
          <p:spPr>
            <a:xfrm>
              <a:off x="4292600" y="2151760"/>
              <a:ext cx="2975609" cy="86995"/>
            </a:xfrm>
            <a:prstGeom prst="rect">
              <a:avLst/>
            </a:prstGeom>
          </p:spPr>
        </p:pic>
        <p:pic>
          <p:nvPicPr>
            <p:cNvPr id="36" name="object 36"/>
            <p:cNvPicPr/>
            <p:nvPr/>
          </p:nvPicPr>
          <p:blipFill>
            <a:blip r:embed="rId23" cstate="screen">
              <a:extLst>
                <a:ext uri="{28A0092B-C50C-407E-A947-70E740481C1C}">
                  <a14:useLocalDpi xmlns:a14="http://schemas.microsoft.com/office/drawing/2010/main"/>
                </a:ext>
              </a:extLst>
            </a:blip>
            <a:stretch>
              <a:fillRect/>
            </a:stretch>
          </p:blipFill>
          <p:spPr>
            <a:xfrm>
              <a:off x="4646929" y="645540"/>
              <a:ext cx="1667510" cy="812165"/>
            </a:xfrm>
            <a:prstGeom prst="rect">
              <a:avLst/>
            </a:prstGeom>
          </p:spPr>
        </p:pic>
        <p:pic>
          <p:nvPicPr>
            <p:cNvPr id="37" name="object 37"/>
            <p:cNvPicPr/>
            <p:nvPr/>
          </p:nvPicPr>
          <p:blipFill>
            <a:blip r:embed="rId24" cstate="screen">
              <a:extLst>
                <a:ext uri="{28A0092B-C50C-407E-A947-70E740481C1C}">
                  <a14:useLocalDpi xmlns:a14="http://schemas.microsoft.com/office/drawing/2010/main"/>
                </a:ext>
              </a:extLst>
            </a:blip>
            <a:stretch>
              <a:fillRect/>
            </a:stretch>
          </p:blipFill>
          <p:spPr>
            <a:xfrm>
              <a:off x="6311900" y="645540"/>
              <a:ext cx="626109" cy="1217295"/>
            </a:xfrm>
            <a:prstGeom prst="rect">
              <a:avLst/>
            </a:prstGeom>
          </p:spPr>
        </p:pic>
        <p:pic>
          <p:nvPicPr>
            <p:cNvPr id="38" name="object 38"/>
            <p:cNvPicPr/>
            <p:nvPr/>
          </p:nvPicPr>
          <p:blipFill>
            <a:blip r:embed="rId25" cstate="screen">
              <a:extLst>
                <a:ext uri="{28A0092B-C50C-407E-A947-70E740481C1C}">
                  <a14:useLocalDpi xmlns:a14="http://schemas.microsoft.com/office/drawing/2010/main"/>
                </a:ext>
              </a:extLst>
            </a:blip>
            <a:stretch>
              <a:fillRect/>
            </a:stretch>
          </p:blipFill>
          <p:spPr>
            <a:xfrm>
              <a:off x="4646929" y="1455165"/>
              <a:ext cx="1667510" cy="608329"/>
            </a:xfrm>
            <a:prstGeom prst="rect">
              <a:avLst/>
            </a:prstGeom>
          </p:spPr>
        </p:pic>
        <p:pic>
          <p:nvPicPr>
            <p:cNvPr id="39" name="object 39"/>
            <p:cNvPicPr/>
            <p:nvPr/>
          </p:nvPicPr>
          <p:blipFill>
            <a:blip r:embed="rId26" cstate="screen">
              <a:extLst>
                <a:ext uri="{28A0092B-C50C-407E-A947-70E740481C1C}">
                  <a14:useLocalDpi xmlns:a14="http://schemas.microsoft.com/office/drawing/2010/main"/>
                </a:ext>
              </a:extLst>
            </a:blip>
            <a:stretch>
              <a:fillRect/>
            </a:stretch>
          </p:blipFill>
          <p:spPr>
            <a:xfrm>
              <a:off x="6311900" y="1860295"/>
              <a:ext cx="626109" cy="203200"/>
            </a:xfrm>
            <a:prstGeom prst="rect">
              <a:avLst/>
            </a:prstGeom>
          </p:spPr>
        </p:pic>
        <p:sp>
          <p:nvSpPr>
            <p:cNvPr id="40" name="object 40"/>
            <p:cNvSpPr/>
            <p:nvPr/>
          </p:nvSpPr>
          <p:spPr>
            <a:xfrm>
              <a:off x="6080125" y="1659635"/>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1" name="object 41"/>
            <p:cNvSpPr/>
            <p:nvPr/>
          </p:nvSpPr>
          <p:spPr>
            <a:xfrm>
              <a:off x="6046470" y="1626615"/>
              <a:ext cx="815975" cy="779780"/>
            </a:xfrm>
            <a:custGeom>
              <a:avLst/>
              <a:gdLst/>
              <a:ahLst/>
              <a:cxnLst/>
              <a:rect l="l" t="t" r="r" b="b"/>
              <a:pathLst>
                <a:path w="815975" h="779780">
                  <a:moveTo>
                    <a:pt x="399414" y="0"/>
                  </a:moveTo>
                  <a:lnTo>
                    <a:pt x="353694" y="3810"/>
                  </a:lnTo>
                  <a:lnTo>
                    <a:pt x="308609" y="12065"/>
                  </a:lnTo>
                  <a:lnTo>
                    <a:pt x="266064" y="24765"/>
                  </a:lnTo>
                  <a:lnTo>
                    <a:pt x="224789" y="41910"/>
                  </a:lnTo>
                  <a:lnTo>
                    <a:pt x="186054" y="62865"/>
                  </a:lnTo>
                  <a:lnTo>
                    <a:pt x="149859" y="88265"/>
                  </a:lnTo>
                  <a:lnTo>
                    <a:pt x="116839" y="117475"/>
                  </a:lnTo>
                  <a:lnTo>
                    <a:pt x="86994" y="149860"/>
                  </a:lnTo>
                  <a:lnTo>
                    <a:pt x="60959" y="185420"/>
                  </a:lnTo>
                  <a:lnTo>
                    <a:pt x="39369" y="223520"/>
                  </a:lnTo>
                  <a:lnTo>
                    <a:pt x="21589" y="264795"/>
                  </a:lnTo>
                  <a:lnTo>
                    <a:pt x="8889" y="309245"/>
                  </a:lnTo>
                  <a:lnTo>
                    <a:pt x="1904" y="353695"/>
                  </a:lnTo>
                  <a:lnTo>
                    <a:pt x="0" y="398780"/>
                  </a:lnTo>
                  <a:lnTo>
                    <a:pt x="3809" y="441960"/>
                  </a:lnTo>
                  <a:lnTo>
                    <a:pt x="12064" y="485140"/>
                  </a:lnTo>
                  <a:lnTo>
                    <a:pt x="26034" y="525780"/>
                  </a:lnTo>
                  <a:lnTo>
                    <a:pt x="43814" y="565150"/>
                  </a:lnTo>
                  <a:lnTo>
                    <a:pt x="66039" y="601980"/>
                  </a:lnTo>
                  <a:lnTo>
                    <a:pt x="92075" y="636905"/>
                  </a:lnTo>
                  <a:lnTo>
                    <a:pt x="122554" y="668655"/>
                  </a:lnTo>
                  <a:lnTo>
                    <a:pt x="156209" y="696595"/>
                  </a:lnTo>
                  <a:lnTo>
                    <a:pt x="193675" y="721360"/>
                  </a:lnTo>
                  <a:lnTo>
                    <a:pt x="234314" y="742315"/>
                  </a:lnTo>
                  <a:lnTo>
                    <a:pt x="277494" y="759460"/>
                  </a:lnTo>
                  <a:lnTo>
                    <a:pt x="323214" y="771525"/>
                  </a:lnTo>
                  <a:lnTo>
                    <a:pt x="370204" y="777875"/>
                  </a:lnTo>
                  <a:lnTo>
                    <a:pt x="417194" y="779780"/>
                  </a:lnTo>
                  <a:lnTo>
                    <a:pt x="462914" y="776605"/>
                  </a:lnTo>
                  <a:lnTo>
                    <a:pt x="507364" y="768350"/>
                  </a:lnTo>
                  <a:lnTo>
                    <a:pt x="550545" y="755015"/>
                  </a:lnTo>
                  <a:lnTo>
                    <a:pt x="591184" y="737870"/>
                  </a:lnTo>
                  <a:lnTo>
                    <a:pt x="629920" y="716915"/>
                  </a:lnTo>
                  <a:lnTo>
                    <a:pt x="666114" y="691515"/>
                  </a:lnTo>
                  <a:lnTo>
                    <a:pt x="699770" y="662940"/>
                  </a:lnTo>
                  <a:lnTo>
                    <a:pt x="728979" y="630555"/>
                  </a:lnTo>
                  <a:lnTo>
                    <a:pt x="755014" y="594995"/>
                  </a:lnTo>
                  <a:lnTo>
                    <a:pt x="777239" y="556260"/>
                  </a:lnTo>
                  <a:lnTo>
                    <a:pt x="794384" y="514985"/>
                  </a:lnTo>
                  <a:lnTo>
                    <a:pt x="807084" y="471170"/>
                  </a:lnTo>
                  <a:lnTo>
                    <a:pt x="814070" y="426085"/>
                  </a:lnTo>
                  <a:lnTo>
                    <a:pt x="815975" y="381635"/>
                  </a:lnTo>
                  <a:lnTo>
                    <a:pt x="812164" y="337820"/>
                  </a:lnTo>
                  <a:lnTo>
                    <a:pt x="803909" y="295275"/>
                  </a:lnTo>
                  <a:lnTo>
                    <a:pt x="790575" y="254000"/>
                  </a:lnTo>
                  <a:lnTo>
                    <a:pt x="772159" y="214630"/>
                  </a:lnTo>
                  <a:lnTo>
                    <a:pt x="749934" y="177800"/>
                  </a:lnTo>
                  <a:lnTo>
                    <a:pt x="723900" y="143510"/>
                  </a:lnTo>
                  <a:lnTo>
                    <a:pt x="693420" y="111760"/>
                  </a:lnTo>
                  <a:lnTo>
                    <a:pt x="659764" y="83185"/>
                  </a:lnTo>
                  <a:lnTo>
                    <a:pt x="622300" y="58420"/>
                  </a:lnTo>
                  <a:lnTo>
                    <a:pt x="582295" y="37465"/>
                  </a:lnTo>
                  <a:lnTo>
                    <a:pt x="539114" y="20955"/>
                  </a:lnTo>
                  <a:lnTo>
                    <a:pt x="492759" y="8890"/>
                  </a:lnTo>
                  <a:lnTo>
                    <a:pt x="445769" y="1905"/>
                  </a:lnTo>
                  <a:lnTo>
                    <a:pt x="399414" y="0"/>
                  </a:lnTo>
                  <a:close/>
                </a:path>
              </a:pathLst>
            </a:custGeom>
            <a:solidFill>
              <a:srgbClr val="CC912F"/>
            </a:solidFill>
          </p:spPr>
          <p:txBody>
            <a:bodyPr wrap="square" lIns="0" tIns="0" rIns="0" bIns="0" rtlCol="0"/>
            <a:lstStyle/>
            <a:p>
              <a:endParaRPr/>
            </a:p>
          </p:txBody>
        </p:sp>
        <p:sp>
          <p:nvSpPr>
            <p:cNvPr id="42" name="object 42"/>
            <p:cNvSpPr/>
            <p:nvPr/>
          </p:nvSpPr>
          <p:spPr>
            <a:xfrm>
              <a:off x="520700" y="0"/>
              <a:ext cx="12700" cy="1068705"/>
            </a:xfrm>
            <a:custGeom>
              <a:avLst/>
              <a:gdLst/>
              <a:ahLst/>
              <a:cxnLst/>
              <a:rect l="l" t="t" r="r" b="b"/>
              <a:pathLst>
                <a:path w="12700" h="1068705">
                  <a:moveTo>
                    <a:pt x="0" y="1068450"/>
                  </a:moveTo>
                  <a:lnTo>
                    <a:pt x="12700" y="1068450"/>
                  </a:lnTo>
                  <a:lnTo>
                    <a:pt x="12700" y="0"/>
                  </a:lnTo>
                  <a:lnTo>
                    <a:pt x="0" y="0"/>
                  </a:lnTo>
                  <a:lnTo>
                    <a:pt x="0" y="1068450"/>
                  </a:lnTo>
                  <a:close/>
                </a:path>
              </a:pathLst>
            </a:custGeom>
            <a:solidFill>
              <a:srgbClr val="FFFFFF"/>
            </a:solidFill>
          </p:spPr>
          <p:txBody>
            <a:bodyPr wrap="square" lIns="0" tIns="0" rIns="0" bIns="0" rtlCol="0"/>
            <a:lstStyle/>
            <a:p>
              <a:endParaRPr/>
            </a:p>
          </p:txBody>
        </p:sp>
        <p:pic>
          <p:nvPicPr>
            <p:cNvPr id="43" name="object 43"/>
            <p:cNvPicPr/>
            <p:nvPr/>
          </p:nvPicPr>
          <p:blipFill>
            <a:blip r:embed="rId27" cstate="screen">
              <a:extLst>
                <a:ext uri="{28A0092B-C50C-407E-A947-70E740481C1C}">
                  <a14:useLocalDpi xmlns:a14="http://schemas.microsoft.com/office/drawing/2010/main"/>
                </a:ext>
              </a:extLst>
            </a:blip>
            <a:stretch>
              <a:fillRect/>
            </a:stretch>
          </p:blipFill>
          <p:spPr>
            <a:xfrm>
              <a:off x="150990" y="463295"/>
              <a:ext cx="228180" cy="210311"/>
            </a:xfrm>
            <a:prstGeom prst="rect">
              <a:avLst/>
            </a:prstGeom>
          </p:spPr>
        </p:pic>
        <p:sp>
          <p:nvSpPr>
            <p:cNvPr id="44" name="object 44"/>
            <p:cNvSpPr/>
            <p:nvPr/>
          </p:nvSpPr>
          <p:spPr>
            <a:xfrm>
              <a:off x="593928" y="466724"/>
              <a:ext cx="1962785" cy="216535"/>
            </a:xfrm>
            <a:custGeom>
              <a:avLst/>
              <a:gdLst/>
              <a:ahLst/>
              <a:cxnLst/>
              <a:rect l="l" t="t" r="r" b="b"/>
              <a:pathLst>
                <a:path w="1962785" h="216534">
                  <a:moveTo>
                    <a:pt x="162852" y="3556"/>
                  </a:moveTo>
                  <a:lnTo>
                    <a:pt x="138811" y="3556"/>
                  </a:lnTo>
                  <a:lnTo>
                    <a:pt x="90716" y="155702"/>
                  </a:lnTo>
                  <a:lnTo>
                    <a:pt x="87934" y="164706"/>
                  </a:lnTo>
                  <a:lnTo>
                    <a:pt x="85585" y="172847"/>
                  </a:lnTo>
                  <a:lnTo>
                    <a:pt x="83159" y="181851"/>
                  </a:lnTo>
                  <a:lnTo>
                    <a:pt x="81127" y="189992"/>
                  </a:lnTo>
                  <a:lnTo>
                    <a:pt x="79006" y="181419"/>
                  </a:lnTo>
                  <a:lnTo>
                    <a:pt x="76898" y="173418"/>
                  </a:lnTo>
                  <a:lnTo>
                    <a:pt x="74447" y="164706"/>
                  </a:lnTo>
                  <a:lnTo>
                    <a:pt x="71767" y="155702"/>
                  </a:lnTo>
                  <a:lnTo>
                    <a:pt x="25501" y="3556"/>
                  </a:lnTo>
                  <a:lnTo>
                    <a:pt x="0" y="3556"/>
                  </a:lnTo>
                  <a:lnTo>
                    <a:pt x="68986" y="212979"/>
                  </a:lnTo>
                  <a:lnTo>
                    <a:pt x="93141" y="212979"/>
                  </a:lnTo>
                  <a:lnTo>
                    <a:pt x="100787" y="189992"/>
                  </a:lnTo>
                  <a:lnTo>
                    <a:pt x="162852" y="3556"/>
                  </a:lnTo>
                  <a:close/>
                </a:path>
                <a:path w="1962785" h="216534">
                  <a:moveTo>
                    <a:pt x="316039" y="188214"/>
                  </a:moveTo>
                  <a:lnTo>
                    <a:pt x="206730" y="188214"/>
                  </a:lnTo>
                  <a:lnTo>
                    <a:pt x="206730" y="116967"/>
                  </a:lnTo>
                  <a:lnTo>
                    <a:pt x="305219" y="116967"/>
                  </a:lnTo>
                  <a:lnTo>
                    <a:pt x="305219" y="92456"/>
                  </a:lnTo>
                  <a:lnTo>
                    <a:pt x="206730" y="92456"/>
                  </a:lnTo>
                  <a:lnTo>
                    <a:pt x="206730" y="28194"/>
                  </a:lnTo>
                  <a:lnTo>
                    <a:pt x="311899" y="28194"/>
                  </a:lnTo>
                  <a:lnTo>
                    <a:pt x="311899" y="3556"/>
                  </a:lnTo>
                  <a:lnTo>
                    <a:pt x="183172" y="3556"/>
                  </a:lnTo>
                  <a:lnTo>
                    <a:pt x="183172" y="212979"/>
                  </a:lnTo>
                  <a:lnTo>
                    <a:pt x="316039" y="212979"/>
                  </a:lnTo>
                  <a:lnTo>
                    <a:pt x="316039" y="188214"/>
                  </a:lnTo>
                  <a:close/>
                </a:path>
                <a:path w="1962785" h="216534">
                  <a:moveTo>
                    <a:pt x="507530" y="106045"/>
                  </a:moveTo>
                  <a:lnTo>
                    <a:pt x="432117" y="106299"/>
                  </a:lnTo>
                  <a:lnTo>
                    <a:pt x="432117" y="130810"/>
                  </a:lnTo>
                  <a:lnTo>
                    <a:pt x="484454" y="130810"/>
                  </a:lnTo>
                  <a:lnTo>
                    <a:pt x="484454" y="169799"/>
                  </a:lnTo>
                  <a:lnTo>
                    <a:pt x="447598" y="189814"/>
                  </a:lnTo>
                  <a:lnTo>
                    <a:pt x="432473" y="191516"/>
                  </a:lnTo>
                  <a:lnTo>
                    <a:pt x="423786" y="190944"/>
                  </a:lnTo>
                  <a:lnTo>
                    <a:pt x="385394" y="170840"/>
                  </a:lnTo>
                  <a:lnTo>
                    <a:pt x="369189" y="133286"/>
                  </a:lnTo>
                  <a:lnTo>
                    <a:pt x="367195" y="109220"/>
                  </a:lnTo>
                  <a:lnTo>
                    <a:pt x="367195" y="106045"/>
                  </a:lnTo>
                  <a:lnTo>
                    <a:pt x="373938" y="65405"/>
                  </a:lnTo>
                  <a:lnTo>
                    <a:pt x="385178" y="44704"/>
                  </a:lnTo>
                  <a:lnTo>
                    <a:pt x="389991" y="38354"/>
                  </a:lnTo>
                  <a:lnTo>
                    <a:pt x="432117" y="23622"/>
                  </a:lnTo>
                  <a:lnTo>
                    <a:pt x="441096" y="23622"/>
                  </a:lnTo>
                  <a:lnTo>
                    <a:pt x="473646" y="43815"/>
                  </a:lnTo>
                  <a:lnTo>
                    <a:pt x="483603" y="68961"/>
                  </a:lnTo>
                  <a:lnTo>
                    <a:pt x="504863" y="62103"/>
                  </a:lnTo>
                  <a:lnTo>
                    <a:pt x="488099" y="23622"/>
                  </a:lnTo>
                  <a:lnTo>
                    <a:pt x="486524" y="21602"/>
                  </a:lnTo>
                  <a:lnTo>
                    <a:pt x="450367" y="1828"/>
                  </a:lnTo>
                  <a:lnTo>
                    <a:pt x="431990" y="0"/>
                  </a:lnTo>
                  <a:lnTo>
                    <a:pt x="419074" y="800"/>
                  </a:lnTo>
                  <a:lnTo>
                    <a:pt x="375386" y="20091"/>
                  </a:lnTo>
                  <a:lnTo>
                    <a:pt x="353720" y="52197"/>
                  </a:lnTo>
                  <a:lnTo>
                    <a:pt x="343522" y="94221"/>
                  </a:lnTo>
                  <a:lnTo>
                    <a:pt x="342849" y="109220"/>
                  </a:lnTo>
                  <a:lnTo>
                    <a:pt x="343522" y="124294"/>
                  </a:lnTo>
                  <a:lnTo>
                    <a:pt x="353783" y="165100"/>
                  </a:lnTo>
                  <a:lnTo>
                    <a:pt x="386143" y="203327"/>
                  </a:lnTo>
                  <a:lnTo>
                    <a:pt x="433819" y="216535"/>
                  </a:lnTo>
                  <a:lnTo>
                    <a:pt x="443471" y="216039"/>
                  </a:lnTo>
                  <a:lnTo>
                    <a:pt x="480860" y="203682"/>
                  </a:lnTo>
                  <a:lnTo>
                    <a:pt x="507530" y="183769"/>
                  </a:lnTo>
                  <a:lnTo>
                    <a:pt x="507530" y="106045"/>
                  </a:lnTo>
                  <a:close/>
                </a:path>
                <a:path w="1962785" h="216534">
                  <a:moveTo>
                    <a:pt x="689406" y="212979"/>
                  </a:moveTo>
                  <a:lnTo>
                    <a:pt x="667359" y="149606"/>
                  </a:lnTo>
                  <a:lnTo>
                    <a:pt x="659498" y="127000"/>
                  </a:lnTo>
                  <a:lnTo>
                    <a:pt x="634530" y="55245"/>
                  </a:lnTo>
                  <a:lnTo>
                    <a:pt x="634530" y="127000"/>
                  </a:lnTo>
                  <a:lnTo>
                    <a:pt x="574167" y="127000"/>
                  </a:lnTo>
                  <a:lnTo>
                    <a:pt x="593725" y="65532"/>
                  </a:lnTo>
                  <a:lnTo>
                    <a:pt x="596646" y="55613"/>
                  </a:lnTo>
                  <a:lnTo>
                    <a:pt x="599211" y="45631"/>
                  </a:lnTo>
                  <a:lnTo>
                    <a:pt x="601433" y="35610"/>
                  </a:lnTo>
                  <a:lnTo>
                    <a:pt x="603313" y="25527"/>
                  </a:lnTo>
                  <a:lnTo>
                    <a:pt x="605650" y="34607"/>
                  </a:lnTo>
                  <a:lnTo>
                    <a:pt x="608533" y="44869"/>
                  </a:lnTo>
                  <a:lnTo>
                    <a:pt x="611962" y="56324"/>
                  </a:lnTo>
                  <a:lnTo>
                    <a:pt x="615950" y="68961"/>
                  </a:lnTo>
                  <a:lnTo>
                    <a:pt x="634530" y="127000"/>
                  </a:lnTo>
                  <a:lnTo>
                    <a:pt x="634530" y="55245"/>
                  </a:lnTo>
                  <a:lnTo>
                    <a:pt x="624192" y="25527"/>
                  </a:lnTo>
                  <a:lnTo>
                    <a:pt x="616559" y="3556"/>
                  </a:lnTo>
                  <a:lnTo>
                    <a:pt x="591172" y="3556"/>
                  </a:lnTo>
                  <a:lnTo>
                    <a:pt x="522795" y="212979"/>
                  </a:lnTo>
                  <a:lnTo>
                    <a:pt x="547814" y="212979"/>
                  </a:lnTo>
                  <a:lnTo>
                    <a:pt x="567372" y="149606"/>
                  </a:lnTo>
                  <a:lnTo>
                    <a:pt x="641819" y="149606"/>
                  </a:lnTo>
                  <a:lnTo>
                    <a:pt x="662584" y="212979"/>
                  </a:lnTo>
                  <a:lnTo>
                    <a:pt x="689406" y="212979"/>
                  </a:lnTo>
                  <a:close/>
                </a:path>
                <a:path w="1962785" h="216534">
                  <a:moveTo>
                    <a:pt x="847013" y="3556"/>
                  </a:moveTo>
                  <a:lnTo>
                    <a:pt x="824407" y="3556"/>
                  </a:lnTo>
                  <a:lnTo>
                    <a:pt x="824407" y="168021"/>
                  </a:lnTo>
                  <a:lnTo>
                    <a:pt x="756310" y="48387"/>
                  </a:lnTo>
                  <a:lnTo>
                    <a:pt x="730808" y="3556"/>
                  </a:lnTo>
                  <a:lnTo>
                    <a:pt x="706678" y="3556"/>
                  </a:lnTo>
                  <a:lnTo>
                    <a:pt x="706678" y="212979"/>
                  </a:lnTo>
                  <a:lnTo>
                    <a:pt x="729284" y="212979"/>
                  </a:lnTo>
                  <a:lnTo>
                    <a:pt x="729284" y="48387"/>
                  </a:lnTo>
                  <a:lnTo>
                    <a:pt x="822756" y="212979"/>
                  </a:lnTo>
                  <a:lnTo>
                    <a:pt x="847013" y="212979"/>
                  </a:lnTo>
                  <a:lnTo>
                    <a:pt x="847013" y="168021"/>
                  </a:lnTo>
                  <a:lnTo>
                    <a:pt x="847013" y="3556"/>
                  </a:lnTo>
                  <a:close/>
                </a:path>
                <a:path w="1962785" h="216534">
                  <a:moveTo>
                    <a:pt x="1032052" y="3556"/>
                  </a:moveTo>
                  <a:lnTo>
                    <a:pt x="1008557" y="3556"/>
                  </a:lnTo>
                  <a:lnTo>
                    <a:pt x="1008507" y="150114"/>
                  </a:lnTo>
                  <a:lnTo>
                    <a:pt x="1008392" y="156248"/>
                  </a:lnTo>
                  <a:lnTo>
                    <a:pt x="987856" y="191770"/>
                  </a:lnTo>
                  <a:lnTo>
                    <a:pt x="973886" y="191770"/>
                  </a:lnTo>
                  <a:lnTo>
                    <a:pt x="955471" y="150114"/>
                  </a:lnTo>
                  <a:lnTo>
                    <a:pt x="934135" y="153543"/>
                  </a:lnTo>
                  <a:lnTo>
                    <a:pt x="940739" y="191782"/>
                  </a:lnTo>
                  <a:lnTo>
                    <a:pt x="970978" y="215557"/>
                  </a:lnTo>
                  <a:lnTo>
                    <a:pt x="982014" y="216535"/>
                  </a:lnTo>
                  <a:lnTo>
                    <a:pt x="989660" y="216065"/>
                  </a:lnTo>
                  <a:lnTo>
                    <a:pt x="1023569" y="193763"/>
                  </a:lnTo>
                  <a:lnTo>
                    <a:pt x="1024483" y="191770"/>
                  </a:lnTo>
                  <a:lnTo>
                    <a:pt x="1026718" y="186944"/>
                  </a:lnTo>
                  <a:lnTo>
                    <a:pt x="1029042" y="179044"/>
                  </a:lnTo>
                  <a:lnTo>
                    <a:pt x="1030719" y="169633"/>
                  </a:lnTo>
                  <a:lnTo>
                    <a:pt x="1031709" y="158711"/>
                  </a:lnTo>
                  <a:lnTo>
                    <a:pt x="1031938" y="150114"/>
                  </a:lnTo>
                  <a:lnTo>
                    <a:pt x="1032052" y="3556"/>
                  </a:lnTo>
                  <a:close/>
                </a:path>
                <a:path w="1962785" h="216534">
                  <a:moveTo>
                    <a:pt x="1210106" y="3556"/>
                  </a:moveTo>
                  <a:lnTo>
                    <a:pt x="1186484" y="3556"/>
                  </a:lnTo>
                  <a:lnTo>
                    <a:pt x="1186472" y="124587"/>
                  </a:lnTo>
                  <a:lnTo>
                    <a:pt x="1185786" y="142519"/>
                  </a:lnTo>
                  <a:lnTo>
                    <a:pt x="1168971" y="183756"/>
                  </a:lnTo>
                  <a:lnTo>
                    <a:pt x="1138351" y="191528"/>
                  </a:lnTo>
                  <a:lnTo>
                    <a:pt x="1100759" y="173228"/>
                  </a:lnTo>
                  <a:lnTo>
                    <a:pt x="1093520" y="124587"/>
                  </a:lnTo>
                  <a:lnTo>
                    <a:pt x="1093520" y="3556"/>
                  </a:lnTo>
                  <a:lnTo>
                    <a:pt x="1070025" y="3556"/>
                  </a:lnTo>
                  <a:lnTo>
                    <a:pt x="1070025" y="124587"/>
                  </a:lnTo>
                  <a:lnTo>
                    <a:pt x="1070444" y="140309"/>
                  </a:lnTo>
                  <a:lnTo>
                    <a:pt x="1080808" y="186093"/>
                  </a:lnTo>
                  <a:lnTo>
                    <a:pt x="1117714" y="213982"/>
                  </a:lnTo>
                  <a:lnTo>
                    <a:pt x="1140510" y="216535"/>
                  </a:lnTo>
                  <a:lnTo>
                    <a:pt x="1152740" y="215823"/>
                  </a:lnTo>
                  <a:lnTo>
                    <a:pt x="1189342" y="198615"/>
                  </a:lnTo>
                  <a:lnTo>
                    <a:pt x="1206677" y="164592"/>
                  </a:lnTo>
                  <a:lnTo>
                    <a:pt x="1210106" y="124587"/>
                  </a:lnTo>
                  <a:lnTo>
                    <a:pt x="1210106" y="3556"/>
                  </a:lnTo>
                  <a:close/>
                </a:path>
                <a:path w="1962785" h="216534">
                  <a:moveTo>
                    <a:pt x="1389557" y="3556"/>
                  </a:moveTo>
                  <a:lnTo>
                    <a:pt x="1366951" y="3556"/>
                  </a:lnTo>
                  <a:lnTo>
                    <a:pt x="1366951" y="168021"/>
                  </a:lnTo>
                  <a:lnTo>
                    <a:pt x="1298854" y="48387"/>
                  </a:lnTo>
                  <a:lnTo>
                    <a:pt x="1273352" y="3556"/>
                  </a:lnTo>
                  <a:lnTo>
                    <a:pt x="1249222" y="3556"/>
                  </a:lnTo>
                  <a:lnTo>
                    <a:pt x="1249222" y="212979"/>
                  </a:lnTo>
                  <a:lnTo>
                    <a:pt x="1271828" y="212979"/>
                  </a:lnTo>
                  <a:lnTo>
                    <a:pt x="1271828" y="48387"/>
                  </a:lnTo>
                  <a:lnTo>
                    <a:pt x="1365300" y="212979"/>
                  </a:lnTo>
                  <a:lnTo>
                    <a:pt x="1389557" y="212979"/>
                  </a:lnTo>
                  <a:lnTo>
                    <a:pt x="1389557" y="168021"/>
                  </a:lnTo>
                  <a:lnTo>
                    <a:pt x="1389557" y="3556"/>
                  </a:lnTo>
                  <a:close/>
                </a:path>
                <a:path w="1962785" h="216534">
                  <a:moveTo>
                    <a:pt x="1575485" y="212979"/>
                  </a:moveTo>
                  <a:lnTo>
                    <a:pt x="1509217" y="106934"/>
                  </a:lnTo>
                  <a:lnTo>
                    <a:pt x="1497634" y="88392"/>
                  </a:lnTo>
                  <a:lnTo>
                    <a:pt x="1572310" y="3556"/>
                  </a:lnTo>
                  <a:lnTo>
                    <a:pt x="1540306" y="3556"/>
                  </a:lnTo>
                  <a:lnTo>
                    <a:pt x="1451914" y="107442"/>
                  </a:lnTo>
                  <a:lnTo>
                    <a:pt x="1451914" y="3556"/>
                  </a:lnTo>
                  <a:lnTo>
                    <a:pt x="1428292" y="3556"/>
                  </a:lnTo>
                  <a:lnTo>
                    <a:pt x="1428292" y="212979"/>
                  </a:lnTo>
                  <a:lnTo>
                    <a:pt x="1451914" y="212979"/>
                  </a:lnTo>
                  <a:lnTo>
                    <a:pt x="1451914" y="140462"/>
                  </a:lnTo>
                  <a:lnTo>
                    <a:pt x="1480553" y="107442"/>
                  </a:lnTo>
                  <a:lnTo>
                    <a:pt x="1480997" y="106934"/>
                  </a:lnTo>
                  <a:lnTo>
                    <a:pt x="1544497" y="212979"/>
                  </a:lnTo>
                  <a:lnTo>
                    <a:pt x="1575485" y="212979"/>
                  </a:lnTo>
                  <a:close/>
                </a:path>
                <a:path w="1962785" h="216534">
                  <a:moveTo>
                    <a:pt x="1622983" y="3556"/>
                  </a:moveTo>
                  <a:lnTo>
                    <a:pt x="1599488" y="3556"/>
                  </a:lnTo>
                  <a:lnTo>
                    <a:pt x="1599488" y="212979"/>
                  </a:lnTo>
                  <a:lnTo>
                    <a:pt x="1622983" y="212979"/>
                  </a:lnTo>
                  <a:lnTo>
                    <a:pt x="1622983" y="3556"/>
                  </a:lnTo>
                  <a:close/>
                </a:path>
                <a:path w="1962785" h="216534">
                  <a:moveTo>
                    <a:pt x="1797354" y="188214"/>
                  </a:moveTo>
                  <a:lnTo>
                    <a:pt x="1688007" y="188214"/>
                  </a:lnTo>
                  <a:lnTo>
                    <a:pt x="1688007" y="116967"/>
                  </a:lnTo>
                  <a:lnTo>
                    <a:pt x="1786559" y="116967"/>
                  </a:lnTo>
                  <a:lnTo>
                    <a:pt x="1786559" y="92456"/>
                  </a:lnTo>
                  <a:lnTo>
                    <a:pt x="1688007" y="92456"/>
                  </a:lnTo>
                  <a:lnTo>
                    <a:pt x="1688007" y="28194"/>
                  </a:lnTo>
                  <a:lnTo>
                    <a:pt x="1793290" y="28194"/>
                  </a:lnTo>
                  <a:lnTo>
                    <a:pt x="1793290" y="3556"/>
                  </a:lnTo>
                  <a:lnTo>
                    <a:pt x="1664512" y="3556"/>
                  </a:lnTo>
                  <a:lnTo>
                    <a:pt x="1664512" y="212979"/>
                  </a:lnTo>
                  <a:lnTo>
                    <a:pt x="1797354" y="212979"/>
                  </a:lnTo>
                  <a:lnTo>
                    <a:pt x="1797354" y="188214"/>
                  </a:lnTo>
                  <a:close/>
                </a:path>
                <a:path w="1962785" h="216534">
                  <a:moveTo>
                    <a:pt x="1962327" y="153797"/>
                  </a:moveTo>
                  <a:lnTo>
                    <a:pt x="1945462" y="112280"/>
                  </a:lnTo>
                  <a:lnTo>
                    <a:pt x="1905787" y="92976"/>
                  </a:lnTo>
                  <a:lnTo>
                    <a:pt x="1892604" y="89281"/>
                  </a:lnTo>
                  <a:lnTo>
                    <a:pt x="1879600" y="85496"/>
                  </a:lnTo>
                  <a:lnTo>
                    <a:pt x="1850059" y="63373"/>
                  </a:lnTo>
                  <a:lnTo>
                    <a:pt x="1850059" y="47104"/>
                  </a:lnTo>
                  <a:lnTo>
                    <a:pt x="1881073" y="24968"/>
                  </a:lnTo>
                  <a:lnTo>
                    <a:pt x="1891080" y="24384"/>
                  </a:lnTo>
                  <a:lnTo>
                    <a:pt x="1900669" y="25031"/>
                  </a:lnTo>
                  <a:lnTo>
                    <a:pt x="1932901" y="55219"/>
                  </a:lnTo>
                  <a:lnTo>
                    <a:pt x="1934387" y="64516"/>
                  </a:lnTo>
                  <a:lnTo>
                    <a:pt x="1956993" y="62484"/>
                  </a:lnTo>
                  <a:lnTo>
                    <a:pt x="1944801" y="24384"/>
                  </a:lnTo>
                  <a:lnTo>
                    <a:pt x="1908708" y="1841"/>
                  </a:lnTo>
                  <a:lnTo>
                    <a:pt x="1890064" y="0"/>
                  </a:lnTo>
                  <a:lnTo>
                    <a:pt x="1881301" y="444"/>
                  </a:lnTo>
                  <a:lnTo>
                    <a:pt x="1844484" y="15875"/>
                  </a:lnTo>
                  <a:lnTo>
                    <a:pt x="1827453" y="57658"/>
                  </a:lnTo>
                  <a:lnTo>
                    <a:pt x="1827834" y="64719"/>
                  </a:lnTo>
                  <a:lnTo>
                    <a:pt x="1846630" y="99110"/>
                  </a:lnTo>
                  <a:lnTo>
                    <a:pt x="1887016" y="116332"/>
                  </a:lnTo>
                  <a:lnTo>
                    <a:pt x="1898205" y="119545"/>
                  </a:lnTo>
                  <a:lnTo>
                    <a:pt x="1907222" y="122326"/>
                  </a:lnTo>
                  <a:lnTo>
                    <a:pt x="1939594" y="149606"/>
                  </a:lnTo>
                  <a:lnTo>
                    <a:pt x="1939594" y="162560"/>
                  </a:lnTo>
                  <a:lnTo>
                    <a:pt x="1937943" y="168529"/>
                  </a:lnTo>
                  <a:lnTo>
                    <a:pt x="1934514" y="173990"/>
                  </a:lnTo>
                  <a:lnTo>
                    <a:pt x="1931212" y="179578"/>
                  </a:lnTo>
                  <a:lnTo>
                    <a:pt x="1926132" y="183769"/>
                  </a:lnTo>
                  <a:lnTo>
                    <a:pt x="1912289" y="190119"/>
                  </a:lnTo>
                  <a:lnTo>
                    <a:pt x="1904415" y="191643"/>
                  </a:lnTo>
                  <a:lnTo>
                    <a:pt x="1895398" y="191643"/>
                  </a:lnTo>
                  <a:lnTo>
                    <a:pt x="1853996" y="175895"/>
                  </a:lnTo>
                  <a:lnTo>
                    <a:pt x="1842820" y="143383"/>
                  </a:lnTo>
                  <a:lnTo>
                    <a:pt x="1820595" y="145669"/>
                  </a:lnTo>
                  <a:lnTo>
                    <a:pt x="1830374" y="183388"/>
                  </a:lnTo>
                  <a:lnTo>
                    <a:pt x="1864639" y="211874"/>
                  </a:lnTo>
                  <a:lnTo>
                    <a:pt x="1896541" y="216535"/>
                  </a:lnTo>
                  <a:lnTo>
                    <a:pt x="1905927" y="216014"/>
                  </a:lnTo>
                  <a:lnTo>
                    <a:pt x="1944268" y="198462"/>
                  </a:lnTo>
                  <a:lnTo>
                    <a:pt x="1950085" y="191643"/>
                  </a:lnTo>
                  <a:lnTo>
                    <a:pt x="1954199" y="185293"/>
                  </a:lnTo>
                  <a:lnTo>
                    <a:pt x="1957768" y="177825"/>
                  </a:lnTo>
                  <a:lnTo>
                    <a:pt x="1960308" y="170078"/>
                  </a:lnTo>
                  <a:lnTo>
                    <a:pt x="1961819" y="162064"/>
                  </a:lnTo>
                  <a:lnTo>
                    <a:pt x="1962327" y="153797"/>
                  </a:lnTo>
                  <a:close/>
                </a:path>
              </a:pathLst>
            </a:custGeom>
            <a:solidFill>
              <a:srgbClr val="FFFFFF"/>
            </a:solidFill>
          </p:spPr>
          <p:txBody>
            <a:bodyPr wrap="square" lIns="0" tIns="0" rIns="0" bIns="0" rtlCol="0"/>
            <a:lstStyle/>
            <a:p>
              <a:endParaRPr/>
            </a:p>
          </p:txBody>
        </p:sp>
        <p:sp>
          <p:nvSpPr>
            <p:cNvPr id="45" name="object 45"/>
            <p:cNvSpPr/>
            <p:nvPr/>
          </p:nvSpPr>
          <p:spPr>
            <a:xfrm>
              <a:off x="460324" y="1615693"/>
              <a:ext cx="278765" cy="128270"/>
            </a:xfrm>
            <a:custGeom>
              <a:avLst/>
              <a:gdLst/>
              <a:ahLst/>
              <a:cxnLst/>
              <a:rect l="l" t="t" r="r" b="b"/>
              <a:pathLst>
                <a:path w="278765" h="128269">
                  <a:moveTo>
                    <a:pt x="44030" y="11811"/>
                  </a:moveTo>
                  <a:lnTo>
                    <a:pt x="31407" y="11811"/>
                  </a:lnTo>
                  <a:lnTo>
                    <a:pt x="31407" y="100330"/>
                  </a:lnTo>
                  <a:lnTo>
                    <a:pt x="44030" y="100330"/>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30"/>
                  </a:lnTo>
                  <a:lnTo>
                    <a:pt x="98196" y="100330"/>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9"/>
                  </a:lnTo>
                  <a:lnTo>
                    <a:pt x="131737" y="43053"/>
                  </a:lnTo>
                  <a:lnTo>
                    <a:pt x="135572" y="38100"/>
                  </a:lnTo>
                  <a:lnTo>
                    <a:pt x="137433" y="37084"/>
                  </a:lnTo>
                  <a:lnTo>
                    <a:pt x="126047" y="37084"/>
                  </a:lnTo>
                  <a:lnTo>
                    <a:pt x="126047" y="27686"/>
                  </a:lnTo>
                  <a:close/>
                </a:path>
                <a:path w="278765" h="128269">
                  <a:moveTo>
                    <a:pt x="166266" y="92837"/>
                  </a:moveTo>
                  <a:lnTo>
                    <a:pt x="127088" y="92837"/>
                  </a:lnTo>
                  <a:lnTo>
                    <a:pt x="129082" y="95504"/>
                  </a:lnTo>
                  <a:lnTo>
                    <a:pt x="131635" y="97663"/>
                  </a:lnTo>
                  <a:lnTo>
                    <a:pt x="134734" y="99314"/>
                  </a:lnTo>
                  <a:lnTo>
                    <a:pt x="137833" y="101092"/>
                  </a:lnTo>
                  <a:lnTo>
                    <a:pt x="141338" y="101981"/>
                  </a:lnTo>
                  <a:lnTo>
                    <a:pt x="150571" y="101981"/>
                  </a:lnTo>
                  <a:lnTo>
                    <a:pt x="155651" y="100330"/>
                  </a:lnTo>
                  <a:lnTo>
                    <a:pt x="165315" y="93980"/>
                  </a:lnTo>
                  <a:lnTo>
                    <a:pt x="166266" y="92837"/>
                  </a:lnTo>
                  <a:close/>
                </a:path>
                <a:path w="278765" h="128269">
                  <a:moveTo>
                    <a:pt x="167528" y="35687"/>
                  </a:moveTo>
                  <a:lnTo>
                    <a:pt x="149999" y="35687"/>
                  </a:lnTo>
                  <a:lnTo>
                    <a:pt x="154330" y="37973"/>
                  </a:lnTo>
                  <a:lnTo>
                    <a:pt x="161569" y="47117"/>
                  </a:lnTo>
                  <a:lnTo>
                    <a:pt x="163385" y="54102"/>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1"/>
                  </a:lnTo>
                  <a:lnTo>
                    <a:pt x="167528" y="35687"/>
                  </a:lnTo>
                  <a:close/>
                </a:path>
                <a:path w="278765" h="128269">
                  <a:moveTo>
                    <a:pt x="151980" y="26035"/>
                  </a:moveTo>
                  <a:lnTo>
                    <a:pt x="141566" y="26035"/>
                  </a:lnTo>
                  <a:lnTo>
                    <a:pt x="137731" y="26924"/>
                  </a:lnTo>
                  <a:lnTo>
                    <a:pt x="134569" y="28702"/>
                  </a:lnTo>
                  <a:lnTo>
                    <a:pt x="131406" y="30607"/>
                  </a:lnTo>
                  <a:lnTo>
                    <a:pt x="128562" y="33400"/>
                  </a:lnTo>
                  <a:lnTo>
                    <a:pt x="126047" y="37084"/>
                  </a:lnTo>
                  <a:lnTo>
                    <a:pt x="137433" y="37084"/>
                  </a:lnTo>
                  <a:lnTo>
                    <a:pt x="139992" y="35687"/>
                  </a:lnTo>
                  <a:lnTo>
                    <a:pt x="167528" y="35687"/>
                  </a:lnTo>
                  <a:lnTo>
                    <a:pt x="166204" y="33909"/>
                  </a:lnTo>
                  <a:lnTo>
                    <a:pt x="157175" y="27559"/>
                  </a:lnTo>
                  <a:lnTo>
                    <a:pt x="151980" y="26035"/>
                  </a:lnTo>
                  <a:close/>
                </a:path>
                <a:path w="278765" h="128269">
                  <a:moveTo>
                    <a:pt x="226059" y="26035"/>
                  </a:moveTo>
                  <a:lnTo>
                    <a:pt x="208025" y="26035"/>
                  </a:lnTo>
                  <a:lnTo>
                    <a:pt x="200786" y="28702"/>
                  </a:lnTo>
                  <a:lnTo>
                    <a:pt x="184175" y="64008"/>
                  </a:lnTo>
                  <a:lnTo>
                    <a:pt x="184734" y="72628"/>
                  </a:lnTo>
                  <a:lnTo>
                    <a:pt x="216573" y="101981"/>
                  </a:lnTo>
                  <a:lnTo>
                    <a:pt x="222592" y="101981"/>
                  </a:lnTo>
                  <a:lnTo>
                    <a:pt x="228155" y="100457"/>
                  </a:lnTo>
                  <a:lnTo>
                    <a:pt x="238340" y="94615"/>
                  </a:lnTo>
                  <a:lnTo>
                    <a:pt x="240931" y="91821"/>
                  </a:lnTo>
                  <a:lnTo>
                    <a:pt x="210718" y="91821"/>
                  </a:lnTo>
                  <a:lnTo>
                    <a:pt x="205854" y="89535"/>
                  </a:lnTo>
                  <a:lnTo>
                    <a:pt x="201993" y="84836"/>
                  </a:lnTo>
                  <a:lnTo>
                    <a:pt x="198145" y="80264"/>
                  </a:lnTo>
                  <a:lnTo>
                    <a:pt x="196214" y="73279"/>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1"/>
                  </a:lnTo>
                  <a:lnTo>
                    <a:pt x="231038" y="43180"/>
                  </a:lnTo>
                  <a:lnTo>
                    <a:pt x="234924" y="47752"/>
                  </a:lnTo>
                  <a:lnTo>
                    <a:pt x="236839" y="54556"/>
                  </a:lnTo>
                  <a:lnTo>
                    <a:pt x="236820" y="73279"/>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6"/>
                  </a:lnTo>
                  <a:lnTo>
                    <a:pt x="278269" y="41656"/>
                  </a:lnTo>
                  <a:lnTo>
                    <a:pt x="278269" y="27686"/>
                  </a:lnTo>
                  <a:close/>
                </a:path>
                <a:path w="278765" h="128269">
                  <a:moveTo>
                    <a:pt x="278269" y="86233"/>
                  </a:moveTo>
                  <a:lnTo>
                    <a:pt x="264934" y="86233"/>
                  </a:lnTo>
                  <a:lnTo>
                    <a:pt x="264934" y="100330"/>
                  </a:lnTo>
                  <a:lnTo>
                    <a:pt x="278269" y="100330"/>
                  </a:lnTo>
                  <a:lnTo>
                    <a:pt x="278269" y="86233"/>
                  </a:lnTo>
                  <a:close/>
                </a:path>
              </a:pathLst>
            </a:custGeom>
            <a:solidFill>
              <a:srgbClr val="004448"/>
            </a:solidFill>
          </p:spPr>
          <p:txBody>
            <a:bodyPr wrap="square" lIns="0" tIns="0" rIns="0" bIns="0" rtlCol="0"/>
            <a:lstStyle/>
            <a:p>
              <a:endParaRPr/>
            </a:p>
          </p:txBody>
        </p:sp>
        <p:pic>
          <p:nvPicPr>
            <p:cNvPr id="46" name="object 46"/>
            <p:cNvPicPr/>
            <p:nvPr/>
          </p:nvPicPr>
          <p:blipFill>
            <a:blip r:embed="rId28" cstate="screen">
              <a:extLst>
                <a:ext uri="{28A0092B-C50C-407E-A947-70E740481C1C}">
                  <a14:useLocalDpi xmlns:a14="http://schemas.microsoft.com/office/drawing/2010/main"/>
                </a:ext>
              </a:extLst>
            </a:blip>
            <a:stretch>
              <a:fillRect/>
            </a:stretch>
          </p:blipFill>
          <p:spPr>
            <a:xfrm>
              <a:off x="1072781" y="1613915"/>
              <a:ext cx="663562" cy="103759"/>
            </a:xfrm>
            <a:prstGeom prst="rect">
              <a:avLst/>
            </a:prstGeom>
          </p:spPr>
        </p:pic>
        <p:sp>
          <p:nvSpPr>
            <p:cNvPr id="47" name="object 47"/>
            <p:cNvSpPr/>
            <p:nvPr/>
          </p:nvSpPr>
          <p:spPr>
            <a:xfrm>
              <a:off x="467474" y="1782698"/>
              <a:ext cx="274320" cy="102870"/>
            </a:xfrm>
            <a:custGeom>
              <a:avLst/>
              <a:gdLst/>
              <a:ahLst/>
              <a:cxnLst/>
              <a:rect l="l" t="t" r="r" b="b"/>
              <a:pathLst>
                <a:path w="274320" h="102869">
                  <a:moveTo>
                    <a:pt x="42303" y="634"/>
                  </a:moveTo>
                  <a:lnTo>
                    <a:pt x="0" y="634"/>
                  </a:lnTo>
                  <a:lnTo>
                    <a:pt x="0" y="100964"/>
                  </a:lnTo>
                  <a:lnTo>
                    <a:pt x="12623" y="100964"/>
                  </a:lnTo>
                  <a:lnTo>
                    <a:pt x="12623" y="60198"/>
                  </a:lnTo>
                  <a:lnTo>
                    <a:pt x="37071" y="60198"/>
                  </a:lnTo>
                  <a:lnTo>
                    <a:pt x="67669" y="48259"/>
                  </a:lnTo>
                  <a:lnTo>
                    <a:pt x="12623" y="48259"/>
                  </a:lnTo>
                  <a:lnTo>
                    <a:pt x="12623" y="12445"/>
                  </a:lnTo>
                  <a:lnTo>
                    <a:pt x="68259" y="12445"/>
                  </a:lnTo>
                  <a:lnTo>
                    <a:pt x="67957" y="11810"/>
                  </a:lnTo>
                  <a:lnTo>
                    <a:pt x="65405" y="8508"/>
                  </a:lnTo>
                  <a:lnTo>
                    <a:pt x="59080" y="3936"/>
                  </a:lnTo>
                  <a:lnTo>
                    <a:pt x="55156" y="2412"/>
                  </a:lnTo>
                  <a:lnTo>
                    <a:pt x="47129" y="888"/>
                  </a:lnTo>
                  <a:lnTo>
                    <a:pt x="42303" y="634"/>
                  </a:lnTo>
                  <a:close/>
                </a:path>
                <a:path w="274320" h="102869">
                  <a:moveTo>
                    <a:pt x="68259" y="12445"/>
                  </a:moveTo>
                  <a:lnTo>
                    <a:pt x="42735" y="12445"/>
                  </a:lnTo>
                  <a:lnTo>
                    <a:pt x="46659" y="12700"/>
                  </a:lnTo>
                  <a:lnTo>
                    <a:pt x="52070" y="14350"/>
                  </a:lnTo>
                  <a:lnTo>
                    <a:pt x="54737" y="16255"/>
                  </a:lnTo>
                  <a:lnTo>
                    <a:pt x="56743" y="19303"/>
                  </a:lnTo>
                  <a:lnTo>
                    <a:pt x="58762" y="22225"/>
                  </a:lnTo>
                  <a:lnTo>
                    <a:pt x="59766" y="25780"/>
                  </a:lnTo>
                  <a:lnTo>
                    <a:pt x="59766" y="35813"/>
                  </a:lnTo>
                  <a:lnTo>
                    <a:pt x="58064" y="40385"/>
                  </a:lnTo>
                  <a:lnTo>
                    <a:pt x="51206" y="46735"/>
                  </a:lnTo>
                  <a:lnTo>
                    <a:pt x="45415" y="48259"/>
                  </a:lnTo>
                  <a:lnTo>
                    <a:pt x="67669" y="48259"/>
                  </a:lnTo>
                  <a:lnTo>
                    <a:pt x="70192" y="45338"/>
                  </a:lnTo>
                  <a:lnTo>
                    <a:pt x="72783" y="38226"/>
                  </a:lnTo>
                  <a:lnTo>
                    <a:pt x="72783" y="24637"/>
                  </a:lnTo>
                  <a:lnTo>
                    <a:pt x="71818" y="20065"/>
                  </a:lnTo>
                  <a:lnTo>
                    <a:pt x="69888" y="15875"/>
                  </a:lnTo>
                  <a:lnTo>
                    <a:pt x="68259" y="12445"/>
                  </a:lnTo>
                  <a:close/>
                </a:path>
                <a:path w="274320" h="102869">
                  <a:moveTo>
                    <a:pt x="138921" y="36829"/>
                  </a:moveTo>
                  <a:lnTo>
                    <a:pt x="118783" y="36829"/>
                  </a:lnTo>
                  <a:lnTo>
                    <a:pt x="123228" y="38226"/>
                  </a:lnTo>
                  <a:lnTo>
                    <a:pt x="126212" y="41020"/>
                  </a:lnTo>
                  <a:lnTo>
                    <a:pt x="128435" y="43052"/>
                  </a:lnTo>
                  <a:lnTo>
                    <a:pt x="129540" y="46608"/>
                  </a:lnTo>
                  <a:lnTo>
                    <a:pt x="129463" y="54863"/>
                  </a:lnTo>
                  <a:lnTo>
                    <a:pt x="125006" y="56514"/>
                  </a:lnTo>
                  <a:lnTo>
                    <a:pt x="118046" y="57911"/>
                  </a:lnTo>
                  <a:lnTo>
                    <a:pt x="108597" y="59054"/>
                  </a:lnTo>
                  <a:lnTo>
                    <a:pt x="103949" y="59689"/>
                  </a:lnTo>
                  <a:lnTo>
                    <a:pt x="81407" y="78231"/>
                  </a:lnTo>
                  <a:lnTo>
                    <a:pt x="81407" y="87883"/>
                  </a:lnTo>
                  <a:lnTo>
                    <a:pt x="83439" y="92836"/>
                  </a:lnTo>
                  <a:lnTo>
                    <a:pt x="91592" y="100710"/>
                  </a:lnTo>
                  <a:lnTo>
                    <a:pt x="97421" y="102615"/>
                  </a:lnTo>
                  <a:lnTo>
                    <a:pt x="109613" y="102615"/>
                  </a:lnTo>
                  <a:lnTo>
                    <a:pt x="113919" y="101853"/>
                  </a:lnTo>
                  <a:lnTo>
                    <a:pt x="121932" y="98551"/>
                  </a:lnTo>
                  <a:lnTo>
                    <a:pt x="126111" y="95884"/>
                  </a:lnTo>
                  <a:lnTo>
                    <a:pt x="129324" y="92963"/>
                  </a:lnTo>
                  <a:lnTo>
                    <a:pt x="103263" y="92963"/>
                  </a:lnTo>
                  <a:lnTo>
                    <a:pt x="99796" y="91820"/>
                  </a:lnTo>
                  <a:lnTo>
                    <a:pt x="95072" y="87502"/>
                  </a:lnTo>
                  <a:lnTo>
                    <a:pt x="93998" y="84962"/>
                  </a:lnTo>
                  <a:lnTo>
                    <a:pt x="93891" y="79248"/>
                  </a:lnTo>
                  <a:lnTo>
                    <a:pt x="94437" y="77342"/>
                  </a:lnTo>
                  <a:lnTo>
                    <a:pt x="118846" y="67817"/>
                  </a:lnTo>
                  <a:lnTo>
                    <a:pt x="125222" y="66293"/>
                  </a:lnTo>
                  <a:lnTo>
                    <a:pt x="129463" y="64515"/>
                  </a:lnTo>
                  <a:lnTo>
                    <a:pt x="141300" y="64515"/>
                  </a:lnTo>
                  <a:lnTo>
                    <a:pt x="141198" y="46608"/>
                  </a:lnTo>
                  <a:lnTo>
                    <a:pt x="141109" y="44830"/>
                  </a:lnTo>
                  <a:lnTo>
                    <a:pt x="140716" y="42672"/>
                  </a:lnTo>
                  <a:lnTo>
                    <a:pt x="140030" y="39369"/>
                  </a:lnTo>
                  <a:lnTo>
                    <a:pt x="138921" y="36829"/>
                  </a:lnTo>
                  <a:close/>
                </a:path>
                <a:path w="274320" h="102869">
                  <a:moveTo>
                    <a:pt x="142014" y="91948"/>
                  </a:moveTo>
                  <a:lnTo>
                    <a:pt x="130441" y="91948"/>
                  </a:lnTo>
                  <a:lnTo>
                    <a:pt x="130797" y="95376"/>
                  </a:lnTo>
                  <a:lnTo>
                    <a:pt x="131507" y="98170"/>
                  </a:lnTo>
                  <a:lnTo>
                    <a:pt x="131632" y="98551"/>
                  </a:lnTo>
                  <a:lnTo>
                    <a:pt x="132791" y="100964"/>
                  </a:lnTo>
                  <a:lnTo>
                    <a:pt x="145008" y="100964"/>
                  </a:lnTo>
                  <a:lnTo>
                    <a:pt x="143535" y="98170"/>
                  </a:lnTo>
                  <a:lnTo>
                    <a:pt x="142557" y="95250"/>
                  </a:lnTo>
                  <a:lnTo>
                    <a:pt x="142014" y="91948"/>
                  </a:lnTo>
                  <a:close/>
                </a:path>
                <a:path w="274320" h="102869">
                  <a:moveTo>
                    <a:pt x="141300" y="64515"/>
                  </a:moveTo>
                  <a:lnTo>
                    <a:pt x="129463" y="64515"/>
                  </a:lnTo>
                  <a:lnTo>
                    <a:pt x="129386" y="74929"/>
                  </a:lnTo>
                  <a:lnTo>
                    <a:pt x="128841" y="78485"/>
                  </a:lnTo>
                  <a:lnTo>
                    <a:pt x="125933" y="84962"/>
                  </a:lnTo>
                  <a:lnTo>
                    <a:pt x="123355" y="87756"/>
                  </a:lnTo>
                  <a:lnTo>
                    <a:pt x="119849" y="89788"/>
                  </a:lnTo>
                  <a:lnTo>
                    <a:pt x="116332" y="91948"/>
                  </a:lnTo>
                  <a:lnTo>
                    <a:pt x="112318" y="92963"/>
                  </a:lnTo>
                  <a:lnTo>
                    <a:pt x="129324" y="92963"/>
                  </a:lnTo>
                  <a:lnTo>
                    <a:pt x="130441" y="91948"/>
                  </a:lnTo>
                  <a:lnTo>
                    <a:pt x="142014" y="91948"/>
                  </a:lnTo>
                  <a:lnTo>
                    <a:pt x="141554" y="89153"/>
                  </a:lnTo>
                  <a:lnTo>
                    <a:pt x="141398" y="84708"/>
                  </a:lnTo>
                  <a:lnTo>
                    <a:pt x="141300" y="64515"/>
                  </a:lnTo>
                  <a:close/>
                </a:path>
                <a:path w="274320" h="102869">
                  <a:moveTo>
                    <a:pt x="120472" y="26669"/>
                  </a:moveTo>
                  <a:lnTo>
                    <a:pt x="108635" y="26669"/>
                  </a:lnTo>
                  <a:lnTo>
                    <a:pt x="103416" y="27431"/>
                  </a:lnTo>
                  <a:lnTo>
                    <a:pt x="98907" y="29209"/>
                  </a:lnTo>
                  <a:lnTo>
                    <a:pt x="94386" y="30860"/>
                  </a:lnTo>
                  <a:lnTo>
                    <a:pt x="90944" y="33274"/>
                  </a:lnTo>
                  <a:lnTo>
                    <a:pt x="86182" y="39624"/>
                  </a:lnTo>
                  <a:lnTo>
                    <a:pt x="84467" y="43814"/>
                  </a:lnTo>
                  <a:lnTo>
                    <a:pt x="83426" y="49022"/>
                  </a:lnTo>
                  <a:lnTo>
                    <a:pt x="94869" y="50673"/>
                  </a:lnTo>
                  <a:lnTo>
                    <a:pt x="96126" y="45465"/>
                  </a:lnTo>
                  <a:lnTo>
                    <a:pt x="98069" y="41909"/>
                  </a:lnTo>
                  <a:lnTo>
                    <a:pt x="103314" y="37845"/>
                  </a:lnTo>
                  <a:lnTo>
                    <a:pt x="107378" y="36829"/>
                  </a:lnTo>
                  <a:lnTo>
                    <a:pt x="138921" y="36829"/>
                  </a:lnTo>
                  <a:lnTo>
                    <a:pt x="138811" y="36575"/>
                  </a:lnTo>
                  <a:lnTo>
                    <a:pt x="137083" y="34289"/>
                  </a:lnTo>
                  <a:lnTo>
                    <a:pt x="135343" y="32130"/>
                  </a:lnTo>
                  <a:lnTo>
                    <a:pt x="132638" y="30225"/>
                  </a:lnTo>
                  <a:lnTo>
                    <a:pt x="128943" y="28828"/>
                  </a:lnTo>
                  <a:lnTo>
                    <a:pt x="125260" y="27304"/>
                  </a:lnTo>
                  <a:lnTo>
                    <a:pt x="120472" y="26669"/>
                  </a:lnTo>
                  <a:close/>
                </a:path>
                <a:path w="274320" h="102869">
                  <a:moveTo>
                    <a:pt x="172808" y="28320"/>
                  </a:moveTo>
                  <a:lnTo>
                    <a:pt x="161099" y="28320"/>
                  </a:lnTo>
                  <a:lnTo>
                    <a:pt x="161099" y="100964"/>
                  </a:lnTo>
                  <a:lnTo>
                    <a:pt x="172808" y="100964"/>
                  </a:lnTo>
                  <a:lnTo>
                    <a:pt x="172808" y="28320"/>
                  </a:lnTo>
                  <a:close/>
                </a:path>
                <a:path w="274320" h="102869">
                  <a:moveTo>
                    <a:pt x="184518" y="0"/>
                  </a:moveTo>
                  <a:lnTo>
                    <a:pt x="169164" y="0"/>
                  </a:lnTo>
                  <a:lnTo>
                    <a:pt x="160515" y="19176"/>
                  </a:lnTo>
                  <a:lnTo>
                    <a:pt x="170205" y="19176"/>
                  </a:lnTo>
                  <a:lnTo>
                    <a:pt x="184518" y="0"/>
                  </a:lnTo>
                  <a:close/>
                </a:path>
                <a:path w="274320" h="102869">
                  <a:moveTo>
                    <a:pt x="200469" y="77342"/>
                  </a:moveTo>
                  <a:lnTo>
                    <a:pt x="188899" y="79248"/>
                  </a:lnTo>
                  <a:lnTo>
                    <a:pt x="190195" y="86994"/>
                  </a:lnTo>
                  <a:lnTo>
                    <a:pt x="193192" y="92836"/>
                  </a:lnTo>
                  <a:lnTo>
                    <a:pt x="197904" y="96774"/>
                  </a:lnTo>
                  <a:lnTo>
                    <a:pt x="202603" y="100583"/>
                  </a:lnTo>
                  <a:lnTo>
                    <a:pt x="209448" y="102615"/>
                  </a:lnTo>
                  <a:lnTo>
                    <a:pt x="223837" y="102615"/>
                  </a:lnTo>
                  <a:lnTo>
                    <a:pt x="228701" y="101600"/>
                  </a:lnTo>
                  <a:lnTo>
                    <a:pt x="232994" y="99567"/>
                  </a:lnTo>
                  <a:lnTo>
                    <a:pt x="237286" y="97662"/>
                  </a:lnTo>
                  <a:lnTo>
                    <a:pt x="240563" y="94868"/>
                  </a:lnTo>
                  <a:lnTo>
                    <a:pt x="242061" y="92455"/>
                  </a:lnTo>
                  <a:lnTo>
                    <a:pt x="213029" y="92455"/>
                  </a:lnTo>
                  <a:lnTo>
                    <a:pt x="208876" y="91185"/>
                  </a:lnTo>
                  <a:lnTo>
                    <a:pt x="205905" y="88518"/>
                  </a:lnTo>
                  <a:lnTo>
                    <a:pt x="202933" y="85978"/>
                  </a:lnTo>
                  <a:lnTo>
                    <a:pt x="201117" y="82168"/>
                  </a:lnTo>
                  <a:lnTo>
                    <a:pt x="200469" y="77342"/>
                  </a:lnTo>
                  <a:close/>
                </a:path>
                <a:path w="274320" h="102869">
                  <a:moveTo>
                    <a:pt x="221691" y="26669"/>
                  </a:moveTo>
                  <a:lnTo>
                    <a:pt x="212674" y="26669"/>
                  </a:lnTo>
                  <a:lnTo>
                    <a:pt x="209308" y="27050"/>
                  </a:lnTo>
                  <a:lnTo>
                    <a:pt x="192963" y="38607"/>
                  </a:lnTo>
                  <a:lnTo>
                    <a:pt x="191554" y="41275"/>
                  </a:lnTo>
                  <a:lnTo>
                    <a:pt x="190842" y="44323"/>
                  </a:lnTo>
                  <a:lnTo>
                    <a:pt x="190842" y="51180"/>
                  </a:lnTo>
                  <a:lnTo>
                    <a:pt x="191706" y="54355"/>
                  </a:lnTo>
                  <a:lnTo>
                    <a:pt x="193421" y="57276"/>
                  </a:lnTo>
                  <a:lnTo>
                    <a:pt x="195122" y="60325"/>
                  </a:lnTo>
                  <a:lnTo>
                    <a:pt x="197637" y="62610"/>
                  </a:lnTo>
                  <a:lnTo>
                    <a:pt x="204279" y="65912"/>
                  </a:lnTo>
                  <a:lnTo>
                    <a:pt x="210223" y="67817"/>
                  </a:lnTo>
                  <a:lnTo>
                    <a:pt x="218808" y="70103"/>
                  </a:lnTo>
                  <a:lnTo>
                    <a:pt x="225183" y="71881"/>
                  </a:lnTo>
                  <a:lnTo>
                    <a:pt x="229171" y="73278"/>
                  </a:lnTo>
                  <a:lnTo>
                    <a:pt x="230784" y="74294"/>
                  </a:lnTo>
                  <a:lnTo>
                    <a:pt x="233083" y="75945"/>
                  </a:lnTo>
                  <a:lnTo>
                    <a:pt x="234226" y="78104"/>
                  </a:lnTo>
                  <a:lnTo>
                    <a:pt x="234226" y="83947"/>
                  </a:lnTo>
                  <a:lnTo>
                    <a:pt x="232930" y="86740"/>
                  </a:lnTo>
                  <a:lnTo>
                    <a:pt x="227723" y="91312"/>
                  </a:lnTo>
                  <a:lnTo>
                    <a:pt x="223735" y="92455"/>
                  </a:lnTo>
                  <a:lnTo>
                    <a:pt x="242061" y="92455"/>
                  </a:lnTo>
                  <a:lnTo>
                    <a:pt x="242849" y="91185"/>
                  </a:lnTo>
                  <a:lnTo>
                    <a:pt x="245122" y="87629"/>
                  </a:lnTo>
                  <a:lnTo>
                    <a:pt x="246180" y="83947"/>
                  </a:lnTo>
                  <a:lnTo>
                    <a:pt x="218427" y="56895"/>
                  </a:lnTo>
                  <a:lnTo>
                    <a:pt x="209257" y="54228"/>
                  </a:lnTo>
                  <a:lnTo>
                    <a:pt x="206044" y="52831"/>
                  </a:lnTo>
                  <a:lnTo>
                    <a:pt x="204546" y="51815"/>
                  </a:lnTo>
                  <a:lnTo>
                    <a:pt x="203593" y="50418"/>
                  </a:lnTo>
                  <a:lnTo>
                    <a:pt x="202641" y="49149"/>
                  </a:lnTo>
                  <a:lnTo>
                    <a:pt x="202158" y="47751"/>
                  </a:lnTo>
                  <a:lnTo>
                    <a:pt x="202158" y="43560"/>
                  </a:lnTo>
                  <a:lnTo>
                    <a:pt x="203314" y="41401"/>
                  </a:lnTo>
                  <a:lnTo>
                    <a:pt x="205613" y="39497"/>
                  </a:lnTo>
                  <a:lnTo>
                    <a:pt x="207911" y="37718"/>
                  </a:lnTo>
                  <a:lnTo>
                    <a:pt x="211747" y="36702"/>
                  </a:lnTo>
                  <a:lnTo>
                    <a:pt x="240245" y="36702"/>
                  </a:lnTo>
                  <a:lnTo>
                    <a:pt x="239623" y="35813"/>
                  </a:lnTo>
                  <a:lnTo>
                    <a:pt x="237667" y="32892"/>
                  </a:lnTo>
                  <a:lnTo>
                    <a:pt x="234645" y="30733"/>
                  </a:lnTo>
                  <a:lnTo>
                    <a:pt x="226453" y="27431"/>
                  </a:lnTo>
                  <a:lnTo>
                    <a:pt x="221691" y="26669"/>
                  </a:lnTo>
                  <a:close/>
                </a:path>
                <a:path w="274320" h="102869">
                  <a:moveTo>
                    <a:pt x="240245" y="36702"/>
                  </a:moveTo>
                  <a:lnTo>
                    <a:pt x="221678" y="36702"/>
                  </a:lnTo>
                  <a:lnTo>
                    <a:pt x="225196" y="37845"/>
                  </a:lnTo>
                  <a:lnTo>
                    <a:pt x="227685" y="39877"/>
                  </a:lnTo>
                  <a:lnTo>
                    <a:pt x="230187" y="42036"/>
                  </a:lnTo>
                  <a:lnTo>
                    <a:pt x="231686" y="44957"/>
                  </a:lnTo>
                  <a:lnTo>
                    <a:pt x="232206" y="48640"/>
                  </a:lnTo>
                  <a:lnTo>
                    <a:pt x="243662" y="46989"/>
                  </a:lnTo>
                  <a:lnTo>
                    <a:pt x="242925" y="42290"/>
                  </a:lnTo>
                  <a:lnTo>
                    <a:pt x="241579" y="38607"/>
                  </a:lnTo>
                  <a:lnTo>
                    <a:pt x="240245" y="36702"/>
                  </a:lnTo>
                  <a:close/>
                </a:path>
                <a:path w="274320" h="102869">
                  <a:moveTo>
                    <a:pt x="274167" y="28320"/>
                  </a:moveTo>
                  <a:lnTo>
                    <a:pt x="260832" y="28320"/>
                  </a:lnTo>
                  <a:lnTo>
                    <a:pt x="260832" y="42290"/>
                  </a:lnTo>
                  <a:lnTo>
                    <a:pt x="274167" y="42290"/>
                  </a:lnTo>
                  <a:lnTo>
                    <a:pt x="274167" y="28320"/>
                  </a:lnTo>
                  <a:close/>
                </a:path>
                <a:path w="274320" h="102869">
                  <a:moveTo>
                    <a:pt x="274167" y="86867"/>
                  </a:moveTo>
                  <a:lnTo>
                    <a:pt x="260832" y="86867"/>
                  </a:lnTo>
                  <a:lnTo>
                    <a:pt x="260832" y="100964"/>
                  </a:lnTo>
                  <a:lnTo>
                    <a:pt x="274167" y="100964"/>
                  </a:lnTo>
                  <a:lnTo>
                    <a:pt x="274167" y="86867"/>
                  </a:lnTo>
                  <a:close/>
                </a:path>
              </a:pathLst>
            </a:custGeom>
            <a:solidFill>
              <a:srgbClr val="004448"/>
            </a:solidFill>
          </p:spPr>
          <p:txBody>
            <a:bodyPr wrap="square" lIns="0" tIns="0" rIns="0" bIns="0" rtlCol="0"/>
            <a:lstStyle/>
            <a:p>
              <a:endParaRPr/>
            </a:p>
          </p:txBody>
        </p:sp>
        <p:pic>
          <p:nvPicPr>
            <p:cNvPr id="48" name="object 48"/>
            <p:cNvPicPr/>
            <p:nvPr/>
          </p:nvPicPr>
          <p:blipFill>
            <a:blip r:embed="rId29" cstate="screen">
              <a:extLst>
                <a:ext uri="{28A0092B-C50C-407E-A947-70E740481C1C}">
                  <a14:useLocalDpi xmlns:a14="http://schemas.microsoft.com/office/drawing/2010/main"/>
                </a:ext>
              </a:extLst>
            </a:blip>
            <a:stretch>
              <a:fillRect/>
            </a:stretch>
          </p:blipFill>
          <p:spPr>
            <a:xfrm>
              <a:off x="849604" y="1613915"/>
              <a:ext cx="1417726" cy="289560"/>
            </a:xfrm>
            <a:prstGeom prst="rect">
              <a:avLst/>
            </a:prstGeom>
          </p:spPr>
        </p:pic>
        <p:pic>
          <p:nvPicPr>
            <p:cNvPr id="49" name="object 49"/>
            <p:cNvPicPr/>
            <p:nvPr/>
          </p:nvPicPr>
          <p:blipFill>
            <a:blip r:embed="rId30" cstate="screen">
              <a:extLst>
                <a:ext uri="{28A0092B-C50C-407E-A947-70E740481C1C}">
                  <a14:useLocalDpi xmlns:a14="http://schemas.microsoft.com/office/drawing/2010/main"/>
                </a:ext>
              </a:extLst>
            </a:blip>
            <a:stretch>
              <a:fillRect/>
            </a:stretch>
          </p:blipFill>
          <p:spPr>
            <a:xfrm>
              <a:off x="6387290" y="1886076"/>
              <a:ext cx="240839" cy="184911"/>
            </a:xfrm>
            <a:prstGeom prst="rect">
              <a:avLst/>
            </a:prstGeom>
          </p:spPr>
        </p:pic>
        <p:pic>
          <p:nvPicPr>
            <p:cNvPr id="50" name="object 50"/>
            <p:cNvPicPr/>
            <p:nvPr/>
          </p:nvPicPr>
          <p:blipFill>
            <a:blip r:embed="rId31" cstate="screen">
              <a:extLst>
                <a:ext uri="{28A0092B-C50C-407E-A947-70E740481C1C}">
                  <a14:useLocalDpi xmlns:a14="http://schemas.microsoft.com/office/drawing/2010/main"/>
                </a:ext>
              </a:extLst>
            </a:blip>
            <a:stretch>
              <a:fillRect/>
            </a:stretch>
          </p:blipFill>
          <p:spPr>
            <a:xfrm>
              <a:off x="6363589" y="2111247"/>
              <a:ext cx="203072" cy="172309"/>
            </a:xfrm>
            <a:prstGeom prst="rect">
              <a:avLst/>
            </a:prstGeom>
          </p:spPr>
        </p:pic>
        <p:pic>
          <p:nvPicPr>
            <p:cNvPr id="51" name="object 51"/>
            <p:cNvPicPr/>
            <p:nvPr/>
          </p:nvPicPr>
          <p:blipFill>
            <a:blip r:embed="rId32" cstate="screen">
              <a:extLst>
                <a:ext uri="{28A0092B-C50C-407E-A947-70E740481C1C}">
                  <a14:useLocalDpi xmlns:a14="http://schemas.microsoft.com/office/drawing/2010/main"/>
                </a:ext>
              </a:extLst>
            </a:blip>
            <a:stretch>
              <a:fillRect/>
            </a:stretch>
          </p:blipFill>
          <p:spPr>
            <a:xfrm>
              <a:off x="6346952" y="2345943"/>
              <a:ext cx="152146" cy="169037"/>
            </a:xfrm>
            <a:prstGeom prst="rect">
              <a:avLst/>
            </a:prstGeom>
          </p:spPr>
        </p:pic>
        <p:sp>
          <p:nvSpPr>
            <p:cNvPr id="52" name="object 52"/>
            <p:cNvSpPr/>
            <p:nvPr/>
          </p:nvSpPr>
          <p:spPr>
            <a:xfrm>
              <a:off x="6233287" y="2038349"/>
              <a:ext cx="427990" cy="452120"/>
            </a:xfrm>
            <a:custGeom>
              <a:avLst/>
              <a:gdLst/>
              <a:ahLst/>
              <a:cxnLst/>
              <a:rect l="l" t="t" r="r" b="b"/>
              <a:pathLst>
                <a:path w="427990" h="452119">
                  <a:moveTo>
                    <a:pt x="178054" y="257556"/>
                  </a:moveTo>
                  <a:lnTo>
                    <a:pt x="77216" y="343916"/>
                  </a:lnTo>
                  <a:lnTo>
                    <a:pt x="61849" y="364998"/>
                  </a:lnTo>
                  <a:lnTo>
                    <a:pt x="60794" y="358978"/>
                  </a:lnTo>
                  <a:lnTo>
                    <a:pt x="27940" y="225552"/>
                  </a:lnTo>
                  <a:lnTo>
                    <a:pt x="0" y="219710"/>
                  </a:lnTo>
                  <a:lnTo>
                    <a:pt x="34404" y="339813"/>
                  </a:lnTo>
                  <a:lnTo>
                    <a:pt x="45212" y="377698"/>
                  </a:lnTo>
                  <a:lnTo>
                    <a:pt x="71628" y="383413"/>
                  </a:lnTo>
                  <a:lnTo>
                    <a:pt x="87160" y="364998"/>
                  </a:lnTo>
                  <a:lnTo>
                    <a:pt x="178054" y="257556"/>
                  </a:lnTo>
                  <a:close/>
                </a:path>
                <a:path w="427990" h="452119">
                  <a:moveTo>
                    <a:pt x="231140" y="268859"/>
                  </a:moveTo>
                  <a:lnTo>
                    <a:pt x="205359" y="263271"/>
                  </a:lnTo>
                  <a:lnTo>
                    <a:pt x="175260" y="405384"/>
                  </a:lnTo>
                  <a:lnTo>
                    <a:pt x="200914" y="410845"/>
                  </a:lnTo>
                  <a:lnTo>
                    <a:pt x="208508" y="375323"/>
                  </a:lnTo>
                  <a:lnTo>
                    <a:pt x="231140" y="268859"/>
                  </a:lnTo>
                  <a:close/>
                </a:path>
                <a:path w="427990" h="452119">
                  <a:moveTo>
                    <a:pt x="237871" y="32766"/>
                  </a:moveTo>
                  <a:lnTo>
                    <a:pt x="83693" y="0"/>
                  </a:lnTo>
                  <a:lnTo>
                    <a:pt x="82550" y="5588"/>
                  </a:lnTo>
                  <a:lnTo>
                    <a:pt x="81280" y="11176"/>
                  </a:lnTo>
                  <a:lnTo>
                    <a:pt x="80137" y="16764"/>
                  </a:lnTo>
                  <a:lnTo>
                    <a:pt x="144272" y="30353"/>
                  </a:lnTo>
                  <a:lnTo>
                    <a:pt x="117602" y="155575"/>
                  </a:lnTo>
                  <a:lnTo>
                    <a:pt x="143383" y="161036"/>
                  </a:lnTo>
                  <a:lnTo>
                    <a:pt x="170053" y="35814"/>
                  </a:lnTo>
                  <a:lnTo>
                    <a:pt x="234315" y="49530"/>
                  </a:lnTo>
                  <a:lnTo>
                    <a:pt x="235585" y="43942"/>
                  </a:lnTo>
                  <a:lnTo>
                    <a:pt x="237236" y="35814"/>
                  </a:lnTo>
                  <a:lnTo>
                    <a:pt x="237871" y="32766"/>
                  </a:lnTo>
                  <a:close/>
                </a:path>
                <a:path w="427990" h="452119">
                  <a:moveTo>
                    <a:pt x="418833" y="308737"/>
                  </a:moveTo>
                  <a:lnTo>
                    <a:pt x="382498" y="300990"/>
                  </a:lnTo>
                  <a:lnTo>
                    <a:pt x="278257" y="278765"/>
                  </a:lnTo>
                  <a:lnTo>
                    <a:pt x="270649" y="314299"/>
                  </a:lnTo>
                  <a:lnTo>
                    <a:pt x="263093" y="349821"/>
                  </a:lnTo>
                  <a:lnTo>
                    <a:pt x="248031" y="420878"/>
                  </a:lnTo>
                  <a:lnTo>
                    <a:pt x="393192" y="451739"/>
                  </a:lnTo>
                  <a:lnTo>
                    <a:pt x="394335" y="446151"/>
                  </a:lnTo>
                  <a:lnTo>
                    <a:pt x="395605" y="440563"/>
                  </a:lnTo>
                  <a:lnTo>
                    <a:pt x="396735" y="434975"/>
                  </a:lnTo>
                  <a:lnTo>
                    <a:pt x="277368" y="409575"/>
                  </a:lnTo>
                  <a:lnTo>
                    <a:pt x="287655" y="361188"/>
                  </a:lnTo>
                  <a:lnTo>
                    <a:pt x="395211" y="384048"/>
                  </a:lnTo>
                  <a:lnTo>
                    <a:pt x="396367" y="378587"/>
                  </a:lnTo>
                  <a:lnTo>
                    <a:pt x="397637" y="372999"/>
                  </a:lnTo>
                  <a:lnTo>
                    <a:pt x="398780" y="367411"/>
                  </a:lnTo>
                  <a:lnTo>
                    <a:pt x="369455" y="361188"/>
                  </a:lnTo>
                  <a:lnTo>
                    <a:pt x="291084" y="344551"/>
                  </a:lnTo>
                  <a:lnTo>
                    <a:pt x="293433" y="333692"/>
                  </a:lnTo>
                  <a:lnTo>
                    <a:pt x="295757" y="322821"/>
                  </a:lnTo>
                  <a:lnTo>
                    <a:pt x="300355" y="300990"/>
                  </a:lnTo>
                  <a:lnTo>
                    <a:pt x="415290" y="325501"/>
                  </a:lnTo>
                  <a:lnTo>
                    <a:pt x="416560" y="319913"/>
                  </a:lnTo>
                  <a:lnTo>
                    <a:pt x="418833" y="308737"/>
                  </a:lnTo>
                  <a:close/>
                </a:path>
                <a:path w="427990" h="452119">
                  <a:moveTo>
                    <a:pt x="427837" y="136677"/>
                  </a:moveTo>
                  <a:lnTo>
                    <a:pt x="418515" y="97396"/>
                  </a:lnTo>
                  <a:lnTo>
                    <a:pt x="401269" y="77914"/>
                  </a:lnTo>
                  <a:lnTo>
                    <a:pt x="401269" y="124815"/>
                  </a:lnTo>
                  <a:lnTo>
                    <a:pt x="401104" y="132981"/>
                  </a:lnTo>
                  <a:lnTo>
                    <a:pt x="382054" y="173304"/>
                  </a:lnTo>
                  <a:lnTo>
                    <a:pt x="335102" y="186588"/>
                  </a:lnTo>
                  <a:lnTo>
                    <a:pt x="321056" y="184531"/>
                  </a:lnTo>
                  <a:lnTo>
                    <a:pt x="285419" y="168325"/>
                  </a:lnTo>
                  <a:lnTo>
                    <a:pt x="265010" y="127622"/>
                  </a:lnTo>
                  <a:lnTo>
                    <a:pt x="266446" y="115189"/>
                  </a:lnTo>
                  <a:lnTo>
                    <a:pt x="285572" y="79832"/>
                  </a:lnTo>
                  <a:lnTo>
                    <a:pt x="319620" y="67970"/>
                  </a:lnTo>
                  <a:lnTo>
                    <a:pt x="332409" y="68008"/>
                  </a:lnTo>
                  <a:lnTo>
                    <a:pt x="371678" y="79629"/>
                  </a:lnTo>
                  <a:lnTo>
                    <a:pt x="398259" y="109474"/>
                  </a:lnTo>
                  <a:lnTo>
                    <a:pt x="401269" y="124815"/>
                  </a:lnTo>
                  <a:lnTo>
                    <a:pt x="401269" y="77914"/>
                  </a:lnTo>
                  <a:lnTo>
                    <a:pt x="395732" y="73406"/>
                  </a:lnTo>
                  <a:lnTo>
                    <a:pt x="387045" y="67970"/>
                  </a:lnTo>
                  <a:lnTo>
                    <a:pt x="385445" y="66967"/>
                  </a:lnTo>
                  <a:lnTo>
                    <a:pt x="349110" y="53721"/>
                  </a:lnTo>
                  <a:lnTo>
                    <a:pt x="310718" y="50774"/>
                  </a:lnTo>
                  <a:lnTo>
                    <a:pt x="293560" y="53657"/>
                  </a:lnTo>
                  <a:lnTo>
                    <a:pt x="253149" y="79159"/>
                  </a:lnTo>
                  <a:lnTo>
                    <a:pt x="238633" y="118719"/>
                  </a:lnTo>
                  <a:lnTo>
                    <a:pt x="238836" y="128130"/>
                  </a:lnTo>
                  <a:lnTo>
                    <a:pt x="254165" y="165087"/>
                  </a:lnTo>
                  <a:lnTo>
                    <a:pt x="292252" y="192722"/>
                  </a:lnTo>
                  <a:lnTo>
                    <a:pt x="330314" y="202755"/>
                  </a:lnTo>
                  <a:lnTo>
                    <a:pt x="342696" y="203682"/>
                  </a:lnTo>
                  <a:lnTo>
                    <a:pt x="354901" y="203415"/>
                  </a:lnTo>
                  <a:lnTo>
                    <a:pt x="397878" y="189928"/>
                  </a:lnTo>
                  <a:lnTo>
                    <a:pt x="423354" y="157581"/>
                  </a:lnTo>
                  <a:lnTo>
                    <a:pt x="426339" y="147193"/>
                  </a:lnTo>
                  <a:lnTo>
                    <a:pt x="427837" y="136677"/>
                  </a:lnTo>
                  <a:close/>
                </a:path>
              </a:pathLst>
            </a:custGeom>
            <a:solidFill>
              <a:srgbClr val="FFFFFF"/>
            </a:solidFill>
          </p:spPr>
          <p:txBody>
            <a:bodyPr wrap="square" lIns="0" tIns="0" rIns="0" bIns="0" rtlCol="0"/>
            <a:lstStyle/>
            <a:p>
              <a:endParaRPr/>
            </a:p>
          </p:txBody>
        </p:sp>
      </p:grpSp>
      <p:pic>
        <p:nvPicPr>
          <p:cNvPr id="53" name="object 53"/>
          <p:cNvPicPr/>
          <p:nvPr/>
        </p:nvPicPr>
        <p:blipFill>
          <a:blip r:embed="rId33" cstate="screen">
            <a:extLst>
              <a:ext uri="{28A0092B-C50C-407E-A947-70E740481C1C}">
                <a14:useLocalDpi xmlns:a14="http://schemas.microsoft.com/office/drawing/2010/main"/>
              </a:ext>
            </a:extLst>
          </a:blip>
          <a:stretch>
            <a:fillRect/>
          </a:stretch>
        </p:blipFill>
        <p:spPr>
          <a:xfrm>
            <a:off x="457203" y="5534151"/>
            <a:ext cx="213982" cy="213995"/>
          </a:xfrm>
          <a:prstGeom prst="rect">
            <a:avLst/>
          </a:prstGeom>
        </p:spPr>
      </p:pic>
      <p:sp>
        <p:nvSpPr>
          <p:cNvPr id="54" name="object 54"/>
          <p:cNvSpPr txBox="1"/>
          <p:nvPr/>
        </p:nvSpPr>
        <p:spPr>
          <a:xfrm>
            <a:off x="7277344" y="8053647"/>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5" name="object 55"/>
          <p:cNvSpPr txBox="1"/>
          <p:nvPr/>
        </p:nvSpPr>
        <p:spPr>
          <a:xfrm>
            <a:off x="7257288" y="10364971"/>
            <a:ext cx="173990" cy="112912"/>
          </a:xfrm>
          <a:prstGeom prst="rect">
            <a:avLst/>
          </a:prstGeom>
        </p:spPr>
        <p:txBody>
          <a:bodyPr vert="horz" wrap="square" lIns="0" tIns="5077" rIns="0" bIns="0" rtlCol="0">
            <a:spAutoFit/>
          </a:bodyPr>
          <a:lstStyle/>
          <a:p>
            <a:pPr marL="38088">
              <a:spcBef>
                <a:spcPts val="40"/>
              </a:spcBef>
            </a:pPr>
            <a:fld id="{81D60167-4931-47E6-BA6A-407CBD079E47}" type="slidenum">
              <a:rPr sz="700" spc="-5" dirty="0">
                <a:solidFill>
                  <a:srgbClr val="004448"/>
                </a:solidFill>
                <a:latin typeface="Microsoft Sans Serif"/>
                <a:cs typeface="Microsoft Sans Serif"/>
              </a:rPr>
              <a:pPr marL="38088">
                <a:spcBef>
                  <a:spcPts val="40"/>
                </a:spcBef>
              </a:pPr>
              <a:t>66</a:t>
            </a:fld>
            <a:endParaRPr sz="700">
              <a:latin typeface="Microsoft Sans Serif"/>
              <a:cs typeface="Microsoft Sans Serif"/>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4308478"/>
            <a:ext cx="3020060" cy="2964094"/>
          </a:xfrm>
          <a:prstGeom prst="rect">
            <a:avLst/>
          </a:prstGeom>
        </p:spPr>
        <p:txBody>
          <a:bodyPr vert="horz" wrap="square" lIns="0" tIns="12697" rIns="0" bIns="0" rtlCol="0">
            <a:spAutoFit/>
          </a:bodyPr>
          <a:lstStyle/>
          <a:p>
            <a:pPr marL="12697" algn="just">
              <a:lnSpc>
                <a:spcPts val="1412"/>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6982" algn="just">
              <a:lnSpc>
                <a:spcPts val="1200"/>
              </a:lnSpc>
              <a:spcBef>
                <a:spcPts val="15"/>
              </a:spcBef>
            </a:pPr>
            <a:r>
              <a:rPr sz="1000" spc="-15" dirty="0">
                <a:solidFill>
                  <a:srgbClr val="57585B"/>
                </a:solidFill>
                <a:latin typeface="Microsoft Sans Serif"/>
                <a:cs typeface="Microsoft Sans Serif"/>
              </a:rPr>
              <a:t>Km</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0, como </a:t>
            </a:r>
            <a:r>
              <a:rPr sz="1000" dirty="0">
                <a:solidFill>
                  <a:srgbClr val="57585B"/>
                </a:solidFill>
                <a:latin typeface="Microsoft Sans Serif"/>
                <a:cs typeface="Microsoft Sans Serif"/>
              </a:rPr>
              <a:t>su </a:t>
            </a:r>
            <a:r>
              <a:rPr sz="1000" spc="-5" dirty="0">
                <a:solidFill>
                  <a:srgbClr val="57585B"/>
                </a:solidFill>
                <a:latin typeface="Microsoft Sans Serif"/>
                <a:cs typeface="Microsoft Sans Serif"/>
              </a:rPr>
              <a:t>nombre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indica,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quiere</a:t>
            </a:r>
            <a:r>
              <a:rPr sz="1000" spc="245" dirty="0">
                <a:solidFill>
                  <a:srgbClr val="57585B"/>
                </a:solidFill>
                <a:latin typeface="Microsoft Sans Serif"/>
                <a:cs typeface="Microsoft Sans Serif"/>
              </a:rPr>
              <a:t> </a:t>
            </a:r>
            <a:r>
              <a:rPr sz="1000" spc="-10" dirty="0">
                <a:solidFill>
                  <a:srgbClr val="57585B"/>
                </a:solidFill>
                <a:latin typeface="Microsoft Sans Serif"/>
                <a:cs typeface="Microsoft Sans Serif"/>
              </a:rPr>
              <a:t>promover</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el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uso</a:t>
            </a:r>
            <a:r>
              <a:rPr sz="1000" spc="39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395"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spc="4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locales</a:t>
            </a:r>
            <a:r>
              <a:rPr sz="1000" spc="40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380" dirty="0">
                <a:solidFill>
                  <a:srgbClr val="57585B"/>
                </a:solidFill>
                <a:latin typeface="Microsoft Sans Serif"/>
                <a:cs typeface="Microsoft Sans Serif"/>
              </a:rPr>
              <a:t> </a:t>
            </a:r>
            <a:r>
              <a:rPr sz="1000" spc="-5" dirty="0">
                <a:solidFill>
                  <a:srgbClr val="57585B"/>
                </a:solidFill>
                <a:latin typeface="Microsoft Sans Serif"/>
                <a:cs typeface="Microsoft Sans Serif"/>
              </a:rPr>
              <a:t>reducir</a:t>
            </a:r>
            <a:r>
              <a:rPr sz="1000" spc="40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415" dirty="0">
                <a:solidFill>
                  <a:srgbClr val="57585B"/>
                </a:solidFill>
                <a:latin typeface="Microsoft Sans Serif"/>
                <a:cs typeface="Microsoft Sans Serif"/>
              </a:rPr>
              <a:t> </a:t>
            </a:r>
            <a:r>
              <a:rPr sz="1000" spc="-10" dirty="0">
                <a:solidFill>
                  <a:srgbClr val="57585B"/>
                </a:solidFill>
                <a:latin typeface="Microsoft Sans Serif"/>
                <a:cs typeface="Microsoft Sans Serif"/>
              </a:rPr>
              <a:t>huella</a:t>
            </a:r>
            <a:r>
              <a:rPr sz="1000" spc="39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endParaRPr sz="1000">
              <a:latin typeface="Microsoft Sans Serif"/>
              <a:cs typeface="Microsoft Sans Serif"/>
            </a:endParaRPr>
          </a:p>
          <a:p>
            <a:pPr marL="12697" marR="7620" algn="just">
              <a:lnSpc>
                <a:spcPts val="1190"/>
              </a:lnSpc>
              <a:spcBef>
                <a:spcPts val="5"/>
              </a:spcBef>
            </a:pPr>
            <a:r>
              <a:rPr sz="1000" spc="-5" dirty="0">
                <a:solidFill>
                  <a:srgbClr val="57585B"/>
                </a:solidFill>
                <a:latin typeface="Microsoft Sans Serif"/>
                <a:cs typeface="Microsoft Sans Serif"/>
              </a:rPr>
              <a:t>carbono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está</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asociando</a:t>
            </a:r>
            <a:r>
              <a:rPr sz="1000" spc="-5" dirty="0">
                <a:solidFill>
                  <a:srgbClr val="57585B"/>
                </a:solidFill>
                <a:latin typeface="Microsoft Sans Serif"/>
                <a:cs typeface="Microsoft Sans Serif"/>
              </a:rPr>
              <a:t> con</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productos </a:t>
            </a:r>
            <a:r>
              <a:rPr sz="1000" spc="-254" dirty="0">
                <a:solidFill>
                  <a:srgbClr val="57585B"/>
                </a:solidFill>
                <a:latin typeface="Microsoft Sans Serif"/>
                <a:cs typeface="Microsoft Sans Serif"/>
              </a:rPr>
              <a:t> </a:t>
            </a:r>
            <a:r>
              <a:rPr sz="1000" spc="-10" dirty="0">
                <a:solidFill>
                  <a:srgbClr val="57585B"/>
                </a:solidFill>
                <a:latin typeface="Microsoft Sans Serif"/>
                <a:cs typeface="Microsoft Sans Serif"/>
              </a:rPr>
              <a:t>frescos.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Quieren</a:t>
            </a:r>
            <a:r>
              <a:rPr sz="1000" spc="-5" dirty="0">
                <a:solidFill>
                  <a:srgbClr val="57585B"/>
                </a:solidFill>
                <a:latin typeface="Microsoft Sans Serif"/>
                <a:cs typeface="Microsoft Sans Serif"/>
              </a:rPr>
              <a:t> obtener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temporada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a:t>
            </a:r>
            <a:r>
              <a:rPr sz="1000" spc="-5" dirty="0">
                <a:solidFill>
                  <a:srgbClr val="57585B"/>
                </a:solidFill>
                <a:latin typeface="Microsoft Sans Serif"/>
                <a:cs typeface="Microsoft Sans Serif"/>
              </a:rPr>
              <a:t>0</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kilómetros</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0" dirty="0">
                <a:solidFill>
                  <a:srgbClr val="57585B"/>
                </a:solidFill>
                <a:latin typeface="Microsoft Sans Serif"/>
                <a:cs typeface="Microsoft Sans Serif"/>
              </a:rPr>
              <a:t> </a:t>
            </a:r>
            <a:r>
              <a:rPr sz="1000" spc="-10" dirty="0">
                <a:solidFill>
                  <a:srgbClr val="57585B"/>
                </a:solidFill>
                <a:latin typeface="Microsoft Sans Serif"/>
                <a:cs typeface="Microsoft Sans Serif"/>
              </a:rPr>
              <a:t>recorrido</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utilizar</a:t>
            </a:r>
            <a:r>
              <a:rPr sz="1000" spc="4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spc="25" dirty="0">
                <a:solidFill>
                  <a:srgbClr val="57585B"/>
                </a:solidFill>
                <a:latin typeface="Microsoft Sans Serif"/>
                <a:cs typeface="Microsoft Sans Serif"/>
              </a:rPr>
              <a:t> </a:t>
            </a:r>
            <a:r>
              <a:rPr sz="1000" spc="-10" dirty="0">
                <a:solidFill>
                  <a:srgbClr val="57585B"/>
                </a:solidFill>
                <a:latin typeface="Microsoft Sans Serif"/>
                <a:cs typeface="Microsoft Sans Serif"/>
              </a:rPr>
              <a:t>crecimiento</a:t>
            </a:r>
            <a:endParaRPr sz="1000">
              <a:latin typeface="Microsoft Sans Serif"/>
              <a:cs typeface="Microsoft Sans Serif"/>
            </a:endParaRPr>
          </a:p>
          <a:p>
            <a:pPr marL="12697" marR="8252" algn="just">
              <a:lnSpc>
                <a:spcPts val="1190"/>
              </a:lnSpc>
              <a:spcBef>
                <a:spcPts val="5"/>
              </a:spcBef>
            </a:pPr>
            <a:r>
              <a:rPr sz="1000" spc="-10" dirty="0">
                <a:solidFill>
                  <a:srgbClr val="57585B"/>
                </a:solidFill>
                <a:latin typeface="Microsoft Sans Serif"/>
                <a:cs typeface="Microsoft Sans Serif"/>
              </a:rPr>
              <a:t>menos forzado, </a:t>
            </a:r>
            <a:r>
              <a:rPr sz="1000" spc="-5" dirty="0">
                <a:solidFill>
                  <a:srgbClr val="57585B"/>
                </a:solidFill>
                <a:latin typeface="Microsoft Sans Serif"/>
                <a:cs typeface="Microsoft Sans Serif"/>
              </a:rPr>
              <a:t>además de </a:t>
            </a:r>
            <a:r>
              <a:rPr sz="1000" spc="-10" dirty="0">
                <a:solidFill>
                  <a:srgbClr val="57585B"/>
                </a:solidFill>
                <a:latin typeface="Microsoft Sans Serif"/>
                <a:cs typeface="Microsoft Sans Serif"/>
              </a:rPr>
              <a:t>evitar </a:t>
            </a:r>
            <a:r>
              <a:rPr sz="1000" spc="-15" dirty="0">
                <a:solidFill>
                  <a:srgbClr val="57585B"/>
                </a:solidFill>
                <a:latin typeface="Microsoft Sans Serif"/>
                <a:cs typeface="Microsoft Sans Serif"/>
              </a:rPr>
              <a:t>los </a:t>
            </a:r>
            <a:r>
              <a:rPr sz="1000" spc="-10" dirty="0">
                <a:solidFill>
                  <a:srgbClr val="57585B"/>
                </a:solidFill>
                <a:latin typeface="Microsoft Sans Serif"/>
                <a:cs typeface="Microsoft Sans Serif"/>
              </a:rPr>
              <a:t>productos </a:t>
            </a:r>
            <a:r>
              <a:rPr sz="1000" spc="-5" dirty="0">
                <a:solidFill>
                  <a:srgbClr val="57585B"/>
                </a:solidFill>
                <a:latin typeface="Microsoft Sans Serif"/>
                <a:cs typeface="Microsoft Sans Serif"/>
              </a:rPr>
              <a:t>fuera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35" dirty="0">
                <a:solidFill>
                  <a:srgbClr val="57585B"/>
                </a:solidFill>
                <a:latin typeface="Microsoft Sans Serif"/>
                <a:cs typeface="Microsoft Sans Serif"/>
              </a:rPr>
              <a:t> </a:t>
            </a:r>
            <a:r>
              <a:rPr sz="1000" spc="-10" dirty="0">
                <a:solidFill>
                  <a:srgbClr val="57585B"/>
                </a:solidFill>
                <a:latin typeface="Microsoft Sans Serif"/>
                <a:cs typeface="Microsoft Sans Serif"/>
              </a:rPr>
              <a:t>temporada.</a:t>
            </a:r>
            <a:r>
              <a:rPr sz="1000" spc="145" dirty="0">
                <a:solidFill>
                  <a:srgbClr val="57585B"/>
                </a:solidFill>
                <a:latin typeface="Microsoft Sans Serif"/>
                <a:cs typeface="Microsoft Sans Serif"/>
              </a:rPr>
              <a:t> </a:t>
            </a:r>
            <a:r>
              <a:rPr sz="1000" spc="-5" dirty="0">
                <a:solidFill>
                  <a:srgbClr val="57585B"/>
                </a:solidFill>
                <a:latin typeface="Microsoft Sans Serif"/>
                <a:cs typeface="Microsoft Sans Serif"/>
              </a:rPr>
              <a:t>La</a:t>
            </a:r>
            <a:r>
              <a:rPr sz="1000" spc="130" dirty="0">
                <a:solidFill>
                  <a:srgbClr val="57585B"/>
                </a:solidFill>
                <a:latin typeface="Microsoft Sans Serif"/>
                <a:cs typeface="Microsoft Sans Serif"/>
              </a:rPr>
              <a:t> </a:t>
            </a:r>
            <a:r>
              <a:rPr sz="1000" dirty="0">
                <a:solidFill>
                  <a:srgbClr val="57585B"/>
                </a:solidFill>
                <a:latin typeface="Microsoft Sans Serif"/>
                <a:cs typeface="Microsoft Sans Serif"/>
              </a:rPr>
              <a:t>filosofía</a:t>
            </a:r>
            <a:r>
              <a:rPr sz="1000" spc="12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restaurante</a:t>
            </a:r>
            <a:r>
              <a:rPr sz="1000" spc="140"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130" dirty="0">
                <a:solidFill>
                  <a:srgbClr val="57585B"/>
                </a:solidFill>
                <a:latin typeface="Microsoft Sans Serif"/>
                <a:cs typeface="Microsoft Sans Serif"/>
              </a:rPr>
              <a:t> </a:t>
            </a:r>
            <a:r>
              <a:rPr sz="1000" spc="-10" dirty="0">
                <a:solidFill>
                  <a:srgbClr val="57585B"/>
                </a:solidFill>
                <a:latin typeface="Microsoft Sans Serif"/>
                <a:cs typeface="Microsoft Sans Serif"/>
              </a:rPr>
              <a:t>cuidar</a:t>
            </a:r>
            <a:endParaRPr sz="1000">
              <a:latin typeface="Microsoft Sans Serif"/>
              <a:cs typeface="Microsoft Sans Serif"/>
            </a:endParaRPr>
          </a:p>
          <a:p>
            <a:pPr marL="12697" marR="7620" algn="just">
              <a:lnSpc>
                <a:spcPts val="1190"/>
              </a:lnSpc>
              <a:spcBef>
                <a:spcPts val="10"/>
              </a:spcBef>
            </a:pP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salud</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dieta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saludable.</a:t>
            </a:r>
            <a:r>
              <a:rPr sz="1000" spc="-5" dirty="0">
                <a:solidFill>
                  <a:srgbClr val="57585B"/>
                </a:solidFill>
                <a:latin typeface="Microsoft Sans Serif"/>
                <a:cs typeface="Microsoft Sans Serif"/>
              </a:rPr>
              <a:t> Creen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es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posible hacer </a:t>
            </a:r>
            <a:r>
              <a:rPr sz="1000" spc="-5" dirty="0">
                <a:solidFill>
                  <a:srgbClr val="57585B"/>
                </a:solidFill>
                <a:latin typeface="Microsoft Sans Serif"/>
                <a:cs typeface="Microsoft Sans Serif"/>
              </a:rPr>
              <a:t>esto sin </a:t>
            </a:r>
            <a:r>
              <a:rPr sz="1000" spc="-10" dirty="0">
                <a:solidFill>
                  <a:srgbClr val="57585B"/>
                </a:solidFill>
                <a:latin typeface="Microsoft Sans Serif"/>
                <a:cs typeface="Microsoft Sans Serif"/>
              </a:rPr>
              <a:t>dañar </a:t>
            </a:r>
            <a:r>
              <a:rPr sz="1000" spc="-5" dirty="0">
                <a:solidFill>
                  <a:srgbClr val="57585B"/>
                </a:solidFill>
                <a:latin typeface="Microsoft Sans Serif"/>
                <a:cs typeface="Microsoft Sans Serif"/>
              </a:rPr>
              <a:t>a </a:t>
            </a:r>
            <a:r>
              <a:rPr sz="1000" spc="-10" dirty="0">
                <a:solidFill>
                  <a:srgbClr val="57585B"/>
                </a:solidFill>
                <a:latin typeface="Microsoft Sans Serif"/>
                <a:cs typeface="Microsoft Sans Serif"/>
              </a:rPr>
              <a:t>ningún animal </a:t>
            </a:r>
            <a:r>
              <a:rPr sz="1000" spc="-20" dirty="0">
                <a:solidFill>
                  <a:srgbClr val="57585B"/>
                </a:solidFill>
                <a:latin typeface="Microsoft Sans Serif"/>
                <a:cs typeface="Microsoft Sans Serif"/>
              </a:rPr>
              <a:t>y, </a:t>
            </a:r>
            <a:r>
              <a:rPr sz="1000" spc="-5" dirty="0">
                <a:solidFill>
                  <a:srgbClr val="57585B"/>
                </a:solidFill>
                <a:latin typeface="Microsoft Sans Serif"/>
                <a:cs typeface="Microsoft Sans Serif"/>
              </a:rPr>
              <a:t>en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consecuencia,</a:t>
            </a:r>
            <a:r>
              <a:rPr sz="1000" spc="80"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85" dirty="0">
                <a:solidFill>
                  <a:srgbClr val="57585B"/>
                </a:solidFill>
                <a:latin typeface="Microsoft Sans Serif"/>
                <a:cs typeface="Microsoft Sans Serif"/>
              </a:rPr>
              <a:t> </a:t>
            </a:r>
            <a:r>
              <a:rPr sz="1000" spc="-5" dirty="0">
                <a:solidFill>
                  <a:srgbClr val="57585B"/>
                </a:solidFill>
                <a:latin typeface="Microsoft Sans Serif"/>
                <a:cs typeface="Microsoft Sans Serif"/>
              </a:rPr>
              <a:t>menú</a:t>
            </a:r>
            <a:r>
              <a:rPr sz="1000" spc="80" dirty="0">
                <a:solidFill>
                  <a:srgbClr val="57585B"/>
                </a:solidFill>
                <a:latin typeface="Microsoft Sans Serif"/>
                <a:cs typeface="Microsoft Sans Serif"/>
              </a:rPr>
              <a:t> </a:t>
            </a:r>
            <a:r>
              <a:rPr sz="1000" spc="-10" dirty="0">
                <a:solidFill>
                  <a:srgbClr val="57585B"/>
                </a:solidFill>
                <a:latin typeface="Microsoft Sans Serif"/>
                <a:cs typeface="Microsoft Sans Serif"/>
              </a:rPr>
              <a:t>es</a:t>
            </a:r>
            <a:r>
              <a:rPr sz="1000" spc="9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completamente</a:t>
            </a:r>
            <a:r>
              <a:rPr sz="1000" spc="95" dirty="0">
                <a:solidFill>
                  <a:srgbClr val="57585B"/>
                </a:solidFill>
                <a:latin typeface="Microsoft Sans Serif"/>
                <a:cs typeface="Microsoft Sans Serif"/>
              </a:rPr>
              <a:t> </a:t>
            </a:r>
            <a:r>
              <a:rPr sz="1000" spc="-10" dirty="0">
                <a:solidFill>
                  <a:srgbClr val="57585B"/>
                </a:solidFill>
                <a:latin typeface="Microsoft Sans Serif"/>
                <a:cs typeface="Microsoft Sans Serif"/>
              </a:rPr>
              <a:t>vegano</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a:p>
            <a:pPr marL="12697" marR="5077" algn="just">
              <a:lnSpc>
                <a:spcPts val="1190"/>
              </a:lnSpc>
              <a:spcBef>
                <a:spcPts val="10"/>
              </a:spcBef>
            </a:pPr>
            <a:r>
              <a:rPr sz="1000" spc="-5" dirty="0">
                <a:solidFill>
                  <a:srgbClr val="57585B"/>
                </a:solidFill>
                <a:latin typeface="Microsoft Sans Serif"/>
                <a:cs typeface="Microsoft Sans Serif"/>
              </a:rPr>
              <a:t>vegetariano.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objetivo</a:t>
            </a:r>
            <a:r>
              <a:rPr sz="1000" spc="-5" dirty="0">
                <a:solidFill>
                  <a:srgbClr val="57585B"/>
                </a:solidFill>
                <a:latin typeface="Microsoft Sans Serif"/>
                <a:cs typeface="Microsoft Sans Serif"/>
              </a:rPr>
              <a:t> 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ofrecer</a:t>
            </a:r>
            <a:r>
              <a:rPr sz="1000" spc="-5" dirty="0">
                <a:solidFill>
                  <a:srgbClr val="57585B"/>
                </a:solidFill>
                <a:latin typeface="Microsoft Sans Serif"/>
                <a:cs typeface="Microsoft Sans Serif"/>
              </a:rPr>
              <a:t> 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sus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clientes </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menús</a:t>
            </a:r>
            <a:r>
              <a:rPr sz="1000" spc="50" dirty="0">
                <a:solidFill>
                  <a:srgbClr val="57585B"/>
                </a:solidFill>
                <a:latin typeface="Microsoft Sans Serif"/>
                <a:cs typeface="Microsoft Sans Serif"/>
              </a:rPr>
              <a:t> </a:t>
            </a:r>
            <a:r>
              <a:rPr sz="1000" spc="-10" dirty="0">
                <a:solidFill>
                  <a:srgbClr val="57585B"/>
                </a:solidFill>
                <a:latin typeface="Microsoft Sans Serif"/>
                <a:cs typeface="Microsoft Sans Serif"/>
              </a:rPr>
              <a:t>equilibrados</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45" dirty="0">
                <a:solidFill>
                  <a:srgbClr val="57585B"/>
                </a:solidFill>
                <a:latin typeface="Microsoft Sans Serif"/>
                <a:cs typeface="Microsoft Sans Serif"/>
              </a:rPr>
              <a:t> </a:t>
            </a:r>
            <a:r>
              <a:rPr sz="1000" spc="-10" dirty="0">
                <a:solidFill>
                  <a:srgbClr val="57585B"/>
                </a:solidFill>
                <a:latin typeface="Microsoft Sans Serif"/>
                <a:cs typeface="Microsoft Sans Serif"/>
              </a:rPr>
              <a:t>ayuden</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35" dirty="0">
                <a:solidFill>
                  <a:srgbClr val="57585B"/>
                </a:solidFill>
                <a:latin typeface="Microsoft Sans Serif"/>
                <a:cs typeface="Microsoft Sans Serif"/>
              </a:rPr>
              <a:t> </a:t>
            </a:r>
            <a:r>
              <a:rPr sz="1000" spc="-5" dirty="0">
                <a:solidFill>
                  <a:srgbClr val="57585B"/>
                </a:solidFill>
                <a:latin typeface="Microsoft Sans Serif"/>
                <a:cs typeface="Microsoft Sans Serif"/>
              </a:rPr>
              <a:t>mejorar</a:t>
            </a:r>
            <a:r>
              <a:rPr sz="1000" spc="35" dirty="0">
                <a:solidFill>
                  <a:srgbClr val="57585B"/>
                </a:solidFill>
                <a:latin typeface="Microsoft Sans Serif"/>
                <a:cs typeface="Microsoft Sans Serif"/>
              </a:rPr>
              <a:t> </a:t>
            </a:r>
            <a:r>
              <a:rPr sz="1000" dirty="0">
                <a:solidFill>
                  <a:srgbClr val="57585B"/>
                </a:solidFill>
                <a:latin typeface="Microsoft Sans Serif"/>
                <a:cs typeface="Microsoft Sans Serif"/>
              </a:rPr>
              <a:t>su</a:t>
            </a:r>
            <a:r>
              <a:rPr sz="1000" spc="45"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t>
            </a:r>
            <a:r>
              <a:rPr sz="1000" spc="6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endParaRPr sz="1000">
              <a:latin typeface="Microsoft Sans Serif"/>
              <a:cs typeface="Microsoft Sans Serif"/>
            </a:endParaRPr>
          </a:p>
          <a:p>
            <a:pPr marL="12697" marR="8252" algn="just">
              <a:lnSpc>
                <a:spcPts val="1190"/>
              </a:lnSpc>
              <a:spcBef>
                <a:spcPts val="5"/>
              </a:spcBef>
            </a:pPr>
            <a:r>
              <a:rPr sz="1000" spc="-10" dirty="0">
                <a:solidFill>
                  <a:srgbClr val="57585B"/>
                </a:solidFill>
                <a:latin typeface="Microsoft Sans Serif"/>
                <a:cs typeface="Microsoft Sans Serif"/>
              </a:rPr>
              <a:t>bienestar.</a:t>
            </a:r>
            <a:r>
              <a:rPr sz="1000" spc="-5" dirty="0">
                <a:solidFill>
                  <a:srgbClr val="57585B"/>
                </a:solidFill>
                <a:latin typeface="Microsoft Sans Serif"/>
                <a:cs typeface="Microsoft Sans Serif"/>
              </a:rPr>
              <a:t> La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para</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ellos</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es</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medicina</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quieren</a:t>
            </a:r>
            <a:r>
              <a:rPr sz="1000" spc="185" dirty="0">
                <a:solidFill>
                  <a:srgbClr val="57585B"/>
                </a:solidFill>
                <a:latin typeface="Microsoft Sans Serif"/>
                <a:cs typeface="Microsoft Sans Serif"/>
              </a:rPr>
              <a:t> </a:t>
            </a:r>
            <a:r>
              <a:rPr sz="1000" spc="-10" dirty="0">
                <a:solidFill>
                  <a:srgbClr val="57585B"/>
                </a:solidFill>
                <a:latin typeface="Microsoft Sans Serif"/>
                <a:cs typeface="Microsoft Sans Serif"/>
              </a:rPr>
              <a:t>hacer</a:t>
            </a:r>
            <a:r>
              <a:rPr sz="1000" spc="18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correr</a:t>
            </a:r>
            <a:r>
              <a:rPr sz="1000" spc="19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185" dirty="0">
                <a:solidFill>
                  <a:srgbClr val="57585B"/>
                </a:solidFill>
                <a:latin typeface="Microsoft Sans Serif"/>
                <a:cs typeface="Microsoft Sans Serif"/>
              </a:rPr>
              <a:t> </a:t>
            </a:r>
            <a:r>
              <a:rPr sz="1000" spc="-15" dirty="0">
                <a:solidFill>
                  <a:srgbClr val="57585B"/>
                </a:solidFill>
                <a:latin typeface="Microsoft Sans Serif"/>
                <a:cs typeface="Microsoft Sans Serif"/>
              </a:rPr>
              <a:t>voz</a:t>
            </a:r>
            <a:r>
              <a:rPr sz="1000" spc="17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185"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r>
              <a:rPr sz="1000" spc="185" dirty="0">
                <a:solidFill>
                  <a:srgbClr val="57585B"/>
                </a:solidFill>
                <a:latin typeface="Microsoft Sans Serif"/>
                <a:cs typeface="Microsoft Sans Serif"/>
              </a:rPr>
              <a:t> </a:t>
            </a:r>
            <a:r>
              <a:rPr sz="1000" dirty="0">
                <a:solidFill>
                  <a:srgbClr val="57585B"/>
                </a:solidFill>
                <a:latin typeface="Microsoft Sans Serif"/>
                <a:cs typeface="Microsoft Sans Serif"/>
              </a:rPr>
              <a:t>"¡somos</a:t>
            </a:r>
            <a:r>
              <a:rPr sz="1000" spc="195" dirty="0">
                <a:solidFill>
                  <a:srgbClr val="57585B"/>
                </a:solidFill>
                <a:latin typeface="Microsoft Sans Serif"/>
                <a:cs typeface="Microsoft Sans Serif"/>
              </a:rPr>
              <a:t> </a:t>
            </a:r>
            <a:r>
              <a:rPr sz="1000" spc="-10" dirty="0">
                <a:solidFill>
                  <a:srgbClr val="57585B"/>
                </a:solidFill>
                <a:latin typeface="Microsoft Sans Serif"/>
                <a:cs typeface="Microsoft Sans Serif"/>
              </a:rPr>
              <a:t>lo</a:t>
            </a:r>
            <a:r>
              <a:rPr sz="1000" spc="190" dirty="0">
                <a:solidFill>
                  <a:srgbClr val="57585B"/>
                </a:solidFill>
                <a:latin typeface="Microsoft Sans Serif"/>
                <a:cs typeface="Microsoft Sans Serif"/>
              </a:rPr>
              <a:t> </a:t>
            </a:r>
            <a:r>
              <a:rPr sz="1000" spc="-5" dirty="0">
                <a:solidFill>
                  <a:srgbClr val="57585B"/>
                </a:solidFill>
                <a:latin typeface="Microsoft Sans Serif"/>
                <a:cs typeface="Microsoft Sans Serif"/>
              </a:rPr>
              <a:t>que</a:t>
            </a:r>
            <a:endParaRPr sz="1000">
              <a:latin typeface="Microsoft Sans Serif"/>
              <a:cs typeface="Microsoft Sans Serif"/>
            </a:endParaRPr>
          </a:p>
          <a:p>
            <a:pPr marL="12697" marR="7620" algn="just">
              <a:lnSpc>
                <a:spcPts val="1190"/>
              </a:lnSpc>
              <a:spcBef>
                <a:spcPts val="10"/>
              </a:spcBef>
            </a:pPr>
            <a:r>
              <a:rPr sz="1000" spc="-10" dirty="0">
                <a:solidFill>
                  <a:srgbClr val="57585B"/>
                </a:solidFill>
                <a:latin typeface="Microsoft Sans Serif"/>
                <a:cs typeface="Microsoft Sans Serif"/>
              </a:rPr>
              <a:t>comemos!"</a:t>
            </a:r>
            <a:r>
              <a:rPr sz="1000" spc="-5" dirty="0">
                <a:solidFill>
                  <a:srgbClr val="57585B"/>
                </a:solidFill>
                <a:latin typeface="Microsoft Sans Serif"/>
                <a:cs typeface="Microsoft Sans Serif"/>
              </a:rPr>
              <a:t> Otra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pasión</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0.Km</a:t>
            </a:r>
            <a:r>
              <a:rPr sz="1000" spc="-5" dirty="0">
                <a:solidFill>
                  <a:srgbClr val="57585B"/>
                </a:solidFill>
                <a:latin typeface="Microsoft Sans Serif"/>
                <a:cs typeface="Microsoft Sans Serif"/>
              </a:rPr>
              <a:t> es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restaurar</a:t>
            </a:r>
            <a:r>
              <a:rPr sz="1000" spc="-5" dirty="0">
                <a:solidFill>
                  <a:srgbClr val="57585B"/>
                </a:solidFill>
                <a:latin typeface="Microsoft Sans Serif"/>
                <a:cs typeface="Microsoft Sans Serif"/>
              </a:rPr>
              <a:t> </a:t>
            </a:r>
            <a:r>
              <a:rPr sz="1000" spc="-15" dirty="0">
                <a:solidFill>
                  <a:srgbClr val="57585B"/>
                </a:solidFill>
                <a:latin typeface="Microsoft Sans Serif"/>
                <a:cs typeface="Microsoft Sans Serif"/>
              </a:rPr>
              <a:t>las </a:t>
            </a:r>
            <a:r>
              <a:rPr sz="1000" spc="-10" dirty="0">
                <a:solidFill>
                  <a:srgbClr val="57585B"/>
                </a:solidFill>
                <a:latin typeface="Microsoft Sans Serif"/>
                <a:cs typeface="Microsoft Sans Serif"/>
              </a:rPr>
              <a:t> tradiciones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cocina </a:t>
            </a:r>
            <a:r>
              <a:rPr sz="1000" spc="-10" dirty="0">
                <a:solidFill>
                  <a:srgbClr val="57585B"/>
                </a:solidFill>
                <a:latin typeface="Microsoft Sans Serif"/>
                <a:cs typeface="Microsoft Sans Serif"/>
              </a:rPr>
              <a:t>local </a:t>
            </a:r>
            <a:r>
              <a:rPr sz="1000" spc="-5" dirty="0">
                <a:solidFill>
                  <a:srgbClr val="57585B"/>
                </a:solidFill>
                <a:latin typeface="Microsoft Sans Serif"/>
                <a:cs typeface="Microsoft Sans Serif"/>
              </a:rPr>
              <a:t>y el </a:t>
            </a:r>
            <a:r>
              <a:rPr sz="1000" spc="-10" dirty="0">
                <a:solidFill>
                  <a:srgbClr val="57585B"/>
                </a:solidFill>
                <a:latin typeface="Microsoft Sans Serif"/>
                <a:cs typeface="Microsoft Sans Serif"/>
              </a:rPr>
              <a:t>patrimonio cultural </a:t>
            </a:r>
            <a:r>
              <a:rPr sz="1000" spc="-5" dirty="0">
                <a:solidFill>
                  <a:srgbClr val="57585B"/>
                </a:solidFill>
                <a:latin typeface="Microsoft Sans Serif"/>
                <a:cs typeface="Microsoft Sans Serif"/>
              </a:rPr>
              <a:t> de</a:t>
            </a:r>
            <a:r>
              <a:rPr sz="1000" spc="69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7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comida</a:t>
            </a:r>
            <a:r>
              <a:rPr sz="1000" spc="695" dirty="0">
                <a:solidFill>
                  <a:srgbClr val="57585B"/>
                </a:solidFill>
                <a:latin typeface="Microsoft Sans Serif"/>
                <a:cs typeface="Microsoft Sans Serif"/>
              </a:rPr>
              <a:t> </a:t>
            </a:r>
            <a:r>
              <a:rPr sz="1000" spc="-5" dirty="0">
                <a:solidFill>
                  <a:srgbClr val="57585B"/>
                </a:solidFill>
                <a:latin typeface="Microsoft Sans Serif"/>
                <a:cs typeface="Microsoft Sans Serif"/>
              </a:rPr>
              <a:t>e</a:t>
            </a:r>
            <a:r>
              <a:rPr sz="1000" spc="700" dirty="0">
                <a:solidFill>
                  <a:srgbClr val="57585B"/>
                </a:solidFill>
                <a:latin typeface="Microsoft Sans Serif"/>
                <a:cs typeface="Microsoft Sans Serif"/>
              </a:rPr>
              <a:t> </a:t>
            </a:r>
            <a:r>
              <a:rPr sz="1000" spc="-10" dirty="0">
                <a:solidFill>
                  <a:srgbClr val="57585B"/>
                </a:solidFill>
                <a:latin typeface="Microsoft Sans Serif"/>
                <a:cs typeface="Microsoft Sans Serif"/>
              </a:rPr>
              <a:t>iniciar</a:t>
            </a:r>
            <a:r>
              <a:rPr sz="1000" spc="69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695" dirty="0">
                <a:solidFill>
                  <a:srgbClr val="57585B"/>
                </a:solidFill>
                <a:latin typeface="Microsoft Sans Serif"/>
                <a:cs typeface="Microsoft Sans Serif"/>
              </a:rPr>
              <a:t> </a:t>
            </a:r>
            <a:r>
              <a:rPr sz="1000" spc="-10" dirty="0">
                <a:solidFill>
                  <a:srgbClr val="57585B"/>
                </a:solidFill>
                <a:latin typeface="Microsoft Sans Serif"/>
                <a:cs typeface="Microsoft Sans Serif"/>
              </a:rPr>
              <a:t>eliminación</a:t>
            </a:r>
            <a:r>
              <a:rPr sz="1000" spc="69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695"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endParaRPr sz="1000">
              <a:latin typeface="Microsoft Sans Serif"/>
              <a:cs typeface="Microsoft Sans Serif"/>
            </a:endParaRPr>
          </a:p>
          <a:p>
            <a:pPr marL="12697" algn="just">
              <a:lnSpc>
                <a:spcPts val="1160"/>
              </a:lnSpc>
            </a:pPr>
            <a:r>
              <a:rPr sz="1000" spc="-10" dirty="0">
                <a:solidFill>
                  <a:srgbClr val="57585B"/>
                </a:solidFill>
                <a:latin typeface="Microsoft Sans Serif"/>
                <a:cs typeface="Microsoft Sans Serif"/>
              </a:rPr>
              <a:t>globalización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en</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mundo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gastronómico.</a:t>
            </a:r>
            <a:endParaRPr sz="1000">
              <a:latin typeface="Microsoft Sans Serif"/>
              <a:cs typeface="Microsoft Sans Serif"/>
            </a:endParaRPr>
          </a:p>
        </p:txBody>
      </p:sp>
      <p:sp>
        <p:nvSpPr>
          <p:cNvPr id="3" name="object 3"/>
          <p:cNvSpPr txBox="1"/>
          <p:nvPr/>
        </p:nvSpPr>
        <p:spPr>
          <a:xfrm>
            <a:off x="721871" y="7373495"/>
            <a:ext cx="3020060" cy="1459865"/>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Problema</a:t>
            </a:r>
            <a:endParaRPr sz="1200">
              <a:latin typeface="Microsoft Sans Serif"/>
              <a:cs typeface="Microsoft Sans Serif"/>
            </a:endParaRPr>
          </a:p>
          <a:p>
            <a:pPr marL="13967" marR="5077" algn="just">
              <a:lnSpc>
                <a:spcPct val="90000"/>
              </a:lnSpc>
              <a:spcBef>
                <a:spcPts val="125"/>
              </a:spcBef>
            </a:pP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fenómeno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globalización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teniendo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 importante</a:t>
            </a:r>
            <a:r>
              <a:rPr sz="1000" spc="-25" dirty="0">
                <a:solidFill>
                  <a:srgbClr val="57585B"/>
                </a:solidFill>
                <a:latin typeface="Microsoft Sans Serif"/>
                <a:cs typeface="Microsoft Sans Serif"/>
              </a:rPr>
              <a:t> efecto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a:t>
            </a:r>
            <a:r>
              <a:rPr sz="1000" spc="-25" dirty="0">
                <a:solidFill>
                  <a:srgbClr val="57585B"/>
                </a:solidFill>
                <a:latin typeface="Microsoft Sans Serif"/>
                <a:cs typeface="Microsoft Sans Serif"/>
              </a:rPr>
              <a:t> los</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sistemas</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alimentarios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 países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desarrollo </a:t>
            </a:r>
            <a:r>
              <a:rPr sz="1000" spc="-35" dirty="0">
                <a:solidFill>
                  <a:srgbClr val="57585B"/>
                </a:solidFill>
                <a:latin typeface="Microsoft Sans Serif"/>
                <a:cs typeface="Microsoft Sans Serif"/>
              </a:rPr>
              <a:t>de todo </a:t>
            </a:r>
            <a:r>
              <a:rPr sz="1000" spc="-30" dirty="0">
                <a:solidFill>
                  <a:srgbClr val="57585B"/>
                </a:solidFill>
                <a:latin typeface="Microsoft Sans Serif"/>
                <a:cs typeface="Microsoft Sans Serif"/>
              </a:rPr>
              <a:t>el </a:t>
            </a:r>
            <a:r>
              <a:rPr sz="1000" spc="-35" dirty="0">
                <a:solidFill>
                  <a:srgbClr val="57585B"/>
                </a:solidFill>
                <a:latin typeface="Microsoft Sans Serif"/>
                <a:cs typeface="Microsoft Sans Serif"/>
              </a:rPr>
              <a:t>mundo. El </a:t>
            </a:r>
            <a:r>
              <a:rPr sz="1000" spc="-30" dirty="0">
                <a:solidFill>
                  <a:srgbClr val="57585B"/>
                </a:solidFill>
                <a:latin typeface="Microsoft Sans Serif"/>
                <a:cs typeface="Microsoft Sans Serif"/>
              </a:rPr>
              <a:t>poder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empresas alimentarias transnacionales, </a:t>
            </a:r>
            <a:r>
              <a:rPr sz="1000" spc="-35" dirty="0">
                <a:solidFill>
                  <a:srgbClr val="57585B"/>
                </a:solidFill>
                <a:latin typeface="Microsoft Sans Serif"/>
                <a:cs typeface="Microsoft Sans Serif"/>
              </a:rPr>
              <a:t>combinado </a:t>
            </a:r>
            <a:r>
              <a:rPr sz="1000" spc="-30" dirty="0">
                <a:solidFill>
                  <a:srgbClr val="57585B"/>
                </a:solidFill>
                <a:latin typeface="Microsoft Sans Serif"/>
                <a:cs typeface="Microsoft Sans Serif"/>
              </a:rPr>
              <a:t> con</a:t>
            </a:r>
            <a:r>
              <a:rPr sz="1000" spc="-25" dirty="0">
                <a:solidFill>
                  <a:srgbClr val="57585B"/>
                </a:solidFill>
                <a:latin typeface="Microsoft Sans Serif"/>
                <a:cs typeface="Microsoft Sans Serif"/>
              </a:rPr>
              <a:t> la </a:t>
            </a:r>
            <a:r>
              <a:rPr sz="1000" spc="-30" dirty="0">
                <a:solidFill>
                  <a:srgbClr val="57585B"/>
                </a:solidFill>
                <a:latin typeface="Microsoft Sans Serif"/>
                <a:cs typeface="Microsoft Sans Serif"/>
              </a:rPr>
              <a:t>difusión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productos alimenticios procesados,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 afectando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seguridad alimentaria y los</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patrones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nutrición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todo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mundo.</a:t>
            </a:r>
            <a:r>
              <a:rPr sz="1000" spc="-30" dirty="0">
                <a:solidFill>
                  <a:srgbClr val="57585B"/>
                </a:solidFill>
                <a:latin typeface="Microsoft Sans Serif"/>
                <a:cs typeface="Microsoft Sans Serif"/>
              </a:rPr>
              <a:t> Junto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problemas,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huella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carbono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están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adquiriendo</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fuera</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temporada.</a:t>
            </a:r>
            <a:endParaRPr sz="1000">
              <a:latin typeface="Microsoft Sans Serif"/>
              <a:cs typeface="Microsoft Sans Serif"/>
            </a:endParaRPr>
          </a:p>
        </p:txBody>
      </p:sp>
      <p:sp>
        <p:nvSpPr>
          <p:cNvPr id="4" name="object 4"/>
          <p:cNvSpPr txBox="1"/>
          <p:nvPr/>
        </p:nvSpPr>
        <p:spPr>
          <a:xfrm>
            <a:off x="4101465" y="2660652"/>
            <a:ext cx="3018790" cy="1081405"/>
          </a:xfrm>
          <a:prstGeom prst="rect">
            <a:avLst/>
          </a:prstGeom>
        </p:spPr>
        <p:txBody>
          <a:bodyPr vert="horz" wrap="square" lIns="0" tIns="12062" rIns="0" bIns="0" rtlCol="0">
            <a:spAutoFit/>
          </a:bodyPr>
          <a:lstStyle/>
          <a:p>
            <a:pPr marL="12697">
              <a:lnSpc>
                <a:spcPts val="1175"/>
              </a:lnSpc>
              <a:spcBef>
                <a:spcPts val="95"/>
              </a:spcBef>
            </a:pPr>
            <a:r>
              <a:rPr sz="1000" spc="-5" dirty="0">
                <a:solidFill>
                  <a:srgbClr val="004448"/>
                </a:solidFill>
                <a:latin typeface="Microsoft Sans Serif"/>
                <a:cs typeface="Microsoft Sans Serif"/>
              </a:rPr>
              <a:t>Result</a:t>
            </a:r>
            <a:endParaRPr sz="1000">
              <a:latin typeface="Microsoft Sans Serif"/>
              <a:cs typeface="Microsoft Sans Serif"/>
            </a:endParaRPr>
          </a:p>
          <a:p>
            <a:pPr marL="12697">
              <a:lnSpc>
                <a:spcPts val="1175"/>
              </a:lnSpc>
            </a:pPr>
            <a:r>
              <a:rPr sz="1000" spc="-10" dirty="0">
                <a:solidFill>
                  <a:srgbClr val="57585B"/>
                </a:solidFill>
                <a:latin typeface="Microsoft Sans Serif"/>
                <a:cs typeface="Microsoft Sans Serif"/>
              </a:rPr>
              <a:t>Km</a:t>
            </a:r>
            <a:r>
              <a:rPr sz="1000" spc="265" dirty="0">
                <a:solidFill>
                  <a:srgbClr val="57585B"/>
                </a:solidFill>
                <a:latin typeface="Microsoft Sans Serif"/>
                <a:cs typeface="Microsoft Sans Serif"/>
              </a:rPr>
              <a:t> </a:t>
            </a:r>
            <a:r>
              <a:rPr sz="1000" spc="-5" dirty="0">
                <a:solidFill>
                  <a:srgbClr val="57585B"/>
                </a:solidFill>
                <a:latin typeface="Microsoft Sans Serif"/>
                <a:cs typeface="Microsoft Sans Serif"/>
              </a:rPr>
              <a:t>0</a:t>
            </a:r>
            <a:r>
              <a:rPr sz="1000" spc="245" dirty="0">
                <a:solidFill>
                  <a:srgbClr val="57585B"/>
                </a:solidFill>
                <a:latin typeface="Microsoft Sans Serif"/>
                <a:cs typeface="Microsoft Sans Serif"/>
              </a:rPr>
              <a:t> </a:t>
            </a:r>
            <a:r>
              <a:rPr sz="1000" spc="-10" dirty="0">
                <a:solidFill>
                  <a:srgbClr val="57585B"/>
                </a:solidFill>
                <a:latin typeface="Microsoft Sans Serif"/>
                <a:cs typeface="Microsoft Sans Serif"/>
              </a:rPr>
              <a:t>obtiene</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todos</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  productos</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nivel</a:t>
            </a:r>
            <a:r>
              <a:rPr sz="1000" spc="250" dirty="0">
                <a:solidFill>
                  <a:srgbClr val="57585B"/>
                </a:solidFill>
                <a:latin typeface="Microsoft Sans Serif"/>
                <a:cs typeface="Microsoft Sans Serif"/>
              </a:rPr>
              <a:t> </a:t>
            </a:r>
            <a:r>
              <a:rPr sz="1000" spc="-5" dirty="0">
                <a:solidFill>
                  <a:srgbClr val="57585B"/>
                </a:solidFill>
                <a:latin typeface="Microsoft Sans Serif"/>
                <a:cs typeface="Microsoft Sans Serif"/>
              </a:rPr>
              <a:t>local</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endParaRPr sz="1000">
              <a:latin typeface="Microsoft Sans Serif"/>
              <a:cs typeface="Microsoft Sans Serif"/>
            </a:endParaRPr>
          </a:p>
          <a:p>
            <a:pPr marL="12697" marR="5077" algn="just">
              <a:lnSpc>
                <a:spcPct val="99300"/>
              </a:lnSpc>
              <a:spcBef>
                <a:spcPts val="10"/>
              </a:spcBef>
            </a:pPr>
            <a:r>
              <a:rPr sz="1000" spc="-5" dirty="0">
                <a:solidFill>
                  <a:srgbClr val="57585B"/>
                </a:solidFill>
                <a:latin typeface="Microsoft Sans Serif"/>
                <a:cs typeface="Microsoft Sans Serif"/>
              </a:rPr>
              <a:t>nacional,</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a:t>
            </a:r>
            <a:r>
              <a:rPr sz="1000" spc="-5" dirty="0">
                <a:solidFill>
                  <a:srgbClr val="57585B"/>
                </a:solidFill>
                <a:latin typeface="Microsoft Sans Serif"/>
                <a:cs typeface="Microsoft Sans Serif"/>
              </a:rPr>
              <a:t> que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reduce</a:t>
            </a:r>
            <a:r>
              <a:rPr sz="1000" dirty="0">
                <a:solidFill>
                  <a:srgbClr val="57585B"/>
                </a:solidFill>
                <a:latin typeface="Microsoft Sans Serif"/>
                <a:cs typeface="Microsoft Sans Serif"/>
              </a:rPr>
              <a:t> su</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huella</a:t>
            </a:r>
            <a:r>
              <a:rPr sz="1000" spc="-5" dirty="0">
                <a:solidFill>
                  <a:srgbClr val="57585B"/>
                </a:solidFill>
                <a:latin typeface="Microsoft Sans Serif"/>
                <a:cs typeface="Microsoft Sans Serif"/>
              </a:rPr>
              <a:t> 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carbono.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Además, a través 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reducción del desperdicio de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 y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parte del movimiento </a:t>
            </a:r>
            <a:r>
              <a:rPr sz="1000" dirty="0">
                <a:solidFill>
                  <a:srgbClr val="57585B"/>
                </a:solidFill>
                <a:latin typeface="Microsoft Sans Serif"/>
                <a:cs typeface="Microsoft Sans Serif"/>
              </a:rPr>
              <a:t>"Too </a:t>
            </a:r>
            <a:r>
              <a:rPr sz="1000" spc="-5" dirty="0">
                <a:solidFill>
                  <a:srgbClr val="57585B"/>
                </a:solidFill>
                <a:latin typeface="Microsoft Sans Serif"/>
                <a:cs typeface="Microsoft Sans Serif"/>
              </a:rPr>
              <a:t>good to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go",</a:t>
            </a:r>
            <a:r>
              <a:rPr sz="1000" spc="245" dirty="0">
                <a:solidFill>
                  <a:srgbClr val="57585B"/>
                </a:solidFill>
                <a:latin typeface="Microsoft Sans Serif"/>
                <a:cs typeface="Microsoft Sans Serif"/>
              </a:rPr>
              <a:t> </a:t>
            </a:r>
            <a:r>
              <a:rPr sz="1000" dirty="0">
                <a:solidFill>
                  <a:srgbClr val="57585B"/>
                </a:solidFill>
                <a:latin typeface="Microsoft Sans Serif"/>
                <a:cs typeface="Microsoft Sans Serif"/>
              </a:rPr>
              <a:t>se </a:t>
            </a:r>
            <a:r>
              <a:rPr sz="1000" spc="-5" dirty="0">
                <a:solidFill>
                  <a:srgbClr val="57585B"/>
                </a:solidFill>
                <a:latin typeface="Microsoft Sans Serif"/>
                <a:cs typeface="Microsoft Sans Serif"/>
              </a:rPr>
              <a:t>esfuerzan por</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eliminar o contribuir a revertir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calentamiento</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global.</a:t>
            </a:r>
            <a:endParaRPr sz="1000">
              <a:latin typeface="Microsoft Sans Serif"/>
              <a:cs typeface="Microsoft Sans Serif"/>
            </a:endParaRPr>
          </a:p>
        </p:txBody>
      </p:sp>
      <p:sp>
        <p:nvSpPr>
          <p:cNvPr id="5" name="object 5"/>
          <p:cNvSpPr txBox="1"/>
          <p:nvPr/>
        </p:nvSpPr>
        <p:spPr>
          <a:xfrm>
            <a:off x="4101467" y="3883278"/>
            <a:ext cx="3014980" cy="1113155"/>
          </a:xfrm>
          <a:prstGeom prst="rect">
            <a:avLst/>
          </a:prstGeom>
        </p:spPr>
        <p:txBody>
          <a:bodyPr vert="horz" wrap="square" lIns="0" tIns="12697" rIns="0" bIns="0" rtlCol="0">
            <a:spAutoFit/>
          </a:bodyPr>
          <a:lstStyle/>
          <a:p>
            <a:pPr marL="12697">
              <a:lnSpc>
                <a:spcPts val="141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algn="just">
              <a:lnSpc>
                <a:spcPts val="1175"/>
              </a:lnSpc>
            </a:pPr>
            <a:r>
              <a:rPr sz="1000" spc="-35" dirty="0">
                <a:solidFill>
                  <a:srgbClr val="57585B"/>
                </a:solidFill>
                <a:latin typeface="Microsoft Sans Serif"/>
                <a:cs typeface="Microsoft Sans Serif"/>
              </a:rPr>
              <a:t>Los</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platos</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vegetarianos</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veganos</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7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restaurante</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endParaRPr sz="1000">
              <a:latin typeface="Microsoft Sans Serif"/>
              <a:cs typeface="Microsoft Sans Serif"/>
            </a:endParaRPr>
          </a:p>
          <a:p>
            <a:pPr marL="12697" marR="5077" algn="just">
              <a:lnSpc>
                <a:spcPct val="99500"/>
              </a:lnSpc>
              <a:spcBef>
                <a:spcPts val="5"/>
              </a:spcBef>
            </a:pPr>
            <a:r>
              <a:rPr sz="1000" spc="-30" dirty="0">
                <a:solidFill>
                  <a:srgbClr val="57585B"/>
                </a:solidFill>
                <a:latin typeface="Microsoft Sans Serif"/>
                <a:cs typeface="Microsoft Sans Serif"/>
              </a:rPr>
              <a:t>elementos considerados </a:t>
            </a:r>
            <a:r>
              <a:rPr sz="1000" spc="-35" dirty="0">
                <a:solidFill>
                  <a:srgbClr val="57585B"/>
                </a:solidFill>
                <a:latin typeface="Microsoft Sans Serif"/>
                <a:cs typeface="Microsoft Sans Serif"/>
              </a:rPr>
              <a:t>bien </a:t>
            </a:r>
            <a:r>
              <a:rPr sz="1000" spc="-30" dirty="0">
                <a:solidFill>
                  <a:srgbClr val="57585B"/>
                </a:solidFill>
                <a:latin typeface="Microsoft Sans Serif"/>
                <a:cs typeface="Microsoft Sans Serif"/>
              </a:rPr>
              <a:t>equilibrados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brindan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beneficios </a:t>
            </a:r>
            <a:r>
              <a:rPr sz="1000" spc="-35" dirty="0">
                <a:solidFill>
                  <a:srgbClr val="57585B"/>
                </a:solidFill>
                <a:latin typeface="Microsoft Sans Serif"/>
                <a:cs typeface="Microsoft Sans Serif"/>
              </a:rPr>
              <a:t>genuinos </a:t>
            </a:r>
            <a:r>
              <a:rPr sz="1000" spc="-30" dirty="0">
                <a:solidFill>
                  <a:srgbClr val="57585B"/>
                </a:solidFill>
                <a:latin typeface="Microsoft Sans Serif"/>
                <a:cs typeface="Microsoft Sans Serif"/>
              </a:rPr>
              <a:t>para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salud. </a:t>
            </a:r>
            <a:r>
              <a:rPr sz="1000" spc="-35" dirty="0">
                <a:solidFill>
                  <a:srgbClr val="57585B"/>
                </a:solidFill>
                <a:latin typeface="Microsoft Sans Serif"/>
                <a:cs typeface="Microsoft Sans Serif"/>
              </a:rPr>
              <a:t>Todos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productos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temporada </a:t>
            </a:r>
            <a:r>
              <a:rPr sz="1000" spc="-35" dirty="0">
                <a:solidFill>
                  <a:srgbClr val="57585B"/>
                </a:solidFill>
                <a:latin typeface="Microsoft Sans Serif"/>
                <a:cs typeface="Microsoft Sans Serif"/>
              </a:rPr>
              <a:t>e </a:t>
            </a:r>
            <a:r>
              <a:rPr sz="1000" spc="-30" dirty="0">
                <a:solidFill>
                  <a:srgbClr val="57585B"/>
                </a:solidFill>
                <a:latin typeface="Microsoft Sans Serif"/>
                <a:cs typeface="Microsoft Sans Serif"/>
              </a:rPr>
              <a:t>incluyen </a:t>
            </a:r>
            <a:r>
              <a:rPr sz="1000" spc="-25" dirty="0">
                <a:solidFill>
                  <a:srgbClr val="57585B"/>
                </a:solidFill>
                <a:latin typeface="Microsoft Sans Serif"/>
                <a:cs typeface="Microsoft Sans Serif"/>
              </a:rPr>
              <a:t>frutas, verduras, </a:t>
            </a:r>
            <a:r>
              <a:rPr sz="1000" spc="-30" dirty="0">
                <a:solidFill>
                  <a:srgbClr val="57585B"/>
                </a:solidFill>
                <a:latin typeface="Microsoft Sans Serif"/>
                <a:cs typeface="Microsoft Sans Serif"/>
              </a:rPr>
              <a:t>semillas,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legumbres,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algunos</a:t>
            </a:r>
            <a:r>
              <a:rPr sz="1000" spc="-30" dirty="0">
                <a:solidFill>
                  <a:srgbClr val="57585B"/>
                </a:solidFill>
                <a:latin typeface="Microsoft Sans Serif"/>
                <a:cs typeface="Microsoft Sans Serif"/>
              </a:rPr>
              <a:t> productos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lácteos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cereales </a:t>
            </a:r>
            <a:r>
              <a:rPr sz="1000" spc="-25" dirty="0">
                <a:solidFill>
                  <a:srgbClr val="57585B"/>
                </a:solidFill>
                <a:latin typeface="Microsoft Sans Serif"/>
                <a:cs typeface="Microsoft Sans Serif"/>
              </a:rPr>
              <a:t> integrales.</a:t>
            </a:r>
            <a:endParaRPr sz="1000">
              <a:latin typeface="Microsoft Sans Serif"/>
              <a:cs typeface="Microsoft Sans Serif"/>
            </a:endParaRPr>
          </a:p>
        </p:txBody>
      </p:sp>
      <p:sp>
        <p:nvSpPr>
          <p:cNvPr id="6" name="object 6"/>
          <p:cNvSpPr txBox="1"/>
          <p:nvPr/>
        </p:nvSpPr>
        <p:spPr>
          <a:xfrm>
            <a:off x="4101465" y="5134485"/>
            <a:ext cx="3020060" cy="126619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180"/>
              </a:lnSpc>
            </a:pPr>
            <a:r>
              <a:rPr sz="1000" spc="-35" dirty="0">
                <a:solidFill>
                  <a:srgbClr val="57585B"/>
                </a:solidFill>
                <a:latin typeface="Microsoft Sans Serif"/>
                <a:cs typeface="Microsoft Sans Serif"/>
              </a:rPr>
              <a:t>La</a:t>
            </a:r>
            <a:r>
              <a:rPr sz="1000" spc="160" dirty="0">
                <a:solidFill>
                  <a:srgbClr val="57585B"/>
                </a:solidFill>
                <a:latin typeface="Microsoft Sans Serif"/>
                <a:cs typeface="Microsoft Sans Serif"/>
              </a:rPr>
              <a:t> </a:t>
            </a:r>
            <a:r>
              <a:rPr sz="1000" spc="-25" dirty="0">
                <a:solidFill>
                  <a:srgbClr val="57585B"/>
                </a:solidFill>
                <a:latin typeface="Microsoft Sans Serif"/>
                <a:cs typeface="Microsoft Sans Serif"/>
              </a:rPr>
              <a:t>sostenibilidad</a:t>
            </a:r>
            <a:r>
              <a:rPr sz="1000" spc="160"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17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65" dirty="0">
                <a:solidFill>
                  <a:srgbClr val="57585B"/>
                </a:solidFill>
                <a:latin typeface="Microsoft Sans Serif"/>
                <a:cs typeface="Microsoft Sans Serif"/>
              </a:rPr>
              <a:t> </a:t>
            </a:r>
            <a:r>
              <a:rPr sz="1000" spc="-30" dirty="0">
                <a:solidFill>
                  <a:srgbClr val="57585B"/>
                </a:solidFill>
                <a:latin typeface="Microsoft Sans Serif"/>
                <a:cs typeface="Microsoft Sans Serif"/>
              </a:rPr>
              <a:t>núcleo</a:t>
            </a:r>
            <a:r>
              <a:rPr sz="1000" spc="16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60" dirty="0">
                <a:solidFill>
                  <a:srgbClr val="57585B"/>
                </a:solidFill>
                <a:latin typeface="Microsoft Sans Serif"/>
                <a:cs typeface="Microsoft Sans Serif"/>
              </a:rPr>
              <a:t> </a:t>
            </a:r>
            <a:r>
              <a:rPr sz="1000" spc="-35" dirty="0">
                <a:solidFill>
                  <a:srgbClr val="57585B"/>
                </a:solidFill>
                <a:latin typeface="Microsoft Sans Serif"/>
                <a:cs typeface="Microsoft Sans Serif"/>
              </a:rPr>
              <a:t>Km.0</a:t>
            </a:r>
            <a:r>
              <a:rPr sz="1000" spc="16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16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a:t>
            </a:r>
            <a:r>
              <a:rPr sz="1000" spc="16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endParaRPr sz="1000">
              <a:latin typeface="Microsoft Sans Serif"/>
              <a:cs typeface="Microsoft Sans Serif"/>
            </a:endParaRPr>
          </a:p>
          <a:p>
            <a:pPr marL="12697" marR="5077" algn="just">
              <a:lnSpc>
                <a:spcPct val="99400"/>
              </a:lnSpc>
              <a:spcBef>
                <a:spcPts val="5"/>
              </a:spcBef>
            </a:pPr>
            <a:r>
              <a:rPr sz="1000" spc="-30" dirty="0">
                <a:solidFill>
                  <a:srgbClr val="57585B"/>
                </a:solidFill>
                <a:latin typeface="Microsoft Sans Serif"/>
                <a:cs typeface="Microsoft Sans Serif"/>
              </a:rPr>
              <a:t>productos de origen y producción </a:t>
            </a:r>
            <a:r>
              <a:rPr sz="1000" spc="-25" dirty="0">
                <a:solidFill>
                  <a:srgbClr val="57585B"/>
                </a:solidFill>
                <a:latin typeface="Microsoft Sans Serif"/>
                <a:cs typeface="Microsoft Sans Serif"/>
              </a:rPr>
              <a:t>local. </a:t>
            </a:r>
            <a:r>
              <a:rPr sz="1000" spc="-30" dirty="0">
                <a:solidFill>
                  <a:srgbClr val="57585B"/>
                </a:solidFill>
                <a:latin typeface="Microsoft Sans Serif"/>
                <a:cs typeface="Microsoft Sans Serif"/>
              </a:rPr>
              <a:t>Esto </a:t>
            </a:r>
            <a:r>
              <a:rPr sz="1000" spc="-35" dirty="0">
                <a:solidFill>
                  <a:srgbClr val="57585B"/>
                </a:solidFill>
                <a:latin typeface="Microsoft Sans Serif"/>
                <a:cs typeface="Microsoft Sans Serif"/>
              </a:rPr>
              <a:t>también </a:t>
            </a:r>
            <a:r>
              <a:rPr sz="1000" spc="-30" dirty="0">
                <a:solidFill>
                  <a:srgbClr val="57585B"/>
                </a:solidFill>
                <a:latin typeface="Microsoft Sans Serif"/>
                <a:cs typeface="Microsoft Sans Serif"/>
              </a:rPr>
              <a:t>se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conoce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ahora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a:t>
            </a:r>
            <a:r>
              <a:rPr sz="1000" spc="-30" dirty="0">
                <a:solidFill>
                  <a:srgbClr val="57585B"/>
                </a:solidFill>
                <a:latin typeface="Microsoft Sans Serif"/>
                <a:cs typeface="Microsoft Sans Serif"/>
              </a:rPr>
              <a:t> "productos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kilómetro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cero"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o </a:t>
            </a:r>
            <a:r>
              <a:rPr sz="1000" spc="-30" dirty="0">
                <a:solidFill>
                  <a:srgbClr val="57585B"/>
                </a:solidFill>
                <a:latin typeface="Microsoft Sans Serif"/>
                <a:cs typeface="Microsoft Sans Serif"/>
              </a:rPr>
              <a:t> "comida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lenta-slow</a:t>
            </a:r>
            <a:r>
              <a:rPr sz="1000" spc="-25" dirty="0">
                <a:solidFill>
                  <a:srgbClr val="57585B"/>
                </a:solidFill>
                <a:latin typeface="Microsoft Sans Serif"/>
                <a:cs typeface="Microsoft Sans Serif"/>
              </a:rPr>
              <a:t> food",</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equivale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uso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 locales tradicionales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temporada </a:t>
            </a:r>
            <a:r>
              <a:rPr sz="1000" spc="-20" dirty="0">
                <a:solidFill>
                  <a:srgbClr val="57585B"/>
                </a:solidFill>
                <a:latin typeface="Microsoft Sans Serif"/>
                <a:cs typeface="Microsoft Sans Serif"/>
              </a:rPr>
              <a:t>y, </a:t>
            </a:r>
            <a:r>
              <a:rPr sz="1000" spc="-30" dirty="0">
                <a:solidFill>
                  <a:srgbClr val="57585B"/>
                </a:solidFill>
                <a:latin typeface="Microsoft Sans Serif"/>
                <a:cs typeface="Microsoft Sans Serif"/>
              </a:rPr>
              <a:t>por </a:t>
            </a:r>
            <a:r>
              <a:rPr sz="1000" spc="-25" dirty="0">
                <a:solidFill>
                  <a:srgbClr val="57585B"/>
                </a:solidFill>
                <a:latin typeface="Microsoft Sans Serif"/>
                <a:cs typeface="Microsoft Sans Serif"/>
              </a:rPr>
              <a:t>lo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tanto, </a:t>
            </a:r>
            <a:r>
              <a:rPr sz="1000" spc="-30" dirty="0">
                <a:solidFill>
                  <a:srgbClr val="57585B"/>
                </a:solidFill>
                <a:latin typeface="Microsoft Sans Serif"/>
                <a:cs typeface="Microsoft Sans Serif"/>
              </a:rPr>
              <a:t>reduce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longitud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la </a:t>
            </a:r>
            <a:r>
              <a:rPr sz="1000" spc="-35" dirty="0">
                <a:solidFill>
                  <a:srgbClr val="57585B"/>
                </a:solidFill>
                <a:latin typeface="Microsoft Sans Serif"/>
                <a:cs typeface="Microsoft Sans Serif"/>
              </a:rPr>
              <a:t>cadena de </a:t>
            </a:r>
            <a:r>
              <a:rPr sz="1000" spc="-30" dirty="0">
                <a:solidFill>
                  <a:srgbClr val="57585B"/>
                </a:solidFill>
                <a:latin typeface="Microsoft Sans Serif"/>
                <a:cs typeface="Microsoft Sans Serif"/>
              </a:rPr>
              <a:t>suministro y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carbono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asociado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producto.</a:t>
            </a:r>
            <a:endParaRPr sz="1000">
              <a:latin typeface="Microsoft Sans Serif"/>
              <a:cs typeface="Microsoft Sans Serif"/>
            </a:endParaRPr>
          </a:p>
        </p:txBody>
      </p:sp>
      <p:sp>
        <p:nvSpPr>
          <p:cNvPr id="7" name="object 7"/>
          <p:cNvSpPr txBox="1"/>
          <p:nvPr/>
        </p:nvSpPr>
        <p:spPr>
          <a:xfrm>
            <a:off x="4099940" y="6541388"/>
            <a:ext cx="3025140" cy="812800"/>
          </a:xfrm>
          <a:prstGeom prst="rect">
            <a:avLst/>
          </a:prstGeom>
        </p:spPr>
        <p:txBody>
          <a:bodyPr vert="horz" wrap="square" lIns="0" tIns="12697" rIns="0" bIns="0" rtlCol="0">
            <a:spAutoFit/>
          </a:bodyPr>
          <a:lstStyle/>
          <a:p>
            <a:pPr marL="12697">
              <a:lnSpc>
                <a:spcPts val="142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3967" marR="5077">
              <a:lnSpc>
                <a:spcPts val="1190"/>
              </a:lnSpc>
              <a:spcBef>
                <a:spcPts val="40"/>
              </a:spcBef>
            </a:pPr>
            <a:r>
              <a:rPr sz="1000" spc="-5"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conceptos</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clave</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detrás</a:t>
            </a:r>
            <a:r>
              <a:rPr sz="1000" spc="1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salud</a:t>
            </a:r>
            <a:r>
              <a:rPr sz="1000" spc="70" dirty="0">
                <a:solidFill>
                  <a:srgbClr val="57585B"/>
                </a:solidFill>
                <a:latin typeface="Microsoft Sans Serif"/>
                <a:cs typeface="Microsoft Sans Serif"/>
              </a:rPr>
              <a:t> </a:t>
            </a:r>
            <a:r>
              <a:rPr sz="1000" spc="-10" dirty="0">
                <a:solidFill>
                  <a:srgbClr val="57585B"/>
                </a:solidFill>
                <a:latin typeface="Microsoft Sans Serif"/>
                <a:cs typeface="Microsoft Sans Serif"/>
              </a:rPr>
              <a:t>del</a:t>
            </a:r>
            <a:r>
              <a:rPr sz="1000" spc="65" dirty="0">
                <a:solidFill>
                  <a:srgbClr val="57585B"/>
                </a:solidFill>
                <a:latin typeface="Microsoft Sans Serif"/>
                <a:cs typeface="Microsoft Sans Serif"/>
              </a:rPr>
              <a:t> </a:t>
            </a:r>
            <a:r>
              <a:rPr sz="1000" spc="-10" dirty="0">
                <a:solidFill>
                  <a:srgbClr val="57585B"/>
                </a:solidFill>
                <a:latin typeface="Microsoft Sans Serif"/>
                <a:cs typeface="Microsoft Sans Serif"/>
              </a:rPr>
              <a:t>consumidor</a:t>
            </a:r>
            <a:r>
              <a:rPr sz="1000" spc="8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55" dirty="0">
                <a:solidFill>
                  <a:srgbClr val="57585B"/>
                </a:solidFill>
                <a:latin typeface="Microsoft Sans Serif"/>
                <a:cs typeface="Microsoft Sans Serif"/>
              </a:rPr>
              <a:t> </a:t>
            </a:r>
            <a:r>
              <a:rPr sz="1000" spc="-5" dirty="0">
                <a:solidFill>
                  <a:srgbClr val="57585B"/>
                </a:solidFill>
                <a:latin typeface="Microsoft Sans Serif"/>
                <a:cs typeface="Microsoft Sans Serif"/>
              </a:rPr>
              <a:t>el</a:t>
            </a:r>
            <a:r>
              <a:rPr sz="1000" spc="95" dirty="0">
                <a:solidFill>
                  <a:srgbClr val="57585B"/>
                </a:solidFill>
                <a:latin typeface="Microsoft Sans Serif"/>
                <a:cs typeface="Microsoft Sans Serif"/>
              </a:rPr>
              <a:t> </a:t>
            </a:r>
            <a:r>
              <a:rPr sz="1000" spc="-10" dirty="0">
                <a:solidFill>
                  <a:srgbClr val="57585B"/>
                </a:solidFill>
                <a:latin typeface="Microsoft Sans Serif"/>
                <a:cs typeface="Microsoft Sans Serif"/>
              </a:rPr>
              <a:t>abastecimiento</a:t>
            </a:r>
            <a:r>
              <a:rPr sz="1000" spc="80" dirty="0">
                <a:solidFill>
                  <a:srgbClr val="57585B"/>
                </a:solidFill>
                <a:latin typeface="Microsoft Sans Serif"/>
                <a:cs typeface="Microsoft Sans Serif"/>
              </a:rPr>
              <a:t> </a:t>
            </a:r>
            <a:r>
              <a:rPr sz="1000" spc="-10" dirty="0">
                <a:solidFill>
                  <a:srgbClr val="57585B"/>
                </a:solidFill>
                <a:latin typeface="Microsoft Sans Serif"/>
                <a:cs typeface="Microsoft Sans Serif"/>
              </a:rPr>
              <a:t>ético,</a:t>
            </a:r>
            <a:r>
              <a:rPr sz="1000" spc="60" dirty="0">
                <a:solidFill>
                  <a:srgbClr val="57585B"/>
                </a:solidFill>
                <a:latin typeface="Microsoft Sans Serif"/>
                <a:cs typeface="Microsoft Sans Serif"/>
              </a:rPr>
              <a:t> </a:t>
            </a:r>
            <a:r>
              <a:rPr sz="1000" spc="-10" dirty="0">
                <a:solidFill>
                  <a:srgbClr val="57585B"/>
                </a:solidFill>
                <a:latin typeface="Microsoft Sans Serif"/>
                <a:cs typeface="Microsoft Sans Serif"/>
              </a:rPr>
              <a:t>junto</a:t>
            </a:r>
            <a:endParaRPr sz="1000">
              <a:latin typeface="Microsoft Sans Serif"/>
              <a:cs typeface="Microsoft Sans Serif"/>
            </a:endParaRPr>
          </a:p>
          <a:p>
            <a:pPr marL="13967" marR="8252">
              <a:lnSpc>
                <a:spcPts val="1190"/>
              </a:lnSpc>
              <a:spcBef>
                <a:spcPts val="5"/>
              </a:spcBef>
            </a:pPr>
            <a:r>
              <a:rPr sz="1000" spc="-5" dirty="0">
                <a:solidFill>
                  <a:srgbClr val="57585B"/>
                </a:solidFill>
                <a:latin typeface="Microsoft Sans Serif"/>
                <a:cs typeface="Microsoft Sans Serif"/>
              </a:rPr>
              <a:t>con</a:t>
            </a:r>
            <a:r>
              <a:rPr sz="1000" spc="229" dirty="0">
                <a:solidFill>
                  <a:srgbClr val="57585B"/>
                </a:solidFill>
                <a:latin typeface="Microsoft Sans Serif"/>
                <a:cs typeface="Microsoft Sans Serif"/>
              </a:rPr>
              <a:t> </a:t>
            </a:r>
            <a:r>
              <a:rPr sz="1000" spc="-15" dirty="0">
                <a:solidFill>
                  <a:srgbClr val="57585B"/>
                </a:solidFill>
                <a:latin typeface="Microsoft Sans Serif"/>
                <a:cs typeface="Microsoft Sans Serif"/>
              </a:rPr>
              <a:t>las</a:t>
            </a:r>
            <a:r>
              <a:rPr sz="1000" spc="-10" dirty="0">
                <a:solidFill>
                  <a:srgbClr val="57585B"/>
                </a:solidFill>
                <a:latin typeface="Microsoft Sans Serif"/>
                <a:cs typeface="Microsoft Sans Serif"/>
              </a:rPr>
              <a:t> cadenas</a:t>
            </a:r>
            <a:r>
              <a:rPr sz="1000" spc="235"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alimentarias</a:t>
            </a:r>
            <a:r>
              <a:rPr sz="1000" spc="225" dirty="0">
                <a:solidFill>
                  <a:srgbClr val="57585B"/>
                </a:solidFill>
                <a:latin typeface="Microsoft Sans Serif"/>
                <a:cs typeface="Microsoft Sans Serif"/>
              </a:rPr>
              <a:t> </a:t>
            </a:r>
            <a:r>
              <a:rPr sz="1000" spc="-10" dirty="0">
                <a:solidFill>
                  <a:srgbClr val="57585B"/>
                </a:solidFill>
                <a:latin typeface="Microsoft Sans Serif"/>
                <a:cs typeface="Microsoft Sans Serif"/>
              </a:rPr>
              <a:t>responsables</a:t>
            </a:r>
            <a:r>
              <a:rPr sz="1000" spc="245"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spc="204"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reducción</a:t>
            </a:r>
            <a:r>
              <a:rPr sz="1000" spc="-10" dirty="0">
                <a:solidFill>
                  <a:srgbClr val="57585B"/>
                </a:solidFill>
                <a:latin typeface="Microsoft Sans Serif"/>
                <a:cs typeface="Microsoft Sans Serif"/>
              </a:rPr>
              <a:t> del</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desperdicio</a:t>
            </a:r>
            <a:r>
              <a:rPr sz="1000" spc="-5" dirty="0">
                <a:solidFill>
                  <a:srgbClr val="57585B"/>
                </a:solidFill>
                <a:latin typeface="Microsoft Sans Serif"/>
                <a:cs typeface="Microsoft Sans Serif"/>
              </a:rPr>
              <a:t> </a:t>
            </a:r>
            <a:r>
              <a:rPr sz="1000" spc="-10"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10" dirty="0">
                <a:solidFill>
                  <a:srgbClr val="57585B"/>
                </a:solidFill>
                <a:latin typeface="Microsoft Sans Serif"/>
                <a:cs typeface="Microsoft Sans Serif"/>
              </a:rPr>
              <a:t>alimentos.</a:t>
            </a:r>
            <a:endParaRPr sz="1000">
              <a:latin typeface="Microsoft Sans Serif"/>
              <a:cs typeface="Microsoft Sans Serif"/>
            </a:endParaRPr>
          </a:p>
        </p:txBody>
      </p:sp>
      <p:sp>
        <p:nvSpPr>
          <p:cNvPr id="8" name="object 8"/>
          <p:cNvSpPr txBox="1"/>
          <p:nvPr/>
        </p:nvSpPr>
        <p:spPr>
          <a:xfrm>
            <a:off x="4101468" y="7478651"/>
            <a:ext cx="1687195" cy="197593"/>
          </a:xfrm>
          <a:prstGeom prst="rect">
            <a:avLst/>
          </a:prstGeom>
        </p:spPr>
        <p:txBody>
          <a:bodyPr vert="horz" wrap="square" lIns="0" tIns="12697" rIns="0" bIns="0" rtlCol="0">
            <a:spAutoFit/>
          </a:bodyPr>
          <a:lstStyle/>
          <a:p>
            <a:pPr marL="12697">
              <a:spcBef>
                <a:spcPts val="100"/>
              </a:spcBef>
            </a:pPr>
            <a:r>
              <a:rPr sz="1200" spc="-40" dirty="0">
                <a:solidFill>
                  <a:srgbClr val="004448"/>
                </a:solidFill>
                <a:latin typeface="Microsoft Sans Serif"/>
                <a:cs typeface="Microsoft Sans Serif"/>
              </a:rPr>
              <a:t>Requerimientos</a:t>
            </a:r>
            <a:r>
              <a:rPr sz="1200" spc="-25" dirty="0">
                <a:solidFill>
                  <a:srgbClr val="004448"/>
                </a:solidFill>
                <a:latin typeface="Microsoft Sans Serif"/>
                <a:cs typeface="Microsoft Sans Serif"/>
              </a:rPr>
              <a:t> </a:t>
            </a:r>
            <a:r>
              <a:rPr sz="1200" spc="-30" dirty="0">
                <a:solidFill>
                  <a:srgbClr val="004448"/>
                </a:solidFill>
                <a:latin typeface="Microsoft Sans Serif"/>
                <a:cs typeface="Microsoft Sans Serif"/>
              </a:rPr>
              <a:t>dietéticos</a:t>
            </a:r>
            <a:endParaRPr sz="1200">
              <a:latin typeface="Microsoft Sans Serif"/>
              <a:cs typeface="Microsoft Sans Serif"/>
            </a:endParaRPr>
          </a:p>
        </p:txBody>
      </p:sp>
      <p:sp>
        <p:nvSpPr>
          <p:cNvPr id="9" name="object 9"/>
          <p:cNvSpPr txBox="1"/>
          <p:nvPr/>
        </p:nvSpPr>
        <p:spPr>
          <a:xfrm>
            <a:off x="4101465" y="7658482"/>
            <a:ext cx="3016250" cy="166157"/>
          </a:xfrm>
          <a:prstGeom prst="rect">
            <a:avLst/>
          </a:prstGeom>
        </p:spPr>
        <p:txBody>
          <a:bodyPr vert="horz" wrap="square" lIns="0" tIns="12062" rIns="0" bIns="0" rtlCol="0">
            <a:spAutoFit/>
          </a:bodyPr>
          <a:lstStyle/>
          <a:p>
            <a:pPr marL="12697">
              <a:spcBef>
                <a:spcPts val="95"/>
              </a:spcBef>
              <a:tabLst>
                <a:tab pos="313594" algn="l"/>
                <a:tab pos="830328" algn="l"/>
                <a:tab pos="1157254" algn="l"/>
                <a:tab pos="1932353" algn="l"/>
                <a:tab pos="2487176" algn="l"/>
                <a:tab pos="2849015" algn="l"/>
              </a:tabLst>
            </a:pPr>
            <a:r>
              <a:rPr sz="1000" spc="-35" dirty="0">
                <a:solidFill>
                  <a:srgbClr val="57585B"/>
                </a:solidFill>
                <a:latin typeface="Microsoft Sans Serif"/>
                <a:cs typeface="Microsoft Sans Serif"/>
              </a:rPr>
              <a:t>La	</a:t>
            </a:r>
            <a:r>
              <a:rPr sz="1000" spc="-25" dirty="0">
                <a:solidFill>
                  <a:srgbClr val="57585B"/>
                </a:solidFill>
                <a:latin typeface="Microsoft Sans Serif"/>
                <a:cs typeface="Microsoft Sans Serif"/>
              </a:rPr>
              <a:t>c</a:t>
            </a:r>
            <a:r>
              <a:rPr sz="1000" spc="-35" dirty="0">
                <a:solidFill>
                  <a:srgbClr val="57585B"/>
                </a:solidFill>
                <a:latin typeface="Microsoft Sans Serif"/>
                <a:cs typeface="Microsoft Sans Serif"/>
              </a:rPr>
              <a:t>o</a:t>
            </a:r>
            <a:r>
              <a:rPr sz="1000" spc="-25" dirty="0">
                <a:solidFill>
                  <a:srgbClr val="57585B"/>
                </a:solidFill>
                <a:latin typeface="Microsoft Sans Serif"/>
                <a:cs typeface="Microsoft Sans Serif"/>
              </a:rPr>
              <a:t>c</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na</a:t>
            </a:r>
            <a:r>
              <a:rPr sz="1000" dirty="0">
                <a:solidFill>
                  <a:srgbClr val="57585B"/>
                </a:solidFill>
                <a:latin typeface="Microsoft Sans Serif"/>
                <a:cs typeface="Microsoft Sans Serif"/>
              </a:rPr>
              <a:t>	</a:t>
            </a:r>
            <a:r>
              <a:rPr sz="1000" spc="-45" dirty="0">
                <a:solidFill>
                  <a:srgbClr val="57585B"/>
                </a:solidFill>
                <a:latin typeface="Microsoft Sans Serif"/>
                <a:cs typeface="Microsoft Sans Serif"/>
              </a:rPr>
              <a:t>d</a:t>
            </a:r>
            <a:r>
              <a:rPr sz="1000" spc="-35" dirty="0">
                <a:solidFill>
                  <a:srgbClr val="57585B"/>
                </a:solidFill>
                <a:latin typeface="Microsoft Sans Serif"/>
                <a:cs typeface="Microsoft Sans Serif"/>
              </a:rPr>
              <a:t>e</a:t>
            </a:r>
            <a:r>
              <a:rPr sz="1000" spc="-20" dirty="0">
                <a:solidFill>
                  <a:srgbClr val="57585B"/>
                </a:solidFill>
                <a:latin typeface="Microsoft Sans Serif"/>
                <a:cs typeface="Microsoft Sans Serif"/>
              </a:rPr>
              <a:t>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a:t>
            </a:r>
            <a:r>
              <a:rPr sz="1000" spc="-20" dirty="0">
                <a:solidFill>
                  <a:srgbClr val="57585B"/>
                </a:solidFill>
                <a:latin typeface="Microsoft Sans Serif"/>
                <a:cs typeface="Microsoft Sans Serif"/>
              </a:rPr>
              <a:t>st</a:t>
            </a:r>
            <a:r>
              <a:rPr sz="1000" spc="-30" dirty="0">
                <a:solidFill>
                  <a:srgbClr val="57585B"/>
                </a:solidFill>
                <a:latin typeface="Microsoft Sans Serif"/>
                <a:cs typeface="Microsoft Sans Serif"/>
              </a:rPr>
              <a:t>a</a:t>
            </a:r>
            <a:r>
              <a:rPr sz="1000" spc="-35" dirty="0">
                <a:solidFill>
                  <a:srgbClr val="57585B"/>
                </a:solidFill>
                <a:latin typeface="Microsoft Sans Serif"/>
                <a:cs typeface="Microsoft Sans Serif"/>
              </a:rPr>
              <a:t>uran</a:t>
            </a:r>
            <a:r>
              <a:rPr sz="1000" spc="-25" dirty="0">
                <a:solidFill>
                  <a:srgbClr val="57585B"/>
                </a:solidFill>
                <a:latin typeface="Microsoft Sans Serif"/>
                <a:cs typeface="Microsoft Sans Serif"/>
              </a:rPr>
              <a:t>te</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c</a:t>
            </a:r>
            <a:r>
              <a:rPr sz="1000" spc="-35" dirty="0">
                <a:solidFill>
                  <a:srgbClr val="57585B"/>
                </a:solidFill>
                <a:latin typeface="Microsoft Sans Serif"/>
                <a:cs typeface="Microsoft Sans Serif"/>
              </a:rPr>
              <a:t>u</a:t>
            </a:r>
            <a:r>
              <a:rPr sz="1000" spc="-45" dirty="0">
                <a:solidFill>
                  <a:srgbClr val="57585B"/>
                </a:solidFill>
                <a:latin typeface="Microsoft Sans Serif"/>
                <a:cs typeface="Microsoft Sans Serif"/>
              </a:rPr>
              <a:t>m</a:t>
            </a:r>
            <a:r>
              <a:rPr sz="1000" spc="-35" dirty="0">
                <a:solidFill>
                  <a:srgbClr val="57585B"/>
                </a:solidFill>
                <a:latin typeface="Microsoft Sans Serif"/>
                <a:cs typeface="Microsoft Sans Serif"/>
              </a:rPr>
              <a:t>p</a:t>
            </a:r>
            <a:r>
              <a:rPr sz="1000" spc="-15" dirty="0">
                <a:solidFill>
                  <a:srgbClr val="57585B"/>
                </a:solidFill>
                <a:latin typeface="Microsoft Sans Serif"/>
                <a:cs typeface="Microsoft Sans Serif"/>
              </a:rPr>
              <a:t>l</a:t>
            </a:r>
            <a:r>
              <a:rPr sz="1000" spc="-35" dirty="0">
                <a:solidFill>
                  <a:srgbClr val="57585B"/>
                </a:solidFill>
                <a:latin typeface="Microsoft Sans Serif"/>
                <a:cs typeface="Microsoft Sans Serif"/>
              </a:rPr>
              <a:t>e</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c</a:t>
            </a:r>
            <a:r>
              <a:rPr sz="1000" spc="-35" dirty="0">
                <a:solidFill>
                  <a:srgbClr val="57585B"/>
                </a:solidFill>
                <a:latin typeface="Microsoft Sans Serif"/>
                <a:cs typeface="Microsoft Sans Serif"/>
              </a:rPr>
              <a:t>on</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l</a:t>
            </a:r>
            <a:r>
              <a:rPr sz="1000" spc="-45" dirty="0">
                <a:solidFill>
                  <a:srgbClr val="57585B"/>
                </a:solidFill>
                <a:latin typeface="Microsoft Sans Serif"/>
                <a:cs typeface="Microsoft Sans Serif"/>
              </a:rPr>
              <a:t>o</a:t>
            </a:r>
            <a:r>
              <a:rPr sz="1000" spc="-30" dirty="0">
                <a:solidFill>
                  <a:srgbClr val="57585B"/>
                </a:solidFill>
                <a:latin typeface="Microsoft Sans Serif"/>
                <a:cs typeface="Microsoft Sans Serif"/>
              </a:rPr>
              <a:t>s</a:t>
            </a:r>
            <a:endParaRPr sz="1000">
              <a:latin typeface="Microsoft Sans Serif"/>
              <a:cs typeface="Microsoft Sans Serif"/>
            </a:endParaRPr>
          </a:p>
        </p:txBody>
      </p:sp>
      <p:sp>
        <p:nvSpPr>
          <p:cNvPr id="10" name="object 10"/>
          <p:cNvSpPr txBox="1"/>
          <p:nvPr/>
        </p:nvSpPr>
        <p:spPr>
          <a:xfrm>
            <a:off x="4101468" y="7809740"/>
            <a:ext cx="3015615" cy="166157"/>
          </a:xfrm>
          <a:prstGeom prst="rect">
            <a:avLst/>
          </a:prstGeom>
        </p:spPr>
        <p:txBody>
          <a:bodyPr vert="horz" wrap="square" lIns="0" tIns="12062" rIns="0" bIns="0" rtlCol="0">
            <a:spAutoFit/>
          </a:bodyPr>
          <a:lstStyle/>
          <a:p>
            <a:pPr marL="12697">
              <a:spcBef>
                <a:spcPts val="95"/>
              </a:spcBef>
            </a:pPr>
            <a:r>
              <a:rPr sz="1000" spc="-30" dirty="0">
                <a:solidFill>
                  <a:srgbClr val="57585B"/>
                </a:solidFill>
                <a:latin typeface="Microsoft Sans Serif"/>
                <a:cs typeface="Microsoft Sans Serif"/>
              </a:rPr>
              <a:t>requerimientos</a:t>
            </a:r>
            <a:r>
              <a:rPr sz="1000" spc="29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dietéticos</a:t>
            </a:r>
            <a:r>
              <a:rPr sz="1000" spc="30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29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vegetarianos</a:t>
            </a:r>
            <a:r>
              <a:rPr sz="1000" spc="29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90" dirty="0">
                <a:solidFill>
                  <a:srgbClr val="57585B"/>
                </a:solidFill>
                <a:latin typeface="Microsoft Sans Serif"/>
                <a:cs typeface="Microsoft Sans Serif"/>
              </a:rPr>
              <a:t> </a:t>
            </a:r>
            <a:r>
              <a:rPr sz="1000" spc="-35" dirty="0">
                <a:solidFill>
                  <a:srgbClr val="57585B"/>
                </a:solidFill>
                <a:latin typeface="Microsoft Sans Serif"/>
                <a:cs typeface="Microsoft Sans Serif"/>
              </a:rPr>
              <a:t>veganos</a:t>
            </a:r>
            <a:endParaRPr sz="1000">
              <a:latin typeface="Microsoft Sans Serif"/>
              <a:cs typeface="Microsoft Sans Serif"/>
            </a:endParaRPr>
          </a:p>
        </p:txBody>
      </p:sp>
      <p:sp>
        <p:nvSpPr>
          <p:cNvPr id="11" name="object 11"/>
          <p:cNvSpPr txBox="1"/>
          <p:nvPr/>
        </p:nvSpPr>
        <p:spPr>
          <a:xfrm>
            <a:off x="4101465" y="7962138"/>
            <a:ext cx="3017520" cy="328295"/>
          </a:xfrm>
          <a:prstGeom prst="rect">
            <a:avLst/>
          </a:prstGeom>
        </p:spPr>
        <p:txBody>
          <a:bodyPr vert="horz" wrap="square" lIns="0" tIns="17774" rIns="0" bIns="0" rtlCol="0">
            <a:spAutoFit/>
          </a:bodyPr>
          <a:lstStyle/>
          <a:p>
            <a:pPr marL="12697" marR="5077">
              <a:lnSpc>
                <a:spcPts val="1190"/>
              </a:lnSpc>
              <a:spcBef>
                <a:spcPts val="140"/>
              </a:spcBef>
            </a:pPr>
            <a:r>
              <a:rPr sz="1000" spc="-30" dirty="0">
                <a:solidFill>
                  <a:srgbClr val="57585B"/>
                </a:solidFill>
                <a:latin typeface="Microsoft Sans Serif"/>
                <a:cs typeface="Microsoft Sans Serif"/>
              </a:rPr>
              <a:t>pero</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apta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que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comensales</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disfruten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promesa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sabrosa.</a:t>
            </a:r>
            <a:endParaRPr sz="1000">
              <a:latin typeface="Microsoft Sans Serif"/>
              <a:cs typeface="Microsoft Sans Serif"/>
            </a:endParaRPr>
          </a:p>
        </p:txBody>
      </p:sp>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469900" y="7330007"/>
            <a:ext cx="213995" cy="252272"/>
          </a:xfrm>
          <a:prstGeom prst="rect">
            <a:avLst/>
          </a:prstGeom>
        </p:spPr>
      </p:pic>
      <p:pic>
        <p:nvPicPr>
          <p:cNvPr id="13" name="object 13"/>
          <p:cNvPicPr/>
          <p:nvPr/>
        </p:nvPicPr>
        <p:blipFill>
          <a:blip r:embed="rId3" cstate="screen">
            <a:extLst>
              <a:ext uri="{28A0092B-C50C-407E-A947-70E740481C1C}">
                <a14:useLocalDpi xmlns:a14="http://schemas.microsoft.com/office/drawing/2010/main"/>
              </a:ext>
            </a:extLst>
          </a:blip>
          <a:stretch>
            <a:fillRect/>
          </a:stretch>
        </p:blipFill>
        <p:spPr>
          <a:xfrm>
            <a:off x="3822068" y="6554723"/>
            <a:ext cx="213995" cy="188722"/>
          </a:xfrm>
          <a:prstGeom prst="rect">
            <a:avLst/>
          </a:prstGeom>
        </p:spPr>
      </p:pic>
      <p:sp>
        <p:nvSpPr>
          <p:cNvPr id="14" name="object 14"/>
          <p:cNvSpPr/>
          <p:nvPr/>
        </p:nvSpPr>
        <p:spPr>
          <a:xfrm>
            <a:off x="7149468" y="10292117"/>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5" name="object 15"/>
          <p:cNvGrpSpPr/>
          <p:nvPr/>
        </p:nvGrpSpPr>
        <p:grpSpPr>
          <a:xfrm>
            <a:off x="3" y="9380222"/>
            <a:ext cx="2784475" cy="1313815"/>
            <a:chOff x="0" y="9380219"/>
            <a:chExt cx="2784475" cy="1313815"/>
          </a:xfrm>
        </p:grpSpPr>
        <p:pic>
          <p:nvPicPr>
            <p:cNvPr id="16" name="object 16"/>
            <p:cNvPicPr/>
            <p:nvPr/>
          </p:nvPicPr>
          <p:blipFill>
            <a:blip r:embed="rId4" cstate="screen">
              <a:extLst>
                <a:ext uri="{28A0092B-C50C-407E-A947-70E740481C1C}">
                  <a14:useLocalDpi xmlns:a14="http://schemas.microsoft.com/office/drawing/2010/main"/>
                </a:ext>
              </a:extLst>
            </a:blip>
            <a:stretch>
              <a:fillRect/>
            </a:stretch>
          </p:blipFill>
          <p:spPr>
            <a:xfrm>
              <a:off x="198120" y="10285767"/>
              <a:ext cx="153035" cy="131445"/>
            </a:xfrm>
            <a:prstGeom prst="rect">
              <a:avLst/>
            </a:prstGeom>
          </p:spPr>
        </p:pic>
        <p:sp>
          <p:nvSpPr>
            <p:cNvPr id="17" name="object 17"/>
            <p:cNvSpPr/>
            <p:nvPr/>
          </p:nvSpPr>
          <p:spPr>
            <a:xfrm>
              <a:off x="132714" y="10352442"/>
              <a:ext cx="248285" cy="323215"/>
            </a:xfrm>
            <a:custGeom>
              <a:avLst/>
              <a:gdLst/>
              <a:ahLst/>
              <a:cxnLst/>
              <a:rect l="l" t="t" r="r" b="b"/>
              <a:pathLst>
                <a:path w="248285" h="323215">
                  <a:moveTo>
                    <a:pt x="132080" y="0"/>
                  </a:moveTo>
                  <a:lnTo>
                    <a:pt x="123825" y="1269"/>
                  </a:lnTo>
                  <a:lnTo>
                    <a:pt x="116205" y="5714"/>
                  </a:lnTo>
                  <a:lnTo>
                    <a:pt x="111125" y="13334"/>
                  </a:lnTo>
                  <a:lnTo>
                    <a:pt x="71755" y="121284"/>
                  </a:lnTo>
                  <a:lnTo>
                    <a:pt x="65405" y="123189"/>
                  </a:lnTo>
                  <a:lnTo>
                    <a:pt x="55880" y="119379"/>
                  </a:lnTo>
                  <a:lnTo>
                    <a:pt x="53340" y="116839"/>
                  </a:lnTo>
                  <a:lnTo>
                    <a:pt x="46355" y="94614"/>
                  </a:lnTo>
                  <a:lnTo>
                    <a:pt x="44450" y="85724"/>
                  </a:lnTo>
                  <a:lnTo>
                    <a:pt x="38100" y="80644"/>
                  </a:lnTo>
                  <a:lnTo>
                    <a:pt x="31115" y="78104"/>
                  </a:lnTo>
                  <a:lnTo>
                    <a:pt x="19050" y="76199"/>
                  </a:lnTo>
                  <a:lnTo>
                    <a:pt x="7620" y="80009"/>
                  </a:lnTo>
                  <a:lnTo>
                    <a:pt x="635" y="88264"/>
                  </a:lnTo>
                  <a:lnTo>
                    <a:pt x="0" y="100964"/>
                  </a:lnTo>
                  <a:lnTo>
                    <a:pt x="34290" y="276863"/>
                  </a:lnTo>
                  <a:lnTo>
                    <a:pt x="35560" y="277498"/>
                  </a:lnTo>
                  <a:lnTo>
                    <a:pt x="159385" y="323218"/>
                  </a:lnTo>
                  <a:lnTo>
                    <a:pt x="161290" y="321948"/>
                  </a:lnTo>
                  <a:lnTo>
                    <a:pt x="180975" y="278768"/>
                  </a:lnTo>
                  <a:lnTo>
                    <a:pt x="210185" y="257178"/>
                  </a:lnTo>
                  <a:lnTo>
                    <a:pt x="229870" y="238128"/>
                  </a:lnTo>
                  <a:lnTo>
                    <a:pt x="241935" y="219078"/>
                  </a:lnTo>
                  <a:lnTo>
                    <a:pt x="248285" y="199389"/>
                  </a:lnTo>
                  <a:lnTo>
                    <a:pt x="247650" y="180339"/>
                  </a:lnTo>
                  <a:lnTo>
                    <a:pt x="240665" y="167639"/>
                  </a:lnTo>
                  <a:lnTo>
                    <a:pt x="231140" y="158749"/>
                  </a:lnTo>
                  <a:lnTo>
                    <a:pt x="222250" y="153669"/>
                  </a:lnTo>
                  <a:lnTo>
                    <a:pt x="219075" y="152399"/>
                  </a:lnTo>
                  <a:lnTo>
                    <a:pt x="188595" y="123189"/>
                  </a:lnTo>
                  <a:lnTo>
                    <a:pt x="177165" y="121919"/>
                  </a:lnTo>
                  <a:lnTo>
                    <a:pt x="175895" y="120649"/>
                  </a:lnTo>
                  <a:lnTo>
                    <a:pt x="175895" y="119379"/>
                  </a:lnTo>
                  <a:lnTo>
                    <a:pt x="172085" y="110489"/>
                  </a:lnTo>
                  <a:lnTo>
                    <a:pt x="136525" y="91439"/>
                  </a:lnTo>
                  <a:lnTo>
                    <a:pt x="135255" y="89534"/>
                  </a:lnTo>
                  <a:lnTo>
                    <a:pt x="156845" y="29844"/>
                  </a:lnTo>
                  <a:lnTo>
                    <a:pt x="157480" y="20954"/>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sp>
          <p:nvSpPr>
            <p:cNvPr id="18" name="object 18"/>
            <p:cNvSpPr/>
            <p:nvPr/>
          </p:nvSpPr>
          <p:spPr>
            <a:xfrm>
              <a:off x="0" y="9380219"/>
              <a:ext cx="2784475" cy="1313815"/>
            </a:xfrm>
            <a:custGeom>
              <a:avLst/>
              <a:gdLst/>
              <a:ahLst/>
              <a:cxnLst/>
              <a:rect l="l" t="t" r="r" b="b"/>
              <a:pathLst>
                <a:path w="2784475" h="1313815">
                  <a:moveTo>
                    <a:pt x="2783840" y="20320"/>
                  </a:moveTo>
                  <a:lnTo>
                    <a:pt x="951865" y="20320"/>
                  </a:lnTo>
                  <a:lnTo>
                    <a:pt x="2762885" y="27305"/>
                  </a:lnTo>
                  <a:lnTo>
                    <a:pt x="2760345" y="51473"/>
                  </a:lnTo>
                  <a:lnTo>
                    <a:pt x="2748280" y="137198"/>
                  </a:lnTo>
                  <a:lnTo>
                    <a:pt x="2738120" y="195618"/>
                  </a:lnTo>
                  <a:lnTo>
                    <a:pt x="2723515" y="262928"/>
                  </a:lnTo>
                  <a:lnTo>
                    <a:pt x="2707640" y="327698"/>
                  </a:lnTo>
                  <a:lnTo>
                    <a:pt x="2690495" y="389928"/>
                  </a:lnTo>
                  <a:lnTo>
                    <a:pt x="2672080" y="448983"/>
                  </a:lnTo>
                  <a:lnTo>
                    <a:pt x="2653030" y="504863"/>
                  </a:lnTo>
                  <a:lnTo>
                    <a:pt x="2633345" y="557568"/>
                  </a:lnTo>
                  <a:lnTo>
                    <a:pt x="2613660" y="606463"/>
                  </a:lnTo>
                  <a:lnTo>
                    <a:pt x="2593975" y="652818"/>
                  </a:lnTo>
                  <a:lnTo>
                    <a:pt x="2574290" y="695363"/>
                  </a:lnTo>
                  <a:lnTo>
                    <a:pt x="2555240" y="734733"/>
                  </a:lnTo>
                  <a:lnTo>
                    <a:pt x="2536825" y="770928"/>
                  </a:lnTo>
                  <a:lnTo>
                    <a:pt x="2493010" y="847763"/>
                  </a:lnTo>
                  <a:lnTo>
                    <a:pt x="2466340" y="891578"/>
                  </a:lnTo>
                  <a:lnTo>
                    <a:pt x="2438400" y="934123"/>
                  </a:lnTo>
                  <a:lnTo>
                    <a:pt x="2409190" y="975398"/>
                  </a:lnTo>
                  <a:lnTo>
                    <a:pt x="2379345" y="1014768"/>
                  </a:lnTo>
                  <a:lnTo>
                    <a:pt x="2348230" y="1053503"/>
                  </a:lnTo>
                  <a:lnTo>
                    <a:pt x="2316480" y="1090968"/>
                  </a:lnTo>
                  <a:lnTo>
                    <a:pt x="2283460" y="1126528"/>
                  </a:lnTo>
                  <a:lnTo>
                    <a:pt x="2249805" y="1161453"/>
                  </a:lnTo>
                  <a:lnTo>
                    <a:pt x="2214880" y="1194475"/>
                  </a:lnTo>
                  <a:lnTo>
                    <a:pt x="2178685" y="1226860"/>
                  </a:lnTo>
                  <a:lnTo>
                    <a:pt x="2141855" y="1257340"/>
                  </a:lnTo>
                  <a:lnTo>
                    <a:pt x="2104390" y="1286550"/>
                  </a:lnTo>
                  <a:lnTo>
                    <a:pt x="2066768" y="1313688"/>
                  </a:lnTo>
                  <a:lnTo>
                    <a:pt x="2101188" y="1313688"/>
                  </a:lnTo>
                  <a:lnTo>
                    <a:pt x="2155190" y="1272580"/>
                  </a:lnTo>
                  <a:lnTo>
                    <a:pt x="2192020" y="1241465"/>
                  </a:lnTo>
                  <a:lnTo>
                    <a:pt x="2228215" y="1209080"/>
                  </a:lnTo>
                  <a:lnTo>
                    <a:pt x="2263775" y="1175423"/>
                  </a:lnTo>
                  <a:lnTo>
                    <a:pt x="2298065" y="1140498"/>
                  </a:lnTo>
                  <a:lnTo>
                    <a:pt x="2331720" y="1103668"/>
                  </a:lnTo>
                  <a:lnTo>
                    <a:pt x="2364105" y="1066203"/>
                  </a:lnTo>
                  <a:lnTo>
                    <a:pt x="2395220" y="1026833"/>
                  </a:lnTo>
                  <a:lnTo>
                    <a:pt x="2425700" y="986828"/>
                  </a:lnTo>
                  <a:lnTo>
                    <a:pt x="2454910" y="944918"/>
                  </a:lnTo>
                  <a:lnTo>
                    <a:pt x="2483485" y="901738"/>
                  </a:lnTo>
                  <a:lnTo>
                    <a:pt x="2510790" y="857923"/>
                  </a:lnTo>
                  <a:lnTo>
                    <a:pt x="2536825" y="812203"/>
                  </a:lnTo>
                  <a:lnTo>
                    <a:pt x="2564130" y="761403"/>
                  </a:lnTo>
                  <a:lnTo>
                    <a:pt x="2589530" y="709968"/>
                  </a:lnTo>
                  <a:lnTo>
                    <a:pt x="2613025" y="659803"/>
                  </a:lnTo>
                  <a:lnTo>
                    <a:pt x="2633980" y="609638"/>
                  </a:lnTo>
                  <a:lnTo>
                    <a:pt x="2653665" y="561378"/>
                  </a:lnTo>
                  <a:lnTo>
                    <a:pt x="2670810" y="513753"/>
                  </a:lnTo>
                  <a:lnTo>
                    <a:pt x="2686685" y="467398"/>
                  </a:lnTo>
                  <a:lnTo>
                    <a:pt x="2701290" y="422948"/>
                  </a:lnTo>
                  <a:lnTo>
                    <a:pt x="2713990" y="380403"/>
                  </a:lnTo>
                  <a:lnTo>
                    <a:pt x="2724785" y="339763"/>
                  </a:lnTo>
                  <a:lnTo>
                    <a:pt x="2734945" y="301663"/>
                  </a:lnTo>
                  <a:lnTo>
                    <a:pt x="2760345" y="184188"/>
                  </a:lnTo>
                  <a:lnTo>
                    <a:pt x="2771775" y="115608"/>
                  </a:lnTo>
                  <a:lnTo>
                    <a:pt x="2779395" y="63538"/>
                  </a:lnTo>
                  <a:lnTo>
                    <a:pt x="2782570" y="29845"/>
                  </a:lnTo>
                  <a:lnTo>
                    <a:pt x="2783840" y="20320"/>
                  </a:lnTo>
                  <a:close/>
                </a:path>
                <a:path w="2784475" h="1313815">
                  <a:moveTo>
                    <a:pt x="951230" y="0"/>
                  </a:moveTo>
                  <a:lnTo>
                    <a:pt x="897255" y="1270"/>
                  </a:lnTo>
                  <a:lnTo>
                    <a:pt x="844550" y="3175"/>
                  </a:lnTo>
                  <a:lnTo>
                    <a:pt x="791845" y="6985"/>
                  </a:lnTo>
                  <a:lnTo>
                    <a:pt x="739775" y="12065"/>
                  </a:lnTo>
                  <a:lnTo>
                    <a:pt x="688975" y="18415"/>
                  </a:lnTo>
                  <a:lnTo>
                    <a:pt x="638175" y="25400"/>
                  </a:lnTo>
                  <a:lnTo>
                    <a:pt x="588645" y="34290"/>
                  </a:lnTo>
                  <a:lnTo>
                    <a:pt x="539750" y="44488"/>
                  </a:lnTo>
                  <a:lnTo>
                    <a:pt x="490855" y="55918"/>
                  </a:lnTo>
                  <a:lnTo>
                    <a:pt x="443230" y="67983"/>
                  </a:lnTo>
                  <a:lnTo>
                    <a:pt x="396240" y="81953"/>
                  </a:lnTo>
                  <a:lnTo>
                    <a:pt x="349885" y="97193"/>
                  </a:lnTo>
                  <a:lnTo>
                    <a:pt x="304165" y="113068"/>
                  </a:lnTo>
                  <a:lnTo>
                    <a:pt x="259715" y="130848"/>
                  </a:lnTo>
                  <a:lnTo>
                    <a:pt x="215265" y="149898"/>
                  </a:lnTo>
                  <a:lnTo>
                    <a:pt x="172085" y="169583"/>
                  </a:lnTo>
                  <a:lnTo>
                    <a:pt x="129539" y="191173"/>
                  </a:lnTo>
                  <a:lnTo>
                    <a:pt x="87630" y="213398"/>
                  </a:lnTo>
                  <a:lnTo>
                    <a:pt x="46355" y="237528"/>
                  </a:lnTo>
                  <a:lnTo>
                    <a:pt x="5715" y="262293"/>
                  </a:lnTo>
                  <a:lnTo>
                    <a:pt x="0" y="266738"/>
                  </a:lnTo>
                  <a:lnTo>
                    <a:pt x="0" y="290868"/>
                  </a:lnTo>
                  <a:lnTo>
                    <a:pt x="14604" y="280708"/>
                  </a:lnTo>
                  <a:lnTo>
                    <a:pt x="57150" y="254673"/>
                  </a:lnTo>
                  <a:lnTo>
                    <a:pt x="97790" y="231178"/>
                  </a:lnTo>
                  <a:lnTo>
                    <a:pt x="139065" y="208953"/>
                  </a:lnTo>
                  <a:lnTo>
                    <a:pt x="180975" y="187363"/>
                  </a:lnTo>
                  <a:lnTo>
                    <a:pt x="224154" y="167678"/>
                  </a:lnTo>
                  <a:lnTo>
                    <a:pt x="267335" y="149263"/>
                  </a:lnTo>
                  <a:lnTo>
                    <a:pt x="311785" y="132118"/>
                  </a:lnTo>
                  <a:lnTo>
                    <a:pt x="356870" y="115608"/>
                  </a:lnTo>
                  <a:lnTo>
                    <a:pt x="402590" y="101003"/>
                  </a:lnTo>
                  <a:lnTo>
                    <a:pt x="449580" y="87668"/>
                  </a:lnTo>
                  <a:lnTo>
                    <a:pt x="496570" y="74968"/>
                  </a:lnTo>
                  <a:lnTo>
                    <a:pt x="544195" y="64173"/>
                  </a:lnTo>
                  <a:lnTo>
                    <a:pt x="593090" y="54013"/>
                  </a:lnTo>
                  <a:lnTo>
                    <a:pt x="641985" y="45758"/>
                  </a:lnTo>
                  <a:lnTo>
                    <a:pt x="692150" y="38100"/>
                  </a:lnTo>
                  <a:lnTo>
                    <a:pt x="742950" y="31750"/>
                  </a:lnTo>
                  <a:lnTo>
                    <a:pt x="793750" y="27305"/>
                  </a:lnTo>
                  <a:lnTo>
                    <a:pt x="845819" y="23495"/>
                  </a:lnTo>
                  <a:lnTo>
                    <a:pt x="898525" y="20955"/>
                  </a:lnTo>
                  <a:lnTo>
                    <a:pt x="951865" y="20320"/>
                  </a:lnTo>
                  <a:lnTo>
                    <a:pt x="2783840" y="20320"/>
                  </a:lnTo>
                  <a:lnTo>
                    <a:pt x="2783840" y="17780"/>
                  </a:lnTo>
                  <a:lnTo>
                    <a:pt x="2784475" y="6985"/>
                  </a:lnTo>
                  <a:lnTo>
                    <a:pt x="951230" y="0"/>
                  </a:lnTo>
                  <a:close/>
                </a:path>
              </a:pathLst>
            </a:custGeom>
            <a:solidFill>
              <a:srgbClr val="F5C15B"/>
            </a:solidFill>
          </p:spPr>
          <p:txBody>
            <a:bodyPr wrap="square" lIns="0" tIns="0" rIns="0" bIns="0" rtlCol="0"/>
            <a:lstStyle/>
            <a:p>
              <a:endParaRPr/>
            </a:p>
          </p:txBody>
        </p:sp>
        <p:pic>
          <p:nvPicPr>
            <p:cNvPr id="19" name="object 19"/>
            <p:cNvPicPr/>
            <p:nvPr/>
          </p:nvPicPr>
          <p:blipFill>
            <a:blip r:embed="rId5" cstate="screen">
              <a:extLst>
                <a:ext uri="{28A0092B-C50C-407E-A947-70E740481C1C}">
                  <a14:useLocalDpi xmlns:a14="http://schemas.microsoft.com/office/drawing/2010/main"/>
                </a:ext>
              </a:extLst>
            </a:blip>
            <a:stretch>
              <a:fillRect/>
            </a:stretch>
          </p:blipFill>
          <p:spPr>
            <a:xfrm>
              <a:off x="721359" y="9986682"/>
              <a:ext cx="144144" cy="144145"/>
            </a:xfrm>
            <a:prstGeom prst="rect">
              <a:avLst/>
            </a:prstGeom>
          </p:spPr>
        </p:pic>
        <p:pic>
          <p:nvPicPr>
            <p:cNvPr id="20" name="object 20"/>
            <p:cNvPicPr/>
            <p:nvPr/>
          </p:nvPicPr>
          <p:blipFill>
            <a:blip r:embed="rId6" cstate="screen">
              <a:extLst>
                <a:ext uri="{28A0092B-C50C-407E-A947-70E740481C1C}">
                  <a14:useLocalDpi xmlns:a14="http://schemas.microsoft.com/office/drawing/2010/main"/>
                </a:ext>
              </a:extLst>
            </a:blip>
            <a:stretch>
              <a:fillRect/>
            </a:stretch>
          </p:blipFill>
          <p:spPr>
            <a:xfrm>
              <a:off x="718210" y="9708184"/>
              <a:ext cx="1594078" cy="143014"/>
            </a:xfrm>
            <a:prstGeom prst="rect">
              <a:avLst/>
            </a:prstGeom>
          </p:spPr>
        </p:pic>
      </p:grpSp>
      <p:grpSp>
        <p:nvGrpSpPr>
          <p:cNvPr id="21" name="object 21"/>
          <p:cNvGrpSpPr/>
          <p:nvPr/>
        </p:nvGrpSpPr>
        <p:grpSpPr>
          <a:xfrm>
            <a:off x="446405" y="2731518"/>
            <a:ext cx="3322320" cy="1488440"/>
            <a:chOff x="446405" y="2731515"/>
            <a:chExt cx="3322320" cy="1488440"/>
          </a:xfrm>
        </p:grpSpPr>
        <p:sp>
          <p:nvSpPr>
            <p:cNvPr id="22" name="object 22"/>
            <p:cNvSpPr/>
            <p:nvPr/>
          </p:nvSpPr>
          <p:spPr>
            <a:xfrm>
              <a:off x="685165" y="2731515"/>
              <a:ext cx="3083560" cy="1488440"/>
            </a:xfrm>
            <a:custGeom>
              <a:avLst/>
              <a:gdLst/>
              <a:ahLst/>
              <a:cxnLst/>
              <a:rect l="l" t="t" r="r" b="b"/>
              <a:pathLst>
                <a:path w="3083560" h="1488439">
                  <a:moveTo>
                    <a:pt x="2982595" y="0"/>
                  </a:moveTo>
                  <a:lnTo>
                    <a:pt x="100964" y="0"/>
                  </a:lnTo>
                  <a:lnTo>
                    <a:pt x="61594" y="8509"/>
                  </a:lnTo>
                  <a:lnTo>
                    <a:pt x="29844" y="32893"/>
                  </a:lnTo>
                  <a:lnTo>
                    <a:pt x="8254" y="69469"/>
                  </a:lnTo>
                  <a:lnTo>
                    <a:pt x="0" y="113792"/>
                  </a:lnTo>
                  <a:lnTo>
                    <a:pt x="0" y="1374521"/>
                  </a:lnTo>
                  <a:lnTo>
                    <a:pt x="8254" y="1418844"/>
                  </a:lnTo>
                  <a:lnTo>
                    <a:pt x="29844" y="1454658"/>
                  </a:lnTo>
                  <a:lnTo>
                    <a:pt x="61594" y="1479042"/>
                  </a:lnTo>
                  <a:lnTo>
                    <a:pt x="100964" y="1488440"/>
                  </a:lnTo>
                  <a:lnTo>
                    <a:pt x="2982595" y="1488440"/>
                  </a:lnTo>
                  <a:lnTo>
                    <a:pt x="3021965" y="1479042"/>
                  </a:lnTo>
                  <a:lnTo>
                    <a:pt x="3053715" y="1454658"/>
                  </a:lnTo>
                  <a:lnTo>
                    <a:pt x="3075305" y="1418844"/>
                  </a:lnTo>
                  <a:lnTo>
                    <a:pt x="3083560" y="1374521"/>
                  </a:lnTo>
                  <a:lnTo>
                    <a:pt x="3083560" y="113792"/>
                  </a:lnTo>
                  <a:lnTo>
                    <a:pt x="3075305" y="69469"/>
                  </a:lnTo>
                  <a:lnTo>
                    <a:pt x="3053715" y="32893"/>
                  </a:lnTo>
                  <a:lnTo>
                    <a:pt x="3021965" y="8509"/>
                  </a:lnTo>
                  <a:lnTo>
                    <a:pt x="2982595" y="0"/>
                  </a:lnTo>
                  <a:close/>
                </a:path>
              </a:pathLst>
            </a:custGeom>
            <a:solidFill>
              <a:srgbClr val="004448"/>
            </a:solidFill>
          </p:spPr>
          <p:txBody>
            <a:bodyPr wrap="square" lIns="0" tIns="0" rIns="0" bIns="0" rtlCol="0"/>
            <a:lstStyle/>
            <a:p>
              <a:endParaRPr/>
            </a:p>
          </p:txBody>
        </p:sp>
        <p:pic>
          <p:nvPicPr>
            <p:cNvPr id="23" name="object 23"/>
            <p:cNvPicPr/>
            <p:nvPr/>
          </p:nvPicPr>
          <p:blipFill>
            <a:blip r:embed="rId7" cstate="screen">
              <a:extLst>
                <a:ext uri="{28A0092B-C50C-407E-A947-70E740481C1C}">
                  <a14:useLocalDpi xmlns:a14="http://schemas.microsoft.com/office/drawing/2010/main"/>
                </a:ext>
              </a:extLst>
            </a:blip>
            <a:stretch>
              <a:fillRect/>
            </a:stretch>
          </p:blipFill>
          <p:spPr>
            <a:xfrm>
              <a:off x="446405" y="2789465"/>
              <a:ext cx="214629" cy="213448"/>
            </a:xfrm>
            <a:prstGeom prst="rect">
              <a:avLst/>
            </a:prstGeom>
          </p:spPr>
        </p:pic>
        <p:pic>
          <p:nvPicPr>
            <p:cNvPr id="24" name="object 24"/>
            <p:cNvPicPr/>
            <p:nvPr/>
          </p:nvPicPr>
          <p:blipFill>
            <a:blip r:embed="rId8" cstate="screen">
              <a:extLst>
                <a:ext uri="{28A0092B-C50C-407E-A947-70E740481C1C}">
                  <a14:useLocalDpi xmlns:a14="http://schemas.microsoft.com/office/drawing/2010/main"/>
                </a:ext>
              </a:extLst>
            </a:blip>
            <a:stretch>
              <a:fillRect/>
            </a:stretch>
          </p:blipFill>
          <p:spPr>
            <a:xfrm>
              <a:off x="742683" y="2784601"/>
              <a:ext cx="2119515" cy="142875"/>
            </a:xfrm>
            <a:prstGeom prst="rect">
              <a:avLst/>
            </a:prstGeom>
          </p:spPr>
        </p:pic>
        <p:pic>
          <p:nvPicPr>
            <p:cNvPr id="25" name="object 25"/>
            <p:cNvPicPr/>
            <p:nvPr/>
          </p:nvPicPr>
          <p:blipFill>
            <a:blip r:embed="rId9" cstate="screen">
              <a:extLst>
                <a:ext uri="{28A0092B-C50C-407E-A947-70E740481C1C}">
                  <a14:useLocalDpi xmlns:a14="http://schemas.microsoft.com/office/drawing/2010/main"/>
                </a:ext>
              </a:extLst>
            </a:blip>
            <a:stretch>
              <a:fillRect/>
            </a:stretch>
          </p:blipFill>
          <p:spPr>
            <a:xfrm>
              <a:off x="740321" y="2957067"/>
              <a:ext cx="1850351" cy="117601"/>
            </a:xfrm>
            <a:prstGeom prst="rect">
              <a:avLst/>
            </a:prstGeom>
          </p:spPr>
        </p:pic>
        <p:pic>
          <p:nvPicPr>
            <p:cNvPr id="26" name="object 26"/>
            <p:cNvPicPr/>
            <p:nvPr/>
          </p:nvPicPr>
          <p:blipFill>
            <a:blip r:embed="rId10" cstate="screen">
              <a:extLst>
                <a:ext uri="{28A0092B-C50C-407E-A947-70E740481C1C}">
                  <a14:useLocalDpi xmlns:a14="http://schemas.microsoft.com/office/drawing/2010/main"/>
                </a:ext>
              </a:extLst>
            </a:blip>
            <a:stretch>
              <a:fillRect/>
            </a:stretch>
          </p:blipFill>
          <p:spPr>
            <a:xfrm>
              <a:off x="2676525" y="2957448"/>
              <a:ext cx="1042924" cy="117220"/>
            </a:xfrm>
            <a:prstGeom prst="rect">
              <a:avLst/>
            </a:prstGeom>
          </p:spPr>
        </p:pic>
        <p:pic>
          <p:nvPicPr>
            <p:cNvPr id="27" name="object 27"/>
            <p:cNvPicPr/>
            <p:nvPr/>
          </p:nvPicPr>
          <p:blipFill>
            <a:blip r:embed="rId11" cstate="screen">
              <a:extLst>
                <a:ext uri="{28A0092B-C50C-407E-A947-70E740481C1C}">
                  <a14:useLocalDpi xmlns:a14="http://schemas.microsoft.com/office/drawing/2010/main"/>
                </a:ext>
              </a:extLst>
            </a:blip>
            <a:stretch>
              <a:fillRect/>
            </a:stretch>
          </p:blipFill>
          <p:spPr>
            <a:xfrm>
              <a:off x="1820291" y="3108324"/>
              <a:ext cx="1895220" cy="92075"/>
            </a:xfrm>
            <a:prstGeom prst="rect">
              <a:avLst/>
            </a:prstGeom>
          </p:spPr>
        </p:pic>
        <p:pic>
          <p:nvPicPr>
            <p:cNvPr id="28" name="object 28"/>
            <p:cNvPicPr/>
            <p:nvPr/>
          </p:nvPicPr>
          <p:blipFill>
            <a:blip r:embed="rId12" cstate="screen">
              <a:extLst>
                <a:ext uri="{28A0092B-C50C-407E-A947-70E740481C1C}">
                  <a14:useLocalDpi xmlns:a14="http://schemas.microsoft.com/office/drawing/2010/main"/>
                </a:ext>
              </a:extLst>
            </a:blip>
            <a:stretch>
              <a:fillRect/>
            </a:stretch>
          </p:blipFill>
          <p:spPr>
            <a:xfrm>
              <a:off x="739444" y="3108324"/>
              <a:ext cx="989914" cy="117221"/>
            </a:xfrm>
            <a:prstGeom prst="rect">
              <a:avLst/>
            </a:prstGeom>
          </p:spPr>
        </p:pic>
        <p:pic>
          <p:nvPicPr>
            <p:cNvPr id="29" name="object 29"/>
            <p:cNvPicPr/>
            <p:nvPr/>
          </p:nvPicPr>
          <p:blipFill>
            <a:blip r:embed="rId13" cstate="screen">
              <a:extLst>
                <a:ext uri="{28A0092B-C50C-407E-A947-70E740481C1C}">
                  <a14:useLocalDpi xmlns:a14="http://schemas.microsoft.com/office/drawing/2010/main"/>
                </a:ext>
              </a:extLst>
            </a:blip>
            <a:stretch>
              <a:fillRect/>
            </a:stretch>
          </p:blipFill>
          <p:spPr>
            <a:xfrm>
              <a:off x="735926" y="3260724"/>
              <a:ext cx="2986824" cy="268097"/>
            </a:xfrm>
            <a:prstGeom prst="rect">
              <a:avLst/>
            </a:prstGeom>
          </p:spPr>
        </p:pic>
        <p:pic>
          <p:nvPicPr>
            <p:cNvPr id="30" name="object 30"/>
            <p:cNvPicPr/>
            <p:nvPr/>
          </p:nvPicPr>
          <p:blipFill>
            <a:blip r:embed="rId14" cstate="screen">
              <a:extLst>
                <a:ext uri="{28A0092B-C50C-407E-A947-70E740481C1C}">
                  <a14:useLocalDpi xmlns:a14="http://schemas.microsoft.com/office/drawing/2010/main"/>
                </a:ext>
              </a:extLst>
            </a:blip>
            <a:stretch>
              <a:fillRect/>
            </a:stretch>
          </p:blipFill>
          <p:spPr>
            <a:xfrm>
              <a:off x="735393" y="3562476"/>
              <a:ext cx="2984563" cy="571373"/>
            </a:xfrm>
            <a:prstGeom prst="rect">
              <a:avLst/>
            </a:prstGeom>
          </p:spPr>
        </p:pic>
      </p:grpSp>
      <p:grpSp>
        <p:nvGrpSpPr>
          <p:cNvPr id="31" name="object 31"/>
          <p:cNvGrpSpPr/>
          <p:nvPr/>
        </p:nvGrpSpPr>
        <p:grpSpPr>
          <a:xfrm>
            <a:off x="3" y="0"/>
            <a:ext cx="7272020" cy="2414270"/>
            <a:chOff x="0" y="0"/>
            <a:chExt cx="7272020" cy="2414270"/>
          </a:xfrm>
        </p:grpSpPr>
        <p:sp>
          <p:nvSpPr>
            <p:cNvPr id="32" name="object 32"/>
            <p:cNvSpPr/>
            <p:nvPr/>
          </p:nvSpPr>
          <p:spPr>
            <a:xfrm>
              <a:off x="0" y="0"/>
              <a:ext cx="5266055" cy="1285240"/>
            </a:xfrm>
            <a:custGeom>
              <a:avLst/>
              <a:gdLst/>
              <a:ahLst/>
              <a:cxnLst/>
              <a:rect l="l" t="t" r="r" b="b"/>
              <a:pathLst>
                <a:path w="5266055" h="1285240">
                  <a:moveTo>
                    <a:pt x="5265480" y="0"/>
                  </a:moveTo>
                  <a:lnTo>
                    <a:pt x="0" y="0"/>
                  </a:lnTo>
                  <a:lnTo>
                    <a:pt x="0" y="1284985"/>
                  </a:lnTo>
                  <a:lnTo>
                    <a:pt x="2585720" y="1284985"/>
                  </a:lnTo>
                  <a:lnTo>
                    <a:pt x="4112260" y="1243710"/>
                  </a:lnTo>
                  <a:lnTo>
                    <a:pt x="4913630" y="952880"/>
                  </a:lnTo>
                  <a:lnTo>
                    <a:pt x="5250815" y="163575"/>
                  </a:lnTo>
                  <a:lnTo>
                    <a:pt x="5265480" y="0"/>
                  </a:lnTo>
                  <a:close/>
                </a:path>
              </a:pathLst>
            </a:custGeom>
            <a:solidFill>
              <a:srgbClr val="004448"/>
            </a:solidFill>
          </p:spPr>
          <p:txBody>
            <a:bodyPr wrap="square" lIns="0" tIns="0" rIns="0" bIns="0" rtlCol="0"/>
            <a:lstStyle/>
            <a:p>
              <a:endParaRPr/>
            </a:p>
          </p:txBody>
        </p:sp>
        <p:pic>
          <p:nvPicPr>
            <p:cNvPr id="33" name="object 33"/>
            <p:cNvPicPr/>
            <p:nvPr/>
          </p:nvPicPr>
          <p:blipFill>
            <a:blip r:embed="rId15" cstate="screen">
              <a:extLst>
                <a:ext uri="{28A0092B-C50C-407E-A947-70E740481C1C}">
                  <a14:useLocalDpi xmlns:a14="http://schemas.microsoft.com/office/drawing/2010/main"/>
                </a:ext>
              </a:extLst>
            </a:blip>
            <a:stretch>
              <a:fillRect/>
            </a:stretch>
          </p:blipFill>
          <p:spPr>
            <a:xfrm>
              <a:off x="4590415" y="499490"/>
              <a:ext cx="2411730" cy="1597659"/>
            </a:xfrm>
            <a:prstGeom prst="rect">
              <a:avLst/>
            </a:prstGeom>
          </p:spPr>
        </p:pic>
        <p:sp>
          <p:nvSpPr>
            <p:cNvPr id="34" name="object 34"/>
            <p:cNvSpPr/>
            <p:nvPr/>
          </p:nvSpPr>
          <p:spPr>
            <a:xfrm>
              <a:off x="4590415" y="509650"/>
              <a:ext cx="2411095" cy="1590675"/>
            </a:xfrm>
            <a:custGeom>
              <a:avLst/>
              <a:gdLst/>
              <a:ahLst/>
              <a:cxnLst/>
              <a:rect l="l" t="t" r="r" b="b"/>
              <a:pathLst>
                <a:path w="2411095" h="1590675">
                  <a:moveTo>
                    <a:pt x="2337435" y="0"/>
                  </a:moveTo>
                  <a:lnTo>
                    <a:pt x="73025" y="0"/>
                  </a:lnTo>
                  <a:lnTo>
                    <a:pt x="48895" y="4445"/>
                  </a:lnTo>
                  <a:lnTo>
                    <a:pt x="28575" y="17779"/>
                  </a:lnTo>
                  <a:lnTo>
                    <a:pt x="15239" y="38100"/>
                  </a:lnTo>
                  <a:lnTo>
                    <a:pt x="10160" y="62229"/>
                  </a:lnTo>
                  <a:lnTo>
                    <a:pt x="10160" y="1586864"/>
                  </a:lnTo>
                  <a:lnTo>
                    <a:pt x="0" y="1586864"/>
                  </a:lnTo>
                  <a:lnTo>
                    <a:pt x="0" y="1590675"/>
                  </a:lnTo>
                  <a:lnTo>
                    <a:pt x="2411094" y="1590675"/>
                  </a:lnTo>
                  <a:lnTo>
                    <a:pt x="2411094" y="1586864"/>
                  </a:lnTo>
                  <a:lnTo>
                    <a:pt x="2400300" y="1586864"/>
                  </a:lnTo>
                  <a:lnTo>
                    <a:pt x="2400300" y="62229"/>
                  </a:lnTo>
                  <a:lnTo>
                    <a:pt x="2395855" y="38100"/>
                  </a:lnTo>
                  <a:lnTo>
                    <a:pt x="2381885" y="17779"/>
                  </a:lnTo>
                  <a:lnTo>
                    <a:pt x="2362200" y="4445"/>
                  </a:lnTo>
                  <a:lnTo>
                    <a:pt x="2337435" y="0"/>
                  </a:lnTo>
                  <a:close/>
                </a:path>
              </a:pathLst>
            </a:custGeom>
            <a:solidFill>
              <a:srgbClr val="010303"/>
            </a:solidFill>
          </p:spPr>
          <p:txBody>
            <a:bodyPr wrap="square" lIns="0" tIns="0" rIns="0" bIns="0" rtlCol="0"/>
            <a:lstStyle/>
            <a:p>
              <a:endParaRPr/>
            </a:p>
          </p:txBody>
        </p:sp>
        <p:pic>
          <p:nvPicPr>
            <p:cNvPr id="35" name="object 35"/>
            <p:cNvPicPr/>
            <p:nvPr/>
          </p:nvPicPr>
          <p:blipFill>
            <a:blip r:embed="rId16" cstate="screen">
              <a:extLst>
                <a:ext uri="{28A0092B-C50C-407E-A947-70E740481C1C}">
                  <a14:useLocalDpi xmlns:a14="http://schemas.microsoft.com/office/drawing/2010/main"/>
                </a:ext>
              </a:extLst>
            </a:blip>
            <a:stretch>
              <a:fillRect/>
            </a:stretch>
          </p:blipFill>
          <p:spPr>
            <a:xfrm>
              <a:off x="4296409" y="2100960"/>
              <a:ext cx="2975610" cy="86995"/>
            </a:xfrm>
            <a:prstGeom prst="rect">
              <a:avLst/>
            </a:prstGeom>
          </p:spPr>
        </p:pic>
        <p:pic>
          <p:nvPicPr>
            <p:cNvPr id="36" name="object 36"/>
            <p:cNvPicPr/>
            <p:nvPr/>
          </p:nvPicPr>
          <p:blipFill>
            <a:blip r:embed="rId17" cstate="screen">
              <a:extLst>
                <a:ext uri="{28A0092B-C50C-407E-A947-70E740481C1C}">
                  <a14:useLocalDpi xmlns:a14="http://schemas.microsoft.com/office/drawing/2010/main"/>
                </a:ext>
              </a:extLst>
            </a:blip>
            <a:stretch>
              <a:fillRect/>
            </a:stretch>
          </p:blipFill>
          <p:spPr>
            <a:xfrm>
              <a:off x="4650740" y="594105"/>
              <a:ext cx="1668780" cy="811529"/>
            </a:xfrm>
            <a:prstGeom prst="rect">
              <a:avLst/>
            </a:prstGeom>
          </p:spPr>
        </p:pic>
        <p:pic>
          <p:nvPicPr>
            <p:cNvPr id="37" name="object 37"/>
            <p:cNvPicPr/>
            <p:nvPr/>
          </p:nvPicPr>
          <p:blipFill>
            <a:blip r:embed="rId18" cstate="screen">
              <a:extLst>
                <a:ext uri="{28A0092B-C50C-407E-A947-70E740481C1C}">
                  <a14:useLocalDpi xmlns:a14="http://schemas.microsoft.com/office/drawing/2010/main"/>
                </a:ext>
              </a:extLst>
            </a:blip>
            <a:stretch>
              <a:fillRect/>
            </a:stretch>
          </p:blipFill>
          <p:spPr>
            <a:xfrm>
              <a:off x="6316979" y="594105"/>
              <a:ext cx="625475" cy="1217295"/>
            </a:xfrm>
            <a:prstGeom prst="rect">
              <a:avLst/>
            </a:prstGeom>
          </p:spPr>
        </p:pic>
        <p:pic>
          <p:nvPicPr>
            <p:cNvPr id="38" name="object 38"/>
            <p:cNvPicPr/>
            <p:nvPr/>
          </p:nvPicPr>
          <p:blipFill>
            <a:blip r:embed="rId19" cstate="screen">
              <a:extLst>
                <a:ext uri="{28A0092B-C50C-407E-A947-70E740481C1C}">
                  <a14:useLocalDpi xmlns:a14="http://schemas.microsoft.com/office/drawing/2010/main"/>
                </a:ext>
              </a:extLst>
            </a:blip>
            <a:stretch>
              <a:fillRect/>
            </a:stretch>
          </p:blipFill>
          <p:spPr>
            <a:xfrm>
              <a:off x="4650740" y="1403730"/>
              <a:ext cx="1668780" cy="608329"/>
            </a:xfrm>
            <a:prstGeom prst="rect">
              <a:avLst/>
            </a:prstGeom>
          </p:spPr>
        </p:pic>
        <p:pic>
          <p:nvPicPr>
            <p:cNvPr id="39" name="object 39"/>
            <p:cNvPicPr/>
            <p:nvPr/>
          </p:nvPicPr>
          <p:blipFill>
            <a:blip r:embed="rId20" cstate="screen">
              <a:extLst>
                <a:ext uri="{28A0092B-C50C-407E-A947-70E740481C1C}">
                  <a14:useLocalDpi xmlns:a14="http://schemas.microsoft.com/office/drawing/2010/main"/>
                </a:ext>
              </a:extLst>
            </a:blip>
            <a:stretch>
              <a:fillRect/>
            </a:stretch>
          </p:blipFill>
          <p:spPr>
            <a:xfrm>
              <a:off x="6316979" y="1809495"/>
              <a:ext cx="625475" cy="202565"/>
            </a:xfrm>
            <a:prstGeom prst="rect">
              <a:avLst/>
            </a:prstGeom>
          </p:spPr>
        </p:pic>
        <p:sp>
          <p:nvSpPr>
            <p:cNvPr id="40" name="object 40"/>
            <p:cNvSpPr/>
            <p:nvPr/>
          </p:nvSpPr>
          <p:spPr>
            <a:xfrm>
              <a:off x="6080125" y="1558670"/>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1" name="object 41"/>
            <p:cNvSpPr/>
            <p:nvPr/>
          </p:nvSpPr>
          <p:spPr>
            <a:xfrm>
              <a:off x="6046470" y="1525650"/>
              <a:ext cx="815975" cy="779780"/>
            </a:xfrm>
            <a:custGeom>
              <a:avLst/>
              <a:gdLst/>
              <a:ahLst/>
              <a:cxnLst/>
              <a:rect l="l" t="t" r="r" b="b"/>
              <a:pathLst>
                <a:path w="815975" h="779780">
                  <a:moveTo>
                    <a:pt x="399414" y="0"/>
                  </a:moveTo>
                  <a:lnTo>
                    <a:pt x="353694" y="3809"/>
                  </a:lnTo>
                  <a:lnTo>
                    <a:pt x="308609" y="12064"/>
                  </a:lnTo>
                  <a:lnTo>
                    <a:pt x="266064" y="24764"/>
                  </a:lnTo>
                  <a:lnTo>
                    <a:pt x="224789" y="41909"/>
                  </a:lnTo>
                  <a:lnTo>
                    <a:pt x="186054" y="62864"/>
                  </a:lnTo>
                  <a:lnTo>
                    <a:pt x="149859" y="88264"/>
                  </a:lnTo>
                  <a:lnTo>
                    <a:pt x="116839" y="117475"/>
                  </a:lnTo>
                  <a:lnTo>
                    <a:pt x="86994" y="149859"/>
                  </a:lnTo>
                  <a:lnTo>
                    <a:pt x="60959" y="185420"/>
                  </a:lnTo>
                  <a:lnTo>
                    <a:pt x="39369" y="223520"/>
                  </a:lnTo>
                  <a:lnTo>
                    <a:pt x="21589" y="264795"/>
                  </a:lnTo>
                  <a:lnTo>
                    <a:pt x="8889" y="309245"/>
                  </a:lnTo>
                  <a:lnTo>
                    <a:pt x="1904" y="353695"/>
                  </a:lnTo>
                  <a:lnTo>
                    <a:pt x="0" y="398779"/>
                  </a:lnTo>
                  <a:lnTo>
                    <a:pt x="3809" y="441959"/>
                  </a:lnTo>
                  <a:lnTo>
                    <a:pt x="12064" y="485139"/>
                  </a:lnTo>
                  <a:lnTo>
                    <a:pt x="26034" y="525779"/>
                  </a:lnTo>
                  <a:lnTo>
                    <a:pt x="43814" y="565150"/>
                  </a:lnTo>
                  <a:lnTo>
                    <a:pt x="66039" y="601979"/>
                  </a:lnTo>
                  <a:lnTo>
                    <a:pt x="92075" y="636904"/>
                  </a:lnTo>
                  <a:lnTo>
                    <a:pt x="122554" y="668654"/>
                  </a:lnTo>
                  <a:lnTo>
                    <a:pt x="156209" y="696595"/>
                  </a:lnTo>
                  <a:lnTo>
                    <a:pt x="193675" y="721359"/>
                  </a:lnTo>
                  <a:lnTo>
                    <a:pt x="234314" y="742314"/>
                  </a:lnTo>
                  <a:lnTo>
                    <a:pt x="277494" y="759459"/>
                  </a:lnTo>
                  <a:lnTo>
                    <a:pt x="323214" y="771525"/>
                  </a:lnTo>
                  <a:lnTo>
                    <a:pt x="370204" y="777875"/>
                  </a:lnTo>
                  <a:lnTo>
                    <a:pt x="417194" y="779779"/>
                  </a:lnTo>
                  <a:lnTo>
                    <a:pt x="462914" y="776604"/>
                  </a:lnTo>
                  <a:lnTo>
                    <a:pt x="507364" y="768350"/>
                  </a:lnTo>
                  <a:lnTo>
                    <a:pt x="550545" y="755014"/>
                  </a:lnTo>
                  <a:lnTo>
                    <a:pt x="591184" y="737870"/>
                  </a:lnTo>
                  <a:lnTo>
                    <a:pt x="629920" y="716914"/>
                  </a:lnTo>
                  <a:lnTo>
                    <a:pt x="666114" y="691514"/>
                  </a:lnTo>
                  <a:lnTo>
                    <a:pt x="699770" y="662939"/>
                  </a:lnTo>
                  <a:lnTo>
                    <a:pt x="728979" y="630554"/>
                  </a:lnTo>
                  <a:lnTo>
                    <a:pt x="755014" y="594995"/>
                  </a:lnTo>
                  <a:lnTo>
                    <a:pt x="777239" y="556259"/>
                  </a:lnTo>
                  <a:lnTo>
                    <a:pt x="794384" y="514984"/>
                  </a:lnTo>
                  <a:lnTo>
                    <a:pt x="807084" y="471170"/>
                  </a:lnTo>
                  <a:lnTo>
                    <a:pt x="814070" y="426084"/>
                  </a:lnTo>
                  <a:lnTo>
                    <a:pt x="815975" y="381634"/>
                  </a:lnTo>
                  <a:lnTo>
                    <a:pt x="812164" y="337820"/>
                  </a:lnTo>
                  <a:lnTo>
                    <a:pt x="803909" y="295275"/>
                  </a:lnTo>
                  <a:lnTo>
                    <a:pt x="790575" y="254000"/>
                  </a:lnTo>
                  <a:lnTo>
                    <a:pt x="772159" y="214629"/>
                  </a:lnTo>
                  <a:lnTo>
                    <a:pt x="749934" y="177800"/>
                  </a:lnTo>
                  <a:lnTo>
                    <a:pt x="723900" y="143509"/>
                  </a:lnTo>
                  <a:lnTo>
                    <a:pt x="693420" y="111759"/>
                  </a:lnTo>
                  <a:lnTo>
                    <a:pt x="659764" y="83184"/>
                  </a:lnTo>
                  <a:lnTo>
                    <a:pt x="622300" y="58420"/>
                  </a:lnTo>
                  <a:lnTo>
                    <a:pt x="582295" y="37464"/>
                  </a:lnTo>
                  <a:lnTo>
                    <a:pt x="539114" y="20954"/>
                  </a:lnTo>
                  <a:lnTo>
                    <a:pt x="492759" y="8889"/>
                  </a:lnTo>
                  <a:lnTo>
                    <a:pt x="445769" y="1904"/>
                  </a:lnTo>
                  <a:lnTo>
                    <a:pt x="399414" y="0"/>
                  </a:lnTo>
                  <a:close/>
                </a:path>
              </a:pathLst>
            </a:custGeom>
            <a:solidFill>
              <a:srgbClr val="CC912F"/>
            </a:solidFill>
          </p:spPr>
          <p:txBody>
            <a:bodyPr wrap="square" lIns="0" tIns="0" rIns="0" bIns="0" rtlCol="0"/>
            <a:lstStyle/>
            <a:p>
              <a:endParaRPr/>
            </a:p>
          </p:txBody>
        </p:sp>
        <p:sp>
          <p:nvSpPr>
            <p:cNvPr id="42" name="object 42"/>
            <p:cNvSpPr/>
            <p:nvPr/>
          </p:nvSpPr>
          <p:spPr>
            <a:xfrm>
              <a:off x="520700" y="0"/>
              <a:ext cx="12700" cy="967740"/>
            </a:xfrm>
            <a:custGeom>
              <a:avLst/>
              <a:gdLst/>
              <a:ahLst/>
              <a:cxnLst/>
              <a:rect l="l" t="t" r="r" b="b"/>
              <a:pathLst>
                <a:path w="12700" h="967740">
                  <a:moveTo>
                    <a:pt x="0" y="967485"/>
                  </a:moveTo>
                  <a:lnTo>
                    <a:pt x="12700" y="967485"/>
                  </a:lnTo>
                  <a:lnTo>
                    <a:pt x="12700" y="0"/>
                  </a:lnTo>
                  <a:lnTo>
                    <a:pt x="0" y="0"/>
                  </a:lnTo>
                  <a:lnTo>
                    <a:pt x="0" y="967485"/>
                  </a:lnTo>
                  <a:close/>
                </a:path>
              </a:pathLst>
            </a:custGeom>
            <a:solidFill>
              <a:srgbClr val="FFFFFF"/>
            </a:solidFill>
          </p:spPr>
          <p:txBody>
            <a:bodyPr wrap="square" lIns="0" tIns="0" rIns="0" bIns="0" rtlCol="0"/>
            <a:lstStyle/>
            <a:p>
              <a:endParaRPr/>
            </a:p>
          </p:txBody>
        </p:sp>
        <p:pic>
          <p:nvPicPr>
            <p:cNvPr id="43" name="object 43"/>
            <p:cNvPicPr/>
            <p:nvPr/>
          </p:nvPicPr>
          <p:blipFill>
            <a:blip r:embed="rId21" cstate="screen">
              <a:extLst>
                <a:ext uri="{28A0092B-C50C-407E-A947-70E740481C1C}">
                  <a14:useLocalDpi xmlns:a14="http://schemas.microsoft.com/office/drawing/2010/main"/>
                </a:ext>
              </a:extLst>
            </a:blip>
            <a:stretch>
              <a:fillRect/>
            </a:stretch>
          </p:blipFill>
          <p:spPr>
            <a:xfrm>
              <a:off x="150799" y="361187"/>
              <a:ext cx="245935" cy="210312"/>
            </a:xfrm>
            <a:prstGeom prst="rect">
              <a:avLst/>
            </a:prstGeom>
          </p:spPr>
        </p:pic>
        <p:sp>
          <p:nvSpPr>
            <p:cNvPr id="44" name="object 44"/>
            <p:cNvSpPr/>
            <p:nvPr/>
          </p:nvSpPr>
          <p:spPr>
            <a:xfrm>
              <a:off x="612152" y="364616"/>
              <a:ext cx="2880995" cy="508000"/>
            </a:xfrm>
            <a:custGeom>
              <a:avLst/>
              <a:gdLst/>
              <a:ahLst/>
              <a:cxnLst/>
              <a:rect l="l" t="t" r="r" b="b"/>
              <a:pathLst>
                <a:path w="2880995" h="508000">
                  <a:moveTo>
                    <a:pt x="151599" y="212979"/>
                  </a:moveTo>
                  <a:lnTo>
                    <a:pt x="89128" y="106934"/>
                  </a:lnTo>
                  <a:lnTo>
                    <a:pt x="78219" y="88392"/>
                  </a:lnTo>
                  <a:lnTo>
                    <a:pt x="148513" y="3556"/>
                  </a:lnTo>
                  <a:lnTo>
                    <a:pt x="118452" y="3556"/>
                  </a:lnTo>
                  <a:lnTo>
                    <a:pt x="35242" y="107442"/>
                  </a:lnTo>
                  <a:lnTo>
                    <a:pt x="35242" y="3556"/>
                  </a:lnTo>
                  <a:lnTo>
                    <a:pt x="13068" y="3556"/>
                  </a:lnTo>
                  <a:lnTo>
                    <a:pt x="13068" y="212979"/>
                  </a:lnTo>
                  <a:lnTo>
                    <a:pt x="35242" y="212979"/>
                  </a:lnTo>
                  <a:lnTo>
                    <a:pt x="35242" y="140462"/>
                  </a:lnTo>
                  <a:lnTo>
                    <a:pt x="62255" y="107442"/>
                  </a:lnTo>
                  <a:lnTo>
                    <a:pt x="62674" y="106934"/>
                  </a:lnTo>
                  <a:lnTo>
                    <a:pt x="122339" y="212979"/>
                  </a:lnTo>
                  <a:lnTo>
                    <a:pt x="151599" y="212979"/>
                  </a:lnTo>
                  <a:close/>
                </a:path>
                <a:path w="2880995" h="508000">
                  <a:moveTo>
                    <a:pt x="153276" y="294640"/>
                  </a:moveTo>
                  <a:lnTo>
                    <a:pt x="130644" y="294640"/>
                  </a:lnTo>
                  <a:lnTo>
                    <a:pt x="85382" y="446786"/>
                  </a:lnTo>
                  <a:lnTo>
                    <a:pt x="82765" y="455790"/>
                  </a:lnTo>
                  <a:lnTo>
                    <a:pt x="80543" y="463931"/>
                  </a:lnTo>
                  <a:lnTo>
                    <a:pt x="78270" y="472935"/>
                  </a:lnTo>
                  <a:lnTo>
                    <a:pt x="76352" y="481076"/>
                  </a:lnTo>
                  <a:lnTo>
                    <a:pt x="74358" y="472503"/>
                  </a:lnTo>
                  <a:lnTo>
                    <a:pt x="72377" y="464502"/>
                  </a:lnTo>
                  <a:lnTo>
                    <a:pt x="69951" y="455371"/>
                  </a:lnTo>
                  <a:lnTo>
                    <a:pt x="67551" y="446786"/>
                  </a:lnTo>
                  <a:lnTo>
                    <a:pt x="24003" y="294640"/>
                  </a:lnTo>
                  <a:lnTo>
                    <a:pt x="0" y="294640"/>
                  </a:lnTo>
                  <a:lnTo>
                    <a:pt x="64922" y="504063"/>
                  </a:lnTo>
                  <a:lnTo>
                    <a:pt x="87668" y="504063"/>
                  </a:lnTo>
                  <a:lnTo>
                    <a:pt x="94869" y="481076"/>
                  </a:lnTo>
                  <a:lnTo>
                    <a:pt x="153276" y="294640"/>
                  </a:lnTo>
                  <a:close/>
                </a:path>
                <a:path w="2880995" h="508000">
                  <a:moveTo>
                    <a:pt x="297980" y="479298"/>
                  </a:moveTo>
                  <a:lnTo>
                    <a:pt x="195110" y="479298"/>
                  </a:lnTo>
                  <a:lnTo>
                    <a:pt x="195110" y="408051"/>
                  </a:lnTo>
                  <a:lnTo>
                    <a:pt x="287807" y="408051"/>
                  </a:lnTo>
                  <a:lnTo>
                    <a:pt x="287807" y="383413"/>
                  </a:lnTo>
                  <a:lnTo>
                    <a:pt x="195110" y="383413"/>
                  </a:lnTo>
                  <a:lnTo>
                    <a:pt x="195110" y="319278"/>
                  </a:lnTo>
                  <a:lnTo>
                    <a:pt x="294093" y="319278"/>
                  </a:lnTo>
                  <a:lnTo>
                    <a:pt x="294093" y="294640"/>
                  </a:lnTo>
                  <a:lnTo>
                    <a:pt x="172935" y="294640"/>
                  </a:lnTo>
                  <a:lnTo>
                    <a:pt x="172935" y="504063"/>
                  </a:lnTo>
                  <a:lnTo>
                    <a:pt x="297980" y="504063"/>
                  </a:lnTo>
                  <a:lnTo>
                    <a:pt x="297980" y="479298"/>
                  </a:lnTo>
                  <a:close/>
                </a:path>
                <a:path w="2880995" h="508000">
                  <a:moveTo>
                    <a:pt x="328650" y="3556"/>
                  </a:moveTo>
                  <a:lnTo>
                    <a:pt x="298818" y="3556"/>
                  </a:lnTo>
                  <a:lnTo>
                    <a:pt x="258699" y="149225"/>
                  </a:lnTo>
                  <a:lnTo>
                    <a:pt x="255866" y="159689"/>
                  </a:lnTo>
                  <a:lnTo>
                    <a:pt x="253441" y="168770"/>
                  </a:lnTo>
                  <a:lnTo>
                    <a:pt x="251409" y="176504"/>
                  </a:lnTo>
                  <a:lnTo>
                    <a:pt x="249783" y="182880"/>
                  </a:lnTo>
                  <a:lnTo>
                    <a:pt x="248335" y="177076"/>
                  </a:lnTo>
                  <a:lnTo>
                    <a:pt x="246519" y="169951"/>
                  </a:lnTo>
                  <a:lnTo>
                    <a:pt x="244335" y="161505"/>
                  </a:lnTo>
                  <a:lnTo>
                    <a:pt x="241782" y="151765"/>
                  </a:lnTo>
                  <a:lnTo>
                    <a:pt x="210439" y="34671"/>
                  </a:lnTo>
                  <a:lnTo>
                    <a:pt x="202120" y="3556"/>
                  </a:lnTo>
                  <a:lnTo>
                    <a:pt x="168744" y="3556"/>
                  </a:lnTo>
                  <a:lnTo>
                    <a:pt x="168744" y="212979"/>
                  </a:lnTo>
                  <a:lnTo>
                    <a:pt x="190119" y="212979"/>
                  </a:lnTo>
                  <a:lnTo>
                    <a:pt x="190119" y="34671"/>
                  </a:lnTo>
                  <a:lnTo>
                    <a:pt x="238582" y="212979"/>
                  </a:lnTo>
                  <a:lnTo>
                    <a:pt x="258584" y="212979"/>
                  </a:lnTo>
                  <a:lnTo>
                    <a:pt x="266941" y="182880"/>
                  </a:lnTo>
                  <a:lnTo>
                    <a:pt x="307276" y="37719"/>
                  </a:lnTo>
                  <a:lnTo>
                    <a:pt x="307276" y="212979"/>
                  </a:lnTo>
                  <a:lnTo>
                    <a:pt x="328650" y="212979"/>
                  </a:lnTo>
                  <a:lnTo>
                    <a:pt x="328650" y="37719"/>
                  </a:lnTo>
                  <a:lnTo>
                    <a:pt x="328650" y="3556"/>
                  </a:lnTo>
                  <a:close/>
                </a:path>
                <a:path w="2880995" h="508000">
                  <a:moveTo>
                    <a:pt x="391134" y="183642"/>
                  </a:moveTo>
                  <a:lnTo>
                    <a:pt x="367703" y="183642"/>
                  </a:lnTo>
                  <a:lnTo>
                    <a:pt x="367703" y="212979"/>
                  </a:lnTo>
                  <a:lnTo>
                    <a:pt x="391134" y="212979"/>
                  </a:lnTo>
                  <a:lnTo>
                    <a:pt x="391134" y="183642"/>
                  </a:lnTo>
                  <a:close/>
                </a:path>
                <a:path w="2880995" h="508000">
                  <a:moveTo>
                    <a:pt x="478840" y="397256"/>
                  </a:moveTo>
                  <a:lnTo>
                    <a:pt x="407860" y="397383"/>
                  </a:lnTo>
                  <a:lnTo>
                    <a:pt x="407860" y="421894"/>
                  </a:lnTo>
                  <a:lnTo>
                    <a:pt x="457123" y="421894"/>
                  </a:lnTo>
                  <a:lnTo>
                    <a:pt x="457123" y="460883"/>
                  </a:lnTo>
                  <a:lnTo>
                    <a:pt x="422427" y="480898"/>
                  </a:lnTo>
                  <a:lnTo>
                    <a:pt x="408203" y="482600"/>
                  </a:lnTo>
                  <a:lnTo>
                    <a:pt x="400024" y="482028"/>
                  </a:lnTo>
                  <a:lnTo>
                    <a:pt x="363893" y="461924"/>
                  </a:lnTo>
                  <a:lnTo>
                    <a:pt x="348627" y="424370"/>
                  </a:lnTo>
                  <a:lnTo>
                    <a:pt x="346748" y="397256"/>
                  </a:lnTo>
                  <a:lnTo>
                    <a:pt x="347103" y="387464"/>
                  </a:lnTo>
                  <a:lnTo>
                    <a:pt x="355625" y="348996"/>
                  </a:lnTo>
                  <a:lnTo>
                    <a:pt x="363677" y="335788"/>
                  </a:lnTo>
                  <a:lnTo>
                    <a:pt x="368211" y="329438"/>
                  </a:lnTo>
                  <a:lnTo>
                    <a:pt x="407860" y="314706"/>
                  </a:lnTo>
                  <a:lnTo>
                    <a:pt x="416318" y="314706"/>
                  </a:lnTo>
                  <a:lnTo>
                    <a:pt x="449630" y="339902"/>
                  </a:lnTo>
                  <a:lnTo>
                    <a:pt x="456323" y="360045"/>
                  </a:lnTo>
                  <a:lnTo>
                    <a:pt x="476326" y="353187"/>
                  </a:lnTo>
                  <a:lnTo>
                    <a:pt x="460552" y="314706"/>
                  </a:lnTo>
                  <a:lnTo>
                    <a:pt x="459066" y="312686"/>
                  </a:lnTo>
                  <a:lnTo>
                    <a:pt x="425043" y="292912"/>
                  </a:lnTo>
                  <a:lnTo>
                    <a:pt x="407746" y="291084"/>
                  </a:lnTo>
                  <a:lnTo>
                    <a:pt x="395592" y="291884"/>
                  </a:lnTo>
                  <a:lnTo>
                    <a:pt x="354469" y="311175"/>
                  </a:lnTo>
                  <a:lnTo>
                    <a:pt x="329603" y="356781"/>
                  </a:lnTo>
                  <a:lnTo>
                    <a:pt x="323850" y="400304"/>
                  </a:lnTo>
                  <a:lnTo>
                    <a:pt x="324485" y="415378"/>
                  </a:lnTo>
                  <a:lnTo>
                    <a:pt x="334137" y="456184"/>
                  </a:lnTo>
                  <a:lnTo>
                    <a:pt x="364591" y="494411"/>
                  </a:lnTo>
                  <a:lnTo>
                    <a:pt x="409460" y="507619"/>
                  </a:lnTo>
                  <a:lnTo>
                    <a:pt x="418541" y="507123"/>
                  </a:lnTo>
                  <a:lnTo>
                    <a:pt x="462229" y="489165"/>
                  </a:lnTo>
                  <a:lnTo>
                    <a:pt x="478840" y="474853"/>
                  </a:lnTo>
                  <a:lnTo>
                    <a:pt x="478840" y="397256"/>
                  </a:lnTo>
                  <a:close/>
                </a:path>
                <a:path w="2880995" h="508000">
                  <a:moveTo>
                    <a:pt x="529437" y="109728"/>
                  </a:moveTo>
                  <a:lnTo>
                    <a:pt x="527304" y="70154"/>
                  </a:lnTo>
                  <a:lnTo>
                    <a:pt x="515264" y="29083"/>
                  </a:lnTo>
                  <a:lnTo>
                    <a:pt x="508292" y="18453"/>
                  </a:lnTo>
                  <a:lnTo>
                    <a:pt x="508292" y="109728"/>
                  </a:lnTo>
                  <a:lnTo>
                    <a:pt x="507682" y="133324"/>
                  </a:lnTo>
                  <a:lnTo>
                    <a:pt x="498627" y="178308"/>
                  </a:lnTo>
                  <a:lnTo>
                    <a:pt x="474802" y="195453"/>
                  </a:lnTo>
                  <a:lnTo>
                    <a:pt x="467995" y="194386"/>
                  </a:lnTo>
                  <a:lnTo>
                    <a:pt x="443712" y="152603"/>
                  </a:lnTo>
                  <a:lnTo>
                    <a:pt x="441312" y="109728"/>
                  </a:lnTo>
                  <a:lnTo>
                    <a:pt x="441972" y="85953"/>
                  </a:lnTo>
                  <a:lnTo>
                    <a:pt x="451942" y="38989"/>
                  </a:lnTo>
                  <a:lnTo>
                    <a:pt x="474573" y="24003"/>
                  </a:lnTo>
                  <a:lnTo>
                    <a:pt x="481469" y="25057"/>
                  </a:lnTo>
                  <a:lnTo>
                    <a:pt x="505879" y="66662"/>
                  </a:lnTo>
                  <a:lnTo>
                    <a:pt x="508292" y="109728"/>
                  </a:lnTo>
                  <a:lnTo>
                    <a:pt x="508292" y="18453"/>
                  </a:lnTo>
                  <a:lnTo>
                    <a:pt x="483793" y="2667"/>
                  </a:lnTo>
                  <a:lnTo>
                    <a:pt x="474802" y="2667"/>
                  </a:lnTo>
                  <a:lnTo>
                    <a:pt x="438785" y="21755"/>
                  </a:lnTo>
                  <a:lnTo>
                    <a:pt x="423595" y="62153"/>
                  </a:lnTo>
                  <a:lnTo>
                    <a:pt x="420166" y="109728"/>
                  </a:lnTo>
                  <a:lnTo>
                    <a:pt x="421195" y="137134"/>
                  </a:lnTo>
                  <a:lnTo>
                    <a:pt x="429488" y="179705"/>
                  </a:lnTo>
                  <a:lnTo>
                    <a:pt x="453161" y="211112"/>
                  </a:lnTo>
                  <a:lnTo>
                    <a:pt x="474802" y="216535"/>
                  </a:lnTo>
                  <a:lnTo>
                    <a:pt x="483603" y="215773"/>
                  </a:lnTo>
                  <a:lnTo>
                    <a:pt x="512076" y="195453"/>
                  </a:lnTo>
                  <a:lnTo>
                    <a:pt x="515823" y="189268"/>
                  </a:lnTo>
                  <a:lnTo>
                    <a:pt x="527913" y="142976"/>
                  </a:lnTo>
                  <a:lnTo>
                    <a:pt x="529056" y="127241"/>
                  </a:lnTo>
                  <a:lnTo>
                    <a:pt x="529437" y="109728"/>
                  </a:lnTo>
                  <a:close/>
                </a:path>
                <a:path w="2880995" h="508000">
                  <a:moveTo>
                    <a:pt x="649224" y="504063"/>
                  </a:moveTo>
                  <a:lnTo>
                    <a:pt x="628421" y="440563"/>
                  </a:lnTo>
                  <a:lnTo>
                    <a:pt x="621068" y="418084"/>
                  </a:lnTo>
                  <a:lnTo>
                    <a:pt x="597560" y="346316"/>
                  </a:lnTo>
                  <a:lnTo>
                    <a:pt x="597560" y="418084"/>
                  </a:lnTo>
                  <a:lnTo>
                    <a:pt x="540753" y="418084"/>
                  </a:lnTo>
                  <a:lnTo>
                    <a:pt x="559155" y="356616"/>
                  </a:lnTo>
                  <a:lnTo>
                    <a:pt x="561898" y="346697"/>
                  </a:lnTo>
                  <a:lnTo>
                    <a:pt x="564324" y="336715"/>
                  </a:lnTo>
                  <a:lnTo>
                    <a:pt x="566420" y="326694"/>
                  </a:lnTo>
                  <a:lnTo>
                    <a:pt x="568185" y="316611"/>
                  </a:lnTo>
                  <a:lnTo>
                    <a:pt x="570382" y="325691"/>
                  </a:lnTo>
                  <a:lnTo>
                    <a:pt x="573100" y="335953"/>
                  </a:lnTo>
                  <a:lnTo>
                    <a:pt x="576326" y="347408"/>
                  </a:lnTo>
                  <a:lnTo>
                    <a:pt x="580072" y="360045"/>
                  </a:lnTo>
                  <a:lnTo>
                    <a:pt x="597560" y="418084"/>
                  </a:lnTo>
                  <a:lnTo>
                    <a:pt x="597560" y="346316"/>
                  </a:lnTo>
                  <a:lnTo>
                    <a:pt x="587832" y="316611"/>
                  </a:lnTo>
                  <a:lnTo>
                    <a:pt x="580644" y="294640"/>
                  </a:lnTo>
                  <a:lnTo>
                    <a:pt x="556755" y="294640"/>
                  </a:lnTo>
                  <a:lnTo>
                    <a:pt x="492404" y="504063"/>
                  </a:lnTo>
                  <a:lnTo>
                    <a:pt x="515950" y="504063"/>
                  </a:lnTo>
                  <a:lnTo>
                    <a:pt x="534352" y="440563"/>
                  </a:lnTo>
                  <a:lnTo>
                    <a:pt x="604418" y="440563"/>
                  </a:lnTo>
                  <a:lnTo>
                    <a:pt x="623963" y="504063"/>
                  </a:lnTo>
                  <a:lnTo>
                    <a:pt x="649224" y="504063"/>
                  </a:lnTo>
                  <a:close/>
                </a:path>
                <a:path w="2880995" h="508000">
                  <a:moveTo>
                    <a:pt x="752017" y="126860"/>
                  </a:moveTo>
                  <a:lnTo>
                    <a:pt x="621830" y="126860"/>
                  </a:lnTo>
                  <a:lnTo>
                    <a:pt x="621830" y="147574"/>
                  </a:lnTo>
                  <a:lnTo>
                    <a:pt x="752017" y="147574"/>
                  </a:lnTo>
                  <a:lnTo>
                    <a:pt x="752017" y="126860"/>
                  </a:lnTo>
                  <a:close/>
                </a:path>
                <a:path w="2880995" h="508000">
                  <a:moveTo>
                    <a:pt x="799579" y="294640"/>
                  </a:moveTo>
                  <a:lnTo>
                    <a:pt x="778243" y="294640"/>
                  </a:lnTo>
                  <a:lnTo>
                    <a:pt x="778243" y="459105"/>
                  </a:lnTo>
                  <a:lnTo>
                    <a:pt x="714222" y="339471"/>
                  </a:lnTo>
                  <a:lnTo>
                    <a:pt x="690232" y="294640"/>
                  </a:lnTo>
                  <a:lnTo>
                    <a:pt x="667499" y="294640"/>
                  </a:lnTo>
                  <a:lnTo>
                    <a:pt x="667499" y="504063"/>
                  </a:lnTo>
                  <a:lnTo>
                    <a:pt x="688835" y="504063"/>
                  </a:lnTo>
                  <a:lnTo>
                    <a:pt x="688835" y="339471"/>
                  </a:lnTo>
                  <a:lnTo>
                    <a:pt x="776846" y="504063"/>
                  </a:lnTo>
                  <a:lnTo>
                    <a:pt x="799579" y="504063"/>
                  </a:lnTo>
                  <a:lnTo>
                    <a:pt x="799579" y="459105"/>
                  </a:lnTo>
                  <a:lnTo>
                    <a:pt x="799579" y="294640"/>
                  </a:lnTo>
                  <a:close/>
                </a:path>
                <a:path w="2880995" h="508000">
                  <a:moveTo>
                    <a:pt x="988923" y="399415"/>
                  </a:moveTo>
                  <a:lnTo>
                    <a:pt x="983411" y="356222"/>
                  </a:lnTo>
                  <a:lnTo>
                    <a:pt x="967168" y="321348"/>
                  </a:lnTo>
                  <a:lnTo>
                    <a:pt x="966076" y="320078"/>
                  </a:lnTo>
                  <a:lnTo>
                    <a:pt x="966076" y="399415"/>
                  </a:lnTo>
                  <a:lnTo>
                    <a:pt x="965047" y="418541"/>
                  </a:lnTo>
                  <a:lnTo>
                    <a:pt x="949947" y="461899"/>
                  </a:lnTo>
                  <a:lnTo>
                    <a:pt x="908672" y="483870"/>
                  </a:lnTo>
                  <a:lnTo>
                    <a:pt x="896886" y="482511"/>
                  </a:lnTo>
                  <a:lnTo>
                    <a:pt x="860679" y="450227"/>
                  </a:lnTo>
                  <a:lnTo>
                    <a:pt x="851522" y="402463"/>
                  </a:lnTo>
                  <a:lnTo>
                    <a:pt x="852589" y="380542"/>
                  </a:lnTo>
                  <a:lnTo>
                    <a:pt x="868540" y="335026"/>
                  </a:lnTo>
                  <a:lnTo>
                    <a:pt x="909053" y="314706"/>
                  </a:lnTo>
                  <a:lnTo>
                    <a:pt x="917117" y="315379"/>
                  </a:lnTo>
                  <a:lnTo>
                    <a:pt x="950607" y="337908"/>
                  </a:lnTo>
                  <a:lnTo>
                    <a:pt x="964336" y="375513"/>
                  </a:lnTo>
                  <a:lnTo>
                    <a:pt x="966076" y="399415"/>
                  </a:lnTo>
                  <a:lnTo>
                    <a:pt x="966076" y="320078"/>
                  </a:lnTo>
                  <a:lnTo>
                    <a:pt x="930960" y="294411"/>
                  </a:lnTo>
                  <a:lnTo>
                    <a:pt x="908926" y="290957"/>
                  </a:lnTo>
                  <a:lnTo>
                    <a:pt x="892009" y="292798"/>
                  </a:lnTo>
                  <a:lnTo>
                    <a:pt x="851014" y="320421"/>
                  </a:lnTo>
                  <a:lnTo>
                    <a:pt x="834263" y="355587"/>
                  </a:lnTo>
                  <a:lnTo>
                    <a:pt x="828789" y="399669"/>
                  </a:lnTo>
                  <a:lnTo>
                    <a:pt x="828675" y="402463"/>
                  </a:lnTo>
                  <a:lnTo>
                    <a:pt x="829259" y="415709"/>
                  </a:lnTo>
                  <a:lnTo>
                    <a:pt x="838314" y="454406"/>
                  </a:lnTo>
                  <a:lnTo>
                    <a:pt x="866508" y="493395"/>
                  </a:lnTo>
                  <a:lnTo>
                    <a:pt x="908799" y="507619"/>
                  </a:lnTo>
                  <a:lnTo>
                    <a:pt x="919530" y="506818"/>
                  </a:lnTo>
                  <a:lnTo>
                    <a:pt x="958342" y="487451"/>
                  </a:lnTo>
                  <a:lnTo>
                    <a:pt x="961542" y="483870"/>
                  </a:lnTo>
                  <a:lnTo>
                    <a:pt x="966177" y="478713"/>
                  </a:lnTo>
                  <a:lnTo>
                    <a:pt x="983145" y="443585"/>
                  </a:lnTo>
                  <a:lnTo>
                    <a:pt x="988809" y="402463"/>
                  </a:lnTo>
                  <a:lnTo>
                    <a:pt x="988923" y="399415"/>
                  </a:lnTo>
                  <a:close/>
                </a:path>
                <a:path w="2880995" h="508000">
                  <a:moveTo>
                    <a:pt x="1029817" y="212979"/>
                  </a:moveTo>
                  <a:lnTo>
                    <a:pt x="995159" y="155956"/>
                  </a:lnTo>
                  <a:lnTo>
                    <a:pt x="969759" y="124714"/>
                  </a:lnTo>
                  <a:lnTo>
                    <a:pt x="962088" y="120015"/>
                  </a:lnTo>
                  <a:lnTo>
                    <a:pt x="957440" y="117729"/>
                  </a:lnTo>
                  <a:lnTo>
                    <a:pt x="999858" y="98298"/>
                  </a:lnTo>
                  <a:lnTo>
                    <a:pt x="1001534" y="96012"/>
                  </a:lnTo>
                  <a:lnTo>
                    <a:pt x="1005852" y="90182"/>
                  </a:lnTo>
                  <a:lnTo>
                    <a:pt x="1010145" y="81216"/>
                  </a:lnTo>
                  <a:lnTo>
                    <a:pt x="1012710" y="71412"/>
                  </a:lnTo>
                  <a:lnTo>
                    <a:pt x="1013561" y="60706"/>
                  </a:lnTo>
                  <a:lnTo>
                    <a:pt x="1013040" y="52235"/>
                  </a:lnTo>
                  <a:lnTo>
                    <a:pt x="1011478" y="44132"/>
                  </a:lnTo>
                  <a:lnTo>
                    <a:pt x="1008849" y="36423"/>
                  </a:lnTo>
                  <a:lnTo>
                    <a:pt x="1005166" y="29057"/>
                  </a:lnTo>
                  <a:lnTo>
                    <a:pt x="1003554" y="26670"/>
                  </a:lnTo>
                  <a:lnTo>
                    <a:pt x="1000734" y="22491"/>
                  </a:lnTo>
                  <a:lnTo>
                    <a:pt x="995565" y="16979"/>
                  </a:lnTo>
                  <a:lnTo>
                    <a:pt x="989685" y="12534"/>
                  </a:lnTo>
                  <a:lnTo>
                    <a:pt x="986396" y="10845"/>
                  </a:lnTo>
                  <a:lnTo>
                    <a:pt x="986396" y="60706"/>
                  </a:lnTo>
                  <a:lnTo>
                    <a:pt x="986396" y="67437"/>
                  </a:lnTo>
                  <a:lnTo>
                    <a:pt x="953465" y="94996"/>
                  </a:lnTo>
                  <a:lnTo>
                    <a:pt x="937374" y="96012"/>
                  </a:lnTo>
                  <a:lnTo>
                    <a:pt x="880732" y="96012"/>
                  </a:lnTo>
                  <a:lnTo>
                    <a:pt x="880732" y="26670"/>
                  </a:lnTo>
                  <a:lnTo>
                    <a:pt x="943724" y="26670"/>
                  </a:lnTo>
                  <a:lnTo>
                    <a:pt x="980605" y="41376"/>
                  </a:lnTo>
                  <a:lnTo>
                    <a:pt x="986396" y="60706"/>
                  </a:lnTo>
                  <a:lnTo>
                    <a:pt x="986396" y="10845"/>
                  </a:lnTo>
                  <a:lnTo>
                    <a:pt x="942708" y="3556"/>
                  </a:lnTo>
                  <a:lnTo>
                    <a:pt x="854443" y="3556"/>
                  </a:lnTo>
                  <a:lnTo>
                    <a:pt x="854443" y="212979"/>
                  </a:lnTo>
                  <a:lnTo>
                    <a:pt x="880732" y="212979"/>
                  </a:lnTo>
                  <a:lnTo>
                    <a:pt x="880732" y="120015"/>
                  </a:lnTo>
                  <a:lnTo>
                    <a:pt x="918070" y="120015"/>
                  </a:lnTo>
                  <a:lnTo>
                    <a:pt x="923023" y="120269"/>
                  </a:lnTo>
                  <a:lnTo>
                    <a:pt x="925944" y="121031"/>
                  </a:lnTo>
                  <a:lnTo>
                    <a:pt x="930008" y="122047"/>
                  </a:lnTo>
                  <a:lnTo>
                    <a:pt x="959815" y="152768"/>
                  </a:lnTo>
                  <a:lnTo>
                    <a:pt x="996683" y="212979"/>
                  </a:lnTo>
                  <a:lnTo>
                    <a:pt x="1029817" y="212979"/>
                  </a:lnTo>
                  <a:close/>
                </a:path>
                <a:path w="2880995" h="508000">
                  <a:moveTo>
                    <a:pt x="1201153" y="188214"/>
                  </a:moveTo>
                  <a:lnTo>
                    <a:pt x="1078979" y="188214"/>
                  </a:lnTo>
                  <a:lnTo>
                    <a:pt x="1078979" y="116967"/>
                  </a:lnTo>
                  <a:lnTo>
                    <a:pt x="1189088" y="116967"/>
                  </a:lnTo>
                  <a:lnTo>
                    <a:pt x="1189088" y="92456"/>
                  </a:lnTo>
                  <a:lnTo>
                    <a:pt x="1078979" y="92456"/>
                  </a:lnTo>
                  <a:lnTo>
                    <a:pt x="1078979" y="28194"/>
                  </a:lnTo>
                  <a:lnTo>
                    <a:pt x="1196581" y="28194"/>
                  </a:lnTo>
                  <a:lnTo>
                    <a:pt x="1196581" y="3556"/>
                  </a:lnTo>
                  <a:lnTo>
                    <a:pt x="1052690" y="3556"/>
                  </a:lnTo>
                  <a:lnTo>
                    <a:pt x="1052690" y="212979"/>
                  </a:lnTo>
                  <a:lnTo>
                    <a:pt x="1201153" y="212979"/>
                  </a:lnTo>
                  <a:lnTo>
                    <a:pt x="1201153" y="188214"/>
                  </a:lnTo>
                  <a:close/>
                </a:path>
                <a:path w="2880995" h="508000">
                  <a:moveTo>
                    <a:pt x="1235316" y="294640"/>
                  </a:moveTo>
                  <a:lnTo>
                    <a:pt x="1212710" y="294640"/>
                  </a:lnTo>
                  <a:lnTo>
                    <a:pt x="1167371" y="446786"/>
                  </a:lnTo>
                  <a:lnTo>
                    <a:pt x="1164767" y="455790"/>
                  </a:lnTo>
                  <a:lnTo>
                    <a:pt x="1162570" y="463931"/>
                  </a:lnTo>
                  <a:lnTo>
                    <a:pt x="1160297" y="472935"/>
                  </a:lnTo>
                  <a:lnTo>
                    <a:pt x="1158354" y="481076"/>
                  </a:lnTo>
                  <a:lnTo>
                    <a:pt x="1156411" y="472503"/>
                  </a:lnTo>
                  <a:lnTo>
                    <a:pt x="1154442" y="464502"/>
                  </a:lnTo>
                  <a:lnTo>
                    <a:pt x="1152017" y="455371"/>
                  </a:lnTo>
                  <a:lnTo>
                    <a:pt x="1149591" y="446786"/>
                  </a:lnTo>
                  <a:lnTo>
                    <a:pt x="1106030" y="294640"/>
                  </a:lnTo>
                  <a:lnTo>
                    <a:pt x="1082027" y="294640"/>
                  </a:lnTo>
                  <a:lnTo>
                    <a:pt x="1146924" y="504063"/>
                  </a:lnTo>
                  <a:lnTo>
                    <a:pt x="1169657" y="504063"/>
                  </a:lnTo>
                  <a:lnTo>
                    <a:pt x="1176858" y="481076"/>
                  </a:lnTo>
                  <a:lnTo>
                    <a:pt x="1235316" y="294640"/>
                  </a:lnTo>
                  <a:close/>
                </a:path>
                <a:path w="2880995" h="508000">
                  <a:moveTo>
                    <a:pt x="1379969" y="479298"/>
                  </a:moveTo>
                  <a:lnTo>
                    <a:pt x="1277099" y="479298"/>
                  </a:lnTo>
                  <a:lnTo>
                    <a:pt x="1277099" y="408051"/>
                  </a:lnTo>
                  <a:lnTo>
                    <a:pt x="1369809" y="408051"/>
                  </a:lnTo>
                  <a:lnTo>
                    <a:pt x="1369809" y="383413"/>
                  </a:lnTo>
                  <a:lnTo>
                    <a:pt x="1277099" y="383413"/>
                  </a:lnTo>
                  <a:lnTo>
                    <a:pt x="1277099" y="319278"/>
                  </a:lnTo>
                  <a:lnTo>
                    <a:pt x="1376159" y="319278"/>
                  </a:lnTo>
                  <a:lnTo>
                    <a:pt x="1376159" y="294640"/>
                  </a:lnTo>
                  <a:lnTo>
                    <a:pt x="1255001" y="294640"/>
                  </a:lnTo>
                  <a:lnTo>
                    <a:pt x="1255001" y="504063"/>
                  </a:lnTo>
                  <a:lnTo>
                    <a:pt x="1379969" y="504063"/>
                  </a:lnTo>
                  <a:lnTo>
                    <a:pt x="1379969" y="479298"/>
                  </a:lnTo>
                  <a:close/>
                </a:path>
                <a:path w="2880995" h="508000">
                  <a:moveTo>
                    <a:pt x="1386065" y="153797"/>
                  </a:moveTo>
                  <a:lnTo>
                    <a:pt x="1373009" y="117894"/>
                  </a:lnTo>
                  <a:lnTo>
                    <a:pt x="1335100" y="96481"/>
                  </a:lnTo>
                  <a:lnTo>
                    <a:pt x="1293533" y="85496"/>
                  </a:lnTo>
                  <a:lnTo>
                    <a:pt x="1282065" y="81762"/>
                  </a:lnTo>
                  <a:lnTo>
                    <a:pt x="1273670" y="78066"/>
                  </a:lnTo>
                  <a:lnTo>
                    <a:pt x="1268336" y="74422"/>
                  </a:lnTo>
                  <a:lnTo>
                    <a:pt x="1263129" y="69596"/>
                  </a:lnTo>
                  <a:lnTo>
                    <a:pt x="1260589" y="63373"/>
                  </a:lnTo>
                  <a:lnTo>
                    <a:pt x="1260589" y="47104"/>
                  </a:lnTo>
                  <a:lnTo>
                    <a:pt x="1295184" y="24968"/>
                  </a:lnTo>
                  <a:lnTo>
                    <a:pt x="1306309" y="24384"/>
                  </a:lnTo>
                  <a:lnTo>
                    <a:pt x="1317117" y="25031"/>
                  </a:lnTo>
                  <a:lnTo>
                    <a:pt x="1350327" y="47117"/>
                  </a:lnTo>
                  <a:lnTo>
                    <a:pt x="1354823" y="64516"/>
                  </a:lnTo>
                  <a:lnTo>
                    <a:pt x="1380096" y="62484"/>
                  </a:lnTo>
                  <a:lnTo>
                    <a:pt x="1366545" y="24384"/>
                  </a:lnTo>
                  <a:lnTo>
                    <a:pt x="1326070" y="1841"/>
                  </a:lnTo>
                  <a:lnTo>
                    <a:pt x="1305293" y="0"/>
                  </a:lnTo>
                  <a:lnTo>
                    <a:pt x="1295425" y="444"/>
                  </a:lnTo>
                  <a:lnTo>
                    <a:pt x="1254264" y="15887"/>
                  </a:lnTo>
                  <a:lnTo>
                    <a:pt x="1235722" y="49885"/>
                  </a:lnTo>
                  <a:lnTo>
                    <a:pt x="1235189" y="57658"/>
                  </a:lnTo>
                  <a:lnTo>
                    <a:pt x="1235633" y="64719"/>
                  </a:lnTo>
                  <a:lnTo>
                    <a:pt x="1256753" y="99110"/>
                  </a:lnTo>
                  <a:lnTo>
                    <a:pt x="1301864" y="116332"/>
                  </a:lnTo>
                  <a:lnTo>
                    <a:pt x="1314361" y="119545"/>
                  </a:lnTo>
                  <a:lnTo>
                    <a:pt x="1324432" y="122326"/>
                  </a:lnTo>
                  <a:lnTo>
                    <a:pt x="1358760" y="143764"/>
                  </a:lnTo>
                  <a:lnTo>
                    <a:pt x="1360665" y="149606"/>
                  </a:lnTo>
                  <a:lnTo>
                    <a:pt x="1360665" y="162560"/>
                  </a:lnTo>
                  <a:lnTo>
                    <a:pt x="1358760" y="168529"/>
                  </a:lnTo>
                  <a:lnTo>
                    <a:pt x="1354950" y="173990"/>
                  </a:lnTo>
                  <a:lnTo>
                    <a:pt x="1351267" y="179578"/>
                  </a:lnTo>
                  <a:lnTo>
                    <a:pt x="1311262" y="191643"/>
                  </a:lnTo>
                  <a:lnTo>
                    <a:pt x="1302969" y="191262"/>
                  </a:lnTo>
                  <a:lnTo>
                    <a:pt x="1264323" y="173977"/>
                  </a:lnTo>
                  <a:lnTo>
                    <a:pt x="1252461" y="143383"/>
                  </a:lnTo>
                  <a:lnTo>
                    <a:pt x="1227569" y="145669"/>
                  </a:lnTo>
                  <a:lnTo>
                    <a:pt x="1238491" y="183388"/>
                  </a:lnTo>
                  <a:lnTo>
                    <a:pt x="1276870" y="211874"/>
                  </a:lnTo>
                  <a:lnTo>
                    <a:pt x="1312405" y="216535"/>
                  </a:lnTo>
                  <a:lnTo>
                    <a:pt x="1322920" y="216014"/>
                  </a:lnTo>
                  <a:lnTo>
                    <a:pt x="1365834" y="198462"/>
                  </a:lnTo>
                  <a:lnTo>
                    <a:pt x="1372336" y="191643"/>
                  </a:lnTo>
                  <a:lnTo>
                    <a:pt x="1376921" y="185293"/>
                  </a:lnTo>
                  <a:lnTo>
                    <a:pt x="1380921" y="177825"/>
                  </a:lnTo>
                  <a:lnTo>
                    <a:pt x="1383779" y="170078"/>
                  </a:lnTo>
                  <a:lnTo>
                    <a:pt x="1385493" y="162064"/>
                  </a:lnTo>
                  <a:lnTo>
                    <a:pt x="1386065" y="153797"/>
                  </a:lnTo>
                  <a:close/>
                </a:path>
                <a:path w="2880995" h="508000">
                  <a:moveTo>
                    <a:pt x="1559293" y="397256"/>
                  </a:moveTo>
                  <a:lnTo>
                    <a:pt x="1488427" y="397383"/>
                  </a:lnTo>
                  <a:lnTo>
                    <a:pt x="1488427" y="421894"/>
                  </a:lnTo>
                  <a:lnTo>
                    <a:pt x="1537576" y="421894"/>
                  </a:lnTo>
                  <a:lnTo>
                    <a:pt x="1537576" y="460883"/>
                  </a:lnTo>
                  <a:lnTo>
                    <a:pt x="1502968" y="480898"/>
                  </a:lnTo>
                  <a:lnTo>
                    <a:pt x="1488681" y="482600"/>
                  </a:lnTo>
                  <a:lnTo>
                    <a:pt x="1480502" y="482028"/>
                  </a:lnTo>
                  <a:lnTo>
                    <a:pt x="1444383" y="461924"/>
                  </a:lnTo>
                  <a:lnTo>
                    <a:pt x="1429131" y="424370"/>
                  </a:lnTo>
                  <a:lnTo>
                    <a:pt x="1427251" y="397256"/>
                  </a:lnTo>
                  <a:lnTo>
                    <a:pt x="1427607" y="387464"/>
                  </a:lnTo>
                  <a:lnTo>
                    <a:pt x="1436103" y="348996"/>
                  </a:lnTo>
                  <a:lnTo>
                    <a:pt x="1444231" y="335788"/>
                  </a:lnTo>
                  <a:lnTo>
                    <a:pt x="1448676" y="329438"/>
                  </a:lnTo>
                  <a:lnTo>
                    <a:pt x="1488427" y="314706"/>
                  </a:lnTo>
                  <a:lnTo>
                    <a:pt x="1496809" y="314706"/>
                  </a:lnTo>
                  <a:lnTo>
                    <a:pt x="1530134" y="339902"/>
                  </a:lnTo>
                  <a:lnTo>
                    <a:pt x="1536814" y="360045"/>
                  </a:lnTo>
                  <a:lnTo>
                    <a:pt x="1556880" y="353187"/>
                  </a:lnTo>
                  <a:lnTo>
                    <a:pt x="1541081" y="314706"/>
                  </a:lnTo>
                  <a:lnTo>
                    <a:pt x="1539595" y="312686"/>
                  </a:lnTo>
                  <a:lnTo>
                    <a:pt x="1505534" y="292912"/>
                  </a:lnTo>
                  <a:lnTo>
                    <a:pt x="1488300" y="291084"/>
                  </a:lnTo>
                  <a:lnTo>
                    <a:pt x="1476095" y="291884"/>
                  </a:lnTo>
                  <a:lnTo>
                    <a:pt x="1434973" y="311175"/>
                  </a:lnTo>
                  <a:lnTo>
                    <a:pt x="1410131" y="356781"/>
                  </a:lnTo>
                  <a:lnTo>
                    <a:pt x="1404353" y="400304"/>
                  </a:lnTo>
                  <a:lnTo>
                    <a:pt x="1404988" y="415378"/>
                  </a:lnTo>
                  <a:lnTo>
                    <a:pt x="1414640" y="456184"/>
                  </a:lnTo>
                  <a:lnTo>
                    <a:pt x="1445120" y="494411"/>
                  </a:lnTo>
                  <a:lnTo>
                    <a:pt x="1489951" y="507619"/>
                  </a:lnTo>
                  <a:lnTo>
                    <a:pt x="1499044" y="507123"/>
                  </a:lnTo>
                  <a:lnTo>
                    <a:pt x="1542745" y="489165"/>
                  </a:lnTo>
                  <a:lnTo>
                    <a:pt x="1559293" y="474853"/>
                  </a:lnTo>
                  <a:lnTo>
                    <a:pt x="1559293" y="397256"/>
                  </a:lnTo>
                  <a:close/>
                </a:path>
                <a:path w="2880995" h="508000">
                  <a:moveTo>
                    <a:pt x="1563738" y="3556"/>
                  </a:moveTo>
                  <a:lnTo>
                    <a:pt x="1406004" y="3556"/>
                  </a:lnTo>
                  <a:lnTo>
                    <a:pt x="1406004" y="28194"/>
                  </a:lnTo>
                  <a:lnTo>
                    <a:pt x="1471663" y="28194"/>
                  </a:lnTo>
                  <a:lnTo>
                    <a:pt x="1471663" y="212979"/>
                  </a:lnTo>
                  <a:lnTo>
                    <a:pt x="1497952" y="212979"/>
                  </a:lnTo>
                  <a:lnTo>
                    <a:pt x="1497952" y="28194"/>
                  </a:lnTo>
                  <a:lnTo>
                    <a:pt x="1563738" y="28194"/>
                  </a:lnTo>
                  <a:lnTo>
                    <a:pt x="1563738" y="3556"/>
                  </a:lnTo>
                  <a:close/>
                </a:path>
                <a:path w="2880995" h="508000">
                  <a:moveTo>
                    <a:pt x="1716773" y="479298"/>
                  </a:moveTo>
                  <a:lnTo>
                    <a:pt x="1613903" y="479298"/>
                  </a:lnTo>
                  <a:lnTo>
                    <a:pt x="1613903" y="408051"/>
                  </a:lnTo>
                  <a:lnTo>
                    <a:pt x="1706613" y="408051"/>
                  </a:lnTo>
                  <a:lnTo>
                    <a:pt x="1706613" y="383413"/>
                  </a:lnTo>
                  <a:lnTo>
                    <a:pt x="1613903" y="383413"/>
                  </a:lnTo>
                  <a:lnTo>
                    <a:pt x="1613903" y="319278"/>
                  </a:lnTo>
                  <a:lnTo>
                    <a:pt x="1712963" y="319278"/>
                  </a:lnTo>
                  <a:lnTo>
                    <a:pt x="1712963" y="294640"/>
                  </a:lnTo>
                  <a:lnTo>
                    <a:pt x="1591805" y="294640"/>
                  </a:lnTo>
                  <a:lnTo>
                    <a:pt x="1591805" y="504063"/>
                  </a:lnTo>
                  <a:lnTo>
                    <a:pt x="1716773" y="504063"/>
                  </a:lnTo>
                  <a:lnTo>
                    <a:pt x="1716773" y="479298"/>
                  </a:lnTo>
                  <a:close/>
                </a:path>
                <a:path w="2880995" h="508000">
                  <a:moveTo>
                    <a:pt x="1754492" y="212979"/>
                  </a:moveTo>
                  <a:lnTo>
                    <a:pt x="1729854" y="149606"/>
                  </a:lnTo>
                  <a:lnTo>
                    <a:pt x="1721065" y="127000"/>
                  </a:lnTo>
                  <a:lnTo>
                    <a:pt x="1693151" y="55194"/>
                  </a:lnTo>
                  <a:lnTo>
                    <a:pt x="1693151" y="127000"/>
                  </a:lnTo>
                  <a:lnTo>
                    <a:pt x="1625714" y="127000"/>
                  </a:lnTo>
                  <a:lnTo>
                    <a:pt x="1647558" y="65532"/>
                  </a:lnTo>
                  <a:lnTo>
                    <a:pt x="1650796" y="55613"/>
                  </a:lnTo>
                  <a:lnTo>
                    <a:pt x="1653654" y="45631"/>
                  </a:lnTo>
                  <a:lnTo>
                    <a:pt x="1656130" y="35610"/>
                  </a:lnTo>
                  <a:lnTo>
                    <a:pt x="1658226" y="25527"/>
                  </a:lnTo>
                  <a:lnTo>
                    <a:pt x="1660893" y="34607"/>
                  </a:lnTo>
                  <a:lnTo>
                    <a:pt x="1664144" y="44869"/>
                  </a:lnTo>
                  <a:lnTo>
                    <a:pt x="1667992" y="56324"/>
                  </a:lnTo>
                  <a:lnTo>
                    <a:pt x="1672450" y="68961"/>
                  </a:lnTo>
                  <a:lnTo>
                    <a:pt x="1693151" y="127000"/>
                  </a:lnTo>
                  <a:lnTo>
                    <a:pt x="1693151" y="55194"/>
                  </a:lnTo>
                  <a:lnTo>
                    <a:pt x="1681619" y="25527"/>
                  </a:lnTo>
                  <a:lnTo>
                    <a:pt x="1673085" y="3556"/>
                  </a:lnTo>
                  <a:lnTo>
                    <a:pt x="1644637" y="3556"/>
                  </a:lnTo>
                  <a:lnTo>
                    <a:pt x="1568310" y="212979"/>
                  </a:lnTo>
                  <a:lnTo>
                    <a:pt x="1596250" y="212979"/>
                  </a:lnTo>
                  <a:lnTo>
                    <a:pt x="1618094" y="149606"/>
                  </a:lnTo>
                  <a:lnTo>
                    <a:pt x="1701279" y="149606"/>
                  </a:lnTo>
                  <a:lnTo>
                    <a:pt x="1724520" y="212979"/>
                  </a:lnTo>
                  <a:lnTo>
                    <a:pt x="1754492" y="212979"/>
                  </a:lnTo>
                  <a:close/>
                </a:path>
                <a:path w="2880995" h="508000">
                  <a:moveTo>
                    <a:pt x="1868538" y="294640"/>
                  </a:moveTo>
                  <a:lnTo>
                    <a:pt x="1735696" y="294640"/>
                  </a:lnTo>
                  <a:lnTo>
                    <a:pt x="1735696" y="319278"/>
                  </a:lnTo>
                  <a:lnTo>
                    <a:pt x="1790941" y="319278"/>
                  </a:lnTo>
                  <a:lnTo>
                    <a:pt x="1790941" y="504063"/>
                  </a:lnTo>
                  <a:lnTo>
                    <a:pt x="1813166" y="504063"/>
                  </a:lnTo>
                  <a:lnTo>
                    <a:pt x="1813166" y="319278"/>
                  </a:lnTo>
                  <a:lnTo>
                    <a:pt x="1868538" y="319278"/>
                  </a:lnTo>
                  <a:lnTo>
                    <a:pt x="1868538" y="294640"/>
                  </a:lnTo>
                  <a:close/>
                </a:path>
                <a:path w="2880995" h="508000">
                  <a:moveTo>
                    <a:pt x="1931403" y="3556"/>
                  </a:moveTo>
                  <a:lnTo>
                    <a:pt x="1905114" y="3556"/>
                  </a:lnTo>
                  <a:lnTo>
                    <a:pt x="1905101" y="124587"/>
                  </a:lnTo>
                  <a:lnTo>
                    <a:pt x="1904339" y="142570"/>
                  </a:lnTo>
                  <a:lnTo>
                    <a:pt x="1885556" y="183756"/>
                  </a:lnTo>
                  <a:lnTo>
                    <a:pt x="1851393" y="191516"/>
                  </a:lnTo>
                  <a:lnTo>
                    <a:pt x="1843227" y="191096"/>
                  </a:lnTo>
                  <a:lnTo>
                    <a:pt x="1808937" y="170700"/>
                  </a:lnTo>
                  <a:lnTo>
                    <a:pt x="1801228" y="124587"/>
                  </a:lnTo>
                  <a:lnTo>
                    <a:pt x="1801228" y="3556"/>
                  </a:lnTo>
                  <a:lnTo>
                    <a:pt x="1774939" y="3556"/>
                  </a:lnTo>
                  <a:lnTo>
                    <a:pt x="1774939" y="124587"/>
                  </a:lnTo>
                  <a:lnTo>
                    <a:pt x="1775409" y="140309"/>
                  </a:lnTo>
                  <a:lnTo>
                    <a:pt x="1786991" y="186093"/>
                  </a:lnTo>
                  <a:lnTo>
                    <a:pt x="1817458" y="210858"/>
                  </a:lnTo>
                  <a:lnTo>
                    <a:pt x="1853679" y="216535"/>
                  </a:lnTo>
                  <a:lnTo>
                    <a:pt x="1867369" y="215823"/>
                  </a:lnTo>
                  <a:lnTo>
                    <a:pt x="1908327" y="198615"/>
                  </a:lnTo>
                  <a:lnTo>
                    <a:pt x="1927644" y="164592"/>
                  </a:lnTo>
                  <a:lnTo>
                    <a:pt x="1931403" y="124587"/>
                  </a:lnTo>
                  <a:lnTo>
                    <a:pt x="1931403" y="3556"/>
                  </a:lnTo>
                  <a:close/>
                </a:path>
                <a:path w="2880995" h="508000">
                  <a:moveTo>
                    <a:pt x="2028431" y="504063"/>
                  </a:moveTo>
                  <a:lnTo>
                    <a:pt x="2007628" y="440563"/>
                  </a:lnTo>
                  <a:lnTo>
                    <a:pt x="2000275" y="418084"/>
                  </a:lnTo>
                  <a:lnTo>
                    <a:pt x="1976742" y="346240"/>
                  </a:lnTo>
                  <a:lnTo>
                    <a:pt x="1976742" y="418084"/>
                  </a:lnTo>
                  <a:lnTo>
                    <a:pt x="1919973" y="418084"/>
                  </a:lnTo>
                  <a:lnTo>
                    <a:pt x="1938388" y="356616"/>
                  </a:lnTo>
                  <a:lnTo>
                    <a:pt x="1941093" y="346697"/>
                  </a:lnTo>
                  <a:lnTo>
                    <a:pt x="1943506" y="336715"/>
                  </a:lnTo>
                  <a:lnTo>
                    <a:pt x="1945614" y="326694"/>
                  </a:lnTo>
                  <a:lnTo>
                    <a:pt x="1947405" y="316611"/>
                  </a:lnTo>
                  <a:lnTo>
                    <a:pt x="1949589" y="325691"/>
                  </a:lnTo>
                  <a:lnTo>
                    <a:pt x="1952320" y="335953"/>
                  </a:lnTo>
                  <a:lnTo>
                    <a:pt x="1955584" y="347408"/>
                  </a:lnTo>
                  <a:lnTo>
                    <a:pt x="1959343" y="360045"/>
                  </a:lnTo>
                  <a:lnTo>
                    <a:pt x="1976742" y="418084"/>
                  </a:lnTo>
                  <a:lnTo>
                    <a:pt x="1976742" y="346240"/>
                  </a:lnTo>
                  <a:lnTo>
                    <a:pt x="1967039" y="316611"/>
                  </a:lnTo>
                  <a:lnTo>
                    <a:pt x="1959851" y="294640"/>
                  </a:lnTo>
                  <a:lnTo>
                    <a:pt x="1935975" y="294640"/>
                  </a:lnTo>
                  <a:lnTo>
                    <a:pt x="1871586" y="504063"/>
                  </a:lnTo>
                  <a:lnTo>
                    <a:pt x="1895208" y="504063"/>
                  </a:lnTo>
                  <a:lnTo>
                    <a:pt x="1913623" y="440563"/>
                  </a:lnTo>
                  <a:lnTo>
                    <a:pt x="1983600" y="440563"/>
                  </a:lnTo>
                  <a:lnTo>
                    <a:pt x="2003158" y="504063"/>
                  </a:lnTo>
                  <a:lnTo>
                    <a:pt x="2028431" y="504063"/>
                  </a:lnTo>
                  <a:close/>
                </a:path>
                <a:path w="2880995" h="508000">
                  <a:moveTo>
                    <a:pt x="2151494" y="212979"/>
                  </a:moveTo>
                  <a:lnTo>
                    <a:pt x="2116823" y="155956"/>
                  </a:lnTo>
                  <a:lnTo>
                    <a:pt x="2091423" y="124714"/>
                  </a:lnTo>
                  <a:lnTo>
                    <a:pt x="2083752" y="120015"/>
                  </a:lnTo>
                  <a:lnTo>
                    <a:pt x="2079104" y="117729"/>
                  </a:lnTo>
                  <a:lnTo>
                    <a:pt x="2121522" y="98298"/>
                  </a:lnTo>
                  <a:lnTo>
                    <a:pt x="2123198" y="96012"/>
                  </a:lnTo>
                  <a:lnTo>
                    <a:pt x="2127516" y="90182"/>
                  </a:lnTo>
                  <a:lnTo>
                    <a:pt x="2131809" y="81216"/>
                  </a:lnTo>
                  <a:lnTo>
                    <a:pt x="2134374" y="71412"/>
                  </a:lnTo>
                  <a:lnTo>
                    <a:pt x="2135238" y="60706"/>
                  </a:lnTo>
                  <a:lnTo>
                    <a:pt x="2134705" y="52235"/>
                  </a:lnTo>
                  <a:lnTo>
                    <a:pt x="2133142" y="44132"/>
                  </a:lnTo>
                  <a:lnTo>
                    <a:pt x="2130514" y="36423"/>
                  </a:lnTo>
                  <a:lnTo>
                    <a:pt x="2126831" y="29057"/>
                  </a:lnTo>
                  <a:lnTo>
                    <a:pt x="2125218" y="26670"/>
                  </a:lnTo>
                  <a:lnTo>
                    <a:pt x="2122398" y="22491"/>
                  </a:lnTo>
                  <a:lnTo>
                    <a:pt x="2117229" y="16979"/>
                  </a:lnTo>
                  <a:lnTo>
                    <a:pt x="2111349" y="12534"/>
                  </a:lnTo>
                  <a:lnTo>
                    <a:pt x="2108060" y="10845"/>
                  </a:lnTo>
                  <a:lnTo>
                    <a:pt x="2108060" y="60706"/>
                  </a:lnTo>
                  <a:lnTo>
                    <a:pt x="2108060" y="67437"/>
                  </a:lnTo>
                  <a:lnTo>
                    <a:pt x="2075129" y="94996"/>
                  </a:lnTo>
                  <a:lnTo>
                    <a:pt x="2059038" y="96012"/>
                  </a:lnTo>
                  <a:lnTo>
                    <a:pt x="2002396" y="96012"/>
                  </a:lnTo>
                  <a:lnTo>
                    <a:pt x="2002396" y="26670"/>
                  </a:lnTo>
                  <a:lnTo>
                    <a:pt x="2065388" y="26670"/>
                  </a:lnTo>
                  <a:lnTo>
                    <a:pt x="2102269" y="41376"/>
                  </a:lnTo>
                  <a:lnTo>
                    <a:pt x="2108060" y="60706"/>
                  </a:lnTo>
                  <a:lnTo>
                    <a:pt x="2108060" y="10845"/>
                  </a:lnTo>
                  <a:lnTo>
                    <a:pt x="2064372" y="3556"/>
                  </a:lnTo>
                  <a:lnTo>
                    <a:pt x="1976107" y="3556"/>
                  </a:lnTo>
                  <a:lnTo>
                    <a:pt x="1976107" y="212979"/>
                  </a:lnTo>
                  <a:lnTo>
                    <a:pt x="2002396" y="212979"/>
                  </a:lnTo>
                  <a:lnTo>
                    <a:pt x="2002396" y="120015"/>
                  </a:lnTo>
                  <a:lnTo>
                    <a:pt x="2039734" y="120015"/>
                  </a:lnTo>
                  <a:lnTo>
                    <a:pt x="2044687" y="120269"/>
                  </a:lnTo>
                  <a:lnTo>
                    <a:pt x="2047608" y="121031"/>
                  </a:lnTo>
                  <a:lnTo>
                    <a:pt x="2051672" y="122047"/>
                  </a:lnTo>
                  <a:lnTo>
                    <a:pt x="2081479" y="152768"/>
                  </a:lnTo>
                  <a:lnTo>
                    <a:pt x="2118347" y="212979"/>
                  </a:lnTo>
                  <a:lnTo>
                    <a:pt x="2151494" y="212979"/>
                  </a:lnTo>
                  <a:close/>
                </a:path>
                <a:path w="2880995" h="508000">
                  <a:moveTo>
                    <a:pt x="2195055" y="504063"/>
                  </a:moveTo>
                  <a:lnTo>
                    <a:pt x="2165845" y="447040"/>
                  </a:lnTo>
                  <a:lnTo>
                    <a:pt x="2139937" y="412242"/>
                  </a:lnTo>
                  <a:lnTo>
                    <a:pt x="2137981" y="411099"/>
                  </a:lnTo>
                  <a:lnTo>
                    <a:pt x="2134095" y="408813"/>
                  </a:lnTo>
                  <a:lnTo>
                    <a:pt x="2169782" y="389382"/>
                  </a:lnTo>
                  <a:lnTo>
                    <a:pt x="2171192" y="387096"/>
                  </a:lnTo>
                  <a:lnTo>
                    <a:pt x="2174798" y="381266"/>
                  </a:lnTo>
                  <a:lnTo>
                    <a:pt x="2178418" y="372300"/>
                  </a:lnTo>
                  <a:lnTo>
                    <a:pt x="2180602" y="362496"/>
                  </a:lnTo>
                  <a:lnTo>
                    <a:pt x="2181339" y="351790"/>
                  </a:lnTo>
                  <a:lnTo>
                    <a:pt x="2180882" y="343319"/>
                  </a:lnTo>
                  <a:lnTo>
                    <a:pt x="2166162" y="308063"/>
                  </a:lnTo>
                  <a:lnTo>
                    <a:pt x="2158479" y="301955"/>
                  </a:lnTo>
                  <a:lnTo>
                    <a:pt x="2158479" y="351790"/>
                  </a:lnTo>
                  <a:lnTo>
                    <a:pt x="2158479" y="358521"/>
                  </a:lnTo>
                  <a:lnTo>
                    <a:pt x="2127364" y="387096"/>
                  </a:lnTo>
                  <a:lnTo>
                    <a:pt x="2069579" y="387096"/>
                  </a:lnTo>
                  <a:lnTo>
                    <a:pt x="2069579" y="317754"/>
                  </a:lnTo>
                  <a:lnTo>
                    <a:pt x="2122538" y="317754"/>
                  </a:lnTo>
                  <a:lnTo>
                    <a:pt x="2156295" y="338251"/>
                  </a:lnTo>
                  <a:lnTo>
                    <a:pt x="2158479" y="351790"/>
                  </a:lnTo>
                  <a:lnTo>
                    <a:pt x="2158479" y="301955"/>
                  </a:lnTo>
                  <a:lnTo>
                    <a:pt x="2121649" y="294640"/>
                  </a:lnTo>
                  <a:lnTo>
                    <a:pt x="2047354" y="294640"/>
                  </a:lnTo>
                  <a:lnTo>
                    <a:pt x="2047354" y="504063"/>
                  </a:lnTo>
                  <a:lnTo>
                    <a:pt x="2069579" y="504063"/>
                  </a:lnTo>
                  <a:lnTo>
                    <a:pt x="2069579" y="411099"/>
                  </a:lnTo>
                  <a:lnTo>
                    <a:pt x="2100948" y="411099"/>
                  </a:lnTo>
                  <a:lnTo>
                    <a:pt x="2132241" y="437197"/>
                  </a:lnTo>
                  <a:lnTo>
                    <a:pt x="2167115" y="504063"/>
                  </a:lnTo>
                  <a:lnTo>
                    <a:pt x="2195055" y="504063"/>
                  </a:lnTo>
                  <a:close/>
                </a:path>
                <a:path w="2880995" h="508000">
                  <a:moveTo>
                    <a:pt x="2242172" y="294640"/>
                  </a:moveTo>
                  <a:lnTo>
                    <a:pt x="2219947" y="294640"/>
                  </a:lnTo>
                  <a:lnTo>
                    <a:pt x="2219947" y="504063"/>
                  </a:lnTo>
                  <a:lnTo>
                    <a:pt x="2242172" y="504063"/>
                  </a:lnTo>
                  <a:lnTo>
                    <a:pt x="2242172" y="294640"/>
                  </a:lnTo>
                  <a:close/>
                </a:path>
                <a:path w="2880995" h="508000">
                  <a:moveTo>
                    <a:pt x="2339708" y="212979"/>
                  </a:moveTo>
                  <a:lnTo>
                    <a:pt x="2315070" y="149606"/>
                  </a:lnTo>
                  <a:lnTo>
                    <a:pt x="2306282" y="127000"/>
                  </a:lnTo>
                  <a:lnTo>
                    <a:pt x="2278367" y="55194"/>
                  </a:lnTo>
                  <a:lnTo>
                    <a:pt x="2278367" y="127000"/>
                  </a:lnTo>
                  <a:lnTo>
                    <a:pt x="2210930" y="127000"/>
                  </a:lnTo>
                  <a:lnTo>
                    <a:pt x="2232774" y="65532"/>
                  </a:lnTo>
                  <a:lnTo>
                    <a:pt x="2236012" y="55613"/>
                  </a:lnTo>
                  <a:lnTo>
                    <a:pt x="2238870" y="45631"/>
                  </a:lnTo>
                  <a:lnTo>
                    <a:pt x="2241346" y="35610"/>
                  </a:lnTo>
                  <a:lnTo>
                    <a:pt x="2243442" y="25527"/>
                  </a:lnTo>
                  <a:lnTo>
                    <a:pt x="2246109" y="34607"/>
                  </a:lnTo>
                  <a:lnTo>
                    <a:pt x="2249360" y="44869"/>
                  </a:lnTo>
                  <a:lnTo>
                    <a:pt x="2253208" y="56324"/>
                  </a:lnTo>
                  <a:lnTo>
                    <a:pt x="2257666" y="68961"/>
                  </a:lnTo>
                  <a:lnTo>
                    <a:pt x="2278367" y="127000"/>
                  </a:lnTo>
                  <a:lnTo>
                    <a:pt x="2278367" y="55194"/>
                  </a:lnTo>
                  <a:lnTo>
                    <a:pt x="2266835" y="25527"/>
                  </a:lnTo>
                  <a:lnTo>
                    <a:pt x="2258301" y="3556"/>
                  </a:lnTo>
                  <a:lnTo>
                    <a:pt x="2229853" y="3556"/>
                  </a:lnTo>
                  <a:lnTo>
                    <a:pt x="2153526" y="212979"/>
                  </a:lnTo>
                  <a:lnTo>
                    <a:pt x="2181466" y="212979"/>
                  </a:lnTo>
                  <a:lnTo>
                    <a:pt x="2203310" y="149606"/>
                  </a:lnTo>
                  <a:lnTo>
                    <a:pt x="2286495" y="149606"/>
                  </a:lnTo>
                  <a:lnTo>
                    <a:pt x="2309736" y="212979"/>
                  </a:lnTo>
                  <a:lnTo>
                    <a:pt x="2339708" y="212979"/>
                  </a:lnTo>
                  <a:close/>
                </a:path>
                <a:path w="2880995" h="508000">
                  <a:moveTo>
                    <a:pt x="2418575" y="504063"/>
                  </a:moveTo>
                  <a:lnTo>
                    <a:pt x="2397772" y="440563"/>
                  </a:lnTo>
                  <a:lnTo>
                    <a:pt x="2390419" y="418084"/>
                  </a:lnTo>
                  <a:lnTo>
                    <a:pt x="2366886" y="346240"/>
                  </a:lnTo>
                  <a:lnTo>
                    <a:pt x="2366886" y="418084"/>
                  </a:lnTo>
                  <a:lnTo>
                    <a:pt x="2310117" y="418084"/>
                  </a:lnTo>
                  <a:lnTo>
                    <a:pt x="2328532" y="356616"/>
                  </a:lnTo>
                  <a:lnTo>
                    <a:pt x="2331237" y="346697"/>
                  </a:lnTo>
                  <a:lnTo>
                    <a:pt x="2333650" y="336715"/>
                  </a:lnTo>
                  <a:lnTo>
                    <a:pt x="2335758" y="326694"/>
                  </a:lnTo>
                  <a:lnTo>
                    <a:pt x="2337549" y="316611"/>
                  </a:lnTo>
                  <a:lnTo>
                    <a:pt x="2339733" y="325691"/>
                  </a:lnTo>
                  <a:lnTo>
                    <a:pt x="2342464" y="335953"/>
                  </a:lnTo>
                  <a:lnTo>
                    <a:pt x="2345728" y="347408"/>
                  </a:lnTo>
                  <a:lnTo>
                    <a:pt x="2349487" y="360045"/>
                  </a:lnTo>
                  <a:lnTo>
                    <a:pt x="2366886" y="418084"/>
                  </a:lnTo>
                  <a:lnTo>
                    <a:pt x="2366886" y="346240"/>
                  </a:lnTo>
                  <a:lnTo>
                    <a:pt x="2357183" y="316611"/>
                  </a:lnTo>
                  <a:lnTo>
                    <a:pt x="2349995" y="294640"/>
                  </a:lnTo>
                  <a:lnTo>
                    <a:pt x="2326119" y="294640"/>
                  </a:lnTo>
                  <a:lnTo>
                    <a:pt x="2261730" y="504063"/>
                  </a:lnTo>
                  <a:lnTo>
                    <a:pt x="2285352" y="504063"/>
                  </a:lnTo>
                  <a:lnTo>
                    <a:pt x="2303767" y="440563"/>
                  </a:lnTo>
                  <a:lnTo>
                    <a:pt x="2373744" y="440563"/>
                  </a:lnTo>
                  <a:lnTo>
                    <a:pt x="2393302" y="504063"/>
                  </a:lnTo>
                  <a:lnTo>
                    <a:pt x="2418575" y="504063"/>
                  </a:lnTo>
                  <a:close/>
                </a:path>
                <a:path w="2880995" h="508000">
                  <a:moveTo>
                    <a:pt x="2517762" y="3556"/>
                  </a:moveTo>
                  <a:lnTo>
                    <a:pt x="2492489" y="3556"/>
                  </a:lnTo>
                  <a:lnTo>
                    <a:pt x="2492489" y="168021"/>
                  </a:lnTo>
                  <a:lnTo>
                    <a:pt x="2416454" y="48387"/>
                  </a:lnTo>
                  <a:lnTo>
                    <a:pt x="2387968" y="3556"/>
                  </a:lnTo>
                  <a:lnTo>
                    <a:pt x="2361044" y="3556"/>
                  </a:lnTo>
                  <a:lnTo>
                    <a:pt x="2361044" y="212979"/>
                  </a:lnTo>
                  <a:lnTo>
                    <a:pt x="2386317" y="212979"/>
                  </a:lnTo>
                  <a:lnTo>
                    <a:pt x="2386317" y="48387"/>
                  </a:lnTo>
                  <a:lnTo>
                    <a:pt x="2490711" y="212979"/>
                  </a:lnTo>
                  <a:lnTo>
                    <a:pt x="2517762" y="212979"/>
                  </a:lnTo>
                  <a:lnTo>
                    <a:pt x="2517762" y="168021"/>
                  </a:lnTo>
                  <a:lnTo>
                    <a:pt x="2517762" y="3556"/>
                  </a:lnTo>
                  <a:close/>
                </a:path>
                <a:path w="2880995" h="508000">
                  <a:moveTo>
                    <a:pt x="2568943" y="294640"/>
                  </a:moveTo>
                  <a:lnTo>
                    <a:pt x="2547607" y="294640"/>
                  </a:lnTo>
                  <a:lnTo>
                    <a:pt x="2547607" y="459105"/>
                  </a:lnTo>
                  <a:lnTo>
                    <a:pt x="2483675" y="339471"/>
                  </a:lnTo>
                  <a:lnTo>
                    <a:pt x="2459723" y="294640"/>
                  </a:lnTo>
                  <a:lnTo>
                    <a:pt x="2436863" y="294640"/>
                  </a:lnTo>
                  <a:lnTo>
                    <a:pt x="2436863" y="504063"/>
                  </a:lnTo>
                  <a:lnTo>
                    <a:pt x="2458199" y="504063"/>
                  </a:lnTo>
                  <a:lnTo>
                    <a:pt x="2458199" y="339471"/>
                  </a:lnTo>
                  <a:lnTo>
                    <a:pt x="2546210" y="504063"/>
                  </a:lnTo>
                  <a:lnTo>
                    <a:pt x="2568943" y="504063"/>
                  </a:lnTo>
                  <a:lnTo>
                    <a:pt x="2568943" y="459105"/>
                  </a:lnTo>
                  <a:lnTo>
                    <a:pt x="2568943" y="294640"/>
                  </a:lnTo>
                  <a:close/>
                </a:path>
                <a:path w="2880995" h="508000">
                  <a:moveTo>
                    <a:pt x="2705201" y="3556"/>
                  </a:moveTo>
                  <a:lnTo>
                    <a:pt x="2547480" y="3556"/>
                  </a:lnTo>
                  <a:lnTo>
                    <a:pt x="2547480" y="28194"/>
                  </a:lnTo>
                  <a:lnTo>
                    <a:pt x="2613139" y="28194"/>
                  </a:lnTo>
                  <a:lnTo>
                    <a:pt x="2613139" y="212979"/>
                  </a:lnTo>
                  <a:lnTo>
                    <a:pt x="2639415" y="212979"/>
                  </a:lnTo>
                  <a:lnTo>
                    <a:pt x="2639415" y="28194"/>
                  </a:lnTo>
                  <a:lnTo>
                    <a:pt x="2705201" y="28194"/>
                  </a:lnTo>
                  <a:lnTo>
                    <a:pt x="2705201" y="3556"/>
                  </a:lnTo>
                  <a:close/>
                </a:path>
                <a:path w="2880995" h="508000">
                  <a:moveTo>
                    <a:pt x="2758287" y="399415"/>
                  </a:moveTo>
                  <a:lnTo>
                    <a:pt x="2752775" y="356222"/>
                  </a:lnTo>
                  <a:lnTo>
                    <a:pt x="2736532" y="321348"/>
                  </a:lnTo>
                  <a:lnTo>
                    <a:pt x="2735440" y="320078"/>
                  </a:lnTo>
                  <a:lnTo>
                    <a:pt x="2735440" y="399415"/>
                  </a:lnTo>
                  <a:lnTo>
                    <a:pt x="2734411" y="418541"/>
                  </a:lnTo>
                  <a:lnTo>
                    <a:pt x="2719311" y="461899"/>
                  </a:lnTo>
                  <a:lnTo>
                    <a:pt x="2678036" y="483870"/>
                  </a:lnTo>
                  <a:lnTo>
                    <a:pt x="2666250" y="482511"/>
                  </a:lnTo>
                  <a:lnTo>
                    <a:pt x="2630043" y="450227"/>
                  </a:lnTo>
                  <a:lnTo>
                    <a:pt x="2620886" y="402463"/>
                  </a:lnTo>
                  <a:lnTo>
                    <a:pt x="2621953" y="380542"/>
                  </a:lnTo>
                  <a:lnTo>
                    <a:pt x="2637904" y="335026"/>
                  </a:lnTo>
                  <a:lnTo>
                    <a:pt x="2678417" y="314706"/>
                  </a:lnTo>
                  <a:lnTo>
                    <a:pt x="2686481" y="315379"/>
                  </a:lnTo>
                  <a:lnTo>
                    <a:pt x="2719971" y="337908"/>
                  </a:lnTo>
                  <a:lnTo>
                    <a:pt x="2733700" y="375513"/>
                  </a:lnTo>
                  <a:lnTo>
                    <a:pt x="2735440" y="399415"/>
                  </a:lnTo>
                  <a:lnTo>
                    <a:pt x="2735440" y="320078"/>
                  </a:lnTo>
                  <a:lnTo>
                    <a:pt x="2700324" y="294411"/>
                  </a:lnTo>
                  <a:lnTo>
                    <a:pt x="2678277" y="290957"/>
                  </a:lnTo>
                  <a:lnTo>
                    <a:pt x="2661374" y="292798"/>
                  </a:lnTo>
                  <a:lnTo>
                    <a:pt x="2620378" y="320421"/>
                  </a:lnTo>
                  <a:lnTo>
                    <a:pt x="2603627" y="355587"/>
                  </a:lnTo>
                  <a:lnTo>
                    <a:pt x="2598153" y="399669"/>
                  </a:lnTo>
                  <a:lnTo>
                    <a:pt x="2598039" y="402463"/>
                  </a:lnTo>
                  <a:lnTo>
                    <a:pt x="2598623" y="415709"/>
                  </a:lnTo>
                  <a:lnTo>
                    <a:pt x="2607678" y="454406"/>
                  </a:lnTo>
                  <a:lnTo>
                    <a:pt x="2635872" y="493395"/>
                  </a:lnTo>
                  <a:lnTo>
                    <a:pt x="2678150" y="507619"/>
                  </a:lnTo>
                  <a:lnTo>
                    <a:pt x="2688894" y="506818"/>
                  </a:lnTo>
                  <a:lnTo>
                    <a:pt x="2727706" y="487451"/>
                  </a:lnTo>
                  <a:lnTo>
                    <a:pt x="2730906" y="483870"/>
                  </a:lnTo>
                  <a:lnTo>
                    <a:pt x="2735542" y="478713"/>
                  </a:lnTo>
                  <a:lnTo>
                    <a:pt x="2752509" y="443585"/>
                  </a:lnTo>
                  <a:lnTo>
                    <a:pt x="2758173" y="402463"/>
                  </a:lnTo>
                  <a:lnTo>
                    <a:pt x="2758287" y="399415"/>
                  </a:lnTo>
                  <a:close/>
                </a:path>
                <a:path w="2880995" h="508000">
                  <a:moveTo>
                    <a:pt x="2880601" y="188341"/>
                  </a:moveTo>
                  <a:lnTo>
                    <a:pt x="2758427" y="188341"/>
                  </a:lnTo>
                  <a:lnTo>
                    <a:pt x="2758427" y="117221"/>
                  </a:lnTo>
                  <a:lnTo>
                    <a:pt x="2868536" y="117221"/>
                  </a:lnTo>
                  <a:lnTo>
                    <a:pt x="2868536" y="93091"/>
                  </a:lnTo>
                  <a:lnTo>
                    <a:pt x="2758427" y="93091"/>
                  </a:lnTo>
                  <a:lnTo>
                    <a:pt x="2758427" y="28321"/>
                  </a:lnTo>
                  <a:lnTo>
                    <a:pt x="2876029" y="28321"/>
                  </a:lnTo>
                  <a:lnTo>
                    <a:pt x="2876029" y="4191"/>
                  </a:lnTo>
                  <a:lnTo>
                    <a:pt x="2732138" y="4191"/>
                  </a:lnTo>
                  <a:lnTo>
                    <a:pt x="2732138" y="28321"/>
                  </a:lnTo>
                  <a:lnTo>
                    <a:pt x="2732138" y="93091"/>
                  </a:lnTo>
                  <a:lnTo>
                    <a:pt x="2732138" y="117221"/>
                  </a:lnTo>
                  <a:lnTo>
                    <a:pt x="2732138" y="188341"/>
                  </a:lnTo>
                  <a:lnTo>
                    <a:pt x="2732138" y="212471"/>
                  </a:lnTo>
                  <a:lnTo>
                    <a:pt x="2880601" y="212471"/>
                  </a:lnTo>
                  <a:lnTo>
                    <a:pt x="2880601" y="188341"/>
                  </a:lnTo>
                  <a:close/>
                </a:path>
              </a:pathLst>
            </a:custGeom>
            <a:solidFill>
              <a:srgbClr val="FFFFFF"/>
            </a:solidFill>
          </p:spPr>
          <p:txBody>
            <a:bodyPr wrap="square" lIns="0" tIns="0" rIns="0" bIns="0" rtlCol="0"/>
            <a:lstStyle/>
            <a:p>
              <a:endParaRPr/>
            </a:p>
          </p:txBody>
        </p:sp>
        <p:sp>
          <p:nvSpPr>
            <p:cNvPr id="45" name="object 45"/>
            <p:cNvSpPr/>
            <p:nvPr/>
          </p:nvSpPr>
          <p:spPr>
            <a:xfrm>
              <a:off x="460324" y="1515109"/>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4"/>
                  </a:lnTo>
                  <a:lnTo>
                    <a:pt x="149656" y="91821"/>
                  </a:lnTo>
                  <a:lnTo>
                    <a:pt x="167110" y="91821"/>
                  </a:lnTo>
                  <a:lnTo>
                    <a:pt x="169011" y="89534"/>
                  </a:lnTo>
                  <a:lnTo>
                    <a:pt x="174078" y="77597"/>
                  </a:lnTo>
                  <a:lnTo>
                    <a:pt x="175348" y="70866"/>
                  </a:lnTo>
                  <a:lnTo>
                    <a:pt x="175348" y="56515"/>
                  </a:lnTo>
                  <a:lnTo>
                    <a:pt x="174205" y="50165"/>
                  </a:lnTo>
                  <a:lnTo>
                    <a:pt x="169608" y="38480"/>
                  </a:lnTo>
                  <a:lnTo>
                    <a:pt x="167528" y="35687"/>
                  </a:lnTo>
                  <a:close/>
                </a:path>
                <a:path w="278765" h="128269">
                  <a:moveTo>
                    <a:pt x="151980" y="26034"/>
                  </a:moveTo>
                  <a:lnTo>
                    <a:pt x="141566" y="26034"/>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4"/>
                  </a:lnTo>
                  <a:close/>
                </a:path>
                <a:path w="278765" h="128269">
                  <a:moveTo>
                    <a:pt x="226059" y="26034"/>
                  </a:moveTo>
                  <a:lnTo>
                    <a:pt x="208025" y="26034"/>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4"/>
                  </a:lnTo>
                  <a:lnTo>
                    <a:pt x="201993" y="84836"/>
                  </a:lnTo>
                  <a:lnTo>
                    <a:pt x="198145" y="80264"/>
                  </a:lnTo>
                  <a:lnTo>
                    <a:pt x="196214" y="73278"/>
                  </a:lnTo>
                  <a:lnTo>
                    <a:pt x="210718" y="36195"/>
                  </a:lnTo>
                  <a:lnTo>
                    <a:pt x="240130" y="36195"/>
                  </a:lnTo>
                  <a:lnTo>
                    <a:pt x="239852" y="35814"/>
                  </a:lnTo>
                  <a:lnTo>
                    <a:pt x="233819" y="29209"/>
                  </a:lnTo>
                  <a:lnTo>
                    <a:pt x="226059" y="26034"/>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4"/>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5"/>
                  </a:lnTo>
                  <a:lnTo>
                    <a:pt x="278269" y="41655"/>
                  </a:lnTo>
                  <a:lnTo>
                    <a:pt x="278269" y="27686"/>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46" name="object 46"/>
            <p:cNvPicPr/>
            <p:nvPr/>
          </p:nvPicPr>
          <p:blipFill>
            <a:blip r:embed="rId22" cstate="screen">
              <a:extLst>
                <a:ext uri="{28A0092B-C50C-407E-A947-70E740481C1C}">
                  <a14:useLocalDpi xmlns:a14="http://schemas.microsoft.com/office/drawing/2010/main"/>
                </a:ext>
              </a:extLst>
            </a:blip>
            <a:stretch>
              <a:fillRect/>
            </a:stretch>
          </p:blipFill>
          <p:spPr>
            <a:xfrm>
              <a:off x="1076718" y="1513331"/>
              <a:ext cx="1310881" cy="103758"/>
            </a:xfrm>
            <a:prstGeom prst="rect">
              <a:avLst/>
            </a:prstGeom>
          </p:spPr>
        </p:pic>
        <p:sp>
          <p:nvSpPr>
            <p:cNvPr id="47" name="object 47"/>
            <p:cNvSpPr/>
            <p:nvPr/>
          </p:nvSpPr>
          <p:spPr>
            <a:xfrm>
              <a:off x="466940" y="1682114"/>
              <a:ext cx="264795" cy="102870"/>
            </a:xfrm>
            <a:custGeom>
              <a:avLst/>
              <a:gdLst/>
              <a:ahLst/>
              <a:cxnLst/>
              <a:rect l="l" t="t" r="r" b="b"/>
              <a:pathLst>
                <a:path w="264795" h="102869">
                  <a:moveTo>
                    <a:pt x="40068" y="635"/>
                  </a:moveTo>
                  <a:lnTo>
                    <a:pt x="0" y="635"/>
                  </a:lnTo>
                  <a:lnTo>
                    <a:pt x="0" y="100965"/>
                  </a:lnTo>
                  <a:lnTo>
                    <a:pt x="11950" y="100965"/>
                  </a:lnTo>
                  <a:lnTo>
                    <a:pt x="11950" y="60198"/>
                  </a:lnTo>
                  <a:lnTo>
                    <a:pt x="35115" y="60198"/>
                  </a:lnTo>
                  <a:lnTo>
                    <a:pt x="64104" y="48260"/>
                  </a:lnTo>
                  <a:lnTo>
                    <a:pt x="11950" y="48260"/>
                  </a:lnTo>
                  <a:lnTo>
                    <a:pt x="11950" y="12446"/>
                  </a:lnTo>
                  <a:lnTo>
                    <a:pt x="64662" y="12446"/>
                  </a:lnTo>
                  <a:lnTo>
                    <a:pt x="64376" y="11811"/>
                  </a:lnTo>
                  <a:lnTo>
                    <a:pt x="61963" y="8509"/>
                  </a:lnTo>
                  <a:lnTo>
                    <a:pt x="55956" y="3937"/>
                  </a:lnTo>
                  <a:lnTo>
                    <a:pt x="52247" y="2413"/>
                  </a:lnTo>
                  <a:lnTo>
                    <a:pt x="44640" y="889"/>
                  </a:lnTo>
                  <a:lnTo>
                    <a:pt x="40068" y="635"/>
                  </a:lnTo>
                  <a:close/>
                </a:path>
                <a:path w="264795" h="102869">
                  <a:moveTo>
                    <a:pt x="64662" y="12446"/>
                  </a:moveTo>
                  <a:lnTo>
                    <a:pt x="40474" y="12446"/>
                  </a:lnTo>
                  <a:lnTo>
                    <a:pt x="44195" y="12700"/>
                  </a:lnTo>
                  <a:lnTo>
                    <a:pt x="49326" y="14350"/>
                  </a:lnTo>
                  <a:lnTo>
                    <a:pt x="51841" y="16256"/>
                  </a:lnTo>
                  <a:lnTo>
                    <a:pt x="53759" y="19303"/>
                  </a:lnTo>
                  <a:lnTo>
                    <a:pt x="55664" y="22225"/>
                  </a:lnTo>
                  <a:lnTo>
                    <a:pt x="56616" y="25781"/>
                  </a:lnTo>
                  <a:lnTo>
                    <a:pt x="56616" y="35814"/>
                  </a:lnTo>
                  <a:lnTo>
                    <a:pt x="54990" y="40386"/>
                  </a:lnTo>
                  <a:lnTo>
                    <a:pt x="48501" y="46736"/>
                  </a:lnTo>
                  <a:lnTo>
                    <a:pt x="43027" y="48260"/>
                  </a:lnTo>
                  <a:lnTo>
                    <a:pt x="64104" y="48260"/>
                  </a:lnTo>
                  <a:lnTo>
                    <a:pt x="66497" y="45339"/>
                  </a:lnTo>
                  <a:lnTo>
                    <a:pt x="68935" y="38226"/>
                  </a:lnTo>
                  <a:lnTo>
                    <a:pt x="68935" y="24638"/>
                  </a:lnTo>
                  <a:lnTo>
                    <a:pt x="68021" y="20066"/>
                  </a:lnTo>
                  <a:lnTo>
                    <a:pt x="66205" y="15875"/>
                  </a:lnTo>
                  <a:lnTo>
                    <a:pt x="64662" y="12446"/>
                  </a:lnTo>
                  <a:close/>
                </a:path>
                <a:path w="264795" h="102869">
                  <a:moveTo>
                    <a:pt x="133124" y="36829"/>
                  </a:moveTo>
                  <a:lnTo>
                    <a:pt x="114045" y="36829"/>
                  </a:lnTo>
                  <a:lnTo>
                    <a:pt x="118262" y="38226"/>
                  </a:lnTo>
                  <a:lnTo>
                    <a:pt x="121094" y="41021"/>
                  </a:lnTo>
                  <a:lnTo>
                    <a:pt x="123189" y="43052"/>
                  </a:lnTo>
                  <a:lnTo>
                    <a:pt x="124231" y="46609"/>
                  </a:lnTo>
                  <a:lnTo>
                    <a:pt x="124167" y="54864"/>
                  </a:lnTo>
                  <a:lnTo>
                    <a:pt x="119938" y="56515"/>
                  </a:lnTo>
                  <a:lnTo>
                    <a:pt x="113347" y="57912"/>
                  </a:lnTo>
                  <a:lnTo>
                    <a:pt x="104393" y="59054"/>
                  </a:lnTo>
                  <a:lnTo>
                    <a:pt x="99999" y="59690"/>
                  </a:lnTo>
                  <a:lnTo>
                    <a:pt x="78638" y="78232"/>
                  </a:lnTo>
                  <a:lnTo>
                    <a:pt x="78638" y="87884"/>
                  </a:lnTo>
                  <a:lnTo>
                    <a:pt x="80568" y="92837"/>
                  </a:lnTo>
                  <a:lnTo>
                    <a:pt x="88290" y="100711"/>
                  </a:lnTo>
                  <a:lnTo>
                    <a:pt x="93814" y="102616"/>
                  </a:lnTo>
                  <a:lnTo>
                    <a:pt x="105359" y="102616"/>
                  </a:lnTo>
                  <a:lnTo>
                    <a:pt x="109435" y="101853"/>
                  </a:lnTo>
                  <a:lnTo>
                    <a:pt x="117030" y="98551"/>
                  </a:lnTo>
                  <a:lnTo>
                    <a:pt x="120992" y="95885"/>
                  </a:lnTo>
                  <a:lnTo>
                    <a:pt x="124036" y="92964"/>
                  </a:lnTo>
                  <a:lnTo>
                    <a:pt x="99339" y="92964"/>
                  </a:lnTo>
                  <a:lnTo>
                    <a:pt x="96062" y="91821"/>
                  </a:lnTo>
                  <a:lnTo>
                    <a:pt x="91592" y="87502"/>
                  </a:lnTo>
                  <a:lnTo>
                    <a:pt x="90576" y="84963"/>
                  </a:lnTo>
                  <a:lnTo>
                    <a:pt x="90474" y="79248"/>
                  </a:lnTo>
                  <a:lnTo>
                    <a:pt x="90982" y="77343"/>
                  </a:lnTo>
                  <a:lnTo>
                    <a:pt x="114109" y="67818"/>
                  </a:lnTo>
                  <a:lnTo>
                    <a:pt x="120141" y="66294"/>
                  </a:lnTo>
                  <a:lnTo>
                    <a:pt x="124167" y="64516"/>
                  </a:lnTo>
                  <a:lnTo>
                    <a:pt x="135381" y="64516"/>
                  </a:lnTo>
                  <a:lnTo>
                    <a:pt x="135287" y="46609"/>
                  </a:lnTo>
                  <a:lnTo>
                    <a:pt x="135204" y="44831"/>
                  </a:lnTo>
                  <a:lnTo>
                    <a:pt x="134835" y="42672"/>
                  </a:lnTo>
                  <a:lnTo>
                    <a:pt x="134175" y="39370"/>
                  </a:lnTo>
                  <a:lnTo>
                    <a:pt x="133124" y="36829"/>
                  </a:lnTo>
                  <a:close/>
                </a:path>
                <a:path w="264795" h="102869">
                  <a:moveTo>
                    <a:pt x="136054" y="91948"/>
                  </a:moveTo>
                  <a:lnTo>
                    <a:pt x="125094" y="91948"/>
                  </a:lnTo>
                  <a:lnTo>
                    <a:pt x="125425" y="95376"/>
                  </a:lnTo>
                  <a:lnTo>
                    <a:pt x="126100" y="98171"/>
                  </a:lnTo>
                  <a:lnTo>
                    <a:pt x="126219" y="98551"/>
                  </a:lnTo>
                  <a:lnTo>
                    <a:pt x="127317" y="100965"/>
                  </a:lnTo>
                  <a:lnTo>
                    <a:pt x="138899" y="100965"/>
                  </a:lnTo>
                  <a:lnTo>
                    <a:pt x="137502" y="98171"/>
                  </a:lnTo>
                  <a:lnTo>
                    <a:pt x="136563" y="95250"/>
                  </a:lnTo>
                  <a:lnTo>
                    <a:pt x="136054" y="91948"/>
                  </a:lnTo>
                  <a:close/>
                </a:path>
                <a:path w="264795" h="102869">
                  <a:moveTo>
                    <a:pt x="135381" y="64516"/>
                  </a:moveTo>
                  <a:lnTo>
                    <a:pt x="124167" y="64516"/>
                  </a:lnTo>
                  <a:lnTo>
                    <a:pt x="124093" y="74929"/>
                  </a:lnTo>
                  <a:lnTo>
                    <a:pt x="123570" y="78486"/>
                  </a:lnTo>
                  <a:lnTo>
                    <a:pt x="120827" y="84963"/>
                  </a:lnTo>
                  <a:lnTo>
                    <a:pt x="118376" y="87757"/>
                  </a:lnTo>
                  <a:lnTo>
                    <a:pt x="115049" y="89789"/>
                  </a:lnTo>
                  <a:lnTo>
                    <a:pt x="111721" y="91948"/>
                  </a:lnTo>
                  <a:lnTo>
                    <a:pt x="107924" y="92964"/>
                  </a:lnTo>
                  <a:lnTo>
                    <a:pt x="124036" y="92964"/>
                  </a:lnTo>
                  <a:lnTo>
                    <a:pt x="125094" y="91948"/>
                  </a:lnTo>
                  <a:lnTo>
                    <a:pt x="136054" y="91948"/>
                  </a:lnTo>
                  <a:lnTo>
                    <a:pt x="135623" y="89153"/>
                  </a:lnTo>
                  <a:lnTo>
                    <a:pt x="135475" y="84709"/>
                  </a:lnTo>
                  <a:lnTo>
                    <a:pt x="135381" y="64516"/>
                  </a:lnTo>
                  <a:close/>
                </a:path>
                <a:path w="264795" h="102869">
                  <a:moveTo>
                    <a:pt x="115646" y="26670"/>
                  </a:moveTo>
                  <a:lnTo>
                    <a:pt x="104432" y="26670"/>
                  </a:lnTo>
                  <a:lnTo>
                    <a:pt x="99479" y="27432"/>
                  </a:lnTo>
                  <a:lnTo>
                    <a:pt x="95211" y="29210"/>
                  </a:lnTo>
                  <a:lnTo>
                    <a:pt x="90944" y="30861"/>
                  </a:lnTo>
                  <a:lnTo>
                    <a:pt x="87680" y="33274"/>
                  </a:lnTo>
                  <a:lnTo>
                    <a:pt x="83159" y="39624"/>
                  </a:lnTo>
                  <a:lnTo>
                    <a:pt x="81533" y="43815"/>
                  </a:lnTo>
                  <a:lnTo>
                    <a:pt x="80543" y="49022"/>
                  </a:lnTo>
                  <a:lnTo>
                    <a:pt x="91389" y="50673"/>
                  </a:lnTo>
                  <a:lnTo>
                    <a:pt x="92582" y="45466"/>
                  </a:lnTo>
                  <a:lnTo>
                    <a:pt x="94424" y="41910"/>
                  </a:lnTo>
                  <a:lnTo>
                    <a:pt x="99390" y="37846"/>
                  </a:lnTo>
                  <a:lnTo>
                    <a:pt x="103238" y="36829"/>
                  </a:lnTo>
                  <a:lnTo>
                    <a:pt x="133124" y="36829"/>
                  </a:lnTo>
                  <a:lnTo>
                    <a:pt x="133019" y="36575"/>
                  </a:lnTo>
                  <a:lnTo>
                    <a:pt x="131381" y="34290"/>
                  </a:lnTo>
                  <a:lnTo>
                    <a:pt x="129743" y="32131"/>
                  </a:lnTo>
                  <a:lnTo>
                    <a:pt x="127165" y="30225"/>
                  </a:lnTo>
                  <a:lnTo>
                    <a:pt x="123685" y="28828"/>
                  </a:lnTo>
                  <a:lnTo>
                    <a:pt x="120192" y="27304"/>
                  </a:lnTo>
                  <a:lnTo>
                    <a:pt x="115646" y="26670"/>
                  </a:lnTo>
                  <a:close/>
                </a:path>
                <a:path w="264795" h="102869">
                  <a:moveTo>
                    <a:pt x="165950" y="28321"/>
                  </a:moveTo>
                  <a:lnTo>
                    <a:pt x="154863" y="28321"/>
                  </a:lnTo>
                  <a:lnTo>
                    <a:pt x="154863" y="100965"/>
                  </a:lnTo>
                  <a:lnTo>
                    <a:pt x="165950" y="100965"/>
                  </a:lnTo>
                  <a:lnTo>
                    <a:pt x="165950" y="28321"/>
                  </a:lnTo>
                  <a:close/>
                </a:path>
                <a:path w="264795" h="102869">
                  <a:moveTo>
                    <a:pt x="177037" y="0"/>
                  </a:moveTo>
                  <a:lnTo>
                    <a:pt x="162496" y="0"/>
                  </a:lnTo>
                  <a:lnTo>
                    <a:pt x="154304" y="19176"/>
                  </a:lnTo>
                  <a:lnTo>
                    <a:pt x="163487" y="19176"/>
                  </a:lnTo>
                  <a:lnTo>
                    <a:pt x="177037" y="0"/>
                  </a:lnTo>
                  <a:close/>
                </a:path>
                <a:path w="264795" h="102869">
                  <a:moveTo>
                    <a:pt x="192557" y="77343"/>
                  </a:moveTo>
                  <a:lnTo>
                    <a:pt x="181597" y="79248"/>
                  </a:lnTo>
                  <a:lnTo>
                    <a:pt x="182829" y="86995"/>
                  </a:lnTo>
                  <a:lnTo>
                    <a:pt x="185673" y="92837"/>
                  </a:lnTo>
                  <a:lnTo>
                    <a:pt x="190131" y="96774"/>
                  </a:lnTo>
                  <a:lnTo>
                    <a:pt x="194589" y="100584"/>
                  </a:lnTo>
                  <a:lnTo>
                    <a:pt x="201066" y="102616"/>
                  </a:lnTo>
                  <a:lnTo>
                    <a:pt x="214706" y="102616"/>
                  </a:lnTo>
                  <a:lnTo>
                    <a:pt x="219303" y="101600"/>
                  </a:lnTo>
                  <a:lnTo>
                    <a:pt x="223367" y="99568"/>
                  </a:lnTo>
                  <a:lnTo>
                    <a:pt x="227431" y="97663"/>
                  </a:lnTo>
                  <a:lnTo>
                    <a:pt x="230543" y="94869"/>
                  </a:lnTo>
                  <a:lnTo>
                    <a:pt x="231957" y="92456"/>
                  </a:lnTo>
                  <a:lnTo>
                    <a:pt x="204457" y="92456"/>
                  </a:lnTo>
                  <a:lnTo>
                    <a:pt x="200520" y="91186"/>
                  </a:lnTo>
                  <a:lnTo>
                    <a:pt x="197700" y="88519"/>
                  </a:lnTo>
                  <a:lnTo>
                    <a:pt x="194894" y="85978"/>
                  </a:lnTo>
                  <a:lnTo>
                    <a:pt x="193179" y="82169"/>
                  </a:lnTo>
                  <a:lnTo>
                    <a:pt x="192557" y="77343"/>
                  </a:lnTo>
                  <a:close/>
                </a:path>
                <a:path w="264795" h="102869">
                  <a:moveTo>
                    <a:pt x="212661" y="26670"/>
                  </a:moveTo>
                  <a:lnTo>
                    <a:pt x="204127" y="26670"/>
                  </a:lnTo>
                  <a:lnTo>
                    <a:pt x="200926" y="27050"/>
                  </a:lnTo>
                  <a:lnTo>
                    <a:pt x="185445" y="38608"/>
                  </a:lnTo>
                  <a:lnTo>
                    <a:pt x="184111" y="41275"/>
                  </a:lnTo>
                  <a:lnTo>
                    <a:pt x="183438" y="44323"/>
                  </a:lnTo>
                  <a:lnTo>
                    <a:pt x="183438" y="51181"/>
                  </a:lnTo>
                  <a:lnTo>
                    <a:pt x="184251" y="54356"/>
                  </a:lnTo>
                  <a:lnTo>
                    <a:pt x="185877" y="57276"/>
                  </a:lnTo>
                  <a:lnTo>
                    <a:pt x="187502" y="60325"/>
                  </a:lnTo>
                  <a:lnTo>
                    <a:pt x="189877" y="62611"/>
                  </a:lnTo>
                  <a:lnTo>
                    <a:pt x="196164" y="65913"/>
                  </a:lnTo>
                  <a:lnTo>
                    <a:pt x="201802" y="67818"/>
                  </a:lnTo>
                  <a:lnTo>
                    <a:pt x="209930" y="70103"/>
                  </a:lnTo>
                  <a:lnTo>
                    <a:pt x="215976" y="71882"/>
                  </a:lnTo>
                  <a:lnTo>
                    <a:pt x="219748" y="73278"/>
                  </a:lnTo>
                  <a:lnTo>
                    <a:pt x="221272" y="74295"/>
                  </a:lnTo>
                  <a:lnTo>
                    <a:pt x="223443" y="75946"/>
                  </a:lnTo>
                  <a:lnTo>
                    <a:pt x="224536" y="78104"/>
                  </a:lnTo>
                  <a:lnTo>
                    <a:pt x="224536" y="83947"/>
                  </a:lnTo>
                  <a:lnTo>
                    <a:pt x="223304" y="86741"/>
                  </a:lnTo>
                  <a:lnTo>
                    <a:pt x="218376" y="91313"/>
                  </a:lnTo>
                  <a:lnTo>
                    <a:pt x="214591" y="92456"/>
                  </a:lnTo>
                  <a:lnTo>
                    <a:pt x="231957" y="92456"/>
                  </a:lnTo>
                  <a:lnTo>
                    <a:pt x="232702" y="91186"/>
                  </a:lnTo>
                  <a:lnTo>
                    <a:pt x="234861" y="87629"/>
                  </a:lnTo>
                  <a:lnTo>
                    <a:pt x="235870" y="83947"/>
                  </a:lnTo>
                  <a:lnTo>
                    <a:pt x="209562" y="56896"/>
                  </a:lnTo>
                  <a:lnTo>
                    <a:pt x="200875" y="54228"/>
                  </a:lnTo>
                  <a:lnTo>
                    <a:pt x="197840" y="52832"/>
                  </a:lnTo>
                  <a:lnTo>
                    <a:pt x="196418" y="51816"/>
                  </a:lnTo>
                  <a:lnTo>
                    <a:pt x="195516" y="50419"/>
                  </a:lnTo>
                  <a:lnTo>
                    <a:pt x="194614" y="49149"/>
                  </a:lnTo>
                  <a:lnTo>
                    <a:pt x="194157" y="47751"/>
                  </a:lnTo>
                  <a:lnTo>
                    <a:pt x="194157" y="43561"/>
                  </a:lnTo>
                  <a:lnTo>
                    <a:pt x="195249" y="41401"/>
                  </a:lnTo>
                  <a:lnTo>
                    <a:pt x="197421" y="39497"/>
                  </a:lnTo>
                  <a:lnTo>
                    <a:pt x="199605" y="37719"/>
                  </a:lnTo>
                  <a:lnTo>
                    <a:pt x="203238" y="36702"/>
                  </a:lnTo>
                  <a:lnTo>
                    <a:pt x="230240" y="36702"/>
                  </a:lnTo>
                  <a:lnTo>
                    <a:pt x="229654" y="35814"/>
                  </a:lnTo>
                  <a:lnTo>
                    <a:pt x="227799" y="32893"/>
                  </a:lnTo>
                  <a:lnTo>
                    <a:pt x="224942" y="30734"/>
                  </a:lnTo>
                  <a:lnTo>
                    <a:pt x="217169" y="27432"/>
                  </a:lnTo>
                  <a:lnTo>
                    <a:pt x="212661" y="26670"/>
                  </a:lnTo>
                  <a:close/>
                </a:path>
                <a:path w="264795" h="102869">
                  <a:moveTo>
                    <a:pt x="230240" y="36702"/>
                  </a:moveTo>
                  <a:lnTo>
                    <a:pt x="212648" y="36702"/>
                  </a:lnTo>
                  <a:lnTo>
                    <a:pt x="215988" y="37846"/>
                  </a:lnTo>
                  <a:lnTo>
                    <a:pt x="218351" y="39877"/>
                  </a:lnTo>
                  <a:lnTo>
                    <a:pt x="220713" y="42037"/>
                  </a:lnTo>
                  <a:lnTo>
                    <a:pt x="222135" y="44958"/>
                  </a:lnTo>
                  <a:lnTo>
                    <a:pt x="222630" y="48641"/>
                  </a:lnTo>
                  <a:lnTo>
                    <a:pt x="233476" y="46990"/>
                  </a:lnTo>
                  <a:lnTo>
                    <a:pt x="232778" y="42291"/>
                  </a:lnTo>
                  <a:lnTo>
                    <a:pt x="231495" y="38608"/>
                  </a:lnTo>
                  <a:lnTo>
                    <a:pt x="230240" y="36702"/>
                  </a:lnTo>
                  <a:close/>
                </a:path>
                <a:path w="264795" h="102869">
                  <a:moveTo>
                    <a:pt x="264223" y="28321"/>
                  </a:moveTo>
                  <a:lnTo>
                    <a:pt x="251599" y="28321"/>
                  </a:lnTo>
                  <a:lnTo>
                    <a:pt x="251599" y="42291"/>
                  </a:lnTo>
                  <a:lnTo>
                    <a:pt x="264223" y="42291"/>
                  </a:lnTo>
                  <a:lnTo>
                    <a:pt x="264223" y="28321"/>
                  </a:lnTo>
                  <a:close/>
                </a:path>
                <a:path w="264795" h="102869">
                  <a:moveTo>
                    <a:pt x="264223" y="86868"/>
                  </a:moveTo>
                  <a:lnTo>
                    <a:pt x="251599" y="86868"/>
                  </a:lnTo>
                  <a:lnTo>
                    <a:pt x="251599" y="100965"/>
                  </a:lnTo>
                  <a:lnTo>
                    <a:pt x="264223" y="100965"/>
                  </a:lnTo>
                  <a:lnTo>
                    <a:pt x="264223" y="86868"/>
                  </a:lnTo>
                  <a:close/>
                </a:path>
              </a:pathLst>
            </a:custGeom>
            <a:solidFill>
              <a:srgbClr val="004448"/>
            </a:solidFill>
          </p:spPr>
          <p:txBody>
            <a:bodyPr wrap="square" lIns="0" tIns="0" rIns="0" bIns="0" rtlCol="0"/>
            <a:lstStyle/>
            <a:p>
              <a:endParaRPr/>
            </a:p>
          </p:txBody>
        </p:sp>
        <p:pic>
          <p:nvPicPr>
            <p:cNvPr id="48" name="object 48"/>
            <p:cNvPicPr/>
            <p:nvPr/>
          </p:nvPicPr>
          <p:blipFill>
            <a:blip r:embed="rId23" cstate="screen">
              <a:extLst>
                <a:ext uri="{28A0092B-C50C-407E-A947-70E740481C1C}">
                  <a14:useLocalDpi xmlns:a14="http://schemas.microsoft.com/office/drawing/2010/main"/>
                </a:ext>
              </a:extLst>
            </a:blip>
            <a:stretch>
              <a:fillRect/>
            </a:stretch>
          </p:blipFill>
          <p:spPr>
            <a:xfrm>
              <a:off x="879944" y="1680971"/>
              <a:ext cx="2546769" cy="129920"/>
            </a:xfrm>
            <a:prstGeom prst="rect">
              <a:avLst/>
            </a:prstGeom>
          </p:spPr>
        </p:pic>
        <p:pic>
          <p:nvPicPr>
            <p:cNvPr id="49" name="object 49"/>
            <p:cNvPicPr/>
            <p:nvPr/>
          </p:nvPicPr>
          <p:blipFill>
            <a:blip r:embed="rId24" cstate="screen">
              <a:extLst>
                <a:ext uri="{28A0092B-C50C-407E-A947-70E740481C1C}">
                  <a14:useLocalDpi xmlns:a14="http://schemas.microsoft.com/office/drawing/2010/main"/>
                </a:ext>
              </a:extLst>
            </a:blip>
            <a:stretch>
              <a:fillRect/>
            </a:stretch>
          </p:blipFill>
          <p:spPr>
            <a:xfrm>
              <a:off x="6386972" y="1785445"/>
              <a:ext cx="240903" cy="184578"/>
            </a:xfrm>
            <a:prstGeom prst="rect">
              <a:avLst/>
            </a:prstGeom>
          </p:spPr>
        </p:pic>
        <p:pic>
          <p:nvPicPr>
            <p:cNvPr id="50" name="object 50"/>
            <p:cNvPicPr/>
            <p:nvPr/>
          </p:nvPicPr>
          <p:blipFill>
            <a:blip r:embed="rId25" cstate="screen">
              <a:extLst>
                <a:ext uri="{28A0092B-C50C-407E-A947-70E740481C1C}">
                  <a14:useLocalDpi xmlns:a14="http://schemas.microsoft.com/office/drawing/2010/main"/>
                </a:ext>
              </a:extLst>
            </a:blip>
            <a:stretch>
              <a:fillRect/>
            </a:stretch>
          </p:blipFill>
          <p:spPr>
            <a:xfrm>
              <a:off x="6363461" y="2010028"/>
              <a:ext cx="202945" cy="171999"/>
            </a:xfrm>
            <a:prstGeom prst="rect">
              <a:avLst/>
            </a:prstGeom>
          </p:spPr>
        </p:pic>
        <p:pic>
          <p:nvPicPr>
            <p:cNvPr id="51" name="object 51"/>
            <p:cNvPicPr/>
            <p:nvPr/>
          </p:nvPicPr>
          <p:blipFill>
            <a:blip r:embed="rId26" cstate="screen">
              <a:extLst>
                <a:ext uri="{28A0092B-C50C-407E-A947-70E740481C1C}">
                  <a14:useLocalDpi xmlns:a14="http://schemas.microsoft.com/office/drawing/2010/main"/>
                </a:ext>
              </a:extLst>
            </a:blip>
            <a:stretch>
              <a:fillRect/>
            </a:stretch>
          </p:blipFill>
          <p:spPr>
            <a:xfrm>
              <a:off x="6346952" y="2244216"/>
              <a:ext cx="152146" cy="168656"/>
            </a:xfrm>
            <a:prstGeom prst="rect">
              <a:avLst/>
            </a:prstGeom>
          </p:spPr>
        </p:pic>
        <p:sp>
          <p:nvSpPr>
            <p:cNvPr id="52" name="object 52"/>
            <p:cNvSpPr/>
            <p:nvPr/>
          </p:nvSpPr>
          <p:spPr>
            <a:xfrm>
              <a:off x="6232906" y="1937638"/>
              <a:ext cx="427990" cy="453390"/>
            </a:xfrm>
            <a:custGeom>
              <a:avLst/>
              <a:gdLst/>
              <a:ahLst/>
              <a:cxnLst/>
              <a:rect l="l" t="t" r="r" b="b"/>
              <a:pathLst>
                <a:path w="427990" h="453389">
                  <a:moveTo>
                    <a:pt x="177927" y="258191"/>
                  </a:moveTo>
                  <a:lnTo>
                    <a:pt x="77089" y="344932"/>
                  </a:lnTo>
                  <a:lnTo>
                    <a:pt x="61722" y="366014"/>
                  </a:lnTo>
                  <a:lnTo>
                    <a:pt x="60667" y="360070"/>
                  </a:lnTo>
                  <a:lnTo>
                    <a:pt x="27813" y="226314"/>
                  </a:lnTo>
                  <a:lnTo>
                    <a:pt x="0" y="220472"/>
                  </a:lnTo>
                  <a:lnTo>
                    <a:pt x="33769" y="339242"/>
                  </a:lnTo>
                  <a:lnTo>
                    <a:pt x="45085" y="378841"/>
                  </a:lnTo>
                  <a:lnTo>
                    <a:pt x="71501" y="384556"/>
                  </a:lnTo>
                  <a:lnTo>
                    <a:pt x="87096" y="366014"/>
                  </a:lnTo>
                  <a:lnTo>
                    <a:pt x="177927" y="258191"/>
                  </a:lnTo>
                  <a:close/>
                </a:path>
                <a:path w="427990" h="453389">
                  <a:moveTo>
                    <a:pt x="231013" y="269494"/>
                  </a:moveTo>
                  <a:lnTo>
                    <a:pt x="205359" y="264033"/>
                  </a:lnTo>
                  <a:lnTo>
                    <a:pt x="175006" y="406527"/>
                  </a:lnTo>
                  <a:lnTo>
                    <a:pt x="200787" y="411988"/>
                  </a:lnTo>
                  <a:lnTo>
                    <a:pt x="231013" y="269494"/>
                  </a:lnTo>
                  <a:close/>
                </a:path>
                <a:path w="427990" h="453389">
                  <a:moveTo>
                    <a:pt x="237998" y="32766"/>
                  </a:moveTo>
                  <a:lnTo>
                    <a:pt x="83820" y="0"/>
                  </a:lnTo>
                  <a:lnTo>
                    <a:pt x="82550" y="5588"/>
                  </a:lnTo>
                  <a:lnTo>
                    <a:pt x="80264" y="16891"/>
                  </a:lnTo>
                  <a:lnTo>
                    <a:pt x="144272" y="30480"/>
                  </a:lnTo>
                  <a:lnTo>
                    <a:pt x="117602" y="156083"/>
                  </a:lnTo>
                  <a:lnTo>
                    <a:pt x="143383" y="161544"/>
                  </a:lnTo>
                  <a:lnTo>
                    <a:pt x="170053" y="35941"/>
                  </a:lnTo>
                  <a:lnTo>
                    <a:pt x="234442" y="49657"/>
                  </a:lnTo>
                  <a:lnTo>
                    <a:pt x="235585" y="44069"/>
                  </a:lnTo>
                  <a:lnTo>
                    <a:pt x="236855" y="38481"/>
                  </a:lnTo>
                  <a:lnTo>
                    <a:pt x="237350" y="35941"/>
                  </a:lnTo>
                  <a:lnTo>
                    <a:pt x="237998" y="32766"/>
                  </a:lnTo>
                  <a:close/>
                </a:path>
                <a:path w="427990" h="453389">
                  <a:moveTo>
                    <a:pt x="418846" y="309499"/>
                  </a:moveTo>
                  <a:lnTo>
                    <a:pt x="383032" y="301879"/>
                  </a:lnTo>
                  <a:lnTo>
                    <a:pt x="278117" y="279527"/>
                  </a:lnTo>
                  <a:lnTo>
                    <a:pt x="247904" y="422021"/>
                  </a:lnTo>
                  <a:lnTo>
                    <a:pt x="393065" y="452882"/>
                  </a:lnTo>
                  <a:lnTo>
                    <a:pt x="394208" y="447294"/>
                  </a:lnTo>
                  <a:lnTo>
                    <a:pt x="395465" y="441579"/>
                  </a:lnTo>
                  <a:lnTo>
                    <a:pt x="396621" y="435991"/>
                  </a:lnTo>
                  <a:lnTo>
                    <a:pt x="277114" y="410591"/>
                  </a:lnTo>
                  <a:lnTo>
                    <a:pt x="279755" y="398500"/>
                  </a:lnTo>
                  <a:lnTo>
                    <a:pt x="282359" y="386397"/>
                  </a:lnTo>
                  <a:lnTo>
                    <a:pt x="287515" y="362204"/>
                  </a:lnTo>
                  <a:lnTo>
                    <a:pt x="395097" y="385064"/>
                  </a:lnTo>
                  <a:lnTo>
                    <a:pt x="396240" y="379476"/>
                  </a:lnTo>
                  <a:lnTo>
                    <a:pt x="397510" y="373888"/>
                  </a:lnTo>
                  <a:lnTo>
                    <a:pt x="398640" y="368300"/>
                  </a:lnTo>
                  <a:lnTo>
                    <a:pt x="369963" y="362204"/>
                  </a:lnTo>
                  <a:lnTo>
                    <a:pt x="291084" y="345440"/>
                  </a:lnTo>
                  <a:lnTo>
                    <a:pt x="297992" y="312762"/>
                  </a:lnTo>
                  <a:lnTo>
                    <a:pt x="300342" y="301879"/>
                  </a:lnTo>
                  <a:lnTo>
                    <a:pt x="415290" y="326263"/>
                  </a:lnTo>
                  <a:lnTo>
                    <a:pt x="417563" y="315087"/>
                  </a:lnTo>
                  <a:lnTo>
                    <a:pt x="418846" y="309499"/>
                  </a:lnTo>
                  <a:close/>
                </a:path>
                <a:path w="427990" h="453389">
                  <a:moveTo>
                    <a:pt x="427850" y="136918"/>
                  </a:moveTo>
                  <a:lnTo>
                    <a:pt x="418515" y="97523"/>
                  </a:lnTo>
                  <a:lnTo>
                    <a:pt x="401320" y="78079"/>
                  </a:lnTo>
                  <a:lnTo>
                    <a:pt x="401320" y="125069"/>
                  </a:lnTo>
                  <a:lnTo>
                    <a:pt x="401129" y="133235"/>
                  </a:lnTo>
                  <a:lnTo>
                    <a:pt x="382054" y="173736"/>
                  </a:lnTo>
                  <a:lnTo>
                    <a:pt x="335102" y="187045"/>
                  </a:lnTo>
                  <a:lnTo>
                    <a:pt x="321043" y="185039"/>
                  </a:lnTo>
                  <a:lnTo>
                    <a:pt x="285419" y="168770"/>
                  </a:lnTo>
                  <a:lnTo>
                    <a:pt x="265010" y="128003"/>
                  </a:lnTo>
                  <a:lnTo>
                    <a:pt x="266446" y="115570"/>
                  </a:lnTo>
                  <a:lnTo>
                    <a:pt x="285572" y="79984"/>
                  </a:lnTo>
                  <a:lnTo>
                    <a:pt x="319722" y="68097"/>
                  </a:lnTo>
                  <a:lnTo>
                    <a:pt x="332486" y="68135"/>
                  </a:lnTo>
                  <a:lnTo>
                    <a:pt x="371779" y="79756"/>
                  </a:lnTo>
                  <a:lnTo>
                    <a:pt x="398272" y="109728"/>
                  </a:lnTo>
                  <a:lnTo>
                    <a:pt x="401320" y="125069"/>
                  </a:lnTo>
                  <a:lnTo>
                    <a:pt x="401320" y="78079"/>
                  </a:lnTo>
                  <a:lnTo>
                    <a:pt x="395732" y="73533"/>
                  </a:lnTo>
                  <a:lnTo>
                    <a:pt x="387057" y="68097"/>
                  </a:lnTo>
                  <a:lnTo>
                    <a:pt x="385457" y="67094"/>
                  </a:lnTo>
                  <a:lnTo>
                    <a:pt x="349250" y="53848"/>
                  </a:lnTo>
                  <a:lnTo>
                    <a:pt x="310781" y="50901"/>
                  </a:lnTo>
                  <a:lnTo>
                    <a:pt x="293573" y="53784"/>
                  </a:lnTo>
                  <a:lnTo>
                    <a:pt x="253149" y="79400"/>
                  </a:lnTo>
                  <a:lnTo>
                    <a:pt x="238912" y="117233"/>
                  </a:lnTo>
                  <a:lnTo>
                    <a:pt x="238810" y="125069"/>
                  </a:lnTo>
                  <a:lnTo>
                    <a:pt x="238887" y="128498"/>
                  </a:lnTo>
                  <a:lnTo>
                    <a:pt x="254101" y="165468"/>
                  </a:lnTo>
                  <a:lnTo>
                    <a:pt x="292239" y="193217"/>
                  </a:lnTo>
                  <a:lnTo>
                    <a:pt x="330314" y="203263"/>
                  </a:lnTo>
                  <a:lnTo>
                    <a:pt x="342696" y="204190"/>
                  </a:lnTo>
                  <a:lnTo>
                    <a:pt x="354888" y="203923"/>
                  </a:lnTo>
                  <a:lnTo>
                    <a:pt x="397878" y="190373"/>
                  </a:lnTo>
                  <a:lnTo>
                    <a:pt x="423354" y="157861"/>
                  </a:lnTo>
                  <a:lnTo>
                    <a:pt x="426339" y="147447"/>
                  </a:lnTo>
                  <a:lnTo>
                    <a:pt x="427850" y="136918"/>
                  </a:lnTo>
                  <a:close/>
                </a:path>
              </a:pathLst>
            </a:custGeom>
            <a:solidFill>
              <a:srgbClr val="FFFFFF"/>
            </a:solidFill>
          </p:spPr>
          <p:txBody>
            <a:bodyPr wrap="square" lIns="0" tIns="0" rIns="0" bIns="0" rtlCol="0"/>
            <a:lstStyle/>
            <a:p>
              <a:endParaRPr/>
            </a:p>
          </p:txBody>
        </p:sp>
      </p:grpSp>
      <p:pic>
        <p:nvPicPr>
          <p:cNvPr id="53" name="object 53"/>
          <p:cNvPicPr/>
          <p:nvPr/>
        </p:nvPicPr>
        <p:blipFill>
          <a:blip r:embed="rId27" cstate="screen">
            <a:extLst>
              <a:ext uri="{28A0092B-C50C-407E-A947-70E740481C1C}">
                <a14:useLocalDpi xmlns:a14="http://schemas.microsoft.com/office/drawing/2010/main"/>
              </a:ext>
            </a:extLst>
          </a:blip>
          <a:stretch>
            <a:fillRect/>
          </a:stretch>
        </p:blipFill>
        <p:spPr>
          <a:xfrm>
            <a:off x="469903" y="4328416"/>
            <a:ext cx="213982" cy="213995"/>
          </a:xfrm>
          <a:prstGeom prst="rect">
            <a:avLst/>
          </a:prstGeom>
        </p:spPr>
      </p:pic>
      <p:pic>
        <p:nvPicPr>
          <p:cNvPr id="54" name="object 54"/>
          <p:cNvPicPr/>
          <p:nvPr/>
        </p:nvPicPr>
        <p:blipFill>
          <a:blip r:embed="rId28" cstate="screen">
            <a:extLst>
              <a:ext uri="{28A0092B-C50C-407E-A947-70E740481C1C}">
                <a14:useLocalDpi xmlns:a14="http://schemas.microsoft.com/office/drawing/2010/main"/>
              </a:ext>
            </a:extLst>
          </a:blip>
          <a:stretch>
            <a:fillRect/>
          </a:stretch>
        </p:blipFill>
        <p:spPr>
          <a:xfrm>
            <a:off x="3820798" y="5143410"/>
            <a:ext cx="214629" cy="221576"/>
          </a:xfrm>
          <a:prstGeom prst="rect">
            <a:avLst/>
          </a:prstGeom>
        </p:spPr>
      </p:pic>
      <p:pic>
        <p:nvPicPr>
          <p:cNvPr id="55" name="object 55"/>
          <p:cNvPicPr/>
          <p:nvPr/>
        </p:nvPicPr>
        <p:blipFill>
          <a:blip r:embed="rId29" cstate="screen">
            <a:extLst>
              <a:ext uri="{28A0092B-C50C-407E-A947-70E740481C1C}">
                <a14:useLocalDpi xmlns:a14="http://schemas.microsoft.com/office/drawing/2010/main"/>
              </a:ext>
            </a:extLst>
          </a:blip>
          <a:stretch>
            <a:fillRect/>
          </a:stretch>
        </p:blipFill>
        <p:spPr>
          <a:xfrm>
            <a:off x="3822068" y="3902496"/>
            <a:ext cx="212725" cy="209257"/>
          </a:xfrm>
          <a:prstGeom prst="rect">
            <a:avLst/>
          </a:prstGeom>
        </p:spPr>
      </p:pic>
      <p:pic>
        <p:nvPicPr>
          <p:cNvPr id="56" name="object 56"/>
          <p:cNvPicPr/>
          <p:nvPr/>
        </p:nvPicPr>
        <p:blipFill>
          <a:blip r:embed="rId30" cstate="screen">
            <a:extLst>
              <a:ext uri="{28A0092B-C50C-407E-A947-70E740481C1C}">
                <a14:useLocalDpi xmlns:a14="http://schemas.microsoft.com/office/drawing/2010/main"/>
              </a:ext>
            </a:extLst>
          </a:blip>
          <a:stretch>
            <a:fillRect/>
          </a:stretch>
        </p:blipFill>
        <p:spPr>
          <a:xfrm>
            <a:off x="3850643" y="7507858"/>
            <a:ext cx="156781" cy="228600"/>
          </a:xfrm>
          <a:prstGeom prst="rect">
            <a:avLst/>
          </a:prstGeom>
        </p:spPr>
      </p:pic>
      <p:pic>
        <p:nvPicPr>
          <p:cNvPr id="57" name="object 57"/>
          <p:cNvPicPr/>
          <p:nvPr/>
        </p:nvPicPr>
        <p:blipFill>
          <a:blip r:embed="rId31" cstate="screen">
            <a:extLst>
              <a:ext uri="{28A0092B-C50C-407E-A947-70E740481C1C}">
                <a14:useLocalDpi xmlns:a14="http://schemas.microsoft.com/office/drawing/2010/main"/>
              </a:ext>
            </a:extLst>
          </a:blip>
          <a:stretch>
            <a:fillRect/>
          </a:stretch>
        </p:blipFill>
        <p:spPr>
          <a:xfrm>
            <a:off x="3822068" y="2659217"/>
            <a:ext cx="213995" cy="210604"/>
          </a:xfrm>
          <a:prstGeom prst="rect">
            <a:avLst/>
          </a:prstGeom>
        </p:spPr>
      </p:pic>
      <p:sp>
        <p:nvSpPr>
          <p:cNvPr id="58" name="object 58"/>
          <p:cNvSpPr txBox="1"/>
          <p:nvPr/>
        </p:nvSpPr>
        <p:spPr>
          <a:xfrm>
            <a:off x="7272773" y="8169474"/>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9" name="object 59"/>
          <p:cNvSpPr txBox="1"/>
          <p:nvPr/>
        </p:nvSpPr>
        <p:spPr>
          <a:xfrm>
            <a:off x="7282688" y="10419835"/>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58</a:t>
            </a:r>
            <a:endParaRPr sz="700">
              <a:latin typeface="Microsoft Sans Serif"/>
              <a:cs typeface="Microsoft Sans Serif"/>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5655947"/>
            <a:ext cx="3018155" cy="3084195"/>
          </a:xfrm>
          <a:prstGeom prst="rect">
            <a:avLst/>
          </a:prstGeom>
        </p:spPr>
        <p:txBody>
          <a:bodyPr vert="horz" wrap="square" lIns="0" tIns="12697" rIns="0" bIns="0" rtlCol="0">
            <a:spAutoFit/>
          </a:bodyPr>
          <a:lstStyle/>
          <a:p>
            <a:pPr marL="12697" algn="just">
              <a:lnSpc>
                <a:spcPts val="1417"/>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lgn="just">
              <a:lnSpc>
                <a:spcPts val="1180"/>
              </a:lnSpc>
            </a:pPr>
            <a:r>
              <a:rPr sz="1000" spc="-30" dirty="0">
                <a:solidFill>
                  <a:srgbClr val="57585B"/>
                </a:solidFill>
                <a:latin typeface="Microsoft Sans Serif"/>
                <a:cs typeface="Microsoft Sans Serif"/>
              </a:rPr>
              <a:t>El</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café</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creación</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Carolanne</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Rushe,</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6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endParaRPr sz="1000">
              <a:latin typeface="Microsoft Sans Serif"/>
              <a:cs typeface="Microsoft Sans Serif"/>
            </a:endParaRPr>
          </a:p>
          <a:p>
            <a:pPr marL="12697" marR="5077" algn="just">
              <a:lnSpc>
                <a:spcPct val="99400"/>
              </a:lnSpc>
              <a:spcBef>
                <a:spcPts val="5"/>
              </a:spcBef>
            </a:pPr>
            <a:r>
              <a:rPr sz="1000" spc="-30" dirty="0">
                <a:solidFill>
                  <a:srgbClr val="57585B"/>
                </a:solidFill>
                <a:latin typeface="Microsoft Sans Serif"/>
                <a:cs typeface="Microsoft Sans Serif"/>
              </a:rPr>
              <a:t>pionera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respecta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alimentos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plantas. </a:t>
            </a:r>
            <a:r>
              <a:rPr sz="1000" spc="-30" dirty="0">
                <a:solidFill>
                  <a:srgbClr val="57585B"/>
                </a:solidFill>
                <a:latin typeface="Microsoft Sans Serif"/>
                <a:cs typeface="Microsoft Sans Serif"/>
              </a:rPr>
              <a:t>Viajar por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 </a:t>
            </a:r>
            <a:r>
              <a:rPr sz="1000" spc="-40" dirty="0">
                <a:solidFill>
                  <a:srgbClr val="57585B"/>
                </a:solidFill>
                <a:latin typeface="Microsoft Sans Serif"/>
                <a:cs typeface="Microsoft Sans Serif"/>
              </a:rPr>
              <a:t>mundo</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le </a:t>
            </a:r>
            <a:r>
              <a:rPr sz="1000" spc="-30" dirty="0">
                <a:solidFill>
                  <a:srgbClr val="57585B"/>
                </a:solidFill>
                <a:latin typeface="Microsoft Sans Serif"/>
                <a:cs typeface="Microsoft Sans Serif"/>
              </a:rPr>
              <a:t>dio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oportunidad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explorar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comida y comenzó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blog para documentar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spc="1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recetas</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1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cocina</a:t>
            </a:r>
            <a:r>
              <a:rPr sz="1000" spc="11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diversos</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lugares</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 </a:t>
            </a:r>
            <a:r>
              <a:rPr sz="1000" spc="-25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 </a:t>
            </a:r>
            <a:r>
              <a:rPr sz="1000" spc="-15" dirty="0">
                <a:solidFill>
                  <a:srgbClr val="57585B"/>
                </a:solidFill>
                <a:latin typeface="Microsoft Sans Serif"/>
                <a:cs typeface="Microsoft Sans Serif"/>
              </a:rPr>
              <a:t>vivía. </a:t>
            </a:r>
            <a:r>
              <a:rPr sz="1000" spc="-30" dirty="0">
                <a:solidFill>
                  <a:srgbClr val="57585B"/>
                </a:solidFill>
                <a:latin typeface="Microsoft Sans Serif"/>
                <a:cs typeface="Microsoft Sans Serif"/>
              </a:rPr>
              <a:t>Carolanne </a:t>
            </a:r>
            <a:r>
              <a:rPr sz="1000" spc="-35" dirty="0">
                <a:solidFill>
                  <a:srgbClr val="57585B"/>
                </a:solidFill>
                <a:latin typeface="Microsoft Sans Serif"/>
                <a:cs typeface="Microsoft Sans Serif"/>
              </a:rPr>
              <a:t>comenzó </a:t>
            </a:r>
            <a:r>
              <a:rPr sz="1000" spc="-30" dirty="0">
                <a:solidFill>
                  <a:srgbClr val="57585B"/>
                </a:solidFill>
                <a:latin typeface="Microsoft Sans Serif"/>
                <a:cs typeface="Microsoft Sans Serif"/>
              </a:rPr>
              <a:t>su carrera gastronómica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 The </a:t>
            </a:r>
            <a:r>
              <a:rPr sz="1000" spc="-30" dirty="0">
                <a:solidFill>
                  <a:srgbClr val="57585B"/>
                </a:solidFill>
                <a:latin typeface="Microsoft Sans Serif"/>
                <a:cs typeface="Microsoft Sans Serif"/>
              </a:rPr>
              <a:t>Green Warrior y </a:t>
            </a:r>
            <a:r>
              <a:rPr sz="1000" spc="-35" dirty="0">
                <a:solidFill>
                  <a:srgbClr val="57585B"/>
                </a:solidFill>
                <a:latin typeface="Microsoft Sans Serif"/>
                <a:cs typeface="Microsoft Sans Serif"/>
              </a:rPr>
              <a:t>después de un año en </a:t>
            </a:r>
            <a:r>
              <a:rPr sz="1000" spc="-25" dirty="0">
                <a:solidFill>
                  <a:srgbClr val="57585B"/>
                </a:solidFill>
                <a:latin typeface="Microsoft Sans Serif"/>
                <a:cs typeface="Microsoft Sans Serif"/>
              </a:rPr>
              <a:t>los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mercados</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de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Sudáfrica,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regresó</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casa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Sligo. </a:t>
            </a:r>
            <a:r>
              <a:rPr sz="1000" spc="-20" dirty="0">
                <a:solidFill>
                  <a:srgbClr val="57585B"/>
                </a:solidFill>
                <a:latin typeface="Microsoft Sans Serif"/>
                <a:cs typeface="Microsoft Sans Serif"/>
              </a:rPr>
              <a:t> Aquí </a:t>
            </a:r>
            <a:r>
              <a:rPr sz="1000" spc="-30" dirty="0">
                <a:solidFill>
                  <a:srgbClr val="57585B"/>
                </a:solidFill>
                <a:latin typeface="Microsoft Sans Serif"/>
                <a:cs typeface="Microsoft Sans Serif"/>
              </a:rPr>
              <a:t>se unió al </a:t>
            </a:r>
            <a:r>
              <a:rPr sz="1000" spc="-25" dirty="0">
                <a:solidFill>
                  <a:srgbClr val="57585B"/>
                </a:solidFill>
                <a:latin typeface="Microsoft Sans Serif"/>
                <a:cs typeface="Microsoft Sans Serif"/>
              </a:rPr>
              <a:t>Strandhill </a:t>
            </a:r>
            <a:r>
              <a:rPr sz="1000" spc="-30" dirty="0">
                <a:solidFill>
                  <a:srgbClr val="57585B"/>
                </a:solidFill>
                <a:latin typeface="Microsoft Sans Serif"/>
                <a:cs typeface="Microsoft Sans Serif"/>
              </a:rPr>
              <a:t>People's Market </a:t>
            </a:r>
            <a:r>
              <a:rPr sz="1000" spc="-35" dirty="0">
                <a:solidFill>
                  <a:srgbClr val="57585B"/>
                </a:solidFill>
                <a:latin typeface="Microsoft Sans Serif"/>
                <a:cs typeface="Microsoft Sans Serif"/>
              </a:rPr>
              <a:t>en mayo de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2014</a:t>
            </a:r>
            <a:r>
              <a:rPr sz="1000" spc="-30" dirty="0">
                <a:solidFill>
                  <a:srgbClr val="57585B"/>
                </a:solidFill>
                <a:latin typeface="Microsoft Sans Serif"/>
                <a:cs typeface="Microsoft Sans Serif"/>
              </a:rPr>
              <a:t> y </a:t>
            </a:r>
            <a:r>
              <a:rPr sz="1000" spc="-35" dirty="0">
                <a:solidFill>
                  <a:srgbClr val="57585B"/>
                </a:solidFill>
                <a:latin typeface="Microsoft Sans Serif"/>
                <a:cs typeface="Microsoft Sans Serif"/>
              </a:rPr>
              <a:t>ha</a:t>
            </a:r>
            <a:r>
              <a:rPr sz="1000" spc="-30" dirty="0">
                <a:solidFill>
                  <a:srgbClr val="57585B"/>
                </a:solidFill>
                <a:latin typeface="Microsoft Sans Serif"/>
                <a:cs typeface="Microsoft Sans Serif"/>
              </a:rPr>
              <a:t> estado </a:t>
            </a:r>
            <a:r>
              <a:rPr sz="1000" spc="-35" dirty="0">
                <a:solidFill>
                  <a:srgbClr val="57585B"/>
                </a:solidFill>
                <a:latin typeface="Microsoft Sans Serif"/>
                <a:cs typeface="Microsoft Sans Serif"/>
              </a:rPr>
              <a:t>ocupada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entonces, </a:t>
            </a:r>
            <a:r>
              <a:rPr sz="1000" spc="-35" dirty="0">
                <a:solidFill>
                  <a:srgbClr val="57585B"/>
                </a:solidFill>
                <a:latin typeface="Microsoft Sans Serif"/>
                <a:cs typeface="Microsoft Sans Serif"/>
              </a:rPr>
              <a:t>lanzando </a:t>
            </a:r>
            <a:r>
              <a:rPr sz="1000" spc="-30" dirty="0">
                <a:solidFill>
                  <a:srgbClr val="57585B"/>
                </a:solidFill>
                <a:latin typeface="Microsoft Sans Serif"/>
                <a:cs typeface="Microsoft Sans Serif"/>
              </a:rPr>
              <a:t> sus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populares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Súper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Ensaladas,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Pesto</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Kale </a:t>
            </a:r>
            <a:r>
              <a:rPr sz="1000" spc="-30" dirty="0">
                <a:solidFill>
                  <a:srgbClr val="57585B"/>
                </a:solidFill>
                <a:latin typeface="Microsoft Sans Serif"/>
                <a:cs typeface="Microsoft Sans Serif"/>
              </a:rPr>
              <a:t> Orgánico y </a:t>
            </a:r>
            <a:r>
              <a:rPr sz="1000" spc="-40" dirty="0">
                <a:solidFill>
                  <a:srgbClr val="57585B"/>
                </a:solidFill>
                <a:latin typeface="Microsoft Sans Serif"/>
                <a:cs typeface="Microsoft Sans Serif"/>
              </a:rPr>
              <a:t>Hummus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Chili Cilantro. </a:t>
            </a:r>
            <a:r>
              <a:rPr sz="1000" spc="-35" dirty="0">
                <a:solidFill>
                  <a:srgbClr val="57585B"/>
                </a:solidFill>
                <a:latin typeface="Microsoft Sans Serif"/>
                <a:cs typeface="Microsoft Sans Serif"/>
              </a:rPr>
              <a:t>Su </a:t>
            </a:r>
            <a:r>
              <a:rPr sz="1000" spc="-30" dirty="0">
                <a:solidFill>
                  <a:srgbClr val="57585B"/>
                </a:solidFill>
                <a:latin typeface="Microsoft Sans Serif"/>
                <a:cs typeface="Microsoft Sans Serif"/>
              </a:rPr>
              <a:t>puesto </a:t>
            </a:r>
            <a:r>
              <a:rPr sz="1000" spc="-35" dirty="0">
                <a:solidFill>
                  <a:srgbClr val="57585B"/>
                </a:solidFill>
                <a:latin typeface="Microsoft Sans Serif"/>
                <a:cs typeface="Microsoft Sans Serif"/>
              </a:rPr>
              <a:t>en el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mercado</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tuvo</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tanto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éxito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Carolanne</a:t>
            </a:r>
            <a:r>
              <a:rPr sz="1000" spc="210" dirty="0">
                <a:solidFill>
                  <a:srgbClr val="57585B"/>
                </a:solidFill>
                <a:latin typeface="Microsoft Sans Serif"/>
                <a:cs typeface="Microsoft Sans Serif"/>
              </a:rPr>
              <a:t> </a:t>
            </a:r>
            <a:r>
              <a:rPr sz="1000" spc="-25" dirty="0">
                <a:solidFill>
                  <a:srgbClr val="57585B"/>
                </a:solidFill>
                <a:latin typeface="Microsoft Sans Serif"/>
                <a:cs typeface="Microsoft Sans Serif"/>
              </a:rPr>
              <a:t>vio</a:t>
            </a:r>
            <a:r>
              <a:rPr sz="1000" spc="2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necesidad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abrir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café </a:t>
            </a:r>
            <a:r>
              <a:rPr sz="1000" spc="-35" dirty="0">
                <a:solidFill>
                  <a:srgbClr val="57585B"/>
                </a:solidFill>
                <a:latin typeface="Microsoft Sans Serif"/>
                <a:cs typeface="Microsoft Sans Serif"/>
              </a:rPr>
              <a:t>a</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base</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plantas, </a:t>
            </a:r>
            <a:r>
              <a:rPr sz="1000" spc="-30" dirty="0">
                <a:solidFill>
                  <a:srgbClr val="57585B"/>
                </a:solidFill>
                <a:latin typeface="Microsoft Sans Serif"/>
                <a:cs typeface="Microsoft Sans Serif"/>
              </a:rPr>
              <a:t>por </a:t>
            </a:r>
            <a:r>
              <a:rPr sz="1000" spc="-25" dirty="0">
                <a:solidFill>
                  <a:srgbClr val="57585B"/>
                </a:solidFill>
                <a:latin typeface="Microsoft Sans Serif"/>
                <a:cs typeface="Microsoft Sans Serif"/>
              </a:rPr>
              <a:t>lo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 en 2015 </a:t>
            </a:r>
            <a:r>
              <a:rPr sz="1000" spc="-30" dirty="0">
                <a:solidFill>
                  <a:srgbClr val="57585B"/>
                </a:solidFill>
                <a:latin typeface="Microsoft Sans Serif"/>
                <a:cs typeface="Microsoft Sans Serif"/>
              </a:rPr>
              <a:t>nació </a:t>
            </a:r>
            <a:r>
              <a:rPr sz="1000" spc="-35" dirty="0">
                <a:solidFill>
                  <a:srgbClr val="57585B"/>
                </a:solidFill>
                <a:latin typeface="Microsoft Sans Serif"/>
                <a:cs typeface="Microsoft Sans Serif"/>
              </a:rPr>
              <a:t>Sweet </a:t>
            </a:r>
            <a:r>
              <a:rPr sz="1000" spc="-30" dirty="0">
                <a:solidFill>
                  <a:srgbClr val="57585B"/>
                </a:solidFill>
                <a:latin typeface="Microsoft Sans Serif"/>
                <a:cs typeface="Microsoft Sans Serif"/>
              </a:rPr>
              <a:t>Beat Café. Esta </a:t>
            </a:r>
            <a:r>
              <a:rPr sz="1000" spc="-35" dirty="0">
                <a:solidFill>
                  <a:srgbClr val="57585B"/>
                </a:solidFill>
                <a:latin typeface="Microsoft Sans Serif"/>
                <a:cs typeface="Microsoft Sans Serif"/>
              </a:rPr>
              <a:t>ha </a:t>
            </a:r>
            <a:r>
              <a:rPr sz="1000" spc="-30" dirty="0">
                <a:solidFill>
                  <a:srgbClr val="57585B"/>
                </a:solidFill>
                <a:latin typeface="Microsoft Sans Serif"/>
                <a:cs typeface="Microsoft Sans Serif"/>
              </a:rPr>
              <a:t>sido </a:t>
            </a:r>
            <a:r>
              <a:rPr sz="1000" spc="-35"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 receta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éxito,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ganando</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"Mejor</a:t>
            </a:r>
            <a:r>
              <a:rPr sz="1000" spc="-25" dirty="0">
                <a:solidFill>
                  <a:srgbClr val="57585B"/>
                </a:solidFill>
                <a:latin typeface="Microsoft Sans Serif"/>
                <a:cs typeface="Microsoft Sans Serif"/>
              </a:rPr>
              <a:t> restaurante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vegetariano" del </a:t>
            </a:r>
            <a:r>
              <a:rPr sz="1000" spc="-25" dirty="0">
                <a:solidFill>
                  <a:srgbClr val="57585B"/>
                </a:solidFill>
                <a:latin typeface="Microsoft Sans Serif"/>
                <a:cs typeface="Microsoft Sans Serif"/>
              </a:rPr>
              <a:t>Irish </a:t>
            </a:r>
            <a:r>
              <a:rPr sz="1000" spc="-35" dirty="0">
                <a:solidFill>
                  <a:srgbClr val="57585B"/>
                </a:solidFill>
                <a:latin typeface="Microsoft Sans Serif"/>
                <a:cs typeface="Microsoft Sans Serif"/>
              </a:rPr>
              <a:t>Times en </a:t>
            </a:r>
            <a:r>
              <a:rPr sz="1000" spc="-30" dirty="0">
                <a:solidFill>
                  <a:srgbClr val="57585B"/>
                </a:solidFill>
                <a:latin typeface="Microsoft Sans Serif"/>
                <a:cs typeface="Microsoft Sans Serif"/>
              </a:rPr>
              <a:t>diciembre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2016, el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mejor "Free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from"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Irish </a:t>
            </a:r>
            <a:r>
              <a:rPr sz="1000" spc="-30" dirty="0">
                <a:solidFill>
                  <a:srgbClr val="57585B"/>
                </a:solidFill>
                <a:latin typeface="Microsoft Sans Serif"/>
                <a:cs typeface="Microsoft Sans Serif"/>
              </a:rPr>
              <a:t>Restaurants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Association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2018,</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muchos</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otros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premios.</a:t>
            </a:r>
            <a:endParaRPr sz="1000">
              <a:latin typeface="Microsoft Sans Serif"/>
              <a:cs typeface="Microsoft Sans Serif"/>
            </a:endParaRPr>
          </a:p>
        </p:txBody>
      </p:sp>
      <p:sp>
        <p:nvSpPr>
          <p:cNvPr id="3" name="object 3"/>
          <p:cNvSpPr txBox="1"/>
          <p:nvPr/>
        </p:nvSpPr>
        <p:spPr>
          <a:xfrm>
            <a:off x="4101468" y="2729230"/>
            <a:ext cx="3019425" cy="2851176"/>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6982" algn="just">
              <a:lnSpc>
                <a:spcPts val="1190"/>
              </a:lnSpc>
              <a:spcBef>
                <a:spcPts val="30"/>
              </a:spcBef>
            </a:pPr>
            <a:r>
              <a:rPr sz="1000" spc="-30" dirty="0">
                <a:solidFill>
                  <a:srgbClr val="57585B"/>
                </a:solidFill>
                <a:latin typeface="Microsoft Sans Serif"/>
                <a:cs typeface="Microsoft Sans Serif"/>
              </a:rPr>
              <a:t>Carolanne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r>
              <a:rPr sz="1000" spc="-30" dirty="0">
                <a:solidFill>
                  <a:srgbClr val="57585B"/>
                </a:solidFill>
                <a:latin typeface="Microsoft Sans Serif"/>
                <a:cs typeface="Microsoft Sans Serif"/>
              </a:rPr>
              <a:t> aparecido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medios</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comunicación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nacionales</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35" dirty="0">
                <a:solidFill>
                  <a:srgbClr val="57585B"/>
                </a:solidFill>
                <a:latin typeface="Microsoft Sans Serif"/>
                <a:cs typeface="Microsoft Sans Serif"/>
              </a:rPr>
              <a:t> muchas</a:t>
            </a:r>
            <a:r>
              <a:rPr sz="1000" spc="-30" dirty="0">
                <a:solidFill>
                  <a:srgbClr val="57585B"/>
                </a:solidFill>
                <a:latin typeface="Microsoft Sans Serif"/>
                <a:cs typeface="Microsoft Sans Serif"/>
              </a:rPr>
              <a:t> ocasiones</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es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verdadera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inspiración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cuando</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trata</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endParaRPr sz="1000">
              <a:latin typeface="Microsoft Sans Serif"/>
              <a:cs typeface="Microsoft Sans Serif"/>
            </a:endParaRPr>
          </a:p>
          <a:p>
            <a:pPr marL="12697" marR="5715" algn="just">
              <a:lnSpc>
                <a:spcPts val="1190"/>
              </a:lnSpc>
              <a:spcBef>
                <a:spcPts val="10"/>
              </a:spcBef>
            </a:pPr>
            <a:r>
              <a:rPr sz="1000" spc="-35" dirty="0">
                <a:solidFill>
                  <a:srgbClr val="57585B"/>
                </a:solidFill>
                <a:latin typeface="Microsoft Sans Serif"/>
                <a:cs typeface="Microsoft Sans Serif"/>
              </a:rPr>
              <a:t>a base de </a:t>
            </a:r>
            <a:r>
              <a:rPr sz="1000" spc="-30" dirty="0">
                <a:solidFill>
                  <a:srgbClr val="57585B"/>
                </a:solidFill>
                <a:latin typeface="Microsoft Sans Serif"/>
                <a:cs typeface="Microsoft Sans Serif"/>
              </a:rPr>
              <a:t>plantas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Irlanda. </a:t>
            </a:r>
            <a:r>
              <a:rPr sz="1000" spc="-25" dirty="0">
                <a:solidFill>
                  <a:srgbClr val="57585B"/>
                </a:solidFill>
                <a:latin typeface="Microsoft Sans Serif"/>
                <a:cs typeface="Microsoft Sans Serif"/>
              </a:rPr>
              <a:t>Ella </a:t>
            </a:r>
            <a:r>
              <a:rPr sz="1000" spc="-30" dirty="0">
                <a:solidFill>
                  <a:srgbClr val="57585B"/>
                </a:solidFill>
                <a:latin typeface="Microsoft Sans Serif"/>
                <a:cs typeface="Microsoft Sans Serif"/>
              </a:rPr>
              <a:t>está </a:t>
            </a:r>
            <a:r>
              <a:rPr sz="1000" spc="-35" dirty="0">
                <a:solidFill>
                  <a:srgbClr val="57585B"/>
                </a:solidFill>
                <a:latin typeface="Microsoft Sans Serif"/>
                <a:cs typeface="Microsoft Sans Serif"/>
              </a:rPr>
              <a:t>educando a </a:t>
            </a:r>
            <a:r>
              <a:rPr sz="1000" spc="-30" dirty="0">
                <a:solidFill>
                  <a:srgbClr val="57585B"/>
                </a:solidFill>
                <a:latin typeface="Microsoft Sans Serif"/>
                <a:cs typeface="Microsoft Sans Serif"/>
              </a:rPr>
              <a:t>la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comunidad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más</a:t>
            </a:r>
            <a:r>
              <a:rPr sz="1000" spc="-30" dirty="0">
                <a:solidFill>
                  <a:srgbClr val="57585B"/>
                </a:solidFill>
                <a:latin typeface="Microsoft Sans Serif"/>
                <a:cs typeface="Microsoft Sans Serif"/>
              </a:rPr>
              <a:t> personas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alimentos saludables y </a:t>
            </a:r>
            <a:r>
              <a:rPr sz="1000" spc="-25" dirty="0">
                <a:solidFill>
                  <a:srgbClr val="57585B"/>
                </a:solidFill>
                <a:latin typeface="Microsoft Sans Serif"/>
                <a:cs typeface="Microsoft Sans Serif"/>
              </a:rPr>
              <a:t> los</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beneficios</a:t>
            </a:r>
            <a:r>
              <a:rPr sz="1000" spc="16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5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15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dieta</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basada</a:t>
            </a:r>
            <a:r>
              <a:rPr sz="1000" spc="15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50" dirty="0">
                <a:solidFill>
                  <a:srgbClr val="57585B"/>
                </a:solidFill>
                <a:latin typeface="Microsoft Sans Serif"/>
                <a:cs typeface="Microsoft Sans Serif"/>
              </a:rPr>
              <a:t> </a:t>
            </a:r>
            <a:r>
              <a:rPr sz="1000" spc="-25" dirty="0">
                <a:solidFill>
                  <a:srgbClr val="57585B"/>
                </a:solidFill>
                <a:latin typeface="Microsoft Sans Serif"/>
                <a:cs typeface="Microsoft Sans Serif"/>
              </a:rPr>
              <a:t>plantas.</a:t>
            </a:r>
            <a:r>
              <a:rPr sz="1000" spc="150" dirty="0">
                <a:solidFill>
                  <a:srgbClr val="57585B"/>
                </a:solidFill>
                <a:latin typeface="Microsoft Sans Serif"/>
                <a:cs typeface="Microsoft Sans Serif"/>
              </a:rPr>
              <a:t> </a:t>
            </a:r>
            <a:r>
              <a:rPr sz="1000" spc="-30" dirty="0">
                <a:solidFill>
                  <a:srgbClr val="57585B"/>
                </a:solidFill>
                <a:latin typeface="Microsoft Sans Serif"/>
                <a:cs typeface="Microsoft Sans Serif"/>
              </a:rPr>
              <a:t>Ahora</a:t>
            </a:r>
            <a:endParaRPr sz="1000">
              <a:latin typeface="Microsoft Sans Serif"/>
              <a:cs typeface="Microsoft Sans Serif"/>
            </a:endParaRPr>
          </a:p>
          <a:p>
            <a:pPr marL="12697" marR="10157" algn="just">
              <a:lnSpc>
                <a:spcPts val="1190"/>
              </a:lnSpc>
              <a:spcBef>
                <a:spcPts val="10"/>
              </a:spcBef>
            </a:pPr>
            <a:r>
              <a:rPr sz="1000" spc="-35" dirty="0">
                <a:solidFill>
                  <a:srgbClr val="57585B"/>
                </a:solidFill>
                <a:latin typeface="Microsoft Sans Serif"/>
                <a:cs typeface="Microsoft Sans Serif"/>
              </a:rPr>
              <a:t>Sweet</a:t>
            </a:r>
            <a:r>
              <a:rPr sz="1000" spc="-30" dirty="0">
                <a:solidFill>
                  <a:srgbClr val="57585B"/>
                </a:solidFill>
                <a:latin typeface="Microsoft Sans Serif"/>
                <a:cs typeface="Microsoft Sans Serif"/>
              </a:rPr>
              <a:t> Beat</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ofrece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servicio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entrega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semanal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 varios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lugares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fuera</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ciudad</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Sligo.</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entregas</a:t>
            </a:r>
            <a:endParaRPr sz="1000">
              <a:latin typeface="Microsoft Sans Serif"/>
              <a:cs typeface="Microsoft Sans Serif"/>
            </a:endParaRPr>
          </a:p>
          <a:p>
            <a:pPr marL="12697" marR="6982" algn="just">
              <a:lnSpc>
                <a:spcPts val="1190"/>
              </a:lnSpc>
              <a:spcBef>
                <a:spcPts val="5"/>
              </a:spcBef>
            </a:pPr>
            <a:r>
              <a:rPr sz="1000" spc="-30" dirty="0">
                <a:solidFill>
                  <a:srgbClr val="57585B"/>
                </a:solidFill>
                <a:latin typeface="Microsoft Sans Serif"/>
                <a:cs typeface="Microsoft Sans Serif"/>
              </a:rPr>
              <a:t>incluyen</a:t>
            </a:r>
            <a:r>
              <a:rPr sz="1000" spc="-25" dirty="0">
                <a:solidFill>
                  <a:srgbClr val="57585B"/>
                </a:solidFill>
                <a:latin typeface="Microsoft Sans Serif"/>
                <a:cs typeface="Microsoft Sans Serif"/>
              </a:rPr>
              <a:t> kits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cena,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plantas,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52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a:t>
            </a:r>
            <a:r>
              <a:rPr sz="1000" spc="5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cajas</a:t>
            </a:r>
            <a:r>
              <a:rPr sz="1000" spc="5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selección</a:t>
            </a:r>
            <a:r>
              <a:rPr sz="1000" spc="52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orgánica,</a:t>
            </a:r>
            <a:endParaRPr sz="1000">
              <a:latin typeface="Microsoft Sans Serif"/>
              <a:cs typeface="Microsoft Sans Serif"/>
            </a:endParaRPr>
          </a:p>
          <a:p>
            <a:pPr marL="12697" algn="just">
              <a:lnSpc>
                <a:spcPts val="1160"/>
              </a:lnSpc>
            </a:pPr>
            <a:r>
              <a:rPr sz="1000" spc="-30" dirty="0">
                <a:solidFill>
                  <a:srgbClr val="57585B"/>
                </a:solidFill>
                <a:latin typeface="Microsoft Sans Serif"/>
                <a:cs typeface="Microsoft Sans Serif"/>
              </a:rPr>
              <a:t>súper</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ensaladas,</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zumos</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fríos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recién</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hechos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más.</a:t>
            </a:r>
            <a:endParaRPr sz="1000">
              <a:latin typeface="Microsoft Sans Serif"/>
              <a:cs typeface="Microsoft Sans Serif"/>
            </a:endParaRPr>
          </a:p>
          <a:p>
            <a:pPr>
              <a:spcBef>
                <a:spcPts val="5"/>
              </a:spcBef>
            </a:pPr>
            <a:endParaRPr sz="1100">
              <a:latin typeface="Microsoft Sans Serif"/>
              <a:cs typeface="Microsoft Sans Serif"/>
            </a:endParaRPr>
          </a:p>
          <a:p>
            <a:pPr marL="12697">
              <a:lnSpc>
                <a:spcPts val="1417"/>
              </a:lnSpc>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ts val="1200"/>
              </a:lnSpc>
              <a:spcBef>
                <a:spcPts val="20"/>
              </a:spcBef>
            </a:pP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personal</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cocina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Sweet</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Beat</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ha </a:t>
            </a:r>
            <a:r>
              <a:rPr sz="1000" spc="-35" dirty="0">
                <a:solidFill>
                  <a:srgbClr val="57585B"/>
                </a:solidFill>
                <a:latin typeface="Microsoft Sans Serif"/>
                <a:cs typeface="Microsoft Sans Serif"/>
              </a:rPr>
              <a:t> adoptado</a:t>
            </a:r>
            <a:r>
              <a:rPr sz="1000" spc="12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enfoque</a:t>
            </a:r>
            <a:r>
              <a:rPr sz="1000" spc="1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“desperdicio</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cero”</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1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endParaRPr sz="1000">
              <a:latin typeface="Microsoft Sans Serif"/>
              <a:cs typeface="Microsoft Sans Serif"/>
            </a:endParaRPr>
          </a:p>
          <a:p>
            <a:pPr marL="12697" marR="6347" algn="just">
              <a:lnSpc>
                <a:spcPts val="1190"/>
              </a:lnSpc>
              <a:spcBef>
                <a:spcPts val="10"/>
              </a:spcBef>
            </a:pPr>
            <a:r>
              <a:rPr sz="1000" spc="-35" dirty="0">
                <a:solidFill>
                  <a:srgbClr val="57585B"/>
                </a:solidFill>
                <a:latin typeface="Microsoft Sans Serif"/>
                <a:cs typeface="Microsoft Sans Serif"/>
              </a:rPr>
              <a:t>desperdicio de alimentos </a:t>
            </a:r>
            <a:r>
              <a:rPr sz="1000" spc="-30" dirty="0">
                <a:solidFill>
                  <a:srgbClr val="57585B"/>
                </a:solidFill>
                <a:latin typeface="Microsoft Sans Serif"/>
                <a:cs typeface="Microsoft Sans Serif"/>
              </a:rPr>
              <a:t>y utiliza </a:t>
            </a:r>
            <a:r>
              <a:rPr sz="1000" spc="-35" dirty="0">
                <a:solidFill>
                  <a:srgbClr val="57585B"/>
                </a:solidFill>
                <a:latin typeface="Microsoft Sans Serif"/>
                <a:cs typeface="Microsoft Sans Serif"/>
              </a:rPr>
              <a:t>envases compostables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Down2Earth</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Materials</a:t>
            </a:r>
            <a:r>
              <a:rPr sz="1000"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Cork.</a:t>
            </a:r>
            <a:endParaRPr sz="1000">
              <a:latin typeface="Microsoft Sans Serif"/>
              <a:cs typeface="Microsoft Sans Serif"/>
            </a:endParaRPr>
          </a:p>
        </p:txBody>
      </p:sp>
      <p:sp>
        <p:nvSpPr>
          <p:cNvPr id="4" name="object 4"/>
          <p:cNvSpPr txBox="1"/>
          <p:nvPr/>
        </p:nvSpPr>
        <p:spPr>
          <a:xfrm>
            <a:off x="4101468" y="5684900"/>
            <a:ext cx="3020695" cy="187198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algn="just">
              <a:lnSpc>
                <a:spcPts val="1185"/>
              </a:lnSpc>
            </a:pPr>
            <a:r>
              <a:rPr sz="1000" spc="-35" dirty="0">
                <a:solidFill>
                  <a:srgbClr val="57585B"/>
                </a:solidFill>
                <a:latin typeface="Microsoft Sans Serif"/>
                <a:cs typeface="Microsoft Sans Serif"/>
              </a:rPr>
              <a:t>Las</a:t>
            </a:r>
            <a:r>
              <a:rPr sz="1000" spc="5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cajas</a:t>
            </a:r>
            <a:r>
              <a:rPr sz="1000" spc="5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2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selección</a:t>
            </a:r>
            <a:r>
              <a:rPr sz="1000" spc="525" dirty="0">
                <a:solidFill>
                  <a:srgbClr val="57585B"/>
                </a:solidFill>
                <a:latin typeface="Microsoft Sans Serif"/>
                <a:cs typeface="Microsoft Sans Serif"/>
              </a:rPr>
              <a:t> </a:t>
            </a:r>
            <a:r>
              <a:rPr sz="1000" spc="-35" dirty="0">
                <a:solidFill>
                  <a:srgbClr val="57585B"/>
                </a:solidFill>
                <a:latin typeface="Microsoft Sans Serif"/>
                <a:cs typeface="Microsoft Sans Serif"/>
              </a:rPr>
              <a:t>orgánica</a:t>
            </a:r>
            <a:r>
              <a:rPr sz="1000" spc="5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están</a:t>
            </a:r>
            <a:r>
              <a:rPr sz="1000" spc="5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llenas</a:t>
            </a:r>
            <a:r>
              <a:rPr sz="1000" spc="54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endParaRPr sz="1000">
              <a:latin typeface="Microsoft Sans Serif"/>
              <a:cs typeface="Microsoft Sans Serif"/>
            </a:endParaRPr>
          </a:p>
          <a:p>
            <a:pPr marL="12697" marR="5077" algn="just">
              <a:lnSpc>
                <a:spcPct val="99300"/>
              </a:lnSpc>
              <a:spcBef>
                <a:spcPts val="5"/>
              </a:spcBef>
            </a:pPr>
            <a:r>
              <a:rPr sz="1000" spc="-35" dirty="0">
                <a:solidFill>
                  <a:srgbClr val="57585B"/>
                </a:solidFill>
                <a:latin typeface="Microsoft Sans Serif"/>
                <a:cs typeface="Microsoft Sans Serif"/>
              </a:rPr>
              <a:t>productos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temporada en </a:t>
            </a:r>
            <a:r>
              <a:rPr sz="1000" spc="-30" dirty="0">
                <a:solidFill>
                  <a:srgbClr val="57585B"/>
                </a:solidFill>
                <a:latin typeface="Microsoft Sans Serif"/>
                <a:cs typeface="Microsoft Sans Serif"/>
              </a:rPr>
              <a:t>Irlanda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este </a:t>
            </a:r>
            <a:r>
              <a:rPr sz="1000" spc="-40" dirty="0">
                <a:solidFill>
                  <a:srgbClr val="57585B"/>
                </a:solidFill>
                <a:latin typeface="Microsoft Sans Serif"/>
                <a:cs typeface="Microsoft Sans Serif"/>
              </a:rPr>
              <a:t>momento,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 </a:t>
            </a:r>
            <a:r>
              <a:rPr sz="1000" spc="-25" dirty="0">
                <a:solidFill>
                  <a:srgbClr val="57585B"/>
                </a:solidFill>
                <a:latin typeface="Microsoft Sans Serif"/>
                <a:cs typeface="Microsoft Sans Serif"/>
              </a:rPr>
              <a:t>lo </a:t>
            </a:r>
            <a:r>
              <a:rPr sz="1000" spc="-40" dirty="0">
                <a:solidFill>
                  <a:srgbClr val="57585B"/>
                </a:solidFill>
                <a:latin typeface="Microsoft Sans Serif"/>
                <a:cs typeface="Microsoft Sans Serif"/>
              </a:rPr>
              <a:t>que </a:t>
            </a:r>
            <a:r>
              <a:rPr sz="1000" spc="-35" dirty="0">
                <a:solidFill>
                  <a:srgbClr val="57585B"/>
                </a:solidFill>
                <a:latin typeface="Microsoft Sans Serif"/>
                <a:cs typeface="Microsoft Sans Serif"/>
              </a:rPr>
              <a:t>cada </a:t>
            </a:r>
            <a:r>
              <a:rPr sz="1000" spc="-40" dirty="0">
                <a:solidFill>
                  <a:srgbClr val="57585B"/>
                </a:solidFill>
                <a:latin typeface="Microsoft Sans Serif"/>
                <a:cs typeface="Microsoft Sans Serif"/>
              </a:rPr>
              <a:t>semana </a:t>
            </a:r>
            <a:r>
              <a:rPr sz="1000" spc="-30" dirty="0">
                <a:solidFill>
                  <a:srgbClr val="57585B"/>
                </a:solidFill>
                <a:latin typeface="Microsoft Sans Serif"/>
                <a:cs typeface="Microsoft Sans Serif"/>
              </a:rPr>
              <a:t>los clientes </a:t>
            </a:r>
            <a:r>
              <a:rPr sz="1000" spc="-40" dirty="0">
                <a:solidFill>
                  <a:srgbClr val="57585B"/>
                </a:solidFill>
                <a:latin typeface="Microsoft Sans Serif"/>
                <a:cs typeface="Microsoft Sans Serif"/>
              </a:rPr>
              <a:t>pueden </a:t>
            </a:r>
            <a:r>
              <a:rPr sz="1000" spc="-30" dirty="0">
                <a:solidFill>
                  <a:srgbClr val="57585B"/>
                </a:solidFill>
                <a:latin typeface="Microsoft Sans Serif"/>
                <a:cs typeface="Microsoft Sans Serif"/>
              </a:rPr>
              <a:t>disfrutar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nuevos productos </a:t>
            </a:r>
            <a:r>
              <a:rPr sz="1000" spc="-40" dirty="0">
                <a:solidFill>
                  <a:srgbClr val="57585B"/>
                </a:solidFill>
                <a:latin typeface="Microsoft Sans Serif"/>
                <a:cs typeface="Microsoft Sans Serif"/>
              </a:rPr>
              <a:t>que </a:t>
            </a:r>
            <a:r>
              <a:rPr sz="1000" spc="-35" dirty="0">
                <a:solidFill>
                  <a:srgbClr val="57585B"/>
                </a:solidFill>
                <a:latin typeface="Microsoft Sans Serif"/>
                <a:cs typeface="Microsoft Sans Serif"/>
              </a:rPr>
              <a:t>viajan </a:t>
            </a:r>
            <a:r>
              <a:rPr sz="1000" spc="-40" dirty="0">
                <a:solidFill>
                  <a:srgbClr val="57585B"/>
                </a:solidFill>
                <a:latin typeface="Microsoft Sans Serif"/>
                <a:cs typeface="Microsoft Sans Serif"/>
              </a:rPr>
              <a:t>menos</a:t>
            </a:r>
            <a:r>
              <a:rPr sz="1000" spc="18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30" dirty="0">
                <a:solidFill>
                  <a:srgbClr val="57585B"/>
                </a:solidFill>
                <a:latin typeface="Microsoft Sans Serif"/>
                <a:cs typeface="Microsoft Sans Serif"/>
              </a:rPr>
              <a:t>treinta </a:t>
            </a:r>
            <a:r>
              <a:rPr sz="1000" spc="-35" dirty="0">
                <a:solidFill>
                  <a:srgbClr val="57585B"/>
                </a:solidFill>
                <a:latin typeface="Microsoft Sans Serif"/>
                <a:cs typeface="Microsoft Sans Serif"/>
              </a:rPr>
              <a:t>minutos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granja a </a:t>
            </a:r>
            <a:r>
              <a:rPr sz="1000" spc="-30" dirty="0">
                <a:solidFill>
                  <a:srgbClr val="57585B"/>
                </a:solidFill>
                <a:latin typeface="Microsoft Sans Serif"/>
                <a:cs typeface="Microsoft Sans Serif"/>
              </a:rPr>
              <a:t>la tienda, ya </a:t>
            </a:r>
            <a:r>
              <a:rPr sz="1000" spc="-40"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su </a:t>
            </a:r>
            <a:r>
              <a:rPr sz="1000" spc="-35" dirty="0">
                <a:solidFill>
                  <a:srgbClr val="57585B"/>
                </a:solidFill>
                <a:latin typeface="Microsoft Sans Serif"/>
                <a:cs typeface="Microsoft Sans Serif"/>
              </a:rPr>
              <a:t>objetivo </a:t>
            </a:r>
            <a:r>
              <a:rPr sz="1000" spc="-40" dirty="0">
                <a:solidFill>
                  <a:srgbClr val="57585B"/>
                </a:solidFill>
                <a:latin typeface="Microsoft Sans Serif"/>
                <a:cs typeface="Microsoft Sans Serif"/>
              </a:rPr>
              <a:t>es </a:t>
            </a:r>
            <a:r>
              <a:rPr sz="1000" spc="-30" dirty="0">
                <a:solidFill>
                  <a:srgbClr val="57585B"/>
                </a:solidFill>
                <a:latin typeface="Microsoft Sans Serif"/>
                <a:cs typeface="Microsoft Sans Serif"/>
              </a:rPr>
              <a:t>reducir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impacto </a:t>
            </a:r>
            <a:r>
              <a:rPr sz="1000" spc="-40" dirty="0">
                <a:solidFill>
                  <a:srgbClr val="57585B"/>
                </a:solidFill>
                <a:latin typeface="Microsoft Sans Serif"/>
                <a:cs typeface="Microsoft Sans Serif"/>
              </a:rPr>
              <a:t>humano </a:t>
            </a:r>
            <a:r>
              <a:rPr sz="1000" spc="-35" dirty="0">
                <a:solidFill>
                  <a:srgbClr val="57585B"/>
                </a:solidFill>
                <a:latin typeface="Microsoft Sans Serif"/>
                <a:cs typeface="Microsoft Sans Serif"/>
              </a:rPr>
              <a:t>en el </a:t>
            </a:r>
            <a:r>
              <a:rPr sz="1000" spc="-40" dirty="0">
                <a:solidFill>
                  <a:srgbClr val="57585B"/>
                </a:solidFill>
                <a:latin typeface="Microsoft Sans Serif"/>
                <a:cs typeface="Microsoft Sans Serif"/>
              </a:rPr>
              <a:t>medio </a:t>
            </a:r>
            <a:r>
              <a:rPr sz="1000" spc="-35" dirty="0">
                <a:solidFill>
                  <a:srgbClr val="57585B"/>
                </a:solidFill>
                <a:latin typeface="Microsoft Sans Serif"/>
                <a:cs typeface="Microsoft Sans Serif"/>
              </a:rPr>
              <a:t>ambiente </a:t>
            </a:r>
            <a:r>
              <a:rPr sz="1000" spc="-30" dirty="0">
                <a:solidFill>
                  <a:srgbClr val="57585B"/>
                </a:solidFill>
                <a:latin typeface="Microsoft Sans Serif"/>
                <a:cs typeface="Microsoft Sans Serif"/>
              </a:rPr>
              <a:t>y nuestra </a:t>
            </a:r>
            <a:r>
              <a:rPr sz="1000" spc="-35" dirty="0">
                <a:solidFill>
                  <a:srgbClr val="57585B"/>
                </a:solidFill>
                <a:latin typeface="Microsoft Sans Serif"/>
                <a:cs typeface="Microsoft Sans Serif"/>
              </a:rPr>
              <a:t>huella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carbono.</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Todos</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productos</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cultivan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orgánicamente, </a:t>
            </a:r>
            <a:r>
              <a:rPr sz="1000" spc="-30" dirty="0">
                <a:solidFill>
                  <a:srgbClr val="57585B"/>
                </a:solidFill>
                <a:latin typeface="Microsoft Sans Serif"/>
                <a:cs typeface="Microsoft Sans Serif"/>
              </a:rPr>
              <a:t>sin químicos y </a:t>
            </a:r>
            <a:r>
              <a:rPr sz="1000" spc="-35" dirty="0">
                <a:solidFill>
                  <a:srgbClr val="57585B"/>
                </a:solidFill>
                <a:latin typeface="Microsoft Sans Serif"/>
                <a:cs typeface="Microsoft Sans Serif"/>
              </a:rPr>
              <a:t>cosechados bajo pedido.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Están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encantados</a:t>
            </a:r>
            <a:r>
              <a:rPr sz="1000" spc="19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trabajar con cultivadores locales </a:t>
            </a:r>
            <a:r>
              <a:rPr sz="1000" spc="-30" dirty="0">
                <a:solidFill>
                  <a:srgbClr val="57585B"/>
                </a:solidFill>
                <a:latin typeface="Microsoft Sans Serif"/>
                <a:cs typeface="Microsoft Sans Serif"/>
              </a:rPr>
              <a:t> tan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excepcionales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a:t>
            </a:r>
            <a:r>
              <a:rPr sz="1000" spc="-35" dirty="0">
                <a:solidFill>
                  <a:srgbClr val="57585B"/>
                </a:solidFill>
                <a:latin typeface="Microsoft Sans Serif"/>
                <a:cs typeface="Microsoft Sans Serif"/>
              </a:rPr>
              <a:t> Croghan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Organic</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Garden</a:t>
            </a:r>
            <a:r>
              <a:rPr sz="1000" spc="-30" dirty="0">
                <a:solidFill>
                  <a:srgbClr val="57585B"/>
                </a:solidFill>
                <a:latin typeface="Microsoft Sans Serif"/>
                <a:cs typeface="Microsoft Sans Serif"/>
              </a:rPr>
              <a:t> y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Knockvicar Organic</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Garden.</a:t>
            </a:r>
            <a:endParaRPr sz="1000">
              <a:latin typeface="Microsoft Sans Serif"/>
              <a:cs typeface="Microsoft Sans Serif"/>
            </a:endParaRPr>
          </a:p>
        </p:txBody>
      </p:sp>
      <p:sp>
        <p:nvSpPr>
          <p:cNvPr id="5" name="object 5"/>
          <p:cNvSpPr/>
          <p:nvPr/>
        </p:nvSpPr>
        <p:spPr>
          <a:xfrm>
            <a:off x="7149468" y="9935857"/>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6" name="object 6"/>
          <p:cNvGrpSpPr/>
          <p:nvPr/>
        </p:nvGrpSpPr>
        <p:grpSpPr>
          <a:xfrm>
            <a:off x="3" y="9023984"/>
            <a:ext cx="2784475" cy="1369695"/>
            <a:chOff x="0" y="9023984"/>
            <a:chExt cx="2784475" cy="1369695"/>
          </a:xfrm>
        </p:grpSpPr>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198120" y="9929507"/>
              <a:ext cx="153035" cy="131445"/>
            </a:xfrm>
            <a:prstGeom prst="rect">
              <a:avLst/>
            </a:prstGeom>
          </p:spPr>
        </p:pic>
        <p:sp>
          <p:nvSpPr>
            <p:cNvPr id="8" name="object 8"/>
            <p:cNvSpPr/>
            <p:nvPr/>
          </p:nvSpPr>
          <p:spPr>
            <a:xfrm>
              <a:off x="132714" y="9996182"/>
              <a:ext cx="248285" cy="323215"/>
            </a:xfrm>
            <a:custGeom>
              <a:avLst/>
              <a:gdLst/>
              <a:ahLst/>
              <a:cxnLst/>
              <a:rect l="l" t="t" r="r" b="b"/>
              <a:pathLst>
                <a:path w="248285" h="323215">
                  <a:moveTo>
                    <a:pt x="132080" y="0"/>
                  </a:moveTo>
                  <a:lnTo>
                    <a:pt x="123825" y="1269"/>
                  </a:lnTo>
                  <a:lnTo>
                    <a:pt x="116205" y="5714"/>
                  </a:lnTo>
                  <a:lnTo>
                    <a:pt x="111125" y="13334"/>
                  </a:lnTo>
                  <a:lnTo>
                    <a:pt x="71755" y="121284"/>
                  </a:lnTo>
                  <a:lnTo>
                    <a:pt x="65405" y="123189"/>
                  </a:lnTo>
                  <a:lnTo>
                    <a:pt x="55880" y="119379"/>
                  </a:lnTo>
                  <a:lnTo>
                    <a:pt x="53340" y="116839"/>
                  </a:lnTo>
                  <a:lnTo>
                    <a:pt x="46355" y="94614"/>
                  </a:lnTo>
                  <a:lnTo>
                    <a:pt x="44450" y="85724"/>
                  </a:lnTo>
                  <a:lnTo>
                    <a:pt x="38100" y="80644"/>
                  </a:lnTo>
                  <a:lnTo>
                    <a:pt x="31115" y="78104"/>
                  </a:lnTo>
                  <a:lnTo>
                    <a:pt x="19050" y="76199"/>
                  </a:lnTo>
                  <a:lnTo>
                    <a:pt x="7620" y="80009"/>
                  </a:lnTo>
                  <a:lnTo>
                    <a:pt x="635" y="88264"/>
                  </a:lnTo>
                  <a:lnTo>
                    <a:pt x="0" y="100964"/>
                  </a:lnTo>
                  <a:lnTo>
                    <a:pt x="34290" y="276859"/>
                  </a:lnTo>
                  <a:lnTo>
                    <a:pt x="35560" y="277494"/>
                  </a:lnTo>
                  <a:lnTo>
                    <a:pt x="159385" y="323214"/>
                  </a:lnTo>
                  <a:lnTo>
                    <a:pt x="161290" y="321944"/>
                  </a:lnTo>
                  <a:lnTo>
                    <a:pt x="180975" y="278764"/>
                  </a:lnTo>
                  <a:lnTo>
                    <a:pt x="210185" y="257174"/>
                  </a:lnTo>
                  <a:lnTo>
                    <a:pt x="229870" y="238124"/>
                  </a:lnTo>
                  <a:lnTo>
                    <a:pt x="241935" y="219074"/>
                  </a:lnTo>
                  <a:lnTo>
                    <a:pt x="248285" y="199389"/>
                  </a:lnTo>
                  <a:lnTo>
                    <a:pt x="247650" y="180339"/>
                  </a:lnTo>
                  <a:lnTo>
                    <a:pt x="240665" y="167639"/>
                  </a:lnTo>
                  <a:lnTo>
                    <a:pt x="231140" y="158749"/>
                  </a:lnTo>
                  <a:lnTo>
                    <a:pt x="222250" y="153669"/>
                  </a:lnTo>
                  <a:lnTo>
                    <a:pt x="219075" y="152399"/>
                  </a:lnTo>
                  <a:lnTo>
                    <a:pt x="188595" y="123189"/>
                  </a:lnTo>
                  <a:lnTo>
                    <a:pt x="177165" y="121919"/>
                  </a:lnTo>
                  <a:lnTo>
                    <a:pt x="175895" y="120649"/>
                  </a:lnTo>
                  <a:lnTo>
                    <a:pt x="175895" y="119379"/>
                  </a:lnTo>
                  <a:lnTo>
                    <a:pt x="172085" y="110489"/>
                  </a:lnTo>
                  <a:lnTo>
                    <a:pt x="136525" y="91439"/>
                  </a:lnTo>
                  <a:lnTo>
                    <a:pt x="135255" y="89534"/>
                  </a:lnTo>
                  <a:lnTo>
                    <a:pt x="156845" y="29844"/>
                  </a:lnTo>
                  <a:lnTo>
                    <a:pt x="157480" y="20954"/>
                  </a:lnTo>
                  <a:lnTo>
                    <a:pt x="154940" y="12699"/>
                  </a:lnTo>
                  <a:lnTo>
                    <a:pt x="149225" y="6349"/>
                  </a:lnTo>
                  <a:lnTo>
                    <a:pt x="140970" y="1904"/>
                  </a:lnTo>
                  <a:lnTo>
                    <a:pt x="132080" y="0"/>
                  </a:lnTo>
                  <a:close/>
                </a:path>
              </a:pathLst>
            </a:custGeom>
            <a:solidFill>
              <a:srgbClr val="CC912F"/>
            </a:solidFill>
          </p:spPr>
          <p:txBody>
            <a:bodyPr wrap="square" lIns="0" tIns="0" rIns="0" bIns="0" rtlCol="0"/>
            <a:lstStyle/>
            <a:p>
              <a:endParaRPr/>
            </a:p>
          </p:txBody>
        </p:sp>
        <p:sp>
          <p:nvSpPr>
            <p:cNvPr id="9" name="object 9"/>
            <p:cNvSpPr/>
            <p:nvPr/>
          </p:nvSpPr>
          <p:spPr>
            <a:xfrm>
              <a:off x="0" y="9023984"/>
              <a:ext cx="2784475" cy="1369695"/>
            </a:xfrm>
            <a:custGeom>
              <a:avLst/>
              <a:gdLst/>
              <a:ahLst/>
              <a:cxnLst/>
              <a:rect l="l" t="t" r="r" b="b"/>
              <a:pathLst>
                <a:path w="2784475" h="1369695">
                  <a:moveTo>
                    <a:pt x="2783840" y="20320"/>
                  </a:moveTo>
                  <a:lnTo>
                    <a:pt x="951865" y="20320"/>
                  </a:lnTo>
                  <a:lnTo>
                    <a:pt x="2762885" y="27305"/>
                  </a:lnTo>
                  <a:lnTo>
                    <a:pt x="2760345" y="51435"/>
                  </a:lnTo>
                  <a:lnTo>
                    <a:pt x="2748280" y="137160"/>
                  </a:lnTo>
                  <a:lnTo>
                    <a:pt x="2738120" y="195580"/>
                  </a:lnTo>
                  <a:lnTo>
                    <a:pt x="2723515" y="262890"/>
                  </a:lnTo>
                  <a:lnTo>
                    <a:pt x="2707640" y="327660"/>
                  </a:lnTo>
                  <a:lnTo>
                    <a:pt x="2690495" y="389890"/>
                  </a:lnTo>
                  <a:lnTo>
                    <a:pt x="2672080" y="448957"/>
                  </a:lnTo>
                  <a:lnTo>
                    <a:pt x="2653030" y="504837"/>
                  </a:lnTo>
                  <a:lnTo>
                    <a:pt x="2633345" y="557542"/>
                  </a:lnTo>
                  <a:lnTo>
                    <a:pt x="2613660" y="606437"/>
                  </a:lnTo>
                  <a:lnTo>
                    <a:pt x="2593975" y="652792"/>
                  </a:lnTo>
                  <a:lnTo>
                    <a:pt x="2574290" y="695337"/>
                  </a:lnTo>
                  <a:lnTo>
                    <a:pt x="2555240" y="734707"/>
                  </a:lnTo>
                  <a:lnTo>
                    <a:pt x="2536825" y="770902"/>
                  </a:lnTo>
                  <a:lnTo>
                    <a:pt x="2493010" y="847737"/>
                  </a:lnTo>
                  <a:lnTo>
                    <a:pt x="2466340" y="891552"/>
                  </a:lnTo>
                  <a:lnTo>
                    <a:pt x="2438400" y="934097"/>
                  </a:lnTo>
                  <a:lnTo>
                    <a:pt x="2409190" y="975372"/>
                  </a:lnTo>
                  <a:lnTo>
                    <a:pt x="2379345" y="1014742"/>
                  </a:lnTo>
                  <a:lnTo>
                    <a:pt x="2348230" y="1053477"/>
                  </a:lnTo>
                  <a:lnTo>
                    <a:pt x="2316480" y="1090942"/>
                  </a:lnTo>
                  <a:lnTo>
                    <a:pt x="2283460" y="1126502"/>
                  </a:lnTo>
                  <a:lnTo>
                    <a:pt x="2249805" y="1161427"/>
                  </a:lnTo>
                  <a:lnTo>
                    <a:pt x="2214880" y="1194447"/>
                  </a:lnTo>
                  <a:lnTo>
                    <a:pt x="2178685" y="1226832"/>
                  </a:lnTo>
                  <a:lnTo>
                    <a:pt x="2141855" y="1257312"/>
                  </a:lnTo>
                  <a:lnTo>
                    <a:pt x="2104390" y="1286522"/>
                  </a:lnTo>
                  <a:lnTo>
                    <a:pt x="2065655" y="1314462"/>
                  </a:lnTo>
                  <a:lnTo>
                    <a:pt x="2026285" y="1341132"/>
                  </a:lnTo>
                  <a:lnTo>
                    <a:pt x="1986280" y="1365897"/>
                  </a:lnTo>
                  <a:lnTo>
                    <a:pt x="1980564" y="1369072"/>
                  </a:lnTo>
                  <a:lnTo>
                    <a:pt x="2019300" y="1369072"/>
                  </a:lnTo>
                  <a:lnTo>
                    <a:pt x="2077720" y="1330972"/>
                  </a:lnTo>
                  <a:lnTo>
                    <a:pt x="2116455" y="1302397"/>
                  </a:lnTo>
                  <a:lnTo>
                    <a:pt x="2155190" y="1272552"/>
                  </a:lnTo>
                  <a:lnTo>
                    <a:pt x="2192020" y="1241437"/>
                  </a:lnTo>
                  <a:lnTo>
                    <a:pt x="2228215" y="1209052"/>
                  </a:lnTo>
                  <a:lnTo>
                    <a:pt x="2263775" y="1175397"/>
                  </a:lnTo>
                  <a:lnTo>
                    <a:pt x="2298065" y="1140472"/>
                  </a:lnTo>
                  <a:lnTo>
                    <a:pt x="2331720" y="1103642"/>
                  </a:lnTo>
                  <a:lnTo>
                    <a:pt x="2364105" y="1066177"/>
                  </a:lnTo>
                  <a:lnTo>
                    <a:pt x="2395220" y="1026807"/>
                  </a:lnTo>
                  <a:lnTo>
                    <a:pt x="2425700" y="986802"/>
                  </a:lnTo>
                  <a:lnTo>
                    <a:pt x="2454910" y="944892"/>
                  </a:lnTo>
                  <a:lnTo>
                    <a:pt x="2483485" y="901712"/>
                  </a:lnTo>
                  <a:lnTo>
                    <a:pt x="2510790" y="857897"/>
                  </a:lnTo>
                  <a:lnTo>
                    <a:pt x="2536825" y="812177"/>
                  </a:lnTo>
                  <a:lnTo>
                    <a:pt x="2564130" y="761377"/>
                  </a:lnTo>
                  <a:lnTo>
                    <a:pt x="2589530" y="709942"/>
                  </a:lnTo>
                  <a:lnTo>
                    <a:pt x="2613025" y="659777"/>
                  </a:lnTo>
                  <a:lnTo>
                    <a:pt x="2633980" y="609612"/>
                  </a:lnTo>
                  <a:lnTo>
                    <a:pt x="2653665" y="561352"/>
                  </a:lnTo>
                  <a:lnTo>
                    <a:pt x="2670810" y="513727"/>
                  </a:lnTo>
                  <a:lnTo>
                    <a:pt x="2686685" y="467372"/>
                  </a:lnTo>
                  <a:lnTo>
                    <a:pt x="2701290" y="422922"/>
                  </a:lnTo>
                  <a:lnTo>
                    <a:pt x="2713990" y="380365"/>
                  </a:lnTo>
                  <a:lnTo>
                    <a:pt x="2724785" y="339725"/>
                  </a:lnTo>
                  <a:lnTo>
                    <a:pt x="2734945" y="301625"/>
                  </a:lnTo>
                  <a:lnTo>
                    <a:pt x="2760345" y="184150"/>
                  </a:lnTo>
                  <a:lnTo>
                    <a:pt x="2771775" y="115570"/>
                  </a:lnTo>
                  <a:lnTo>
                    <a:pt x="2779395" y="63500"/>
                  </a:lnTo>
                  <a:lnTo>
                    <a:pt x="2782570" y="29845"/>
                  </a:lnTo>
                  <a:lnTo>
                    <a:pt x="2783840" y="20320"/>
                  </a:lnTo>
                  <a:close/>
                </a:path>
                <a:path w="2784475" h="1369695">
                  <a:moveTo>
                    <a:pt x="951230" y="0"/>
                  </a:moveTo>
                  <a:lnTo>
                    <a:pt x="897255" y="1270"/>
                  </a:lnTo>
                  <a:lnTo>
                    <a:pt x="844550" y="3175"/>
                  </a:lnTo>
                  <a:lnTo>
                    <a:pt x="791845" y="6985"/>
                  </a:lnTo>
                  <a:lnTo>
                    <a:pt x="739775" y="12065"/>
                  </a:lnTo>
                  <a:lnTo>
                    <a:pt x="688975" y="18415"/>
                  </a:lnTo>
                  <a:lnTo>
                    <a:pt x="638175" y="25400"/>
                  </a:lnTo>
                  <a:lnTo>
                    <a:pt x="588645" y="34290"/>
                  </a:lnTo>
                  <a:lnTo>
                    <a:pt x="539750" y="44450"/>
                  </a:lnTo>
                  <a:lnTo>
                    <a:pt x="490855" y="55880"/>
                  </a:lnTo>
                  <a:lnTo>
                    <a:pt x="443230" y="67945"/>
                  </a:lnTo>
                  <a:lnTo>
                    <a:pt x="396240" y="81915"/>
                  </a:lnTo>
                  <a:lnTo>
                    <a:pt x="349885" y="97155"/>
                  </a:lnTo>
                  <a:lnTo>
                    <a:pt x="304165" y="113030"/>
                  </a:lnTo>
                  <a:lnTo>
                    <a:pt x="259715" y="130810"/>
                  </a:lnTo>
                  <a:lnTo>
                    <a:pt x="215265" y="149860"/>
                  </a:lnTo>
                  <a:lnTo>
                    <a:pt x="172085" y="169545"/>
                  </a:lnTo>
                  <a:lnTo>
                    <a:pt x="129539" y="191135"/>
                  </a:lnTo>
                  <a:lnTo>
                    <a:pt x="87630" y="213360"/>
                  </a:lnTo>
                  <a:lnTo>
                    <a:pt x="46355" y="237490"/>
                  </a:lnTo>
                  <a:lnTo>
                    <a:pt x="5715" y="262255"/>
                  </a:lnTo>
                  <a:lnTo>
                    <a:pt x="0" y="266700"/>
                  </a:lnTo>
                  <a:lnTo>
                    <a:pt x="0" y="290830"/>
                  </a:lnTo>
                  <a:lnTo>
                    <a:pt x="14604" y="280670"/>
                  </a:lnTo>
                  <a:lnTo>
                    <a:pt x="57150" y="254635"/>
                  </a:lnTo>
                  <a:lnTo>
                    <a:pt x="97790" y="231140"/>
                  </a:lnTo>
                  <a:lnTo>
                    <a:pt x="139065" y="208915"/>
                  </a:lnTo>
                  <a:lnTo>
                    <a:pt x="180975" y="187325"/>
                  </a:lnTo>
                  <a:lnTo>
                    <a:pt x="224154" y="167640"/>
                  </a:lnTo>
                  <a:lnTo>
                    <a:pt x="267335" y="149225"/>
                  </a:lnTo>
                  <a:lnTo>
                    <a:pt x="311785" y="132080"/>
                  </a:lnTo>
                  <a:lnTo>
                    <a:pt x="356870" y="115570"/>
                  </a:lnTo>
                  <a:lnTo>
                    <a:pt x="402590" y="100965"/>
                  </a:lnTo>
                  <a:lnTo>
                    <a:pt x="449580" y="87630"/>
                  </a:lnTo>
                  <a:lnTo>
                    <a:pt x="496570" y="74930"/>
                  </a:lnTo>
                  <a:lnTo>
                    <a:pt x="544195" y="64135"/>
                  </a:lnTo>
                  <a:lnTo>
                    <a:pt x="593090" y="53975"/>
                  </a:lnTo>
                  <a:lnTo>
                    <a:pt x="641985" y="45720"/>
                  </a:lnTo>
                  <a:lnTo>
                    <a:pt x="692150" y="38100"/>
                  </a:lnTo>
                  <a:lnTo>
                    <a:pt x="742950" y="31750"/>
                  </a:lnTo>
                  <a:lnTo>
                    <a:pt x="793750" y="27305"/>
                  </a:lnTo>
                  <a:lnTo>
                    <a:pt x="845819" y="23495"/>
                  </a:lnTo>
                  <a:lnTo>
                    <a:pt x="898525" y="20955"/>
                  </a:lnTo>
                  <a:lnTo>
                    <a:pt x="951865" y="20320"/>
                  </a:lnTo>
                  <a:lnTo>
                    <a:pt x="2783840" y="20320"/>
                  </a:lnTo>
                  <a:lnTo>
                    <a:pt x="2783840" y="17780"/>
                  </a:lnTo>
                  <a:lnTo>
                    <a:pt x="2784475" y="6985"/>
                  </a:lnTo>
                  <a:lnTo>
                    <a:pt x="951230" y="0"/>
                  </a:lnTo>
                  <a:close/>
                </a:path>
              </a:pathLst>
            </a:custGeom>
            <a:solidFill>
              <a:srgbClr val="F5C15B"/>
            </a:solidFill>
          </p:spPr>
          <p:txBody>
            <a:bodyPr wrap="square" lIns="0" tIns="0" rIns="0" bIns="0" rtlCol="0"/>
            <a:lstStyle/>
            <a:p>
              <a:endParaRPr/>
            </a:p>
          </p:txBody>
        </p:sp>
        <p:pic>
          <p:nvPicPr>
            <p:cNvPr id="10" name="object 10"/>
            <p:cNvPicPr/>
            <p:nvPr/>
          </p:nvPicPr>
          <p:blipFill>
            <a:blip r:embed="rId3" cstate="screen">
              <a:extLst>
                <a:ext uri="{28A0092B-C50C-407E-A947-70E740481C1C}">
                  <a14:useLocalDpi xmlns:a14="http://schemas.microsoft.com/office/drawing/2010/main"/>
                </a:ext>
              </a:extLst>
            </a:blip>
            <a:stretch>
              <a:fillRect/>
            </a:stretch>
          </p:blipFill>
          <p:spPr>
            <a:xfrm>
              <a:off x="1636395" y="9630422"/>
              <a:ext cx="144144" cy="144144"/>
            </a:xfrm>
            <a:prstGeom prst="rect">
              <a:avLst/>
            </a:prstGeom>
          </p:spPr>
        </p:pic>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1263014" y="9631057"/>
              <a:ext cx="203834" cy="144144"/>
            </a:xfrm>
            <a:prstGeom prst="rect">
              <a:avLst/>
            </a:prstGeom>
          </p:spPr>
        </p:pic>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739140" y="9627882"/>
              <a:ext cx="78105" cy="155575"/>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972819" y="9631057"/>
              <a:ext cx="172084" cy="161925"/>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718210" y="9351517"/>
              <a:ext cx="1997049" cy="143065"/>
            </a:xfrm>
            <a:prstGeom prst="rect">
              <a:avLst/>
            </a:prstGeom>
          </p:spPr>
        </p:pic>
      </p:grpSp>
      <p:grpSp>
        <p:nvGrpSpPr>
          <p:cNvPr id="15" name="object 15"/>
          <p:cNvGrpSpPr/>
          <p:nvPr/>
        </p:nvGrpSpPr>
        <p:grpSpPr>
          <a:xfrm>
            <a:off x="451484" y="2730248"/>
            <a:ext cx="3585210" cy="2827655"/>
            <a:chOff x="451484" y="2730245"/>
            <a:chExt cx="3585210" cy="2827655"/>
          </a:xfrm>
        </p:grpSpPr>
        <p:sp>
          <p:nvSpPr>
            <p:cNvPr id="16" name="object 16"/>
            <p:cNvSpPr/>
            <p:nvPr/>
          </p:nvSpPr>
          <p:spPr>
            <a:xfrm>
              <a:off x="690244" y="2730245"/>
              <a:ext cx="3083560" cy="2827655"/>
            </a:xfrm>
            <a:custGeom>
              <a:avLst/>
              <a:gdLst/>
              <a:ahLst/>
              <a:cxnLst/>
              <a:rect l="l" t="t" r="r" b="b"/>
              <a:pathLst>
                <a:path w="3083560" h="2827654">
                  <a:moveTo>
                    <a:pt x="2982595" y="0"/>
                  </a:moveTo>
                  <a:lnTo>
                    <a:pt x="100964" y="0"/>
                  </a:lnTo>
                  <a:lnTo>
                    <a:pt x="61595" y="7619"/>
                  </a:lnTo>
                  <a:lnTo>
                    <a:pt x="29845" y="29209"/>
                  </a:lnTo>
                  <a:lnTo>
                    <a:pt x="8254" y="61594"/>
                  </a:lnTo>
                  <a:lnTo>
                    <a:pt x="0" y="100964"/>
                  </a:lnTo>
                  <a:lnTo>
                    <a:pt x="0" y="2726689"/>
                  </a:lnTo>
                  <a:lnTo>
                    <a:pt x="8254" y="2766059"/>
                  </a:lnTo>
                  <a:lnTo>
                    <a:pt x="29845" y="2798444"/>
                  </a:lnTo>
                  <a:lnTo>
                    <a:pt x="61595" y="2820034"/>
                  </a:lnTo>
                  <a:lnTo>
                    <a:pt x="100964" y="2827654"/>
                  </a:lnTo>
                  <a:lnTo>
                    <a:pt x="2982595" y="2827654"/>
                  </a:lnTo>
                  <a:lnTo>
                    <a:pt x="3021965" y="2820034"/>
                  </a:lnTo>
                  <a:lnTo>
                    <a:pt x="3053715" y="2798444"/>
                  </a:lnTo>
                  <a:lnTo>
                    <a:pt x="3075305" y="2766059"/>
                  </a:lnTo>
                  <a:lnTo>
                    <a:pt x="3083560" y="2726689"/>
                  </a:lnTo>
                  <a:lnTo>
                    <a:pt x="3083560" y="100964"/>
                  </a:lnTo>
                  <a:lnTo>
                    <a:pt x="3075305" y="61594"/>
                  </a:lnTo>
                  <a:lnTo>
                    <a:pt x="3053715" y="29209"/>
                  </a:lnTo>
                  <a:lnTo>
                    <a:pt x="3021965" y="7619"/>
                  </a:lnTo>
                  <a:lnTo>
                    <a:pt x="2982595" y="0"/>
                  </a:lnTo>
                  <a:close/>
                </a:path>
              </a:pathLst>
            </a:custGeom>
            <a:solidFill>
              <a:srgbClr val="004448"/>
            </a:solidFill>
          </p:spPr>
          <p:txBody>
            <a:bodyPr wrap="square" lIns="0" tIns="0" rIns="0" bIns="0" rtlCol="0"/>
            <a:lstStyle/>
            <a:p>
              <a:endParaRPr/>
            </a:p>
          </p:txBody>
        </p:sp>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451484" y="2781680"/>
              <a:ext cx="214629" cy="189229"/>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3808094" y="4439665"/>
              <a:ext cx="215264" cy="222250"/>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3822064" y="2782315"/>
              <a:ext cx="213360" cy="209550"/>
            </a:xfrm>
            <a:prstGeom prst="rect">
              <a:avLst/>
            </a:prstGeom>
          </p:spPr>
        </p:pic>
        <p:pic>
          <p:nvPicPr>
            <p:cNvPr id="20" name="object 20"/>
            <p:cNvPicPr/>
            <p:nvPr/>
          </p:nvPicPr>
          <p:blipFill>
            <a:blip r:embed="rId11" cstate="screen">
              <a:extLst>
                <a:ext uri="{28A0092B-C50C-407E-A947-70E740481C1C}">
                  <a14:useLocalDpi xmlns:a14="http://schemas.microsoft.com/office/drawing/2010/main"/>
                </a:ext>
              </a:extLst>
            </a:blip>
            <a:stretch>
              <a:fillRect/>
            </a:stretch>
          </p:blipFill>
          <p:spPr>
            <a:xfrm>
              <a:off x="3822064" y="5286120"/>
              <a:ext cx="214629" cy="196214"/>
            </a:xfrm>
            <a:prstGeom prst="rect">
              <a:avLst/>
            </a:prstGeom>
          </p:spPr>
        </p:pic>
        <p:pic>
          <p:nvPicPr>
            <p:cNvPr id="21" name="object 21"/>
            <p:cNvPicPr/>
            <p:nvPr/>
          </p:nvPicPr>
          <p:blipFill>
            <a:blip r:embed="rId12" cstate="screen">
              <a:extLst>
                <a:ext uri="{28A0092B-C50C-407E-A947-70E740481C1C}">
                  <a14:useLocalDpi xmlns:a14="http://schemas.microsoft.com/office/drawing/2010/main"/>
                </a:ext>
              </a:extLst>
            </a:blip>
            <a:stretch>
              <a:fillRect/>
            </a:stretch>
          </p:blipFill>
          <p:spPr>
            <a:xfrm>
              <a:off x="741489" y="2783077"/>
              <a:ext cx="2985325" cy="288544"/>
            </a:xfrm>
            <a:prstGeom prst="rect">
              <a:avLst/>
            </a:prstGeom>
          </p:spPr>
        </p:pic>
        <p:pic>
          <p:nvPicPr>
            <p:cNvPr id="22" name="object 22"/>
            <p:cNvPicPr/>
            <p:nvPr/>
          </p:nvPicPr>
          <p:blipFill>
            <a:blip r:embed="rId13" cstate="screen">
              <a:extLst>
                <a:ext uri="{28A0092B-C50C-407E-A947-70E740481C1C}">
                  <a14:useLocalDpi xmlns:a14="http://schemas.microsoft.com/office/drawing/2010/main"/>
                </a:ext>
              </a:extLst>
            </a:blip>
            <a:stretch>
              <a:fillRect/>
            </a:stretch>
          </p:blipFill>
          <p:spPr>
            <a:xfrm>
              <a:off x="743775" y="3106800"/>
              <a:ext cx="2983293" cy="118745"/>
            </a:xfrm>
            <a:prstGeom prst="rect">
              <a:avLst/>
            </a:prstGeom>
          </p:spPr>
        </p:pic>
        <p:pic>
          <p:nvPicPr>
            <p:cNvPr id="23" name="object 23"/>
            <p:cNvPicPr/>
            <p:nvPr/>
          </p:nvPicPr>
          <p:blipFill>
            <a:blip r:embed="rId14" cstate="screen">
              <a:extLst>
                <a:ext uri="{28A0092B-C50C-407E-A947-70E740481C1C}">
                  <a14:useLocalDpi xmlns:a14="http://schemas.microsoft.com/office/drawing/2010/main"/>
                </a:ext>
              </a:extLst>
            </a:blip>
            <a:stretch>
              <a:fillRect/>
            </a:stretch>
          </p:blipFill>
          <p:spPr>
            <a:xfrm>
              <a:off x="741489" y="3259200"/>
              <a:ext cx="2985579" cy="118745"/>
            </a:xfrm>
            <a:prstGeom prst="rect">
              <a:avLst/>
            </a:prstGeom>
          </p:spPr>
        </p:pic>
        <p:pic>
          <p:nvPicPr>
            <p:cNvPr id="24" name="object 24"/>
            <p:cNvPicPr/>
            <p:nvPr/>
          </p:nvPicPr>
          <p:blipFill>
            <a:blip r:embed="rId15" cstate="screen">
              <a:extLst>
                <a:ext uri="{28A0092B-C50C-407E-A947-70E740481C1C}">
                  <a14:useLocalDpi xmlns:a14="http://schemas.microsoft.com/office/drawing/2010/main"/>
                </a:ext>
              </a:extLst>
            </a:blip>
            <a:stretch>
              <a:fillRect/>
            </a:stretch>
          </p:blipFill>
          <p:spPr>
            <a:xfrm>
              <a:off x="739787" y="3412616"/>
              <a:ext cx="2987281" cy="421005"/>
            </a:xfrm>
            <a:prstGeom prst="rect">
              <a:avLst/>
            </a:prstGeom>
          </p:spPr>
        </p:pic>
        <p:pic>
          <p:nvPicPr>
            <p:cNvPr id="25" name="object 25"/>
            <p:cNvPicPr/>
            <p:nvPr/>
          </p:nvPicPr>
          <p:blipFill>
            <a:blip r:embed="rId16" cstate="screen">
              <a:extLst>
                <a:ext uri="{28A0092B-C50C-407E-A947-70E740481C1C}">
                  <a14:useLocalDpi xmlns:a14="http://schemas.microsoft.com/office/drawing/2010/main"/>
                </a:ext>
              </a:extLst>
            </a:blip>
            <a:stretch>
              <a:fillRect/>
            </a:stretch>
          </p:blipFill>
          <p:spPr>
            <a:xfrm>
              <a:off x="739787" y="3867276"/>
              <a:ext cx="2987789" cy="118745"/>
            </a:xfrm>
            <a:prstGeom prst="rect">
              <a:avLst/>
            </a:prstGeom>
          </p:spPr>
        </p:pic>
        <p:pic>
          <p:nvPicPr>
            <p:cNvPr id="26" name="object 26"/>
            <p:cNvPicPr/>
            <p:nvPr/>
          </p:nvPicPr>
          <p:blipFill>
            <a:blip r:embed="rId17" cstate="screen">
              <a:extLst>
                <a:ext uri="{28A0092B-C50C-407E-A947-70E740481C1C}">
                  <a14:useLocalDpi xmlns:a14="http://schemas.microsoft.com/office/drawing/2010/main"/>
                </a:ext>
              </a:extLst>
            </a:blip>
            <a:stretch>
              <a:fillRect/>
            </a:stretch>
          </p:blipFill>
          <p:spPr>
            <a:xfrm>
              <a:off x="2956940" y="4021200"/>
              <a:ext cx="770128" cy="117221"/>
            </a:xfrm>
            <a:prstGeom prst="rect">
              <a:avLst/>
            </a:prstGeom>
          </p:spPr>
        </p:pic>
        <p:pic>
          <p:nvPicPr>
            <p:cNvPr id="27" name="object 27"/>
            <p:cNvPicPr/>
            <p:nvPr/>
          </p:nvPicPr>
          <p:blipFill>
            <a:blip r:embed="rId18" cstate="screen">
              <a:extLst>
                <a:ext uri="{28A0092B-C50C-407E-A947-70E740481C1C}">
                  <a14:useLocalDpi xmlns:a14="http://schemas.microsoft.com/office/drawing/2010/main"/>
                </a:ext>
              </a:extLst>
            </a:blip>
            <a:stretch>
              <a:fillRect/>
            </a:stretch>
          </p:blipFill>
          <p:spPr>
            <a:xfrm>
              <a:off x="739965" y="4020692"/>
              <a:ext cx="2990405" cy="419481"/>
            </a:xfrm>
            <a:prstGeom prst="rect">
              <a:avLst/>
            </a:prstGeom>
          </p:spPr>
        </p:pic>
        <p:pic>
          <p:nvPicPr>
            <p:cNvPr id="28" name="object 28"/>
            <p:cNvPicPr/>
            <p:nvPr/>
          </p:nvPicPr>
          <p:blipFill>
            <a:blip r:embed="rId19" cstate="screen">
              <a:extLst>
                <a:ext uri="{28A0092B-C50C-407E-A947-70E740481C1C}">
                  <a14:useLocalDpi xmlns:a14="http://schemas.microsoft.com/office/drawing/2010/main"/>
                </a:ext>
              </a:extLst>
            </a:blip>
            <a:stretch>
              <a:fillRect/>
            </a:stretch>
          </p:blipFill>
          <p:spPr>
            <a:xfrm>
              <a:off x="744016" y="4323968"/>
              <a:ext cx="1207338" cy="117728"/>
            </a:xfrm>
            <a:prstGeom prst="rect">
              <a:avLst/>
            </a:prstGeom>
          </p:spPr>
        </p:pic>
        <p:pic>
          <p:nvPicPr>
            <p:cNvPr id="29" name="object 29"/>
            <p:cNvPicPr/>
            <p:nvPr/>
          </p:nvPicPr>
          <p:blipFill>
            <a:blip r:embed="rId20" cstate="screen">
              <a:extLst>
                <a:ext uri="{28A0092B-C50C-407E-A947-70E740481C1C}">
                  <a14:useLocalDpi xmlns:a14="http://schemas.microsoft.com/office/drawing/2010/main"/>
                </a:ext>
              </a:extLst>
            </a:blip>
            <a:stretch>
              <a:fillRect/>
            </a:stretch>
          </p:blipFill>
          <p:spPr>
            <a:xfrm>
              <a:off x="738200" y="4475352"/>
              <a:ext cx="2988868" cy="728344"/>
            </a:xfrm>
            <a:prstGeom prst="rect">
              <a:avLst/>
            </a:prstGeom>
          </p:spPr>
        </p:pic>
      </p:grpSp>
      <p:grpSp>
        <p:nvGrpSpPr>
          <p:cNvPr id="30" name="object 30"/>
          <p:cNvGrpSpPr/>
          <p:nvPr/>
        </p:nvGrpSpPr>
        <p:grpSpPr>
          <a:xfrm>
            <a:off x="3" y="3"/>
            <a:ext cx="7268209" cy="2515235"/>
            <a:chOff x="0" y="0"/>
            <a:chExt cx="7268209" cy="2515235"/>
          </a:xfrm>
        </p:grpSpPr>
        <p:sp>
          <p:nvSpPr>
            <p:cNvPr id="31" name="object 31"/>
            <p:cNvSpPr/>
            <p:nvPr/>
          </p:nvSpPr>
          <p:spPr>
            <a:xfrm>
              <a:off x="0" y="0"/>
              <a:ext cx="5274945" cy="1386205"/>
            </a:xfrm>
            <a:custGeom>
              <a:avLst/>
              <a:gdLst/>
              <a:ahLst/>
              <a:cxnLst/>
              <a:rect l="l" t="t" r="r" b="b"/>
              <a:pathLst>
                <a:path w="5274945" h="1386205">
                  <a:moveTo>
                    <a:pt x="5274532" y="0"/>
                  </a:moveTo>
                  <a:lnTo>
                    <a:pt x="0" y="0"/>
                  </a:lnTo>
                  <a:lnTo>
                    <a:pt x="0" y="1385950"/>
                  </a:lnTo>
                  <a:lnTo>
                    <a:pt x="2585720" y="1385950"/>
                  </a:lnTo>
                  <a:lnTo>
                    <a:pt x="4112260" y="1344675"/>
                  </a:lnTo>
                  <a:lnTo>
                    <a:pt x="4913630" y="1053845"/>
                  </a:lnTo>
                  <a:lnTo>
                    <a:pt x="5250815" y="264540"/>
                  </a:lnTo>
                  <a:lnTo>
                    <a:pt x="5274532" y="0"/>
                  </a:lnTo>
                  <a:close/>
                </a:path>
              </a:pathLst>
            </a:custGeom>
            <a:solidFill>
              <a:srgbClr val="004448"/>
            </a:solidFill>
          </p:spPr>
          <p:txBody>
            <a:bodyPr wrap="square" lIns="0" tIns="0" rIns="0" bIns="0" rtlCol="0"/>
            <a:lstStyle/>
            <a:p>
              <a:endParaRPr/>
            </a:p>
          </p:txBody>
        </p:sp>
        <p:pic>
          <p:nvPicPr>
            <p:cNvPr id="32" name="object 32"/>
            <p:cNvPicPr/>
            <p:nvPr/>
          </p:nvPicPr>
          <p:blipFill>
            <a:blip r:embed="rId21" cstate="screen">
              <a:extLst>
                <a:ext uri="{28A0092B-C50C-407E-A947-70E740481C1C}">
                  <a14:useLocalDpi xmlns:a14="http://schemas.microsoft.com/office/drawing/2010/main"/>
                </a:ext>
              </a:extLst>
            </a:blip>
            <a:stretch>
              <a:fillRect/>
            </a:stretch>
          </p:blipFill>
          <p:spPr>
            <a:xfrm>
              <a:off x="4586604" y="601090"/>
              <a:ext cx="2411729" cy="1597659"/>
            </a:xfrm>
            <a:prstGeom prst="rect">
              <a:avLst/>
            </a:prstGeom>
          </p:spPr>
        </p:pic>
        <p:sp>
          <p:nvSpPr>
            <p:cNvPr id="33" name="object 33"/>
            <p:cNvSpPr/>
            <p:nvPr/>
          </p:nvSpPr>
          <p:spPr>
            <a:xfrm>
              <a:off x="4586604" y="611885"/>
              <a:ext cx="2411730" cy="1591310"/>
            </a:xfrm>
            <a:custGeom>
              <a:avLst/>
              <a:gdLst/>
              <a:ahLst/>
              <a:cxnLst/>
              <a:rect l="l" t="t" r="r" b="b"/>
              <a:pathLst>
                <a:path w="2411729" h="1591310">
                  <a:moveTo>
                    <a:pt x="2411729" y="1586865"/>
                  </a:moveTo>
                  <a:lnTo>
                    <a:pt x="0" y="1586865"/>
                  </a:lnTo>
                  <a:lnTo>
                    <a:pt x="0" y="1591310"/>
                  </a:lnTo>
                  <a:lnTo>
                    <a:pt x="2411729" y="1591310"/>
                  </a:lnTo>
                  <a:lnTo>
                    <a:pt x="2411729" y="1586865"/>
                  </a:lnTo>
                  <a:close/>
                </a:path>
                <a:path w="2411729" h="1591310">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34" name="object 34"/>
            <p:cNvPicPr/>
            <p:nvPr/>
          </p:nvPicPr>
          <p:blipFill>
            <a:blip r:embed="rId22" cstate="screen">
              <a:extLst>
                <a:ext uri="{28A0092B-C50C-407E-A947-70E740481C1C}">
                  <a14:useLocalDpi xmlns:a14="http://schemas.microsoft.com/office/drawing/2010/main"/>
                </a:ext>
              </a:extLst>
            </a:blip>
            <a:stretch>
              <a:fillRect/>
            </a:stretch>
          </p:blipFill>
          <p:spPr>
            <a:xfrm>
              <a:off x="4292600" y="2202560"/>
              <a:ext cx="2975609" cy="86995"/>
            </a:xfrm>
            <a:prstGeom prst="rect">
              <a:avLst/>
            </a:prstGeom>
          </p:spPr>
        </p:pic>
        <p:pic>
          <p:nvPicPr>
            <p:cNvPr id="35" name="object 35"/>
            <p:cNvPicPr/>
            <p:nvPr/>
          </p:nvPicPr>
          <p:blipFill>
            <a:blip r:embed="rId23" cstate="screen">
              <a:extLst>
                <a:ext uri="{28A0092B-C50C-407E-A947-70E740481C1C}">
                  <a14:useLocalDpi xmlns:a14="http://schemas.microsoft.com/office/drawing/2010/main"/>
                </a:ext>
              </a:extLst>
            </a:blip>
            <a:stretch>
              <a:fillRect/>
            </a:stretch>
          </p:blipFill>
          <p:spPr>
            <a:xfrm>
              <a:off x="4651375" y="696340"/>
              <a:ext cx="1664335" cy="812165"/>
            </a:xfrm>
            <a:prstGeom prst="rect">
              <a:avLst/>
            </a:prstGeom>
          </p:spPr>
        </p:pic>
        <p:pic>
          <p:nvPicPr>
            <p:cNvPr id="36" name="object 36"/>
            <p:cNvPicPr/>
            <p:nvPr/>
          </p:nvPicPr>
          <p:blipFill>
            <a:blip r:embed="rId24" cstate="screen">
              <a:extLst>
                <a:ext uri="{28A0092B-C50C-407E-A947-70E740481C1C}">
                  <a14:useLocalDpi xmlns:a14="http://schemas.microsoft.com/office/drawing/2010/main"/>
                </a:ext>
              </a:extLst>
            </a:blip>
            <a:stretch>
              <a:fillRect/>
            </a:stretch>
          </p:blipFill>
          <p:spPr>
            <a:xfrm>
              <a:off x="6313170" y="696340"/>
              <a:ext cx="624840" cy="1217295"/>
            </a:xfrm>
            <a:prstGeom prst="rect">
              <a:avLst/>
            </a:prstGeom>
          </p:spPr>
        </p:pic>
        <p:pic>
          <p:nvPicPr>
            <p:cNvPr id="37" name="object 37"/>
            <p:cNvPicPr/>
            <p:nvPr/>
          </p:nvPicPr>
          <p:blipFill>
            <a:blip r:embed="rId25" cstate="screen">
              <a:extLst>
                <a:ext uri="{28A0092B-C50C-407E-A947-70E740481C1C}">
                  <a14:useLocalDpi xmlns:a14="http://schemas.microsoft.com/office/drawing/2010/main"/>
                </a:ext>
              </a:extLst>
            </a:blip>
            <a:stretch>
              <a:fillRect/>
            </a:stretch>
          </p:blipFill>
          <p:spPr>
            <a:xfrm>
              <a:off x="4651375" y="1505965"/>
              <a:ext cx="1664335" cy="608329"/>
            </a:xfrm>
            <a:prstGeom prst="rect">
              <a:avLst/>
            </a:prstGeom>
          </p:spPr>
        </p:pic>
        <p:pic>
          <p:nvPicPr>
            <p:cNvPr id="38" name="object 38"/>
            <p:cNvPicPr/>
            <p:nvPr/>
          </p:nvPicPr>
          <p:blipFill>
            <a:blip r:embed="rId26" cstate="screen">
              <a:extLst>
                <a:ext uri="{28A0092B-C50C-407E-A947-70E740481C1C}">
                  <a14:useLocalDpi xmlns:a14="http://schemas.microsoft.com/office/drawing/2010/main"/>
                </a:ext>
              </a:extLst>
            </a:blip>
            <a:stretch>
              <a:fillRect/>
            </a:stretch>
          </p:blipFill>
          <p:spPr>
            <a:xfrm>
              <a:off x="6313170" y="1911095"/>
              <a:ext cx="624840" cy="203200"/>
            </a:xfrm>
            <a:prstGeom prst="rect">
              <a:avLst/>
            </a:prstGeom>
          </p:spPr>
        </p:pic>
        <p:sp>
          <p:nvSpPr>
            <p:cNvPr id="39" name="object 39"/>
            <p:cNvSpPr/>
            <p:nvPr/>
          </p:nvSpPr>
          <p:spPr>
            <a:xfrm>
              <a:off x="6080125" y="1659635"/>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0" name="object 40"/>
            <p:cNvSpPr/>
            <p:nvPr/>
          </p:nvSpPr>
          <p:spPr>
            <a:xfrm>
              <a:off x="6046470" y="1626615"/>
              <a:ext cx="815975" cy="779780"/>
            </a:xfrm>
            <a:custGeom>
              <a:avLst/>
              <a:gdLst/>
              <a:ahLst/>
              <a:cxnLst/>
              <a:rect l="l" t="t" r="r" b="b"/>
              <a:pathLst>
                <a:path w="815975" h="779780">
                  <a:moveTo>
                    <a:pt x="399414" y="0"/>
                  </a:moveTo>
                  <a:lnTo>
                    <a:pt x="353694" y="3810"/>
                  </a:lnTo>
                  <a:lnTo>
                    <a:pt x="308609" y="12065"/>
                  </a:lnTo>
                  <a:lnTo>
                    <a:pt x="266064" y="24765"/>
                  </a:lnTo>
                  <a:lnTo>
                    <a:pt x="224789" y="41910"/>
                  </a:lnTo>
                  <a:lnTo>
                    <a:pt x="186054" y="62865"/>
                  </a:lnTo>
                  <a:lnTo>
                    <a:pt x="149859" y="88265"/>
                  </a:lnTo>
                  <a:lnTo>
                    <a:pt x="116839" y="117475"/>
                  </a:lnTo>
                  <a:lnTo>
                    <a:pt x="86994" y="149860"/>
                  </a:lnTo>
                  <a:lnTo>
                    <a:pt x="60959" y="185420"/>
                  </a:lnTo>
                  <a:lnTo>
                    <a:pt x="39369" y="223520"/>
                  </a:lnTo>
                  <a:lnTo>
                    <a:pt x="21589" y="264795"/>
                  </a:lnTo>
                  <a:lnTo>
                    <a:pt x="8889" y="309245"/>
                  </a:lnTo>
                  <a:lnTo>
                    <a:pt x="1904" y="353695"/>
                  </a:lnTo>
                  <a:lnTo>
                    <a:pt x="0" y="398780"/>
                  </a:lnTo>
                  <a:lnTo>
                    <a:pt x="3809" y="441960"/>
                  </a:lnTo>
                  <a:lnTo>
                    <a:pt x="12064" y="485140"/>
                  </a:lnTo>
                  <a:lnTo>
                    <a:pt x="26034" y="525780"/>
                  </a:lnTo>
                  <a:lnTo>
                    <a:pt x="43814" y="565150"/>
                  </a:lnTo>
                  <a:lnTo>
                    <a:pt x="66039" y="601980"/>
                  </a:lnTo>
                  <a:lnTo>
                    <a:pt x="92075" y="636905"/>
                  </a:lnTo>
                  <a:lnTo>
                    <a:pt x="122554" y="668655"/>
                  </a:lnTo>
                  <a:lnTo>
                    <a:pt x="156209" y="696595"/>
                  </a:lnTo>
                  <a:lnTo>
                    <a:pt x="193675" y="721360"/>
                  </a:lnTo>
                  <a:lnTo>
                    <a:pt x="234314" y="742315"/>
                  </a:lnTo>
                  <a:lnTo>
                    <a:pt x="277494" y="759460"/>
                  </a:lnTo>
                  <a:lnTo>
                    <a:pt x="323214" y="771525"/>
                  </a:lnTo>
                  <a:lnTo>
                    <a:pt x="370204" y="777875"/>
                  </a:lnTo>
                  <a:lnTo>
                    <a:pt x="417194" y="779780"/>
                  </a:lnTo>
                  <a:lnTo>
                    <a:pt x="462914" y="776605"/>
                  </a:lnTo>
                  <a:lnTo>
                    <a:pt x="507364" y="768350"/>
                  </a:lnTo>
                  <a:lnTo>
                    <a:pt x="550545" y="755015"/>
                  </a:lnTo>
                  <a:lnTo>
                    <a:pt x="591184" y="737870"/>
                  </a:lnTo>
                  <a:lnTo>
                    <a:pt x="629920" y="716915"/>
                  </a:lnTo>
                  <a:lnTo>
                    <a:pt x="666114" y="691515"/>
                  </a:lnTo>
                  <a:lnTo>
                    <a:pt x="699770" y="662940"/>
                  </a:lnTo>
                  <a:lnTo>
                    <a:pt x="728979" y="630555"/>
                  </a:lnTo>
                  <a:lnTo>
                    <a:pt x="755014" y="594995"/>
                  </a:lnTo>
                  <a:lnTo>
                    <a:pt x="777239" y="556260"/>
                  </a:lnTo>
                  <a:lnTo>
                    <a:pt x="794384" y="514985"/>
                  </a:lnTo>
                  <a:lnTo>
                    <a:pt x="807084" y="471170"/>
                  </a:lnTo>
                  <a:lnTo>
                    <a:pt x="814070" y="426085"/>
                  </a:lnTo>
                  <a:lnTo>
                    <a:pt x="815975" y="381635"/>
                  </a:lnTo>
                  <a:lnTo>
                    <a:pt x="812164" y="337820"/>
                  </a:lnTo>
                  <a:lnTo>
                    <a:pt x="803909" y="295275"/>
                  </a:lnTo>
                  <a:lnTo>
                    <a:pt x="790575" y="254000"/>
                  </a:lnTo>
                  <a:lnTo>
                    <a:pt x="772159" y="214630"/>
                  </a:lnTo>
                  <a:lnTo>
                    <a:pt x="749934" y="177800"/>
                  </a:lnTo>
                  <a:lnTo>
                    <a:pt x="723900" y="143510"/>
                  </a:lnTo>
                  <a:lnTo>
                    <a:pt x="693420" y="111760"/>
                  </a:lnTo>
                  <a:lnTo>
                    <a:pt x="659764" y="83185"/>
                  </a:lnTo>
                  <a:lnTo>
                    <a:pt x="622300" y="58420"/>
                  </a:lnTo>
                  <a:lnTo>
                    <a:pt x="582295" y="37465"/>
                  </a:lnTo>
                  <a:lnTo>
                    <a:pt x="539114" y="20955"/>
                  </a:lnTo>
                  <a:lnTo>
                    <a:pt x="492759" y="8890"/>
                  </a:lnTo>
                  <a:lnTo>
                    <a:pt x="445769" y="1905"/>
                  </a:lnTo>
                  <a:lnTo>
                    <a:pt x="399414" y="0"/>
                  </a:lnTo>
                  <a:close/>
                </a:path>
              </a:pathLst>
            </a:custGeom>
            <a:solidFill>
              <a:srgbClr val="CC912F"/>
            </a:solidFill>
          </p:spPr>
          <p:txBody>
            <a:bodyPr wrap="square" lIns="0" tIns="0" rIns="0" bIns="0" rtlCol="0"/>
            <a:lstStyle/>
            <a:p>
              <a:endParaRPr/>
            </a:p>
          </p:txBody>
        </p:sp>
        <p:sp>
          <p:nvSpPr>
            <p:cNvPr id="41" name="object 41"/>
            <p:cNvSpPr/>
            <p:nvPr/>
          </p:nvSpPr>
          <p:spPr>
            <a:xfrm>
              <a:off x="520700" y="0"/>
              <a:ext cx="12700" cy="1068705"/>
            </a:xfrm>
            <a:custGeom>
              <a:avLst/>
              <a:gdLst/>
              <a:ahLst/>
              <a:cxnLst/>
              <a:rect l="l" t="t" r="r" b="b"/>
              <a:pathLst>
                <a:path w="12700" h="1068705">
                  <a:moveTo>
                    <a:pt x="0" y="1068450"/>
                  </a:moveTo>
                  <a:lnTo>
                    <a:pt x="12700" y="1068450"/>
                  </a:lnTo>
                  <a:lnTo>
                    <a:pt x="12700" y="0"/>
                  </a:lnTo>
                  <a:lnTo>
                    <a:pt x="0" y="0"/>
                  </a:lnTo>
                  <a:lnTo>
                    <a:pt x="0" y="1068450"/>
                  </a:lnTo>
                  <a:close/>
                </a:path>
              </a:pathLst>
            </a:custGeom>
            <a:solidFill>
              <a:srgbClr val="FFFFFF"/>
            </a:solidFill>
          </p:spPr>
          <p:txBody>
            <a:bodyPr wrap="square" lIns="0" tIns="0" rIns="0" bIns="0" rtlCol="0"/>
            <a:lstStyle/>
            <a:p>
              <a:endParaRPr/>
            </a:p>
          </p:txBody>
        </p:sp>
        <p:pic>
          <p:nvPicPr>
            <p:cNvPr id="42" name="object 42"/>
            <p:cNvPicPr/>
            <p:nvPr/>
          </p:nvPicPr>
          <p:blipFill>
            <a:blip r:embed="rId27" cstate="screen">
              <a:extLst>
                <a:ext uri="{28A0092B-C50C-407E-A947-70E740481C1C}">
                  <a14:useLocalDpi xmlns:a14="http://schemas.microsoft.com/office/drawing/2010/main"/>
                </a:ext>
              </a:extLst>
            </a:blip>
            <a:stretch>
              <a:fillRect/>
            </a:stretch>
          </p:blipFill>
          <p:spPr>
            <a:xfrm>
              <a:off x="150799" y="463295"/>
              <a:ext cx="247650" cy="213994"/>
            </a:xfrm>
            <a:prstGeom prst="rect">
              <a:avLst/>
            </a:prstGeom>
          </p:spPr>
        </p:pic>
        <p:sp>
          <p:nvSpPr>
            <p:cNvPr id="43" name="object 43"/>
            <p:cNvSpPr/>
            <p:nvPr/>
          </p:nvSpPr>
          <p:spPr>
            <a:xfrm>
              <a:off x="622782" y="417448"/>
              <a:ext cx="2185670" cy="266065"/>
            </a:xfrm>
            <a:custGeom>
              <a:avLst/>
              <a:gdLst/>
              <a:ahLst/>
              <a:cxnLst/>
              <a:rect l="l" t="t" r="r" b="b"/>
              <a:pathLst>
                <a:path w="2185670" h="266065">
                  <a:moveTo>
                    <a:pt x="148132" y="195834"/>
                  </a:moveTo>
                  <a:lnTo>
                    <a:pt x="125958" y="188849"/>
                  </a:lnTo>
                  <a:lnTo>
                    <a:pt x="123139" y="201269"/>
                  </a:lnTo>
                  <a:lnTo>
                    <a:pt x="119265" y="212090"/>
                  </a:lnTo>
                  <a:lnTo>
                    <a:pt x="85877" y="241236"/>
                  </a:lnTo>
                  <a:lnTo>
                    <a:pt x="76923" y="242062"/>
                  </a:lnTo>
                  <a:lnTo>
                    <a:pt x="69392" y="241465"/>
                  </a:lnTo>
                  <a:lnTo>
                    <a:pt x="37033" y="219887"/>
                  </a:lnTo>
                  <a:lnTo>
                    <a:pt x="24409" y="180848"/>
                  </a:lnTo>
                  <a:lnTo>
                    <a:pt x="22860" y="155829"/>
                  </a:lnTo>
                  <a:lnTo>
                    <a:pt x="23177" y="145542"/>
                  </a:lnTo>
                  <a:lnTo>
                    <a:pt x="31216" y="106337"/>
                  </a:lnTo>
                  <a:lnTo>
                    <a:pt x="60896" y="75844"/>
                  </a:lnTo>
                  <a:lnTo>
                    <a:pt x="78638" y="72898"/>
                  </a:lnTo>
                  <a:lnTo>
                    <a:pt x="86677" y="73571"/>
                  </a:lnTo>
                  <a:lnTo>
                    <a:pt x="120192" y="106057"/>
                  </a:lnTo>
                  <a:lnTo>
                    <a:pt x="123444" y="116713"/>
                  </a:lnTo>
                  <a:lnTo>
                    <a:pt x="145275" y="110236"/>
                  </a:lnTo>
                  <a:lnTo>
                    <a:pt x="129298" y="74091"/>
                  </a:lnTo>
                  <a:lnTo>
                    <a:pt x="91160" y="50279"/>
                  </a:lnTo>
                  <a:lnTo>
                    <a:pt x="79095" y="49276"/>
                  </a:lnTo>
                  <a:lnTo>
                    <a:pt x="68237" y="50063"/>
                  </a:lnTo>
                  <a:lnTo>
                    <a:pt x="29743" y="68948"/>
                  </a:lnTo>
                  <a:lnTo>
                    <a:pt x="5613" y="111582"/>
                  </a:lnTo>
                  <a:lnTo>
                    <a:pt x="0" y="155956"/>
                  </a:lnTo>
                  <a:lnTo>
                    <a:pt x="546" y="170700"/>
                  </a:lnTo>
                  <a:lnTo>
                    <a:pt x="8851" y="212090"/>
                  </a:lnTo>
                  <a:lnTo>
                    <a:pt x="34683" y="252095"/>
                  </a:lnTo>
                  <a:lnTo>
                    <a:pt x="78752" y="265811"/>
                  </a:lnTo>
                  <a:lnTo>
                    <a:pt x="91325" y="264693"/>
                  </a:lnTo>
                  <a:lnTo>
                    <a:pt x="102908" y="261340"/>
                  </a:lnTo>
                  <a:lnTo>
                    <a:pt x="113474" y="255739"/>
                  </a:lnTo>
                  <a:lnTo>
                    <a:pt x="123037" y="247904"/>
                  </a:lnTo>
                  <a:lnTo>
                    <a:pt x="127927" y="242062"/>
                  </a:lnTo>
                  <a:lnTo>
                    <a:pt x="131394" y="237934"/>
                  </a:lnTo>
                  <a:lnTo>
                    <a:pt x="138366" y="225920"/>
                  </a:lnTo>
                  <a:lnTo>
                    <a:pt x="143967" y="211810"/>
                  </a:lnTo>
                  <a:lnTo>
                    <a:pt x="148132" y="195834"/>
                  </a:lnTo>
                  <a:close/>
                </a:path>
                <a:path w="2185670" h="266065">
                  <a:moveTo>
                    <a:pt x="312458" y="262255"/>
                  </a:moveTo>
                  <a:lnTo>
                    <a:pt x="291693" y="198882"/>
                  </a:lnTo>
                  <a:lnTo>
                    <a:pt x="284302" y="176276"/>
                  </a:lnTo>
                  <a:lnTo>
                    <a:pt x="260794" y="104508"/>
                  </a:lnTo>
                  <a:lnTo>
                    <a:pt x="260794" y="176276"/>
                  </a:lnTo>
                  <a:lnTo>
                    <a:pt x="203974" y="176276"/>
                  </a:lnTo>
                  <a:lnTo>
                    <a:pt x="222389" y="114808"/>
                  </a:lnTo>
                  <a:lnTo>
                    <a:pt x="225132" y="104889"/>
                  </a:lnTo>
                  <a:lnTo>
                    <a:pt x="227558" y="94907"/>
                  </a:lnTo>
                  <a:lnTo>
                    <a:pt x="229654" y="84886"/>
                  </a:lnTo>
                  <a:lnTo>
                    <a:pt x="231419" y="74803"/>
                  </a:lnTo>
                  <a:lnTo>
                    <a:pt x="233616" y="83883"/>
                  </a:lnTo>
                  <a:lnTo>
                    <a:pt x="236334" y="94145"/>
                  </a:lnTo>
                  <a:lnTo>
                    <a:pt x="239560" y="105600"/>
                  </a:lnTo>
                  <a:lnTo>
                    <a:pt x="243306" y="118237"/>
                  </a:lnTo>
                  <a:lnTo>
                    <a:pt x="260794" y="176276"/>
                  </a:lnTo>
                  <a:lnTo>
                    <a:pt x="260794" y="104508"/>
                  </a:lnTo>
                  <a:lnTo>
                    <a:pt x="251066" y="74803"/>
                  </a:lnTo>
                  <a:lnTo>
                    <a:pt x="243878" y="52832"/>
                  </a:lnTo>
                  <a:lnTo>
                    <a:pt x="219989" y="52832"/>
                  </a:lnTo>
                  <a:lnTo>
                    <a:pt x="155638" y="262255"/>
                  </a:lnTo>
                  <a:lnTo>
                    <a:pt x="179184" y="262255"/>
                  </a:lnTo>
                  <a:lnTo>
                    <a:pt x="197586" y="198882"/>
                  </a:lnTo>
                  <a:lnTo>
                    <a:pt x="267652" y="198882"/>
                  </a:lnTo>
                  <a:lnTo>
                    <a:pt x="287197" y="262255"/>
                  </a:lnTo>
                  <a:lnTo>
                    <a:pt x="312458" y="262255"/>
                  </a:lnTo>
                  <a:close/>
                </a:path>
                <a:path w="2185670" h="266065">
                  <a:moveTo>
                    <a:pt x="445198" y="52832"/>
                  </a:moveTo>
                  <a:lnTo>
                    <a:pt x="332155" y="52832"/>
                  </a:lnTo>
                  <a:lnTo>
                    <a:pt x="332155" y="262255"/>
                  </a:lnTo>
                  <a:lnTo>
                    <a:pt x="354330" y="262255"/>
                  </a:lnTo>
                  <a:lnTo>
                    <a:pt x="354330" y="167132"/>
                  </a:lnTo>
                  <a:lnTo>
                    <a:pt x="432968" y="167132"/>
                  </a:lnTo>
                  <a:lnTo>
                    <a:pt x="432968" y="142367"/>
                  </a:lnTo>
                  <a:lnTo>
                    <a:pt x="354330" y="142367"/>
                  </a:lnTo>
                  <a:lnTo>
                    <a:pt x="354330" y="77470"/>
                  </a:lnTo>
                  <a:lnTo>
                    <a:pt x="445198" y="77470"/>
                  </a:lnTo>
                  <a:lnTo>
                    <a:pt x="445198" y="52832"/>
                  </a:lnTo>
                  <a:close/>
                </a:path>
                <a:path w="2185670" h="266065">
                  <a:moveTo>
                    <a:pt x="561098" y="0"/>
                  </a:moveTo>
                  <a:lnTo>
                    <a:pt x="534123" y="0"/>
                  </a:lnTo>
                  <a:lnTo>
                    <a:pt x="518922" y="40005"/>
                  </a:lnTo>
                  <a:lnTo>
                    <a:pt x="535952" y="40005"/>
                  </a:lnTo>
                  <a:lnTo>
                    <a:pt x="561098" y="0"/>
                  </a:lnTo>
                  <a:close/>
                </a:path>
                <a:path w="2185670" h="266065">
                  <a:moveTo>
                    <a:pt x="598246" y="237490"/>
                  </a:moveTo>
                  <a:lnTo>
                    <a:pt x="495376" y="237490"/>
                  </a:lnTo>
                  <a:lnTo>
                    <a:pt x="495376" y="166243"/>
                  </a:lnTo>
                  <a:lnTo>
                    <a:pt x="588073" y="166243"/>
                  </a:lnTo>
                  <a:lnTo>
                    <a:pt x="588073" y="141732"/>
                  </a:lnTo>
                  <a:lnTo>
                    <a:pt x="495376" y="141732"/>
                  </a:lnTo>
                  <a:lnTo>
                    <a:pt x="495376" y="77470"/>
                  </a:lnTo>
                  <a:lnTo>
                    <a:pt x="594360" y="77470"/>
                  </a:lnTo>
                  <a:lnTo>
                    <a:pt x="594360" y="52832"/>
                  </a:lnTo>
                  <a:lnTo>
                    <a:pt x="473202" y="52832"/>
                  </a:lnTo>
                  <a:lnTo>
                    <a:pt x="473202" y="262255"/>
                  </a:lnTo>
                  <a:lnTo>
                    <a:pt x="598246" y="262255"/>
                  </a:lnTo>
                  <a:lnTo>
                    <a:pt x="598246" y="237490"/>
                  </a:lnTo>
                  <a:close/>
                </a:path>
                <a:path w="2185670" h="266065">
                  <a:moveTo>
                    <a:pt x="819556" y="203073"/>
                  </a:moveTo>
                  <a:lnTo>
                    <a:pt x="803719" y="161556"/>
                  </a:lnTo>
                  <a:lnTo>
                    <a:pt x="766343" y="142252"/>
                  </a:lnTo>
                  <a:lnTo>
                    <a:pt x="753897" y="138557"/>
                  </a:lnTo>
                  <a:lnTo>
                    <a:pt x="741654" y="134772"/>
                  </a:lnTo>
                  <a:lnTo>
                    <a:pt x="713892" y="112649"/>
                  </a:lnTo>
                  <a:lnTo>
                    <a:pt x="713892" y="96380"/>
                  </a:lnTo>
                  <a:lnTo>
                    <a:pt x="752500" y="73660"/>
                  </a:lnTo>
                  <a:lnTo>
                    <a:pt x="761542" y="74307"/>
                  </a:lnTo>
                  <a:lnTo>
                    <a:pt x="791895" y="104495"/>
                  </a:lnTo>
                  <a:lnTo>
                    <a:pt x="793267" y="113792"/>
                  </a:lnTo>
                  <a:lnTo>
                    <a:pt x="814476" y="111760"/>
                  </a:lnTo>
                  <a:lnTo>
                    <a:pt x="803097" y="73660"/>
                  </a:lnTo>
                  <a:lnTo>
                    <a:pt x="769086" y="51117"/>
                  </a:lnTo>
                  <a:lnTo>
                    <a:pt x="751611" y="49276"/>
                  </a:lnTo>
                  <a:lnTo>
                    <a:pt x="743318" y="49720"/>
                  </a:lnTo>
                  <a:lnTo>
                    <a:pt x="703808" y="70827"/>
                  </a:lnTo>
                  <a:lnTo>
                    <a:pt x="692556" y="106934"/>
                  </a:lnTo>
                  <a:lnTo>
                    <a:pt x="692924" y="113995"/>
                  </a:lnTo>
                  <a:lnTo>
                    <a:pt x="710679" y="148386"/>
                  </a:lnTo>
                  <a:lnTo>
                    <a:pt x="748690" y="165608"/>
                  </a:lnTo>
                  <a:lnTo>
                    <a:pt x="759206" y="168821"/>
                  </a:lnTo>
                  <a:lnTo>
                    <a:pt x="767702" y="171602"/>
                  </a:lnTo>
                  <a:lnTo>
                    <a:pt x="793648" y="188214"/>
                  </a:lnTo>
                  <a:lnTo>
                    <a:pt x="796696" y="193040"/>
                  </a:lnTo>
                  <a:lnTo>
                    <a:pt x="798220" y="198882"/>
                  </a:lnTo>
                  <a:lnTo>
                    <a:pt x="798220" y="211836"/>
                  </a:lnTo>
                  <a:lnTo>
                    <a:pt x="796569" y="217805"/>
                  </a:lnTo>
                  <a:lnTo>
                    <a:pt x="793394" y="223266"/>
                  </a:lnTo>
                  <a:lnTo>
                    <a:pt x="790346" y="228854"/>
                  </a:lnTo>
                  <a:lnTo>
                    <a:pt x="785520" y="233045"/>
                  </a:lnTo>
                  <a:lnTo>
                    <a:pt x="772566" y="239395"/>
                  </a:lnTo>
                  <a:lnTo>
                    <a:pt x="765073" y="240919"/>
                  </a:lnTo>
                  <a:lnTo>
                    <a:pt x="756564" y="240919"/>
                  </a:lnTo>
                  <a:lnTo>
                    <a:pt x="717575" y="225171"/>
                  </a:lnTo>
                  <a:lnTo>
                    <a:pt x="707034" y="192659"/>
                  </a:lnTo>
                  <a:lnTo>
                    <a:pt x="686206" y="194945"/>
                  </a:lnTo>
                  <a:lnTo>
                    <a:pt x="695350" y="232664"/>
                  </a:lnTo>
                  <a:lnTo>
                    <a:pt x="727646" y="261150"/>
                  </a:lnTo>
                  <a:lnTo>
                    <a:pt x="757580" y="265811"/>
                  </a:lnTo>
                  <a:lnTo>
                    <a:pt x="766406" y="265290"/>
                  </a:lnTo>
                  <a:lnTo>
                    <a:pt x="802614" y="247738"/>
                  </a:lnTo>
                  <a:lnTo>
                    <a:pt x="808088" y="240919"/>
                  </a:lnTo>
                  <a:lnTo>
                    <a:pt x="811936" y="234569"/>
                  </a:lnTo>
                  <a:lnTo>
                    <a:pt x="815263" y="227101"/>
                  </a:lnTo>
                  <a:lnTo>
                    <a:pt x="817651" y="219354"/>
                  </a:lnTo>
                  <a:lnTo>
                    <a:pt x="819073" y="211340"/>
                  </a:lnTo>
                  <a:lnTo>
                    <a:pt x="819556" y="203073"/>
                  </a:lnTo>
                  <a:close/>
                </a:path>
                <a:path w="2185670" h="266065">
                  <a:moveTo>
                    <a:pt x="1050950" y="52832"/>
                  </a:moveTo>
                  <a:lnTo>
                    <a:pt x="1028598" y="52832"/>
                  </a:lnTo>
                  <a:lnTo>
                    <a:pt x="999871" y="199885"/>
                  </a:lnTo>
                  <a:lnTo>
                    <a:pt x="997699" y="211620"/>
                  </a:lnTo>
                  <a:lnTo>
                    <a:pt x="995768" y="222643"/>
                  </a:lnTo>
                  <a:lnTo>
                    <a:pt x="994054" y="232918"/>
                  </a:lnTo>
                  <a:lnTo>
                    <a:pt x="991730" y="215303"/>
                  </a:lnTo>
                  <a:lnTo>
                    <a:pt x="988796" y="197091"/>
                  </a:lnTo>
                  <a:lnTo>
                    <a:pt x="985202" y="178295"/>
                  </a:lnTo>
                  <a:lnTo>
                    <a:pt x="980973" y="158877"/>
                  </a:lnTo>
                  <a:lnTo>
                    <a:pt x="962685" y="78105"/>
                  </a:lnTo>
                  <a:lnTo>
                    <a:pt x="956970" y="52832"/>
                  </a:lnTo>
                  <a:lnTo>
                    <a:pt x="930300" y="52832"/>
                  </a:lnTo>
                  <a:lnTo>
                    <a:pt x="898296" y="194183"/>
                  </a:lnTo>
                  <a:lnTo>
                    <a:pt x="897407" y="198602"/>
                  </a:lnTo>
                  <a:lnTo>
                    <a:pt x="890803" y="232918"/>
                  </a:lnTo>
                  <a:lnTo>
                    <a:pt x="889215" y="222313"/>
                  </a:lnTo>
                  <a:lnTo>
                    <a:pt x="887526" y="211620"/>
                  </a:lnTo>
                  <a:lnTo>
                    <a:pt x="885685" y="200888"/>
                  </a:lnTo>
                  <a:lnTo>
                    <a:pt x="858291" y="52832"/>
                  </a:lnTo>
                  <a:lnTo>
                    <a:pt x="835431" y="52832"/>
                  </a:lnTo>
                  <a:lnTo>
                    <a:pt x="880008" y="262255"/>
                  </a:lnTo>
                  <a:lnTo>
                    <a:pt x="902614" y="262255"/>
                  </a:lnTo>
                  <a:lnTo>
                    <a:pt x="909142" y="232918"/>
                  </a:lnTo>
                  <a:lnTo>
                    <a:pt x="938174" y="102616"/>
                  </a:lnTo>
                  <a:lnTo>
                    <a:pt x="939698" y="95885"/>
                  </a:lnTo>
                  <a:lnTo>
                    <a:pt x="941349" y="87757"/>
                  </a:lnTo>
                  <a:lnTo>
                    <a:pt x="943000" y="78105"/>
                  </a:lnTo>
                  <a:lnTo>
                    <a:pt x="945286" y="89281"/>
                  </a:lnTo>
                  <a:lnTo>
                    <a:pt x="948334" y="102616"/>
                  </a:lnTo>
                  <a:lnTo>
                    <a:pt x="983640" y="262255"/>
                  </a:lnTo>
                  <a:lnTo>
                    <a:pt x="1004963" y="262255"/>
                  </a:lnTo>
                  <a:lnTo>
                    <a:pt x="1011415" y="232918"/>
                  </a:lnTo>
                  <a:lnTo>
                    <a:pt x="1050950" y="52832"/>
                  </a:lnTo>
                  <a:close/>
                </a:path>
                <a:path w="2185670" h="266065">
                  <a:moveTo>
                    <a:pt x="1195603" y="237490"/>
                  </a:moveTo>
                  <a:lnTo>
                    <a:pt x="1092733" y="237490"/>
                  </a:lnTo>
                  <a:lnTo>
                    <a:pt x="1092733" y="166243"/>
                  </a:lnTo>
                  <a:lnTo>
                    <a:pt x="1185443" y="166243"/>
                  </a:lnTo>
                  <a:lnTo>
                    <a:pt x="1185443" y="141732"/>
                  </a:lnTo>
                  <a:lnTo>
                    <a:pt x="1092733" y="141732"/>
                  </a:lnTo>
                  <a:lnTo>
                    <a:pt x="1092733" y="77470"/>
                  </a:lnTo>
                  <a:lnTo>
                    <a:pt x="1191793" y="77470"/>
                  </a:lnTo>
                  <a:lnTo>
                    <a:pt x="1191793" y="52832"/>
                  </a:lnTo>
                  <a:lnTo>
                    <a:pt x="1070635" y="52832"/>
                  </a:lnTo>
                  <a:lnTo>
                    <a:pt x="1070635" y="262255"/>
                  </a:lnTo>
                  <a:lnTo>
                    <a:pt x="1195603" y="262255"/>
                  </a:lnTo>
                  <a:lnTo>
                    <a:pt x="1195603" y="237490"/>
                  </a:lnTo>
                  <a:close/>
                </a:path>
                <a:path w="2185670" h="266065">
                  <a:moveTo>
                    <a:pt x="1351051" y="237490"/>
                  </a:moveTo>
                  <a:lnTo>
                    <a:pt x="1248181" y="237490"/>
                  </a:lnTo>
                  <a:lnTo>
                    <a:pt x="1248181" y="166243"/>
                  </a:lnTo>
                  <a:lnTo>
                    <a:pt x="1340891" y="166243"/>
                  </a:lnTo>
                  <a:lnTo>
                    <a:pt x="1340891" y="141732"/>
                  </a:lnTo>
                  <a:lnTo>
                    <a:pt x="1248181" y="141732"/>
                  </a:lnTo>
                  <a:lnTo>
                    <a:pt x="1248181" y="77470"/>
                  </a:lnTo>
                  <a:lnTo>
                    <a:pt x="1347241" y="77470"/>
                  </a:lnTo>
                  <a:lnTo>
                    <a:pt x="1347241" y="52832"/>
                  </a:lnTo>
                  <a:lnTo>
                    <a:pt x="1226083" y="52832"/>
                  </a:lnTo>
                  <a:lnTo>
                    <a:pt x="1226083" y="262255"/>
                  </a:lnTo>
                  <a:lnTo>
                    <a:pt x="1351051" y="262255"/>
                  </a:lnTo>
                  <a:lnTo>
                    <a:pt x="1351051" y="237490"/>
                  </a:lnTo>
                  <a:close/>
                </a:path>
                <a:path w="2185670" h="266065">
                  <a:moveTo>
                    <a:pt x="1502816" y="52832"/>
                  </a:moveTo>
                  <a:lnTo>
                    <a:pt x="1369974" y="52832"/>
                  </a:lnTo>
                  <a:lnTo>
                    <a:pt x="1369974" y="77470"/>
                  </a:lnTo>
                  <a:lnTo>
                    <a:pt x="1425219" y="77470"/>
                  </a:lnTo>
                  <a:lnTo>
                    <a:pt x="1425219" y="262255"/>
                  </a:lnTo>
                  <a:lnTo>
                    <a:pt x="1447317" y="262255"/>
                  </a:lnTo>
                  <a:lnTo>
                    <a:pt x="1447317" y="77470"/>
                  </a:lnTo>
                  <a:lnTo>
                    <a:pt x="1502816" y="77470"/>
                  </a:lnTo>
                  <a:lnTo>
                    <a:pt x="1502816" y="52832"/>
                  </a:lnTo>
                  <a:close/>
                </a:path>
                <a:path w="2185670" h="266065">
                  <a:moveTo>
                    <a:pt x="1723034" y="201549"/>
                  </a:moveTo>
                  <a:lnTo>
                    <a:pt x="1710372" y="163614"/>
                  </a:lnTo>
                  <a:lnTo>
                    <a:pt x="1699933" y="154978"/>
                  </a:lnTo>
                  <a:lnTo>
                    <a:pt x="1699933" y="208762"/>
                  </a:lnTo>
                  <a:lnTo>
                    <a:pt x="1699031" y="214122"/>
                  </a:lnTo>
                  <a:lnTo>
                    <a:pt x="1696745" y="219202"/>
                  </a:lnTo>
                  <a:lnTo>
                    <a:pt x="1694586" y="224282"/>
                  </a:lnTo>
                  <a:lnTo>
                    <a:pt x="1691792" y="228219"/>
                  </a:lnTo>
                  <a:lnTo>
                    <a:pt x="1688363" y="230759"/>
                  </a:lnTo>
                  <a:lnTo>
                    <a:pt x="1684934" y="233553"/>
                  </a:lnTo>
                  <a:lnTo>
                    <a:pt x="1680616" y="235331"/>
                  </a:lnTo>
                  <a:lnTo>
                    <a:pt x="1675536" y="236601"/>
                  </a:lnTo>
                  <a:lnTo>
                    <a:pt x="1672615" y="237236"/>
                  </a:lnTo>
                  <a:lnTo>
                    <a:pt x="1667662" y="237490"/>
                  </a:lnTo>
                  <a:lnTo>
                    <a:pt x="1618767" y="237490"/>
                  </a:lnTo>
                  <a:lnTo>
                    <a:pt x="1618767" y="165481"/>
                  </a:lnTo>
                  <a:lnTo>
                    <a:pt x="1668170" y="165481"/>
                  </a:lnTo>
                  <a:lnTo>
                    <a:pt x="1699818" y="192722"/>
                  </a:lnTo>
                  <a:lnTo>
                    <a:pt x="1699933" y="208762"/>
                  </a:lnTo>
                  <a:lnTo>
                    <a:pt x="1699933" y="154978"/>
                  </a:lnTo>
                  <a:lnTo>
                    <a:pt x="1698701" y="154139"/>
                  </a:lnTo>
                  <a:lnTo>
                    <a:pt x="1691538" y="150876"/>
                  </a:lnTo>
                  <a:lnTo>
                    <a:pt x="1697062" y="146900"/>
                  </a:lnTo>
                  <a:lnTo>
                    <a:pt x="1701825" y="142392"/>
                  </a:lnTo>
                  <a:lnTo>
                    <a:pt x="1703031" y="140843"/>
                  </a:lnTo>
                  <a:lnTo>
                    <a:pt x="1705825" y="137325"/>
                  </a:lnTo>
                  <a:lnTo>
                    <a:pt x="1714906" y="106426"/>
                  </a:lnTo>
                  <a:lnTo>
                    <a:pt x="1714500" y="99263"/>
                  </a:lnTo>
                  <a:lnTo>
                    <a:pt x="1713280" y="92252"/>
                  </a:lnTo>
                  <a:lnTo>
                    <a:pt x="1711261" y="85407"/>
                  </a:lnTo>
                  <a:lnTo>
                    <a:pt x="1708429" y="78740"/>
                  </a:lnTo>
                  <a:lnTo>
                    <a:pt x="1707667" y="77470"/>
                  </a:lnTo>
                  <a:lnTo>
                    <a:pt x="1704784" y="72580"/>
                  </a:lnTo>
                  <a:lnTo>
                    <a:pt x="1700530" y="67246"/>
                  </a:lnTo>
                  <a:lnTo>
                    <a:pt x="1695691" y="62776"/>
                  </a:lnTo>
                  <a:lnTo>
                    <a:pt x="1693189" y="61125"/>
                  </a:lnTo>
                  <a:lnTo>
                    <a:pt x="1693189" y="102743"/>
                  </a:lnTo>
                  <a:lnTo>
                    <a:pt x="1693189" y="116967"/>
                  </a:lnTo>
                  <a:lnTo>
                    <a:pt x="1664741" y="140843"/>
                  </a:lnTo>
                  <a:lnTo>
                    <a:pt x="1618767" y="140843"/>
                  </a:lnTo>
                  <a:lnTo>
                    <a:pt x="1618767" y="77470"/>
                  </a:lnTo>
                  <a:lnTo>
                    <a:pt x="1652168" y="77470"/>
                  </a:lnTo>
                  <a:lnTo>
                    <a:pt x="1691792" y="96647"/>
                  </a:lnTo>
                  <a:lnTo>
                    <a:pt x="1693189" y="102743"/>
                  </a:lnTo>
                  <a:lnTo>
                    <a:pt x="1693189" y="61125"/>
                  </a:lnTo>
                  <a:lnTo>
                    <a:pt x="1659407" y="52832"/>
                  </a:lnTo>
                  <a:lnTo>
                    <a:pt x="1596542" y="52832"/>
                  </a:lnTo>
                  <a:lnTo>
                    <a:pt x="1596542" y="262255"/>
                  </a:lnTo>
                  <a:lnTo>
                    <a:pt x="1660423" y="262255"/>
                  </a:lnTo>
                  <a:lnTo>
                    <a:pt x="1700936" y="252984"/>
                  </a:lnTo>
                  <a:lnTo>
                    <a:pt x="1705762" y="248412"/>
                  </a:lnTo>
                  <a:lnTo>
                    <a:pt x="1710715" y="243840"/>
                  </a:lnTo>
                  <a:lnTo>
                    <a:pt x="1714690" y="237490"/>
                  </a:lnTo>
                  <a:lnTo>
                    <a:pt x="1714779" y="237363"/>
                  </a:lnTo>
                  <a:lnTo>
                    <a:pt x="1718081" y="228854"/>
                  </a:lnTo>
                  <a:lnTo>
                    <a:pt x="1720240" y="222427"/>
                  </a:lnTo>
                  <a:lnTo>
                    <a:pt x="1721789" y="215734"/>
                  </a:lnTo>
                  <a:lnTo>
                    <a:pt x="1722716" y="208762"/>
                  </a:lnTo>
                  <a:lnTo>
                    <a:pt x="1723034" y="201549"/>
                  </a:lnTo>
                  <a:close/>
                </a:path>
                <a:path w="2185670" h="266065">
                  <a:moveTo>
                    <a:pt x="1879879" y="237490"/>
                  </a:moveTo>
                  <a:lnTo>
                    <a:pt x="1777009" y="237490"/>
                  </a:lnTo>
                  <a:lnTo>
                    <a:pt x="1777009" y="166243"/>
                  </a:lnTo>
                  <a:lnTo>
                    <a:pt x="1869719" y="166243"/>
                  </a:lnTo>
                  <a:lnTo>
                    <a:pt x="1869719" y="141732"/>
                  </a:lnTo>
                  <a:lnTo>
                    <a:pt x="1777009" y="141732"/>
                  </a:lnTo>
                  <a:lnTo>
                    <a:pt x="1777009" y="77470"/>
                  </a:lnTo>
                  <a:lnTo>
                    <a:pt x="1876069" y="77470"/>
                  </a:lnTo>
                  <a:lnTo>
                    <a:pt x="1876069" y="52832"/>
                  </a:lnTo>
                  <a:lnTo>
                    <a:pt x="1754911" y="52832"/>
                  </a:lnTo>
                  <a:lnTo>
                    <a:pt x="1754911" y="262255"/>
                  </a:lnTo>
                  <a:lnTo>
                    <a:pt x="1879879" y="262255"/>
                  </a:lnTo>
                  <a:lnTo>
                    <a:pt x="1879879" y="237490"/>
                  </a:lnTo>
                  <a:close/>
                </a:path>
                <a:path w="2185670" h="266065">
                  <a:moveTo>
                    <a:pt x="2048281" y="262255"/>
                  </a:moveTo>
                  <a:lnTo>
                    <a:pt x="2027516" y="198882"/>
                  </a:lnTo>
                  <a:lnTo>
                    <a:pt x="2020125" y="176276"/>
                  </a:lnTo>
                  <a:lnTo>
                    <a:pt x="1996592" y="104432"/>
                  </a:lnTo>
                  <a:lnTo>
                    <a:pt x="1996592" y="176276"/>
                  </a:lnTo>
                  <a:lnTo>
                    <a:pt x="1939823" y="176276"/>
                  </a:lnTo>
                  <a:lnTo>
                    <a:pt x="1958238" y="114808"/>
                  </a:lnTo>
                  <a:lnTo>
                    <a:pt x="1960943" y="104889"/>
                  </a:lnTo>
                  <a:lnTo>
                    <a:pt x="1963356" y="94907"/>
                  </a:lnTo>
                  <a:lnTo>
                    <a:pt x="1965464" y="84886"/>
                  </a:lnTo>
                  <a:lnTo>
                    <a:pt x="1967255" y="74803"/>
                  </a:lnTo>
                  <a:lnTo>
                    <a:pt x="1969439" y="83883"/>
                  </a:lnTo>
                  <a:lnTo>
                    <a:pt x="1972170" y="94145"/>
                  </a:lnTo>
                  <a:lnTo>
                    <a:pt x="1975434" y="105600"/>
                  </a:lnTo>
                  <a:lnTo>
                    <a:pt x="1979193" y="118237"/>
                  </a:lnTo>
                  <a:lnTo>
                    <a:pt x="1996592" y="176276"/>
                  </a:lnTo>
                  <a:lnTo>
                    <a:pt x="1996592" y="104432"/>
                  </a:lnTo>
                  <a:lnTo>
                    <a:pt x="1986889" y="74803"/>
                  </a:lnTo>
                  <a:lnTo>
                    <a:pt x="1979701" y="52832"/>
                  </a:lnTo>
                  <a:lnTo>
                    <a:pt x="1955825" y="52832"/>
                  </a:lnTo>
                  <a:lnTo>
                    <a:pt x="1891436" y="262255"/>
                  </a:lnTo>
                  <a:lnTo>
                    <a:pt x="1915058" y="262255"/>
                  </a:lnTo>
                  <a:lnTo>
                    <a:pt x="1933473" y="198882"/>
                  </a:lnTo>
                  <a:lnTo>
                    <a:pt x="2003450" y="198882"/>
                  </a:lnTo>
                  <a:lnTo>
                    <a:pt x="2023008" y="262255"/>
                  </a:lnTo>
                  <a:lnTo>
                    <a:pt x="2048281" y="262255"/>
                  </a:lnTo>
                  <a:close/>
                </a:path>
                <a:path w="2185670" h="266065">
                  <a:moveTo>
                    <a:pt x="2185568" y="52832"/>
                  </a:moveTo>
                  <a:lnTo>
                    <a:pt x="2052726" y="52832"/>
                  </a:lnTo>
                  <a:lnTo>
                    <a:pt x="2052726" y="77470"/>
                  </a:lnTo>
                  <a:lnTo>
                    <a:pt x="2107971" y="77470"/>
                  </a:lnTo>
                  <a:lnTo>
                    <a:pt x="2107971" y="262255"/>
                  </a:lnTo>
                  <a:lnTo>
                    <a:pt x="2130069" y="262255"/>
                  </a:lnTo>
                  <a:lnTo>
                    <a:pt x="2130069" y="77470"/>
                  </a:lnTo>
                  <a:lnTo>
                    <a:pt x="2185568" y="77470"/>
                  </a:lnTo>
                  <a:lnTo>
                    <a:pt x="2185568" y="52832"/>
                  </a:lnTo>
                  <a:close/>
                </a:path>
              </a:pathLst>
            </a:custGeom>
            <a:solidFill>
              <a:srgbClr val="FFFFFF"/>
            </a:solidFill>
          </p:spPr>
          <p:txBody>
            <a:bodyPr wrap="square" lIns="0" tIns="0" rIns="0" bIns="0" rtlCol="0"/>
            <a:lstStyle/>
            <a:p>
              <a:endParaRPr/>
            </a:p>
          </p:txBody>
        </p:sp>
        <p:pic>
          <p:nvPicPr>
            <p:cNvPr id="44" name="object 44"/>
            <p:cNvPicPr/>
            <p:nvPr/>
          </p:nvPicPr>
          <p:blipFill>
            <a:blip r:embed="rId28" cstate="screen">
              <a:extLst>
                <a:ext uri="{28A0092B-C50C-407E-A947-70E740481C1C}">
                  <a14:useLocalDpi xmlns:a14="http://schemas.microsoft.com/office/drawing/2010/main"/>
                </a:ext>
              </a:extLst>
            </a:blip>
            <a:stretch>
              <a:fillRect/>
            </a:stretch>
          </p:blipFill>
          <p:spPr>
            <a:xfrm>
              <a:off x="1073086" y="1615439"/>
              <a:ext cx="895413" cy="103759"/>
            </a:xfrm>
            <a:prstGeom prst="rect">
              <a:avLst/>
            </a:prstGeom>
          </p:spPr>
        </p:pic>
      </p:grpSp>
      <p:sp>
        <p:nvSpPr>
          <p:cNvPr id="45" name="object 45"/>
          <p:cNvSpPr txBox="1"/>
          <p:nvPr/>
        </p:nvSpPr>
        <p:spPr>
          <a:xfrm>
            <a:off x="444500" y="1564894"/>
            <a:ext cx="843280" cy="346248"/>
          </a:xfrm>
          <a:prstGeom prst="rect">
            <a:avLst/>
          </a:prstGeom>
        </p:spPr>
        <p:txBody>
          <a:bodyPr vert="horz" wrap="square" lIns="0" tIns="12697" rIns="0" bIns="0" rtlCol="0">
            <a:spAutoFit/>
          </a:bodyPr>
          <a:lstStyle/>
          <a:p>
            <a:pPr marL="12697">
              <a:lnSpc>
                <a:spcPts val="1315"/>
              </a:lnSpc>
              <a:spcBef>
                <a:spcPts val="100"/>
              </a:spcBef>
            </a:pPr>
            <a:r>
              <a:rPr sz="1100" spc="-5" dirty="0">
                <a:solidFill>
                  <a:srgbClr val="004448"/>
                </a:solidFill>
                <a:latin typeface="Microsoft Sans Serif"/>
                <a:cs typeface="Microsoft Sans Serif"/>
              </a:rPr>
              <a:t>Tipo:</a:t>
            </a:r>
            <a:endParaRPr sz="1100">
              <a:latin typeface="Microsoft Sans Serif"/>
              <a:cs typeface="Microsoft Sans Serif"/>
            </a:endParaRPr>
          </a:p>
          <a:p>
            <a:pPr marL="12697">
              <a:lnSpc>
                <a:spcPts val="1315"/>
              </a:lnSpc>
            </a:pPr>
            <a:r>
              <a:rPr sz="1100" spc="5" dirty="0">
                <a:solidFill>
                  <a:srgbClr val="004448"/>
                </a:solidFill>
                <a:latin typeface="Microsoft Sans Serif"/>
                <a:cs typeface="Microsoft Sans Serif"/>
              </a:rPr>
              <a:t>País:</a:t>
            </a:r>
            <a:r>
              <a:rPr sz="1100" spc="220" dirty="0">
                <a:solidFill>
                  <a:srgbClr val="004448"/>
                </a:solidFill>
                <a:latin typeface="Microsoft Sans Serif"/>
                <a:cs typeface="Microsoft Sans Serif"/>
              </a:rPr>
              <a:t> </a:t>
            </a:r>
            <a:r>
              <a:rPr sz="1100" spc="-5" dirty="0">
                <a:solidFill>
                  <a:srgbClr val="57585B"/>
                </a:solidFill>
                <a:latin typeface="Microsoft Sans Serif"/>
                <a:cs typeface="Microsoft Sans Serif"/>
              </a:rPr>
              <a:t>Irlanda</a:t>
            </a:r>
            <a:endParaRPr sz="1100">
              <a:latin typeface="Microsoft Sans Serif"/>
              <a:cs typeface="Microsoft Sans Serif"/>
            </a:endParaRPr>
          </a:p>
        </p:txBody>
      </p:sp>
      <p:pic>
        <p:nvPicPr>
          <p:cNvPr id="46" name="object 46"/>
          <p:cNvPicPr/>
          <p:nvPr/>
        </p:nvPicPr>
        <p:blipFill>
          <a:blip r:embed="rId29" cstate="screen">
            <a:extLst>
              <a:ext uri="{28A0092B-C50C-407E-A947-70E740481C1C}">
                <a14:useLocalDpi xmlns:a14="http://schemas.microsoft.com/office/drawing/2010/main"/>
              </a:ext>
            </a:extLst>
          </a:blip>
          <a:stretch>
            <a:fillRect/>
          </a:stretch>
        </p:blipFill>
        <p:spPr>
          <a:xfrm>
            <a:off x="457203" y="5676394"/>
            <a:ext cx="213982" cy="213995"/>
          </a:xfrm>
          <a:prstGeom prst="rect">
            <a:avLst/>
          </a:prstGeom>
        </p:spPr>
      </p:pic>
      <p:grpSp>
        <p:nvGrpSpPr>
          <p:cNvPr id="47" name="object 47"/>
          <p:cNvGrpSpPr/>
          <p:nvPr/>
        </p:nvGrpSpPr>
        <p:grpSpPr>
          <a:xfrm>
            <a:off x="6233286" y="1886079"/>
            <a:ext cx="427990" cy="629285"/>
            <a:chOff x="6233286" y="1886076"/>
            <a:chExt cx="427990" cy="629285"/>
          </a:xfrm>
        </p:grpSpPr>
        <p:pic>
          <p:nvPicPr>
            <p:cNvPr id="48" name="object 48"/>
            <p:cNvPicPr/>
            <p:nvPr/>
          </p:nvPicPr>
          <p:blipFill>
            <a:blip r:embed="rId30" cstate="screen">
              <a:extLst>
                <a:ext uri="{28A0092B-C50C-407E-A947-70E740481C1C}">
                  <a14:useLocalDpi xmlns:a14="http://schemas.microsoft.com/office/drawing/2010/main"/>
                </a:ext>
              </a:extLst>
            </a:blip>
            <a:stretch>
              <a:fillRect/>
            </a:stretch>
          </p:blipFill>
          <p:spPr>
            <a:xfrm>
              <a:off x="6387290" y="1886076"/>
              <a:ext cx="240839" cy="184911"/>
            </a:xfrm>
            <a:prstGeom prst="rect">
              <a:avLst/>
            </a:prstGeom>
          </p:spPr>
        </p:pic>
        <p:pic>
          <p:nvPicPr>
            <p:cNvPr id="49" name="object 49"/>
            <p:cNvPicPr/>
            <p:nvPr/>
          </p:nvPicPr>
          <p:blipFill>
            <a:blip r:embed="rId31" cstate="screen">
              <a:extLst>
                <a:ext uri="{28A0092B-C50C-407E-A947-70E740481C1C}">
                  <a14:useLocalDpi xmlns:a14="http://schemas.microsoft.com/office/drawing/2010/main"/>
                </a:ext>
              </a:extLst>
            </a:blip>
            <a:stretch>
              <a:fillRect/>
            </a:stretch>
          </p:blipFill>
          <p:spPr>
            <a:xfrm>
              <a:off x="6363588" y="2111247"/>
              <a:ext cx="203072" cy="172309"/>
            </a:xfrm>
            <a:prstGeom prst="rect">
              <a:avLst/>
            </a:prstGeom>
          </p:spPr>
        </p:pic>
        <p:pic>
          <p:nvPicPr>
            <p:cNvPr id="50" name="object 50"/>
            <p:cNvPicPr/>
            <p:nvPr/>
          </p:nvPicPr>
          <p:blipFill>
            <a:blip r:embed="rId32" cstate="screen">
              <a:extLst>
                <a:ext uri="{28A0092B-C50C-407E-A947-70E740481C1C}">
                  <a14:useLocalDpi xmlns:a14="http://schemas.microsoft.com/office/drawing/2010/main"/>
                </a:ext>
              </a:extLst>
            </a:blip>
            <a:stretch>
              <a:fillRect/>
            </a:stretch>
          </p:blipFill>
          <p:spPr>
            <a:xfrm>
              <a:off x="6346951" y="2345943"/>
              <a:ext cx="152146" cy="169037"/>
            </a:xfrm>
            <a:prstGeom prst="rect">
              <a:avLst/>
            </a:prstGeom>
          </p:spPr>
        </p:pic>
        <p:sp>
          <p:nvSpPr>
            <p:cNvPr id="51" name="object 51"/>
            <p:cNvSpPr/>
            <p:nvPr/>
          </p:nvSpPr>
          <p:spPr>
            <a:xfrm>
              <a:off x="6233287" y="2038349"/>
              <a:ext cx="427990" cy="452120"/>
            </a:xfrm>
            <a:custGeom>
              <a:avLst/>
              <a:gdLst/>
              <a:ahLst/>
              <a:cxnLst/>
              <a:rect l="l" t="t" r="r" b="b"/>
              <a:pathLst>
                <a:path w="427990" h="452119">
                  <a:moveTo>
                    <a:pt x="178054" y="257556"/>
                  </a:moveTo>
                  <a:lnTo>
                    <a:pt x="77216" y="343916"/>
                  </a:lnTo>
                  <a:lnTo>
                    <a:pt x="61849" y="364998"/>
                  </a:lnTo>
                  <a:lnTo>
                    <a:pt x="60794" y="358978"/>
                  </a:lnTo>
                  <a:lnTo>
                    <a:pt x="27940" y="225552"/>
                  </a:lnTo>
                  <a:lnTo>
                    <a:pt x="0" y="219710"/>
                  </a:lnTo>
                  <a:lnTo>
                    <a:pt x="34404" y="339813"/>
                  </a:lnTo>
                  <a:lnTo>
                    <a:pt x="45212" y="377698"/>
                  </a:lnTo>
                  <a:lnTo>
                    <a:pt x="71628" y="383413"/>
                  </a:lnTo>
                  <a:lnTo>
                    <a:pt x="87160" y="364998"/>
                  </a:lnTo>
                  <a:lnTo>
                    <a:pt x="178054" y="257556"/>
                  </a:lnTo>
                  <a:close/>
                </a:path>
                <a:path w="427990" h="452119">
                  <a:moveTo>
                    <a:pt x="231140" y="268859"/>
                  </a:moveTo>
                  <a:lnTo>
                    <a:pt x="205359" y="263271"/>
                  </a:lnTo>
                  <a:lnTo>
                    <a:pt x="175260" y="405384"/>
                  </a:lnTo>
                  <a:lnTo>
                    <a:pt x="200914" y="410845"/>
                  </a:lnTo>
                  <a:lnTo>
                    <a:pt x="208508" y="375323"/>
                  </a:lnTo>
                  <a:lnTo>
                    <a:pt x="231140" y="268859"/>
                  </a:lnTo>
                  <a:close/>
                </a:path>
                <a:path w="427990" h="452119">
                  <a:moveTo>
                    <a:pt x="237871" y="32766"/>
                  </a:moveTo>
                  <a:lnTo>
                    <a:pt x="83693" y="0"/>
                  </a:lnTo>
                  <a:lnTo>
                    <a:pt x="82550" y="5588"/>
                  </a:lnTo>
                  <a:lnTo>
                    <a:pt x="81280" y="11176"/>
                  </a:lnTo>
                  <a:lnTo>
                    <a:pt x="80137" y="16764"/>
                  </a:lnTo>
                  <a:lnTo>
                    <a:pt x="144272" y="30353"/>
                  </a:lnTo>
                  <a:lnTo>
                    <a:pt x="117602" y="155575"/>
                  </a:lnTo>
                  <a:lnTo>
                    <a:pt x="143383" y="161036"/>
                  </a:lnTo>
                  <a:lnTo>
                    <a:pt x="170053" y="35814"/>
                  </a:lnTo>
                  <a:lnTo>
                    <a:pt x="234315" y="49530"/>
                  </a:lnTo>
                  <a:lnTo>
                    <a:pt x="235585" y="43942"/>
                  </a:lnTo>
                  <a:lnTo>
                    <a:pt x="237236" y="35814"/>
                  </a:lnTo>
                  <a:lnTo>
                    <a:pt x="237871" y="32766"/>
                  </a:lnTo>
                  <a:close/>
                </a:path>
                <a:path w="427990" h="452119">
                  <a:moveTo>
                    <a:pt x="418833" y="308737"/>
                  </a:moveTo>
                  <a:lnTo>
                    <a:pt x="382498" y="300990"/>
                  </a:lnTo>
                  <a:lnTo>
                    <a:pt x="278257" y="278765"/>
                  </a:lnTo>
                  <a:lnTo>
                    <a:pt x="270649" y="314299"/>
                  </a:lnTo>
                  <a:lnTo>
                    <a:pt x="263093" y="349821"/>
                  </a:lnTo>
                  <a:lnTo>
                    <a:pt x="248031" y="420878"/>
                  </a:lnTo>
                  <a:lnTo>
                    <a:pt x="393192" y="451739"/>
                  </a:lnTo>
                  <a:lnTo>
                    <a:pt x="394335" y="446151"/>
                  </a:lnTo>
                  <a:lnTo>
                    <a:pt x="395605" y="440563"/>
                  </a:lnTo>
                  <a:lnTo>
                    <a:pt x="396735" y="434975"/>
                  </a:lnTo>
                  <a:lnTo>
                    <a:pt x="277368" y="409575"/>
                  </a:lnTo>
                  <a:lnTo>
                    <a:pt x="287655" y="361188"/>
                  </a:lnTo>
                  <a:lnTo>
                    <a:pt x="395211" y="384048"/>
                  </a:lnTo>
                  <a:lnTo>
                    <a:pt x="396367" y="378587"/>
                  </a:lnTo>
                  <a:lnTo>
                    <a:pt x="397637" y="372999"/>
                  </a:lnTo>
                  <a:lnTo>
                    <a:pt x="398780" y="367411"/>
                  </a:lnTo>
                  <a:lnTo>
                    <a:pt x="369455" y="361188"/>
                  </a:lnTo>
                  <a:lnTo>
                    <a:pt x="291084" y="344551"/>
                  </a:lnTo>
                  <a:lnTo>
                    <a:pt x="293433" y="333692"/>
                  </a:lnTo>
                  <a:lnTo>
                    <a:pt x="295757" y="322821"/>
                  </a:lnTo>
                  <a:lnTo>
                    <a:pt x="300355" y="300990"/>
                  </a:lnTo>
                  <a:lnTo>
                    <a:pt x="415290" y="325501"/>
                  </a:lnTo>
                  <a:lnTo>
                    <a:pt x="416560" y="319913"/>
                  </a:lnTo>
                  <a:lnTo>
                    <a:pt x="418833" y="308737"/>
                  </a:lnTo>
                  <a:close/>
                </a:path>
                <a:path w="427990" h="452119">
                  <a:moveTo>
                    <a:pt x="427837" y="136677"/>
                  </a:moveTo>
                  <a:lnTo>
                    <a:pt x="418515" y="97396"/>
                  </a:lnTo>
                  <a:lnTo>
                    <a:pt x="401269" y="77914"/>
                  </a:lnTo>
                  <a:lnTo>
                    <a:pt x="401269" y="124815"/>
                  </a:lnTo>
                  <a:lnTo>
                    <a:pt x="401104" y="132981"/>
                  </a:lnTo>
                  <a:lnTo>
                    <a:pt x="382054" y="173304"/>
                  </a:lnTo>
                  <a:lnTo>
                    <a:pt x="335102" y="186588"/>
                  </a:lnTo>
                  <a:lnTo>
                    <a:pt x="321056" y="184531"/>
                  </a:lnTo>
                  <a:lnTo>
                    <a:pt x="285419" y="168325"/>
                  </a:lnTo>
                  <a:lnTo>
                    <a:pt x="265010" y="127622"/>
                  </a:lnTo>
                  <a:lnTo>
                    <a:pt x="266446" y="115189"/>
                  </a:lnTo>
                  <a:lnTo>
                    <a:pt x="285572" y="79832"/>
                  </a:lnTo>
                  <a:lnTo>
                    <a:pt x="319620" y="67970"/>
                  </a:lnTo>
                  <a:lnTo>
                    <a:pt x="332409" y="68008"/>
                  </a:lnTo>
                  <a:lnTo>
                    <a:pt x="371678" y="79629"/>
                  </a:lnTo>
                  <a:lnTo>
                    <a:pt x="398259" y="109474"/>
                  </a:lnTo>
                  <a:lnTo>
                    <a:pt x="401269" y="124815"/>
                  </a:lnTo>
                  <a:lnTo>
                    <a:pt x="401269" y="77914"/>
                  </a:lnTo>
                  <a:lnTo>
                    <a:pt x="395732" y="73406"/>
                  </a:lnTo>
                  <a:lnTo>
                    <a:pt x="387045" y="67970"/>
                  </a:lnTo>
                  <a:lnTo>
                    <a:pt x="385445" y="66967"/>
                  </a:lnTo>
                  <a:lnTo>
                    <a:pt x="349110" y="53721"/>
                  </a:lnTo>
                  <a:lnTo>
                    <a:pt x="310718" y="50774"/>
                  </a:lnTo>
                  <a:lnTo>
                    <a:pt x="293560" y="53657"/>
                  </a:lnTo>
                  <a:lnTo>
                    <a:pt x="253149" y="79159"/>
                  </a:lnTo>
                  <a:lnTo>
                    <a:pt x="238633" y="118719"/>
                  </a:lnTo>
                  <a:lnTo>
                    <a:pt x="238836" y="128130"/>
                  </a:lnTo>
                  <a:lnTo>
                    <a:pt x="254165" y="165087"/>
                  </a:lnTo>
                  <a:lnTo>
                    <a:pt x="292252" y="192722"/>
                  </a:lnTo>
                  <a:lnTo>
                    <a:pt x="330314" y="202755"/>
                  </a:lnTo>
                  <a:lnTo>
                    <a:pt x="342696" y="203682"/>
                  </a:lnTo>
                  <a:lnTo>
                    <a:pt x="354901" y="203415"/>
                  </a:lnTo>
                  <a:lnTo>
                    <a:pt x="397878" y="189928"/>
                  </a:lnTo>
                  <a:lnTo>
                    <a:pt x="423354" y="157581"/>
                  </a:lnTo>
                  <a:lnTo>
                    <a:pt x="426339" y="147193"/>
                  </a:lnTo>
                  <a:lnTo>
                    <a:pt x="427837" y="136677"/>
                  </a:lnTo>
                  <a:close/>
                </a:path>
              </a:pathLst>
            </a:custGeom>
            <a:solidFill>
              <a:srgbClr val="FFFFFF"/>
            </a:solidFill>
          </p:spPr>
          <p:txBody>
            <a:bodyPr wrap="square" lIns="0" tIns="0" rIns="0" bIns="0" rtlCol="0"/>
            <a:lstStyle/>
            <a:p>
              <a:endParaRPr/>
            </a:p>
          </p:txBody>
        </p:sp>
      </p:grpSp>
      <p:sp>
        <p:nvSpPr>
          <p:cNvPr id="52" name="object 52"/>
          <p:cNvSpPr txBox="1"/>
          <p:nvPr/>
        </p:nvSpPr>
        <p:spPr>
          <a:xfrm>
            <a:off x="7277344" y="7749994"/>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3" name="object 53"/>
          <p:cNvSpPr txBox="1"/>
          <p:nvPr/>
        </p:nvSpPr>
        <p:spPr>
          <a:xfrm>
            <a:off x="7282688" y="10064439"/>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59</a:t>
            </a:r>
            <a:endParaRPr sz="700">
              <a:latin typeface="Microsoft Sans Serif"/>
              <a:cs typeface="Microsoft Sans Serif"/>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4582794"/>
            <a:ext cx="3018790" cy="2326640"/>
          </a:xfrm>
          <a:prstGeom prst="rect">
            <a:avLst/>
          </a:prstGeom>
        </p:spPr>
        <p:txBody>
          <a:bodyPr vert="horz" wrap="square" lIns="0" tIns="12697" rIns="0" bIns="0" rtlCol="0">
            <a:spAutoFit/>
          </a:bodyPr>
          <a:lstStyle/>
          <a:p>
            <a:pPr marL="12697" algn="just">
              <a:lnSpc>
                <a:spcPts val="1422"/>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5077" algn="just">
              <a:lnSpc>
                <a:spcPts val="1190"/>
              </a:lnSpc>
              <a:spcBef>
                <a:spcPts val="30"/>
              </a:spcBef>
            </a:pPr>
            <a:r>
              <a:rPr sz="1000" spc="-35" dirty="0">
                <a:solidFill>
                  <a:srgbClr val="57585B"/>
                </a:solidFill>
                <a:latin typeface="Microsoft Sans Serif"/>
                <a:cs typeface="Microsoft Sans Serif"/>
              </a:rPr>
              <a:t>Simply </a:t>
            </a:r>
            <a:r>
              <a:rPr sz="1000" spc="-40" dirty="0">
                <a:solidFill>
                  <a:srgbClr val="57585B"/>
                </a:solidFill>
                <a:latin typeface="Microsoft Sans Serif"/>
                <a:cs typeface="Microsoft Sans Serif"/>
              </a:rPr>
              <a:t>Green es </a:t>
            </a:r>
            <a:r>
              <a:rPr sz="1000" spc="-35" dirty="0">
                <a:solidFill>
                  <a:srgbClr val="57585B"/>
                </a:solidFill>
                <a:latin typeface="Microsoft Sans Serif"/>
                <a:cs typeface="Microsoft Sans Serif"/>
              </a:rPr>
              <a:t>una cafeteria ubicada </a:t>
            </a:r>
            <a:r>
              <a:rPr sz="1000" spc="-30" dirty="0">
                <a:solidFill>
                  <a:srgbClr val="57585B"/>
                </a:solidFill>
                <a:latin typeface="Microsoft Sans Serif"/>
                <a:cs typeface="Microsoft Sans Serif"/>
              </a:rPr>
              <a:t>en la </a:t>
            </a:r>
            <a:r>
              <a:rPr sz="1000" spc="-35" dirty="0">
                <a:solidFill>
                  <a:srgbClr val="57585B"/>
                </a:solidFill>
                <a:latin typeface="Microsoft Sans Serif"/>
                <a:cs typeface="Microsoft Sans Serif"/>
              </a:rPr>
              <a:t>ciudad </a:t>
            </a:r>
            <a:r>
              <a:rPr sz="1000" spc="-40" dirty="0">
                <a:solidFill>
                  <a:srgbClr val="57585B"/>
                </a:solidFill>
                <a:latin typeface="Microsoft Sans Serif"/>
                <a:cs typeface="Microsoft Sans Serif"/>
              </a:rPr>
              <a:t>más </a:t>
            </a:r>
            <a:r>
              <a:rPr sz="1000" spc="-35" dirty="0">
                <a:solidFill>
                  <a:srgbClr val="57585B"/>
                </a:solidFill>
                <a:latin typeface="Microsoft Sans Serif"/>
                <a:cs typeface="Microsoft Sans Serif"/>
              </a:rPr>
              <a:t> antigua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Irlanda: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Ballyshannon,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Donegal.</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Fiona </a:t>
            </a:r>
            <a:r>
              <a:rPr sz="1000" spc="-35" dirty="0">
                <a:solidFill>
                  <a:srgbClr val="57585B"/>
                </a:solidFill>
                <a:latin typeface="Microsoft Sans Serif"/>
                <a:cs typeface="Microsoft Sans Serif"/>
              </a:rPr>
              <a:t> McIntrye</a:t>
            </a:r>
            <a:r>
              <a:rPr sz="1000" spc="120"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11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fundadora</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14" dirty="0">
                <a:solidFill>
                  <a:srgbClr val="57585B"/>
                </a:solidFill>
                <a:latin typeface="Microsoft Sans Serif"/>
                <a:cs typeface="Microsoft Sans Serif"/>
              </a:rPr>
              <a:t> </a:t>
            </a:r>
            <a:r>
              <a:rPr sz="1000" spc="-35" dirty="0">
                <a:solidFill>
                  <a:srgbClr val="57585B"/>
                </a:solidFill>
                <a:latin typeface="Microsoft Sans Serif"/>
                <a:cs typeface="Microsoft Sans Serif"/>
              </a:rPr>
              <a:t>creadora</a:t>
            </a:r>
            <a:r>
              <a:rPr sz="1000" spc="12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Simply</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Green.</a:t>
            </a:r>
            <a:endParaRPr sz="1000">
              <a:latin typeface="Microsoft Sans Serif"/>
              <a:cs typeface="Microsoft Sans Serif"/>
            </a:endParaRPr>
          </a:p>
          <a:p>
            <a:pPr marL="12697" marR="6347" algn="just">
              <a:lnSpc>
                <a:spcPts val="1190"/>
              </a:lnSpc>
              <a:spcBef>
                <a:spcPts val="10"/>
              </a:spcBef>
            </a:pPr>
            <a:r>
              <a:rPr sz="1000" spc="-40" dirty="0">
                <a:solidFill>
                  <a:srgbClr val="57585B"/>
                </a:solidFill>
                <a:latin typeface="Microsoft Sans Serif"/>
                <a:cs typeface="Microsoft Sans Serif"/>
              </a:rPr>
              <a:t>Es una </a:t>
            </a:r>
            <a:r>
              <a:rPr sz="1000" spc="-25" dirty="0">
                <a:solidFill>
                  <a:srgbClr val="57585B"/>
                </a:solidFill>
                <a:latin typeface="Microsoft Sans Serif"/>
                <a:cs typeface="Microsoft Sans Serif"/>
              </a:rPr>
              <a:t>cafetería </a:t>
            </a:r>
            <a:r>
              <a:rPr sz="1000" spc="-30" dirty="0">
                <a:solidFill>
                  <a:srgbClr val="57585B"/>
                </a:solidFill>
                <a:latin typeface="Microsoft Sans Serif"/>
                <a:cs typeface="Microsoft Sans Serif"/>
              </a:rPr>
              <a:t>sostenible y sin </a:t>
            </a:r>
            <a:r>
              <a:rPr sz="1000" spc="-35" dirty="0">
                <a:solidFill>
                  <a:srgbClr val="57585B"/>
                </a:solidFill>
                <a:latin typeface="Microsoft Sans Serif"/>
                <a:cs typeface="Microsoft Sans Serif"/>
              </a:rPr>
              <a:t>desperdicio. </a:t>
            </a:r>
            <a:r>
              <a:rPr sz="1000" spc="-30" dirty="0">
                <a:solidFill>
                  <a:srgbClr val="57585B"/>
                </a:solidFill>
                <a:latin typeface="Microsoft Sans Serif"/>
                <a:cs typeface="Microsoft Sans Serif"/>
              </a:rPr>
              <a:t>Originaria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Dublín, </a:t>
            </a:r>
            <a:r>
              <a:rPr sz="1000" spc="-35" dirty="0">
                <a:solidFill>
                  <a:srgbClr val="57585B"/>
                </a:solidFill>
                <a:latin typeface="Microsoft Sans Serif"/>
                <a:cs typeface="Microsoft Sans Serif"/>
              </a:rPr>
              <a:t>Fiona regresó a </a:t>
            </a:r>
            <a:r>
              <a:rPr sz="1000" spc="-30" dirty="0">
                <a:solidFill>
                  <a:srgbClr val="57585B"/>
                </a:solidFill>
                <a:latin typeface="Microsoft Sans Serif"/>
                <a:cs typeface="Microsoft Sans Serif"/>
              </a:rPr>
              <a:t>la </a:t>
            </a:r>
            <a:r>
              <a:rPr sz="1000" spc="-35" dirty="0">
                <a:solidFill>
                  <a:srgbClr val="57585B"/>
                </a:solidFill>
                <a:latin typeface="Microsoft Sans Serif"/>
                <a:cs typeface="Microsoft Sans Serif"/>
              </a:rPr>
              <a:t>ciudad natal </a:t>
            </a:r>
            <a:r>
              <a:rPr sz="1000" spc="-40" dirty="0">
                <a:solidFill>
                  <a:srgbClr val="57585B"/>
                </a:solidFill>
                <a:latin typeface="Microsoft Sans Serif"/>
                <a:cs typeface="Microsoft Sans Serif"/>
              </a:rPr>
              <a:t>de </a:t>
            </a:r>
            <a:r>
              <a:rPr sz="1000" spc="-30" dirty="0">
                <a:solidFill>
                  <a:srgbClr val="57585B"/>
                </a:solidFill>
                <a:latin typeface="Microsoft Sans Serif"/>
                <a:cs typeface="Microsoft Sans Serif"/>
              </a:rPr>
              <a:t>su </a:t>
            </a:r>
            <a:r>
              <a:rPr sz="1000" spc="-35" dirty="0">
                <a:solidFill>
                  <a:srgbClr val="57585B"/>
                </a:solidFill>
                <a:latin typeface="Microsoft Sans Serif"/>
                <a:cs typeface="Microsoft Sans Serif"/>
              </a:rPr>
              <a:t>padre,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Ballyshannon,</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6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60" dirty="0">
                <a:solidFill>
                  <a:srgbClr val="57585B"/>
                </a:solidFill>
                <a:latin typeface="Microsoft Sans Serif"/>
                <a:cs typeface="Microsoft Sans Serif"/>
              </a:rPr>
              <a:t> </a:t>
            </a:r>
            <a:r>
              <a:rPr sz="1000" spc="-35" dirty="0">
                <a:solidFill>
                  <a:srgbClr val="57585B"/>
                </a:solidFill>
                <a:latin typeface="Microsoft Sans Serif"/>
                <a:cs typeface="Microsoft Sans Serif"/>
              </a:rPr>
              <a:t>granja</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familiar</a:t>
            </a:r>
            <a:r>
              <a:rPr sz="1000" spc="6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6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hijo</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Max,</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a:t>
            </a:r>
            <a:endParaRPr sz="1000">
              <a:latin typeface="Microsoft Sans Serif"/>
              <a:cs typeface="Microsoft Sans Serif"/>
            </a:endParaRPr>
          </a:p>
          <a:p>
            <a:pPr marL="12697" marR="5077" algn="just">
              <a:lnSpc>
                <a:spcPts val="1190"/>
              </a:lnSpc>
              <a:spcBef>
                <a:spcPts val="5"/>
              </a:spcBef>
            </a:pP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quería</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él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creciera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campo,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comiera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alimentos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origen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a:t>
            </a:r>
            <a:r>
              <a:rPr sz="1000" spc="66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665" dirty="0">
                <a:solidFill>
                  <a:srgbClr val="57585B"/>
                </a:solidFill>
                <a:latin typeface="Microsoft Sans Serif"/>
                <a:cs typeface="Microsoft Sans Serif"/>
              </a:rPr>
              <a:t> </a:t>
            </a:r>
            <a:r>
              <a:rPr sz="1000" spc="-30" dirty="0">
                <a:solidFill>
                  <a:srgbClr val="57585B"/>
                </a:solidFill>
                <a:latin typeface="Microsoft Sans Serif"/>
                <a:cs typeface="Microsoft Sans Serif"/>
              </a:rPr>
              <a:t>viviera</a:t>
            </a:r>
            <a:r>
              <a:rPr sz="1000" spc="65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200" dirty="0">
                <a:solidFill>
                  <a:srgbClr val="57585B"/>
                </a:solidFill>
                <a:latin typeface="Microsoft Sans Serif"/>
                <a:cs typeface="Microsoft Sans Serif"/>
              </a:rPr>
              <a:t> </a:t>
            </a:r>
            <a:r>
              <a:rPr sz="1000" spc="-40" dirty="0">
                <a:solidFill>
                  <a:srgbClr val="57585B"/>
                </a:solidFill>
                <a:latin typeface="Microsoft Sans Serif"/>
                <a:cs typeface="Microsoft Sans Serif"/>
              </a:rPr>
              <a:t>manera</a:t>
            </a:r>
            <a:endParaRPr sz="1000">
              <a:latin typeface="Microsoft Sans Serif"/>
              <a:cs typeface="Microsoft Sans Serif"/>
            </a:endParaRPr>
          </a:p>
          <a:p>
            <a:pPr marL="12697" marR="8887" algn="just">
              <a:lnSpc>
                <a:spcPts val="1190"/>
              </a:lnSpc>
              <a:spcBef>
                <a:spcPts val="10"/>
              </a:spcBef>
            </a:pPr>
            <a:r>
              <a:rPr sz="1000" spc="-30" dirty="0">
                <a:solidFill>
                  <a:srgbClr val="57585B"/>
                </a:solidFill>
                <a:latin typeface="Microsoft Sans Serif"/>
                <a:cs typeface="Microsoft Sans Serif"/>
              </a:rPr>
              <a:t>sostenible. </a:t>
            </a:r>
            <a:r>
              <a:rPr sz="1000" spc="-40" dirty="0">
                <a:solidFill>
                  <a:srgbClr val="57585B"/>
                </a:solidFill>
                <a:latin typeface="Microsoft Sans Serif"/>
                <a:cs typeface="Microsoft Sans Serif"/>
              </a:rPr>
              <a:t>Cuando</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 trata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 Simply</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Green,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5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productos</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son</a:t>
            </a:r>
            <a:r>
              <a:rPr sz="1000" spc="5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suministrados</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por</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granja</a:t>
            </a:r>
            <a:r>
              <a:rPr sz="1000" spc="50" dirty="0">
                <a:solidFill>
                  <a:srgbClr val="57585B"/>
                </a:solidFill>
                <a:latin typeface="Microsoft Sans Serif"/>
                <a:cs typeface="Microsoft Sans Serif"/>
              </a:rPr>
              <a:t> </a:t>
            </a:r>
            <a:r>
              <a:rPr sz="1000" spc="-35" dirty="0">
                <a:solidFill>
                  <a:srgbClr val="57585B"/>
                </a:solidFill>
                <a:latin typeface="Microsoft Sans Serif"/>
                <a:cs typeface="Microsoft Sans Serif"/>
              </a:rPr>
              <a:t>ecológica</a:t>
            </a:r>
            <a:endParaRPr sz="1000">
              <a:latin typeface="Microsoft Sans Serif"/>
              <a:cs typeface="Microsoft Sans Serif"/>
            </a:endParaRPr>
          </a:p>
          <a:p>
            <a:pPr marL="12697" marR="5715" algn="just">
              <a:lnSpc>
                <a:spcPts val="1190"/>
              </a:lnSpc>
              <a:spcBef>
                <a:spcPts val="10"/>
              </a:spcBef>
            </a:pPr>
            <a:r>
              <a:rPr sz="1000" spc="-30" dirty="0">
                <a:solidFill>
                  <a:srgbClr val="57585B"/>
                </a:solidFill>
                <a:latin typeface="Microsoft Sans Serif"/>
                <a:cs typeface="Microsoft Sans Serif"/>
              </a:rPr>
              <a:t>familiar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Fiona o localmente desde el noroeste. </a:t>
            </a:r>
            <a:r>
              <a:rPr sz="1000" spc="-40" dirty="0">
                <a:solidFill>
                  <a:srgbClr val="57585B"/>
                </a:solidFill>
                <a:latin typeface="Microsoft Sans Serif"/>
                <a:cs typeface="Microsoft Sans Serif"/>
              </a:rPr>
              <a:t>Cada </a:t>
            </a:r>
            <a:r>
              <a:rPr sz="1000" spc="-35" dirty="0">
                <a:solidFill>
                  <a:srgbClr val="57585B"/>
                </a:solidFill>
                <a:latin typeface="Microsoft Sans Serif"/>
                <a:cs typeface="Microsoft Sans Serif"/>
              </a:rPr>
              <a:t> paso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proceso</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investiga</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planifica,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a:t>
            </a:r>
            <a:r>
              <a:rPr sz="1000" spc="204"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 </a:t>
            </a:r>
            <a:r>
              <a:rPr sz="1000" spc="-35" dirty="0">
                <a:solidFill>
                  <a:srgbClr val="57585B"/>
                </a:solidFill>
                <a:latin typeface="Microsoft Sans Serif"/>
                <a:cs typeface="Microsoft Sans Serif"/>
              </a:rPr>
              <a:t> Fiona</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asegura</a:t>
            </a:r>
            <a:r>
              <a:rPr sz="1000" spc="18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  </a:t>
            </a:r>
            <a:r>
              <a:rPr sz="1000" spc="-35" dirty="0">
                <a:solidFill>
                  <a:srgbClr val="57585B"/>
                </a:solidFill>
                <a:latin typeface="Microsoft Sans Serif"/>
                <a:cs typeface="Microsoft Sans Serif"/>
              </a:rPr>
              <a:t>sea</a:t>
            </a:r>
            <a:r>
              <a:rPr sz="1000" spc="180" dirty="0">
                <a:solidFill>
                  <a:srgbClr val="57585B"/>
                </a:solidFill>
                <a:latin typeface="Microsoft Sans Serif"/>
                <a:cs typeface="Microsoft Sans Serif"/>
              </a:rPr>
              <a:t> </a:t>
            </a:r>
            <a:r>
              <a:rPr sz="1000" spc="-35" dirty="0">
                <a:solidFill>
                  <a:srgbClr val="57585B"/>
                </a:solidFill>
                <a:latin typeface="Microsoft Sans Serif"/>
                <a:cs typeface="Microsoft Sans Serif"/>
              </a:rPr>
              <a:t>totalmente</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sostenible</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endParaRPr sz="1000">
              <a:latin typeface="Microsoft Sans Serif"/>
              <a:cs typeface="Microsoft Sans Serif"/>
            </a:endParaRPr>
          </a:p>
          <a:p>
            <a:pPr marL="12697" algn="just">
              <a:lnSpc>
                <a:spcPts val="1160"/>
              </a:lnSpc>
            </a:pPr>
            <a:r>
              <a:rPr sz="1000" spc="-35" dirty="0">
                <a:solidFill>
                  <a:srgbClr val="57585B"/>
                </a:solidFill>
                <a:latin typeface="Microsoft Sans Serif"/>
                <a:cs typeface="Microsoft Sans Serif"/>
              </a:rPr>
              <a:t>que </a:t>
            </a:r>
            <a:r>
              <a:rPr sz="1000" spc="-40" dirty="0">
                <a:solidFill>
                  <a:srgbClr val="57585B"/>
                </a:solidFill>
                <a:latin typeface="Microsoft Sans Serif"/>
                <a:cs typeface="Microsoft Sans Serif"/>
              </a:rPr>
              <a:t>no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produzca</a:t>
            </a:r>
            <a:r>
              <a:rPr sz="1000" spc="-30" dirty="0">
                <a:solidFill>
                  <a:srgbClr val="57585B"/>
                </a:solidFill>
                <a:latin typeface="Microsoft Sans Serif"/>
                <a:cs typeface="Microsoft Sans Serif"/>
              </a:rPr>
              <a:t> residuos.</a:t>
            </a:r>
            <a:endParaRPr sz="1000">
              <a:latin typeface="Microsoft Sans Serif"/>
              <a:cs typeface="Microsoft Sans Serif"/>
            </a:endParaRPr>
          </a:p>
        </p:txBody>
      </p:sp>
      <p:sp>
        <p:nvSpPr>
          <p:cNvPr id="3" name="object 3"/>
          <p:cNvSpPr txBox="1"/>
          <p:nvPr/>
        </p:nvSpPr>
        <p:spPr>
          <a:xfrm>
            <a:off x="723391" y="7045832"/>
            <a:ext cx="3012440" cy="141668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077" algn="just">
              <a:lnSpc>
                <a:spcPts val="1190"/>
              </a:lnSpc>
              <a:spcBef>
                <a:spcPts val="25"/>
              </a:spcBef>
            </a:pPr>
            <a:r>
              <a:rPr sz="1000" spc="-30" dirty="0">
                <a:solidFill>
                  <a:srgbClr val="57585B"/>
                </a:solidFill>
                <a:latin typeface="Microsoft Sans Serif"/>
                <a:cs typeface="Microsoft Sans Serif"/>
              </a:rPr>
              <a:t>El </a:t>
            </a:r>
            <a:r>
              <a:rPr sz="1000" spc="-35" dirty="0">
                <a:solidFill>
                  <a:srgbClr val="57585B"/>
                </a:solidFill>
                <a:latin typeface="Microsoft Sans Serif"/>
                <a:cs typeface="Microsoft Sans Serif"/>
              </a:rPr>
              <a:t>menú </a:t>
            </a:r>
            <a:r>
              <a:rPr sz="1000" spc="-40" dirty="0">
                <a:solidFill>
                  <a:srgbClr val="57585B"/>
                </a:solidFill>
                <a:latin typeface="Microsoft Sans Serif"/>
                <a:cs typeface="Microsoft Sans Serif"/>
              </a:rPr>
              <a:t>es </a:t>
            </a:r>
            <a:r>
              <a:rPr sz="1000" spc="-30" dirty="0">
                <a:solidFill>
                  <a:srgbClr val="57585B"/>
                </a:solidFill>
                <a:latin typeface="Microsoft Sans Serif"/>
                <a:cs typeface="Microsoft Sans Serif"/>
              </a:rPr>
              <a:t>completamente </a:t>
            </a:r>
            <a:r>
              <a:rPr sz="1000" spc="-35" dirty="0">
                <a:solidFill>
                  <a:srgbClr val="57585B"/>
                </a:solidFill>
                <a:latin typeface="Microsoft Sans Serif"/>
                <a:cs typeface="Microsoft Sans Serif"/>
              </a:rPr>
              <a:t>vegano </a:t>
            </a:r>
            <a:r>
              <a:rPr sz="1000" spc="-30" dirty="0">
                <a:solidFill>
                  <a:srgbClr val="57585B"/>
                </a:solidFill>
                <a:latin typeface="Microsoft Sans Serif"/>
                <a:cs typeface="Microsoft Sans Serif"/>
              </a:rPr>
              <a:t>y </a:t>
            </a:r>
            <a:r>
              <a:rPr sz="1000" spc="-15" dirty="0">
                <a:solidFill>
                  <a:srgbClr val="57585B"/>
                </a:solidFill>
                <a:latin typeface="Microsoft Sans Serif"/>
                <a:cs typeface="Microsoft Sans Serif"/>
              </a:rPr>
              <a:t>varía </a:t>
            </a:r>
            <a:r>
              <a:rPr sz="1000" spc="-35" dirty="0">
                <a:solidFill>
                  <a:srgbClr val="57585B"/>
                </a:solidFill>
                <a:latin typeface="Microsoft Sans Serif"/>
                <a:cs typeface="Microsoft Sans Serif"/>
              </a:rPr>
              <a:t>según </a:t>
            </a:r>
            <a:r>
              <a:rPr sz="1000" spc="-25" dirty="0">
                <a:solidFill>
                  <a:srgbClr val="57585B"/>
                </a:solidFill>
                <a:latin typeface="Microsoft Sans Serif"/>
                <a:cs typeface="Microsoft Sans Serif"/>
              </a:rPr>
              <a:t>las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estaciones,</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4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a:t>
            </a:r>
            <a:r>
              <a:rPr sz="1000" spc="5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solo</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50"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utilizan</a:t>
            </a:r>
            <a:r>
              <a:rPr sz="1000" spc="50" dirty="0">
                <a:solidFill>
                  <a:srgbClr val="57585B"/>
                </a:solidFill>
                <a:latin typeface="Microsoft Sans Serif"/>
                <a:cs typeface="Microsoft Sans Serif"/>
              </a:rPr>
              <a:t> </a:t>
            </a:r>
            <a:r>
              <a:rPr sz="1000" spc="-25" dirty="0">
                <a:solidFill>
                  <a:srgbClr val="57585B"/>
                </a:solidFill>
                <a:latin typeface="Microsoft Sans Serif"/>
                <a:cs typeface="Microsoft Sans Serif"/>
              </a:rPr>
              <a:t>frutas</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verduras</a:t>
            </a:r>
            <a:endParaRPr sz="1000">
              <a:latin typeface="Microsoft Sans Serif"/>
              <a:cs typeface="Microsoft Sans Serif"/>
            </a:endParaRPr>
          </a:p>
          <a:p>
            <a:pPr marL="12697" marR="5077" algn="just">
              <a:lnSpc>
                <a:spcPts val="1190"/>
              </a:lnSpc>
              <a:spcBef>
                <a:spcPts val="10"/>
              </a:spcBef>
            </a:pP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temporada </a:t>
            </a:r>
            <a:r>
              <a:rPr sz="1000" spc="-25" dirty="0">
                <a:solidFill>
                  <a:srgbClr val="57585B"/>
                </a:solidFill>
                <a:latin typeface="Microsoft Sans Serif"/>
                <a:cs typeface="Microsoft Sans Serif"/>
              </a:rPr>
              <a:t>local. </a:t>
            </a:r>
            <a:r>
              <a:rPr sz="1000" spc="-35" dirty="0">
                <a:solidFill>
                  <a:srgbClr val="57585B"/>
                </a:solidFill>
                <a:latin typeface="Microsoft Sans Serif"/>
                <a:cs typeface="Microsoft Sans Serif"/>
              </a:rPr>
              <a:t>También hay una </a:t>
            </a:r>
            <a:r>
              <a:rPr sz="1000" spc="-30" dirty="0">
                <a:solidFill>
                  <a:srgbClr val="57585B"/>
                </a:solidFill>
                <a:latin typeface="Microsoft Sans Serif"/>
                <a:cs typeface="Microsoft Sans Serif"/>
              </a:rPr>
              <a:t>amplia </a:t>
            </a:r>
            <a:r>
              <a:rPr sz="1000" spc="-35" dirty="0">
                <a:solidFill>
                  <a:srgbClr val="57585B"/>
                </a:solidFill>
                <a:latin typeface="Microsoft Sans Serif"/>
                <a:cs typeface="Microsoft Sans Serif"/>
              </a:rPr>
              <a:t>gama de </a:t>
            </a:r>
            <a:r>
              <a:rPr sz="1000" spc="-30" dirty="0">
                <a:solidFill>
                  <a:srgbClr val="57585B"/>
                </a:solidFill>
                <a:latin typeface="Microsoft Sans Serif"/>
                <a:cs typeface="Microsoft Sans Serif"/>
              </a:rPr>
              <a:t> opciones</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gluten,</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8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a:t>
            </a:r>
            <a:r>
              <a:rPr sz="1000" spc="10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satisfacen</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todas</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a:t>
            </a:r>
            <a:endParaRPr sz="1000">
              <a:latin typeface="Microsoft Sans Serif"/>
              <a:cs typeface="Microsoft Sans Serif"/>
            </a:endParaRPr>
          </a:p>
          <a:p>
            <a:pPr marL="12697" marR="5715" algn="just">
              <a:lnSpc>
                <a:spcPts val="1190"/>
              </a:lnSpc>
              <a:spcBef>
                <a:spcPts val="10"/>
              </a:spcBef>
            </a:pPr>
            <a:r>
              <a:rPr sz="1000" spc="-30" dirty="0">
                <a:solidFill>
                  <a:srgbClr val="57585B"/>
                </a:solidFill>
                <a:latin typeface="Microsoft Sans Serif"/>
                <a:cs typeface="Microsoft Sans Serif"/>
              </a:rPr>
              <a:t>necesidades</a:t>
            </a:r>
            <a:r>
              <a:rPr sz="1000" spc="-25" dirty="0">
                <a:solidFill>
                  <a:srgbClr val="57585B"/>
                </a:solidFill>
                <a:latin typeface="Microsoft Sans Serif"/>
                <a:cs typeface="Microsoft Sans Serif"/>
              </a:rPr>
              <a:t> dietéticas.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café</a:t>
            </a:r>
            <a:r>
              <a:rPr sz="1000" spc="210"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utilizado</a:t>
            </a:r>
            <a:r>
              <a:rPr sz="1000" spc="220"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Comercio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Justo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entrega</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sin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plástico</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cajas</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3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cartón</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luego</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devuelven</a:t>
            </a:r>
            <a:endParaRPr sz="1000">
              <a:latin typeface="Microsoft Sans Serif"/>
              <a:cs typeface="Microsoft Sans Serif"/>
            </a:endParaRPr>
          </a:p>
          <a:p>
            <a:pPr marL="12697" algn="just">
              <a:lnSpc>
                <a:spcPts val="1160"/>
              </a:lnSpc>
            </a:pP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reutilización.</a:t>
            </a:r>
            <a:endParaRPr sz="1000">
              <a:latin typeface="Microsoft Sans Serif"/>
              <a:cs typeface="Microsoft Sans Serif"/>
            </a:endParaRPr>
          </a:p>
        </p:txBody>
      </p:sp>
      <p:sp>
        <p:nvSpPr>
          <p:cNvPr id="4" name="object 4"/>
          <p:cNvSpPr txBox="1"/>
          <p:nvPr/>
        </p:nvSpPr>
        <p:spPr>
          <a:xfrm>
            <a:off x="4099943" y="2729231"/>
            <a:ext cx="3021965" cy="3733993"/>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7620" algn="just">
              <a:lnSpc>
                <a:spcPts val="1190"/>
              </a:lnSpc>
              <a:spcBef>
                <a:spcPts val="30"/>
              </a:spcBef>
            </a:pPr>
            <a:r>
              <a:rPr sz="1000" spc="-40" dirty="0">
                <a:solidFill>
                  <a:srgbClr val="57585B"/>
                </a:solidFill>
                <a:latin typeface="Microsoft Sans Serif"/>
                <a:cs typeface="Microsoft Sans Serif"/>
              </a:rPr>
              <a:t>Aunque</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muchos</a:t>
            </a:r>
            <a:r>
              <a:rPr sz="1000" spc="-35" dirty="0">
                <a:solidFill>
                  <a:srgbClr val="57585B"/>
                </a:solidFill>
                <a:latin typeface="Microsoft Sans Serif"/>
                <a:cs typeface="Microsoft Sans Serif"/>
              </a:rPr>
              <a:t> cafés</a:t>
            </a:r>
            <a:r>
              <a:rPr sz="1000" spc="-30" dirty="0">
                <a:solidFill>
                  <a:srgbClr val="57585B"/>
                </a:solidFill>
                <a:latin typeface="Microsoft Sans Serif"/>
                <a:cs typeface="Microsoft Sans Serif"/>
              </a:rPr>
              <a:t> ofrecen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tazas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café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desechables, Fiona decidió eliminarlas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ecuación.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Irlanda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1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desechan</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cada</a:t>
            </a:r>
            <a:r>
              <a:rPr sz="1000" spc="15" dirty="0">
                <a:solidFill>
                  <a:srgbClr val="57585B"/>
                </a:solidFill>
                <a:latin typeface="Microsoft Sans Serif"/>
                <a:cs typeface="Microsoft Sans Serif"/>
              </a:rPr>
              <a:t> </a:t>
            </a:r>
            <a:r>
              <a:rPr sz="1000" spc="-40" dirty="0">
                <a:solidFill>
                  <a:srgbClr val="57585B"/>
                </a:solidFill>
                <a:latin typeface="Microsoft Sans Serif"/>
                <a:cs typeface="Microsoft Sans Serif"/>
              </a:rPr>
              <a:t>año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hasta</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200</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millones</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endParaRPr sz="1000">
              <a:latin typeface="Microsoft Sans Serif"/>
              <a:cs typeface="Microsoft Sans Serif"/>
            </a:endParaRPr>
          </a:p>
          <a:p>
            <a:pPr marL="12697" marR="6347" algn="just">
              <a:lnSpc>
                <a:spcPts val="1190"/>
              </a:lnSpc>
              <a:spcBef>
                <a:spcPts val="10"/>
              </a:spcBef>
            </a:pPr>
            <a:r>
              <a:rPr sz="1000" spc="-35" dirty="0">
                <a:solidFill>
                  <a:srgbClr val="57585B"/>
                </a:solidFill>
                <a:latin typeface="Microsoft Sans Serif"/>
                <a:cs typeface="Microsoft Sans Serif"/>
              </a:rPr>
              <a:t>tazas de </a:t>
            </a:r>
            <a:r>
              <a:rPr sz="1000" spc="-30" dirty="0">
                <a:solidFill>
                  <a:srgbClr val="57585B"/>
                </a:solidFill>
                <a:latin typeface="Microsoft Sans Serif"/>
                <a:cs typeface="Microsoft Sans Serif"/>
              </a:rPr>
              <a:t>café </a:t>
            </a:r>
            <a:r>
              <a:rPr sz="1000" spc="-35" dirty="0">
                <a:solidFill>
                  <a:srgbClr val="57585B"/>
                </a:solidFill>
                <a:latin typeface="Microsoft Sans Serif"/>
                <a:cs typeface="Microsoft Sans Serif"/>
              </a:rPr>
              <a:t>de un solo uso. Puede parecer </a:t>
            </a:r>
            <a:r>
              <a:rPr sz="1000" spc="-40" dirty="0">
                <a:solidFill>
                  <a:srgbClr val="57585B"/>
                </a:solidFill>
                <a:latin typeface="Microsoft Sans Serif"/>
                <a:cs typeface="Microsoft Sans Serif"/>
              </a:rPr>
              <a:t>que </a:t>
            </a:r>
            <a:r>
              <a:rPr sz="1000" spc="-35" dirty="0">
                <a:solidFill>
                  <a:srgbClr val="57585B"/>
                </a:solidFill>
                <a:latin typeface="Microsoft Sans Serif"/>
                <a:cs typeface="Microsoft Sans Serif"/>
              </a:rPr>
              <a:t>estos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vasos están </a:t>
            </a:r>
            <a:r>
              <a:rPr sz="1000" spc="-40" dirty="0">
                <a:solidFill>
                  <a:srgbClr val="57585B"/>
                </a:solidFill>
                <a:latin typeface="Microsoft Sans Serif"/>
                <a:cs typeface="Microsoft Sans Serif"/>
              </a:rPr>
              <a:t>hechos </a:t>
            </a:r>
            <a:r>
              <a:rPr sz="1000" spc="-35" dirty="0">
                <a:solidFill>
                  <a:srgbClr val="57585B"/>
                </a:solidFill>
                <a:latin typeface="Microsoft Sans Serif"/>
                <a:cs typeface="Microsoft Sans Serif"/>
              </a:rPr>
              <a:t>de papel o </a:t>
            </a:r>
            <a:r>
              <a:rPr sz="1000" spc="-30" dirty="0">
                <a:solidFill>
                  <a:srgbClr val="57585B"/>
                </a:solidFill>
                <a:latin typeface="Microsoft Sans Serif"/>
                <a:cs typeface="Microsoft Sans Serif"/>
              </a:rPr>
              <a:t>cartón, </a:t>
            </a:r>
            <a:r>
              <a:rPr sz="1000" spc="-35" dirty="0">
                <a:solidFill>
                  <a:srgbClr val="57585B"/>
                </a:solidFill>
                <a:latin typeface="Microsoft Sans Serif"/>
                <a:cs typeface="Microsoft Sans Serif"/>
              </a:rPr>
              <a:t>pero en realidad </a:t>
            </a:r>
            <a:r>
              <a:rPr sz="1000" spc="-30" dirty="0">
                <a:solidFill>
                  <a:srgbClr val="57585B"/>
                </a:solidFill>
                <a:latin typeface="Microsoft Sans Serif"/>
                <a:cs typeface="Microsoft Sans Serif"/>
              </a:rPr>
              <a:t> tienen</a:t>
            </a:r>
            <a:r>
              <a:rPr sz="1000" spc="4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capa</a:t>
            </a:r>
            <a:r>
              <a:rPr sz="1000" spc="4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plástico</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ellos,</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a:t>
            </a:r>
            <a:r>
              <a:rPr sz="1000" spc="4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45" dirty="0">
                <a:solidFill>
                  <a:srgbClr val="57585B"/>
                </a:solidFill>
                <a:latin typeface="Microsoft Sans Serif"/>
                <a:cs typeface="Microsoft Sans Serif"/>
              </a:rPr>
              <a:t> </a:t>
            </a:r>
            <a:r>
              <a:rPr sz="1000" spc="-40" dirty="0">
                <a:solidFill>
                  <a:srgbClr val="57585B"/>
                </a:solidFill>
                <a:latin typeface="Microsoft Sans Serif"/>
                <a:cs typeface="Microsoft Sans Serif"/>
              </a:rPr>
              <a:t>hace</a:t>
            </a:r>
            <a:endParaRPr sz="1000">
              <a:latin typeface="Microsoft Sans Serif"/>
              <a:cs typeface="Microsoft Sans Serif"/>
            </a:endParaRPr>
          </a:p>
          <a:p>
            <a:pPr marL="12697" marR="7620" algn="just">
              <a:lnSpc>
                <a:spcPts val="1190"/>
              </a:lnSpc>
              <a:spcBef>
                <a:spcPts val="10"/>
              </a:spcBef>
            </a:pPr>
            <a:r>
              <a:rPr sz="1000" spc="-35" dirty="0">
                <a:solidFill>
                  <a:srgbClr val="57585B"/>
                </a:solidFill>
                <a:latin typeface="Microsoft Sans Serif"/>
                <a:cs typeface="Microsoft Sans Serif"/>
              </a:rPr>
              <a:t>inadecuados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reciclaje.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Algunos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cafés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con </a:t>
            </a:r>
            <a:r>
              <a:rPr sz="1000" spc="-35" dirty="0">
                <a:solidFill>
                  <a:srgbClr val="57585B"/>
                </a:solidFill>
                <a:latin typeface="Microsoft Sans Serif"/>
                <a:cs typeface="Microsoft Sans Serif"/>
              </a:rPr>
              <a:t> conciencia</a:t>
            </a:r>
            <a:r>
              <a:rPr sz="1000" spc="345" dirty="0">
                <a:solidFill>
                  <a:srgbClr val="57585B"/>
                </a:solidFill>
                <a:latin typeface="Microsoft Sans Serif"/>
                <a:cs typeface="Microsoft Sans Serif"/>
              </a:rPr>
              <a:t> </a:t>
            </a:r>
            <a:r>
              <a:rPr sz="1000" spc="-35" dirty="0">
                <a:solidFill>
                  <a:srgbClr val="57585B"/>
                </a:solidFill>
                <a:latin typeface="Microsoft Sans Serif"/>
                <a:cs typeface="Microsoft Sans Serif"/>
              </a:rPr>
              <a:t>sostenible</a:t>
            </a:r>
            <a:r>
              <a:rPr sz="1000" spc="35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han</a:t>
            </a:r>
            <a:r>
              <a:rPr sz="1000" spc="345" dirty="0">
                <a:solidFill>
                  <a:srgbClr val="57585B"/>
                </a:solidFill>
                <a:latin typeface="Microsoft Sans Serif"/>
                <a:cs typeface="Microsoft Sans Serif"/>
              </a:rPr>
              <a:t> </a:t>
            </a:r>
            <a:r>
              <a:rPr sz="1000" spc="-35" dirty="0">
                <a:solidFill>
                  <a:srgbClr val="57585B"/>
                </a:solidFill>
                <a:latin typeface="Microsoft Sans Serif"/>
                <a:cs typeface="Microsoft Sans Serif"/>
              </a:rPr>
              <a:t>introducido</a:t>
            </a:r>
            <a:r>
              <a:rPr sz="1000" spc="36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tazas</a:t>
            </a:r>
            <a:r>
              <a:rPr sz="1000" spc="36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4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café</a:t>
            </a:r>
            <a:endParaRPr sz="1000">
              <a:latin typeface="Microsoft Sans Serif"/>
              <a:cs typeface="Microsoft Sans Serif"/>
            </a:endParaRPr>
          </a:p>
          <a:p>
            <a:pPr marL="12697" marR="6347" algn="just">
              <a:lnSpc>
                <a:spcPts val="1190"/>
              </a:lnSpc>
              <a:spcBef>
                <a:spcPts val="5"/>
              </a:spcBef>
            </a:pPr>
            <a:r>
              <a:rPr sz="1000" spc="-35" dirty="0">
                <a:solidFill>
                  <a:srgbClr val="57585B"/>
                </a:solidFill>
                <a:latin typeface="Microsoft Sans Serif"/>
                <a:cs typeface="Microsoft Sans Serif"/>
              </a:rPr>
              <a:t>compostables, pero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menos</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35" dirty="0">
                <a:solidFill>
                  <a:srgbClr val="57585B"/>
                </a:solidFill>
                <a:latin typeface="Microsoft Sans Serif"/>
                <a:cs typeface="Microsoft Sans Serif"/>
              </a:rPr>
              <a:t> esto</a:t>
            </a:r>
            <a:r>
              <a:rPr sz="1000" spc="-30" dirty="0">
                <a:solidFill>
                  <a:srgbClr val="57585B"/>
                </a:solidFill>
                <a:latin typeface="Microsoft Sans Serif"/>
                <a:cs typeface="Microsoft Sans Serif"/>
              </a:rPr>
              <a:t> se </a:t>
            </a:r>
            <a:r>
              <a:rPr sz="1000" spc="-35" dirty="0">
                <a:solidFill>
                  <a:srgbClr val="57585B"/>
                </a:solidFill>
                <a:latin typeface="Microsoft Sans Serif"/>
                <a:cs typeface="Microsoft Sans Serif"/>
              </a:rPr>
              <a:t>haga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manera</a:t>
            </a:r>
            <a:r>
              <a:rPr sz="1000" spc="509" dirty="0">
                <a:solidFill>
                  <a:srgbClr val="57585B"/>
                </a:solidFill>
                <a:latin typeface="Microsoft Sans Serif"/>
                <a:cs typeface="Microsoft Sans Serif"/>
              </a:rPr>
              <a:t> </a:t>
            </a:r>
            <a:r>
              <a:rPr sz="1000" spc="-30" dirty="0">
                <a:solidFill>
                  <a:srgbClr val="57585B"/>
                </a:solidFill>
                <a:latin typeface="Microsoft Sans Serif"/>
                <a:cs typeface="Microsoft Sans Serif"/>
              </a:rPr>
              <a:t>correcta,</a:t>
            </a:r>
            <a:r>
              <a:rPr sz="1000" spc="5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a:t>
            </a:r>
            <a:r>
              <a:rPr sz="1000" spc="52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tazas</a:t>
            </a:r>
            <a:r>
              <a:rPr sz="1000" spc="5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52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5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convertirán</a:t>
            </a:r>
            <a:r>
              <a:rPr sz="1000" spc="52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endParaRPr sz="1000">
              <a:latin typeface="Microsoft Sans Serif"/>
              <a:cs typeface="Microsoft Sans Serif"/>
            </a:endParaRPr>
          </a:p>
          <a:p>
            <a:pPr marL="12697" marR="6982" algn="just">
              <a:lnSpc>
                <a:spcPts val="1190"/>
              </a:lnSpc>
              <a:spcBef>
                <a:spcPts val="10"/>
              </a:spcBef>
            </a:pPr>
            <a:r>
              <a:rPr sz="1000" spc="-35" dirty="0">
                <a:solidFill>
                  <a:srgbClr val="57585B"/>
                </a:solidFill>
                <a:latin typeface="Microsoft Sans Serif"/>
                <a:cs typeface="Microsoft Sans Serif"/>
              </a:rPr>
              <a:t>compost. </a:t>
            </a:r>
            <a:r>
              <a:rPr sz="1000" spc="-40" dirty="0">
                <a:solidFill>
                  <a:srgbClr val="57585B"/>
                </a:solidFill>
                <a:latin typeface="Microsoft Sans Serif"/>
                <a:cs typeface="Microsoft Sans Serif"/>
              </a:rPr>
              <a:t>Se </a:t>
            </a:r>
            <a:r>
              <a:rPr sz="1000" spc="-30" dirty="0">
                <a:solidFill>
                  <a:srgbClr val="57585B"/>
                </a:solidFill>
                <a:latin typeface="Microsoft Sans Serif"/>
                <a:cs typeface="Microsoft Sans Serif"/>
              </a:rPr>
              <a:t>les </a:t>
            </a:r>
            <a:r>
              <a:rPr sz="1000" spc="-35" dirty="0">
                <a:solidFill>
                  <a:srgbClr val="57585B"/>
                </a:solidFill>
                <a:latin typeface="Microsoft Sans Serif"/>
                <a:cs typeface="Microsoft Sans Serif"/>
              </a:rPr>
              <a:t>pide a </a:t>
            </a:r>
            <a:r>
              <a:rPr sz="1000" spc="-30"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clientes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Simply Green que </a:t>
            </a:r>
            <a:r>
              <a:rPr sz="1000" spc="-30" dirty="0">
                <a:solidFill>
                  <a:srgbClr val="57585B"/>
                </a:solidFill>
                <a:latin typeface="Microsoft Sans Serif"/>
                <a:cs typeface="Microsoft Sans Serif"/>
              </a:rPr>
              <a:t> traigan </a:t>
            </a:r>
            <a:r>
              <a:rPr sz="1000" spc="-35" dirty="0">
                <a:solidFill>
                  <a:srgbClr val="57585B"/>
                </a:solidFill>
                <a:latin typeface="Microsoft Sans Serif"/>
                <a:cs typeface="Microsoft Sans Serif"/>
              </a:rPr>
              <a:t>su propia </a:t>
            </a:r>
            <a:r>
              <a:rPr sz="1000" spc="-30" dirty="0">
                <a:solidFill>
                  <a:srgbClr val="57585B"/>
                </a:solidFill>
                <a:latin typeface="Microsoft Sans Serif"/>
                <a:cs typeface="Microsoft Sans Serif"/>
              </a:rPr>
              <a:t>taza </a:t>
            </a:r>
            <a:r>
              <a:rPr sz="1000" spc="-35" dirty="0">
                <a:solidFill>
                  <a:srgbClr val="57585B"/>
                </a:solidFill>
                <a:latin typeface="Microsoft Sans Serif"/>
                <a:cs typeface="Microsoft Sans Serif"/>
              </a:rPr>
              <a:t>o</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usen</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35" dirty="0">
                <a:solidFill>
                  <a:srgbClr val="57585B"/>
                </a:solidFill>
                <a:latin typeface="Microsoft Sans Serif"/>
                <a:cs typeface="Microsoft Sans Serif"/>
              </a:rPr>
              <a:t>se sienten en </a:t>
            </a:r>
            <a:r>
              <a:rPr sz="1000" spc="-30" dirty="0">
                <a:solidFill>
                  <a:srgbClr val="57585B"/>
                </a:solidFill>
                <a:latin typeface="Microsoft Sans Serif"/>
                <a:cs typeface="Microsoft Sans Serif"/>
              </a:rPr>
              <a:t>la </a:t>
            </a:r>
            <a:r>
              <a:rPr sz="1000" spc="-25" dirty="0">
                <a:solidFill>
                  <a:srgbClr val="57585B"/>
                </a:solidFill>
                <a:latin typeface="Microsoft Sans Serif"/>
                <a:cs typeface="Microsoft Sans Serif"/>
              </a:rPr>
              <a:t> cafetería.</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Si</a:t>
            </a:r>
            <a:r>
              <a:rPr sz="1000" spc="90"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tienen</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tiempo</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sentarse</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café,</a:t>
            </a:r>
            <a:endParaRPr sz="1000">
              <a:latin typeface="Microsoft Sans Serif"/>
              <a:cs typeface="Microsoft Sans Serif"/>
            </a:endParaRPr>
          </a:p>
          <a:p>
            <a:pPr marL="12697" marR="6982" algn="just">
              <a:lnSpc>
                <a:spcPts val="1190"/>
              </a:lnSpc>
              <a:spcBef>
                <a:spcPts val="5"/>
              </a:spcBef>
            </a:pPr>
            <a:r>
              <a:rPr sz="1000" spc="-35" dirty="0">
                <a:solidFill>
                  <a:srgbClr val="57585B"/>
                </a:solidFill>
                <a:latin typeface="Microsoft Sans Serif"/>
                <a:cs typeface="Microsoft Sans Serif"/>
              </a:rPr>
              <a:t>Fiona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les</a:t>
            </a:r>
            <a:r>
              <a:rPr sz="1000" spc="-30" dirty="0">
                <a:solidFill>
                  <a:srgbClr val="57585B"/>
                </a:solidFill>
                <a:latin typeface="Microsoft Sans Serif"/>
                <a:cs typeface="Microsoft Sans Serif"/>
              </a:rPr>
              <a:t> ofrece</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taza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"boomerang";</a:t>
            </a:r>
            <a:r>
              <a:rPr sz="1000" spc="-30" dirty="0">
                <a:solidFill>
                  <a:srgbClr val="57585B"/>
                </a:solidFill>
                <a:latin typeface="Microsoft Sans Serif"/>
                <a:cs typeface="Microsoft Sans Serif"/>
              </a:rPr>
              <a:t> por</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 </a:t>
            </a:r>
            <a:r>
              <a:rPr sz="1000" spc="-35" dirty="0">
                <a:solidFill>
                  <a:srgbClr val="57585B"/>
                </a:solidFill>
                <a:latin typeface="Microsoft Sans Serif"/>
                <a:cs typeface="Microsoft Sans Serif"/>
              </a:rPr>
              <a:t> depósito</a:t>
            </a:r>
            <a:r>
              <a:rPr sz="1000" spc="38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reembolsable</a:t>
            </a:r>
            <a:r>
              <a:rPr sz="1000" spc="38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75" dirty="0">
                <a:solidFill>
                  <a:srgbClr val="57585B"/>
                </a:solidFill>
                <a:latin typeface="Microsoft Sans Serif"/>
                <a:cs typeface="Microsoft Sans Serif"/>
              </a:rPr>
              <a:t> </a:t>
            </a:r>
            <a:r>
              <a:rPr sz="1000" spc="-35" dirty="0">
                <a:solidFill>
                  <a:srgbClr val="57585B"/>
                </a:solidFill>
                <a:latin typeface="Microsoft Sans Serif"/>
                <a:cs typeface="Microsoft Sans Serif"/>
              </a:rPr>
              <a:t>50</a:t>
            </a:r>
            <a:r>
              <a:rPr sz="1000" spc="380" dirty="0">
                <a:solidFill>
                  <a:srgbClr val="57585B"/>
                </a:solidFill>
                <a:latin typeface="Microsoft Sans Serif"/>
                <a:cs typeface="Microsoft Sans Serif"/>
              </a:rPr>
              <a:t> </a:t>
            </a:r>
            <a:r>
              <a:rPr sz="1000" spc="-35" dirty="0">
                <a:solidFill>
                  <a:srgbClr val="57585B"/>
                </a:solidFill>
                <a:latin typeface="Microsoft Sans Serif"/>
                <a:cs typeface="Microsoft Sans Serif"/>
              </a:rPr>
              <a:t>centavos,</a:t>
            </a:r>
            <a:r>
              <a:rPr sz="1000" spc="38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375" dirty="0">
                <a:solidFill>
                  <a:srgbClr val="57585B"/>
                </a:solidFill>
                <a:latin typeface="Microsoft Sans Serif"/>
                <a:cs typeface="Microsoft Sans Serif"/>
              </a:rPr>
              <a:t> </a:t>
            </a:r>
            <a:r>
              <a:rPr sz="1000" spc="-30" dirty="0">
                <a:solidFill>
                  <a:srgbClr val="57585B"/>
                </a:solidFill>
                <a:latin typeface="Microsoft Sans Serif"/>
                <a:cs typeface="Microsoft Sans Serif"/>
              </a:rPr>
              <a:t>clientes</a:t>
            </a:r>
            <a:endParaRPr sz="1000">
              <a:latin typeface="Microsoft Sans Serif"/>
              <a:cs typeface="Microsoft Sans Serif"/>
            </a:endParaRPr>
          </a:p>
          <a:p>
            <a:pPr marL="12697" marR="6347" algn="just">
              <a:lnSpc>
                <a:spcPts val="1190"/>
              </a:lnSpc>
              <a:spcBef>
                <a:spcPts val="10"/>
              </a:spcBef>
            </a:pPr>
            <a:r>
              <a:rPr sz="1000" spc="-40" dirty="0">
                <a:solidFill>
                  <a:srgbClr val="57585B"/>
                </a:solidFill>
                <a:latin typeface="Microsoft Sans Serif"/>
                <a:cs typeface="Microsoft Sans Serif"/>
              </a:rPr>
              <a:t>pueden</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"pedir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prestado"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taza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Simply</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Green.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anima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clientes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traer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propias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fiambreras</a:t>
            </a:r>
            <a:r>
              <a:rPr sz="1000" spc="472"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454" dirty="0">
                <a:solidFill>
                  <a:srgbClr val="57585B"/>
                </a:solidFill>
                <a:latin typeface="Microsoft Sans Serif"/>
                <a:cs typeface="Microsoft Sans Serif"/>
              </a:rPr>
              <a:t> </a:t>
            </a:r>
            <a:r>
              <a:rPr sz="1000" spc="-30" dirty="0">
                <a:solidFill>
                  <a:srgbClr val="57585B"/>
                </a:solidFill>
                <a:latin typeface="Microsoft Sans Serif"/>
                <a:cs typeface="Microsoft Sans Serif"/>
              </a:rPr>
              <a:t>llevar</a:t>
            </a:r>
            <a:r>
              <a:rPr sz="1000" spc="454"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a:t>
            </a:r>
            <a:r>
              <a:rPr sz="1000" spc="462" dirty="0">
                <a:solidFill>
                  <a:srgbClr val="57585B"/>
                </a:solidFill>
                <a:latin typeface="Microsoft Sans Serif"/>
                <a:cs typeface="Microsoft Sans Serif"/>
              </a:rPr>
              <a:t> </a:t>
            </a:r>
            <a:r>
              <a:rPr sz="1000" spc="-35" dirty="0">
                <a:solidFill>
                  <a:srgbClr val="57585B"/>
                </a:solidFill>
                <a:latin typeface="Microsoft Sans Serif"/>
                <a:cs typeface="Microsoft Sans Serif"/>
              </a:rPr>
              <a:t>Simply</a:t>
            </a:r>
            <a:r>
              <a:rPr sz="1000" spc="456" dirty="0">
                <a:solidFill>
                  <a:srgbClr val="57585B"/>
                </a:solidFill>
                <a:latin typeface="Microsoft Sans Serif"/>
                <a:cs typeface="Microsoft Sans Serif"/>
              </a:rPr>
              <a:t> </a:t>
            </a:r>
            <a:r>
              <a:rPr sz="1000" spc="-35" dirty="0">
                <a:solidFill>
                  <a:srgbClr val="57585B"/>
                </a:solidFill>
                <a:latin typeface="Microsoft Sans Serif"/>
                <a:cs typeface="Microsoft Sans Serif"/>
              </a:rPr>
              <a:t>Green</a:t>
            </a:r>
            <a:r>
              <a:rPr sz="1000" spc="454" dirty="0">
                <a:solidFill>
                  <a:srgbClr val="57585B"/>
                </a:solidFill>
                <a:latin typeface="Microsoft Sans Serif"/>
                <a:cs typeface="Microsoft Sans Serif"/>
              </a:rPr>
              <a:t> </a:t>
            </a:r>
            <a:r>
              <a:rPr sz="1000" spc="-30" dirty="0">
                <a:solidFill>
                  <a:srgbClr val="57585B"/>
                </a:solidFill>
                <a:latin typeface="Microsoft Sans Serif"/>
                <a:cs typeface="Microsoft Sans Serif"/>
              </a:rPr>
              <a:t>lleva</a:t>
            </a:r>
            <a:endParaRPr sz="1000">
              <a:latin typeface="Microsoft Sans Serif"/>
              <a:cs typeface="Microsoft Sans Serif"/>
            </a:endParaRPr>
          </a:p>
          <a:p>
            <a:pPr marL="12697" marR="5077" algn="just">
              <a:lnSpc>
                <a:spcPts val="1190"/>
              </a:lnSpc>
              <a:spcBef>
                <a:spcPts val="5"/>
              </a:spcBef>
            </a:pPr>
            <a:r>
              <a:rPr sz="1000" spc="-35" dirty="0">
                <a:solidFill>
                  <a:srgbClr val="57585B"/>
                </a:solidFill>
                <a:latin typeface="Microsoft Sans Serif"/>
                <a:cs typeface="Microsoft Sans Serif"/>
              </a:rPr>
              <a:t>cualquier</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desperdicio</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comida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finca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compostaje</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café</a:t>
            </a:r>
            <a:r>
              <a:rPr sz="1000" spc="135" dirty="0">
                <a:solidFill>
                  <a:srgbClr val="57585B"/>
                </a:solidFill>
                <a:latin typeface="Microsoft Sans Serif"/>
                <a:cs typeface="Microsoft Sans Serif"/>
              </a:rPr>
              <a:t> </a:t>
            </a:r>
            <a:r>
              <a:rPr sz="1000" spc="-35" dirty="0">
                <a:solidFill>
                  <a:srgbClr val="57585B"/>
                </a:solidFill>
                <a:latin typeface="Microsoft Sans Serif"/>
                <a:cs typeface="Microsoft Sans Serif"/>
              </a:rPr>
              <a:t>molido</a:t>
            </a:r>
            <a:r>
              <a:rPr sz="1000" spc="114"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a:t>
            </a:r>
            <a:r>
              <a:rPr sz="1000" spc="1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reutiliza</a:t>
            </a:r>
            <a:r>
              <a:rPr sz="1000" spc="12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a:t>
            </a:r>
            <a:endParaRPr sz="1000">
              <a:latin typeface="Microsoft Sans Serif"/>
              <a:cs typeface="Microsoft Sans Serif"/>
            </a:endParaRPr>
          </a:p>
          <a:p>
            <a:pPr marL="12697" marR="7620" algn="just">
              <a:lnSpc>
                <a:spcPts val="1190"/>
              </a:lnSpc>
              <a:spcBef>
                <a:spcPts val="10"/>
              </a:spcBef>
            </a:pPr>
            <a:r>
              <a:rPr sz="1000" spc="-30" dirty="0">
                <a:solidFill>
                  <a:srgbClr val="57585B"/>
                </a:solidFill>
                <a:latin typeface="Microsoft Sans Serif"/>
                <a:cs typeface="Microsoft Sans Serif"/>
              </a:rPr>
              <a:t>fertilizante </a:t>
            </a:r>
            <a:r>
              <a:rPr sz="1000" spc="-35" dirty="0">
                <a:solidFill>
                  <a:srgbClr val="57585B"/>
                </a:solidFill>
                <a:latin typeface="Microsoft Sans Serif"/>
                <a:cs typeface="Microsoft Sans Serif"/>
              </a:rPr>
              <a:t>para </a:t>
            </a:r>
            <a:r>
              <a:rPr sz="1000" spc="-30" dirty="0">
                <a:solidFill>
                  <a:srgbClr val="57585B"/>
                </a:solidFill>
                <a:latin typeface="Microsoft Sans Serif"/>
                <a:cs typeface="Microsoft Sans Serif"/>
              </a:rPr>
              <a:t>las </a:t>
            </a:r>
            <a:r>
              <a:rPr sz="1000" spc="-35" dirty="0">
                <a:solidFill>
                  <a:srgbClr val="57585B"/>
                </a:solidFill>
                <a:latin typeface="Microsoft Sans Serif"/>
                <a:cs typeface="Microsoft Sans Serif"/>
              </a:rPr>
              <a:t>verduras. El </a:t>
            </a:r>
            <a:r>
              <a:rPr sz="1000" spc="-30" dirty="0">
                <a:solidFill>
                  <a:srgbClr val="57585B"/>
                </a:solidFill>
                <a:latin typeface="Microsoft Sans Serif"/>
                <a:cs typeface="Microsoft Sans Serif"/>
              </a:rPr>
              <a:t>café </a:t>
            </a:r>
            <a:r>
              <a:rPr sz="1000" spc="-35" dirty="0">
                <a:solidFill>
                  <a:srgbClr val="57585B"/>
                </a:solidFill>
                <a:latin typeface="Microsoft Sans Serif"/>
                <a:cs typeface="Microsoft Sans Serif"/>
              </a:rPr>
              <a:t>también tiene </a:t>
            </a:r>
            <a:r>
              <a:rPr sz="1000" spc="-40" dirty="0">
                <a:solidFill>
                  <a:srgbClr val="57585B"/>
                </a:solidFill>
                <a:latin typeface="Microsoft Sans Serif"/>
                <a:cs typeface="Microsoft Sans Serif"/>
              </a:rPr>
              <a:t>una </a:t>
            </a:r>
            <a:r>
              <a:rPr sz="1000" spc="-35" dirty="0">
                <a:solidFill>
                  <a:srgbClr val="57585B"/>
                </a:solidFill>
                <a:latin typeface="Microsoft Sans Serif"/>
                <a:cs typeface="Microsoft Sans Serif"/>
              </a:rPr>
              <a:t> variedad</a:t>
            </a:r>
            <a:r>
              <a:rPr sz="1000" spc="15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6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productos</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ecológicos</a:t>
            </a:r>
            <a:r>
              <a:rPr sz="1000" spc="16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160" dirty="0">
                <a:solidFill>
                  <a:srgbClr val="57585B"/>
                </a:solidFill>
                <a:latin typeface="Microsoft Sans Serif"/>
                <a:cs typeface="Microsoft Sans Serif"/>
              </a:rPr>
              <a:t> </a:t>
            </a:r>
            <a:r>
              <a:rPr sz="1000" spc="-35" dirty="0">
                <a:solidFill>
                  <a:srgbClr val="57585B"/>
                </a:solidFill>
                <a:latin typeface="Microsoft Sans Serif"/>
                <a:cs typeface="Microsoft Sans Serif"/>
              </a:rPr>
              <a:t>venta</a:t>
            </a:r>
            <a:r>
              <a:rPr sz="1000" spc="15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15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endParaRPr sz="1000">
              <a:latin typeface="Microsoft Sans Serif"/>
              <a:cs typeface="Microsoft Sans Serif"/>
            </a:endParaRPr>
          </a:p>
          <a:p>
            <a:pPr marL="12697" algn="just">
              <a:lnSpc>
                <a:spcPts val="1160"/>
              </a:lnSpc>
            </a:pPr>
            <a:r>
              <a:rPr sz="1000" spc="-30"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clientes</a:t>
            </a:r>
            <a:r>
              <a:rPr sz="1000" spc="-5" dirty="0">
                <a:solidFill>
                  <a:srgbClr val="57585B"/>
                </a:solidFill>
                <a:latin typeface="Microsoft Sans Serif"/>
                <a:cs typeface="Microsoft Sans Serif"/>
              </a:rPr>
              <a:t> </a:t>
            </a:r>
            <a:r>
              <a:rPr sz="1000" spc="-40" dirty="0">
                <a:solidFill>
                  <a:srgbClr val="57585B"/>
                </a:solidFill>
                <a:latin typeface="Microsoft Sans Serif"/>
                <a:cs typeface="Microsoft Sans Serif"/>
              </a:rPr>
              <a:t>puedan</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rellenar</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embases.</a:t>
            </a:r>
            <a:endParaRPr sz="1000">
              <a:latin typeface="Microsoft Sans Serif"/>
              <a:cs typeface="Microsoft Sans Serif"/>
            </a:endParaRPr>
          </a:p>
        </p:txBody>
      </p:sp>
      <p:sp>
        <p:nvSpPr>
          <p:cNvPr id="5" name="object 5"/>
          <p:cNvSpPr txBox="1"/>
          <p:nvPr/>
        </p:nvSpPr>
        <p:spPr>
          <a:xfrm>
            <a:off x="4099943" y="6559680"/>
            <a:ext cx="3024505" cy="65913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ts val="1190"/>
              </a:lnSpc>
              <a:spcBef>
                <a:spcPts val="30"/>
              </a:spcBef>
            </a:pP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principio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detrás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Simply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Green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reducir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desperdicio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promover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vida</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verde</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sostenible</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19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8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comunidad.</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Fiona</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explica:</a:t>
            </a:r>
            <a:r>
              <a:rPr sz="1000" spc="10" dirty="0">
                <a:solidFill>
                  <a:srgbClr val="57585B"/>
                </a:solidFill>
                <a:latin typeface="Microsoft Sans Serif"/>
                <a:cs typeface="Microsoft Sans Serif"/>
              </a:rPr>
              <a:t> </a:t>
            </a:r>
            <a:r>
              <a:rPr sz="1000" i="1" spc="-30" dirty="0">
                <a:solidFill>
                  <a:srgbClr val="57585B"/>
                </a:solidFill>
                <a:latin typeface="Arial"/>
                <a:cs typeface="Arial"/>
              </a:rPr>
              <a:t>“La</a:t>
            </a:r>
            <a:endParaRPr sz="1000">
              <a:latin typeface="Arial"/>
              <a:cs typeface="Arial"/>
            </a:endParaRPr>
          </a:p>
        </p:txBody>
      </p:sp>
      <p:sp>
        <p:nvSpPr>
          <p:cNvPr id="6" name="object 6"/>
          <p:cNvSpPr txBox="1"/>
          <p:nvPr/>
        </p:nvSpPr>
        <p:spPr>
          <a:xfrm>
            <a:off x="4099943" y="7192136"/>
            <a:ext cx="3019425" cy="166157"/>
          </a:xfrm>
          <a:prstGeom prst="rect">
            <a:avLst/>
          </a:prstGeom>
        </p:spPr>
        <p:txBody>
          <a:bodyPr vert="horz" wrap="square" lIns="0" tIns="12062" rIns="0" bIns="0" rtlCol="0">
            <a:spAutoFit/>
          </a:bodyPr>
          <a:lstStyle/>
          <a:p>
            <a:pPr marL="12697">
              <a:spcBef>
                <a:spcPts val="95"/>
              </a:spcBef>
              <a:tabLst>
                <a:tab pos="768117" algn="l"/>
                <a:tab pos="1066478" algn="l"/>
                <a:tab pos="1953303" algn="l"/>
                <a:tab pos="2252932" algn="l"/>
                <a:tab pos="2779187" algn="l"/>
              </a:tabLst>
            </a:pPr>
            <a:r>
              <a:rPr sz="1000" i="1" spc="-25" dirty="0">
                <a:solidFill>
                  <a:srgbClr val="57585B"/>
                </a:solidFill>
                <a:latin typeface="Arial"/>
                <a:cs typeface="Arial"/>
              </a:rPr>
              <a:t>c</a:t>
            </a:r>
            <a:r>
              <a:rPr sz="1000" i="1" spc="-35" dirty="0">
                <a:solidFill>
                  <a:srgbClr val="57585B"/>
                </a:solidFill>
                <a:latin typeface="Arial"/>
                <a:cs typeface="Arial"/>
              </a:rPr>
              <a:t>o</a:t>
            </a:r>
            <a:r>
              <a:rPr sz="1000" i="1" spc="-45" dirty="0">
                <a:solidFill>
                  <a:srgbClr val="57585B"/>
                </a:solidFill>
                <a:latin typeface="Arial"/>
                <a:cs typeface="Arial"/>
              </a:rPr>
              <a:t>m</a:t>
            </a:r>
            <a:r>
              <a:rPr sz="1000" i="1" spc="-35" dirty="0">
                <a:solidFill>
                  <a:srgbClr val="57585B"/>
                </a:solidFill>
                <a:latin typeface="Arial"/>
                <a:cs typeface="Arial"/>
              </a:rPr>
              <a:t>un</a:t>
            </a:r>
            <a:r>
              <a:rPr sz="1000" i="1" spc="-10" dirty="0">
                <a:solidFill>
                  <a:srgbClr val="57585B"/>
                </a:solidFill>
                <a:latin typeface="Arial"/>
                <a:cs typeface="Arial"/>
              </a:rPr>
              <a:t>i</a:t>
            </a:r>
            <a:r>
              <a:rPr sz="1000" i="1" spc="-35" dirty="0">
                <a:solidFill>
                  <a:srgbClr val="57585B"/>
                </a:solidFill>
                <a:latin typeface="Arial"/>
                <a:cs typeface="Arial"/>
              </a:rPr>
              <a:t>dad</a:t>
            </a:r>
            <a:r>
              <a:rPr sz="1000" i="1" dirty="0">
                <a:solidFill>
                  <a:srgbClr val="57585B"/>
                </a:solidFill>
                <a:latin typeface="Arial"/>
                <a:cs typeface="Arial"/>
              </a:rPr>
              <a:t>	</a:t>
            </a:r>
            <a:r>
              <a:rPr sz="1000" i="1" spc="-35" dirty="0">
                <a:solidFill>
                  <a:srgbClr val="57585B"/>
                </a:solidFill>
                <a:latin typeface="Arial"/>
                <a:cs typeface="Arial"/>
              </a:rPr>
              <a:t>de</a:t>
            </a:r>
            <a:r>
              <a:rPr sz="1000" i="1" dirty="0">
                <a:solidFill>
                  <a:srgbClr val="57585B"/>
                </a:solidFill>
                <a:latin typeface="Arial"/>
                <a:cs typeface="Arial"/>
              </a:rPr>
              <a:t>	</a:t>
            </a:r>
            <a:r>
              <a:rPr sz="1000" i="1" spc="-35" dirty="0">
                <a:solidFill>
                  <a:srgbClr val="57585B"/>
                </a:solidFill>
                <a:latin typeface="Arial"/>
                <a:cs typeface="Arial"/>
              </a:rPr>
              <a:t>B</a:t>
            </a:r>
            <a:r>
              <a:rPr sz="1000" i="1" spc="-45" dirty="0">
                <a:solidFill>
                  <a:srgbClr val="57585B"/>
                </a:solidFill>
                <a:latin typeface="Arial"/>
                <a:cs typeface="Arial"/>
              </a:rPr>
              <a:t>a</a:t>
            </a:r>
            <a:r>
              <a:rPr sz="1000" i="1" spc="-10" dirty="0">
                <a:solidFill>
                  <a:srgbClr val="57585B"/>
                </a:solidFill>
                <a:latin typeface="Arial"/>
                <a:cs typeface="Arial"/>
              </a:rPr>
              <a:t>ll</a:t>
            </a:r>
            <a:r>
              <a:rPr sz="1000" i="1" spc="-35" dirty="0">
                <a:solidFill>
                  <a:srgbClr val="57585B"/>
                </a:solidFill>
                <a:latin typeface="Arial"/>
                <a:cs typeface="Arial"/>
              </a:rPr>
              <a:t>y</a:t>
            </a:r>
            <a:r>
              <a:rPr sz="1000" i="1" spc="-25" dirty="0">
                <a:solidFill>
                  <a:srgbClr val="57585B"/>
                </a:solidFill>
                <a:latin typeface="Arial"/>
                <a:cs typeface="Arial"/>
              </a:rPr>
              <a:t>s</a:t>
            </a:r>
            <a:r>
              <a:rPr sz="1000" i="1" spc="-35" dirty="0">
                <a:solidFill>
                  <a:srgbClr val="57585B"/>
                </a:solidFill>
                <a:latin typeface="Arial"/>
                <a:cs typeface="Arial"/>
              </a:rPr>
              <a:t>h</a:t>
            </a:r>
            <a:r>
              <a:rPr sz="1000" i="1" spc="-45" dirty="0">
                <a:solidFill>
                  <a:srgbClr val="57585B"/>
                </a:solidFill>
                <a:latin typeface="Arial"/>
                <a:cs typeface="Arial"/>
              </a:rPr>
              <a:t>a</a:t>
            </a:r>
            <a:r>
              <a:rPr sz="1000" i="1" spc="-35" dirty="0">
                <a:solidFill>
                  <a:srgbClr val="57585B"/>
                </a:solidFill>
                <a:latin typeface="Arial"/>
                <a:cs typeface="Arial"/>
              </a:rPr>
              <a:t>nnon</a:t>
            </a:r>
            <a:r>
              <a:rPr sz="1000" i="1" dirty="0">
                <a:solidFill>
                  <a:srgbClr val="57585B"/>
                </a:solidFill>
                <a:latin typeface="Arial"/>
                <a:cs typeface="Arial"/>
              </a:rPr>
              <a:t>	</a:t>
            </a:r>
            <a:r>
              <a:rPr sz="1000" i="1" spc="-35" dirty="0">
                <a:solidFill>
                  <a:srgbClr val="57585B"/>
                </a:solidFill>
                <a:latin typeface="Arial"/>
                <a:cs typeface="Arial"/>
              </a:rPr>
              <a:t>ha</a:t>
            </a:r>
            <a:r>
              <a:rPr sz="1000" i="1" dirty="0">
                <a:solidFill>
                  <a:srgbClr val="57585B"/>
                </a:solidFill>
                <a:latin typeface="Arial"/>
                <a:cs typeface="Arial"/>
              </a:rPr>
              <a:t>	</a:t>
            </a:r>
            <a:r>
              <a:rPr sz="1000" i="1" spc="-35" dirty="0">
                <a:solidFill>
                  <a:srgbClr val="57585B"/>
                </a:solidFill>
                <a:latin typeface="Arial"/>
                <a:cs typeface="Arial"/>
              </a:rPr>
              <a:t>e</a:t>
            </a:r>
            <a:r>
              <a:rPr sz="1000" i="1" spc="-25" dirty="0">
                <a:solidFill>
                  <a:srgbClr val="57585B"/>
                </a:solidFill>
                <a:latin typeface="Arial"/>
                <a:cs typeface="Arial"/>
              </a:rPr>
              <a:t>s</a:t>
            </a:r>
            <a:r>
              <a:rPr sz="1000" i="1" spc="-20" dirty="0">
                <a:solidFill>
                  <a:srgbClr val="57585B"/>
                </a:solidFill>
                <a:latin typeface="Arial"/>
                <a:cs typeface="Arial"/>
              </a:rPr>
              <a:t>t</a:t>
            </a:r>
            <a:r>
              <a:rPr sz="1000" i="1" spc="-30" dirty="0">
                <a:solidFill>
                  <a:srgbClr val="57585B"/>
                </a:solidFill>
                <a:latin typeface="Arial"/>
                <a:cs typeface="Arial"/>
              </a:rPr>
              <a:t>a</a:t>
            </a:r>
            <a:r>
              <a:rPr sz="1000" i="1" spc="-35" dirty="0">
                <a:solidFill>
                  <a:srgbClr val="57585B"/>
                </a:solidFill>
                <a:latin typeface="Arial"/>
                <a:cs typeface="Arial"/>
              </a:rPr>
              <a:t>do</a:t>
            </a:r>
            <a:r>
              <a:rPr sz="1000" i="1" dirty="0">
                <a:solidFill>
                  <a:srgbClr val="57585B"/>
                </a:solidFill>
                <a:latin typeface="Arial"/>
                <a:cs typeface="Arial"/>
              </a:rPr>
              <a:t>	</a:t>
            </a:r>
            <a:r>
              <a:rPr sz="1000" i="1" spc="-45" dirty="0">
                <a:solidFill>
                  <a:srgbClr val="57585B"/>
                </a:solidFill>
                <a:latin typeface="Arial"/>
                <a:cs typeface="Arial"/>
              </a:rPr>
              <a:t>mu</a:t>
            </a:r>
            <a:r>
              <a:rPr sz="1000" i="1" spc="-30" dirty="0">
                <a:solidFill>
                  <a:srgbClr val="57585B"/>
                </a:solidFill>
                <a:latin typeface="Arial"/>
                <a:cs typeface="Arial"/>
              </a:rPr>
              <a:t>y</a:t>
            </a:r>
            <a:endParaRPr sz="1000">
              <a:latin typeface="Arial"/>
              <a:cs typeface="Arial"/>
            </a:endParaRPr>
          </a:p>
        </p:txBody>
      </p:sp>
      <p:sp>
        <p:nvSpPr>
          <p:cNvPr id="7" name="object 7"/>
          <p:cNvSpPr txBox="1"/>
          <p:nvPr/>
        </p:nvSpPr>
        <p:spPr>
          <a:xfrm>
            <a:off x="4099943" y="7343013"/>
            <a:ext cx="3019425" cy="330200"/>
          </a:xfrm>
          <a:prstGeom prst="rect">
            <a:avLst/>
          </a:prstGeom>
        </p:spPr>
        <p:txBody>
          <a:bodyPr vert="horz" wrap="square" lIns="0" tIns="12062" rIns="0" bIns="0" rtlCol="0">
            <a:spAutoFit/>
          </a:bodyPr>
          <a:lstStyle/>
          <a:p>
            <a:pPr marL="12697" marR="5077">
              <a:spcBef>
                <a:spcPts val="95"/>
              </a:spcBef>
              <a:tabLst>
                <a:tab pos="908411" algn="l"/>
                <a:tab pos="1236604" algn="l"/>
                <a:tab pos="1463231" algn="l"/>
                <a:tab pos="1824437" algn="l"/>
                <a:tab pos="2018688" algn="l"/>
                <a:tab pos="2285306" algn="l"/>
                <a:tab pos="2779822" algn="l"/>
              </a:tabLst>
            </a:pPr>
            <a:r>
              <a:rPr sz="1000" i="1" spc="-25" dirty="0">
                <a:solidFill>
                  <a:srgbClr val="57585B"/>
                </a:solidFill>
                <a:latin typeface="Arial"/>
                <a:cs typeface="Arial"/>
              </a:rPr>
              <a:t>c</a:t>
            </a:r>
            <a:r>
              <a:rPr sz="1000" i="1" spc="-35" dirty="0">
                <a:solidFill>
                  <a:srgbClr val="57585B"/>
                </a:solidFill>
                <a:latin typeface="Arial"/>
                <a:cs typeface="Arial"/>
              </a:rPr>
              <a:t>o</a:t>
            </a:r>
            <a:r>
              <a:rPr sz="1000" i="1" spc="-45" dirty="0">
                <a:solidFill>
                  <a:srgbClr val="57585B"/>
                </a:solidFill>
                <a:latin typeface="Arial"/>
                <a:cs typeface="Arial"/>
              </a:rPr>
              <a:t>m</a:t>
            </a:r>
            <a:r>
              <a:rPr sz="1000" i="1" spc="-35" dirty="0">
                <a:solidFill>
                  <a:srgbClr val="57585B"/>
                </a:solidFill>
                <a:latin typeface="Arial"/>
                <a:cs typeface="Arial"/>
              </a:rPr>
              <a:t>p</a:t>
            </a:r>
            <a:r>
              <a:rPr sz="1000" i="1" spc="-30" dirty="0">
                <a:solidFill>
                  <a:srgbClr val="57585B"/>
                </a:solidFill>
                <a:latin typeface="Arial"/>
                <a:cs typeface="Arial"/>
              </a:rPr>
              <a:t>ro</a:t>
            </a:r>
            <a:r>
              <a:rPr sz="1000" i="1" spc="-45" dirty="0">
                <a:solidFill>
                  <a:srgbClr val="57585B"/>
                </a:solidFill>
                <a:latin typeface="Arial"/>
                <a:cs typeface="Arial"/>
              </a:rPr>
              <a:t>m</a:t>
            </a:r>
            <a:r>
              <a:rPr sz="1000" i="1" spc="-25" dirty="0">
                <a:solidFill>
                  <a:srgbClr val="57585B"/>
                </a:solidFill>
                <a:latin typeface="Arial"/>
                <a:cs typeface="Arial"/>
              </a:rPr>
              <a:t>et</a:t>
            </a:r>
            <a:r>
              <a:rPr sz="1000" i="1" spc="-10" dirty="0">
                <a:solidFill>
                  <a:srgbClr val="57585B"/>
                </a:solidFill>
                <a:latin typeface="Arial"/>
                <a:cs typeface="Arial"/>
              </a:rPr>
              <a:t>i</a:t>
            </a:r>
            <a:r>
              <a:rPr sz="1000" i="1" spc="-35" dirty="0">
                <a:solidFill>
                  <a:srgbClr val="57585B"/>
                </a:solidFill>
                <a:latin typeface="Arial"/>
                <a:cs typeface="Arial"/>
              </a:rPr>
              <a:t>da</a:t>
            </a:r>
            <a:r>
              <a:rPr sz="1000" i="1" dirty="0">
                <a:solidFill>
                  <a:srgbClr val="57585B"/>
                </a:solidFill>
                <a:latin typeface="Arial"/>
                <a:cs typeface="Arial"/>
              </a:rPr>
              <a:t>	</a:t>
            </a:r>
            <a:r>
              <a:rPr sz="1000" i="1" spc="-25" dirty="0">
                <a:solidFill>
                  <a:srgbClr val="57585B"/>
                </a:solidFill>
                <a:latin typeface="Arial"/>
                <a:cs typeface="Arial"/>
              </a:rPr>
              <a:t>c</a:t>
            </a:r>
            <a:r>
              <a:rPr sz="1000" i="1" spc="-35" dirty="0">
                <a:solidFill>
                  <a:srgbClr val="57585B"/>
                </a:solidFill>
                <a:latin typeface="Arial"/>
                <a:cs typeface="Arial"/>
              </a:rPr>
              <a:t>on</a:t>
            </a:r>
            <a:r>
              <a:rPr sz="1000" i="1" dirty="0">
                <a:solidFill>
                  <a:srgbClr val="57585B"/>
                </a:solidFill>
                <a:latin typeface="Arial"/>
                <a:cs typeface="Arial"/>
              </a:rPr>
              <a:t>	</a:t>
            </a:r>
            <a:r>
              <a:rPr sz="1000" i="1" spc="-35" dirty="0">
                <a:solidFill>
                  <a:srgbClr val="57585B"/>
                </a:solidFill>
                <a:latin typeface="Arial"/>
                <a:cs typeface="Arial"/>
              </a:rPr>
              <a:t>e</a:t>
            </a:r>
            <a:r>
              <a:rPr sz="1000" i="1" spc="-15" dirty="0">
                <a:solidFill>
                  <a:srgbClr val="57585B"/>
                </a:solidFill>
                <a:latin typeface="Arial"/>
                <a:cs typeface="Arial"/>
              </a:rPr>
              <a:t>l</a:t>
            </a:r>
            <a:r>
              <a:rPr sz="1000" i="1" dirty="0">
                <a:solidFill>
                  <a:srgbClr val="57585B"/>
                </a:solidFill>
                <a:latin typeface="Arial"/>
                <a:cs typeface="Arial"/>
              </a:rPr>
              <a:t>	</a:t>
            </a:r>
            <a:r>
              <a:rPr sz="1000" i="1" spc="-35" dirty="0">
                <a:solidFill>
                  <a:srgbClr val="57585B"/>
                </a:solidFill>
                <a:latin typeface="Arial"/>
                <a:cs typeface="Arial"/>
              </a:rPr>
              <a:t>c</a:t>
            </a:r>
            <a:r>
              <a:rPr sz="1000" i="1" spc="-30" dirty="0">
                <a:solidFill>
                  <a:srgbClr val="57585B"/>
                </a:solidFill>
                <a:latin typeface="Arial"/>
                <a:cs typeface="Arial"/>
              </a:rPr>
              <a:t>afé</a:t>
            </a:r>
            <a:r>
              <a:rPr sz="1000" i="1" dirty="0">
                <a:solidFill>
                  <a:srgbClr val="57585B"/>
                </a:solidFill>
                <a:latin typeface="Arial"/>
                <a:cs typeface="Arial"/>
              </a:rPr>
              <a:t>	</a:t>
            </a:r>
            <a:r>
              <a:rPr sz="1000" i="1" spc="-30" dirty="0">
                <a:solidFill>
                  <a:srgbClr val="57585B"/>
                </a:solidFill>
                <a:latin typeface="Arial"/>
                <a:cs typeface="Arial"/>
              </a:rPr>
              <a:t>y</a:t>
            </a:r>
            <a:r>
              <a:rPr sz="1000" i="1" dirty="0">
                <a:solidFill>
                  <a:srgbClr val="57585B"/>
                </a:solidFill>
                <a:latin typeface="Arial"/>
                <a:cs typeface="Arial"/>
              </a:rPr>
              <a:t>	</a:t>
            </a:r>
            <a:r>
              <a:rPr sz="1000" i="1" spc="-35" dirty="0">
                <a:solidFill>
                  <a:srgbClr val="57585B"/>
                </a:solidFill>
                <a:latin typeface="Arial"/>
                <a:cs typeface="Arial"/>
              </a:rPr>
              <a:t>ha</a:t>
            </a:r>
            <a:r>
              <a:rPr sz="1000" i="1" dirty="0">
                <a:solidFill>
                  <a:srgbClr val="57585B"/>
                </a:solidFill>
                <a:latin typeface="Arial"/>
                <a:cs typeface="Arial"/>
              </a:rPr>
              <a:t>	</a:t>
            </a:r>
            <a:r>
              <a:rPr sz="1000" i="1" spc="-35" dirty="0">
                <a:solidFill>
                  <a:srgbClr val="57585B"/>
                </a:solidFill>
                <a:latin typeface="Arial"/>
                <a:cs typeface="Arial"/>
              </a:rPr>
              <a:t>e</a:t>
            </a:r>
            <a:r>
              <a:rPr sz="1000" i="1" spc="-25" dirty="0">
                <a:solidFill>
                  <a:srgbClr val="57585B"/>
                </a:solidFill>
                <a:latin typeface="Arial"/>
                <a:cs typeface="Arial"/>
              </a:rPr>
              <a:t>s</a:t>
            </a:r>
            <a:r>
              <a:rPr sz="1000" i="1" spc="-20" dirty="0">
                <a:solidFill>
                  <a:srgbClr val="57585B"/>
                </a:solidFill>
                <a:latin typeface="Arial"/>
                <a:cs typeface="Arial"/>
              </a:rPr>
              <a:t>t</a:t>
            </a:r>
            <a:r>
              <a:rPr sz="1000" i="1" spc="-30" dirty="0">
                <a:solidFill>
                  <a:srgbClr val="57585B"/>
                </a:solidFill>
                <a:latin typeface="Arial"/>
                <a:cs typeface="Arial"/>
              </a:rPr>
              <a:t>a</a:t>
            </a:r>
            <a:r>
              <a:rPr sz="1000" i="1" spc="-35" dirty="0">
                <a:solidFill>
                  <a:srgbClr val="57585B"/>
                </a:solidFill>
                <a:latin typeface="Arial"/>
                <a:cs typeface="Arial"/>
              </a:rPr>
              <a:t>do</a:t>
            </a:r>
            <a:r>
              <a:rPr sz="1000" i="1" dirty="0">
                <a:solidFill>
                  <a:srgbClr val="57585B"/>
                </a:solidFill>
                <a:latin typeface="Arial"/>
                <a:cs typeface="Arial"/>
              </a:rPr>
              <a:t>	</a:t>
            </a:r>
            <a:r>
              <a:rPr sz="1000" i="1" spc="-45" dirty="0">
                <a:solidFill>
                  <a:srgbClr val="57585B"/>
                </a:solidFill>
                <a:latin typeface="Arial"/>
                <a:cs typeface="Arial"/>
              </a:rPr>
              <a:t>mu</a:t>
            </a:r>
            <a:r>
              <a:rPr sz="1000" i="1" spc="-25" dirty="0">
                <a:solidFill>
                  <a:srgbClr val="57585B"/>
                </a:solidFill>
                <a:latin typeface="Arial"/>
                <a:cs typeface="Arial"/>
              </a:rPr>
              <a:t>y  </a:t>
            </a:r>
            <a:r>
              <a:rPr sz="1000" i="1" spc="-30" dirty="0">
                <a:solidFill>
                  <a:srgbClr val="57585B"/>
                </a:solidFill>
                <a:latin typeface="Arial"/>
                <a:cs typeface="Arial"/>
              </a:rPr>
              <a:t>entusiasmada</a:t>
            </a:r>
            <a:r>
              <a:rPr sz="1000" i="1" spc="110" dirty="0">
                <a:solidFill>
                  <a:srgbClr val="57585B"/>
                </a:solidFill>
                <a:latin typeface="Arial"/>
                <a:cs typeface="Arial"/>
              </a:rPr>
              <a:t> </a:t>
            </a:r>
            <a:r>
              <a:rPr sz="1000" i="1" spc="-30" dirty="0">
                <a:solidFill>
                  <a:srgbClr val="57585B"/>
                </a:solidFill>
                <a:latin typeface="Arial"/>
                <a:cs typeface="Arial"/>
              </a:rPr>
              <a:t>con</a:t>
            </a:r>
            <a:r>
              <a:rPr sz="1000" i="1" spc="114" dirty="0">
                <a:solidFill>
                  <a:srgbClr val="57585B"/>
                </a:solidFill>
                <a:latin typeface="Arial"/>
                <a:cs typeface="Arial"/>
              </a:rPr>
              <a:t> </a:t>
            </a:r>
            <a:r>
              <a:rPr sz="1000" i="1" spc="-30" dirty="0">
                <a:solidFill>
                  <a:srgbClr val="57585B"/>
                </a:solidFill>
                <a:latin typeface="Arial"/>
                <a:cs typeface="Arial"/>
              </a:rPr>
              <a:t>el</a:t>
            </a:r>
            <a:r>
              <a:rPr sz="1000" i="1" spc="120" dirty="0">
                <a:solidFill>
                  <a:srgbClr val="57585B"/>
                </a:solidFill>
                <a:latin typeface="Arial"/>
                <a:cs typeface="Arial"/>
              </a:rPr>
              <a:t> </a:t>
            </a:r>
            <a:r>
              <a:rPr sz="1000" i="1" spc="-30" dirty="0">
                <a:solidFill>
                  <a:srgbClr val="57585B"/>
                </a:solidFill>
                <a:latin typeface="Arial"/>
                <a:cs typeface="Arial"/>
              </a:rPr>
              <a:t>concepto</a:t>
            </a:r>
            <a:r>
              <a:rPr sz="1000" i="1" spc="114" dirty="0">
                <a:solidFill>
                  <a:srgbClr val="57585B"/>
                </a:solidFill>
                <a:latin typeface="Arial"/>
                <a:cs typeface="Arial"/>
              </a:rPr>
              <a:t> </a:t>
            </a:r>
            <a:r>
              <a:rPr sz="1000" i="1" spc="-35" dirty="0">
                <a:solidFill>
                  <a:srgbClr val="57585B"/>
                </a:solidFill>
                <a:latin typeface="Arial"/>
                <a:cs typeface="Arial"/>
              </a:rPr>
              <a:t>de</a:t>
            </a:r>
            <a:r>
              <a:rPr sz="1000" i="1" spc="114" dirty="0">
                <a:solidFill>
                  <a:srgbClr val="57585B"/>
                </a:solidFill>
                <a:latin typeface="Arial"/>
                <a:cs typeface="Arial"/>
              </a:rPr>
              <a:t> </a:t>
            </a:r>
            <a:r>
              <a:rPr sz="1000" i="1" spc="-30" dirty="0">
                <a:solidFill>
                  <a:srgbClr val="57585B"/>
                </a:solidFill>
                <a:latin typeface="Arial"/>
                <a:cs typeface="Arial"/>
              </a:rPr>
              <a:t>cero</a:t>
            </a:r>
            <a:r>
              <a:rPr sz="1000" i="1" spc="114" dirty="0">
                <a:solidFill>
                  <a:srgbClr val="57585B"/>
                </a:solidFill>
                <a:latin typeface="Arial"/>
                <a:cs typeface="Arial"/>
              </a:rPr>
              <a:t> </a:t>
            </a:r>
            <a:r>
              <a:rPr sz="1000" i="1" spc="-30" dirty="0">
                <a:solidFill>
                  <a:srgbClr val="57585B"/>
                </a:solidFill>
                <a:latin typeface="Arial"/>
                <a:cs typeface="Arial"/>
              </a:rPr>
              <a:t>desperdicio</a:t>
            </a:r>
            <a:r>
              <a:rPr sz="1000" i="1" spc="114" dirty="0">
                <a:solidFill>
                  <a:srgbClr val="57585B"/>
                </a:solidFill>
                <a:latin typeface="Arial"/>
                <a:cs typeface="Arial"/>
              </a:rPr>
              <a:t> </a:t>
            </a:r>
            <a:r>
              <a:rPr sz="1000" i="1" spc="-40" dirty="0">
                <a:solidFill>
                  <a:srgbClr val="57585B"/>
                </a:solidFill>
                <a:latin typeface="Arial"/>
                <a:cs typeface="Arial"/>
              </a:rPr>
              <a:t>de</a:t>
            </a:r>
            <a:endParaRPr sz="1000">
              <a:latin typeface="Arial"/>
              <a:cs typeface="Arial"/>
            </a:endParaRPr>
          </a:p>
        </p:txBody>
      </p:sp>
      <p:sp>
        <p:nvSpPr>
          <p:cNvPr id="8" name="object 8"/>
          <p:cNvSpPr txBox="1"/>
          <p:nvPr/>
        </p:nvSpPr>
        <p:spPr>
          <a:xfrm>
            <a:off x="4099943" y="7646292"/>
            <a:ext cx="3022600" cy="935355"/>
          </a:xfrm>
          <a:prstGeom prst="rect">
            <a:avLst/>
          </a:prstGeom>
        </p:spPr>
        <p:txBody>
          <a:bodyPr vert="horz" wrap="square" lIns="0" tIns="12697" rIns="0" bIns="0" rtlCol="0">
            <a:spAutoFit/>
          </a:bodyPr>
          <a:lstStyle/>
          <a:p>
            <a:pPr marL="12697" marR="5077" algn="just">
              <a:lnSpc>
                <a:spcPct val="99400"/>
              </a:lnSpc>
              <a:spcBef>
                <a:spcPts val="100"/>
              </a:spcBef>
            </a:pPr>
            <a:r>
              <a:rPr sz="1000" i="1" spc="-30" dirty="0">
                <a:solidFill>
                  <a:srgbClr val="57585B"/>
                </a:solidFill>
                <a:latin typeface="Arial"/>
                <a:cs typeface="Arial"/>
              </a:rPr>
              <a:t>nuestro</a:t>
            </a:r>
            <a:r>
              <a:rPr sz="1000" i="1" spc="-25" dirty="0">
                <a:solidFill>
                  <a:srgbClr val="57585B"/>
                </a:solidFill>
                <a:latin typeface="Arial"/>
                <a:cs typeface="Arial"/>
              </a:rPr>
              <a:t> </a:t>
            </a:r>
            <a:r>
              <a:rPr sz="1000" i="1" spc="-30" dirty="0">
                <a:solidFill>
                  <a:srgbClr val="57585B"/>
                </a:solidFill>
                <a:latin typeface="Arial"/>
                <a:cs typeface="Arial"/>
              </a:rPr>
              <a:t>negocio.</a:t>
            </a:r>
            <a:r>
              <a:rPr sz="1000" i="1" spc="-25" dirty="0">
                <a:solidFill>
                  <a:srgbClr val="57585B"/>
                </a:solidFill>
                <a:latin typeface="Arial"/>
                <a:cs typeface="Arial"/>
              </a:rPr>
              <a:t> </a:t>
            </a:r>
            <a:r>
              <a:rPr sz="1000" i="1" spc="-35" dirty="0">
                <a:solidFill>
                  <a:srgbClr val="57585B"/>
                </a:solidFill>
                <a:latin typeface="Arial"/>
                <a:cs typeface="Arial"/>
              </a:rPr>
              <a:t>Antes</a:t>
            </a:r>
            <a:r>
              <a:rPr sz="1000" i="1" spc="-30" dirty="0">
                <a:solidFill>
                  <a:srgbClr val="57585B"/>
                </a:solidFill>
                <a:latin typeface="Arial"/>
                <a:cs typeface="Arial"/>
              </a:rPr>
              <a:t> </a:t>
            </a:r>
            <a:r>
              <a:rPr sz="1000" i="1" spc="-40" dirty="0">
                <a:solidFill>
                  <a:srgbClr val="57585B"/>
                </a:solidFill>
                <a:latin typeface="Arial"/>
                <a:cs typeface="Arial"/>
              </a:rPr>
              <a:t>de</a:t>
            </a:r>
            <a:r>
              <a:rPr sz="1000" i="1" spc="-35" dirty="0">
                <a:solidFill>
                  <a:srgbClr val="57585B"/>
                </a:solidFill>
                <a:latin typeface="Arial"/>
                <a:cs typeface="Arial"/>
              </a:rPr>
              <a:t> </a:t>
            </a:r>
            <a:r>
              <a:rPr sz="1000" i="1" spc="-25" dirty="0">
                <a:solidFill>
                  <a:srgbClr val="57585B"/>
                </a:solidFill>
                <a:latin typeface="Arial"/>
                <a:cs typeface="Arial"/>
              </a:rPr>
              <a:t>abrir,</a:t>
            </a:r>
            <a:r>
              <a:rPr sz="1000" i="1" spc="-20" dirty="0">
                <a:solidFill>
                  <a:srgbClr val="57585B"/>
                </a:solidFill>
                <a:latin typeface="Arial"/>
                <a:cs typeface="Arial"/>
              </a:rPr>
              <a:t> fui</a:t>
            </a:r>
            <a:r>
              <a:rPr sz="1000" i="1" spc="240" dirty="0">
                <a:solidFill>
                  <a:srgbClr val="57585B"/>
                </a:solidFill>
                <a:latin typeface="Arial"/>
                <a:cs typeface="Arial"/>
              </a:rPr>
              <a:t> </a:t>
            </a:r>
            <a:r>
              <a:rPr sz="1000" i="1" spc="-35" dirty="0">
                <a:solidFill>
                  <a:srgbClr val="57585B"/>
                </a:solidFill>
                <a:latin typeface="Arial"/>
                <a:cs typeface="Arial"/>
              </a:rPr>
              <a:t>a</a:t>
            </a:r>
            <a:r>
              <a:rPr sz="1000" i="1" spc="210" dirty="0">
                <a:solidFill>
                  <a:srgbClr val="57585B"/>
                </a:solidFill>
                <a:latin typeface="Arial"/>
                <a:cs typeface="Arial"/>
              </a:rPr>
              <a:t> </a:t>
            </a:r>
            <a:r>
              <a:rPr sz="1000" i="1" spc="-30" dirty="0">
                <a:solidFill>
                  <a:srgbClr val="57585B"/>
                </a:solidFill>
                <a:latin typeface="Arial"/>
                <a:cs typeface="Arial"/>
              </a:rPr>
              <a:t>todos</a:t>
            </a:r>
            <a:r>
              <a:rPr sz="1000" i="1" spc="220" dirty="0">
                <a:solidFill>
                  <a:srgbClr val="57585B"/>
                </a:solidFill>
                <a:latin typeface="Arial"/>
                <a:cs typeface="Arial"/>
              </a:rPr>
              <a:t> </a:t>
            </a:r>
            <a:r>
              <a:rPr sz="1000" i="1" spc="-30" dirty="0">
                <a:solidFill>
                  <a:srgbClr val="57585B"/>
                </a:solidFill>
                <a:latin typeface="Arial"/>
                <a:cs typeface="Arial"/>
              </a:rPr>
              <a:t>los </a:t>
            </a:r>
            <a:r>
              <a:rPr sz="1000" i="1" spc="-25" dirty="0">
                <a:solidFill>
                  <a:srgbClr val="57585B"/>
                </a:solidFill>
                <a:latin typeface="Arial"/>
                <a:cs typeface="Arial"/>
              </a:rPr>
              <a:t> </a:t>
            </a:r>
            <a:r>
              <a:rPr sz="1000" i="1" spc="-30" dirty="0">
                <a:solidFill>
                  <a:srgbClr val="57585B"/>
                </a:solidFill>
                <a:latin typeface="Arial"/>
                <a:cs typeface="Arial"/>
              </a:rPr>
              <a:t>negocios locales para contarles </a:t>
            </a:r>
            <a:r>
              <a:rPr sz="1000" i="1" spc="-25" dirty="0">
                <a:solidFill>
                  <a:srgbClr val="57585B"/>
                </a:solidFill>
                <a:latin typeface="Arial"/>
                <a:cs typeface="Arial"/>
              </a:rPr>
              <a:t>lo </a:t>
            </a:r>
            <a:r>
              <a:rPr sz="1000" i="1" spc="-35" dirty="0">
                <a:solidFill>
                  <a:srgbClr val="57585B"/>
                </a:solidFill>
                <a:latin typeface="Arial"/>
                <a:cs typeface="Arial"/>
              </a:rPr>
              <a:t>que</a:t>
            </a:r>
            <a:r>
              <a:rPr sz="1000" i="1" spc="-30" dirty="0">
                <a:solidFill>
                  <a:srgbClr val="57585B"/>
                </a:solidFill>
                <a:latin typeface="Arial"/>
                <a:cs typeface="Arial"/>
              </a:rPr>
              <a:t> Simple </a:t>
            </a:r>
            <a:r>
              <a:rPr sz="1000" i="1" spc="-35" dirty="0">
                <a:solidFill>
                  <a:srgbClr val="57585B"/>
                </a:solidFill>
                <a:latin typeface="Arial"/>
                <a:cs typeface="Arial"/>
              </a:rPr>
              <a:t>Green </a:t>
            </a:r>
            <a:r>
              <a:rPr sz="1000" i="1" spc="-30" dirty="0">
                <a:solidFill>
                  <a:srgbClr val="57585B"/>
                </a:solidFill>
                <a:latin typeface="Arial"/>
                <a:cs typeface="Arial"/>
              </a:rPr>
              <a:t> estaba tratando </a:t>
            </a:r>
            <a:r>
              <a:rPr sz="1000" i="1" spc="-35" dirty="0">
                <a:solidFill>
                  <a:srgbClr val="57585B"/>
                </a:solidFill>
                <a:latin typeface="Arial"/>
                <a:cs typeface="Arial"/>
              </a:rPr>
              <a:t>de </a:t>
            </a:r>
            <a:r>
              <a:rPr sz="1000" i="1" spc="-25" dirty="0">
                <a:solidFill>
                  <a:srgbClr val="57585B"/>
                </a:solidFill>
                <a:latin typeface="Arial"/>
                <a:cs typeface="Arial"/>
              </a:rPr>
              <a:t>lograr </a:t>
            </a:r>
            <a:r>
              <a:rPr sz="1000" i="1" spc="-30" dirty="0">
                <a:solidFill>
                  <a:srgbClr val="57585B"/>
                </a:solidFill>
                <a:latin typeface="Arial"/>
                <a:cs typeface="Arial"/>
              </a:rPr>
              <a:t>y </a:t>
            </a:r>
            <a:r>
              <a:rPr sz="1000" i="1" spc="-25" dirty="0">
                <a:solidFill>
                  <a:srgbClr val="57585B"/>
                </a:solidFill>
                <a:latin typeface="Arial"/>
                <a:cs typeface="Arial"/>
              </a:rPr>
              <a:t>el </a:t>
            </a:r>
            <a:r>
              <a:rPr sz="1000" i="1" spc="-30" dirty="0">
                <a:solidFill>
                  <a:srgbClr val="57585B"/>
                </a:solidFill>
                <a:latin typeface="Arial"/>
                <a:cs typeface="Arial"/>
              </a:rPr>
              <a:t>personal </a:t>
            </a:r>
            <a:r>
              <a:rPr sz="1000" i="1" spc="-35" dirty="0">
                <a:solidFill>
                  <a:srgbClr val="57585B"/>
                </a:solidFill>
                <a:latin typeface="Arial"/>
                <a:cs typeface="Arial"/>
              </a:rPr>
              <a:t>de una </a:t>
            </a:r>
            <a:r>
              <a:rPr sz="1000" i="1" spc="-30" dirty="0">
                <a:solidFill>
                  <a:srgbClr val="57585B"/>
                </a:solidFill>
                <a:latin typeface="Arial"/>
                <a:cs typeface="Arial"/>
              </a:rPr>
              <a:t>tienda </a:t>
            </a:r>
            <a:r>
              <a:rPr sz="1000" i="1" spc="-25" dirty="0">
                <a:solidFill>
                  <a:srgbClr val="57585B"/>
                </a:solidFill>
                <a:latin typeface="Arial"/>
                <a:cs typeface="Arial"/>
              </a:rPr>
              <a:t> </a:t>
            </a:r>
            <a:r>
              <a:rPr sz="1000" i="1" spc="-30" dirty="0">
                <a:solidFill>
                  <a:srgbClr val="57585B"/>
                </a:solidFill>
                <a:latin typeface="Arial"/>
                <a:cs typeface="Arial"/>
              </a:rPr>
              <a:t>benéfica</a:t>
            </a:r>
            <a:r>
              <a:rPr sz="1000" i="1" spc="105" dirty="0">
                <a:solidFill>
                  <a:srgbClr val="57585B"/>
                </a:solidFill>
                <a:latin typeface="Arial"/>
                <a:cs typeface="Arial"/>
              </a:rPr>
              <a:t> </a:t>
            </a:r>
            <a:r>
              <a:rPr sz="1000" i="1" spc="-25" dirty="0">
                <a:solidFill>
                  <a:srgbClr val="57585B"/>
                </a:solidFill>
                <a:latin typeface="Arial"/>
                <a:cs typeface="Arial"/>
              </a:rPr>
              <a:t>local</a:t>
            </a:r>
            <a:r>
              <a:rPr sz="1000" i="1" spc="114" dirty="0">
                <a:solidFill>
                  <a:srgbClr val="57585B"/>
                </a:solidFill>
                <a:latin typeface="Arial"/>
                <a:cs typeface="Arial"/>
              </a:rPr>
              <a:t> </a:t>
            </a:r>
            <a:r>
              <a:rPr sz="1000" i="1" spc="-30" dirty="0">
                <a:solidFill>
                  <a:srgbClr val="57585B"/>
                </a:solidFill>
                <a:latin typeface="Arial"/>
                <a:cs typeface="Arial"/>
              </a:rPr>
              <a:t>incluso</a:t>
            </a:r>
            <a:r>
              <a:rPr sz="1000" i="1" spc="105" dirty="0">
                <a:solidFill>
                  <a:srgbClr val="57585B"/>
                </a:solidFill>
                <a:latin typeface="Arial"/>
                <a:cs typeface="Arial"/>
              </a:rPr>
              <a:t> </a:t>
            </a:r>
            <a:r>
              <a:rPr sz="1000" i="1" spc="-25" dirty="0">
                <a:solidFill>
                  <a:srgbClr val="57585B"/>
                </a:solidFill>
                <a:latin typeface="Arial"/>
                <a:cs typeface="Arial"/>
              </a:rPr>
              <a:t>trajo</a:t>
            </a:r>
            <a:r>
              <a:rPr sz="1000" i="1" spc="100" dirty="0">
                <a:solidFill>
                  <a:srgbClr val="57585B"/>
                </a:solidFill>
                <a:latin typeface="Arial"/>
                <a:cs typeface="Arial"/>
              </a:rPr>
              <a:t> </a:t>
            </a:r>
            <a:r>
              <a:rPr sz="1000" i="1" spc="-20" dirty="0">
                <a:solidFill>
                  <a:srgbClr val="57585B"/>
                </a:solidFill>
                <a:latin typeface="Arial"/>
                <a:cs typeface="Arial"/>
              </a:rPr>
              <a:t>vajilla</a:t>
            </a:r>
            <a:r>
              <a:rPr sz="1000" i="1" spc="105" dirty="0">
                <a:solidFill>
                  <a:srgbClr val="57585B"/>
                </a:solidFill>
                <a:latin typeface="Arial"/>
                <a:cs typeface="Arial"/>
              </a:rPr>
              <a:t> </a:t>
            </a:r>
            <a:r>
              <a:rPr sz="1000" i="1" spc="-30" dirty="0">
                <a:solidFill>
                  <a:srgbClr val="57585B"/>
                </a:solidFill>
                <a:latin typeface="Arial"/>
                <a:cs typeface="Arial"/>
              </a:rPr>
              <a:t>y</a:t>
            </a:r>
            <a:r>
              <a:rPr sz="1000" i="1" spc="114" dirty="0">
                <a:solidFill>
                  <a:srgbClr val="57585B"/>
                </a:solidFill>
                <a:latin typeface="Arial"/>
                <a:cs typeface="Arial"/>
              </a:rPr>
              <a:t> </a:t>
            </a:r>
            <a:r>
              <a:rPr sz="1000" i="1" spc="-30" dirty="0">
                <a:solidFill>
                  <a:srgbClr val="57585B"/>
                </a:solidFill>
                <a:latin typeface="Arial"/>
                <a:cs typeface="Arial"/>
              </a:rPr>
              <a:t>tazas</a:t>
            </a:r>
            <a:r>
              <a:rPr sz="1000" i="1" spc="114" dirty="0">
                <a:solidFill>
                  <a:srgbClr val="57585B"/>
                </a:solidFill>
                <a:latin typeface="Arial"/>
                <a:cs typeface="Arial"/>
              </a:rPr>
              <a:t> </a:t>
            </a:r>
            <a:r>
              <a:rPr sz="1000" i="1" spc="-30" dirty="0">
                <a:solidFill>
                  <a:srgbClr val="57585B"/>
                </a:solidFill>
                <a:latin typeface="Arial"/>
                <a:cs typeface="Arial"/>
              </a:rPr>
              <a:t>para</a:t>
            </a:r>
            <a:r>
              <a:rPr sz="1000" i="1" spc="105" dirty="0">
                <a:solidFill>
                  <a:srgbClr val="57585B"/>
                </a:solidFill>
                <a:latin typeface="Arial"/>
                <a:cs typeface="Arial"/>
              </a:rPr>
              <a:t> </a:t>
            </a:r>
            <a:r>
              <a:rPr sz="1000" i="1" spc="-30" dirty="0">
                <a:solidFill>
                  <a:srgbClr val="57585B"/>
                </a:solidFill>
                <a:latin typeface="Arial"/>
                <a:cs typeface="Arial"/>
              </a:rPr>
              <a:t>ayudar. </a:t>
            </a:r>
            <a:r>
              <a:rPr sz="1000" i="1" spc="-265" dirty="0">
                <a:solidFill>
                  <a:srgbClr val="57585B"/>
                </a:solidFill>
                <a:latin typeface="Arial"/>
                <a:cs typeface="Arial"/>
              </a:rPr>
              <a:t> </a:t>
            </a:r>
            <a:r>
              <a:rPr sz="1000" i="1" spc="-25" dirty="0">
                <a:solidFill>
                  <a:srgbClr val="57585B"/>
                </a:solidFill>
                <a:latin typeface="Arial"/>
                <a:cs typeface="Arial"/>
              </a:rPr>
              <a:t>El </a:t>
            </a:r>
            <a:r>
              <a:rPr sz="1000" i="1" spc="-35" dirty="0">
                <a:solidFill>
                  <a:srgbClr val="57585B"/>
                </a:solidFill>
                <a:latin typeface="Arial"/>
                <a:cs typeface="Arial"/>
              </a:rPr>
              <a:t>apoyo ha </a:t>
            </a:r>
            <a:r>
              <a:rPr sz="1000" i="1" spc="-30" dirty="0">
                <a:solidFill>
                  <a:srgbClr val="57585B"/>
                </a:solidFill>
                <a:latin typeface="Arial"/>
                <a:cs typeface="Arial"/>
              </a:rPr>
              <a:t>sido </a:t>
            </a:r>
            <a:r>
              <a:rPr sz="1000" i="1" spc="-25" dirty="0">
                <a:solidFill>
                  <a:srgbClr val="57585B"/>
                </a:solidFill>
                <a:latin typeface="Arial"/>
                <a:cs typeface="Arial"/>
              </a:rPr>
              <a:t>increíble, </a:t>
            </a:r>
            <a:r>
              <a:rPr sz="1000" i="1" spc="-35" dirty="0">
                <a:solidFill>
                  <a:srgbClr val="57585B"/>
                </a:solidFill>
                <a:latin typeface="Arial"/>
                <a:cs typeface="Arial"/>
              </a:rPr>
              <a:t>hemos </a:t>
            </a:r>
            <a:r>
              <a:rPr sz="1000" i="1" spc="-25" dirty="0">
                <a:solidFill>
                  <a:srgbClr val="57585B"/>
                </a:solidFill>
                <a:latin typeface="Arial"/>
                <a:cs typeface="Arial"/>
              </a:rPr>
              <a:t>tenido </a:t>
            </a:r>
            <a:r>
              <a:rPr sz="1000" i="1" spc="-30" dirty="0">
                <a:solidFill>
                  <a:srgbClr val="57585B"/>
                </a:solidFill>
                <a:latin typeface="Arial"/>
                <a:cs typeface="Arial"/>
              </a:rPr>
              <a:t>colas </a:t>
            </a:r>
            <a:r>
              <a:rPr sz="1000" i="1" spc="-35" dirty="0">
                <a:solidFill>
                  <a:srgbClr val="57585B"/>
                </a:solidFill>
                <a:latin typeface="Arial"/>
                <a:cs typeface="Arial"/>
              </a:rPr>
              <a:t>en </a:t>
            </a:r>
            <a:r>
              <a:rPr sz="1000" i="1" spc="-25" dirty="0">
                <a:solidFill>
                  <a:srgbClr val="57585B"/>
                </a:solidFill>
                <a:latin typeface="Arial"/>
                <a:cs typeface="Arial"/>
              </a:rPr>
              <a:t>la </a:t>
            </a:r>
            <a:r>
              <a:rPr sz="1000" i="1" spc="-20" dirty="0">
                <a:solidFill>
                  <a:srgbClr val="57585B"/>
                </a:solidFill>
                <a:latin typeface="Arial"/>
                <a:cs typeface="Arial"/>
              </a:rPr>
              <a:t> </a:t>
            </a:r>
            <a:r>
              <a:rPr sz="1000" i="1" spc="-25" dirty="0">
                <a:solidFill>
                  <a:srgbClr val="57585B"/>
                </a:solidFill>
                <a:latin typeface="Arial"/>
                <a:cs typeface="Arial"/>
              </a:rPr>
              <a:t>puerta.”</a:t>
            </a:r>
            <a:endParaRPr sz="1000">
              <a:latin typeface="Arial"/>
              <a:cs typeface="Arial"/>
            </a:endParaRPr>
          </a:p>
        </p:txBody>
      </p:sp>
      <p:sp>
        <p:nvSpPr>
          <p:cNvPr id="9" name="object 9"/>
          <p:cNvSpPr txBox="1"/>
          <p:nvPr/>
        </p:nvSpPr>
        <p:spPr>
          <a:xfrm>
            <a:off x="4099943" y="8714993"/>
            <a:ext cx="3017520" cy="784225"/>
          </a:xfrm>
          <a:prstGeom prst="rect">
            <a:avLst/>
          </a:prstGeom>
        </p:spPr>
        <p:txBody>
          <a:bodyPr vert="horz" wrap="square" lIns="0" tIns="12697" rIns="0" bIns="0" rtlCol="0">
            <a:spAutoFit/>
          </a:bodyPr>
          <a:lstStyle/>
          <a:p>
            <a:pPr marL="12697" marR="5077" algn="just">
              <a:lnSpc>
                <a:spcPct val="99500"/>
              </a:lnSpc>
              <a:spcBef>
                <a:spcPts val="100"/>
              </a:spcBef>
            </a:pPr>
            <a:r>
              <a:rPr sz="1000" spc="-30" dirty="0">
                <a:solidFill>
                  <a:srgbClr val="57585B"/>
                </a:solidFill>
                <a:latin typeface="Microsoft Sans Serif"/>
                <a:cs typeface="Microsoft Sans Serif"/>
              </a:rPr>
              <a:t>Simply Green también </a:t>
            </a:r>
            <a:r>
              <a:rPr sz="1000" spc="-35" dirty="0">
                <a:solidFill>
                  <a:srgbClr val="57585B"/>
                </a:solidFill>
                <a:latin typeface="Microsoft Sans Serif"/>
                <a:cs typeface="Microsoft Sans Serif"/>
              </a:rPr>
              <a:t>admite </a:t>
            </a:r>
            <a:r>
              <a:rPr sz="1000" spc="-30" dirty="0">
                <a:solidFill>
                  <a:srgbClr val="57585B"/>
                </a:solidFill>
                <a:latin typeface="Microsoft Sans Serif"/>
                <a:cs typeface="Microsoft Sans Serif"/>
              </a:rPr>
              <a:t>perros, por </a:t>
            </a:r>
            <a:r>
              <a:rPr sz="1000" spc="-25" dirty="0">
                <a:solidFill>
                  <a:srgbClr val="57585B"/>
                </a:solidFill>
                <a:latin typeface="Microsoft Sans Serif"/>
                <a:cs typeface="Microsoft Sans Serif"/>
              </a:rPr>
              <a:t>lo </a:t>
            </a:r>
            <a:r>
              <a:rPr sz="1000" spc="-35" dirty="0">
                <a:solidFill>
                  <a:srgbClr val="57585B"/>
                </a:solidFill>
                <a:latin typeface="Microsoft Sans Serif"/>
                <a:cs typeface="Microsoft Sans Serif"/>
              </a:rPr>
              <a:t>que puede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llevar</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amigo</a:t>
            </a:r>
            <a:r>
              <a:rPr sz="1000" spc="-30" dirty="0">
                <a:solidFill>
                  <a:srgbClr val="57585B"/>
                </a:solidFill>
                <a:latin typeface="Microsoft Sans Serif"/>
                <a:cs typeface="Microsoft Sans Serif"/>
              </a:rPr>
              <a:t> peludo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almorzar</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usted</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conocer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Oscar,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perro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rescate</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Fiona,</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muestra </a:t>
            </a:r>
            <a:r>
              <a:rPr sz="1000" spc="-35" dirty="0">
                <a:solidFill>
                  <a:srgbClr val="57585B"/>
                </a:solidFill>
                <a:latin typeface="Microsoft Sans Serif"/>
                <a:cs typeface="Microsoft Sans Serif"/>
              </a:rPr>
              <a:t>cómo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inclusión </a:t>
            </a:r>
            <a:r>
              <a:rPr sz="1000" spc="-35" dirty="0">
                <a:solidFill>
                  <a:srgbClr val="57585B"/>
                </a:solidFill>
                <a:latin typeface="Microsoft Sans Serif"/>
                <a:cs typeface="Microsoft Sans Serif"/>
              </a:rPr>
              <a:t>también es un </a:t>
            </a:r>
            <a:r>
              <a:rPr sz="1000" spc="-30" dirty="0">
                <a:solidFill>
                  <a:srgbClr val="57585B"/>
                </a:solidFill>
                <a:latin typeface="Microsoft Sans Serif"/>
                <a:cs typeface="Microsoft Sans Serif"/>
              </a:rPr>
              <a:t>elemento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este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negocio.</a:t>
            </a:r>
            <a:endParaRPr sz="1000">
              <a:latin typeface="Microsoft Sans Serif"/>
              <a:cs typeface="Microsoft Sans Serif"/>
            </a:endParaRPr>
          </a:p>
        </p:txBody>
      </p:sp>
      <p:grpSp>
        <p:nvGrpSpPr>
          <p:cNvPr id="10" name="object 10"/>
          <p:cNvGrpSpPr/>
          <p:nvPr/>
        </p:nvGrpSpPr>
        <p:grpSpPr>
          <a:xfrm>
            <a:off x="455297" y="2736979"/>
            <a:ext cx="3542665" cy="1798955"/>
            <a:chOff x="455294" y="2736976"/>
            <a:chExt cx="3542665" cy="1798955"/>
          </a:xfrm>
        </p:grpSpPr>
        <p:sp>
          <p:nvSpPr>
            <p:cNvPr id="11" name="object 11"/>
            <p:cNvSpPr/>
            <p:nvPr/>
          </p:nvSpPr>
          <p:spPr>
            <a:xfrm>
              <a:off x="693419" y="2736976"/>
              <a:ext cx="3082925" cy="1798955"/>
            </a:xfrm>
            <a:custGeom>
              <a:avLst/>
              <a:gdLst/>
              <a:ahLst/>
              <a:cxnLst/>
              <a:rect l="l" t="t" r="r" b="b"/>
              <a:pathLst>
                <a:path w="3082925" h="1798954">
                  <a:moveTo>
                    <a:pt x="2982595" y="0"/>
                  </a:moveTo>
                  <a:lnTo>
                    <a:pt x="100964" y="0"/>
                  </a:lnTo>
                  <a:lnTo>
                    <a:pt x="61595" y="7620"/>
                  </a:lnTo>
                  <a:lnTo>
                    <a:pt x="29209" y="29209"/>
                  </a:lnTo>
                  <a:lnTo>
                    <a:pt x="7620" y="61595"/>
                  </a:lnTo>
                  <a:lnTo>
                    <a:pt x="0" y="100964"/>
                  </a:lnTo>
                  <a:lnTo>
                    <a:pt x="0" y="1697989"/>
                  </a:lnTo>
                  <a:lnTo>
                    <a:pt x="7620" y="1737359"/>
                  </a:lnTo>
                  <a:lnTo>
                    <a:pt x="29209" y="1769744"/>
                  </a:lnTo>
                  <a:lnTo>
                    <a:pt x="61595" y="1791334"/>
                  </a:lnTo>
                  <a:lnTo>
                    <a:pt x="100964" y="1798954"/>
                  </a:lnTo>
                  <a:lnTo>
                    <a:pt x="2982595" y="1798954"/>
                  </a:lnTo>
                  <a:lnTo>
                    <a:pt x="3021965" y="1791334"/>
                  </a:lnTo>
                  <a:lnTo>
                    <a:pt x="3053715" y="1769744"/>
                  </a:lnTo>
                  <a:lnTo>
                    <a:pt x="3075305" y="1737359"/>
                  </a:lnTo>
                  <a:lnTo>
                    <a:pt x="3082925" y="1697989"/>
                  </a:lnTo>
                  <a:lnTo>
                    <a:pt x="3082925" y="100964"/>
                  </a:lnTo>
                  <a:lnTo>
                    <a:pt x="3075305" y="61595"/>
                  </a:lnTo>
                  <a:lnTo>
                    <a:pt x="3053715" y="29209"/>
                  </a:lnTo>
                  <a:lnTo>
                    <a:pt x="3021965" y="7620"/>
                  </a:lnTo>
                  <a:lnTo>
                    <a:pt x="2982595" y="0"/>
                  </a:lnTo>
                  <a:close/>
                </a:path>
              </a:pathLst>
            </a:custGeom>
            <a:solidFill>
              <a:srgbClr val="004448"/>
            </a:solidFill>
          </p:spPr>
          <p:txBody>
            <a:bodyPr wrap="square" lIns="0" tIns="0" rIns="0" bIns="0" rtlCol="0"/>
            <a:lstStyle/>
            <a:p>
              <a:endParaRPr/>
            </a:p>
          </p:txBody>
        </p:sp>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455294" y="2787776"/>
              <a:ext cx="214629" cy="189229"/>
            </a:xfrm>
            <a:prstGeom prst="rect">
              <a:avLst/>
            </a:prstGeom>
          </p:spPr>
        </p:pic>
        <p:pic>
          <p:nvPicPr>
            <p:cNvPr id="13" name="object 13"/>
            <p:cNvPicPr/>
            <p:nvPr/>
          </p:nvPicPr>
          <p:blipFill>
            <a:blip r:embed="rId3" cstate="screen">
              <a:extLst>
                <a:ext uri="{28A0092B-C50C-407E-A947-70E740481C1C}">
                  <a14:useLocalDpi xmlns:a14="http://schemas.microsoft.com/office/drawing/2010/main"/>
                </a:ext>
              </a:extLst>
            </a:blip>
            <a:stretch>
              <a:fillRect/>
            </a:stretch>
          </p:blipFill>
          <p:spPr>
            <a:xfrm>
              <a:off x="3782694" y="2787776"/>
              <a:ext cx="215264" cy="222250"/>
            </a:xfrm>
            <a:prstGeom prst="rect">
              <a:avLst/>
            </a:prstGeom>
          </p:spPr>
        </p:pic>
        <p:pic>
          <p:nvPicPr>
            <p:cNvPr id="14" name="object 14"/>
            <p:cNvPicPr/>
            <p:nvPr/>
          </p:nvPicPr>
          <p:blipFill>
            <a:blip r:embed="rId4" cstate="screen">
              <a:extLst>
                <a:ext uri="{28A0092B-C50C-407E-A947-70E740481C1C}">
                  <a14:useLocalDpi xmlns:a14="http://schemas.microsoft.com/office/drawing/2010/main"/>
                </a:ext>
              </a:extLst>
            </a:blip>
            <a:stretch>
              <a:fillRect/>
            </a:stretch>
          </p:blipFill>
          <p:spPr>
            <a:xfrm>
              <a:off x="745489" y="2789173"/>
              <a:ext cx="2983103" cy="417322"/>
            </a:xfrm>
            <a:prstGeom prst="rect">
              <a:avLst/>
            </a:prstGeom>
          </p:spPr>
        </p:pic>
        <p:pic>
          <p:nvPicPr>
            <p:cNvPr id="15" name="object 15"/>
            <p:cNvPicPr/>
            <p:nvPr/>
          </p:nvPicPr>
          <p:blipFill>
            <a:blip r:embed="rId5" cstate="screen">
              <a:extLst>
                <a:ext uri="{28A0092B-C50C-407E-A947-70E740481C1C}">
                  <a14:useLocalDpi xmlns:a14="http://schemas.microsoft.com/office/drawing/2010/main"/>
                </a:ext>
              </a:extLst>
            </a:blip>
            <a:stretch>
              <a:fillRect/>
            </a:stretch>
          </p:blipFill>
          <p:spPr>
            <a:xfrm>
              <a:off x="744334" y="3112896"/>
              <a:ext cx="1910981" cy="118744"/>
            </a:xfrm>
            <a:prstGeom prst="rect">
              <a:avLst/>
            </a:prstGeom>
          </p:spPr>
        </p:pic>
        <p:pic>
          <p:nvPicPr>
            <p:cNvPr id="16" name="object 16"/>
            <p:cNvPicPr/>
            <p:nvPr/>
          </p:nvPicPr>
          <p:blipFill>
            <a:blip r:embed="rId6" cstate="screen">
              <a:extLst>
                <a:ext uri="{28A0092B-C50C-407E-A947-70E740481C1C}">
                  <a14:useLocalDpi xmlns:a14="http://schemas.microsoft.com/office/drawing/2010/main"/>
                </a:ext>
              </a:extLst>
            </a:blip>
            <a:stretch>
              <a:fillRect/>
            </a:stretch>
          </p:blipFill>
          <p:spPr>
            <a:xfrm>
              <a:off x="2775458" y="3112896"/>
              <a:ext cx="759332" cy="93599"/>
            </a:xfrm>
            <a:prstGeom prst="rect">
              <a:avLst/>
            </a:prstGeom>
          </p:spPr>
        </p:pic>
        <p:pic>
          <p:nvPicPr>
            <p:cNvPr id="17" name="object 17"/>
            <p:cNvPicPr/>
            <p:nvPr/>
          </p:nvPicPr>
          <p:blipFill>
            <a:blip r:embed="rId7" cstate="screen">
              <a:extLst>
                <a:ext uri="{28A0092B-C50C-407E-A947-70E740481C1C}">
                  <a14:useLocalDpi xmlns:a14="http://schemas.microsoft.com/office/drawing/2010/main"/>
                </a:ext>
              </a:extLst>
            </a:blip>
            <a:stretch>
              <a:fillRect/>
            </a:stretch>
          </p:blipFill>
          <p:spPr>
            <a:xfrm>
              <a:off x="743965" y="3265296"/>
              <a:ext cx="2980309" cy="117220"/>
            </a:xfrm>
            <a:prstGeom prst="rect">
              <a:avLst/>
            </a:prstGeom>
          </p:spPr>
        </p:pic>
        <p:pic>
          <p:nvPicPr>
            <p:cNvPr id="18" name="object 18"/>
            <p:cNvPicPr/>
            <p:nvPr/>
          </p:nvPicPr>
          <p:blipFill>
            <a:blip r:embed="rId8" cstate="screen">
              <a:extLst>
                <a:ext uri="{28A0092B-C50C-407E-A947-70E740481C1C}">
                  <a14:useLocalDpi xmlns:a14="http://schemas.microsoft.com/office/drawing/2010/main"/>
                </a:ext>
              </a:extLst>
            </a:blip>
            <a:stretch>
              <a:fillRect/>
            </a:stretch>
          </p:blipFill>
          <p:spPr>
            <a:xfrm>
              <a:off x="744867" y="3416172"/>
              <a:ext cx="2983344" cy="571373"/>
            </a:xfrm>
            <a:prstGeom prst="rect">
              <a:avLst/>
            </a:prstGeom>
          </p:spPr>
        </p:pic>
        <p:pic>
          <p:nvPicPr>
            <p:cNvPr id="19" name="object 19"/>
            <p:cNvPicPr/>
            <p:nvPr/>
          </p:nvPicPr>
          <p:blipFill>
            <a:blip r:embed="rId9" cstate="screen">
              <a:extLst>
                <a:ext uri="{28A0092B-C50C-407E-A947-70E740481C1C}">
                  <a14:useLocalDpi xmlns:a14="http://schemas.microsoft.com/office/drawing/2010/main"/>
                </a:ext>
              </a:extLst>
            </a:blip>
            <a:stretch>
              <a:fillRect/>
            </a:stretch>
          </p:blipFill>
          <p:spPr>
            <a:xfrm>
              <a:off x="747547" y="4022216"/>
              <a:ext cx="2974822" cy="117729"/>
            </a:xfrm>
            <a:prstGeom prst="rect">
              <a:avLst/>
            </a:prstGeom>
          </p:spPr>
        </p:pic>
        <p:pic>
          <p:nvPicPr>
            <p:cNvPr id="20" name="object 20"/>
            <p:cNvPicPr/>
            <p:nvPr/>
          </p:nvPicPr>
          <p:blipFill>
            <a:blip r:embed="rId10" cstate="screen">
              <a:extLst>
                <a:ext uri="{28A0092B-C50C-407E-A947-70E740481C1C}">
                  <a14:useLocalDpi xmlns:a14="http://schemas.microsoft.com/office/drawing/2010/main"/>
                </a:ext>
              </a:extLst>
            </a:blip>
            <a:stretch>
              <a:fillRect/>
            </a:stretch>
          </p:blipFill>
          <p:spPr>
            <a:xfrm>
              <a:off x="743965" y="4173600"/>
              <a:ext cx="2983103" cy="268096"/>
            </a:xfrm>
            <a:prstGeom prst="rect">
              <a:avLst/>
            </a:prstGeom>
          </p:spPr>
        </p:pic>
      </p:grpSp>
      <p:sp>
        <p:nvSpPr>
          <p:cNvPr id="21" name="object 21"/>
          <p:cNvSpPr/>
          <p:nvPr/>
        </p:nvSpPr>
        <p:spPr>
          <a:xfrm>
            <a:off x="7149468" y="10383875"/>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22" name="object 22"/>
          <p:cNvGrpSpPr/>
          <p:nvPr/>
        </p:nvGrpSpPr>
        <p:grpSpPr>
          <a:xfrm>
            <a:off x="3" y="9472018"/>
            <a:ext cx="2784475" cy="1222375"/>
            <a:chOff x="0" y="9472015"/>
            <a:chExt cx="2784475" cy="1222375"/>
          </a:xfrm>
        </p:grpSpPr>
        <p:pic>
          <p:nvPicPr>
            <p:cNvPr id="23" name="object 23"/>
            <p:cNvPicPr/>
            <p:nvPr/>
          </p:nvPicPr>
          <p:blipFill>
            <a:blip r:embed="rId11" cstate="screen">
              <a:extLst>
                <a:ext uri="{28A0092B-C50C-407E-A947-70E740481C1C}">
                  <a14:useLocalDpi xmlns:a14="http://schemas.microsoft.com/office/drawing/2010/main"/>
                </a:ext>
              </a:extLst>
            </a:blip>
            <a:stretch>
              <a:fillRect/>
            </a:stretch>
          </p:blipFill>
          <p:spPr>
            <a:xfrm>
              <a:off x="198120" y="10377525"/>
              <a:ext cx="153035" cy="131445"/>
            </a:xfrm>
            <a:prstGeom prst="rect">
              <a:avLst/>
            </a:prstGeom>
          </p:spPr>
        </p:pic>
        <p:pic>
          <p:nvPicPr>
            <p:cNvPr id="24" name="object 24"/>
            <p:cNvPicPr/>
            <p:nvPr/>
          </p:nvPicPr>
          <p:blipFill>
            <a:blip r:embed="rId12" cstate="screen">
              <a:extLst>
                <a:ext uri="{28A0092B-C50C-407E-A947-70E740481C1C}">
                  <a14:useLocalDpi xmlns:a14="http://schemas.microsoft.com/office/drawing/2010/main"/>
                </a:ext>
              </a:extLst>
            </a:blip>
            <a:stretch>
              <a:fillRect/>
            </a:stretch>
          </p:blipFill>
          <p:spPr>
            <a:xfrm>
              <a:off x="132714" y="10444200"/>
              <a:ext cx="248285" cy="249707"/>
            </a:xfrm>
            <a:prstGeom prst="rect">
              <a:avLst/>
            </a:prstGeom>
          </p:spPr>
        </p:pic>
        <p:sp>
          <p:nvSpPr>
            <p:cNvPr id="25" name="object 25"/>
            <p:cNvSpPr/>
            <p:nvPr/>
          </p:nvSpPr>
          <p:spPr>
            <a:xfrm>
              <a:off x="0" y="9472015"/>
              <a:ext cx="2784475" cy="1222375"/>
            </a:xfrm>
            <a:custGeom>
              <a:avLst/>
              <a:gdLst/>
              <a:ahLst/>
              <a:cxnLst/>
              <a:rect l="l" t="t" r="r" b="b"/>
              <a:pathLst>
                <a:path w="2784475" h="1222375">
                  <a:moveTo>
                    <a:pt x="2783840" y="20319"/>
                  </a:moveTo>
                  <a:lnTo>
                    <a:pt x="951865" y="20319"/>
                  </a:lnTo>
                  <a:lnTo>
                    <a:pt x="2762885" y="27304"/>
                  </a:lnTo>
                  <a:lnTo>
                    <a:pt x="2760345" y="51434"/>
                  </a:lnTo>
                  <a:lnTo>
                    <a:pt x="2748280" y="137159"/>
                  </a:lnTo>
                  <a:lnTo>
                    <a:pt x="2738120" y="195579"/>
                  </a:lnTo>
                  <a:lnTo>
                    <a:pt x="2723515" y="262889"/>
                  </a:lnTo>
                  <a:lnTo>
                    <a:pt x="2707640" y="327659"/>
                  </a:lnTo>
                  <a:lnTo>
                    <a:pt x="2690495" y="389889"/>
                  </a:lnTo>
                  <a:lnTo>
                    <a:pt x="2672080" y="448944"/>
                  </a:lnTo>
                  <a:lnTo>
                    <a:pt x="2653030" y="504824"/>
                  </a:lnTo>
                  <a:lnTo>
                    <a:pt x="2633345" y="557529"/>
                  </a:lnTo>
                  <a:lnTo>
                    <a:pt x="2613660" y="606424"/>
                  </a:lnTo>
                  <a:lnTo>
                    <a:pt x="2593975" y="652779"/>
                  </a:lnTo>
                  <a:lnTo>
                    <a:pt x="2574290" y="695324"/>
                  </a:lnTo>
                  <a:lnTo>
                    <a:pt x="2555240" y="734694"/>
                  </a:lnTo>
                  <a:lnTo>
                    <a:pt x="2536825" y="770889"/>
                  </a:lnTo>
                  <a:lnTo>
                    <a:pt x="2493010" y="847724"/>
                  </a:lnTo>
                  <a:lnTo>
                    <a:pt x="2466340" y="891539"/>
                  </a:lnTo>
                  <a:lnTo>
                    <a:pt x="2438400" y="934084"/>
                  </a:lnTo>
                  <a:lnTo>
                    <a:pt x="2409190" y="975359"/>
                  </a:lnTo>
                  <a:lnTo>
                    <a:pt x="2379345" y="1014729"/>
                  </a:lnTo>
                  <a:lnTo>
                    <a:pt x="2348230" y="1053464"/>
                  </a:lnTo>
                  <a:lnTo>
                    <a:pt x="2316480" y="1090930"/>
                  </a:lnTo>
                  <a:lnTo>
                    <a:pt x="2283460" y="1126491"/>
                  </a:lnTo>
                  <a:lnTo>
                    <a:pt x="2249805" y="1161416"/>
                  </a:lnTo>
                  <a:lnTo>
                    <a:pt x="2214880" y="1194436"/>
                  </a:lnTo>
                  <a:lnTo>
                    <a:pt x="2184193" y="1221892"/>
                  </a:lnTo>
                  <a:lnTo>
                    <a:pt x="2213851" y="1221892"/>
                  </a:lnTo>
                  <a:lnTo>
                    <a:pt x="2263775" y="1175386"/>
                  </a:lnTo>
                  <a:lnTo>
                    <a:pt x="2298065" y="1140461"/>
                  </a:lnTo>
                  <a:lnTo>
                    <a:pt x="2331720" y="1103630"/>
                  </a:lnTo>
                  <a:lnTo>
                    <a:pt x="2364105" y="1066164"/>
                  </a:lnTo>
                  <a:lnTo>
                    <a:pt x="2395220" y="1026794"/>
                  </a:lnTo>
                  <a:lnTo>
                    <a:pt x="2425700" y="986789"/>
                  </a:lnTo>
                  <a:lnTo>
                    <a:pt x="2454910" y="944879"/>
                  </a:lnTo>
                  <a:lnTo>
                    <a:pt x="2483485" y="901699"/>
                  </a:lnTo>
                  <a:lnTo>
                    <a:pt x="2510790" y="857884"/>
                  </a:lnTo>
                  <a:lnTo>
                    <a:pt x="2536825" y="812164"/>
                  </a:lnTo>
                  <a:lnTo>
                    <a:pt x="2564130" y="761364"/>
                  </a:lnTo>
                  <a:lnTo>
                    <a:pt x="2589530" y="709929"/>
                  </a:lnTo>
                  <a:lnTo>
                    <a:pt x="2613025" y="659764"/>
                  </a:lnTo>
                  <a:lnTo>
                    <a:pt x="2633980" y="609599"/>
                  </a:lnTo>
                  <a:lnTo>
                    <a:pt x="2653665" y="561339"/>
                  </a:lnTo>
                  <a:lnTo>
                    <a:pt x="2670810" y="513714"/>
                  </a:lnTo>
                  <a:lnTo>
                    <a:pt x="2686685" y="467359"/>
                  </a:lnTo>
                  <a:lnTo>
                    <a:pt x="2701290" y="422909"/>
                  </a:lnTo>
                  <a:lnTo>
                    <a:pt x="2713990" y="380364"/>
                  </a:lnTo>
                  <a:lnTo>
                    <a:pt x="2724785" y="339724"/>
                  </a:lnTo>
                  <a:lnTo>
                    <a:pt x="2734945" y="301624"/>
                  </a:lnTo>
                  <a:lnTo>
                    <a:pt x="2760345" y="184149"/>
                  </a:lnTo>
                  <a:lnTo>
                    <a:pt x="2771775" y="115569"/>
                  </a:lnTo>
                  <a:lnTo>
                    <a:pt x="2779395" y="63499"/>
                  </a:lnTo>
                  <a:lnTo>
                    <a:pt x="2782570" y="29844"/>
                  </a:lnTo>
                  <a:lnTo>
                    <a:pt x="2783840" y="20319"/>
                  </a:lnTo>
                  <a:close/>
                </a:path>
                <a:path w="2784475" h="1222375">
                  <a:moveTo>
                    <a:pt x="951230" y="0"/>
                  </a:moveTo>
                  <a:lnTo>
                    <a:pt x="897255" y="1269"/>
                  </a:lnTo>
                  <a:lnTo>
                    <a:pt x="844550" y="3174"/>
                  </a:lnTo>
                  <a:lnTo>
                    <a:pt x="791845" y="6984"/>
                  </a:lnTo>
                  <a:lnTo>
                    <a:pt x="739775" y="12064"/>
                  </a:lnTo>
                  <a:lnTo>
                    <a:pt x="688975" y="18414"/>
                  </a:lnTo>
                  <a:lnTo>
                    <a:pt x="638175" y="25399"/>
                  </a:lnTo>
                  <a:lnTo>
                    <a:pt x="588645" y="34289"/>
                  </a:lnTo>
                  <a:lnTo>
                    <a:pt x="539750" y="44449"/>
                  </a:lnTo>
                  <a:lnTo>
                    <a:pt x="490855" y="55879"/>
                  </a:lnTo>
                  <a:lnTo>
                    <a:pt x="443230" y="67944"/>
                  </a:lnTo>
                  <a:lnTo>
                    <a:pt x="396240" y="81914"/>
                  </a:lnTo>
                  <a:lnTo>
                    <a:pt x="349885" y="97154"/>
                  </a:lnTo>
                  <a:lnTo>
                    <a:pt x="304165" y="113029"/>
                  </a:lnTo>
                  <a:lnTo>
                    <a:pt x="259715" y="130809"/>
                  </a:lnTo>
                  <a:lnTo>
                    <a:pt x="215265" y="149859"/>
                  </a:lnTo>
                  <a:lnTo>
                    <a:pt x="172085" y="169544"/>
                  </a:lnTo>
                  <a:lnTo>
                    <a:pt x="129539" y="191134"/>
                  </a:lnTo>
                  <a:lnTo>
                    <a:pt x="87630" y="213359"/>
                  </a:lnTo>
                  <a:lnTo>
                    <a:pt x="46355" y="237489"/>
                  </a:lnTo>
                  <a:lnTo>
                    <a:pt x="5715" y="262254"/>
                  </a:lnTo>
                  <a:lnTo>
                    <a:pt x="0" y="266699"/>
                  </a:lnTo>
                  <a:lnTo>
                    <a:pt x="0" y="290829"/>
                  </a:lnTo>
                  <a:lnTo>
                    <a:pt x="14604" y="280669"/>
                  </a:lnTo>
                  <a:lnTo>
                    <a:pt x="57150" y="254634"/>
                  </a:lnTo>
                  <a:lnTo>
                    <a:pt x="97790" y="231139"/>
                  </a:lnTo>
                  <a:lnTo>
                    <a:pt x="139065" y="208914"/>
                  </a:lnTo>
                  <a:lnTo>
                    <a:pt x="180975" y="187324"/>
                  </a:lnTo>
                  <a:lnTo>
                    <a:pt x="224154" y="167639"/>
                  </a:lnTo>
                  <a:lnTo>
                    <a:pt x="267335" y="149224"/>
                  </a:lnTo>
                  <a:lnTo>
                    <a:pt x="311785" y="132079"/>
                  </a:lnTo>
                  <a:lnTo>
                    <a:pt x="356870" y="115569"/>
                  </a:lnTo>
                  <a:lnTo>
                    <a:pt x="402590" y="100964"/>
                  </a:lnTo>
                  <a:lnTo>
                    <a:pt x="449580" y="87629"/>
                  </a:lnTo>
                  <a:lnTo>
                    <a:pt x="496570" y="74929"/>
                  </a:lnTo>
                  <a:lnTo>
                    <a:pt x="544195" y="64134"/>
                  </a:lnTo>
                  <a:lnTo>
                    <a:pt x="593090" y="53974"/>
                  </a:lnTo>
                  <a:lnTo>
                    <a:pt x="641985" y="45719"/>
                  </a:lnTo>
                  <a:lnTo>
                    <a:pt x="692150" y="38099"/>
                  </a:lnTo>
                  <a:lnTo>
                    <a:pt x="742950" y="31749"/>
                  </a:lnTo>
                  <a:lnTo>
                    <a:pt x="793750" y="27304"/>
                  </a:lnTo>
                  <a:lnTo>
                    <a:pt x="845819" y="23494"/>
                  </a:lnTo>
                  <a:lnTo>
                    <a:pt x="898525" y="20954"/>
                  </a:lnTo>
                  <a:lnTo>
                    <a:pt x="951865" y="20319"/>
                  </a:lnTo>
                  <a:lnTo>
                    <a:pt x="2783840" y="20319"/>
                  </a:lnTo>
                  <a:lnTo>
                    <a:pt x="2783840" y="17779"/>
                  </a:lnTo>
                  <a:lnTo>
                    <a:pt x="2784475" y="6984"/>
                  </a:lnTo>
                  <a:lnTo>
                    <a:pt x="951230" y="0"/>
                  </a:lnTo>
                  <a:close/>
                </a:path>
              </a:pathLst>
            </a:custGeom>
            <a:solidFill>
              <a:srgbClr val="F5C15B"/>
            </a:solidFill>
          </p:spPr>
          <p:txBody>
            <a:bodyPr wrap="square" lIns="0" tIns="0" rIns="0" bIns="0" rtlCol="0"/>
            <a:lstStyle/>
            <a:p>
              <a:endParaRPr/>
            </a:p>
          </p:txBody>
        </p:sp>
        <p:pic>
          <p:nvPicPr>
            <p:cNvPr id="26" name="object 26"/>
            <p:cNvPicPr/>
            <p:nvPr/>
          </p:nvPicPr>
          <p:blipFill>
            <a:blip r:embed="rId13" cstate="screen">
              <a:extLst>
                <a:ext uri="{28A0092B-C50C-407E-A947-70E740481C1C}">
                  <a14:useLocalDpi xmlns:a14="http://schemas.microsoft.com/office/drawing/2010/main"/>
                </a:ext>
              </a:extLst>
            </a:blip>
            <a:stretch>
              <a:fillRect/>
            </a:stretch>
          </p:blipFill>
          <p:spPr>
            <a:xfrm>
              <a:off x="739140" y="10075900"/>
              <a:ext cx="78105" cy="155575"/>
            </a:xfrm>
            <a:prstGeom prst="rect">
              <a:avLst/>
            </a:prstGeom>
          </p:spPr>
        </p:pic>
        <p:pic>
          <p:nvPicPr>
            <p:cNvPr id="27" name="object 27"/>
            <p:cNvPicPr/>
            <p:nvPr/>
          </p:nvPicPr>
          <p:blipFill>
            <a:blip r:embed="rId14" cstate="screen">
              <a:extLst>
                <a:ext uri="{28A0092B-C50C-407E-A947-70E740481C1C}">
                  <a14:useLocalDpi xmlns:a14="http://schemas.microsoft.com/office/drawing/2010/main"/>
                </a:ext>
              </a:extLst>
            </a:blip>
            <a:stretch>
              <a:fillRect/>
            </a:stretch>
          </p:blipFill>
          <p:spPr>
            <a:xfrm>
              <a:off x="277774" y="9799624"/>
              <a:ext cx="2126081" cy="143014"/>
            </a:xfrm>
            <a:prstGeom prst="rect">
              <a:avLst/>
            </a:prstGeom>
          </p:spPr>
        </p:pic>
      </p:grpSp>
      <p:grpSp>
        <p:nvGrpSpPr>
          <p:cNvPr id="28" name="object 28"/>
          <p:cNvGrpSpPr/>
          <p:nvPr/>
        </p:nvGrpSpPr>
        <p:grpSpPr>
          <a:xfrm>
            <a:off x="3" y="3"/>
            <a:ext cx="7268209" cy="2515235"/>
            <a:chOff x="0" y="0"/>
            <a:chExt cx="7268209" cy="2515235"/>
          </a:xfrm>
        </p:grpSpPr>
        <p:sp>
          <p:nvSpPr>
            <p:cNvPr id="29" name="object 29"/>
            <p:cNvSpPr/>
            <p:nvPr/>
          </p:nvSpPr>
          <p:spPr>
            <a:xfrm>
              <a:off x="0" y="0"/>
              <a:ext cx="5274945" cy="1386205"/>
            </a:xfrm>
            <a:custGeom>
              <a:avLst/>
              <a:gdLst/>
              <a:ahLst/>
              <a:cxnLst/>
              <a:rect l="l" t="t" r="r" b="b"/>
              <a:pathLst>
                <a:path w="5274945" h="1386205">
                  <a:moveTo>
                    <a:pt x="5274532" y="0"/>
                  </a:moveTo>
                  <a:lnTo>
                    <a:pt x="0" y="0"/>
                  </a:lnTo>
                  <a:lnTo>
                    <a:pt x="0" y="1385950"/>
                  </a:lnTo>
                  <a:lnTo>
                    <a:pt x="2585720" y="1385950"/>
                  </a:lnTo>
                  <a:lnTo>
                    <a:pt x="4112260" y="1344675"/>
                  </a:lnTo>
                  <a:lnTo>
                    <a:pt x="4913630" y="1053845"/>
                  </a:lnTo>
                  <a:lnTo>
                    <a:pt x="5250815" y="264540"/>
                  </a:lnTo>
                  <a:lnTo>
                    <a:pt x="5274532" y="0"/>
                  </a:lnTo>
                  <a:close/>
                </a:path>
              </a:pathLst>
            </a:custGeom>
            <a:solidFill>
              <a:srgbClr val="004448"/>
            </a:solidFill>
          </p:spPr>
          <p:txBody>
            <a:bodyPr wrap="square" lIns="0" tIns="0" rIns="0" bIns="0" rtlCol="0"/>
            <a:lstStyle/>
            <a:p>
              <a:endParaRPr/>
            </a:p>
          </p:txBody>
        </p:sp>
        <p:pic>
          <p:nvPicPr>
            <p:cNvPr id="30" name="object 30"/>
            <p:cNvPicPr/>
            <p:nvPr/>
          </p:nvPicPr>
          <p:blipFill>
            <a:blip r:embed="rId15" cstate="screen">
              <a:extLst>
                <a:ext uri="{28A0092B-C50C-407E-A947-70E740481C1C}">
                  <a14:useLocalDpi xmlns:a14="http://schemas.microsoft.com/office/drawing/2010/main"/>
                </a:ext>
              </a:extLst>
            </a:blip>
            <a:stretch>
              <a:fillRect/>
            </a:stretch>
          </p:blipFill>
          <p:spPr>
            <a:xfrm>
              <a:off x="4586604" y="588390"/>
              <a:ext cx="2411729" cy="1597659"/>
            </a:xfrm>
            <a:prstGeom prst="rect">
              <a:avLst/>
            </a:prstGeom>
          </p:spPr>
        </p:pic>
        <p:sp>
          <p:nvSpPr>
            <p:cNvPr id="31" name="object 31"/>
            <p:cNvSpPr/>
            <p:nvPr/>
          </p:nvSpPr>
          <p:spPr>
            <a:xfrm>
              <a:off x="4586604" y="599185"/>
              <a:ext cx="2411730" cy="1591310"/>
            </a:xfrm>
            <a:custGeom>
              <a:avLst/>
              <a:gdLst/>
              <a:ahLst/>
              <a:cxnLst/>
              <a:rect l="l" t="t" r="r" b="b"/>
              <a:pathLst>
                <a:path w="2411729" h="1591310">
                  <a:moveTo>
                    <a:pt x="2411729" y="1586865"/>
                  </a:moveTo>
                  <a:lnTo>
                    <a:pt x="0" y="1586865"/>
                  </a:lnTo>
                  <a:lnTo>
                    <a:pt x="0" y="1591310"/>
                  </a:lnTo>
                  <a:lnTo>
                    <a:pt x="2411729" y="1591310"/>
                  </a:lnTo>
                  <a:lnTo>
                    <a:pt x="2411729" y="1586865"/>
                  </a:lnTo>
                  <a:close/>
                </a:path>
                <a:path w="2411729" h="1591310">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32" name="object 32"/>
            <p:cNvPicPr/>
            <p:nvPr/>
          </p:nvPicPr>
          <p:blipFill>
            <a:blip r:embed="rId16" cstate="screen">
              <a:extLst>
                <a:ext uri="{28A0092B-C50C-407E-A947-70E740481C1C}">
                  <a14:useLocalDpi xmlns:a14="http://schemas.microsoft.com/office/drawing/2010/main"/>
                </a:ext>
              </a:extLst>
            </a:blip>
            <a:stretch>
              <a:fillRect/>
            </a:stretch>
          </p:blipFill>
          <p:spPr>
            <a:xfrm>
              <a:off x="4292600" y="2189860"/>
              <a:ext cx="2975609" cy="86995"/>
            </a:xfrm>
            <a:prstGeom prst="rect">
              <a:avLst/>
            </a:prstGeom>
          </p:spPr>
        </p:pic>
        <p:pic>
          <p:nvPicPr>
            <p:cNvPr id="33" name="object 33"/>
            <p:cNvPicPr/>
            <p:nvPr/>
          </p:nvPicPr>
          <p:blipFill>
            <a:blip r:embed="rId17" cstate="screen">
              <a:extLst>
                <a:ext uri="{28A0092B-C50C-407E-A947-70E740481C1C}">
                  <a14:useLocalDpi xmlns:a14="http://schemas.microsoft.com/office/drawing/2010/main"/>
                </a:ext>
              </a:extLst>
            </a:blip>
            <a:stretch>
              <a:fillRect/>
            </a:stretch>
          </p:blipFill>
          <p:spPr>
            <a:xfrm>
              <a:off x="4646295" y="683640"/>
              <a:ext cx="2085339" cy="808990"/>
            </a:xfrm>
            <a:prstGeom prst="rect">
              <a:avLst/>
            </a:prstGeom>
          </p:spPr>
        </p:pic>
        <p:pic>
          <p:nvPicPr>
            <p:cNvPr id="34" name="object 34"/>
            <p:cNvPicPr/>
            <p:nvPr/>
          </p:nvPicPr>
          <p:blipFill>
            <a:blip r:embed="rId18" cstate="screen">
              <a:extLst>
                <a:ext uri="{28A0092B-C50C-407E-A947-70E740481C1C}">
                  <a14:useLocalDpi xmlns:a14="http://schemas.microsoft.com/office/drawing/2010/main"/>
                </a:ext>
              </a:extLst>
            </a:blip>
            <a:stretch>
              <a:fillRect/>
            </a:stretch>
          </p:blipFill>
          <p:spPr>
            <a:xfrm>
              <a:off x="6729730" y="683640"/>
              <a:ext cx="208915" cy="1413509"/>
            </a:xfrm>
            <a:prstGeom prst="rect">
              <a:avLst/>
            </a:prstGeom>
          </p:spPr>
        </p:pic>
        <p:pic>
          <p:nvPicPr>
            <p:cNvPr id="35" name="object 35"/>
            <p:cNvPicPr/>
            <p:nvPr/>
          </p:nvPicPr>
          <p:blipFill>
            <a:blip r:embed="rId19" cstate="screen">
              <a:extLst>
                <a:ext uri="{28A0092B-C50C-407E-A947-70E740481C1C}">
                  <a14:useLocalDpi xmlns:a14="http://schemas.microsoft.com/office/drawing/2010/main"/>
                </a:ext>
              </a:extLst>
            </a:blip>
            <a:stretch>
              <a:fillRect/>
            </a:stretch>
          </p:blipFill>
          <p:spPr>
            <a:xfrm>
              <a:off x="4646295" y="1490090"/>
              <a:ext cx="2085339" cy="606425"/>
            </a:xfrm>
            <a:prstGeom prst="rect">
              <a:avLst/>
            </a:prstGeom>
          </p:spPr>
        </p:pic>
        <p:sp>
          <p:nvSpPr>
            <p:cNvPr id="36" name="object 36"/>
            <p:cNvSpPr/>
            <p:nvPr/>
          </p:nvSpPr>
          <p:spPr>
            <a:xfrm>
              <a:off x="5684520" y="1852040"/>
              <a:ext cx="96520" cy="103505"/>
            </a:xfrm>
            <a:custGeom>
              <a:avLst/>
              <a:gdLst/>
              <a:ahLst/>
              <a:cxnLst/>
              <a:rect l="l" t="t" r="r" b="b"/>
              <a:pathLst>
                <a:path w="96520" h="103505">
                  <a:moveTo>
                    <a:pt x="96520" y="0"/>
                  </a:moveTo>
                  <a:lnTo>
                    <a:pt x="0" y="0"/>
                  </a:lnTo>
                  <a:lnTo>
                    <a:pt x="0" y="103504"/>
                  </a:lnTo>
                  <a:lnTo>
                    <a:pt x="96520" y="103504"/>
                  </a:lnTo>
                  <a:lnTo>
                    <a:pt x="96520" y="0"/>
                  </a:lnTo>
                  <a:close/>
                </a:path>
              </a:pathLst>
            </a:custGeom>
            <a:solidFill>
              <a:srgbClr val="FFFFFF"/>
            </a:solidFill>
          </p:spPr>
          <p:txBody>
            <a:bodyPr wrap="square" lIns="0" tIns="0" rIns="0" bIns="0" rtlCol="0"/>
            <a:lstStyle/>
            <a:p>
              <a:endParaRPr/>
            </a:p>
          </p:txBody>
        </p:sp>
        <p:sp>
          <p:nvSpPr>
            <p:cNvPr id="37" name="object 37"/>
            <p:cNvSpPr/>
            <p:nvPr/>
          </p:nvSpPr>
          <p:spPr>
            <a:xfrm>
              <a:off x="6080125" y="1659635"/>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8" name="object 38"/>
            <p:cNvSpPr/>
            <p:nvPr/>
          </p:nvSpPr>
          <p:spPr>
            <a:xfrm>
              <a:off x="6046470" y="1626615"/>
              <a:ext cx="815975" cy="779780"/>
            </a:xfrm>
            <a:custGeom>
              <a:avLst/>
              <a:gdLst/>
              <a:ahLst/>
              <a:cxnLst/>
              <a:rect l="l" t="t" r="r" b="b"/>
              <a:pathLst>
                <a:path w="815975" h="779780">
                  <a:moveTo>
                    <a:pt x="399414" y="0"/>
                  </a:moveTo>
                  <a:lnTo>
                    <a:pt x="353694" y="3810"/>
                  </a:lnTo>
                  <a:lnTo>
                    <a:pt x="308609" y="12065"/>
                  </a:lnTo>
                  <a:lnTo>
                    <a:pt x="266064" y="24765"/>
                  </a:lnTo>
                  <a:lnTo>
                    <a:pt x="224789" y="41910"/>
                  </a:lnTo>
                  <a:lnTo>
                    <a:pt x="186054" y="62865"/>
                  </a:lnTo>
                  <a:lnTo>
                    <a:pt x="149859" y="88265"/>
                  </a:lnTo>
                  <a:lnTo>
                    <a:pt x="116839" y="117475"/>
                  </a:lnTo>
                  <a:lnTo>
                    <a:pt x="86994" y="149860"/>
                  </a:lnTo>
                  <a:lnTo>
                    <a:pt x="60959" y="185420"/>
                  </a:lnTo>
                  <a:lnTo>
                    <a:pt x="39369" y="223520"/>
                  </a:lnTo>
                  <a:lnTo>
                    <a:pt x="21589" y="264795"/>
                  </a:lnTo>
                  <a:lnTo>
                    <a:pt x="8889" y="309245"/>
                  </a:lnTo>
                  <a:lnTo>
                    <a:pt x="1904" y="353695"/>
                  </a:lnTo>
                  <a:lnTo>
                    <a:pt x="0" y="398780"/>
                  </a:lnTo>
                  <a:lnTo>
                    <a:pt x="3809" y="441960"/>
                  </a:lnTo>
                  <a:lnTo>
                    <a:pt x="12064" y="485140"/>
                  </a:lnTo>
                  <a:lnTo>
                    <a:pt x="26034" y="525780"/>
                  </a:lnTo>
                  <a:lnTo>
                    <a:pt x="43814" y="565150"/>
                  </a:lnTo>
                  <a:lnTo>
                    <a:pt x="66039" y="601980"/>
                  </a:lnTo>
                  <a:lnTo>
                    <a:pt x="92075" y="636905"/>
                  </a:lnTo>
                  <a:lnTo>
                    <a:pt x="122554" y="668655"/>
                  </a:lnTo>
                  <a:lnTo>
                    <a:pt x="156209" y="696595"/>
                  </a:lnTo>
                  <a:lnTo>
                    <a:pt x="193675" y="721360"/>
                  </a:lnTo>
                  <a:lnTo>
                    <a:pt x="234314" y="742315"/>
                  </a:lnTo>
                  <a:lnTo>
                    <a:pt x="277494" y="759460"/>
                  </a:lnTo>
                  <a:lnTo>
                    <a:pt x="323214" y="771525"/>
                  </a:lnTo>
                  <a:lnTo>
                    <a:pt x="370204" y="777875"/>
                  </a:lnTo>
                  <a:lnTo>
                    <a:pt x="417194" y="779780"/>
                  </a:lnTo>
                  <a:lnTo>
                    <a:pt x="462914" y="776605"/>
                  </a:lnTo>
                  <a:lnTo>
                    <a:pt x="507364" y="768350"/>
                  </a:lnTo>
                  <a:lnTo>
                    <a:pt x="550545" y="755015"/>
                  </a:lnTo>
                  <a:lnTo>
                    <a:pt x="591184" y="737870"/>
                  </a:lnTo>
                  <a:lnTo>
                    <a:pt x="629920" y="716915"/>
                  </a:lnTo>
                  <a:lnTo>
                    <a:pt x="666114" y="691515"/>
                  </a:lnTo>
                  <a:lnTo>
                    <a:pt x="699770" y="662940"/>
                  </a:lnTo>
                  <a:lnTo>
                    <a:pt x="728979" y="630555"/>
                  </a:lnTo>
                  <a:lnTo>
                    <a:pt x="755014" y="594995"/>
                  </a:lnTo>
                  <a:lnTo>
                    <a:pt x="777239" y="556260"/>
                  </a:lnTo>
                  <a:lnTo>
                    <a:pt x="794384" y="514985"/>
                  </a:lnTo>
                  <a:lnTo>
                    <a:pt x="807084" y="471170"/>
                  </a:lnTo>
                  <a:lnTo>
                    <a:pt x="814070" y="426085"/>
                  </a:lnTo>
                  <a:lnTo>
                    <a:pt x="815975" y="381635"/>
                  </a:lnTo>
                  <a:lnTo>
                    <a:pt x="812164" y="337820"/>
                  </a:lnTo>
                  <a:lnTo>
                    <a:pt x="803909" y="295275"/>
                  </a:lnTo>
                  <a:lnTo>
                    <a:pt x="790575" y="254000"/>
                  </a:lnTo>
                  <a:lnTo>
                    <a:pt x="772159" y="214630"/>
                  </a:lnTo>
                  <a:lnTo>
                    <a:pt x="749934" y="177800"/>
                  </a:lnTo>
                  <a:lnTo>
                    <a:pt x="723900" y="143510"/>
                  </a:lnTo>
                  <a:lnTo>
                    <a:pt x="693420" y="111760"/>
                  </a:lnTo>
                  <a:lnTo>
                    <a:pt x="659764" y="83185"/>
                  </a:lnTo>
                  <a:lnTo>
                    <a:pt x="622300" y="58420"/>
                  </a:lnTo>
                  <a:lnTo>
                    <a:pt x="582295" y="37465"/>
                  </a:lnTo>
                  <a:lnTo>
                    <a:pt x="539114" y="20955"/>
                  </a:lnTo>
                  <a:lnTo>
                    <a:pt x="492759" y="8890"/>
                  </a:lnTo>
                  <a:lnTo>
                    <a:pt x="445769" y="1905"/>
                  </a:lnTo>
                  <a:lnTo>
                    <a:pt x="399414" y="0"/>
                  </a:lnTo>
                  <a:close/>
                </a:path>
              </a:pathLst>
            </a:custGeom>
            <a:solidFill>
              <a:srgbClr val="CC912F"/>
            </a:solidFill>
          </p:spPr>
          <p:txBody>
            <a:bodyPr wrap="square" lIns="0" tIns="0" rIns="0" bIns="0" rtlCol="0"/>
            <a:lstStyle/>
            <a:p>
              <a:endParaRPr/>
            </a:p>
          </p:txBody>
        </p:sp>
        <p:sp>
          <p:nvSpPr>
            <p:cNvPr id="39" name="object 39"/>
            <p:cNvSpPr/>
            <p:nvPr/>
          </p:nvSpPr>
          <p:spPr>
            <a:xfrm>
              <a:off x="520700" y="0"/>
              <a:ext cx="12700" cy="1068705"/>
            </a:xfrm>
            <a:custGeom>
              <a:avLst/>
              <a:gdLst/>
              <a:ahLst/>
              <a:cxnLst/>
              <a:rect l="l" t="t" r="r" b="b"/>
              <a:pathLst>
                <a:path w="12700" h="1068705">
                  <a:moveTo>
                    <a:pt x="0" y="1068450"/>
                  </a:moveTo>
                  <a:lnTo>
                    <a:pt x="12700" y="1068450"/>
                  </a:lnTo>
                  <a:lnTo>
                    <a:pt x="12700" y="0"/>
                  </a:lnTo>
                  <a:lnTo>
                    <a:pt x="0" y="0"/>
                  </a:lnTo>
                  <a:lnTo>
                    <a:pt x="0" y="1068450"/>
                  </a:lnTo>
                  <a:close/>
                </a:path>
              </a:pathLst>
            </a:custGeom>
            <a:solidFill>
              <a:srgbClr val="FFFFFF"/>
            </a:solidFill>
          </p:spPr>
          <p:txBody>
            <a:bodyPr wrap="square" lIns="0" tIns="0" rIns="0" bIns="0" rtlCol="0"/>
            <a:lstStyle/>
            <a:p>
              <a:endParaRPr/>
            </a:p>
          </p:txBody>
        </p:sp>
        <p:pic>
          <p:nvPicPr>
            <p:cNvPr id="40" name="object 40"/>
            <p:cNvPicPr/>
            <p:nvPr/>
          </p:nvPicPr>
          <p:blipFill>
            <a:blip r:embed="rId20" cstate="screen">
              <a:extLst>
                <a:ext uri="{28A0092B-C50C-407E-A947-70E740481C1C}">
                  <a14:useLocalDpi xmlns:a14="http://schemas.microsoft.com/office/drawing/2010/main"/>
                </a:ext>
              </a:extLst>
            </a:blip>
            <a:stretch>
              <a:fillRect/>
            </a:stretch>
          </p:blipFill>
          <p:spPr>
            <a:xfrm>
              <a:off x="150799" y="464184"/>
              <a:ext cx="246964" cy="209423"/>
            </a:xfrm>
            <a:prstGeom prst="rect">
              <a:avLst/>
            </a:prstGeom>
          </p:spPr>
        </p:pic>
        <p:sp>
          <p:nvSpPr>
            <p:cNvPr id="41" name="object 41"/>
            <p:cNvSpPr/>
            <p:nvPr/>
          </p:nvSpPr>
          <p:spPr>
            <a:xfrm>
              <a:off x="626211" y="466724"/>
              <a:ext cx="1729105" cy="216535"/>
            </a:xfrm>
            <a:custGeom>
              <a:avLst/>
              <a:gdLst/>
              <a:ahLst/>
              <a:cxnLst/>
              <a:rect l="l" t="t" r="r" b="b"/>
              <a:pathLst>
                <a:path w="1729105" h="216534">
                  <a:moveTo>
                    <a:pt x="133388" y="153797"/>
                  </a:moveTo>
                  <a:lnTo>
                    <a:pt x="117525" y="112280"/>
                  </a:lnTo>
                  <a:lnTo>
                    <a:pt x="80162" y="92976"/>
                  </a:lnTo>
                  <a:lnTo>
                    <a:pt x="67716" y="89281"/>
                  </a:lnTo>
                  <a:lnTo>
                    <a:pt x="55486" y="85496"/>
                  </a:lnTo>
                  <a:lnTo>
                    <a:pt x="27774" y="63373"/>
                  </a:lnTo>
                  <a:lnTo>
                    <a:pt x="27774" y="47104"/>
                  </a:lnTo>
                  <a:lnTo>
                    <a:pt x="66294" y="24384"/>
                  </a:lnTo>
                  <a:lnTo>
                    <a:pt x="75361" y="25031"/>
                  </a:lnTo>
                  <a:lnTo>
                    <a:pt x="105727" y="55219"/>
                  </a:lnTo>
                  <a:lnTo>
                    <a:pt x="107099" y="64516"/>
                  </a:lnTo>
                  <a:lnTo>
                    <a:pt x="128358" y="62484"/>
                  </a:lnTo>
                  <a:lnTo>
                    <a:pt x="116916" y="24384"/>
                  </a:lnTo>
                  <a:lnTo>
                    <a:pt x="82905" y="1841"/>
                  </a:lnTo>
                  <a:lnTo>
                    <a:pt x="65379" y="0"/>
                  </a:lnTo>
                  <a:lnTo>
                    <a:pt x="57111" y="444"/>
                  </a:lnTo>
                  <a:lnTo>
                    <a:pt x="17614" y="21551"/>
                  </a:lnTo>
                  <a:lnTo>
                    <a:pt x="6400" y="57658"/>
                  </a:lnTo>
                  <a:lnTo>
                    <a:pt x="6756" y="64719"/>
                  </a:lnTo>
                  <a:lnTo>
                    <a:pt x="24549" y="99110"/>
                  </a:lnTo>
                  <a:lnTo>
                    <a:pt x="62522" y="116332"/>
                  </a:lnTo>
                  <a:lnTo>
                    <a:pt x="73037" y="119545"/>
                  </a:lnTo>
                  <a:lnTo>
                    <a:pt x="81521" y="122326"/>
                  </a:lnTo>
                  <a:lnTo>
                    <a:pt x="107442" y="138938"/>
                  </a:lnTo>
                  <a:lnTo>
                    <a:pt x="110490" y="143764"/>
                  </a:lnTo>
                  <a:lnTo>
                    <a:pt x="112014" y="149606"/>
                  </a:lnTo>
                  <a:lnTo>
                    <a:pt x="112014" y="162560"/>
                  </a:lnTo>
                  <a:lnTo>
                    <a:pt x="110426" y="168529"/>
                  </a:lnTo>
                  <a:lnTo>
                    <a:pt x="107264" y="173990"/>
                  </a:lnTo>
                  <a:lnTo>
                    <a:pt x="104101" y="179578"/>
                  </a:lnTo>
                  <a:lnTo>
                    <a:pt x="99288" y="183769"/>
                  </a:lnTo>
                  <a:lnTo>
                    <a:pt x="86334" y="190119"/>
                  </a:lnTo>
                  <a:lnTo>
                    <a:pt x="78867" y="191643"/>
                  </a:lnTo>
                  <a:lnTo>
                    <a:pt x="70408" y="191643"/>
                  </a:lnTo>
                  <a:lnTo>
                    <a:pt x="31445" y="175895"/>
                  </a:lnTo>
                  <a:lnTo>
                    <a:pt x="20916" y="143383"/>
                  </a:lnTo>
                  <a:lnTo>
                    <a:pt x="0" y="145669"/>
                  </a:lnTo>
                  <a:lnTo>
                    <a:pt x="9194" y="183388"/>
                  </a:lnTo>
                  <a:lnTo>
                    <a:pt x="41452" y="211874"/>
                  </a:lnTo>
                  <a:lnTo>
                    <a:pt x="71437" y="216535"/>
                  </a:lnTo>
                  <a:lnTo>
                    <a:pt x="80276" y="216014"/>
                  </a:lnTo>
                  <a:lnTo>
                    <a:pt x="116395" y="198462"/>
                  </a:lnTo>
                  <a:lnTo>
                    <a:pt x="121869" y="191643"/>
                  </a:lnTo>
                  <a:lnTo>
                    <a:pt x="125730" y="185293"/>
                  </a:lnTo>
                  <a:lnTo>
                    <a:pt x="129070" y="177825"/>
                  </a:lnTo>
                  <a:lnTo>
                    <a:pt x="131470" y="170078"/>
                  </a:lnTo>
                  <a:lnTo>
                    <a:pt x="132905" y="162064"/>
                  </a:lnTo>
                  <a:lnTo>
                    <a:pt x="133388" y="153797"/>
                  </a:lnTo>
                  <a:close/>
                </a:path>
                <a:path w="1729105" h="216534">
                  <a:moveTo>
                    <a:pt x="188937" y="3556"/>
                  </a:moveTo>
                  <a:lnTo>
                    <a:pt x="166763" y="3556"/>
                  </a:lnTo>
                  <a:lnTo>
                    <a:pt x="166763" y="212979"/>
                  </a:lnTo>
                  <a:lnTo>
                    <a:pt x="188937" y="212979"/>
                  </a:lnTo>
                  <a:lnTo>
                    <a:pt x="188937" y="3556"/>
                  </a:lnTo>
                  <a:close/>
                </a:path>
                <a:path w="1729105" h="216534">
                  <a:moveTo>
                    <a:pt x="387743" y="3556"/>
                  </a:moveTo>
                  <a:lnTo>
                    <a:pt x="357911" y="3556"/>
                  </a:lnTo>
                  <a:lnTo>
                    <a:pt x="317792" y="149225"/>
                  </a:lnTo>
                  <a:lnTo>
                    <a:pt x="314960" y="159639"/>
                  </a:lnTo>
                  <a:lnTo>
                    <a:pt x="312534" y="168719"/>
                  </a:lnTo>
                  <a:lnTo>
                    <a:pt x="310502" y="176479"/>
                  </a:lnTo>
                  <a:lnTo>
                    <a:pt x="308876" y="182880"/>
                  </a:lnTo>
                  <a:lnTo>
                    <a:pt x="307428" y="177076"/>
                  </a:lnTo>
                  <a:lnTo>
                    <a:pt x="305612" y="169964"/>
                  </a:lnTo>
                  <a:lnTo>
                    <a:pt x="303428" y="161556"/>
                  </a:lnTo>
                  <a:lnTo>
                    <a:pt x="300875" y="151892"/>
                  </a:lnTo>
                  <a:lnTo>
                    <a:pt x="269532" y="34671"/>
                  </a:lnTo>
                  <a:lnTo>
                    <a:pt x="261213" y="3556"/>
                  </a:lnTo>
                  <a:lnTo>
                    <a:pt x="227838" y="3556"/>
                  </a:lnTo>
                  <a:lnTo>
                    <a:pt x="227838" y="212979"/>
                  </a:lnTo>
                  <a:lnTo>
                    <a:pt x="249212" y="212979"/>
                  </a:lnTo>
                  <a:lnTo>
                    <a:pt x="249212" y="34671"/>
                  </a:lnTo>
                  <a:lnTo>
                    <a:pt x="297675" y="212979"/>
                  </a:lnTo>
                  <a:lnTo>
                    <a:pt x="317677" y="212979"/>
                  </a:lnTo>
                  <a:lnTo>
                    <a:pt x="326034" y="182880"/>
                  </a:lnTo>
                  <a:lnTo>
                    <a:pt x="366369" y="37719"/>
                  </a:lnTo>
                  <a:lnTo>
                    <a:pt x="366369" y="212979"/>
                  </a:lnTo>
                  <a:lnTo>
                    <a:pt x="387743" y="212979"/>
                  </a:lnTo>
                  <a:lnTo>
                    <a:pt x="387743" y="37719"/>
                  </a:lnTo>
                  <a:lnTo>
                    <a:pt x="387743" y="3556"/>
                  </a:lnTo>
                  <a:close/>
                </a:path>
                <a:path w="1729105" h="216534">
                  <a:moveTo>
                    <a:pt x="549973" y="64135"/>
                  </a:moveTo>
                  <a:lnTo>
                    <a:pt x="541985" y="28194"/>
                  </a:lnTo>
                  <a:lnTo>
                    <a:pt x="541489" y="26924"/>
                  </a:lnTo>
                  <a:lnTo>
                    <a:pt x="537019" y="20066"/>
                  </a:lnTo>
                  <a:lnTo>
                    <a:pt x="531456" y="15367"/>
                  </a:lnTo>
                  <a:lnTo>
                    <a:pt x="527113" y="11607"/>
                  </a:lnTo>
                  <a:lnTo>
                    <a:pt x="527113" y="56261"/>
                  </a:lnTo>
                  <a:lnTo>
                    <a:pt x="527113" y="65024"/>
                  </a:lnTo>
                  <a:lnTo>
                    <a:pt x="526542" y="73571"/>
                  </a:lnTo>
                  <a:lnTo>
                    <a:pt x="497522" y="102514"/>
                  </a:lnTo>
                  <a:lnTo>
                    <a:pt x="487565" y="103124"/>
                  </a:lnTo>
                  <a:lnTo>
                    <a:pt x="444246" y="103124"/>
                  </a:lnTo>
                  <a:lnTo>
                    <a:pt x="444246" y="28194"/>
                  </a:lnTo>
                  <a:lnTo>
                    <a:pt x="497166" y="28194"/>
                  </a:lnTo>
                  <a:lnTo>
                    <a:pt x="527113" y="56261"/>
                  </a:lnTo>
                  <a:lnTo>
                    <a:pt x="527113" y="11607"/>
                  </a:lnTo>
                  <a:lnTo>
                    <a:pt x="485279" y="3556"/>
                  </a:lnTo>
                  <a:lnTo>
                    <a:pt x="422071" y="3556"/>
                  </a:lnTo>
                  <a:lnTo>
                    <a:pt x="422071" y="212979"/>
                  </a:lnTo>
                  <a:lnTo>
                    <a:pt x="444246" y="212979"/>
                  </a:lnTo>
                  <a:lnTo>
                    <a:pt x="444246" y="127889"/>
                  </a:lnTo>
                  <a:lnTo>
                    <a:pt x="487222" y="127889"/>
                  </a:lnTo>
                  <a:lnTo>
                    <a:pt x="528193" y="117449"/>
                  </a:lnTo>
                  <a:lnTo>
                    <a:pt x="540156" y="103124"/>
                  </a:lnTo>
                  <a:lnTo>
                    <a:pt x="542315" y="99593"/>
                  </a:lnTo>
                  <a:lnTo>
                    <a:pt x="546569" y="88798"/>
                  </a:lnTo>
                  <a:lnTo>
                    <a:pt x="549122" y="76974"/>
                  </a:lnTo>
                  <a:lnTo>
                    <a:pt x="549973" y="64135"/>
                  </a:lnTo>
                  <a:close/>
                </a:path>
                <a:path w="1729105" h="216534">
                  <a:moveTo>
                    <a:pt x="682777" y="188214"/>
                  </a:moveTo>
                  <a:lnTo>
                    <a:pt x="600303" y="188214"/>
                  </a:lnTo>
                  <a:lnTo>
                    <a:pt x="600303" y="3556"/>
                  </a:lnTo>
                  <a:lnTo>
                    <a:pt x="578129" y="3556"/>
                  </a:lnTo>
                  <a:lnTo>
                    <a:pt x="578129" y="212979"/>
                  </a:lnTo>
                  <a:lnTo>
                    <a:pt x="682777" y="212979"/>
                  </a:lnTo>
                  <a:lnTo>
                    <a:pt x="682777" y="188214"/>
                  </a:lnTo>
                  <a:close/>
                </a:path>
                <a:path w="1729105" h="216534">
                  <a:moveTo>
                    <a:pt x="844829" y="3556"/>
                  </a:moveTo>
                  <a:lnTo>
                    <a:pt x="819048" y="3556"/>
                  </a:lnTo>
                  <a:lnTo>
                    <a:pt x="786536" y="65151"/>
                  </a:lnTo>
                  <a:lnTo>
                    <a:pt x="781392" y="75184"/>
                  </a:lnTo>
                  <a:lnTo>
                    <a:pt x="776630" y="84683"/>
                  </a:lnTo>
                  <a:lnTo>
                    <a:pt x="772248" y="93662"/>
                  </a:lnTo>
                  <a:lnTo>
                    <a:pt x="768248" y="102108"/>
                  </a:lnTo>
                  <a:lnTo>
                    <a:pt x="764247" y="93256"/>
                  </a:lnTo>
                  <a:lnTo>
                    <a:pt x="760069" y="84391"/>
                  </a:lnTo>
                  <a:lnTo>
                    <a:pt x="755726" y="75539"/>
                  </a:lnTo>
                  <a:lnTo>
                    <a:pt x="751230" y="66675"/>
                  </a:lnTo>
                  <a:lnTo>
                    <a:pt x="718210" y="3556"/>
                  </a:lnTo>
                  <a:lnTo>
                    <a:pt x="691159" y="3556"/>
                  </a:lnTo>
                  <a:lnTo>
                    <a:pt x="755802" y="124206"/>
                  </a:lnTo>
                  <a:lnTo>
                    <a:pt x="755802" y="212979"/>
                  </a:lnTo>
                  <a:lnTo>
                    <a:pt x="777900" y="212979"/>
                  </a:lnTo>
                  <a:lnTo>
                    <a:pt x="777900" y="124206"/>
                  </a:lnTo>
                  <a:lnTo>
                    <a:pt x="790155" y="102108"/>
                  </a:lnTo>
                  <a:lnTo>
                    <a:pt x="844829" y="3556"/>
                  </a:lnTo>
                  <a:close/>
                </a:path>
                <a:path w="1729105" h="216534">
                  <a:moveTo>
                    <a:pt x="1083589" y="106045"/>
                  </a:moveTo>
                  <a:lnTo>
                    <a:pt x="1012583" y="106299"/>
                  </a:lnTo>
                  <a:lnTo>
                    <a:pt x="1012583" y="130810"/>
                  </a:lnTo>
                  <a:lnTo>
                    <a:pt x="1061745" y="130810"/>
                  </a:lnTo>
                  <a:lnTo>
                    <a:pt x="1061745" y="169799"/>
                  </a:lnTo>
                  <a:lnTo>
                    <a:pt x="1027137" y="189814"/>
                  </a:lnTo>
                  <a:lnTo>
                    <a:pt x="1012850" y="191516"/>
                  </a:lnTo>
                  <a:lnTo>
                    <a:pt x="1004671" y="190944"/>
                  </a:lnTo>
                  <a:lnTo>
                    <a:pt x="968552" y="170840"/>
                  </a:lnTo>
                  <a:lnTo>
                    <a:pt x="953300" y="133286"/>
                  </a:lnTo>
                  <a:lnTo>
                    <a:pt x="951433" y="109220"/>
                  </a:lnTo>
                  <a:lnTo>
                    <a:pt x="951433" y="106045"/>
                  </a:lnTo>
                  <a:lnTo>
                    <a:pt x="957732" y="65405"/>
                  </a:lnTo>
                  <a:lnTo>
                    <a:pt x="968400" y="44704"/>
                  </a:lnTo>
                  <a:lnTo>
                    <a:pt x="972845" y="38354"/>
                  </a:lnTo>
                  <a:lnTo>
                    <a:pt x="1012583" y="23622"/>
                  </a:lnTo>
                  <a:lnTo>
                    <a:pt x="1020965" y="23622"/>
                  </a:lnTo>
                  <a:lnTo>
                    <a:pt x="1054303" y="48818"/>
                  </a:lnTo>
                  <a:lnTo>
                    <a:pt x="1060983" y="68961"/>
                  </a:lnTo>
                  <a:lnTo>
                    <a:pt x="1081049" y="62103"/>
                  </a:lnTo>
                  <a:lnTo>
                    <a:pt x="1065250" y="23622"/>
                  </a:lnTo>
                  <a:lnTo>
                    <a:pt x="1063764" y="21602"/>
                  </a:lnTo>
                  <a:lnTo>
                    <a:pt x="1029703" y="1828"/>
                  </a:lnTo>
                  <a:lnTo>
                    <a:pt x="1012469" y="0"/>
                  </a:lnTo>
                  <a:lnTo>
                    <a:pt x="1000264" y="800"/>
                  </a:lnTo>
                  <a:lnTo>
                    <a:pt x="959142" y="20091"/>
                  </a:lnTo>
                  <a:lnTo>
                    <a:pt x="934300" y="65697"/>
                  </a:lnTo>
                  <a:lnTo>
                    <a:pt x="928522" y="109220"/>
                  </a:lnTo>
                  <a:lnTo>
                    <a:pt x="929157" y="124294"/>
                  </a:lnTo>
                  <a:lnTo>
                    <a:pt x="938809" y="165100"/>
                  </a:lnTo>
                  <a:lnTo>
                    <a:pt x="969289" y="203327"/>
                  </a:lnTo>
                  <a:lnTo>
                    <a:pt x="1014120" y="216535"/>
                  </a:lnTo>
                  <a:lnTo>
                    <a:pt x="1023213" y="216039"/>
                  </a:lnTo>
                  <a:lnTo>
                    <a:pt x="1066927" y="198081"/>
                  </a:lnTo>
                  <a:lnTo>
                    <a:pt x="1083589" y="183769"/>
                  </a:lnTo>
                  <a:lnTo>
                    <a:pt x="1083589" y="106045"/>
                  </a:lnTo>
                  <a:close/>
                </a:path>
                <a:path w="1729105" h="216534">
                  <a:moveTo>
                    <a:pt x="1265072" y="212979"/>
                  </a:moveTo>
                  <a:lnTo>
                    <a:pt x="1235862" y="155956"/>
                  </a:lnTo>
                  <a:lnTo>
                    <a:pt x="1209954" y="121158"/>
                  </a:lnTo>
                  <a:lnTo>
                    <a:pt x="1207998" y="120015"/>
                  </a:lnTo>
                  <a:lnTo>
                    <a:pt x="1204112" y="117729"/>
                  </a:lnTo>
                  <a:lnTo>
                    <a:pt x="1239799" y="98298"/>
                  </a:lnTo>
                  <a:lnTo>
                    <a:pt x="1241209" y="96012"/>
                  </a:lnTo>
                  <a:lnTo>
                    <a:pt x="1244815" y="90182"/>
                  </a:lnTo>
                  <a:lnTo>
                    <a:pt x="1248422" y="81216"/>
                  </a:lnTo>
                  <a:lnTo>
                    <a:pt x="1250619" y="71412"/>
                  </a:lnTo>
                  <a:lnTo>
                    <a:pt x="1251356" y="60706"/>
                  </a:lnTo>
                  <a:lnTo>
                    <a:pt x="1250899" y="52235"/>
                  </a:lnTo>
                  <a:lnTo>
                    <a:pt x="1236167" y="16979"/>
                  </a:lnTo>
                  <a:lnTo>
                    <a:pt x="1228496" y="10871"/>
                  </a:lnTo>
                  <a:lnTo>
                    <a:pt x="1228496" y="60706"/>
                  </a:lnTo>
                  <a:lnTo>
                    <a:pt x="1228496" y="67437"/>
                  </a:lnTo>
                  <a:lnTo>
                    <a:pt x="1197381" y="96012"/>
                  </a:lnTo>
                  <a:lnTo>
                    <a:pt x="1139469" y="96012"/>
                  </a:lnTo>
                  <a:lnTo>
                    <a:pt x="1139469" y="26670"/>
                  </a:lnTo>
                  <a:lnTo>
                    <a:pt x="1192555" y="26670"/>
                  </a:lnTo>
                  <a:lnTo>
                    <a:pt x="1226312" y="47167"/>
                  </a:lnTo>
                  <a:lnTo>
                    <a:pt x="1228496" y="60706"/>
                  </a:lnTo>
                  <a:lnTo>
                    <a:pt x="1228496" y="10871"/>
                  </a:lnTo>
                  <a:lnTo>
                    <a:pt x="1191666" y="3556"/>
                  </a:lnTo>
                  <a:lnTo>
                    <a:pt x="1117371" y="3556"/>
                  </a:lnTo>
                  <a:lnTo>
                    <a:pt x="1117371" y="212979"/>
                  </a:lnTo>
                  <a:lnTo>
                    <a:pt x="1139469" y="212979"/>
                  </a:lnTo>
                  <a:lnTo>
                    <a:pt x="1139469" y="120015"/>
                  </a:lnTo>
                  <a:lnTo>
                    <a:pt x="1170965" y="120015"/>
                  </a:lnTo>
                  <a:lnTo>
                    <a:pt x="1202385" y="146113"/>
                  </a:lnTo>
                  <a:lnTo>
                    <a:pt x="1237132" y="212979"/>
                  </a:lnTo>
                  <a:lnTo>
                    <a:pt x="1265072" y="212979"/>
                  </a:lnTo>
                  <a:close/>
                </a:path>
                <a:path w="1729105" h="216534">
                  <a:moveTo>
                    <a:pt x="1410106" y="188214"/>
                  </a:moveTo>
                  <a:lnTo>
                    <a:pt x="1307236" y="188214"/>
                  </a:lnTo>
                  <a:lnTo>
                    <a:pt x="1307236" y="116967"/>
                  </a:lnTo>
                  <a:lnTo>
                    <a:pt x="1399946" y="116967"/>
                  </a:lnTo>
                  <a:lnTo>
                    <a:pt x="1399946" y="92456"/>
                  </a:lnTo>
                  <a:lnTo>
                    <a:pt x="1307236" y="92456"/>
                  </a:lnTo>
                  <a:lnTo>
                    <a:pt x="1307236" y="28194"/>
                  </a:lnTo>
                  <a:lnTo>
                    <a:pt x="1406296" y="28194"/>
                  </a:lnTo>
                  <a:lnTo>
                    <a:pt x="1406296" y="3556"/>
                  </a:lnTo>
                  <a:lnTo>
                    <a:pt x="1285138" y="3556"/>
                  </a:lnTo>
                  <a:lnTo>
                    <a:pt x="1285138" y="212979"/>
                  </a:lnTo>
                  <a:lnTo>
                    <a:pt x="1410106" y="212979"/>
                  </a:lnTo>
                  <a:lnTo>
                    <a:pt x="1410106" y="188214"/>
                  </a:lnTo>
                  <a:close/>
                </a:path>
                <a:path w="1729105" h="216534">
                  <a:moveTo>
                    <a:pt x="1565554" y="188214"/>
                  </a:moveTo>
                  <a:lnTo>
                    <a:pt x="1462684" y="188214"/>
                  </a:lnTo>
                  <a:lnTo>
                    <a:pt x="1462684" y="116967"/>
                  </a:lnTo>
                  <a:lnTo>
                    <a:pt x="1555394" y="116967"/>
                  </a:lnTo>
                  <a:lnTo>
                    <a:pt x="1555394" y="92456"/>
                  </a:lnTo>
                  <a:lnTo>
                    <a:pt x="1462684" y="92456"/>
                  </a:lnTo>
                  <a:lnTo>
                    <a:pt x="1462684" y="28194"/>
                  </a:lnTo>
                  <a:lnTo>
                    <a:pt x="1561744" y="28194"/>
                  </a:lnTo>
                  <a:lnTo>
                    <a:pt x="1561744" y="3556"/>
                  </a:lnTo>
                  <a:lnTo>
                    <a:pt x="1440586" y="3556"/>
                  </a:lnTo>
                  <a:lnTo>
                    <a:pt x="1440586" y="212979"/>
                  </a:lnTo>
                  <a:lnTo>
                    <a:pt x="1565554" y="212979"/>
                  </a:lnTo>
                  <a:lnTo>
                    <a:pt x="1565554" y="188214"/>
                  </a:lnTo>
                  <a:close/>
                </a:path>
                <a:path w="1729105" h="216534">
                  <a:moveTo>
                    <a:pt x="1728876" y="3556"/>
                  </a:moveTo>
                  <a:lnTo>
                    <a:pt x="1707540" y="3556"/>
                  </a:lnTo>
                  <a:lnTo>
                    <a:pt x="1707540" y="168021"/>
                  </a:lnTo>
                  <a:lnTo>
                    <a:pt x="1643519" y="48387"/>
                  </a:lnTo>
                  <a:lnTo>
                    <a:pt x="1619529" y="3556"/>
                  </a:lnTo>
                  <a:lnTo>
                    <a:pt x="1596796" y="3556"/>
                  </a:lnTo>
                  <a:lnTo>
                    <a:pt x="1596796" y="212979"/>
                  </a:lnTo>
                  <a:lnTo>
                    <a:pt x="1618132" y="212979"/>
                  </a:lnTo>
                  <a:lnTo>
                    <a:pt x="1618132" y="48387"/>
                  </a:lnTo>
                  <a:lnTo>
                    <a:pt x="1706143" y="212979"/>
                  </a:lnTo>
                  <a:lnTo>
                    <a:pt x="1728876" y="212979"/>
                  </a:lnTo>
                  <a:lnTo>
                    <a:pt x="1728876" y="168021"/>
                  </a:lnTo>
                  <a:lnTo>
                    <a:pt x="1728876" y="3556"/>
                  </a:lnTo>
                  <a:close/>
                </a:path>
              </a:pathLst>
            </a:custGeom>
            <a:solidFill>
              <a:srgbClr val="FFFFFF"/>
            </a:solidFill>
          </p:spPr>
          <p:txBody>
            <a:bodyPr wrap="square" lIns="0" tIns="0" rIns="0" bIns="0" rtlCol="0"/>
            <a:lstStyle/>
            <a:p>
              <a:endParaRPr/>
            </a:p>
          </p:txBody>
        </p:sp>
        <p:pic>
          <p:nvPicPr>
            <p:cNvPr id="42" name="object 42"/>
            <p:cNvPicPr/>
            <p:nvPr/>
          </p:nvPicPr>
          <p:blipFill>
            <a:blip r:embed="rId21" cstate="screen">
              <a:extLst>
                <a:ext uri="{28A0092B-C50C-407E-A947-70E740481C1C}">
                  <a14:useLocalDpi xmlns:a14="http://schemas.microsoft.com/office/drawing/2010/main"/>
                </a:ext>
              </a:extLst>
            </a:blip>
            <a:stretch>
              <a:fillRect/>
            </a:stretch>
          </p:blipFill>
          <p:spPr>
            <a:xfrm>
              <a:off x="1073086" y="1615439"/>
              <a:ext cx="895413" cy="103759"/>
            </a:xfrm>
            <a:prstGeom prst="rect">
              <a:avLst/>
            </a:prstGeom>
          </p:spPr>
        </p:pic>
      </p:grpSp>
      <p:sp>
        <p:nvSpPr>
          <p:cNvPr id="43" name="object 43"/>
          <p:cNvSpPr txBox="1"/>
          <p:nvPr/>
        </p:nvSpPr>
        <p:spPr>
          <a:xfrm>
            <a:off x="444500" y="1564894"/>
            <a:ext cx="843280" cy="346248"/>
          </a:xfrm>
          <a:prstGeom prst="rect">
            <a:avLst/>
          </a:prstGeom>
        </p:spPr>
        <p:txBody>
          <a:bodyPr vert="horz" wrap="square" lIns="0" tIns="12697" rIns="0" bIns="0" rtlCol="0">
            <a:spAutoFit/>
          </a:bodyPr>
          <a:lstStyle/>
          <a:p>
            <a:pPr marL="12697">
              <a:lnSpc>
                <a:spcPts val="1315"/>
              </a:lnSpc>
              <a:spcBef>
                <a:spcPts val="100"/>
              </a:spcBef>
            </a:pPr>
            <a:r>
              <a:rPr sz="1100" spc="-5" dirty="0">
                <a:solidFill>
                  <a:srgbClr val="004448"/>
                </a:solidFill>
                <a:latin typeface="Microsoft Sans Serif"/>
                <a:cs typeface="Microsoft Sans Serif"/>
              </a:rPr>
              <a:t>Tipo:</a:t>
            </a:r>
            <a:endParaRPr sz="1100">
              <a:latin typeface="Microsoft Sans Serif"/>
              <a:cs typeface="Microsoft Sans Serif"/>
            </a:endParaRPr>
          </a:p>
          <a:p>
            <a:pPr marL="12697">
              <a:lnSpc>
                <a:spcPts val="1315"/>
              </a:lnSpc>
            </a:pPr>
            <a:r>
              <a:rPr sz="1100" spc="5" dirty="0">
                <a:solidFill>
                  <a:srgbClr val="004448"/>
                </a:solidFill>
                <a:latin typeface="Microsoft Sans Serif"/>
                <a:cs typeface="Microsoft Sans Serif"/>
              </a:rPr>
              <a:t>País:</a:t>
            </a:r>
            <a:r>
              <a:rPr sz="1100" spc="220" dirty="0">
                <a:solidFill>
                  <a:srgbClr val="004448"/>
                </a:solidFill>
                <a:latin typeface="Microsoft Sans Serif"/>
                <a:cs typeface="Microsoft Sans Serif"/>
              </a:rPr>
              <a:t> </a:t>
            </a:r>
            <a:r>
              <a:rPr sz="1100" spc="-5" dirty="0">
                <a:solidFill>
                  <a:srgbClr val="57585B"/>
                </a:solidFill>
                <a:latin typeface="Microsoft Sans Serif"/>
                <a:cs typeface="Microsoft Sans Serif"/>
              </a:rPr>
              <a:t>Irlanda</a:t>
            </a:r>
            <a:endParaRPr sz="1100">
              <a:latin typeface="Microsoft Sans Serif"/>
              <a:cs typeface="Microsoft Sans Serif"/>
            </a:endParaRPr>
          </a:p>
        </p:txBody>
      </p:sp>
      <p:pic>
        <p:nvPicPr>
          <p:cNvPr id="44" name="object 44"/>
          <p:cNvPicPr/>
          <p:nvPr/>
        </p:nvPicPr>
        <p:blipFill>
          <a:blip r:embed="rId22" cstate="screen">
            <a:extLst>
              <a:ext uri="{28A0092B-C50C-407E-A947-70E740481C1C}">
                <a14:useLocalDpi xmlns:a14="http://schemas.microsoft.com/office/drawing/2010/main"/>
              </a:ext>
            </a:extLst>
          </a:blip>
          <a:stretch>
            <a:fillRect/>
          </a:stretch>
        </p:blipFill>
        <p:spPr>
          <a:xfrm>
            <a:off x="457203" y="4612131"/>
            <a:ext cx="213982" cy="213995"/>
          </a:xfrm>
          <a:prstGeom prst="rect">
            <a:avLst/>
          </a:prstGeom>
        </p:spPr>
      </p:pic>
      <p:pic>
        <p:nvPicPr>
          <p:cNvPr id="45" name="object 45"/>
          <p:cNvPicPr/>
          <p:nvPr/>
        </p:nvPicPr>
        <p:blipFill>
          <a:blip r:embed="rId23" cstate="screen">
            <a:extLst>
              <a:ext uri="{28A0092B-C50C-407E-A947-70E740481C1C}">
                <a14:useLocalDpi xmlns:a14="http://schemas.microsoft.com/office/drawing/2010/main"/>
              </a:ext>
            </a:extLst>
          </a:blip>
          <a:stretch>
            <a:fillRect/>
          </a:stretch>
        </p:blipFill>
        <p:spPr>
          <a:xfrm>
            <a:off x="3820798" y="6563413"/>
            <a:ext cx="213995" cy="195275"/>
          </a:xfrm>
          <a:prstGeom prst="rect">
            <a:avLst/>
          </a:prstGeom>
        </p:spPr>
      </p:pic>
      <p:pic>
        <p:nvPicPr>
          <p:cNvPr id="46" name="object 46"/>
          <p:cNvPicPr/>
          <p:nvPr/>
        </p:nvPicPr>
        <p:blipFill>
          <a:blip r:embed="rId24" cstate="screen">
            <a:extLst>
              <a:ext uri="{28A0092B-C50C-407E-A947-70E740481C1C}">
                <a14:useLocalDpi xmlns:a14="http://schemas.microsoft.com/office/drawing/2010/main"/>
              </a:ext>
            </a:extLst>
          </a:blip>
          <a:stretch>
            <a:fillRect/>
          </a:stretch>
        </p:blipFill>
        <p:spPr>
          <a:xfrm>
            <a:off x="457200" y="7061494"/>
            <a:ext cx="212725" cy="209257"/>
          </a:xfrm>
          <a:prstGeom prst="rect">
            <a:avLst/>
          </a:prstGeom>
        </p:spPr>
      </p:pic>
      <p:grpSp>
        <p:nvGrpSpPr>
          <p:cNvPr id="47" name="object 47"/>
          <p:cNvGrpSpPr/>
          <p:nvPr/>
        </p:nvGrpSpPr>
        <p:grpSpPr>
          <a:xfrm>
            <a:off x="6233286" y="1886079"/>
            <a:ext cx="427990" cy="629285"/>
            <a:chOff x="6233286" y="1886076"/>
            <a:chExt cx="427990" cy="629285"/>
          </a:xfrm>
        </p:grpSpPr>
        <p:pic>
          <p:nvPicPr>
            <p:cNvPr id="48" name="object 48"/>
            <p:cNvPicPr/>
            <p:nvPr/>
          </p:nvPicPr>
          <p:blipFill>
            <a:blip r:embed="rId25" cstate="screen">
              <a:extLst>
                <a:ext uri="{28A0092B-C50C-407E-A947-70E740481C1C}">
                  <a14:useLocalDpi xmlns:a14="http://schemas.microsoft.com/office/drawing/2010/main"/>
                </a:ext>
              </a:extLst>
            </a:blip>
            <a:stretch>
              <a:fillRect/>
            </a:stretch>
          </p:blipFill>
          <p:spPr>
            <a:xfrm>
              <a:off x="6387290" y="1886076"/>
              <a:ext cx="240839" cy="184911"/>
            </a:xfrm>
            <a:prstGeom prst="rect">
              <a:avLst/>
            </a:prstGeom>
          </p:spPr>
        </p:pic>
        <p:pic>
          <p:nvPicPr>
            <p:cNvPr id="49" name="object 49"/>
            <p:cNvPicPr/>
            <p:nvPr/>
          </p:nvPicPr>
          <p:blipFill>
            <a:blip r:embed="rId26" cstate="screen">
              <a:extLst>
                <a:ext uri="{28A0092B-C50C-407E-A947-70E740481C1C}">
                  <a14:useLocalDpi xmlns:a14="http://schemas.microsoft.com/office/drawing/2010/main"/>
                </a:ext>
              </a:extLst>
            </a:blip>
            <a:stretch>
              <a:fillRect/>
            </a:stretch>
          </p:blipFill>
          <p:spPr>
            <a:xfrm>
              <a:off x="6363588" y="2111247"/>
              <a:ext cx="203072" cy="172309"/>
            </a:xfrm>
            <a:prstGeom prst="rect">
              <a:avLst/>
            </a:prstGeom>
          </p:spPr>
        </p:pic>
        <p:pic>
          <p:nvPicPr>
            <p:cNvPr id="50" name="object 50"/>
            <p:cNvPicPr/>
            <p:nvPr/>
          </p:nvPicPr>
          <p:blipFill>
            <a:blip r:embed="rId27" cstate="screen">
              <a:extLst>
                <a:ext uri="{28A0092B-C50C-407E-A947-70E740481C1C}">
                  <a14:useLocalDpi xmlns:a14="http://schemas.microsoft.com/office/drawing/2010/main"/>
                </a:ext>
              </a:extLst>
            </a:blip>
            <a:stretch>
              <a:fillRect/>
            </a:stretch>
          </p:blipFill>
          <p:spPr>
            <a:xfrm>
              <a:off x="6346951" y="2345943"/>
              <a:ext cx="152146" cy="169037"/>
            </a:xfrm>
            <a:prstGeom prst="rect">
              <a:avLst/>
            </a:prstGeom>
          </p:spPr>
        </p:pic>
        <p:sp>
          <p:nvSpPr>
            <p:cNvPr id="51" name="object 51"/>
            <p:cNvSpPr/>
            <p:nvPr/>
          </p:nvSpPr>
          <p:spPr>
            <a:xfrm>
              <a:off x="6233287" y="2038349"/>
              <a:ext cx="427990" cy="452120"/>
            </a:xfrm>
            <a:custGeom>
              <a:avLst/>
              <a:gdLst/>
              <a:ahLst/>
              <a:cxnLst/>
              <a:rect l="l" t="t" r="r" b="b"/>
              <a:pathLst>
                <a:path w="427990" h="452119">
                  <a:moveTo>
                    <a:pt x="178054" y="257556"/>
                  </a:moveTo>
                  <a:lnTo>
                    <a:pt x="77216" y="343916"/>
                  </a:lnTo>
                  <a:lnTo>
                    <a:pt x="61849" y="364998"/>
                  </a:lnTo>
                  <a:lnTo>
                    <a:pt x="60794" y="358978"/>
                  </a:lnTo>
                  <a:lnTo>
                    <a:pt x="27940" y="225552"/>
                  </a:lnTo>
                  <a:lnTo>
                    <a:pt x="0" y="219710"/>
                  </a:lnTo>
                  <a:lnTo>
                    <a:pt x="34404" y="339813"/>
                  </a:lnTo>
                  <a:lnTo>
                    <a:pt x="45212" y="377698"/>
                  </a:lnTo>
                  <a:lnTo>
                    <a:pt x="71628" y="383413"/>
                  </a:lnTo>
                  <a:lnTo>
                    <a:pt x="87160" y="364998"/>
                  </a:lnTo>
                  <a:lnTo>
                    <a:pt x="178054" y="257556"/>
                  </a:lnTo>
                  <a:close/>
                </a:path>
                <a:path w="427990" h="452119">
                  <a:moveTo>
                    <a:pt x="231140" y="268859"/>
                  </a:moveTo>
                  <a:lnTo>
                    <a:pt x="205359" y="263271"/>
                  </a:lnTo>
                  <a:lnTo>
                    <a:pt x="175260" y="405384"/>
                  </a:lnTo>
                  <a:lnTo>
                    <a:pt x="200914" y="410845"/>
                  </a:lnTo>
                  <a:lnTo>
                    <a:pt x="208508" y="375323"/>
                  </a:lnTo>
                  <a:lnTo>
                    <a:pt x="231140" y="268859"/>
                  </a:lnTo>
                  <a:close/>
                </a:path>
                <a:path w="427990" h="452119">
                  <a:moveTo>
                    <a:pt x="237871" y="32766"/>
                  </a:moveTo>
                  <a:lnTo>
                    <a:pt x="83693" y="0"/>
                  </a:lnTo>
                  <a:lnTo>
                    <a:pt x="82550" y="5588"/>
                  </a:lnTo>
                  <a:lnTo>
                    <a:pt x="81280" y="11176"/>
                  </a:lnTo>
                  <a:lnTo>
                    <a:pt x="80137" y="16764"/>
                  </a:lnTo>
                  <a:lnTo>
                    <a:pt x="144272" y="30353"/>
                  </a:lnTo>
                  <a:lnTo>
                    <a:pt x="117602" y="155575"/>
                  </a:lnTo>
                  <a:lnTo>
                    <a:pt x="143383" y="161036"/>
                  </a:lnTo>
                  <a:lnTo>
                    <a:pt x="170053" y="35814"/>
                  </a:lnTo>
                  <a:lnTo>
                    <a:pt x="234315" y="49530"/>
                  </a:lnTo>
                  <a:lnTo>
                    <a:pt x="235585" y="43942"/>
                  </a:lnTo>
                  <a:lnTo>
                    <a:pt x="237236" y="35814"/>
                  </a:lnTo>
                  <a:lnTo>
                    <a:pt x="237871" y="32766"/>
                  </a:lnTo>
                  <a:close/>
                </a:path>
                <a:path w="427990" h="452119">
                  <a:moveTo>
                    <a:pt x="418833" y="308737"/>
                  </a:moveTo>
                  <a:lnTo>
                    <a:pt x="382498" y="300990"/>
                  </a:lnTo>
                  <a:lnTo>
                    <a:pt x="278257" y="278765"/>
                  </a:lnTo>
                  <a:lnTo>
                    <a:pt x="270649" y="314299"/>
                  </a:lnTo>
                  <a:lnTo>
                    <a:pt x="263093" y="349821"/>
                  </a:lnTo>
                  <a:lnTo>
                    <a:pt x="248031" y="420878"/>
                  </a:lnTo>
                  <a:lnTo>
                    <a:pt x="393192" y="451739"/>
                  </a:lnTo>
                  <a:lnTo>
                    <a:pt x="394335" y="446151"/>
                  </a:lnTo>
                  <a:lnTo>
                    <a:pt x="395605" y="440563"/>
                  </a:lnTo>
                  <a:lnTo>
                    <a:pt x="396735" y="434975"/>
                  </a:lnTo>
                  <a:lnTo>
                    <a:pt x="277368" y="409575"/>
                  </a:lnTo>
                  <a:lnTo>
                    <a:pt x="287655" y="361188"/>
                  </a:lnTo>
                  <a:lnTo>
                    <a:pt x="395211" y="384048"/>
                  </a:lnTo>
                  <a:lnTo>
                    <a:pt x="396367" y="378587"/>
                  </a:lnTo>
                  <a:lnTo>
                    <a:pt x="397637" y="372999"/>
                  </a:lnTo>
                  <a:lnTo>
                    <a:pt x="398780" y="367411"/>
                  </a:lnTo>
                  <a:lnTo>
                    <a:pt x="369455" y="361188"/>
                  </a:lnTo>
                  <a:lnTo>
                    <a:pt x="291084" y="344551"/>
                  </a:lnTo>
                  <a:lnTo>
                    <a:pt x="293433" y="333692"/>
                  </a:lnTo>
                  <a:lnTo>
                    <a:pt x="295757" y="322821"/>
                  </a:lnTo>
                  <a:lnTo>
                    <a:pt x="300355" y="300990"/>
                  </a:lnTo>
                  <a:lnTo>
                    <a:pt x="415290" y="325501"/>
                  </a:lnTo>
                  <a:lnTo>
                    <a:pt x="416560" y="319913"/>
                  </a:lnTo>
                  <a:lnTo>
                    <a:pt x="418833" y="308737"/>
                  </a:lnTo>
                  <a:close/>
                </a:path>
                <a:path w="427990" h="452119">
                  <a:moveTo>
                    <a:pt x="427837" y="136677"/>
                  </a:moveTo>
                  <a:lnTo>
                    <a:pt x="418515" y="97396"/>
                  </a:lnTo>
                  <a:lnTo>
                    <a:pt x="401269" y="77914"/>
                  </a:lnTo>
                  <a:lnTo>
                    <a:pt x="401269" y="124815"/>
                  </a:lnTo>
                  <a:lnTo>
                    <a:pt x="401104" y="132981"/>
                  </a:lnTo>
                  <a:lnTo>
                    <a:pt x="382054" y="173304"/>
                  </a:lnTo>
                  <a:lnTo>
                    <a:pt x="335102" y="186588"/>
                  </a:lnTo>
                  <a:lnTo>
                    <a:pt x="321056" y="184531"/>
                  </a:lnTo>
                  <a:lnTo>
                    <a:pt x="285419" y="168325"/>
                  </a:lnTo>
                  <a:lnTo>
                    <a:pt x="265010" y="127622"/>
                  </a:lnTo>
                  <a:lnTo>
                    <a:pt x="266446" y="115189"/>
                  </a:lnTo>
                  <a:lnTo>
                    <a:pt x="285572" y="79832"/>
                  </a:lnTo>
                  <a:lnTo>
                    <a:pt x="319620" y="67970"/>
                  </a:lnTo>
                  <a:lnTo>
                    <a:pt x="332409" y="68008"/>
                  </a:lnTo>
                  <a:lnTo>
                    <a:pt x="371678" y="79629"/>
                  </a:lnTo>
                  <a:lnTo>
                    <a:pt x="398259" y="109474"/>
                  </a:lnTo>
                  <a:lnTo>
                    <a:pt x="401269" y="124815"/>
                  </a:lnTo>
                  <a:lnTo>
                    <a:pt x="401269" y="77914"/>
                  </a:lnTo>
                  <a:lnTo>
                    <a:pt x="395732" y="73406"/>
                  </a:lnTo>
                  <a:lnTo>
                    <a:pt x="387045" y="67970"/>
                  </a:lnTo>
                  <a:lnTo>
                    <a:pt x="385445" y="66967"/>
                  </a:lnTo>
                  <a:lnTo>
                    <a:pt x="349110" y="53721"/>
                  </a:lnTo>
                  <a:lnTo>
                    <a:pt x="310718" y="50774"/>
                  </a:lnTo>
                  <a:lnTo>
                    <a:pt x="293560" y="53657"/>
                  </a:lnTo>
                  <a:lnTo>
                    <a:pt x="253149" y="79159"/>
                  </a:lnTo>
                  <a:lnTo>
                    <a:pt x="238633" y="118719"/>
                  </a:lnTo>
                  <a:lnTo>
                    <a:pt x="238836" y="128130"/>
                  </a:lnTo>
                  <a:lnTo>
                    <a:pt x="254165" y="165087"/>
                  </a:lnTo>
                  <a:lnTo>
                    <a:pt x="292252" y="192722"/>
                  </a:lnTo>
                  <a:lnTo>
                    <a:pt x="330314" y="202755"/>
                  </a:lnTo>
                  <a:lnTo>
                    <a:pt x="342696" y="203682"/>
                  </a:lnTo>
                  <a:lnTo>
                    <a:pt x="354901" y="203415"/>
                  </a:lnTo>
                  <a:lnTo>
                    <a:pt x="397878" y="189928"/>
                  </a:lnTo>
                  <a:lnTo>
                    <a:pt x="423354" y="157581"/>
                  </a:lnTo>
                  <a:lnTo>
                    <a:pt x="426339" y="147193"/>
                  </a:lnTo>
                  <a:lnTo>
                    <a:pt x="427837" y="136677"/>
                  </a:lnTo>
                  <a:close/>
                </a:path>
              </a:pathLst>
            </a:custGeom>
            <a:solidFill>
              <a:srgbClr val="FFFFFF"/>
            </a:solidFill>
          </p:spPr>
          <p:txBody>
            <a:bodyPr wrap="square" lIns="0" tIns="0" rIns="0" bIns="0" rtlCol="0"/>
            <a:lstStyle/>
            <a:p>
              <a:endParaRPr/>
            </a:p>
          </p:txBody>
        </p:sp>
      </p:grpSp>
      <p:sp>
        <p:nvSpPr>
          <p:cNvPr id="52" name="object 52"/>
          <p:cNvSpPr txBox="1"/>
          <p:nvPr/>
        </p:nvSpPr>
        <p:spPr>
          <a:xfrm>
            <a:off x="7269728" y="8152710"/>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3" name="object 53"/>
          <p:cNvSpPr txBox="1"/>
          <p:nvPr/>
        </p:nvSpPr>
        <p:spPr>
          <a:xfrm>
            <a:off x="7282688" y="10512800"/>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60</a:t>
            </a:r>
            <a:endParaRPr sz="700">
              <a:latin typeface="Microsoft Sans Serif"/>
              <a:cs typeface="Microsoft Sans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7161617" y="10240881"/>
            <a:ext cx="411535" cy="0"/>
          </a:xfrm>
          <a:custGeom>
            <a:avLst/>
            <a:gdLst/>
            <a:ahLst/>
            <a:cxnLst/>
            <a:rect l="l" t="t" r="r" b="b"/>
            <a:pathLst>
              <a:path w="410845">
                <a:moveTo>
                  <a:pt x="0" y="0"/>
                </a:moveTo>
                <a:lnTo>
                  <a:pt x="410400" y="0"/>
                </a:lnTo>
              </a:path>
            </a:pathLst>
          </a:custGeom>
          <a:ln w="12700">
            <a:solidFill>
              <a:srgbClr val="F5C15B"/>
            </a:solidFill>
          </a:ln>
        </p:spPr>
        <p:txBody>
          <a:bodyPr wrap="square" lIns="0" tIns="0" rIns="0" bIns="0" rtlCol="0"/>
          <a:lstStyle/>
          <a:p>
            <a:pPr defTabSz="915221"/>
            <a:endParaRPr>
              <a:solidFill>
                <a:prstClr val="black"/>
              </a:solidFill>
            </a:endParaRPr>
          </a:p>
        </p:txBody>
      </p:sp>
      <p:sp>
        <p:nvSpPr>
          <p:cNvPr id="22" name="object 22"/>
          <p:cNvSpPr txBox="1">
            <a:spLocks noGrp="1"/>
          </p:cNvSpPr>
          <p:nvPr>
            <p:ph type="sldNum" sz="quarter" idx="7"/>
          </p:nvPr>
        </p:nvSpPr>
        <p:spPr>
          <a:xfrm>
            <a:off x="7274641" y="10365581"/>
            <a:ext cx="178099" cy="114782"/>
          </a:xfrm>
          <a:prstGeom prst="rect">
            <a:avLst/>
          </a:prstGeom>
        </p:spPr>
        <p:txBody>
          <a:bodyPr vert="horz" wrap="square" lIns="0" tIns="6991" rIns="0" bIns="0" rtlCol="0">
            <a:spAutoFit/>
          </a:bodyPr>
          <a:lstStyle/>
          <a:p>
            <a:pPr marL="38134">
              <a:spcBef>
                <a:spcPts val="55"/>
              </a:spcBef>
            </a:pPr>
            <a:fld id="{81D60167-4931-47E6-BA6A-407CBD079E47}" type="slidenum">
              <a:rPr spc="-45" dirty="0"/>
              <a:pPr marL="38134">
                <a:spcBef>
                  <a:spcPts val="55"/>
                </a:spcBef>
              </a:pPr>
              <a:t>7</a:t>
            </a:fld>
            <a:endParaRPr spc="-45" dirty="0"/>
          </a:p>
        </p:txBody>
      </p:sp>
      <p:sp>
        <p:nvSpPr>
          <p:cNvPr id="9695" name="object 2">
            <a:extLst>
              <a:ext uri="{FF2B5EF4-FFF2-40B4-BE49-F238E27FC236}">
                <a16:creationId xmlns:a16="http://schemas.microsoft.com/office/drawing/2014/main" id="{A5E3D995-2DA6-7C49-9877-0CB478D22151}"/>
              </a:ext>
            </a:extLst>
          </p:cNvPr>
          <p:cNvSpPr txBox="1"/>
          <p:nvPr/>
        </p:nvSpPr>
        <p:spPr>
          <a:xfrm>
            <a:off x="7286689" y="7875313"/>
            <a:ext cx="107722" cy="2205394"/>
          </a:xfrm>
          <a:prstGeom prst="rect">
            <a:avLst/>
          </a:prstGeom>
        </p:spPr>
        <p:txBody>
          <a:bodyPr vert="vert270" wrap="square" lIns="0" tIns="6991" rIns="0" bIns="0" rtlCol="0">
            <a:spAutoFit/>
          </a:bodyPr>
          <a:lstStyle/>
          <a:p>
            <a:pPr marL="12712" defTabSz="915221">
              <a:spcBef>
                <a:spcPts val="55"/>
              </a:spcBef>
            </a:pPr>
            <a:r>
              <a:rPr sz="700" dirty="0">
                <a:solidFill>
                  <a:srgbClr val="004449"/>
                </a:solidFill>
                <a:cs typeface="Calibri" panose="020F0502020204030204" pitchFamily="34" charset="0"/>
              </a:rPr>
              <a:t>Good Practice Healthy Food Service Compendium for SMES</a:t>
            </a:r>
            <a:endParaRPr sz="700" dirty="0">
              <a:solidFill>
                <a:prstClr val="black"/>
              </a:solidFill>
              <a:cs typeface="Calibri" panose="020F0502020204030204" pitchFamily="34" charset="0"/>
            </a:endParaRPr>
          </a:p>
        </p:txBody>
      </p:sp>
      <p:sp>
        <p:nvSpPr>
          <p:cNvPr id="10" name="Text Placeholder 32">
            <a:extLst>
              <a:ext uri="{FF2B5EF4-FFF2-40B4-BE49-F238E27FC236}">
                <a16:creationId xmlns:a16="http://schemas.microsoft.com/office/drawing/2014/main" id="{2387CE9B-977D-D94B-8D4F-4F5A4D2E7578}"/>
              </a:ext>
            </a:extLst>
          </p:cNvPr>
          <p:cNvSpPr txBox="1">
            <a:spLocks/>
          </p:cNvSpPr>
          <p:nvPr/>
        </p:nvSpPr>
        <p:spPr>
          <a:xfrm>
            <a:off x="577386" y="4688219"/>
            <a:ext cx="2556834" cy="1290047"/>
          </a:xfrm>
          <a:prstGeom prst="rect">
            <a:avLst/>
          </a:prstGeom>
        </p:spPr>
        <p:txBody>
          <a:bodyPr lIns="91521" tIns="45762" rIns="91521" bIns="45762">
            <a:noAutofit/>
          </a:bodyPr>
          <a:lstStyle>
            <a:lvl1pPr marL="0" indent="0" algn="l">
              <a:lnSpc>
                <a:spcPts val="2580"/>
              </a:lnSpc>
              <a:spcBef>
                <a:spcPts val="0"/>
              </a:spcBef>
              <a:buNone/>
              <a:defRPr sz="2400" b="1" i="0">
                <a:solidFill>
                  <a:srgbClr val="085156"/>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kern="0" dirty="0">
                <a:latin typeface="Calibri" panose="020F0502020204030204" pitchFamily="34" charset="0"/>
                <a:cs typeface="Calibri" panose="020F0502020204030204" pitchFamily="34" charset="0"/>
              </a:rPr>
              <a:t>LA PEDAGOGÍA DEL ESTUDIO DE CASOS</a:t>
            </a:r>
            <a:endParaRPr lang="en-GB" kern="0" dirty="0">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C804FB27-E125-D24A-94CC-EE5D465A8D1A}"/>
              </a:ext>
            </a:extLst>
          </p:cNvPr>
          <p:cNvCxnSpPr>
            <a:cxnSpLocks/>
          </p:cNvCxnSpPr>
          <p:nvPr/>
        </p:nvCxnSpPr>
        <p:spPr>
          <a:xfrm>
            <a:off x="3420154" y="4382917"/>
            <a:ext cx="0" cy="1900649"/>
          </a:xfrm>
          <a:prstGeom prst="line">
            <a:avLst/>
          </a:prstGeom>
          <a:ln w="28575">
            <a:solidFill>
              <a:srgbClr val="F5C05B"/>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188793B4-DA65-B94B-9DD0-C45AECFEBD09}"/>
              </a:ext>
            </a:extLst>
          </p:cNvPr>
          <p:cNvSpPr txBox="1">
            <a:spLocks/>
          </p:cNvSpPr>
          <p:nvPr/>
        </p:nvSpPr>
        <p:spPr>
          <a:xfrm>
            <a:off x="3724159" y="4382917"/>
            <a:ext cx="3375416" cy="1290047"/>
          </a:xfrm>
          <a:prstGeom prst="rect">
            <a:avLst/>
          </a:prstGeom>
        </p:spPr>
        <p:txBody>
          <a:bodyPr lIns="91521" tIns="45762" rIns="91521" bIns="45762" numCol="1" spcCol="288259"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a:solidFill>
                  <a:srgbClr val="555C66"/>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defRPr/>
            </a:pPr>
            <a:r>
              <a:rPr lang="es-ES" sz="1400" kern="0" dirty="0">
                <a:latin typeface="Calibri" panose="020F0502020204030204" pitchFamily="34" charset="0"/>
                <a:cs typeface="Calibri" panose="020F0502020204030204" pitchFamily="34" charset="0"/>
              </a:rPr>
              <a:t>Las PYME del sector alimentario están ávidas de innovación. Aunque el sector de los servicios de alimentación y bebidas desempeña un papel importante en la economía de la UE, la innovación en las PYME del sector alimentario ha recibido poca atención anteriormente</a:t>
            </a:r>
            <a:endParaRPr lang="en-IE" sz="1100" kern="0" dirty="0">
              <a:latin typeface="Calibri" panose="020F0502020204030204" pitchFamily="34" charset="0"/>
              <a:cs typeface="Calibri" panose="020F0502020204030204" pitchFamily="34" charset="0"/>
            </a:endParaRPr>
          </a:p>
          <a:p>
            <a:pPr>
              <a:defRPr/>
            </a:pPr>
            <a:r>
              <a:rPr lang="en-IE" sz="1100" b="0" i="0" kern="0" dirty="0">
                <a:latin typeface="Calibri" panose="020F0502020204030204" pitchFamily="34" charset="0"/>
                <a:cs typeface="Calibri" panose="020F0502020204030204" pitchFamily="34" charset="0"/>
              </a:rPr>
              <a:t>(</a:t>
            </a:r>
            <a:r>
              <a:rPr lang="en-US" sz="1100" b="0" i="0" kern="0" dirty="0" err="1">
                <a:latin typeface="Calibri" panose="020F0502020204030204" pitchFamily="34" charset="0"/>
                <a:cs typeface="Calibri" panose="020F0502020204030204" pitchFamily="34" charset="0"/>
              </a:rPr>
              <a:t>Baregheh</a:t>
            </a:r>
            <a:r>
              <a:rPr lang="en-US" sz="1100" b="0" i="0" kern="0" dirty="0">
                <a:latin typeface="Calibri" panose="020F0502020204030204" pitchFamily="34" charset="0"/>
                <a:cs typeface="Calibri" panose="020F0502020204030204" pitchFamily="34" charset="0"/>
              </a:rPr>
              <a:t>, A., Rowley, J., </a:t>
            </a:r>
            <a:r>
              <a:rPr lang="en-US" sz="1100" b="0" i="0" kern="0" dirty="0" err="1">
                <a:latin typeface="Calibri" panose="020F0502020204030204" pitchFamily="34" charset="0"/>
                <a:cs typeface="Calibri" panose="020F0502020204030204" pitchFamily="34" charset="0"/>
              </a:rPr>
              <a:t>Sambrook</a:t>
            </a:r>
            <a:r>
              <a:rPr lang="en-US" sz="1100" b="0" i="0" kern="0" dirty="0">
                <a:latin typeface="Calibri" panose="020F0502020204030204" pitchFamily="34" charset="0"/>
                <a:cs typeface="Calibri" panose="020F0502020204030204" pitchFamily="34" charset="0"/>
              </a:rPr>
              <a:t>, S., Davies, D.</a:t>
            </a:r>
          </a:p>
          <a:p>
            <a:pPr>
              <a:defRPr/>
            </a:pPr>
            <a:r>
              <a:rPr lang="en-US" sz="1100" b="0" i="0" kern="0" dirty="0">
                <a:latin typeface="Calibri" panose="020F0502020204030204" pitchFamily="34" charset="0"/>
                <a:cs typeface="Calibri" panose="020F0502020204030204" pitchFamily="34" charset="0"/>
              </a:rPr>
              <a:t>"Innovation in food sector SMEs", Journal of Small</a:t>
            </a:r>
          </a:p>
          <a:p>
            <a:pPr>
              <a:defRPr/>
            </a:pPr>
            <a:r>
              <a:rPr lang="en-US" sz="1100" b="0" i="0" kern="0" dirty="0">
                <a:latin typeface="Calibri" panose="020F0502020204030204" pitchFamily="34" charset="0"/>
                <a:cs typeface="Calibri" panose="020F0502020204030204" pitchFamily="34" charset="0"/>
              </a:rPr>
              <a:t>Business and Enterprise Development).</a:t>
            </a:r>
            <a:endParaRPr lang="en-IE" sz="1100" b="0" i="0" kern="0"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83FC18AC-6BCB-4940-88E5-0972D4FD2E17}"/>
              </a:ext>
            </a:extLst>
          </p:cNvPr>
          <p:cNvSpPr/>
          <p:nvPr/>
        </p:nvSpPr>
        <p:spPr>
          <a:xfrm>
            <a:off x="4626656" y="2289827"/>
            <a:ext cx="1836704" cy="81088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14" name="Freeform 13">
            <a:extLst>
              <a:ext uri="{FF2B5EF4-FFF2-40B4-BE49-F238E27FC236}">
                <a16:creationId xmlns:a16="http://schemas.microsoft.com/office/drawing/2014/main" id="{FED282B4-C97F-2445-8D75-5F176F96C05D}"/>
              </a:ext>
            </a:extLst>
          </p:cNvPr>
          <p:cNvSpPr/>
          <p:nvPr/>
        </p:nvSpPr>
        <p:spPr>
          <a:xfrm>
            <a:off x="5699521" y="2877552"/>
            <a:ext cx="1140772" cy="506291"/>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15" name="Text Placeholder 32">
            <a:extLst>
              <a:ext uri="{FF2B5EF4-FFF2-40B4-BE49-F238E27FC236}">
                <a16:creationId xmlns:a16="http://schemas.microsoft.com/office/drawing/2014/main" id="{16D1BAAC-5A1D-844A-AF8E-E0ADD86ABF9D}"/>
              </a:ext>
            </a:extLst>
          </p:cNvPr>
          <p:cNvSpPr txBox="1">
            <a:spLocks/>
          </p:cNvSpPr>
          <p:nvPr/>
        </p:nvSpPr>
        <p:spPr>
          <a:xfrm>
            <a:off x="355600" y="6737828"/>
            <a:ext cx="6931089" cy="3497187"/>
          </a:xfrm>
          <a:prstGeom prst="rect">
            <a:avLst/>
          </a:prstGeom>
        </p:spPr>
        <p:txBody>
          <a:bodyPr lIns="91521" tIns="45762" rIns="91521" bIns="45762" numCol="2" spcCol="288259" anchor="t">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dirty="0">
                <a:latin typeface="Calibri" panose="020F0502020204030204" pitchFamily="34" charset="0"/>
                <a:cs typeface="Calibri" panose="020F0502020204030204" pitchFamily="34" charset="0"/>
              </a:rPr>
              <a:t>Al aplicar los estudios de casos de buenas prácticas de SUSTAIN en su formación/enseñanza, tendrá la oportunidad de abordar cuestiones pedagógicas específicas y de desarrollar habilidades de orden superior en los alumnos.  Estamos adaptando el método del caso, basado en una filosofía de la educación profesional que asocia el conocimiento directamente con la acción (</a:t>
            </a:r>
            <a:r>
              <a:rPr lang="es-ES" dirty="0" err="1">
                <a:latin typeface="Calibri" panose="020F0502020204030204" pitchFamily="34" charset="0"/>
                <a:cs typeface="Calibri" panose="020F0502020204030204" pitchFamily="34" charset="0"/>
              </a:rPr>
              <a:t>Boehrer</a:t>
            </a:r>
            <a:r>
              <a:rPr lang="es-ES" dirty="0">
                <a:latin typeface="Calibri" panose="020F0502020204030204" pitchFamily="34" charset="0"/>
                <a:cs typeface="Calibri" panose="020F0502020204030204" pitchFamily="34" charset="0"/>
              </a:rPr>
              <a:t>, 1995). El método del caso es un enfoque rico y poderoso para el desarrollo de las habilidades cognitivas de los alumnos. También es un enfoque flexible, en el sentido de que los formadores pueden utilizarlo de formas alternativas. </a:t>
            </a:r>
          </a:p>
          <a:p>
            <a:pPr defTabSz="915221"/>
            <a:endParaRPr lang="en-IE" dirty="0">
              <a:latin typeface="Calibri" panose="020F0502020204030204" pitchFamily="34" charset="0"/>
              <a:cs typeface="Calibri" panose="020F0502020204030204" pitchFamily="34" charset="0"/>
            </a:endParaRPr>
          </a:p>
          <a:p>
            <a:pPr defTabSz="915221"/>
            <a:r>
              <a:rPr lang="es-ES" dirty="0" err="1">
                <a:latin typeface="Calibri" panose="020F0502020204030204" pitchFamily="34" charset="0"/>
                <a:cs typeface="Calibri" panose="020F0502020204030204" pitchFamily="34" charset="0"/>
              </a:rPr>
              <a:t>Velenchik</a:t>
            </a:r>
            <a:r>
              <a:rPr lang="es-ES" dirty="0">
                <a:latin typeface="Calibri" panose="020F0502020204030204" pitchFamily="34" charset="0"/>
                <a:cs typeface="Calibri" panose="020F0502020204030204" pitchFamily="34" charset="0"/>
              </a:rPr>
              <a:t> (1995) destaca que el método del caso1 es una motivación para aprender la teoría. En la práctica de la formación de FP, a menudo utilizamos ejemplos para ilustrar la aplicación de conceptos teóricos. Sin embargo, tendemos a utilizar el ejemplo para reforzar la teoría, habiendo enseñado primero la teoría, en lugar de pensar en la teoría como un conjunto de herramientas para responder a la pregunta</a:t>
            </a:r>
            <a:r>
              <a:rPr lang="en-IE"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que plantea la aplicación. Por lo tanto, la atención se centra en la propia teoría y la aplicación se percibe a menudo como algo accesorio. Cuando los estudiantes no entienden el propósito de la teoría, el proceso de aprendizaje se vuelve más difícil de lo necesario y a menudo no logran captar las herramientas que necesitan.  </a:t>
            </a:r>
          </a:p>
          <a:p>
            <a:pPr defTabSz="915221"/>
            <a:endParaRPr lang="es-ES" dirty="0">
              <a:latin typeface="Calibri" panose="020F0502020204030204" pitchFamily="34" charset="0"/>
              <a:cs typeface="Calibri" panose="020F0502020204030204" pitchFamily="34" charset="0"/>
            </a:endParaRPr>
          </a:p>
          <a:p>
            <a:pPr defTabSz="915221"/>
            <a:r>
              <a:rPr lang="es-ES" dirty="0">
                <a:latin typeface="Calibri" panose="020F0502020204030204" pitchFamily="34" charset="0"/>
                <a:cs typeface="Calibri" panose="020F0502020204030204" pitchFamily="34" charset="0"/>
              </a:rPr>
              <a:t>En el método del caso, el problema que los alumnos deben resolver es el protagonista. Pronto se dan cuenta de que no tienen las herramientas y empiezan a</a:t>
            </a:r>
          </a:p>
          <a:p>
            <a:pPr defTabSz="915221"/>
            <a:r>
              <a:rPr lang="es-ES" dirty="0">
                <a:latin typeface="Calibri" panose="020F0502020204030204" pitchFamily="34" charset="0"/>
                <a:cs typeface="Calibri" panose="020F0502020204030204" pitchFamily="34" charset="0"/>
              </a:rPr>
              <a:t>a buscar las herramientas. Quieren aprender la teoría.  El método del caso también puede utilizarse de forma muy eficaz para que los alumnos asciendan gradualmente en la escala de habilidades cognitivas, desde los niveles bajos de conocimiento, comprensión y aplicación hasta las habilidades superiores de análisis, síntesis y evaluación. Esta taxonomía educativa fue propuesta originalmente por Bloom (1956) y proporciona un enfoque transparente y estructurado para el desarrollo de las habilidades del alumno.</a:t>
            </a:r>
          </a:p>
          <a:p>
            <a:pPr defTabSz="915221"/>
            <a:endParaRPr lang="en-IE" dirty="0">
              <a:latin typeface="Calibri" panose="020F0502020204030204" pitchFamily="34" charset="0"/>
              <a:cs typeface="Calibri" panose="020F0502020204030204" pitchFamily="34" charset="0"/>
            </a:endParaRPr>
          </a:p>
        </p:txBody>
      </p:sp>
      <p:pic>
        <p:nvPicPr>
          <p:cNvPr id="16" name="Picture Placeholder 2">
            <a:extLst>
              <a:ext uri="{FF2B5EF4-FFF2-40B4-BE49-F238E27FC236}">
                <a16:creationId xmlns:a16="http://schemas.microsoft.com/office/drawing/2014/main" id="{D051BE91-C652-7747-9479-411AB8E1E5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6840293" cy="3902990"/>
          </a:xfrm>
          <a:custGeom>
            <a:avLst/>
            <a:gdLst>
              <a:gd name="connsiteX0" fmla="*/ 2229678 w 6828816"/>
              <a:gd name="connsiteY0" fmla="*/ 0 h 3900674"/>
              <a:gd name="connsiteX1" fmla="*/ 2779640 w 6828816"/>
              <a:gd name="connsiteY1" fmla="*/ 0 h 3900674"/>
              <a:gd name="connsiteX2" fmla="*/ 2779640 w 6828816"/>
              <a:gd name="connsiteY2" fmla="*/ 2 h 3900674"/>
              <a:gd name="connsiteX3" fmla="*/ 6828816 w 6828816"/>
              <a:gd name="connsiteY3" fmla="*/ 2 h 3900674"/>
              <a:gd name="connsiteX4" fmla="*/ 6827346 w 6828816"/>
              <a:gd name="connsiteY4" fmla="*/ 29132 h 3900674"/>
              <a:gd name="connsiteX5" fmla="*/ 6239679 w 6828816"/>
              <a:gd name="connsiteY5" fmla="*/ 1795587 h 3900674"/>
              <a:gd name="connsiteX6" fmla="*/ 6128971 w 6828816"/>
              <a:gd name="connsiteY6" fmla="*/ 1967619 h 3900674"/>
              <a:gd name="connsiteX7" fmla="*/ 6131464 w 6828816"/>
              <a:gd name="connsiteY7" fmla="*/ 1967619 h 3900674"/>
              <a:gd name="connsiteX8" fmla="*/ 6042334 w 6828816"/>
              <a:gd name="connsiteY8" fmla="*/ 2098702 h 3900674"/>
              <a:gd name="connsiteX9" fmla="*/ 5906982 w 6828816"/>
              <a:gd name="connsiteY9" fmla="*/ 2278850 h 3900674"/>
              <a:gd name="connsiteX10" fmla="*/ 5898935 w 6828816"/>
              <a:gd name="connsiteY10" fmla="*/ 2288469 h 3900674"/>
              <a:gd name="connsiteX11" fmla="*/ 5611259 w 6828816"/>
              <a:gd name="connsiteY11" fmla="*/ 2288469 h 3900674"/>
              <a:gd name="connsiteX12" fmla="*/ 5611259 w 6828816"/>
              <a:gd name="connsiteY12" fmla="*/ 2288468 h 3900674"/>
              <a:gd name="connsiteX13" fmla="*/ 5496998 w 6828816"/>
              <a:gd name="connsiteY13" fmla="*/ 2288468 h 3900674"/>
              <a:gd name="connsiteX14" fmla="*/ 5496998 w 6828816"/>
              <a:gd name="connsiteY14" fmla="*/ 2288469 h 3900674"/>
              <a:gd name="connsiteX15" fmla="*/ 5417371 w 6828816"/>
              <a:gd name="connsiteY15" fmla="*/ 2292489 h 3900674"/>
              <a:gd name="connsiteX16" fmla="*/ 4761202 w 6828816"/>
              <a:gd name="connsiteY16" fmla="*/ 2693863 h 3900674"/>
              <a:gd name="connsiteX17" fmla="*/ 4753808 w 6828816"/>
              <a:gd name="connsiteY17" fmla="*/ 2705789 h 3900674"/>
              <a:gd name="connsiteX18" fmla="*/ 4750829 w 6828816"/>
              <a:gd name="connsiteY18" fmla="*/ 2710316 h 3900674"/>
              <a:gd name="connsiteX19" fmla="*/ 4619199 w 6828816"/>
              <a:gd name="connsiteY19" fmla="*/ 3092820 h 3900674"/>
              <a:gd name="connsiteX20" fmla="*/ 4618893 w 6828816"/>
              <a:gd name="connsiteY20" fmla="*/ 3098872 h 3900674"/>
              <a:gd name="connsiteX21" fmla="*/ 5045558 w 6828816"/>
              <a:gd name="connsiteY21" fmla="*/ 3098872 h 3900674"/>
              <a:gd name="connsiteX22" fmla="*/ 4916721 w 6828816"/>
              <a:gd name="connsiteY22" fmla="*/ 3189475 h 3900674"/>
              <a:gd name="connsiteX23" fmla="*/ 2985545 w 6828816"/>
              <a:gd name="connsiteY23" fmla="*/ 3881319 h 3900674"/>
              <a:gd name="connsiteX24" fmla="*/ 2602280 w 6828816"/>
              <a:gd name="connsiteY24" fmla="*/ 3900672 h 3900674"/>
              <a:gd name="connsiteX25" fmla="*/ 2602280 w 6828816"/>
              <a:gd name="connsiteY25" fmla="*/ 3900674 h 3900674"/>
              <a:gd name="connsiteX26" fmla="*/ 2052317 w 6828816"/>
              <a:gd name="connsiteY26" fmla="*/ 3900674 h 3900674"/>
              <a:gd name="connsiteX27" fmla="*/ 2052317 w 6828816"/>
              <a:gd name="connsiteY27" fmla="*/ 3900672 h 3900674"/>
              <a:gd name="connsiteX28" fmla="*/ 0 w 6828816"/>
              <a:gd name="connsiteY28" fmla="*/ 3900672 h 3900674"/>
              <a:gd name="connsiteX29" fmla="*/ 0 w 6828816"/>
              <a:gd name="connsiteY29" fmla="*/ 657260 h 3900674"/>
              <a:gd name="connsiteX30" fmla="*/ 29292 w 6828816"/>
              <a:gd name="connsiteY30" fmla="*/ 637957 h 3900674"/>
              <a:gd name="connsiteX31" fmla="*/ 1846414 w 6828816"/>
              <a:gd name="connsiteY31" fmla="*/ 19355 h 3900674"/>
              <a:gd name="connsiteX32" fmla="*/ 2229678 w 6828816"/>
              <a:gd name="connsiteY32" fmla="*/ 2 h 390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28816" h="3900674">
                <a:moveTo>
                  <a:pt x="2229678" y="0"/>
                </a:moveTo>
                <a:lnTo>
                  <a:pt x="2779640" y="0"/>
                </a:lnTo>
                <a:lnTo>
                  <a:pt x="2779640" y="2"/>
                </a:lnTo>
                <a:lnTo>
                  <a:pt x="6828816" y="2"/>
                </a:lnTo>
                <a:lnTo>
                  <a:pt x="6827346" y="29132"/>
                </a:lnTo>
                <a:cubicBezTo>
                  <a:pt x="6762234" y="670277"/>
                  <a:pt x="6555798" y="1269643"/>
                  <a:pt x="6239679" y="1795587"/>
                </a:cubicBezTo>
                <a:lnTo>
                  <a:pt x="6128971" y="1967619"/>
                </a:lnTo>
                <a:lnTo>
                  <a:pt x="6131464" y="1967619"/>
                </a:lnTo>
                <a:lnTo>
                  <a:pt x="6042334" y="2098702"/>
                </a:lnTo>
                <a:cubicBezTo>
                  <a:pt x="5998768" y="2159966"/>
                  <a:pt x="5953631" y="2220034"/>
                  <a:pt x="5906982" y="2278850"/>
                </a:cubicBezTo>
                <a:lnTo>
                  <a:pt x="5898935" y="2288469"/>
                </a:lnTo>
                <a:lnTo>
                  <a:pt x="5611259" y="2288469"/>
                </a:lnTo>
                <a:lnTo>
                  <a:pt x="5611259" y="2288468"/>
                </a:lnTo>
                <a:lnTo>
                  <a:pt x="5496998" y="2288468"/>
                </a:lnTo>
                <a:lnTo>
                  <a:pt x="5496998" y="2288469"/>
                </a:lnTo>
                <a:lnTo>
                  <a:pt x="5417371" y="2292489"/>
                </a:lnTo>
                <a:cubicBezTo>
                  <a:pt x="5142369" y="2320417"/>
                  <a:pt x="4904363" y="2473492"/>
                  <a:pt x="4761202" y="2693863"/>
                </a:cubicBezTo>
                <a:lnTo>
                  <a:pt x="4753808" y="2705789"/>
                </a:lnTo>
                <a:lnTo>
                  <a:pt x="4750829" y="2710316"/>
                </a:lnTo>
                <a:cubicBezTo>
                  <a:pt x="4679767" y="2823252"/>
                  <a:pt x="4633370" y="2953272"/>
                  <a:pt x="4619199" y="3092820"/>
                </a:cubicBezTo>
                <a:lnTo>
                  <a:pt x="4618893" y="3098872"/>
                </a:lnTo>
                <a:lnTo>
                  <a:pt x="5045558" y="3098872"/>
                </a:lnTo>
                <a:lnTo>
                  <a:pt x="4916721" y="3189475"/>
                </a:lnTo>
                <a:cubicBezTo>
                  <a:pt x="4352640" y="3564422"/>
                  <a:pt x="3694645" y="3809306"/>
                  <a:pt x="2985545" y="3881319"/>
                </a:cubicBezTo>
                <a:lnTo>
                  <a:pt x="2602280" y="3900672"/>
                </a:lnTo>
                <a:lnTo>
                  <a:pt x="2602280" y="3900674"/>
                </a:lnTo>
                <a:lnTo>
                  <a:pt x="2052317" y="3900674"/>
                </a:lnTo>
                <a:lnTo>
                  <a:pt x="2052317" y="3900672"/>
                </a:lnTo>
                <a:lnTo>
                  <a:pt x="0" y="3900672"/>
                </a:lnTo>
                <a:lnTo>
                  <a:pt x="0" y="657260"/>
                </a:lnTo>
                <a:lnTo>
                  <a:pt x="29292" y="637957"/>
                </a:lnTo>
                <a:cubicBezTo>
                  <a:pt x="567278" y="304370"/>
                  <a:pt x="1184586" y="86568"/>
                  <a:pt x="1846414" y="19355"/>
                </a:cubicBezTo>
                <a:lnTo>
                  <a:pt x="2229678" y="2"/>
                </a:lnTo>
                <a:close/>
              </a:path>
            </a:pathLst>
          </a:custGeom>
        </p:spPr>
      </p:pic>
      <p:sp>
        <p:nvSpPr>
          <p:cNvPr id="6" name="Rectangle 5">
            <a:extLst>
              <a:ext uri="{FF2B5EF4-FFF2-40B4-BE49-F238E27FC236}">
                <a16:creationId xmlns:a16="http://schemas.microsoft.com/office/drawing/2014/main" id="{05BCF56C-F133-5F4B-9402-5879889EA35F}"/>
              </a:ext>
            </a:extLst>
          </p:cNvPr>
          <p:cNvSpPr/>
          <p:nvPr/>
        </p:nvSpPr>
        <p:spPr>
          <a:xfrm>
            <a:off x="596932" y="10127229"/>
            <a:ext cx="4352135" cy="215572"/>
          </a:xfrm>
          <a:prstGeom prst="rect">
            <a:avLst/>
          </a:prstGeom>
        </p:spPr>
        <p:txBody>
          <a:bodyPr wrap="square" lIns="91521" tIns="45762" rIns="91521" bIns="45762">
            <a:spAutoFit/>
          </a:bodyPr>
          <a:lstStyle/>
          <a:p>
            <a:pPr defTabSz="915221"/>
            <a:r>
              <a:rPr lang="en-IE" sz="800" baseline="30000" dirty="0">
                <a:solidFill>
                  <a:srgbClr val="58595B"/>
                </a:solidFill>
                <a:cs typeface="Calibri" panose="020F0502020204030204" pitchFamily="34" charset="0"/>
              </a:rPr>
              <a:t>1</a:t>
            </a:r>
            <a:r>
              <a:rPr lang="en-IE" sz="800" dirty="0">
                <a:solidFill>
                  <a:srgbClr val="58595B"/>
                </a:solidFill>
                <a:cs typeface="Calibri" panose="020F0502020204030204" pitchFamily="34" charset="0"/>
              </a:rPr>
              <a:t> The pedagogy of case studies | The Economics Network</a:t>
            </a:r>
          </a:p>
        </p:txBody>
      </p:sp>
    </p:spTree>
    <p:extLst>
      <p:ext uri="{BB962C8B-B14F-4D97-AF65-F5344CB8AC3E}">
        <p14:creationId xmlns:p14="http://schemas.microsoft.com/office/powerpoint/2010/main" val="5186020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4" y="446023"/>
            <a:ext cx="7562215" cy="7645400"/>
            <a:chOff x="-1587" y="446023"/>
            <a:chExt cx="7562215" cy="7645400"/>
          </a:xfrm>
        </p:grpSpPr>
        <p:sp>
          <p:nvSpPr>
            <p:cNvPr id="3" name="object 3"/>
            <p:cNvSpPr/>
            <p:nvPr/>
          </p:nvSpPr>
          <p:spPr>
            <a:xfrm>
              <a:off x="0" y="1788413"/>
              <a:ext cx="1044575" cy="12700"/>
            </a:xfrm>
            <a:custGeom>
              <a:avLst/>
              <a:gdLst/>
              <a:ahLst/>
              <a:cxnLst/>
              <a:rect l="l" t="t" r="r" b="b"/>
              <a:pathLst>
                <a:path w="1044575" h="12700">
                  <a:moveTo>
                    <a:pt x="1044575" y="0"/>
                  </a:moveTo>
                  <a:lnTo>
                    <a:pt x="0" y="0"/>
                  </a:lnTo>
                  <a:lnTo>
                    <a:pt x="0" y="12700"/>
                  </a:lnTo>
                  <a:lnTo>
                    <a:pt x="1044575" y="12700"/>
                  </a:lnTo>
                  <a:lnTo>
                    <a:pt x="1044575" y="0"/>
                  </a:lnTo>
                  <a:close/>
                </a:path>
              </a:pathLst>
            </a:custGeom>
            <a:solidFill>
              <a:srgbClr val="F5C15B"/>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2946400" y="5381243"/>
              <a:ext cx="1000125" cy="829945"/>
            </a:xfrm>
            <a:prstGeom prst="rect">
              <a:avLst/>
            </a:prstGeom>
          </p:spPr>
        </p:pic>
      </p:grpSp>
      <p:grpSp>
        <p:nvGrpSpPr>
          <p:cNvPr id="5" name="object 5"/>
          <p:cNvGrpSpPr/>
          <p:nvPr/>
        </p:nvGrpSpPr>
        <p:grpSpPr>
          <a:xfrm>
            <a:off x="3403603" y="9598672"/>
            <a:ext cx="3533775" cy="1085850"/>
            <a:chOff x="3403600" y="9598672"/>
            <a:chExt cx="3533775" cy="1085850"/>
          </a:xfrm>
        </p:grpSpPr>
        <p:sp>
          <p:nvSpPr>
            <p:cNvPr id="6" name="object 6"/>
            <p:cNvSpPr/>
            <p:nvPr/>
          </p:nvSpPr>
          <p:spPr>
            <a:xfrm>
              <a:off x="3409950" y="9605022"/>
              <a:ext cx="3521075" cy="1073150"/>
            </a:xfrm>
            <a:custGeom>
              <a:avLst/>
              <a:gdLst/>
              <a:ahLst/>
              <a:cxnLst/>
              <a:rect l="l" t="t" r="r" b="b"/>
              <a:pathLst>
                <a:path w="3521075" h="1073150">
                  <a:moveTo>
                    <a:pt x="0" y="1073148"/>
                  </a:moveTo>
                  <a:lnTo>
                    <a:pt x="67945" y="653415"/>
                  </a:lnTo>
                  <a:lnTo>
                    <a:pt x="307339" y="182880"/>
                  </a:lnTo>
                  <a:lnTo>
                    <a:pt x="807085" y="13970"/>
                  </a:lnTo>
                  <a:lnTo>
                    <a:pt x="1737995" y="0"/>
                  </a:lnTo>
                  <a:lnTo>
                    <a:pt x="3521075" y="0"/>
                  </a:lnTo>
                  <a:lnTo>
                    <a:pt x="3439795" y="909955"/>
                  </a:lnTo>
                  <a:lnTo>
                    <a:pt x="3369309" y="1073148"/>
                  </a:lnTo>
                </a:path>
              </a:pathLst>
            </a:custGeom>
            <a:ln w="12700">
              <a:solidFill>
                <a:srgbClr val="F5C15B"/>
              </a:solidFill>
            </a:ln>
          </p:spPr>
          <p:txBody>
            <a:bodyPr wrap="square" lIns="0" tIns="0" rIns="0" bIns="0" rtlCol="0"/>
            <a:lstStyle/>
            <a:p>
              <a:endParaRPr/>
            </a:p>
          </p:txBody>
        </p:sp>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4288789" y="9884422"/>
              <a:ext cx="134620" cy="115570"/>
            </a:xfrm>
            <a:prstGeom prst="rect">
              <a:avLst/>
            </a:prstGeom>
          </p:spPr>
        </p:pic>
        <p:sp>
          <p:nvSpPr>
            <p:cNvPr id="8" name="object 8"/>
            <p:cNvSpPr/>
            <p:nvPr/>
          </p:nvSpPr>
          <p:spPr>
            <a:xfrm>
              <a:off x="4231639" y="9942842"/>
              <a:ext cx="217804" cy="282575"/>
            </a:xfrm>
            <a:custGeom>
              <a:avLst/>
              <a:gdLst/>
              <a:ahLst/>
              <a:cxnLst/>
              <a:rect l="l" t="t" r="r" b="b"/>
              <a:pathLst>
                <a:path w="217804" h="282575">
                  <a:moveTo>
                    <a:pt x="116205" y="0"/>
                  </a:moveTo>
                  <a:lnTo>
                    <a:pt x="108585" y="635"/>
                  </a:lnTo>
                  <a:lnTo>
                    <a:pt x="102235" y="4445"/>
                  </a:lnTo>
                  <a:lnTo>
                    <a:pt x="97155" y="11430"/>
                  </a:lnTo>
                  <a:lnTo>
                    <a:pt x="62864" y="106045"/>
                  </a:lnTo>
                  <a:lnTo>
                    <a:pt x="57150" y="107315"/>
                  </a:lnTo>
                  <a:lnTo>
                    <a:pt x="49530" y="104140"/>
                  </a:lnTo>
                  <a:lnTo>
                    <a:pt x="46989" y="102235"/>
                  </a:lnTo>
                  <a:lnTo>
                    <a:pt x="40639" y="82550"/>
                  </a:lnTo>
                  <a:lnTo>
                    <a:pt x="38735" y="74930"/>
                  </a:lnTo>
                  <a:lnTo>
                    <a:pt x="33655" y="69850"/>
                  </a:lnTo>
                  <a:lnTo>
                    <a:pt x="27305" y="67945"/>
                  </a:lnTo>
                  <a:lnTo>
                    <a:pt x="17145" y="66675"/>
                  </a:lnTo>
                  <a:lnTo>
                    <a:pt x="6985" y="69850"/>
                  </a:lnTo>
                  <a:lnTo>
                    <a:pt x="635" y="76835"/>
                  </a:lnTo>
                  <a:lnTo>
                    <a:pt x="0" y="88265"/>
                  </a:lnTo>
                  <a:lnTo>
                    <a:pt x="30480" y="241935"/>
                  </a:lnTo>
                  <a:lnTo>
                    <a:pt x="31114" y="243205"/>
                  </a:lnTo>
                  <a:lnTo>
                    <a:pt x="139700" y="282575"/>
                  </a:lnTo>
                  <a:lnTo>
                    <a:pt x="141605" y="281940"/>
                  </a:lnTo>
                  <a:lnTo>
                    <a:pt x="158750" y="243840"/>
                  </a:lnTo>
                  <a:lnTo>
                    <a:pt x="184150" y="224790"/>
                  </a:lnTo>
                  <a:lnTo>
                    <a:pt x="201930" y="208280"/>
                  </a:lnTo>
                  <a:lnTo>
                    <a:pt x="212725" y="191770"/>
                  </a:lnTo>
                  <a:lnTo>
                    <a:pt x="217805" y="173990"/>
                  </a:lnTo>
                  <a:lnTo>
                    <a:pt x="217170" y="158115"/>
                  </a:lnTo>
                  <a:lnTo>
                    <a:pt x="211455" y="146050"/>
                  </a:lnTo>
                  <a:lnTo>
                    <a:pt x="203200" y="138430"/>
                  </a:lnTo>
                  <a:lnTo>
                    <a:pt x="192405" y="133350"/>
                  </a:lnTo>
                  <a:lnTo>
                    <a:pt x="189864" y="130810"/>
                  </a:lnTo>
                  <a:lnTo>
                    <a:pt x="156210" y="106680"/>
                  </a:lnTo>
                  <a:lnTo>
                    <a:pt x="154939" y="106045"/>
                  </a:lnTo>
                  <a:lnTo>
                    <a:pt x="154305" y="105410"/>
                  </a:lnTo>
                  <a:lnTo>
                    <a:pt x="154305" y="104140"/>
                  </a:lnTo>
                  <a:lnTo>
                    <a:pt x="151130" y="96520"/>
                  </a:lnTo>
                  <a:lnTo>
                    <a:pt x="121285" y="80010"/>
                  </a:lnTo>
                  <a:lnTo>
                    <a:pt x="120014" y="80010"/>
                  </a:lnTo>
                  <a:lnTo>
                    <a:pt x="118110" y="78105"/>
                  </a:lnTo>
                  <a:lnTo>
                    <a:pt x="137160" y="26035"/>
                  </a:lnTo>
                  <a:lnTo>
                    <a:pt x="138430" y="17780"/>
                  </a:lnTo>
                  <a:lnTo>
                    <a:pt x="135889" y="10795"/>
                  </a:lnTo>
                  <a:lnTo>
                    <a:pt x="130810" y="5080"/>
                  </a:lnTo>
                  <a:lnTo>
                    <a:pt x="123825" y="1270"/>
                  </a:lnTo>
                  <a:lnTo>
                    <a:pt x="116205" y="0"/>
                  </a:lnTo>
                  <a:close/>
                </a:path>
              </a:pathLst>
            </a:custGeom>
            <a:solidFill>
              <a:srgbClr val="CC912F"/>
            </a:solidFill>
          </p:spPr>
          <p:txBody>
            <a:bodyPr wrap="square" lIns="0" tIns="0" rIns="0" bIns="0" rtlCol="0"/>
            <a:lstStyle/>
            <a:p>
              <a:endParaRPr/>
            </a:p>
          </p:txBody>
        </p:sp>
      </p:grpSp>
      <p:sp>
        <p:nvSpPr>
          <p:cNvPr id="9" name="object 9"/>
          <p:cNvSpPr txBox="1">
            <a:spLocks noGrp="1"/>
          </p:cNvSpPr>
          <p:nvPr>
            <p:ph type="title"/>
          </p:nvPr>
        </p:nvSpPr>
        <p:spPr>
          <a:prstGeom prst="rect">
            <a:avLst/>
          </a:prstGeom>
        </p:spPr>
        <p:txBody>
          <a:bodyPr vert="horz" wrap="square" lIns="0" tIns="12697" rIns="0" bIns="0" rtlCol="0">
            <a:spAutoFit/>
          </a:bodyPr>
          <a:lstStyle/>
          <a:p>
            <a:pPr marL="12697">
              <a:spcBef>
                <a:spcPts val="100"/>
              </a:spcBef>
            </a:pPr>
            <a:r>
              <a:rPr dirty="0"/>
              <a:t>10</a:t>
            </a:r>
          </a:p>
        </p:txBody>
      </p:sp>
      <p:sp>
        <p:nvSpPr>
          <p:cNvPr id="10" name="object 10"/>
          <p:cNvSpPr txBox="1"/>
          <p:nvPr/>
        </p:nvSpPr>
        <p:spPr>
          <a:xfrm>
            <a:off x="1103175" y="1947417"/>
            <a:ext cx="5040630" cy="1380490"/>
          </a:xfrm>
          <a:prstGeom prst="rect">
            <a:avLst/>
          </a:prstGeom>
        </p:spPr>
        <p:txBody>
          <a:bodyPr vert="horz" wrap="square" lIns="0" tIns="158067" rIns="0" bIns="0" rtlCol="0">
            <a:spAutoFit/>
          </a:bodyPr>
          <a:lstStyle/>
          <a:p>
            <a:pPr marL="12697" marR="5077">
              <a:lnSpc>
                <a:spcPct val="73500"/>
              </a:lnSpc>
              <a:spcBef>
                <a:spcPts val="1245"/>
              </a:spcBef>
            </a:pPr>
            <a:r>
              <a:rPr sz="3600" spc="-300" dirty="0">
                <a:solidFill>
                  <a:srgbClr val="FFFFFF"/>
                </a:solidFill>
                <a:latin typeface="Microsoft Sans Serif"/>
                <a:cs typeface="Microsoft Sans Serif"/>
              </a:rPr>
              <a:t>DIGITALIZACIÓN/ </a:t>
            </a:r>
            <a:r>
              <a:rPr sz="3600" spc="-295" dirty="0">
                <a:solidFill>
                  <a:srgbClr val="FFFFFF"/>
                </a:solidFill>
                <a:latin typeface="Microsoft Sans Serif"/>
                <a:cs typeface="Microsoft Sans Serif"/>
              </a:rPr>
              <a:t> </a:t>
            </a:r>
            <a:r>
              <a:rPr sz="3600" spc="-535" dirty="0">
                <a:solidFill>
                  <a:srgbClr val="FFFFFF"/>
                </a:solidFill>
                <a:latin typeface="Microsoft Sans Serif"/>
                <a:cs typeface="Microsoft Sans Serif"/>
              </a:rPr>
              <a:t>R</a:t>
            </a:r>
            <a:r>
              <a:rPr sz="3600" spc="-481" dirty="0">
                <a:solidFill>
                  <a:srgbClr val="FFFFFF"/>
                </a:solidFill>
                <a:latin typeface="Microsoft Sans Serif"/>
                <a:cs typeface="Microsoft Sans Serif"/>
              </a:rPr>
              <a:t>E</a:t>
            </a:r>
            <a:r>
              <a:rPr sz="3600" spc="-487" dirty="0">
                <a:solidFill>
                  <a:srgbClr val="FFFFFF"/>
                </a:solidFill>
                <a:latin typeface="Microsoft Sans Serif"/>
                <a:cs typeface="Microsoft Sans Serif"/>
              </a:rPr>
              <a:t>SP</a:t>
            </a:r>
            <a:r>
              <a:rPr sz="3600" spc="-535" dirty="0">
                <a:solidFill>
                  <a:srgbClr val="FFFFFF"/>
                </a:solidFill>
                <a:latin typeface="Microsoft Sans Serif"/>
                <a:cs typeface="Microsoft Sans Serif"/>
              </a:rPr>
              <a:t>U</a:t>
            </a:r>
            <a:r>
              <a:rPr sz="3600" spc="-467" dirty="0">
                <a:solidFill>
                  <a:srgbClr val="FFFFFF"/>
                </a:solidFill>
                <a:latin typeface="Microsoft Sans Serif"/>
                <a:cs typeface="Microsoft Sans Serif"/>
              </a:rPr>
              <a:t>E</a:t>
            </a:r>
            <a:r>
              <a:rPr sz="3600" spc="-487" dirty="0">
                <a:solidFill>
                  <a:srgbClr val="FFFFFF"/>
                </a:solidFill>
                <a:latin typeface="Microsoft Sans Serif"/>
                <a:cs typeface="Microsoft Sans Serif"/>
              </a:rPr>
              <a:t>S</a:t>
            </a:r>
            <a:r>
              <a:rPr sz="3600" spc="-450" dirty="0">
                <a:solidFill>
                  <a:srgbClr val="FFFFFF"/>
                </a:solidFill>
                <a:latin typeface="Microsoft Sans Serif"/>
                <a:cs typeface="Microsoft Sans Serif"/>
              </a:rPr>
              <a:t>T</a:t>
            </a:r>
            <a:r>
              <a:rPr sz="3600" spc="-487" dirty="0">
                <a:solidFill>
                  <a:srgbClr val="FFFFFF"/>
                </a:solidFill>
                <a:latin typeface="Microsoft Sans Serif"/>
                <a:cs typeface="Microsoft Sans Serif"/>
              </a:rPr>
              <a:t>A</a:t>
            </a:r>
            <a:r>
              <a:rPr sz="3600" spc="-492" dirty="0">
                <a:solidFill>
                  <a:srgbClr val="FFFFFF"/>
                </a:solidFill>
                <a:latin typeface="Microsoft Sans Serif"/>
                <a:cs typeface="Microsoft Sans Serif"/>
              </a:rPr>
              <a:t>S</a:t>
            </a:r>
            <a:r>
              <a:rPr sz="3600" spc="-120" dirty="0">
                <a:solidFill>
                  <a:srgbClr val="FFFFFF"/>
                </a:solidFill>
                <a:latin typeface="Microsoft Sans Serif"/>
                <a:cs typeface="Microsoft Sans Serif"/>
              </a:rPr>
              <a:t> </a:t>
            </a:r>
            <a:r>
              <a:rPr sz="3600" spc="-204" dirty="0">
                <a:solidFill>
                  <a:srgbClr val="FFFFFF"/>
                </a:solidFill>
                <a:latin typeface="Microsoft Sans Serif"/>
                <a:cs typeface="Microsoft Sans Serif"/>
              </a:rPr>
              <a:t>I</a:t>
            </a:r>
            <a:r>
              <a:rPr sz="3600" spc="-525" dirty="0">
                <a:solidFill>
                  <a:srgbClr val="FFFFFF"/>
                </a:solidFill>
                <a:latin typeface="Microsoft Sans Serif"/>
                <a:cs typeface="Microsoft Sans Serif"/>
              </a:rPr>
              <a:t>N</a:t>
            </a:r>
            <a:r>
              <a:rPr sz="3600" spc="-535" dirty="0">
                <a:solidFill>
                  <a:srgbClr val="FFFFFF"/>
                </a:solidFill>
                <a:latin typeface="Microsoft Sans Serif"/>
                <a:cs typeface="Microsoft Sans Serif"/>
              </a:rPr>
              <a:t>N</a:t>
            </a:r>
            <a:r>
              <a:rPr sz="3600" spc="-530" dirty="0">
                <a:solidFill>
                  <a:srgbClr val="FFFFFF"/>
                </a:solidFill>
                <a:latin typeface="Microsoft Sans Serif"/>
                <a:cs typeface="Microsoft Sans Serif"/>
              </a:rPr>
              <a:t>OV</a:t>
            </a:r>
            <a:r>
              <a:rPr sz="3600" spc="-472" dirty="0">
                <a:solidFill>
                  <a:srgbClr val="FFFFFF"/>
                </a:solidFill>
                <a:latin typeface="Microsoft Sans Serif"/>
                <a:cs typeface="Microsoft Sans Serif"/>
              </a:rPr>
              <a:t>A</a:t>
            </a:r>
            <a:r>
              <a:rPr sz="3600" spc="-450" dirty="0">
                <a:solidFill>
                  <a:srgbClr val="FFFFFF"/>
                </a:solidFill>
                <a:latin typeface="Microsoft Sans Serif"/>
                <a:cs typeface="Microsoft Sans Serif"/>
              </a:rPr>
              <a:t>T</a:t>
            </a:r>
            <a:r>
              <a:rPr sz="3600" spc="-200" dirty="0">
                <a:solidFill>
                  <a:srgbClr val="FFFFFF"/>
                </a:solidFill>
                <a:latin typeface="Microsoft Sans Serif"/>
                <a:cs typeface="Microsoft Sans Serif"/>
              </a:rPr>
              <a:t>I</a:t>
            </a:r>
            <a:r>
              <a:rPr sz="3600" spc="-487" dirty="0">
                <a:solidFill>
                  <a:srgbClr val="FFFFFF"/>
                </a:solidFill>
                <a:latin typeface="Microsoft Sans Serif"/>
                <a:cs typeface="Microsoft Sans Serif"/>
              </a:rPr>
              <a:t>VA</a:t>
            </a:r>
            <a:r>
              <a:rPr sz="3600" spc="-295" dirty="0">
                <a:solidFill>
                  <a:srgbClr val="FFFFFF"/>
                </a:solidFill>
                <a:latin typeface="Microsoft Sans Serif"/>
                <a:cs typeface="Microsoft Sans Serif"/>
              </a:rPr>
              <a:t>S  </a:t>
            </a:r>
            <a:r>
              <a:rPr sz="3600" spc="-487" dirty="0">
                <a:solidFill>
                  <a:srgbClr val="FFFFFF"/>
                </a:solidFill>
                <a:latin typeface="Microsoft Sans Serif"/>
                <a:cs typeface="Microsoft Sans Serif"/>
              </a:rPr>
              <a:t>A</a:t>
            </a:r>
            <a:r>
              <a:rPr sz="3600" spc="-409" dirty="0">
                <a:solidFill>
                  <a:srgbClr val="FFFFFF"/>
                </a:solidFill>
                <a:latin typeface="Microsoft Sans Serif"/>
                <a:cs typeface="Microsoft Sans Serif"/>
              </a:rPr>
              <a:t>L</a:t>
            </a:r>
            <a:r>
              <a:rPr sz="3600" spc="-150" dirty="0">
                <a:solidFill>
                  <a:srgbClr val="FFFFFF"/>
                </a:solidFill>
                <a:latin typeface="Microsoft Sans Serif"/>
                <a:cs typeface="Microsoft Sans Serif"/>
              </a:rPr>
              <a:t> </a:t>
            </a:r>
            <a:r>
              <a:rPr sz="3600" spc="-535" dirty="0">
                <a:solidFill>
                  <a:srgbClr val="FFFFFF"/>
                </a:solidFill>
                <a:latin typeface="Microsoft Sans Serif"/>
                <a:cs typeface="Microsoft Sans Serif"/>
              </a:rPr>
              <a:t>C</a:t>
            </a:r>
            <a:r>
              <a:rPr sz="3600" spc="-530" dirty="0">
                <a:solidFill>
                  <a:srgbClr val="FFFFFF"/>
                </a:solidFill>
                <a:latin typeface="Microsoft Sans Serif"/>
                <a:cs typeface="Microsoft Sans Serif"/>
              </a:rPr>
              <a:t>OV</a:t>
            </a:r>
            <a:r>
              <a:rPr sz="3600" spc="-190" dirty="0">
                <a:solidFill>
                  <a:srgbClr val="FFFFFF"/>
                </a:solidFill>
                <a:latin typeface="Microsoft Sans Serif"/>
                <a:cs typeface="Microsoft Sans Serif"/>
              </a:rPr>
              <a:t>I</a:t>
            </a:r>
            <a:r>
              <a:rPr sz="3600" spc="-515" dirty="0">
                <a:solidFill>
                  <a:srgbClr val="FFFFFF"/>
                </a:solidFill>
                <a:latin typeface="Microsoft Sans Serif"/>
                <a:cs typeface="Microsoft Sans Serif"/>
              </a:rPr>
              <a:t>D</a:t>
            </a:r>
            <a:r>
              <a:rPr sz="3600" spc="-245" dirty="0">
                <a:solidFill>
                  <a:srgbClr val="FFFFFF"/>
                </a:solidFill>
                <a:latin typeface="Microsoft Sans Serif"/>
                <a:cs typeface="Microsoft Sans Serif"/>
              </a:rPr>
              <a:t>-</a:t>
            </a:r>
            <a:r>
              <a:rPr sz="3600" spc="-409" dirty="0">
                <a:solidFill>
                  <a:srgbClr val="FFFFFF"/>
                </a:solidFill>
                <a:latin typeface="Microsoft Sans Serif"/>
                <a:cs typeface="Microsoft Sans Serif"/>
              </a:rPr>
              <a:t>19</a:t>
            </a:r>
            <a:endParaRPr sz="3600">
              <a:latin typeface="Microsoft Sans Serif"/>
              <a:cs typeface="Microsoft Sans Serif"/>
            </a:endParaRPr>
          </a:p>
        </p:txBody>
      </p:sp>
      <p:sp>
        <p:nvSpPr>
          <p:cNvPr id="11" name="object 11"/>
          <p:cNvSpPr txBox="1"/>
          <p:nvPr/>
        </p:nvSpPr>
        <p:spPr>
          <a:xfrm>
            <a:off x="780087" y="7090031"/>
            <a:ext cx="3060700" cy="243653"/>
          </a:xfrm>
          <a:prstGeom prst="rect">
            <a:avLst/>
          </a:prstGeom>
        </p:spPr>
        <p:txBody>
          <a:bodyPr vert="horz" wrap="square" lIns="0" tIns="12697" rIns="0" bIns="0" rtlCol="0">
            <a:spAutoFit/>
          </a:bodyPr>
          <a:lstStyle/>
          <a:p>
            <a:pPr marR="346605" algn="r">
              <a:lnSpc>
                <a:spcPts val="1035"/>
              </a:lnSpc>
              <a:spcBef>
                <a:spcPts val="100"/>
              </a:spcBef>
            </a:pPr>
            <a:r>
              <a:rPr sz="900" spc="-35" dirty="0">
                <a:solidFill>
                  <a:srgbClr val="004448"/>
                </a:solidFill>
                <a:latin typeface="Microsoft Sans Serif"/>
                <a:cs typeface="Microsoft Sans Serif"/>
              </a:rPr>
              <a:t>PAG.</a:t>
            </a:r>
            <a:endParaRPr sz="900">
              <a:latin typeface="Microsoft Sans Serif"/>
              <a:cs typeface="Microsoft Sans Serif"/>
            </a:endParaRPr>
          </a:p>
          <a:p>
            <a:pPr marL="12697">
              <a:lnSpc>
                <a:spcPts val="795"/>
              </a:lnSpc>
            </a:pPr>
            <a:r>
              <a:rPr sz="700" spc="-5" dirty="0">
                <a:solidFill>
                  <a:srgbClr val="F5C15B"/>
                </a:solidFill>
                <a:latin typeface="Microsoft Sans Serif"/>
                <a:cs typeface="Microsoft Sans Serif"/>
              </a:rPr>
              <a:t>...........................................................................................................................</a:t>
            </a:r>
            <a:endParaRPr sz="700">
              <a:latin typeface="Microsoft Sans Serif"/>
              <a:cs typeface="Microsoft Sans Serif"/>
            </a:endParaRPr>
          </a:p>
        </p:txBody>
      </p:sp>
      <p:sp>
        <p:nvSpPr>
          <p:cNvPr id="12" name="object 12"/>
          <p:cNvSpPr txBox="1"/>
          <p:nvPr/>
        </p:nvSpPr>
        <p:spPr>
          <a:xfrm>
            <a:off x="778560" y="7303389"/>
            <a:ext cx="2719070" cy="1864995"/>
          </a:xfrm>
          <a:prstGeom prst="rect">
            <a:avLst/>
          </a:prstGeom>
        </p:spPr>
        <p:txBody>
          <a:bodyPr vert="horz" wrap="square" lIns="0" tIns="12062" rIns="0" bIns="0" rtlCol="0">
            <a:spAutoFit/>
          </a:bodyPr>
          <a:lstStyle/>
          <a:p>
            <a:pPr marL="394851" indent="-382788">
              <a:lnSpc>
                <a:spcPts val="2487"/>
              </a:lnSpc>
              <a:spcBef>
                <a:spcPts val="95"/>
              </a:spcBef>
              <a:buClr>
                <a:srgbClr val="F5C15B"/>
              </a:buClr>
              <a:buSzPct val="169230"/>
              <a:buFont typeface="Calibri"/>
              <a:buAutoNum type="arabicPlain" startAt="45"/>
              <a:tabLst>
                <a:tab pos="395485" algn="l"/>
                <a:tab pos="2549386" algn="l"/>
              </a:tabLst>
            </a:pPr>
            <a:r>
              <a:rPr sz="1300" spc="-140" dirty="0">
                <a:solidFill>
                  <a:srgbClr val="004448"/>
                </a:solidFill>
                <a:latin typeface="Microsoft Sans Serif"/>
                <a:cs typeface="Microsoft Sans Serif"/>
                <a:hlinkClick r:id="rId4" action="ppaction://hlinksldjump"/>
              </a:rPr>
              <a:t>E</a:t>
            </a:r>
            <a:r>
              <a:rPr sz="1300" spc="-125" dirty="0">
                <a:solidFill>
                  <a:srgbClr val="004448"/>
                </a:solidFill>
                <a:latin typeface="Microsoft Sans Serif"/>
                <a:cs typeface="Microsoft Sans Serif"/>
                <a:hlinkClick r:id="rId4" action="ppaction://hlinksldjump"/>
              </a:rPr>
              <a:t>L</a:t>
            </a:r>
            <a:r>
              <a:rPr sz="1300" spc="-60" dirty="0">
                <a:solidFill>
                  <a:srgbClr val="004448"/>
                </a:solidFill>
                <a:latin typeface="Microsoft Sans Serif"/>
                <a:cs typeface="Microsoft Sans Serif"/>
                <a:hlinkClick r:id="rId4" action="ppaction://hlinksldjump"/>
              </a:rPr>
              <a:t>I</a:t>
            </a:r>
            <a:r>
              <a:rPr sz="1300" spc="-140" dirty="0">
                <a:solidFill>
                  <a:srgbClr val="004448"/>
                </a:solidFill>
                <a:latin typeface="Microsoft Sans Serif"/>
                <a:cs typeface="Microsoft Sans Serif"/>
                <a:hlinkClick r:id="rId4" action="ppaction://hlinksldjump"/>
              </a:rPr>
              <a:t>K</a:t>
            </a:r>
            <a:r>
              <a:rPr sz="1300" spc="-150" dirty="0">
                <a:solidFill>
                  <a:srgbClr val="004448"/>
                </a:solidFill>
                <a:latin typeface="Microsoft Sans Serif"/>
                <a:cs typeface="Microsoft Sans Serif"/>
                <a:hlinkClick r:id="rId4" action="ppaction://hlinksldjump"/>
              </a:rPr>
              <a:t>A</a:t>
            </a:r>
            <a:r>
              <a:rPr sz="1300" spc="-80" dirty="0">
                <a:solidFill>
                  <a:srgbClr val="004448"/>
                </a:solidFill>
                <a:latin typeface="Microsoft Sans Serif"/>
                <a:cs typeface="Microsoft Sans Serif"/>
                <a:hlinkClick r:id="rId4" action="ppaction://hlinksldjump"/>
              </a:rPr>
              <a:t> </a:t>
            </a:r>
            <a:r>
              <a:rPr sz="1300" spc="-120" dirty="0">
                <a:solidFill>
                  <a:srgbClr val="004448"/>
                </a:solidFill>
                <a:latin typeface="Microsoft Sans Serif"/>
                <a:cs typeface="Microsoft Sans Serif"/>
                <a:hlinkClick r:id="rId4" action="ppaction://hlinksldjump"/>
              </a:rPr>
              <a:t>JA</a:t>
            </a:r>
            <a:r>
              <a:rPr sz="1300" spc="-160" dirty="0">
                <a:solidFill>
                  <a:srgbClr val="004448"/>
                </a:solidFill>
                <a:latin typeface="Microsoft Sans Serif"/>
                <a:cs typeface="Microsoft Sans Serif"/>
                <a:hlinkClick r:id="rId4" action="ppaction://hlinksldjump"/>
              </a:rPr>
              <a:t>N</a:t>
            </a:r>
            <a:r>
              <a:rPr sz="1300" spc="-85" dirty="0">
                <a:solidFill>
                  <a:srgbClr val="004448"/>
                </a:solidFill>
                <a:latin typeface="Microsoft Sans Serif"/>
                <a:cs typeface="Microsoft Sans Serif"/>
                <a:hlinkClick r:id="rId4" action="ppaction://hlinksldjump"/>
              </a:rPr>
              <a:t> </a:t>
            </a:r>
            <a:r>
              <a:rPr sz="1300" spc="-140" dirty="0">
                <a:solidFill>
                  <a:srgbClr val="004448"/>
                </a:solidFill>
                <a:latin typeface="Microsoft Sans Serif"/>
                <a:cs typeface="Microsoft Sans Serif"/>
                <a:hlinkClick r:id="rId4" action="ppaction://hlinksldjump"/>
              </a:rPr>
              <a:t>PROJEC</a:t>
            </a:r>
            <a:r>
              <a:rPr sz="1300" spc="-135" dirty="0">
                <a:solidFill>
                  <a:srgbClr val="004448"/>
                </a:solidFill>
                <a:latin typeface="Microsoft Sans Serif"/>
                <a:cs typeface="Microsoft Sans Serif"/>
                <a:hlinkClick r:id="rId4" action="ppaction://hlinksldjump"/>
              </a:rPr>
              <a:t>T</a:t>
            </a:r>
            <a:r>
              <a:rPr sz="1300" dirty="0">
                <a:solidFill>
                  <a:srgbClr val="004448"/>
                </a:solidFill>
                <a:latin typeface="Microsoft Sans Serif"/>
                <a:cs typeface="Microsoft Sans Serif"/>
                <a:hlinkClick r:id="rId4" action="ppaction://hlinksldjump"/>
              </a:rPr>
              <a:t>	</a:t>
            </a:r>
            <a:r>
              <a:rPr sz="1300" spc="-114" dirty="0">
                <a:solidFill>
                  <a:srgbClr val="004448"/>
                </a:solidFill>
                <a:latin typeface="Microsoft Sans Serif"/>
                <a:cs typeface="Microsoft Sans Serif"/>
                <a:hlinkClick r:id="rId4" action="ppaction://hlinksldjump"/>
              </a:rPr>
              <a:t>62</a:t>
            </a:r>
            <a:endParaRPr sz="1300">
              <a:latin typeface="Microsoft Sans Serif"/>
              <a:cs typeface="Microsoft Sans Serif"/>
            </a:endParaRPr>
          </a:p>
          <a:p>
            <a:pPr marL="394851" indent="-382788">
              <a:lnSpc>
                <a:spcPts val="2322"/>
              </a:lnSpc>
              <a:buClr>
                <a:srgbClr val="F5C15B"/>
              </a:buClr>
              <a:buSzPct val="169230"/>
              <a:buFont typeface="Calibri"/>
              <a:buAutoNum type="arabicPlain" startAt="45"/>
              <a:tabLst>
                <a:tab pos="395485" algn="l"/>
                <a:tab pos="2549386" algn="l"/>
              </a:tabLst>
            </a:pPr>
            <a:r>
              <a:rPr sz="1300" spc="-140" dirty="0">
                <a:solidFill>
                  <a:srgbClr val="004448"/>
                </a:solidFill>
                <a:latin typeface="Microsoft Sans Serif"/>
                <a:cs typeface="Microsoft Sans Serif"/>
                <a:hlinkClick r:id="rId5" action="ppaction://hlinksldjump"/>
              </a:rPr>
              <a:t>BA</a:t>
            </a:r>
            <a:r>
              <a:rPr sz="1300" spc="-130" dirty="0">
                <a:solidFill>
                  <a:srgbClr val="004448"/>
                </a:solidFill>
                <a:latin typeface="Microsoft Sans Serif"/>
                <a:cs typeface="Microsoft Sans Serif"/>
                <a:hlinkClick r:id="rId5" action="ppaction://hlinksldjump"/>
              </a:rPr>
              <a:t>K</a:t>
            </a:r>
            <a:r>
              <a:rPr sz="1300" spc="-140" dirty="0">
                <a:solidFill>
                  <a:srgbClr val="004448"/>
                </a:solidFill>
                <a:latin typeface="Microsoft Sans Serif"/>
                <a:cs typeface="Microsoft Sans Serif"/>
                <a:hlinkClick r:id="rId5" action="ppaction://hlinksldjump"/>
              </a:rPr>
              <a:t>E</a:t>
            </a:r>
            <a:r>
              <a:rPr sz="1300" spc="-160" dirty="0">
                <a:solidFill>
                  <a:srgbClr val="004448"/>
                </a:solidFill>
                <a:latin typeface="Microsoft Sans Serif"/>
                <a:cs typeface="Microsoft Sans Serif"/>
                <a:hlinkClick r:id="rId5" action="ppaction://hlinksldjump"/>
              </a:rPr>
              <a:t>D</a:t>
            </a:r>
            <a:r>
              <a:rPr sz="1300" spc="-70" dirty="0">
                <a:solidFill>
                  <a:srgbClr val="004448"/>
                </a:solidFill>
                <a:latin typeface="Microsoft Sans Serif"/>
                <a:cs typeface="Microsoft Sans Serif"/>
                <a:hlinkClick r:id="rId5" action="ppaction://hlinksldjump"/>
              </a:rPr>
              <a:t> </a:t>
            </a:r>
            <a:r>
              <a:rPr sz="1300" spc="-55" dirty="0">
                <a:solidFill>
                  <a:srgbClr val="004448"/>
                </a:solidFill>
                <a:latin typeface="Microsoft Sans Serif"/>
                <a:cs typeface="Microsoft Sans Serif"/>
                <a:hlinkClick r:id="rId5" action="ppaction://hlinksldjump"/>
              </a:rPr>
              <a:t>I</a:t>
            </a:r>
            <a:r>
              <a:rPr sz="1300" spc="-160" dirty="0">
                <a:solidFill>
                  <a:srgbClr val="004448"/>
                </a:solidFill>
                <a:latin typeface="Microsoft Sans Serif"/>
                <a:cs typeface="Microsoft Sans Serif"/>
                <a:hlinkClick r:id="rId5" action="ppaction://hlinksldjump"/>
              </a:rPr>
              <a:t>N</a:t>
            </a:r>
            <a:r>
              <a:rPr sz="1300" spc="-70" dirty="0">
                <a:solidFill>
                  <a:srgbClr val="004448"/>
                </a:solidFill>
                <a:latin typeface="Microsoft Sans Serif"/>
                <a:cs typeface="Microsoft Sans Serif"/>
                <a:hlinkClick r:id="rId5" action="ppaction://hlinksldjump"/>
              </a:rPr>
              <a:t> </a:t>
            </a:r>
            <a:r>
              <a:rPr sz="1300" spc="-140" dirty="0">
                <a:solidFill>
                  <a:srgbClr val="004448"/>
                </a:solidFill>
                <a:latin typeface="Microsoft Sans Serif"/>
                <a:cs typeface="Microsoft Sans Serif"/>
                <a:hlinkClick r:id="rId5" action="ppaction://hlinksldjump"/>
              </a:rPr>
              <a:t>B</a:t>
            </a:r>
            <a:r>
              <a:rPr sz="1300" spc="-150" dirty="0">
                <a:solidFill>
                  <a:srgbClr val="004448"/>
                </a:solidFill>
                <a:latin typeface="Microsoft Sans Serif"/>
                <a:cs typeface="Microsoft Sans Serif"/>
                <a:hlinkClick r:id="rId5" action="ppaction://hlinksldjump"/>
              </a:rPr>
              <a:t>R</a:t>
            </a:r>
            <a:r>
              <a:rPr sz="1300" spc="-55" dirty="0">
                <a:solidFill>
                  <a:srgbClr val="004448"/>
                </a:solidFill>
                <a:latin typeface="Microsoft Sans Serif"/>
                <a:cs typeface="Microsoft Sans Serif"/>
                <a:hlinkClick r:id="rId5" action="ppaction://hlinksldjump"/>
              </a:rPr>
              <a:t>I</a:t>
            </a:r>
            <a:r>
              <a:rPr sz="1300" spc="-140" dirty="0">
                <a:solidFill>
                  <a:srgbClr val="004448"/>
                </a:solidFill>
                <a:latin typeface="Microsoft Sans Serif"/>
                <a:cs typeface="Microsoft Sans Serif"/>
                <a:hlinkClick r:id="rId5" action="ppaction://hlinksldjump"/>
              </a:rPr>
              <a:t>C</a:t>
            </a:r>
            <a:r>
              <a:rPr sz="1300" spc="-150" dirty="0">
                <a:solidFill>
                  <a:srgbClr val="004448"/>
                </a:solidFill>
                <a:latin typeface="Microsoft Sans Serif"/>
                <a:cs typeface="Microsoft Sans Serif"/>
                <a:hlinkClick r:id="rId5" action="ppaction://hlinksldjump"/>
              </a:rPr>
              <a:t>K</a:t>
            </a:r>
            <a:r>
              <a:rPr sz="1300" dirty="0">
                <a:solidFill>
                  <a:srgbClr val="004448"/>
                </a:solidFill>
                <a:latin typeface="Microsoft Sans Serif"/>
                <a:cs typeface="Microsoft Sans Serif"/>
                <a:hlinkClick r:id="rId5" action="ppaction://hlinksldjump"/>
              </a:rPr>
              <a:t>	</a:t>
            </a:r>
            <a:r>
              <a:rPr sz="1300" spc="-114" dirty="0">
                <a:solidFill>
                  <a:srgbClr val="004448"/>
                </a:solidFill>
                <a:latin typeface="Microsoft Sans Serif"/>
                <a:cs typeface="Microsoft Sans Serif"/>
                <a:hlinkClick r:id="rId5" action="ppaction://hlinksldjump"/>
              </a:rPr>
              <a:t>63</a:t>
            </a:r>
            <a:endParaRPr sz="1300">
              <a:latin typeface="Microsoft Sans Serif"/>
              <a:cs typeface="Microsoft Sans Serif"/>
            </a:endParaRPr>
          </a:p>
          <a:p>
            <a:pPr marL="394851" indent="-382788">
              <a:lnSpc>
                <a:spcPts val="2297"/>
              </a:lnSpc>
              <a:buClr>
                <a:srgbClr val="F5C15B"/>
              </a:buClr>
              <a:buSzPct val="169230"/>
              <a:buFont typeface="Calibri"/>
              <a:buAutoNum type="arabicPlain" startAt="45"/>
              <a:tabLst>
                <a:tab pos="395485" algn="l"/>
                <a:tab pos="2558274" algn="l"/>
              </a:tabLst>
            </a:pPr>
            <a:r>
              <a:rPr sz="1300" spc="-185" dirty="0">
                <a:solidFill>
                  <a:srgbClr val="004448"/>
                </a:solidFill>
                <a:latin typeface="Microsoft Sans Serif"/>
                <a:cs typeface="Microsoft Sans Serif"/>
                <a:hlinkClick r:id="rId6" action="ppaction://hlinksldjump"/>
              </a:rPr>
              <a:t>S</a:t>
            </a:r>
            <a:r>
              <a:rPr sz="1300" spc="-200" dirty="0">
                <a:solidFill>
                  <a:srgbClr val="004448"/>
                </a:solidFill>
                <a:latin typeface="Microsoft Sans Serif"/>
                <a:cs typeface="Microsoft Sans Serif"/>
                <a:hlinkClick r:id="rId6" action="ppaction://hlinksldjump"/>
              </a:rPr>
              <a:t>OC</a:t>
            </a:r>
            <a:r>
              <a:rPr sz="1300" spc="-70" dirty="0">
                <a:solidFill>
                  <a:srgbClr val="004448"/>
                </a:solidFill>
                <a:latin typeface="Microsoft Sans Serif"/>
                <a:cs typeface="Microsoft Sans Serif"/>
                <a:hlinkClick r:id="rId6" action="ppaction://hlinksldjump"/>
              </a:rPr>
              <a:t>I</a:t>
            </a:r>
            <a:r>
              <a:rPr sz="1300" spc="-170" dirty="0">
                <a:solidFill>
                  <a:srgbClr val="004448"/>
                </a:solidFill>
                <a:latin typeface="Microsoft Sans Serif"/>
                <a:cs typeface="Microsoft Sans Serif"/>
                <a:hlinkClick r:id="rId6" action="ppaction://hlinksldjump"/>
              </a:rPr>
              <a:t>AL</a:t>
            </a:r>
            <a:r>
              <a:rPr sz="1300" spc="10" dirty="0">
                <a:solidFill>
                  <a:srgbClr val="004448"/>
                </a:solidFill>
                <a:latin typeface="Microsoft Sans Serif"/>
                <a:cs typeface="Microsoft Sans Serif"/>
                <a:hlinkClick r:id="rId6" action="ppaction://hlinksldjump"/>
              </a:rPr>
              <a:t> </a:t>
            </a:r>
            <a:r>
              <a:rPr sz="1300" spc="-200" dirty="0">
                <a:solidFill>
                  <a:srgbClr val="004448"/>
                </a:solidFill>
                <a:latin typeface="Microsoft Sans Serif"/>
                <a:cs typeface="Microsoft Sans Serif"/>
                <a:hlinkClick r:id="rId6" action="ppaction://hlinksldjump"/>
              </a:rPr>
              <a:t>C</a:t>
            </a:r>
            <a:r>
              <a:rPr sz="1300" spc="-185" dirty="0">
                <a:solidFill>
                  <a:srgbClr val="004448"/>
                </a:solidFill>
                <a:latin typeface="Microsoft Sans Serif"/>
                <a:cs typeface="Microsoft Sans Serif"/>
                <a:hlinkClick r:id="rId6" action="ppaction://hlinksldjump"/>
              </a:rPr>
              <a:t>A</a:t>
            </a:r>
            <a:r>
              <a:rPr sz="1300" spc="-155" dirty="0">
                <a:solidFill>
                  <a:srgbClr val="004448"/>
                </a:solidFill>
                <a:latin typeface="Microsoft Sans Serif"/>
                <a:cs typeface="Microsoft Sans Serif"/>
                <a:hlinkClick r:id="rId6" action="ppaction://hlinksldjump"/>
              </a:rPr>
              <a:t>F</a:t>
            </a:r>
            <a:r>
              <a:rPr sz="1300" spc="-185" dirty="0">
                <a:solidFill>
                  <a:srgbClr val="004448"/>
                </a:solidFill>
                <a:latin typeface="Microsoft Sans Serif"/>
                <a:cs typeface="Microsoft Sans Serif"/>
                <a:hlinkClick r:id="rId6" action="ppaction://hlinksldjump"/>
              </a:rPr>
              <a:t>É</a:t>
            </a:r>
            <a:r>
              <a:rPr sz="1300" dirty="0">
                <a:solidFill>
                  <a:srgbClr val="004448"/>
                </a:solidFill>
                <a:latin typeface="Microsoft Sans Serif"/>
                <a:cs typeface="Microsoft Sans Serif"/>
                <a:hlinkClick r:id="rId6" action="ppaction://hlinksldjump"/>
              </a:rPr>
              <a:t> </a:t>
            </a:r>
            <a:r>
              <a:rPr sz="1300" spc="-175" dirty="0">
                <a:solidFill>
                  <a:srgbClr val="004448"/>
                </a:solidFill>
                <a:latin typeface="Microsoft Sans Serif"/>
                <a:cs typeface="Microsoft Sans Serif"/>
                <a:hlinkClick r:id="rId6" action="ppaction://hlinksldjump"/>
              </a:rPr>
              <a:t>B</a:t>
            </a:r>
            <a:r>
              <a:rPr sz="1300" spc="-195" dirty="0">
                <a:solidFill>
                  <a:srgbClr val="004448"/>
                </a:solidFill>
                <a:latin typeface="Microsoft Sans Serif"/>
                <a:cs typeface="Microsoft Sans Serif"/>
                <a:hlinkClick r:id="rId6" action="ppaction://hlinksldjump"/>
              </a:rPr>
              <a:t>AR</a:t>
            </a:r>
            <a:r>
              <a:rPr sz="1300" spc="10" dirty="0">
                <a:solidFill>
                  <a:srgbClr val="004448"/>
                </a:solidFill>
                <a:latin typeface="Microsoft Sans Serif"/>
                <a:cs typeface="Microsoft Sans Serif"/>
                <a:hlinkClick r:id="rId6" action="ppaction://hlinksldjump"/>
              </a:rPr>
              <a:t> </a:t>
            </a:r>
            <a:r>
              <a:rPr sz="1300" spc="-185" dirty="0">
                <a:solidFill>
                  <a:srgbClr val="004448"/>
                </a:solidFill>
                <a:latin typeface="Microsoft Sans Serif"/>
                <a:cs typeface="Microsoft Sans Serif"/>
                <a:hlinkClick r:id="rId6" action="ppaction://hlinksldjump"/>
              </a:rPr>
              <a:t>&amp;</a:t>
            </a:r>
            <a:r>
              <a:rPr sz="1300" spc="10" dirty="0">
                <a:solidFill>
                  <a:srgbClr val="004448"/>
                </a:solidFill>
                <a:latin typeface="Microsoft Sans Serif"/>
                <a:cs typeface="Microsoft Sans Serif"/>
                <a:hlinkClick r:id="rId6" action="ppaction://hlinksldjump"/>
              </a:rPr>
              <a:t> </a:t>
            </a:r>
            <a:r>
              <a:rPr sz="1300" spc="-185" dirty="0">
                <a:solidFill>
                  <a:srgbClr val="004448"/>
                </a:solidFill>
                <a:latin typeface="Microsoft Sans Serif"/>
                <a:cs typeface="Microsoft Sans Serif"/>
                <a:hlinkClick r:id="rId6" action="ppaction://hlinksldjump"/>
              </a:rPr>
              <a:t>K</a:t>
            </a:r>
            <a:r>
              <a:rPr sz="1300" spc="-70" dirty="0">
                <a:solidFill>
                  <a:srgbClr val="004448"/>
                </a:solidFill>
                <a:latin typeface="Microsoft Sans Serif"/>
                <a:cs typeface="Microsoft Sans Serif"/>
                <a:hlinkClick r:id="rId6" action="ppaction://hlinksldjump"/>
              </a:rPr>
              <a:t>I</a:t>
            </a:r>
            <a:r>
              <a:rPr sz="1300" spc="-165" dirty="0">
                <a:solidFill>
                  <a:srgbClr val="004448"/>
                </a:solidFill>
                <a:latin typeface="Microsoft Sans Serif"/>
                <a:cs typeface="Microsoft Sans Serif"/>
                <a:hlinkClick r:id="rId6" action="ppaction://hlinksldjump"/>
              </a:rPr>
              <a:t>T</a:t>
            </a:r>
            <a:r>
              <a:rPr sz="1300" spc="-200" dirty="0">
                <a:solidFill>
                  <a:srgbClr val="004448"/>
                </a:solidFill>
                <a:latin typeface="Microsoft Sans Serif"/>
                <a:cs typeface="Microsoft Sans Serif"/>
                <a:hlinkClick r:id="rId6" action="ppaction://hlinksldjump"/>
              </a:rPr>
              <a:t>C</a:t>
            </a:r>
            <a:r>
              <a:rPr sz="1300" spc="-190" dirty="0">
                <a:solidFill>
                  <a:srgbClr val="004448"/>
                </a:solidFill>
                <a:latin typeface="Microsoft Sans Serif"/>
                <a:cs typeface="Microsoft Sans Serif"/>
                <a:hlinkClick r:id="rId6" action="ppaction://hlinksldjump"/>
              </a:rPr>
              <a:t>H</a:t>
            </a:r>
            <a:r>
              <a:rPr sz="1300" spc="-195" dirty="0">
                <a:solidFill>
                  <a:srgbClr val="004448"/>
                </a:solidFill>
                <a:latin typeface="Microsoft Sans Serif"/>
                <a:cs typeface="Microsoft Sans Serif"/>
                <a:hlinkClick r:id="rId6" action="ppaction://hlinksldjump"/>
              </a:rPr>
              <a:t>EN</a:t>
            </a:r>
            <a:r>
              <a:rPr sz="1300" dirty="0">
                <a:solidFill>
                  <a:srgbClr val="004448"/>
                </a:solidFill>
                <a:latin typeface="Microsoft Sans Serif"/>
                <a:cs typeface="Microsoft Sans Serif"/>
                <a:hlinkClick r:id="rId6" action="ppaction://hlinksldjump"/>
              </a:rPr>
              <a:t>	</a:t>
            </a:r>
            <a:r>
              <a:rPr sz="1300" spc="-150" dirty="0">
                <a:solidFill>
                  <a:srgbClr val="004448"/>
                </a:solidFill>
                <a:latin typeface="Microsoft Sans Serif"/>
                <a:cs typeface="Microsoft Sans Serif"/>
                <a:hlinkClick r:id="rId6" action="ppaction://hlinksldjump"/>
              </a:rPr>
              <a:t>64</a:t>
            </a:r>
            <a:endParaRPr sz="1300">
              <a:latin typeface="Microsoft Sans Serif"/>
              <a:cs typeface="Microsoft Sans Serif"/>
            </a:endParaRPr>
          </a:p>
          <a:p>
            <a:pPr marL="394851" indent="-382788">
              <a:lnSpc>
                <a:spcPts val="2297"/>
              </a:lnSpc>
              <a:buClr>
                <a:srgbClr val="F5C15B"/>
              </a:buClr>
              <a:buSzPct val="169230"/>
              <a:buFont typeface="Calibri"/>
              <a:buAutoNum type="arabicPlain" startAt="45"/>
              <a:tabLst>
                <a:tab pos="395485" algn="l"/>
                <a:tab pos="2558274" algn="l"/>
              </a:tabLst>
            </a:pPr>
            <a:r>
              <a:rPr sz="1300" spc="-200" dirty="0">
                <a:solidFill>
                  <a:srgbClr val="004448"/>
                </a:solidFill>
                <a:latin typeface="Microsoft Sans Serif"/>
                <a:cs typeface="Microsoft Sans Serif"/>
                <a:hlinkClick r:id="rId7" action="ppaction://hlinksldjump"/>
              </a:rPr>
              <a:t>RO</a:t>
            </a:r>
            <a:r>
              <a:rPr sz="1300" spc="-175" dirty="0">
                <a:solidFill>
                  <a:srgbClr val="004448"/>
                </a:solidFill>
                <a:latin typeface="Microsoft Sans Serif"/>
                <a:cs typeface="Microsoft Sans Serif"/>
                <a:hlinkClick r:id="rId7" action="ppaction://hlinksldjump"/>
              </a:rPr>
              <a:t>Y</a:t>
            </a:r>
            <a:r>
              <a:rPr sz="1300" spc="-170" dirty="0">
                <a:solidFill>
                  <a:srgbClr val="004448"/>
                </a:solidFill>
                <a:latin typeface="Microsoft Sans Serif"/>
                <a:cs typeface="Microsoft Sans Serif"/>
                <a:hlinkClick r:id="rId7" action="ppaction://hlinksldjump"/>
              </a:rPr>
              <a:t>AL</a:t>
            </a:r>
            <a:r>
              <a:rPr sz="1300" spc="-75" dirty="0">
                <a:solidFill>
                  <a:srgbClr val="004448"/>
                </a:solidFill>
                <a:latin typeface="Microsoft Sans Serif"/>
                <a:cs typeface="Microsoft Sans Serif"/>
                <a:hlinkClick r:id="rId7" action="ppaction://hlinksldjump"/>
              </a:rPr>
              <a:t> </a:t>
            </a:r>
            <a:r>
              <a:rPr sz="1300" spc="-190" dirty="0">
                <a:solidFill>
                  <a:srgbClr val="004448"/>
                </a:solidFill>
                <a:latin typeface="Microsoft Sans Serif"/>
                <a:cs typeface="Microsoft Sans Serif"/>
                <a:hlinkClick r:id="rId7" action="ppaction://hlinksldjump"/>
              </a:rPr>
              <a:t>N</a:t>
            </a:r>
            <a:r>
              <a:rPr sz="1300" spc="-185" dirty="0">
                <a:solidFill>
                  <a:srgbClr val="004448"/>
                </a:solidFill>
                <a:latin typeface="Microsoft Sans Serif"/>
                <a:cs typeface="Microsoft Sans Serif"/>
                <a:hlinkClick r:id="rId7" action="ppaction://hlinksldjump"/>
              </a:rPr>
              <a:t>A</a:t>
            </a:r>
            <a:r>
              <a:rPr sz="1300" spc="-155" dirty="0">
                <a:solidFill>
                  <a:srgbClr val="004448"/>
                </a:solidFill>
                <a:latin typeface="Microsoft Sans Serif"/>
                <a:cs typeface="Microsoft Sans Serif"/>
                <a:hlinkClick r:id="rId7" action="ppaction://hlinksldjump"/>
              </a:rPr>
              <a:t>T</a:t>
            </a:r>
            <a:r>
              <a:rPr sz="1300" spc="-200" dirty="0">
                <a:solidFill>
                  <a:srgbClr val="004448"/>
                </a:solidFill>
                <a:latin typeface="Microsoft Sans Serif"/>
                <a:cs typeface="Microsoft Sans Serif"/>
                <a:hlinkClick r:id="rId7" action="ppaction://hlinksldjump"/>
              </a:rPr>
              <a:t>U</a:t>
            </a:r>
            <a:r>
              <a:rPr sz="1300" spc="-190" dirty="0">
                <a:solidFill>
                  <a:srgbClr val="004448"/>
                </a:solidFill>
                <a:latin typeface="Microsoft Sans Serif"/>
                <a:cs typeface="Microsoft Sans Serif"/>
                <a:hlinkClick r:id="rId7" action="ppaction://hlinksldjump"/>
              </a:rPr>
              <a:t>R</a:t>
            </a:r>
            <a:r>
              <a:rPr sz="1300" spc="-185" dirty="0">
                <a:solidFill>
                  <a:srgbClr val="004448"/>
                </a:solidFill>
                <a:latin typeface="Microsoft Sans Serif"/>
                <a:cs typeface="Microsoft Sans Serif"/>
                <a:hlinkClick r:id="rId7" action="ppaction://hlinksldjump"/>
              </a:rPr>
              <a:t>E</a:t>
            </a:r>
            <a:r>
              <a:rPr sz="1300" dirty="0">
                <a:solidFill>
                  <a:srgbClr val="004448"/>
                </a:solidFill>
                <a:latin typeface="Microsoft Sans Serif"/>
                <a:cs typeface="Microsoft Sans Serif"/>
                <a:hlinkClick r:id="rId7" action="ppaction://hlinksldjump"/>
              </a:rPr>
              <a:t>	</a:t>
            </a:r>
            <a:r>
              <a:rPr sz="1300" spc="-150" dirty="0">
                <a:solidFill>
                  <a:srgbClr val="004448"/>
                </a:solidFill>
                <a:latin typeface="Microsoft Sans Serif"/>
                <a:cs typeface="Microsoft Sans Serif"/>
                <a:hlinkClick r:id="rId7" action="ppaction://hlinksldjump"/>
              </a:rPr>
              <a:t>65</a:t>
            </a:r>
            <a:endParaRPr sz="1300">
              <a:latin typeface="Microsoft Sans Serif"/>
              <a:cs typeface="Microsoft Sans Serif"/>
            </a:endParaRPr>
          </a:p>
          <a:p>
            <a:pPr marL="394851" indent="-382788">
              <a:lnSpc>
                <a:spcPts val="2452"/>
              </a:lnSpc>
              <a:buClr>
                <a:srgbClr val="F5C15B"/>
              </a:buClr>
              <a:buSzPct val="169230"/>
              <a:buFont typeface="Calibri"/>
              <a:buAutoNum type="arabicPlain" startAt="45"/>
              <a:tabLst>
                <a:tab pos="395485" algn="l"/>
                <a:tab pos="2549386" algn="l"/>
              </a:tabLst>
            </a:pPr>
            <a:r>
              <a:rPr sz="1300" spc="-125" dirty="0">
                <a:solidFill>
                  <a:srgbClr val="004448"/>
                </a:solidFill>
                <a:latin typeface="Microsoft Sans Serif"/>
                <a:cs typeface="Microsoft Sans Serif"/>
                <a:hlinkClick r:id="rId8" action="ppaction://hlinksldjump"/>
              </a:rPr>
              <a:t>F</a:t>
            </a:r>
            <a:r>
              <a:rPr sz="1300" spc="-150" dirty="0">
                <a:solidFill>
                  <a:srgbClr val="004448"/>
                </a:solidFill>
                <a:latin typeface="Microsoft Sans Serif"/>
                <a:cs typeface="Microsoft Sans Serif"/>
                <a:hlinkClick r:id="rId8" action="ppaction://hlinksldjump"/>
              </a:rPr>
              <a:t>U</a:t>
            </a:r>
            <a:r>
              <a:rPr sz="1300" spc="-125" dirty="0">
                <a:solidFill>
                  <a:srgbClr val="004448"/>
                </a:solidFill>
                <a:latin typeface="Microsoft Sans Serif"/>
                <a:cs typeface="Microsoft Sans Serif"/>
                <a:hlinkClick r:id="rId8" action="ppaction://hlinksldjump"/>
              </a:rPr>
              <a:t>LL</a:t>
            </a:r>
            <a:r>
              <a:rPr sz="1300" spc="-80" dirty="0">
                <a:solidFill>
                  <a:srgbClr val="004448"/>
                </a:solidFill>
                <a:latin typeface="Microsoft Sans Serif"/>
                <a:cs typeface="Microsoft Sans Serif"/>
                <a:hlinkClick r:id="rId8" action="ppaction://hlinksldjump"/>
              </a:rPr>
              <a:t> </a:t>
            </a:r>
            <a:r>
              <a:rPr sz="1300" spc="-165" dirty="0">
                <a:solidFill>
                  <a:srgbClr val="004448"/>
                </a:solidFill>
                <a:latin typeface="Microsoft Sans Serif"/>
                <a:cs typeface="Microsoft Sans Serif"/>
                <a:hlinkClick r:id="rId8" action="ppaction://hlinksldjump"/>
              </a:rPr>
              <a:t>O</a:t>
            </a:r>
            <a:r>
              <a:rPr sz="1300" spc="-135" dirty="0">
                <a:solidFill>
                  <a:srgbClr val="004448"/>
                </a:solidFill>
                <a:latin typeface="Microsoft Sans Serif"/>
                <a:cs typeface="Microsoft Sans Serif"/>
                <a:hlinkClick r:id="rId8" action="ppaction://hlinksldjump"/>
              </a:rPr>
              <a:t>F</a:t>
            </a:r>
            <a:r>
              <a:rPr sz="1300" spc="-70" dirty="0">
                <a:solidFill>
                  <a:srgbClr val="004448"/>
                </a:solidFill>
                <a:latin typeface="Microsoft Sans Serif"/>
                <a:cs typeface="Microsoft Sans Serif"/>
                <a:hlinkClick r:id="rId8" action="ppaction://hlinksldjump"/>
              </a:rPr>
              <a:t> </a:t>
            </a:r>
            <a:r>
              <a:rPr sz="1300" spc="-145" dirty="0">
                <a:solidFill>
                  <a:srgbClr val="004448"/>
                </a:solidFill>
                <a:latin typeface="Microsoft Sans Serif"/>
                <a:cs typeface="Microsoft Sans Serif"/>
                <a:hlinkClick r:id="rId8" action="ppaction://hlinksldjump"/>
              </a:rPr>
              <a:t>CHAA</a:t>
            </a:r>
            <a:r>
              <a:rPr sz="1300" spc="-135" dirty="0">
                <a:solidFill>
                  <a:srgbClr val="004448"/>
                </a:solidFill>
                <a:latin typeface="Microsoft Sans Serif"/>
                <a:cs typeface="Microsoft Sans Serif"/>
                <a:hlinkClick r:id="rId8" action="ppaction://hlinksldjump"/>
              </a:rPr>
              <a:t>T</a:t>
            </a:r>
            <a:r>
              <a:rPr sz="1300" dirty="0">
                <a:solidFill>
                  <a:srgbClr val="004448"/>
                </a:solidFill>
                <a:latin typeface="Microsoft Sans Serif"/>
                <a:cs typeface="Microsoft Sans Serif"/>
                <a:hlinkClick r:id="rId8" action="ppaction://hlinksldjump"/>
              </a:rPr>
              <a:t>	</a:t>
            </a:r>
            <a:r>
              <a:rPr sz="1300" spc="-114" dirty="0">
                <a:solidFill>
                  <a:srgbClr val="004448"/>
                </a:solidFill>
                <a:latin typeface="Microsoft Sans Serif"/>
                <a:cs typeface="Microsoft Sans Serif"/>
                <a:hlinkClick r:id="rId8" action="ppaction://hlinksldjump"/>
              </a:rPr>
              <a:t>66</a:t>
            </a:r>
            <a:endParaRPr sz="1300">
              <a:latin typeface="Microsoft Sans Serif"/>
              <a:cs typeface="Microsoft Sans Serif"/>
            </a:endParaRPr>
          </a:p>
          <a:p>
            <a:pPr marL="394851" indent="-382788">
              <a:lnSpc>
                <a:spcPts val="2620"/>
              </a:lnSpc>
              <a:buClr>
                <a:srgbClr val="F5C15B"/>
              </a:buClr>
              <a:buSzPct val="169230"/>
              <a:buFont typeface="Calibri"/>
              <a:buAutoNum type="arabicPlain" startAt="45"/>
              <a:tabLst>
                <a:tab pos="395485" algn="l"/>
                <a:tab pos="2558274" algn="l"/>
              </a:tabLst>
            </a:pPr>
            <a:r>
              <a:rPr sz="1300" spc="-210" dirty="0">
                <a:solidFill>
                  <a:srgbClr val="004448"/>
                </a:solidFill>
                <a:latin typeface="Microsoft Sans Serif"/>
                <a:cs typeface="Microsoft Sans Serif"/>
                <a:hlinkClick r:id="rId9" action="ppaction://hlinksldjump"/>
              </a:rPr>
              <a:t>GO</a:t>
            </a:r>
            <a:r>
              <a:rPr sz="1300" spc="-190" dirty="0">
                <a:solidFill>
                  <a:srgbClr val="004448"/>
                </a:solidFill>
                <a:latin typeface="Microsoft Sans Serif"/>
                <a:cs typeface="Microsoft Sans Serif"/>
                <a:hlinkClick r:id="rId9" action="ppaction://hlinksldjump"/>
              </a:rPr>
              <a:t>U</a:t>
            </a:r>
            <a:r>
              <a:rPr sz="1300" spc="-200" dirty="0">
                <a:solidFill>
                  <a:srgbClr val="004448"/>
                </a:solidFill>
                <a:latin typeface="Microsoft Sans Serif"/>
                <a:cs typeface="Microsoft Sans Serif"/>
                <a:hlinkClick r:id="rId9" action="ppaction://hlinksldjump"/>
              </a:rPr>
              <a:t>R</a:t>
            </a:r>
            <a:r>
              <a:rPr sz="1300" spc="-210" dirty="0">
                <a:solidFill>
                  <a:srgbClr val="004448"/>
                </a:solidFill>
                <a:latin typeface="Microsoft Sans Serif"/>
                <a:cs typeface="Microsoft Sans Serif"/>
                <a:hlinkClick r:id="rId9" action="ppaction://hlinksldjump"/>
              </a:rPr>
              <a:t>M</a:t>
            </a:r>
            <a:r>
              <a:rPr sz="1300" spc="-175" dirty="0">
                <a:solidFill>
                  <a:srgbClr val="004448"/>
                </a:solidFill>
                <a:latin typeface="Microsoft Sans Serif"/>
                <a:cs typeface="Microsoft Sans Serif"/>
                <a:hlinkClick r:id="rId9" action="ppaction://hlinksldjump"/>
              </a:rPr>
              <a:t>ET</a:t>
            </a:r>
            <a:r>
              <a:rPr sz="1300" spc="-70" dirty="0">
                <a:solidFill>
                  <a:srgbClr val="004448"/>
                </a:solidFill>
                <a:latin typeface="Microsoft Sans Serif"/>
                <a:cs typeface="Microsoft Sans Serif"/>
                <a:hlinkClick r:id="rId9" action="ppaction://hlinksldjump"/>
              </a:rPr>
              <a:t> </a:t>
            </a:r>
            <a:r>
              <a:rPr sz="1300" spc="-150" dirty="0">
                <a:solidFill>
                  <a:srgbClr val="004448"/>
                </a:solidFill>
                <a:latin typeface="Microsoft Sans Serif"/>
                <a:cs typeface="Microsoft Sans Serif"/>
                <a:hlinkClick r:id="rId9" action="ppaction://hlinksldjump"/>
              </a:rPr>
              <a:t>F</a:t>
            </a:r>
            <a:r>
              <a:rPr sz="1300" spc="-190" dirty="0">
                <a:solidFill>
                  <a:srgbClr val="004448"/>
                </a:solidFill>
                <a:latin typeface="Microsoft Sans Serif"/>
                <a:cs typeface="Microsoft Sans Serif"/>
                <a:hlinkClick r:id="rId9" action="ppaction://hlinksldjump"/>
              </a:rPr>
              <a:t>U</a:t>
            </a:r>
            <a:r>
              <a:rPr sz="1300" spc="-170" dirty="0">
                <a:solidFill>
                  <a:srgbClr val="004448"/>
                </a:solidFill>
                <a:latin typeface="Microsoft Sans Serif"/>
                <a:cs typeface="Microsoft Sans Serif"/>
                <a:hlinkClick r:id="rId9" action="ppaction://hlinksldjump"/>
              </a:rPr>
              <a:t>EL</a:t>
            </a:r>
            <a:r>
              <a:rPr sz="1300" dirty="0">
                <a:solidFill>
                  <a:srgbClr val="004448"/>
                </a:solidFill>
                <a:latin typeface="Microsoft Sans Serif"/>
                <a:cs typeface="Microsoft Sans Serif"/>
                <a:hlinkClick r:id="rId9" action="ppaction://hlinksldjump"/>
              </a:rPr>
              <a:t>	</a:t>
            </a:r>
            <a:r>
              <a:rPr sz="1300" spc="-150" dirty="0">
                <a:solidFill>
                  <a:srgbClr val="004448"/>
                </a:solidFill>
                <a:latin typeface="Microsoft Sans Serif"/>
                <a:cs typeface="Microsoft Sans Serif"/>
                <a:hlinkClick r:id="rId9" action="ppaction://hlinksldjump"/>
              </a:rPr>
              <a:t>67</a:t>
            </a:r>
            <a:endParaRPr sz="1300">
              <a:latin typeface="Microsoft Sans Serif"/>
              <a:cs typeface="Microsoft Sans Serif"/>
            </a:endParaRPr>
          </a:p>
        </p:txBody>
      </p:sp>
      <p:sp>
        <p:nvSpPr>
          <p:cNvPr id="13" name="object 13"/>
          <p:cNvSpPr txBox="1"/>
          <p:nvPr/>
        </p:nvSpPr>
        <p:spPr>
          <a:xfrm>
            <a:off x="4540380" y="9853370"/>
            <a:ext cx="2283460" cy="361950"/>
          </a:xfrm>
          <a:prstGeom prst="rect">
            <a:avLst/>
          </a:prstGeom>
        </p:spPr>
        <p:txBody>
          <a:bodyPr vert="horz" wrap="square" lIns="0" tIns="12697" rIns="0" bIns="0" rtlCol="0">
            <a:spAutoFit/>
          </a:bodyPr>
          <a:lstStyle/>
          <a:p>
            <a:pPr marL="12697" marR="5077">
              <a:spcBef>
                <a:spcPts val="100"/>
              </a:spcBef>
            </a:pPr>
            <a:r>
              <a:rPr sz="1100" spc="-150" dirty="0">
                <a:solidFill>
                  <a:srgbClr val="004448"/>
                </a:solidFill>
                <a:latin typeface="Microsoft Sans Serif"/>
                <a:cs typeface="Microsoft Sans Serif"/>
              </a:rPr>
              <a:t>ES</a:t>
            </a:r>
            <a:r>
              <a:rPr sz="1100" spc="-155" dirty="0">
                <a:solidFill>
                  <a:srgbClr val="004448"/>
                </a:solidFill>
                <a:latin typeface="Microsoft Sans Serif"/>
                <a:cs typeface="Microsoft Sans Serif"/>
              </a:rPr>
              <a:t>TE</a:t>
            </a:r>
            <a:r>
              <a:rPr sz="1100" spc="-30" dirty="0">
                <a:solidFill>
                  <a:srgbClr val="004448"/>
                </a:solidFill>
                <a:latin typeface="Microsoft Sans Serif"/>
                <a:cs typeface="Microsoft Sans Serif"/>
              </a:rPr>
              <a:t> </a:t>
            </a:r>
            <a:r>
              <a:rPr sz="1100" spc="-170" dirty="0">
                <a:solidFill>
                  <a:srgbClr val="004448"/>
                </a:solidFill>
                <a:latin typeface="Microsoft Sans Serif"/>
                <a:cs typeface="Microsoft Sans Serif"/>
              </a:rPr>
              <a:t>ME</a:t>
            </a:r>
            <a:r>
              <a:rPr sz="1100" spc="-165" dirty="0">
                <a:solidFill>
                  <a:srgbClr val="004448"/>
                </a:solidFill>
                <a:latin typeface="Microsoft Sans Serif"/>
                <a:cs typeface="Microsoft Sans Serif"/>
              </a:rPr>
              <a:t>N</a:t>
            </a:r>
            <a:r>
              <a:rPr sz="1100" spc="-175" dirty="0">
                <a:solidFill>
                  <a:srgbClr val="004448"/>
                </a:solidFill>
                <a:latin typeface="Microsoft Sans Serif"/>
                <a:cs typeface="Microsoft Sans Serif"/>
              </a:rPr>
              <a:t>Ú</a:t>
            </a:r>
            <a:r>
              <a:rPr sz="1100" spc="-40" dirty="0">
                <a:solidFill>
                  <a:srgbClr val="004448"/>
                </a:solidFill>
                <a:latin typeface="Microsoft Sans Serif"/>
                <a:cs typeface="Microsoft Sans Serif"/>
              </a:rPr>
              <a:t> </a:t>
            </a:r>
            <a:r>
              <a:rPr sz="1100" spc="-150" dirty="0">
                <a:solidFill>
                  <a:srgbClr val="004448"/>
                </a:solidFill>
                <a:latin typeface="Microsoft Sans Serif"/>
                <a:cs typeface="Microsoft Sans Serif"/>
              </a:rPr>
              <a:t>E</a:t>
            </a:r>
            <a:r>
              <a:rPr sz="1100" spc="-160" dirty="0">
                <a:solidFill>
                  <a:srgbClr val="004448"/>
                </a:solidFill>
                <a:latin typeface="Microsoft Sans Serif"/>
                <a:cs typeface="Microsoft Sans Serif"/>
              </a:rPr>
              <a:t>S</a:t>
            </a:r>
            <a:r>
              <a:rPr sz="1100" spc="-40" dirty="0">
                <a:solidFill>
                  <a:srgbClr val="004448"/>
                </a:solidFill>
                <a:latin typeface="Microsoft Sans Serif"/>
                <a:cs typeface="Microsoft Sans Serif"/>
              </a:rPr>
              <a:t> </a:t>
            </a:r>
            <a:r>
              <a:rPr sz="1100" spc="-70" dirty="0">
                <a:solidFill>
                  <a:srgbClr val="004448"/>
                </a:solidFill>
                <a:latin typeface="Microsoft Sans Serif"/>
                <a:cs typeface="Microsoft Sans Serif"/>
              </a:rPr>
              <a:t>I</a:t>
            </a:r>
            <a:r>
              <a:rPr sz="1100" spc="-165" dirty="0">
                <a:solidFill>
                  <a:srgbClr val="004448"/>
                </a:solidFill>
                <a:latin typeface="Microsoft Sans Serif"/>
                <a:cs typeface="Microsoft Sans Serif"/>
              </a:rPr>
              <a:t>N</a:t>
            </a:r>
            <a:r>
              <a:rPr sz="1100" spc="-140" dirty="0">
                <a:solidFill>
                  <a:srgbClr val="004448"/>
                </a:solidFill>
                <a:latin typeface="Microsoft Sans Serif"/>
                <a:cs typeface="Microsoft Sans Serif"/>
              </a:rPr>
              <a:t>T</a:t>
            </a:r>
            <a:r>
              <a:rPr sz="1100" spc="-150" dirty="0">
                <a:solidFill>
                  <a:srgbClr val="004448"/>
                </a:solidFill>
                <a:latin typeface="Microsoft Sans Serif"/>
                <a:cs typeface="Microsoft Sans Serif"/>
              </a:rPr>
              <a:t>E</a:t>
            </a:r>
            <a:r>
              <a:rPr sz="1100" spc="-165" dirty="0">
                <a:solidFill>
                  <a:srgbClr val="004448"/>
                </a:solidFill>
                <a:latin typeface="Microsoft Sans Serif"/>
                <a:cs typeface="Microsoft Sans Serif"/>
              </a:rPr>
              <a:t>R</a:t>
            </a:r>
            <a:r>
              <a:rPr sz="1100" spc="-150" dirty="0">
                <a:solidFill>
                  <a:srgbClr val="004448"/>
                </a:solidFill>
                <a:latin typeface="Microsoft Sans Serif"/>
                <a:cs typeface="Microsoft Sans Serif"/>
              </a:rPr>
              <a:t>A</a:t>
            </a:r>
            <a:r>
              <a:rPr sz="1100" spc="-165" dirty="0">
                <a:solidFill>
                  <a:srgbClr val="004448"/>
                </a:solidFill>
                <a:latin typeface="Microsoft Sans Serif"/>
                <a:cs typeface="Microsoft Sans Serif"/>
              </a:rPr>
              <a:t>C</a:t>
            </a:r>
            <a:r>
              <a:rPr sz="1100" spc="-150" dirty="0">
                <a:solidFill>
                  <a:srgbClr val="004448"/>
                </a:solidFill>
                <a:latin typeface="Microsoft Sans Serif"/>
                <a:cs typeface="Microsoft Sans Serif"/>
              </a:rPr>
              <a:t>T</a:t>
            </a:r>
            <a:r>
              <a:rPr sz="1100" spc="-60" dirty="0">
                <a:solidFill>
                  <a:srgbClr val="004448"/>
                </a:solidFill>
                <a:latin typeface="Microsoft Sans Serif"/>
                <a:cs typeface="Microsoft Sans Serif"/>
              </a:rPr>
              <a:t>I</a:t>
            </a:r>
            <a:r>
              <a:rPr sz="1100" spc="-150" dirty="0">
                <a:solidFill>
                  <a:srgbClr val="004448"/>
                </a:solidFill>
                <a:latin typeface="Microsoft Sans Serif"/>
                <a:cs typeface="Microsoft Sans Serif"/>
              </a:rPr>
              <a:t>V</a:t>
            </a:r>
            <a:r>
              <a:rPr sz="1100" spc="-170" dirty="0">
                <a:solidFill>
                  <a:srgbClr val="004448"/>
                </a:solidFill>
                <a:latin typeface="Microsoft Sans Serif"/>
                <a:cs typeface="Microsoft Sans Serif"/>
              </a:rPr>
              <a:t>O</a:t>
            </a:r>
            <a:r>
              <a:rPr sz="1100" spc="-70" dirty="0">
                <a:solidFill>
                  <a:srgbClr val="004448"/>
                </a:solidFill>
                <a:latin typeface="Microsoft Sans Serif"/>
                <a:cs typeface="Microsoft Sans Serif"/>
              </a:rPr>
              <a:t>,</a:t>
            </a:r>
            <a:r>
              <a:rPr sz="1100" spc="-35" dirty="0">
                <a:solidFill>
                  <a:srgbClr val="004448"/>
                </a:solidFill>
                <a:latin typeface="Microsoft Sans Serif"/>
                <a:cs typeface="Microsoft Sans Serif"/>
              </a:rPr>
              <a:t> </a:t>
            </a:r>
            <a:r>
              <a:rPr sz="1100" spc="-165" dirty="0">
                <a:solidFill>
                  <a:srgbClr val="004448"/>
                </a:solidFill>
                <a:latin typeface="Microsoft Sans Serif"/>
                <a:cs typeface="Microsoft Sans Serif"/>
              </a:rPr>
              <a:t>H</a:t>
            </a:r>
            <a:r>
              <a:rPr sz="1100" spc="-155" dirty="0">
                <a:solidFill>
                  <a:srgbClr val="004448"/>
                </a:solidFill>
                <a:latin typeface="Microsoft Sans Serif"/>
                <a:cs typeface="Microsoft Sans Serif"/>
              </a:rPr>
              <a:t>AZ</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C</a:t>
            </a:r>
            <a:r>
              <a:rPr sz="1100" spc="-135" dirty="0">
                <a:solidFill>
                  <a:srgbClr val="004448"/>
                </a:solidFill>
                <a:latin typeface="Microsoft Sans Serif"/>
                <a:cs typeface="Microsoft Sans Serif"/>
              </a:rPr>
              <a:t>L</a:t>
            </a:r>
            <a:r>
              <a:rPr sz="1100" spc="-60" dirty="0">
                <a:solidFill>
                  <a:srgbClr val="004448"/>
                </a:solidFill>
                <a:latin typeface="Microsoft Sans Serif"/>
                <a:cs typeface="Microsoft Sans Serif"/>
              </a:rPr>
              <a:t>I</a:t>
            </a:r>
            <a:r>
              <a:rPr sz="1100" spc="-165" dirty="0">
                <a:solidFill>
                  <a:srgbClr val="004448"/>
                </a:solidFill>
                <a:latin typeface="Microsoft Sans Serif"/>
                <a:cs typeface="Microsoft Sans Serif"/>
              </a:rPr>
              <a:t>C</a:t>
            </a:r>
            <a:r>
              <a:rPr sz="1100" spc="-100" dirty="0">
                <a:solidFill>
                  <a:srgbClr val="004448"/>
                </a:solidFill>
                <a:latin typeface="Microsoft Sans Serif"/>
                <a:cs typeface="Microsoft Sans Serif"/>
              </a:rPr>
              <a:t>K  </a:t>
            </a:r>
            <a:r>
              <a:rPr sz="1100" spc="-150" dirty="0">
                <a:solidFill>
                  <a:srgbClr val="004448"/>
                </a:solidFill>
                <a:latin typeface="Microsoft Sans Serif"/>
                <a:cs typeface="Microsoft Sans Serif"/>
              </a:rPr>
              <a:t>PA</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UN</a:t>
            </a:r>
            <a:r>
              <a:rPr sz="1100" spc="-160" dirty="0">
                <a:solidFill>
                  <a:srgbClr val="004448"/>
                </a:solidFill>
                <a:latin typeface="Microsoft Sans Serif"/>
                <a:cs typeface="Microsoft Sans Serif"/>
              </a:rPr>
              <a:t>A</a:t>
            </a:r>
            <a:r>
              <a:rPr sz="1100" spc="-40" dirty="0">
                <a:solidFill>
                  <a:srgbClr val="004448"/>
                </a:solidFill>
                <a:latin typeface="Microsoft Sans Serif"/>
                <a:cs typeface="Microsoft Sans Serif"/>
              </a:rPr>
              <a:t> </a:t>
            </a:r>
            <a:r>
              <a:rPr sz="1100" spc="-165" dirty="0">
                <a:solidFill>
                  <a:srgbClr val="004448"/>
                </a:solidFill>
                <a:latin typeface="Microsoft Sans Serif"/>
                <a:cs typeface="Microsoft Sans Serif"/>
              </a:rPr>
              <a:t>N</a:t>
            </a:r>
            <a:r>
              <a:rPr sz="1100" spc="-150" dirty="0">
                <a:solidFill>
                  <a:srgbClr val="004448"/>
                </a:solidFill>
                <a:latin typeface="Microsoft Sans Serif"/>
                <a:cs typeface="Microsoft Sans Serif"/>
              </a:rPr>
              <a:t>AVE</a:t>
            </a:r>
            <a:r>
              <a:rPr sz="1100" spc="-180" dirty="0">
                <a:solidFill>
                  <a:srgbClr val="004448"/>
                </a:solidFill>
                <a:latin typeface="Microsoft Sans Serif"/>
                <a:cs typeface="Microsoft Sans Serif"/>
              </a:rPr>
              <a:t>G</a:t>
            </a:r>
            <a:r>
              <a:rPr sz="1100" spc="-150" dirty="0">
                <a:solidFill>
                  <a:srgbClr val="004448"/>
                </a:solidFill>
                <a:latin typeface="Microsoft Sans Serif"/>
                <a:cs typeface="Microsoft Sans Serif"/>
              </a:rPr>
              <a:t>A</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80" dirty="0">
                <a:solidFill>
                  <a:srgbClr val="004448"/>
                </a:solidFill>
                <a:latin typeface="Microsoft Sans Serif"/>
                <a:cs typeface="Microsoft Sans Serif"/>
              </a:rPr>
              <a:t>Ó</a:t>
            </a:r>
            <a:r>
              <a:rPr sz="1100" spc="-175" dirty="0">
                <a:solidFill>
                  <a:srgbClr val="004448"/>
                </a:solidFill>
                <a:latin typeface="Microsoft Sans Serif"/>
                <a:cs typeface="Microsoft Sans Serif"/>
              </a:rPr>
              <a:t>N</a:t>
            </a:r>
            <a:r>
              <a:rPr sz="1100" spc="-40" dirty="0">
                <a:solidFill>
                  <a:srgbClr val="004448"/>
                </a:solidFill>
                <a:latin typeface="Microsoft Sans Serif"/>
                <a:cs typeface="Microsoft Sans Serif"/>
              </a:rPr>
              <a:t> </a:t>
            </a:r>
            <a:r>
              <a:rPr sz="1100" spc="-140" dirty="0">
                <a:solidFill>
                  <a:srgbClr val="004448"/>
                </a:solidFill>
                <a:latin typeface="Microsoft Sans Serif"/>
                <a:cs typeface="Microsoft Sans Serif"/>
              </a:rPr>
              <a:t>F</a:t>
            </a:r>
            <a:r>
              <a:rPr sz="1100" spc="-150" dirty="0">
                <a:solidFill>
                  <a:srgbClr val="004448"/>
                </a:solidFill>
                <a:latin typeface="Microsoft Sans Serif"/>
                <a:cs typeface="Microsoft Sans Serif"/>
              </a:rPr>
              <a:t>Á</a:t>
            </a:r>
            <a:r>
              <a:rPr sz="1100" spc="-175" dirty="0">
                <a:solidFill>
                  <a:srgbClr val="004448"/>
                </a:solidFill>
                <a:latin typeface="Microsoft Sans Serif"/>
                <a:cs typeface="Microsoft Sans Serif"/>
              </a:rPr>
              <a:t>C</a:t>
            </a:r>
            <a:r>
              <a:rPr sz="1100" spc="-60" dirty="0">
                <a:solidFill>
                  <a:srgbClr val="004448"/>
                </a:solidFill>
                <a:latin typeface="Microsoft Sans Serif"/>
                <a:cs typeface="Microsoft Sans Serif"/>
              </a:rPr>
              <a:t>I</a:t>
            </a:r>
            <a:r>
              <a:rPr sz="1100" spc="-135" dirty="0">
                <a:solidFill>
                  <a:srgbClr val="004448"/>
                </a:solidFill>
                <a:latin typeface="Microsoft Sans Serif"/>
                <a:cs typeface="Microsoft Sans Serif"/>
              </a:rPr>
              <a:t>L</a:t>
            </a:r>
            <a:r>
              <a:rPr sz="1100" spc="-40" dirty="0">
                <a:solidFill>
                  <a:srgbClr val="004448"/>
                </a:solidFill>
                <a:latin typeface="Microsoft Sans Serif"/>
                <a:cs typeface="Microsoft Sans Serif"/>
              </a:rPr>
              <a:t> </a:t>
            </a:r>
            <a:r>
              <a:rPr sz="1100" spc="-160" dirty="0">
                <a:solidFill>
                  <a:srgbClr val="004448"/>
                </a:solidFill>
                <a:latin typeface="Microsoft Sans Serif"/>
                <a:cs typeface="Microsoft Sans Serif"/>
              </a:rPr>
              <a:t>Y</a:t>
            </a:r>
            <a:r>
              <a:rPr sz="1100" spc="-30" dirty="0">
                <a:solidFill>
                  <a:srgbClr val="004448"/>
                </a:solidFill>
                <a:latin typeface="Microsoft Sans Serif"/>
                <a:cs typeface="Microsoft Sans Serif"/>
              </a:rPr>
              <a:t> </a:t>
            </a:r>
            <a:r>
              <a:rPr sz="1100" spc="-165" dirty="0">
                <a:solidFill>
                  <a:srgbClr val="004448"/>
                </a:solidFill>
                <a:latin typeface="Microsoft Sans Serif"/>
                <a:cs typeface="Microsoft Sans Serif"/>
              </a:rPr>
              <a:t>R</a:t>
            </a:r>
            <a:r>
              <a:rPr sz="1100" spc="-160" dirty="0">
                <a:solidFill>
                  <a:srgbClr val="004448"/>
                </a:solidFill>
                <a:latin typeface="Microsoft Sans Serif"/>
                <a:cs typeface="Microsoft Sans Serif"/>
              </a:rPr>
              <a:t>Á</a:t>
            </a:r>
            <a:r>
              <a:rPr sz="1100" spc="-150" dirty="0">
                <a:solidFill>
                  <a:srgbClr val="004448"/>
                </a:solidFill>
                <a:latin typeface="Microsoft Sans Serif"/>
                <a:cs typeface="Microsoft Sans Serif"/>
              </a:rPr>
              <a:t>P</a:t>
            </a:r>
            <a:r>
              <a:rPr sz="1100" spc="-60" dirty="0">
                <a:solidFill>
                  <a:srgbClr val="004448"/>
                </a:solidFill>
                <a:latin typeface="Microsoft Sans Serif"/>
                <a:cs typeface="Microsoft Sans Serif"/>
              </a:rPr>
              <a:t>I</a:t>
            </a:r>
            <a:r>
              <a:rPr sz="1100" spc="-165" dirty="0">
                <a:solidFill>
                  <a:srgbClr val="004448"/>
                </a:solidFill>
                <a:latin typeface="Microsoft Sans Serif"/>
                <a:cs typeface="Microsoft Sans Serif"/>
              </a:rPr>
              <a:t>D</a:t>
            </a:r>
            <a:r>
              <a:rPr sz="1100" spc="-160" dirty="0">
                <a:solidFill>
                  <a:srgbClr val="004448"/>
                </a:solidFill>
                <a:latin typeface="Microsoft Sans Serif"/>
                <a:cs typeface="Microsoft Sans Serif"/>
              </a:rPr>
              <a:t>A</a:t>
            </a:r>
            <a:endParaRPr sz="1100">
              <a:latin typeface="Microsoft Sans Serif"/>
              <a:cs typeface="Microsoft Sans Serif"/>
            </a:endParaRPr>
          </a:p>
        </p:txBody>
      </p:sp>
      <p:sp>
        <p:nvSpPr>
          <p:cNvPr id="14" name="object 14"/>
          <p:cNvSpPr txBox="1"/>
          <p:nvPr/>
        </p:nvSpPr>
        <p:spPr>
          <a:xfrm>
            <a:off x="7137907" y="10021318"/>
            <a:ext cx="463550" cy="182195"/>
          </a:xfrm>
          <a:prstGeom prst="rect">
            <a:avLst/>
          </a:prstGeom>
        </p:spPr>
        <p:txBody>
          <a:bodyPr vert="horz" wrap="square" lIns="0" tIns="12697" rIns="0" bIns="0" rtlCol="0">
            <a:spAutoFit/>
          </a:bodyPr>
          <a:lstStyle/>
          <a:p>
            <a:pPr marL="12697">
              <a:spcBef>
                <a:spcPts val="100"/>
              </a:spcBef>
              <a:tabLst>
                <a:tab pos="450080" algn="l"/>
              </a:tabLst>
            </a:pPr>
            <a:r>
              <a:rPr sz="1100" u="sng" spc="-55" dirty="0">
                <a:solidFill>
                  <a:srgbClr val="004448"/>
                </a:solidFill>
                <a:uFill>
                  <a:solidFill>
                    <a:srgbClr val="F5C15B"/>
                  </a:solidFill>
                </a:uFill>
                <a:latin typeface="Microsoft Sans Serif"/>
                <a:cs typeface="Microsoft Sans Serif"/>
              </a:rPr>
              <a:t> 	</a:t>
            </a:r>
            <a:endParaRPr sz="1100">
              <a:latin typeface="Microsoft Sans Serif"/>
              <a:cs typeface="Microsoft Sans Serif"/>
            </a:endParaRPr>
          </a:p>
        </p:txBody>
      </p:sp>
      <p:sp>
        <p:nvSpPr>
          <p:cNvPr id="15" name="object 15"/>
          <p:cNvSpPr txBox="1"/>
          <p:nvPr/>
        </p:nvSpPr>
        <p:spPr>
          <a:xfrm>
            <a:off x="7282688" y="10339833"/>
            <a:ext cx="123189" cy="119962"/>
          </a:xfrm>
          <a:prstGeom prst="rect">
            <a:avLst/>
          </a:prstGeom>
        </p:spPr>
        <p:txBody>
          <a:bodyPr vert="horz" wrap="square" lIns="0" tIns="12062" rIns="0" bIns="0" rtlCol="0">
            <a:spAutoFit/>
          </a:bodyPr>
          <a:lstStyle/>
          <a:p>
            <a:pPr marL="12697">
              <a:spcBef>
                <a:spcPts val="95"/>
              </a:spcBef>
            </a:pPr>
            <a:r>
              <a:rPr sz="700" spc="-10" dirty="0">
                <a:solidFill>
                  <a:srgbClr val="004448"/>
                </a:solidFill>
                <a:latin typeface="Microsoft Sans Serif"/>
                <a:cs typeface="Microsoft Sans Serif"/>
              </a:rPr>
              <a:t>61</a:t>
            </a:r>
            <a:endParaRPr sz="700">
              <a:latin typeface="Microsoft Sans Serif"/>
              <a:cs typeface="Microsoft Sans Serif"/>
            </a:endParaRPr>
          </a:p>
        </p:txBody>
      </p:sp>
      <p:sp>
        <p:nvSpPr>
          <p:cNvPr id="16" name="object 16"/>
          <p:cNvSpPr txBox="1"/>
          <p:nvPr/>
        </p:nvSpPr>
        <p:spPr>
          <a:xfrm>
            <a:off x="7277344" y="8007928"/>
            <a:ext cx="107722" cy="2026285"/>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549654"/>
            <a:ext cx="2293620" cy="346248"/>
          </a:xfrm>
          <a:prstGeom prst="rect">
            <a:avLst/>
          </a:prstGeom>
        </p:spPr>
        <p:txBody>
          <a:bodyPr vert="horz" wrap="square" lIns="0" tIns="12697" rIns="0" bIns="0" rtlCol="0">
            <a:spAutoFit/>
          </a:bodyPr>
          <a:lstStyle/>
          <a:p>
            <a:pPr marL="12697">
              <a:lnSpc>
                <a:spcPts val="1315"/>
              </a:lnSpc>
              <a:spcBef>
                <a:spcPts val="100"/>
              </a:spcBef>
              <a:tabLst>
                <a:tab pos="622112" algn="l"/>
              </a:tabLst>
            </a:pPr>
            <a:r>
              <a:rPr sz="1100" spc="-5" dirty="0">
                <a:solidFill>
                  <a:srgbClr val="004448"/>
                </a:solidFill>
                <a:latin typeface="Microsoft Sans Serif"/>
                <a:cs typeface="Microsoft Sans Serif"/>
              </a:rPr>
              <a:t>Tipo:	</a:t>
            </a:r>
            <a:r>
              <a:rPr sz="1100" spc="-5" dirty="0">
                <a:solidFill>
                  <a:srgbClr val="57585B"/>
                </a:solidFill>
                <a:latin typeface="Microsoft Sans Serif"/>
                <a:cs typeface="Microsoft Sans Serif"/>
              </a:rPr>
              <a:t>Restaurante</a:t>
            </a:r>
            <a:endParaRPr sz="1100">
              <a:latin typeface="Microsoft Sans Serif"/>
              <a:cs typeface="Microsoft Sans Serif"/>
            </a:endParaRPr>
          </a:p>
          <a:p>
            <a:pPr marL="12697">
              <a:lnSpc>
                <a:spcPts val="1315"/>
              </a:lnSpc>
            </a:pPr>
            <a:r>
              <a:rPr sz="1100" spc="-25" dirty="0">
                <a:solidFill>
                  <a:srgbClr val="004448"/>
                </a:solidFill>
                <a:latin typeface="Microsoft Sans Serif"/>
                <a:cs typeface="Microsoft Sans Serif"/>
              </a:rPr>
              <a:t>País:</a:t>
            </a:r>
            <a:r>
              <a:rPr sz="1100" spc="120" dirty="0">
                <a:solidFill>
                  <a:srgbClr val="004448"/>
                </a:solidFill>
                <a:latin typeface="Microsoft Sans Serif"/>
                <a:cs typeface="Microsoft Sans Serif"/>
              </a:rPr>
              <a:t> </a:t>
            </a:r>
            <a:r>
              <a:rPr sz="1100" spc="-40" dirty="0">
                <a:solidFill>
                  <a:srgbClr val="57585B"/>
                </a:solidFill>
                <a:latin typeface="Microsoft Sans Serif"/>
                <a:cs typeface="Microsoft Sans Serif"/>
              </a:rPr>
              <a:t>Donostia/San</a:t>
            </a:r>
            <a:r>
              <a:rPr sz="1100" spc="-60" dirty="0">
                <a:solidFill>
                  <a:srgbClr val="57585B"/>
                </a:solidFill>
                <a:latin typeface="Microsoft Sans Serif"/>
                <a:cs typeface="Microsoft Sans Serif"/>
              </a:rPr>
              <a:t> </a:t>
            </a:r>
            <a:r>
              <a:rPr sz="1100" spc="-35" dirty="0">
                <a:solidFill>
                  <a:srgbClr val="57585B"/>
                </a:solidFill>
                <a:latin typeface="Microsoft Sans Serif"/>
                <a:cs typeface="Microsoft Sans Serif"/>
              </a:rPr>
              <a:t>Sebastián,</a:t>
            </a:r>
            <a:r>
              <a:rPr sz="1100" dirty="0">
                <a:solidFill>
                  <a:srgbClr val="57585B"/>
                </a:solidFill>
                <a:latin typeface="Microsoft Sans Serif"/>
                <a:cs typeface="Microsoft Sans Serif"/>
              </a:rPr>
              <a:t> </a:t>
            </a:r>
            <a:r>
              <a:rPr sz="1100" spc="-45" dirty="0">
                <a:solidFill>
                  <a:srgbClr val="57585B"/>
                </a:solidFill>
                <a:latin typeface="Microsoft Sans Serif"/>
                <a:cs typeface="Microsoft Sans Serif"/>
              </a:rPr>
              <a:t>España</a:t>
            </a:r>
            <a:endParaRPr sz="1100">
              <a:latin typeface="Microsoft Sans Serif"/>
              <a:cs typeface="Microsoft Sans Serif"/>
            </a:endParaRPr>
          </a:p>
        </p:txBody>
      </p:sp>
      <p:sp>
        <p:nvSpPr>
          <p:cNvPr id="3" name="object 3"/>
          <p:cNvSpPr txBox="1"/>
          <p:nvPr/>
        </p:nvSpPr>
        <p:spPr>
          <a:xfrm>
            <a:off x="735583" y="5116194"/>
            <a:ext cx="678180" cy="197593"/>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Problema</a:t>
            </a:r>
            <a:endParaRPr sz="1200">
              <a:latin typeface="Microsoft Sans Serif"/>
              <a:cs typeface="Microsoft Sans Serif"/>
            </a:endParaRPr>
          </a:p>
        </p:txBody>
      </p:sp>
      <p:sp>
        <p:nvSpPr>
          <p:cNvPr id="4" name="object 4"/>
          <p:cNvSpPr txBox="1"/>
          <p:nvPr/>
        </p:nvSpPr>
        <p:spPr>
          <a:xfrm>
            <a:off x="723391" y="5300600"/>
            <a:ext cx="3017520" cy="166157"/>
          </a:xfrm>
          <a:prstGeom prst="rect">
            <a:avLst/>
          </a:prstGeom>
        </p:spPr>
        <p:txBody>
          <a:bodyPr vert="horz" wrap="square" lIns="0" tIns="12062" rIns="0" bIns="0" rtlCol="0">
            <a:spAutoFit/>
          </a:bodyPr>
          <a:lstStyle/>
          <a:p>
            <a:pPr marL="12697">
              <a:spcBef>
                <a:spcPts val="95"/>
              </a:spcBef>
            </a:pPr>
            <a:r>
              <a:rPr sz="1000" spc="-10" dirty="0">
                <a:solidFill>
                  <a:srgbClr val="57585B"/>
                </a:solidFill>
                <a:latin typeface="Microsoft Sans Serif"/>
                <a:cs typeface="Microsoft Sans Serif"/>
              </a:rPr>
              <a:t>El</a:t>
            </a:r>
            <a:r>
              <a:rPr sz="1000" spc="434" dirty="0">
                <a:solidFill>
                  <a:srgbClr val="57585B"/>
                </a:solidFill>
                <a:latin typeface="Microsoft Sans Serif"/>
                <a:cs typeface="Microsoft Sans Serif"/>
              </a:rPr>
              <a:t> </a:t>
            </a:r>
            <a:r>
              <a:rPr sz="1000" spc="-5" dirty="0">
                <a:solidFill>
                  <a:srgbClr val="57585B"/>
                </a:solidFill>
                <a:latin typeface="Microsoft Sans Serif"/>
                <a:cs typeface="Microsoft Sans Serif"/>
              </a:rPr>
              <a:t>procesamiento</a:t>
            </a:r>
            <a:r>
              <a:rPr sz="1000" spc="430"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42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spc="434" dirty="0">
                <a:solidFill>
                  <a:srgbClr val="57585B"/>
                </a:solidFill>
                <a:latin typeface="Microsoft Sans Serif"/>
                <a:cs typeface="Microsoft Sans Serif"/>
              </a:rPr>
              <a:t> </a:t>
            </a:r>
            <a:r>
              <a:rPr sz="1000" spc="-5" dirty="0">
                <a:solidFill>
                  <a:srgbClr val="57585B"/>
                </a:solidFill>
                <a:latin typeface="Microsoft Sans Serif"/>
                <a:cs typeface="Microsoft Sans Serif"/>
              </a:rPr>
              <a:t>es</a:t>
            </a:r>
            <a:r>
              <a:rPr sz="1000" spc="43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450" dirty="0">
                <a:solidFill>
                  <a:srgbClr val="57585B"/>
                </a:solidFill>
                <a:latin typeface="Microsoft Sans Serif"/>
                <a:cs typeface="Microsoft Sans Serif"/>
              </a:rPr>
              <a:t> </a:t>
            </a:r>
            <a:r>
              <a:rPr sz="1000" spc="-5" dirty="0">
                <a:solidFill>
                  <a:srgbClr val="57585B"/>
                </a:solidFill>
                <a:latin typeface="Microsoft Sans Serif"/>
                <a:cs typeface="Microsoft Sans Serif"/>
              </a:rPr>
              <a:t>acción</a:t>
            </a:r>
            <a:r>
              <a:rPr sz="1000" spc="42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endParaRPr sz="1000">
              <a:latin typeface="Microsoft Sans Serif"/>
              <a:cs typeface="Microsoft Sans Serif"/>
            </a:endParaRPr>
          </a:p>
        </p:txBody>
      </p:sp>
      <p:sp>
        <p:nvSpPr>
          <p:cNvPr id="5" name="object 5"/>
          <p:cNvSpPr txBox="1"/>
          <p:nvPr/>
        </p:nvSpPr>
        <p:spPr>
          <a:xfrm>
            <a:off x="723394" y="5437760"/>
            <a:ext cx="3014345" cy="166157"/>
          </a:xfrm>
          <a:prstGeom prst="rect">
            <a:avLst/>
          </a:prstGeom>
        </p:spPr>
        <p:txBody>
          <a:bodyPr vert="horz" wrap="square" lIns="0" tIns="12062" rIns="0" bIns="0" rtlCol="0">
            <a:spAutoFit/>
          </a:bodyPr>
          <a:lstStyle/>
          <a:p>
            <a:pPr marL="12697">
              <a:spcBef>
                <a:spcPts val="95"/>
              </a:spcBef>
            </a:pPr>
            <a:r>
              <a:rPr sz="1000" spc="-10" dirty="0">
                <a:solidFill>
                  <a:srgbClr val="57585B"/>
                </a:solidFill>
                <a:latin typeface="Microsoft Sans Serif"/>
                <a:cs typeface="Microsoft Sans Serif"/>
              </a:rPr>
              <a:t>realizar</a:t>
            </a:r>
            <a:r>
              <a:rPr sz="1000" spc="505" dirty="0">
                <a:solidFill>
                  <a:srgbClr val="57585B"/>
                </a:solidFill>
                <a:latin typeface="Microsoft Sans Serif"/>
                <a:cs typeface="Microsoft Sans Serif"/>
              </a:rPr>
              <a:t> </a:t>
            </a:r>
            <a:r>
              <a:rPr sz="1000" spc="-5" dirty="0">
                <a:solidFill>
                  <a:srgbClr val="57585B"/>
                </a:solidFill>
                <a:latin typeface="Microsoft Sans Serif"/>
                <a:cs typeface="Microsoft Sans Serif"/>
              </a:rPr>
              <a:t>una</a:t>
            </a:r>
            <a:r>
              <a:rPr sz="1000" spc="487" dirty="0">
                <a:solidFill>
                  <a:srgbClr val="57585B"/>
                </a:solidFill>
                <a:latin typeface="Microsoft Sans Serif"/>
                <a:cs typeface="Microsoft Sans Serif"/>
              </a:rPr>
              <a:t> </a:t>
            </a:r>
            <a:r>
              <a:rPr sz="1000" spc="-5" dirty="0">
                <a:solidFill>
                  <a:srgbClr val="57585B"/>
                </a:solidFill>
                <a:latin typeface="Microsoft Sans Serif"/>
                <a:cs typeface="Microsoft Sans Serif"/>
              </a:rPr>
              <a:t>serie</a:t>
            </a:r>
            <a:r>
              <a:rPr sz="1000" spc="497"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497" dirty="0">
                <a:solidFill>
                  <a:srgbClr val="57585B"/>
                </a:solidFill>
                <a:latin typeface="Microsoft Sans Serif"/>
                <a:cs typeface="Microsoft Sans Serif"/>
              </a:rPr>
              <a:t> </a:t>
            </a:r>
            <a:r>
              <a:rPr sz="1000" spc="-5" dirty="0">
                <a:solidFill>
                  <a:srgbClr val="57585B"/>
                </a:solidFill>
                <a:latin typeface="Microsoft Sans Serif"/>
                <a:cs typeface="Microsoft Sans Serif"/>
              </a:rPr>
              <a:t>operaciones</a:t>
            </a:r>
            <a:r>
              <a:rPr sz="1000" spc="497" dirty="0">
                <a:solidFill>
                  <a:srgbClr val="57585B"/>
                </a:solidFill>
                <a:latin typeface="Microsoft Sans Serif"/>
                <a:cs typeface="Microsoft Sans Serif"/>
              </a:rPr>
              <a:t> </a:t>
            </a:r>
            <a:r>
              <a:rPr sz="1000" spc="-5" dirty="0">
                <a:solidFill>
                  <a:srgbClr val="57585B"/>
                </a:solidFill>
                <a:latin typeface="Microsoft Sans Serif"/>
                <a:cs typeface="Microsoft Sans Serif"/>
              </a:rPr>
              <a:t>mecánicas</a:t>
            </a:r>
            <a:r>
              <a:rPr sz="1000" spc="492"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endParaRPr sz="1000">
              <a:latin typeface="Microsoft Sans Serif"/>
              <a:cs typeface="Microsoft Sans Serif"/>
            </a:endParaRPr>
          </a:p>
        </p:txBody>
      </p:sp>
      <p:sp>
        <p:nvSpPr>
          <p:cNvPr id="6" name="object 6"/>
          <p:cNvSpPr txBox="1"/>
          <p:nvPr/>
        </p:nvSpPr>
        <p:spPr>
          <a:xfrm>
            <a:off x="723391" y="5573648"/>
            <a:ext cx="3017520" cy="1953260"/>
          </a:xfrm>
          <a:prstGeom prst="rect">
            <a:avLst/>
          </a:prstGeom>
        </p:spPr>
        <p:txBody>
          <a:bodyPr vert="horz" wrap="square" lIns="0" tIns="27931" rIns="0" bIns="0" rtlCol="0">
            <a:spAutoFit/>
          </a:bodyPr>
          <a:lstStyle/>
          <a:p>
            <a:pPr marL="12697" marR="5077" algn="just">
              <a:lnSpc>
                <a:spcPct val="89600"/>
              </a:lnSpc>
              <a:spcBef>
                <a:spcPts val="220"/>
              </a:spcBef>
            </a:pPr>
            <a:r>
              <a:rPr sz="1000" spc="5" dirty="0">
                <a:solidFill>
                  <a:srgbClr val="57585B"/>
                </a:solidFill>
                <a:latin typeface="Microsoft Sans Serif"/>
                <a:cs typeface="Microsoft Sans Serif"/>
              </a:rPr>
              <a:t>químicas </a:t>
            </a:r>
            <a:r>
              <a:rPr sz="1000" spc="-5" dirty="0">
                <a:solidFill>
                  <a:srgbClr val="57585B"/>
                </a:solidFill>
                <a:latin typeface="Microsoft Sans Serif"/>
                <a:cs typeface="Microsoft Sans Serif"/>
              </a:rPr>
              <a:t>en los alimentos con el fin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cambiarlos 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conservarlos.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Ahora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bien,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si</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bien</a:t>
            </a:r>
            <a:r>
              <a:rPr sz="1000" spc="-5" dirty="0">
                <a:solidFill>
                  <a:srgbClr val="57585B"/>
                </a:solidFill>
                <a:latin typeface="Microsoft Sans Serif"/>
                <a:cs typeface="Microsoft Sans Serif"/>
              </a:rPr>
              <a:t> esto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suele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ser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necesario,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prolongar</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vida</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útil</a:t>
            </a:r>
            <a:r>
              <a:rPr sz="1000" spc="260"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spc="26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 alimentos </a:t>
            </a:r>
            <a:r>
              <a:rPr sz="1000" spc="-15" dirty="0">
                <a:solidFill>
                  <a:srgbClr val="57585B"/>
                </a:solidFill>
                <a:latin typeface="Microsoft Sans Serif"/>
                <a:cs typeface="Microsoft Sans Serif"/>
              </a:rPr>
              <a:t>y, </a:t>
            </a:r>
            <a:r>
              <a:rPr sz="1000" spc="-5" dirty="0">
                <a:solidFill>
                  <a:srgbClr val="57585B"/>
                </a:solidFill>
                <a:latin typeface="Microsoft Sans Serif"/>
                <a:cs typeface="Microsoft Sans Serif"/>
              </a:rPr>
              <a:t>por </a:t>
            </a:r>
            <a:r>
              <a:rPr sz="1000" spc="-10" dirty="0">
                <a:solidFill>
                  <a:srgbClr val="57585B"/>
                </a:solidFill>
                <a:latin typeface="Microsoft Sans Serif"/>
                <a:cs typeface="Microsoft Sans Serif"/>
              </a:rPr>
              <a:t>lo </a:t>
            </a:r>
            <a:r>
              <a:rPr sz="1000" spc="-5" dirty="0">
                <a:solidFill>
                  <a:srgbClr val="57585B"/>
                </a:solidFill>
                <a:latin typeface="Microsoft Sans Serif"/>
                <a:cs typeface="Microsoft Sans Serif"/>
              </a:rPr>
              <a:t>tanto, reducir el desperdicio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alimentos,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también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pueden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existir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inconvenientes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asociados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algunos</a:t>
            </a:r>
            <a:r>
              <a:rPr sz="1000" dirty="0">
                <a:solidFill>
                  <a:srgbClr val="57585B"/>
                </a:solidFill>
                <a:latin typeface="Microsoft Sans Serif"/>
                <a:cs typeface="Microsoft Sans Serif"/>
              </a:rPr>
              <a:t> procesos.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veces,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especialmente</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las</a:t>
            </a:r>
            <a:r>
              <a:rPr sz="1000" spc="-5" dirty="0">
                <a:solidFill>
                  <a:srgbClr val="57585B"/>
                </a:solidFill>
                <a:latin typeface="Microsoft Sans Serif"/>
                <a:cs typeface="Microsoft Sans Serif"/>
              </a:rPr>
              <a:t> operaciones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químicas</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pueden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dejar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consumidor</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un</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producto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diferente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al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esperado debido a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volúmenes de conservantes y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aditivos.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Otras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cuestiones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son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falta</a:t>
            </a:r>
            <a:r>
              <a:rPr sz="1000" spc="260" dirty="0">
                <a:solidFill>
                  <a:srgbClr val="57585B"/>
                </a:solidFill>
                <a:latin typeface="Microsoft Sans Serif"/>
                <a:cs typeface="Microsoft Sans Serif"/>
              </a:rPr>
              <a:t> </a:t>
            </a:r>
            <a:r>
              <a:rPr sz="1000" dirty="0">
                <a:solidFill>
                  <a:srgbClr val="57585B"/>
                </a:solidFill>
                <a:latin typeface="Microsoft Sans Serif"/>
                <a:cs typeface="Microsoft Sans Serif"/>
              </a:rPr>
              <a:t>de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conocimiento por parte </a:t>
            </a:r>
            <a:r>
              <a:rPr sz="1000" spc="-10" dirty="0">
                <a:solidFill>
                  <a:srgbClr val="57585B"/>
                </a:solidFill>
                <a:latin typeface="Microsoft Sans Serif"/>
                <a:cs typeface="Microsoft Sans Serif"/>
              </a:rPr>
              <a:t>del </a:t>
            </a:r>
            <a:r>
              <a:rPr sz="1000" spc="-5" dirty="0">
                <a:solidFill>
                  <a:srgbClr val="57585B"/>
                </a:solidFill>
                <a:latin typeface="Microsoft Sans Serif"/>
                <a:cs typeface="Microsoft Sans Serif"/>
              </a:rPr>
              <a:t>usuario final, en cuanto a </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composición de </a:t>
            </a:r>
            <a:r>
              <a:rPr sz="1000" spc="-10" dirty="0">
                <a:solidFill>
                  <a:srgbClr val="57585B"/>
                </a:solidFill>
                <a:latin typeface="Microsoft Sans Serif"/>
                <a:cs typeface="Microsoft Sans Serif"/>
              </a:rPr>
              <a:t>los </a:t>
            </a:r>
            <a:r>
              <a:rPr sz="1000" spc="-5" dirty="0">
                <a:solidFill>
                  <a:srgbClr val="57585B"/>
                </a:solidFill>
                <a:latin typeface="Microsoft Sans Serif"/>
                <a:cs typeface="Microsoft Sans Serif"/>
              </a:rPr>
              <a:t>alimentos y si son aptos o no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para </a:t>
            </a:r>
            <a:r>
              <a:rPr sz="1000" dirty="0">
                <a:solidFill>
                  <a:srgbClr val="57585B"/>
                </a:solidFill>
                <a:latin typeface="Microsoft Sans Serif"/>
                <a:cs typeface="Microsoft Sans Serif"/>
              </a:rPr>
              <a:t>su consumo </a:t>
            </a:r>
            <a:r>
              <a:rPr sz="1000" spc="-5" dirty="0">
                <a:solidFill>
                  <a:srgbClr val="57585B"/>
                </a:solidFill>
                <a:latin typeface="Microsoft Sans Serif"/>
                <a:cs typeface="Microsoft Sans Serif"/>
              </a:rPr>
              <a:t>personal. (por ejemplo, </a:t>
            </a:r>
            <a:r>
              <a:rPr sz="1000" dirty="0">
                <a:solidFill>
                  <a:srgbClr val="57585B"/>
                </a:solidFill>
                <a:latin typeface="Microsoft Sans Serif"/>
                <a:cs typeface="Microsoft Sans Serif"/>
              </a:rPr>
              <a:t>¿contiene </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alérgenos</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niveles</a:t>
            </a:r>
            <a:r>
              <a:rPr sz="1000" spc="20" dirty="0">
                <a:solidFill>
                  <a:srgbClr val="57585B"/>
                </a:solidFill>
                <a:latin typeface="Microsoft Sans Serif"/>
                <a:cs typeface="Microsoft Sans Serif"/>
              </a:rPr>
              <a:t> </a:t>
            </a:r>
            <a:r>
              <a:rPr sz="1000" spc="-5" dirty="0">
                <a:solidFill>
                  <a:srgbClr val="57585B"/>
                </a:solidFill>
                <a:latin typeface="Microsoft Sans Serif"/>
                <a:cs typeface="Microsoft Sans Serif"/>
              </a:rPr>
              <a:t>altos</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azúcar</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o</a:t>
            </a:r>
            <a:r>
              <a:rPr sz="1000" spc="15" dirty="0">
                <a:solidFill>
                  <a:srgbClr val="57585B"/>
                </a:solidFill>
                <a:latin typeface="Microsoft Sans Serif"/>
                <a:cs typeface="Microsoft Sans Serif"/>
              </a:rPr>
              <a:t> </a:t>
            </a:r>
            <a:r>
              <a:rPr sz="1000" spc="-5" dirty="0">
                <a:solidFill>
                  <a:srgbClr val="57585B"/>
                </a:solidFill>
                <a:latin typeface="Microsoft Sans Serif"/>
                <a:cs typeface="Microsoft Sans Serif"/>
              </a:rPr>
              <a:t>gluten,</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etc.)</a:t>
            </a:r>
            <a:endParaRPr sz="1000">
              <a:latin typeface="Microsoft Sans Serif"/>
              <a:cs typeface="Microsoft Sans Serif"/>
            </a:endParaRPr>
          </a:p>
        </p:txBody>
      </p:sp>
      <p:sp>
        <p:nvSpPr>
          <p:cNvPr id="7" name="object 7"/>
          <p:cNvSpPr txBox="1"/>
          <p:nvPr/>
        </p:nvSpPr>
        <p:spPr>
          <a:xfrm>
            <a:off x="723394" y="7628004"/>
            <a:ext cx="3019425" cy="141668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Resultado</a:t>
            </a:r>
            <a:endParaRPr sz="1200">
              <a:latin typeface="Microsoft Sans Serif"/>
              <a:cs typeface="Microsoft Sans Serif"/>
            </a:endParaRPr>
          </a:p>
          <a:p>
            <a:pPr marL="12697" algn="just">
              <a:lnSpc>
                <a:spcPts val="1180"/>
              </a:lnSpc>
            </a:pPr>
            <a:r>
              <a:rPr sz="1000" spc="-5" dirty="0">
                <a:solidFill>
                  <a:srgbClr val="57585B"/>
                </a:solidFill>
                <a:latin typeface="Microsoft Sans Serif"/>
                <a:cs typeface="Microsoft Sans Serif"/>
              </a:rPr>
              <a:t>Esta</a:t>
            </a:r>
            <a:r>
              <a:rPr sz="1000" spc="462" dirty="0">
                <a:solidFill>
                  <a:srgbClr val="57585B"/>
                </a:solidFill>
                <a:latin typeface="Microsoft Sans Serif"/>
                <a:cs typeface="Microsoft Sans Serif"/>
              </a:rPr>
              <a:t> </a:t>
            </a:r>
            <a:r>
              <a:rPr sz="1000" spc="-5" dirty="0">
                <a:solidFill>
                  <a:srgbClr val="57585B"/>
                </a:solidFill>
                <a:latin typeface="Microsoft Sans Serif"/>
                <a:cs typeface="Microsoft Sans Serif"/>
              </a:rPr>
              <a:t>innovadora</a:t>
            </a:r>
            <a:r>
              <a:rPr sz="1000" spc="481" dirty="0">
                <a:solidFill>
                  <a:srgbClr val="57585B"/>
                </a:solidFill>
                <a:latin typeface="Microsoft Sans Serif"/>
                <a:cs typeface="Microsoft Sans Serif"/>
              </a:rPr>
              <a:t> </a:t>
            </a:r>
            <a:r>
              <a:rPr sz="1000" spc="-5" dirty="0">
                <a:solidFill>
                  <a:srgbClr val="57585B"/>
                </a:solidFill>
                <a:latin typeface="Microsoft Sans Serif"/>
                <a:cs typeface="Microsoft Sans Serif"/>
              </a:rPr>
              <a:t>aplicación</a:t>
            </a:r>
            <a:r>
              <a:rPr sz="1000" spc="462" dirty="0">
                <a:solidFill>
                  <a:srgbClr val="57585B"/>
                </a:solidFill>
                <a:latin typeface="Microsoft Sans Serif"/>
                <a:cs typeface="Microsoft Sans Serif"/>
              </a:rPr>
              <a:t> </a:t>
            </a:r>
            <a:r>
              <a:rPr sz="1000" spc="-5" dirty="0">
                <a:solidFill>
                  <a:srgbClr val="57585B"/>
                </a:solidFill>
                <a:latin typeface="Microsoft Sans Serif"/>
                <a:cs typeface="Microsoft Sans Serif"/>
              </a:rPr>
              <a:t>otorga</a:t>
            </a:r>
            <a:r>
              <a:rPr sz="1000" spc="467" dirty="0">
                <a:solidFill>
                  <a:srgbClr val="57585B"/>
                </a:solidFill>
                <a:latin typeface="Microsoft Sans Serif"/>
                <a:cs typeface="Microsoft Sans Serif"/>
              </a:rPr>
              <a:t> </a:t>
            </a:r>
            <a:r>
              <a:rPr sz="1000" spc="-5" dirty="0">
                <a:solidFill>
                  <a:srgbClr val="57585B"/>
                </a:solidFill>
                <a:latin typeface="Microsoft Sans Serif"/>
                <a:cs typeface="Microsoft Sans Serif"/>
              </a:rPr>
              <a:t>conocimientos</a:t>
            </a:r>
            <a:endParaRPr sz="1000">
              <a:latin typeface="Microsoft Sans Serif"/>
              <a:cs typeface="Microsoft Sans Serif"/>
            </a:endParaRPr>
          </a:p>
          <a:p>
            <a:pPr marL="12697" marR="5077" algn="just">
              <a:lnSpc>
                <a:spcPct val="99300"/>
              </a:lnSpc>
              <a:spcBef>
                <a:spcPts val="5"/>
              </a:spcBef>
            </a:pPr>
            <a:r>
              <a:rPr sz="1000" spc="-5" dirty="0">
                <a:solidFill>
                  <a:srgbClr val="57585B"/>
                </a:solidFill>
                <a:latin typeface="Microsoft Sans Serif"/>
                <a:cs typeface="Microsoft Sans Serif"/>
              </a:rPr>
              <a:t>tanto</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proveedores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t>
            </a:r>
            <a:r>
              <a:rPr sz="1000" dirty="0">
                <a:solidFill>
                  <a:srgbClr val="57585B"/>
                </a:solidFill>
                <a:latin typeface="Microsoft Sans Serif"/>
                <a:cs typeface="Microsoft Sans Serif"/>
              </a:rPr>
              <a:t> chefs</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de</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cocinas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de </a:t>
            </a:r>
            <a:r>
              <a:rPr sz="1000" spc="10" dirty="0">
                <a:solidFill>
                  <a:srgbClr val="57585B"/>
                </a:solidFill>
                <a:latin typeface="Microsoft Sans Serif"/>
                <a:cs typeface="Microsoft Sans Serif"/>
              </a:rPr>
              <a:t> </a:t>
            </a:r>
            <a:r>
              <a:rPr sz="1000" spc="-5" dirty="0">
                <a:solidFill>
                  <a:srgbClr val="57585B"/>
                </a:solidFill>
                <a:latin typeface="Microsoft Sans Serif"/>
                <a:cs typeface="Microsoft Sans Serif"/>
              </a:rPr>
              <a:t>restaurantes </a:t>
            </a:r>
            <a:r>
              <a:rPr sz="1000" dirty="0">
                <a:solidFill>
                  <a:srgbClr val="57585B"/>
                </a:solidFill>
                <a:latin typeface="Microsoft Sans Serif"/>
                <a:cs typeface="Microsoft Sans Serif"/>
              </a:rPr>
              <a:t>como </a:t>
            </a:r>
            <a:r>
              <a:rPr sz="1000" spc="-5" dirty="0">
                <a:solidFill>
                  <a:srgbClr val="57585B"/>
                </a:solidFill>
                <a:latin typeface="Microsoft Sans Serif"/>
                <a:cs typeface="Microsoft Sans Serif"/>
              </a:rPr>
              <a:t>al consumidor final. A partir de </a:t>
            </a:r>
            <a:r>
              <a:rPr sz="1000" spc="-10" dirty="0">
                <a:solidFill>
                  <a:srgbClr val="57585B"/>
                </a:solidFill>
                <a:latin typeface="Microsoft Sans Serif"/>
                <a:cs typeface="Microsoft Sans Serif"/>
              </a:rPr>
              <a:t>la </a:t>
            </a:r>
            <a:r>
              <a:rPr sz="1000" spc="-5" dirty="0">
                <a:solidFill>
                  <a:srgbClr val="57585B"/>
                </a:solidFill>
                <a:latin typeface="Microsoft Sans Serif"/>
                <a:cs typeface="Microsoft Sans Serif"/>
              </a:rPr>
              <a:t> información</a:t>
            </a:r>
            <a:r>
              <a:rPr sz="1000" spc="105" dirty="0">
                <a:solidFill>
                  <a:srgbClr val="57585B"/>
                </a:solidFill>
                <a:latin typeface="Microsoft Sans Serif"/>
                <a:cs typeface="Microsoft Sans Serif"/>
              </a:rPr>
              <a:t> </a:t>
            </a:r>
            <a:r>
              <a:rPr sz="1000" spc="-5" dirty="0">
                <a:solidFill>
                  <a:srgbClr val="57585B"/>
                </a:solidFill>
                <a:latin typeface="Microsoft Sans Serif"/>
                <a:cs typeface="Microsoft Sans Serif"/>
              </a:rPr>
              <a:t>obtenida,</a:t>
            </a:r>
            <a:r>
              <a:rPr sz="1000" spc="120" dirty="0">
                <a:solidFill>
                  <a:srgbClr val="57585B"/>
                </a:solidFill>
                <a:latin typeface="Microsoft Sans Serif"/>
                <a:cs typeface="Microsoft Sans Serif"/>
              </a:rPr>
              <a:t> </a:t>
            </a:r>
            <a:r>
              <a:rPr sz="1000" spc="-5" dirty="0">
                <a:solidFill>
                  <a:srgbClr val="57585B"/>
                </a:solidFill>
                <a:latin typeface="Microsoft Sans Serif"/>
                <a:cs typeface="Microsoft Sans Serif"/>
              </a:rPr>
              <a:t>pueden</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decidir</a:t>
            </a:r>
            <a:r>
              <a:rPr sz="1000" spc="125" dirty="0">
                <a:solidFill>
                  <a:srgbClr val="57585B"/>
                </a:solidFill>
                <a:latin typeface="Microsoft Sans Serif"/>
                <a:cs typeface="Microsoft Sans Serif"/>
              </a:rPr>
              <a:t> </a:t>
            </a:r>
            <a:r>
              <a:rPr sz="1000" spc="-5" dirty="0">
                <a:solidFill>
                  <a:srgbClr val="57585B"/>
                </a:solidFill>
                <a:latin typeface="Microsoft Sans Serif"/>
                <a:cs typeface="Microsoft Sans Serif"/>
              </a:rPr>
              <a:t>por</a:t>
            </a:r>
            <a:r>
              <a:rPr sz="1000" spc="114" dirty="0">
                <a:solidFill>
                  <a:srgbClr val="57585B"/>
                </a:solidFill>
                <a:latin typeface="Microsoft Sans Serif"/>
                <a:cs typeface="Microsoft Sans Serif"/>
              </a:rPr>
              <a:t> </a:t>
            </a:r>
            <a:r>
              <a:rPr sz="1000" spc="25" dirty="0">
                <a:solidFill>
                  <a:srgbClr val="57585B"/>
                </a:solidFill>
                <a:latin typeface="Microsoft Sans Serif"/>
                <a:cs typeface="Microsoft Sans Serif"/>
              </a:rPr>
              <a:t>sí</a:t>
            </a:r>
            <a:r>
              <a:rPr sz="1000" spc="114" dirty="0">
                <a:solidFill>
                  <a:srgbClr val="57585B"/>
                </a:solidFill>
                <a:latin typeface="Microsoft Sans Serif"/>
                <a:cs typeface="Microsoft Sans Serif"/>
              </a:rPr>
              <a:t> </a:t>
            </a:r>
            <a:r>
              <a:rPr sz="1000" dirty="0">
                <a:solidFill>
                  <a:srgbClr val="57585B"/>
                </a:solidFill>
                <a:latin typeface="Microsoft Sans Serif"/>
                <a:cs typeface="Microsoft Sans Serif"/>
              </a:rPr>
              <a:t>mismos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si quieren utilizar o </a:t>
            </a:r>
            <a:r>
              <a:rPr sz="1000" dirty="0">
                <a:solidFill>
                  <a:srgbClr val="57585B"/>
                </a:solidFill>
                <a:latin typeface="Microsoft Sans Serif"/>
                <a:cs typeface="Microsoft Sans Serif"/>
              </a:rPr>
              <a:t>consumir </a:t>
            </a:r>
            <a:r>
              <a:rPr sz="1000" spc="-5" dirty="0">
                <a:solidFill>
                  <a:srgbClr val="57585B"/>
                </a:solidFill>
                <a:latin typeface="Microsoft Sans Serif"/>
                <a:cs typeface="Microsoft Sans Serif"/>
              </a:rPr>
              <a:t>estos productos. Ahora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comprenden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la</a:t>
            </a:r>
            <a:r>
              <a:rPr sz="1000" spc="-5" dirty="0">
                <a:solidFill>
                  <a:srgbClr val="57585B"/>
                </a:solidFill>
                <a:latin typeface="Microsoft Sans Serif"/>
                <a:cs typeface="Microsoft Sans Serif"/>
              </a:rPr>
              <a:t> composición,</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los</a:t>
            </a:r>
            <a:r>
              <a:rPr sz="1000" spc="-5" dirty="0">
                <a:solidFill>
                  <a:srgbClr val="57585B"/>
                </a:solidFill>
                <a:latin typeface="Microsoft Sans Serif"/>
                <a:cs typeface="Microsoft Sans Serif"/>
              </a:rPr>
              <a:t> beneficios </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nutricionales</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y</a:t>
            </a:r>
            <a:r>
              <a:rPr sz="1000" dirty="0">
                <a:solidFill>
                  <a:srgbClr val="57585B"/>
                </a:solidFill>
                <a:latin typeface="Microsoft Sans Serif"/>
                <a:cs typeface="Microsoft Sans Serif"/>
              </a:rPr>
              <a:t> cómo</a:t>
            </a:r>
            <a:r>
              <a:rPr sz="1000" spc="5" dirty="0">
                <a:solidFill>
                  <a:srgbClr val="57585B"/>
                </a:solidFill>
                <a:latin typeface="Microsoft Sans Serif"/>
                <a:cs typeface="Microsoft Sans Serif"/>
              </a:rPr>
              <a:t> </a:t>
            </a:r>
            <a:r>
              <a:rPr sz="100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5" dirty="0">
                <a:solidFill>
                  <a:srgbClr val="57585B"/>
                </a:solidFill>
                <a:latin typeface="Microsoft Sans Serif"/>
                <a:cs typeface="Microsoft Sans Serif"/>
              </a:rPr>
              <a:t>adaptará</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ellos</a:t>
            </a:r>
            <a:r>
              <a:rPr sz="1000" spc="-5" dirty="0">
                <a:solidFill>
                  <a:srgbClr val="57585B"/>
                </a:solidFill>
                <a:latin typeface="Microsoft Sans Serif"/>
                <a:cs typeface="Microsoft Sans Serif"/>
              </a:rPr>
              <a:t> y</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5" dirty="0">
                <a:solidFill>
                  <a:srgbClr val="57585B"/>
                </a:solidFill>
                <a:latin typeface="Microsoft Sans Serif"/>
                <a:cs typeface="Microsoft Sans Serif"/>
              </a:rPr>
              <a:t>sus </a:t>
            </a:r>
            <a:r>
              <a:rPr sz="1000" spc="-254" dirty="0">
                <a:solidFill>
                  <a:srgbClr val="57585B"/>
                </a:solidFill>
                <a:latin typeface="Microsoft Sans Serif"/>
                <a:cs typeface="Microsoft Sans Serif"/>
              </a:rPr>
              <a:t> </a:t>
            </a:r>
            <a:r>
              <a:rPr sz="1000" spc="-5" dirty="0">
                <a:solidFill>
                  <a:srgbClr val="57585B"/>
                </a:solidFill>
                <a:latin typeface="Microsoft Sans Serif"/>
                <a:cs typeface="Microsoft Sans Serif"/>
              </a:rPr>
              <a:t>necesidades.</a:t>
            </a:r>
            <a:endParaRPr sz="1000">
              <a:latin typeface="Microsoft Sans Serif"/>
              <a:cs typeface="Microsoft Sans Serif"/>
            </a:endParaRPr>
          </a:p>
        </p:txBody>
      </p:sp>
      <p:sp>
        <p:nvSpPr>
          <p:cNvPr id="8" name="object 8"/>
          <p:cNvSpPr txBox="1"/>
          <p:nvPr/>
        </p:nvSpPr>
        <p:spPr>
          <a:xfrm>
            <a:off x="4101468" y="2713989"/>
            <a:ext cx="3021965" cy="1871345"/>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9525" algn="just">
              <a:lnSpc>
                <a:spcPts val="1190"/>
              </a:lnSpc>
              <a:spcBef>
                <a:spcPts val="25"/>
              </a:spcBef>
            </a:pPr>
            <a:r>
              <a:rPr sz="1000" spc="-3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aplicación permite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los </a:t>
            </a:r>
            <a:r>
              <a:rPr sz="1000" spc="-25" dirty="0">
                <a:solidFill>
                  <a:srgbClr val="57585B"/>
                </a:solidFill>
                <a:latin typeface="Microsoft Sans Serif"/>
                <a:cs typeface="Microsoft Sans Serif"/>
              </a:rPr>
              <a:t>restaurantes </a:t>
            </a:r>
            <a:r>
              <a:rPr sz="1000" spc="-30" dirty="0">
                <a:solidFill>
                  <a:srgbClr val="57585B"/>
                </a:solidFill>
                <a:latin typeface="Microsoft Sans Serif"/>
                <a:cs typeface="Microsoft Sans Serif"/>
              </a:rPr>
              <a:t>proporcionar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comensales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información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complementaria,</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endParaRPr sz="1000">
              <a:latin typeface="Microsoft Sans Serif"/>
              <a:cs typeface="Microsoft Sans Serif"/>
            </a:endParaRPr>
          </a:p>
          <a:p>
            <a:pPr marL="12697" marR="8887" algn="just">
              <a:lnSpc>
                <a:spcPts val="1190"/>
              </a:lnSpc>
              <a:spcBef>
                <a:spcPts val="10"/>
              </a:spcBef>
            </a:pPr>
            <a:r>
              <a:rPr sz="1000" spc="-25" dirty="0">
                <a:solidFill>
                  <a:srgbClr val="57585B"/>
                </a:solidFill>
                <a:latin typeface="Microsoft Sans Serif"/>
                <a:cs typeface="Microsoft Sans Serif"/>
              </a:rPr>
              <a:t>valor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nutricional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energético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composición</a:t>
            </a:r>
            <a:r>
              <a:rPr sz="1000" spc="260" dirty="0">
                <a:solidFill>
                  <a:srgbClr val="57585B"/>
                </a:solidFill>
                <a:latin typeface="Microsoft Sans Serif"/>
                <a:cs typeface="Microsoft Sans Serif"/>
              </a:rPr>
              <a:t>  </a:t>
            </a:r>
            <a:r>
              <a:rPr sz="1000" spc="-25" dirty="0">
                <a:solidFill>
                  <a:srgbClr val="57585B"/>
                </a:solidFill>
                <a:latin typeface="Microsoft Sans Serif"/>
                <a:cs typeface="Microsoft Sans Serif"/>
              </a:rPr>
              <a:t>química</a:t>
            </a:r>
            <a:r>
              <a:rPr sz="1000" spc="26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54" dirty="0">
                <a:solidFill>
                  <a:srgbClr val="57585B"/>
                </a:solidFill>
                <a:latin typeface="Microsoft Sans Serif"/>
                <a:cs typeface="Microsoft Sans Serif"/>
              </a:rPr>
              <a:t> </a:t>
            </a:r>
            <a:r>
              <a:rPr sz="1000" spc="26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6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ingredientes</a:t>
            </a:r>
            <a:r>
              <a:rPr sz="1000" spc="260" dirty="0">
                <a:solidFill>
                  <a:srgbClr val="57585B"/>
                </a:solidFill>
                <a:latin typeface="Microsoft Sans Serif"/>
                <a:cs typeface="Microsoft Sans Serif"/>
              </a:rPr>
              <a:t> </a:t>
            </a:r>
            <a:r>
              <a:rPr sz="1000" spc="26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60" dirty="0">
                <a:solidFill>
                  <a:srgbClr val="57585B"/>
                </a:solidFill>
                <a:latin typeface="Microsoft Sans Serif"/>
                <a:cs typeface="Microsoft Sans Serif"/>
              </a:rPr>
              <a:t> </a:t>
            </a:r>
            <a:r>
              <a:rPr sz="1000" spc="26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endParaRPr sz="1000">
              <a:latin typeface="Microsoft Sans Serif"/>
              <a:cs typeface="Microsoft Sans Serif"/>
            </a:endParaRPr>
          </a:p>
          <a:p>
            <a:pPr marL="12697" marR="5715" algn="just">
              <a:lnSpc>
                <a:spcPts val="1190"/>
              </a:lnSpc>
              <a:spcBef>
                <a:spcPts val="10"/>
              </a:spcBef>
            </a:pPr>
            <a:r>
              <a:rPr sz="1000" spc="-30" dirty="0">
                <a:solidFill>
                  <a:srgbClr val="57585B"/>
                </a:solidFill>
                <a:latin typeface="Microsoft Sans Serif"/>
                <a:cs typeface="Microsoft Sans Serif"/>
              </a:rPr>
              <a:t>información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alérgenos.</a:t>
            </a:r>
            <a:r>
              <a:rPr sz="1000" spc="-25" dirty="0">
                <a:solidFill>
                  <a:srgbClr val="57585B"/>
                </a:solidFill>
                <a:latin typeface="Microsoft Sans Serif"/>
                <a:cs typeface="Microsoft Sans Serif"/>
              </a:rPr>
              <a:t> Esto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permite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los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consumidores</a:t>
            </a:r>
            <a:r>
              <a:rPr sz="1000" spc="15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elegir</a:t>
            </a:r>
            <a:r>
              <a:rPr sz="1000" spc="145" dirty="0">
                <a:solidFill>
                  <a:srgbClr val="57585B"/>
                </a:solidFill>
                <a:latin typeface="Microsoft Sans Serif"/>
                <a:cs typeface="Microsoft Sans Serif"/>
              </a:rPr>
              <a:t> </a:t>
            </a:r>
            <a:r>
              <a:rPr sz="1000" spc="-25" dirty="0">
                <a:solidFill>
                  <a:srgbClr val="57585B"/>
                </a:solidFill>
                <a:latin typeface="Microsoft Sans Serif"/>
                <a:cs typeface="Microsoft Sans Serif"/>
              </a:rPr>
              <a:t>alternativas</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saludables</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a:t>
            </a:r>
            <a:endParaRPr sz="1000">
              <a:latin typeface="Microsoft Sans Serif"/>
              <a:cs typeface="Microsoft Sans Serif"/>
            </a:endParaRPr>
          </a:p>
          <a:p>
            <a:pPr marL="12697" marR="5077" algn="just">
              <a:lnSpc>
                <a:spcPts val="1190"/>
              </a:lnSpc>
              <a:spcBef>
                <a:spcPts val="10"/>
              </a:spcBef>
            </a:pP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mejor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adapten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sus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necesidades.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 consumidores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pueden</a:t>
            </a:r>
            <a:r>
              <a:rPr sz="1000" spc="-30" dirty="0">
                <a:solidFill>
                  <a:srgbClr val="57585B"/>
                </a:solidFill>
                <a:latin typeface="Microsoft Sans Serif"/>
                <a:cs typeface="Microsoft Sans Serif"/>
              </a:rPr>
              <a:t> elegir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ejemplo,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3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sean</a:t>
            </a:r>
            <a:r>
              <a:rPr sz="1000" spc="335" dirty="0">
                <a:solidFill>
                  <a:srgbClr val="57585B"/>
                </a:solidFill>
                <a:latin typeface="Microsoft Sans Serif"/>
                <a:cs typeface="Microsoft Sans Serif"/>
              </a:rPr>
              <a:t> </a:t>
            </a:r>
            <a:r>
              <a:rPr sz="1000" spc="-30" dirty="0">
                <a:solidFill>
                  <a:srgbClr val="57585B"/>
                </a:solidFill>
                <a:latin typeface="Microsoft Sans Serif"/>
                <a:cs typeface="Microsoft Sans Serif"/>
              </a:rPr>
              <a:t>bajos</a:t>
            </a:r>
            <a:r>
              <a:rPr sz="1000" spc="3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40" dirty="0">
                <a:solidFill>
                  <a:srgbClr val="57585B"/>
                </a:solidFill>
                <a:latin typeface="Microsoft Sans Serif"/>
                <a:cs typeface="Microsoft Sans Serif"/>
              </a:rPr>
              <a:t> </a:t>
            </a:r>
            <a:r>
              <a:rPr sz="1000" spc="-30" dirty="0">
                <a:solidFill>
                  <a:srgbClr val="57585B"/>
                </a:solidFill>
                <a:latin typeface="Microsoft Sans Serif"/>
                <a:cs typeface="Microsoft Sans Serif"/>
              </a:rPr>
              <a:t>azúcar</a:t>
            </a:r>
            <a:r>
              <a:rPr sz="1000" spc="345"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335" dirty="0">
                <a:solidFill>
                  <a:srgbClr val="57585B"/>
                </a:solidFill>
                <a:latin typeface="Microsoft Sans Serif"/>
                <a:cs typeface="Microsoft Sans Serif"/>
              </a:rPr>
              <a:t> </a:t>
            </a:r>
            <a:r>
              <a:rPr sz="1000" spc="-30" dirty="0">
                <a:solidFill>
                  <a:srgbClr val="57585B"/>
                </a:solidFill>
                <a:latin typeface="Microsoft Sans Serif"/>
                <a:cs typeface="Microsoft Sans Serif"/>
              </a:rPr>
              <a:t>grasas</a:t>
            </a:r>
            <a:r>
              <a:rPr sz="1000" spc="3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saturadas,</a:t>
            </a:r>
            <a:r>
              <a:rPr sz="1000" spc="330"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a:t>
            </a:r>
            <a:endParaRPr sz="1000">
              <a:latin typeface="Microsoft Sans Serif"/>
              <a:cs typeface="Microsoft Sans Serif"/>
            </a:endParaRPr>
          </a:p>
          <a:p>
            <a:pPr marL="12697" marR="5077" algn="just">
              <a:lnSpc>
                <a:spcPts val="1190"/>
              </a:lnSpc>
              <a:spcBef>
                <a:spcPts val="5"/>
              </a:spcBef>
            </a:pPr>
            <a:r>
              <a:rPr sz="1000" spc="-30" dirty="0">
                <a:solidFill>
                  <a:srgbClr val="57585B"/>
                </a:solidFill>
                <a:latin typeface="Microsoft Sans Serif"/>
                <a:cs typeface="Microsoft Sans Serif"/>
              </a:rPr>
              <a:t>grasa,</a:t>
            </a:r>
            <a:r>
              <a:rPr sz="1000" spc="-25" dirty="0">
                <a:solidFill>
                  <a:srgbClr val="57585B"/>
                </a:solidFill>
                <a:latin typeface="Microsoft Sans Serif"/>
                <a:cs typeface="Microsoft Sans Serif"/>
              </a:rPr>
              <a:t> sin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ingredientes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genéticamente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modificados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o </a:t>
            </a:r>
            <a:r>
              <a:rPr sz="1000" spc="-30" dirty="0">
                <a:solidFill>
                  <a:srgbClr val="57585B"/>
                </a:solidFill>
                <a:latin typeface="Microsoft Sans Serif"/>
                <a:cs typeface="Microsoft Sans Serif"/>
              </a:rPr>
              <a:t> aditivos</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artificiales.</a:t>
            </a:r>
            <a:endParaRPr sz="1000">
              <a:latin typeface="Microsoft Sans Serif"/>
              <a:cs typeface="Microsoft Sans Serif"/>
            </a:endParaRPr>
          </a:p>
        </p:txBody>
      </p:sp>
      <p:sp>
        <p:nvSpPr>
          <p:cNvPr id="9" name="object 9"/>
          <p:cNvSpPr txBox="1"/>
          <p:nvPr/>
        </p:nvSpPr>
        <p:spPr>
          <a:xfrm>
            <a:off x="4101468" y="4719954"/>
            <a:ext cx="3018155" cy="111506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180"/>
              </a:lnSpc>
            </a:pPr>
            <a:r>
              <a:rPr sz="1000" spc="-35" dirty="0">
                <a:solidFill>
                  <a:srgbClr val="57585B"/>
                </a:solidFill>
                <a:latin typeface="Microsoft Sans Serif"/>
                <a:cs typeface="Microsoft Sans Serif"/>
              </a:rPr>
              <a:t>La</a:t>
            </a:r>
            <a:r>
              <a:rPr sz="1000" spc="434" dirty="0">
                <a:solidFill>
                  <a:srgbClr val="57585B"/>
                </a:solidFill>
                <a:latin typeface="Microsoft Sans Serif"/>
                <a:cs typeface="Microsoft Sans Serif"/>
              </a:rPr>
              <a:t> </a:t>
            </a:r>
            <a:r>
              <a:rPr sz="1000" spc="-30" dirty="0">
                <a:solidFill>
                  <a:srgbClr val="57585B"/>
                </a:solidFill>
                <a:latin typeface="Microsoft Sans Serif"/>
                <a:cs typeface="Microsoft Sans Serif"/>
              </a:rPr>
              <a:t>información</a:t>
            </a:r>
            <a:r>
              <a:rPr sz="1000" spc="44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proporcionada</a:t>
            </a:r>
            <a:r>
              <a:rPr sz="1000" spc="44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434"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440" dirty="0">
                <a:solidFill>
                  <a:srgbClr val="57585B"/>
                </a:solidFill>
                <a:latin typeface="Microsoft Sans Serif"/>
                <a:cs typeface="Microsoft Sans Serif"/>
              </a:rPr>
              <a:t> </a:t>
            </a:r>
            <a:r>
              <a:rPr sz="1000" spc="-30" dirty="0">
                <a:solidFill>
                  <a:srgbClr val="57585B"/>
                </a:solidFill>
                <a:latin typeface="Microsoft Sans Serif"/>
                <a:cs typeface="Microsoft Sans Serif"/>
              </a:rPr>
              <a:t>códigos</a:t>
            </a:r>
            <a:r>
              <a:rPr sz="1000" spc="434" dirty="0">
                <a:solidFill>
                  <a:srgbClr val="57585B"/>
                </a:solidFill>
                <a:latin typeface="Microsoft Sans Serif"/>
                <a:cs typeface="Microsoft Sans Serif"/>
              </a:rPr>
              <a:t> </a:t>
            </a:r>
            <a:r>
              <a:rPr sz="1000" spc="-40" dirty="0">
                <a:solidFill>
                  <a:srgbClr val="57585B"/>
                </a:solidFill>
                <a:latin typeface="Microsoft Sans Serif"/>
                <a:cs typeface="Microsoft Sans Serif"/>
              </a:rPr>
              <a:t>QR</a:t>
            </a:r>
            <a:endParaRPr sz="1000">
              <a:latin typeface="Microsoft Sans Serif"/>
              <a:cs typeface="Microsoft Sans Serif"/>
            </a:endParaRPr>
          </a:p>
          <a:p>
            <a:pPr marL="12697" marR="5077" algn="just">
              <a:lnSpc>
                <a:spcPct val="99500"/>
              </a:lnSpc>
              <a:spcBef>
                <a:spcPts val="5"/>
              </a:spcBef>
            </a:pPr>
            <a:r>
              <a:rPr sz="1000" spc="-25" dirty="0">
                <a:solidFill>
                  <a:srgbClr val="57585B"/>
                </a:solidFill>
                <a:latin typeface="Microsoft Sans Serif"/>
                <a:cs typeface="Microsoft Sans Serif"/>
              </a:rPr>
              <a:t>facilita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gestión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adecuada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5" dirty="0">
                <a:solidFill>
                  <a:srgbClr val="57585B"/>
                </a:solidFill>
                <a:latin typeface="Microsoft Sans Serif"/>
                <a:cs typeface="Microsoft Sans Serif"/>
              </a:rPr>
              <a:t> lo</a:t>
            </a:r>
            <a:r>
              <a:rPr sz="1000" spc="-20"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reduce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posibilidades</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contaminación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cruzada,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caducidad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uso</a:t>
            </a:r>
            <a:r>
              <a:rPr sz="1000" spc="-30" dirty="0">
                <a:solidFill>
                  <a:srgbClr val="57585B"/>
                </a:solidFill>
                <a:latin typeface="Microsoft Sans Serif"/>
                <a:cs typeface="Microsoft Sans Serif"/>
              </a:rPr>
              <a:t> indebido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general,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contribuye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reducción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desperdicio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alimentos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todos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ámbitos.</a:t>
            </a:r>
            <a:endParaRPr sz="1000">
              <a:latin typeface="Microsoft Sans Serif"/>
              <a:cs typeface="Microsoft Sans Serif"/>
            </a:endParaRPr>
          </a:p>
        </p:txBody>
      </p:sp>
      <p:sp>
        <p:nvSpPr>
          <p:cNvPr id="10" name="object 10"/>
          <p:cNvSpPr txBox="1"/>
          <p:nvPr/>
        </p:nvSpPr>
        <p:spPr>
          <a:xfrm>
            <a:off x="4101465" y="5966840"/>
            <a:ext cx="3016250" cy="81153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algn="just">
              <a:lnSpc>
                <a:spcPts val="1180"/>
              </a:lnSpc>
            </a:pPr>
            <a:r>
              <a:rPr sz="1000" spc="-35" dirty="0">
                <a:solidFill>
                  <a:srgbClr val="57585B"/>
                </a:solidFill>
                <a:latin typeface="Microsoft Sans Serif"/>
                <a:cs typeface="Microsoft Sans Serif"/>
              </a:rPr>
              <a:t>La</a:t>
            </a:r>
            <a:r>
              <a:rPr sz="1000" spc="265" dirty="0">
                <a:solidFill>
                  <a:srgbClr val="57585B"/>
                </a:solidFill>
                <a:latin typeface="Microsoft Sans Serif"/>
                <a:cs typeface="Microsoft Sans Serif"/>
              </a:rPr>
              <a:t>  </a:t>
            </a:r>
            <a:r>
              <a:rPr sz="1000" spc="-30" dirty="0">
                <a:solidFill>
                  <a:srgbClr val="57585B"/>
                </a:solidFill>
                <a:latin typeface="Microsoft Sans Serif"/>
                <a:cs typeface="Microsoft Sans Serif"/>
              </a:rPr>
              <a:t>aplicación</a:t>
            </a:r>
            <a:r>
              <a:rPr sz="1000" spc="260" dirty="0">
                <a:solidFill>
                  <a:srgbClr val="57585B"/>
                </a:solidFill>
                <a:latin typeface="Microsoft Sans Serif"/>
                <a:cs typeface="Microsoft Sans Serif"/>
              </a:rPr>
              <a:t> </a:t>
            </a:r>
            <a:r>
              <a:rPr sz="1000" spc="265"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implica</a:t>
            </a:r>
            <a:r>
              <a:rPr sz="1000" spc="265" dirty="0">
                <a:solidFill>
                  <a:srgbClr val="57585B"/>
                </a:solidFill>
                <a:latin typeface="Microsoft Sans Serif"/>
                <a:cs typeface="Microsoft Sans Serif"/>
              </a:rPr>
              <a:t> </a:t>
            </a:r>
            <a:r>
              <a:rPr sz="1000" spc="27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t>
            </a:r>
            <a:r>
              <a:rPr sz="1000" spc="265" dirty="0">
                <a:solidFill>
                  <a:srgbClr val="57585B"/>
                </a:solidFill>
                <a:latin typeface="Microsoft Sans Serif"/>
                <a:cs typeface="Microsoft Sans Serif"/>
              </a:rPr>
              <a:t> </a:t>
            </a:r>
            <a:r>
              <a:rPr sz="1000" spc="27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compromiso</a:t>
            </a:r>
            <a:r>
              <a:rPr sz="1000" spc="260" dirty="0">
                <a:solidFill>
                  <a:srgbClr val="57585B"/>
                </a:solidFill>
                <a:latin typeface="Microsoft Sans Serif"/>
                <a:cs typeface="Microsoft Sans Serif"/>
              </a:rPr>
              <a:t> </a:t>
            </a:r>
            <a:r>
              <a:rPr sz="1000" spc="26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65" dirty="0">
                <a:solidFill>
                  <a:srgbClr val="57585B"/>
                </a:solidFill>
                <a:latin typeface="Microsoft Sans Serif"/>
                <a:cs typeface="Microsoft Sans Serif"/>
              </a:rPr>
              <a:t> </a:t>
            </a:r>
            <a:r>
              <a:rPr sz="1000" spc="27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endParaRPr sz="1000">
              <a:latin typeface="Microsoft Sans Serif"/>
              <a:cs typeface="Microsoft Sans Serif"/>
            </a:endParaRPr>
          </a:p>
          <a:p>
            <a:pPr marL="12697" marR="5077" algn="just">
              <a:lnSpc>
                <a:spcPct val="99500"/>
              </a:lnSpc>
              <a:spcBef>
                <a:spcPts val="5"/>
              </a:spcBef>
            </a:pPr>
            <a:r>
              <a:rPr sz="1000" spc="-30" dirty="0">
                <a:solidFill>
                  <a:srgbClr val="57585B"/>
                </a:solidFill>
                <a:latin typeface="Microsoft Sans Serif"/>
                <a:cs typeface="Microsoft Sans Serif"/>
              </a:rPr>
              <a:t>consumidores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ayuda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tomar</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decisiones.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Empodera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tanto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restauradores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a:t>
            </a:r>
            <a:r>
              <a:rPr sz="1000" spc="-30" dirty="0">
                <a:solidFill>
                  <a:srgbClr val="57585B"/>
                </a:solidFill>
                <a:latin typeface="Microsoft Sans Serif"/>
                <a:cs typeface="Microsoft Sans Serif"/>
              </a:rPr>
              <a:t> al</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usuario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final</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través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conocimiento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educación.</a:t>
            </a:r>
            <a:endParaRPr sz="1000">
              <a:latin typeface="Microsoft Sans Serif"/>
              <a:cs typeface="Microsoft Sans Serif"/>
            </a:endParaRPr>
          </a:p>
        </p:txBody>
      </p:sp>
      <p:sp>
        <p:nvSpPr>
          <p:cNvPr id="11" name="object 11"/>
          <p:cNvSpPr txBox="1"/>
          <p:nvPr/>
        </p:nvSpPr>
        <p:spPr>
          <a:xfrm>
            <a:off x="4099943" y="6895510"/>
            <a:ext cx="3018155" cy="1303655"/>
          </a:xfrm>
          <a:prstGeom prst="rect">
            <a:avLst/>
          </a:prstGeom>
        </p:spPr>
        <p:txBody>
          <a:bodyPr vert="horz" wrap="square" lIns="0" tIns="27296" rIns="0" bIns="0" rtlCol="0">
            <a:spAutoFit/>
          </a:bodyPr>
          <a:lstStyle/>
          <a:p>
            <a:pPr marL="12697">
              <a:spcBef>
                <a:spcPts val="215"/>
              </a:spcBef>
            </a:pPr>
            <a:r>
              <a:rPr sz="1200" spc="-40" dirty="0">
                <a:solidFill>
                  <a:srgbClr val="004448"/>
                </a:solidFill>
                <a:latin typeface="Microsoft Sans Serif"/>
                <a:cs typeface="Microsoft Sans Serif"/>
              </a:rPr>
              <a:t>Requerimientos</a:t>
            </a:r>
            <a:r>
              <a:rPr sz="1200" dirty="0">
                <a:solidFill>
                  <a:srgbClr val="004448"/>
                </a:solidFill>
                <a:latin typeface="Microsoft Sans Serif"/>
                <a:cs typeface="Microsoft Sans Serif"/>
              </a:rPr>
              <a:t> </a:t>
            </a:r>
            <a:r>
              <a:rPr sz="1200" spc="-35" dirty="0">
                <a:solidFill>
                  <a:srgbClr val="004448"/>
                </a:solidFill>
                <a:latin typeface="Microsoft Sans Serif"/>
                <a:cs typeface="Microsoft Sans Serif"/>
              </a:rPr>
              <a:t>dietéticos</a:t>
            </a:r>
            <a:endParaRPr sz="1200">
              <a:latin typeface="Microsoft Sans Serif"/>
              <a:cs typeface="Microsoft Sans Serif"/>
            </a:endParaRPr>
          </a:p>
          <a:p>
            <a:pPr marL="13967" marR="5077">
              <a:lnSpc>
                <a:spcPct val="100200"/>
              </a:lnSpc>
              <a:spcBef>
                <a:spcPts val="90"/>
              </a:spcBef>
              <a:tabLst>
                <a:tab pos="702732" algn="l"/>
                <a:tab pos="915392" algn="l"/>
                <a:tab pos="1473388" algn="l"/>
                <a:tab pos="1819993" algn="l"/>
                <a:tab pos="2428139" algn="l"/>
              </a:tabLst>
            </a:pPr>
            <a:r>
              <a:rPr sz="1000" spc="-35" dirty="0">
                <a:solidFill>
                  <a:srgbClr val="57585B"/>
                </a:solidFill>
                <a:latin typeface="Microsoft Sans Serif"/>
                <a:cs typeface="Microsoft Sans Serif"/>
              </a:rPr>
              <a:t>Los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códigos</a:t>
            </a:r>
            <a:r>
              <a:rPr sz="1000" spc="200" dirty="0">
                <a:solidFill>
                  <a:srgbClr val="57585B"/>
                </a:solidFill>
                <a:latin typeface="Microsoft Sans Serif"/>
                <a:cs typeface="Microsoft Sans Serif"/>
              </a:rPr>
              <a:t> </a:t>
            </a:r>
            <a:r>
              <a:rPr sz="1000" spc="-40" dirty="0">
                <a:solidFill>
                  <a:srgbClr val="57585B"/>
                </a:solidFill>
                <a:latin typeface="Microsoft Sans Serif"/>
                <a:cs typeface="Microsoft Sans Serif"/>
              </a:rPr>
              <a:t>QR</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proporcionan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información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dietética.</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Esto</a:t>
            </a:r>
            <a:r>
              <a:rPr sz="1000" spc="1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permite</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135" dirty="0">
                <a:solidFill>
                  <a:srgbClr val="57585B"/>
                </a:solidFill>
                <a:latin typeface="Microsoft Sans Serif"/>
                <a:cs typeface="Microsoft Sans Serif"/>
              </a:rPr>
              <a:t> </a:t>
            </a:r>
            <a:r>
              <a:rPr sz="1000" spc="-25" dirty="0">
                <a:solidFill>
                  <a:srgbClr val="57585B"/>
                </a:solidFill>
                <a:latin typeface="Microsoft Sans Serif"/>
                <a:cs typeface="Microsoft Sans Serif"/>
              </a:rPr>
              <a:t>restaurantes</a:t>
            </a:r>
            <a:r>
              <a:rPr sz="1000" spc="140" dirty="0">
                <a:solidFill>
                  <a:srgbClr val="57585B"/>
                </a:solidFill>
                <a:latin typeface="Microsoft Sans Serif"/>
                <a:cs typeface="Microsoft Sans Serif"/>
              </a:rPr>
              <a:t> </a:t>
            </a:r>
            <a:r>
              <a:rPr sz="1000" spc="-25" dirty="0">
                <a:solidFill>
                  <a:srgbClr val="57585B"/>
                </a:solidFill>
                <a:latin typeface="Microsoft Sans Serif"/>
                <a:cs typeface="Microsoft Sans Serif"/>
              </a:rPr>
              <a:t>servir</a:t>
            </a:r>
            <a:r>
              <a:rPr sz="1000" spc="1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platos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aptos</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comensales</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4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determinadas</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afecciones</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o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aquellos</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tienen</a:t>
            </a:r>
            <a:r>
              <a:rPr sz="1000" spc="8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restricciones</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nutricionales</a:t>
            </a:r>
            <a:r>
              <a:rPr sz="1000" spc="85"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abé</a:t>
            </a:r>
            <a:r>
              <a:rPr sz="1000" spc="-20" dirty="0">
                <a:solidFill>
                  <a:srgbClr val="57585B"/>
                </a:solidFill>
                <a:latin typeface="Microsoft Sans Serif"/>
                <a:cs typeface="Microsoft Sans Serif"/>
              </a:rPr>
              <a:t>t</a:t>
            </a:r>
            <a:r>
              <a:rPr sz="1000" spc="-15" dirty="0">
                <a:solidFill>
                  <a:srgbClr val="57585B"/>
                </a:solidFill>
                <a:latin typeface="Microsoft Sans Serif"/>
                <a:cs typeface="Microsoft Sans Serif"/>
              </a:rPr>
              <a:t>i</a:t>
            </a:r>
            <a:r>
              <a:rPr sz="1000" spc="-25" dirty="0">
                <a:solidFill>
                  <a:srgbClr val="57585B"/>
                </a:solidFill>
                <a:latin typeface="Microsoft Sans Serif"/>
                <a:cs typeface="Microsoft Sans Serif"/>
              </a:rPr>
              <a:t>c</a:t>
            </a:r>
            <a:r>
              <a:rPr sz="1000" spc="-45" dirty="0">
                <a:solidFill>
                  <a:srgbClr val="57585B"/>
                </a:solidFill>
                <a:latin typeface="Microsoft Sans Serif"/>
                <a:cs typeface="Microsoft Sans Serif"/>
              </a:rPr>
              <a:t>o</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c</a:t>
            </a:r>
            <a:r>
              <a:rPr sz="1000" spc="-15" dirty="0">
                <a:solidFill>
                  <a:srgbClr val="57585B"/>
                </a:solidFill>
                <a:latin typeface="Microsoft Sans Serif"/>
                <a:cs typeface="Microsoft Sans Serif"/>
              </a:rPr>
              <a:t>li</a:t>
            </a:r>
            <a:r>
              <a:rPr sz="1000" spc="-35" dirty="0">
                <a:solidFill>
                  <a:srgbClr val="57585B"/>
                </a:solidFill>
                <a:latin typeface="Microsoft Sans Serif"/>
                <a:cs typeface="Microsoft Sans Serif"/>
              </a:rPr>
              <a:t>e</a:t>
            </a:r>
            <a:r>
              <a:rPr sz="1000" spc="-15" dirty="0">
                <a:solidFill>
                  <a:srgbClr val="57585B"/>
                </a:solidFill>
                <a:latin typeface="Microsoft Sans Serif"/>
                <a:cs typeface="Microsoft Sans Serif"/>
              </a:rPr>
              <a:t>n</a:t>
            </a:r>
            <a:r>
              <a:rPr sz="1000" spc="-20" dirty="0">
                <a:solidFill>
                  <a:srgbClr val="57585B"/>
                </a:solidFill>
                <a:latin typeface="Microsoft Sans Serif"/>
                <a:cs typeface="Microsoft Sans Serif"/>
              </a:rPr>
              <a:t>t</a:t>
            </a:r>
            <a:r>
              <a:rPr sz="1000" spc="-45" dirty="0">
                <a:solidFill>
                  <a:srgbClr val="57585B"/>
                </a:solidFill>
                <a:latin typeface="Microsoft Sans Serif"/>
                <a:cs typeface="Microsoft Sans Serif"/>
              </a:rPr>
              <a:t>e</a:t>
            </a:r>
            <a:r>
              <a:rPr sz="1000" spc="-30" dirty="0">
                <a:solidFill>
                  <a:srgbClr val="57585B"/>
                </a:solidFill>
                <a:latin typeface="Microsoft Sans Serif"/>
                <a:cs typeface="Microsoft Sans Serif"/>
              </a:rPr>
              <a:t>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pade</a:t>
            </a:r>
            <a:r>
              <a:rPr sz="1000" spc="-25" dirty="0">
                <a:solidFill>
                  <a:srgbClr val="57585B"/>
                </a:solidFill>
                <a:latin typeface="Microsoft Sans Serif"/>
                <a:cs typeface="Microsoft Sans Serif"/>
              </a:rPr>
              <a:t>c</a:t>
            </a:r>
            <a:r>
              <a:rPr sz="1000" spc="-35" dirty="0">
                <a:solidFill>
                  <a:srgbClr val="57585B"/>
                </a:solidFill>
                <a:latin typeface="Microsoft Sans Serif"/>
                <a:cs typeface="Microsoft Sans Serif"/>
              </a:rPr>
              <a:t>en</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20" dirty="0">
                <a:solidFill>
                  <a:srgbClr val="57585B"/>
                </a:solidFill>
                <a:latin typeface="Microsoft Sans Serif"/>
                <a:cs typeface="Microsoft Sans Serif"/>
              </a:rPr>
              <a:t>f</a:t>
            </a:r>
            <a:r>
              <a:rPr sz="1000" spc="-25" dirty="0">
                <a:solidFill>
                  <a:srgbClr val="57585B"/>
                </a:solidFill>
                <a:latin typeface="Microsoft Sans Serif"/>
                <a:cs typeface="Microsoft Sans Serif"/>
              </a:rPr>
              <a:t>ecc</a:t>
            </a:r>
            <a:r>
              <a:rPr sz="1000" spc="-15" dirty="0">
                <a:solidFill>
                  <a:srgbClr val="57585B"/>
                </a:solidFill>
                <a:latin typeface="Microsoft Sans Serif"/>
                <a:cs typeface="Microsoft Sans Serif"/>
              </a:rPr>
              <a:t>i</a:t>
            </a:r>
            <a:r>
              <a:rPr sz="1000" spc="-35" dirty="0">
                <a:solidFill>
                  <a:srgbClr val="57585B"/>
                </a:solidFill>
                <a:latin typeface="Microsoft Sans Serif"/>
                <a:cs typeface="Microsoft Sans Serif"/>
              </a:rPr>
              <a:t>on</a:t>
            </a:r>
            <a:r>
              <a:rPr sz="1000" spc="-45" dirty="0">
                <a:solidFill>
                  <a:srgbClr val="57585B"/>
                </a:solidFill>
                <a:latin typeface="Microsoft Sans Serif"/>
                <a:cs typeface="Microsoft Sans Serif"/>
              </a:rPr>
              <a:t>e</a:t>
            </a:r>
            <a:r>
              <a:rPr sz="1000" spc="-20" dirty="0">
                <a:solidFill>
                  <a:srgbClr val="57585B"/>
                </a:solidFill>
                <a:latin typeface="Microsoft Sans Serif"/>
                <a:cs typeface="Microsoft Sans Serif"/>
              </a:rPr>
              <a:t>s  </a:t>
            </a:r>
            <a:r>
              <a:rPr sz="1000" spc="-30" dirty="0">
                <a:solidFill>
                  <a:srgbClr val="57585B"/>
                </a:solidFill>
                <a:latin typeface="Microsoft Sans Serif"/>
                <a:cs typeface="Microsoft Sans Serif"/>
              </a:rPr>
              <a:t>relacionadas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dieta,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alergias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aquellos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veganos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vegetarianos.</a:t>
            </a:r>
            <a:endParaRPr sz="1000">
              <a:latin typeface="Microsoft Sans Serif"/>
              <a:cs typeface="Microsoft Sans Serif"/>
            </a:endParaRPr>
          </a:p>
        </p:txBody>
      </p:sp>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450215" y="5087111"/>
            <a:ext cx="213995" cy="239140"/>
          </a:xfrm>
          <a:prstGeom prst="rect">
            <a:avLst/>
          </a:prstGeom>
        </p:spPr>
      </p:pic>
      <p:pic>
        <p:nvPicPr>
          <p:cNvPr id="13" name="object 13"/>
          <p:cNvPicPr/>
          <p:nvPr/>
        </p:nvPicPr>
        <p:blipFill>
          <a:blip r:embed="rId3" cstate="screen">
            <a:extLst>
              <a:ext uri="{28A0092B-C50C-407E-A947-70E740481C1C}">
                <a14:useLocalDpi xmlns:a14="http://schemas.microsoft.com/office/drawing/2010/main"/>
              </a:ext>
            </a:extLst>
          </a:blip>
          <a:stretch>
            <a:fillRect/>
          </a:stretch>
        </p:blipFill>
        <p:spPr>
          <a:xfrm>
            <a:off x="3837943" y="6891657"/>
            <a:ext cx="156781" cy="228473"/>
          </a:xfrm>
          <a:prstGeom prst="rect">
            <a:avLst/>
          </a:prstGeom>
        </p:spPr>
      </p:pic>
      <p:grpSp>
        <p:nvGrpSpPr>
          <p:cNvPr id="14" name="object 14"/>
          <p:cNvGrpSpPr/>
          <p:nvPr/>
        </p:nvGrpSpPr>
        <p:grpSpPr>
          <a:xfrm>
            <a:off x="0" y="0"/>
            <a:ext cx="5275580" cy="1397635"/>
            <a:chOff x="0" y="0"/>
            <a:chExt cx="5275580" cy="1397635"/>
          </a:xfrm>
        </p:grpSpPr>
        <p:sp>
          <p:nvSpPr>
            <p:cNvPr id="15" name="object 15"/>
            <p:cNvSpPr/>
            <p:nvPr/>
          </p:nvSpPr>
          <p:spPr>
            <a:xfrm>
              <a:off x="0" y="0"/>
              <a:ext cx="5275580" cy="1397635"/>
            </a:xfrm>
            <a:custGeom>
              <a:avLst/>
              <a:gdLst/>
              <a:ahLst/>
              <a:cxnLst/>
              <a:rect l="l" t="t" r="r" b="b"/>
              <a:pathLst>
                <a:path w="5275580" h="1397635">
                  <a:moveTo>
                    <a:pt x="5275580" y="0"/>
                  </a:moveTo>
                  <a:lnTo>
                    <a:pt x="0" y="0"/>
                  </a:lnTo>
                  <a:lnTo>
                    <a:pt x="0" y="1397634"/>
                  </a:lnTo>
                  <a:lnTo>
                    <a:pt x="2585720" y="1397634"/>
                  </a:lnTo>
                  <a:lnTo>
                    <a:pt x="4112260" y="1356359"/>
                  </a:lnTo>
                  <a:lnTo>
                    <a:pt x="4913630" y="1065529"/>
                  </a:lnTo>
                  <a:lnTo>
                    <a:pt x="5250815" y="276225"/>
                  </a:lnTo>
                  <a:lnTo>
                    <a:pt x="5275580" y="0"/>
                  </a:lnTo>
                  <a:close/>
                </a:path>
              </a:pathLst>
            </a:custGeom>
            <a:solidFill>
              <a:srgbClr val="004448"/>
            </a:solidFill>
          </p:spPr>
          <p:txBody>
            <a:bodyPr wrap="square" lIns="0" tIns="0" rIns="0" bIns="0" rtlCol="0"/>
            <a:lstStyle/>
            <a:p>
              <a:endParaRPr/>
            </a:p>
          </p:txBody>
        </p:sp>
        <p:sp>
          <p:nvSpPr>
            <p:cNvPr id="16" name="object 16"/>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17" name="object 17"/>
            <p:cNvPicPr/>
            <p:nvPr/>
          </p:nvPicPr>
          <p:blipFill>
            <a:blip r:embed="rId4" cstate="screen">
              <a:extLst>
                <a:ext uri="{28A0092B-C50C-407E-A947-70E740481C1C}">
                  <a14:useLocalDpi xmlns:a14="http://schemas.microsoft.com/office/drawing/2010/main"/>
                </a:ext>
              </a:extLst>
            </a:blip>
            <a:stretch>
              <a:fillRect/>
            </a:stretch>
          </p:blipFill>
          <p:spPr>
            <a:xfrm>
              <a:off x="150799" y="473328"/>
              <a:ext cx="248907" cy="212978"/>
            </a:xfrm>
            <a:prstGeom prst="rect">
              <a:avLst/>
            </a:prstGeom>
          </p:spPr>
        </p:pic>
        <p:sp>
          <p:nvSpPr>
            <p:cNvPr id="18" name="object 18"/>
            <p:cNvSpPr/>
            <p:nvPr/>
          </p:nvSpPr>
          <p:spPr>
            <a:xfrm>
              <a:off x="694715" y="475741"/>
              <a:ext cx="2523490" cy="217170"/>
            </a:xfrm>
            <a:custGeom>
              <a:avLst/>
              <a:gdLst/>
              <a:ahLst/>
              <a:cxnLst/>
              <a:rect l="l" t="t" r="r" b="b"/>
              <a:pathLst>
                <a:path w="2523490" h="217170">
                  <a:moveTo>
                    <a:pt x="127889" y="64262"/>
                  </a:moveTo>
                  <a:lnTo>
                    <a:pt x="119418" y="27051"/>
                  </a:lnTo>
                  <a:lnTo>
                    <a:pt x="109385" y="15494"/>
                  </a:lnTo>
                  <a:lnTo>
                    <a:pt x="105041" y="11734"/>
                  </a:lnTo>
                  <a:lnTo>
                    <a:pt x="105041" y="56388"/>
                  </a:lnTo>
                  <a:lnTo>
                    <a:pt x="105041" y="65151"/>
                  </a:lnTo>
                  <a:lnTo>
                    <a:pt x="104470" y="73698"/>
                  </a:lnTo>
                  <a:lnTo>
                    <a:pt x="75450" y="102641"/>
                  </a:lnTo>
                  <a:lnTo>
                    <a:pt x="65493" y="103251"/>
                  </a:lnTo>
                  <a:lnTo>
                    <a:pt x="22174" y="103251"/>
                  </a:lnTo>
                  <a:lnTo>
                    <a:pt x="22174" y="28321"/>
                  </a:lnTo>
                  <a:lnTo>
                    <a:pt x="75095" y="28321"/>
                  </a:lnTo>
                  <a:lnTo>
                    <a:pt x="105041" y="56388"/>
                  </a:lnTo>
                  <a:lnTo>
                    <a:pt x="105041" y="11734"/>
                  </a:lnTo>
                  <a:lnTo>
                    <a:pt x="63207" y="3683"/>
                  </a:lnTo>
                  <a:lnTo>
                    <a:pt x="0" y="3683"/>
                  </a:lnTo>
                  <a:lnTo>
                    <a:pt x="0" y="213106"/>
                  </a:lnTo>
                  <a:lnTo>
                    <a:pt x="22174" y="213106"/>
                  </a:lnTo>
                  <a:lnTo>
                    <a:pt x="22174" y="127889"/>
                  </a:lnTo>
                  <a:lnTo>
                    <a:pt x="65151" y="127889"/>
                  </a:lnTo>
                  <a:lnTo>
                    <a:pt x="106121" y="117551"/>
                  </a:lnTo>
                  <a:lnTo>
                    <a:pt x="118084" y="103251"/>
                  </a:lnTo>
                  <a:lnTo>
                    <a:pt x="120243" y="99720"/>
                  </a:lnTo>
                  <a:lnTo>
                    <a:pt x="124498" y="88925"/>
                  </a:lnTo>
                  <a:lnTo>
                    <a:pt x="127050" y="77101"/>
                  </a:lnTo>
                  <a:lnTo>
                    <a:pt x="127889" y="64262"/>
                  </a:lnTo>
                  <a:close/>
                </a:path>
                <a:path w="2523490" h="217170">
                  <a:moveTo>
                    <a:pt x="304990" y="213106"/>
                  </a:moveTo>
                  <a:lnTo>
                    <a:pt x="275844" y="156083"/>
                  </a:lnTo>
                  <a:lnTo>
                    <a:pt x="249936" y="121285"/>
                  </a:lnTo>
                  <a:lnTo>
                    <a:pt x="247967" y="120142"/>
                  </a:lnTo>
                  <a:lnTo>
                    <a:pt x="244068" y="117856"/>
                  </a:lnTo>
                  <a:lnTo>
                    <a:pt x="279730" y="98425"/>
                  </a:lnTo>
                  <a:lnTo>
                    <a:pt x="281139" y="96139"/>
                  </a:lnTo>
                  <a:lnTo>
                    <a:pt x="284772" y="90309"/>
                  </a:lnTo>
                  <a:lnTo>
                    <a:pt x="288378" y="81343"/>
                  </a:lnTo>
                  <a:lnTo>
                    <a:pt x="290550" y="71539"/>
                  </a:lnTo>
                  <a:lnTo>
                    <a:pt x="291274" y="60833"/>
                  </a:lnTo>
                  <a:lnTo>
                    <a:pt x="290830" y="52362"/>
                  </a:lnTo>
                  <a:lnTo>
                    <a:pt x="276148" y="17106"/>
                  </a:lnTo>
                  <a:lnTo>
                    <a:pt x="268414" y="10960"/>
                  </a:lnTo>
                  <a:lnTo>
                    <a:pt x="268414" y="60833"/>
                  </a:lnTo>
                  <a:lnTo>
                    <a:pt x="268414" y="67564"/>
                  </a:lnTo>
                  <a:lnTo>
                    <a:pt x="237286" y="96139"/>
                  </a:lnTo>
                  <a:lnTo>
                    <a:pt x="179489" y="96139"/>
                  </a:lnTo>
                  <a:lnTo>
                    <a:pt x="179489" y="26797"/>
                  </a:lnTo>
                  <a:lnTo>
                    <a:pt x="232524" y="26797"/>
                  </a:lnTo>
                  <a:lnTo>
                    <a:pt x="266255" y="47294"/>
                  </a:lnTo>
                  <a:lnTo>
                    <a:pt x="268414" y="60833"/>
                  </a:lnTo>
                  <a:lnTo>
                    <a:pt x="268414" y="10960"/>
                  </a:lnTo>
                  <a:lnTo>
                    <a:pt x="231609" y="3683"/>
                  </a:lnTo>
                  <a:lnTo>
                    <a:pt x="157314" y="3683"/>
                  </a:lnTo>
                  <a:lnTo>
                    <a:pt x="157314" y="213106"/>
                  </a:lnTo>
                  <a:lnTo>
                    <a:pt x="179489" y="213106"/>
                  </a:lnTo>
                  <a:lnTo>
                    <a:pt x="179489" y="120142"/>
                  </a:lnTo>
                  <a:lnTo>
                    <a:pt x="210921" y="120142"/>
                  </a:lnTo>
                  <a:lnTo>
                    <a:pt x="242277" y="146240"/>
                  </a:lnTo>
                  <a:lnTo>
                    <a:pt x="277101" y="213106"/>
                  </a:lnTo>
                  <a:lnTo>
                    <a:pt x="304990" y="213106"/>
                  </a:lnTo>
                  <a:close/>
                </a:path>
                <a:path w="2523490" h="217170">
                  <a:moveTo>
                    <a:pt x="478104" y="108585"/>
                  </a:moveTo>
                  <a:lnTo>
                    <a:pt x="472617" y="65265"/>
                  </a:lnTo>
                  <a:lnTo>
                    <a:pt x="456349" y="30391"/>
                  </a:lnTo>
                  <a:lnTo>
                    <a:pt x="455244" y="29095"/>
                  </a:lnTo>
                  <a:lnTo>
                    <a:pt x="455244" y="108712"/>
                  </a:lnTo>
                  <a:lnTo>
                    <a:pt x="454240" y="127635"/>
                  </a:lnTo>
                  <a:lnTo>
                    <a:pt x="439089" y="170942"/>
                  </a:lnTo>
                  <a:lnTo>
                    <a:pt x="397878" y="192913"/>
                  </a:lnTo>
                  <a:lnTo>
                    <a:pt x="386092" y="191554"/>
                  </a:lnTo>
                  <a:lnTo>
                    <a:pt x="349885" y="159270"/>
                  </a:lnTo>
                  <a:lnTo>
                    <a:pt x="340728" y="111506"/>
                  </a:lnTo>
                  <a:lnTo>
                    <a:pt x="341782" y="89585"/>
                  </a:lnTo>
                  <a:lnTo>
                    <a:pt x="357708" y="44069"/>
                  </a:lnTo>
                  <a:lnTo>
                    <a:pt x="398221" y="23749"/>
                  </a:lnTo>
                  <a:lnTo>
                    <a:pt x="406298" y="24422"/>
                  </a:lnTo>
                  <a:lnTo>
                    <a:pt x="439826" y="46951"/>
                  </a:lnTo>
                  <a:lnTo>
                    <a:pt x="453517" y="84569"/>
                  </a:lnTo>
                  <a:lnTo>
                    <a:pt x="455244" y="108712"/>
                  </a:lnTo>
                  <a:lnTo>
                    <a:pt x="455244" y="29095"/>
                  </a:lnTo>
                  <a:lnTo>
                    <a:pt x="420166" y="3454"/>
                  </a:lnTo>
                  <a:lnTo>
                    <a:pt x="398106" y="0"/>
                  </a:lnTo>
                  <a:lnTo>
                    <a:pt x="381203" y="1841"/>
                  </a:lnTo>
                  <a:lnTo>
                    <a:pt x="340271" y="29464"/>
                  </a:lnTo>
                  <a:lnTo>
                    <a:pt x="323469" y="64630"/>
                  </a:lnTo>
                  <a:lnTo>
                    <a:pt x="317995" y="108712"/>
                  </a:lnTo>
                  <a:lnTo>
                    <a:pt x="317881" y="111506"/>
                  </a:lnTo>
                  <a:lnTo>
                    <a:pt x="318465" y="124701"/>
                  </a:lnTo>
                  <a:lnTo>
                    <a:pt x="327469" y="163449"/>
                  </a:lnTo>
                  <a:lnTo>
                    <a:pt x="355701" y="202438"/>
                  </a:lnTo>
                  <a:lnTo>
                    <a:pt x="397992" y="216662"/>
                  </a:lnTo>
                  <a:lnTo>
                    <a:pt x="408711" y="215861"/>
                  </a:lnTo>
                  <a:lnTo>
                    <a:pt x="447573" y="196494"/>
                  </a:lnTo>
                  <a:lnTo>
                    <a:pt x="450773" y="192913"/>
                  </a:lnTo>
                  <a:lnTo>
                    <a:pt x="455396" y="187769"/>
                  </a:lnTo>
                  <a:lnTo>
                    <a:pt x="472325" y="152742"/>
                  </a:lnTo>
                  <a:lnTo>
                    <a:pt x="477469" y="124218"/>
                  </a:lnTo>
                  <a:lnTo>
                    <a:pt x="478104" y="108585"/>
                  </a:lnTo>
                  <a:close/>
                </a:path>
                <a:path w="2523490" h="217170">
                  <a:moveTo>
                    <a:pt x="642213" y="3683"/>
                  </a:moveTo>
                  <a:lnTo>
                    <a:pt x="616432" y="3683"/>
                  </a:lnTo>
                  <a:lnTo>
                    <a:pt x="583920" y="65278"/>
                  </a:lnTo>
                  <a:lnTo>
                    <a:pt x="578764" y="75311"/>
                  </a:lnTo>
                  <a:lnTo>
                    <a:pt x="573989" y="84810"/>
                  </a:lnTo>
                  <a:lnTo>
                    <a:pt x="569607" y="93789"/>
                  </a:lnTo>
                  <a:lnTo>
                    <a:pt x="565632" y="102235"/>
                  </a:lnTo>
                  <a:lnTo>
                    <a:pt x="561606" y="93383"/>
                  </a:lnTo>
                  <a:lnTo>
                    <a:pt x="557428" y="84518"/>
                  </a:lnTo>
                  <a:lnTo>
                    <a:pt x="553085" y="75666"/>
                  </a:lnTo>
                  <a:lnTo>
                    <a:pt x="548601" y="66802"/>
                  </a:lnTo>
                  <a:lnTo>
                    <a:pt x="515569" y="3683"/>
                  </a:lnTo>
                  <a:lnTo>
                    <a:pt x="488594" y="3683"/>
                  </a:lnTo>
                  <a:lnTo>
                    <a:pt x="553173" y="124333"/>
                  </a:lnTo>
                  <a:lnTo>
                    <a:pt x="553173" y="213106"/>
                  </a:lnTo>
                  <a:lnTo>
                    <a:pt x="575284" y="213106"/>
                  </a:lnTo>
                  <a:lnTo>
                    <a:pt x="575284" y="124333"/>
                  </a:lnTo>
                  <a:lnTo>
                    <a:pt x="587540" y="102235"/>
                  </a:lnTo>
                  <a:lnTo>
                    <a:pt x="642213" y="3683"/>
                  </a:lnTo>
                  <a:close/>
                </a:path>
                <a:path w="2523490" h="217170">
                  <a:moveTo>
                    <a:pt x="788390" y="188341"/>
                  </a:moveTo>
                  <a:lnTo>
                    <a:pt x="685520" y="188341"/>
                  </a:lnTo>
                  <a:lnTo>
                    <a:pt x="685520" y="117094"/>
                  </a:lnTo>
                  <a:lnTo>
                    <a:pt x="778230" y="117094"/>
                  </a:lnTo>
                  <a:lnTo>
                    <a:pt x="778230" y="92583"/>
                  </a:lnTo>
                  <a:lnTo>
                    <a:pt x="685520" y="92583"/>
                  </a:lnTo>
                  <a:lnTo>
                    <a:pt x="685520" y="28321"/>
                  </a:lnTo>
                  <a:lnTo>
                    <a:pt x="784580" y="28321"/>
                  </a:lnTo>
                  <a:lnTo>
                    <a:pt x="784580" y="3683"/>
                  </a:lnTo>
                  <a:lnTo>
                    <a:pt x="663422" y="3683"/>
                  </a:lnTo>
                  <a:lnTo>
                    <a:pt x="663422" y="213106"/>
                  </a:lnTo>
                  <a:lnTo>
                    <a:pt x="788390" y="213106"/>
                  </a:lnTo>
                  <a:lnTo>
                    <a:pt x="788390" y="188341"/>
                  </a:lnTo>
                  <a:close/>
                </a:path>
                <a:path w="2523490" h="217170">
                  <a:moveTo>
                    <a:pt x="960094" y="146685"/>
                  </a:moveTo>
                  <a:lnTo>
                    <a:pt x="937996" y="139700"/>
                  </a:lnTo>
                  <a:lnTo>
                    <a:pt x="935177" y="152057"/>
                  </a:lnTo>
                  <a:lnTo>
                    <a:pt x="931392" y="162661"/>
                  </a:lnTo>
                  <a:lnTo>
                    <a:pt x="897813" y="192087"/>
                  </a:lnTo>
                  <a:lnTo>
                    <a:pt x="888847" y="192913"/>
                  </a:lnTo>
                  <a:lnTo>
                    <a:pt x="881341" y="192316"/>
                  </a:lnTo>
                  <a:lnTo>
                    <a:pt x="849033" y="170738"/>
                  </a:lnTo>
                  <a:lnTo>
                    <a:pt x="836409" y="131711"/>
                  </a:lnTo>
                  <a:lnTo>
                    <a:pt x="834872" y="106680"/>
                  </a:lnTo>
                  <a:lnTo>
                    <a:pt x="835202" y="96393"/>
                  </a:lnTo>
                  <a:lnTo>
                    <a:pt x="843216" y="57188"/>
                  </a:lnTo>
                  <a:lnTo>
                    <a:pt x="872921" y="26695"/>
                  </a:lnTo>
                  <a:lnTo>
                    <a:pt x="890625" y="23749"/>
                  </a:lnTo>
                  <a:lnTo>
                    <a:pt x="898652" y="24422"/>
                  </a:lnTo>
                  <a:lnTo>
                    <a:pt x="932180" y="56908"/>
                  </a:lnTo>
                  <a:lnTo>
                    <a:pt x="935456" y="67564"/>
                  </a:lnTo>
                  <a:lnTo>
                    <a:pt x="957300" y="61087"/>
                  </a:lnTo>
                  <a:lnTo>
                    <a:pt x="941324" y="24942"/>
                  </a:lnTo>
                  <a:lnTo>
                    <a:pt x="903198" y="1130"/>
                  </a:lnTo>
                  <a:lnTo>
                    <a:pt x="891133" y="127"/>
                  </a:lnTo>
                  <a:lnTo>
                    <a:pt x="880237" y="914"/>
                  </a:lnTo>
                  <a:lnTo>
                    <a:pt x="841768" y="19799"/>
                  </a:lnTo>
                  <a:lnTo>
                    <a:pt x="817626" y="62433"/>
                  </a:lnTo>
                  <a:lnTo>
                    <a:pt x="812012" y="106807"/>
                  </a:lnTo>
                  <a:lnTo>
                    <a:pt x="812558" y="121602"/>
                  </a:lnTo>
                  <a:lnTo>
                    <a:pt x="820902" y="162941"/>
                  </a:lnTo>
                  <a:lnTo>
                    <a:pt x="846683" y="202946"/>
                  </a:lnTo>
                  <a:lnTo>
                    <a:pt x="890752" y="216662"/>
                  </a:lnTo>
                  <a:lnTo>
                    <a:pt x="903312" y="215544"/>
                  </a:lnTo>
                  <a:lnTo>
                    <a:pt x="939965" y="192913"/>
                  </a:lnTo>
                  <a:lnTo>
                    <a:pt x="960094" y="146685"/>
                  </a:lnTo>
                  <a:close/>
                </a:path>
                <a:path w="2523490" h="217170">
                  <a:moveTo>
                    <a:pt x="1106271" y="3683"/>
                  </a:moveTo>
                  <a:lnTo>
                    <a:pt x="973429" y="3683"/>
                  </a:lnTo>
                  <a:lnTo>
                    <a:pt x="973429" y="28321"/>
                  </a:lnTo>
                  <a:lnTo>
                    <a:pt x="1028674" y="28321"/>
                  </a:lnTo>
                  <a:lnTo>
                    <a:pt x="1028674" y="213106"/>
                  </a:lnTo>
                  <a:lnTo>
                    <a:pt x="1050772" y="213106"/>
                  </a:lnTo>
                  <a:lnTo>
                    <a:pt x="1050772" y="28321"/>
                  </a:lnTo>
                  <a:lnTo>
                    <a:pt x="1106271" y="28321"/>
                  </a:lnTo>
                  <a:lnTo>
                    <a:pt x="1106271" y="3683"/>
                  </a:lnTo>
                  <a:close/>
                </a:path>
                <a:path w="2523490" h="217170">
                  <a:moveTo>
                    <a:pt x="1282788" y="108585"/>
                  </a:moveTo>
                  <a:lnTo>
                    <a:pt x="1277277" y="65265"/>
                  </a:lnTo>
                  <a:lnTo>
                    <a:pt x="1261033" y="30391"/>
                  </a:lnTo>
                  <a:lnTo>
                    <a:pt x="1259928" y="29108"/>
                  </a:lnTo>
                  <a:lnTo>
                    <a:pt x="1259928" y="108712"/>
                  </a:lnTo>
                  <a:lnTo>
                    <a:pt x="1258912" y="127635"/>
                  </a:lnTo>
                  <a:lnTo>
                    <a:pt x="1243812" y="170942"/>
                  </a:lnTo>
                  <a:lnTo>
                    <a:pt x="1202537" y="192913"/>
                  </a:lnTo>
                  <a:lnTo>
                    <a:pt x="1190752" y="191554"/>
                  </a:lnTo>
                  <a:lnTo>
                    <a:pt x="1154544" y="159270"/>
                  </a:lnTo>
                  <a:lnTo>
                    <a:pt x="1145387" y="111506"/>
                  </a:lnTo>
                  <a:lnTo>
                    <a:pt x="1146454" y="89585"/>
                  </a:lnTo>
                  <a:lnTo>
                    <a:pt x="1162405" y="44069"/>
                  </a:lnTo>
                  <a:lnTo>
                    <a:pt x="1202918" y="23749"/>
                  </a:lnTo>
                  <a:lnTo>
                    <a:pt x="1210983" y="24422"/>
                  </a:lnTo>
                  <a:lnTo>
                    <a:pt x="1244473" y="46951"/>
                  </a:lnTo>
                  <a:lnTo>
                    <a:pt x="1258201" y="84569"/>
                  </a:lnTo>
                  <a:lnTo>
                    <a:pt x="1259928" y="108712"/>
                  </a:lnTo>
                  <a:lnTo>
                    <a:pt x="1259928" y="29108"/>
                  </a:lnTo>
                  <a:lnTo>
                    <a:pt x="1224826" y="3454"/>
                  </a:lnTo>
                  <a:lnTo>
                    <a:pt x="1202791" y="0"/>
                  </a:lnTo>
                  <a:lnTo>
                    <a:pt x="1185875" y="1841"/>
                  </a:lnTo>
                  <a:lnTo>
                    <a:pt x="1145006" y="29464"/>
                  </a:lnTo>
                  <a:lnTo>
                    <a:pt x="1128141" y="64630"/>
                  </a:lnTo>
                  <a:lnTo>
                    <a:pt x="1122654" y="108712"/>
                  </a:lnTo>
                  <a:lnTo>
                    <a:pt x="1122540" y="111506"/>
                  </a:lnTo>
                  <a:lnTo>
                    <a:pt x="1123124" y="124701"/>
                  </a:lnTo>
                  <a:lnTo>
                    <a:pt x="1132179" y="163449"/>
                  </a:lnTo>
                  <a:lnTo>
                    <a:pt x="1160373" y="202438"/>
                  </a:lnTo>
                  <a:lnTo>
                    <a:pt x="1202664" y="216662"/>
                  </a:lnTo>
                  <a:lnTo>
                    <a:pt x="1213396" y="215861"/>
                  </a:lnTo>
                  <a:lnTo>
                    <a:pt x="1252207" y="196494"/>
                  </a:lnTo>
                  <a:lnTo>
                    <a:pt x="1255420" y="192913"/>
                  </a:lnTo>
                  <a:lnTo>
                    <a:pt x="1260043" y="187769"/>
                  </a:lnTo>
                  <a:lnTo>
                    <a:pt x="1277010" y="152742"/>
                  </a:lnTo>
                  <a:lnTo>
                    <a:pt x="1282153" y="124218"/>
                  </a:lnTo>
                  <a:lnTo>
                    <a:pt x="1282788" y="108585"/>
                  </a:lnTo>
                  <a:close/>
                </a:path>
                <a:path w="2523490" h="217170">
                  <a:moveTo>
                    <a:pt x="1501622" y="188341"/>
                  </a:moveTo>
                  <a:lnTo>
                    <a:pt x="1398752" y="188341"/>
                  </a:lnTo>
                  <a:lnTo>
                    <a:pt x="1398752" y="117094"/>
                  </a:lnTo>
                  <a:lnTo>
                    <a:pt x="1491462" y="117094"/>
                  </a:lnTo>
                  <a:lnTo>
                    <a:pt x="1491462" y="92583"/>
                  </a:lnTo>
                  <a:lnTo>
                    <a:pt x="1398752" y="92583"/>
                  </a:lnTo>
                  <a:lnTo>
                    <a:pt x="1398752" y="28321"/>
                  </a:lnTo>
                  <a:lnTo>
                    <a:pt x="1497812" y="28321"/>
                  </a:lnTo>
                  <a:lnTo>
                    <a:pt x="1497812" y="3683"/>
                  </a:lnTo>
                  <a:lnTo>
                    <a:pt x="1376654" y="3683"/>
                  </a:lnTo>
                  <a:lnTo>
                    <a:pt x="1376654" y="213106"/>
                  </a:lnTo>
                  <a:lnTo>
                    <a:pt x="1501622" y="213106"/>
                  </a:lnTo>
                  <a:lnTo>
                    <a:pt x="1501622" y="188341"/>
                  </a:lnTo>
                  <a:close/>
                </a:path>
                <a:path w="2523490" h="217170">
                  <a:moveTo>
                    <a:pt x="1635353" y="188341"/>
                  </a:moveTo>
                  <a:lnTo>
                    <a:pt x="1552930" y="188341"/>
                  </a:lnTo>
                  <a:lnTo>
                    <a:pt x="1552930" y="3683"/>
                  </a:lnTo>
                  <a:lnTo>
                    <a:pt x="1530705" y="3683"/>
                  </a:lnTo>
                  <a:lnTo>
                    <a:pt x="1530705" y="213106"/>
                  </a:lnTo>
                  <a:lnTo>
                    <a:pt x="1635353" y="213106"/>
                  </a:lnTo>
                  <a:lnTo>
                    <a:pt x="1635353" y="188341"/>
                  </a:lnTo>
                  <a:close/>
                </a:path>
                <a:path w="2523490" h="217170">
                  <a:moveTo>
                    <a:pt x="1688566" y="3683"/>
                  </a:moveTo>
                  <a:lnTo>
                    <a:pt x="1666468" y="3683"/>
                  </a:lnTo>
                  <a:lnTo>
                    <a:pt x="1666468" y="213106"/>
                  </a:lnTo>
                  <a:lnTo>
                    <a:pt x="1688566" y="213106"/>
                  </a:lnTo>
                  <a:lnTo>
                    <a:pt x="1688566" y="3683"/>
                  </a:lnTo>
                  <a:close/>
                </a:path>
                <a:path w="2523490" h="217170">
                  <a:moveTo>
                    <a:pt x="2020544" y="213106"/>
                  </a:moveTo>
                  <a:lnTo>
                    <a:pt x="1999780" y="149733"/>
                  </a:lnTo>
                  <a:lnTo>
                    <a:pt x="1992388" y="127127"/>
                  </a:lnTo>
                  <a:lnTo>
                    <a:pt x="1968855" y="55283"/>
                  </a:lnTo>
                  <a:lnTo>
                    <a:pt x="1968855" y="127127"/>
                  </a:lnTo>
                  <a:lnTo>
                    <a:pt x="1912086" y="127127"/>
                  </a:lnTo>
                  <a:lnTo>
                    <a:pt x="1930501" y="65659"/>
                  </a:lnTo>
                  <a:lnTo>
                    <a:pt x="1933206" y="55740"/>
                  </a:lnTo>
                  <a:lnTo>
                    <a:pt x="1935619" y="45758"/>
                  </a:lnTo>
                  <a:lnTo>
                    <a:pt x="1937727" y="35737"/>
                  </a:lnTo>
                  <a:lnTo>
                    <a:pt x="1939518" y="25654"/>
                  </a:lnTo>
                  <a:lnTo>
                    <a:pt x="1941703" y="34734"/>
                  </a:lnTo>
                  <a:lnTo>
                    <a:pt x="1944433" y="44996"/>
                  </a:lnTo>
                  <a:lnTo>
                    <a:pt x="1947697" y="56451"/>
                  </a:lnTo>
                  <a:lnTo>
                    <a:pt x="1951456" y="69088"/>
                  </a:lnTo>
                  <a:lnTo>
                    <a:pt x="1968855" y="127127"/>
                  </a:lnTo>
                  <a:lnTo>
                    <a:pt x="1968855" y="55283"/>
                  </a:lnTo>
                  <a:lnTo>
                    <a:pt x="1959152" y="25654"/>
                  </a:lnTo>
                  <a:lnTo>
                    <a:pt x="1951964" y="3683"/>
                  </a:lnTo>
                  <a:lnTo>
                    <a:pt x="1928088" y="3683"/>
                  </a:lnTo>
                  <a:lnTo>
                    <a:pt x="1863915" y="212407"/>
                  </a:lnTo>
                  <a:lnTo>
                    <a:pt x="1801850" y="107061"/>
                  </a:lnTo>
                  <a:lnTo>
                    <a:pt x="1790928" y="88519"/>
                  </a:lnTo>
                  <a:lnTo>
                    <a:pt x="1861159" y="3683"/>
                  </a:lnTo>
                  <a:lnTo>
                    <a:pt x="1831187" y="3683"/>
                  </a:lnTo>
                  <a:lnTo>
                    <a:pt x="1748002" y="107569"/>
                  </a:lnTo>
                  <a:lnTo>
                    <a:pt x="1748002" y="3683"/>
                  </a:lnTo>
                  <a:lnTo>
                    <a:pt x="1725777" y="3683"/>
                  </a:lnTo>
                  <a:lnTo>
                    <a:pt x="1725777" y="213106"/>
                  </a:lnTo>
                  <a:lnTo>
                    <a:pt x="1748002" y="213106"/>
                  </a:lnTo>
                  <a:lnTo>
                    <a:pt x="1748002" y="140589"/>
                  </a:lnTo>
                  <a:lnTo>
                    <a:pt x="1775015" y="107569"/>
                  </a:lnTo>
                  <a:lnTo>
                    <a:pt x="1775434" y="107061"/>
                  </a:lnTo>
                  <a:lnTo>
                    <a:pt x="1834997" y="213106"/>
                  </a:lnTo>
                  <a:lnTo>
                    <a:pt x="1863699" y="213106"/>
                  </a:lnTo>
                  <a:lnTo>
                    <a:pt x="1864334" y="213106"/>
                  </a:lnTo>
                  <a:lnTo>
                    <a:pt x="1887321" y="213106"/>
                  </a:lnTo>
                  <a:lnTo>
                    <a:pt x="1905736" y="149733"/>
                  </a:lnTo>
                  <a:lnTo>
                    <a:pt x="1975713" y="149733"/>
                  </a:lnTo>
                  <a:lnTo>
                    <a:pt x="1995271" y="213106"/>
                  </a:lnTo>
                  <a:lnTo>
                    <a:pt x="2020544" y="213106"/>
                  </a:lnTo>
                  <a:close/>
                </a:path>
                <a:path w="2523490" h="217170">
                  <a:moveTo>
                    <a:pt x="2200630" y="3683"/>
                  </a:moveTo>
                  <a:lnTo>
                    <a:pt x="2178532" y="3683"/>
                  </a:lnTo>
                  <a:lnTo>
                    <a:pt x="2178481" y="150241"/>
                  </a:lnTo>
                  <a:lnTo>
                    <a:pt x="2178380" y="156375"/>
                  </a:lnTo>
                  <a:lnTo>
                    <a:pt x="2159101" y="192024"/>
                  </a:lnTo>
                  <a:lnTo>
                    <a:pt x="2145893" y="192024"/>
                  </a:lnTo>
                  <a:lnTo>
                    <a:pt x="2128621" y="150241"/>
                  </a:lnTo>
                  <a:lnTo>
                    <a:pt x="2108555" y="153670"/>
                  </a:lnTo>
                  <a:lnTo>
                    <a:pt x="2114727" y="191909"/>
                  </a:lnTo>
                  <a:lnTo>
                    <a:pt x="2153640" y="216662"/>
                  </a:lnTo>
                  <a:lnTo>
                    <a:pt x="2160828" y="216192"/>
                  </a:lnTo>
                  <a:lnTo>
                    <a:pt x="2192667" y="193890"/>
                  </a:lnTo>
                  <a:lnTo>
                    <a:pt x="2193455" y="192024"/>
                  </a:lnTo>
                  <a:lnTo>
                    <a:pt x="2195550" y="187071"/>
                  </a:lnTo>
                  <a:lnTo>
                    <a:pt x="2197785" y="179171"/>
                  </a:lnTo>
                  <a:lnTo>
                    <a:pt x="2199373" y="169760"/>
                  </a:lnTo>
                  <a:lnTo>
                    <a:pt x="2200313" y="158838"/>
                  </a:lnTo>
                  <a:lnTo>
                    <a:pt x="2200529" y="150241"/>
                  </a:lnTo>
                  <a:lnTo>
                    <a:pt x="2200630" y="3683"/>
                  </a:lnTo>
                  <a:close/>
                </a:path>
                <a:path w="2523490" h="217170">
                  <a:moveTo>
                    <a:pt x="2374112" y="213106"/>
                  </a:moveTo>
                  <a:lnTo>
                    <a:pt x="2353348" y="149733"/>
                  </a:lnTo>
                  <a:lnTo>
                    <a:pt x="2345956" y="127127"/>
                  </a:lnTo>
                  <a:lnTo>
                    <a:pt x="2322423" y="55283"/>
                  </a:lnTo>
                  <a:lnTo>
                    <a:pt x="2322423" y="127127"/>
                  </a:lnTo>
                  <a:lnTo>
                    <a:pt x="2265654" y="127127"/>
                  </a:lnTo>
                  <a:lnTo>
                    <a:pt x="2284069" y="65659"/>
                  </a:lnTo>
                  <a:lnTo>
                    <a:pt x="2286774" y="55740"/>
                  </a:lnTo>
                  <a:lnTo>
                    <a:pt x="2289187" y="45758"/>
                  </a:lnTo>
                  <a:lnTo>
                    <a:pt x="2291296" y="35737"/>
                  </a:lnTo>
                  <a:lnTo>
                    <a:pt x="2293086" y="25654"/>
                  </a:lnTo>
                  <a:lnTo>
                    <a:pt x="2295271" y="34734"/>
                  </a:lnTo>
                  <a:lnTo>
                    <a:pt x="2298001" y="44996"/>
                  </a:lnTo>
                  <a:lnTo>
                    <a:pt x="2301265" y="56451"/>
                  </a:lnTo>
                  <a:lnTo>
                    <a:pt x="2305024" y="69088"/>
                  </a:lnTo>
                  <a:lnTo>
                    <a:pt x="2322423" y="127127"/>
                  </a:lnTo>
                  <a:lnTo>
                    <a:pt x="2322423" y="55283"/>
                  </a:lnTo>
                  <a:lnTo>
                    <a:pt x="2312720" y="25654"/>
                  </a:lnTo>
                  <a:lnTo>
                    <a:pt x="2305532" y="3683"/>
                  </a:lnTo>
                  <a:lnTo>
                    <a:pt x="2281656" y="3683"/>
                  </a:lnTo>
                  <a:lnTo>
                    <a:pt x="2217267" y="213106"/>
                  </a:lnTo>
                  <a:lnTo>
                    <a:pt x="2240889" y="213106"/>
                  </a:lnTo>
                  <a:lnTo>
                    <a:pt x="2259304" y="149733"/>
                  </a:lnTo>
                  <a:lnTo>
                    <a:pt x="2329281" y="149733"/>
                  </a:lnTo>
                  <a:lnTo>
                    <a:pt x="2348839" y="213106"/>
                  </a:lnTo>
                  <a:lnTo>
                    <a:pt x="2374112" y="213106"/>
                  </a:lnTo>
                  <a:close/>
                </a:path>
                <a:path w="2523490" h="217170">
                  <a:moveTo>
                    <a:pt x="2522956" y="3683"/>
                  </a:moveTo>
                  <a:lnTo>
                    <a:pt x="2501620" y="3683"/>
                  </a:lnTo>
                  <a:lnTo>
                    <a:pt x="2501620" y="168148"/>
                  </a:lnTo>
                  <a:lnTo>
                    <a:pt x="2437600" y="48514"/>
                  </a:lnTo>
                  <a:lnTo>
                    <a:pt x="2413609" y="3683"/>
                  </a:lnTo>
                  <a:lnTo>
                    <a:pt x="2390876" y="3683"/>
                  </a:lnTo>
                  <a:lnTo>
                    <a:pt x="2390876" y="213106"/>
                  </a:lnTo>
                  <a:lnTo>
                    <a:pt x="2412212" y="213106"/>
                  </a:lnTo>
                  <a:lnTo>
                    <a:pt x="2412212" y="48514"/>
                  </a:lnTo>
                  <a:lnTo>
                    <a:pt x="2500223" y="213106"/>
                  </a:lnTo>
                  <a:lnTo>
                    <a:pt x="2522956" y="213106"/>
                  </a:lnTo>
                  <a:lnTo>
                    <a:pt x="2522956" y="168148"/>
                  </a:lnTo>
                  <a:lnTo>
                    <a:pt x="2522956" y="3683"/>
                  </a:lnTo>
                  <a:close/>
                </a:path>
              </a:pathLst>
            </a:custGeom>
            <a:solidFill>
              <a:srgbClr val="FFFFFF"/>
            </a:solidFill>
          </p:spPr>
          <p:txBody>
            <a:bodyPr wrap="square" lIns="0" tIns="0" rIns="0" bIns="0" rtlCol="0"/>
            <a:lstStyle/>
            <a:p>
              <a:endParaRPr/>
            </a:p>
          </p:txBody>
        </p:sp>
      </p:grpSp>
      <p:sp>
        <p:nvSpPr>
          <p:cNvPr id="19" name="object 19"/>
          <p:cNvSpPr/>
          <p:nvPr/>
        </p:nvSpPr>
        <p:spPr>
          <a:xfrm>
            <a:off x="7149468" y="10358221"/>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20" name="object 20"/>
          <p:cNvGrpSpPr/>
          <p:nvPr/>
        </p:nvGrpSpPr>
        <p:grpSpPr>
          <a:xfrm>
            <a:off x="0" y="9097774"/>
            <a:ext cx="3724910" cy="1596390"/>
            <a:chOff x="0" y="9097771"/>
            <a:chExt cx="3724910" cy="1596390"/>
          </a:xfrm>
        </p:grpSpPr>
        <p:pic>
          <p:nvPicPr>
            <p:cNvPr id="21" name="object 21"/>
            <p:cNvPicPr/>
            <p:nvPr/>
          </p:nvPicPr>
          <p:blipFill>
            <a:blip r:embed="rId5" cstate="screen">
              <a:extLst>
                <a:ext uri="{28A0092B-C50C-407E-A947-70E740481C1C}">
                  <a14:useLocalDpi xmlns:a14="http://schemas.microsoft.com/office/drawing/2010/main"/>
                </a:ext>
              </a:extLst>
            </a:blip>
            <a:stretch>
              <a:fillRect/>
            </a:stretch>
          </p:blipFill>
          <p:spPr>
            <a:xfrm>
              <a:off x="198120" y="10351871"/>
              <a:ext cx="153035" cy="131445"/>
            </a:xfrm>
            <a:prstGeom prst="rect">
              <a:avLst/>
            </a:prstGeom>
          </p:spPr>
        </p:pic>
        <p:sp>
          <p:nvSpPr>
            <p:cNvPr id="22" name="object 22"/>
            <p:cNvSpPr/>
            <p:nvPr/>
          </p:nvSpPr>
          <p:spPr>
            <a:xfrm>
              <a:off x="132714" y="10418546"/>
              <a:ext cx="248285" cy="275590"/>
            </a:xfrm>
            <a:custGeom>
              <a:avLst/>
              <a:gdLst/>
              <a:ahLst/>
              <a:cxnLst/>
              <a:rect l="l" t="t" r="r" b="b"/>
              <a:pathLst>
                <a:path w="248285" h="275590">
                  <a:moveTo>
                    <a:pt x="19050" y="76200"/>
                  </a:moveTo>
                  <a:lnTo>
                    <a:pt x="7620" y="80010"/>
                  </a:lnTo>
                  <a:lnTo>
                    <a:pt x="635" y="88265"/>
                  </a:lnTo>
                  <a:lnTo>
                    <a:pt x="0" y="100965"/>
                  </a:lnTo>
                  <a:lnTo>
                    <a:pt x="33997" y="275361"/>
                  </a:lnTo>
                  <a:lnTo>
                    <a:pt x="185583" y="275361"/>
                  </a:lnTo>
                  <a:lnTo>
                    <a:pt x="210185" y="257177"/>
                  </a:lnTo>
                  <a:lnTo>
                    <a:pt x="229870" y="238127"/>
                  </a:lnTo>
                  <a:lnTo>
                    <a:pt x="241935" y="219077"/>
                  </a:lnTo>
                  <a:lnTo>
                    <a:pt x="248285" y="199392"/>
                  </a:lnTo>
                  <a:lnTo>
                    <a:pt x="247650" y="180342"/>
                  </a:lnTo>
                  <a:lnTo>
                    <a:pt x="240665" y="167642"/>
                  </a:lnTo>
                  <a:lnTo>
                    <a:pt x="231140" y="158752"/>
                  </a:lnTo>
                  <a:lnTo>
                    <a:pt x="222250" y="153672"/>
                  </a:lnTo>
                  <a:lnTo>
                    <a:pt x="219075" y="152402"/>
                  </a:lnTo>
                  <a:lnTo>
                    <a:pt x="216535" y="149862"/>
                  </a:lnTo>
                  <a:lnTo>
                    <a:pt x="188595" y="123190"/>
                  </a:lnTo>
                  <a:lnTo>
                    <a:pt x="65405" y="123190"/>
                  </a:lnTo>
                  <a:lnTo>
                    <a:pt x="55880" y="119380"/>
                  </a:lnTo>
                  <a:lnTo>
                    <a:pt x="53340" y="116840"/>
                  </a:lnTo>
                  <a:lnTo>
                    <a:pt x="46355" y="94615"/>
                  </a:lnTo>
                  <a:lnTo>
                    <a:pt x="44450" y="85725"/>
                  </a:lnTo>
                  <a:lnTo>
                    <a:pt x="38100" y="80645"/>
                  </a:lnTo>
                  <a:lnTo>
                    <a:pt x="31115" y="78105"/>
                  </a:lnTo>
                  <a:lnTo>
                    <a:pt x="19050" y="76200"/>
                  </a:lnTo>
                  <a:close/>
                </a:path>
                <a:path w="248285" h="275590">
                  <a:moveTo>
                    <a:pt x="132080" y="0"/>
                  </a:moveTo>
                  <a:lnTo>
                    <a:pt x="123825" y="1270"/>
                  </a:lnTo>
                  <a:lnTo>
                    <a:pt x="116205" y="5715"/>
                  </a:lnTo>
                  <a:lnTo>
                    <a:pt x="111125" y="13335"/>
                  </a:lnTo>
                  <a:lnTo>
                    <a:pt x="71755" y="121285"/>
                  </a:lnTo>
                  <a:lnTo>
                    <a:pt x="65405" y="123190"/>
                  </a:lnTo>
                  <a:lnTo>
                    <a:pt x="188595" y="123190"/>
                  </a:lnTo>
                  <a:lnTo>
                    <a:pt x="177800" y="121920"/>
                  </a:lnTo>
                  <a:lnTo>
                    <a:pt x="177165" y="121920"/>
                  </a:lnTo>
                  <a:lnTo>
                    <a:pt x="175895" y="120650"/>
                  </a:lnTo>
                  <a:lnTo>
                    <a:pt x="175895" y="119380"/>
                  </a:lnTo>
                  <a:lnTo>
                    <a:pt x="172085" y="110490"/>
                  </a:lnTo>
                  <a:lnTo>
                    <a:pt x="139065" y="92710"/>
                  </a:lnTo>
                  <a:lnTo>
                    <a:pt x="136525" y="91440"/>
                  </a:lnTo>
                  <a:lnTo>
                    <a:pt x="135255" y="89535"/>
                  </a:lnTo>
                  <a:lnTo>
                    <a:pt x="156845" y="29845"/>
                  </a:lnTo>
                  <a:lnTo>
                    <a:pt x="157480" y="20955"/>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sp>
          <p:nvSpPr>
            <p:cNvPr id="23" name="object 23"/>
            <p:cNvSpPr/>
            <p:nvPr/>
          </p:nvSpPr>
          <p:spPr>
            <a:xfrm>
              <a:off x="0" y="9097771"/>
              <a:ext cx="3724910" cy="1596390"/>
            </a:xfrm>
            <a:custGeom>
              <a:avLst/>
              <a:gdLst/>
              <a:ahLst/>
              <a:cxnLst/>
              <a:rect l="l" t="t" r="r" b="b"/>
              <a:pathLst>
                <a:path w="3724910" h="1596390">
                  <a:moveTo>
                    <a:pt x="3723640" y="27305"/>
                  </a:moveTo>
                  <a:lnTo>
                    <a:pt x="1292225" y="27305"/>
                  </a:lnTo>
                  <a:lnTo>
                    <a:pt x="3695700" y="37465"/>
                  </a:lnTo>
                  <a:lnTo>
                    <a:pt x="3693160" y="63500"/>
                  </a:lnTo>
                  <a:lnTo>
                    <a:pt x="3688715" y="102235"/>
                  </a:lnTo>
                  <a:lnTo>
                    <a:pt x="3681729" y="151765"/>
                  </a:lnTo>
                  <a:lnTo>
                    <a:pt x="3672204" y="211455"/>
                  </a:lnTo>
                  <a:lnTo>
                    <a:pt x="3659504" y="280670"/>
                  </a:lnTo>
                  <a:lnTo>
                    <a:pt x="3642995" y="356844"/>
                  </a:lnTo>
                  <a:lnTo>
                    <a:pt x="3628390" y="417804"/>
                  </a:lnTo>
                  <a:lnTo>
                    <a:pt x="3613150" y="476859"/>
                  </a:lnTo>
                  <a:lnTo>
                    <a:pt x="3597275" y="534009"/>
                  </a:lnTo>
                  <a:lnTo>
                    <a:pt x="3580765" y="589254"/>
                  </a:lnTo>
                  <a:lnTo>
                    <a:pt x="3563620" y="642594"/>
                  </a:lnTo>
                  <a:lnTo>
                    <a:pt x="3545840" y="694029"/>
                  </a:lnTo>
                  <a:lnTo>
                    <a:pt x="3528060" y="742924"/>
                  </a:lnTo>
                  <a:lnTo>
                    <a:pt x="3509645" y="790549"/>
                  </a:lnTo>
                  <a:lnTo>
                    <a:pt x="3491229" y="835634"/>
                  </a:lnTo>
                  <a:lnTo>
                    <a:pt x="3473450" y="878179"/>
                  </a:lnTo>
                  <a:lnTo>
                    <a:pt x="3455035" y="918819"/>
                  </a:lnTo>
                  <a:lnTo>
                    <a:pt x="3437254" y="957554"/>
                  </a:lnTo>
                  <a:lnTo>
                    <a:pt x="3419475" y="994384"/>
                  </a:lnTo>
                  <a:lnTo>
                    <a:pt x="3385820" y="1060424"/>
                  </a:lnTo>
                  <a:lnTo>
                    <a:pt x="3343910" y="1135354"/>
                  </a:lnTo>
                  <a:lnTo>
                    <a:pt x="3317240" y="1180439"/>
                  </a:lnTo>
                  <a:lnTo>
                    <a:pt x="3289935" y="1224254"/>
                  </a:lnTo>
                  <a:lnTo>
                    <a:pt x="3261995" y="1267434"/>
                  </a:lnTo>
                  <a:lnTo>
                    <a:pt x="3233420" y="1309344"/>
                  </a:lnTo>
                  <a:lnTo>
                    <a:pt x="3203575" y="1350619"/>
                  </a:lnTo>
                  <a:lnTo>
                    <a:pt x="3173095" y="1390624"/>
                  </a:lnTo>
                  <a:lnTo>
                    <a:pt x="3141980" y="1429359"/>
                  </a:lnTo>
                  <a:lnTo>
                    <a:pt x="3110230" y="1467459"/>
                  </a:lnTo>
                  <a:lnTo>
                    <a:pt x="3077210" y="1504925"/>
                  </a:lnTo>
                  <a:lnTo>
                    <a:pt x="3044190" y="1541120"/>
                  </a:lnTo>
                  <a:lnTo>
                    <a:pt x="3009900" y="1576045"/>
                  </a:lnTo>
                  <a:lnTo>
                    <a:pt x="2989051" y="1596136"/>
                  </a:lnTo>
                  <a:lnTo>
                    <a:pt x="3027871" y="1596136"/>
                  </a:lnTo>
                  <a:lnTo>
                    <a:pt x="3063240" y="1559535"/>
                  </a:lnTo>
                  <a:lnTo>
                    <a:pt x="3097530" y="1522705"/>
                  </a:lnTo>
                  <a:lnTo>
                    <a:pt x="3130550" y="1485240"/>
                  </a:lnTo>
                  <a:lnTo>
                    <a:pt x="3162935" y="1446504"/>
                  </a:lnTo>
                  <a:lnTo>
                    <a:pt x="3194050" y="1407134"/>
                  </a:lnTo>
                  <a:lnTo>
                    <a:pt x="3225165" y="1366494"/>
                  </a:lnTo>
                  <a:lnTo>
                    <a:pt x="3255010" y="1325219"/>
                  </a:lnTo>
                  <a:lnTo>
                    <a:pt x="3284220" y="1282039"/>
                  </a:lnTo>
                  <a:lnTo>
                    <a:pt x="3312795" y="1238859"/>
                  </a:lnTo>
                  <a:lnTo>
                    <a:pt x="3340735" y="1194409"/>
                  </a:lnTo>
                  <a:lnTo>
                    <a:pt x="3367404" y="1148689"/>
                  </a:lnTo>
                  <a:lnTo>
                    <a:pt x="3393440" y="1102334"/>
                  </a:lnTo>
                  <a:lnTo>
                    <a:pt x="3421379" y="1050264"/>
                  </a:lnTo>
                  <a:lnTo>
                    <a:pt x="3447415" y="998194"/>
                  </a:lnTo>
                  <a:lnTo>
                    <a:pt x="3472179" y="946759"/>
                  </a:lnTo>
                  <a:lnTo>
                    <a:pt x="3495040" y="895324"/>
                  </a:lnTo>
                  <a:lnTo>
                    <a:pt x="3516629" y="844524"/>
                  </a:lnTo>
                  <a:lnTo>
                    <a:pt x="3536950" y="794359"/>
                  </a:lnTo>
                  <a:lnTo>
                    <a:pt x="3555365" y="745464"/>
                  </a:lnTo>
                  <a:lnTo>
                    <a:pt x="3573145" y="697204"/>
                  </a:lnTo>
                  <a:lnTo>
                    <a:pt x="3604260" y="603859"/>
                  </a:lnTo>
                  <a:lnTo>
                    <a:pt x="3617595" y="559409"/>
                  </a:lnTo>
                  <a:lnTo>
                    <a:pt x="3630295" y="516229"/>
                  </a:lnTo>
                  <a:lnTo>
                    <a:pt x="3641725" y="474954"/>
                  </a:lnTo>
                  <a:lnTo>
                    <a:pt x="3651885" y="434949"/>
                  </a:lnTo>
                  <a:lnTo>
                    <a:pt x="3660775" y="397484"/>
                  </a:lnTo>
                  <a:lnTo>
                    <a:pt x="3686810" y="280035"/>
                  </a:lnTo>
                  <a:lnTo>
                    <a:pt x="3699510" y="207645"/>
                  </a:lnTo>
                  <a:lnTo>
                    <a:pt x="3709670" y="145415"/>
                  </a:lnTo>
                  <a:lnTo>
                    <a:pt x="3716654" y="94615"/>
                  </a:lnTo>
                  <a:lnTo>
                    <a:pt x="3720465" y="57150"/>
                  </a:lnTo>
                  <a:lnTo>
                    <a:pt x="3723004" y="32385"/>
                  </a:lnTo>
                  <a:lnTo>
                    <a:pt x="3723640" y="27305"/>
                  </a:lnTo>
                  <a:close/>
                </a:path>
                <a:path w="3724910" h="1596390">
                  <a:moveTo>
                    <a:pt x="1293495" y="0"/>
                  </a:moveTo>
                  <a:lnTo>
                    <a:pt x="1240155" y="635"/>
                  </a:lnTo>
                  <a:lnTo>
                    <a:pt x="1187450" y="2540"/>
                  </a:lnTo>
                  <a:lnTo>
                    <a:pt x="1134745" y="5080"/>
                  </a:lnTo>
                  <a:lnTo>
                    <a:pt x="1082675" y="8255"/>
                  </a:lnTo>
                  <a:lnTo>
                    <a:pt x="1031240" y="12700"/>
                  </a:lnTo>
                  <a:lnTo>
                    <a:pt x="980440" y="17780"/>
                  </a:lnTo>
                  <a:lnTo>
                    <a:pt x="929640" y="24130"/>
                  </a:lnTo>
                  <a:lnTo>
                    <a:pt x="829944" y="39370"/>
                  </a:lnTo>
                  <a:lnTo>
                    <a:pt x="781050" y="48895"/>
                  </a:lnTo>
                  <a:lnTo>
                    <a:pt x="732155" y="59055"/>
                  </a:lnTo>
                  <a:lnTo>
                    <a:pt x="683895" y="69850"/>
                  </a:lnTo>
                  <a:lnTo>
                    <a:pt x="636270" y="81915"/>
                  </a:lnTo>
                  <a:lnTo>
                    <a:pt x="589280" y="94615"/>
                  </a:lnTo>
                  <a:lnTo>
                    <a:pt x="542925" y="108585"/>
                  </a:lnTo>
                  <a:lnTo>
                    <a:pt x="496570" y="123190"/>
                  </a:lnTo>
                  <a:lnTo>
                    <a:pt x="451484" y="139065"/>
                  </a:lnTo>
                  <a:lnTo>
                    <a:pt x="406400" y="155575"/>
                  </a:lnTo>
                  <a:lnTo>
                    <a:pt x="361950" y="173355"/>
                  </a:lnTo>
                  <a:lnTo>
                    <a:pt x="318135" y="191770"/>
                  </a:lnTo>
                  <a:lnTo>
                    <a:pt x="274320" y="211455"/>
                  </a:lnTo>
                  <a:lnTo>
                    <a:pt x="231775" y="231775"/>
                  </a:lnTo>
                  <a:lnTo>
                    <a:pt x="189230" y="252730"/>
                  </a:lnTo>
                  <a:lnTo>
                    <a:pt x="147955" y="274955"/>
                  </a:lnTo>
                  <a:lnTo>
                    <a:pt x="106680" y="298450"/>
                  </a:lnTo>
                  <a:lnTo>
                    <a:pt x="66040" y="322580"/>
                  </a:lnTo>
                  <a:lnTo>
                    <a:pt x="24765" y="347954"/>
                  </a:lnTo>
                  <a:lnTo>
                    <a:pt x="0" y="364464"/>
                  </a:lnTo>
                  <a:lnTo>
                    <a:pt x="0" y="396849"/>
                  </a:lnTo>
                  <a:lnTo>
                    <a:pt x="39370" y="370814"/>
                  </a:lnTo>
                  <a:lnTo>
                    <a:pt x="80010" y="345414"/>
                  </a:lnTo>
                  <a:lnTo>
                    <a:pt x="121920" y="320675"/>
                  </a:lnTo>
                  <a:lnTo>
                    <a:pt x="163830" y="297180"/>
                  </a:lnTo>
                  <a:lnTo>
                    <a:pt x="207010" y="274320"/>
                  </a:lnTo>
                  <a:lnTo>
                    <a:pt x="250190" y="252730"/>
                  </a:lnTo>
                  <a:lnTo>
                    <a:pt x="294640" y="231775"/>
                  </a:lnTo>
                  <a:lnTo>
                    <a:pt x="339090" y="212090"/>
                  </a:lnTo>
                  <a:lnTo>
                    <a:pt x="384175" y="193675"/>
                  </a:lnTo>
                  <a:lnTo>
                    <a:pt x="429895" y="175895"/>
                  </a:lnTo>
                  <a:lnTo>
                    <a:pt x="476250" y="158750"/>
                  </a:lnTo>
                  <a:lnTo>
                    <a:pt x="570865" y="128270"/>
                  </a:lnTo>
                  <a:lnTo>
                    <a:pt x="618490" y="114935"/>
                  </a:lnTo>
                  <a:lnTo>
                    <a:pt x="667385" y="102235"/>
                  </a:lnTo>
                  <a:lnTo>
                    <a:pt x="716280" y="90170"/>
                  </a:lnTo>
                  <a:lnTo>
                    <a:pt x="766445" y="79375"/>
                  </a:lnTo>
                  <a:lnTo>
                    <a:pt x="816610" y="69850"/>
                  </a:lnTo>
                  <a:lnTo>
                    <a:pt x="867410" y="60960"/>
                  </a:lnTo>
                  <a:lnTo>
                    <a:pt x="918210" y="53340"/>
                  </a:lnTo>
                  <a:lnTo>
                    <a:pt x="970280" y="46355"/>
                  </a:lnTo>
                  <a:lnTo>
                    <a:pt x="1022350" y="40640"/>
                  </a:lnTo>
                  <a:lnTo>
                    <a:pt x="1075690" y="36195"/>
                  </a:lnTo>
                  <a:lnTo>
                    <a:pt x="1129030" y="32385"/>
                  </a:lnTo>
                  <a:lnTo>
                    <a:pt x="1183005" y="29845"/>
                  </a:lnTo>
                  <a:lnTo>
                    <a:pt x="1236980" y="27940"/>
                  </a:lnTo>
                  <a:lnTo>
                    <a:pt x="1292225" y="27305"/>
                  </a:lnTo>
                  <a:lnTo>
                    <a:pt x="3723640" y="27305"/>
                  </a:lnTo>
                  <a:lnTo>
                    <a:pt x="3723640" y="24130"/>
                  </a:lnTo>
                  <a:lnTo>
                    <a:pt x="3724910" y="10160"/>
                  </a:lnTo>
                  <a:lnTo>
                    <a:pt x="1293495" y="0"/>
                  </a:lnTo>
                  <a:close/>
                </a:path>
              </a:pathLst>
            </a:custGeom>
            <a:solidFill>
              <a:srgbClr val="F5C15B"/>
            </a:solidFill>
          </p:spPr>
          <p:txBody>
            <a:bodyPr wrap="square" lIns="0" tIns="0" rIns="0" bIns="0" rtlCol="0"/>
            <a:lstStyle/>
            <a:p>
              <a:endParaRPr/>
            </a:p>
          </p:txBody>
        </p:sp>
      </p:grpSp>
      <p:grpSp>
        <p:nvGrpSpPr>
          <p:cNvPr id="24" name="object 24"/>
          <p:cNvGrpSpPr/>
          <p:nvPr/>
        </p:nvGrpSpPr>
        <p:grpSpPr>
          <a:xfrm>
            <a:off x="446408" y="2710055"/>
            <a:ext cx="3583940" cy="2285365"/>
            <a:chOff x="446405" y="2710052"/>
            <a:chExt cx="3583940" cy="2285365"/>
          </a:xfrm>
        </p:grpSpPr>
        <p:sp>
          <p:nvSpPr>
            <p:cNvPr id="25" name="object 25"/>
            <p:cNvSpPr/>
            <p:nvPr/>
          </p:nvSpPr>
          <p:spPr>
            <a:xfrm>
              <a:off x="685165" y="2710052"/>
              <a:ext cx="3083560" cy="2285365"/>
            </a:xfrm>
            <a:custGeom>
              <a:avLst/>
              <a:gdLst/>
              <a:ahLst/>
              <a:cxnLst/>
              <a:rect l="l" t="t" r="r" b="b"/>
              <a:pathLst>
                <a:path w="3083560" h="2285365">
                  <a:moveTo>
                    <a:pt x="2982595" y="0"/>
                  </a:moveTo>
                  <a:lnTo>
                    <a:pt x="100964" y="0"/>
                  </a:lnTo>
                  <a:lnTo>
                    <a:pt x="61594" y="8381"/>
                  </a:lnTo>
                  <a:lnTo>
                    <a:pt x="29844" y="32257"/>
                  </a:lnTo>
                  <a:lnTo>
                    <a:pt x="8254" y="68072"/>
                  </a:lnTo>
                  <a:lnTo>
                    <a:pt x="0" y="111632"/>
                  </a:lnTo>
                  <a:lnTo>
                    <a:pt x="0" y="2174366"/>
                  </a:lnTo>
                  <a:lnTo>
                    <a:pt x="8254" y="2217166"/>
                  </a:lnTo>
                  <a:lnTo>
                    <a:pt x="29844" y="2252979"/>
                  </a:lnTo>
                  <a:lnTo>
                    <a:pt x="61594" y="2276855"/>
                  </a:lnTo>
                  <a:lnTo>
                    <a:pt x="100964" y="2285238"/>
                  </a:lnTo>
                  <a:lnTo>
                    <a:pt x="2982595" y="2285238"/>
                  </a:lnTo>
                  <a:lnTo>
                    <a:pt x="3021965" y="2276855"/>
                  </a:lnTo>
                  <a:lnTo>
                    <a:pt x="3053715" y="2252979"/>
                  </a:lnTo>
                  <a:lnTo>
                    <a:pt x="3075305" y="2217166"/>
                  </a:lnTo>
                  <a:lnTo>
                    <a:pt x="3083560" y="2174366"/>
                  </a:lnTo>
                  <a:lnTo>
                    <a:pt x="3083560" y="111632"/>
                  </a:lnTo>
                  <a:lnTo>
                    <a:pt x="3075305" y="68072"/>
                  </a:lnTo>
                  <a:lnTo>
                    <a:pt x="3053715" y="32257"/>
                  </a:lnTo>
                  <a:lnTo>
                    <a:pt x="3021965" y="8381"/>
                  </a:lnTo>
                  <a:lnTo>
                    <a:pt x="2982595" y="0"/>
                  </a:lnTo>
                  <a:close/>
                </a:path>
              </a:pathLst>
            </a:custGeom>
            <a:solidFill>
              <a:srgbClr val="004448"/>
            </a:solidFill>
          </p:spPr>
          <p:txBody>
            <a:bodyPr wrap="square" lIns="0" tIns="0" rIns="0" bIns="0" rtlCol="0"/>
            <a:lstStyle/>
            <a:p>
              <a:endParaRPr/>
            </a:p>
          </p:txBody>
        </p:sp>
        <p:pic>
          <p:nvPicPr>
            <p:cNvPr id="26" name="object 26"/>
            <p:cNvPicPr/>
            <p:nvPr/>
          </p:nvPicPr>
          <p:blipFill>
            <a:blip r:embed="rId6" cstate="screen">
              <a:extLst>
                <a:ext uri="{28A0092B-C50C-407E-A947-70E740481C1C}">
                  <a14:useLocalDpi xmlns:a14="http://schemas.microsoft.com/office/drawing/2010/main"/>
                </a:ext>
              </a:extLst>
            </a:blip>
            <a:stretch>
              <a:fillRect/>
            </a:stretch>
          </p:blipFill>
          <p:spPr>
            <a:xfrm>
              <a:off x="446405" y="2766897"/>
              <a:ext cx="214629" cy="209219"/>
            </a:xfrm>
            <a:prstGeom prst="rect">
              <a:avLst/>
            </a:prstGeom>
          </p:spPr>
        </p:pic>
        <p:pic>
          <p:nvPicPr>
            <p:cNvPr id="27" name="object 27"/>
            <p:cNvPicPr/>
            <p:nvPr/>
          </p:nvPicPr>
          <p:blipFill>
            <a:blip r:embed="rId7" cstate="screen">
              <a:extLst>
                <a:ext uri="{28A0092B-C50C-407E-A947-70E740481C1C}">
                  <a14:useLocalDpi xmlns:a14="http://schemas.microsoft.com/office/drawing/2010/main"/>
                </a:ext>
              </a:extLst>
            </a:blip>
            <a:stretch>
              <a:fillRect/>
            </a:stretch>
          </p:blipFill>
          <p:spPr>
            <a:xfrm>
              <a:off x="3803014" y="4600079"/>
              <a:ext cx="215264" cy="245732"/>
            </a:xfrm>
            <a:prstGeom prst="rect">
              <a:avLst/>
            </a:prstGeom>
          </p:spPr>
        </p:pic>
        <p:pic>
          <p:nvPicPr>
            <p:cNvPr id="28" name="object 28"/>
            <p:cNvPicPr/>
            <p:nvPr/>
          </p:nvPicPr>
          <p:blipFill>
            <a:blip r:embed="rId8" cstate="screen">
              <a:extLst>
                <a:ext uri="{28A0092B-C50C-407E-A947-70E740481C1C}">
                  <a14:useLocalDpi xmlns:a14="http://schemas.microsoft.com/office/drawing/2010/main"/>
                </a:ext>
              </a:extLst>
            </a:blip>
            <a:stretch>
              <a:fillRect/>
            </a:stretch>
          </p:blipFill>
          <p:spPr>
            <a:xfrm>
              <a:off x="3816984" y="2767545"/>
              <a:ext cx="213360" cy="231686"/>
            </a:xfrm>
            <a:prstGeom prst="rect">
              <a:avLst/>
            </a:prstGeom>
          </p:spPr>
        </p:pic>
        <p:pic>
          <p:nvPicPr>
            <p:cNvPr id="29" name="object 29"/>
            <p:cNvPicPr/>
            <p:nvPr/>
          </p:nvPicPr>
          <p:blipFill>
            <a:blip r:embed="rId9" cstate="screen">
              <a:extLst>
                <a:ext uri="{28A0092B-C50C-407E-A947-70E740481C1C}">
                  <a14:useLocalDpi xmlns:a14="http://schemas.microsoft.com/office/drawing/2010/main"/>
                </a:ext>
              </a:extLst>
            </a:blip>
            <a:stretch>
              <a:fillRect/>
            </a:stretch>
          </p:blipFill>
          <p:spPr>
            <a:xfrm>
              <a:off x="742683" y="2761741"/>
              <a:ext cx="2119515" cy="142875"/>
            </a:xfrm>
            <a:prstGeom prst="rect">
              <a:avLst/>
            </a:prstGeom>
          </p:spPr>
        </p:pic>
        <p:pic>
          <p:nvPicPr>
            <p:cNvPr id="30" name="object 30"/>
            <p:cNvPicPr/>
            <p:nvPr/>
          </p:nvPicPr>
          <p:blipFill>
            <a:blip r:embed="rId10" cstate="screen">
              <a:extLst>
                <a:ext uri="{28A0092B-C50C-407E-A947-70E740481C1C}">
                  <a14:useLocalDpi xmlns:a14="http://schemas.microsoft.com/office/drawing/2010/main"/>
                </a:ext>
              </a:extLst>
            </a:blip>
            <a:stretch>
              <a:fillRect/>
            </a:stretch>
          </p:blipFill>
          <p:spPr>
            <a:xfrm>
              <a:off x="741019" y="2935604"/>
              <a:ext cx="2979826" cy="117728"/>
            </a:xfrm>
            <a:prstGeom prst="rect">
              <a:avLst/>
            </a:prstGeom>
          </p:spPr>
        </p:pic>
        <p:pic>
          <p:nvPicPr>
            <p:cNvPr id="31" name="object 31"/>
            <p:cNvPicPr/>
            <p:nvPr/>
          </p:nvPicPr>
          <p:blipFill>
            <a:blip r:embed="rId11" cstate="screen">
              <a:extLst>
                <a:ext uri="{28A0092B-C50C-407E-A947-70E740481C1C}">
                  <a14:useLocalDpi xmlns:a14="http://schemas.microsoft.com/office/drawing/2010/main"/>
                </a:ext>
              </a:extLst>
            </a:blip>
            <a:stretch>
              <a:fillRect/>
            </a:stretch>
          </p:blipFill>
          <p:spPr>
            <a:xfrm>
              <a:off x="735215" y="3085464"/>
              <a:ext cx="2985757" cy="271145"/>
            </a:xfrm>
            <a:prstGeom prst="rect">
              <a:avLst/>
            </a:prstGeom>
          </p:spPr>
        </p:pic>
        <p:pic>
          <p:nvPicPr>
            <p:cNvPr id="32" name="object 32"/>
            <p:cNvPicPr/>
            <p:nvPr/>
          </p:nvPicPr>
          <p:blipFill>
            <a:blip r:embed="rId12" cstate="screen">
              <a:extLst>
                <a:ext uri="{28A0092B-C50C-407E-A947-70E740481C1C}">
                  <a14:useLocalDpi xmlns:a14="http://schemas.microsoft.com/office/drawing/2010/main"/>
                </a:ext>
              </a:extLst>
            </a:blip>
            <a:stretch>
              <a:fillRect/>
            </a:stretch>
          </p:blipFill>
          <p:spPr>
            <a:xfrm>
              <a:off x="735215" y="3390264"/>
              <a:ext cx="1265669" cy="117221"/>
            </a:xfrm>
            <a:prstGeom prst="rect">
              <a:avLst/>
            </a:prstGeom>
          </p:spPr>
        </p:pic>
        <p:pic>
          <p:nvPicPr>
            <p:cNvPr id="33" name="object 33"/>
            <p:cNvPicPr/>
            <p:nvPr/>
          </p:nvPicPr>
          <p:blipFill>
            <a:blip r:embed="rId13" cstate="screen">
              <a:extLst>
                <a:ext uri="{28A0092B-C50C-407E-A947-70E740481C1C}">
                  <a14:useLocalDpi xmlns:a14="http://schemas.microsoft.com/office/drawing/2010/main"/>
                </a:ext>
              </a:extLst>
            </a:blip>
            <a:stretch>
              <a:fillRect/>
            </a:stretch>
          </p:blipFill>
          <p:spPr>
            <a:xfrm>
              <a:off x="2113787" y="3390264"/>
              <a:ext cx="1606931" cy="117221"/>
            </a:xfrm>
            <a:prstGeom prst="rect">
              <a:avLst/>
            </a:prstGeom>
          </p:spPr>
        </p:pic>
        <p:pic>
          <p:nvPicPr>
            <p:cNvPr id="34" name="object 34"/>
            <p:cNvPicPr/>
            <p:nvPr/>
          </p:nvPicPr>
          <p:blipFill>
            <a:blip r:embed="rId14" cstate="screen">
              <a:extLst>
                <a:ext uri="{28A0092B-C50C-407E-A947-70E740481C1C}">
                  <a14:useLocalDpi xmlns:a14="http://schemas.microsoft.com/office/drawing/2010/main"/>
                </a:ext>
              </a:extLst>
            </a:blip>
            <a:stretch>
              <a:fillRect/>
            </a:stretch>
          </p:blipFill>
          <p:spPr>
            <a:xfrm>
              <a:off x="735863" y="3539616"/>
              <a:ext cx="2985109" cy="118745"/>
            </a:xfrm>
            <a:prstGeom prst="rect">
              <a:avLst/>
            </a:prstGeom>
          </p:spPr>
        </p:pic>
        <p:pic>
          <p:nvPicPr>
            <p:cNvPr id="35" name="object 35"/>
            <p:cNvPicPr/>
            <p:nvPr/>
          </p:nvPicPr>
          <p:blipFill>
            <a:blip r:embed="rId15" cstate="screen">
              <a:extLst>
                <a:ext uri="{28A0092B-C50C-407E-A947-70E740481C1C}">
                  <a14:useLocalDpi xmlns:a14="http://schemas.microsoft.com/office/drawing/2010/main"/>
                </a:ext>
              </a:extLst>
            </a:blip>
            <a:stretch>
              <a:fillRect/>
            </a:stretch>
          </p:blipFill>
          <p:spPr>
            <a:xfrm>
              <a:off x="2670175" y="3693540"/>
              <a:ext cx="1051305" cy="115697"/>
            </a:xfrm>
            <a:prstGeom prst="rect">
              <a:avLst/>
            </a:prstGeom>
          </p:spPr>
        </p:pic>
        <p:pic>
          <p:nvPicPr>
            <p:cNvPr id="36" name="object 36"/>
            <p:cNvPicPr/>
            <p:nvPr/>
          </p:nvPicPr>
          <p:blipFill>
            <a:blip r:embed="rId16" cstate="screen">
              <a:extLst>
                <a:ext uri="{28A0092B-C50C-407E-A947-70E740481C1C}">
                  <a14:useLocalDpi xmlns:a14="http://schemas.microsoft.com/office/drawing/2010/main"/>
                </a:ext>
              </a:extLst>
            </a:blip>
            <a:stretch>
              <a:fillRect/>
            </a:stretch>
          </p:blipFill>
          <p:spPr>
            <a:xfrm>
              <a:off x="735926" y="3691889"/>
              <a:ext cx="2984792" cy="268224"/>
            </a:xfrm>
            <a:prstGeom prst="rect">
              <a:avLst/>
            </a:prstGeom>
          </p:spPr>
        </p:pic>
        <p:pic>
          <p:nvPicPr>
            <p:cNvPr id="37" name="object 37"/>
            <p:cNvPicPr/>
            <p:nvPr/>
          </p:nvPicPr>
          <p:blipFill>
            <a:blip r:embed="rId17" cstate="screen">
              <a:extLst>
                <a:ext uri="{28A0092B-C50C-407E-A947-70E740481C1C}">
                  <a14:useLocalDpi xmlns:a14="http://schemas.microsoft.com/office/drawing/2010/main"/>
                </a:ext>
              </a:extLst>
            </a:blip>
            <a:stretch>
              <a:fillRect/>
            </a:stretch>
          </p:blipFill>
          <p:spPr>
            <a:xfrm>
              <a:off x="739317" y="3996816"/>
              <a:ext cx="2981401" cy="117221"/>
            </a:xfrm>
            <a:prstGeom prst="rect">
              <a:avLst/>
            </a:prstGeom>
          </p:spPr>
        </p:pic>
        <p:pic>
          <p:nvPicPr>
            <p:cNvPr id="38" name="object 38"/>
            <p:cNvPicPr/>
            <p:nvPr/>
          </p:nvPicPr>
          <p:blipFill>
            <a:blip r:embed="rId18" cstate="screen">
              <a:extLst>
                <a:ext uri="{28A0092B-C50C-407E-A947-70E740481C1C}">
                  <a14:useLocalDpi xmlns:a14="http://schemas.microsoft.com/office/drawing/2010/main"/>
                </a:ext>
              </a:extLst>
            </a:blip>
            <a:stretch>
              <a:fillRect/>
            </a:stretch>
          </p:blipFill>
          <p:spPr>
            <a:xfrm>
              <a:off x="735622" y="4147184"/>
              <a:ext cx="2981413" cy="116205"/>
            </a:xfrm>
            <a:prstGeom prst="rect">
              <a:avLst/>
            </a:prstGeom>
          </p:spPr>
        </p:pic>
        <p:pic>
          <p:nvPicPr>
            <p:cNvPr id="39" name="object 39"/>
            <p:cNvPicPr/>
            <p:nvPr/>
          </p:nvPicPr>
          <p:blipFill>
            <a:blip r:embed="rId19" cstate="screen">
              <a:extLst>
                <a:ext uri="{28A0092B-C50C-407E-A947-70E740481C1C}">
                  <a14:useLocalDpi xmlns:a14="http://schemas.microsoft.com/office/drawing/2010/main"/>
                </a:ext>
              </a:extLst>
            </a:blip>
            <a:stretch>
              <a:fillRect/>
            </a:stretch>
          </p:blipFill>
          <p:spPr>
            <a:xfrm>
              <a:off x="739444" y="4299584"/>
              <a:ext cx="2984830" cy="117728"/>
            </a:xfrm>
            <a:prstGeom prst="rect">
              <a:avLst/>
            </a:prstGeom>
          </p:spPr>
        </p:pic>
        <p:pic>
          <p:nvPicPr>
            <p:cNvPr id="40" name="object 40"/>
            <p:cNvPicPr/>
            <p:nvPr/>
          </p:nvPicPr>
          <p:blipFill>
            <a:blip r:embed="rId20" cstate="screen">
              <a:extLst>
                <a:ext uri="{28A0092B-C50C-407E-A947-70E740481C1C}">
                  <a14:useLocalDpi xmlns:a14="http://schemas.microsoft.com/office/drawing/2010/main"/>
                </a:ext>
              </a:extLst>
            </a:blip>
            <a:stretch>
              <a:fillRect/>
            </a:stretch>
          </p:blipFill>
          <p:spPr>
            <a:xfrm>
              <a:off x="739203" y="4450460"/>
              <a:ext cx="2978467" cy="116205"/>
            </a:xfrm>
            <a:prstGeom prst="rect">
              <a:avLst/>
            </a:prstGeom>
          </p:spPr>
        </p:pic>
        <p:pic>
          <p:nvPicPr>
            <p:cNvPr id="41" name="object 41"/>
            <p:cNvPicPr/>
            <p:nvPr/>
          </p:nvPicPr>
          <p:blipFill>
            <a:blip r:embed="rId21" cstate="screen">
              <a:extLst>
                <a:ext uri="{28A0092B-C50C-407E-A947-70E740481C1C}">
                  <a14:useLocalDpi xmlns:a14="http://schemas.microsoft.com/office/drawing/2010/main"/>
                </a:ext>
              </a:extLst>
            </a:blip>
            <a:stretch>
              <a:fillRect/>
            </a:stretch>
          </p:blipFill>
          <p:spPr>
            <a:xfrm>
              <a:off x="739444" y="4600320"/>
              <a:ext cx="2982036" cy="117221"/>
            </a:xfrm>
            <a:prstGeom prst="rect">
              <a:avLst/>
            </a:prstGeom>
          </p:spPr>
        </p:pic>
        <p:pic>
          <p:nvPicPr>
            <p:cNvPr id="42" name="object 42"/>
            <p:cNvPicPr/>
            <p:nvPr/>
          </p:nvPicPr>
          <p:blipFill>
            <a:blip r:embed="rId22" cstate="screen">
              <a:extLst>
                <a:ext uri="{28A0092B-C50C-407E-A947-70E740481C1C}">
                  <a14:useLocalDpi xmlns:a14="http://schemas.microsoft.com/office/drawing/2010/main"/>
                </a:ext>
              </a:extLst>
            </a:blip>
            <a:stretch>
              <a:fillRect/>
            </a:stretch>
          </p:blipFill>
          <p:spPr>
            <a:xfrm>
              <a:off x="735863" y="4753736"/>
              <a:ext cx="1085443" cy="116205"/>
            </a:xfrm>
            <a:prstGeom prst="rect">
              <a:avLst/>
            </a:prstGeom>
          </p:spPr>
        </p:pic>
      </p:grpSp>
      <p:pic>
        <p:nvPicPr>
          <p:cNvPr id="43" name="object 43"/>
          <p:cNvPicPr/>
          <p:nvPr/>
        </p:nvPicPr>
        <p:blipFill>
          <a:blip r:embed="rId23" cstate="screen">
            <a:extLst>
              <a:ext uri="{28A0092B-C50C-407E-A947-70E740481C1C}">
                <a14:useLocalDpi xmlns:a14="http://schemas.microsoft.com/office/drawing/2010/main"/>
              </a:ext>
            </a:extLst>
          </a:blip>
          <a:stretch>
            <a:fillRect/>
          </a:stretch>
        </p:blipFill>
        <p:spPr>
          <a:xfrm>
            <a:off x="3822068" y="5999520"/>
            <a:ext cx="213995" cy="195287"/>
          </a:xfrm>
          <a:prstGeom prst="rect">
            <a:avLst/>
          </a:prstGeom>
        </p:spPr>
      </p:pic>
      <p:pic>
        <p:nvPicPr>
          <p:cNvPr id="44" name="object 44"/>
          <p:cNvPicPr/>
          <p:nvPr/>
        </p:nvPicPr>
        <p:blipFill>
          <a:blip r:embed="rId24" cstate="screen">
            <a:extLst>
              <a:ext uri="{28A0092B-C50C-407E-A947-70E740481C1C}">
                <a14:useLocalDpi xmlns:a14="http://schemas.microsoft.com/office/drawing/2010/main"/>
              </a:ext>
            </a:extLst>
          </a:blip>
          <a:stretch>
            <a:fillRect/>
          </a:stretch>
        </p:blipFill>
        <p:spPr>
          <a:xfrm>
            <a:off x="457200" y="7653108"/>
            <a:ext cx="213995" cy="210604"/>
          </a:xfrm>
          <a:prstGeom prst="rect">
            <a:avLst/>
          </a:prstGeom>
        </p:spPr>
      </p:pic>
      <p:sp>
        <p:nvSpPr>
          <p:cNvPr id="45" name="object 45"/>
          <p:cNvSpPr txBox="1"/>
          <p:nvPr/>
        </p:nvSpPr>
        <p:spPr>
          <a:xfrm>
            <a:off x="7277344" y="8332543"/>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46" name="object 46"/>
          <p:cNvSpPr txBox="1"/>
          <p:nvPr/>
        </p:nvSpPr>
        <p:spPr>
          <a:xfrm>
            <a:off x="7282688" y="10486890"/>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62</a:t>
            </a:r>
            <a:endParaRPr sz="700">
              <a:latin typeface="Microsoft Sans Serif"/>
              <a:cs typeface="Microsoft Sans Serif"/>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1871" y="4770250"/>
            <a:ext cx="3017520" cy="4098411"/>
          </a:xfrm>
          <a:prstGeom prst="rect">
            <a:avLst/>
          </a:prstGeom>
        </p:spPr>
        <p:txBody>
          <a:bodyPr vert="horz" wrap="square" lIns="0" tIns="12697" rIns="0" bIns="0" rtlCol="0">
            <a:spAutoFit/>
          </a:bodyPr>
          <a:lstStyle/>
          <a:p>
            <a:pPr marL="13967" algn="just">
              <a:lnSpc>
                <a:spcPts val="1417"/>
              </a:lnSpc>
              <a:spcBef>
                <a:spcPts val="100"/>
              </a:spcBef>
            </a:pPr>
            <a:r>
              <a:rPr sz="1200" spc="-5"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3967" marR="6982" algn="just">
              <a:lnSpc>
                <a:spcPts val="1190"/>
              </a:lnSpc>
              <a:spcBef>
                <a:spcPts val="25"/>
              </a:spcBef>
            </a:pPr>
            <a:r>
              <a:rPr sz="1000" spc="-35" dirty="0">
                <a:solidFill>
                  <a:srgbClr val="57585B"/>
                </a:solidFill>
                <a:latin typeface="Microsoft Sans Serif"/>
                <a:cs typeface="Microsoft Sans Serif"/>
              </a:rPr>
              <a:t>Baked</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In </a:t>
            </a:r>
            <a:r>
              <a:rPr sz="1000" spc="-30" dirty="0">
                <a:solidFill>
                  <a:srgbClr val="57585B"/>
                </a:solidFill>
                <a:latin typeface="Microsoft Sans Serif"/>
                <a:cs typeface="Microsoft Sans Serif"/>
              </a:rPr>
              <a:t>Brick </a:t>
            </a:r>
            <a:r>
              <a:rPr sz="1000" spc="-35" dirty="0">
                <a:solidFill>
                  <a:srgbClr val="57585B"/>
                </a:solidFill>
                <a:latin typeface="Microsoft Sans Serif"/>
                <a:cs typeface="Microsoft Sans Serif"/>
              </a:rPr>
              <a:t>comenzó </a:t>
            </a:r>
            <a:r>
              <a:rPr sz="1000" spc="-30" dirty="0">
                <a:solidFill>
                  <a:srgbClr val="57585B"/>
                </a:solidFill>
                <a:latin typeface="Microsoft Sans Serif"/>
                <a:cs typeface="Microsoft Sans Serif"/>
              </a:rPr>
              <a:t>con </a:t>
            </a:r>
            <a:r>
              <a:rPr sz="1000" spc="-35" dirty="0">
                <a:solidFill>
                  <a:srgbClr val="57585B"/>
                </a:solidFill>
                <a:latin typeface="Microsoft Sans Serif"/>
                <a:cs typeface="Microsoft Sans Serif"/>
              </a:rPr>
              <a:t>un</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horno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pizza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leña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cobertizo</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50" dirty="0">
                <a:solidFill>
                  <a:srgbClr val="57585B"/>
                </a:solidFill>
                <a:latin typeface="Microsoft Sans Serif"/>
                <a:cs typeface="Microsoft Sans Serif"/>
              </a:rPr>
              <a:t> </a:t>
            </a:r>
            <a:r>
              <a:rPr sz="1000" spc="-20" dirty="0">
                <a:solidFill>
                  <a:srgbClr val="57585B"/>
                </a:solidFill>
                <a:latin typeface="Microsoft Sans Serif"/>
                <a:cs typeface="Microsoft Sans Serif"/>
              </a:rPr>
              <a:t>jardín</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145" dirty="0">
                <a:solidFill>
                  <a:srgbClr val="57585B"/>
                </a:solidFill>
                <a:latin typeface="Microsoft Sans Serif"/>
                <a:cs typeface="Microsoft Sans Serif"/>
              </a:rPr>
              <a:t> </a:t>
            </a:r>
            <a:r>
              <a:rPr sz="1000" spc="-25" dirty="0">
                <a:solidFill>
                  <a:srgbClr val="57585B"/>
                </a:solidFill>
                <a:latin typeface="Microsoft Sans Serif"/>
                <a:cs typeface="Microsoft Sans Serif"/>
              </a:rPr>
              <a:t>propietario</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50" dirty="0">
                <a:solidFill>
                  <a:srgbClr val="57585B"/>
                </a:solidFill>
                <a:latin typeface="Microsoft Sans Serif"/>
                <a:cs typeface="Microsoft Sans Serif"/>
              </a:rPr>
              <a:t> </a:t>
            </a:r>
            <a:r>
              <a:rPr sz="1000" spc="-25" dirty="0">
                <a:solidFill>
                  <a:srgbClr val="57585B"/>
                </a:solidFill>
                <a:latin typeface="Microsoft Sans Serif"/>
                <a:cs typeface="Microsoft Sans Serif"/>
              </a:rPr>
              <a:t>chef,</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Lee</a:t>
            </a:r>
            <a:endParaRPr sz="1000">
              <a:latin typeface="Microsoft Sans Serif"/>
              <a:cs typeface="Microsoft Sans Serif"/>
            </a:endParaRPr>
          </a:p>
          <a:p>
            <a:pPr marL="13967" marR="9525" algn="just">
              <a:lnSpc>
                <a:spcPts val="1190"/>
              </a:lnSpc>
              <a:spcBef>
                <a:spcPts val="10"/>
              </a:spcBef>
            </a:pPr>
            <a:r>
              <a:rPr sz="1000" spc="-30" dirty="0">
                <a:solidFill>
                  <a:srgbClr val="57585B"/>
                </a:solidFill>
                <a:latin typeface="Microsoft Sans Serif"/>
                <a:cs typeface="Microsoft Sans Serif"/>
              </a:rPr>
              <a:t>Desanges. Convirtió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mini auto </a:t>
            </a:r>
            <a:r>
              <a:rPr sz="1000" spc="-25" dirty="0">
                <a:solidFill>
                  <a:srgbClr val="57585B"/>
                </a:solidFill>
                <a:latin typeface="Microsoft Sans Serif"/>
                <a:cs typeface="Microsoft Sans Serif"/>
              </a:rPr>
              <a:t>clásico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lo </a:t>
            </a:r>
            <a:r>
              <a:rPr sz="1000" spc="-30" dirty="0">
                <a:solidFill>
                  <a:srgbClr val="57585B"/>
                </a:solidFill>
                <a:latin typeface="Microsoft Sans Serif"/>
                <a:cs typeface="Microsoft Sans Serif"/>
              </a:rPr>
              <a:t>combinó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40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405" dirty="0">
                <a:solidFill>
                  <a:srgbClr val="57585B"/>
                </a:solidFill>
                <a:latin typeface="Microsoft Sans Serif"/>
                <a:cs typeface="Microsoft Sans Serif"/>
              </a:rPr>
              <a:t> </a:t>
            </a:r>
            <a:r>
              <a:rPr sz="1000" spc="-30" dirty="0">
                <a:solidFill>
                  <a:srgbClr val="57585B"/>
                </a:solidFill>
                <a:latin typeface="Microsoft Sans Serif"/>
                <a:cs typeface="Microsoft Sans Serif"/>
              </a:rPr>
              <a:t>horno</a:t>
            </a:r>
            <a:r>
              <a:rPr sz="1000" spc="40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05" dirty="0">
                <a:solidFill>
                  <a:srgbClr val="57585B"/>
                </a:solidFill>
                <a:latin typeface="Microsoft Sans Serif"/>
                <a:cs typeface="Microsoft Sans Serif"/>
              </a:rPr>
              <a:t> </a:t>
            </a:r>
            <a:r>
              <a:rPr sz="1000" spc="-30" dirty="0">
                <a:solidFill>
                  <a:srgbClr val="57585B"/>
                </a:solidFill>
                <a:latin typeface="Microsoft Sans Serif"/>
                <a:cs typeface="Microsoft Sans Serif"/>
              </a:rPr>
              <a:t>leña</a:t>
            </a:r>
            <a:r>
              <a:rPr sz="1000" spc="40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40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parte</a:t>
            </a:r>
            <a:r>
              <a:rPr sz="1000" spc="405"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trasera</a:t>
            </a:r>
            <a:r>
              <a:rPr sz="1000" spc="409"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409"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endParaRPr sz="1000">
              <a:latin typeface="Microsoft Sans Serif"/>
              <a:cs typeface="Microsoft Sans Serif"/>
            </a:endParaRPr>
          </a:p>
          <a:p>
            <a:pPr marL="13967" marR="8887" algn="just">
              <a:lnSpc>
                <a:spcPts val="1190"/>
              </a:lnSpc>
              <a:spcBef>
                <a:spcPts val="10"/>
              </a:spcBef>
            </a:pPr>
            <a:r>
              <a:rPr sz="1000" spc="-30" dirty="0">
                <a:solidFill>
                  <a:srgbClr val="57585B"/>
                </a:solidFill>
                <a:latin typeface="Microsoft Sans Serif"/>
                <a:cs typeface="Microsoft Sans Serif"/>
              </a:rPr>
              <a:t>barbacoa debajo del capó. </a:t>
            </a:r>
            <a:r>
              <a:rPr sz="1000" spc="-3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comida </a:t>
            </a:r>
            <a:r>
              <a:rPr sz="1000" spc="-35" dirty="0">
                <a:solidFill>
                  <a:srgbClr val="57585B"/>
                </a:solidFill>
                <a:latin typeface="Microsoft Sans Serif"/>
                <a:cs typeface="Microsoft Sans Serif"/>
              </a:rPr>
              <a:t>de Lee </a:t>
            </a:r>
            <a:r>
              <a:rPr sz="1000" spc="-30" dirty="0">
                <a:solidFill>
                  <a:srgbClr val="57585B"/>
                </a:solidFill>
                <a:latin typeface="Microsoft Sans Serif"/>
                <a:cs typeface="Microsoft Sans Serif"/>
              </a:rPr>
              <a:t>se </a:t>
            </a:r>
            <a:r>
              <a:rPr sz="1000" spc="-35" dirty="0">
                <a:solidFill>
                  <a:srgbClr val="57585B"/>
                </a:solidFill>
                <a:latin typeface="Microsoft Sans Serif"/>
                <a:cs typeface="Microsoft Sans Serif"/>
              </a:rPr>
              <a:t>basa </a:t>
            </a:r>
            <a:r>
              <a:rPr sz="1000" spc="-30" dirty="0">
                <a:solidFill>
                  <a:srgbClr val="57585B"/>
                </a:solidFill>
                <a:latin typeface="Microsoft Sans Serif"/>
                <a:cs typeface="Microsoft Sans Serif"/>
              </a:rPr>
              <a:t> principalmente</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cocinar</a:t>
            </a:r>
            <a:r>
              <a:rPr sz="1000" spc="10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fuego</a:t>
            </a:r>
            <a:r>
              <a:rPr sz="1000" spc="11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real,</a:t>
            </a:r>
            <a:r>
              <a:rPr sz="1000" spc="10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1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amor</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endParaRPr sz="1000">
              <a:latin typeface="Microsoft Sans Serif"/>
              <a:cs typeface="Microsoft Sans Serif"/>
            </a:endParaRPr>
          </a:p>
          <a:p>
            <a:pPr marL="13967" marR="5715" algn="just">
              <a:lnSpc>
                <a:spcPts val="1190"/>
              </a:lnSpc>
              <a:spcBef>
                <a:spcPts val="10"/>
              </a:spcBef>
            </a:pPr>
            <a:r>
              <a:rPr sz="1000" spc="-2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especias y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ingredientes frescos y sabrosos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temporada. </a:t>
            </a:r>
            <a:r>
              <a:rPr sz="1000" spc="-35" dirty="0">
                <a:solidFill>
                  <a:srgbClr val="57585B"/>
                </a:solidFill>
                <a:latin typeface="Microsoft Sans Serif"/>
                <a:cs typeface="Microsoft Sans Serif"/>
              </a:rPr>
              <a:t>Su pequeño </a:t>
            </a:r>
            <a:r>
              <a:rPr sz="1000" spc="-30" dirty="0">
                <a:solidFill>
                  <a:srgbClr val="57585B"/>
                </a:solidFill>
                <a:latin typeface="Microsoft Sans Serif"/>
                <a:cs typeface="Microsoft Sans Serif"/>
              </a:rPr>
              <a:t>negocio de </a:t>
            </a:r>
            <a:r>
              <a:rPr sz="1000" spc="-35" dirty="0">
                <a:solidFill>
                  <a:srgbClr val="57585B"/>
                </a:solidFill>
                <a:latin typeface="Microsoft Sans Serif"/>
                <a:cs typeface="Microsoft Sans Serif"/>
              </a:rPr>
              <a:t>comida </a:t>
            </a:r>
            <a:r>
              <a:rPr sz="1000" spc="-25" dirty="0">
                <a:solidFill>
                  <a:srgbClr val="57585B"/>
                </a:solidFill>
                <a:latin typeface="Microsoft Sans Serif"/>
                <a:cs typeface="Microsoft Sans Serif"/>
              </a:rPr>
              <a:t>callejera </a:t>
            </a:r>
            <a:r>
              <a:rPr sz="1000" spc="-35" dirty="0">
                <a:solidFill>
                  <a:srgbClr val="57585B"/>
                </a:solidFill>
                <a:latin typeface="Microsoft Sans Serif"/>
                <a:cs typeface="Microsoft Sans Serif"/>
              </a:rPr>
              <a:t>ha </a:t>
            </a:r>
            <a:r>
              <a:rPr sz="1000" spc="-30" dirty="0">
                <a:solidFill>
                  <a:srgbClr val="57585B"/>
                </a:solidFill>
                <a:latin typeface="Microsoft Sans Serif"/>
                <a:cs typeface="Microsoft Sans Serif"/>
              </a:rPr>
              <a:t> ido</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viento</a:t>
            </a:r>
            <a:r>
              <a:rPr sz="1000" spc="21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popa,</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múltiples</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configuraciones</a:t>
            </a:r>
            <a:r>
              <a:rPr sz="1000" spc="21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endParaRPr sz="1000">
              <a:latin typeface="Microsoft Sans Serif"/>
              <a:cs typeface="Microsoft Sans Serif"/>
            </a:endParaRPr>
          </a:p>
          <a:p>
            <a:pPr marL="13967" marR="9525" algn="just">
              <a:lnSpc>
                <a:spcPts val="1190"/>
              </a:lnSpc>
              <a:spcBef>
                <a:spcPts val="5"/>
              </a:spcBef>
            </a:pPr>
            <a:r>
              <a:rPr sz="1000" spc="-30" dirty="0">
                <a:solidFill>
                  <a:srgbClr val="57585B"/>
                </a:solidFill>
                <a:latin typeface="Microsoft Sans Serif"/>
                <a:cs typeface="Microsoft Sans Serif"/>
              </a:rPr>
              <a:t>comida</a:t>
            </a:r>
            <a:r>
              <a:rPr sz="1000" spc="-25" dirty="0">
                <a:solidFill>
                  <a:srgbClr val="57585B"/>
                </a:solidFill>
                <a:latin typeface="Microsoft Sans Serif"/>
                <a:cs typeface="Microsoft Sans Serif"/>
              </a:rPr>
              <a:t> callejera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basadas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vehículos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clásicos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2018</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abrió</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primera</a:t>
            </a:r>
            <a:r>
              <a:rPr sz="1000" spc="50" dirty="0">
                <a:solidFill>
                  <a:srgbClr val="57585B"/>
                </a:solidFill>
                <a:latin typeface="Microsoft Sans Serif"/>
                <a:cs typeface="Microsoft Sans Serif"/>
              </a:rPr>
              <a:t> </a:t>
            </a:r>
            <a:r>
              <a:rPr sz="1000" spc="-20" dirty="0">
                <a:solidFill>
                  <a:srgbClr val="57585B"/>
                </a:solidFill>
                <a:latin typeface="Microsoft Sans Serif"/>
                <a:cs typeface="Microsoft Sans Serif"/>
              </a:rPr>
              <a:t>pizzería</a:t>
            </a:r>
            <a:r>
              <a:rPr sz="1000" spc="55" dirty="0">
                <a:solidFill>
                  <a:srgbClr val="57585B"/>
                </a:solidFill>
                <a:latin typeface="Microsoft Sans Serif"/>
                <a:cs typeface="Microsoft Sans Serif"/>
              </a:rPr>
              <a:t> </a:t>
            </a:r>
            <a:r>
              <a:rPr sz="1000" spc="-20" dirty="0">
                <a:solidFill>
                  <a:srgbClr val="57585B"/>
                </a:solidFill>
                <a:latin typeface="Microsoft Sans Serif"/>
                <a:cs typeface="Microsoft Sans Serif"/>
              </a:rPr>
              <a:t>/</a:t>
            </a:r>
            <a:r>
              <a:rPr sz="1000" spc="5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restaurante</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comida</a:t>
            </a:r>
            <a:endParaRPr sz="1000">
              <a:latin typeface="Microsoft Sans Serif"/>
              <a:cs typeface="Microsoft Sans Serif"/>
            </a:endParaRPr>
          </a:p>
          <a:p>
            <a:pPr marL="13967" marR="5077" algn="just">
              <a:lnSpc>
                <a:spcPts val="1190"/>
              </a:lnSpc>
              <a:spcBef>
                <a:spcPts val="5"/>
              </a:spcBef>
            </a:pPr>
            <a:r>
              <a:rPr sz="1000" spc="-25" dirty="0">
                <a:solidFill>
                  <a:srgbClr val="57585B"/>
                </a:solidFill>
                <a:latin typeface="Microsoft Sans Serif"/>
                <a:cs typeface="Microsoft Sans Serif"/>
              </a:rPr>
              <a:t>callejera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Digbeth, </a:t>
            </a:r>
            <a:r>
              <a:rPr sz="1000" spc="-30" dirty="0">
                <a:solidFill>
                  <a:srgbClr val="57585B"/>
                </a:solidFill>
                <a:latin typeface="Microsoft Sans Serif"/>
                <a:cs typeface="Microsoft Sans Serif"/>
              </a:rPr>
              <a:t>Birmingham.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2016, </a:t>
            </a:r>
            <a:r>
              <a:rPr sz="1000" spc="-35" dirty="0">
                <a:solidFill>
                  <a:srgbClr val="57585B"/>
                </a:solidFill>
                <a:latin typeface="Microsoft Sans Serif"/>
                <a:cs typeface="Microsoft Sans Serif"/>
              </a:rPr>
              <a:t>Baked </a:t>
            </a:r>
            <a:r>
              <a:rPr sz="1000" spc="-25" dirty="0">
                <a:solidFill>
                  <a:srgbClr val="57585B"/>
                </a:solidFill>
                <a:latin typeface="Microsoft Sans Serif"/>
                <a:cs typeface="Microsoft Sans Serif"/>
              </a:rPr>
              <a:t>in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Brick </a:t>
            </a:r>
            <a:r>
              <a:rPr sz="1000" spc="-35" dirty="0">
                <a:solidFill>
                  <a:srgbClr val="57585B"/>
                </a:solidFill>
                <a:latin typeface="Microsoft Sans Serif"/>
                <a:cs typeface="Microsoft Sans Serif"/>
              </a:rPr>
              <a:t>ganó </a:t>
            </a:r>
            <a:r>
              <a:rPr sz="1000" spc="-30" dirty="0">
                <a:solidFill>
                  <a:srgbClr val="57585B"/>
                </a:solidFill>
                <a:latin typeface="Microsoft Sans Serif"/>
                <a:cs typeface="Microsoft Sans Serif"/>
              </a:rPr>
              <a:t>el premio "Mejor comida callejera y </a:t>
            </a:r>
            <a:r>
              <a:rPr sz="1000" spc="-25" dirty="0">
                <a:solidFill>
                  <a:srgbClr val="57585B"/>
                </a:solidFill>
                <a:latin typeface="Microsoft Sans Serif"/>
                <a:cs typeface="Microsoft Sans Serif"/>
              </a:rPr>
              <a:t>pop-up"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West</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Midlands.</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Luego</a:t>
            </a:r>
            <a:r>
              <a:rPr sz="1000" spc="80" dirty="0">
                <a:solidFill>
                  <a:srgbClr val="57585B"/>
                </a:solidFill>
                <a:latin typeface="Microsoft Sans Serif"/>
                <a:cs typeface="Microsoft Sans Serif"/>
              </a:rPr>
              <a:t> </a:t>
            </a:r>
            <a:r>
              <a:rPr sz="1000" spc="-35" dirty="0">
                <a:solidFill>
                  <a:srgbClr val="57585B"/>
                </a:solidFill>
                <a:latin typeface="Microsoft Sans Serif"/>
                <a:cs typeface="Microsoft Sans Serif"/>
              </a:rPr>
              <a:t>ganó</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premio</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"Mejor</a:t>
            </a:r>
            <a:r>
              <a:rPr sz="1000" spc="80" dirty="0">
                <a:solidFill>
                  <a:srgbClr val="57585B"/>
                </a:solidFill>
                <a:latin typeface="Microsoft Sans Serif"/>
                <a:cs typeface="Microsoft Sans Serif"/>
              </a:rPr>
              <a:t> </a:t>
            </a:r>
            <a:r>
              <a:rPr sz="1000" spc="-25" dirty="0">
                <a:solidFill>
                  <a:srgbClr val="57585B"/>
                </a:solidFill>
                <a:latin typeface="Microsoft Sans Serif"/>
                <a:cs typeface="Microsoft Sans Serif"/>
              </a:rPr>
              <a:t>plato"</a:t>
            </a:r>
            <a:endParaRPr sz="1000">
              <a:latin typeface="Microsoft Sans Serif"/>
              <a:cs typeface="Microsoft Sans Serif"/>
            </a:endParaRPr>
          </a:p>
          <a:p>
            <a:pPr marL="13967" marR="8887" algn="just">
              <a:lnSpc>
                <a:spcPts val="1190"/>
              </a:lnSpc>
              <a:spcBef>
                <a:spcPts val="5"/>
              </a:spcBef>
            </a:pPr>
            <a:r>
              <a:rPr sz="1000" spc="-30" dirty="0">
                <a:solidFill>
                  <a:srgbClr val="57585B"/>
                </a:solidFill>
                <a:latin typeface="Microsoft Sans Serif"/>
                <a:cs typeface="Microsoft Sans Serif"/>
              </a:rPr>
              <a:t>y "Mejor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lo </a:t>
            </a:r>
            <a:r>
              <a:rPr sz="1000" spc="-30" dirty="0">
                <a:solidFill>
                  <a:srgbClr val="57585B"/>
                </a:solidFill>
                <a:latin typeface="Microsoft Sans Serif"/>
                <a:cs typeface="Microsoft Sans Serif"/>
              </a:rPr>
              <a:t>mejor"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premios </a:t>
            </a:r>
            <a:r>
              <a:rPr sz="1000" spc="-25" dirty="0">
                <a:solidFill>
                  <a:srgbClr val="57585B"/>
                </a:solidFill>
                <a:latin typeface="Microsoft Sans Serif"/>
                <a:cs typeface="Microsoft Sans Serif"/>
              </a:rPr>
              <a:t>British Street </a:t>
            </a:r>
            <a:r>
              <a:rPr sz="1000" spc="-35" dirty="0">
                <a:solidFill>
                  <a:srgbClr val="57585B"/>
                </a:solidFill>
                <a:latin typeface="Microsoft Sans Serif"/>
                <a:cs typeface="Microsoft Sans Serif"/>
              </a:rPr>
              <a:t>Food </a:t>
            </a:r>
            <a:r>
              <a:rPr sz="1000" spc="-30" dirty="0">
                <a:solidFill>
                  <a:srgbClr val="57585B"/>
                </a:solidFill>
                <a:latin typeface="Microsoft Sans Serif"/>
                <a:cs typeface="Microsoft Sans Serif"/>
              </a:rPr>
              <a:t> Awards.</a:t>
            </a:r>
            <a:r>
              <a:rPr sz="1000" spc="16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65" dirty="0">
                <a:solidFill>
                  <a:srgbClr val="57585B"/>
                </a:solidFill>
                <a:latin typeface="Microsoft Sans Serif"/>
                <a:cs typeface="Microsoft Sans Serif"/>
              </a:rPr>
              <a:t> </a:t>
            </a:r>
            <a:r>
              <a:rPr sz="1000" spc="-30" dirty="0">
                <a:solidFill>
                  <a:srgbClr val="57585B"/>
                </a:solidFill>
                <a:latin typeface="Microsoft Sans Serif"/>
                <a:cs typeface="Microsoft Sans Serif"/>
              </a:rPr>
              <a:t>2017,</a:t>
            </a:r>
            <a:r>
              <a:rPr sz="1000" spc="165" dirty="0">
                <a:solidFill>
                  <a:srgbClr val="57585B"/>
                </a:solidFill>
                <a:latin typeface="Microsoft Sans Serif"/>
                <a:cs typeface="Microsoft Sans Serif"/>
              </a:rPr>
              <a:t> </a:t>
            </a:r>
            <a:r>
              <a:rPr sz="1000" spc="-35" dirty="0">
                <a:solidFill>
                  <a:srgbClr val="57585B"/>
                </a:solidFill>
                <a:latin typeface="Microsoft Sans Serif"/>
                <a:cs typeface="Microsoft Sans Serif"/>
              </a:rPr>
              <a:t>Lee</a:t>
            </a:r>
            <a:r>
              <a:rPr sz="1000" spc="155" dirty="0">
                <a:solidFill>
                  <a:srgbClr val="57585B"/>
                </a:solidFill>
                <a:latin typeface="Microsoft Sans Serif"/>
                <a:cs typeface="Microsoft Sans Serif"/>
              </a:rPr>
              <a:t> </a:t>
            </a:r>
            <a:r>
              <a:rPr sz="1000" spc="-30" dirty="0">
                <a:solidFill>
                  <a:srgbClr val="57585B"/>
                </a:solidFill>
                <a:latin typeface="Microsoft Sans Serif"/>
                <a:cs typeface="Microsoft Sans Serif"/>
              </a:rPr>
              <a:t>viajó</a:t>
            </a:r>
            <a:r>
              <a:rPr sz="1000" spc="15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65" dirty="0">
                <a:solidFill>
                  <a:srgbClr val="57585B"/>
                </a:solidFill>
                <a:latin typeface="Microsoft Sans Serif"/>
                <a:cs typeface="Microsoft Sans Serif"/>
              </a:rPr>
              <a:t> </a:t>
            </a:r>
            <a:r>
              <a:rPr sz="1000" spc="-20" dirty="0">
                <a:solidFill>
                  <a:srgbClr val="57585B"/>
                </a:solidFill>
                <a:latin typeface="Microsoft Sans Serif"/>
                <a:cs typeface="Microsoft Sans Serif"/>
              </a:rPr>
              <a:t>Berlín</a:t>
            </a:r>
            <a:r>
              <a:rPr sz="1000" spc="17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5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165" dirty="0">
                <a:solidFill>
                  <a:srgbClr val="57585B"/>
                </a:solidFill>
                <a:latin typeface="Microsoft Sans Serif"/>
                <a:cs typeface="Microsoft Sans Serif"/>
              </a:rPr>
              <a:t> </a:t>
            </a:r>
            <a:r>
              <a:rPr sz="1000" spc="-50" dirty="0">
                <a:solidFill>
                  <a:srgbClr val="57585B"/>
                </a:solidFill>
                <a:latin typeface="Microsoft Sans Serif"/>
                <a:cs typeface="Microsoft Sans Serif"/>
              </a:rPr>
              <a:t>VW</a:t>
            </a:r>
            <a:r>
              <a:rPr sz="1000" spc="170" dirty="0">
                <a:solidFill>
                  <a:srgbClr val="57585B"/>
                </a:solidFill>
                <a:latin typeface="Microsoft Sans Serif"/>
                <a:cs typeface="Microsoft Sans Serif"/>
              </a:rPr>
              <a:t> </a:t>
            </a:r>
            <a:r>
              <a:rPr sz="1000" spc="-35" dirty="0">
                <a:solidFill>
                  <a:srgbClr val="57585B"/>
                </a:solidFill>
                <a:latin typeface="Microsoft Sans Serif"/>
                <a:cs typeface="Microsoft Sans Serif"/>
              </a:rPr>
              <a:t>LT28</a:t>
            </a:r>
            <a:endParaRPr sz="1000">
              <a:latin typeface="Microsoft Sans Serif"/>
              <a:cs typeface="Microsoft Sans Serif"/>
            </a:endParaRPr>
          </a:p>
          <a:p>
            <a:pPr marL="13967" marR="8252" algn="just">
              <a:lnSpc>
                <a:spcPts val="1190"/>
              </a:lnSpc>
              <a:spcBef>
                <a:spcPts val="10"/>
              </a:spcBef>
            </a:pPr>
            <a:r>
              <a:rPr sz="1000" spc="-25" dirty="0">
                <a:solidFill>
                  <a:srgbClr val="57585B"/>
                </a:solidFill>
                <a:latin typeface="Microsoft Sans Serif"/>
                <a:cs typeface="Microsoft Sans Serif"/>
              </a:rPr>
              <a:t>recién</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reformado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ganó</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premio</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"Mejor</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plato </a:t>
            </a:r>
            <a:r>
              <a:rPr sz="1000" spc="-25" dirty="0">
                <a:solidFill>
                  <a:srgbClr val="57585B"/>
                </a:solidFill>
                <a:latin typeface="Microsoft Sans Serif"/>
                <a:cs typeface="Microsoft Sans Serif"/>
              </a:rPr>
              <a:t> principal"</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3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"Mejor</a:t>
            </a:r>
            <a:r>
              <a:rPr sz="1000" spc="1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a:t>
            </a:r>
            <a:r>
              <a:rPr sz="1000" spc="130" dirty="0">
                <a:solidFill>
                  <a:srgbClr val="57585B"/>
                </a:solidFill>
                <a:latin typeface="Microsoft Sans Serif"/>
                <a:cs typeface="Microsoft Sans Serif"/>
              </a:rPr>
              <a:t> </a:t>
            </a:r>
            <a:r>
              <a:rPr sz="1000" spc="-25" dirty="0">
                <a:solidFill>
                  <a:srgbClr val="57585B"/>
                </a:solidFill>
                <a:latin typeface="Microsoft Sans Serif"/>
                <a:cs typeface="Microsoft Sans Serif"/>
              </a:rPr>
              <a:t>callejera</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Europa"</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endParaRPr sz="1000">
              <a:latin typeface="Microsoft Sans Serif"/>
              <a:cs typeface="Microsoft Sans Serif"/>
            </a:endParaRPr>
          </a:p>
          <a:p>
            <a:pPr marL="13967" algn="just">
              <a:lnSpc>
                <a:spcPts val="1160"/>
              </a:lnSpc>
            </a:pPr>
            <a:r>
              <a:rPr sz="1000" spc="-35" dirty="0">
                <a:solidFill>
                  <a:srgbClr val="57585B"/>
                </a:solidFill>
                <a:latin typeface="Microsoft Sans Serif"/>
                <a:cs typeface="Microsoft Sans Serif"/>
              </a:rPr>
              <a:t>European</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Street</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Food</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Awards.</a:t>
            </a:r>
            <a:endParaRPr sz="1000">
              <a:latin typeface="Microsoft Sans Serif"/>
              <a:cs typeface="Microsoft Sans Serif"/>
            </a:endParaRPr>
          </a:p>
          <a:p>
            <a:pPr marL="12697" algn="just">
              <a:spcBef>
                <a:spcPts val="185"/>
              </a:spcBef>
            </a:pPr>
            <a:r>
              <a:rPr sz="1200" dirty="0">
                <a:solidFill>
                  <a:srgbClr val="004448"/>
                </a:solidFill>
                <a:latin typeface="Microsoft Sans Serif"/>
                <a:cs typeface="Microsoft Sans Serif"/>
              </a:rPr>
              <a:t>E</a:t>
            </a:r>
            <a:r>
              <a:rPr sz="1200" spc="-10" dirty="0">
                <a:solidFill>
                  <a:srgbClr val="004448"/>
                </a:solidFill>
                <a:latin typeface="Microsoft Sans Serif"/>
                <a:cs typeface="Microsoft Sans Serif"/>
              </a:rPr>
              <a:t>l</a:t>
            </a:r>
            <a:r>
              <a:rPr sz="1200" spc="10" dirty="0">
                <a:solidFill>
                  <a:srgbClr val="004448"/>
                </a:solidFill>
                <a:latin typeface="Microsoft Sans Serif"/>
                <a:cs typeface="Microsoft Sans Serif"/>
              </a:rPr>
              <a:t> </a:t>
            </a:r>
            <a:r>
              <a:rPr sz="1200" dirty="0">
                <a:solidFill>
                  <a:srgbClr val="004448"/>
                </a:solidFill>
                <a:latin typeface="Microsoft Sans Serif"/>
                <a:cs typeface="Microsoft Sans Serif"/>
              </a:rPr>
              <a:t>ret</a:t>
            </a:r>
            <a:r>
              <a:rPr sz="1200" spc="-5" dirty="0">
                <a:solidFill>
                  <a:srgbClr val="004448"/>
                </a:solidFill>
                <a:latin typeface="Microsoft Sans Serif"/>
                <a:cs typeface="Microsoft Sans Serif"/>
              </a:rPr>
              <a:t>o</a:t>
            </a:r>
            <a:endParaRPr sz="1200">
              <a:latin typeface="Microsoft Sans Serif"/>
              <a:cs typeface="Microsoft Sans Serif"/>
            </a:endParaRPr>
          </a:p>
          <a:p>
            <a:pPr marL="13967" marR="5077" algn="just">
              <a:lnSpc>
                <a:spcPct val="99500"/>
              </a:lnSpc>
              <a:spcBef>
                <a:spcPts val="15"/>
              </a:spcBef>
            </a:pPr>
            <a:r>
              <a:rPr sz="1000" spc="-35" dirty="0">
                <a:solidFill>
                  <a:srgbClr val="57585B"/>
                </a:solidFill>
                <a:latin typeface="Microsoft Sans Serif"/>
                <a:cs typeface="Microsoft Sans Serif"/>
              </a:rPr>
              <a:t>La</a:t>
            </a:r>
            <a:r>
              <a:rPr sz="1000" spc="-30" dirty="0">
                <a:solidFill>
                  <a:srgbClr val="57585B"/>
                </a:solidFill>
                <a:latin typeface="Microsoft Sans Serif"/>
                <a:cs typeface="Microsoft Sans Serif"/>
              </a:rPr>
              <a:t> Covid-19</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golpeó</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cuando</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restaurante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estaba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creciendo, se </a:t>
            </a:r>
            <a:r>
              <a:rPr sz="1000" spc="-25" dirty="0">
                <a:solidFill>
                  <a:srgbClr val="57585B"/>
                </a:solidFill>
                <a:latin typeface="Microsoft Sans Serif"/>
                <a:cs typeface="Microsoft Sans Serif"/>
              </a:rPr>
              <a:t>habían </a:t>
            </a:r>
            <a:r>
              <a:rPr sz="1000" spc="-35" dirty="0">
                <a:solidFill>
                  <a:srgbClr val="57585B"/>
                </a:solidFill>
                <a:latin typeface="Microsoft Sans Serif"/>
                <a:cs typeface="Microsoft Sans Serif"/>
              </a:rPr>
              <a:t>hecho </a:t>
            </a:r>
            <a:r>
              <a:rPr sz="1000" spc="-30" dirty="0">
                <a:solidFill>
                  <a:srgbClr val="57585B"/>
                </a:solidFill>
                <a:latin typeface="Microsoft Sans Serif"/>
                <a:cs typeface="Microsoft Sans Serif"/>
              </a:rPr>
              <a:t>reservas</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mercados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comida</a:t>
            </a:r>
            <a:r>
              <a:rPr sz="1000" spc="-25" dirty="0">
                <a:solidFill>
                  <a:srgbClr val="57585B"/>
                </a:solidFill>
                <a:latin typeface="Microsoft Sans Serif"/>
                <a:cs typeface="Microsoft Sans Serif"/>
              </a:rPr>
              <a:t> callejera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todo</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País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estaban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preparando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verano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ajetreado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festivales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eventos.</a:t>
            </a:r>
            <a:endParaRPr sz="1000">
              <a:latin typeface="Microsoft Sans Serif"/>
              <a:cs typeface="Microsoft Sans Serif"/>
            </a:endParaRPr>
          </a:p>
        </p:txBody>
      </p:sp>
      <p:sp>
        <p:nvSpPr>
          <p:cNvPr id="3" name="object 3"/>
          <p:cNvSpPr txBox="1"/>
          <p:nvPr/>
        </p:nvSpPr>
        <p:spPr>
          <a:xfrm>
            <a:off x="4099943" y="2521968"/>
            <a:ext cx="3020695" cy="1240155"/>
          </a:xfrm>
          <a:prstGeom prst="rect">
            <a:avLst/>
          </a:prstGeom>
        </p:spPr>
        <p:txBody>
          <a:bodyPr vert="horz" wrap="square" lIns="0" tIns="12062" rIns="0" bIns="0" rtlCol="0">
            <a:spAutoFit/>
          </a:bodyPr>
          <a:lstStyle/>
          <a:p>
            <a:pPr marL="12697">
              <a:spcBef>
                <a:spcPts val="95"/>
              </a:spcBef>
            </a:pPr>
            <a:r>
              <a:rPr sz="1000" spc="-5" dirty="0">
                <a:solidFill>
                  <a:srgbClr val="004448"/>
                </a:solidFill>
                <a:latin typeface="Microsoft Sans Serif"/>
                <a:cs typeface="Microsoft Sans Serif"/>
              </a:rPr>
              <a:t>Acción</a:t>
            </a:r>
            <a:endParaRPr sz="1000">
              <a:latin typeface="Microsoft Sans Serif"/>
              <a:cs typeface="Microsoft Sans Serif"/>
            </a:endParaRPr>
          </a:p>
          <a:p>
            <a:pPr marL="13967" marR="5077" algn="just">
              <a:lnSpc>
                <a:spcPct val="99400"/>
              </a:lnSpc>
              <a:spcBef>
                <a:spcPts val="20"/>
              </a:spcBef>
            </a:pPr>
            <a:r>
              <a:rPr sz="1000" spc="-35" dirty="0">
                <a:solidFill>
                  <a:srgbClr val="57585B"/>
                </a:solidFill>
                <a:latin typeface="Microsoft Sans Serif"/>
                <a:cs typeface="Microsoft Sans Serif"/>
              </a:rPr>
              <a:t>Lee </a:t>
            </a:r>
            <a:r>
              <a:rPr sz="1000" spc="-30" dirty="0">
                <a:solidFill>
                  <a:srgbClr val="57585B"/>
                </a:solidFill>
                <a:latin typeface="Microsoft Sans Serif"/>
                <a:cs typeface="Microsoft Sans Serif"/>
              </a:rPr>
              <a:t>y su equipo </a:t>
            </a:r>
            <a:r>
              <a:rPr sz="1000" spc="-25" dirty="0">
                <a:solidFill>
                  <a:srgbClr val="57585B"/>
                </a:solidFill>
                <a:latin typeface="Microsoft Sans Serif"/>
                <a:cs typeface="Microsoft Sans Serif"/>
              </a:rPr>
              <a:t>tuvieron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cambiar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forma </a:t>
            </a:r>
            <a:r>
              <a:rPr sz="1000" spc="-35" dirty="0">
                <a:solidFill>
                  <a:srgbClr val="57585B"/>
                </a:solidFill>
                <a:latin typeface="Microsoft Sans Serif"/>
                <a:cs typeface="Microsoft Sans Serif"/>
              </a:rPr>
              <a:t>en que </a:t>
            </a:r>
            <a:r>
              <a:rPr sz="1000" spc="-30" dirty="0">
                <a:solidFill>
                  <a:srgbClr val="57585B"/>
                </a:solidFill>
                <a:latin typeface="Microsoft Sans Serif"/>
                <a:cs typeface="Microsoft Sans Serif"/>
              </a:rPr>
              <a:t> comerciaban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rápidamente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pasaron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entregas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 domicilio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recogida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establecimiento.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Además</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esto,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Lee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comenzó</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trabajar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comida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Sistema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Salud</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Consejo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Warwickshire.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Crearon </a:t>
            </a:r>
            <a:r>
              <a:rPr sz="1000" spc="-35"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serie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ofertas </a:t>
            </a:r>
            <a:r>
              <a:rPr sz="1000" spc="-30" dirty="0">
                <a:solidFill>
                  <a:srgbClr val="57585B"/>
                </a:solidFill>
                <a:latin typeface="Microsoft Sans Serif"/>
                <a:cs typeface="Microsoft Sans Serif"/>
              </a:rPr>
              <a:t>para el ayuntamiento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se</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planificaron</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cocinaron</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acuerdo</a:t>
            </a:r>
            <a:r>
              <a:rPr sz="1000" spc="7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endParaRPr sz="1000">
              <a:latin typeface="Microsoft Sans Serif"/>
              <a:cs typeface="Microsoft Sans Serif"/>
            </a:endParaRPr>
          </a:p>
        </p:txBody>
      </p:sp>
      <p:sp>
        <p:nvSpPr>
          <p:cNvPr id="4" name="object 4"/>
          <p:cNvSpPr txBox="1"/>
          <p:nvPr/>
        </p:nvSpPr>
        <p:spPr>
          <a:xfrm>
            <a:off x="4101468" y="3736977"/>
            <a:ext cx="3016885" cy="479425"/>
          </a:xfrm>
          <a:prstGeom prst="rect">
            <a:avLst/>
          </a:prstGeom>
        </p:spPr>
        <p:txBody>
          <a:bodyPr vert="horz" wrap="square" lIns="0" tIns="18409" rIns="0" bIns="0" rtlCol="0">
            <a:spAutoFit/>
          </a:bodyPr>
          <a:lstStyle/>
          <a:p>
            <a:pPr marL="12697" marR="5077" algn="just">
              <a:lnSpc>
                <a:spcPts val="1190"/>
              </a:lnSpc>
              <a:spcBef>
                <a:spcPts val="145"/>
              </a:spcBef>
            </a:pPr>
            <a:r>
              <a:rPr sz="1000" spc="-30" dirty="0">
                <a:solidFill>
                  <a:srgbClr val="57585B"/>
                </a:solidFill>
                <a:latin typeface="Microsoft Sans Serif"/>
                <a:cs typeface="Microsoft Sans Serif"/>
              </a:rPr>
              <a:t>necesidades.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Cambiaron</a:t>
            </a:r>
            <a:r>
              <a:rPr sz="1000" spc="-30" dirty="0">
                <a:solidFill>
                  <a:srgbClr val="57585B"/>
                </a:solidFill>
                <a:latin typeface="Microsoft Sans Serif"/>
                <a:cs typeface="Microsoft Sans Serif"/>
              </a:rPr>
              <a:t> sus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operaciones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asegurarse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poder</a:t>
            </a:r>
            <a:r>
              <a:rPr sz="1000" spc="-25" dirty="0">
                <a:solidFill>
                  <a:srgbClr val="57585B"/>
                </a:solidFill>
                <a:latin typeface="Microsoft Sans Serif"/>
                <a:cs typeface="Microsoft Sans Serif"/>
              </a:rPr>
              <a:t> proporcionar</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los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vulnerables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crear</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cajas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frutas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verduras.</a:t>
            </a:r>
            <a:endParaRPr sz="1000">
              <a:latin typeface="Microsoft Sans Serif"/>
              <a:cs typeface="Microsoft Sans Serif"/>
            </a:endParaRPr>
          </a:p>
        </p:txBody>
      </p:sp>
      <p:sp>
        <p:nvSpPr>
          <p:cNvPr id="5" name="object 5"/>
          <p:cNvSpPr txBox="1"/>
          <p:nvPr/>
        </p:nvSpPr>
        <p:spPr>
          <a:xfrm>
            <a:off x="4101465" y="4351149"/>
            <a:ext cx="3021330" cy="2175510"/>
          </a:xfrm>
          <a:prstGeom prst="rect">
            <a:avLst/>
          </a:prstGeom>
        </p:spPr>
        <p:txBody>
          <a:bodyPr vert="horz" wrap="square" lIns="0" tIns="12697" rIns="0" bIns="0" rtlCol="0">
            <a:spAutoFit/>
          </a:bodyPr>
          <a:lstStyle/>
          <a:p>
            <a:pPr marL="12697">
              <a:lnSpc>
                <a:spcPts val="1417"/>
              </a:lnSpc>
              <a:spcBef>
                <a:spcPts val="100"/>
              </a:spcBef>
            </a:pPr>
            <a:r>
              <a:rPr sz="1200" spc="-5" dirty="0">
                <a:solidFill>
                  <a:srgbClr val="004448"/>
                </a:solidFill>
                <a:latin typeface="Microsoft Sans Serif"/>
                <a:cs typeface="Microsoft Sans Serif"/>
              </a:rPr>
              <a:t>Resultado</a:t>
            </a:r>
            <a:endParaRPr sz="1200">
              <a:latin typeface="Microsoft Sans Serif"/>
              <a:cs typeface="Microsoft Sans Serif"/>
            </a:endParaRPr>
          </a:p>
          <a:p>
            <a:pPr marL="12697" marR="8887" algn="just">
              <a:lnSpc>
                <a:spcPts val="1200"/>
              </a:lnSpc>
              <a:spcBef>
                <a:spcPts val="20"/>
              </a:spcBef>
            </a:pPr>
            <a:r>
              <a:rPr sz="1000" spc="-30" dirty="0">
                <a:solidFill>
                  <a:srgbClr val="57585B"/>
                </a:solidFill>
                <a:latin typeface="Microsoft Sans Serif"/>
                <a:cs typeface="Microsoft Sans Serif"/>
              </a:rPr>
              <a:t>Trabajar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alimentar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grupos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vulnerables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durante</a:t>
            </a:r>
            <a:r>
              <a:rPr sz="1000" spc="6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60" dirty="0">
                <a:solidFill>
                  <a:srgbClr val="57585B"/>
                </a:solidFill>
                <a:latin typeface="Microsoft Sans Serif"/>
                <a:cs typeface="Microsoft Sans Serif"/>
              </a:rPr>
              <a:t> </a:t>
            </a:r>
            <a:r>
              <a:rPr sz="1000" spc="-25" dirty="0">
                <a:solidFill>
                  <a:srgbClr val="57585B"/>
                </a:solidFill>
                <a:latin typeface="Microsoft Sans Serif"/>
                <a:cs typeface="Microsoft Sans Serif"/>
              </a:rPr>
              <a:t>crisis</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Covid-19</a:t>
            </a:r>
            <a:r>
              <a:rPr sz="1000" spc="65" dirty="0">
                <a:solidFill>
                  <a:srgbClr val="57585B"/>
                </a:solidFill>
                <a:latin typeface="Microsoft Sans Serif"/>
                <a:cs typeface="Microsoft Sans Serif"/>
              </a:rPr>
              <a:t> </a:t>
            </a:r>
            <a:r>
              <a:rPr sz="1000" spc="-25" dirty="0">
                <a:solidFill>
                  <a:srgbClr val="57585B"/>
                </a:solidFill>
                <a:latin typeface="Microsoft Sans Serif"/>
                <a:cs typeface="Microsoft Sans Serif"/>
              </a:rPr>
              <a:t>significó</a:t>
            </a:r>
            <a:r>
              <a:rPr sz="1000" spc="6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60" dirty="0">
                <a:solidFill>
                  <a:srgbClr val="57585B"/>
                </a:solidFill>
                <a:latin typeface="Microsoft Sans Serif"/>
                <a:cs typeface="Microsoft Sans Serif"/>
              </a:rPr>
              <a:t> </a:t>
            </a:r>
            <a:r>
              <a:rPr sz="1000" spc="-25" dirty="0">
                <a:solidFill>
                  <a:srgbClr val="57585B"/>
                </a:solidFill>
                <a:latin typeface="Microsoft Sans Serif"/>
                <a:cs typeface="Microsoft Sans Serif"/>
              </a:rPr>
              <a:t>tuvieron</a:t>
            </a:r>
            <a:r>
              <a:rPr sz="1000" spc="6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endParaRPr sz="1000">
              <a:latin typeface="Microsoft Sans Serif"/>
              <a:cs typeface="Microsoft Sans Serif"/>
            </a:endParaRPr>
          </a:p>
          <a:p>
            <a:pPr marL="12697" marR="5077" algn="just">
              <a:lnSpc>
                <a:spcPts val="1190"/>
              </a:lnSpc>
              <a:spcBef>
                <a:spcPts val="5"/>
              </a:spcBef>
            </a:pPr>
            <a:r>
              <a:rPr sz="1000" spc="-30" dirty="0">
                <a:solidFill>
                  <a:srgbClr val="57585B"/>
                </a:solidFill>
                <a:latin typeface="Microsoft Sans Serif"/>
                <a:cs typeface="Microsoft Sans Serif"/>
              </a:rPr>
              <a:t>diseñar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menú</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fuera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asequible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ayuntamiento y </a:t>
            </a:r>
            <a:r>
              <a:rPr sz="1000" spc="-35" dirty="0">
                <a:solidFill>
                  <a:srgbClr val="57585B"/>
                </a:solidFill>
                <a:latin typeface="Microsoft Sans Serif"/>
                <a:cs typeface="Microsoft Sans Serif"/>
              </a:rPr>
              <a:t>que </a:t>
            </a:r>
            <a:r>
              <a:rPr sz="1000" spc="-25" dirty="0">
                <a:solidFill>
                  <a:srgbClr val="57585B"/>
                </a:solidFill>
                <a:latin typeface="Microsoft Sans Serif"/>
                <a:cs typeface="Microsoft Sans Serif"/>
              </a:rPr>
              <a:t>fuera </a:t>
            </a:r>
            <a:r>
              <a:rPr sz="1000" spc="-30" dirty="0">
                <a:solidFill>
                  <a:srgbClr val="57585B"/>
                </a:solidFill>
                <a:latin typeface="Microsoft Sans Serif"/>
                <a:cs typeface="Microsoft Sans Serif"/>
              </a:rPr>
              <a:t>saludable </a:t>
            </a:r>
            <a:r>
              <a:rPr sz="1000" spc="-35" dirty="0">
                <a:solidFill>
                  <a:srgbClr val="57585B"/>
                </a:solidFill>
                <a:latin typeface="Microsoft Sans Serif"/>
                <a:cs typeface="Microsoft Sans Serif"/>
              </a:rPr>
              <a:t>en un momento en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20" dirty="0">
                <a:solidFill>
                  <a:srgbClr val="57585B"/>
                </a:solidFill>
                <a:latin typeface="Microsoft Sans Serif"/>
                <a:cs typeface="Microsoft Sans Serif"/>
              </a:rPr>
              <a:t> </a:t>
            </a:r>
            <a:r>
              <a:rPr sz="1000" spc="-25" dirty="0">
                <a:solidFill>
                  <a:srgbClr val="57585B"/>
                </a:solidFill>
                <a:latin typeface="Microsoft Sans Serif"/>
                <a:cs typeface="Microsoft Sans Serif"/>
              </a:rPr>
              <a:t>nutrición</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era</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clave</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luchar</a:t>
            </a:r>
            <a:r>
              <a:rPr sz="1000" spc="1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contra</a:t>
            </a:r>
            <a:r>
              <a:rPr sz="1000" spc="1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25" dirty="0">
                <a:solidFill>
                  <a:srgbClr val="57585B"/>
                </a:solidFill>
                <a:latin typeface="Microsoft Sans Serif"/>
                <a:cs typeface="Microsoft Sans Serif"/>
              </a:rPr>
              <a:t> </a:t>
            </a:r>
            <a:r>
              <a:rPr sz="1000" spc="-25" dirty="0">
                <a:solidFill>
                  <a:srgbClr val="57585B"/>
                </a:solidFill>
                <a:latin typeface="Microsoft Sans Serif"/>
                <a:cs typeface="Microsoft Sans Serif"/>
              </a:rPr>
              <a:t>Covid-</a:t>
            </a:r>
            <a:endParaRPr sz="1000">
              <a:latin typeface="Microsoft Sans Serif"/>
              <a:cs typeface="Microsoft Sans Serif"/>
            </a:endParaRPr>
          </a:p>
          <a:p>
            <a:pPr marL="12697" marR="11424" algn="just">
              <a:lnSpc>
                <a:spcPts val="1190"/>
              </a:lnSpc>
              <a:spcBef>
                <a:spcPts val="5"/>
              </a:spcBef>
            </a:pPr>
            <a:r>
              <a:rPr sz="1000" spc="-30" dirty="0">
                <a:solidFill>
                  <a:srgbClr val="57585B"/>
                </a:solidFill>
                <a:latin typeface="Microsoft Sans Serif"/>
                <a:cs typeface="Microsoft Sans Serif"/>
              </a:rPr>
              <a:t>19. </a:t>
            </a:r>
            <a:r>
              <a:rPr sz="1000" spc="-3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cajas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frutas </a:t>
            </a:r>
            <a:r>
              <a:rPr sz="1000" spc="-30" dirty="0">
                <a:solidFill>
                  <a:srgbClr val="57585B"/>
                </a:solidFill>
                <a:latin typeface="Microsoft Sans Serif"/>
                <a:cs typeface="Microsoft Sans Serif"/>
              </a:rPr>
              <a:t>y verduras se </a:t>
            </a:r>
            <a:r>
              <a:rPr sz="1000" spc="-35" dirty="0">
                <a:solidFill>
                  <a:srgbClr val="57585B"/>
                </a:solidFill>
                <a:latin typeface="Microsoft Sans Serif"/>
                <a:cs typeface="Microsoft Sans Serif"/>
              </a:rPr>
              <a:t>han </a:t>
            </a:r>
            <a:r>
              <a:rPr sz="1000" spc="-30" dirty="0">
                <a:solidFill>
                  <a:srgbClr val="57585B"/>
                </a:solidFill>
                <a:latin typeface="Microsoft Sans Serif"/>
                <a:cs typeface="Microsoft Sans Serif"/>
              </a:rPr>
              <a:t>convertido </a:t>
            </a:r>
            <a:r>
              <a:rPr sz="1000" spc="-40" dirty="0">
                <a:solidFill>
                  <a:srgbClr val="57585B"/>
                </a:solidFill>
                <a:latin typeface="Microsoft Sans Serif"/>
                <a:cs typeface="Microsoft Sans Serif"/>
              </a:rPr>
              <a:t>en </a:t>
            </a:r>
            <a:r>
              <a:rPr sz="1000" spc="-35" dirty="0">
                <a:solidFill>
                  <a:srgbClr val="57585B"/>
                </a:solidFill>
                <a:latin typeface="Microsoft Sans Serif"/>
                <a:cs typeface="Microsoft Sans Serif"/>
              </a:rPr>
              <a:t> un</a:t>
            </a:r>
            <a:r>
              <a:rPr sz="1000" spc="44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proyecto</a:t>
            </a:r>
            <a:r>
              <a:rPr sz="1000" spc="456"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44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r>
              <a:rPr sz="1000" spc="44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permitido</a:t>
            </a:r>
            <a:r>
              <a:rPr sz="1000" spc="44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4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44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comunidades</a:t>
            </a:r>
            <a:endParaRPr sz="1000">
              <a:latin typeface="Microsoft Sans Serif"/>
              <a:cs typeface="Microsoft Sans Serif"/>
            </a:endParaRPr>
          </a:p>
          <a:p>
            <a:pPr marL="12697" marR="5715" algn="just">
              <a:lnSpc>
                <a:spcPts val="1190"/>
              </a:lnSpc>
              <a:spcBef>
                <a:spcPts val="15"/>
              </a:spcBef>
            </a:pPr>
            <a:r>
              <a:rPr sz="1000" spc="-30" dirty="0">
                <a:solidFill>
                  <a:srgbClr val="57585B"/>
                </a:solidFill>
                <a:latin typeface="Microsoft Sans Serif"/>
                <a:cs typeface="Microsoft Sans Serif"/>
              </a:rPr>
              <a:t>acceder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alimentos saludables. </a:t>
            </a:r>
            <a:r>
              <a:rPr sz="1000" spc="-35" dirty="0">
                <a:solidFill>
                  <a:srgbClr val="57585B"/>
                </a:solidFill>
                <a:latin typeface="Microsoft Sans Serif"/>
                <a:cs typeface="Microsoft Sans Serif"/>
              </a:rPr>
              <a:t>Sus </a:t>
            </a:r>
            <a:r>
              <a:rPr sz="1000" spc="-30" dirty="0">
                <a:solidFill>
                  <a:srgbClr val="57585B"/>
                </a:solidFill>
                <a:latin typeface="Microsoft Sans Serif"/>
                <a:cs typeface="Microsoft Sans Serif"/>
              </a:rPr>
              <a:t>cajas </a:t>
            </a:r>
            <a:r>
              <a:rPr sz="1000" spc="-35" dirty="0">
                <a:solidFill>
                  <a:srgbClr val="57585B"/>
                </a:solidFill>
                <a:latin typeface="Microsoft Sans Serif"/>
                <a:cs typeface="Microsoft Sans Serif"/>
              </a:rPr>
              <a:t>de comida </a:t>
            </a:r>
            <a:r>
              <a:rPr sz="1000" spc="-30" dirty="0">
                <a:solidFill>
                  <a:srgbClr val="57585B"/>
                </a:solidFill>
                <a:latin typeface="Microsoft Sans Serif"/>
                <a:cs typeface="Microsoft Sans Serif"/>
              </a:rPr>
              <a:t> ahora</a:t>
            </a:r>
            <a:r>
              <a:rPr sz="1000" spc="2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también</a:t>
            </a:r>
            <a:r>
              <a:rPr sz="1000" spc="229"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4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entregando</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2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a:t>
            </a:r>
            <a:r>
              <a:rPr sz="1000" spc="229"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60" dirty="0">
                <a:solidFill>
                  <a:srgbClr val="57585B"/>
                </a:solidFill>
                <a:latin typeface="Microsoft Sans Serif"/>
                <a:cs typeface="Microsoft Sans Serif"/>
              </a:rPr>
              <a:t> </a:t>
            </a:r>
            <a:r>
              <a:rPr sz="1000" spc="-15" dirty="0">
                <a:solidFill>
                  <a:srgbClr val="57585B"/>
                </a:solidFill>
                <a:latin typeface="Microsoft Sans Serif"/>
                <a:cs typeface="Microsoft Sans Serif"/>
              </a:rPr>
              <a:t>país.</a:t>
            </a:r>
            <a:endParaRPr sz="1000">
              <a:latin typeface="Microsoft Sans Serif"/>
              <a:cs typeface="Microsoft Sans Serif"/>
            </a:endParaRPr>
          </a:p>
          <a:p>
            <a:pPr marL="12697" marR="5077" algn="just">
              <a:lnSpc>
                <a:spcPts val="1190"/>
              </a:lnSpc>
              <a:spcBef>
                <a:spcPts val="5"/>
              </a:spcBef>
            </a:pPr>
            <a:r>
              <a:rPr sz="1000" spc="-35" dirty="0">
                <a:solidFill>
                  <a:srgbClr val="57585B"/>
                </a:solidFill>
                <a:latin typeface="Microsoft Sans Serif"/>
                <a:cs typeface="Microsoft Sans Serif"/>
              </a:rPr>
              <a:t>Cuando</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levanten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las</a:t>
            </a:r>
            <a:r>
              <a:rPr sz="1000" spc="-25" dirty="0">
                <a:solidFill>
                  <a:srgbClr val="57585B"/>
                </a:solidFill>
                <a:latin typeface="Microsoft Sans Serif"/>
                <a:cs typeface="Microsoft Sans Serif"/>
              </a:rPr>
              <a:t> restricciones</a:t>
            </a:r>
            <a:r>
              <a:rPr sz="1000" spc="21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Covid,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Baked </a:t>
            </a:r>
            <a:r>
              <a:rPr sz="1000" spc="-25" dirty="0">
                <a:solidFill>
                  <a:srgbClr val="57585B"/>
                </a:solidFill>
                <a:latin typeface="Microsoft Sans Serif"/>
                <a:cs typeface="Microsoft Sans Serif"/>
              </a:rPr>
              <a:t>in Brick invitará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huéspedes a </a:t>
            </a:r>
            <a:r>
              <a:rPr sz="1000" spc="-30" dirty="0">
                <a:solidFill>
                  <a:srgbClr val="57585B"/>
                </a:solidFill>
                <a:latin typeface="Microsoft Sans Serif"/>
                <a:cs typeface="Microsoft Sans Serif"/>
              </a:rPr>
              <a:t>regresar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su </a:t>
            </a:r>
            <a:r>
              <a:rPr sz="1000" spc="-25" dirty="0">
                <a:solidFill>
                  <a:srgbClr val="57585B"/>
                </a:solidFill>
                <a:latin typeface="Microsoft Sans Serif"/>
                <a:cs typeface="Microsoft Sans Serif"/>
              </a:rPr>
              <a:t> restaurante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distanciamiento</a:t>
            </a:r>
            <a:r>
              <a:rPr sz="1000" spc="15" dirty="0">
                <a:solidFill>
                  <a:srgbClr val="57585B"/>
                </a:solidFill>
                <a:latin typeface="Microsoft Sans Serif"/>
                <a:cs typeface="Microsoft Sans Serif"/>
              </a:rPr>
              <a:t> </a:t>
            </a:r>
            <a:r>
              <a:rPr sz="1000" spc="-15" dirty="0">
                <a:solidFill>
                  <a:srgbClr val="57585B"/>
                </a:solidFill>
                <a:latin typeface="Microsoft Sans Serif"/>
                <a:cs typeface="Microsoft Sans Serif"/>
              </a:rPr>
              <a:t>físico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nuevo</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menú</a:t>
            </a:r>
            <a:endParaRPr sz="1000">
              <a:latin typeface="Microsoft Sans Serif"/>
              <a:cs typeface="Microsoft Sans Serif"/>
            </a:endParaRPr>
          </a:p>
          <a:p>
            <a:pPr marL="12697" algn="just">
              <a:lnSpc>
                <a:spcPts val="1160"/>
              </a:lnSpc>
            </a:pPr>
            <a:r>
              <a:rPr sz="1000" spc="-35" dirty="0">
                <a:solidFill>
                  <a:srgbClr val="57585B"/>
                </a:solidFill>
                <a:latin typeface="Microsoft Sans Serif"/>
                <a:cs typeface="Microsoft Sans Serif"/>
              </a:rPr>
              <a:t>que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considere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seguridad</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bienestar.</a:t>
            </a:r>
            <a:endParaRPr sz="1000">
              <a:latin typeface="Microsoft Sans Serif"/>
              <a:cs typeface="Microsoft Sans Serif"/>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451487" y="7848603"/>
            <a:ext cx="218833" cy="205739"/>
          </a:xfrm>
          <a:prstGeom prst="rect">
            <a:avLst/>
          </a:prstGeom>
        </p:spPr>
      </p:pic>
      <p:sp>
        <p:nvSpPr>
          <p:cNvPr id="7" name="object 7"/>
          <p:cNvSpPr/>
          <p:nvPr/>
        </p:nvSpPr>
        <p:spPr>
          <a:xfrm>
            <a:off x="7149468" y="10417314"/>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8" name="object 8"/>
          <p:cNvGrpSpPr/>
          <p:nvPr/>
        </p:nvGrpSpPr>
        <p:grpSpPr>
          <a:xfrm>
            <a:off x="3" y="9505457"/>
            <a:ext cx="2784475" cy="1188720"/>
            <a:chOff x="0" y="9505454"/>
            <a:chExt cx="2784475" cy="1188720"/>
          </a:xfrm>
        </p:grpSpPr>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198120" y="10410964"/>
              <a:ext cx="153035" cy="131445"/>
            </a:xfrm>
            <a:prstGeom prst="rect">
              <a:avLst/>
            </a:prstGeom>
          </p:spPr>
        </p:pic>
        <p:pic>
          <p:nvPicPr>
            <p:cNvPr id="10" name="object 10"/>
            <p:cNvPicPr/>
            <p:nvPr/>
          </p:nvPicPr>
          <p:blipFill>
            <a:blip r:embed="rId4" cstate="screen">
              <a:extLst>
                <a:ext uri="{28A0092B-C50C-407E-A947-70E740481C1C}">
                  <a14:useLocalDpi xmlns:a14="http://schemas.microsoft.com/office/drawing/2010/main"/>
                </a:ext>
              </a:extLst>
            </a:blip>
            <a:stretch>
              <a:fillRect/>
            </a:stretch>
          </p:blipFill>
          <p:spPr>
            <a:xfrm>
              <a:off x="132714" y="10477639"/>
              <a:ext cx="248285" cy="216268"/>
            </a:xfrm>
            <a:prstGeom prst="rect">
              <a:avLst/>
            </a:prstGeom>
          </p:spPr>
        </p:pic>
        <p:sp>
          <p:nvSpPr>
            <p:cNvPr id="11" name="object 11"/>
            <p:cNvSpPr/>
            <p:nvPr/>
          </p:nvSpPr>
          <p:spPr>
            <a:xfrm>
              <a:off x="0" y="9505454"/>
              <a:ext cx="2784475" cy="1188720"/>
            </a:xfrm>
            <a:custGeom>
              <a:avLst/>
              <a:gdLst/>
              <a:ahLst/>
              <a:cxnLst/>
              <a:rect l="l" t="t" r="r" b="b"/>
              <a:pathLst>
                <a:path w="2784475" h="1188720">
                  <a:moveTo>
                    <a:pt x="2783840" y="20319"/>
                  </a:moveTo>
                  <a:lnTo>
                    <a:pt x="951865" y="20319"/>
                  </a:lnTo>
                  <a:lnTo>
                    <a:pt x="2762885" y="27304"/>
                  </a:lnTo>
                  <a:lnTo>
                    <a:pt x="2760345" y="51434"/>
                  </a:lnTo>
                  <a:lnTo>
                    <a:pt x="2748280" y="137159"/>
                  </a:lnTo>
                  <a:lnTo>
                    <a:pt x="2738120" y="195579"/>
                  </a:lnTo>
                  <a:lnTo>
                    <a:pt x="2723515" y="262889"/>
                  </a:lnTo>
                  <a:lnTo>
                    <a:pt x="2707640" y="327659"/>
                  </a:lnTo>
                  <a:lnTo>
                    <a:pt x="2690495" y="389889"/>
                  </a:lnTo>
                  <a:lnTo>
                    <a:pt x="2672080" y="448944"/>
                  </a:lnTo>
                  <a:lnTo>
                    <a:pt x="2653030" y="504824"/>
                  </a:lnTo>
                  <a:lnTo>
                    <a:pt x="2633345" y="557529"/>
                  </a:lnTo>
                  <a:lnTo>
                    <a:pt x="2613660" y="606424"/>
                  </a:lnTo>
                  <a:lnTo>
                    <a:pt x="2593975" y="652779"/>
                  </a:lnTo>
                  <a:lnTo>
                    <a:pt x="2574290" y="695324"/>
                  </a:lnTo>
                  <a:lnTo>
                    <a:pt x="2555240" y="734694"/>
                  </a:lnTo>
                  <a:lnTo>
                    <a:pt x="2536825" y="770889"/>
                  </a:lnTo>
                  <a:lnTo>
                    <a:pt x="2493010" y="847724"/>
                  </a:lnTo>
                  <a:lnTo>
                    <a:pt x="2466340" y="891539"/>
                  </a:lnTo>
                  <a:lnTo>
                    <a:pt x="2438400" y="934084"/>
                  </a:lnTo>
                  <a:lnTo>
                    <a:pt x="2409190" y="975359"/>
                  </a:lnTo>
                  <a:lnTo>
                    <a:pt x="2379345" y="1014729"/>
                  </a:lnTo>
                  <a:lnTo>
                    <a:pt x="2348230" y="1053464"/>
                  </a:lnTo>
                  <a:lnTo>
                    <a:pt x="2316480" y="1090931"/>
                  </a:lnTo>
                  <a:lnTo>
                    <a:pt x="2283460" y="1126492"/>
                  </a:lnTo>
                  <a:lnTo>
                    <a:pt x="2249805" y="1161417"/>
                  </a:lnTo>
                  <a:lnTo>
                    <a:pt x="2221208" y="1188453"/>
                  </a:lnTo>
                  <a:lnTo>
                    <a:pt x="2249968" y="1188453"/>
                  </a:lnTo>
                  <a:lnTo>
                    <a:pt x="2298065" y="1140461"/>
                  </a:lnTo>
                  <a:lnTo>
                    <a:pt x="2331720" y="1103631"/>
                  </a:lnTo>
                  <a:lnTo>
                    <a:pt x="2364105" y="1066167"/>
                  </a:lnTo>
                  <a:lnTo>
                    <a:pt x="2395220" y="1026794"/>
                  </a:lnTo>
                  <a:lnTo>
                    <a:pt x="2425700" y="986789"/>
                  </a:lnTo>
                  <a:lnTo>
                    <a:pt x="2454910" y="944879"/>
                  </a:lnTo>
                  <a:lnTo>
                    <a:pt x="2483485" y="901699"/>
                  </a:lnTo>
                  <a:lnTo>
                    <a:pt x="2510790" y="857884"/>
                  </a:lnTo>
                  <a:lnTo>
                    <a:pt x="2536825" y="812164"/>
                  </a:lnTo>
                  <a:lnTo>
                    <a:pt x="2564130" y="761364"/>
                  </a:lnTo>
                  <a:lnTo>
                    <a:pt x="2589530" y="709929"/>
                  </a:lnTo>
                  <a:lnTo>
                    <a:pt x="2613025" y="659764"/>
                  </a:lnTo>
                  <a:lnTo>
                    <a:pt x="2633980" y="609599"/>
                  </a:lnTo>
                  <a:lnTo>
                    <a:pt x="2653665" y="561339"/>
                  </a:lnTo>
                  <a:lnTo>
                    <a:pt x="2670810" y="513714"/>
                  </a:lnTo>
                  <a:lnTo>
                    <a:pt x="2686685" y="467359"/>
                  </a:lnTo>
                  <a:lnTo>
                    <a:pt x="2701290" y="422909"/>
                  </a:lnTo>
                  <a:lnTo>
                    <a:pt x="2713990" y="380364"/>
                  </a:lnTo>
                  <a:lnTo>
                    <a:pt x="2724785" y="339724"/>
                  </a:lnTo>
                  <a:lnTo>
                    <a:pt x="2734945" y="301624"/>
                  </a:lnTo>
                  <a:lnTo>
                    <a:pt x="2760345" y="184149"/>
                  </a:lnTo>
                  <a:lnTo>
                    <a:pt x="2771775" y="115569"/>
                  </a:lnTo>
                  <a:lnTo>
                    <a:pt x="2779395" y="63499"/>
                  </a:lnTo>
                  <a:lnTo>
                    <a:pt x="2782570" y="29844"/>
                  </a:lnTo>
                  <a:lnTo>
                    <a:pt x="2783840" y="20319"/>
                  </a:lnTo>
                  <a:close/>
                </a:path>
                <a:path w="2784475" h="1188720">
                  <a:moveTo>
                    <a:pt x="951230" y="0"/>
                  </a:moveTo>
                  <a:lnTo>
                    <a:pt x="897255" y="1269"/>
                  </a:lnTo>
                  <a:lnTo>
                    <a:pt x="844550" y="3174"/>
                  </a:lnTo>
                  <a:lnTo>
                    <a:pt x="791845" y="6984"/>
                  </a:lnTo>
                  <a:lnTo>
                    <a:pt x="739775" y="12064"/>
                  </a:lnTo>
                  <a:lnTo>
                    <a:pt x="688975" y="18414"/>
                  </a:lnTo>
                  <a:lnTo>
                    <a:pt x="638175" y="25399"/>
                  </a:lnTo>
                  <a:lnTo>
                    <a:pt x="588645" y="34289"/>
                  </a:lnTo>
                  <a:lnTo>
                    <a:pt x="539750" y="44449"/>
                  </a:lnTo>
                  <a:lnTo>
                    <a:pt x="490855" y="55879"/>
                  </a:lnTo>
                  <a:lnTo>
                    <a:pt x="443230" y="67944"/>
                  </a:lnTo>
                  <a:lnTo>
                    <a:pt x="396240" y="81914"/>
                  </a:lnTo>
                  <a:lnTo>
                    <a:pt x="349885" y="97154"/>
                  </a:lnTo>
                  <a:lnTo>
                    <a:pt x="304165" y="113029"/>
                  </a:lnTo>
                  <a:lnTo>
                    <a:pt x="259715" y="130809"/>
                  </a:lnTo>
                  <a:lnTo>
                    <a:pt x="215265" y="149859"/>
                  </a:lnTo>
                  <a:lnTo>
                    <a:pt x="172085" y="169544"/>
                  </a:lnTo>
                  <a:lnTo>
                    <a:pt x="129539" y="191134"/>
                  </a:lnTo>
                  <a:lnTo>
                    <a:pt x="87630" y="213359"/>
                  </a:lnTo>
                  <a:lnTo>
                    <a:pt x="46355" y="237489"/>
                  </a:lnTo>
                  <a:lnTo>
                    <a:pt x="5715" y="262254"/>
                  </a:lnTo>
                  <a:lnTo>
                    <a:pt x="0" y="266699"/>
                  </a:lnTo>
                  <a:lnTo>
                    <a:pt x="0" y="290829"/>
                  </a:lnTo>
                  <a:lnTo>
                    <a:pt x="14604" y="280669"/>
                  </a:lnTo>
                  <a:lnTo>
                    <a:pt x="57150" y="254634"/>
                  </a:lnTo>
                  <a:lnTo>
                    <a:pt x="97790" y="231139"/>
                  </a:lnTo>
                  <a:lnTo>
                    <a:pt x="139065" y="208914"/>
                  </a:lnTo>
                  <a:lnTo>
                    <a:pt x="180975" y="187324"/>
                  </a:lnTo>
                  <a:lnTo>
                    <a:pt x="224154" y="167639"/>
                  </a:lnTo>
                  <a:lnTo>
                    <a:pt x="267335" y="149224"/>
                  </a:lnTo>
                  <a:lnTo>
                    <a:pt x="311785" y="132079"/>
                  </a:lnTo>
                  <a:lnTo>
                    <a:pt x="356870" y="115569"/>
                  </a:lnTo>
                  <a:lnTo>
                    <a:pt x="402590" y="100964"/>
                  </a:lnTo>
                  <a:lnTo>
                    <a:pt x="449580" y="87629"/>
                  </a:lnTo>
                  <a:lnTo>
                    <a:pt x="496570" y="74929"/>
                  </a:lnTo>
                  <a:lnTo>
                    <a:pt x="544195" y="64134"/>
                  </a:lnTo>
                  <a:lnTo>
                    <a:pt x="593090" y="53974"/>
                  </a:lnTo>
                  <a:lnTo>
                    <a:pt x="641985" y="45719"/>
                  </a:lnTo>
                  <a:lnTo>
                    <a:pt x="692150" y="38099"/>
                  </a:lnTo>
                  <a:lnTo>
                    <a:pt x="742950" y="31749"/>
                  </a:lnTo>
                  <a:lnTo>
                    <a:pt x="793750" y="27304"/>
                  </a:lnTo>
                  <a:lnTo>
                    <a:pt x="845819" y="23494"/>
                  </a:lnTo>
                  <a:lnTo>
                    <a:pt x="898525" y="20954"/>
                  </a:lnTo>
                  <a:lnTo>
                    <a:pt x="951865" y="20319"/>
                  </a:lnTo>
                  <a:lnTo>
                    <a:pt x="2783840" y="20319"/>
                  </a:lnTo>
                  <a:lnTo>
                    <a:pt x="2783840" y="17779"/>
                  </a:lnTo>
                  <a:lnTo>
                    <a:pt x="2784475" y="6984"/>
                  </a:lnTo>
                  <a:lnTo>
                    <a:pt x="951230" y="0"/>
                  </a:lnTo>
                  <a:close/>
                </a:path>
              </a:pathLst>
            </a:custGeom>
            <a:solidFill>
              <a:srgbClr val="F5C15B"/>
            </a:solidFill>
          </p:spPr>
          <p:txBody>
            <a:bodyPr wrap="square" lIns="0" tIns="0" rIns="0" bIns="0" rtlCol="0"/>
            <a:lstStyle/>
            <a:p>
              <a:endParaRPr/>
            </a:p>
          </p:txBody>
        </p:sp>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1636395" y="10111879"/>
              <a:ext cx="144144" cy="144145"/>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1263014" y="10112514"/>
              <a:ext cx="203834" cy="144145"/>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739140" y="10109339"/>
              <a:ext cx="78105" cy="155575"/>
            </a:xfrm>
            <a:prstGeom prst="rect">
              <a:avLst/>
            </a:prstGeom>
          </p:spPr>
        </p:pic>
        <p:pic>
          <p:nvPicPr>
            <p:cNvPr id="15" name="object 15"/>
            <p:cNvPicPr/>
            <p:nvPr/>
          </p:nvPicPr>
          <p:blipFill>
            <a:blip r:embed="rId8" cstate="screen">
              <a:extLst>
                <a:ext uri="{28A0092B-C50C-407E-A947-70E740481C1C}">
                  <a14:useLocalDpi xmlns:a14="http://schemas.microsoft.com/office/drawing/2010/main"/>
                </a:ext>
              </a:extLst>
            </a:blip>
            <a:stretch>
              <a:fillRect/>
            </a:stretch>
          </p:blipFill>
          <p:spPr>
            <a:xfrm>
              <a:off x="972819" y="10112514"/>
              <a:ext cx="172084" cy="161925"/>
            </a:xfrm>
            <a:prstGeom prst="rect">
              <a:avLst/>
            </a:prstGeom>
          </p:spPr>
        </p:pic>
        <p:pic>
          <p:nvPicPr>
            <p:cNvPr id="16" name="object 16"/>
            <p:cNvPicPr/>
            <p:nvPr/>
          </p:nvPicPr>
          <p:blipFill>
            <a:blip r:embed="rId9" cstate="screen">
              <a:extLst>
                <a:ext uri="{28A0092B-C50C-407E-A947-70E740481C1C}">
                  <a14:useLocalDpi xmlns:a14="http://schemas.microsoft.com/office/drawing/2010/main"/>
                </a:ext>
              </a:extLst>
            </a:blip>
            <a:stretch>
              <a:fillRect/>
            </a:stretch>
          </p:blipFill>
          <p:spPr>
            <a:xfrm>
              <a:off x="456082" y="9833152"/>
              <a:ext cx="2179167" cy="143014"/>
            </a:xfrm>
            <a:prstGeom prst="rect">
              <a:avLst/>
            </a:prstGeom>
          </p:spPr>
        </p:pic>
      </p:grpSp>
      <p:grpSp>
        <p:nvGrpSpPr>
          <p:cNvPr id="17" name="object 17"/>
          <p:cNvGrpSpPr/>
          <p:nvPr/>
        </p:nvGrpSpPr>
        <p:grpSpPr>
          <a:xfrm>
            <a:off x="446409" y="2582293"/>
            <a:ext cx="3580765" cy="2130425"/>
            <a:chOff x="446405" y="2582290"/>
            <a:chExt cx="3580765" cy="2130425"/>
          </a:xfrm>
        </p:grpSpPr>
        <p:sp>
          <p:nvSpPr>
            <p:cNvPr id="18" name="object 18"/>
            <p:cNvSpPr/>
            <p:nvPr/>
          </p:nvSpPr>
          <p:spPr>
            <a:xfrm>
              <a:off x="685165" y="2582290"/>
              <a:ext cx="3083560" cy="1954530"/>
            </a:xfrm>
            <a:custGeom>
              <a:avLst/>
              <a:gdLst/>
              <a:ahLst/>
              <a:cxnLst/>
              <a:rect l="l" t="t" r="r" b="b"/>
              <a:pathLst>
                <a:path w="3083560" h="1954529">
                  <a:moveTo>
                    <a:pt x="2982595" y="0"/>
                  </a:moveTo>
                  <a:lnTo>
                    <a:pt x="100964" y="0"/>
                  </a:lnTo>
                  <a:lnTo>
                    <a:pt x="61594" y="8255"/>
                  </a:lnTo>
                  <a:lnTo>
                    <a:pt x="29844" y="31876"/>
                  </a:lnTo>
                  <a:lnTo>
                    <a:pt x="8254" y="67310"/>
                  </a:lnTo>
                  <a:lnTo>
                    <a:pt x="0" y="110363"/>
                  </a:lnTo>
                  <a:lnTo>
                    <a:pt x="0" y="1843913"/>
                  </a:lnTo>
                  <a:lnTo>
                    <a:pt x="8254" y="1886966"/>
                  </a:lnTo>
                  <a:lnTo>
                    <a:pt x="29844" y="1921637"/>
                  </a:lnTo>
                  <a:lnTo>
                    <a:pt x="61594" y="1945259"/>
                  </a:lnTo>
                  <a:lnTo>
                    <a:pt x="100964" y="1954276"/>
                  </a:lnTo>
                  <a:lnTo>
                    <a:pt x="2982595" y="1954276"/>
                  </a:lnTo>
                  <a:lnTo>
                    <a:pt x="3021965" y="1945259"/>
                  </a:lnTo>
                  <a:lnTo>
                    <a:pt x="3053715" y="1921637"/>
                  </a:lnTo>
                  <a:lnTo>
                    <a:pt x="3075305" y="1886966"/>
                  </a:lnTo>
                  <a:lnTo>
                    <a:pt x="3083560" y="1843913"/>
                  </a:lnTo>
                  <a:lnTo>
                    <a:pt x="3083560" y="110363"/>
                  </a:lnTo>
                  <a:lnTo>
                    <a:pt x="3075305" y="67310"/>
                  </a:lnTo>
                  <a:lnTo>
                    <a:pt x="3053715" y="31876"/>
                  </a:lnTo>
                  <a:lnTo>
                    <a:pt x="3021965" y="8255"/>
                  </a:lnTo>
                  <a:lnTo>
                    <a:pt x="2982595" y="0"/>
                  </a:lnTo>
                  <a:close/>
                </a:path>
              </a:pathLst>
            </a:custGeom>
            <a:solidFill>
              <a:srgbClr val="004448"/>
            </a:solidFill>
          </p:spPr>
          <p:txBody>
            <a:bodyPr wrap="square" lIns="0" tIns="0" rIns="0" bIns="0" rtlCol="0"/>
            <a:lstStyle/>
            <a:p>
              <a:endParaRPr/>
            </a:p>
          </p:txBody>
        </p:sp>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446405" y="2638551"/>
              <a:ext cx="214629" cy="206882"/>
            </a:xfrm>
            <a:prstGeom prst="rect">
              <a:avLst/>
            </a:prstGeom>
          </p:spPr>
        </p:pic>
        <p:pic>
          <p:nvPicPr>
            <p:cNvPr id="20" name="object 20"/>
            <p:cNvPicPr/>
            <p:nvPr/>
          </p:nvPicPr>
          <p:blipFill>
            <a:blip r:embed="rId11" cstate="screen">
              <a:extLst>
                <a:ext uri="{28A0092B-C50C-407E-A947-70E740481C1C}">
                  <a14:useLocalDpi xmlns:a14="http://schemas.microsoft.com/office/drawing/2010/main"/>
                </a:ext>
              </a:extLst>
            </a:blip>
            <a:stretch>
              <a:fillRect/>
            </a:stretch>
          </p:blipFill>
          <p:spPr>
            <a:xfrm>
              <a:off x="3799839" y="4481016"/>
              <a:ext cx="214629" cy="231190"/>
            </a:xfrm>
            <a:prstGeom prst="rect">
              <a:avLst/>
            </a:prstGeom>
          </p:spPr>
        </p:pic>
        <p:pic>
          <p:nvPicPr>
            <p:cNvPr id="21" name="object 21"/>
            <p:cNvPicPr/>
            <p:nvPr/>
          </p:nvPicPr>
          <p:blipFill>
            <a:blip r:embed="rId12" cstate="screen">
              <a:extLst>
                <a:ext uri="{28A0092B-C50C-407E-A947-70E740481C1C}">
                  <a14:useLocalDpi xmlns:a14="http://schemas.microsoft.com/office/drawing/2010/main"/>
                </a:ext>
              </a:extLst>
            </a:blip>
            <a:stretch>
              <a:fillRect/>
            </a:stretch>
          </p:blipFill>
          <p:spPr>
            <a:xfrm>
              <a:off x="3810634" y="2638475"/>
              <a:ext cx="216535" cy="204800"/>
            </a:xfrm>
            <a:prstGeom prst="rect">
              <a:avLst/>
            </a:prstGeom>
          </p:spPr>
        </p:pic>
        <p:pic>
          <p:nvPicPr>
            <p:cNvPr id="22" name="object 22"/>
            <p:cNvPicPr/>
            <p:nvPr/>
          </p:nvPicPr>
          <p:blipFill>
            <a:blip r:embed="rId13" cstate="screen">
              <a:extLst>
                <a:ext uri="{28A0092B-C50C-407E-A947-70E740481C1C}">
                  <a14:useLocalDpi xmlns:a14="http://schemas.microsoft.com/office/drawing/2010/main"/>
                </a:ext>
              </a:extLst>
            </a:blip>
            <a:stretch>
              <a:fillRect/>
            </a:stretch>
          </p:blipFill>
          <p:spPr>
            <a:xfrm>
              <a:off x="742683" y="2635249"/>
              <a:ext cx="2119515" cy="142875"/>
            </a:xfrm>
            <a:prstGeom prst="rect">
              <a:avLst/>
            </a:prstGeom>
          </p:spPr>
        </p:pic>
      </p:grpSp>
      <p:sp>
        <p:nvSpPr>
          <p:cNvPr id="23" name="object 23"/>
          <p:cNvSpPr txBox="1"/>
          <p:nvPr/>
        </p:nvSpPr>
        <p:spPr>
          <a:xfrm>
            <a:off x="719124" y="2759709"/>
            <a:ext cx="3018790" cy="1692910"/>
          </a:xfrm>
          <a:prstGeom prst="rect">
            <a:avLst/>
          </a:prstGeom>
        </p:spPr>
        <p:txBody>
          <a:bodyPr vert="horz" wrap="square" lIns="0" tIns="12697" rIns="0" bIns="0" rtlCol="0">
            <a:spAutoFit/>
          </a:bodyPr>
          <a:lstStyle/>
          <a:p>
            <a:pPr marL="12697" marR="5077" algn="just">
              <a:lnSpc>
                <a:spcPct val="99400"/>
              </a:lnSpc>
              <a:spcBef>
                <a:spcPts val="100"/>
              </a:spcBef>
            </a:pPr>
            <a:r>
              <a:rPr sz="1000" spc="-5" dirty="0">
                <a:solidFill>
                  <a:srgbClr val="FFFFFF"/>
                </a:solidFill>
                <a:latin typeface="Microsoft Sans Serif"/>
                <a:cs typeface="Microsoft Sans Serif"/>
              </a:rPr>
              <a:t>Baked </a:t>
            </a:r>
            <a:r>
              <a:rPr sz="1000" spc="-10" dirty="0">
                <a:solidFill>
                  <a:srgbClr val="FFFFFF"/>
                </a:solidFill>
                <a:latin typeface="Microsoft Sans Serif"/>
                <a:cs typeface="Microsoft Sans Serif"/>
              </a:rPr>
              <a:t>in </a:t>
            </a:r>
            <a:r>
              <a:rPr sz="1000" spc="-5" dirty="0">
                <a:solidFill>
                  <a:srgbClr val="FFFFFF"/>
                </a:solidFill>
                <a:latin typeface="Microsoft Sans Serif"/>
                <a:cs typeface="Microsoft Sans Serif"/>
              </a:rPr>
              <a:t>Brick es un excelente ejemplo de </a:t>
            </a:r>
            <a:r>
              <a:rPr sz="1000" dirty="0">
                <a:solidFill>
                  <a:srgbClr val="FFFFFF"/>
                </a:solidFill>
                <a:latin typeface="Microsoft Sans Serif"/>
                <a:cs typeface="Microsoft Sans Serif"/>
              </a:rPr>
              <a:t>cómo </a:t>
            </a:r>
            <a:r>
              <a:rPr sz="1000" spc="-5" dirty="0">
                <a:solidFill>
                  <a:srgbClr val="FFFFFF"/>
                </a:solidFill>
                <a:latin typeface="Microsoft Sans Serif"/>
                <a:cs typeface="Microsoft Sans Serif"/>
              </a:rPr>
              <a:t>una </a:t>
            </a:r>
            <a:r>
              <a:rPr sz="1000" dirty="0">
                <a:solidFill>
                  <a:srgbClr val="FFFFFF"/>
                </a:solidFill>
                <a:latin typeface="Microsoft Sans Serif"/>
                <a:cs typeface="Microsoft Sans Serif"/>
              </a:rPr>
              <a:t> empresa </a:t>
            </a:r>
            <a:r>
              <a:rPr sz="1000" spc="-10" dirty="0">
                <a:solidFill>
                  <a:srgbClr val="FFFFFF"/>
                </a:solidFill>
                <a:latin typeface="Microsoft Sans Serif"/>
                <a:cs typeface="Microsoft Sans Serif"/>
              </a:rPr>
              <a:t>innovó </a:t>
            </a:r>
            <a:r>
              <a:rPr sz="1000" spc="-5" dirty="0">
                <a:solidFill>
                  <a:srgbClr val="FFFFFF"/>
                </a:solidFill>
                <a:latin typeface="Microsoft Sans Serif"/>
                <a:cs typeface="Microsoft Sans Serif"/>
              </a:rPr>
              <a:t>y </a:t>
            </a:r>
            <a:r>
              <a:rPr sz="1000" spc="5" dirty="0">
                <a:solidFill>
                  <a:srgbClr val="FFFFFF"/>
                </a:solidFill>
                <a:latin typeface="Microsoft Sans Serif"/>
                <a:cs typeface="Microsoft Sans Serif"/>
              </a:rPr>
              <a:t>se </a:t>
            </a:r>
            <a:r>
              <a:rPr sz="1000" spc="-5" dirty="0">
                <a:solidFill>
                  <a:srgbClr val="FFFFFF"/>
                </a:solidFill>
                <a:latin typeface="Microsoft Sans Serif"/>
                <a:cs typeface="Microsoft Sans Serif"/>
              </a:rPr>
              <a:t>adaptó para hacer frente a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 pandemia.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propietario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chef</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Lee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cambió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completamente</a:t>
            </a:r>
            <a:r>
              <a:rPr sz="1000" dirty="0">
                <a:solidFill>
                  <a:srgbClr val="FFFFFF"/>
                </a:solidFill>
                <a:latin typeface="Microsoft Sans Serif"/>
                <a:cs typeface="Microsoft Sans Serif"/>
              </a:rPr>
              <a:t> su</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modelo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negocio</a:t>
            </a:r>
            <a:r>
              <a:rPr sz="1000" spc="26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adaptarse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a:t>
            </a:r>
            <a:r>
              <a:rPr sz="1000" spc="-5" dirty="0">
                <a:solidFill>
                  <a:srgbClr val="FFFFFF"/>
                </a:solidFill>
                <a:latin typeface="Microsoft Sans Serif"/>
                <a:cs typeface="Microsoft Sans Serif"/>
              </a:rPr>
              <a:t> circunstancias,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ayudando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 </a:t>
            </a:r>
            <a:r>
              <a:rPr sz="1000" spc="-5" dirty="0">
                <a:solidFill>
                  <a:srgbClr val="FFFFFF"/>
                </a:solidFill>
                <a:latin typeface="Microsoft Sans Serif"/>
                <a:cs typeface="Microsoft Sans Serif"/>
              </a:rPr>
              <a:t> comunidades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locales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vulnerables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proporcionar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comidas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nutritivas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rentables.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Mediante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cajas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frutas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verduras,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asegura</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comidas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saludables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fácilmente disponibles. Al negociar </a:t>
            </a:r>
            <a:r>
              <a:rPr sz="1000" dirty="0">
                <a:solidFill>
                  <a:srgbClr val="FFFFFF"/>
                </a:solidFill>
                <a:latin typeface="Microsoft Sans Serif"/>
                <a:cs typeface="Microsoft Sans Serif"/>
              </a:rPr>
              <a:t>de más </a:t>
            </a:r>
            <a:r>
              <a:rPr sz="1000" spc="-5" dirty="0">
                <a:solidFill>
                  <a:srgbClr val="FFFFFF"/>
                </a:solidFill>
                <a:latin typeface="Microsoft Sans Serif"/>
                <a:cs typeface="Microsoft Sans Serif"/>
              </a:rPr>
              <a:t>de una </a:t>
            </a:r>
            <a:r>
              <a:rPr sz="1000" dirty="0">
                <a:solidFill>
                  <a:srgbClr val="FFFFFF"/>
                </a:solidFill>
                <a:latin typeface="Microsoft Sans Serif"/>
                <a:cs typeface="Microsoft Sans Serif"/>
              </a:rPr>
              <a:t> forma,</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Lee</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hizo</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su</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negocio</a:t>
            </a:r>
            <a:r>
              <a:rPr sz="1000" dirty="0">
                <a:solidFill>
                  <a:srgbClr val="FFFFFF"/>
                </a:solidFill>
                <a:latin typeface="Microsoft Sans Serif"/>
                <a:cs typeface="Microsoft Sans Serif"/>
              </a:rPr>
              <a:t> más</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sostenible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probablemente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saliera</a:t>
            </a:r>
            <a:r>
              <a:rPr sz="1000" spc="10" dirty="0">
                <a:solidFill>
                  <a:srgbClr val="FFFFFF"/>
                </a:solidFill>
                <a:latin typeface="Microsoft Sans Serif"/>
                <a:cs typeface="Microsoft Sans Serif"/>
              </a:rPr>
              <a:t> </a:t>
            </a:r>
            <a:r>
              <a:rPr sz="1000" dirty="0">
                <a:solidFill>
                  <a:srgbClr val="FFFFFF"/>
                </a:solidFill>
                <a:latin typeface="Microsoft Sans Serif"/>
                <a:cs typeface="Microsoft Sans Serif"/>
              </a:rPr>
              <a:t>de</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la</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crisis.</a:t>
            </a:r>
            <a:endParaRPr sz="1000">
              <a:latin typeface="Microsoft Sans Serif"/>
              <a:cs typeface="Microsoft Sans Serif"/>
            </a:endParaRPr>
          </a:p>
        </p:txBody>
      </p:sp>
      <p:grpSp>
        <p:nvGrpSpPr>
          <p:cNvPr id="24" name="object 24"/>
          <p:cNvGrpSpPr/>
          <p:nvPr/>
        </p:nvGrpSpPr>
        <p:grpSpPr>
          <a:xfrm>
            <a:off x="3" y="3"/>
            <a:ext cx="7268209" cy="2282825"/>
            <a:chOff x="0" y="0"/>
            <a:chExt cx="7268209" cy="2282825"/>
          </a:xfrm>
        </p:grpSpPr>
        <p:sp>
          <p:nvSpPr>
            <p:cNvPr id="25" name="object 25"/>
            <p:cNvSpPr/>
            <p:nvPr/>
          </p:nvSpPr>
          <p:spPr>
            <a:xfrm>
              <a:off x="0" y="0"/>
              <a:ext cx="5253990" cy="1153795"/>
            </a:xfrm>
            <a:custGeom>
              <a:avLst/>
              <a:gdLst/>
              <a:ahLst/>
              <a:cxnLst/>
              <a:rect l="l" t="t" r="r" b="b"/>
              <a:pathLst>
                <a:path w="5253990" h="1153795">
                  <a:moveTo>
                    <a:pt x="5253672" y="0"/>
                  </a:moveTo>
                  <a:lnTo>
                    <a:pt x="0" y="0"/>
                  </a:lnTo>
                  <a:lnTo>
                    <a:pt x="0" y="1153286"/>
                  </a:lnTo>
                  <a:lnTo>
                    <a:pt x="2585720" y="1153286"/>
                  </a:lnTo>
                  <a:lnTo>
                    <a:pt x="4112260" y="1112011"/>
                  </a:lnTo>
                  <a:lnTo>
                    <a:pt x="4913630" y="821181"/>
                  </a:lnTo>
                  <a:lnTo>
                    <a:pt x="5250815" y="31876"/>
                  </a:lnTo>
                  <a:lnTo>
                    <a:pt x="5253672" y="0"/>
                  </a:lnTo>
                  <a:close/>
                </a:path>
              </a:pathLst>
            </a:custGeom>
            <a:solidFill>
              <a:srgbClr val="004448"/>
            </a:solidFill>
          </p:spPr>
          <p:txBody>
            <a:bodyPr wrap="square" lIns="0" tIns="0" rIns="0" bIns="0" rtlCol="0"/>
            <a:lstStyle/>
            <a:p>
              <a:endParaRPr/>
            </a:p>
          </p:txBody>
        </p:sp>
        <p:pic>
          <p:nvPicPr>
            <p:cNvPr id="26" name="object 26"/>
            <p:cNvPicPr/>
            <p:nvPr/>
          </p:nvPicPr>
          <p:blipFill>
            <a:blip r:embed="rId14" cstate="screen">
              <a:extLst>
                <a:ext uri="{28A0092B-C50C-407E-A947-70E740481C1C}">
                  <a14:useLocalDpi xmlns:a14="http://schemas.microsoft.com/office/drawing/2010/main"/>
                </a:ext>
              </a:extLst>
            </a:blip>
            <a:stretch>
              <a:fillRect/>
            </a:stretch>
          </p:blipFill>
          <p:spPr>
            <a:xfrm>
              <a:off x="4586604" y="368426"/>
              <a:ext cx="2411729" cy="1597659"/>
            </a:xfrm>
            <a:prstGeom prst="rect">
              <a:avLst/>
            </a:prstGeom>
          </p:spPr>
        </p:pic>
        <p:sp>
          <p:nvSpPr>
            <p:cNvPr id="27" name="object 27"/>
            <p:cNvSpPr/>
            <p:nvPr/>
          </p:nvSpPr>
          <p:spPr>
            <a:xfrm>
              <a:off x="4586604" y="379221"/>
              <a:ext cx="2411730" cy="1591310"/>
            </a:xfrm>
            <a:custGeom>
              <a:avLst/>
              <a:gdLst/>
              <a:ahLst/>
              <a:cxnLst/>
              <a:rect l="l" t="t" r="r" b="b"/>
              <a:pathLst>
                <a:path w="2411729" h="1591310">
                  <a:moveTo>
                    <a:pt x="2411729" y="1586864"/>
                  </a:moveTo>
                  <a:lnTo>
                    <a:pt x="0" y="1586864"/>
                  </a:lnTo>
                  <a:lnTo>
                    <a:pt x="0" y="1591309"/>
                  </a:lnTo>
                  <a:lnTo>
                    <a:pt x="2411729" y="1591309"/>
                  </a:lnTo>
                  <a:lnTo>
                    <a:pt x="2411729" y="1586864"/>
                  </a:lnTo>
                  <a:close/>
                </a:path>
                <a:path w="2411729" h="1591310">
                  <a:moveTo>
                    <a:pt x="2338070" y="0"/>
                  </a:moveTo>
                  <a:lnTo>
                    <a:pt x="73660" y="0"/>
                  </a:lnTo>
                  <a:lnTo>
                    <a:pt x="48895" y="5079"/>
                  </a:lnTo>
                  <a:lnTo>
                    <a:pt x="29210" y="18414"/>
                  </a:lnTo>
                  <a:lnTo>
                    <a:pt x="15875" y="38100"/>
                  </a:lnTo>
                  <a:lnTo>
                    <a:pt x="10795" y="62229"/>
                  </a:lnTo>
                  <a:lnTo>
                    <a:pt x="10795" y="1586864"/>
                  </a:lnTo>
                  <a:lnTo>
                    <a:pt x="2400935" y="1586864"/>
                  </a:lnTo>
                  <a:lnTo>
                    <a:pt x="2400935" y="62229"/>
                  </a:lnTo>
                  <a:lnTo>
                    <a:pt x="2395854" y="38100"/>
                  </a:lnTo>
                  <a:lnTo>
                    <a:pt x="2382520" y="18414"/>
                  </a:lnTo>
                  <a:lnTo>
                    <a:pt x="2362835" y="5079"/>
                  </a:lnTo>
                  <a:lnTo>
                    <a:pt x="2338070" y="0"/>
                  </a:lnTo>
                  <a:close/>
                </a:path>
              </a:pathLst>
            </a:custGeom>
            <a:solidFill>
              <a:srgbClr val="010303"/>
            </a:solidFill>
          </p:spPr>
          <p:txBody>
            <a:bodyPr wrap="square" lIns="0" tIns="0" rIns="0" bIns="0" rtlCol="0"/>
            <a:lstStyle/>
            <a:p>
              <a:endParaRPr/>
            </a:p>
          </p:txBody>
        </p:sp>
        <p:pic>
          <p:nvPicPr>
            <p:cNvPr id="28" name="object 28"/>
            <p:cNvPicPr/>
            <p:nvPr/>
          </p:nvPicPr>
          <p:blipFill>
            <a:blip r:embed="rId15" cstate="screen">
              <a:extLst>
                <a:ext uri="{28A0092B-C50C-407E-A947-70E740481C1C}">
                  <a14:useLocalDpi xmlns:a14="http://schemas.microsoft.com/office/drawing/2010/main"/>
                </a:ext>
              </a:extLst>
            </a:blip>
            <a:stretch>
              <a:fillRect/>
            </a:stretch>
          </p:blipFill>
          <p:spPr>
            <a:xfrm>
              <a:off x="4292600" y="1969896"/>
              <a:ext cx="2975609" cy="86995"/>
            </a:xfrm>
            <a:prstGeom prst="rect">
              <a:avLst/>
            </a:prstGeom>
          </p:spPr>
        </p:pic>
        <p:pic>
          <p:nvPicPr>
            <p:cNvPr id="29" name="object 29"/>
            <p:cNvPicPr/>
            <p:nvPr/>
          </p:nvPicPr>
          <p:blipFill>
            <a:blip r:embed="rId16" cstate="screen">
              <a:extLst>
                <a:ext uri="{28A0092B-C50C-407E-A947-70E740481C1C}">
                  <a14:useLocalDpi xmlns:a14="http://schemas.microsoft.com/office/drawing/2010/main"/>
                </a:ext>
              </a:extLst>
            </a:blip>
            <a:stretch>
              <a:fillRect/>
            </a:stretch>
          </p:blipFill>
          <p:spPr>
            <a:xfrm>
              <a:off x="4646295" y="464946"/>
              <a:ext cx="1668145" cy="810259"/>
            </a:xfrm>
            <a:prstGeom prst="rect">
              <a:avLst/>
            </a:prstGeom>
          </p:spPr>
        </p:pic>
        <p:pic>
          <p:nvPicPr>
            <p:cNvPr id="30" name="object 30"/>
            <p:cNvPicPr/>
            <p:nvPr/>
          </p:nvPicPr>
          <p:blipFill>
            <a:blip r:embed="rId17" cstate="screen">
              <a:extLst>
                <a:ext uri="{28A0092B-C50C-407E-A947-70E740481C1C}">
                  <a14:useLocalDpi xmlns:a14="http://schemas.microsoft.com/office/drawing/2010/main"/>
                </a:ext>
              </a:extLst>
            </a:blip>
            <a:stretch>
              <a:fillRect/>
            </a:stretch>
          </p:blipFill>
          <p:spPr>
            <a:xfrm>
              <a:off x="6311900" y="464946"/>
              <a:ext cx="626109" cy="1215390"/>
            </a:xfrm>
            <a:prstGeom prst="rect">
              <a:avLst/>
            </a:prstGeom>
          </p:spPr>
        </p:pic>
        <p:pic>
          <p:nvPicPr>
            <p:cNvPr id="31" name="object 31"/>
            <p:cNvPicPr/>
            <p:nvPr/>
          </p:nvPicPr>
          <p:blipFill>
            <a:blip r:embed="rId18" cstate="screen">
              <a:extLst>
                <a:ext uri="{28A0092B-C50C-407E-A947-70E740481C1C}">
                  <a14:useLocalDpi xmlns:a14="http://schemas.microsoft.com/office/drawing/2010/main"/>
                </a:ext>
              </a:extLst>
            </a:blip>
            <a:stretch>
              <a:fillRect/>
            </a:stretch>
          </p:blipFill>
          <p:spPr>
            <a:xfrm>
              <a:off x="4646295" y="1273301"/>
              <a:ext cx="1668145" cy="608329"/>
            </a:xfrm>
            <a:prstGeom prst="rect">
              <a:avLst/>
            </a:prstGeom>
          </p:spPr>
        </p:pic>
        <p:pic>
          <p:nvPicPr>
            <p:cNvPr id="32" name="object 32"/>
            <p:cNvPicPr/>
            <p:nvPr/>
          </p:nvPicPr>
          <p:blipFill>
            <a:blip r:embed="rId19" cstate="screen">
              <a:extLst>
                <a:ext uri="{28A0092B-C50C-407E-A947-70E740481C1C}">
                  <a14:useLocalDpi xmlns:a14="http://schemas.microsoft.com/office/drawing/2010/main"/>
                </a:ext>
              </a:extLst>
            </a:blip>
            <a:stretch>
              <a:fillRect/>
            </a:stretch>
          </p:blipFill>
          <p:spPr>
            <a:xfrm>
              <a:off x="6311900" y="1678431"/>
              <a:ext cx="626109" cy="203200"/>
            </a:xfrm>
            <a:prstGeom prst="rect">
              <a:avLst/>
            </a:prstGeom>
          </p:spPr>
        </p:pic>
        <p:sp>
          <p:nvSpPr>
            <p:cNvPr id="33" name="object 33"/>
            <p:cNvSpPr/>
            <p:nvPr/>
          </p:nvSpPr>
          <p:spPr>
            <a:xfrm>
              <a:off x="6080125" y="1426971"/>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4" name="object 34"/>
            <p:cNvSpPr/>
            <p:nvPr/>
          </p:nvSpPr>
          <p:spPr>
            <a:xfrm>
              <a:off x="6046470" y="1393951"/>
              <a:ext cx="815975" cy="779780"/>
            </a:xfrm>
            <a:custGeom>
              <a:avLst/>
              <a:gdLst/>
              <a:ahLst/>
              <a:cxnLst/>
              <a:rect l="l" t="t" r="r" b="b"/>
              <a:pathLst>
                <a:path w="815975" h="779780">
                  <a:moveTo>
                    <a:pt x="399414" y="0"/>
                  </a:moveTo>
                  <a:lnTo>
                    <a:pt x="353694" y="3809"/>
                  </a:lnTo>
                  <a:lnTo>
                    <a:pt x="308609" y="12064"/>
                  </a:lnTo>
                  <a:lnTo>
                    <a:pt x="266064" y="24764"/>
                  </a:lnTo>
                  <a:lnTo>
                    <a:pt x="224789" y="41909"/>
                  </a:lnTo>
                  <a:lnTo>
                    <a:pt x="186054" y="62864"/>
                  </a:lnTo>
                  <a:lnTo>
                    <a:pt x="149859" y="88264"/>
                  </a:lnTo>
                  <a:lnTo>
                    <a:pt x="116839" y="117475"/>
                  </a:lnTo>
                  <a:lnTo>
                    <a:pt x="86994" y="149859"/>
                  </a:lnTo>
                  <a:lnTo>
                    <a:pt x="60959" y="185420"/>
                  </a:lnTo>
                  <a:lnTo>
                    <a:pt x="39369" y="223520"/>
                  </a:lnTo>
                  <a:lnTo>
                    <a:pt x="21589" y="264795"/>
                  </a:lnTo>
                  <a:lnTo>
                    <a:pt x="8889" y="309245"/>
                  </a:lnTo>
                  <a:lnTo>
                    <a:pt x="1904" y="353695"/>
                  </a:lnTo>
                  <a:lnTo>
                    <a:pt x="0" y="398779"/>
                  </a:lnTo>
                  <a:lnTo>
                    <a:pt x="3809" y="441959"/>
                  </a:lnTo>
                  <a:lnTo>
                    <a:pt x="12064" y="485139"/>
                  </a:lnTo>
                  <a:lnTo>
                    <a:pt x="26034" y="525779"/>
                  </a:lnTo>
                  <a:lnTo>
                    <a:pt x="43814" y="565150"/>
                  </a:lnTo>
                  <a:lnTo>
                    <a:pt x="66039" y="601979"/>
                  </a:lnTo>
                  <a:lnTo>
                    <a:pt x="92075" y="636904"/>
                  </a:lnTo>
                  <a:lnTo>
                    <a:pt x="122554" y="668654"/>
                  </a:lnTo>
                  <a:lnTo>
                    <a:pt x="156209" y="696595"/>
                  </a:lnTo>
                  <a:lnTo>
                    <a:pt x="193675" y="721359"/>
                  </a:lnTo>
                  <a:lnTo>
                    <a:pt x="234314" y="742314"/>
                  </a:lnTo>
                  <a:lnTo>
                    <a:pt x="277494" y="759459"/>
                  </a:lnTo>
                  <a:lnTo>
                    <a:pt x="323214" y="771525"/>
                  </a:lnTo>
                  <a:lnTo>
                    <a:pt x="370204" y="777875"/>
                  </a:lnTo>
                  <a:lnTo>
                    <a:pt x="417194" y="779779"/>
                  </a:lnTo>
                  <a:lnTo>
                    <a:pt x="462914" y="776604"/>
                  </a:lnTo>
                  <a:lnTo>
                    <a:pt x="507364" y="768350"/>
                  </a:lnTo>
                  <a:lnTo>
                    <a:pt x="550545" y="755014"/>
                  </a:lnTo>
                  <a:lnTo>
                    <a:pt x="591184" y="737870"/>
                  </a:lnTo>
                  <a:lnTo>
                    <a:pt x="629920" y="716914"/>
                  </a:lnTo>
                  <a:lnTo>
                    <a:pt x="666114" y="691514"/>
                  </a:lnTo>
                  <a:lnTo>
                    <a:pt x="699770" y="662939"/>
                  </a:lnTo>
                  <a:lnTo>
                    <a:pt x="728979" y="630554"/>
                  </a:lnTo>
                  <a:lnTo>
                    <a:pt x="755014" y="594995"/>
                  </a:lnTo>
                  <a:lnTo>
                    <a:pt x="777239" y="556259"/>
                  </a:lnTo>
                  <a:lnTo>
                    <a:pt x="794384" y="514984"/>
                  </a:lnTo>
                  <a:lnTo>
                    <a:pt x="807084" y="471170"/>
                  </a:lnTo>
                  <a:lnTo>
                    <a:pt x="814070" y="426084"/>
                  </a:lnTo>
                  <a:lnTo>
                    <a:pt x="815975" y="381634"/>
                  </a:lnTo>
                  <a:lnTo>
                    <a:pt x="812164" y="337820"/>
                  </a:lnTo>
                  <a:lnTo>
                    <a:pt x="803909" y="295275"/>
                  </a:lnTo>
                  <a:lnTo>
                    <a:pt x="790575" y="254000"/>
                  </a:lnTo>
                  <a:lnTo>
                    <a:pt x="772159" y="214629"/>
                  </a:lnTo>
                  <a:lnTo>
                    <a:pt x="749934" y="177800"/>
                  </a:lnTo>
                  <a:lnTo>
                    <a:pt x="723900" y="143509"/>
                  </a:lnTo>
                  <a:lnTo>
                    <a:pt x="693420" y="111759"/>
                  </a:lnTo>
                  <a:lnTo>
                    <a:pt x="659764" y="83184"/>
                  </a:lnTo>
                  <a:lnTo>
                    <a:pt x="622300" y="58420"/>
                  </a:lnTo>
                  <a:lnTo>
                    <a:pt x="582295" y="37464"/>
                  </a:lnTo>
                  <a:lnTo>
                    <a:pt x="539114" y="20954"/>
                  </a:lnTo>
                  <a:lnTo>
                    <a:pt x="492759" y="8889"/>
                  </a:lnTo>
                  <a:lnTo>
                    <a:pt x="445769" y="1904"/>
                  </a:lnTo>
                  <a:lnTo>
                    <a:pt x="399414" y="0"/>
                  </a:lnTo>
                  <a:close/>
                </a:path>
              </a:pathLst>
            </a:custGeom>
            <a:solidFill>
              <a:srgbClr val="CC912F"/>
            </a:solidFill>
          </p:spPr>
          <p:txBody>
            <a:bodyPr wrap="square" lIns="0" tIns="0" rIns="0" bIns="0" rtlCol="0"/>
            <a:lstStyle/>
            <a:p>
              <a:endParaRPr/>
            </a:p>
          </p:txBody>
        </p:sp>
        <p:sp>
          <p:nvSpPr>
            <p:cNvPr id="35" name="object 35"/>
            <p:cNvSpPr/>
            <p:nvPr/>
          </p:nvSpPr>
          <p:spPr>
            <a:xfrm>
              <a:off x="520700" y="0"/>
              <a:ext cx="12700" cy="836294"/>
            </a:xfrm>
            <a:custGeom>
              <a:avLst/>
              <a:gdLst/>
              <a:ahLst/>
              <a:cxnLst/>
              <a:rect l="l" t="t" r="r" b="b"/>
              <a:pathLst>
                <a:path w="12700" h="836294">
                  <a:moveTo>
                    <a:pt x="0" y="835786"/>
                  </a:moveTo>
                  <a:lnTo>
                    <a:pt x="12700" y="835786"/>
                  </a:lnTo>
                  <a:lnTo>
                    <a:pt x="12700" y="0"/>
                  </a:lnTo>
                  <a:lnTo>
                    <a:pt x="0" y="0"/>
                  </a:lnTo>
                  <a:lnTo>
                    <a:pt x="0" y="835786"/>
                  </a:lnTo>
                  <a:close/>
                </a:path>
              </a:pathLst>
            </a:custGeom>
            <a:solidFill>
              <a:srgbClr val="FFFFFF"/>
            </a:solidFill>
          </p:spPr>
          <p:txBody>
            <a:bodyPr wrap="square" lIns="0" tIns="0" rIns="0" bIns="0" rtlCol="0"/>
            <a:lstStyle/>
            <a:p>
              <a:endParaRPr/>
            </a:p>
          </p:txBody>
        </p:sp>
        <p:sp>
          <p:nvSpPr>
            <p:cNvPr id="36" name="object 36"/>
            <p:cNvSpPr/>
            <p:nvPr/>
          </p:nvSpPr>
          <p:spPr>
            <a:xfrm>
              <a:off x="150990" y="230123"/>
              <a:ext cx="262890" cy="213995"/>
            </a:xfrm>
            <a:custGeom>
              <a:avLst/>
              <a:gdLst/>
              <a:ahLst/>
              <a:cxnLst/>
              <a:rect l="l" t="t" r="r" b="b"/>
              <a:pathLst>
                <a:path w="262890" h="213995">
                  <a:moveTo>
                    <a:pt x="99098" y="160147"/>
                  </a:moveTo>
                  <a:lnTo>
                    <a:pt x="77228" y="160147"/>
                  </a:lnTo>
                  <a:lnTo>
                    <a:pt x="77228" y="210311"/>
                  </a:lnTo>
                  <a:lnTo>
                    <a:pt x="99098" y="210311"/>
                  </a:lnTo>
                  <a:lnTo>
                    <a:pt x="99098" y="160147"/>
                  </a:lnTo>
                  <a:close/>
                </a:path>
                <a:path w="262890" h="213995">
                  <a:moveTo>
                    <a:pt x="99098" y="888"/>
                  </a:moveTo>
                  <a:lnTo>
                    <a:pt x="81241" y="888"/>
                  </a:lnTo>
                  <a:lnTo>
                    <a:pt x="0" y="136651"/>
                  </a:lnTo>
                  <a:lnTo>
                    <a:pt x="0" y="160147"/>
                  </a:lnTo>
                  <a:lnTo>
                    <a:pt x="123139" y="160147"/>
                  </a:lnTo>
                  <a:lnTo>
                    <a:pt x="123139" y="136651"/>
                  </a:lnTo>
                  <a:lnTo>
                    <a:pt x="21488" y="136651"/>
                  </a:lnTo>
                  <a:lnTo>
                    <a:pt x="77228" y="42163"/>
                  </a:lnTo>
                  <a:lnTo>
                    <a:pt x="99098" y="42163"/>
                  </a:lnTo>
                  <a:lnTo>
                    <a:pt x="99098" y="888"/>
                  </a:lnTo>
                  <a:close/>
                </a:path>
                <a:path w="262890" h="213995">
                  <a:moveTo>
                    <a:pt x="99098" y="42163"/>
                  </a:moveTo>
                  <a:lnTo>
                    <a:pt x="77228" y="42163"/>
                  </a:lnTo>
                  <a:lnTo>
                    <a:pt x="77228" y="136651"/>
                  </a:lnTo>
                  <a:lnTo>
                    <a:pt x="99098" y="136651"/>
                  </a:lnTo>
                  <a:lnTo>
                    <a:pt x="99098" y="42163"/>
                  </a:lnTo>
                  <a:close/>
                </a:path>
                <a:path w="262890" h="213995">
                  <a:moveTo>
                    <a:pt x="208749" y="0"/>
                  </a:moveTo>
                  <a:lnTo>
                    <a:pt x="172981" y="13501"/>
                  </a:lnTo>
                  <a:lnTo>
                    <a:pt x="149639" y="59896"/>
                  </a:lnTo>
                  <a:lnTo>
                    <a:pt x="144981" y="109600"/>
                  </a:lnTo>
                  <a:lnTo>
                    <a:pt x="144989" y="115093"/>
                  </a:lnTo>
                  <a:lnTo>
                    <a:pt x="149182" y="158924"/>
                  </a:lnTo>
                  <a:lnTo>
                    <a:pt x="171366" y="200580"/>
                  </a:lnTo>
                  <a:lnTo>
                    <a:pt x="206692" y="213867"/>
                  </a:lnTo>
                  <a:lnTo>
                    <a:pt x="214491" y="213298"/>
                  </a:lnTo>
                  <a:lnTo>
                    <a:pt x="247364" y="192785"/>
                  </a:lnTo>
                  <a:lnTo>
                    <a:pt x="200012" y="192785"/>
                  </a:lnTo>
                  <a:lnTo>
                    <a:pt x="193979" y="190626"/>
                  </a:lnTo>
                  <a:lnTo>
                    <a:pt x="171213" y="155432"/>
                  </a:lnTo>
                  <a:lnTo>
                    <a:pt x="170023" y="142366"/>
                  </a:lnTo>
                  <a:lnTo>
                    <a:pt x="170660" y="132800"/>
                  </a:lnTo>
                  <a:lnTo>
                    <a:pt x="188570" y="102361"/>
                  </a:lnTo>
                  <a:lnTo>
                    <a:pt x="166611" y="102361"/>
                  </a:lnTo>
                  <a:lnTo>
                    <a:pt x="170186" y="63249"/>
                  </a:lnTo>
                  <a:lnTo>
                    <a:pt x="189077" y="28066"/>
                  </a:lnTo>
                  <a:lnTo>
                    <a:pt x="200456" y="21081"/>
                  </a:lnTo>
                  <a:lnTo>
                    <a:pt x="248933" y="21081"/>
                  </a:lnTo>
                  <a:lnTo>
                    <a:pt x="243179" y="13842"/>
                  </a:lnTo>
                  <a:lnTo>
                    <a:pt x="235997" y="7768"/>
                  </a:lnTo>
                  <a:lnTo>
                    <a:pt x="227864" y="3444"/>
                  </a:lnTo>
                  <a:lnTo>
                    <a:pt x="218781" y="859"/>
                  </a:lnTo>
                  <a:lnTo>
                    <a:pt x="208749" y="0"/>
                  </a:lnTo>
                  <a:close/>
                </a:path>
                <a:path w="262890" h="213995">
                  <a:moveTo>
                    <a:pt x="249578" y="97154"/>
                  </a:moveTo>
                  <a:lnTo>
                    <a:pt x="205473" y="97154"/>
                  </a:lnTo>
                  <a:lnTo>
                    <a:pt x="212622" y="97938"/>
                  </a:lnTo>
                  <a:lnTo>
                    <a:pt x="219133" y="100282"/>
                  </a:lnTo>
                  <a:lnTo>
                    <a:pt x="239466" y="133603"/>
                  </a:lnTo>
                  <a:lnTo>
                    <a:pt x="240080" y="143890"/>
                  </a:lnTo>
                  <a:lnTo>
                    <a:pt x="239459" y="154557"/>
                  </a:lnTo>
                  <a:lnTo>
                    <a:pt x="219195" y="189468"/>
                  </a:lnTo>
                  <a:lnTo>
                    <a:pt x="206324" y="192785"/>
                  </a:lnTo>
                  <a:lnTo>
                    <a:pt x="247364" y="192785"/>
                  </a:lnTo>
                  <a:lnTo>
                    <a:pt x="261980" y="152011"/>
                  </a:lnTo>
                  <a:lnTo>
                    <a:pt x="262432" y="142366"/>
                  </a:lnTo>
                  <a:lnTo>
                    <a:pt x="261472" y="128027"/>
                  </a:lnTo>
                  <a:lnTo>
                    <a:pt x="258592" y="115093"/>
                  </a:lnTo>
                  <a:lnTo>
                    <a:pt x="253790" y="103540"/>
                  </a:lnTo>
                  <a:lnTo>
                    <a:pt x="249578" y="97154"/>
                  </a:lnTo>
                  <a:close/>
                </a:path>
                <a:path w="262890" h="213995">
                  <a:moveTo>
                    <a:pt x="209842" y="74422"/>
                  </a:moveTo>
                  <a:lnTo>
                    <a:pt x="201510" y="74422"/>
                  </a:lnTo>
                  <a:lnTo>
                    <a:pt x="193535" y="76707"/>
                  </a:lnTo>
                  <a:lnTo>
                    <a:pt x="166611" y="102361"/>
                  </a:lnTo>
                  <a:lnTo>
                    <a:pt x="188570" y="102361"/>
                  </a:lnTo>
                  <a:lnTo>
                    <a:pt x="191777" y="100282"/>
                  </a:lnTo>
                  <a:lnTo>
                    <a:pt x="198344" y="97938"/>
                  </a:lnTo>
                  <a:lnTo>
                    <a:pt x="205473" y="97154"/>
                  </a:lnTo>
                  <a:lnTo>
                    <a:pt x="249578" y="97154"/>
                  </a:lnTo>
                  <a:lnTo>
                    <a:pt x="247065" y="93344"/>
                  </a:lnTo>
                  <a:lnTo>
                    <a:pt x="238981" y="85084"/>
                  </a:lnTo>
                  <a:lnTo>
                    <a:pt x="230082" y="79168"/>
                  </a:lnTo>
                  <a:lnTo>
                    <a:pt x="220369" y="75610"/>
                  </a:lnTo>
                  <a:lnTo>
                    <a:pt x="209842" y="74422"/>
                  </a:lnTo>
                  <a:close/>
                </a:path>
                <a:path w="262890" h="213995">
                  <a:moveTo>
                    <a:pt x="248933" y="21081"/>
                  </a:moveTo>
                  <a:lnTo>
                    <a:pt x="216077" y="21081"/>
                  </a:lnTo>
                  <a:lnTo>
                    <a:pt x="223367" y="24764"/>
                  </a:lnTo>
                  <a:lnTo>
                    <a:pt x="229273" y="32130"/>
                  </a:lnTo>
                  <a:lnTo>
                    <a:pt x="232841" y="36702"/>
                  </a:lnTo>
                  <a:lnTo>
                    <a:pt x="235585" y="44068"/>
                  </a:lnTo>
                  <a:lnTo>
                    <a:pt x="237528" y="54101"/>
                  </a:lnTo>
                  <a:lnTo>
                    <a:pt x="259270" y="52197"/>
                  </a:lnTo>
                  <a:lnTo>
                    <a:pt x="257265" y="40596"/>
                  </a:lnTo>
                  <a:lnTo>
                    <a:pt x="253915" y="30352"/>
                  </a:lnTo>
                  <a:lnTo>
                    <a:pt x="249221" y="21443"/>
                  </a:lnTo>
                  <a:lnTo>
                    <a:pt x="248933" y="21081"/>
                  </a:lnTo>
                  <a:close/>
                </a:path>
              </a:pathLst>
            </a:custGeom>
            <a:solidFill>
              <a:srgbClr val="F4C15B"/>
            </a:solidFill>
          </p:spPr>
          <p:txBody>
            <a:bodyPr wrap="square" lIns="0" tIns="0" rIns="0" bIns="0" rtlCol="0"/>
            <a:lstStyle/>
            <a:p>
              <a:endParaRPr/>
            </a:p>
          </p:txBody>
        </p:sp>
        <p:sp>
          <p:nvSpPr>
            <p:cNvPr id="37" name="object 37"/>
            <p:cNvSpPr/>
            <p:nvPr/>
          </p:nvSpPr>
          <p:spPr>
            <a:xfrm>
              <a:off x="618667" y="237108"/>
              <a:ext cx="809625" cy="209550"/>
            </a:xfrm>
            <a:custGeom>
              <a:avLst/>
              <a:gdLst/>
              <a:ahLst/>
              <a:cxnLst/>
              <a:rect l="l" t="t" r="r" b="b"/>
              <a:pathLst>
                <a:path w="809625" h="209550">
                  <a:moveTo>
                    <a:pt x="66801" y="0"/>
                  </a:moveTo>
                  <a:lnTo>
                    <a:pt x="0" y="0"/>
                  </a:lnTo>
                  <a:lnTo>
                    <a:pt x="0" y="209423"/>
                  </a:lnTo>
                  <a:lnTo>
                    <a:pt x="67894" y="209423"/>
                  </a:lnTo>
                  <a:lnTo>
                    <a:pt x="76061" y="209206"/>
                  </a:lnTo>
                  <a:lnTo>
                    <a:pt x="121285" y="191007"/>
                  </a:lnTo>
                  <a:lnTo>
                    <a:pt x="125555" y="184657"/>
                  </a:lnTo>
                  <a:lnTo>
                    <a:pt x="23558" y="184657"/>
                  </a:lnTo>
                  <a:lnTo>
                    <a:pt x="23558" y="112649"/>
                  </a:lnTo>
                  <a:lnTo>
                    <a:pt x="122404" y="112649"/>
                  </a:lnTo>
                  <a:lnTo>
                    <a:pt x="120952" y="110777"/>
                  </a:lnTo>
                  <a:lnTo>
                    <a:pt x="115212" y="105552"/>
                  </a:lnTo>
                  <a:lnTo>
                    <a:pt x="108537" y="101304"/>
                  </a:lnTo>
                  <a:lnTo>
                    <a:pt x="100926" y="98044"/>
                  </a:lnTo>
                  <a:lnTo>
                    <a:pt x="106782" y="94065"/>
                  </a:lnTo>
                  <a:lnTo>
                    <a:pt x="111850" y="89550"/>
                  </a:lnTo>
                  <a:lnTo>
                    <a:pt x="113152" y="88010"/>
                  </a:lnTo>
                  <a:lnTo>
                    <a:pt x="23558" y="88010"/>
                  </a:lnTo>
                  <a:lnTo>
                    <a:pt x="23558" y="24638"/>
                  </a:lnTo>
                  <a:lnTo>
                    <a:pt x="118046" y="24638"/>
                  </a:lnTo>
                  <a:lnTo>
                    <a:pt x="115012" y="19744"/>
                  </a:lnTo>
                  <a:lnTo>
                    <a:pt x="76498" y="384"/>
                  </a:lnTo>
                  <a:lnTo>
                    <a:pt x="66801" y="0"/>
                  </a:lnTo>
                  <a:close/>
                </a:path>
                <a:path w="809625" h="209550">
                  <a:moveTo>
                    <a:pt x="122404" y="112649"/>
                  </a:moveTo>
                  <a:lnTo>
                    <a:pt x="64731" y="112649"/>
                  </a:lnTo>
                  <a:lnTo>
                    <a:pt x="72738" y="112883"/>
                  </a:lnTo>
                  <a:lnTo>
                    <a:pt x="79746" y="113569"/>
                  </a:lnTo>
                  <a:lnTo>
                    <a:pt x="104927" y="128397"/>
                  </a:lnTo>
                  <a:lnTo>
                    <a:pt x="108331" y="134112"/>
                  </a:lnTo>
                  <a:lnTo>
                    <a:pt x="109789" y="139880"/>
                  </a:lnTo>
                  <a:lnTo>
                    <a:pt x="109913" y="155930"/>
                  </a:lnTo>
                  <a:lnTo>
                    <a:pt x="108864" y="161290"/>
                  </a:lnTo>
                  <a:lnTo>
                    <a:pt x="75501" y="184657"/>
                  </a:lnTo>
                  <a:lnTo>
                    <a:pt x="125555" y="184657"/>
                  </a:lnTo>
                  <a:lnTo>
                    <a:pt x="134442" y="148717"/>
                  </a:lnTo>
                  <a:lnTo>
                    <a:pt x="133899" y="139880"/>
                  </a:lnTo>
                  <a:lnTo>
                    <a:pt x="132270" y="131651"/>
                  </a:lnTo>
                  <a:lnTo>
                    <a:pt x="129555" y="124017"/>
                  </a:lnTo>
                  <a:lnTo>
                    <a:pt x="125755" y="116967"/>
                  </a:lnTo>
                  <a:lnTo>
                    <a:pt x="122404" y="112649"/>
                  </a:lnTo>
                  <a:close/>
                </a:path>
                <a:path w="809625" h="209550">
                  <a:moveTo>
                    <a:pt x="118046" y="24638"/>
                  </a:moveTo>
                  <a:lnTo>
                    <a:pt x="59143" y="24638"/>
                  </a:lnTo>
                  <a:lnTo>
                    <a:pt x="68036" y="24826"/>
                  </a:lnTo>
                  <a:lnTo>
                    <a:pt x="75512" y="25384"/>
                  </a:lnTo>
                  <a:lnTo>
                    <a:pt x="102628" y="49910"/>
                  </a:lnTo>
                  <a:lnTo>
                    <a:pt x="102628" y="64134"/>
                  </a:lnTo>
                  <a:lnTo>
                    <a:pt x="72504" y="88010"/>
                  </a:lnTo>
                  <a:lnTo>
                    <a:pt x="113152" y="88010"/>
                  </a:lnTo>
                  <a:lnTo>
                    <a:pt x="125818" y="53594"/>
                  </a:lnTo>
                  <a:lnTo>
                    <a:pt x="125382" y="46428"/>
                  </a:lnTo>
                  <a:lnTo>
                    <a:pt x="124074" y="39417"/>
                  </a:lnTo>
                  <a:lnTo>
                    <a:pt x="121891" y="32573"/>
                  </a:lnTo>
                  <a:lnTo>
                    <a:pt x="118833" y="25907"/>
                  </a:lnTo>
                  <a:lnTo>
                    <a:pt x="118046" y="24638"/>
                  </a:lnTo>
                  <a:close/>
                </a:path>
                <a:path w="809625" h="209550">
                  <a:moveTo>
                    <a:pt x="239775" y="0"/>
                  </a:moveTo>
                  <a:lnTo>
                    <a:pt x="214388" y="0"/>
                  </a:lnTo>
                  <a:lnTo>
                    <a:pt x="146011" y="209423"/>
                  </a:lnTo>
                  <a:lnTo>
                    <a:pt x="171030" y="209423"/>
                  </a:lnTo>
                  <a:lnTo>
                    <a:pt x="190588" y="145923"/>
                  </a:lnTo>
                  <a:lnTo>
                    <a:pt x="290543" y="145923"/>
                  </a:lnTo>
                  <a:lnTo>
                    <a:pt x="282723" y="123444"/>
                  </a:lnTo>
                  <a:lnTo>
                    <a:pt x="197383" y="123444"/>
                  </a:lnTo>
                  <a:lnTo>
                    <a:pt x="216941" y="61975"/>
                  </a:lnTo>
                  <a:lnTo>
                    <a:pt x="219862" y="52046"/>
                  </a:lnTo>
                  <a:lnTo>
                    <a:pt x="222435" y="42068"/>
                  </a:lnTo>
                  <a:lnTo>
                    <a:pt x="224658" y="32043"/>
                  </a:lnTo>
                  <a:lnTo>
                    <a:pt x="226529" y="21971"/>
                  </a:lnTo>
                  <a:lnTo>
                    <a:pt x="247419" y="21971"/>
                  </a:lnTo>
                  <a:lnTo>
                    <a:pt x="239775" y="0"/>
                  </a:lnTo>
                  <a:close/>
                </a:path>
                <a:path w="809625" h="209550">
                  <a:moveTo>
                    <a:pt x="290543" y="145923"/>
                  </a:moveTo>
                  <a:lnTo>
                    <a:pt x="265036" y="145923"/>
                  </a:lnTo>
                  <a:lnTo>
                    <a:pt x="285800" y="209423"/>
                  </a:lnTo>
                  <a:lnTo>
                    <a:pt x="312635" y="209423"/>
                  </a:lnTo>
                  <a:lnTo>
                    <a:pt x="290543" y="145923"/>
                  </a:lnTo>
                  <a:close/>
                </a:path>
                <a:path w="809625" h="209550">
                  <a:moveTo>
                    <a:pt x="247419" y="21971"/>
                  </a:moveTo>
                  <a:lnTo>
                    <a:pt x="226529" y="21971"/>
                  </a:lnTo>
                  <a:lnTo>
                    <a:pt x="228870" y="31043"/>
                  </a:lnTo>
                  <a:lnTo>
                    <a:pt x="231757" y="41306"/>
                  </a:lnTo>
                  <a:lnTo>
                    <a:pt x="235189" y="52760"/>
                  </a:lnTo>
                  <a:lnTo>
                    <a:pt x="239166" y="65404"/>
                  </a:lnTo>
                  <a:lnTo>
                    <a:pt x="257746" y="123444"/>
                  </a:lnTo>
                  <a:lnTo>
                    <a:pt x="282723" y="123444"/>
                  </a:lnTo>
                  <a:lnTo>
                    <a:pt x="247419" y="21971"/>
                  </a:lnTo>
                  <a:close/>
                </a:path>
                <a:path w="809625" h="209550">
                  <a:moveTo>
                    <a:pt x="354279" y="0"/>
                  </a:moveTo>
                  <a:lnTo>
                    <a:pt x="330708" y="0"/>
                  </a:lnTo>
                  <a:lnTo>
                    <a:pt x="330708" y="209423"/>
                  </a:lnTo>
                  <a:lnTo>
                    <a:pt x="354279" y="209423"/>
                  </a:lnTo>
                  <a:lnTo>
                    <a:pt x="354279" y="136905"/>
                  </a:lnTo>
                  <a:lnTo>
                    <a:pt x="382984" y="103885"/>
                  </a:lnTo>
                  <a:lnTo>
                    <a:pt x="354279" y="103885"/>
                  </a:lnTo>
                  <a:lnTo>
                    <a:pt x="354279" y="0"/>
                  </a:lnTo>
                  <a:close/>
                </a:path>
                <a:path w="809625" h="209550">
                  <a:moveTo>
                    <a:pt x="411539" y="103377"/>
                  </a:moveTo>
                  <a:lnTo>
                    <a:pt x="383425" y="103377"/>
                  </a:lnTo>
                  <a:lnTo>
                    <a:pt x="446811" y="209423"/>
                  </a:lnTo>
                  <a:lnTo>
                    <a:pt x="477900" y="209423"/>
                  </a:lnTo>
                  <a:lnTo>
                    <a:pt x="411539" y="103377"/>
                  </a:lnTo>
                  <a:close/>
                </a:path>
                <a:path w="809625" h="209550">
                  <a:moveTo>
                    <a:pt x="474624" y="0"/>
                  </a:moveTo>
                  <a:lnTo>
                    <a:pt x="442683" y="0"/>
                  </a:lnTo>
                  <a:lnTo>
                    <a:pt x="354279" y="103885"/>
                  </a:lnTo>
                  <a:lnTo>
                    <a:pt x="382984" y="103885"/>
                  </a:lnTo>
                  <a:lnTo>
                    <a:pt x="383425" y="103377"/>
                  </a:lnTo>
                  <a:lnTo>
                    <a:pt x="411539" y="103377"/>
                  </a:lnTo>
                  <a:lnTo>
                    <a:pt x="399935" y="84835"/>
                  </a:lnTo>
                  <a:lnTo>
                    <a:pt x="474624" y="0"/>
                  </a:lnTo>
                  <a:close/>
                </a:path>
                <a:path w="809625" h="209550">
                  <a:moveTo>
                    <a:pt x="627011" y="0"/>
                  </a:moveTo>
                  <a:lnTo>
                    <a:pt x="498284" y="0"/>
                  </a:lnTo>
                  <a:lnTo>
                    <a:pt x="498284" y="209423"/>
                  </a:lnTo>
                  <a:lnTo>
                    <a:pt x="631139" y="209423"/>
                  </a:lnTo>
                  <a:lnTo>
                    <a:pt x="631139" y="184657"/>
                  </a:lnTo>
                  <a:lnTo>
                    <a:pt x="521843" y="184657"/>
                  </a:lnTo>
                  <a:lnTo>
                    <a:pt x="521843" y="113410"/>
                  </a:lnTo>
                  <a:lnTo>
                    <a:pt x="620331" y="113410"/>
                  </a:lnTo>
                  <a:lnTo>
                    <a:pt x="620331" y="88773"/>
                  </a:lnTo>
                  <a:lnTo>
                    <a:pt x="521843" y="88773"/>
                  </a:lnTo>
                  <a:lnTo>
                    <a:pt x="521843" y="24638"/>
                  </a:lnTo>
                  <a:lnTo>
                    <a:pt x="627011" y="24638"/>
                  </a:lnTo>
                  <a:lnTo>
                    <a:pt x="627011" y="0"/>
                  </a:lnTo>
                  <a:close/>
                </a:path>
                <a:path w="809625" h="209550">
                  <a:moveTo>
                    <a:pt x="723722" y="0"/>
                  </a:moveTo>
                  <a:lnTo>
                    <a:pt x="662381" y="0"/>
                  </a:lnTo>
                  <a:lnTo>
                    <a:pt x="662381" y="209423"/>
                  </a:lnTo>
                  <a:lnTo>
                    <a:pt x="726643" y="209423"/>
                  </a:lnTo>
                  <a:lnTo>
                    <a:pt x="734501" y="209206"/>
                  </a:lnTo>
                  <a:lnTo>
                    <a:pt x="776427" y="195325"/>
                  </a:lnTo>
                  <a:lnTo>
                    <a:pt x="782396" y="190753"/>
                  </a:lnTo>
                  <a:lnTo>
                    <a:pt x="787516" y="184657"/>
                  </a:lnTo>
                  <a:lnTo>
                    <a:pt x="686003" y="184657"/>
                  </a:lnTo>
                  <a:lnTo>
                    <a:pt x="686003" y="24638"/>
                  </a:lnTo>
                  <a:lnTo>
                    <a:pt x="787354" y="24638"/>
                  </a:lnTo>
                  <a:lnTo>
                    <a:pt x="781507" y="18033"/>
                  </a:lnTo>
                  <a:lnTo>
                    <a:pt x="742026" y="746"/>
                  </a:lnTo>
                  <a:lnTo>
                    <a:pt x="733487" y="188"/>
                  </a:lnTo>
                  <a:lnTo>
                    <a:pt x="723722" y="0"/>
                  </a:lnTo>
                  <a:close/>
                </a:path>
                <a:path w="809625" h="209550">
                  <a:moveTo>
                    <a:pt x="787354" y="24638"/>
                  </a:moveTo>
                  <a:lnTo>
                    <a:pt x="723341" y="24638"/>
                  </a:lnTo>
                  <a:lnTo>
                    <a:pt x="733104" y="24919"/>
                  </a:lnTo>
                  <a:lnTo>
                    <a:pt x="741438" y="25749"/>
                  </a:lnTo>
                  <a:lnTo>
                    <a:pt x="776173" y="52577"/>
                  </a:lnTo>
                  <a:lnTo>
                    <a:pt x="785317" y="103124"/>
                  </a:lnTo>
                  <a:lnTo>
                    <a:pt x="785029" y="114506"/>
                  </a:lnTo>
                  <a:lnTo>
                    <a:pt x="774982" y="158448"/>
                  </a:lnTo>
                  <a:lnTo>
                    <a:pt x="739660" y="183705"/>
                  </a:lnTo>
                  <a:lnTo>
                    <a:pt x="723976" y="184657"/>
                  </a:lnTo>
                  <a:lnTo>
                    <a:pt x="787516" y="184657"/>
                  </a:lnTo>
                  <a:lnTo>
                    <a:pt x="804875" y="145796"/>
                  </a:lnTo>
                  <a:lnTo>
                    <a:pt x="809574" y="103504"/>
                  </a:lnTo>
                  <a:lnTo>
                    <a:pt x="809143" y="89904"/>
                  </a:lnTo>
                  <a:lnTo>
                    <a:pt x="798634" y="43340"/>
                  </a:lnTo>
                  <a:lnTo>
                    <a:pt x="788105" y="25485"/>
                  </a:lnTo>
                  <a:lnTo>
                    <a:pt x="787354" y="24638"/>
                  </a:lnTo>
                  <a:close/>
                </a:path>
              </a:pathLst>
            </a:custGeom>
            <a:solidFill>
              <a:srgbClr val="FFFFFF"/>
            </a:solidFill>
          </p:spPr>
          <p:txBody>
            <a:bodyPr wrap="square" lIns="0" tIns="0" rIns="0" bIns="0" rtlCol="0"/>
            <a:lstStyle/>
            <a:p>
              <a:endParaRPr/>
            </a:p>
          </p:txBody>
        </p:sp>
        <p:pic>
          <p:nvPicPr>
            <p:cNvPr id="38" name="object 38"/>
            <p:cNvPicPr/>
            <p:nvPr/>
          </p:nvPicPr>
          <p:blipFill>
            <a:blip r:embed="rId20" cstate="screen">
              <a:extLst>
                <a:ext uri="{28A0092B-C50C-407E-A947-70E740481C1C}">
                  <a14:useLocalDpi xmlns:a14="http://schemas.microsoft.com/office/drawing/2010/main"/>
                </a:ext>
              </a:extLst>
            </a:blip>
            <a:stretch>
              <a:fillRect/>
            </a:stretch>
          </p:blipFill>
          <p:spPr>
            <a:xfrm>
              <a:off x="1527428" y="237108"/>
              <a:ext cx="204597" cy="209423"/>
            </a:xfrm>
            <a:prstGeom prst="rect">
              <a:avLst/>
            </a:prstGeom>
          </p:spPr>
        </p:pic>
        <p:sp>
          <p:nvSpPr>
            <p:cNvPr id="39" name="object 39"/>
            <p:cNvSpPr/>
            <p:nvPr/>
          </p:nvSpPr>
          <p:spPr>
            <a:xfrm>
              <a:off x="1833245" y="233552"/>
              <a:ext cx="741680" cy="216535"/>
            </a:xfrm>
            <a:custGeom>
              <a:avLst/>
              <a:gdLst/>
              <a:ahLst/>
              <a:cxnLst/>
              <a:rect l="l" t="t" r="r" b="b"/>
              <a:pathLst>
                <a:path w="741680" h="216534">
                  <a:moveTo>
                    <a:pt x="66802" y="3555"/>
                  </a:moveTo>
                  <a:lnTo>
                    <a:pt x="0" y="3555"/>
                  </a:lnTo>
                  <a:lnTo>
                    <a:pt x="0" y="212978"/>
                  </a:lnTo>
                  <a:lnTo>
                    <a:pt x="67944" y="212978"/>
                  </a:lnTo>
                  <a:lnTo>
                    <a:pt x="76108" y="212762"/>
                  </a:lnTo>
                  <a:lnTo>
                    <a:pt x="116205" y="199135"/>
                  </a:lnTo>
                  <a:lnTo>
                    <a:pt x="125642" y="188213"/>
                  </a:lnTo>
                  <a:lnTo>
                    <a:pt x="23622" y="188213"/>
                  </a:lnTo>
                  <a:lnTo>
                    <a:pt x="23622" y="116204"/>
                  </a:lnTo>
                  <a:lnTo>
                    <a:pt x="122483" y="116204"/>
                  </a:lnTo>
                  <a:lnTo>
                    <a:pt x="121021" y="114333"/>
                  </a:lnTo>
                  <a:lnTo>
                    <a:pt x="115268" y="109108"/>
                  </a:lnTo>
                  <a:lnTo>
                    <a:pt x="108586" y="104860"/>
                  </a:lnTo>
                  <a:lnTo>
                    <a:pt x="100965" y="101600"/>
                  </a:lnTo>
                  <a:lnTo>
                    <a:pt x="106846" y="97621"/>
                  </a:lnTo>
                  <a:lnTo>
                    <a:pt x="111918" y="93106"/>
                  </a:lnTo>
                  <a:lnTo>
                    <a:pt x="113215" y="91566"/>
                  </a:lnTo>
                  <a:lnTo>
                    <a:pt x="23622" y="91566"/>
                  </a:lnTo>
                  <a:lnTo>
                    <a:pt x="23622" y="28194"/>
                  </a:lnTo>
                  <a:lnTo>
                    <a:pt x="118081" y="28194"/>
                  </a:lnTo>
                  <a:lnTo>
                    <a:pt x="115034" y="23300"/>
                  </a:lnTo>
                  <a:lnTo>
                    <a:pt x="76493" y="3940"/>
                  </a:lnTo>
                  <a:lnTo>
                    <a:pt x="66802" y="3555"/>
                  </a:lnTo>
                  <a:close/>
                </a:path>
                <a:path w="741680" h="216534">
                  <a:moveTo>
                    <a:pt x="122483" y="116204"/>
                  </a:moveTo>
                  <a:lnTo>
                    <a:pt x="64769" y="116204"/>
                  </a:lnTo>
                  <a:lnTo>
                    <a:pt x="72767" y="116439"/>
                  </a:lnTo>
                  <a:lnTo>
                    <a:pt x="79787" y="117125"/>
                  </a:lnTo>
                  <a:lnTo>
                    <a:pt x="110109" y="144399"/>
                  </a:lnTo>
                  <a:lnTo>
                    <a:pt x="109992" y="159486"/>
                  </a:lnTo>
                  <a:lnTo>
                    <a:pt x="108966" y="164846"/>
                  </a:lnTo>
                  <a:lnTo>
                    <a:pt x="106553" y="169925"/>
                  </a:lnTo>
                  <a:lnTo>
                    <a:pt x="104267" y="175005"/>
                  </a:lnTo>
                  <a:lnTo>
                    <a:pt x="75565" y="188213"/>
                  </a:lnTo>
                  <a:lnTo>
                    <a:pt x="125642" y="188213"/>
                  </a:lnTo>
                  <a:lnTo>
                    <a:pt x="134493" y="152273"/>
                  </a:lnTo>
                  <a:lnTo>
                    <a:pt x="133947" y="143436"/>
                  </a:lnTo>
                  <a:lnTo>
                    <a:pt x="132318" y="135207"/>
                  </a:lnTo>
                  <a:lnTo>
                    <a:pt x="129617" y="127573"/>
                  </a:lnTo>
                  <a:lnTo>
                    <a:pt x="125856" y="120523"/>
                  </a:lnTo>
                  <a:lnTo>
                    <a:pt x="122483" y="116204"/>
                  </a:lnTo>
                  <a:close/>
                </a:path>
                <a:path w="741680" h="216534">
                  <a:moveTo>
                    <a:pt x="118081" y="28194"/>
                  </a:moveTo>
                  <a:lnTo>
                    <a:pt x="59181" y="28194"/>
                  </a:lnTo>
                  <a:lnTo>
                    <a:pt x="68087" y="28382"/>
                  </a:lnTo>
                  <a:lnTo>
                    <a:pt x="75565" y="28940"/>
                  </a:lnTo>
                  <a:lnTo>
                    <a:pt x="102616" y="53466"/>
                  </a:lnTo>
                  <a:lnTo>
                    <a:pt x="102616" y="67690"/>
                  </a:lnTo>
                  <a:lnTo>
                    <a:pt x="72517" y="91566"/>
                  </a:lnTo>
                  <a:lnTo>
                    <a:pt x="113215" y="91566"/>
                  </a:lnTo>
                  <a:lnTo>
                    <a:pt x="125856" y="57150"/>
                  </a:lnTo>
                  <a:lnTo>
                    <a:pt x="125426" y="49984"/>
                  </a:lnTo>
                  <a:lnTo>
                    <a:pt x="124126" y="42973"/>
                  </a:lnTo>
                  <a:lnTo>
                    <a:pt x="121945" y="36129"/>
                  </a:lnTo>
                  <a:lnTo>
                    <a:pt x="118872" y="29463"/>
                  </a:lnTo>
                  <a:lnTo>
                    <a:pt x="118081" y="28194"/>
                  </a:lnTo>
                  <a:close/>
                </a:path>
                <a:path w="741680" h="216534">
                  <a:moveTo>
                    <a:pt x="246506" y="3555"/>
                  </a:moveTo>
                  <a:lnTo>
                    <a:pt x="167512" y="3555"/>
                  </a:lnTo>
                  <a:lnTo>
                    <a:pt x="167512" y="212978"/>
                  </a:lnTo>
                  <a:lnTo>
                    <a:pt x="191007" y="212978"/>
                  </a:lnTo>
                  <a:lnTo>
                    <a:pt x="191007" y="120014"/>
                  </a:lnTo>
                  <a:lnTo>
                    <a:pt x="263863" y="120014"/>
                  </a:lnTo>
                  <a:lnTo>
                    <a:pt x="259715" y="117728"/>
                  </a:lnTo>
                  <a:lnTo>
                    <a:pt x="271664" y="114942"/>
                  </a:lnTo>
                  <a:lnTo>
                    <a:pt x="281971" y="110775"/>
                  </a:lnTo>
                  <a:lnTo>
                    <a:pt x="290611" y="105227"/>
                  </a:lnTo>
                  <a:lnTo>
                    <a:pt x="297561" y="98298"/>
                  </a:lnTo>
                  <a:lnTo>
                    <a:pt x="299067" y="96011"/>
                  </a:lnTo>
                  <a:lnTo>
                    <a:pt x="191007" y="96011"/>
                  </a:lnTo>
                  <a:lnTo>
                    <a:pt x="191007" y="26670"/>
                  </a:lnTo>
                  <a:lnTo>
                    <a:pt x="300921" y="26670"/>
                  </a:lnTo>
                  <a:lnTo>
                    <a:pt x="298380" y="22484"/>
                  </a:lnTo>
                  <a:lnTo>
                    <a:pt x="257625" y="3911"/>
                  </a:lnTo>
                  <a:lnTo>
                    <a:pt x="246506" y="3555"/>
                  </a:lnTo>
                  <a:close/>
                </a:path>
                <a:path w="741680" h="216534">
                  <a:moveTo>
                    <a:pt x="263863" y="120014"/>
                  </a:moveTo>
                  <a:lnTo>
                    <a:pt x="224409" y="120014"/>
                  </a:lnTo>
                  <a:lnTo>
                    <a:pt x="228854" y="120269"/>
                  </a:lnTo>
                  <a:lnTo>
                    <a:pt x="231521" y="120903"/>
                  </a:lnTo>
                  <a:lnTo>
                    <a:pt x="261810" y="152765"/>
                  </a:lnTo>
                  <a:lnTo>
                    <a:pt x="294767" y="212978"/>
                  </a:lnTo>
                  <a:lnTo>
                    <a:pt x="324357" y="212978"/>
                  </a:lnTo>
                  <a:lnTo>
                    <a:pt x="293497" y="155955"/>
                  </a:lnTo>
                  <a:lnTo>
                    <a:pt x="270637" y="124713"/>
                  </a:lnTo>
                  <a:lnTo>
                    <a:pt x="265938" y="121157"/>
                  </a:lnTo>
                  <a:lnTo>
                    <a:pt x="263863" y="120014"/>
                  </a:lnTo>
                  <a:close/>
                </a:path>
                <a:path w="741680" h="216534">
                  <a:moveTo>
                    <a:pt x="300921" y="26670"/>
                  </a:moveTo>
                  <a:lnTo>
                    <a:pt x="247396" y="26670"/>
                  </a:lnTo>
                  <a:lnTo>
                    <a:pt x="256635" y="27265"/>
                  </a:lnTo>
                  <a:lnTo>
                    <a:pt x="264540" y="29051"/>
                  </a:lnTo>
                  <a:lnTo>
                    <a:pt x="285496" y="60705"/>
                  </a:lnTo>
                  <a:lnTo>
                    <a:pt x="285496" y="67436"/>
                  </a:lnTo>
                  <a:lnTo>
                    <a:pt x="256079" y="94995"/>
                  </a:lnTo>
                  <a:lnTo>
                    <a:pt x="241681" y="96011"/>
                  </a:lnTo>
                  <a:lnTo>
                    <a:pt x="299067" y="96011"/>
                  </a:lnTo>
                  <a:lnTo>
                    <a:pt x="302914" y="90173"/>
                  </a:lnTo>
                  <a:lnTo>
                    <a:pt x="306768" y="81216"/>
                  </a:lnTo>
                  <a:lnTo>
                    <a:pt x="309098" y="71401"/>
                  </a:lnTo>
                  <a:lnTo>
                    <a:pt x="309880" y="60705"/>
                  </a:lnTo>
                  <a:lnTo>
                    <a:pt x="309405" y="52228"/>
                  </a:lnTo>
                  <a:lnTo>
                    <a:pt x="307990" y="44132"/>
                  </a:lnTo>
                  <a:lnTo>
                    <a:pt x="305647" y="36417"/>
                  </a:lnTo>
                  <a:lnTo>
                    <a:pt x="302367" y="29051"/>
                  </a:lnTo>
                  <a:lnTo>
                    <a:pt x="300921" y="26670"/>
                  </a:lnTo>
                  <a:close/>
                </a:path>
                <a:path w="741680" h="216534">
                  <a:moveTo>
                    <a:pt x="374523" y="3555"/>
                  </a:moveTo>
                  <a:lnTo>
                    <a:pt x="351028" y="3555"/>
                  </a:lnTo>
                  <a:lnTo>
                    <a:pt x="351028" y="212978"/>
                  </a:lnTo>
                  <a:lnTo>
                    <a:pt x="374523" y="212978"/>
                  </a:lnTo>
                  <a:lnTo>
                    <a:pt x="374523" y="3555"/>
                  </a:lnTo>
                  <a:close/>
                </a:path>
                <a:path w="741680" h="216534">
                  <a:moveTo>
                    <a:pt x="492760" y="0"/>
                  </a:moveTo>
                  <a:lnTo>
                    <a:pt x="449580" y="12573"/>
                  </a:lnTo>
                  <a:lnTo>
                    <a:pt x="419354" y="49656"/>
                  </a:lnTo>
                  <a:lnTo>
                    <a:pt x="409459" y="90822"/>
                  </a:lnTo>
                  <a:lnTo>
                    <a:pt x="408813" y="106679"/>
                  </a:lnTo>
                  <a:lnTo>
                    <a:pt x="409388" y="121469"/>
                  </a:lnTo>
                  <a:lnTo>
                    <a:pt x="418211" y="162813"/>
                  </a:lnTo>
                  <a:lnTo>
                    <a:pt x="445643" y="202819"/>
                  </a:lnTo>
                  <a:lnTo>
                    <a:pt x="492379" y="216534"/>
                  </a:lnTo>
                  <a:lnTo>
                    <a:pt x="505759" y="215415"/>
                  </a:lnTo>
                  <a:lnTo>
                    <a:pt x="518080" y="212058"/>
                  </a:lnTo>
                  <a:lnTo>
                    <a:pt x="529330" y="206462"/>
                  </a:lnTo>
                  <a:lnTo>
                    <a:pt x="539496" y="198627"/>
                  </a:lnTo>
                  <a:lnTo>
                    <a:pt x="544697" y="192785"/>
                  </a:lnTo>
                  <a:lnTo>
                    <a:pt x="490474" y="192785"/>
                  </a:lnTo>
                  <a:lnTo>
                    <a:pt x="482500" y="192186"/>
                  </a:lnTo>
                  <a:lnTo>
                    <a:pt x="448151" y="170608"/>
                  </a:lnTo>
                  <a:lnTo>
                    <a:pt x="434705" y="131572"/>
                  </a:lnTo>
                  <a:lnTo>
                    <a:pt x="433069" y="106552"/>
                  </a:lnTo>
                  <a:lnTo>
                    <a:pt x="433407" y="96262"/>
                  </a:lnTo>
                  <a:lnTo>
                    <a:pt x="441942" y="57056"/>
                  </a:lnTo>
                  <a:lnTo>
                    <a:pt x="473487" y="26542"/>
                  </a:lnTo>
                  <a:lnTo>
                    <a:pt x="492252" y="23622"/>
                  </a:lnTo>
                  <a:lnTo>
                    <a:pt x="545011" y="23622"/>
                  </a:lnTo>
                  <a:lnTo>
                    <a:pt x="537718" y="16001"/>
                  </a:lnTo>
                  <a:lnTo>
                    <a:pt x="528067" y="9001"/>
                  </a:lnTo>
                  <a:lnTo>
                    <a:pt x="517382" y="4000"/>
                  </a:lnTo>
                  <a:lnTo>
                    <a:pt x="505624" y="1000"/>
                  </a:lnTo>
                  <a:lnTo>
                    <a:pt x="492760" y="0"/>
                  </a:lnTo>
                  <a:close/>
                </a:path>
                <a:path w="741680" h="216534">
                  <a:moveTo>
                    <a:pt x="542544" y="139573"/>
                  </a:moveTo>
                  <a:lnTo>
                    <a:pt x="524002" y="179450"/>
                  </a:lnTo>
                  <a:lnTo>
                    <a:pt x="490474" y="192785"/>
                  </a:lnTo>
                  <a:lnTo>
                    <a:pt x="544697" y="192785"/>
                  </a:lnTo>
                  <a:lnTo>
                    <a:pt x="548378" y="188652"/>
                  </a:lnTo>
                  <a:lnTo>
                    <a:pt x="555783" y="176641"/>
                  </a:lnTo>
                  <a:lnTo>
                    <a:pt x="561736" y="162522"/>
                  </a:lnTo>
                  <a:lnTo>
                    <a:pt x="566166" y="146557"/>
                  </a:lnTo>
                  <a:lnTo>
                    <a:pt x="542544" y="139573"/>
                  </a:lnTo>
                  <a:close/>
                </a:path>
                <a:path w="741680" h="216534">
                  <a:moveTo>
                    <a:pt x="545011" y="23622"/>
                  </a:moveTo>
                  <a:lnTo>
                    <a:pt x="492252" y="23622"/>
                  </a:lnTo>
                  <a:lnTo>
                    <a:pt x="500824" y="24286"/>
                  </a:lnTo>
                  <a:lnTo>
                    <a:pt x="508635" y="26273"/>
                  </a:lnTo>
                  <a:lnTo>
                    <a:pt x="536471" y="56772"/>
                  </a:lnTo>
                  <a:lnTo>
                    <a:pt x="539877" y="67436"/>
                  </a:lnTo>
                  <a:lnTo>
                    <a:pt x="563118" y="60959"/>
                  </a:lnTo>
                  <a:lnTo>
                    <a:pt x="558827" y="47291"/>
                  </a:lnTo>
                  <a:lnTo>
                    <a:pt x="553137" y="35178"/>
                  </a:lnTo>
                  <a:lnTo>
                    <a:pt x="546151" y="24812"/>
                  </a:lnTo>
                  <a:lnTo>
                    <a:pt x="545011" y="23622"/>
                  </a:lnTo>
                  <a:close/>
                </a:path>
                <a:path w="741680" h="216534">
                  <a:moveTo>
                    <a:pt x="617982" y="3555"/>
                  </a:moveTo>
                  <a:lnTo>
                    <a:pt x="594360" y="3555"/>
                  </a:lnTo>
                  <a:lnTo>
                    <a:pt x="594360" y="212978"/>
                  </a:lnTo>
                  <a:lnTo>
                    <a:pt x="617982" y="212978"/>
                  </a:lnTo>
                  <a:lnTo>
                    <a:pt x="617982" y="140461"/>
                  </a:lnTo>
                  <a:lnTo>
                    <a:pt x="646624" y="107441"/>
                  </a:lnTo>
                  <a:lnTo>
                    <a:pt x="617982" y="107441"/>
                  </a:lnTo>
                  <a:lnTo>
                    <a:pt x="617982" y="3555"/>
                  </a:lnTo>
                  <a:close/>
                </a:path>
                <a:path w="741680" h="216534">
                  <a:moveTo>
                    <a:pt x="675180" y="106933"/>
                  </a:moveTo>
                  <a:lnTo>
                    <a:pt x="647065" y="106933"/>
                  </a:lnTo>
                  <a:lnTo>
                    <a:pt x="710565" y="212978"/>
                  </a:lnTo>
                  <a:lnTo>
                    <a:pt x="741553" y="212978"/>
                  </a:lnTo>
                  <a:lnTo>
                    <a:pt x="675180" y="106933"/>
                  </a:lnTo>
                  <a:close/>
                </a:path>
                <a:path w="741680" h="216534">
                  <a:moveTo>
                    <a:pt x="738378" y="3555"/>
                  </a:moveTo>
                  <a:lnTo>
                    <a:pt x="706374" y="3555"/>
                  </a:lnTo>
                  <a:lnTo>
                    <a:pt x="617982" y="107441"/>
                  </a:lnTo>
                  <a:lnTo>
                    <a:pt x="646624" y="107441"/>
                  </a:lnTo>
                  <a:lnTo>
                    <a:pt x="647065" y="106933"/>
                  </a:lnTo>
                  <a:lnTo>
                    <a:pt x="675180" y="106933"/>
                  </a:lnTo>
                  <a:lnTo>
                    <a:pt x="663575" y="88391"/>
                  </a:lnTo>
                  <a:lnTo>
                    <a:pt x="738378" y="3555"/>
                  </a:lnTo>
                  <a:close/>
                </a:path>
              </a:pathLst>
            </a:custGeom>
            <a:solidFill>
              <a:srgbClr val="FFFFFF"/>
            </a:solidFill>
          </p:spPr>
          <p:txBody>
            <a:bodyPr wrap="square" lIns="0" tIns="0" rIns="0" bIns="0" rtlCol="0"/>
            <a:lstStyle/>
            <a:p>
              <a:endParaRPr/>
            </a:p>
          </p:txBody>
        </p:sp>
        <p:pic>
          <p:nvPicPr>
            <p:cNvPr id="40" name="object 40"/>
            <p:cNvPicPr/>
            <p:nvPr/>
          </p:nvPicPr>
          <p:blipFill>
            <a:blip r:embed="rId21" cstate="screen">
              <a:extLst>
                <a:ext uri="{28A0092B-C50C-407E-A947-70E740481C1C}">
                  <a14:useLocalDpi xmlns:a14="http://schemas.microsoft.com/office/drawing/2010/main"/>
                </a:ext>
              </a:extLst>
            </a:blip>
            <a:stretch>
              <a:fillRect/>
            </a:stretch>
          </p:blipFill>
          <p:spPr>
            <a:xfrm>
              <a:off x="776249" y="1382267"/>
              <a:ext cx="1616938" cy="131572"/>
            </a:xfrm>
            <a:prstGeom prst="rect">
              <a:avLst/>
            </a:prstGeom>
          </p:spPr>
        </p:pic>
      </p:grpSp>
      <p:sp>
        <p:nvSpPr>
          <p:cNvPr id="41" name="object 41"/>
          <p:cNvSpPr txBox="1"/>
          <p:nvPr/>
        </p:nvSpPr>
        <p:spPr>
          <a:xfrm>
            <a:off x="444500" y="1331721"/>
            <a:ext cx="609600" cy="363220"/>
          </a:xfrm>
          <a:prstGeom prst="rect">
            <a:avLst/>
          </a:prstGeom>
        </p:spPr>
        <p:txBody>
          <a:bodyPr vert="horz" wrap="square" lIns="0" tIns="11424" rIns="0" bIns="0" rtlCol="0">
            <a:spAutoFit/>
          </a:bodyPr>
          <a:lstStyle/>
          <a:p>
            <a:pPr marL="12697" marR="5077">
              <a:lnSpc>
                <a:spcPct val="100899"/>
              </a:lnSpc>
              <a:spcBef>
                <a:spcPts val="90"/>
              </a:spcBef>
            </a:pPr>
            <a:r>
              <a:rPr sz="1100" spc="-5" dirty="0">
                <a:solidFill>
                  <a:srgbClr val="004448"/>
                </a:solidFill>
                <a:latin typeface="Microsoft Sans Serif"/>
                <a:cs typeface="Microsoft Sans Serif"/>
              </a:rPr>
              <a:t>Tipo: </a:t>
            </a:r>
            <a:r>
              <a:rPr sz="1100" dirty="0">
                <a:solidFill>
                  <a:srgbClr val="004448"/>
                </a:solidFill>
                <a:latin typeface="Microsoft Sans Serif"/>
                <a:cs typeface="Microsoft Sans Serif"/>
              </a:rPr>
              <a:t> </a:t>
            </a:r>
            <a:r>
              <a:rPr sz="1100" spc="5" dirty="0">
                <a:solidFill>
                  <a:srgbClr val="004448"/>
                </a:solidFill>
                <a:latin typeface="Microsoft Sans Serif"/>
                <a:cs typeface="Microsoft Sans Serif"/>
              </a:rPr>
              <a:t>País:</a:t>
            </a:r>
            <a:r>
              <a:rPr sz="1100" spc="204" dirty="0">
                <a:solidFill>
                  <a:srgbClr val="004448"/>
                </a:solidFill>
                <a:latin typeface="Microsoft Sans Serif"/>
                <a:cs typeface="Microsoft Sans Serif"/>
              </a:rPr>
              <a:t> </a:t>
            </a:r>
            <a:r>
              <a:rPr sz="1100" spc="-10" dirty="0">
                <a:solidFill>
                  <a:srgbClr val="57585B"/>
                </a:solidFill>
                <a:latin typeface="Microsoft Sans Serif"/>
                <a:cs typeface="Microsoft Sans Serif"/>
              </a:rPr>
              <a:t>UK</a:t>
            </a:r>
            <a:endParaRPr sz="1100">
              <a:latin typeface="Microsoft Sans Serif"/>
              <a:cs typeface="Microsoft Sans Serif"/>
            </a:endParaRPr>
          </a:p>
        </p:txBody>
      </p:sp>
      <p:pic>
        <p:nvPicPr>
          <p:cNvPr id="42" name="object 42"/>
          <p:cNvPicPr/>
          <p:nvPr/>
        </p:nvPicPr>
        <p:blipFill>
          <a:blip r:embed="rId22" cstate="screen">
            <a:extLst>
              <a:ext uri="{28A0092B-C50C-407E-A947-70E740481C1C}">
                <a14:useLocalDpi xmlns:a14="http://schemas.microsoft.com/office/drawing/2010/main"/>
              </a:ext>
            </a:extLst>
          </a:blip>
          <a:stretch>
            <a:fillRect/>
          </a:stretch>
        </p:blipFill>
        <p:spPr>
          <a:xfrm>
            <a:off x="457203" y="4779263"/>
            <a:ext cx="213982" cy="213995"/>
          </a:xfrm>
          <a:prstGeom prst="rect">
            <a:avLst/>
          </a:prstGeom>
        </p:spPr>
      </p:pic>
      <p:grpSp>
        <p:nvGrpSpPr>
          <p:cNvPr id="43" name="object 43"/>
          <p:cNvGrpSpPr/>
          <p:nvPr/>
        </p:nvGrpSpPr>
        <p:grpSpPr>
          <a:xfrm>
            <a:off x="6233286" y="1652904"/>
            <a:ext cx="427990" cy="629285"/>
            <a:chOff x="6233286" y="1652904"/>
            <a:chExt cx="427990" cy="629285"/>
          </a:xfrm>
        </p:grpSpPr>
        <p:pic>
          <p:nvPicPr>
            <p:cNvPr id="44" name="object 44"/>
            <p:cNvPicPr/>
            <p:nvPr/>
          </p:nvPicPr>
          <p:blipFill>
            <a:blip r:embed="rId23" cstate="screen">
              <a:extLst>
                <a:ext uri="{28A0092B-C50C-407E-A947-70E740481C1C}">
                  <a14:useLocalDpi xmlns:a14="http://schemas.microsoft.com/office/drawing/2010/main"/>
                </a:ext>
              </a:extLst>
            </a:blip>
            <a:stretch>
              <a:fillRect/>
            </a:stretch>
          </p:blipFill>
          <p:spPr>
            <a:xfrm>
              <a:off x="6387290" y="1652904"/>
              <a:ext cx="240839" cy="184912"/>
            </a:xfrm>
            <a:prstGeom prst="rect">
              <a:avLst/>
            </a:prstGeom>
          </p:spPr>
        </p:pic>
        <p:pic>
          <p:nvPicPr>
            <p:cNvPr id="45" name="object 45"/>
            <p:cNvPicPr/>
            <p:nvPr/>
          </p:nvPicPr>
          <p:blipFill>
            <a:blip r:embed="rId24" cstate="screen">
              <a:extLst>
                <a:ext uri="{28A0092B-C50C-407E-A947-70E740481C1C}">
                  <a14:useLocalDpi xmlns:a14="http://schemas.microsoft.com/office/drawing/2010/main"/>
                </a:ext>
              </a:extLst>
            </a:blip>
            <a:stretch>
              <a:fillRect/>
            </a:stretch>
          </p:blipFill>
          <p:spPr>
            <a:xfrm>
              <a:off x="6346951" y="2112771"/>
              <a:ext cx="152146" cy="169036"/>
            </a:xfrm>
            <a:prstGeom prst="rect">
              <a:avLst/>
            </a:prstGeom>
          </p:spPr>
        </p:pic>
        <p:pic>
          <p:nvPicPr>
            <p:cNvPr id="46" name="object 46"/>
            <p:cNvPicPr/>
            <p:nvPr/>
          </p:nvPicPr>
          <p:blipFill>
            <a:blip r:embed="rId25" cstate="screen">
              <a:extLst>
                <a:ext uri="{28A0092B-C50C-407E-A947-70E740481C1C}">
                  <a14:useLocalDpi xmlns:a14="http://schemas.microsoft.com/office/drawing/2010/main"/>
                </a:ext>
              </a:extLst>
            </a:blip>
            <a:stretch>
              <a:fillRect/>
            </a:stretch>
          </p:blipFill>
          <p:spPr>
            <a:xfrm>
              <a:off x="6363588" y="1878075"/>
              <a:ext cx="203072" cy="172309"/>
            </a:xfrm>
            <a:prstGeom prst="rect">
              <a:avLst/>
            </a:prstGeom>
          </p:spPr>
        </p:pic>
        <p:sp>
          <p:nvSpPr>
            <p:cNvPr id="47" name="object 47"/>
            <p:cNvSpPr/>
            <p:nvPr/>
          </p:nvSpPr>
          <p:spPr>
            <a:xfrm>
              <a:off x="6233287" y="1805177"/>
              <a:ext cx="427990" cy="452120"/>
            </a:xfrm>
            <a:custGeom>
              <a:avLst/>
              <a:gdLst/>
              <a:ahLst/>
              <a:cxnLst/>
              <a:rect l="l" t="t" r="r" b="b"/>
              <a:pathLst>
                <a:path w="427990" h="452119">
                  <a:moveTo>
                    <a:pt x="178054" y="257556"/>
                  </a:moveTo>
                  <a:lnTo>
                    <a:pt x="77216" y="343916"/>
                  </a:lnTo>
                  <a:lnTo>
                    <a:pt x="61849" y="364998"/>
                  </a:lnTo>
                  <a:lnTo>
                    <a:pt x="60794" y="358978"/>
                  </a:lnTo>
                  <a:lnTo>
                    <a:pt x="27940" y="225552"/>
                  </a:lnTo>
                  <a:lnTo>
                    <a:pt x="0" y="219710"/>
                  </a:lnTo>
                  <a:lnTo>
                    <a:pt x="34404" y="339813"/>
                  </a:lnTo>
                  <a:lnTo>
                    <a:pt x="45212" y="377698"/>
                  </a:lnTo>
                  <a:lnTo>
                    <a:pt x="71628" y="383413"/>
                  </a:lnTo>
                  <a:lnTo>
                    <a:pt x="87160" y="364998"/>
                  </a:lnTo>
                  <a:lnTo>
                    <a:pt x="178054" y="257556"/>
                  </a:lnTo>
                  <a:close/>
                </a:path>
                <a:path w="427990" h="452119">
                  <a:moveTo>
                    <a:pt x="231140" y="268859"/>
                  </a:moveTo>
                  <a:lnTo>
                    <a:pt x="205359" y="263271"/>
                  </a:lnTo>
                  <a:lnTo>
                    <a:pt x="175260" y="405384"/>
                  </a:lnTo>
                  <a:lnTo>
                    <a:pt x="200914" y="410845"/>
                  </a:lnTo>
                  <a:lnTo>
                    <a:pt x="208508" y="375323"/>
                  </a:lnTo>
                  <a:lnTo>
                    <a:pt x="231140" y="268859"/>
                  </a:lnTo>
                  <a:close/>
                </a:path>
                <a:path w="427990" h="452119">
                  <a:moveTo>
                    <a:pt x="237871" y="32766"/>
                  </a:moveTo>
                  <a:lnTo>
                    <a:pt x="83693" y="0"/>
                  </a:lnTo>
                  <a:lnTo>
                    <a:pt x="82550" y="5588"/>
                  </a:lnTo>
                  <a:lnTo>
                    <a:pt x="81280" y="11176"/>
                  </a:lnTo>
                  <a:lnTo>
                    <a:pt x="80137" y="16764"/>
                  </a:lnTo>
                  <a:lnTo>
                    <a:pt x="144272" y="30353"/>
                  </a:lnTo>
                  <a:lnTo>
                    <a:pt x="117602" y="155575"/>
                  </a:lnTo>
                  <a:lnTo>
                    <a:pt x="143383" y="161036"/>
                  </a:lnTo>
                  <a:lnTo>
                    <a:pt x="170053" y="35814"/>
                  </a:lnTo>
                  <a:lnTo>
                    <a:pt x="234315" y="49530"/>
                  </a:lnTo>
                  <a:lnTo>
                    <a:pt x="235585" y="43942"/>
                  </a:lnTo>
                  <a:lnTo>
                    <a:pt x="237236" y="35814"/>
                  </a:lnTo>
                  <a:lnTo>
                    <a:pt x="237871" y="32766"/>
                  </a:lnTo>
                  <a:close/>
                </a:path>
                <a:path w="427990" h="452119">
                  <a:moveTo>
                    <a:pt x="418833" y="308737"/>
                  </a:moveTo>
                  <a:lnTo>
                    <a:pt x="382498" y="300990"/>
                  </a:lnTo>
                  <a:lnTo>
                    <a:pt x="278257" y="278765"/>
                  </a:lnTo>
                  <a:lnTo>
                    <a:pt x="270649" y="314299"/>
                  </a:lnTo>
                  <a:lnTo>
                    <a:pt x="263093" y="349821"/>
                  </a:lnTo>
                  <a:lnTo>
                    <a:pt x="248031" y="420878"/>
                  </a:lnTo>
                  <a:lnTo>
                    <a:pt x="393192" y="451739"/>
                  </a:lnTo>
                  <a:lnTo>
                    <a:pt x="394335" y="446151"/>
                  </a:lnTo>
                  <a:lnTo>
                    <a:pt x="395605" y="440563"/>
                  </a:lnTo>
                  <a:lnTo>
                    <a:pt x="396735" y="434975"/>
                  </a:lnTo>
                  <a:lnTo>
                    <a:pt x="277368" y="409575"/>
                  </a:lnTo>
                  <a:lnTo>
                    <a:pt x="287655" y="361188"/>
                  </a:lnTo>
                  <a:lnTo>
                    <a:pt x="395211" y="384048"/>
                  </a:lnTo>
                  <a:lnTo>
                    <a:pt x="396367" y="378587"/>
                  </a:lnTo>
                  <a:lnTo>
                    <a:pt x="397637" y="372999"/>
                  </a:lnTo>
                  <a:lnTo>
                    <a:pt x="398780" y="367411"/>
                  </a:lnTo>
                  <a:lnTo>
                    <a:pt x="369455" y="361188"/>
                  </a:lnTo>
                  <a:lnTo>
                    <a:pt x="291084" y="344551"/>
                  </a:lnTo>
                  <a:lnTo>
                    <a:pt x="293433" y="333692"/>
                  </a:lnTo>
                  <a:lnTo>
                    <a:pt x="295757" y="322821"/>
                  </a:lnTo>
                  <a:lnTo>
                    <a:pt x="300355" y="300990"/>
                  </a:lnTo>
                  <a:lnTo>
                    <a:pt x="415290" y="325501"/>
                  </a:lnTo>
                  <a:lnTo>
                    <a:pt x="416560" y="319913"/>
                  </a:lnTo>
                  <a:lnTo>
                    <a:pt x="418833" y="308737"/>
                  </a:lnTo>
                  <a:close/>
                </a:path>
                <a:path w="427990" h="452119">
                  <a:moveTo>
                    <a:pt x="427837" y="136677"/>
                  </a:moveTo>
                  <a:lnTo>
                    <a:pt x="418515" y="97396"/>
                  </a:lnTo>
                  <a:lnTo>
                    <a:pt x="401269" y="77914"/>
                  </a:lnTo>
                  <a:lnTo>
                    <a:pt x="401269" y="124815"/>
                  </a:lnTo>
                  <a:lnTo>
                    <a:pt x="401104" y="132981"/>
                  </a:lnTo>
                  <a:lnTo>
                    <a:pt x="382054" y="173304"/>
                  </a:lnTo>
                  <a:lnTo>
                    <a:pt x="335102" y="186588"/>
                  </a:lnTo>
                  <a:lnTo>
                    <a:pt x="321056" y="184531"/>
                  </a:lnTo>
                  <a:lnTo>
                    <a:pt x="285419" y="168325"/>
                  </a:lnTo>
                  <a:lnTo>
                    <a:pt x="265010" y="127622"/>
                  </a:lnTo>
                  <a:lnTo>
                    <a:pt x="266446" y="115189"/>
                  </a:lnTo>
                  <a:lnTo>
                    <a:pt x="285572" y="79832"/>
                  </a:lnTo>
                  <a:lnTo>
                    <a:pt x="319620" y="67970"/>
                  </a:lnTo>
                  <a:lnTo>
                    <a:pt x="332409" y="68008"/>
                  </a:lnTo>
                  <a:lnTo>
                    <a:pt x="371678" y="79629"/>
                  </a:lnTo>
                  <a:lnTo>
                    <a:pt x="398259" y="109474"/>
                  </a:lnTo>
                  <a:lnTo>
                    <a:pt x="401269" y="124815"/>
                  </a:lnTo>
                  <a:lnTo>
                    <a:pt x="401269" y="77914"/>
                  </a:lnTo>
                  <a:lnTo>
                    <a:pt x="395732" y="73406"/>
                  </a:lnTo>
                  <a:lnTo>
                    <a:pt x="387045" y="67970"/>
                  </a:lnTo>
                  <a:lnTo>
                    <a:pt x="385445" y="66967"/>
                  </a:lnTo>
                  <a:lnTo>
                    <a:pt x="349110" y="53721"/>
                  </a:lnTo>
                  <a:lnTo>
                    <a:pt x="310718" y="50774"/>
                  </a:lnTo>
                  <a:lnTo>
                    <a:pt x="293560" y="53657"/>
                  </a:lnTo>
                  <a:lnTo>
                    <a:pt x="253149" y="79159"/>
                  </a:lnTo>
                  <a:lnTo>
                    <a:pt x="238633" y="118719"/>
                  </a:lnTo>
                  <a:lnTo>
                    <a:pt x="238836" y="128130"/>
                  </a:lnTo>
                  <a:lnTo>
                    <a:pt x="254165" y="165087"/>
                  </a:lnTo>
                  <a:lnTo>
                    <a:pt x="292252" y="192722"/>
                  </a:lnTo>
                  <a:lnTo>
                    <a:pt x="330314" y="202755"/>
                  </a:lnTo>
                  <a:lnTo>
                    <a:pt x="342696" y="203682"/>
                  </a:lnTo>
                  <a:lnTo>
                    <a:pt x="354901" y="203415"/>
                  </a:lnTo>
                  <a:lnTo>
                    <a:pt x="397878" y="189928"/>
                  </a:lnTo>
                  <a:lnTo>
                    <a:pt x="423354" y="157581"/>
                  </a:lnTo>
                  <a:lnTo>
                    <a:pt x="426339" y="147193"/>
                  </a:lnTo>
                  <a:lnTo>
                    <a:pt x="427837" y="136677"/>
                  </a:lnTo>
                  <a:close/>
                </a:path>
              </a:pathLst>
            </a:custGeom>
            <a:solidFill>
              <a:srgbClr val="FFFFFF"/>
            </a:solidFill>
          </p:spPr>
          <p:txBody>
            <a:bodyPr wrap="square" lIns="0" tIns="0" rIns="0" bIns="0" rtlCol="0"/>
            <a:lstStyle/>
            <a:p>
              <a:endParaRPr/>
            </a:p>
          </p:txBody>
        </p:sp>
      </p:grpSp>
      <p:sp>
        <p:nvSpPr>
          <p:cNvPr id="48" name="object 48"/>
          <p:cNvSpPr txBox="1"/>
          <p:nvPr/>
        </p:nvSpPr>
        <p:spPr>
          <a:xfrm>
            <a:off x="7277344" y="8231958"/>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49" name="object 49"/>
          <p:cNvSpPr txBox="1"/>
          <p:nvPr/>
        </p:nvSpPr>
        <p:spPr>
          <a:xfrm>
            <a:off x="7282688" y="10544803"/>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63</a:t>
            </a:r>
            <a:endParaRPr sz="700">
              <a:latin typeface="Microsoft Sans Serif"/>
              <a:cs typeface="Microsoft Sans Serif"/>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1" y="5198493"/>
            <a:ext cx="3020060" cy="3287452"/>
          </a:xfrm>
          <a:prstGeom prst="rect">
            <a:avLst/>
          </a:prstGeom>
        </p:spPr>
        <p:txBody>
          <a:bodyPr vert="horz" wrap="square" lIns="0" tIns="12697" rIns="0" bIns="0" rtlCol="0">
            <a:spAutoFit/>
          </a:bodyPr>
          <a:lstStyle/>
          <a:p>
            <a:pPr marL="12697" algn="just">
              <a:lnSpc>
                <a:spcPts val="1422"/>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marR="8252" algn="just">
              <a:lnSpc>
                <a:spcPts val="1190"/>
              </a:lnSpc>
              <a:spcBef>
                <a:spcPts val="30"/>
              </a:spcBef>
            </a:pPr>
            <a:r>
              <a:rPr sz="1000" spc="-35" dirty="0">
                <a:solidFill>
                  <a:srgbClr val="57585B"/>
                </a:solidFill>
                <a:latin typeface="Microsoft Sans Serif"/>
                <a:cs typeface="Microsoft Sans Serif"/>
              </a:rPr>
              <a:t>Los</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fundadores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creen</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Social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Cafe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Bar</a:t>
            </a:r>
            <a:r>
              <a:rPr sz="1000" spc="15" dirty="0">
                <a:solidFill>
                  <a:srgbClr val="57585B"/>
                </a:solidFill>
                <a:latin typeface="Microsoft Sans Serif"/>
                <a:cs typeface="Microsoft Sans Serif"/>
              </a:rPr>
              <a:t> </a:t>
            </a:r>
            <a:r>
              <a:rPr sz="1000" spc="-40" dirty="0">
                <a:solidFill>
                  <a:srgbClr val="57585B"/>
                </a:solidFill>
                <a:latin typeface="Microsoft Sans Serif"/>
                <a:cs typeface="Microsoft Sans Serif"/>
              </a:rPr>
              <a:t>&amp;</a:t>
            </a:r>
            <a:r>
              <a:rPr sz="1000" spc="35" dirty="0">
                <a:solidFill>
                  <a:srgbClr val="57585B"/>
                </a:solidFill>
                <a:latin typeface="Microsoft Sans Serif"/>
                <a:cs typeface="Microsoft Sans Serif"/>
              </a:rPr>
              <a:t> </a:t>
            </a:r>
            <a:r>
              <a:rPr sz="1000" spc="-35" dirty="0">
                <a:solidFill>
                  <a:srgbClr val="57585B"/>
                </a:solidFill>
                <a:latin typeface="Microsoft Sans Serif"/>
                <a:cs typeface="Microsoft Sans Serif"/>
              </a:rPr>
              <a:t>Kitchen</a:t>
            </a:r>
            <a:r>
              <a:rPr sz="1000" spc="35" dirty="0">
                <a:solidFill>
                  <a:srgbClr val="57585B"/>
                </a:solidFill>
                <a:latin typeface="Microsoft Sans Serif"/>
                <a:cs typeface="Microsoft Sans Serif"/>
              </a:rPr>
              <a:t> </a:t>
            </a:r>
            <a:r>
              <a:rPr sz="1000" spc="-40" dirty="0">
                <a:solidFill>
                  <a:srgbClr val="57585B"/>
                </a:solidFill>
                <a:latin typeface="Microsoft Sans Serif"/>
                <a:cs typeface="Microsoft Sans Serif"/>
              </a:rPr>
              <a:t>es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lugar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ideal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gran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experiencia</a:t>
            </a:r>
            <a:r>
              <a:rPr sz="1000" spc="-30" dirty="0">
                <a:solidFill>
                  <a:srgbClr val="57585B"/>
                </a:solidFill>
                <a:latin typeface="Microsoft Sans Serif"/>
                <a:cs typeface="Microsoft Sans Serif"/>
              </a:rPr>
              <a:t> social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el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corazón</a:t>
            </a:r>
            <a:r>
              <a:rPr sz="1000" spc="24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235" dirty="0">
                <a:solidFill>
                  <a:srgbClr val="57585B"/>
                </a:solidFill>
                <a:latin typeface="Microsoft Sans Serif"/>
                <a:cs typeface="Microsoft Sans Serif"/>
              </a:rPr>
              <a:t> </a:t>
            </a:r>
            <a:r>
              <a:rPr sz="1000" spc="-25" dirty="0">
                <a:solidFill>
                  <a:srgbClr val="57585B"/>
                </a:solidFill>
                <a:latin typeface="Microsoft Sans Serif"/>
                <a:cs typeface="Microsoft Sans Serif"/>
              </a:rPr>
              <a:t>Sofía.</a:t>
            </a:r>
            <a:r>
              <a:rPr sz="1000" spc="235"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254"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restaurante,</a:t>
            </a:r>
            <a:r>
              <a:rPr sz="1000" spc="235" dirty="0">
                <a:solidFill>
                  <a:srgbClr val="57585B"/>
                </a:solidFill>
                <a:latin typeface="Microsoft Sans Serif"/>
                <a:cs typeface="Microsoft Sans Serif"/>
              </a:rPr>
              <a:t> </a:t>
            </a:r>
            <a:r>
              <a:rPr sz="1000" spc="-30" dirty="0">
                <a:solidFill>
                  <a:srgbClr val="57585B"/>
                </a:solidFill>
                <a:latin typeface="Microsoft Sans Serif"/>
                <a:cs typeface="Microsoft Sans Serif"/>
              </a:rPr>
              <a:t>bar</a:t>
            </a:r>
            <a:r>
              <a:rPr sz="1000" spc="229"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40" dirty="0">
                <a:solidFill>
                  <a:srgbClr val="57585B"/>
                </a:solidFill>
                <a:latin typeface="Microsoft Sans Serif"/>
                <a:cs typeface="Microsoft Sans Serif"/>
              </a:rPr>
              <a:t> </a:t>
            </a:r>
            <a:r>
              <a:rPr sz="1000" spc="-25" dirty="0">
                <a:solidFill>
                  <a:srgbClr val="57585B"/>
                </a:solidFill>
                <a:latin typeface="Microsoft Sans Serif"/>
                <a:cs typeface="Microsoft Sans Serif"/>
              </a:rPr>
              <a:t>cafetería</a:t>
            </a:r>
            <a:endParaRPr sz="1000">
              <a:latin typeface="Microsoft Sans Serif"/>
              <a:cs typeface="Microsoft Sans Serif"/>
            </a:endParaRPr>
          </a:p>
          <a:p>
            <a:pPr marL="12697" marR="5077" algn="just">
              <a:lnSpc>
                <a:spcPts val="1190"/>
              </a:lnSpc>
              <a:spcBef>
                <a:spcPts val="10"/>
              </a:spcBef>
            </a:pPr>
            <a:r>
              <a:rPr sz="1000" spc="-35" dirty="0">
                <a:solidFill>
                  <a:srgbClr val="57585B"/>
                </a:solidFill>
                <a:latin typeface="Microsoft Sans Serif"/>
                <a:cs typeface="Microsoft Sans Serif"/>
              </a:rPr>
              <a:t>donde </a:t>
            </a:r>
            <a:r>
              <a:rPr sz="1000" spc="-30" dirty="0">
                <a:solidFill>
                  <a:srgbClr val="57585B"/>
                </a:solidFill>
                <a:latin typeface="Microsoft Sans Serif"/>
                <a:cs typeface="Microsoft Sans Serif"/>
              </a:rPr>
              <a:t>turistas y </a:t>
            </a:r>
            <a:r>
              <a:rPr sz="1000" spc="-35" dirty="0">
                <a:solidFill>
                  <a:srgbClr val="57585B"/>
                </a:solidFill>
                <a:latin typeface="Microsoft Sans Serif"/>
                <a:cs typeface="Microsoft Sans Serif"/>
              </a:rPr>
              <a:t>lugareños eligen </a:t>
            </a:r>
            <a:r>
              <a:rPr sz="1000" spc="-30" dirty="0">
                <a:solidFill>
                  <a:srgbClr val="57585B"/>
                </a:solidFill>
                <a:latin typeface="Microsoft Sans Serif"/>
                <a:cs typeface="Microsoft Sans Serif"/>
              </a:rPr>
              <a:t>relajarse </a:t>
            </a:r>
            <a:r>
              <a:rPr sz="1000" spc="-35" dirty="0">
                <a:solidFill>
                  <a:srgbClr val="57585B"/>
                </a:solidFill>
                <a:latin typeface="Microsoft Sans Serif"/>
                <a:cs typeface="Microsoft Sans Serif"/>
              </a:rPr>
              <a:t>después del </a:t>
            </a:r>
            <a:r>
              <a:rPr sz="1000" spc="-30" dirty="0">
                <a:solidFill>
                  <a:srgbClr val="57585B"/>
                </a:solidFill>
                <a:latin typeface="Microsoft Sans Serif"/>
                <a:cs typeface="Microsoft Sans Serif"/>
              </a:rPr>
              <a:t> trabajo, </a:t>
            </a:r>
            <a:r>
              <a:rPr sz="1000" spc="-35" dirty="0">
                <a:solidFill>
                  <a:srgbClr val="57585B"/>
                </a:solidFill>
                <a:latin typeface="Microsoft Sans Serif"/>
                <a:cs typeface="Microsoft Sans Serif"/>
              </a:rPr>
              <a:t>reunirse con </a:t>
            </a:r>
            <a:r>
              <a:rPr sz="1000" spc="-40" dirty="0">
                <a:solidFill>
                  <a:srgbClr val="57585B"/>
                </a:solidFill>
                <a:latin typeface="Microsoft Sans Serif"/>
                <a:cs typeface="Microsoft Sans Serif"/>
              </a:rPr>
              <a:t>amigos </a:t>
            </a:r>
            <a:r>
              <a:rPr sz="1000" spc="-35" dirty="0">
                <a:solidFill>
                  <a:srgbClr val="57585B"/>
                </a:solidFill>
                <a:latin typeface="Microsoft Sans Serif"/>
                <a:cs typeface="Microsoft Sans Serif"/>
              </a:rPr>
              <a:t>o simplemente tomar </a:t>
            </a:r>
            <a:r>
              <a:rPr sz="1000" spc="-40" dirty="0">
                <a:solidFill>
                  <a:srgbClr val="57585B"/>
                </a:solidFill>
                <a:latin typeface="Microsoft Sans Serif"/>
                <a:cs typeface="Microsoft Sans Serif"/>
              </a:rPr>
              <a:t>una </a:t>
            </a:r>
            <a:r>
              <a:rPr sz="1000" spc="-35" dirty="0">
                <a:solidFill>
                  <a:srgbClr val="57585B"/>
                </a:solidFill>
                <a:latin typeface="Microsoft Sans Serif"/>
                <a:cs typeface="Microsoft Sans Serif"/>
              </a:rPr>
              <a:t> copa.</a:t>
            </a:r>
            <a:r>
              <a:rPr sz="1000" spc="21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Dependiendo</a:t>
            </a:r>
            <a:r>
              <a:rPr sz="1000" spc="22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2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situación,  </a:t>
            </a:r>
            <a:r>
              <a:rPr sz="1000" spc="-25" dirty="0">
                <a:solidFill>
                  <a:srgbClr val="57585B"/>
                </a:solidFill>
                <a:latin typeface="Microsoft Sans Serif"/>
                <a:cs typeface="Microsoft Sans Serif"/>
              </a:rPr>
              <a:t>la</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compañía</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endParaRPr sz="1000">
              <a:latin typeface="Microsoft Sans Serif"/>
              <a:cs typeface="Microsoft Sans Serif"/>
            </a:endParaRPr>
          </a:p>
          <a:p>
            <a:pPr marL="12697" marR="5077" algn="just">
              <a:lnSpc>
                <a:spcPts val="1190"/>
              </a:lnSpc>
              <a:spcBef>
                <a:spcPts val="5"/>
              </a:spcBef>
            </a:pPr>
            <a:r>
              <a:rPr sz="1000" spc="-35" dirty="0">
                <a:solidFill>
                  <a:srgbClr val="57585B"/>
                </a:solidFill>
                <a:latin typeface="Microsoft Sans Serif"/>
                <a:cs typeface="Microsoft Sans Serif"/>
              </a:rPr>
              <a:t>estado de ánimo, hay </a:t>
            </a:r>
            <a:r>
              <a:rPr sz="1000" spc="-40" dirty="0">
                <a:solidFill>
                  <a:srgbClr val="57585B"/>
                </a:solidFill>
                <a:latin typeface="Microsoft Sans Serif"/>
                <a:cs typeface="Microsoft Sans Serif"/>
              </a:rPr>
              <a:t>muchas </a:t>
            </a:r>
            <a:r>
              <a:rPr sz="1000" spc="-35" dirty="0">
                <a:solidFill>
                  <a:srgbClr val="57585B"/>
                </a:solidFill>
                <a:latin typeface="Microsoft Sans Serif"/>
                <a:cs typeface="Microsoft Sans Serif"/>
              </a:rPr>
              <a:t>opciones </a:t>
            </a:r>
            <a:r>
              <a:rPr sz="1000" spc="-40" dirty="0">
                <a:solidFill>
                  <a:srgbClr val="57585B"/>
                </a:solidFill>
                <a:latin typeface="Microsoft Sans Serif"/>
                <a:cs typeface="Microsoft Sans Serif"/>
              </a:rPr>
              <a:t>en </a:t>
            </a:r>
            <a:r>
              <a:rPr sz="1000" spc="-35" dirty="0">
                <a:solidFill>
                  <a:srgbClr val="57585B"/>
                </a:solidFill>
                <a:latin typeface="Microsoft Sans Serif"/>
                <a:cs typeface="Microsoft Sans Serif"/>
              </a:rPr>
              <a:t>este </a:t>
            </a:r>
            <a:r>
              <a:rPr sz="1000" spc="-30" dirty="0">
                <a:solidFill>
                  <a:srgbClr val="57585B"/>
                </a:solidFill>
                <a:latin typeface="Microsoft Sans Serif"/>
                <a:cs typeface="Microsoft Sans Serif"/>
              </a:rPr>
              <a:t>lugar de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temática</a:t>
            </a:r>
            <a:r>
              <a:rPr sz="1000" spc="17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mediterránea</a:t>
            </a:r>
            <a:r>
              <a:rPr sz="1000" spc="170" dirty="0">
                <a:solidFill>
                  <a:srgbClr val="57585B"/>
                </a:solidFill>
                <a:latin typeface="Microsoft Sans Serif"/>
                <a:cs typeface="Microsoft Sans Serif"/>
              </a:rPr>
              <a:t> </a:t>
            </a:r>
            <a:r>
              <a:rPr sz="1000" spc="-20" dirty="0">
                <a:solidFill>
                  <a:srgbClr val="57585B"/>
                </a:solidFill>
                <a:latin typeface="Microsoft Sans Serif"/>
                <a:cs typeface="Microsoft Sans Serif"/>
              </a:rPr>
              <a:t>/</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italiana.</a:t>
            </a:r>
            <a:r>
              <a:rPr sz="1000" spc="180" dirty="0">
                <a:solidFill>
                  <a:srgbClr val="57585B"/>
                </a:solidFill>
                <a:latin typeface="Microsoft Sans Serif"/>
                <a:cs typeface="Microsoft Sans Serif"/>
              </a:rPr>
              <a:t> </a:t>
            </a:r>
            <a:r>
              <a:rPr sz="1000" spc="-35" dirty="0">
                <a:solidFill>
                  <a:srgbClr val="57585B"/>
                </a:solidFill>
                <a:latin typeface="Microsoft Sans Serif"/>
                <a:cs typeface="Microsoft Sans Serif"/>
              </a:rPr>
              <a:t>Sirven</a:t>
            </a:r>
            <a:r>
              <a:rPr sz="1000" spc="180" dirty="0">
                <a:solidFill>
                  <a:srgbClr val="57585B"/>
                </a:solidFill>
                <a:latin typeface="Microsoft Sans Serif"/>
                <a:cs typeface="Microsoft Sans Serif"/>
              </a:rPr>
              <a:t> </a:t>
            </a:r>
            <a:r>
              <a:rPr sz="1000" spc="-35" dirty="0">
                <a:solidFill>
                  <a:srgbClr val="57585B"/>
                </a:solidFill>
                <a:latin typeface="Microsoft Sans Serif"/>
                <a:cs typeface="Microsoft Sans Serif"/>
              </a:rPr>
              <a:t>pizza</a:t>
            </a:r>
            <a:r>
              <a:rPr sz="1000" spc="17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8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pasta,</a:t>
            </a:r>
            <a:endParaRPr sz="1000">
              <a:latin typeface="Microsoft Sans Serif"/>
              <a:cs typeface="Microsoft Sans Serif"/>
            </a:endParaRPr>
          </a:p>
          <a:p>
            <a:pPr marL="12697" marR="5715" algn="just">
              <a:lnSpc>
                <a:spcPts val="1190"/>
              </a:lnSpc>
              <a:spcBef>
                <a:spcPts val="10"/>
              </a:spcBef>
            </a:pPr>
            <a:r>
              <a:rPr sz="1000" spc="-35" dirty="0">
                <a:solidFill>
                  <a:srgbClr val="57585B"/>
                </a:solidFill>
                <a:latin typeface="Microsoft Sans Serif"/>
                <a:cs typeface="Microsoft Sans Serif"/>
              </a:rPr>
              <a:t>ensaladas</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frescas,</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bruschettas,</a:t>
            </a:r>
            <a:r>
              <a:rPr sz="1000" spc="90" dirty="0">
                <a:solidFill>
                  <a:srgbClr val="57585B"/>
                </a:solidFill>
                <a:latin typeface="Microsoft Sans Serif"/>
                <a:cs typeface="Microsoft Sans Serif"/>
              </a:rPr>
              <a:t> </a:t>
            </a:r>
            <a:r>
              <a:rPr sz="1000" spc="-35" dirty="0">
                <a:solidFill>
                  <a:srgbClr val="57585B"/>
                </a:solidFill>
                <a:latin typeface="Microsoft Sans Serif"/>
                <a:cs typeface="Microsoft Sans Serif"/>
              </a:rPr>
              <a:t>platos</a:t>
            </a:r>
            <a:r>
              <a:rPr sz="1000" spc="95" dirty="0">
                <a:solidFill>
                  <a:srgbClr val="57585B"/>
                </a:solidFill>
                <a:latin typeface="Microsoft Sans Serif"/>
                <a:cs typeface="Microsoft Sans Serif"/>
              </a:rPr>
              <a:t> </a:t>
            </a:r>
            <a:r>
              <a:rPr sz="1000" spc="-25" dirty="0">
                <a:solidFill>
                  <a:srgbClr val="57585B"/>
                </a:solidFill>
                <a:latin typeface="Microsoft Sans Serif"/>
                <a:cs typeface="Microsoft Sans Serif"/>
              </a:rPr>
              <a:t>de</a:t>
            </a:r>
            <a:r>
              <a:rPr sz="1000" spc="7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carne,</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risotto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9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mariscos.</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selección</a:t>
            </a:r>
            <a:r>
              <a:rPr sz="1000" spc="9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vegetarianos,</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veganos</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endParaRPr sz="1000">
              <a:latin typeface="Microsoft Sans Serif"/>
              <a:cs typeface="Microsoft Sans Serif"/>
            </a:endParaRPr>
          </a:p>
          <a:p>
            <a:pPr marL="12697" marR="9525" algn="just">
              <a:lnSpc>
                <a:spcPts val="1190"/>
              </a:lnSpc>
              <a:spcBef>
                <a:spcPts val="5"/>
              </a:spcBef>
            </a:pPr>
            <a:r>
              <a:rPr sz="1000" spc="-35" dirty="0">
                <a:solidFill>
                  <a:srgbClr val="57585B"/>
                </a:solidFill>
                <a:latin typeface="Microsoft Sans Serif"/>
                <a:cs typeface="Microsoft Sans Serif"/>
              </a:rPr>
              <a:t>niños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prioridad,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enfatizando</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20" dirty="0">
                <a:solidFill>
                  <a:srgbClr val="57585B"/>
                </a:solidFill>
                <a:latin typeface="Microsoft Sans Serif"/>
                <a:cs typeface="Microsoft Sans Serif"/>
              </a:rPr>
              <a:t> </a:t>
            </a:r>
            <a:r>
              <a:rPr sz="1000" spc="-35" dirty="0">
                <a:solidFill>
                  <a:srgbClr val="57585B"/>
                </a:solidFill>
                <a:latin typeface="Microsoft Sans Serif"/>
                <a:cs typeface="Microsoft Sans Serif"/>
              </a:rPr>
              <a:t>naturaleza </a:t>
            </a:r>
            <a:r>
              <a:rPr sz="1000" spc="-30" dirty="0">
                <a:solidFill>
                  <a:srgbClr val="57585B"/>
                </a:solidFill>
                <a:latin typeface="Microsoft Sans Serif"/>
                <a:cs typeface="Microsoft Sans Serif"/>
              </a:rPr>
              <a:t> inclusiva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restaurante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Social</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Cafe</a:t>
            </a:r>
            <a:r>
              <a:rPr sz="1000" spc="-35" dirty="0">
                <a:solidFill>
                  <a:srgbClr val="57585B"/>
                </a:solidFill>
                <a:latin typeface="Microsoft Sans Serif"/>
                <a:cs typeface="Microsoft Sans Serif"/>
              </a:rPr>
              <a:t> Bar</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&amp;</a:t>
            </a:r>
            <a:r>
              <a:rPr sz="1000" spc="-35" dirty="0">
                <a:solidFill>
                  <a:srgbClr val="57585B"/>
                </a:solidFill>
                <a:latin typeface="Microsoft Sans Serif"/>
                <a:cs typeface="Microsoft Sans Serif"/>
              </a:rPr>
              <a:t> Kitchen</a:t>
            </a:r>
            <a:r>
              <a:rPr sz="1000" spc="-30" dirty="0">
                <a:solidFill>
                  <a:srgbClr val="57585B"/>
                </a:solidFill>
                <a:latin typeface="Microsoft Sans Serif"/>
                <a:cs typeface="Microsoft Sans Serif"/>
              </a:rPr>
              <a:t> y </a:t>
            </a:r>
            <a:r>
              <a:rPr sz="1000" spc="-254" dirty="0">
                <a:solidFill>
                  <a:srgbClr val="57585B"/>
                </a:solidFill>
                <a:latin typeface="Microsoft Sans Serif"/>
                <a:cs typeface="Microsoft Sans Serif"/>
              </a:rPr>
              <a:t> </a:t>
            </a:r>
            <a:r>
              <a:rPr sz="1000" spc="-40" dirty="0">
                <a:solidFill>
                  <a:srgbClr val="57585B"/>
                </a:solidFill>
                <a:latin typeface="Microsoft Sans Serif"/>
                <a:cs typeface="Microsoft Sans Serif"/>
              </a:rPr>
              <a:t>cómo</a:t>
            </a:r>
            <a:r>
              <a:rPr sz="1000" spc="2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adecuado</a:t>
            </a:r>
            <a:r>
              <a:rPr sz="1000" spc="2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240" dirty="0">
                <a:solidFill>
                  <a:srgbClr val="57585B"/>
                </a:solidFill>
                <a:latin typeface="Microsoft Sans Serif"/>
                <a:cs typeface="Microsoft Sans Serif"/>
              </a:rPr>
              <a:t> </a:t>
            </a:r>
            <a:r>
              <a:rPr sz="1000" spc="-35" dirty="0">
                <a:solidFill>
                  <a:srgbClr val="57585B"/>
                </a:solidFill>
                <a:latin typeface="Microsoft Sans Serif"/>
                <a:cs typeface="Microsoft Sans Serif"/>
              </a:rPr>
              <a:t>todo</a:t>
            </a:r>
            <a:r>
              <a:rPr sz="1000" spc="23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t>
            </a:r>
            <a:r>
              <a:rPr sz="1000" spc="235" dirty="0">
                <a:solidFill>
                  <a:srgbClr val="57585B"/>
                </a:solidFill>
                <a:latin typeface="Microsoft Sans Serif"/>
                <a:cs typeface="Microsoft Sans Serif"/>
              </a:rPr>
              <a:t> </a:t>
            </a:r>
            <a:r>
              <a:rPr sz="1000" spc="-35" dirty="0">
                <a:solidFill>
                  <a:srgbClr val="57585B"/>
                </a:solidFill>
                <a:latin typeface="Microsoft Sans Serif"/>
                <a:cs typeface="Microsoft Sans Serif"/>
              </a:rPr>
              <a:t>grupo.</a:t>
            </a:r>
            <a:r>
              <a:rPr sz="1000" spc="23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235" dirty="0">
                <a:solidFill>
                  <a:srgbClr val="57585B"/>
                </a:solidFill>
                <a:latin typeface="Microsoft Sans Serif"/>
                <a:cs typeface="Microsoft Sans Serif"/>
              </a:rPr>
              <a:t> </a:t>
            </a:r>
            <a:r>
              <a:rPr sz="1000" spc="-40" dirty="0">
                <a:solidFill>
                  <a:srgbClr val="57585B"/>
                </a:solidFill>
                <a:latin typeface="Microsoft Sans Serif"/>
                <a:cs typeface="Microsoft Sans Serif"/>
              </a:rPr>
              <a:t>menú</a:t>
            </a:r>
            <a:r>
              <a:rPr sz="1000" spc="2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endParaRPr sz="1000">
              <a:latin typeface="Microsoft Sans Serif"/>
              <a:cs typeface="Microsoft Sans Serif"/>
            </a:endParaRPr>
          </a:p>
          <a:p>
            <a:pPr marL="12697" marR="6347" algn="just">
              <a:lnSpc>
                <a:spcPts val="1190"/>
              </a:lnSpc>
              <a:spcBef>
                <a:spcPts val="10"/>
              </a:spcBef>
            </a:pPr>
            <a:r>
              <a:rPr sz="1000" spc="-35" dirty="0">
                <a:solidFill>
                  <a:srgbClr val="57585B"/>
                </a:solidFill>
                <a:latin typeface="Microsoft Sans Serif"/>
                <a:cs typeface="Microsoft Sans Serif"/>
              </a:rPr>
              <a:t>selecciona con </a:t>
            </a:r>
            <a:r>
              <a:rPr sz="1000" spc="-30" dirty="0">
                <a:solidFill>
                  <a:srgbClr val="57585B"/>
                </a:solidFill>
                <a:latin typeface="Microsoft Sans Serif"/>
                <a:cs typeface="Microsoft Sans Serif"/>
              </a:rPr>
              <a:t>precisión, </a:t>
            </a:r>
            <a:r>
              <a:rPr sz="1000" spc="-35" dirty="0">
                <a:solidFill>
                  <a:srgbClr val="57585B"/>
                </a:solidFill>
                <a:latin typeface="Microsoft Sans Serif"/>
                <a:cs typeface="Microsoft Sans Serif"/>
              </a:rPr>
              <a:t>por </a:t>
            </a:r>
            <a:r>
              <a:rPr sz="1000" spc="-25" dirty="0">
                <a:solidFill>
                  <a:srgbClr val="57585B"/>
                </a:solidFill>
                <a:latin typeface="Microsoft Sans Serif"/>
                <a:cs typeface="Microsoft Sans Serif"/>
              </a:rPr>
              <a:t>lo </a:t>
            </a:r>
            <a:r>
              <a:rPr sz="1000" spc="-40" dirty="0">
                <a:solidFill>
                  <a:srgbClr val="57585B"/>
                </a:solidFill>
                <a:latin typeface="Microsoft Sans Serif"/>
                <a:cs typeface="Microsoft Sans Serif"/>
              </a:rPr>
              <a:t>que </a:t>
            </a:r>
            <a:r>
              <a:rPr sz="1000" spc="-35" dirty="0">
                <a:solidFill>
                  <a:srgbClr val="57585B"/>
                </a:solidFill>
                <a:latin typeface="Microsoft Sans Serif"/>
                <a:cs typeface="Microsoft Sans Serif"/>
              </a:rPr>
              <a:t>cada comida </a:t>
            </a:r>
            <a:r>
              <a:rPr sz="1000" spc="-40" dirty="0">
                <a:solidFill>
                  <a:srgbClr val="57585B"/>
                </a:solidFill>
                <a:latin typeface="Microsoft Sans Serif"/>
                <a:cs typeface="Microsoft Sans Serif"/>
              </a:rPr>
              <a:t>que </a:t>
            </a:r>
            <a:r>
              <a:rPr sz="1000" spc="-35" dirty="0">
                <a:solidFill>
                  <a:srgbClr val="57585B"/>
                </a:solidFill>
                <a:latin typeface="Microsoft Sans Serif"/>
                <a:cs typeface="Microsoft Sans Serif"/>
              </a:rPr>
              <a:t> sale</a:t>
            </a:r>
            <a:r>
              <a:rPr sz="1000" spc="14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135" dirty="0">
                <a:solidFill>
                  <a:srgbClr val="57585B"/>
                </a:solidFill>
                <a:latin typeface="Microsoft Sans Serif"/>
                <a:cs typeface="Microsoft Sans Serif"/>
              </a:rPr>
              <a:t> </a:t>
            </a:r>
            <a:r>
              <a:rPr sz="1000" spc="-30" dirty="0">
                <a:solidFill>
                  <a:srgbClr val="57585B"/>
                </a:solidFill>
                <a:latin typeface="Microsoft Sans Serif"/>
                <a:cs typeface="Microsoft Sans Serif"/>
              </a:rPr>
              <a:t>la</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cocina</a:t>
            </a:r>
            <a:r>
              <a:rPr sz="1000" spc="135" dirty="0">
                <a:solidFill>
                  <a:srgbClr val="57585B"/>
                </a:solidFill>
                <a:latin typeface="Microsoft Sans Serif"/>
                <a:cs typeface="Microsoft Sans Serif"/>
              </a:rPr>
              <a:t> </a:t>
            </a:r>
            <a:r>
              <a:rPr sz="1000" spc="-40" dirty="0">
                <a:solidFill>
                  <a:srgbClr val="57585B"/>
                </a:solidFill>
                <a:latin typeface="Microsoft Sans Serif"/>
                <a:cs typeface="Microsoft Sans Serif"/>
              </a:rPr>
              <a:t>es</a:t>
            </a:r>
            <a:r>
              <a:rPr sz="1000" spc="15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creación</a:t>
            </a:r>
            <a:r>
              <a:rPr sz="1000" spc="135" dirty="0">
                <a:solidFill>
                  <a:srgbClr val="57585B"/>
                </a:solidFill>
                <a:latin typeface="Microsoft Sans Serif"/>
                <a:cs typeface="Microsoft Sans Serif"/>
              </a:rPr>
              <a:t> </a:t>
            </a:r>
            <a:r>
              <a:rPr sz="1000" spc="-35" dirty="0">
                <a:solidFill>
                  <a:srgbClr val="57585B"/>
                </a:solidFill>
                <a:latin typeface="Microsoft Sans Serif"/>
                <a:cs typeface="Microsoft Sans Serif"/>
              </a:rPr>
              <a:t>refinada.</a:t>
            </a:r>
            <a:r>
              <a:rPr sz="1000" spc="13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r>
              <a:rPr sz="1000" spc="140" dirty="0">
                <a:solidFill>
                  <a:srgbClr val="57585B"/>
                </a:solidFill>
                <a:latin typeface="Microsoft Sans Serif"/>
                <a:cs typeface="Microsoft Sans Serif"/>
              </a:rPr>
              <a:t> </a:t>
            </a:r>
            <a:r>
              <a:rPr sz="1000" spc="-35" dirty="0">
                <a:solidFill>
                  <a:srgbClr val="57585B"/>
                </a:solidFill>
                <a:latin typeface="Microsoft Sans Serif"/>
                <a:cs typeface="Microsoft Sans Serif"/>
              </a:rPr>
              <a:t>equipo</a:t>
            </a:r>
            <a:endParaRPr sz="1000">
              <a:latin typeface="Microsoft Sans Serif"/>
              <a:cs typeface="Microsoft Sans Serif"/>
            </a:endParaRPr>
          </a:p>
          <a:p>
            <a:pPr marL="12697" marR="8887" algn="just">
              <a:lnSpc>
                <a:spcPts val="1190"/>
              </a:lnSpc>
              <a:spcBef>
                <a:spcPts val="5"/>
              </a:spcBef>
            </a:pP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profesionales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atiende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huéspedes</a:t>
            </a:r>
            <a:r>
              <a:rPr sz="1000" spc="-35" dirty="0">
                <a:solidFill>
                  <a:srgbClr val="57585B"/>
                </a:solidFill>
                <a:latin typeface="Microsoft Sans Serif"/>
                <a:cs typeface="Microsoft Sans Serif"/>
              </a:rPr>
              <a:t> desde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momento</a:t>
            </a:r>
            <a:r>
              <a:rPr sz="1000" spc="4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409" dirty="0">
                <a:solidFill>
                  <a:srgbClr val="57585B"/>
                </a:solidFill>
                <a:latin typeface="Microsoft Sans Serif"/>
                <a:cs typeface="Microsoft Sans Serif"/>
              </a:rPr>
              <a:t> </a:t>
            </a:r>
            <a:r>
              <a:rPr sz="1000" spc="-40" dirty="0">
                <a:solidFill>
                  <a:srgbClr val="57585B"/>
                </a:solidFill>
                <a:latin typeface="Microsoft Sans Serif"/>
                <a:cs typeface="Microsoft Sans Serif"/>
              </a:rPr>
              <a:t>que</a:t>
            </a:r>
            <a:r>
              <a:rPr sz="1000" spc="400" dirty="0">
                <a:solidFill>
                  <a:srgbClr val="57585B"/>
                </a:solidFill>
                <a:latin typeface="Microsoft Sans Serif"/>
                <a:cs typeface="Microsoft Sans Serif"/>
              </a:rPr>
              <a:t> </a:t>
            </a:r>
            <a:r>
              <a:rPr sz="1000" spc="-35" dirty="0">
                <a:solidFill>
                  <a:srgbClr val="57585B"/>
                </a:solidFill>
                <a:latin typeface="Microsoft Sans Serif"/>
                <a:cs typeface="Microsoft Sans Serif"/>
              </a:rPr>
              <a:t>ingresan</a:t>
            </a:r>
            <a:r>
              <a:rPr sz="1000" spc="39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3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409"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puerta</a:t>
            </a:r>
            <a:r>
              <a:rPr sz="1000" spc="409" dirty="0">
                <a:solidFill>
                  <a:srgbClr val="57585B"/>
                </a:solidFill>
                <a:latin typeface="Microsoft Sans Serif"/>
                <a:cs typeface="Microsoft Sans Serif"/>
              </a:rPr>
              <a:t> </a:t>
            </a:r>
            <a:r>
              <a:rPr sz="1000" spc="-35" dirty="0">
                <a:solidFill>
                  <a:srgbClr val="57585B"/>
                </a:solidFill>
                <a:latin typeface="Microsoft Sans Serif"/>
                <a:cs typeface="Microsoft Sans Serif"/>
              </a:rPr>
              <a:t>hasta</a:t>
            </a:r>
            <a:r>
              <a:rPr sz="1000" spc="40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endParaRPr sz="1000">
              <a:latin typeface="Microsoft Sans Serif"/>
              <a:cs typeface="Microsoft Sans Serif"/>
            </a:endParaRPr>
          </a:p>
          <a:p>
            <a:pPr marL="12697">
              <a:lnSpc>
                <a:spcPts val="1165"/>
              </a:lnSpc>
            </a:pPr>
            <a:r>
              <a:rPr sz="1000" spc="-30" dirty="0">
                <a:solidFill>
                  <a:srgbClr val="57585B"/>
                </a:solidFill>
                <a:latin typeface="Microsoft Sans Serif"/>
                <a:cs typeface="Microsoft Sans Serif"/>
              </a:rPr>
              <a:t>partida.</a:t>
            </a:r>
            <a:endParaRPr sz="1000">
              <a:latin typeface="Microsoft Sans Serif"/>
              <a:cs typeface="Microsoft Sans Serif"/>
            </a:endParaRPr>
          </a:p>
          <a:p>
            <a:pPr>
              <a:spcBef>
                <a:spcPts val="5"/>
              </a:spcBef>
            </a:pPr>
            <a:endParaRPr sz="1100">
              <a:latin typeface="Microsoft Sans Serif"/>
              <a:cs typeface="Microsoft Sans Serif"/>
            </a:endParaRPr>
          </a:p>
          <a:p>
            <a:pPr marL="41898">
              <a:tabLst>
                <a:tab pos="569423" algn="l"/>
                <a:tab pos="1397212" algn="l"/>
                <a:tab pos="2089787" algn="l"/>
                <a:tab pos="2943602" algn="l"/>
              </a:tabLst>
            </a:pPr>
            <a:r>
              <a:rPr sz="1000" i="1" spc="-30" dirty="0">
                <a:solidFill>
                  <a:srgbClr val="57585B"/>
                </a:solidFill>
                <a:latin typeface="Arial"/>
                <a:cs typeface="Arial"/>
              </a:rPr>
              <a:t>“Tod</a:t>
            </a:r>
            <a:r>
              <a:rPr sz="1000" i="1" spc="-35" dirty="0">
                <a:solidFill>
                  <a:srgbClr val="57585B"/>
                </a:solidFill>
                <a:latin typeface="Arial"/>
                <a:cs typeface="Arial"/>
              </a:rPr>
              <a:t>os</a:t>
            </a:r>
            <a:r>
              <a:rPr sz="1000" i="1" dirty="0">
                <a:solidFill>
                  <a:srgbClr val="57585B"/>
                </a:solidFill>
                <a:latin typeface="Arial"/>
                <a:cs typeface="Arial"/>
              </a:rPr>
              <a:t>	</a:t>
            </a:r>
            <a:r>
              <a:rPr sz="1000" i="1" spc="-35" dirty="0">
                <a:solidFill>
                  <a:srgbClr val="57585B"/>
                </a:solidFill>
                <a:latin typeface="Arial"/>
                <a:cs typeface="Arial"/>
              </a:rPr>
              <a:t>ne</a:t>
            </a:r>
            <a:r>
              <a:rPr sz="1000" i="1" spc="-25" dirty="0">
                <a:solidFill>
                  <a:srgbClr val="57585B"/>
                </a:solidFill>
                <a:latin typeface="Arial"/>
                <a:cs typeface="Arial"/>
              </a:rPr>
              <a:t>c</a:t>
            </a:r>
            <a:r>
              <a:rPr sz="1000" i="1" spc="-45" dirty="0">
                <a:solidFill>
                  <a:srgbClr val="57585B"/>
                </a:solidFill>
                <a:latin typeface="Arial"/>
                <a:cs typeface="Arial"/>
              </a:rPr>
              <a:t>e</a:t>
            </a:r>
            <a:r>
              <a:rPr sz="1000" i="1" spc="-20" dirty="0">
                <a:solidFill>
                  <a:srgbClr val="57585B"/>
                </a:solidFill>
                <a:latin typeface="Arial"/>
                <a:cs typeface="Arial"/>
              </a:rPr>
              <a:t>sit</a:t>
            </a:r>
            <a:r>
              <a:rPr sz="1000" i="1" spc="-40" dirty="0">
                <a:solidFill>
                  <a:srgbClr val="57585B"/>
                </a:solidFill>
                <a:latin typeface="Arial"/>
                <a:cs typeface="Arial"/>
              </a:rPr>
              <a:t>am</a:t>
            </a:r>
            <a:r>
              <a:rPr sz="1000" i="1" spc="-45" dirty="0">
                <a:solidFill>
                  <a:srgbClr val="57585B"/>
                </a:solidFill>
                <a:latin typeface="Arial"/>
                <a:cs typeface="Arial"/>
              </a:rPr>
              <a:t>o</a:t>
            </a:r>
            <a:r>
              <a:rPr sz="1000" i="1" spc="-30" dirty="0">
                <a:solidFill>
                  <a:srgbClr val="57585B"/>
                </a:solidFill>
                <a:latin typeface="Arial"/>
                <a:cs typeface="Arial"/>
              </a:rPr>
              <a:t>s</a:t>
            </a:r>
            <a:r>
              <a:rPr sz="1000" i="1" dirty="0">
                <a:solidFill>
                  <a:srgbClr val="57585B"/>
                </a:solidFill>
                <a:latin typeface="Arial"/>
                <a:cs typeface="Arial"/>
              </a:rPr>
              <a:t>	</a:t>
            </a:r>
            <a:r>
              <a:rPr sz="1000" i="1" spc="-25" dirty="0">
                <a:solidFill>
                  <a:srgbClr val="57585B"/>
                </a:solidFill>
                <a:latin typeface="Arial"/>
                <a:cs typeface="Arial"/>
              </a:rPr>
              <a:t>s</a:t>
            </a:r>
            <a:r>
              <a:rPr sz="1000" i="1" spc="-45" dirty="0">
                <a:solidFill>
                  <a:srgbClr val="57585B"/>
                </a:solidFill>
                <a:latin typeface="Arial"/>
                <a:cs typeface="Arial"/>
              </a:rPr>
              <a:t>o</a:t>
            </a:r>
            <a:r>
              <a:rPr sz="1000" i="1" spc="-20" dirty="0">
                <a:solidFill>
                  <a:srgbClr val="57585B"/>
                </a:solidFill>
                <a:latin typeface="Arial"/>
                <a:cs typeface="Arial"/>
              </a:rPr>
              <a:t>ci</a:t>
            </a:r>
            <a:r>
              <a:rPr sz="1000" i="1" spc="-35" dirty="0">
                <a:solidFill>
                  <a:srgbClr val="57585B"/>
                </a:solidFill>
                <a:latin typeface="Arial"/>
                <a:cs typeface="Arial"/>
              </a:rPr>
              <a:t>a</a:t>
            </a:r>
            <a:r>
              <a:rPr sz="1000" i="1" spc="-20" dirty="0">
                <a:solidFill>
                  <a:srgbClr val="57585B"/>
                </a:solidFill>
                <a:latin typeface="Arial"/>
                <a:cs typeface="Arial"/>
              </a:rPr>
              <a:t>liz</a:t>
            </a:r>
            <a:r>
              <a:rPr sz="1000" i="1" spc="-25" dirty="0">
                <a:solidFill>
                  <a:srgbClr val="57585B"/>
                </a:solidFill>
                <a:latin typeface="Arial"/>
                <a:cs typeface="Arial"/>
              </a:rPr>
              <a:t>ar.</a:t>
            </a:r>
            <a:r>
              <a:rPr sz="1000" i="1" dirty="0">
                <a:solidFill>
                  <a:srgbClr val="57585B"/>
                </a:solidFill>
                <a:latin typeface="Arial"/>
                <a:cs typeface="Arial"/>
              </a:rPr>
              <a:t>	</a:t>
            </a:r>
            <a:r>
              <a:rPr sz="1000" i="1" spc="-35" dirty="0">
                <a:solidFill>
                  <a:srgbClr val="57585B"/>
                </a:solidFill>
                <a:latin typeface="Arial"/>
                <a:cs typeface="Arial"/>
              </a:rPr>
              <a:t>e</a:t>
            </a:r>
            <a:r>
              <a:rPr sz="1000" i="1" spc="-45" dirty="0">
                <a:solidFill>
                  <a:srgbClr val="57585B"/>
                </a:solidFill>
                <a:latin typeface="Arial"/>
                <a:cs typeface="Arial"/>
              </a:rPr>
              <a:t>n</a:t>
            </a:r>
            <a:r>
              <a:rPr sz="1000" i="1" spc="-25" dirty="0">
                <a:solidFill>
                  <a:srgbClr val="57585B"/>
                </a:solidFill>
                <a:latin typeface="Arial"/>
                <a:cs typeface="Arial"/>
              </a:rPr>
              <a:t>c</a:t>
            </a:r>
            <a:r>
              <a:rPr sz="1000" i="1" spc="-35" dirty="0">
                <a:solidFill>
                  <a:srgbClr val="57585B"/>
                </a:solidFill>
                <a:latin typeface="Arial"/>
                <a:cs typeface="Arial"/>
              </a:rPr>
              <a:t>on</a:t>
            </a:r>
            <a:r>
              <a:rPr sz="1000" i="1" spc="-25" dirty="0">
                <a:solidFill>
                  <a:srgbClr val="57585B"/>
                </a:solidFill>
                <a:latin typeface="Arial"/>
                <a:cs typeface="Arial"/>
              </a:rPr>
              <a:t>trar</a:t>
            </a:r>
            <a:r>
              <a:rPr sz="1000" i="1" spc="-30" dirty="0">
                <a:solidFill>
                  <a:srgbClr val="57585B"/>
                </a:solidFill>
                <a:latin typeface="Arial"/>
                <a:cs typeface="Arial"/>
              </a:rPr>
              <a:t>n</a:t>
            </a:r>
            <a:r>
              <a:rPr sz="1000" i="1" spc="-35" dirty="0">
                <a:solidFill>
                  <a:srgbClr val="57585B"/>
                </a:solidFill>
                <a:latin typeface="Arial"/>
                <a:cs typeface="Arial"/>
              </a:rPr>
              <a:t>o</a:t>
            </a:r>
            <a:r>
              <a:rPr sz="1000" i="1" spc="-30" dirty="0">
                <a:solidFill>
                  <a:srgbClr val="57585B"/>
                </a:solidFill>
                <a:latin typeface="Arial"/>
                <a:cs typeface="Arial"/>
              </a:rPr>
              <a:t>s</a:t>
            </a:r>
            <a:r>
              <a:rPr sz="1000" i="1" dirty="0">
                <a:solidFill>
                  <a:srgbClr val="57585B"/>
                </a:solidFill>
                <a:latin typeface="Arial"/>
                <a:cs typeface="Arial"/>
              </a:rPr>
              <a:t>	</a:t>
            </a:r>
            <a:r>
              <a:rPr sz="1000" i="1" spc="-30" dirty="0">
                <a:solidFill>
                  <a:srgbClr val="57585B"/>
                </a:solidFill>
                <a:latin typeface="Arial"/>
                <a:cs typeface="Arial"/>
              </a:rPr>
              <a:t>y</a:t>
            </a:r>
            <a:endParaRPr sz="1000">
              <a:latin typeface="Arial"/>
              <a:cs typeface="Arial"/>
            </a:endParaRPr>
          </a:p>
        </p:txBody>
      </p:sp>
      <p:sp>
        <p:nvSpPr>
          <p:cNvPr id="3" name="object 3"/>
          <p:cNvSpPr txBox="1"/>
          <p:nvPr/>
        </p:nvSpPr>
        <p:spPr>
          <a:xfrm>
            <a:off x="723391" y="8417817"/>
            <a:ext cx="3017520" cy="166157"/>
          </a:xfrm>
          <a:prstGeom prst="rect">
            <a:avLst/>
          </a:prstGeom>
        </p:spPr>
        <p:txBody>
          <a:bodyPr vert="horz" wrap="square" lIns="0" tIns="12062" rIns="0" bIns="0" rtlCol="0">
            <a:spAutoFit/>
          </a:bodyPr>
          <a:lstStyle/>
          <a:p>
            <a:pPr marL="12697">
              <a:spcBef>
                <a:spcPts val="95"/>
              </a:spcBef>
            </a:pPr>
            <a:r>
              <a:rPr sz="1000" i="1" spc="-30" dirty="0">
                <a:solidFill>
                  <a:srgbClr val="57585B"/>
                </a:solidFill>
                <a:latin typeface="Arial"/>
                <a:cs typeface="Arial"/>
              </a:rPr>
              <a:t>compartir</a:t>
            </a:r>
            <a:r>
              <a:rPr sz="1000" i="1" spc="585" dirty="0">
                <a:solidFill>
                  <a:srgbClr val="57585B"/>
                </a:solidFill>
                <a:latin typeface="Arial"/>
                <a:cs typeface="Arial"/>
              </a:rPr>
              <a:t> </a:t>
            </a:r>
            <a:r>
              <a:rPr sz="1000" i="1" spc="-30" dirty="0">
                <a:solidFill>
                  <a:srgbClr val="57585B"/>
                </a:solidFill>
                <a:latin typeface="Arial"/>
                <a:cs typeface="Arial"/>
              </a:rPr>
              <a:t>nuestras</a:t>
            </a:r>
            <a:r>
              <a:rPr sz="1000" i="1" spc="585" dirty="0">
                <a:solidFill>
                  <a:srgbClr val="57585B"/>
                </a:solidFill>
                <a:latin typeface="Arial"/>
                <a:cs typeface="Arial"/>
              </a:rPr>
              <a:t> </a:t>
            </a:r>
            <a:r>
              <a:rPr sz="1000" i="1" spc="-30" dirty="0">
                <a:solidFill>
                  <a:srgbClr val="57585B"/>
                </a:solidFill>
                <a:latin typeface="Arial"/>
                <a:cs typeface="Arial"/>
              </a:rPr>
              <a:t>vidas</a:t>
            </a:r>
            <a:r>
              <a:rPr sz="1000" i="1" spc="585" dirty="0">
                <a:solidFill>
                  <a:srgbClr val="57585B"/>
                </a:solidFill>
                <a:latin typeface="Arial"/>
                <a:cs typeface="Arial"/>
              </a:rPr>
              <a:t> </a:t>
            </a:r>
            <a:r>
              <a:rPr sz="1000" i="1" spc="-30" dirty="0">
                <a:solidFill>
                  <a:srgbClr val="57585B"/>
                </a:solidFill>
                <a:latin typeface="Arial"/>
                <a:cs typeface="Arial"/>
              </a:rPr>
              <a:t>y</a:t>
            </a:r>
            <a:r>
              <a:rPr sz="1000" i="1" spc="630" dirty="0">
                <a:solidFill>
                  <a:srgbClr val="57585B"/>
                </a:solidFill>
                <a:latin typeface="Arial"/>
                <a:cs typeface="Arial"/>
              </a:rPr>
              <a:t> </a:t>
            </a:r>
            <a:r>
              <a:rPr sz="1000" i="1" spc="-30" dirty="0">
                <a:solidFill>
                  <a:srgbClr val="57585B"/>
                </a:solidFill>
                <a:latin typeface="Arial"/>
                <a:cs typeface="Arial"/>
              </a:rPr>
              <a:t>sentimientos</a:t>
            </a:r>
            <a:r>
              <a:rPr sz="1000" i="1" spc="600" dirty="0">
                <a:solidFill>
                  <a:srgbClr val="57585B"/>
                </a:solidFill>
                <a:latin typeface="Arial"/>
                <a:cs typeface="Arial"/>
              </a:rPr>
              <a:t> </a:t>
            </a:r>
            <a:r>
              <a:rPr sz="1000" i="1" spc="-30" dirty="0">
                <a:solidFill>
                  <a:srgbClr val="57585B"/>
                </a:solidFill>
                <a:latin typeface="Arial"/>
                <a:cs typeface="Arial"/>
              </a:rPr>
              <a:t>mientras</a:t>
            </a:r>
            <a:endParaRPr sz="1000">
              <a:latin typeface="Arial"/>
              <a:cs typeface="Arial"/>
            </a:endParaRPr>
          </a:p>
        </p:txBody>
      </p:sp>
      <p:sp>
        <p:nvSpPr>
          <p:cNvPr id="4" name="object 4"/>
          <p:cNvSpPr txBox="1"/>
          <p:nvPr/>
        </p:nvSpPr>
        <p:spPr>
          <a:xfrm>
            <a:off x="723394" y="8568689"/>
            <a:ext cx="3019425" cy="482600"/>
          </a:xfrm>
          <a:prstGeom prst="rect">
            <a:avLst/>
          </a:prstGeom>
        </p:spPr>
        <p:txBody>
          <a:bodyPr vert="horz" wrap="square" lIns="0" tIns="12062" rIns="0" bIns="0" rtlCol="0">
            <a:spAutoFit/>
          </a:bodyPr>
          <a:lstStyle/>
          <a:p>
            <a:pPr marL="12697" marR="5077" algn="just">
              <a:spcBef>
                <a:spcPts val="95"/>
              </a:spcBef>
            </a:pPr>
            <a:r>
              <a:rPr sz="1000" i="1" spc="-30" dirty="0">
                <a:solidFill>
                  <a:srgbClr val="57585B"/>
                </a:solidFill>
                <a:latin typeface="Arial"/>
                <a:cs typeface="Arial"/>
              </a:rPr>
              <a:t>disfrutamos </a:t>
            </a:r>
            <a:r>
              <a:rPr sz="1000" i="1" spc="-35" dirty="0">
                <a:solidFill>
                  <a:srgbClr val="57585B"/>
                </a:solidFill>
                <a:latin typeface="Arial"/>
                <a:cs typeface="Arial"/>
              </a:rPr>
              <a:t>de una buena comida </a:t>
            </a:r>
            <a:r>
              <a:rPr sz="1000" i="1" spc="-30" dirty="0">
                <a:solidFill>
                  <a:srgbClr val="57585B"/>
                </a:solidFill>
                <a:latin typeface="Arial"/>
                <a:cs typeface="Arial"/>
              </a:rPr>
              <a:t>y bebida </a:t>
            </a:r>
            <a:r>
              <a:rPr sz="1000" i="1" spc="-20" dirty="0">
                <a:solidFill>
                  <a:srgbClr val="57585B"/>
                </a:solidFill>
                <a:latin typeface="Arial"/>
                <a:cs typeface="Arial"/>
              </a:rPr>
              <a:t>”. </a:t>
            </a:r>
            <a:r>
              <a:rPr sz="1000" spc="-35" dirty="0">
                <a:solidFill>
                  <a:srgbClr val="57585B"/>
                </a:solidFill>
                <a:latin typeface="Microsoft Sans Serif"/>
                <a:cs typeface="Microsoft Sans Serif"/>
              </a:rPr>
              <a:t>Dado que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pandemia de Covid ha golpeado a </a:t>
            </a:r>
            <a:r>
              <a:rPr sz="1000" spc="-25" dirty="0">
                <a:solidFill>
                  <a:srgbClr val="57585B"/>
                </a:solidFill>
                <a:latin typeface="Microsoft Sans Serif"/>
                <a:cs typeface="Microsoft Sans Serif"/>
              </a:rPr>
              <a:t>las </a:t>
            </a:r>
            <a:r>
              <a:rPr sz="1000" spc="-30" dirty="0">
                <a:solidFill>
                  <a:srgbClr val="57585B"/>
                </a:solidFill>
                <a:latin typeface="Microsoft Sans Serif"/>
                <a:cs typeface="Microsoft Sans Serif"/>
              </a:rPr>
              <a:t>personas, </a:t>
            </a:r>
            <a:r>
              <a:rPr sz="1000" spc="-25" dirty="0">
                <a:solidFill>
                  <a:srgbClr val="57585B"/>
                </a:solidFill>
                <a:latin typeface="Microsoft Sans Serif"/>
                <a:cs typeface="Microsoft Sans Serif"/>
              </a:rPr>
              <a:t>les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resulta</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dirty="0">
                <a:solidFill>
                  <a:srgbClr val="57585B"/>
                </a:solidFill>
                <a:latin typeface="Microsoft Sans Serif"/>
                <a:cs typeface="Microsoft Sans Serif"/>
              </a:rPr>
              <a:t> </a:t>
            </a:r>
            <a:r>
              <a:rPr sz="1000" spc="-15" dirty="0">
                <a:solidFill>
                  <a:srgbClr val="57585B"/>
                </a:solidFill>
                <a:latin typeface="Microsoft Sans Serif"/>
                <a:cs typeface="Microsoft Sans Serif"/>
              </a:rPr>
              <a:t>difícil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hacer</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Café</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Social</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hace</a:t>
            </a:r>
            <a:endParaRPr sz="1000">
              <a:latin typeface="Microsoft Sans Serif"/>
              <a:cs typeface="Microsoft Sans Serif"/>
            </a:endParaRPr>
          </a:p>
        </p:txBody>
      </p:sp>
      <p:sp>
        <p:nvSpPr>
          <p:cNvPr id="5" name="object 5"/>
          <p:cNvSpPr txBox="1"/>
          <p:nvPr/>
        </p:nvSpPr>
        <p:spPr>
          <a:xfrm>
            <a:off x="4102992" y="2672841"/>
            <a:ext cx="3017520" cy="784225"/>
          </a:xfrm>
          <a:prstGeom prst="rect">
            <a:avLst/>
          </a:prstGeom>
        </p:spPr>
        <p:txBody>
          <a:bodyPr vert="horz" wrap="square" lIns="0" tIns="12697" rIns="0" bIns="0" rtlCol="0">
            <a:spAutoFit/>
          </a:bodyPr>
          <a:lstStyle/>
          <a:p>
            <a:pPr marL="12697" marR="5077" algn="just">
              <a:lnSpc>
                <a:spcPct val="99600"/>
              </a:lnSpc>
              <a:spcBef>
                <a:spcPts val="100"/>
              </a:spcBef>
            </a:pPr>
            <a:r>
              <a:rPr sz="1000" spc="-30" dirty="0">
                <a:solidFill>
                  <a:srgbClr val="57585B"/>
                </a:solidFill>
                <a:latin typeface="Microsoft Sans Serif"/>
                <a:cs typeface="Microsoft Sans Serif"/>
              </a:rPr>
              <a:t>su parte </a:t>
            </a:r>
            <a:r>
              <a:rPr sz="1000" spc="-25" dirty="0">
                <a:solidFill>
                  <a:srgbClr val="57585B"/>
                </a:solidFill>
                <a:latin typeface="Microsoft Sans Serif"/>
                <a:cs typeface="Microsoft Sans Serif"/>
              </a:rPr>
              <a:t>al </a:t>
            </a:r>
            <a:r>
              <a:rPr sz="1000" spc="-30" dirty="0">
                <a:solidFill>
                  <a:srgbClr val="57585B"/>
                </a:solidFill>
                <a:latin typeface="Microsoft Sans Serif"/>
                <a:cs typeface="Microsoft Sans Serif"/>
              </a:rPr>
              <a:t>entregar alimentos de </a:t>
            </a:r>
            <a:r>
              <a:rPr sz="1000" spc="-25" dirty="0">
                <a:solidFill>
                  <a:srgbClr val="57585B"/>
                </a:solidFill>
                <a:latin typeface="Microsoft Sans Serif"/>
                <a:cs typeface="Microsoft Sans Serif"/>
              </a:rPr>
              <a:t>alta </a:t>
            </a:r>
            <a:r>
              <a:rPr sz="1000" spc="-30" dirty="0">
                <a:solidFill>
                  <a:srgbClr val="57585B"/>
                </a:solidFill>
                <a:latin typeface="Microsoft Sans Serif"/>
                <a:cs typeface="Microsoft Sans Serif"/>
              </a:rPr>
              <a:t>calidad </a:t>
            </a:r>
            <a:r>
              <a:rPr sz="1000" spc="-25" dirty="0">
                <a:solidFill>
                  <a:srgbClr val="57585B"/>
                </a:solidFill>
                <a:latin typeface="Microsoft Sans Serif"/>
                <a:cs typeface="Microsoft Sans Serif"/>
              </a:rPr>
              <a:t>listos </a:t>
            </a:r>
            <a:r>
              <a:rPr sz="1000" spc="-30" dirty="0">
                <a:solidFill>
                  <a:srgbClr val="57585B"/>
                </a:solidFill>
                <a:latin typeface="Microsoft Sans Serif"/>
                <a:cs typeface="Microsoft Sans Serif"/>
              </a:rPr>
              <a:t>para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 consumo,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hogares, oficinas </a:t>
            </a:r>
            <a:r>
              <a:rPr sz="1000" spc="-35" dirty="0">
                <a:solidFill>
                  <a:srgbClr val="57585B"/>
                </a:solidFill>
                <a:latin typeface="Microsoft Sans Serif"/>
                <a:cs typeface="Microsoft Sans Serif"/>
              </a:rPr>
              <a:t>o donde </a:t>
            </a:r>
            <a:r>
              <a:rPr sz="1000" spc="-30" dirty="0">
                <a:solidFill>
                  <a:srgbClr val="57585B"/>
                </a:solidFill>
                <a:latin typeface="Microsoft Sans Serif"/>
                <a:cs typeface="Microsoft Sans Serif"/>
              </a:rPr>
              <a:t>quiera </a:t>
            </a:r>
            <a:r>
              <a:rPr sz="1000" spc="-35" dirty="0">
                <a:solidFill>
                  <a:srgbClr val="57585B"/>
                </a:solidFill>
                <a:latin typeface="Microsoft Sans Serif"/>
                <a:cs typeface="Microsoft Sans Serif"/>
              </a:rPr>
              <a:t>que un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cliente lo </a:t>
            </a:r>
            <a:r>
              <a:rPr sz="1000" spc="-35" dirty="0">
                <a:solidFill>
                  <a:srgbClr val="57585B"/>
                </a:solidFill>
                <a:latin typeface="Microsoft Sans Serif"/>
                <a:cs typeface="Microsoft Sans Serif"/>
              </a:rPr>
              <a:t>desee en </a:t>
            </a:r>
            <a:r>
              <a:rPr sz="1000" spc="-20" dirty="0">
                <a:solidFill>
                  <a:srgbClr val="57585B"/>
                </a:solidFill>
                <a:latin typeface="Microsoft Sans Serif"/>
                <a:cs typeface="Microsoft Sans Serif"/>
              </a:rPr>
              <a:t>Sofía, </a:t>
            </a:r>
            <a:r>
              <a:rPr sz="1000" spc="-30" dirty="0">
                <a:solidFill>
                  <a:srgbClr val="57585B"/>
                </a:solidFill>
                <a:latin typeface="Microsoft Sans Serif"/>
                <a:cs typeface="Microsoft Sans Serif"/>
              </a:rPr>
              <a:t>cinco </a:t>
            </a:r>
            <a:r>
              <a:rPr sz="1000" spc="-15" dirty="0">
                <a:solidFill>
                  <a:srgbClr val="57585B"/>
                </a:solidFill>
                <a:latin typeface="Microsoft Sans Serif"/>
                <a:cs typeface="Microsoft Sans Serif"/>
              </a:rPr>
              <a:t>días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semana. </a:t>
            </a:r>
            <a:r>
              <a:rPr sz="1000" spc="-40" dirty="0">
                <a:solidFill>
                  <a:srgbClr val="57585B"/>
                </a:solidFill>
                <a:latin typeface="Microsoft Sans Serif"/>
                <a:cs typeface="Microsoft Sans Serif"/>
              </a:rPr>
              <a:t>Han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sido galardonados con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premio</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cámara</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italiana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comercio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Bulgaria.</a:t>
            </a:r>
            <a:endParaRPr sz="1000">
              <a:latin typeface="Microsoft Sans Serif"/>
              <a:cs typeface="Microsoft Sans Serif"/>
            </a:endParaRPr>
          </a:p>
        </p:txBody>
      </p:sp>
      <p:sp>
        <p:nvSpPr>
          <p:cNvPr id="6" name="object 6"/>
          <p:cNvSpPr txBox="1"/>
          <p:nvPr/>
        </p:nvSpPr>
        <p:spPr>
          <a:xfrm>
            <a:off x="4101465" y="3590673"/>
            <a:ext cx="3023235" cy="1745089"/>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5715" algn="just">
              <a:lnSpc>
                <a:spcPts val="1190"/>
              </a:lnSpc>
              <a:spcBef>
                <a:spcPts val="30"/>
              </a:spcBef>
            </a:pP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cocina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mediterránea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Social</a:t>
            </a:r>
            <a:r>
              <a:rPr sz="1000" spc="-25" dirty="0">
                <a:solidFill>
                  <a:srgbClr val="57585B"/>
                </a:solidFill>
                <a:latin typeface="Microsoft Sans Serif"/>
                <a:cs typeface="Microsoft Sans Serif"/>
              </a:rPr>
              <a:t> Cafe</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Bar,</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su </a:t>
            </a:r>
            <a:r>
              <a:rPr sz="1000" spc="-30" dirty="0">
                <a:solidFill>
                  <a:srgbClr val="57585B"/>
                </a:solidFill>
                <a:latin typeface="Microsoft Sans Serif"/>
                <a:cs typeface="Microsoft Sans Serif"/>
              </a:rPr>
              <a:t> misión y objetivos son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cocina saludable. Quieren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sus</a:t>
            </a:r>
            <a:r>
              <a:rPr sz="1000" spc="29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comensales</a:t>
            </a:r>
            <a:r>
              <a:rPr sz="1000" spc="29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disfruten</a:t>
            </a:r>
            <a:r>
              <a:rPr sz="1000" spc="28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a:t>
            </a:r>
            <a:r>
              <a:rPr sz="1000" spc="305" dirty="0">
                <a:solidFill>
                  <a:srgbClr val="57585B"/>
                </a:solidFill>
                <a:latin typeface="Microsoft Sans Serif"/>
                <a:cs typeface="Microsoft Sans Serif"/>
              </a:rPr>
              <a:t> </a:t>
            </a:r>
            <a:r>
              <a:rPr sz="1000" spc="-25" dirty="0">
                <a:solidFill>
                  <a:srgbClr val="57585B"/>
                </a:solidFill>
                <a:latin typeface="Microsoft Sans Serif"/>
                <a:cs typeface="Microsoft Sans Serif"/>
              </a:rPr>
              <a:t>nutritiva</a:t>
            </a:r>
            <a:r>
              <a:rPr sz="1000" spc="28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endParaRPr sz="1000">
              <a:latin typeface="Microsoft Sans Serif"/>
              <a:cs typeface="Microsoft Sans Serif"/>
            </a:endParaRPr>
          </a:p>
          <a:p>
            <a:pPr marL="12697" marR="5077" algn="just">
              <a:lnSpc>
                <a:spcPts val="1190"/>
              </a:lnSpc>
              <a:spcBef>
                <a:spcPts val="10"/>
              </a:spcBef>
            </a:pPr>
            <a:r>
              <a:rPr sz="1000" spc="-30" dirty="0">
                <a:solidFill>
                  <a:srgbClr val="57585B"/>
                </a:solidFill>
                <a:latin typeface="Microsoft Sans Serif"/>
                <a:cs typeface="Microsoft Sans Serif"/>
              </a:rPr>
              <a:t>saludable y se dediquen </a:t>
            </a:r>
            <a:r>
              <a:rPr sz="1000" spc="-40" dirty="0">
                <a:solidFill>
                  <a:srgbClr val="57585B"/>
                </a:solidFill>
                <a:latin typeface="Microsoft Sans Serif"/>
                <a:cs typeface="Microsoft Sans Serif"/>
              </a:rPr>
              <a:t>más </a:t>
            </a:r>
            <a:r>
              <a:rPr sz="1000" spc="-30" dirty="0">
                <a:solidFill>
                  <a:srgbClr val="57585B"/>
                </a:solidFill>
                <a:latin typeface="Microsoft Sans Serif"/>
                <a:cs typeface="Microsoft Sans Serif"/>
              </a:rPr>
              <a:t>tiempo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otras </a:t>
            </a:r>
            <a:r>
              <a:rPr sz="1000" spc="-30" dirty="0">
                <a:solidFill>
                  <a:srgbClr val="57585B"/>
                </a:solidFill>
                <a:latin typeface="Microsoft Sans Serif"/>
                <a:cs typeface="Microsoft Sans Serif"/>
              </a:rPr>
              <a:t>actividades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95" dirty="0">
                <a:solidFill>
                  <a:srgbClr val="57585B"/>
                </a:solidFill>
                <a:latin typeface="Microsoft Sans Serif"/>
                <a:cs typeface="Microsoft Sans Serif"/>
              </a:rPr>
              <a:t> </a:t>
            </a:r>
            <a:r>
              <a:rPr sz="1000" spc="-10" dirty="0">
                <a:solidFill>
                  <a:srgbClr val="57585B"/>
                </a:solidFill>
                <a:latin typeface="Microsoft Sans Serif"/>
                <a:cs typeface="Microsoft Sans Serif"/>
              </a:rPr>
              <a:t>así</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fomentar</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bienestar</a:t>
            </a:r>
            <a:r>
              <a:rPr sz="1000" spc="17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consumidores.</a:t>
            </a:r>
            <a:r>
              <a:rPr sz="1000" spc="229"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endParaRPr sz="1000">
              <a:latin typeface="Microsoft Sans Serif"/>
              <a:cs typeface="Microsoft Sans Serif"/>
            </a:endParaRPr>
          </a:p>
          <a:p>
            <a:pPr marL="12697" marR="8252" algn="just">
              <a:lnSpc>
                <a:spcPts val="1190"/>
              </a:lnSpc>
              <a:spcBef>
                <a:spcPts val="5"/>
              </a:spcBef>
            </a:pPr>
            <a:r>
              <a:rPr sz="1000" spc="-35" dirty="0">
                <a:solidFill>
                  <a:srgbClr val="57585B"/>
                </a:solidFill>
                <a:latin typeface="Microsoft Sans Serif"/>
                <a:cs typeface="Microsoft Sans Serif"/>
              </a:rPr>
              <a:t>menú </a:t>
            </a:r>
            <a:r>
              <a:rPr sz="1000" spc="-30" dirty="0">
                <a:solidFill>
                  <a:srgbClr val="57585B"/>
                </a:solidFill>
                <a:latin typeface="Microsoft Sans Serif"/>
                <a:cs typeface="Microsoft Sans Serif"/>
              </a:rPr>
              <a:t>se destaca por su </a:t>
            </a:r>
            <a:r>
              <a:rPr sz="1000" spc="-25" dirty="0">
                <a:solidFill>
                  <a:srgbClr val="57585B"/>
                </a:solidFill>
                <a:latin typeface="Microsoft Sans Serif"/>
                <a:cs typeface="Microsoft Sans Serif"/>
              </a:rPr>
              <a:t>actitud </a:t>
            </a:r>
            <a:r>
              <a:rPr sz="1000" spc="-30" dirty="0">
                <a:solidFill>
                  <a:srgbClr val="57585B"/>
                </a:solidFill>
                <a:latin typeface="Microsoft Sans Serif"/>
                <a:cs typeface="Microsoft Sans Serif"/>
              </a:rPr>
              <a:t>saludable y creaciones </a:t>
            </a:r>
            <a:r>
              <a:rPr sz="1000" spc="-25" dirty="0">
                <a:solidFill>
                  <a:srgbClr val="57585B"/>
                </a:solidFill>
                <a:latin typeface="Microsoft Sans Serif"/>
                <a:cs typeface="Microsoft Sans Serif"/>
              </a:rPr>
              <a:t> irresistibles</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realzan</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"cuerpo</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alma".</a:t>
            </a:r>
            <a:endParaRPr sz="1000">
              <a:latin typeface="Microsoft Sans Serif"/>
              <a:cs typeface="Microsoft Sans Serif"/>
            </a:endParaRPr>
          </a:p>
          <a:p>
            <a:pPr marL="12697" algn="just">
              <a:lnSpc>
                <a:spcPts val="1160"/>
              </a:lnSpc>
            </a:pPr>
            <a:r>
              <a:rPr sz="1000" spc="-30" dirty="0">
                <a:solidFill>
                  <a:srgbClr val="57585B"/>
                </a:solidFill>
                <a:latin typeface="Microsoft Sans Serif"/>
                <a:cs typeface="Microsoft Sans Serif"/>
              </a:rPr>
              <a:t>Ofrecen</a:t>
            </a:r>
            <a:r>
              <a:rPr sz="1000" spc="51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planes</a:t>
            </a:r>
            <a:r>
              <a:rPr sz="1000" spc="51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15" dirty="0">
                <a:solidFill>
                  <a:srgbClr val="57585B"/>
                </a:solidFill>
                <a:latin typeface="Microsoft Sans Serif"/>
                <a:cs typeface="Microsoft Sans Serif"/>
              </a:rPr>
              <a:t> </a:t>
            </a:r>
            <a:r>
              <a:rPr sz="1000" spc="-30" dirty="0">
                <a:solidFill>
                  <a:srgbClr val="57585B"/>
                </a:solidFill>
                <a:latin typeface="Microsoft Sans Serif"/>
                <a:cs typeface="Microsoft Sans Serif"/>
              </a:rPr>
              <a:t>nutrición</a:t>
            </a:r>
            <a:r>
              <a:rPr sz="1000" spc="54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25" dirty="0">
                <a:solidFill>
                  <a:srgbClr val="57585B"/>
                </a:solidFill>
                <a:latin typeface="Microsoft Sans Serif"/>
                <a:cs typeface="Microsoft Sans Serif"/>
              </a:rPr>
              <a:t> </a:t>
            </a:r>
            <a:r>
              <a:rPr sz="1000" spc="-25" dirty="0">
                <a:solidFill>
                  <a:srgbClr val="57585B"/>
                </a:solidFill>
                <a:latin typeface="Microsoft Sans Serif"/>
                <a:cs typeface="Microsoft Sans Serif"/>
              </a:rPr>
              <a:t>dietética</a:t>
            </a:r>
            <a:r>
              <a:rPr sz="1000" spc="5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a:t>
            </a:r>
            <a:endParaRPr sz="1000">
              <a:latin typeface="Microsoft Sans Serif"/>
              <a:cs typeface="Microsoft Sans Serif"/>
            </a:endParaRPr>
          </a:p>
          <a:p>
            <a:pPr marL="12697" marR="12062" algn="just">
              <a:lnSpc>
                <a:spcPts val="1190"/>
              </a:lnSpc>
              <a:spcBef>
                <a:spcPts val="50"/>
              </a:spcBef>
            </a:pPr>
            <a:r>
              <a:rPr sz="1000" spc="-30" dirty="0">
                <a:solidFill>
                  <a:srgbClr val="57585B"/>
                </a:solidFill>
                <a:latin typeface="Microsoft Sans Serif"/>
                <a:cs typeface="Microsoft Sans Serif"/>
              </a:rPr>
              <a:t>individuales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adaptan</a:t>
            </a:r>
            <a:r>
              <a:rPr sz="1000" spc="-30" dirty="0">
                <a:solidFill>
                  <a:srgbClr val="57585B"/>
                </a:solidFill>
                <a:latin typeface="Microsoft Sans Serif"/>
                <a:cs typeface="Microsoft Sans Serif"/>
              </a:rPr>
              <a:t> completamente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las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necesidades,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objetivos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preferencias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sabor.</a:t>
            </a:r>
            <a:endParaRPr sz="1000">
              <a:latin typeface="Microsoft Sans Serif"/>
              <a:cs typeface="Microsoft Sans Serif"/>
            </a:endParaRPr>
          </a:p>
        </p:txBody>
      </p:sp>
      <p:sp>
        <p:nvSpPr>
          <p:cNvPr id="7" name="object 7"/>
          <p:cNvSpPr txBox="1"/>
          <p:nvPr/>
        </p:nvSpPr>
        <p:spPr>
          <a:xfrm>
            <a:off x="4101468" y="5436234"/>
            <a:ext cx="3018155" cy="81153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marR="5077" algn="just">
              <a:lnSpc>
                <a:spcPts val="1190"/>
              </a:lnSpc>
              <a:spcBef>
                <a:spcPts val="35"/>
              </a:spcBef>
            </a:pPr>
            <a:r>
              <a:rPr sz="1000" spc="-35" dirty="0">
                <a:solidFill>
                  <a:srgbClr val="57585B"/>
                </a:solidFill>
                <a:latin typeface="Microsoft Sans Serif"/>
                <a:cs typeface="Microsoft Sans Serif"/>
              </a:rPr>
              <a:t>Todos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aspectos </a:t>
            </a:r>
            <a:r>
              <a:rPr sz="1000" spc="-35" dirty="0">
                <a:solidFill>
                  <a:srgbClr val="57585B"/>
                </a:solidFill>
                <a:latin typeface="Microsoft Sans Serif"/>
                <a:cs typeface="Microsoft Sans Serif"/>
              </a:rPr>
              <a:t>del </a:t>
            </a:r>
            <a:r>
              <a:rPr sz="1000" spc="-30" dirty="0">
                <a:solidFill>
                  <a:srgbClr val="57585B"/>
                </a:solidFill>
                <a:latin typeface="Microsoft Sans Serif"/>
                <a:cs typeface="Microsoft Sans Serif"/>
              </a:rPr>
              <a:t>negocio consideran su impacto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ambiental.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Siguen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planificación</a:t>
            </a:r>
            <a:r>
              <a:rPr sz="1000" spc="-25" dirty="0">
                <a:solidFill>
                  <a:srgbClr val="57585B"/>
                </a:solidFill>
                <a:latin typeface="Microsoft Sans Serif"/>
                <a:cs typeface="Microsoft Sans Serif"/>
              </a:rPr>
              <a:t> estricta </a:t>
            </a:r>
            <a:r>
              <a:rPr sz="1000" spc="-30" dirty="0">
                <a:solidFill>
                  <a:srgbClr val="57585B"/>
                </a:solidFill>
                <a:latin typeface="Microsoft Sans Serif"/>
                <a:cs typeface="Microsoft Sans Serif"/>
              </a:rPr>
              <a:t>del</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menú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reducir</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desperdicio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endParaRPr sz="1000">
              <a:latin typeface="Microsoft Sans Serif"/>
              <a:cs typeface="Microsoft Sans Serif"/>
            </a:endParaRPr>
          </a:p>
          <a:p>
            <a:pPr marL="12697" algn="just">
              <a:lnSpc>
                <a:spcPts val="1160"/>
              </a:lnSpc>
            </a:pPr>
            <a:r>
              <a:rPr sz="1000" spc="-30" dirty="0">
                <a:solidFill>
                  <a:srgbClr val="57585B"/>
                </a:solidFill>
                <a:latin typeface="Microsoft Sans Serif"/>
                <a:cs typeface="Microsoft Sans Serif"/>
              </a:rPr>
              <a:t>utilizando</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soluciones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ecológicas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envases.</a:t>
            </a:r>
            <a:endParaRPr sz="1000">
              <a:latin typeface="Microsoft Sans Serif"/>
              <a:cs typeface="Microsoft Sans Serif"/>
            </a:endParaRPr>
          </a:p>
        </p:txBody>
      </p:sp>
      <p:sp>
        <p:nvSpPr>
          <p:cNvPr id="8" name="object 8"/>
          <p:cNvSpPr txBox="1"/>
          <p:nvPr/>
        </p:nvSpPr>
        <p:spPr>
          <a:xfrm>
            <a:off x="4101468" y="6379844"/>
            <a:ext cx="3021965" cy="202374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gn="just">
              <a:lnSpc>
                <a:spcPts val="1190"/>
              </a:lnSpc>
              <a:spcBef>
                <a:spcPts val="30"/>
              </a:spcBef>
            </a:pPr>
            <a:r>
              <a:rPr sz="1000" spc="-35" dirty="0">
                <a:solidFill>
                  <a:srgbClr val="57585B"/>
                </a:solidFill>
                <a:latin typeface="Microsoft Sans Serif"/>
                <a:cs typeface="Microsoft Sans Serif"/>
              </a:rPr>
              <a:t>El Social Café </a:t>
            </a:r>
            <a:r>
              <a:rPr sz="1000" spc="-40" dirty="0">
                <a:solidFill>
                  <a:srgbClr val="57585B"/>
                </a:solidFill>
                <a:latin typeface="Microsoft Sans Serif"/>
                <a:cs typeface="Microsoft Sans Serif"/>
              </a:rPr>
              <a:t>&amp; </a:t>
            </a:r>
            <a:r>
              <a:rPr sz="1000" spc="-30" dirty="0">
                <a:solidFill>
                  <a:srgbClr val="57585B"/>
                </a:solidFill>
                <a:latin typeface="Microsoft Sans Serif"/>
                <a:cs typeface="Microsoft Sans Serif"/>
              </a:rPr>
              <a:t>bar practica </a:t>
            </a:r>
            <a:r>
              <a:rPr sz="1000" spc="-35" dirty="0">
                <a:solidFill>
                  <a:srgbClr val="57585B"/>
                </a:solidFill>
                <a:latin typeface="Microsoft Sans Serif"/>
                <a:cs typeface="Microsoft Sans Serif"/>
              </a:rPr>
              <a:t>el abastecimiento </a:t>
            </a:r>
            <a:r>
              <a:rPr sz="1000" spc="-30" dirty="0">
                <a:solidFill>
                  <a:srgbClr val="57585B"/>
                </a:solidFill>
                <a:latin typeface="Microsoft Sans Serif"/>
                <a:cs typeface="Microsoft Sans Serif"/>
              </a:rPr>
              <a:t>ético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sus productos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nutrición </a:t>
            </a:r>
            <a:r>
              <a:rPr sz="1000" spc="-35" dirty="0">
                <a:solidFill>
                  <a:srgbClr val="57585B"/>
                </a:solidFill>
                <a:latin typeface="Microsoft Sans Serif"/>
                <a:cs typeface="Microsoft Sans Serif"/>
              </a:rPr>
              <a:t>ecológica. Se esfuerzan por </a:t>
            </a:r>
            <a:r>
              <a:rPr sz="1000" spc="-30" dirty="0">
                <a:solidFill>
                  <a:srgbClr val="57585B"/>
                </a:solidFill>
                <a:latin typeface="Microsoft Sans Serif"/>
                <a:cs typeface="Microsoft Sans Serif"/>
              </a:rPr>
              <a:t> hacer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llegar</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mensaje</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saludable</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clientes</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través</a:t>
            </a:r>
            <a:endParaRPr sz="1000">
              <a:latin typeface="Microsoft Sans Serif"/>
              <a:cs typeface="Microsoft Sans Serif"/>
            </a:endParaRPr>
          </a:p>
          <a:p>
            <a:pPr marL="12697" marR="5077" algn="just">
              <a:lnSpc>
                <a:spcPts val="1190"/>
              </a:lnSpc>
              <a:spcBef>
                <a:spcPts val="10"/>
              </a:spcBef>
            </a:pPr>
            <a:r>
              <a:rPr sz="1000" spc="-35" dirty="0">
                <a:solidFill>
                  <a:srgbClr val="57585B"/>
                </a:solidFill>
                <a:latin typeface="Microsoft Sans Serif"/>
                <a:cs typeface="Microsoft Sans Serif"/>
              </a:rPr>
              <a:t>del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marketing,</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información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consumidor</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etiquetado</a:t>
            </a:r>
            <a:r>
              <a:rPr sz="1000" spc="13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135"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productos.</a:t>
            </a:r>
            <a:r>
              <a:rPr sz="1000" spc="114" dirty="0">
                <a:solidFill>
                  <a:srgbClr val="57585B"/>
                </a:solidFill>
                <a:latin typeface="Microsoft Sans Serif"/>
                <a:cs typeface="Microsoft Sans Serif"/>
              </a:rPr>
              <a:t> </a:t>
            </a:r>
            <a:r>
              <a:rPr sz="1000" spc="-25" dirty="0">
                <a:solidFill>
                  <a:srgbClr val="57585B"/>
                </a:solidFill>
                <a:latin typeface="Microsoft Sans Serif"/>
                <a:cs typeface="Microsoft Sans Serif"/>
              </a:rPr>
              <a:t>Se</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han</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asociado</a:t>
            </a:r>
            <a:r>
              <a:rPr sz="1000" spc="1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a:t>
            </a:r>
            <a:r>
              <a:rPr sz="1000" spc="125" dirty="0">
                <a:solidFill>
                  <a:srgbClr val="57585B"/>
                </a:solidFill>
                <a:latin typeface="Microsoft Sans Serif"/>
                <a:cs typeface="Microsoft Sans Serif"/>
              </a:rPr>
              <a:t> </a:t>
            </a:r>
            <a:r>
              <a:rPr sz="1000" spc="-40" dirty="0">
                <a:solidFill>
                  <a:srgbClr val="57585B"/>
                </a:solidFill>
                <a:latin typeface="Microsoft Sans Serif"/>
                <a:cs typeface="Microsoft Sans Serif"/>
              </a:rPr>
              <a:t>bancos</a:t>
            </a:r>
            <a:endParaRPr sz="1000">
              <a:latin typeface="Microsoft Sans Serif"/>
              <a:cs typeface="Microsoft Sans Serif"/>
            </a:endParaRPr>
          </a:p>
          <a:p>
            <a:pPr marL="12697" marR="5077" algn="just">
              <a:lnSpc>
                <a:spcPts val="1190"/>
              </a:lnSpc>
              <a:spcBef>
                <a:spcPts val="5"/>
              </a:spcBef>
            </a:pPr>
            <a:r>
              <a:rPr sz="1000" spc="-35" dirty="0">
                <a:solidFill>
                  <a:srgbClr val="57585B"/>
                </a:solidFill>
                <a:latin typeface="Microsoft Sans Serif"/>
                <a:cs typeface="Microsoft Sans Serif"/>
              </a:rPr>
              <a:t>de alimentos para donar sobras </a:t>
            </a:r>
            <a:r>
              <a:rPr sz="1000" spc="-40" dirty="0">
                <a:solidFill>
                  <a:srgbClr val="57585B"/>
                </a:solidFill>
                <a:latin typeface="Microsoft Sans Serif"/>
                <a:cs typeface="Microsoft Sans Serif"/>
              </a:rPr>
              <a:t>que no </a:t>
            </a:r>
            <a:r>
              <a:rPr sz="1000" spc="-30" dirty="0">
                <a:solidFill>
                  <a:srgbClr val="57585B"/>
                </a:solidFill>
                <a:latin typeface="Microsoft Sans Serif"/>
                <a:cs typeface="Microsoft Sans Serif"/>
              </a:rPr>
              <a:t>se </a:t>
            </a:r>
            <a:r>
              <a:rPr sz="1000" spc="-40" dirty="0">
                <a:solidFill>
                  <a:srgbClr val="57585B"/>
                </a:solidFill>
                <a:latin typeface="Microsoft Sans Serif"/>
                <a:cs typeface="Microsoft Sans Serif"/>
              </a:rPr>
              <a:t>pueden </a:t>
            </a:r>
            <a:r>
              <a:rPr sz="1000" spc="-35" dirty="0">
                <a:solidFill>
                  <a:srgbClr val="57585B"/>
                </a:solidFill>
                <a:latin typeface="Microsoft Sans Serif"/>
                <a:cs typeface="Microsoft Sans Serif"/>
              </a:rPr>
              <a:t>usar </a:t>
            </a:r>
            <a:r>
              <a:rPr sz="1000" spc="-30" dirty="0">
                <a:solidFill>
                  <a:srgbClr val="57585B"/>
                </a:solidFill>
                <a:latin typeface="Microsoft Sans Serif"/>
                <a:cs typeface="Microsoft Sans Serif"/>
              </a:rPr>
              <a:t> dentro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negocio.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Utilizan</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métodos</a:t>
            </a:r>
            <a:r>
              <a:rPr sz="1000" spc="-35" dirty="0">
                <a:solidFill>
                  <a:srgbClr val="57585B"/>
                </a:solidFill>
                <a:latin typeface="Microsoft Sans Serif"/>
                <a:cs typeface="Microsoft Sans Serif"/>
              </a:rPr>
              <a:t> 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cocción</a:t>
            </a:r>
            <a:r>
              <a:rPr sz="1000" spc="-30" dirty="0">
                <a:solidFill>
                  <a:srgbClr val="57585B"/>
                </a:solidFill>
                <a:latin typeface="Microsoft Sans Serif"/>
                <a:cs typeface="Microsoft Sans Serif"/>
              </a:rPr>
              <a:t> </a:t>
            </a:r>
            <a:r>
              <a:rPr sz="1000" spc="-45" dirty="0">
                <a:solidFill>
                  <a:srgbClr val="57585B"/>
                </a:solidFill>
                <a:latin typeface="Microsoft Sans Serif"/>
                <a:cs typeface="Microsoft Sans Serif"/>
              </a:rPr>
              <a:t>más </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saludables</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transparencia</a:t>
            </a:r>
            <a:r>
              <a:rPr sz="1000" spc="17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ingredientes;</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frutas,</a:t>
            </a:r>
            <a:endParaRPr sz="1000">
              <a:latin typeface="Microsoft Sans Serif"/>
              <a:cs typeface="Microsoft Sans Serif"/>
            </a:endParaRPr>
          </a:p>
          <a:p>
            <a:pPr marL="12697" marR="8887" algn="just">
              <a:lnSpc>
                <a:spcPts val="1190"/>
              </a:lnSpc>
              <a:spcBef>
                <a:spcPts val="10"/>
              </a:spcBef>
            </a:pPr>
            <a:r>
              <a:rPr sz="1000" spc="-35" dirty="0">
                <a:solidFill>
                  <a:srgbClr val="57585B"/>
                </a:solidFill>
                <a:latin typeface="Microsoft Sans Serif"/>
                <a:cs typeface="Microsoft Sans Serif"/>
              </a:rPr>
              <a:t>verduras</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variedades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comidas</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integrales.</a:t>
            </a:r>
            <a:r>
              <a:rPr sz="1000" spc="-25" dirty="0">
                <a:solidFill>
                  <a:srgbClr val="57585B"/>
                </a:solidFill>
                <a:latin typeface="Microsoft Sans Serif"/>
                <a:cs typeface="Microsoft Sans Serif"/>
              </a:rPr>
              <a:t> </a:t>
            </a:r>
            <a:r>
              <a:rPr sz="1000" spc="-45" dirty="0">
                <a:solidFill>
                  <a:srgbClr val="57585B"/>
                </a:solidFill>
                <a:latin typeface="Microsoft Sans Serif"/>
                <a:cs typeface="Microsoft Sans Serif"/>
              </a:rPr>
              <a:t>No </a:t>
            </a:r>
            <a:r>
              <a:rPr sz="1000" spc="-40" dirty="0">
                <a:solidFill>
                  <a:srgbClr val="57585B"/>
                </a:solidFill>
                <a:latin typeface="Microsoft Sans Serif"/>
                <a:cs typeface="Microsoft Sans Serif"/>
              </a:rPr>
              <a:t> comprometen</a:t>
            </a:r>
            <a:r>
              <a:rPr sz="1000" spc="35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37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a:t>
            </a:r>
            <a:r>
              <a:rPr sz="1000" spc="355" dirty="0">
                <a:solidFill>
                  <a:srgbClr val="57585B"/>
                </a:solidFill>
                <a:latin typeface="Microsoft Sans Serif"/>
                <a:cs typeface="Microsoft Sans Serif"/>
              </a:rPr>
              <a:t> </a:t>
            </a:r>
            <a:r>
              <a:rPr sz="1000" spc="-35" dirty="0">
                <a:solidFill>
                  <a:srgbClr val="57585B"/>
                </a:solidFill>
                <a:latin typeface="Microsoft Sans Serif"/>
                <a:cs typeface="Microsoft Sans Serif"/>
              </a:rPr>
              <a:t>Siempre</a:t>
            </a:r>
            <a:r>
              <a:rPr sz="1000" spc="370" dirty="0">
                <a:solidFill>
                  <a:srgbClr val="57585B"/>
                </a:solidFill>
                <a:latin typeface="Microsoft Sans Serif"/>
                <a:cs typeface="Microsoft Sans Serif"/>
              </a:rPr>
              <a:t> </a:t>
            </a:r>
            <a:r>
              <a:rPr sz="1000" spc="-40" dirty="0">
                <a:solidFill>
                  <a:srgbClr val="57585B"/>
                </a:solidFill>
                <a:latin typeface="Microsoft Sans Serif"/>
                <a:cs typeface="Microsoft Sans Serif"/>
              </a:rPr>
              <a:t>pagan</a:t>
            </a:r>
            <a:r>
              <a:rPr sz="1000" spc="37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a:t>
            </a:r>
            <a:r>
              <a:rPr sz="1000" spc="35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5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endParaRPr sz="1000">
              <a:latin typeface="Microsoft Sans Serif"/>
              <a:cs typeface="Microsoft Sans Serif"/>
            </a:endParaRPr>
          </a:p>
          <a:p>
            <a:pPr marL="12697" marR="8252" algn="just">
              <a:lnSpc>
                <a:spcPts val="1190"/>
              </a:lnSpc>
              <a:spcBef>
                <a:spcPts val="10"/>
              </a:spcBef>
            </a:pPr>
            <a:r>
              <a:rPr sz="1000" spc="-30" dirty="0">
                <a:solidFill>
                  <a:srgbClr val="57585B"/>
                </a:solidFill>
                <a:latin typeface="Microsoft Sans Serif"/>
                <a:cs typeface="Microsoft Sans Serif"/>
              </a:rPr>
              <a:t>requiere por </a:t>
            </a:r>
            <a:r>
              <a:rPr sz="1000" spc="-35" dirty="0">
                <a:solidFill>
                  <a:srgbClr val="57585B"/>
                </a:solidFill>
                <a:latin typeface="Microsoft Sans Serif"/>
                <a:cs typeface="Microsoft Sans Serif"/>
              </a:rPr>
              <a:t>ingredientes </a:t>
            </a:r>
            <a:r>
              <a:rPr sz="1000" spc="-40"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calidad, </a:t>
            </a:r>
            <a:r>
              <a:rPr sz="1000" spc="-35" dirty="0">
                <a:solidFill>
                  <a:srgbClr val="57585B"/>
                </a:solidFill>
                <a:latin typeface="Microsoft Sans Serif"/>
                <a:cs typeface="Microsoft Sans Serif"/>
              </a:rPr>
              <a:t>para poder </a:t>
            </a:r>
            <a:r>
              <a:rPr sz="1000" spc="-30" dirty="0">
                <a:solidFill>
                  <a:srgbClr val="57585B"/>
                </a:solidFill>
                <a:latin typeface="Microsoft Sans Serif"/>
                <a:cs typeface="Microsoft Sans Serif"/>
              </a:rPr>
              <a:t>servir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platos</a:t>
            </a:r>
            <a:r>
              <a:rPr sz="1000" spc="-5" dirty="0">
                <a:solidFill>
                  <a:srgbClr val="57585B"/>
                </a:solidFill>
                <a:latin typeface="Microsoft Sans Serif"/>
                <a:cs typeface="Microsoft Sans Serif"/>
              </a:rPr>
              <a:t> </a:t>
            </a:r>
            <a:r>
              <a:rPr sz="1000" spc="-40"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enfoque</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personal</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está</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garantizado.</a:t>
            </a:r>
            <a:endParaRPr sz="1000">
              <a:latin typeface="Microsoft Sans Serif"/>
              <a:cs typeface="Microsoft Sans Serif"/>
            </a:endParaRPr>
          </a:p>
        </p:txBody>
      </p:sp>
      <p:sp>
        <p:nvSpPr>
          <p:cNvPr id="9" name="object 9"/>
          <p:cNvSpPr txBox="1"/>
          <p:nvPr/>
        </p:nvSpPr>
        <p:spPr>
          <a:xfrm>
            <a:off x="4101465" y="8551926"/>
            <a:ext cx="3018790" cy="660400"/>
          </a:xfrm>
          <a:prstGeom prst="rect">
            <a:avLst/>
          </a:prstGeom>
        </p:spPr>
        <p:txBody>
          <a:bodyPr vert="horz" wrap="square" lIns="0" tIns="12697" rIns="0" bIns="0" rtlCol="0">
            <a:spAutoFit/>
          </a:bodyPr>
          <a:lstStyle/>
          <a:p>
            <a:pPr marL="12697">
              <a:lnSpc>
                <a:spcPts val="1422"/>
              </a:lnSpc>
              <a:spcBef>
                <a:spcPts val="100"/>
              </a:spcBef>
            </a:pPr>
            <a:r>
              <a:rPr sz="1200" spc="-50" dirty="0">
                <a:solidFill>
                  <a:srgbClr val="004448"/>
                </a:solidFill>
                <a:latin typeface="Microsoft Sans Serif"/>
                <a:cs typeface="Microsoft Sans Serif"/>
              </a:rPr>
              <a:t>Uso</a:t>
            </a:r>
            <a:r>
              <a:rPr sz="1200" spc="-10"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20"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2697" marR="5077">
              <a:lnSpc>
                <a:spcPts val="1190"/>
              </a:lnSpc>
              <a:spcBef>
                <a:spcPts val="35"/>
              </a:spcBef>
            </a:pPr>
            <a:r>
              <a:rPr sz="1000" spc="-30" dirty="0">
                <a:solidFill>
                  <a:srgbClr val="57585B"/>
                </a:solidFill>
                <a:latin typeface="Microsoft Sans Serif"/>
                <a:cs typeface="Microsoft Sans Serif"/>
              </a:rPr>
              <a:t>Entrega</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demanda.</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Servicios</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a:t>
            </a:r>
            <a:r>
              <a:rPr sz="1000" spc="140" dirty="0">
                <a:solidFill>
                  <a:srgbClr val="57585B"/>
                </a:solidFill>
                <a:latin typeface="Microsoft Sans Serif"/>
                <a:cs typeface="Microsoft Sans Serif"/>
              </a:rPr>
              <a:t> </a:t>
            </a:r>
            <a:r>
              <a:rPr sz="1000" spc="-25" dirty="0">
                <a:solidFill>
                  <a:srgbClr val="57585B"/>
                </a:solidFill>
                <a:latin typeface="Microsoft Sans Serif"/>
                <a:cs typeface="Microsoft Sans Serif"/>
              </a:rPr>
              <a:t>efectivo.</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Opción</a:t>
            </a:r>
            <a:r>
              <a:rPr sz="1000" spc="14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250" dirty="0">
                <a:solidFill>
                  <a:srgbClr val="57585B"/>
                </a:solidFill>
                <a:latin typeface="Microsoft Sans Serif"/>
                <a:cs typeface="Microsoft Sans Serif"/>
              </a:rPr>
              <a:t> </a:t>
            </a:r>
            <a:r>
              <a:rPr sz="1000" spc="-25" dirty="0">
                <a:solidFill>
                  <a:srgbClr val="57585B"/>
                </a:solidFill>
                <a:latin typeface="Microsoft Sans Serif"/>
                <a:cs typeface="Microsoft Sans Serif"/>
              </a:rPr>
              <a:t>elegir</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menú</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0" dirty="0">
                <a:solidFill>
                  <a:srgbClr val="57585B"/>
                </a:solidFill>
                <a:latin typeface="Microsoft Sans Serif"/>
                <a:cs typeface="Microsoft Sans Serif"/>
              </a:rPr>
              <a:t> sitio</a:t>
            </a:r>
            <a:r>
              <a:rPr sz="1000" spc="200" dirty="0">
                <a:solidFill>
                  <a:srgbClr val="57585B"/>
                </a:solidFill>
                <a:latin typeface="Microsoft Sans Serif"/>
                <a:cs typeface="Microsoft Sans Serif"/>
              </a:rPr>
              <a:t> </a:t>
            </a:r>
            <a:r>
              <a:rPr sz="1000" spc="-40" dirty="0">
                <a:solidFill>
                  <a:srgbClr val="57585B"/>
                </a:solidFill>
                <a:latin typeface="Microsoft Sans Serif"/>
                <a:cs typeface="Microsoft Sans Serif"/>
              </a:rPr>
              <a:t>web</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pedir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online</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endParaRPr sz="1000">
              <a:latin typeface="Microsoft Sans Serif"/>
              <a:cs typeface="Microsoft Sans Serif"/>
            </a:endParaRPr>
          </a:p>
          <a:p>
            <a:pPr marL="12697">
              <a:lnSpc>
                <a:spcPts val="1160"/>
              </a:lnSpc>
            </a:pPr>
            <a:r>
              <a:rPr sz="1000" spc="-25" dirty="0">
                <a:solidFill>
                  <a:srgbClr val="57585B"/>
                </a:solidFill>
                <a:latin typeface="Microsoft Sans Serif"/>
                <a:cs typeface="Microsoft Sans Serif"/>
              </a:rPr>
              <a:t>teléfono.</a:t>
            </a:r>
            <a:endParaRPr sz="1000">
              <a:latin typeface="Microsoft Sans Serif"/>
              <a:cs typeface="Microsoft Sans Serif"/>
            </a:endParaRPr>
          </a:p>
        </p:txBody>
      </p:sp>
      <p:sp>
        <p:nvSpPr>
          <p:cNvPr id="10" name="object 10"/>
          <p:cNvSpPr txBox="1"/>
          <p:nvPr/>
        </p:nvSpPr>
        <p:spPr>
          <a:xfrm>
            <a:off x="4099943" y="9347406"/>
            <a:ext cx="1640205" cy="499109"/>
          </a:xfrm>
          <a:prstGeom prst="rect">
            <a:avLst/>
          </a:prstGeom>
        </p:spPr>
        <p:txBody>
          <a:bodyPr vert="horz" wrap="square" lIns="0" tIns="12697" rIns="0" bIns="0" rtlCol="0">
            <a:spAutoFit/>
          </a:bodyPr>
          <a:lstStyle/>
          <a:p>
            <a:pPr marL="12697">
              <a:lnSpc>
                <a:spcPts val="1387"/>
              </a:lnSpc>
              <a:spcBef>
                <a:spcPts val="100"/>
              </a:spcBef>
            </a:pPr>
            <a:r>
              <a:rPr sz="1200" spc="-10" dirty="0">
                <a:solidFill>
                  <a:srgbClr val="004448"/>
                </a:solidFill>
                <a:latin typeface="Microsoft Sans Serif"/>
                <a:cs typeface="Microsoft Sans Serif"/>
              </a:rPr>
              <a:t>Haz</a:t>
            </a:r>
            <a:r>
              <a:rPr sz="1200" spc="-35" dirty="0">
                <a:solidFill>
                  <a:srgbClr val="004448"/>
                </a:solidFill>
                <a:latin typeface="Microsoft Sans Serif"/>
                <a:cs typeface="Microsoft Sans Serif"/>
              </a:rPr>
              <a:t> </a:t>
            </a:r>
            <a:r>
              <a:rPr sz="1200" spc="-10" dirty="0">
                <a:solidFill>
                  <a:srgbClr val="004448"/>
                </a:solidFill>
                <a:latin typeface="Microsoft Sans Serif"/>
                <a:cs typeface="Microsoft Sans Serif"/>
              </a:rPr>
              <a:t>click</a:t>
            </a:r>
            <a:r>
              <a:rPr sz="1200" spc="-30" dirty="0">
                <a:solidFill>
                  <a:srgbClr val="004448"/>
                </a:solidFill>
                <a:latin typeface="Microsoft Sans Serif"/>
                <a:cs typeface="Microsoft Sans Serif"/>
              </a:rPr>
              <a:t> </a:t>
            </a:r>
            <a:r>
              <a:rPr sz="1200" spc="-15" dirty="0">
                <a:solidFill>
                  <a:srgbClr val="004448"/>
                </a:solidFill>
                <a:latin typeface="Microsoft Sans Serif"/>
                <a:cs typeface="Microsoft Sans Serif"/>
              </a:rPr>
              <a:t>para</a:t>
            </a:r>
            <a:r>
              <a:rPr sz="1200" spc="-20" dirty="0">
                <a:solidFill>
                  <a:srgbClr val="004448"/>
                </a:solidFill>
                <a:latin typeface="Microsoft Sans Serif"/>
                <a:cs typeface="Microsoft Sans Serif"/>
              </a:rPr>
              <a:t> </a:t>
            </a:r>
            <a:r>
              <a:rPr sz="1200" spc="-10" dirty="0">
                <a:solidFill>
                  <a:srgbClr val="004448"/>
                </a:solidFill>
                <a:latin typeface="Microsoft Sans Serif"/>
                <a:cs typeface="Microsoft Sans Serif"/>
              </a:rPr>
              <a:t>ver</a:t>
            </a:r>
            <a:endParaRPr sz="1200">
              <a:latin typeface="Microsoft Sans Serif"/>
              <a:cs typeface="Microsoft Sans Serif"/>
            </a:endParaRPr>
          </a:p>
          <a:p>
            <a:pPr marL="13967">
              <a:lnSpc>
                <a:spcPts val="1145"/>
              </a:lnSpc>
              <a:tabLst>
                <a:tab pos="606242" algn="l"/>
                <a:tab pos="1227083" algn="l"/>
              </a:tabLst>
            </a:pPr>
            <a:r>
              <a:rPr sz="1000" u="sng" spc="-145" dirty="0">
                <a:solidFill>
                  <a:srgbClr val="1F5E9E"/>
                </a:solidFill>
                <a:uFill>
                  <a:solidFill>
                    <a:srgbClr val="1F5E9E"/>
                  </a:solidFill>
                </a:uFill>
                <a:latin typeface="Microsoft Sans Serif"/>
                <a:cs typeface="Microsoft Sans Serif"/>
                <a:hlinkClick r:id="rId2"/>
              </a:rPr>
              <a:t>V</a:t>
            </a:r>
            <a:r>
              <a:rPr sz="1000" u="sng" spc="-55" dirty="0">
                <a:solidFill>
                  <a:srgbClr val="1F5E9E"/>
                </a:solidFill>
                <a:uFill>
                  <a:solidFill>
                    <a:srgbClr val="1F5E9E"/>
                  </a:solidFill>
                </a:uFill>
                <a:latin typeface="Microsoft Sans Serif"/>
                <a:cs typeface="Microsoft Sans Serif"/>
                <a:hlinkClick r:id="rId2"/>
              </a:rPr>
              <a:t>I</a:t>
            </a:r>
            <a:r>
              <a:rPr sz="1000" u="sng" spc="-150" dirty="0">
                <a:solidFill>
                  <a:srgbClr val="1F5E9E"/>
                </a:solidFill>
                <a:uFill>
                  <a:solidFill>
                    <a:srgbClr val="1F5E9E"/>
                  </a:solidFill>
                </a:uFill>
                <a:latin typeface="Microsoft Sans Serif"/>
                <a:cs typeface="Microsoft Sans Serif"/>
                <a:hlinkClick r:id="rId2"/>
              </a:rPr>
              <a:t>D</a:t>
            </a:r>
            <a:r>
              <a:rPr sz="1000" u="sng" spc="-145" dirty="0">
                <a:solidFill>
                  <a:srgbClr val="1F5E9E"/>
                </a:solidFill>
                <a:uFill>
                  <a:solidFill>
                    <a:srgbClr val="1F5E9E"/>
                  </a:solidFill>
                </a:uFill>
                <a:latin typeface="Microsoft Sans Serif"/>
                <a:cs typeface="Microsoft Sans Serif"/>
                <a:hlinkClick r:id="rId2"/>
              </a:rPr>
              <a:t>E</a:t>
            </a:r>
            <a:r>
              <a:rPr sz="1000" u="sng" spc="-175" dirty="0">
                <a:solidFill>
                  <a:srgbClr val="1F5E9E"/>
                </a:solidFill>
                <a:uFill>
                  <a:solidFill>
                    <a:srgbClr val="1F5E9E"/>
                  </a:solidFill>
                </a:uFill>
                <a:latin typeface="Microsoft Sans Serif"/>
                <a:cs typeface="Microsoft Sans Serif"/>
                <a:hlinkClick r:id="rId2"/>
              </a:rPr>
              <a:t>O</a:t>
            </a:r>
            <a:r>
              <a:rPr sz="1000" u="sng" spc="-45" dirty="0">
                <a:solidFill>
                  <a:srgbClr val="1F5E9E"/>
                </a:solidFill>
                <a:uFill>
                  <a:solidFill>
                    <a:srgbClr val="1F5E9E"/>
                  </a:solidFill>
                </a:uFill>
                <a:latin typeface="Microsoft Sans Serif"/>
                <a:cs typeface="Microsoft Sans Serif"/>
                <a:hlinkClick r:id="rId2"/>
              </a:rPr>
              <a:t> </a:t>
            </a:r>
            <a:r>
              <a:rPr sz="1000" u="sng" spc="-125" dirty="0">
                <a:solidFill>
                  <a:srgbClr val="1F5E9E"/>
                </a:solidFill>
                <a:uFill>
                  <a:solidFill>
                    <a:srgbClr val="1F5E9E"/>
                  </a:solidFill>
                </a:uFill>
                <a:latin typeface="Microsoft Sans Serif"/>
                <a:cs typeface="Microsoft Sans Serif"/>
                <a:hlinkClick r:id="rId2"/>
              </a:rPr>
              <a:t>1</a:t>
            </a:r>
            <a:r>
              <a:rPr sz="1000" dirty="0">
                <a:solidFill>
                  <a:srgbClr val="1F5E9E"/>
                </a:solidFill>
                <a:latin typeface="Microsoft Sans Serif"/>
                <a:cs typeface="Microsoft Sans Serif"/>
              </a:rPr>
              <a:t>	</a:t>
            </a:r>
            <a:r>
              <a:rPr sz="1000" u="sng" spc="-145" dirty="0">
                <a:solidFill>
                  <a:srgbClr val="1F5E9E"/>
                </a:solidFill>
                <a:uFill>
                  <a:solidFill>
                    <a:srgbClr val="1F5E9E"/>
                  </a:solidFill>
                </a:uFill>
                <a:latin typeface="Microsoft Sans Serif"/>
                <a:cs typeface="Microsoft Sans Serif"/>
                <a:hlinkClick r:id="rId3"/>
              </a:rPr>
              <a:t>V</a:t>
            </a:r>
            <a:r>
              <a:rPr sz="1000" u="sng" spc="-55" dirty="0">
                <a:solidFill>
                  <a:srgbClr val="1F5E9E"/>
                </a:solidFill>
                <a:uFill>
                  <a:solidFill>
                    <a:srgbClr val="1F5E9E"/>
                  </a:solidFill>
                </a:uFill>
                <a:latin typeface="Microsoft Sans Serif"/>
                <a:cs typeface="Microsoft Sans Serif"/>
                <a:hlinkClick r:id="rId3"/>
              </a:rPr>
              <a:t>I</a:t>
            </a:r>
            <a:r>
              <a:rPr sz="1000" u="sng" spc="-150" dirty="0">
                <a:solidFill>
                  <a:srgbClr val="1F5E9E"/>
                </a:solidFill>
                <a:uFill>
                  <a:solidFill>
                    <a:srgbClr val="1F5E9E"/>
                  </a:solidFill>
                </a:uFill>
                <a:latin typeface="Microsoft Sans Serif"/>
                <a:cs typeface="Microsoft Sans Serif"/>
                <a:hlinkClick r:id="rId3"/>
              </a:rPr>
              <a:t>D</a:t>
            </a:r>
            <a:r>
              <a:rPr sz="1000" u="sng" spc="-135" dirty="0">
                <a:solidFill>
                  <a:srgbClr val="1F5E9E"/>
                </a:solidFill>
                <a:uFill>
                  <a:solidFill>
                    <a:srgbClr val="1F5E9E"/>
                  </a:solidFill>
                </a:uFill>
                <a:latin typeface="Microsoft Sans Serif"/>
                <a:cs typeface="Microsoft Sans Serif"/>
                <a:hlinkClick r:id="rId3"/>
              </a:rPr>
              <a:t>E</a:t>
            </a:r>
            <a:r>
              <a:rPr sz="1000" u="sng" spc="-175" dirty="0">
                <a:solidFill>
                  <a:srgbClr val="1F5E9E"/>
                </a:solidFill>
                <a:uFill>
                  <a:solidFill>
                    <a:srgbClr val="1F5E9E"/>
                  </a:solidFill>
                </a:uFill>
                <a:latin typeface="Microsoft Sans Serif"/>
                <a:cs typeface="Microsoft Sans Serif"/>
                <a:hlinkClick r:id="rId3"/>
              </a:rPr>
              <a:t>O</a:t>
            </a:r>
            <a:r>
              <a:rPr sz="1000" u="sng" spc="-45" dirty="0">
                <a:solidFill>
                  <a:srgbClr val="1F5E9E"/>
                </a:solidFill>
                <a:uFill>
                  <a:solidFill>
                    <a:srgbClr val="1F5E9E"/>
                  </a:solidFill>
                </a:uFill>
                <a:latin typeface="Microsoft Sans Serif"/>
                <a:cs typeface="Microsoft Sans Serif"/>
                <a:hlinkClick r:id="rId3"/>
              </a:rPr>
              <a:t> </a:t>
            </a:r>
            <a:r>
              <a:rPr sz="1000" u="sng" spc="-125" dirty="0">
                <a:solidFill>
                  <a:srgbClr val="1F5E9E"/>
                </a:solidFill>
                <a:uFill>
                  <a:solidFill>
                    <a:srgbClr val="1F5E9E"/>
                  </a:solidFill>
                </a:uFill>
                <a:latin typeface="Microsoft Sans Serif"/>
                <a:cs typeface="Microsoft Sans Serif"/>
                <a:hlinkClick r:id="rId3"/>
              </a:rPr>
              <a:t>2</a:t>
            </a:r>
            <a:r>
              <a:rPr sz="1000" dirty="0">
                <a:solidFill>
                  <a:srgbClr val="1F5E9E"/>
                </a:solidFill>
                <a:latin typeface="Microsoft Sans Serif"/>
                <a:cs typeface="Microsoft Sans Serif"/>
              </a:rPr>
              <a:t>	</a:t>
            </a:r>
            <a:r>
              <a:rPr sz="1000" u="sng" spc="-135" dirty="0">
                <a:solidFill>
                  <a:srgbClr val="1F5E9E"/>
                </a:solidFill>
                <a:uFill>
                  <a:solidFill>
                    <a:srgbClr val="1F5E9E"/>
                  </a:solidFill>
                </a:uFill>
                <a:latin typeface="Microsoft Sans Serif"/>
                <a:cs typeface="Microsoft Sans Serif"/>
                <a:hlinkClick r:id="rId4"/>
              </a:rPr>
              <a:t>V</a:t>
            </a:r>
            <a:r>
              <a:rPr sz="1000" u="sng" spc="-55" dirty="0">
                <a:solidFill>
                  <a:srgbClr val="1F5E9E"/>
                </a:solidFill>
                <a:uFill>
                  <a:solidFill>
                    <a:srgbClr val="1F5E9E"/>
                  </a:solidFill>
                </a:uFill>
                <a:latin typeface="Microsoft Sans Serif"/>
                <a:cs typeface="Microsoft Sans Serif"/>
                <a:hlinkClick r:id="rId4"/>
              </a:rPr>
              <a:t>I</a:t>
            </a:r>
            <a:r>
              <a:rPr sz="1000" u="sng" spc="-160" dirty="0">
                <a:solidFill>
                  <a:srgbClr val="1F5E9E"/>
                </a:solidFill>
                <a:uFill>
                  <a:solidFill>
                    <a:srgbClr val="1F5E9E"/>
                  </a:solidFill>
                </a:uFill>
                <a:latin typeface="Microsoft Sans Serif"/>
                <a:cs typeface="Microsoft Sans Serif"/>
                <a:hlinkClick r:id="rId4"/>
              </a:rPr>
              <a:t>D</a:t>
            </a:r>
            <a:r>
              <a:rPr sz="1000" u="sng" spc="-135" dirty="0">
                <a:solidFill>
                  <a:srgbClr val="1F5E9E"/>
                </a:solidFill>
                <a:uFill>
                  <a:solidFill>
                    <a:srgbClr val="1F5E9E"/>
                  </a:solidFill>
                </a:uFill>
                <a:latin typeface="Microsoft Sans Serif"/>
                <a:cs typeface="Microsoft Sans Serif"/>
                <a:hlinkClick r:id="rId4"/>
              </a:rPr>
              <a:t>E</a:t>
            </a:r>
            <a:r>
              <a:rPr sz="1000" u="sng" spc="-175" dirty="0">
                <a:solidFill>
                  <a:srgbClr val="1F5E9E"/>
                </a:solidFill>
                <a:uFill>
                  <a:solidFill>
                    <a:srgbClr val="1F5E9E"/>
                  </a:solidFill>
                </a:uFill>
                <a:latin typeface="Microsoft Sans Serif"/>
                <a:cs typeface="Microsoft Sans Serif"/>
                <a:hlinkClick r:id="rId4"/>
              </a:rPr>
              <a:t>O</a:t>
            </a:r>
            <a:r>
              <a:rPr sz="1000" u="sng" spc="-35" dirty="0">
                <a:solidFill>
                  <a:srgbClr val="1F5E9E"/>
                </a:solidFill>
                <a:uFill>
                  <a:solidFill>
                    <a:srgbClr val="1F5E9E"/>
                  </a:solidFill>
                </a:uFill>
                <a:latin typeface="Microsoft Sans Serif"/>
                <a:cs typeface="Microsoft Sans Serif"/>
                <a:hlinkClick r:id="rId4"/>
              </a:rPr>
              <a:t> </a:t>
            </a:r>
            <a:r>
              <a:rPr sz="1000" u="sng" spc="-125" dirty="0">
                <a:solidFill>
                  <a:srgbClr val="1F5E9E"/>
                </a:solidFill>
                <a:uFill>
                  <a:solidFill>
                    <a:srgbClr val="1F5E9E"/>
                  </a:solidFill>
                </a:uFill>
                <a:latin typeface="Microsoft Sans Serif"/>
                <a:cs typeface="Microsoft Sans Serif"/>
                <a:hlinkClick r:id="rId4"/>
              </a:rPr>
              <a:t>3</a:t>
            </a:r>
            <a:endParaRPr sz="1000">
              <a:latin typeface="Microsoft Sans Serif"/>
              <a:cs typeface="Microsoft Sans Serif"/>
            </a:endParaRPr>
          </a:p>
          <a:p>
            <a:pPr marL="13967">
              <a:lnSpc>
                <a:spcPts val="1195"/>
              </a:lnSpc>
              <a:tabLst>
                <a:tab pos="545300" algn="l"/>
              </a:tabLst>
            </a:pPr>
            <a:r>
              <a:rPr sz="1000" u="sng" spc="-145" dirty="0">
                <a:solidFill>
                  <a:srgbClr val="1F5E9E"/>
                </a:solidFill>
                <a:uFill>
                  <a:solidFill>
                    <a:srgbClr val="1F5E9E"/>
                  </a:solidFill>
                </a:uFill>
                <a:latin typeface="Microsoft Sans Serif"/>
                <a:cs typeface="Microsoft Sans Serif"/>
                <a:hlinkClick r:id="rId5"/>
              </a:rPr>
              <a:t>V</a:t>
            </a:r>
            <a:r>
              <a:rPr sz="1000" u="sng" spc="-55" dirty="0">
                <a:solidFill>
                  <a:srgbClr val="1F5E9E"/>
                </a:solidFill>
                <a:uFill>
                  <a:solidFill>
                    <a:srgbClr val="1F5E9E"/>
                  </a:solidFill>
                </a:uFill>
                <a:latin typeface="Microsoft Sans Serif"/>
                <a:cs typeface="Microsoft Sans Serif"/>
                <a:hlinkClick r:id="rId5"/>
              </a:rPr>
              <a:t>I</a:t>
            </a:r>
            <a:r>
              <a:rPr sz="1000" u="sng" spc="-150" dirty="0">
                <a:solidFill>
                  <a:srgbClr val="1F5E9E"/>
                </a:solidFill>
                <a:uFill>
                  <a:solidFill>
                    <a:srgbClr val="1F5E9E"/>
                  </a:solidFill>
                </a:uFill>
                <a:latin typeface="Microsoft Sans Serif"/>
                <a:cs typeface="Microsoft Sans Serif"/>
                <a:hlinkClick r:id="rId5"/>
              </a:rPr>
              <a:t>D</a:t>
            </a:r>
            <a:r>
              <a:rPr sz="1000" u="sng" spc="-145" dirty="0">
                <a:solidFill>
                  <a:srgbClr val="1F5E9E"/>
                </a:solidFill>
                <a:uFill>
                  <a:solidFill>
                    <a:srgbClr val="1F5E9E"/>
                  </a:solidFill>
                </a:uFill>
                <a:latin typeface="Microsoft Sans Serif"/>
                <a:cs typeface="Microsoft Sans Serif"/>
                <a:hlinkClick r:id="rId5"/>
              </a:rPr>
              <a:t>E</a:t>
            </a:r>
            <a:r>
              <a:rPr sz="1000" u="sng" spc="-175" dirty="0">
                <a:solidFill>
                  <a:srgbClr val="1F5E9E"/>
                </a:solidFill>
                <a:uFill>
                  <a:solidFill>
                    <a:srgbClr val="1F5E9E"/>
                  </a:solidFill>
                </a:uFill>
                <a:latin typeface="Microsoft Sans Serif"/>
                <a:cs typeface="Microsoft Sans Serif"/>
                <a:hlinkClick r:id="rId5"/>
              </a:rPr>
              <a:t>O</a:t>
            </a:r>
            <a:r>
              <a:rPr sz="1000" u="sng" spc="-30" dirty="0">
                <a:solidFill>
                  <a:srgbClr val="1F5E9E"/>
                </a:solidFill>
                <a:uFill>
                  <a:solidFill>
                    <a:srgbClr val="1F5E9E"/>
                  </a:solidFill>
                </a:uFill>
                <a:latin typeface="Microsoft Sans Serif"/>
                <a:cs typeface="Microsoft Sans Serif"/>
                <a:hlinkClick r:id="rId5"/>
              </a:rPr>
              <a:t> </a:t>
            </a:r>
            <a:r>
              <a:rPr sz="1000" u="sng" spc="-125" dirty="0">
                <a:solidFill>
                  <a:srgbClr val="1F5E9E"/>
                </a:solidFill>
                <a:uFill>
                  <a:solidFill>
                    <a:srgbClr val="1F5E9E"/>
                  </a:solidFill>
                </a:uFill>
                <a:latin typeface="Microsoft Sans Serif"/>
                <a:cs typeface="Microsoft Sans Serif"/>
                <a:hlinkClick r:id="rId5"/>
              </a:rPr>
              <a:t>6</a:t>
            </a:r>
            <a:r>
              <a:rPr sz="1000" dirty="0">
                <a:solidFill>
                  <a:srgbClr val="1F5E9E"/>
                </a:solidFill>
                <a:latin typeface="Microsoft Sans Serif"/>
                <a:cs typeface="Microsoft Sans Serif"/>
              </a:rPr>
              <a:t>	</a:t>
            </a:r>
            <a:r>
              <a:rPr sz="1000" u="sng" spc="-50" dirty="0">
                <a:solidFill>
                  <a:srgbClr val="1F5E9E"/>
                </a:solidFill>
                <a:uFill>
                  <a:solidFill>
                    <a:srgbClr val="1F5E9E"/>
                  </a:solidFill>
                </a:uFill>
                <a:latin typeface="Microsoft Sans Serif"/>
                <a:cs typeface="Microsoft Sans Serif"/>
                <a:hlinkClick r:id="rId2"/>
              </a:rPr>
              <a:t> </a:t>
            </a:r>
            <a:r>
              <a:rPr sz="1000" u="sng" spc="55" dirty="0">
                <a:solidFill>
                  <a:srgbClr val="1F5E9E"/>
                </a:solidFill>
                <a:uFill>
                  <a:solidFill>
                    <a:srgbClr val="1F5E9E"/>
                  </a:solidFill>
                </a:uFill>
                <a:latin typeface="Microsoft Sans Serif"/>
                <a:cs typeface="Microsoft Sans Serif"/>
                <a:hlinkClick r:id="rId2"/>
              </a:rPr>
              <a:t> </a:t>
            </a:r>
            <a:r>
              <a:rPr sz="1000" u="sng" spc="-145" dirty="0">
                <a:solidFill>
                  <a:srgbClr val="1F5E9E"/>
                </a:solidFill>
                <a:uFill>
                  <a:solidFill>
                    <a:srgbClr val="1F5E9E"/>
                  </a:solidFill>
                </a:uFill>
                <a:latin typeface="Microsoft Sans Serif"/>
                <a:cs typeface="Microsoft Sans Serif"/>
                <a:hlinkClick r:id="rId2"/>
              </a:rPr>
              <a:t>V</a:t>
            </a:r>
            <a:r>
              <a:rPr sz="1000" u="sng" spc="-55" dirty="0">
                <a:solidFill>
                  <a:srgbClr val="1F5E9E"/>
                </a:solidFill>
                <a:uFill>
                  <a:solidFill>
                    <a:srgbClr val="1F5E9E"/>
                  </a:solidFill>
                </a:uFill>
                <a:latin typeface="Microsoft Sans Serif"/>
                <a:cs typeface="Microsoft Sans Serif"/>
                <a:hlinkClick r:id="rId2"/>
              </a:rPr>
              <a:t>I</a:t>
            </a:r>
            <a:r>
              <a:rPr sz="1000" u="sng" spc="-150" dirty="0">
                <a:solidFill>
                  <a:srgbClr val="1F5E9E"/>
                </a:solidFill>
                <a:uFill>
                  <a:solidFill>
                    <a:srgbClr val="1F5E9E"/>
                  </a:solidFill>
                </a:uFill>
                <a:latin typeface="Microsoft Sans Serif"/>
                <a:cs typeface="Microsoft Sans Serif"/>
                <a:hlinkClick r:id="rId2"/>
              </a:rPr>
              <a:t>D</a:t>
            </a:r>
            <a:r>
              <a:rPr sz="1000" u="sng" spc="-145" dirty="0">
                <a:solidFill>
                  <a:srgbClr val="1F5E9E"/>
                </a:solidFill>
                <a:uFill>
                  <a:solidFill>
                    <a:srgbClr val="1F5E9E"/>
                  </a:solidFill>
                </a:uFill>
                <a:latin typeface="Microsoft Sans Serif"/>
                <a:cs typeface="Microsoft Sans Serif"/>
                <a:hlinkClick r:id="rId2"/>
              </a:rPr>
              <a:t>E</a:t>
            </a:r>
            <a:r>
              <a:rPr sz="1000" u="sng" spc="-175" dirty="0">
                <a:solidFill>
                  <a:srgbClr val="1F5E9E"/>
                </a:solidFill>
                <a:uFill>
                  <a:solidFill>
                    <a:srgbClr val="1F5E9E"/>
                  </a:solidFill>
                </a:uFill>
                <a:latin typeface="Microsoft Sans Serif"/>
                <a:cs typeface="Microsoft Sans Serif"/>
                <a:hlinkClick r:id="rId2"/>
              </a:rPr>
              <a:t>O</a:t>
            </a:r>
            <a:r>
              <a:rPr sz="1000" u="sng" spc="-35" dirty="0">
                <a:solidFill>
                  <a:srgbClr val="1F5E9E"/>
                </a:solidFill>
                <a:uFill>
                  <a:solidFill>
                    <a:srgbClr val="1F5E9E"/>
                  </a:solidFill>
                </a:uFill>
                <a:latin typeface="Microsoft Sans Serif"/>
                <a:cs typeface="Microsoft Sans Serif"/>
                <a:hlinkClick r:id="rId2"/>
              </a:rPr>
              <a:t> </a:t>
            </a:r>
            <a:r>
              <a:rPr sz="1000" u="sng" spc="-125" dirty="0">
                <a:solidFill>
                  <a:srgbClr val="1F5E9E"/>
                </a:solidFill>
                <a:uFill>
                  <a:solidFill>
                    <a:srgbClr val="1F5E9E"/>
                  </a:solidFill>
                </a:uFill>
                <a:latin typeface="Microsoft Sans Serif"/>
                <a:cs typeface="Microsoft Sans Serif"/>
                <a:hlinkClick r:id="rId2"/>
              </a:rPr>
              <a:t>7</a:t>
            </a:r>
            <a:endParaRPr sz="1000">
              <a:latin typeface="Microsoft Sans Serif"/>
              <a:cs typeface="Microsoft Sans Serif"/>
            </a:endParaRPr>
          </a:p>
        </p:txBody>
      </p:sp>
      <p:sp>
        <p:nvSpPr>
          <p:cNvPr id="11" name="object 11"/>
          <p:cNvSpPr txBox="1"/>
          <p:nvPr/>
        </p:nvSpPr>
        <p:spPr>
          <a:xfrm>
            <a:off x="5935217" y="9518094"/>
            <a:ext cx="425450" cy="166157"/>
          </a:xfrm>
          <a:prstGeom prst="rect">
            <a:avLst/>
          </a:prstGeom>
        </p:spPr>
        <p:txBody>
          <a:bodyPr vert="horz" wrap="square" lIns="0" tIns="12062" rIns="0" bIns="0" rtlCol="0">
            <a:spAutoFit/>
          </a:bodyPr>
          <a:lstStyle/>
          <a:p>
            <a:pPr marL="12697">
              <a:spcBef>
                <a:spcPts val="95"/>
              </a:spcBef>
            </a:pPr>
            <a:r>
              <a:rPr sz="1000" u="sng" spc="-135" dirty="0">
                <a:solidFill>
                  <a:srgbClr val="1F5E9E"/>
                </a:solidFill>
                <a:uFill>
                  <a:solidFill>
                    <a:srgbClr val="1F5E9E"/>
                  </a:solidFill>
                </a:uFill>
                <a:latin typeface="Microsoft Sans Serif"/>
                <a:cs typeface="Microsoft Sans Serif"/>
                <a:hlinkClick r:id="rId6"/>
              </a:rPr>
              <a:t>V</a:t>
            </a:r>
            <a:r>
              <a:rPr sz="1000" u="sng" spc="-55" dirty="0">
                <a:solidFill>
                  <a:srgbClr val="1F5E9E"/>
                </a:solidFill>
                <a:uFill>
                  <a:solidFill>
                    <a:srgbClr val="1F5E9E"/>
                  </a:solidFill>
                </a:uFill>
                <a:latin typeface="Microsoft Sans Serif"/>
                <a:cs typeface="Microsoft Sans Serif"/>
                <a:hlinkClick r:id="rId6"/>
              </a:rPr>
              <a:t>I</a:t>
            </a:r>
            <a:r>
              <a:rPr sz="1000" u="sng" spc="-160" dirty="0">
                <a:solidFill>
                  <a:srgbClr val="1F5E9E"/>
                </a:solidFill>
                <a:uFill>
                  <a:solidFill>
                    <a:srgbClr val="1F5E9E"/>
                  </a:solidFill>
                </a:uFill>
                <a:latin typeface="Microsoft Sans Serif"/>
                <a:cs typeface="Microsoft Sans Serif"/>
                <a:hlinkClick r:id="rId6"/>
              </a:rPr>
              <a:t>D</a:t>
            </a:r>
            <a:r>
              <a:rPr sz="1000" u="sng" spc="-135" dirty="0">
                <a:solidFill>
                  <a:srgbClr val="1F5E9E"/>
                </a:solidFill>
                <a:uFill>
                  <a:solidFill>
                    <a:srgbClr val="1F5E9E"/>
                  </a:solidFill>
                </a:uFill>
                <a:latin typeface="Microsoft Sans Serif"/>
                <a:cs typeface="Microsoft Sans Serif"/>
                <a:hlinkClick r:id="rId6"/>
              </a:rPr>
              <a:t>E</a:t>
            </a:r>
            <a:r>
              <a:rPr sz="1000" u="sng" spc="-175" dirty="0">
                <a:solidFill>
                  <a:srgbClr val="1F5E9E"/>
                </a:solidFill>
                <a:uFill>
                  <a:solidFill>
                    <a:srgbClr val="1F5E9E"/>
                  </a:solidFill>
                </a:uFill>
                <a:latin typeface="Microsoft Sans Serif"/>
                <a:cs typeface="Microsoft Sans Serif"/>
                <a:hlinkClick r:id="rId6"/>
              </a:rPr>
              <a:t>O</a:t>
            </a:r>
            <a:r>
              <a:rPr sz="1000" u="sng" spc="-35" dirty="0">
                <a:solidFill>
                  <a:srgbClr val="1F5E9E"/>
                </a:solidFill>
                <a:uFill>
                  <a:solidFill>
                    <a:srgbClr val="1F5E9E"/>
                  </a:solidFill>
                </a:uFill>
                <a:latin typeface="Microsoft Sans Serif"/>
                <a:cs typeface="Microsoft Sans Serif"/>
                <a:hlinkClick r:id="rId6"/>
              </a:rPr>
              <a:t> </a:t>
            </a:r>
            <a:r>
              <a:rPr sz="1000" u="sng" spc="-125" dirty="0">
                <a:solidFill>
                  <a:srgbClr val="1F5E9E"/>
                </a:solidFill>
                <a:uFill>
                  <a:solidFill>
                    <a:srgbClr val="1F5E9E"/>
                  </a:solidFill>
                </a:uFill>
                <a:latin typeface="Microsoft Sans Serif"/>
                <a:cs typeface="Microsoft Sans Serif"/>
                <a:hlinkClick r:id="rId6"/>
              </a:rPr>
              <a:t>4</a:t>
            </a:r>
            <a:endParaRPr sz="1000">
              <a:latin typeface="Microsoft Sans Serif"/>
              <a:cs typeface="Microsoft Sans Serif"/>
            </a:endParaRPr>
          </a:p>
        </p:txBody>
      </p:sp>
      <p:sp>
        <p:nvSpPr>
          <p:cNvPr id="12" name="object 12"/>
          <p:cNvSpPr txBox="1"/>
          <p:nvPr/>
        </p:nvSpPr>
        <p:spPr>
          <a:xfrm>
            <a:off x="6529578" y="9518094"/>
            <a:ext cx="424180" cy="166157"/>
          </a:xfrm>
          <a:prstGeom prst="rect">
            <a:avLst/>
          </a:prstGeom>
        </p:spPr>
        <p:txBody>
          <a:bodyPr vert="horz" wrap="square" lIns="0" tIns="12062" rIns="0" bIns="0" rtlCol="0">
            <a:spAutoFit/>
          </a:bodyPr>
          <a:lstStyle/>
          <a:p>
            <a:pPr marL="12697">
              <a:spcBef>
                <a:spcPts val="95"/>
              </a:spcBef>
            </a:pPr>
            <a:r>
              <a:rPr sz="1000" u="sng" spc="-145" dirty="0">
                <a:solidFill>
                  <a:srgbClr val="1F5E9E"/>
                </a:solidFill>
                <a:uFill>
                  <a:solidFill>
                    <a:srgbClr val="1F5E9E"/>
                  </a:solidFill>
                </a:uFill>
                <a:latin typeface="Microsoft Sans Serif"/>
                <a:cs typeface="Microsoft Sans Serif"/>
                <a:hlinkClick r:id="rId7"/>
              </a:rPr>
              <a:t>V</a:t>
            </a:r>
            <a:r>
              <a:rPr sz="1000" u="sng" spc="-55" dirty="0">
                <a:solidFill>
                  <a:srgbClr val="1F5E9E"/>
                </a:solidFill>
                <a:uFill>
                  <a:solidFill>
                    <a:srgbClr val="1F5E9E"/>
                  </a:solidFill>
                </a:uFill>
                <a:latin typeface="Microsoft Sans Serif"/>
                <a:cs typeface="Microsoft Sans Serif"/>
                <a:hlinkClick r:id="rId7"/>
              </a:rPr>
              <a:t>I</a:t>
            </a:r>
            <a:r>
              <a:rPr sz="1000" u="sng" spc="-150" dirty="0">
                <a:solidFill>
                  <a:srgbClr val="1F5E9E"/>
                </a:solidFill>
                <a:uFill>
                  <a:solidFill>
                    <a:srgbClr val="1F5E9E"/>
                  </a:solidFill>
                </a:uFill>
                <a:latin typeface="Microsoft Sans Serif"/>
                <a:cs typeface="Microsoft Sans Serif"/>
                <a:hlinkClick r:id="rId7"/>
              </a:rPr>
              <a:t>D</a:t>
            </a:r>
            <a:r>
              <a:rPr sz="1000" u="sng" spc="-135" dirty="0">
                <a:solidFill>
                  <a:srgbClr val="1F5E9E"/>
                </a:solidFill>
                <a:uFill>
                  <a:solidFill>
                    <a:srgbClr val="1F5E9E"/>
                  </a:solidFill>
                </a:uFill>
                <a:latin typeface="Microsoft Sans Serif"/>
                <a:cs typeface="Microsoft Sans Serif"/>
                <a:hlinkClick r:id="rId7"/>
              </a:rPr>
              <a:t>E</a:t>
            </a:r>
            <a:r>
              <a:rPr sz="1000" u="sng" spc="-175" dirty="0">
                <a:solidFill>
                  <a:srgbClr val="1F5E9E"/>
                </a:solidFill>
                <a:uFill>
                  <a:solidFill>
                    <a:srgbClr val="1F5E9E"/>
                  </a:solidFill>
                </a:uFill>
                <a:latin typeface="Microsoft Sans Serif"/>
                <a:cs typeface="Microsoft Sans Serif"/>
                <a:hlinkClick r:id="rId7"/>
              </a:rPr>
              <a:t>O</a:t>
            </a:r>
            <a:r>
              <a:rPr sz="1000" u="sng" spc="-40" dirty="0">
                <a:solidFill>
                  <a:srgbClr val="1F5E9E"/>
                </a:solidFill>
                <a:uFill>
                  <a:solidFill>
                    <a:srgbClr val="1F5E9E"/>
                  </a:solidFill>
                </a:uFill>
                <a:latin typeface="Microsoft Sans Serif"/>
                <a:cs typeface="Microsoft Sans Serif"/>
                <a:hlinkClick r:id="rId7"/>
              </a:rPr>
              <a:t> </a:t>
            </a:r>
            <a:r>
              <a:rPr sz="1000" u="sng" spc="-125" dirty="0">
                <a:solidFill>
                  <a:srgbClr val="1F5E9E"/>
                </a:solidFill>
                <a:uFill>
                  <a:solidFill>
                    <a:srgbClr val="1F5E9E"/>
                  </a:solidFill>
                </a:uFill>
                <a:latin typeface="Microsoft Sans Serif"/>
                <a:cs typeface="Microsoft Sans Serif"/>
                <a:hlinkClick r:id="rId7"/>
              </a:rPr>
              <a:t>5</a:t>
            </a:r>
            <a:endParaRPr sz="1000">
              <a:latin typeface="Microsoft Sans Serif"/>
              <a:cs typeface="Microsoft Sans Serif"/>
            </a:endParaRPr>
          </a:p>
        </p:txBody>
      </p:sp>
      <p:sp>
        <p:nvSpPr>
          <p:cNvPr id="13" name="object 13"/>
          <p:cNvSpPr txBox="1"/>
          <p:nvPr/>
        </p:nvSpPr>
        <p:spPr>
          <a:xfrm>
            <a:off x="7304026" y="9981386"/>
            <a:ext cx="123189" cy="119962"/>
          </a:xfrm>
          <a:prstGeom prst="rect">
            <a:avLst/>
          </a:prstGeom>
        </p:spPr>
        <p:txBody>
          <a:bodyPr vert="horz" wrap="square" lIns="0" tIns="12062" rIns="0" bIns="0" rtlCol="0">
            <a:spAutoFit/>
          </a:bodyPr>
          <a:lstStyle/>
          <a:p>
            <a:pPr marL="12697">
              <a:spcBef>
                <a:spcPts val="95"/>
              </a:spcBef>
            </a:pPr>
            <a:r>
              <a:rPr sz="700" spc="-10" dirty="0">
                <a:solidFill>
                  <a:srgbClr val="004448"/>
                </a:solidFill>
                <a:latin typeface="Microsoft Sans Serif"/>
                <a:cs typeface="Microsoft Sans Serif"/>
              </a:rPr>
              <a:t>64</a:t>
            </a:r>
            <a:endParaRPr sz="700">
              <a:latin typeface="Microsoft Sans Serif"/>
              <a:cs typeface="Microsoft Sans Serif"/>
            </a:endParaRPr>
          </a:p>
        </p:txBody>
      </p:sp>
      <p:pic>
        <p:nvPicPr>
          <p:cNvPr id="14" name="object 14"/>
          <p:cNvPicPr/>
          <p:nvPr/>
        </p:nvPicPr>
        <p:blipFill>
          <a:blip r:embed="rId8" cstate="screen">
            <a:extLst>
              <a:ext uri="{28A0092B-C50C-407E-A947-70E740481C1C}">
                <a14:useLocalDpi xmlns:a14="http://schemas.microsoft.com/office/drawing/2010/main"/>
              </a:ext>
            </a:extLst>
          </a:blip>
          <a:stretch>
            <a:fillRect/>
          </a:stretch>
        </p:blipFill>
        <p:spPr>
          <a:xfrm>
            <a:off x="3822068" y="8566406"/>
            <a:ext cx="213995" cy="185927"/>
          </a:xfrm>
          <a:prstGeom prst="rect">
            <a:avLst/>
          </a:prstGeom>
        </p:spPr>
      </p:pic>
      <p:pic>
        <p:nvPicPr>
          <p:cNvPr id="15" name="object 15"/>
          <p:cNvPicPr/>
          <p:nvPr/>
        </p:nvPicPr>
        <p:blipFill>
          <a:blip r:embed="rId9" cstate="screen">
            <a:extLst>
              <a:ext uri="{28A0092B-C50C-407E-A947-70E740481C1C}">
                <a14:useLocalDpi xmlns:a14="http://schemas.microsoft.com/office/drawing/2010/main"/>
              </a:ext>
            </a:extLst>
          </a:blip>
          <a:stretch>
            <a:fillRect/>
          </a:stretch>
        </p:blipFill>
        <p:spPr>
          <a:xfrm>
            <a:off x="3822068" y="9371901"/>
            <a:ext cx="213995" cy="175958"/>
          </a:xfrm>
          <a:prstGeom prst="rect">
            <a:avLst/>
          </a:prstGeom>
        </p:spPr>
      </p:pic>
      <p:sp>
        <p:nvSpPr>
          <p:cNvPr id="16" name="object 16"/>
          <p:cNvSpPr/>
          <p:nvPr/>
        </p:nvSpPr>
        <p:spPr>
          <a:xfrm>
            <a:off x="7149468" y="9839400"/>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7" name="object 17"/>
          <p:cNvGrpSpPr/>
          <p:nvPr/>
        </p:nvGrpSpPr>
        <p:grpSpPr>
          <a:xfrm>
            <a:off x="4582" y="9283448"/>
            <a:ext cx="2945765" cy="1057275"/>
            <a:chOff x="4582" y="9283445"/>
            <a:chExt cx="2945765" cy="1057275"/>
          </a:xfrm>
        </p:grpSpPr>
        <p:pic>
          <p:nvPicPr>
            <p:cNvPr id="18" name="object 18"/>
            <p:cNvPicPr/>
            <p:nvPr/>
          </p:nvPicPr>
          <p:blipFill>
            <a:blip r:embed="rId10" cstate="screen">
              <a:extLst>
                <a:ext uri="{28A0092B-C50C-407E-A947-70E740481C1C}">
                  <a14:useLocalDpi xmlns:a14="http://schemas.microsoft.com/office/drawing/2010/main"/>
                </a:ext>
              </a:extLst>
            </a:blip>
            <a:stretch>
              <a:fillRect/>
            </a:stretch>
          </p:blipFill>
          <p:spPr>
            <a:xfrm>
              <a:off x="214160" y="9982338"/>
              <a:ext cx="161886" cy="101448"/>
            </a:xfrm>
            <a:prstGeom prst="rect">
              <a:avLst/>
            </a:prstGeom>
          </p:spPr>
        </p:pic>
        <p:sp>
          <p:nvSpPr>
            <p:cNvPr id="19" name="object 19"/>
            <p:cNvSpPr/>
            <p:nvPr/>
          </p:nvSpPr>
          <p:spPr>
            <a:xfrm>
              <a:off x="144970" y="10033799"/>
              <a:ext cx="262890" cy="249554"/>
            </a:xfrm>
            <a:custGeom>
              <a:avLst/>
              <a:gdLst/>
              <a:ahLst/>
              <a:cxnLst/>
              <a:rect l="l" t="t" r="r" b="b"/>
              <a:pathLst>
                <a:path w="262890" h="249554">
                  <a:moveTo>
                    <a:pt x="139725" y="0"/>
                  </a:moveTo>
                  <a:lnTo>
                    <a:pt x="131000" y="990"/>
                  </a:lnTo>
                  <a:lnTo>
                    <a:pt x="122936" y="4419"/>
                  </a:lnTo>
                  <a:lnTo>
                    <a:pt x="117563" y="10299"/>
                  </a:lnTo>
                  <a:lnTo>
                    <a:pt x="75907" y="93611"/>
                  </a:lnTo>
                  <a:lnTo>
                    <a:pt x="69189" y="95084"/>
                  </a:lnTo>
                  <a:lnTo>
                    <a:pt x="59118" y="92138"/>
                  </a:lnTo>
                  <a:lnTo>
                    <a:pt x="56426" y="90182"/>
                  </a:lnTo>
                  <a:lnTo>
                    <a:pt x="49047" y="73024"/>
                  </a:lnTo>
                  <a:lnTo>
                    <a:pt x="47028" y="66166"/>
                  </a:lnTo>
                  <a:lnTo>
                    <a:pt x="40309" y="62242"/>
                  </a:lnTo>
                  <a:lnTo>
                    <a:pt x="32918" y="60286"/>
                  </a:lnTo>
                  <a:lnTo>
                    <a:pt x="20154" y="58813"/>
                  </a:lnTo>
                  <a:lnTo>
                    <a:pt x="8064" y="61760"/>
                  </a:lnTo>
                  <a:lnTo>
                    <a:pt x="673" y="68122"/>
                  </a:lnTo>
                  <a:lnTo>
                    <a:pt x="0" y="77927"/>
                  </a:lnTo>
                  <a:lnTo>
                    <a:pt x="36283" y="213690"/>
                  </a:lnTo>
                  <a:lnTo>
                    <a:pt x="168617" y="249466"/>
                  </a:lnTo>
                  <a:lnTo>
                    <a:pt x="170624" y="248475"/>
                  </a:lnTo>
                  <a:lnTo>
                    <a:pt x="191452" y="215150"/>
                  </a:lnTo>
                  <a:lnTo>
                    <a:pt x="222351" y="198488"/>
                  </a:lnTo>
                  <a:lnTo>
                    <a:pt x="243179" y="183794"/>
                  </a:lnTo>
                  <a:lnTo>
                    <a:pt x="255943" y="169087"/>
                  </a:lnTo>
                  <a:lnTo>
                    <a:pt x="262661" y="153898"/>
                  </a:lnTo>
                  <a:lnTo>
                    <a:pt x="261988" y="139191"/>
                  </a:lnTo>
                  <a:lnTo>
                    <a:pt x="254596" y="129387"/>
                  </a:lnTo>
                  <a:lnTo>
                    <a:pt x="244525" y="122529"/>
                  </a:lnTo>
                  <a:lnTo>
                    <a:pt x="235115" y="118605"/>
                  </a:lnTo>
                  <a:lnTo>
                    <a:pt x="231762" y="117627"/>
                  </a:lnTo>
                  <a:lnTo>
                    <a:pt x="199517" y="95084"/>
                  </a:lnTo>
                  <a:lnTo>
                    <a:pt x="187426" y="94106"/>
                  </a:lnTo>
                  <a:lnTo>
                    <a:pt x="186080" y="93116"/>
                  </a:lnTo>
                  <a:lnTo>
                    <a:pt x="186080" y="92138"/>
                  </a:lnTo>
                  <a:lnTo>
                    <a:pt x="182041" y="85280"/>
                  </a:lnTo>
                  <a:lnTo>
                    <a:pt x="144424" y="70573"/>
                  </a:lnTo>
                  <a:lnTo>
                    <a:pt x="143090" y="69100"/>
                  </a:lnTo>
                  <a:lnTo>
                    <a:pt x="165925" y="23037"/>
                  </a:lnTo>
                  <a:lnTo>
                    <a:pt x="166598" y="16179"/>
                  </a:lnTo>
                  <a:lnTo>
                    <a:pt x="163906" y="9804"/>
                  </a:lnTo>
                  <a:lnTo>
                    <a:pt x="157861" y="4902"/>
                  </a:lnTo>
                  <a:lnTo>
                    <a:pt x="149136" y="1473"/>
                  </a:lnTo>
                  <a:lnTo>
                    <a:pt x="139725" y="0"/>
                  </a:lnTo>
                  <a:close/>
                </a:path>
              </a:pathLst>
            </a:custGeom>
            <a:solidFill>
              <a:srgbClr val="CC912F"/>
            </a:solidFill>
          </p:spPr>
          <p:txBody>
            <a:bodyPr wrap="square" lIns="0" tIns="0" rIns="0" bIns="0" rtlCol="0"/>
            <a:lstStyle/>
            <a:p>
              <a:endParaRPr/>
            </a:p>
          </p:txBody>
        </p:sp>
        <p:sp>
          <p:nvSpPr>
            <p:cNvPr id="20" name="object 20"/>
            <p:cNvSpPr/>
            <p:nvPr/>
          </p:nvSpPr>
          <p:spPr>
            <a:xfrm>
              <a:off x="4582" y="9283445"/>
              <a:ext cx="2945765" cy="1057275"/>
            </a:xfrm>
            <a:custGeom>
              <a:avLst/>
              <a:gdLst/>
              <a:ahLst/>
              <a:cxnLst/>
              <a:rect l="l" t="t" r="r" b="b"/>
              <a:pathLst>
                <a:path w="2945765" h="1057275">
                  <a:moveTo>
                    <a:pt x="2944865" y="15747"/>
                  </a:moveTo>
                  <a:lnTo>
                    <a:pt x="1006947" y="15747"/>
                  </a:lnTo>
                  <a:lnTo>
                    <a:pt x="2922767" y="21081"/>
                  </a:lnTo>
                  <a:lnTo>
                    <a:pt x="2920100" y="39750"/>
                  </a:lnTo>
                  <a:lnTo>
                    <a:pt x="2907273" y="105917"/>
                  </a:lnTo>
                  <a:lnTo>
                    <a:pt x="2896605" y="150977"/>
                  </a:lnTo>
                  <a:lnTo>
                    <a:pt x="2881111" y="202920"/>
                  </a:lnTo>
                  <a:lnTo>
                    <a:pt x="2864347" y="252920"/>
                  </a:lnTo>
                  <a:lnTo>
                    <a:pt x="2846186" y="300939"/>
                  </a:lnTo>
                  <a:lnTo>
                    <a:pt x="2826755" y="346519"/>
                  </a:lnTo>
                  <a:lnTo>
                    <a:pt x="2806562" y="389648"/>
                  </a:lnTo>
                  <a:lnTo>
                    <a:pt x="2785734" y="430326"/>
                  </a:lnTo>
                  <a:lnTo>
                    <a:pt x="2764906" y="468071"/>
                  </a:lnTo>
                  <a:lnTo>
                    <a:pt x="2744078" y="503847"/>
                  </a:lnTo>
                  <a:lnTo>
                    <a:pt x="2723250" y="536676"/>
                  </a:lnTo>
                  <a:lnTo>
                    <a:pt x="2683626" y="594994"/>
                  </a:lnTo>
                  <a:lnTo>
                    <a:pt x="2637271" y="654303"/>
                  </a:lnTo>
                  <a:lnTo>
                    <a:pt x="2609077" y="688111"/>
                  </a:lnTo>
                  <a:lnTo>
                    <a:pt x="2579486" y="720953"/>
                  </a:lnTo>
                  <a:lnTo>
                    <a:pt x="2548625" y="752805"/>
                  </a:lnTo>
                  <a:lnTo>
                    <a:pt x="2517002" y="783196"/>
                  </a:lnTo>
                  <a:lnTo>
                    <a:pt x="2484109" y="813092"/>
                  </a:lnTo>
                  <a:lnTo>
                    <a:pt x="2450454" y="842009"/>
                  </a:lnTo>
                  <a:lnTo>
                    <a:pt x="2415529" y="869454"/>
                  </a:lnTo>
                  <a:lnTo>
                    <a:pt x="2379969" y="896404"/>
                  </a:lnTo>
                  <a:lnTo>
                    <a:pt x="2343012" y="921892"/>
                  </a:lnTo>
                  <a:lnTo>
                    <a:pt x="2304785" y="946886"/>
                  </a:lnTo>
                  <a:lnTo>
                    <a:pt x="2265796" y="970406"/>
                  </a:lnTo>
                  <a:lnTo>
                    <a:pt x="2226172" y="992949"/>
                  </a:lnTo>
                  <a:lnTo>
                    <a:pt x="2185151" y="1014514"/>
                  </a:lnTo>
                  <a:lnTo>
                    <a:pt x="2143495" y="1035100"/>
                  </a:lnTo>
                  <a:lnTo>
                    <a:pt x="2101204" y="1054214"/>
                  </a:lnTo>
                  <a:lnTo>
                    <a:pt x="2095108" y="1056665"/>
                  </a:lnTo>
                  <a:lnTo>
                    <a:pt x="2136129" y="1056665"/>
                  </a:lnTo>
                  <a:lnTo>
                    <a:pt x="2197978" y="1027264"/>
                  </a:lnTo>
                  <a:lnTo>
                    <a:pt x="2238872" y="1005204"/>
                  </a:lnTo>
                  <a:lnTo>
                    <a:pt x="2279893" y="982167"/>
                  </a:lnTo>
                  <a:lnTo>
                    <a:pt x="2318882" y="958164"/>
                  </a:lnTo>
                  <a:lnTo>
                    <a:pt x="2357109" y="933157"/>
                  </a:lnTo>
                  <a:lnTo>
                    <a:pt x="2394701" y="907186"/>
                  </a:lnTo>
                  <a:lnTo>
                    <a:pt x="2431023" y="880236"/>
                  </a:lnTo>
                  <a:lnTo>
                    <a:pt x="2466583" y="851814"/>
                  </a:lnTo>
                  <a:lnTo>
                    <a:pt x="2500873" y="822896"/>
                  </a:lnTo>
                  <a:lnTo>
                    <a:pt x="2533766" y="792505"/>
                  </a:lnTo>
                  <a:lnTo>
                    <a:pt x="2566024" y="761631"/>
                  </a:lnTo>
                  <a:lnTo>
                    <a:pt x="2597012" y="729284"/>
                  </a:lnTo>
                  <a:lnTo>
                    <a:pt x="2627238" y="695959"/>
                  </a:lnTo>
                  <a:lnTo>
                    <a:pt x="2656067" y="662139"/>
                  </a:lnTo>
                  <a:lnTo>
                    <a:pt x="2683626" y="626859"/>
                  </a:lnTo>
                  <a:lnTo>
                    <a:pt x="2712455" y="587654"/>
                  </a:lnTo>
                  <a:lnTo>
                    <a:pt x="2739379" y="547954"/>
                  </a:lnTo>
                  <a:lnTo>
                    <a:pt x="2764271" y="509231"/>
                  </a:lnTo>
                  <a:lnTo>
                    <a:pt x="2786369" y="470522"/>
                  </a:lnTo>
                  <a:lnTo>
                    <a:pt x="2807197" y="433273"/>
                  </a:lnTo>
                  <a:lnTo>
                    <a:pt x="2825358" y="396506"/>
                  </a:lnTo>
                  <a:lnTo>
                    <a:pt x="2842122" y="360730"/>
                  </a:lnTo>
                  <a:lnTo>
                    <a:pt x="2871078" y="293598"/>
                  </a:lnTo>
                  <a:lnTo>
                    <a:pt x="2893176" y="232816"/>
                  </a:lnTo>
                  <a:lnTo>
                    <a:pt x="2920100" y="142151"/>
                  </a:lnTo>
                  <a:lnTo>
                    <a:pt x="2932165" y="89280"/>
                  </a:lnTo>
                  <a:lnTo>
                    <a:pt x="2940166" y="49021"/>
                  </a:lnTo>
                  <a:lnTo>
                    <a:pt x="2943595" y="23113"/>
                  </a:lnTo>
                  <a:lnTo>
                    <a:pt x="2944865" y="15747"/>
                  </a:lnTo>
                  <a:close/>
                </a:path>
                <a:path w="2945765" h="1057275">
                  <a:moveTo>
                    <a:pt x="1006274" y="0"/>
                  </a:moveTo>
                  <a:lnTo>
                    <a:pt x="893422" y="2539"/>
                  </a:lnTo>
                  <a:lnTo>
                    <a:pt x="837669" y="5460"/>
                  </a:lnTo>
                  <a:lnTo>
                    <a:pt x="782576" y="9397"/>
                  </a:lnTo>
                  <a:lnTo>
                    <a:pt x="728842" y="14223"/>
                  </a:lnTo>
                  <a:lnTo>
                    <a:pt x="675096" y="19684"/>
                  </a:lnTo>
                  <a:lnTo>
                    <a:pt x="622709" y="26542"/>
                  </a:lnTo>
                  <a:lnTo>
                    <a:pt x="570981" y="34289"/>
                  </a:lnTo>
                  <a:lnTo>
                    <a:pt x="519254" y="43179"/>
                  </a:lnTo>
                  <a:lnTo>
                    <a:pt x="468873" y="52450"/>
                  </a:lnTo>
                  <a:lnTo>
                    <a:pt x="419166" y="63245"/>
                  </a:lnTo>
                  <a:lnTo>
                    <a:pt x="370131" y="75056"/>
                  </a:lnTo>
                  <a:lnTo>
                    <a:pt x="321769" y="87248"/>
                  </a:lnTo>
                  <a:lnTo>
                    <a:pt x="274741" y="100964"/>
                  </a:lnTo>
                  <a:lnTo>
                    <a:pt x="227726" y="115696"/>
                  </a:lnTo>
                  <a:lnTo>
                    <a:pt x="182044" y="130936"/>
                  </a:lnTo>
                  <a:lnTo>
                    <a:pt x="137035" y="147548"/>
                  </a:lnTo>
                  <a:lnTo>
                    <a:pt x="92699" y="164693"/>
                  </a:lnTo>
                  <a:lnTo>
                    <a:pt x="49037" y="183324"/>
                  </a:lnTo>
                  <a:lnTo>
                    <a:pt x="6045" y="202437"/>
                  </a:lnTo>
                  <a:lnTo>
                    <a:pt x="0" y="205866"/>
                  </a:lnTo>
                  <a:lnTo>
                    <a:pt x="0" y="224485"/>
                  </a:lnTo>
                  <a:lnTo>
                    <a:pt x="15449" y="216649"/>
                  </a:lnTo>
                  <a:lnTo>
                    <a:pt x="60457" y="196557"/>
                  </a:lnTo>
                  <a:lnTo>
                    <a:pt x="103447" y="178422"/>
                  </a:lnTo>
                  <a:lnTo>
                    <a:pt x="147106" y="161264"/>
                  </a:lnTo>
                  <a:lnTo>
                    <a:pt x="191442" y="144602"/>
                  </a:lnTo>
                  <a:lnTo>
                    <a:pt x="237124" y="129412"/>
                  </a:lnTo>
                  <a:lnTo>
                    <a:pt x="282806" y="115188"/>
                  </a:lnTo>
                  <a:lnTo>
                    <a:pt x="329821" y="101980"/>
                  </a:lnTo>
                  <a:lnTo>
                    <a:pt x="377522" y="89280"/>
                  </a:lnTo>
                  <a:lnTo>
                    <a:pt x="425884" y="77977"/>
                  </a:lnTo>
                  <a:lnTo>
                    <a:pt x="475592" y="67690"/>
                  </a:lnTo>
                  <a:lnTo>
                    <a:pt x="525300" y="57911"/>
                  </a:lnTo>
                  <a:lnTo>
                    <a:pt x="575680" y="49529"/>
                  </a:lnTo>
                  <a:lnTo>
                    <a:pt x="627408" y="41655"/>
                  </a:lnTo>
                  <a:lnTo>
                    <a:pt x="679135" y="35305"/>
                  </a:lnTo>
                  <a:lnTo>
                    <a:pt x="732195" y="29463"/>
                  </a:lnTo>
                  <a:lnTo>
                    <a:pt x="785942" y="24510"/>
                  </a:lnTo>
                  <a:lnTo>
                    <a:pt x="839675" y="21081"/>
                  </a:lnTo>
                  <a:lnTo>
                    <a:pt x="894755" y="18160"/>
                  </a:lnTo>
                  <a:lnTo>
                    <a:pt x="950521" y="16255"/>
                  </a:lnTo>
                  <a:lnTo>
                    <a:pt x="2944865" y="15747"/>
                  </a:lnTo>
                  <a:lnTo>
                    <a:pt x="2944865" y="13715"/>
                  </a:lnTo>
                  <a:lnTo>
                    <a:pt x="2945627" y="5460"/>
                  </a:lnTo>
                  <a:lnTo>
                    <a:pt x="1006274" y="0"/>
                  </a:lnTo>
                  <a:close/>
                </a:path>
              </a:pathLst>
            </a:custGeom>
            <a:solidFill>
              <a:srgbClr val="F5C15B"/>
            </a:solidFill>
          </p:spPr>
          <p:txBody>
            <a:bodyPr wrap="square" lIns="0" tIns="0" rIns="0" bIns="0" rtlCol="0"/>
            <a:lstStyle/>
            <a:p>
              <a:endParaRPr/>
            </a:p>
          </p:txBody>
        </p:sp>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1050480" y="9751505"/>
              <a:ext cx="152488" cy="111250"/>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786485" y="9749554"/>
              <a:ext cx="82623" cy="120072"/>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628294" y="9503968"/>
              <a:ext cx="1991334" cy="143014"/>
            </a:xfrm>
            <a:prstGeom prst="rect">
              <a:avLst/>
            </a:prstGeom>
          </p:spPr>
        </p:pic>
      </p:grpSp>
      <p:grpSp>
        <p:nvGrpSpPr>
          <p:cNvPr id="24" name="object 24"/>
          <p:cNvGrpSpPr/>
          <p:nvPr/>
        </p:nvGrpSpPr>
        <p:grpSpPr>
          <a:xfrm>
            <a:off x="451484" y="2665856"/>
            <a:ext cx="3322320" cy="2378075"/>
            <a:chOff x="451484" y="2665856"/>
            <a:chExt cx="3322320" cy="2378075"/>
          </a:xfrm>
        </p:grpSpPr>
        <p:sp>
          <p:nvSpPr>
            <p:cNvPr id="25" name="object 25"/>
            <p:cNvSpPr/>
            <p:nvPr/>
          </p:nvSpPr>
          <p:spPr>
            <a:xfrm>
              <a:off x="690244" y="2665856"/>
              <a:ext cx="3083560" cy="2378075"/>
            </a:xfrm>
            <a:custGeom>
              <a:avLst/>
              <a:gdLst/>
              <a:ahLst/>
              <a:cxnLst/>
              <a:rect l="l" t="t" r="r" b="b"/>
              <a:pathLst>
                <a:path w="3083560" h="2378075">
                  <a:moveTo>
                    <a:pt x="2982595" y="0"/>
                  </a:moveTo>
                  <a:lnTo>
                    <a:pt x="100964" y="0"/>
                  </a:lnTo>
                  <a:lnTo>
                    <a:pt x="61595" y="8254"/>
                  </a:lnTo>
                  <a:lnTo>
                    <a:pt x="29845" y="29845"/>
                  </a:lnTo>
                  <a:lnTo>
                    <a:pt x="8254" y="61595"/>
                  </a:lnTo>
                  <a:lnTo>
                    <a:pt x="0" y="100965"/>
                  </a:lnTo>
                  <a:lnTo>
                    <a:pt x="0" y="2277110"/>
                  </a:lnTo>
                  <a:lnTo>
                    <a:pt x="8254" y="2316479"/>
                  </a:lnTo>
                  <a:lnTo>
                    <a:pt x="29845" y="2348229"/>
                  </a:lnTo>
                  <a:lnTo>
                    <a:pt x="61595" y="2369820"/>
                  </a:lnTo>
                  <a:lnTo>
                    <a:pt x="100964" y="2378075"/>
                  </a:lnTo>
                  <a:lnTo>
                    <a:pt x="2982595" y="2378075"/>
                  </a:lnTo>
                  <a:lnTo>
                    <a:pt x="3021965" y="2369820"/>
                  </a:lnTo>
                  <a:lnTo>
                    <a:pt x="3053715" y="2348229"/>
                  </a:lnTo>
                  <a:lnTo>
                    <a:pt x="3075305" y="2316479"/>
                  </a:lnTo>
                  <a:lnTo>
                    <a:pt x="3083560" y="2277110"/>
                  </a:lnTo>
                  <a:lnTo>
                    <a:pt x="3083560" y="100965"/>
                  </a:lnTo>
                  <a:lnTo>
                    <a:pt x="3075305" y="61595"/>
                  </a:lnTo>
                  <a:lnTo>
                    <a:pt x="3053715" y="29845"/>
                  </a:lnTo>
                  <a:lnTo>
                    <a:pt x="3021965" y="8254"/>
                  </a:lnTo>
                  <a:lnTo>
                    <a:pt x="2982595" y="0"/>
                  </a:lnTo>
                  <a:close/>
                </a:path>
              </a:pathLst>
            </a:custGeom>
            <a:solidFill>
              <a:srgbClr val="004448"/>
            </a:solidFill>
          </p:spPr>
          <p:txBody>
            <a:bodyPr wrap="square" lIns="0" tIns="0" rIns="0" bIns="0" rtlCol="0"/>
            <a:lstStyle/>
            <a:p>
              <a:endParaRPr/>
            </a:p>
          </p:txBody>
        </p:sp>
        <p:pic>
          <p:nvPicPr>
            <p:cNvPr id="26" name="object 26"/>
            <p:cNvPicPr/>
            <p:nvPr/>
          </p:nvPicPr>
          <p:blipFill>
            <a:blip r:embed="rId14" cstate="screen">
              <a:extLst>
                <a:ext uri="{28A0092B-C50C-407E-A947-70E740481C1C}">
                  <a14:useLocalDpi xmlns:a14="http://schemas.microsoft.com/office/drawing/2010/main"/>
                </a:ext>
              </a:extLst>
            </a:blip>
            <a:stretch>
              <a:fillRect/>
            </a:stretch>
          </p:blipFill>
          <p:spPr>
            <a:xfrm>
              <a:off x="451484" y="2717291"/>
              <a:ext cx="214629" cy="189229"/>
            </a:xfrm>
            <a:prstGeom prst="rect">
              <a:avLst/>
            </a:prstGeom>
          </p:spPr>
        </p:pic>
        <p:pic>
          <p:nvPicPr>
            <p:cNvPr id="27" name="object 27"/>
            <p:cNvPicPr/>
            <p:nvPr/>
          </p:nvPicPr>
          <p:blipFill>
            <a:blip r:embed="rId15" cstate="screen">
              <a:extLst>
                <a:ext uri="{28A0092B-C50C-407E-A947-70E740481C1C}">
                  <a14:useLocalDpi xmlns:a14="http://schemas.microsoft.com/office/drawing/2010/main"/>
                </a:ext>
              </a:extLst>
            </a:blip>
            <a:stretch>
              <a:fillRect/>
            </a:stretch>
          </p:blipFill>
          <p:spPr>
            <a:xfrm>
              <a:off x="747255" y="2717545"/>
              <a:ext cx="2119515" cy="142875"/>
            </a:xfrm>
            <a:prstGeom prst="rect">
              <a:avLst/>
            </a:prstGeom>
          </p:spPr>
        </p:pic>
        <p:pic>
          <p:nvPicPr>
            <p:cNvPr id="28" name="object 28"/>
            <p:cNvPicPr/>
            <p:nvPr/>
          </p:nvPicPr>
          <p:blipFill>
            <a:blip r:embed="rId16" cstate="screen">
              <a:extLst>
                <a:ext uri="{28A0092B-C50C-407E-A947-70E740481C1C}">
                  <a14:useLocalDpi xmlns:a14="http://schemas.microsoft.com/office/drawing/2010/main"/>
                </a:ext>
              </a:extLst>
            </a:blip>
            <a:stretch>
              <a:fillRect/>
            </a:stretch>
          </p:blipFill>
          <p:spPr>
            <a:xfrm>
              <a:off x="743889" y="2890392"/>
              <a:ext cx="2981655" cy="260858"/>
            </a:xfrm>
            <a:prstGeom prst="rect">
              <a:avLst/>
            </a:prstGeom>
          </p:spPr>
        </p:pic>
        <p:pic>
          <p:nvPicPr>
            <p:cNvPr id="29" name="object 29"/>
            <p:cNvPicPr/>
            <p:nvPr/>
          </p:nvPicPr>
          <p:blipFill>
            <a:blip r:embed="rId17" cstate="screen">
              <a:extLst>
                <a:ext uri="{28A0092B-C50C-407E-A947-70E740481C1C}">
                  <a14:useLocalDpi xmlns:a14="http://schemas.microsoft.com/office/drawing/2010/main"/>
                </a:ext>
              </a:extLst>
            </a:blip>
            <a:stretch>
              <a:fillRect/>
            </a:stretch>
          </p:blipFill>
          <p:spPr>
            <a:xfrm>
              <a:off x="744893" y="3192144"/>
              <a:ext cx="2981159" cy="118745"/>
            </a:xfrm>
            <a:prstGeom prst="rect">
              <a:avLst/>
            </a:prstGeom>
          </p:spPr>
        </p:pic>
        <p:pic>
          <p:nvPicPr>
            <p:cNvPr id="30" name="object 30"/>
            <p:cNvPicPr/>
            <p:nvPr/>
          </p:nvPicPr>
          <p:blipFill>
            <a:blip r:embed="rId18" cstate="screen">
              <a:extLst>
                <a:ext uri="{28A0092B-C50C-407E-A947-70E740481C1C}">
                  <a14:useLocalDpi xmlns:a14="http://schemas.microsoft.com/office/drawing/2010/main"/>
                </a:ext>
              </a:extLst>
            </a:blip>
            <a:stretch>
              <a:fillRect/>
            </a:stretch>
          </p:blipFill>
          <p:spPr>
            <a:xfrm>
              <a:off x="739965" y="3346068"/>
              <a:ext cx="2985325" cy="117221"/>
            </a:xfrm>
            <a:prstGeom prst="rect">
              <a:avLst/>
            </a:prstGeom>
          </p:spPr>
        </p:pic>
        <p:pic>
          <p:nvPicPr>
            <p:cNvPr id="31" name="object 31"/>
            <p:cNvPicPr/>
            <p:nvPr/>
          </p:nvPicPr>
          <p:blipFill>
            <a:blip r:embed="rId19" cstate="screen">
              <a:extLst>
                <a:ext uri="{28A0092B-C50C-407E-A947-70E740481C1C}">
                  <a14:useLocalDpi xmlns:a14="http://schemas.microsoft.com/office/drawing/2010/main"/>
                </a:ext>
              </a:extLst>
            </a:blip>
            <a:stretch>
              <a:fillRect/>
            </a:stretch>
          </p:blipFill>
          <p:spPr>
            <a:xfrm>
              <a:off x="743775" y="3496944"/>
              <a:ext cx="2989008" cy="269621"/>
            </a:xfrm>
            <a:prstGeom prst="rect">
              <a:avLst/>
            </a:prstGeom>
          </p:spPr>
        </p:pic>
        <p:pic>
          <p:nvPicPr>
            <p:cNvPr id="32" name="object 32"/>
            <p:cNvPicPr/>
            <p:nvPr/>
          </p:nvPicPr>
          <p:blipFill>
            <a:blip r:embed="rId20" cstate="screen">
              <a:extLst>
                <a:ext uri="{28A0092B-C50C-407E-A947-70E740481C1C}">
                  <a14:useLocalDpi xmlns:a14="http://schemas.microsoft.com/office/drawing/2010/main"/>
                </a:ext>
              </a:extLst>
            </a:blip>
            <a:stretch>
              <a:fillRect/>
            </a:stretch>
          </p:blipFill>
          <p:spPr>
            <a:xfrm>
              <a:off x="740790" y="3800220"/>
              <a:ext cx="2984627" cy="117220"/>
            </a:xfrm>
            <a:prstGeom prst="rect">
              <a:avLst/>
            </a:prstGeom>
          </p:spPr>
        </p:pic>
        <p:pic>
          <p:nvPicPr>
            <p:cNvPr id="33" name="object 33"/>
            <p:cNvPicPr/>
            <p:nvPr/>
          </p:nvPicPr>
          <p:blipFill>
            <a:blip r:embed="rId21" cstate="screen">
              <a:extLst>
                <a:ext uri="{28A0092B-C50C-407E-A947-70E740481C1C}">
                  <a14:useLocalDpi xmlns:a14="http://schemas.microsoft.com/office/drawing/2010/main"/>
                </a:ext>
              </a:extLst>
            </a:blip>
            <a:stretch>
              <a:fillRect/>
            </a:stretch>
          </p:blipFill>
          <p:spPr>
            <a:xfrm>
              <a:off x="740194" y="3952620"/>
              <a:ext cx="2985096" cy="117220"/>
            </a:xfrm>
            <a:prstGeom prst="rect">
              <a:avLst/>
            </a:prstGeom>
          </p:spPr>
        </p:pic>
        <p:pic>
          <p:nvPicPr>
            <p:cNvPr id="34" name="object 34"/>
            <p:cNvPicPr/>
            <p:nvPr/>
          </p:nvPicPr>
          <p:blipFill>
            <a:blip r:embed="rId22" cstate="screen">
              <a:extLst>
                <a:ext uri="{28A0092B-C50C-407E-A947-70E740481C1C}">
                  <a14:useLocalDpi xmlns:a14="http://schemas.microsoft.com/office/drawing/2010/main"/>
                </a:ext>
              </a:extLst>
            </a:blip>
            <a:stretch>
              <a:fillRect/>
            </a:stretch>
          </p:blipFill>
          <p:spPr>
            <a:xfrm>
              <a:off x="743775" y="4101972"/>
              <a:ext cx="2981515" cy="118744"/>
            </a:xfrm>
            <a:prstGeom prst="rect">
              <a:avLst/>
            </a:prstGeom>
          </p:spPr>
        </p:pic>
        <p:pic>
          <p:nvPicPr>
            <p:cNvPr id="35" name="object 35"/>
            <p:cNvPicPr/>
            <p:nvPr/>
          </p:nvPicPr>
          <p:blipFill>
            <a:blip r:embed="rId23" cstate="screen">
              <a:extLst>
                <a:ext uri="{28A0092B-C50C-407E-A947-70E740481C1C}">
                  <a14:useLocalDpi xmlns:a14="http://schemas.microsoft.com/office/drawing/2010/main"/>
                </a:ext>
              </a:extLst>
            </a:blip>
            <a:stretch>
              <a:fillRect/>
            </a:stretch>
          </p:blipFill>
          <p:spPr>
            <a:xfrm>
              <a:off x="740498" y="4252848"/>
              <a:ext cx="2984919" cy="396875"/>
            </a:xfrm>
            <a:prstGeom prst="rect">
              <a:avLst/>
            </a:prstGeom>
          </p:spPr>
        </p:pic>
        <p:pic>
          <p:nvPicPr>
            <p:cNvPr id="36" name="object 36"/>
            <p:cNvPicPr/>
            <p:nvPr/>
          </p:nvPicPr>
          <p:blipFill>
            <a:blip r:embed="rId24" cstate="screen">
              <a:extLst>
                <a:ext uri="{28A0092B-C50C-407E-A947-70E740481C1C}">
                  <a14:useLocalDpi xmlns:a14="http://schemas.microsoft.com/office/drawing/2010/main"/>
                </a:ext>
              </a:extLst>
            </a:blip>
            <a:stretch>
              <a:fillRect/>
            </a:stretch>
          </p:blipFill>
          <p:spPr>
            <a:xfrm>
              <a:off x="739787" y="4557648"/>
              <a:ext cx="2980931" cy="418973"/>
            </a:xfrm>
            <a:prstGeom prst="rect">
              <a:avLst/>
            </a:prstGeom>
          </p:spPr>
        </p:pic>
      </p:grpSp>
      <p:grpSp>
        <p:nvGrpSpPr>
          <p:cNvPr id="37" name="object 37"/>
          <p:cNvGrpSpPr/>
          <p:nvPr/>
        </p:nvGrpSpPr>
        <p:grpSpPr>
          <a:xfrm>
            <a:off x="3" y="3"/>
            <a:ext cx="7268209" cy="2526030"/>
            <a:chOff x="0" y="0"/>
            <a:chExt cx="7268209" cy="2526030"/>
          </a:xfrm>
        </p:grpSpPr>
        <p:sp>
          <p:nvSpPr>
            <p:cNvPr id="38" name="object 38"/>
            <p:cNvSpPr/>
            <p:nvPr/>
          </p:nvSpPr>
          <p:spPr>
            <a:xfrm>
              <a:off x="0" y="0"/>
              <a:ext cx="5269230" cy="1321435"/>
            </a:xfrm>
            <a:custGeom>
              <a:avLst/>
              <a:gdLst/>
              <a:ahLst/>
              <a:cxnLst/>
              <a:rect l="l" t="t" r="r" b="b"/>
              <a:pathLst>
                <a:path w="5269230" h="1321435">
                  <a:moveTo>
                    <a:pt x="5268686" y="0"/>
                  </a:moveTo>
                  <a:lnTo>
                    <a:pt x="0" y="0"/>
                  </a:lnTo>
                  <a:lnTo>
                    <a:pt x="0" y="1320926"/>
                  </a:lnTo>
                  <a:lnTo>
                    <a:pt x="2585720" y="1320926"/>
                  </a:lnTo>
                  <a:lnTo>
                    <a:pt x="4112260" y="1279016"/>
                  </a:lnTo>
                  <a:lnTo>
                    <a:pt x="4913630" y="988186"/>
                  </a:lnTo>
                  <a:lnTo>
                    <a:pt x="5250815" y="198881"/>
                  </a:lnTo>
                  <a:lnTo>
                    <a:pt x="5268686" y="0"/>
                  </a:lnTo>
                  <a:close/>
                </a:path>
              </a:pathLst>
            </a:custGeom>
            <a:solidFill>
              <a:srgbClr val="004448"/>
            </a:solidFill>
          </p:spPr>
          <p:txBody>
            <a:bodyPr wrap="square" lIns="0" tIns="0" rIns="0" bIns="0" rtlCol="0"/>
            <a:lstStyle/>
            <a:p>
              <a:endParaRPr/>
            </a:p>
          </p:txBody>
        </p:sp>
        <p:pic>
          <p:nvPicPr>
            <p:cNvPr id="39" name="object 39"/>
            <p:cNvPicPr/>
            <p:nvPr/>
          </p:nvPicPr>
          <p:blipFill>
            <a:blip r:embed="rId25" cstate="screen">
              <a:extLst>
                <a:ext uri="{28A0092B-C50C-407E-A947-70E740481C1C}">
                  <a14:useLocalDpi xmlns:a14="http://schemas.microsoft.com/office/drawing/2010/main"/>
                </a:ext>
              </a:extLst>
            </a:blip>
            <a:stretch>
              <a:fillRect/>
            </a:stretch>
          </p:blipFill>
          <p:spPr>
            <a:xfrm>
              <a:off x="4586604" y="536066"/>
              <a:ext cx="2411729" cy="1597659"/>
            </a:xfrm>
            <a:prstGeom prst="rect">
              <a:avLst/>
            </a:prstGeom>
          </p:spPr>
        </p:pic>
        <p:sp>
          <p:nvSpPr>
            <p:cNvPr id="40" name="object 40"/>
            <p:cNvSpPr/>
            <p:nvPr/>
          </p:nvSpPr>
          <p:spPr>
            <a:xfrm>
              <a:off x="4586604" y="546861"/>
              <a:ext cx="2411730" cy="1590675"/>
            </a:xfrm>
            <a:custGeom>
              <a:avLst/>
              <a:gdLst/>
              <a:ahLst/>
              <a:cxnLst/>
              <a:rect l="l" t="t" r="r" b="b"/>
              <a:pathLst>
                <a:path w="2411729" h="1590675">
                  <a:moveTo>
                    <a:pt x="2411729" y="1586865"/>
                  </a:moveTo>
                  <a:lnTo>
                    <a:pt x="0" y="1586865"/>
                  </a:lnTo>
                  <a:lnTo>
                    <a:pt x="0" y="1590675"/>
                  </a:lnTo>
                  <a:lnTo>
                    <a:pt x="2411729" y="1590675"/>
                  </a:lnTo>
                  <a:lnTo>
                    <a:pt x="2411729" y="1586865"/>
                  </a:lnTo>
                  <a:close/>
                </a:path>
                <a:path w="2411729" h="1590675">
                  <a:moveTo>
                    <a:pt x="2338070" y="0"/>
                  </a:moveTo>
                  <a:lnTo>
                    <a:pt x="73660" y="0"/>
                  </a:lnTo>
                  <a:lnTo>
                    <a:pt x="48895" y="4445"/>
                  </a:lnTo>
                  <a:lnTo>
                    <a:pt x="29210" y="17779"/>
                  </a:lnTo>
                  <a:lnTo>
                    <a:pt x="15875" y="37465"/>
                  </a:lnTo>
                  <a:lnTo>
                    <a:pt x="10795" y="62229"/>
                  </a:lnTo>
                  <a:lnTo>
                    <a:pt x="10795" y="1586865"/>
                  </a:lnTo>
                  <a:lnTo>
                    <a:pt x="2400935" y="1586865"/>
                  </a:lnTo>
                  <a:lnTo>
                    <a:pt x="2400935" y="62229"/>
                  </a:lnTo>
                  <a:lnTo>
                    <a:pt x="2395854" y="37465"/>
                  </a:lnTo>
                  <a:lnTo>
                    <a:pt x="2382520" y="17779"/>
                  </a:lnTo>
                  <a:lnTo>
                    <a:pt x="2362835" y="4445"/>
                  </a:lnTo>
                  <a:lnTo>
                    <a:pt x="2338070" y="0"/>
                  </a:lnTo>
                  <a:close/>
                </a:path>
              </a:pathLst>
            </a:custGeom>
            <a:solidFill>
              <a:srgbClr val="010303"/>
            </a:solidFill>
          </p:spPr>
          <p:txBody>
            <a:bodyPr wrap="square" lIns="0" tIns="0" rIns="0" bIns="0" rtlCol="0"/>
            <a:lstStyle/>
            <a:p>
              <a:endParaRPr/>
            </a:p>
          </p:txBody>
        </p:sp>
        <p:pic>
          <p:nvPicPr>
            <p:cNvPr id="41" name="object 41"/>
            <p:cNvPicPr/>
            <p:nvPr/>
          </p:nvPicPr>
          <p:blipFill>
            <a:blip r:embed="rId26" cstate="screen">
              <a:extLst>
                <a:ext uri="{28A0092B-C50C-407E-A947-70E740481C1C}">
                  <a14:useLocalDpi xmlns:a14="http://schemas.microsoft.com/office/drawing/2010/main"/>
                </a:ext>
              </a:extLst>
            </a:blip>
            <a:stretch>
              <a:fillRect/>
            </a:stretch>
          </p:blipFill>
          <p:spPr>
            <a:xfrm>
              <a:off x="4292600" y="2138171"/>
              <a:ext cx="2975609" cy="86995"/>
            </a:xfrm>
            <a:prstGeom prst="rect">
              <a:avLst/>
            </a:prstGeom>
          </p:spPr>
        </p:pic>
        <p:pic>
          <p:nvPicPr>
            <p:cNvPr id="42" name="object 42"/>
            <p:cNvPicPr/>
            <p:nvPr/>
          </p:nvPicPr>
          <p:blipFill>
            <a:blip r:embed="rId27" cstate="screen">
              <a:extLst>
                <a:ext uri="{28A0092B-C50C-407E-A947-70E740481C1C}">
                  <a14:useLocalDpi xmlns:a14="http://schemas.microsoft.com/office/drawing/2010/main"/>
                </a:ext>
              </a:extLst>
            </a:blip>
            <a:stretch>
              <a:fillRect/>
            </a:stretch>
          </p:blipFill>
          <p:spPr>
            <a:xfrm>
              <a:off x="4634865" y="625601"/>
              <a:ext cx="2306319" cy="1454150"/>
            </a:xfrm>
            <a:prstGeom prst="rect">
              <a:avLst/>
            </a:prstGeom>
          </p:spPr>
        </p:pic>
        <p:pic>
          <p:nvPicPr>
            <p:cNvPr id="43" name="object 43"/>
            <p:cNvPicPr/>
            <p:nvPr/>
          </p:nvPicPr>
          <p:blipFill>
            <a:blip r:embed="rId28" cstate="screen">
              <a:extLst>
                <a:ext uri="{28A0092B-C50C-407E-A947-70E740481C1C}">
                  <a14:useLocalDpi xmlns:a14="http://schemas.microsoft.com/office/drawing/2010/main"/>
                </a:ext>
              </a:extLst>
            </a:blip>
            <a:stretch>
              <a:fillRect/>
            </a:stretch>
          </p:blipFill>
          <p:spPr>
            <a:xfrm>
              <a:off x="4649470" y="634491"/>
              <a:ext cx="1663700" cy="808354"/>
            </a:xfrm>
            <a:prstGeom prst="rect">
              <a:avLst/>
            </a:prstGeom>
          </p:spPr>
        </p:pic>
        <p:pic>
          <p:nvPicPr>
            <p:cNvPr id="44" name="object 44"/>
            <p:cNvPicPr/>
            <p:nvPr/>
          </p:nvPicPr>
          <p:blipFill>
            <a:blip r:embed="rId29" cstate="screen">
              <a:extLst>
                <a:ext uri="{28A0092B-C50C-407E-A947-70E740481C1C}">
                  <a14:useLocalDpi xmlns:a14="http://schemas.microsoft.com/office/drawing/2010/main"/>
                </a:ext>
              </a:extLst>
            </a:blip>
            <a:stretch>
              <a:fillRect/>
            </a:stretch>
          </p:blipFill>
          <p:spPr>
            <a:xfrm>
              <a:off x="6311265" y="634491"/>
              <a:ext cx="624205" cy="1212215"/>
            </a:xfrm>
            <a:prstGeom prst="rect">
              <a:avLst/>
            </a:prstGeom>
          </p:spPr>
        </p:pic>
        <p:pic>
          <p:nvPicPr>
            <p:cNvPr id="45" name="object 45"/>
            <p:cNvPicPr/>
            <p:nvPr/>
          </p:nvPicPr>
          <p:blipFill>
            <a:blip r:embed="rId30" cstate="screen">
              <a:extLst>
                <a:ext uri="{28A0092B-C50C-407E-A947-70E740481C1C}">
                  <a14:useLocalDpi xmlns:a14="http://schemas.microsoft.com/office/drawing/2010/main"/>
                </a:ext>
              </a:extLst>
            </a:blip>
            <a:stretch>
              <a:fillRect/>
            </a:stretch>
          </p:blipFill>
          <p:spPr>
            <a:xfrm>
              <a:off x="4649470" y="1440941"/>
              <a:ext cx="1663700" cy="605790"/>
            </a:xfrm>
            <a:prstGeom prst="rect">
              <a:avLst/>
            </a:prstGeom>
          </p:spPr>
        </p:pic>
        <p:pic>
          <p:nvPicPr>
            <p:cNvPr id="46" name="object 46"/>
            <p:cNvPicPr/>
            <p:nvPr/>
          </p:nvPicPr>
          <p:blipFill>
            <a:blip r:embed="rId31" cstate="screen">
              <a:extLst>
                <a:ext uri="{28A0092B-C50C-407E-A947-70E740481C1C}">
                  <a14:useLocalDpi xmlns:a14="http://schemas.microsoft.com/office/drawing/2010/main"/>
                </a:ext>
              </a:extLst>
            </a:blip>
            <a:stretch>
              <a:fillRect/>
            </a:stretch>
          </p:blipFill>
          <p:spPr>
            <a:xfrm>
              <a:off x="6311265" y="1844166"/>
              <a:ext cx="624205" cy="202565"/>
            </a:xfrm>
            <a:prstGeom prst="rect">
              <a:avLst/>
            </a:prstGeom>
          </p:spPr>
        </p:pic>
        <p:pic>
          <p:nvPicPr>
            <p:cNvPr id="47" name="object 47"/>
            <p:cNvPicPr/>
            <p:nvPr/>
          </p:nvPicPr>
          <p:blipFill>
            <a:blip r:embed="rId32" cstate="screen">
              <a:extLst>
                <a:ext uri="{28A0092B-C50C-407E-A947-70E740481C1C}">
                  <a14:useLocalDpi xmlns:a14="http://schemas.microsoft.com/office/drawing/2010/main"/>
                </a:ext>
              </a:extLst>
            </a:blip>
            <a:stretch>
              <a:fillRect/>
            </a:stretch>
          </p:blipFill>
          <p:spPr>
            <a:xfrm>
              <a:off x="4643754" y="628776"/>
              <a:ext cx="2293620" cy="1423670"/>
            </a:xfrm>
            <a:prstGeom prst="rect">
              <a:avLst/>
            </a:prstGeom>
          </p:spPr>
        </p:pic>
        <p:sp>
          <p:nvSpPr>
            <p:cNvPr id="48" name="object 48"/>
            <p:cNvSpPr/>
            <p:nvPr/>
          </p:nvSpPr>
          <p:spPr>
            <a:xfrm>
              <a:off x="6080125" y="1594611"/>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9" name="object 49"/>
            <p:cNvSpPr/>
            <p:nvPr/>
          </p:nvSpPr>
          <p:spPr>
            <a:xfrm>
              <a:off x="6046470" y="1561591"/>
              <a:ext cx="815975" cy="779145"/>
            </a:xfrm>
            <a:custGeom>
              <a:avLst/>
              <a:gdLst/>
              <a:ahLst/>
              <a:cxnLst/>
              <a:rect l="l" t="t" r="r" b="b"/>
              <a:pathLst>
                <a:path w="815975" h="779144">
                  <a:moveTo>
                    <a:pt x="399414" y="0"/>
                  </a:moveTo>
                  <a:lnTo>
                    <a:pt x="353694" y="3175"/>
                  </a:lnTo>
                  <a:lnTo>
                    <a:pt x="308609" y="11430"/>
                  </a:lnTo>
                  <a:lnTo>
                    <a:pt x="266064" y="24130"/>
                  </a:lnTo>
                  <a:lnTo>
                    <a:pt x="224789" y="41275"/>
                  </a:lnTo>
                  <a:lnTo>
                    <a:pt x="186054" y="62865"/>
                  </a:lnTo>
                  <a:lnTo>
                    <a:pt x="149859" y="88265"/>
                  </a:lnTo>
                  <a:lnTo>
                    <a:pt x="116839" y="116840"/>
                  </a:lnTo>
                  <a:lnTo>
                    <a:pt x="86994" y="149225"/>
                  </a:lnTo>
                  <a:lnTo>
                    <a:pt x="60959" y="184785"/>
                  </a:lnTo>
                  <a:lnTo>
                    <a:pt x="39369" y="223520"/>
                  </a:lnTo>
                  <a:lnTo>
                    <a:pt x="21589" y="264795"/>
                  </a:lnTo>
                  <a:lnTo>
                    <a:pt x="8889" y="308610"/>
                  </a:lnTo>
                  <a:lnTo>
                    <a:pt x="1904" y="353695"/>
                  </a:lnTo>
                  <a:lnTo>
                    <a:pt x="0" y="398145"/>
                  </a:lnTo>
                  <a:lnTo>
                    <a:pt x="3809" y="441960"/>
                  </a:lnTo>
                  <a:lnTo>
                    <a:pt x="12064" y="484505"/>
                  </a:lnTo>
                  <a:lnTo>
                    <a:pt x="26034" y="525780"/>
                  </a:lnTo>
                  <a:lnTo>
                    <a:pt x="43814" y="565150"/>
                  </a:lnTo>
                  <a:lnTo>
                    <a:pt x="66039" y="601980"/>
                  </a:lnTo>
                  <a:lnTo>
                    <a:pt x="92075" y="636270"/>
                  </a:lnTo>
                  <a:lnTo>
                    <a:pt x="122554" y="668020"/>
                  </a:lnTo>
                  <a:lnTo>
                    <a:pt x="156209" y="696595"/>
                  </a:lnTo>
                  <a:lnTo>
                    <a:pt x="193675" y="721360"/>
                  </a:lnTo>
                  <a:lnTo>
                    <a:pt x="234314" y="742315"/>
                  </a:lnTo>
                  <a:lnTo>
                    <a:pt x="277494" y="758825"/>
                  </a:lnTo>
                  <a:lnTo>
                    <a:pt x="323214" y="770890"/>
                  </a:lnTo>
                  <a:lnTo>
                    <a:pt x="370204" y="777875"/>
                  </a:lnTo>
                  <a:lnTo>
                    <a:pt x="417194" y="779145"/>
                  </a:lnTo>
                  <a:lnTo>
                    <a:pt x="462914" y="775970"/>
                  </a:lnTo>
                  <a:lnTo>
                    <a:pt x="507364" y="767715"/>
                  </a:lnTo>
                  <a:lnTo>
                    <a:pt x="550545" y="755015"/>
                  </a:lnTo>
                  <a:lnTo>
                    <a:pt x="591184" y="737870"/>
                  </a:lnTo>
                  <a:lnTo>
                    <a:pt x="629920" y="716280"/>
                  </a:lnTo>
                  <a:lnTo>
                    <a:pt x="666114" y="691515"/>
                  </a:lnTo>
                  <a:lnTo>
                    <a:pt x="699770" y="662305"/>
                  </a:lnTo>
                  <a:lnTo>
                    <a:pt x="728979" y="629920"/>
                  </a:lnTo>
                  <a:lnTo>
                    <a:pt x="755014" y="594360"/>
                  </a:lnTo>
                  <a:lnTo>
                    <a:pt x="777239" y="556260"/>
                  </a:lnTo>
                  <a:lnTo>
                    <a:pt x="794384" y="514350"/>
                  </a:lnTo>
                  <a:lnTo>
                    <a:pt x="807084" y="470535"/>
                  </a:lnTo>
                  <a:lnTo>
                    <a:pt x="814070" y="425450"/>
                  </a:lnTo>
                  <a:lnTo>
                    <a:pt x="815975" y="381000"/>
                  </a:lnTo>
                  <a:lnTo>
                    <a:pt x="812164" y="337185"/>
                  </a:lnTo>
                  <a:lnTo>
                    <a:pt x="803909" y="294640"/>
                  </a:lnTo>
                  <a:lnTo>
                    <a:pt x="790575" y="254000"/>
                  </a:lnTo>
                  <a:lnTo>
                    <a:pt x="772159" y="214630"/>
                  </a:lnTo>
                  <a:lnTo>
                    <a:pt x="749934" y="177165"/>
                  </a:lnTo>
                  <a:lnTo>
                    <a:pt x="723900" y="142875"/>
                  </a:lnTo>
                  <a:lnTo>
                    <a:pt x="693420" y="111125"/>
                  </a:lnTo>
                  <a:lnTo>
                    <a:pt x="659764" y="82550"/>
                  </a:lnTo>
                  <a:lnTo>
                    <a:pt x="622300" y="57785"/>
                  </a:lnTo>
                  <a:lnTo>
                    <a:pt x="582295" y="36830"/>
                  </a:lnTo>
                  <a:lnTo>
                    <a:pt x="539114" y="20320"/>
                  </a:lnTo>
                  <a:lnTo>
                    <a:pt x="492759" y="8255"/>
                  </a:lnTo>
                  <a:lnTo>
                    <a:pt x="445769" y="1270"/>
                  </a:lnTo>
                  <a:lnTo>
                    <a:pt x="399414" y="0"/>
                  </a:lnTo>
                  <a:close/>
                </a:path>
              </a:pathLst>
            </a:custGeom>
            <a:solidFill>
              <a:srgbClr val="CC912F"/>
            </a:solidFill>
          </p:spPr>
          <p:txBody>
            <a:bodyPr wrap="square" lIns="0" tIns="0" rIns="0" bIns="0" rtlCol="0"/>
            <a:lstStyle/>
            <a:p>
              <a:endParaRPr/>
            </a:p>
          </p:txBody>
        </p:sp>
        <p:sp>
          <p:nvSpPr>
            <p:cNvPr id="50" name="object 50"/>
            <p:cNvSpPr/>
            <p:nvPr/>
          </p:nvSpPr>
          <p:spPr>
            <a:xfrm>
              <a:off x="520700" y="0"/>
              <a:ext cx="12700" cy="1003935"/>
            </a:xfrm>
            <a:custGeom>
              <a:avLst/>
              <a:gdLst/>
              <a:ahLst/>
              <a:cxnLst/>
              <a:rect l="l" t="t" r="r" b="b"/>
              <a:pathLst>
                <a:path w="12700" h="1003935">
                  <a:moveTo>
                    <a:pt x="0" y="1003426"/>
                  </a:moveTo>
                  <a:lnTo>
                    <a:pt x="12700" y="1003426"/>
                  </a:lnTo>
                  <a:lnTo>
                    <a:pt x="12700" y="0"/>
                  </a:lnTo>
                  <a:lnTo>
                    <a:pt x="0" y="0"/>
                  </a:lnTo>
                  <a:lnTo>
                    <a:pt x="0" y="1003426"/>
                  </a:lnTo>
                  <a:close/>
                </a:path>
              </a:pathLst>
            </a:custGeom>
            <a:solidFill>
              <a:srgbClr val="FFFFFF"/>
            </a:solidFill>
          </p:spPr>
          <p:txBody>
            <a:bodyPr wrap="square" lIns="0" tIns="0" rIns="0" bIns="0" rtlCol="0"/>
            <a:lstStyle/>
            <a:p>
              <a:endParaRPr/>
            </a:p>
          </p:txBody>
        </p:sp>
        <p:pic>
          <p:nvPicPr>
            <p:cNvPr id="51" name="object 51"/>
            <p:cNvPicPr/>
            <p:nvPr/>
          </p:nvPicPr>
          <p:blipFill>
            <a:blip r:embed="rId33" cstate="screen">
              <a:extLst>
                <a:ext uri="{28A0092B-C50C-407E-A947-70E740481C1C}">
                  <a14:useLocalDpi xmlns:a14="http://schemas.microsoft.com/office/drawing/2010/main"/>
                </a:ext>
              </a:extLst>
            </a:blip>
            <a:stretch>
              <a:fillRect/>
            </a:stretch>
          </p:blipFill>
          <p:spPr>
            <a:xfrm>
              <a:off x="150799" y="398652"/>
              <a:ext cx="247650" cy="209423"/>
            </a:xfrm>
            <a:prstGeom prst="rect">
              <a:avLst/>
            </a:prstGeom>
          </p:spPr>
        </p:pic>
        <p:sp>
          <p:nvSpPr>
            <p:cNvPr id="52" name="object 52"/>
            <p:cNvSpPr/>
            <p:nvPr/>
          </p:nvSpPr>
          <p:spPr>
            <a:xfrm>
              <a:off x="616686" y="351916"/>
              <a:ext cx="1524635" cy="553720"/>
            </a:xfrm>
            <a:custGeom>
              <a:avLst/>
              <a:gdLst/>
              <a:ahLst/>
              <a:cxnLst/>
              <a:rect l="l" t="t" r="r" b="b"/>
              <a:pathLst>
                <a:path w="1524635" h="553719">
                  <a:moveTo>
                    <a:pt x="147091" y="492633"/>
                  </a:moveTo>
                  <a:lnTo>
                    <a:pt x="133591" y="454698"/>
                  </a:lnTo>
                  <a:lnTo>
                    <a:pt x="122555" y="446100"/>
                  </a:lnTo>
                  <a:lnTo>
                    <a:pt x="122555" y="499846"/>
                  </a:lnTo>
                  <a:lnTo>
                    <a:pt x="121513" y="505206"/>
                  </a:lnTo>
                  <a:lnTo>
                    <a:pt x="88150" y="528574"/>
                  </a:lnTo>
                  <a:lnTo>
                    <a:pt x="36207" y="528574"/>
                  </a:lnTo>
                  <a:lnTo>
                    <a:pt x="36207" y="456565"/>
                  </a:lnTo>
                  <a:lnTo>
                    <a:pt x="77381" y="456565"/>
                  </a:lnTo>
                  <a:lnTo>
                    <a:pt x="114185" y="466471"/>
                  </a:lnTo>
                  <a:lnTo>
                    <a:pt x="117576" y="472313"/>
                  </a:lnTo>
                  <a:lnTo>
                    <a:pt x="120980" y="478028"/>
                  </a:lnTo>
                  <a:lnTo>
                    <a:pt x="122428" y="483806"/>
                  </a:lnTo>
                  <a:lnTo>
                    <a:pt x="122555" y="499846"/>
                  </a:lnTo>
                  <a:lnTo>
                    <a:pt x="122555" y="446100"/>
                  </a:lnTo>
                  <a:lnTo>
                    <a:pt x="121183" y="445223"/>
                  </a:lnTo>
                  <a:lnTo>
                    <a:pt x="113576" y="441960"/>
                  </a:lnTo>
                  <a:lnTo>
                    <a:pt x="119430" y="437984"/>
                  </a:lnTo>
                  <a:lnTo>
                    <a:pt x="124498" y="433476"/>
                  </a:lnTo>
                  <a:lnTo>
                    <a:pt x="125793" y="431927"/>
                  </a:lnTo>
                  <a:lnTo>
                    <a:pt x="128778" y="428409"/>
                  </a:lnTo>
                  <a:lnTo>
                    <a:pt x="138468" y="397510"/>
                  </a:lnTo>
                  <a:lnTo>
                    <a:pt x="138023" y="390347"/>
                  </a:lnTo>
                  <a:lnTo>
                    <a:pt x="136715" y="383336"/>
                  </a:lnTo>
                  <a:lnTo>
                    <a:pt x="134531" y="376491"/>
                  </a:lnTo>
                  <a:lnTo>
                    <a:pt x="131483" y="369824"/>
                  </a:lnTo>
                  <a:lnTo>
                    <a:pt x="130683" y="368554"/>
                  </a:lnTo>
                  <a:lnTo>
                    <a:pt x="127660" y="363664"/>
                  </a:lnTo>
                  <a:lnTo>
                    <a:pt x="123164" y="358330"/>
                  </a:lnTo>
                  <a:lnTo>
                    <a:pt x="117995" y="353860"/>
                  </a:lnTo>
                  <a:lnTo>
                    <a:pt x="115277" y="352183"/>
                  </a:lnTo>
                  <a:lnTo>
                    <a:pt x="115277" y="393827"/>
                  </a:lnTo>
                  <a:lnTo>
                    <a:pt x="115277" y="408051"/>
                  </a:lnTo>
                  <a:lnTo>
                    <a:pt x="85153" y="431927"/>
                  </a:lnTo>
                  <a:lnTo>
                    <a:pt x="36207" y="431927"/>
                  </a:lnTo>
                  <a:lnTo>
                    <a:pt x="36207" y="368554"/>
                  </a:lnTo>
                  <a:lnTo>
                    <a:pt x="71793" y="368554"/>
                  </a:lnTo>
                  <a:lnTo>
                    <a:pt x="113855" y="387731"/>
                  </a:lnTo>
                  <a:lnTo>
                    <a:pt x="115277" y="393827"/>
                  </a:lnTo>
                  <a:lnTo>
                    <a:pt x="115277" y="352183"/>
                  </a:lnTo>
                  <a:lnTo>
                    <a:pt x="79451" y="343916"/>
                  </a:lnTo>
                  <a:lnTo>
                    <a:pt x="12649" y="343916"/>
                  </a:lnTo>
                  <a:lnTo>
                    <a:pt x="12649" y="553339"/>
                  </a:lnTo>
                  <a:lnTo>
                    <a:pt x="80543" y="553339"/>
                  </a:lnTo>
                  <a:lnTo>
                    <a:pt x="123571" y="544068"/>
                  </a:lnTo>
                  <a:lnTo>
                    <a:pt x="138201" y="528574"/>
                  </a:lnTo>
                  <a:lnTo>
                    <a:pt x="138290" y="528447"/>
                  </a:lnTo>
                  <a:lnTo>
                    <a:pt x="141808" y="519938"/>
                  </a:lnTo>
                  <a:lnTo>
                    <a:pt x="144106" y="513511"/>
                  </a:lnTo>
                  <a:lnTo>
                    <a:pt x="145757" y="506818"/>
                  </a:lnTo>
                  <a:lnTo>
                    <a:pt x="146748" y="499846"/>
                  </a:lnTo>
                  <a:lnTo>
                    <a:pt x="147091" y="492633"/>
                  </a:lnTo>
                  <a:close/>
                </a:path>
                <a:path w="1524635" h="553719">
                  <a:moveTo>
                    <a:pt x="148132" y="195834"/>
                  </a:moveTo>
                  <a:lnTo>
                    <a:pt x="125958" y="188849"/>
                  </a:lnTo>
                  <a:lnTo>
                    <a:pt x="123139" y="201269"/>
                  </a:lnTo>
                  <a:lnTo>
                    <a:pt x="119265" y="212090"/>
                  </a:lnTo>
                  <a:lnTo>
                    <a:pt x="85877" y="241236"/>
                  </a:lnTo>
                  <a:lnTo>
                    <a:pt x="76923" y="242062"/>
                  </a:lnTo>
                  <a:lnTo>
                    <a:pt x="69392" y="241465"/>
                  </a:lnTo>
                  <a:lnTo>
                    <a:pt x="37033" y="219887"/>
                  </a:lnTo>
                  <a:lnTo>
                    <a:pt x="24409" y="180860"/>
                  </a:lnTo>
                  <a:lnTo>
                    <a:pt x="22860" y="155829"/>
                  </a:lnTo>
                  <a:lnTo>
                    <a:pt x="23177" y="145542"/>
                  </a:lnTo>
                  <a:lnTo>
                    <a:pt x="31216" y="106337"/>
                  </a:lnTo>
                  <a:lnTo>
                    <a:pt x="60896" y="75844"/>
                  </a:lnTo>
                  <a:lnTo>
                    <a:pt x="78638" y="72898"/>
                  </a:lnTo>
                  <a:lnTo>
                    <a:pt x="86677" y="73571"/>
                  </a:lnTo>
                  <a:lnTo>
                    <a:pt x="120192" y="106057"/>
                  </a:lnTo>
                  <a:lnTo>
                    <a:pt x="123444" y="116713"/>
                  </a:lnTo>
                  <a:lnTo>
                    <a:pt x="145275" y="110236"/>
                  </a:lnTo>
                  <a:lnTo>
                    <a:pt x="129298" y="74091"/>
                  </a:lnTo>
                  <a:lnTo>
                    <a:pt x="91160" y="50279"/>
                  </a:lnTo>
                  <a:lnTo>
                    <a:pt x="79095" y="49276"/>
                  </a:lnTo>
                  <a:lnTo>
                    <a:pt x="68237" y="50063"/>
                  </a:lnTo>
                  <a:lnTo>
                    <a:pt x="29743" y="68948"/>
                  </a:lnTo>
                  <a:lnTo>
                    <a:pt x="5613" y="111582"/>
                  </a:lnTo>
                  <a:lnTo>
                    <a:pt x="0" y="155956"/>
                  </a:lnTo>
                  <a:lnTo>
                    <a:pt x="546" y="170751"/>
                  </a:lnTo>
                  <a:lnTo>
                    <a:pt x="8851" y="212090"/>
                  </a:lnTo>
                  <a:lnTo>
                    <a:pt x="34683" y="252095"/>
                  </a:lnTo>
                  <a:lnTo>
                    <a:pt x="78752" y="265811"/>
                  </a:lnTo>
                  <a:lnTo>
                    <a:pt x="91325" y="264693"/>
                  </a:lnTo>
                  <a:lnTo>
                    <a:pt x="102908" y="261340"/>
                  </a:lnTo>
                  <a:lnTo>
                    <a:pt x="113474" y="255739"/>
                  </a:lnTo>
                  <a:lnTo>
                    <a:pt x="123037" y="247904"/>
                  </a:lnTo>
                  <a:lnTo>
                    <a:pt x="127927" y="242062"/>
                  </a:lnTo>
                  <a:lnTo>
                    <a:pt x="131394" y="237934"/>
                  </a:lnTo>
                  <a:lnTo>
                    <a:pt x="138366" y="225920"/>
                  </a:lnTo>
                  <a:lnTo>
                    <a:pt x="143967" y="211810"/>
                  </a:lnTo>
                  <a:lnTo>
                    <a:pt x="148132" y="195834"/>
                  </a:lnTo>
                  <a:close/>
                </a:path>
                <a:path w="1524635" h="553719">
                  <a:moveTo>
                    <a:pt x="312458" y="262255"/>
                  </a:moveTo>
                  <a:lnTo>
                    <a:pt x="291693" y="198882"/>
                  </a:lnTo>
                  <a:lnTo>
                    <a:pt x="284302" y="176276"/>
                  </a:lnTo>
                  <a:lnTo>
                    <a:pt x="260794" y="104508"/>
                  </a:lnTo>
                  <a:lnTo>
                    <a:pt x="260794" y="176276"/>
                  </a:lnTo>
                  <a:lnTo>
                    <a:pt x="203987" y="176276"/>
                  </a:lnTo>
                  <a:lnTo>
                    <a:pt x="222389" y="114808"/>
                  </a:lnTo>
                  <a:lnTo>
                    <a:pt x="225132" y="104889"/>
                  </a:lnTo>
                  <a:lnTo>
                    <a:pt x="227558" y="94907"/>
                  </a:lnTo>
                  <a:lnTo>
                    <a:pt x="229654" y="84886"/>
                  </a:lnTo>
                  <a:lnTo>
                    <a:pt x="231419" y="74803"/>
                  </a:lnTo>
                  <a:lnTo>
                    <a:pt x="233616" y="83883"/>
                  </a:lnTo>
                  <a:lnTo>
                    <a:pt x="236334" y="94145"/>
                  </a:lnTo>
                  <a:lnTo>
                    <a:pt x="239560" y="105600"/>
                  </a:lnTo>
                  <a:lnTo>
                    <a:pt x="243306" y="118237"/>
                  </a:lnTo>
                  <a:lnTo>
                    <a:pt x="260794" y="176276"/>
                  </a:lnTo>
                  <a:lnTo>
                    <a:pt x="260794" y="104508"/>
                  </a:lnTo>
                  <a:lnTo>
                    <a:pt x="251066" y="74803"/>
                  </a:lnTo>
                  <a:lnTo>
                    <a:pt x="243878" y="52832"/>
                  </a:lnTo>
                  <a:lnTo>
                    <a:pt x="219989" y="52832"/>
                  </a:lnTo>
                  <a:lnTo>
                    <a:pt x="155638" y="262255"/>
                  </a:lnTo>
                  <a:lnTo>
                    <a:pt x="179184" y="262255"/>
                  </a:lnTo>
                  <a:lnTo>
                    <a:pt x="197586" y="198882"/>
                  </a:lnTo>
                  <a:lnTo>
                    <a:pt x="267652" y="198882"/>
                  </a:lnTo>
                  <a:lnTo>
                    <a:pt x="287197" y="262255"/>
                  </a:lnTo>
                  <a:lnTo>
                    <a:pt x="312458" y="262255"/>
                  </a:lnTo>
                  <a:close/>
                </a:path>
                <a:path w="1524635" h="553719">
                  <a:moveTo>
                    <a:pt x="325285" y="553339"/>
                  </a:moveTo>
                  <a:lnTo>
                    <a:pt x="303187" y="489839"/>
                  </a:lnTo>
                  <a:lnTo>
                    <a:pt x="295363" y="467360"/>
                  </a:lnTo>
                  <a:lnTo>
                    <a:pt x="270395" y="395605"/>
                  </a:lnTo>
                  <a:lnTo>
                    <a:pt x="270395" y="467360"/>
                  </a:lnTo>
                  <a:lnTo>
                    <a:pt x="210032" y="467360"/>
                  </a:lnTo>
                  <a:lnTo>
                    <a:pt x="229590" y="405892"/>
                  </a:lnTo>
                  <a:lnTo>
                    <a:pt x="232511" y="395973"/>
                  </a:lnTo>
                  <a:lnTo>
                    <a:pt x="235077" y="385991"/>
                  </a:lnTo>
                  <a:lnTo>
                    <a:pt x="237299" y="375970"/>
                  </a:lnTo>
                  <a:lnTo>
                    <a:pt x="239179" y="365887"/>
                  </a:lnTo>
                  <a:lnTo>
                    <a:pt x="241515" y="374967"/>
                  </a:lnTo>
                  <a:lnTo>
                    <a:pt x="244398" y="385229"/>
                  </a:lnTo>
                  <a:lnTo>
                    <a:pt x="247827" y="396684"/>
                  </a:lnTo>
                  <a:lnTo>
                    <a:pt x="251815" y="409321"/>
                  </a:lnTo>
                  <a:lnTo>
                    <a:pt x="270395" y="467360"/>
                  </a:lnTo>
                  <a:lnTo>
                    <a:pt x="270395" y="395605"/>
                  </a:lnTo>
                  <a:lnTo>
                    <a:pt x="260057" y="365887"/>
                  </a:lnTo>
                  <a:lnTo>
                    <a:pt x="252425" y="343916"/>
                  </a:lnTo>
                  <a:lnTo>
                    <a:pt x="227037" y="343916"/>
                  </a:lnTo>
                  <a:lnTo>
                    <a:pt x="158661" y="553339"/>
                  </a:lnTo>
                  <a:lnTo>
                    <a:pt x="183680" y="553339"/>
                  </a:lnTo>
                  <a:lnTo>
                    <a:pt x="203238" y="489839"/>
                  </a:lnTo>
                  <a:lnTo>
                    <a:pt x="277685" y="489839"/>
                  </a:lnTo>
                  <a:lnTo>
                    <a:pt x="298450" y="553339"/>
                  </a:lnTo>
                  <a:lnTo>
                    <a:pt x="325285" y="553339"/>
                  </a:lnTo>
                  <a:close/>
                </a:path>
                <a:path w="1524635" h="553719">
                  <a:moveTo>
                    <a:pt x="445198" y="52832"/>
                  </a:moveTo>
                  <a:lnTo>
                    <a:pt x="332155" y="52832"/>
                  </a:lnTo>
                  <a:lnTo>
                    <a:pt x="332155" y="262255"/>
                  </a:lnTo>
                  <a:lnTo>
                    <a:pt x="354330" y="262255"/>
                  </a:lnTo>
                  <a:lnTo>
                    <a:pt x="354330" y="167132"/>
                  </a:lnTo>
                  <a:lnTo>
                    <a:pt x="432968" y="167132"/>
                  </a:lnTo>
                  <a:lnTo>
                    <a:pt x="432968" y="142367"/>
                  </a:lnTo>
                  <a:lnTo>
                    <a:pt x="354330" y="142367"/>
                  </a:lnTo>
                  <a:lnTo>
                    <a:pt x="354330" y="77470"/>
                  </a:lnTo>
                  <a:lnTo>
                    <a:pt x="445198" y="77470"/>
                  </a:lnTo>
                  <a:lnTo>
                    <a:pt x="445198" y="52832"/>
                  </a:lnTo>
                  <a:close/>
                </a:path>
                <a:path w="1524635" h="553719">
                  <a:moveTo>
                    <a:pt x="500075" y="553339"/>
                  </a:moveTo>
                  <a:lnTo>
                    <a:pt x="469112" y="496316"/>
                  </a:lnTo>
                  <a:lnTo>
                    <a:pt x="446316" y="465074"/>
                  </a:lnTo>
                  <a:lnTo>
                    <a:pt x="439496" y="460375"/>
                  </a:lnTo>
                  <a:lnTo>
                    <a:pt x="435343" y="458089"/>
                  </a:lnTo>
                  <a:lnTo>
                    <a:pt x="473240" y="438658"/>
                  </a:lnTo>
                  <a:lnTo>
                    <a:pt x="474738" y="436372"/>
                  </a:lnTo>
                  <a:lnTo>
                    <a:pt x="478599" y="430542"/>
                  </a:lnTo>
                  <a:lnTo>
                    <a:pt x="482434" y="421576"/>
                  </a:lnTo>
                  <a:lnTo>
                    <a:pt x="484733" y="411772"/>
                  </a:lnTo>
                  <a:lnTo>
                    <a:pt x="485508" y="401066"/>
                  </a:lnTo>
                  <a:lnTo>
                    <a:pt x="485038" y="392595"/>
                  </a:lnTo>
                  <a:lnTo>
                    <a:pt x="469442" y="357339"/>
                  </a:lnTo>
                  <a:lnTo>
                    <a:pt x="461213" y="351193"/>
                  </a:lnTo>
                  <a:lnTo>
                    <a:pt x="461213" y="401066"/>
                  </a:lnTo>
                  <a:lnTo>
                    <a:pt x="461213" y="407797"/>
                  </a:lnTo>
                  <a:lnTo>
                    <a:pt x="431761" y="435356"/>
                  </a:lnTo>
                  <a:lnTo>
                    <a:pt x="417372" y="436372"/>
                  </a:lnTo>
                  <a:lnTo>
                    <a:pt x="366737" y="436372"/>
                  </a:lnTo>
                  <a:lnTo>
                    <a:pt x="366737" y="367030"/>
                  </a:lnTo>
                  <a:lnTo>
                    <a:pt x="423087" y="367030"/>
                  </a:lnTo>
                  <a:lnTo>
                    <a:pt x="458914" y="387527"/>
                  </a:lnTo>
                  <a:lnTo>
                    <a:pt x="461213" y="401066"/>
                  </a:lnTo>
                  <a:lnTo>
                    <a:pt x="461213" y="351193"/>
                  </a:lnTo>
                  <a:lnTo>
                    <a:pt x="422109" y="343916"/>
                  </a:lnTo>
                  <a:lnTo>
                    <a:pt x="343179" y="343916"/>
                  </a:lnTo>
                  <a:lnTo>
                    <a:pt x="343179" y="553339"/>
                  </a:lnTo>
                  <a:lnTo>
                    <a:pt x="366737" y="553339"/>
                  </a:lnTo>
                  <a:lnTo>
                    <a:pt x="366737" y="460375"/>
                  </a:lnTo>
                  <a:lnTo>
                    <a:pt x="400126" y="460375"/>
                  </a:lnTo>
                  <a:lnTo>
                    <a:pt x="433451" y="486473"/>
                  </a:lnTo>
                  <a:lnTo>
                    <a:pt x="470446" y="553339"/>
                  </a:lnTo>
                  <a:lnTo>
                    <a:pt x="500075" y="553339"/>
                  </a:lnTo>
                  <a:close/>
                </a:path>
                <a:path w="1524635" h="553719">
                  <a:moveTo>
                    <a:pt x="561098" y="0"/>
                  </a:moveTo>
                  <a:lnTo>
                    <a:pt x="534123" y="0"/>
                  </a:lnTo>
                  <a:lnTo>
                    <a:pt x="518922" y="39878"/>
                  </a:lnTo>
                  <a:lnTo>
                    <a:pt x="535952" y="39878"/>
                  </a:lnTo>
                  <a:lnTo>
                    <a:pt x="561098" y="0"/>
                  </a:lnTo>
                  <a:close/>
                </a:path>
                <a:path w="1524635" h="553719">
                  <a:moveTo>
                    <a:pt x="598246" y="237490"/>
                  </a:moveTo>
                  <a:lnTo>
                    <a:pt x="495376" y="237490"/>
                  </a:lnTo>
                  <a:lnTo>
                    <a:pt x="495376" y="166243"/>
                  </a:lnTo>
                  <a:lnTo>
                    <a:pt x="588073" y="166243"/>
                  </a:lnTo>
                  <a:lnTo>
                    <a:pt x="588073" y="141732"/>
                  </a:lnTo>
                  <a:lnTo>
                    <a:pt x="495376" y="141732"/>
                  </a:lnTo>
                  <a:lnTo>
                    <a:pt x="495376" y="77470"/>
                  </a:lnTo>
                  <a:lnTo>
                    <a:pt x="594360" y="77470"/>
                  </a:lnTo>
                  <a:lnTo>
                    <a:pt x="594360" y="52832"/>
                  </a:lnTo>
                  <a:lnTo>
                    <a:pt x="473202" y="52832"/>
                  </a:lnTo>
                  <a:lnTo>
                    <a:pt x="473202" y="262255"/>
                  </a:lnTo>
                  <a:lnTo>
                    <a:pt x="598246" y="262255"/>
                  </a:lnTo>
                  <a:lnTo>
                    <a:pt x="598246" y="237490"/>
                  </a:lnTo>
                  <a:close/>
                </a:path>
                <a:path w="1524635" h="553719">
                  <a:moveTo>
                    <a:pt x="819556" y="203073"/>
                  </a:moveTo>
                  <a:lnTo>
                    <a:pt x="803719" y="161556"/>
                  </a:lnTo>
                  <a:lnTo>
                    <a:pt x="766343" y="142278"/>
                  </a:lnTo>
                  <a:lnTo>
                    <a:pt x="753897" y="138557"/>
                  </a:lnTo>
                  <a:lnTo>
                    <a:pt x="741654" y="134772"/>
                  </a:lnTo>
                  <a:lnTo>
                    <a:pt x="713892" y="112649"/>
                  </a:lnTo>
                  <a:lnTo>
                    <a:pt x="713892" y="96380"/>
                  </a:lnTo>
                  <a:lnTo>
                    <a:pt x="752500" y="73660"/>
                  </a:lnTo>
                  <a:lnTo>
                    <a:pt x="761542" y="74307"/>
                  </a:lnTo>
                  <a:lnTo>
                    <a:pt x="791895" y="104495"/>
                  </a:lnTo>
                  <a:lnTo>
                    <a:pt x="793267" y="113792"/>
                  </a:lnTo>
                  <a:lnTo>
                    <a:pt x="814476" y="111760"/>
                  </a:lnTo>
                  <a:lnTo>
                    <a:pt x="803135" y="73660"/>
                  </a:lnTo>
                  <a:lnTo>
                    <a:pt x="802055" y="71932"/>
                  </a:lnTo>
                  <a:lnTo>
                    <a:pt x="769086" y="51117"/>
                  </a:lnTo>
                  <a:lnTo>
                    <a:pt x="751611" y="49276"/>
                  </a:lnTo>
                  <a:lnTo>
                    <a:pt x="743318" y="49720"/>
                  </a:lnTo>
                  <a:lnTo>
                    <a:pt x="703808" y="70827"/>
                  </a:lnTo>
                  <a:lnTo>
                    <a:pt x="692556" y="106934"/>
                  </a:lnTo>
                  <a:lnTo>
                    <a:pt x="692924" y="113995"/>
                  </a:lnTo>
                  <a:lnTo>
                    <a:pt x="710679" y="148386"/>
                  </a:lnTo>
                  <a:lnTo>
                    <a:pt x="748690" y="165608"/>
                  </a:lnTo>
                  <a:lnTo>
                    <a:pt x="759206" y="168821"/>
                  </a:lnTo>
                  <a:lnTo>
                    <a:pt x="767702" y="171602"/>
                  </a:lnTo>
                  <a:lnTo>
                    <a:pt x="793648" y="188214"/>
                  </a:lnTo>
                  <a:lnTo>
                    <a:pt x="796696" y="193040"/>
                  </a:lnTo>
                  <a:lnTo>
                    <a:pt x="798220" y="198882"/>
                  </a:lnTo>
                  <a:lnTo>
                    <a:pt x="798220" y="211836"/>
                  </a:lnTo>
                  <a:lnTo>
                    <a:pt x="796569" y="217805"/>
                  </a:lnTo>
                  <a:lnTo>
                    <a:pt x="793394" y="223266"/>
                  </a:lnTo>
                  <a:lnTo>
                    <a:pt x="790346" y="228854"/>
                  </a:lnTo>
                  <a:lnTo>
                    <a:pt x="785520" y="233172"/>
                  </a:lnTo>
                  <a:lnTo>
                    <a:pt x="779043" y="236220"/>
                  </a:lnTo>
                  <a:lnTo>
                    <a:pt x="772566" y="239395"/>
                  </a:lnTo>
                  <a:lnTo>
                    <a:pt x="765073" y="240919"/>
                  </a:lnTo>
                  <a:lnTo>
                    <a:pt x="756564" y="240919"/>
                  </a:lnTo>
                  <a:lnTo>
                    <a:pt x="717575" y="225171"/>
                  </a:lnTo>
                  <a:lnTo>
                    <a:pt x="707034" y="192659"/>
                  </a:lnTo>
                  <a:lnTo>
                    <a:pt x="686206" y="194945"/>
                  </a:lnTo>
                  <a:lnTo>
                    <a:pt x="695350" y="232664"/>
                  </a:lnTo>
                  <a:lnTo>
                    <a:pt x="727646" y="261150"/>
                  </a:lnTo>
                  <a:lnTo>
                    <a:pt x="757580" y="265811"/>
                  </a:lnTo>
                  <a:lnTo>
                    <a:pt x="766406" y="265290"/>
                  </a:lnTo>
                  <a:lnTo>
                    <a:pt x="802614" y="247738"/>
                  </a:lnTo>
                  <a:lnTo>
                    <a:pt x="808088" y="240919"/>
                  </a:lnTo>
                  <a:lnTo>
                    <a:pt x="811936" y="234569"/>
                  </a:lnTo>
                  <a:lnTo>
                    <a:pt x="815263" y="227101"/>
                  </a:lnTo>
                  <a:lnTo>
                    <a:pt x="817651" y="219354"/>
                  </a:lnTo>
                  <a:lnTo>
                    <a:pt x="819073" y="211340"/>
                  </a:lnTo>
                  <a:lnTo>
                    <a:pt x="819556" y="203073"/>
                  </a:lnTo>
                  <a:close/>
                </a:path>
                <a:path w="1524635" h="553719">
                  <a:moveTo>
                    <a:pt x="1002677" y="157734"/>
                  </a:moveTo>
                  <a:lnTo>
                    <a:pt x="997165" y="114414"/>
                  </a:lnTo>
                  <a:lnTo>
                    <a:pt x="980922" y="79540"/>
                  </a:lnTo>
                  <a:lnTo>
                    <a:pt x="979817" y="78257"/>
                  </a:lnTo>
                  <a:lnTo>
                    <a:pt x="979817" y="157861"/>
                  </a:lnTo>
                  <a:lnTo>
                    <a:pt x="978801" y="176784"/>
                  </a:lnTo>
                  <a:lnTo>
                    <a:pt x="963701" y="220091"/>
                  </a:lnTo>
                  <a:lnTo>
                    <a:pt x="922426" y="242062"/>
                  </a:lnTo>
                  <a:lnTo>
                    <a:pt x="910640" y="240703"/>
                  </a:lnTo>
                  <a:lnTo>
                    <a:pt x="874433" y="208419"/>
                  </a:lnTo>
                  <a:lnTo>
                    <a:pt x="865276" y="160655"/>
                  </a:lnTo>
                  <a:lnTo>
                    <a:pt x="866343" y="138734"/>
                  </a:lnTo>
                  <a:lnTo>
                    <a:pt x="882294" y="93218"/>
                  </a:lnTo>
                  <a:lnTo>
                    <a:pt x="922807" y="72898"/>
                  </a:lnTo>
                  <a:lnTo>
                    <a:pt x="930871" y="73571"/>
                  </a:lnTo>
                  <a:lnTo>
                    <a:pt x="964361" y="96100"/>
                  </a:lnTo>
                  <a:lnTo>
                    <a:pt x="978090" y="133718"/>
                  </a:lnTo>
                  <a:lnTo>
                    <a:pt x="979817" y="157861"/>
                  </a:lnTo>
                  <a:lnTo>
                    <a:pt x="979817" y="78257"/>
                  </a:lnTo>
                  <a:lnTo>
                    <a:pt x="944714" y="52603"/>
                  </a:lnTo>
                  <a:lnTo>
                    <a:pt x="922680" y="49149"/>
                  </a:lnTo>
                  <a:lnTo>
                    <a:pt x="905764" y="50990"/>
                  </a:lnTo>
                  <a:lnTo>
                    <a:pt x="864768" y="78613"/>
                  </a:lnTo>
                  <a:lnTo>
                    <a:pt x="848017" y="113779"/>
                  </a:lnTo>
                  <a:lnTo>
                    <a:pt x="842543" y="157861"/>
                  </a:lnTo>
                  <a:lnTo>
                    <a:pt x="842429" y="160655"/>
                  </a:lnTo>
                  <a:lnTo>
                    <a:pt x="843013" y="173901"/>
                  </a:lnTo>
                  <a:lnTo>
                    <a:pt x="852068" y="212598"/>
                  </a:lnTo>
                  <a:lnTo>
                    <a:pt x="880262" y="251587"/>
                  </a:lnTo>
                  <a:lnTo>
                    <a:pt x="922553" y="265811"/>
                  </a:lnTo>
                  <a:lnTo>
                    <a:pt x="933284" y="265010"/>
                  </a:lnTo>
                  <a:lnTo>
                    <a:pt x="972096" y="245643"/>
                  </a:lnTo>
                  <a:lnTo>
                    <a:pt x="975309" y="242062"/>
                  </a:lnTo>
                  <a:lnTo>
                    <a:pt x="979932" y="236918"/>
                  </a:lnTo>
                  <a:lnTo>
                    <a:pt x="996899" y="201891"/>
                  </a:lnTo>
                  <a:lnTo>
                    <a:pt x="1002042" y="173367"/>
                  </a:lnTo>
                  <a:lnTo>
                    <a:pt x="1002677" y="157734"/>
                  </a:lnTo>
                  <a:close/>
                </a:path>
                <a:path w="1524635" h="553719">
                  <a:moveTo>
                    <a:pt x="1172235" y="195834"/>
                  </a:moveTo>
                  <a:lnTo>
                    <a:pt x="1150137" y="188849"/>
                  </a:lnTo>
                  <a:lnTo>
                    <a:pt x="1147318" y="201269"/>
                  </a:lnTo>
                  <a:lnTo>
                    <a:pt x="1143431" y="212090"/>
                  </a:lnTo>
                  <a:lnTo>
                    <a:pt x="1109954" y="241236"/>
                  </a:lnTo>
                  <a:lnTo>
                    <a:pt x="1100988" y="242062"/>
                  </a:lnTo>
                  <a:lnTo>
                    <a:pt x="1093482" y="241465"/>
                  </a:lnTo>
                  <a:lnTo>
                    <a:pt x="1061173" y="219887"/>
                  </a:lnTo>
                  <a:lnTo>
                    <a:pt x="1048550" y="180860"/>
                  </a:lnTo>
                  <a:lnTo>
                    <a:pt x="1047013" y="155829"/>
                  </a:lnTo>
                  <a:lnTo>
                    <a:pt x="1047343" y="145542"/>
                  </a:lnTo>
                  <a:lnTo>
                    <a:pt x="1055357" y="106337"/>
                  </a:lnTo>
                  <a:lnTo>
                    <a:pt x="1085062" y="75844"/>
                  </a:lnTo>
                  <a:lnTo>
                    <a:pt x="1102766" y="72898"/>
                  </a:lnTo>
                  <a:lnTo>
                    <a:pt x="1110792" y="73571"/>
                  </a:lnTo>
                  <a:lnTo>
                    <a:pt x="1144320" y="106057"/>
                  </a:lnTo>
                  <a:lnTo>
                    <a:pt x="1147597" y="116713"/>
                  </a:lnTo>
                  <a:lnTo>
                    <a:pt x="1169441" y="110236"/>
                  </a:lnTo>
                  <a:lnTo>
                    <a:pt x="1153464" y="74091"/>
                  </a:lnTo>
                  <a:lnTo>
                    <a:pt x="1115339" y="50279"/>
                  </a:lnTo>
                  <a:lnTo>
                    <a:pt x="1103274" y="49276"/>
                  </a:lnTo>
                  <a:lnTo>
                    <a:pt x="1092377" y="50063"/>
                  </a:lnTo>
                  <a:lnTo>
                    <a:pt x="1053909" y="68948"/>
                  </a:lnTo>
                  <a:lnTo>
                    <a:pt x="1029766" y="111582"/>
                  </a:lnTo>
                  <a:lnTo>
                    <a:pt x="1024140" y="155956"/>
                  </a:lnTo>
                  <a:lnTo>
                    <a:pt x="1024699" y="170751"/>
                  </a:lnTo>
                  <a:lnTo>
                    <a:pt x="1033043" y="212090"/>
                  </a:lnTo>
                  <a:lnTo>
                    <a:pt x="1058824" y="252095"/>
                  </a:lnTo>
                  <a:lnTo>
                    <a:pt x="1102893" y="265811"/>
                  </a:lnTo>
                  <a:lnTo>
                    <a:pt x="1115453" y="264693"/>
                  </a:lnTo>
                  <a:lnTo>
                    <a:pt x="1152105" y="242062"/>
                  </a:lnTo>
                  <a:lnTo>
                    <a:pt x="1172235" y="195834"/>
                  </a:lnTo>
                  <a:close/>
                </a:path>
                <a:path w="1524635" h="553719">
                  <a:moveTo>
                    <a:pt x="1225575" y="52832"/>
                  </a:moveTo>
                  <a:lnTo>
                    <a:pt x="1203477" y="52832"/>
                  </a:lnTo>
                  <a:lnTo>
                    <a:pt x="1203477" y="262255"/>
                  </a:lnTo>
                  <a:lnTo>
                    <a:pt x="1225575" y="262255"/>
                  </a:lnTo>
                  <a:lnTo>
                    <a:pt x="1225575" y="52832"/>
                  </a:lnTo>
                  <a:close/>
                </a:path>
                <a:path w="1524635" h="553719">
                  <a:moveTo>
                    <a:pt x="1403629" y="262255"/>
                  </a:moveTo>
                  <a:lnTo>
                    <a:pt x="1382864" y="198882"/>
                  </a:lnTo>
                  <a:lnTo>
                    <a:pt x="1375473" y="176276"/>
                  </a:lnTo>
                  <a:lnTo>
                    <a:pt x="1351940" y="104432"/>
                  </a:lnTo>
                  <a:lnTo>
                    <a:pt x="1351940" y="176276"/>
                  </a:lnTo>
                  <a:lnTo>
                    <a:pt x="1295171" y="176276"/>
                  </a:lnTo>
                  <a:lnTo>
                    <a:pt x="1313586" y="114808"/>
                  </a:lnTo>
                  <a:lnTo>
                    <a:pt x="1316342" y="104889"/>
                  </a:lnTo>
                  <a:lnTo>
                    <a:pt x="1318755" y="94907"/>
                  </a:lnTo>
                  <a:lnTo>
                    <a:pt x="1320825" y="84886"/>
                  </a:lnTo>
                  <a:lnTo>
                    <a:pt x="1322603" y="74803"/>
                  </a:lnTo>
                  <a:lnTo>
                    <a:pt x="1324787" y="83883"/>
                  </a:lnTo>
                  <a:lnTo>
                    <a:pt x="1327518" y="94145"/>
                  </a:lnTo>
                  <a:lnTo>
                    <a:pt x="1330782" y="105600"/>
                  </a:lnTo>
                  <a:lnTo>
                    <a:pt x="1334541" y="118237"/>
                  </a:lnTo>
                  <a:lnTo>
                    <a:pt x="1351940" y="176276"/>
                  </a:lnTo>
                  <a:lnTo>
                    <a:pt x="1351940" y="104432"/>
                  </a:lnTo>
                  <a:lnTo>
                    <a:pt x="1342237" y="74803"/>
                  </a:lnTo>
                  <a:lnTo>
                    <a:pt x="1335049" y="52832"/>
                  </a:lnTo>
                  <a:lnTo>
                    <a:pt x="1311173" y="52832"/>
                  </a:lnTo>
                  <a:lnTo>
                    <a:pt x="1246784" y="262255"/>
                  </a:lnTo>
                  <a:lnTo>
                    <a:pt x="1270406" y="262255"/>
                  </a:lnTo>
                  <a:lnTo>
                    <a:pt x="1288821" y="198882"/>
                  </a:lnTo>
                  <a:lnTo>
                    <a:pt x="1358798" y="198882"/>
                  </a:lnTo>
                  <a:lnTo>
                    <a:pt x="1378356" y="262255"/>
                  </a:lnTo>
                  <a:lnTo>
                    <a:pt x="1403629" y="262255"/>
                  </a:lnTo>
                  <a:close/>
                </a:path>
                <a:path w="1524635" h="553719">
                  <a:moveTo>
                    <a:pt x="1524406" y="237490"/>
                  </a:moveTo>
                  <a:lnTo>
                    <a:pt x="1441983" y="237490"/>
                  </a:lnTo>
                  <a:lnTo>
                    <a:pt x="1441983" y="52832"/>
                  </a:lnTo>
                  <a:lnTo>
                    <a:pt x="1419758" y="52832"/>
                  </a:lnTo>
                  <a:lnTo>
                    <a:pt x="1419758" y="262255"/>
                  </a:lnTo>
                  <a:lnTo>
                    <a:pt x="1524406" y="262255"/>
                  </a:lnTo>
                  <a:lnTo>
                    <a:pt x="1524406" y="237490"/>
                  </a:lnTo>
                  <a:close/>
                </a:path>
              </a:pathLst>
            </a:custGeom>
            <a:solidFill>
              <a:srgbClr val="FFFFFF"/>
            </a:solidFill>
          </p:spPr>
          <p:txBody>
            <a:bodyPr wrap="square" lIns="0" tIns="0" rIns="0" bIns="0" rtlCol="0"/>
            <a:lstStyle/>
            <a:p>
              <a:endParaRPr/>
            </a:p>
          </p:txBody>
        </p:sp>
        <p:pic>
          <p:nvPicPr>
            <p:cNvPr id="53" name="object 53"/>
            <p:cNvPicPr/>
            <p:nvPr/>
          </p:nvPicPr>
          <p:blipFill>
            <a:blip r:embed="rId34" cstate="screen">
              <a:extLst>
                <a:ext uri="{28A0092B-C50C-407E-A947-70E740481C1C}">
                  <a14:useLocalDpi xmlns:a14="http://schemas.microsoft.com/office/drawing/2010/main"/>
                </a:ext>
              </a:extLst>
            </a:blip>
            <a:stretch>
              <a:fillRect/>
            </a:stretch>
          </p:blipFill>
          <p:spPr>
            <a:xfrm>
              <a:off x="1187243" y="692276"/>
              <a:ext cx="149431" cy="217804"/>
            </a:xfrm>
            <a:prstGeom prst="rect">
              <a:avLst/>
            </a:prstGeom>
          </p:spPr>
        </p:pic>
        <p:sp>
          <p:nvSpPr>
            <p:cNvPr id="54" name="object 54"/>
            <p:cNvSpPr/>
            <p:nvPr/>
          </p:nvSpPr>
          <p:spPr>
            <a:xfrm>
              <a:off x="1418716" y="692276"/>
              <a:ext cx="1046480" cy="216535"/>
            </a:xfrm>
            <a:custGeom>
              <a:avLst/>
              <a:gdLst/>
              <a:ahLst/>
              <a:cxnLst/>
              <a:rect l="l" t="t" r="r" b="b"/>
              <a:pathLst>
                <a:path w="1046480" h="216534">
                  <a:moveTo>
                    <a:pt x="23621" y="3555"/>
                  </a:moveTo>
                  <a:lnTo>
                    <a:pt x="0" y="3555"/>
                  </a:lnTo>
                  <a:lnTo>
                    <a:pt x="0" y="212978"/>
                  </a:lnTo>
                  <a:lnTo>
                    <a:pt x="23621" y="212978"/>
                  </a:lnTo>
                  <a:lnTo>
                    <a:pt x="23621" y="140461"/>
                  </a:lnTo>
                  <a:lnTo>
                    <a:pt x="52264" y="107441"/>
                  </a:lnTo>
                  <a:lnTo>
                    <a:pt x="23621" y="107441"/>
                  </a:lnTo>
                  <a:lnTo>
                    <a:pt x="23621" y="3555"/>
                  </a:lnTo>
                  <a:close/>
                </a:path>
                <a:path w="1046480" h="216534">
                  <a:moveTo>
                    <a:pt x="80820" y="106933"/>
                  </a:moveTo>
                  <a:lnTo>
                    <a:pt x="52705" y="106933"/>
                  </a:lnTo>
                  <a:lnTo>
                    <a:pt x="116205" y="212978"/>
                  </a:lnTo>
                  <a:lnTo>
                    <a:pt x="147193" y="212978"/>
                  </a:lnTo>
                  <a:lnTo>
                    <a:pt x="80820" y="106933"/>
                  </a:lnTo>
                  <a:close/>
                </a:path>
                <a:path w="1046480" h="216534">
                  <a:moveTo>
                    <a:pt x="144018" y="3555"/>
                  </a:moveTo>
                  <a:lnTo>
                    <a:pt x="112014" y="3555"/>
                  </a:lnTo>
                  <a:lnTo>
                    <a:pt x="23621" y="107441"/>
                  </a:lnTo>
                  <a:lnTo>
                    <a:pt x="52264" y="107441"/>
                  </a:lnTo>
                  <a:lnTo>
                    <a:pt x="52705" y="106933"/>
                  </a:lnTo>
                  <a:lnTo>
                    <a:pt x="80820" y="106933"/>
                  </a:lnTo>
                  <a:lnTo>
                    <a:pt x="69215" y="88391"/>
                  </a:lnTo>
                  <a:lnTo>
                    <a:pt x="144018" y="3555"/>
                  </a:lnTo>
                  <a:close/>
                </a:path>
                <a:path w="1046480" h="216534">
                  <a:moveTo>
                    <a:pt x="194691" y="3555"/>
                  </a:moveTo>
                  <a:lnTo>
                    <a:pt x="171196" y="3555"/>
                  </a:lnTo>
                  <a:lnTo>
                    <a:pt x="171196" y="212978"/>
                  </a:lnTo>
                  <a:lnTo>
                    <a:pt x="194691" y="212978"/>
                  </a:lnTo>
                  <a:lnTo>
                    <a:pt x="194691" y="3555"/>
                  </a:lnTo>
                  <a:close/>
                </a:path>
                <a:path w="1046480" h="216534">
                  <a:moveTo>
                    <a:pt x="303022" y="28194"/>
                  </a:moveTo>
                  <a:lnTo>
                    <a:pt x="279527" y="28194"/>
                  </a:lnTo>
                  <a:lnTo>
                    <a:pt x="279527" y="212978"/>
                  </a:lnTo>
                  <a:lnTo>
                    <a:pt x="303022" y="212978"/>
                  </a:lnTo>
                  <a:lnTo>
                    <a:pt x="303022" y="28194"/>
                  </a:lnTo>
                  <a:close/>
                </a:path>
                <a:path w="1046480" h="216534">
                  <a:moveTo>
                    <a:pt x="361950" y="3555"/>
                  </a:moveTo>
                  <a:lnTo>
                    <a:pt x="220853" y="3555"/>
                  </a:lnTo>
                  <a:lnTo>
                    <a:pt x="220853" y="28194"/>
                  </a:lnTo>
                  <a:lnTo>
                    <a:pt x="361950" y="28194"/>
                  </a:lnTo>
                  <a:lnTo>
                    <a:pt x="361950" y="3555"/>
                  </a:lnTo>
                  <a:close/>
                </a:path>
                <a:path w="1046480" h="216534">
                  <a:moveTo>
                    <a:pt x="462280" y="0"/>
                  </a:moveTo>
                  <a:lnTo>
                    <a:pt x="419100" y="12573"/>
                  </a:lnTo>
                  <a:lnTo>
                    <a:pt x="388874" y="49656"/>
                  </a:lnTo>
                  <a:lnTo>
                    <a:pt x="378979" y="90822"/>
                  </a:lnTo>
                  <a:lnTo>
                    <a:pt x="378333" y="106679"/>
                  </a:lnTo>
                  <a:lnTo>
                    <a:pt x="378908" y="121469"/>
                  </a:lnTo>
                  <a:lnTo>
                    <a:pt x="387731" y="162813"/>
                  </a:lnTo>
                  <a:lnTo>
                    <a:pt x="415163" y="202819"/>
                  </a:lnTo>
                  <a:lnTo>
                    <a:pt x="461899" y="216534"/>
                  </a:lnTo>
                  <a:lnTo>
                    <a:pt x="475279" y="215415"/>
                  </a:lnTo>
                  <a:lnTo>
                    <a:pt x="487600" y="212058"/>
                  </a:lnTo>
                  <a:lnTo>
                    <a:pt x="498850" y="206462"/>
                  </a:lnTo>
                  <a:lnTo>
                    <a:pt x="509016" y="198627"/>
                  </a:lnTo>
                  <a:lnTo>
                    <a:pt x="514217" y="192785"/>
                  </a:lnTo>
                  <a:lnTo>
                    <a:pt x="459994" y="192785"/>
                  </a:lnTo>
                  <a:lnTo>
                    <a:pt x="452020" y="192186"/>
                  </a:lnTo>
                  <a:lnTo>
                    <a:pt x="417671" y="170608"/>
                  </a:lnTo>
                  <a:lnTo>
                    <a:pt x="404225" y="131572"/>
                  </a:lnTo>
                  <a:lnTo>
                    <a:pt x="402590" y="106552"/>
                  </a:lnTo>
                  <a:lnTo>
                    <a:pt x="402927" y="96262"/>
                  </a:lnTo>
                  <a:lnTo>
                    <a:pt x="411462" y="57056"/>
                  </a:lnTo>
                  <a:lnTo>
                    <a:pt x="443007" y="26542"/>
                  </a:lnTo>
                  <a:lnTo>
                    <a:pt x="461772" y="23622"/>
                  </a:lnTo>
                  <a:lnTo>
                    <a:pt x="514531" y="23622"/>
                  </a:lnTo>
                  <a:lnTo>
                    <a:pt x="507238" y="16001"/>
                  </a:lnTo>
                  <a:lnTo>
                    <a:pt x="497587" y="9001"/>
                  </a:lnTo>
                  <a:lnTo>
                    <a:pt x="486902" y="4000"/>
                  </a:lnTo>
                  <a:lnTo>
                    <a:pt x="475144" y="1000"/>
                  </a:lnTo>
                  <a:lnTo>
                    <a:pt x="462280" y="0"/>
                  </a:lnTo>
                  <a:close/>
                </a:path>
                <a:path w="1046480" h="216534">
                  <a:moveTo>
                    <a:pt x="512064" y="139573"/>
                  </a:moveTo>
                  <a:lnTo>
                    <a:pt x="493522" y="179450"/>
                  </a:lnTo>
                  <a:lnTo>
                    <a:pt x="459994" y="192785"/>
                  </a:lnTo>
                  <a:lnTo>
                    <a:pt x="514217" y="192785"/>
                  </a:lnTo>
                  <a:lnTo>
                    <a:pt x="517898" y="188652"/>
                  </a:lnTo>
                  <a:lnTo>
                    <a:pt x="525303" y="176641"/>
                  </a:lnTo>
                  <a:lnTo>
                    <a:pt x="531256" y="162522"/>
                  </a:lnTo>
                  <a:lnTo>
                    <a:pt x="535685" y="146557"/>
                  </a:lnTo>
                  <a:lnTo>
                    <a:pt x="512064" y="139573"/>
                  </a:lnTo>
                  <a:close/>
                </a:path>
                <a:path w="1046480" h="216534">
                  <a:moveTo>
                    <a:pt x="514531" y="23622"/>
                  </a:moveTo>
                  <a:lnTo>
                    <a:pt x="461772" y="23622"/>
                  </a:lnTo>
                  <a:lnTo>
                    <a:pt x="470344" y="24286"/>
                  </a:lnTo>
                  <a:lnTo>
                    <a:pt x="478154" y="26273"/>
                  </a:lnTo>
                  <a:lnTo>
                    <a:pt x="505991" y="56772"/>
                  </a:lnTo>
                  <a:lnTo>
                    <a:pt x="509397" y="67436"/>
                  </a:lnTo>
                  <a:lnTo>
                    <a:pt x="532638" y="60959"/>
                  </a:lnTo>
                  <a:lnTo>
                    <a:pt x="528347" y="47291"/>
                  </a:lnTo>
                  <a:lnTo>
                    <a:pt x="522657" y="35178"/>
                  </a:lnTo>
                  <a:lnTo>
                    <a:pt x="515671" y="24812"/>
                  </a:lnTo>
                  <a:lnTo>
                    <a:pt x="514531" y="23622"/>
                  </a:lnTo>
                  <a:close/>
                </a:path>
                <a:path w="1046480" h="216534">
                  <a:moveTo>
                    <a:pt x="587629" y="3555"/>
                  </a:moveTo>
                  <a:lnTo>
                    <a:pt x="564134" y="3555"/>
                  </a:lnTo>
                  <a:lnTo>
                    <a:pt x="564134" y="212978"/>
                  </a:lnTo>
                  <a:lnTo>
                    <a:pt x="587629" y="212978"/>
                  </a:lnTo>
                  <a:lnTo>
                    <a:pt x="587629" y="114300"/>
                  </a:lnTo>
                  <a:lnTo>
                    <a:pt x="703834" y="114300"/>
                  </a:lnTo>
                  <a:lnTo>
                    <a:pt x="703834" y="89534"/>
                  </a:lnTo>
                  <a:lnTo>
                    <a:pt x="587629" y="89534"/>
                  </a:lnTo>
                  <a:lnTo>
                    <a:pt x="587629" y="3555"/>
                  </a:lnTo>
                  <a:close/>
                </a:path>
                <a:path w="1046480" h="216534">
                  <a:moveTo>
                    <a:pt x="703834" y="114300"/>
                  </a:moveTo>
                  <a:lnTo>
                    <a:pt x="680212" y="114300"/>
                  </a:lnTo>
                  <a:lnTo>
                    <a:pt x="680212" y="212978"/>
                  </a:lnTo>
                  <a:lnTo>
                    <a:pt x="703834" y="212978"/>
                  </a:lnTo>
                  <a:lnTo>
                    <a:pt x="703834" y="114300"/>
                  </a:lnTo>
                  <a:close/>
                </a:path>
                <a:path w="1046480" h="216534">
                  <a:moveTo>
                    <a:pt x="703834" y="3555"/>
                  </a:moveTo>
                  <a:lnTo>
                    <a:pt x="680212" y="3555"/>
                  </a:lnTo>
                  <a:lnTo>
                    <a:pt x="680212" y="89534"/>
                  </a:lnTo>
                  <a:lnTo>
                    <a:pt x="703834" y="89534"/>
                  </a:lnTo>
                  <a:lnTo>
                    <a:pt x="703834" y="3555"/>
                  </a:lnTo>
                  <a:close/>
                </a:path>
                <a:path w="1046480" h="216534">
                  <a:moveTo>
                    <a:pt x="870966" y="3555"/>
                  </a:moveTo>
                  <a:lnTo>
                    <a:pt x="742188" y="3555"/>
                  </a:lnTo>
                  <a:lnTo>
                    <a:pt x="742188" y="212978"/>
                  </a:lnTo>
                  <a:lnTo>
                    <a:pt x="875030" y="212978"/>
                  </a:lnTo>
                  <a:lnTo>
                    <a:pt x="875030" y="188213"/>
                  </a:lnTo>
                  <a:lnTo>
                    <a:pt x="765683" y="188213"/>
                  </a:lnTo>
                  <a:lnTo>
                    <a:pt x="765683" y="116966"/>
                  </a:lnTo>
                  <a:lnTo>
                    <a:pt x="864235" y="116966"/>
                  </a:lnTo>
                  <a:lnTo>
                    <a:pt x="864235" y="92328"/>
                  </a:lnTo>
                  <a:lnTo>
                    <a:pt x="765683" y="92328"/>
                  </a:lnTo>
                  <a:lnTo>
                    <a:pt x="765683" y="28194"/>
                  </a:lnTo>
                  <a:lnTo>
                    <a:pt x="870966" y="28194"/>
                  </a:lnTo>
                  <a:lnTo>
                    <a:pt x="870966" y="3555"/>
                  </a:lnTo>
                  <a:close/>
                </a:path>
                <a:path w="1046480" h="216534">
                  <a:moveTo>
                    <a:pt x="930147" y="3555"/>
                  </a:moveTo>
                  <a:lnTo>
                    <a:pt x="906018" y="3555"/>
                  </a:lnTo>
                  <a:lnTo>
                    <a:pt x="906018" y="212978"/>
                  </a:lnTo>
                  <a:lnTo>
                    <a:pt x="928624" y="212978"/>
                  </a:lnTo>
                  <a:lnTo>
                    <a:pt x="928624" y="48386"/>
                  </a:lnTo>
                  <a:lnTo>
                    <a:pt x="955661" y="48386"/>
                  </a:lnTo>
                  <a:lnTo>
                    <a:pt x="930147" y="3555"/>
                  </a:lnTo>
                  <a:close/>
                </a:path>
                <a:path w="1046480" h="216534">
                  <a:moveTo>
                    <a:pt x="955661" y="48386"/>
                  </a:moveTo>
                  <a:lnTo>
                    <a:pt x="928624" y="48386"/>
                  </a:lnTo>
                  <a:lnTo>
                    <a:pt x="1022096" y="212978"/>
                  </a:lnTo>
                  <a:lnTo>
                    <a:pt x="1046353" y="212978"/>
                  </a:lnTo>
                  <a:lnTo>
                    <a:pt x="1046353" y="168021"/>
                  </a:lnTo>
                  <a:lnTo>
                    <a:pt x="1023747" y="168021"/>
                  </a:lnTo>
                  <a:lnTo>
                    <a:pt x="955661" y="48386"/>
                  </a:lnTo>
                  <a:close/>
                </a:path>
                <a:path w="1046480" h="216534">
                  <a:moveTo>
                    <a:pt x="1046353" y="3555"/>
                  </a:moveTo>
                  <a:lnTo>
                    <a:pt x="1023747" y="3555"/>
                  </a:lnTo>
                  <a:lnTo>
                    <a:pt x="1023747" y="168021"/>
                  </a:lnTo>
                  <a:lnTo>
                    <a:pt x="1046353" y="168021"/>
                  </a:lnTo>
                  <a:lnTo>
                    <a:pt x="1046353" y="3555"/>
                  </a:lnTo>
                  <a:close/>
                </a:path>
              </a:pathLst>
            </a:custGeom>
            <a:solidFill>
              <a:srgbClr val="FFFFFF"/>
            </a:solidFill>
          </p:spPr>
          <p:txBody>
            <a:bodyPr wrap="square" lIns="0" tIns="0" rIns="0" bIns="0" rtlCol="0"/>
            <a:lstStyle/>
            <a:p>
              <a:endParaRPr/>
            </a:p>
          </p:txBody>
        </p:sp>
        <p:sp>
          <p:nvSpPr>
            <p:cNvPr id="55" name="object 55"/>
            <p:cNvSpPr/>
            <p:nvPr/>
          </p:nvSpPr>
          <p:spPr>
            <a:xfrm>
              <a:off x="460324" y="1551685"/>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0"/>
                  </a:lnTo>
                  <a:lnTo>
                    <a:pt x="167528" y="35687"/>
                  </a:lnTo>
                  <a:close/>
                </a:path>
                <a:path w="278765" h="128269">
                  <a:moveTo>
                    <a:pt x="151980" y="26035"/>
                  </a:moveTo>
                  <a:lnTo>
                    <a:pt x="141566" y="26035"/>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5"/>
                  </a:lnTo>
                  <a:close/>
                </a:path>
                <a:path w="278765" h="128269">
                  <a:moveTo>
                    <a:pt x="226059" y="26035"/>
                  </a:moveTo>
                  <a:lnTo>
                    <a:pt x="208025" y="26035"/>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5"/>
                  </a:lnTo>
                  <a:lnTo>
                    <a:pt x="201993" y="84836"/>
                  </a:lnTo>
                  <a:lnTo>
                    <a:pt x="198145" y="80264"/>
                  </a:lnTo>
                  <a:lnTo>
                    <a:pt x="196214" y="73278"/>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5"/>
                  </a:lnTo>
                  <a:lnTo>
                    <a:pt x="278269" y="41655"/>
                  </a:lnTo>
                  <a:lnTo>
                    <a:pt x="278269" y="27686"/>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56" name="object 56"/>
            <p:cNvPicPr/>
            <p:nvPr/>
          </p:nvPicPr>
          <p:blipFill>
            <a:blip r:embed="rId35" cstate="screen">
              <a:extLst>
                <a:ext uri="{28A0092B-C50C-407E-A947-70E740481C1C}">
                  <a14:useLocalDpi xmlns:a14="http://schemas.microsoft.com/office/drawing/2010/main"/>
                </a:ext>
              </a:extLst>
            </a:blip>
            <a:stretch>
              <a:fillRect/>
            </a:stretch>
          </p:blipFill>
          <p:spPr>
            <a:xfrm>
              <a:off x="851801" y="1549907"/>
              <a:ext cx="1719694" cy="299211"/>
            </a:xfrm>
            <a:prstGeom prst="rect">
              <a:avLst/>
            </a:prstGeom>
          </p:spPr>
        </p:pic>
        <p:sp>
          <p:nvSpPr>
            <p:cNvPr id="57" name="object 57"/>
            <p:cNvSpPr/>
            <p:nvPr/>
          </p:nvSpPr>
          <p:spPr>
            <a:xfrm>
              <a:off x="467474" y="1718690"/>
              <a:ext cx="278765" cy="102870"/>
            </a:xfrm>
            <a:custGeom>
              <a:avLst/>
              <a:gdLst/>
              <a:ahLst/>
              <a:cxnLst/>
              <a:rect l="l" t="t" r="r" b="b"/>
              <a:pathLst>
                <a:path w="278765" h="102869">
                  <a:moveTo>
                    <a:pt x="42303" y="635"/>
                  </a:moveTo>
                  <a:lnTo>
                    <a:pt x="0" y="635"/>
                  </a:lnTo>
                  <a:lnTo>
                    <a:pt x="0" y="100965"/>
                  </a:lnTo>
                  <a:lnTo>
                    <a:pt x="12623" y="100965"/>
                  </a:lnTo>
                  <a:lnTo>
                    <a:pt x="12623" y="60198"/>
                  </a:lnTo>
                  <a:lnTo>
                    <a:pt x="37071" y="60198"/>
                  </a:lnTo>
                  <a:lnTo>
                    <a:pt x="67669" y="48260"/>
                  </a:lnTo>
                  <a:lnTo>
                    <a:pt x="12623" y="48260"/>
                  </a:lnTo>
                  <a:lnTo>
                    <a:pt x="12623" y="12446"/>
                  </a:lnTo>
                  <a:lnTo>
                    <a:pt x="68259" y="12446"/>
                  </a:lnTo>
                  <a:lnTo>
                    <a:pt x="67957" y="11811"/>
                  </a:lnTo>
                  <a:lnTo>
                    <a:pt x="65405" y="8509"/>
                  </a:lnTo>
                  <a:lnTo>
                    <a:pt x="59080" y="3937"/>
                  </a:lnTo>
                  <a:lnTo>
                    <a:pt x="55156" y="2413"/>
                  </a:lnTo>
                  <a:lnTo>
                    <a:pt x="47129" y="889"/>
                  </a:lnTo>
                  <a:lnTo>
                    <a:pt x="42303" y="635"/>
                  </a:lnTo>
                  <a:close/>
                </a:path>
                <a:path w="278765" h="102869">
                  <a:moveTo>
                    <a:pt x="68259" y="12446"/>
                  </a:moveTo>
                  <a:lnTo>
                    <a:pt x="42735" y="12446"/>
                  </a:lnTo>
                  <a:lnTo>
                    <a:pt x="46659" y="12700"/>
                  </a:lnTo>
                  <a:lnTo>
                    <a:pt x="52070" y="14350"/>
                  </a:lnTo>
                  <a:lnTo>
                    <a:pt x="54737" y="16256"/>
                  </a:lnTo>
                  <a:lnTo>
                    <a:pt x="56743" y="19303"/>
                  </a:lnTo>
                  <a:lnTo>
                    <a:pt x="58762" y="22225"/>
                  </a:lnTo>
                  <a:lnTo>
                    <a:pt x="59766" y="25781"/>
                  </a:lnTo>
                  <a:lnTo>
                    <a:pt x="59766" y="35814"/>
                  </a:lnTo>
                  <a:lnTo>
                    <a:pt x="58064" y="40386"/>
                  </a:lnTo>
                  <a:lnTo>
                    <a:pt x="51206" y="46736"/>
                  </a:lnTo>
                  <a:lnTo>
                    <a:pt x="45415" y="48260"/>
                  </a:lnTo>
                  <a:lnTo>
                    <a:pt x="67669" y="48260"/>
                  </a:lnTo>
                  <a:lnTo>
                    <a:pt x="70192" y="45339"/>
                  </a:lnTo>
                  <a:lnTo>
                    <a:pt x="72783" y="38226"/>
                  </a:lnTo>
                  <a:lnTo>
                    <a:pt x="72783" y="24638"/>
                  </a:lnTo>
                  <a:lnTo>
                    <a:pt x="71818" y="20066"/>
                  </a:lnTo>
                  <a:lnTo>
                    <a:pt x="69888" y="15875"/>
                  </a:lnTo>
                  <a:lnTo>
                    <a:pt x="68259" y="12446"/>
                  </a:lnTo>
                  <a:close/>
                </a:path>
                <a:path w="278765" h="102869">
                  <a:moveTo>
                    <a:pt x="138921" y="36830"/>
                  </a:moveTo>
                  <a:lnTo>
                    <a:pt x="118783" y="36830"/>
                  </a:lnTo>
                  <a:lnTo>
                    <a:pt x="123228" y="38226"/>
                  </a:lnTo>
                  <a:lnTo>
                    <a:pt x="126212" y="41021"/>
                  </a:lnTo>
                  <a:lnTo>
                    <a:pt x="128435" y="43052"/>
                  </a:lnTo>
                  <a:lnTo>
                    <a:pt x="129540" y="46609"/>
                  </a:lnTo>
                  <a:lnTo>
                    <a:pt x="129463" y="54864"/>
                  </a:lnTo>
                  <a:lnTo>
                    <a:pt x="125006" y="56515"/>
                  </a:lnTo>
                  <a:lnTo>
                    <a:pt x="118046" y="57912"/>
                  </a:lnTo>
                  <a:lnTo>
                    <a:pt x="108597" y="59055"/>
                  </a:lnTo>
                  <a:lnTo>
                    <a:pt x="103949" y="59690"/>
                  </a:lnTo>
                  <a:lnTo>
                    <a:pt x="81407" y="78232"/>
                  </a:lnTo>
                  <a:lnTo>
                    <a:pt x="81407" y="87884"/>
                  </a:lnTo>
                  <a:lnTo>
                    <a:pt x="83439" y="92837"/>
                  </a:lnTo>
                  <a:lnTo>
                    <a:pt x="91592" y="100711"/>
                  </a:lnTo>
                  <a:lnTo>
                    <a:pt x="97421" y="102616"/>
                  </a:lnTo>
                  <a:lnTo>
                    <a:pt x="109613" y="102616"/>
                  </a:lnTo>
                  <a:lnTo>
                    <a:pt x="113919" y="101853"/>
                  </a:lnTo>
                  <a:lnTo>
                    <a:pt x="121932" y="98551"/>
                  </a:lnTo>
                  <a:lnTo>
                    <a:pt x="126111" y="95885"/>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9"/>
                  </a:lnTo>
                  <a:lnTo>
                    <a:pt x="141109" y="44831"/>
                  </a:lnTo>
                  <a:lnTo>
                    <a:pt x="140716" y="42672"/>
                  </a:lnTo>
                  <a:lnTo>
                    <a:pt x="140030" y="39370"/>
                  </a:lnTo>
                  <a:lnTo>
                    <a:pt x="138921" y="36830"/>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30"/>
                  </a:lnTo>
                  <a:lnTo>
                    <a:pt x="128841" y="78486"/>
                  </a:lnTo>
                  <a:lnTo>
                    <a:pt x="125933" y="84963"/>
                  </a:lnTo>
                  <a:lnTo>
                    <a:pt x="123355" y="87757"/>
                  </a:lnTo>
                  <a:lnTo>
                    <a:pt x="119849" y="89789"/>
                  </a:lnTo>
                  <a:lnTo>
                    <a:pt x="116332" y="91948"/>
                  </a:lnTo>
                  <a:lnTo>
                    <a:pt x="112318" y="92964"/>
                  </a:lnTo>
                  <a:lnTo>
                    <a:pt x="129324" y="92964"/>
                  </a:lnTo>
                  <a:lnTo>
                    <a:pt x="130441" y="91948"/>
                  </a:lnTo>
                  <a:lnTo>
                    <a:pt x="142014" y="91948"/>
                  </a:lnTo>
                  <a:lnTo>
                    <a:pt x="141554" y="89153"/>
                  </a:lnTo>
                  <a:lnTo>
                    <a:pt x="141398" y="84709"/>
                  </a:lnTo>
                  <a:lnTo>
                    <a:pt x="141300" y="64516"/>
                  </a:lnTo>
                  <a:close/>
                </a:path>
                <a:path w="278765" h="102869">
                  <a:moveTo>
                    <a:pt x="120472" y="26670"/>
                  </a:moveTo>
                  <a:lnTo>
                    <a:pt x="108635" y="26670"/>
                  </a:lnTo>
                  <a:lnTo>
                    <a:pt x="103416" y="27432"/>
                  </a:lnTo>
                  <a:lnTo>
                    <a:pt x="98907" y="29210"/>
                  </a:lnTo>
                  <a:lnTo>
                    <a:pt x="94386" y="30861"/>
                  </a:lnTo>
                  <a:lnTo>
                    <a:pt x="90944" y="33274"/>
                  </a:lnTo>
                  <a:lnTo>
                    <a:pt x="86182" y="39624"/>
                  </a:lnTo>
                  <a:lnTo>
                    <a:pt x="84467" y="43815"/>
                  </a:lnTo>
                  <a:lnTo>
                    <a:pt x="83426" y="49022"/>
                  </a:lnTo>
                  <a:lnTo>
                    <a:pt x="94869" y="50673"/>
                  </a:lnTo>
                  <a:lnTo>
                    <a:pt x="96126" y="45466"/>
                  </a:lnTo>
                  <a:lnTo>
                    <a:pt x="98069" y="41910"/>
                  </a:lnTo>
                  <a:lnTo>
                    <a:pt x="103314" y="37846"/>
                  </a:lnTo>
                  <a:lnTo>
                    <a:pt x="107378" y="36830"/>
                  </a:lnTo>
                  <a:lnTo>
                    <a:pt x="138921" y="36830"/>
                  </a:lnTo>
                  <a:lnTo>
                    <a:pt x="138811" y="36575"/>
                  </a:lnTo>
                  <a:lnTo>
                    <a:pt x="137083" y="34290"/>
                  </a:lnTo>
                  <a:lnTo>
                    <a:pt x="135343" y="32131"/>
                  </a:lnTo>
                  <a:lnTo>
                    <a:pt x="132638" y="30225"/>
                  </a:lnTo>
                  <a:lnTo>
                    <a:pt x="128943" y="28828"/>
                  </a:lnTo>
                  <a:lnTo>
                    <a:pt x="125260" y="27305"/>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4"/>
                  </a:lnTo>
                  <a:lnTo>
                    <a:pt x="212496" y="102616"/>
                  </a:lnTo>
                  <a:lnTo>
                    <a:pt x="226885" y="102616"/>
                  </a:lnTo>
                  <a:lnTo>
                    <a:pt x="231749" y="101600"/>
                  </a:lnTo>
                  <a:lnTo>
                    <a:pt x="236042" y="99568"/>
                  </a:lnTo>
                  <a:lnTo>
                    <a:pt x="240334" y="97663"/>
                  </a:lnTo>
                  <a:lnTo>
                    <a:pt x="243611" y="94869"/>
                  </a:lnTo>
                  <a:lnTo>
                    <a:pt x="245109" y="92456"/>
                  </a:lnTo>
                  <a:lnTo>
                    <a:pt x="216077" y="92456"/>
                  </a:lnTo>
                  <a:lnTo>
                    <a:pt x="211924" y="91186"/>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8"/>
                  </a:lnTo>
                  <a:lnTo>
                    <a:pt x="194602" y="41275"/>
                  </a:lnTo>
                  <a:lnTo>
                    <a:pt x="193890" y="44323"/>
                  </a:lnTo>
                  <a:lnTo>
                    <a:pt x="193890" y="51181"/>
                  </a:lnTo>
                  <a:lnTo>
                    <a:pt x="194754" y="54356"/>
                  </a:lnTo>
                  <a:lnTo>
                    <a:pt x="196469" y="57276"/>
                  </a:lnTo>
                  <a:lnTo>
                    <a:pt x="198170" y="60325"/>
                  </a:lnTo>
                  <a:lnTo>
                    <a:pt x="200685" y="62611"/>
                  </a:lnTo>
                  <a:lnTo>
                    <a:pt x="207327" y="65913"/>
                  </a:lnTo>
                  <a:lnTo>
                    <a:pt x="213271" y="67818"/>
                  </a:lnTo>
                  <a:lnTo>
                    <a:pt x="221856" y="70103"/>
                  </a:lnTo>
                  <a:lnTo>
                    <a:pt x="228231" y="71882"/>
                  </a:lnTo>
                  <a:lnTo>
                    <a:pt x="232219" y="73278"/>
                  </a:lnTo>
                  <a:lnTo>
                    <a:pt x="233832" y="74295"/>
                  </a:lnTo>
                  <a:lnTo>
                    <a:pt x="236131" y="75946"/>
                  </a:lnTo>
                  <a:lnTo>
                    <a:pt x="237274" y="78105"/>
                  </a:lnTo>
                  <a:lnTo>
                    <a:pt x="237274" y="83947"/>
                  </a:lnTo>
                  <a:lnTo>
                    <a:pt x="235978" y="86741"/>
                  </a:lnTo>
                  <a:lnTo>
                    <a:pt x="230771" y="91313"/>
                  </a:lnTo>
                  <a:lnTo>
                    <a:pt x="226783" y="92456"/>
                  </a:lnTo>
                  <a:lnTo>
                    <a:pt x="245109" y="92456"/>
                  </a:lnTo>
                  <a:lnTo>
                    <a:pt x="245897" y="91186"/>
                  </a:lnTo>
                  <a:lnTo>
                    <a:pt x="248170" y="87630"/>
                  </a:lnTo>
                  <a:lnTo>
                    <a:pt x="249228" y="83947"/>
                  </a:lnTo>
                  <a:lnTo>
                    <a:pt x="221475" y="56896"/>
                  </a:lnTo>
                  <a:lnTo>
                    <a:pt x="212305" y="54228"/>
                  </a:lnTo>
                  <a:lnTo>
                    <a:pt x="209092" y="52832"/>
                  </a:lnTo>
                  <a:lnTo>
                    <a:pt x="207594" y="51816"/>
                  </a:lnTo>
                  <a:lnTo>
                    <a:pt x="206641" y="50419"/>
                  </a:lnTo>
                  <a:lnTo>
                    <a:pt x="205689" y="49149"/>
                  </a:lnTo>
                  <a:lnTo>
                    <a:pt x="205206" y="47751"/>
                  </a:lnTo>
                  <a:lnTo>
                    <a:pt x="205206" y="43561"/>
                  </a:lnTo>
                  <a:lnTo>
                    <a:pt x="206362" y="41401"/>
                  </a:lnTo>
                  <a:lnTo>
                    <a:pt x="208661" y="39497"/>
                  </a:lnTo>
                  <a:lnTo>
                    <a:pt x="210959" y="37719"/>
                  </a:lnTo>
                  <a:lnTo>
                    <a:pt x="214795" y="36702"/>
                  </a:lnTo>
                  <a:lnTo>
                    <a:pt x="243293" y="36702"/>
                  </a:lnTo>
                  <a:lnTo>
                    <a:pt x="242671" y="35814"/>
                  </a:lnTo>
                  <a:lnTo>
                    <a:pt x="240715" y="32893"/>
                  </a:lnTo>
                  <a:lnTo>
                    <a:pt x="237693" y="30734"/>
                  </a:lnTo>
                  <a:lnTo>
                    <a:pt x="229501" y="27432"/>
                  </a:lnTo>
                  <a:lnTo>
                    <a:pt x="224739" y="26670"/>
                  </a:lnTo>
                  <a:close/>
                </a:path>
                <a:path w="278765" h="102869">
                  <a:moveTo>
                    <a:pt x="243293" y="36702"/>
                  </a:moveTo>
                  <a:lnTo>
                    <a:pt x="224726" y="36702"/>
                  </a:lnTo>
                  <a:lnTo>
                    <a:pt x="228244" y="37846"/>
                  </a:lnTo>
                  <a:lnTo>
                    <a:pt x="230733" y="39877"/>
                  </a:lnTo>
                  <a:lnTo>
                    <a:pt x="233235" y="42037"/>
                  </a:lnTo>
                  <a:lnTo>
                    <a:pt x="234734" y="44958"/>
                  </a:lnTo>
                  <a:lnTo>
                    <a:pt x="235254" y="48641"/>
                  </a:lnTo>
                  <a:lnTo>
                    <a:pt x="246710" y="46990"/>
                  </a:lnTo>
                  <a:lnTo>
                    <a:pt x="245973" y="42291"/>
                  </a:lnTo>
                  <a:lnTo>
                    <a:pt x="244627" y="38608"/>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58" name="object 58"/>
            <p:cNvPicPr/>
            <p:nvPr/>
          </p:nvPicPr>
          <p:blipFill>
            <a:blip r:embed="rId36" cstate="screen">
              <a:extLst>
                <a:ext uri="{28A0092B-C50C-407E-A947-70E740481C1C}">
                  <a14:useLocalDpi xmlns:a14="http://schemas.microsoft.com/office/drawing/2010/main"/>
                </a:ext>
              </a:extLst>
            </a:blip>
            <a:stretch>
              <a:fillRect/>
            </a:stretch>
          </p:blipFill>
          <p:spPr>
            <a:xfrm>
              <a:off x="6387290" y="1896744"/>
              <a:ext cx="240839" cy="184911"/>
            </a:xfrm>
            <a:prstGeom prst="rect">
              <a:avLst/>
            </a:prstGeom>
          </p:spPr>
        </p:pic>
        <p:pic>
          <p:nvPicPr>
            <p:cNvPr id="59" name="object 59"/>
            <p:cNvPicPr/>
            <p:nvPr/>
          </p:nvPicPr>
          <p:blipFill>
            <a:blip r:embed="rId37" cstate="screen">
              <a:extLst>
                <a:ext uri="{28A0092B-C50C-407E-A947-70E740481C1C}">
                  <a14:useLocalDpi xmlns:a14="http://schemas.microsoft.com/office/drawing/2010/main"/>
                </a:ext>
              </a:extLst>
            </a:blip>
            <a:stretch>
              <a:fillRect/>
            </a:stretch>
          </p:blipFill>
          <p:spPr>
            <a:xfrm>
              <a:off x="6363589" y="2121915"/>
              <a:ext cx="203072" cy="172309"/>
            </a:xfrm>
            <a:prstGeom prst="rect">
              <a:avLst/>
            </a:prstGeom>
          </p:spPr>
        </p:pic>
        <p:pic>
          <p:nvPicPr>
            <p:cNvPr id="60" name="object 60"/>
            <p:cNvPicPr/>
            <p:nvPr/>
          </p:nvPicPr>
          <p:blipFill>
            <a:blip r:embed="rId38" cstate="screen">
              <a:extLst>
                <a:ext uri="{28A0092B-C50C-407E-A947-70E740481C1C}">
                  <a14:useLocalDpi xmlns:a14="http://schemas.microsoft.com/office/drawing/2010/main"/>
                </a:ext>
              </a:extLst>
            </a:blip>
            <a:stretch>
              <a:fillRect/>
            </a:stretch>
          </p:blipFill>
          <p:spPr>
            <a:xfrm>
              <a:off x="6346952" y="2356611"/>
              <a:ext cx="152146" cy="169037"/>
            </a:xfrm>
            <a:prstGeom prst="rect">
              <a:avLst/>
            </a:prstGeom>
          </p:spPr>
        </p:pic>
        <p:sp>
          <p:nvSpPr>
            <p:cNvPr id="61" name="object 61"/>
            <p:cNvSpPr/>
            <p:nvPr/>
          </p:nvSpPr>
          <p:spPr>
            <a:xfrm>
              <a:off x="6233033" y="2048890"/>
              <a:ext cx="427990" cy="452120"/>
            </a:xfrm>
            <a:custGeom>
              <a:avLst/>
              <a:gdLst/>
              <a:ahLst/>
              <a:cxnLst/>
              <a:rect l="l" t="t" r="r" b="b"/>
              <a:pathLst>
                <a:path w="427990" h="452119">
                  <a:moveTo>
                    <a:pt x="177927" y="257556"/>
                  </a:moveTo>
                  <a:lnTo>
                    <a:pt x="73037" y="349211"/>
                  </a:lnTo>
                  <a:lnTo>
                    <a:pt x="61722" y="364998"/>
                  </a:lnTo>
                  <a:lnTo>
                    <a:pt x="60744" y="359054"/>
                  </a:lnTo>
                  <a:lnTo>
                    <a:pt x="27813" y="225679"/>
                  </a:lnTo>
                  <a:lnTo>
                    <a:pt x="0" y="219710"/>
                  </a:lnTo>
                  <a:lnTo>
                    <a:pt x="11252" y="259245"/>
                  </a:lnTo>
                  <a:lnTo>
                    <a:pt x="45212" y="377825"/>
                  </a:lnTo>
                  <a:lnTo>
                    <a:pt x="71628" y="383413"/>
                  </a:lnTo>
                  <a:lnTo>
                    <a:pt x="87185" y="364998"/>
                  </a:lnTo>
                  <a:lnTo>
                    <a:pt x="177927" y="257556"/>
                  </a:lnTo>
                  <a:close/>
                </a:path>
                <a:path w="427990" h="452119">
                  <a:moveTo>
                    <a:pt x="231013" y="268859"/>
                  </a:moveTo>
                  <a:lnTo>
                    <a:pt x="205359" y="263398"/>
                  </a:lnTo>
                  <a:lnTo>
                    <a:pt x="175133" y="405511"/>
                  </a:lnTo>
                  <a:lnTo>
                    <a:pt x="200914" y="410972"/>
                  </a:lnTo>
                  <a:lnTo>
                    <a:pt x="231013" y="268859"/>
                  </a:lnTo>
                  <a:close/>
                </a:path>
                <a:path w="427990" h="452119">
                  <a:moveTo>
                    <a:pt x="237871" y="32766"/>
                  </a:moveTo>
                  <a:lnTo>
                    <a:pt x="83693" y="0"/>
                  </a:lnTo>
                  <a:lnTo>
                    <a:pt x="82423" y="5588"/>
                  </a:lnTo>
                  <a:lnTo>
                    <a:pt x="80137" y="16764"/>
                  </a:lnTo>
                  <a:lnTo>
                    <a:pt x="144145" y="30480"/>
                  </a:lnTo>
                  <a:lnTo>
                    <a:pt x="137490" y="61747"/>
                  </a:lnTo>
                  <a:lnTo>
                    <a:pt x="117602" y="155702"/>
                  </a:lnTo>
                  <a:lnTo>
                    <a:pt x="143256" y="161163"/>
                  </a:lnTo>
                  <a:lnTo>
                    <a:pt x="169926" y="35941"/>
                  </a:lnTo>
                  <a:lnTo>
                    <a:pt x="234315" y="49530"/>
                  </a:lnTo>
                  <a:lnTo>
                    <a:pt x="235458" y="43942"/>
                  </a:lnTo>
                  <a:lnTo>
                    <a:pt x="236728" y="38354"/>
                  </a:lnTo>
                  <a:lnTo>
                    <a:pt x="237210" y="35941"/>
                  </a:lnTo>
                  <a:lnTo>
                    <a:pt x="237871" y="32766"/>
                  </a:lnTo>
                  <a:close/>
                </a:path>
                <a:path w="427990" h="452119">
                  <a:moveTo>
                    <a:pt x="418846" y="308864"/>
                  </a:moveTo>
                  <a:lnTo>
                    <a:pt x="382536" y="301117"/>
                  </a:lnTo>
                  <a:lnTo>
                    <a:pt x="278130" y="278892"/>
                  </a:lnTo>
                  <a:lnTo>
                    <a:pt x="263055" y="349935"/>
                  </a:lnTo>
                  <a:lnTo>
                    <a:pt x="255498" y="385432"/>
                  </a:lnTo>
                  <a:lnTo>
                    <a:pt x="247904" y="420878"/>
                  </a:lnTo>
                  <a:lnTo>
                    <a:pt x="393192" y="451739"/>
                  </a:lnTo>
                  <a:lnTo>
                    <a:pt x="395465" y="440563"/>
                  </a:lnTo>
                  <a:lnTo>
                    <a:pt x="396748" y="434975"/>
                  </a:lnTo>
                  <a:lnTo>
                    <a:pt x="277241" y="409702"/>
                  </a:lnTo>
                  <a:lnTo>
                    <a:pt x="287515" y="361315"/>
                  </a:lnTo>
                  <a:lnTo>
                    <a:pt x="395211" y="384175"/>
                  </a:lnTo>
                  <a:lnTo>
                    <a:pt x="396367" y="378587"/>
                  </a:lnTo>
                  <a:lnTo>
                    <a:pt x="397510" y="373126"/>
                  </a:lnTo>
                  <a:lnTo>
                    <a:pt x="398640" y="367538"/>
                  </a:lnTo>
                  <a:lnTo>
                    <a:pt x="369366" y="361315"/>
                  </a:lnTo>
                  <a:lnTo>
                    <a:pt x="291084" y="344678"/>
                  </a:lnTo>
                  <a:lnTo>
                    <a:pt x="293382" y="333756"/>
                  </a:lnTo>
                  <a:lnTo>
                    <a:pt x="300355" y="301117"/>
                  </a:lnTo>
                  <a:lnTo>
                    <a:pt x="415290" y="325501"/>
                  </a:lnTo>
                  <a:lnTo>
                    <a:pt x="416433" y="319913"/>
                  </a:lnTo>
                  <a:lnTo>
                    <a:pt x="417563" y="314452"/>
                  </a:lnTo>
                  <a:lnTo>
                    <a:pt x="418846" y="308864"/>
                  </a:lnTo>
                  <a:close/>
                </a:path>
                <a:path w="427990" h="452119">
                  <a:moveTo>
                    <a:pt x="427736" y="126542"/>
                  </a:moveTo>
                  <a:lnTo>
                    <a:pt x="412267" y="88887"/>
                  </a:lnTo>
                  <a:lnTo>
                    <a:pt x="401205" y="78092"/>
                  </a:lnTo>
                  <a:lnTo>
                    <a:pt x="401205" y="124942"/>
                  </a:lnTo>
                  <a:lnTo>
                    <a:pt x="401053" y="133108"/>
                  </a:lnTo>
                  <a:lnTo>
                    <a:pt x="381927" y="173431"/>
                  </a:lnTo>
                  <a:lnTo>
                    <a:pt x="335038" y="186664"/>
                  </a:lnTo>
                  <a:lnTo>
                    <a:pt x="320916" y="184658"/>
                  </a:lnTo>
                  <a:lnTo>
                    <a:pt x="285369" y="168389"/>
                  </a:lnTo>
                  <a:lnTo>
                    <a:pt x="264960" y="127749"/>
                  </a:lnTo>
                  <a:lnTo>
                    <a:pt x="266319" y="115316"/>
                  </a:lnTo>
                  <a:lnTo>
                    <a:pt x="285445" y="79959"/>
                  </a:lnTo>
                  <a:lnTo>
                    <a:pt x="319595" y="68072"/>
                  </a:lnTo>
                  <a:lnTo>
                    <a:pt x="332359" y="68072"/>
                  </a:lnTo>
                  <a:lnTo>
                    <a:pt x="371678" y="79756"/>
                  </a:lnTo>
                  <a:lnTo>
                    <a:pt x="398145" y="109601"/>
                  </a:lnTo>
                  <a:lnTo>
                    <a:pt x="401205" y="124942"/>
                  </a:lnTo>
                  <a:lnTo>
                    <a:pt x="401205" y="78092"/>
                  </a:lnTo>
                  <a:lnTo>
                    <a:pt x="362089" y="57238"/>
                  </a:lnTo>
                  <a:lnTo>
                    <a:pt x="310654" y="50901"/>
                  </a:lnTo>
                  <a:lnTo>
                    <a:pt x="293446" y="53784"/>
                  </a:lnTo>
                  <a:lnTo>
                    <a:pt x="253047" y="79273"/>
                  </a:lnTo>
                  <a:lnTo>
                    <a:pt x="238836" y="117106"/>
                  </a:lnTo>
                  <a:lnTo>
                    <a:pt x="238709" y="124942"/>
                  </a:lnTo>
                  <a:lnTo>
                    <a:pt x="238772" y="128231"/>
                  </a:lnTo>
                  <a:lnTo>
                    <a:pt x="254038" y="165138"/>
                  </a:lnTo>
                  <a:lnTo>
                    <a:pt x="292176" y="192786"/>
                  </a:lnTo>
                  <a:lnTo>
                    <a:pt x="330250" y="202869"/>
                  </a:lnTo>
                  <a:lnTo>
                    <a:pt x="342620" y="203758"/>
                  </a:lnTo>
                  <a:lnTo>
                    <a:pt x="354787" y="203492"/>
                  </a:lnTo>
                  <a:lnTo>
                    <a:pt x="397827" y="189992"/>
                  </a:lnTo>
                  <a:lnTo>
                    <a:pt x="402018" y="186664"/>
                  </a:lnTo>
                  <a:lnTo>
                    <a:pt x="406146" y="183388"/>
                  </a:lnTo>
                  <a:lnTo>
                    <a:pt x="426339" y="147320"/>
                  </a:lnTo>
                  <a:lnTo>
                    <a:pt x="427659" y="137693"/>
                  </a:lnTo>
                  <a:lnTo>
                    <a:pt x="427736" y="126542"/>
                  </a:lnTo>
                  <a:close/>
                </a:path>
              </a:pathLst>
            </a:custGeom>
            <a:solidFill>
              <a:srgbClr val="FFFFFF"/>
            </a:solidFill>
          </p:spPr>
          <p:txBody>
            <a:bodyPr wrap="square" lIns="0" tIns="0" rIns="0" bIns="0" rtlCol="0"/>
            <a:lstStyle/>
            <a:p>
              <a:endParaRPr/>
            </a:p>
          </p:txBody>
        </p:sp>
      </p:grpSp>
      <p:pic>
        <p:nvPicPr>
          <p:cNvPr id="62" name="object 62"/>
          <p:cNvPicPr/>
          <p:nvPr/>
        </p:nvPicPr>
        <p:blipFill>
          <a:blip r:embed="rId39" cstate="screen">
            <a:extLst>
              <a:ext uri="{28A0092B-C50C-407E-A947-70E740481C1C}">
                <a14:useLocalDpi xmlns:a14="http://schemas.microsoft.com/office/drawing/2010/main"/>
              </a:ext>
            </a:extLst>
          </a:blip>
          <a:stretch>
            <a:fillRect/>
          </a:stretch>
        </p:blipFill>
        <p:spPr>
          <a:xfrm>
            <a:off x="451484" y="5226560"/>
            <a:ext cx="213982" cy="213995"/>
          </a:xfrm>
          <a:prstGeom prst="rect">
            <a:avLst/>
          </a:prstGeom>
        </p:spPr>
      </p:pic>
      <p:pic>
        <p:nvPicPr>
          <p:cNvPr id="63" name="object 63"/>
          <p:cNvPicPr/>
          <p:nvPr/>
        </p:nvPicPr>
        <p:blipFill>
          <a:blip r:embed="rId40" cstate="screen">
            <a:extLst>
              <a:ext uri="{28A0092B-C50C-407E-A947-70E740481C1C}">
                <a14:useLocalDpi xmlns:a14="http://schemas.microsoft.com/office/drawing/2010/main"/>
              </a:ext>
            </a:extLst>
          </a:blip>
          <a:stretch>
            <a:fillRect/>
          </a:stretch>
        </p:blipFill>
        <p:spPr>
          <a:xfrm>
            <a:off x="3808098" y="5446181"/>
            <a:ext cx="214629" cy="221576"/>
          </a:xfrm>
          <a:prstGeom prst="rect">
            <a:avLst/>
          </a:prstGeom>
        </p:spPr>
      </p:pic>
      <p:pic>
        <p:nvPicPr>
          <p:cNvPr id="64" name="object 64"/>
          <p:cNvPicPr/>
          <p:nvPr/>
        </p:nvPicPr>
        <p:blipFill>
          <a:blip r:embed="rId41" cstate="screen">
            <a:extLst>
              <a:ext uri="{28A0092B-C50C-407E-A947-70E740481C1C}">
                <a14:useLocalDpi xmlns:a14="http://schemas.microsoft.com/office/drawing/2010/main"/>
              </a:ext>
            </a:extLst>
          </a:blip>
          <a:stretch>
            <a:fillRect/>
          </a:stretch>
        </p:blipFill>
        <p:spPr>
          <a:xfrm>
            <a:off x="3822068" y="3638590"/>
            <a:ext cx="212725" cy="209257"/>
          </a:xfrm>
          <a:prstGeom prst="rect">
            <a:avLst/>
          </a:prstGeom>
        </p:spPr>
      </p:pic>
      <p:pic>
        <p:nvPicPr>
          <p:cNvPr id="65" name="object 65"/>
          <p:cNvPicPr/>
          <p:nvPr/>
        </p:nvPicPr>
        <p:blipFill>
          <a:blip r:embed="rId42" cstate="screen">
            <a:extLst>
              <a:ext uri="{28A0092B-C50C-407E-A947-70E740481C1C}">
                <a14:useLocalDpi xmlns:a14="http://schemas.microsoft.com/office/drawing/2010/main"/>
              </a:ext>
            </a:extLst>
          </a:blip>
          <a:stretch>
            <a:fillRect/>
          </a:stretch>
        </p:blipFill>
        <p:spPr>
          <a:xfrm>
            <a:off x="3809368" y="6411000"/>
            <a:ext cx="213995" cy="195287"/>
          </a:xfrm>
          <a:prstGeom prst="rect">
            <a:avLst/>
          </a:prstGeom>
        </p:spPr>
      </p:pic>
      <p:sp>
        <p:nvSpPr>
          <p:cNvPr id="66" name="object 66"/>
          <p:cNvSpPr txBox="1"/>
          <p:nvPr/>
        </p:nvSpPr>
        <p:spPr>
          <a:xfrm>
            <a:off x="7269728" y="7544254"/>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15"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15"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30"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4916553"/>
            <a:ext cx="3019425" cy="2780665"/>
          </a:xfrm>
          <a:prstGeom prst="rect">
            <a:avLst/>
          </a:prstGeom>
        </p:spPr>
        <p:txBody>
          <a:bodyPr vert="horz" wrap="square" lIns="0" tIns="12697" rIns="0" bIns="0" rtlCol="0">
            <a:spAutoFit/>
          </a:bodyPr>
          <a:lstStyle/>
          <a:p>
            <a:pPr marL="12697" algn="just">
              <a:lnSpc>
                <a:spcPts val="1417"/>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lgn="just">
              <a:lnSpc>
                <a:spcPts val="1180"/>
              </a:lnSpc>
            </a:pPr>
            <a:r>
              <a:rPr sz="1000" spc="-30" dirty="0">
                <a:solidFill>
                  <a:srgbClr val="57585B"/>
                </a:solidFill>
                <a:latin typeface="Microsoft Sans Serif"/>
                <a:cs typeface="Microsoft Sans Serif"/>
              </a:rPr>
              <a:t>Royal</a:t>
            </a:r>
            <a:r>
              <a:rPr sz="1000" spc="405" dirty="0">
                <a:solidFill>
                  <a:srgbClr val="57585B"/>
                </a:solidFill>
                <a:latin typeface="Microsoft Sans Serif"/>
                <a:cs typeface="Microsoft Sans Serif"/>
              </a:rPr>
              <a:t> </a:t>
            </a:r>
            <a:r>
              <a:rPr sz="1000" spc="-30" dirty="0">
                <a:solidFill>
                  <a:srgbClr val="57585B"/>
                </a:solidFill>
                <a:latin typeface="Microsoft Sans Serif"/>
                <a:cs typeface="Microsoft Sans Serif"/>
              </a:rPr>
              <a:t>Royal</a:t>
            </a:r>
            <a:r>
              <a:rPr sz="1000" spc="481" dirty="0">
                <a:solidFill>
                  <a:srgbClr val="57585B"/>
                </a:solidFill>
                <a:latin typeface="Microsoft Sans Serif"/>
                <a:cs typeface="Microsoft Sans Serif"/>
              </a:rPr>
              <a:t> </a:t>
            </a:r>
            <a:r>
              <a:rPr sz="1000" spc="-30" dirty="0">
                <a:solidFill>
                  <a:srgbClr val="57585B"/>
                </a:solidFill>
                <a:latin typeface="Microsoft Sans Serif"/>
                <a:cs typeface="Microsoft Sans Serif"/>
              </a:rPr>
              <a:t>Nature</a:t>
            </a:r>
            <a:r>
              <a:rPr sz="1000" spc="472"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481"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477"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empresa</a:t>
            </a:r>
            <a:r>
              <a:rPr sz="1000" spc="472"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77" dirty="0">
                <a:solidFill>
                  <a:srgbClr val="57585B"/>
                </a:solidFill>
                <a:latin typeface="Microsoft Sans Serif"/>
                <a:cs typeface="Microsoft Sans Serif"/>
              </a:rPr>
              <a:t> </a:t>
            </a:r>
            <a:r>
              <a:rPr sz="1000" spc="-30" dirty="0">
                <a:solidFill>
                  <a:srgbClr val="57585B"/>
                </a:solidFill>
                <a:latin typeface="Microsoft Sans Serif"/>
                <a:cs typeface="Microsoft Sans Serif"/>
              </a:rPr>
              <a:t>catering</a:t>
            </a:r>
            <a:endParaRPr sz="1000">
              <a:latin typeface="Microsoft Sans Serif"/>
              <a:cs typeface="Microsoft Sans Serif"/>
            </a:endParaRPr>
          </a:p>
          <a:p>
            <a:pPr marL="12697" marR="5077" algn="just">
              <a:lnSpc>
                <a:spcPct val="99400"/>
              </a:lnSpc>
              <a:spcBef>
                <a:spcPts val="5"/>
              </a:spcBef>
            </a:pPr>
            <a:r>
              <a:rPr sz="1000" spc="-30" dirty="0">
                <a:solidFill>
                  <a:srgbClr val="57585B"/>
                </a:solidFill>
                <a:latin typeface="Microsoft Sans Serif"/>
                <a:cs typeface="Microsoft Sans Serif"/>
              </a:rPr>
              <a:t>saludable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ayuda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empezar</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vivir</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vida </a:t>
            </a:r>
            <a:r>
              <a:rPr sz="1000" spc="-25" dirty="0">
                <a:solidFill>
                  <a:srgbClr val="57585B"/>
                </a:solidFill>
                <a:latin typeface="Microsoft Sans Serif"/>
                <a:cs typeface="Microsoft Sans Serif"/>
              </a:rPr>
              <a:t> equilibrada. </a:t>
            </a:r>
            <a:r>
              <a:rPr sz="1000" spc="-35" dirty="0">
                <a:solidFill>
                  <a:srgbClr val="57585B"/>
                </a:solidFill>
                <a:latin typeface="Microsoft Sans Serif"/>
                <a:cs typeface="Microsoft Sans Serif"/>
              </a:rPr>
              <a:t>Su </a:t>
            </a:r>
            <a:r>
              <a:rPr sz="1000" spc="-30" dirty="0">
                <a:solidFill>
                  <a:srgbClr val="57585B"/>
                </a:solidFill>
                <a:latin typeface="Microsoft Sans Serif"/>
                <a:cs typeface="Microsoft Sans Serif"/>
              </a:rPr>
              <a:t>misión </a:t>
            </a:r>
            <a:r>
              <a:rPr sz="1000" spc="-35" dirty="0">
                <a:solidFill>
                  <a:srgbClr val="57585B"/>
                </a:solidFill>
                <a:latin typeface="Microsoft Sans Serif"/>
                <a:cs typeface="Microsoft Sans Serif"/>
              </a:rPr>
              <a:t>es </a:t>
            </a:r>
            <a:r>
              <a:rPr sz="1000" spc="-30" dirty="0">
                <a:solidFill>
                  <a:srgbClr val="57585B"/>
                </a:solidFill>
                <a:latin typeface="Microsoft Sans Serif"/>
                <a:cs typeface="Microsoft Sans Serif"/>
              </a:rPr>
              <a:t>mostrar </a:t>
            </a:r>
            <a:r>
              <a:rPr sz="1000" spc="-35" dirty="0">
                <a:solidFill>
                  <a:srgbClr val="57585B"/>
                </a:solidFill>
                <a:latin typeface="Microsoft Sans Serif"/>
                <a:cs typeface="Microsoft Sans Serif"/>
              </a:rPr>
              <a:t>que un </a:t>
            </a:r>
            <a:r>
              <a:rPr sz="1000" spc="-25" dirty="0">
                <a:solidFill>
                  <a:srgbClr val="57585B"/>
                </a:solidFill>
                <a:latin typeface="Microsoft Sans Serif"/>
                <a:cs typeface="Microsoft Sans Serif"/>
              </a:rPr>
              <a:t>estilo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vida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 </a:t>
            </a:r>
            <a:r>
              <a:rPr sz="1000" spc="-30" dirty="0">
                <a:solidFill>
                  <a:srgbClr val="57585B"/>
                </a:solidFill>
                <a:latin typeface="Microsoft Sans Serif"/>
                <a:cs typeface="Microsoft Sans Serif"/>
              </a:rPr>
              <a:t>ser</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fácil, </a:t>
            </a:r>
            <a:r>
              <a:rPr sz="1000" spc="-30" dirty="0">
                <a:solidFill>
                  <a:srgbClr val="57585B"/>
                </a:solidFill>
                <a:latin typeface="Microsoft Sans Serif"/>
                <a:cs typeface="Microsoft Sans Serif"/>
              </a:rPr>
              <a:t>sabroso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elección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uno</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debe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tomar. </a:t>
            </a:r>
            <a:r>
              <a:rPr sz="1000" spc="-35" dirty="0">
                <a:solidFill>
                  <a:srgbClr val="57585B"/>
                </a:solidFill>
                <a:latin typeface="Microsoft Sans Serif"/>
                <a:cs typeface="Microsoft Sans Serif"/>
              </a:rPr>
              <a:t>Se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dirigen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las </a:t>
            </a:r>
            <a:r>
              <a:rPr sz="1000" spc="-35" dirty="0">
                <a:solidFill>
                  <a:srgbClr val="57585B"/>
                </a:solidFill>
                <a:latin typeface="Microsoft Sans Serif"/>
                <a:cs typeface="Microsoft Sans Serif"/>
              </a:rPr>
              <a:t>personas </a:t>
            </a:r>
            <a:r>
              <a:rPr sz="1000" spc="-30" dirty="0">
                <a:solidFill>
                  <a:srgbClr val="57585B"/>
                </a:solidFill>
                <a:latin typeface="Microsoft Sans Serif"/>
                <a:cs typeface="Microsoft Sans Serif"/>
              </a:rPr>
              <a:t> con</a:t>
            </a:r>
            <a:r>
              <a:rPr sz="1000" spc="-25" dirty="0">
                <a:solidFill>
                  <a:srgbClr val="57585B"/>
                </a:solidFill>
                <a:latin typeface="Microsoft Sans Serif"/>
                <a:cs typeface="Microsoft Sans Serif"/>
              </a:rPr>
              <a:t> estilos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vida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ocupados,</a:t>
            </a:r>
            <a:r>
              <a:rPr sz="1000" spc="-30" dirty="0">
                <a:solidFill>
                  <a:srgbClr val="57585B"/>
                </a:solidFill>
                <a:latin typeface="Microsoft Sans Serif"/>
                <a:cs typeface="Microsoft Sans Serif"/>
              </a:rPr>
              <a:t> cuya</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afectada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30" dirty="0">
                <a:solidFill>
                  <a:srgbClr val="57585B"/>
                </a:solidFill>
                <a:latin typeface="Microsoft Sans Serif"/>
                <a:cs typeface="Microsoft Sans Serif"/>
              </a:rPr>
              <a:t> tomarse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tiempo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nutrir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cuerpos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buena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ocupan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necesidades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salud</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sus</a:t>
            </a:r>
            <a:r>
              <a:rPr sz="1000" spc="-25" dirty="0">
                <a:solidFill>
                  <a:srgbClr val="57585B"/>
                </a:solidFill>
                <a:latin typeface="Microsoft Sans Serif"/>
                <a:cs typeface="Microsoft Sans Serif"/>
              </a:rPr>
              <a:t> clientes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preparando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alta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calidad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partir</a:t>
            </a:r>
            <a:r>
              <a:rPr sz="1000" spc="2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25" dirty="0">
                <a:solidFill>
                  <a:srgbClr val="57585B"/>
                </a:solidFill>
                <a:latin typeface="Microsoft Sans Serif"/>
                <a:cs typeface="Microsoft Sans Serif"/>
              </a:rPr>
              <a:t>productos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cuidadosamente</a:t>
            </a:r>
            <a:r>
              <a:rPr sz="1000" spc="-30" dirty="0">
                <a:solidFill>
                  <a:srgbClr val="57585B"/>
                </a:solidFill>
                <a:latin typeface="Microsoft Sans Serif"/>
                <a:cs typeface="Microsoft Sans Serif"/>
              </a:rPr>
              <a:t> seleccionados.</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Entregan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listo</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consumo,</a:t>
            </a:r>
            <a:r>
              <a:rPr sz="1000" spc="-30" dirty="0">
                <a:solidFill>
                  <a:srgbClr val="57585B"/>
                </a:solidFill>
                <a:latin typeface="Microsoft Sans Serif"/>
                <a:cs typeface="Microsoft Sans Serif"/>
              </a:rPr>
              <a:t> con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menaje,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hogares,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oficinas </a:t>
            </a:r>
            <a:r>
              <a:rPr sz="1000" spc="-35" dirty="0">
                <a:solidFill>
                  <a:srgbClr val="57585B"/>
                </a:solidFill>
                <a:latin typeface="Microsoft Sans Serif"/>
                <a:cs typeface="Microsoft Sans Serif"/>
              </a:rPr>
              <a:t>o donde </a:t>
            </a:r>
            <a:r>
              <a:rPr sz="1000" spc="-30" dirty="0">
                <a:solidFill>
                  <a:srgbClr val="57585B"/>
                </a:solidFill>
                <a:latin typeface="Microsoft Sans Serif"/>
                <a:cs typeface="Microsoft Sans Serif"/>
              </a:rPr>
              <a:t>se necesite, </a:t>
            </a:r>
            <a:r>
              <a:rPr sz="1000" spc="-35" dirty="0">
                <a:solidFill>
                  <a:srgbClr val="57585B"/>
                </a:solidFill>
                <a:latin typeface="Microsoft Sans Serif"/>
                <a:cs typeface="Microsoft Sans Serif"/>
              </a:rPr>
              <a:t>en </a:t>
            </a:r>
            <a:r>
              <a:rPr sz="1000" spc="-20" dirty="0">
                <a:solidFill>
                  <a:srgbClr val="57585B"/>
                </a:solidFill>
                <a:latin typeface="Microsoft Sans Serif"/>
                <a:cs typeface="Microsoft Sans Serif"/>
              </a:rPr>
              <a:t>Sofía. </a:t>
            </a:r>
            <a:r>
              <a:rPr sz="1000" spc="-10" dirty="0">
                <a:solidFill>
                  <a:srgbClr val="57585B"/>
                </a:solidFill>
                <a:latin typeface="Microsoft Sans Serif"/>
                <a:cs typeface="Microsoft Sans Serif"/>
              </a:rPr>
              <a:t>Así, </a:t>
            </a:r>
            <a:r>
              <a:rPr sz="1000" spc="-30" dirty="0">
                <a:solidFill>
                  <a:srgbClr val="57585B"/>
                </a:solidFill>
                <a:latin typeface="Microsoft Sans Serif"/>
                <a:cs typeface="Microsoft Sans Serif"/>
              </a:rPr>
              <a:t>sus </a:t>
            </a:r>
            <a:r>
              <a:rPr sz="1000" spc="-25" dirty="0">
                <a:solidFill>
                  <a:srgbClr val="57585B"/>
                </a:solidFill>
                <a:latin typeface="Microsoft Sans Serif"/>
                <a:cs typeface="Microsoft Sans Serif"/>
              </a:rPr>
              <a:t>clientes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ahorran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tiempo;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comprar,</a:t>
            </a:r>
            <a:r>
              <a:rPr sz="1000" spc="-25" dirty="0">
                <a:solidFill>
                  <a:srgbClr val="57585B"/>
                </a:solidFill>
                <a:latin typeface="Microsoft Sans Serif"/>
                <a:cs typeface="Microsoft Sans Serif"/>
              </a:rPr>
              <a:t> cocinar,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calcular</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calorías, </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buscar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calidad,</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solo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hacer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pedidos </a:t>
            </a:r>
            <a:r>
              <a:rPr sz="1000" spc="-25" dirty="0">
                <a:solidFill>
                  <a:srgbClr val="57585B"/>
                </a:solidFill>
                <a:latin typeface="Microsoft Sans Serif"/>
                <a:cs typeface="Microsoft Sans Serif"/>
              </a:rPr>
              <a:t>online. </a:t>
            </a:r>
            <a:r>
              <a:rPr sz="1000" spc="-35" dirty="0">
                <a:solidFill>
                  <a:srgbClr val="57585B"/>
                </a:solidFill>
                <a:latin typeface="Microsoft Sans Serif"/>
                <a:cs typeface="Microsoft Sans Serif"/>
              </a:rPr>
              <a:t>Podrán </a:t>
            </a:r>
            <a:r>
              <a:rPr sz="1000" spc="-25" dirty="0">
                <a:solidFill>
                  <a:srgbClr val="57585B"/>
                </a:solidFill>
                <a:latin typeface="Microsoft Sans Serif"/>
                <a:cs typeface="Microsoft Sans Serif"/>
              </a:rPr>
              <a:t>disfrutar </a:t>
            </a:r>
            <a:r>
              <a:rPr sz="1000" spc="-35" dirty="0">
                <a:solidFill>
                  <a:srgbClr val="57585B"/>
                </a:solidFill>
                <a:latin typeface="Microsoft Sans Serif"/>
                <a:cs typeface="Microsoft Sans Serif"/>
              </a:rPr>
              <a:t>de un </a:t>
            </a:r>
            <a:r>
              <a:rPr sz="1000" spc="-30" dirty="0">
                <a:solidFill>
                  <a:srgbClr val="57585B"/>
                </a:solidFill>
                <a:latin typeface="Microsoft Sans Serif"/>
                <a:cs typeface="Microsoft Sans Serif"/>
              </a:rPr>
              <a:t>almuerzo </a:t>
            </a:r>
            <a:r>
              <a:rPr sz="1000" spc="-35" dirty="0">
                <a:solidFill>
                  <a:srgbClr val="57585B"/>
                </a:solidFill>
                <a:latin typeface="Microsoft Sans Serif"/>
                <a:cs typeface="Microsoft Sans Serif"/>
              </a:rPr>
              <a:t>o cena </a:t>
            </a:r>
            <a:r>
              <a:rPr sz="1000" spc="-30" dirty="0">
                <a:solidFill>
                  <a:srgbClr val="57585B"/>
                </a:solidFill>
                <a:latin typeface="Microsoft Sans Serif"/>
                <a:cs typeface="Microsoft Sans Serif"/>
              </a:rPr>
              <a:t> saludable,</a:t>
            </a:r>
            <a:r>
              <a:rPr sz="1000" spc="360"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36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5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t>
            </a:r>
            <a:r>
              <a:rPr sz="1000" spc="360"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plan</a:t>
            </a:r>
            <a:r>
              <a:rPr sz="1000" spc="360" dirty="0">
                <a:solidFill>
                  <a:srgbClr val="57585B"/>
                </a:solidFill>
                <a:latin typeface="Microsoft Sans Serif"/>
                <a:cs typeface="Microsoft Sans Serif"/>
              </a:rPr>
              <a:t> </a:t>
            </a:r>
            <a:r>
              <a:rPr sz="1000" spc="-30" dirty="0">
                <a:solidFill>
                  <a:srgbClr val="57585B"/>
                </a:solidFill>
                <a:latin typeface="Microsoft Sans Serif"/>
                <a:cs typeface="Microsoft Sans Serif"/>
              </a:rPr>
              <a:t>individual</a:t>
            </a:r>
            <a:r>
              <a:rPr sz="1000" spc="36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6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a:t>
            </a:r>
            <a:r>
              <a:rPr sz="1000" spc="36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365" dirty="0">
                <a:solidFill>
                  <a:srgbClr val="57585B"/>
                </a:solidFill>
                <a:latin typeface="Microsoft Sans Serif"/>
                <a:cs typeface="Microsoft Sans Serif"/>
              </a:rPr>
              <a:t> </a:t>
            </a:r>
            <a:r>
              <a:rPr sz="1000" spc="-5" dirty="0">
                <a:solidFill>
                  <a:srgbClr val="57585B"/>
                </a:solidFill>
                <a:latin typeface="Microsoft Sans Serif"/>
                <a:cs typeface="Microsoft Sans Serif"/>
              </a:rPr>
              <a:t>día,</a:t>
            </a:r>
            <a:endParaRPr sz="1000">
              <a:latin typeface="Microsoft Sans Serif"/>
              <a:cs typeface="Microsoft Sans Serif"/>
            </a:endParaRPr>
          </a:p>
        </p:txBody>
      </p:sp>
      <p:sp>
        <p:nvSpPr>
          <p:cNvPr id="3" name="object 3"/>
          <p:cNvSpPr txBox="1"/>
          <p:nvPr/>
        </p:nvSpPr>
        <p:spPr>
          <a:xfrm>
            <a:off x="2793904" y="7670672"/>
            <a:ext cx="942340" cy="166157"/>
          </a:xfrm>
          <a:prstGeom prst="rect">
            <a:avLst/>
          </a:prstGeom>
        </p:spPr>
        <p:txBody>
          <a:bodyPr vert="horz" wrap="square" lIns="0" tIns="12062" rIns="0" bIns="0" rtlCol="0">
            <a:spAutoFit/>
          </a:bodyPr>
          <a:lstStyle/>
          <a:p>
            <a:pPr marL="12697">
              <a:spcBef>
                <a:spcPts val="95"/>
              </a:spcBef>
            </a:pPr>
            <a:r>
              <a:rPr sz="1000" spc="-35" dirty="0">
                <a:solidFill>
                  <a:srgbClr val="57585B"/>
                </a:solidFill>
                <a:latin typeface="Microsoft Sans Serif"/>
                <a:cs typeface="Microsoft Sans Serif"/>
              </a:rPr>
              <a:t>algunos</a:t>
            </a:r>
            <a:r>
              <a:rPr sz="1000" spc="53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endParaRPr sz="1000">
              <a:latin typeface="Microsoft Sans Serif"/>
              <a:cs typeface="Microsoft Sans Serif"/>
            </a:endParaRPr>
          </a:p>
        </p:txBody>
      </p:sp>
      <p:sp>
        <p:nvSpPr>
          <p:cNvPr id="4" name="object 4"/>
          <p:cNvSpPr txBox="1"/>
          <p:nvPr/>
        </p:nvSpPr>
        <p:spPr>
          <a:xfrm>
            <a:off x="723394" y="7670675"/>
            <a:ext cx="1990725" cy="528955"/>
          </a:xfrm>
          <a:prstGeom prst="rect">
            <a:avLst/>
          </a:prstGeom>
        </p:spPr>
        <p:txBody>
          <a:bodyPr vert="horz" wrap="square" lIns="0" tIns="3810" rIns="0" bIns="0" rtlCol="0">
            <a:spAutoFit/>
          </a:bodyPr>
          <a:lstStyle/>
          <a:p>
            <a:pPr marL="12697" marR="5077" algn="just">
              <a:lnSpc>
                <a:spcPct val="105300"/>
              </a:lnSpc>
              <a:spcBef>
                <a:spcPts val="30"/>
              </a:spcBef>
            </a:pPr>
            <a:r>
              <a:rPr sz="1000" spc="-30" dirty="0">
                <a:solidFill>
                  <a:srgbClr val="57585B"/>
                </a:solidFill>
                <a:latin typeface="Microsoft Sans Serif"/>
                <a:cs typeface="Microsoft Sans Serif"/>
              </a:rPr>
              <a:t>elaborado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según</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recetas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nutricionistas </a:t>
            </a:r>
            <a:r>
              <a:rPr sz="1000" spc="-35" dirty="0">
                <a:solidFill>
                  <a:srgbClr val="57585B"/>
                </a:solidFill>
                <a:latin typeface="Microsoft Sans Serif"/>
                <a:cs typeface="Microsoft Sans Serif"/>
              </a:rPr>
              <a:t>más famosos del </a:t>
            </a:r>
            <a:r>
              <a:rPr sz="1000" spc="-15" dirty="0">
                <a:solidFill>
                  <a:srgbClr val="57585B"/>
                </a:solidFill>
                <a:latin typeface="Microsoft Sans Serif"/>
                <a:cs typeface="Microsoft Sans Serif"/>
              </a:rPr>
              <a:t>País. </a:t>
            </a:r>
            <a:r>
              <a:rPr sz="1000" spc="-254" dirty="0">
                <a:solidFill>
                  <a:srgbClr val="57585B"/>
                </a:solidFill>
                <a:latin typeface="Microsoft Sans Serif"/>
                <a:cs typeface="Microsoft Sans Serif"/>
              </a:rPr>
              <a:t> </a:t>
            </a:r>
            <a:r>
              <a:rPr sz="1200" spc="-5" dirty="0">
                <a:solidFill>
                  <a:srgbClr val="004448"/>
                </a:solidFill>
                <a:latin typeface="Microsoft Sans Serif"/>
                <a:cs typeface="Microsoft Sans Serif"/>
              </a:rPr>
              <a:t>Saludable</a:t>
            </a:r>
            <a:endParaRPr sz="1200">
              <a:latin typeface="Microsoft Sans Serif"/>
              <a:cs typeface="Microsoft Sans Serif"/>
            </a:endParaRPr>
          </a:p>
        </p:txBody>
      </p:sp>
      <p:sp>
        <p:nvSpPr>
          <p:cNvPr id="5" name="object 5"/>
          <p:cNvSpPr txBox="1"/>
          <p:nvPr/>
        </p:nvSpPr>
        <p:spPr>
          <a:xfrm>
            <a:off x="723394" y="8167877"/>
            <a:ext cx="3019425" cy="166157"/>
          </a:xfrm>
          <a:prstGeom prst="rect">
            <a:avLst/>
          </a:prstGeom>
        </p:spPr>
        <p:txBody>
          <a:bodyPr vert="horz" wrap="square" lIns="0" tIns="12062" rIns="0" bIns="0" rtlCol="0">
            <a:spAutoFit/>
          </a:bodyPr>
          <a:lstStyle/>
          <a:p>
            <a:pPr marL="12697">
              <a:spcBef>
                <a:spcPts val="95"/>
              </a:spcBef>
            </a:pPr>
            <a:r>
              <a:rPr sz="1000" spc="-35" dirty="0">
                <a:solidFill>
                  <a:srgbClr val="57585B"/>
                </a:solidFill>
                <a:latin typeface="Microsoft Sans Serif"/>
                <a:cs typeface="Microsoft Sans Serif"/>
              </a:rPr>
              <a:t>Se</a:t>
            </a:r>
            <a:r>
              <a:rPr sz="1000" spc="497" dirty="0">
                <a:solidFill>
                  <a:srgbClr val="57585B"/>
                </a:solidFill>
                <a:latin typeface="Microsoft Sans Serif"/>
                <a:cs typeface="Microsoft Sans Serif"/>
              </a:rPr>
              <a:t> </a:t>
            </a:r>
            <a:r>
              <a:rPr sz="1000" spc="-30" dirty="0">
                <a:solidFill>
                  <a:srgbClr val="57585B"/>
                </a:solidFill>
                <a:latin typeface="Microsoft Sans Serif"/>
                <a:cs typeface="Microsoft Sans Serif"/>
              </a:rPr>
              <a:t>atienden</a:t>
            </a:r>
            <a:r>
              <a:rPr sz="1000" spc="50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todos</a:t>
            </a:r>
            <a:r>
              <a:rPr sz="1000" spc="509"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53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requerimientos</a:t>
            </a:r>
            <a:r>
              <a:rPr sz="1000" spc="509" dirty="0">
                <a:solidFill>
                  <a:srgbClr val="57585B"/>
                </a:solidFill>
                <a:latin typeface="Microsoft Sans Serif"/>
                <a:cs typeface="Microsoft Sans Serif"/>
              </a:rPr>
              <a:t> </a:t>
            </a:r>
            <a:r>
              <a:rPr sz="1000" spc="-30" dirty="0">
                <a:solidFill>
                  <a:srgbClr val="57585B"/>
                </a:solidFill>
                <a:latin typeface="Microsoft Sans Serif"/>
                <a:cs typeface="Microsoft Sans Serif"/>
              </a:rPr>
              <a:t>dietéticos</a:t>
            </a:r>
            <a:r>
              <a:rPr sz="1000" spc="530" dirty="0">
                <a:solidFill>
                  <a:srgbClr val="57585B"/>
                </a:solidFill>
                <a:latin typeface="Microsoft Sans Serif"/>
                <a:cs typeface="Microsoft Sans Serif"/>
              </a:rPr>
              <a:t> </a:t>
            </a:r>
            <a:r>
              <a:rPr sz="1000" spc="-20" dirty="0">
                <a:solidFill>
                  <a:srgbClr val="57585B"/>
                </a:solidFill>
                <a:latin typeface="Microsoft Sans Serif"/>
                <a:cs typeface="Microsoft Sans Serif"/>
              </a:rPr>
              <a:t>-</a:t>
            </a:r>
            <a:endParaRPr sz="1000">
              <a:latin typeface="Microsoft Sans Serif"/>
              <a:cs typeface="Microsoft Sans Serif"/>
            </a:endParaRPr>
          </a:p>
        </p:txBody>
      </p:sp>
      <p:sp>
        <p:nvSpPr>
          <p:cNvPr id="6" name="object 6"/>
          <p:cNvSpPr txBox="1"/>
          <p:nvPr/>
        </p:nvSpPr>
        <p:spPr>
          <a:xfrm>
            <a:off x="723391" y="8305040"/>
            <a:ext cx="3016250" cy="876367"/>
          </a:xfrm>
          <a:prstGeom prst="rect">
            <a:avLst/>
          </a:prstGeom>
        </p:spPr>
        <p:txBody>
          <a:bodyPr vert="horz" wrap="square" lIns="0" tIns="29200" rIns="0" bIns="0" rtlCol="0">
            <a:spAutoFit/>
          </a:bodyPr>
          <a:lstStyle/>
          <a:p>
            <a:pPr marL="12697" marR="5077" algn="just">
              <a:lnSpc>
                <a:spcPts val="1080"/>
              </a:lnSpc>
              <a:spcBef>
                <a:spcPts val="229"/>
              </a:spcBef>
            </a:pPr>
            <a:r>
              <a:rPr sz="1000" spc="-35" dirty="0">
                <a:solidFill>
                  <a:srgbClr val="57585B"/>
                </a:solidFill>
                <a:latin typeface="Microsoft Sans Serif"/>
                <a:cs typeface="Microsoft Sans Serif"/>
              </a:rPr>
              <a:t>Vegano,</a:t>
            </a:r>
            <a:r>
              <a:rPr sz="1000" spc="-30" dirty="0">
                <a:solidFill>
                  <a:srgbClr val="57585B"/>
                </a:solidFill>
                <a:latin typeface="Microsoft Sans Serif"/>
                <a:cs typeface="Microsoft Sans Serif"/>
              </a:rPr>
              <a:t> Sin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Gluten,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Vegetariano.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Ofrecen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porciones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calculadas para adherirse </a:t>
            </a:r>
            <a:r>
              <a:rPr sz="1000" spc="-35" dirty="0">
                <a:solidFill>
                  <a:srgbClr val="57585B"/>
                </a:solidFill>
                <a:latin typeface="Microsoft Sans Serif"/>
                <a:cs typeface="Microsoft Sans Serif"/>
              </a:rPr>
              <a:t>a </a:t>
            </a:r>
            <a:r>
              <a:rPr sz="1000" spc="-25"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planes de </a:t>
            </a:r>
            <a:r>
              <a:rPr sz="1000" spc="-30" dirty="0">
                <a:solidFill>
                  <a:srgbClr val="57585B"/>
                </a:solidFill>
                <a:latin typeface="Microsoft Sans Serif"/>
                <a:cs typeface="Microsoft Sans Serif"/>
              </a:rPr>
              <a:t>alimentación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 y su </a:t>
            </a:r>
            <a:r>
              <a:rPr sz="1000" spc="-25" dirty="0">
                <a:solidFill>
                  <a:srgbClr val="57585B"/>
                </a:solidFill>
                <a:latin typeface="Microsoft Sans Serif"/>
                <a:cs typeface="Microsoft Sans Serif"/>
              </a:rPr>
              <a:t>sitio </a:t>
            </a:r>
            <a:r>
              <a:rPr sz="1000" spc="-40" dirty="0">
                <a:solidFill>
                  <a:srgbClr val="57585B"/>
                </a:solidFill>
                <a:latin typeface="Microsoft Sans Serif"/>
                <a:cs typeface="Microsoft Sans Serif"/>
              </a:rPr>
              <a:t>web </a:t>
            </a:r>
            <a:r>
              <a:rPr sz="1000" spc="-30" dirty="0">
                <a:solidFill>
                  <a:srgbClr val="57585B"/>
                </a:solidFill>
                <a:latin typeface="Microsoft Sans Serif"/>
                <a:cs typeface="Microsoft Sans Serif"/>
              </a:rPr>
              <a:t>está orientado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proporcionar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información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sobre</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hábitos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alimentación saludable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través </a:t>
            </a:r>
            <a:r>
              <a:rPr sz="1000" spc="-35" dirty="0">
                <a:solidFill>
                  <a:srgbClr val="57585B"/>
                </a:solidFill>
                <a:latin typeface="Microsoft Sans Serif"/>
                <a:cs typeface="Microsoft Sans Serif"/>
              </a:rPr>
              <a:t>del uso de </a:t>
            </a:r>
            <a:r>
              <a:rPr sz="1000" spc="-30" dirty="0">
                <a:solidFill>
                  <a:srgbClr val="57585B"/>
                </a:solidFill>
                <a:latin typeface="Microsoft Sans Serif"/>
                <a:cs typeface="Microsoft Sans Serif"/>
              </a:rPr>
              <a:t>su blog,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detalla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excelentes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recetas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consejos</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útiles.</a:t>
            </a:r>
            <a:endParaRPr sz="1000">
              <a:latin typeface="Microsoft Sans Serif"/>
              <a:cs typeface="Microsoft Sans Serif"/>
            </a:endParaRPr>
          </a:p>
        </p:txBody>
      </p:sp>
      <p:sp>
        <p:nvSpPr>
          <p:cNvPr id="7" name="object 7"/>
          <p:cNvSpPr txBox="1"/>
          <p:nvPr/>
        </p:nvSpPr>
        <p:spPr>
          <a:xfrm>
            <a:off x="4101465" y="2735328"/>
            <a:ext cx="3021330" cy="1240155"/>
          </a:xfrm>
          <a:prstGeom prst="rect">
            <a:avLst/>
          </a:prstGeom>
        </p:spPr>
        <p:txBody>
          <a:bodyPr vert="horz" wrap="square" lIns="0" tIns="12062" rIns="0" bIns="0" rtlCol="0">
            <a:spAutoFit/>
          </a:bodyPr>
          <a:lstStyle/>
          <a:p>
            <a:pPr marL="12697" marR="5077" algn="just">
              <a:spcBef>
                <a:spcPts val="95"/>
              </a:spcBef>
            </a:pPr>
            <a:r>
              <a:rPr sz="1000" spc="-40" dirty="0">
                <a:solidFill>
                  <a:srgbClr val="57585B"/>
                </a:solidFill>
                <a:latin typeface="Microsoft Sans Serif"/>
                <a:cs typeface="Microsoft Sans Serif"/>
              </a:rPr>
              <a:t>No</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utilizan</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colorantes,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conservantes,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edulcorantes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otros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aditivos</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químicos.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procesos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pretratamiento</a:t>
            </a:r>
            <a:endParaRPr sz="1000">
              <a:latin typeface="Microsoft Sans Serif"/>
              <a:cs typeface="Microsoft Sans Serif"/>
            </a:endParaRPr>
          </a:p>
          <a:p>
            <a:pPr marL="12697" algn="just">
              <a:lnSpc>
                <a:spcPts val="1190"/>
              </a:lnSpc>
            </a:pPr>
            <a:r>
              <a:rPr sz="1000" spc="-20" dirty="0">
                <a:solidFill>
                  <a:srgbClr val="57585B"/>
                </a:solidFill>
                <a:latin typeface="Microsoft Sans Serif"/>
                <a:cs typeface="Microsoft Sans Serif"/>
              </a:rPr>
              <a:t>/</a:t>
            </a:r>
            <a:r>
              <a:rPr sz="1000" spc="229"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tratamiento</a:t>
            </a:r>
            <a:r>
              <a:rPr sz="1000" spc="240" dirty="0">
                <a:solidFill>
                  <a:srgbClr val="57585B"/>
                </a:solidFill>
                <a:latin typeface="Microsoft Sans Serif"/>
                <a:cs typeface="Microsoft Sans Serif"/>
              </a:rPr>
              <a:t> </a:t>
            </a:r>
            <a:r>
              <a:rPr sz="1000" spc="-30" dirty="0">
                <a:solidFill>
                  <a:srgbClr val="57585B"/>
                </a:solidFill>
                <a:latin typeface="Microsoft Sans Serif"/>
                <a:cs typeface="Microsoft Sans Serif"/>
              </a:rPr>
              <a:t>térmico</a:t>
            </a:r>
            <a:r>
              <a:rPr sz="1000" spc="23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productos</a:t>
            </a:r>
            <a:r>
              <a:rPr sz="1000" spc="24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alimenticios</a:t>
            </a:r>
            <a:r>
              <a:rPr sz="1000" spc="240"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endParaRPr sz="1000">
              <a:latin typeface="Microsoft Sans Serif"/>
              <a:cs typeface="Microsoft Sans Serif"/>
            </a:endParaRPr>
          </a:p>
          <a:p>
            <a:pPr marL="12697" marR="5077" algn="just">
              <a:lnSpc>
                <a:spcPct val="99600"/>
              </a:lnSpc>
              <a:spcBef>
                <a:spcPts val="5"/>
              </a:spcBef>
            </a:pPr>
            <a:r>
              <a:rPr sz="1000" spc="-30" dirty="0">
                <a:solidFill>
                  <a:srgbClr val="57585B"/>
                </a:solidFill>
                <a:latin typeface="Microsoft Sans Serif"/>
                <a:cs typeface="Microsoft Sans Serif"/>
              </a:rPr>
              <a:t>adaptados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adecuarse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preparación</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alimentos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camino</a:t>
            </a:r>
            <a:r>
              <a:rPr sz="1000" spc="-30" dirty="0">
                <a:solidFill>
                  <a:srgbClr val="57585B"/>
                </a:solidFill>
                <a:latin typeface="Microsoft Sans Serif"/>
                <a:cs typeface="Microsoft Sans Serif"/>
              </a:rPr>
              <a:t> hacia</a:t>
            </a:r>
            <a:r>
              <a:rPr sz="1000" spc="-25" dirty="0">
                <a:solidFill>
                  <a:srgbClr val="57585B"/>
                </a:solidFill>
                <a:latin typeface="Microsoft Sans Serif"/>
                <a:cs typeface="Microsoft Sans Serif"/>
              </a:rPr>
              <a:t> 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la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felicidad </a:t>
            </a:r>
            <a:r>
              <a:rPr sz="1000" spc="-30" dirty="0">
                <a:solidFill>
                  <a:srgbClr val="57585B"/>
                </a:solidFill>
                <a:latin typeface="Microsoft Sans Serif"/>
                <a:cs typeface="Microsoft Sans Serif"/>
              </a:rPr>
              <a:t>ahora </a:t>
            </a:r>
            <a:r>
              <a:rPr sz="1000" spc="-35" dirty="0">
                <a:solidFill>
                  <a:srgbClr val="57585B"/>
                </a:solidFill>
                <a:latin typeface="Microsoft Sans Serif"/>
                <a:cs typeface="Microsoft Sans Serif"/>
              </a:rPr>
              <a:t>es</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posible y </a:t>
            </a:r>
            <a:r>
              <a:rPr sz="1000" spc="-20" dirty="0">
                <a:solidFill>
                  <a:srgbClr val="57585B"/>
                </a:solidFill>
                <a:latin typeface="Microsoft Sans Serif"/>
                <a:cs typeface="Microsoft Sans Serif"/>
              </a:rPr>
              <a:t>fácil </a:t>
            </a:r>
            <a:r>
              <a:rPr sz="1000" spc="-30" dirty="0">
                <a:solidFill>
                  <a:srgbClr val="57585B"/>
                </a:solidFill>
                <a:latin typeface="Microsoft Sans Serif"/>
                <a:cs typeface="Microsoft Sans Serif"/>
              </a:rPr>
              <a:t>con sus</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programas.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productos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Royal Nature crean </a:t>
            </a:r>
            <a:r>
              <a:rPr sz="1000" spc="-35" dirty="0">
                <a:solidFill>
                  <a:srgbClr val="57585B"/>
                </a:solidFill>
                <a:latin typeface="Microsoft Sans Serif"/>
                <a:cs typeface="Microsoft Sans Serif"/>
              </a:rPr>
              <a:t>buenos </a:t>
            </a:r>
            <a:r>
              <a:rPr sz="1000" spc="-30" dirty="0">
                <a:solidFill>
                  <a:srgbClr val="57585B"/>
                </a:solidFill>
                <a:latin typeface="Microsoft Sans Serif"/>
                <a:cs typeface="Microsoft Sans Serif"/>
              </a:rPr>
              <a:t>hábitos 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muy</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convenientes.</a:t>
            </a:r>
            <a:endParaRPr sz="1000">
              <a:latin typeface="Microsoft Sans Serif"/>
              <a:cs typeface="Microsoft Sans Serif"/>
            </a:endParaRPr>
          </a:p>
        </p:txBody>
      </p:sp>
      <p:sp>
        <p:nvSpPr>
          <p:cNvPr id="8" name="object 8"/>
          <p:cNvSpPr txBox="1"/>
          <p:nvPr/>
        </p:nvSpPr>
        <p:spPr>
          <a:xfrm>
            <a:off x="4099943" y="4101210"/>
            <a:ext cx="3016250" cy="668020"/>
          </a:xfrm>
          <a:prstGeom prst="rect">
            <a:avLst/>
          </a:prstGeom>
        </p:spPr>
        <p:txBody>
          <a:bodyPr vert="horz" wrap="square" lIns="0" tIns="12697" rIns="0" bIns="0" rtlCol="0">
            <a:spAutoFit/>
          </a:bodyPr>
          <a:lstStyle/>
          <a:p>
            <a:pPr marL="12697">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3967" marR="5077" algn="just">
              <a:lnSpc>
                <a:spcPct val="99500"/>
              </a:lnSpc>
              <a:spcBef>
                <a:spcPts val="35"/>
              </a:spcBef>
            </a:pPr>
            <a:r>
              <a:rPr sz="1000" spc="-30" dirty="0">
                <a:solidFill>
                  <a:srgbClr val="57585B"/>
                </a:solidFill>
                <a:latin typeface="Microsoft Sans Serif"/>
                <a:cs typeface="Microsoft Sans Serif"/>
              </a:rPr>
              <a:t>Royal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Nature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consciente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impacto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medioambiental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hace</a:t>
            </a:r>
            <a:r>
              <a:rPr sz="1000" spc="-30" dirty="0">
                <a:solidFill>
                  <a:srgbClr val="57585B"/>
                </a:solidFill>
                <a:latin typeface="Microsoft Sans Serif"/>
                <a:cs typeface="Microsoft Sans Serif"/>
              </a:rPr>
              <a:t> esfuerzos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reducir</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residuos</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45"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utilizar</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soluciones</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ecológicas</a:t>
            </a:r>
            <a:r>
              <a:rPr sz="1000" spc="14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endParaRPr sz="1000">
              <a:latin typeface="Microsoft Sans Serif"/>
              <a:cs typeface="Microsoft Sans Serif"/>
            </a:endParaRPr>
          </a:p>
        </p:txBody>
      </p:sp>
      <p:sp>
        <p:nvSpPr>
          <p:cNvPr id="9" name="object 9"/>
          <p:cNvSpPr txBox="1"/>
          <p:nvPr/>
        </p:nvSpPr>
        <p:spPr>
          <a:xfrm>
            <a:off x="4101468" y="4744338"/>
            <a:ext cx="3016885" cy="782320"/>
          </a:xfrm>
          <a:prstGeom prst="rect">
            <a:avLst/>
          </a:prstGeom>
        </p:spPr>
        <p:txBody>
          <a:bodyPr vert="horz" wrap="square" lIns="0" tIns="13329" rIns="0" bIns="0" rtlCol="0">
            <a:spAutoFit/>
          </a:bodyPr>
          <a:lstStyle/>
          <a:p>
            <a:pPr marL="12697" marR="5077" algn="just">
              <a:lnSpc>
                <a:spcPct val="99300"/>
              </a:lnSpc>
              <a:spcBef>
                <a:spcPts val="105"/>
              </a:spcBef>
            </a:pPr>
            <a:r>
              <a:rPr sz="1000" spc="-30" dirty="0">
                <a:solidFill>
                  <a:srgbClr val="57585B"/>
                </a:solidFill>
                <a:latin typeface="Microsoft Sans Serif"/>
                <a:cs typeface="Microsoft Sans Serif"/>
              </a:rPr>
              <a:t>envases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alimentos.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Utilizan</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métodos</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cocción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más</a:t>
            </a:r>
            <a:r>
              <a:rPr sz="1000" spc="-30" dirty="0">
                <a:solidFill>
                  <a:srgbClr val="57585B"/>
                </a:solidFill>
                <a:latin typeface="Microsoft Sans Serif"/>
                <a:cs typeface="Microsoft Sans Serif"/>
              </a:rPr>
              <a:t> saludables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creen</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en</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transparencia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los </a:t>
            </a:r>
            <a:r>
              <a:rPr sz="1000" spc="-25" dirty="0">
                <a:solidFill>
                  <a:srgbClr val="57585B"/>
                </a:solidFill>
                <a:latin typeface="Microsoft Sans Serif"/>
                <a:cs typeface="Microsoft Sans Serif"/>
              </a:rPr>
              <a:t> ingredientes.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Se</a:t>
            </a:r>
            <a:r>
              <a:rPr sz="1000" spc="-30" dirty="0">
                <a:solidFill>
                  <a:srgbClr val="57585B"/>
                </a:solidFill>
                <a:latin typeface="Microsoft Sans Serif"/>
                <a:cs typeface="Microsoft Sans Serif"/>
              </a:rPr>
              <a:t> revisan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periódicamente</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15" dirty="0">
                <a:solidFill>
                  <a:srgbClr val="57585B"/>
                </a:solidFill>
                <a:latin typeface="Microsoft Sans Serif"/>
                <a:cs typeface="Microsoft Sans Serif"/>
              </a:rPr>
              <a:t> </a:t>
            </a:r>
            <a:r>
              <a:rPr sz="1000" spc="-40" dirty="0">
                <a:solidFill>
                  <a:srgbClr val="57585B"/>
                </a:solidFill>
                <a:latin typeface="Microsoft Sans Serif"/>
                <a:cs typeface="Microsoft Sans Serif"/>
              </a:rPr>
              <a:t>menús </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garantizar</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incluyan</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frutas,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verduras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variedades</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integrales.</a:t>
            </a:r>
            <a:endParaRPr sz="1000">
              <a:latin typeface="Microsoft Sans Serif"/>
              <a:cs typeface="Microsoft Sans Serif"/>
            </a:endParaRPr>
          </a:p>
        </p:txBody>
      </p:sp>
      <p:sp>
        <p:nvSpPr>
          <p:cNvPr id="10" name="object 10"/>
          <p:cNvSpPr txBox="1"/>
          <p:nvPr/>
        </p:nvSpPr>
        <p:spPr>
          <a:xfrm>
            <a:off x="4101465" y="5658992"/>
            <a:ext cx="3022600" cy="111506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algn="just">
              <a:lnSpc>
                <a:spcPts val="1185"/>
              </a:lnSpc>
            </a:pPr>
            <a:r>
              <a:rPr sz="1000" spc="-30" dirty="0">
                <a:solidFill>
                  <a:srgbClr val="57585B"/>
                </a:solidFill>
                <a:latin typeface="Microsoft Sans Serif"/>
                <a:cs typeface="Microsoft Sans Serif"/>
              </a:rPr>
              <a:t>Royal</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Nature</a:t>
            </a:r>
            <a:r>
              <a:rPr sz="1000" spc="9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10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95" dirty="0">
                <a:solidFill>
                  <a:srgbClr val="57585B"/>
                </a:solidFill>
                <a:latin typeface="Microsoft Sans Serif"/>
                <a:cs typeface="Microsoft Sans Serif"/>
              </a:rPr>
              <a:t> </a:t>
            </a:r>
            <a:r>
              <a:rPr sz="1000" spc="-40" dirty="0">
                <a:solidFill>
                  <a:srgbClr val="57585B"/>
                </a:solidFill>
                <a:latin typeface="Microsoft Sans Serif"/>
                <a:cs typeface="Microsoft Sans Serif"/>
              </a:rPr>
              <a:t>PYME</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9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promueve</a:t>
            </a:r>
            <a:r>
              <a:rPr sz="1000" spc="9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95" dirty="0">
                <a:solidFill>
                  <a:srgbClr val="57585B"/>
                </a:solidFill>
                <a:latin typeface="Microsoft Sans Serif"/>
                <a:cs typeface="Microsoft Sans Serif"/>
              </a:rPr>
              <a:t> </a:t>
            </a:r>
            <a:r>
              <a:rPr sz="1000" spc="-20" dirty="0">
                <a:solidFill>
                  <a:srgbClr val="57585B"/>
                </a:solidFill>
                <a:latin typeface="Microsoft Sans Serif"/>
                <a:cs typeface="Microsoft Sans Serif"/>
              </a:rPr>
              <a:t>nutrición</a:t>
            </a:r>
            <a:endParaRPr sz="1000">
              <a:latin typeface="Microsoft Sans Serif"/>
              <a:cs typeface="Microsoft Sans Serif"/>
            </a:endParaRPr>
          </a:p>
          <a:p>
            <a:pPr marL="12697" marR="5077" algn="just">
              <a:lnSpc>
                <a:spcPct val="99200"/>
              </a:lnSpc>
              <a:spcBef>
                <a:spcPts val="10"/>
              </a:spcBef>
            </a:pPr>
            <a:r>
              <a:rPr sz="1000" spc="-30" dirty="0">
                <a:solidFill>
                  <a:srgbClr val="57585B"/>
                </a:solidFill>
                <a:latin typeface="Microsoft Sans Serif"/>
                <a:cs typeface="Microsoft Sans Serif"/>
              </a:rPr>
              <a:t>saludable,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uso de </a:t>
            </a:r>
            <a:r>
              <a:rPr sz="1000" spc="-35" dirty="0">
                <a:solidFill>
                  <a:srgbClr val="57585B"/>
                </a:solidFill>
                <a:latin typeface="Microsoft Sans Serif"/>
                <a:cs typeface="Microsoft Sans Serif"/>
              </a:rPr>
              <a:t>cadenas </a:t>
            </a:r>
            <a:r>
              <a:rPr sz="1000" spc="-30" dirty="0">
                <a:solidFill>
                  <a:srgbClr val="57585B"/>
                </a:solidFill>
                <a:latin typeface="Microsoft Sans Serif"/>
                <a:cs typeface="Microsoft Sans Serif"/>
              </a:rPr>
              <a:t>alimentarias responsables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el abastecimiento </a:t>
            </a:r>
            <a:r>
              <a:rPr sz="1000" spc="-25" dirty="0">
                <a:solidFill>
                  <a:srgbClr val="57585B"/>
                </a:solidFill>
                <a:latin typeface="Microsoft Sans Serif"/>
                <a:cs typeface="Microsoft Sans Serif"/>
              </a:rPr>
              <a:t>ético. </a:t>
            </a:r>
            <a:r>
              <a:rPr sz="1000" spc="-30" dirty="0">
                <a:solidFill>
                  <a:srgbClr val="57585B"/>
                </a:solidFill>
                <a:latin typeface="Microsoft Sans Serif"/>
                <a:cs typeface="Microsoft Sans Serif"/>
              </a:rPr>
              <a:t>Capacitan </a:t>
            </a:r>
            <a:r>
              <a:rPr sz="1000" spc="-35" dirty="0">
                <a:solidFill>
                  <a:srgbClr val="57585B"/>
                </a:solidFill>
                <a:latin typeface="Microsoft Sans Serif"/>
                <a:cs typeface="Microsoft Sans Serif"/>
              </a:rPr>
              <a:t>a sus </a:t>
            </a:r>
            <a:r>
              <a:rPr sz="1000" spc="-30" dirty="0">
                <a:solidFill>
                  <a:srgbClr val="57585B"/>
                </a:solidFill>
                <a:latin typeface="Microsoft Sans Serif"/>
                <a:cs typeface="Microsoft Sans Serif"/>
              </a:rPr>
              <a:t>clientes </a:t>
            </a:r>
            <a:r>
              <a:rPr sz="1000" spc="-35" dirty="0">
                <a:solidFill>
                  <a:srgbClr val="57585B"/>
                </a:solidFill>
                <a:latin typeface="Microsoft Sans Serif"/>
                <a:cs typeface="Microsoft Sans Serif"/>
              </a:rPr>
              <a:t>con </a:t>
            </a:r>
            <a:r>
              <a:rPr sz="1000" spc="-30" dirty="0">
                <a:solidFill>
                  <a:srgbClr val="57585B"/>
                </a:solidFill>
                <a:latin typeface="Microsoft Sans Serif"/>
                <a:cs typeface="Microsoft Sans Serif"/>
              </a:rPr>
              <a:t> información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tienen</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como</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objetivo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marcar</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diferencia </a:t>
            </a:r>
            <a:r>
              <a:rPr sz="1000" spc="-35" dirty="0">
                <a:solidFill>
                  <a:srgbClr val="57585B"/>
                </a:solidFill>
                <a:latin typeface="Microsoft Sans Serif"/>
                <a:cs typeface="Microsoft Sans Serif"/>
              </a:rPr>
              <a:t>en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salud púbica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través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sus </a:t>
            </a:r>
            <a:r>
              <a:rPr sz="1000" spc="-25" dirty="0">
                <a:solidFill>
                  <a:srgbClr val="57585B"/>
                </a:solidFill>
                <a:latin typeface="Microsoft Sans Serif"/>
                <a:cs typeface="Microsoft Sans Serif"/>
              </a:rPr>
              <a:t>servicios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ofertas.</a:t>
            </a:r>
            <a:endParaRPr sz="1000">
              <a:latin typeface="Microsoft Sans Serif"/>
              <a:cs typeface="Microsoft Sans Serif"/>
            </a:endParaRPr>
          </a:p>
        </p:txBody>
      </p:sp>
      <p:sp>
        <p:nvSpPr>
          <p:cNvPr id="11" name="object 11"/>
          <p:cNvSpPr txBox="1"/>
          <p:nvPr/>
        </p:nvSpPr>
        <p:spPr>
          <a:xfrm>
            <a:off x="4101468" y="6910196"/>
            <a:ext cx="3019425" cy="1418590"/>
          </a:xfrm>
          <a:prstGeom prst="rect">
            <a:avLst/>
          </a:prstGeom>
        </p:spPr>
        <p:txBody>
          <a:bodyPr vert="horz" wrap="square" lIns="0" tIns="12697" rIns="0" bIns="0" rtlCol="0">
            <a:spAutoFit/>
          </a:bodyPr>
          <a:lstStyle/>
          <a:p>
            <a:pPr marL="12697" algn="just">
              <a:lnSpc>
                <a:spcPts val="1422"/>
              </a:lnSpc>
              <a:spcBef>
                <a:spcPts val="100"/>
              </a:spcBef>
            </a:pPr>
            <a:r>
              <a:rPr sz="1200" spc="-50" dirty="0">
                <a:solidFill>
                  <a:srgbClr val="004448"/>
                </a:solidFill>
                <a:latin typeface="Microsoft Sans Serif"/>
                <a:cs typeface="Microsoft Sans Serif"/>
              </a:rPr>
              <a:t>Uso</a:t>
            </a:r>
            <a:r>
              <a:rPr sz="1200" spc="-10" dirty="0">
                <a:solidFill>
                  <a:srgbClr val="004448"/>
                </a:solidFill>
                <a:latin typeface="Microsoft Sans Serif"/>
                <a:cs typeface="Microsoft Sans Serif"/>
              </a:rPr>
              <a:t> </a:t>
            </a:r>
            <a:r>
              <a:rPr sz="1200" spc="-45" dirty="0">
                <a:solidFill>
                  <a:srgbClr val="004448"/>
                </a:solidFill>
                <a:latin typeface="Microsoft Sans Serif"/>
                <a:cs typeface="Microsoft Sans Serif"/>
              </a:rPr>
              <a:t>de</a:t>
            </a:r>
            <a:r>
              <a:rPr sz="1200" spc="-20" dirty="0">
                <a:solidFill>
                  <a:srgbClr val="004448"/>
                </a:solidFill>
                <a:latin typeface="Microsoft Sans Serif"/>
                <a:cs typeface="Microsoft Sans Serif"/>
              </a:rPr>
              <a:t> </a:t>
            </a:r>
            <a:r>
              <a:rPr sz="1200" spc="-35" dirty="0">
                <a:solidFill>
                  <a:srgbClr val="004448"/>
                </a:solidFill>
                <a:latin typeface="Microsoft Sans Serif"/>
                <a:cs typeface="Microsoft Sans Serif"/>
              </a:rPr>
              <a:t>la</a:t>
            </a:r>
            <a:r>
              <a:rPr sz="1200" spc="-5" dirty="0">
                <a:solidFill>
                  <a:srgbClr val="004448"/>
                </a:solidFill>
                <a:latin typeface="Microsoft Sans Serif"/>
                <a:cs typeface="Microsoft Sans Serif"/>
              </a:rPr>
              <a:t> </a:t>
            </a:r>
            <a:r>
              <a:rPr sz="1200" spc="-30" dirty="0">
                <a:solidFill>
                  <a:srgbClr val="004448"/>
                </a:solidFill>
                <a:latin typeface="Microsoft Sans Serif"/>
                <a:cs typeface="Microsoft Sans Serif"/>
              </a:rPr>
              <a:t>tecnología</a:t>
            </a:r>
            <a:endParaRPr sz="1200">
              <a:latin typeface="Microsoft Sans Serif"/>
              <a:cs typeface="Microsoft Sans Serif"/>
            </a:endParaRPr>
          </a:p>
          <a:p>
            <a:pPr marL="12697" algn="just">
              <a:lnSpc>
                <a:spcPts val="1185"/>
              </a:lnSpc>
            </a:pPr>
            <a:r>
              <a:rPr sz="1000" spc="-35" dirty="0">
                <a:solidFill>
                  <a:srgbClr val="57585B"/>
                </a:solidFill>
                <a:latin typeface="Microsoft Sans Serif"/>
                <a:cs typeface="Microsoft Sans Serif"/>
              </a:rPr>
              <a:t>Su</a:t>
            </a:r>
            <a:r>
              <a:rPr sz="1000" spc="21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negocio</a:t>
            </a:r>
            <a:r>
              <a:rPr sz="1000" spc="2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gestiona</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predominantemente</a:t>
            </a:r>
            <a:r>
              <a:rPr sz="1000" spc="2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través</a:t>
            </a:r>
            <a:endParaRPr sz="1000">
              <a:latin typeface="Microsoft Sans Serif"/>
              <a:cs typeface="Microsoft Sans Serif"/>
            </a:endParaRPr>
          </a:p>
          <a:p>
            <a:pPr marL="12697" marR="5077" algn="just">
              <a:lnSpc>
                <a:spcPct val="99400"/>
              </a:lnSpc>
              <a:spcBef>
                <a:spcPts val="5"/>
              </a:spcBef>
            </a:pPr>
            <a:r>
              <a:rPr sz="1000" spc="-30" dirty="0">
                <a:solidFill>
                  <a:srgbClr val="57585B"/>
                </a:solidFill>
                <a:latin typeface="Microsoft Sans Serif"/>
                <a:cs typeface="Microsoft Sans Serif"/>
              </a:rPr>
              <a:t>del </a:t>
            </a:r>
            <a:r>
              <a:rPr sz="1000" spc="-25" dirty="0">
                <a:solidFill>
                  <a:srgbClr val="57585B"/>
                </a:solidFill>
                <a:latin typeface="Microsoft Sans Serif"/>
                <a:cs typeface="Microsoft Sans Serif"/>
              </a:rPr>
              <a:t>sitio </a:t>
            </a:r>
            <a:r>
              <a:rPr sz="1000" spc="-40" dirty="0">
                <a:solidFill>
                  <a:srgbClr val="57585B"/>
                </a:solidFill>
                <a:latin typeface="Microsoft Sans Serif"/>
                <a:cs typeface="Microsoft Sans Serif"/>
              </a:rPr>
              <a:t>web </a:t>
            </a:r>
            <a:r>
              <a:rPr sz="1000" spc="-35" dirty="0">
                <a:solidFill>
                  <a:srgbClr val="57585B"/>
                </a:solidFill>
                <a:latin typeface="Microsoft Sans Serif"/>
                <a:cs typeface="Microsoft Sans Serif"/>
              </a:rPr>
              <a:t>de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empresa </a:t>
            </a:r>
            <a:r>
              <a:rPr sz="1000" spc="-30" dirty="0">
                <a:solidFill>
                  <a:srgbClr val="57585B"/>
                </a:solidFill>
                <a:latin typeface="Microsoft Sans Serif"/>
                <a:cs typeface="Microsoft Sans Serif"/>
              </a:rPr>
              <a:t>y su </a:t>
            </a:r>
            <a:r>
              <a:rPr sz="1000" spc="-35" dirty="0">
                <a:solidFill>
                  <a:srgbClr val="57585B"/>
                </a:solidFill>
                <a:latin typeface="Microsoft Sans Serif"/>
                <a:cs typeface="Microsoft Sans Serif"/>
              </a:rPr>
              <a:t>página de Facebook,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donde</a:t>
            </a:r>
            <a:r>
              <a:rPr sz="1000" spc="-30" dirty="0">
                <a:solidFill>
                  <a:srgbClr val="57585B"/>
                </a:solidFill>
                <a:latin typeface="Microsoft Sans Serif"/>
                <a:cs typeface="Microsoft Sans Serif"/>
              </a:rPr>
              <a:t> sus</a:t>
            </a:r>
            <a:r>
              <a:rPr sz="1000" spc="-25" dirty="0">
                <a:solidFill>
                  <a:srgbClr val="57585B"/>
                </a:solidFill>
                <a:latin typeface="Microsoft Sans Serif"/>
                <a:cs typeface="Microsoft Sans Serif"/>
              </a:rPr>
              <a:t> clientes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reciben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información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pueden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solicitar</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sus</a:t>
            </a:r>
            <a:r>
              <a:rPr sz="1000" spc="-30" dirty="0">
                <a:solidFill>
                  <a:srgbClr val="57585B"/>
                </a:solidFill>
                <a:latin typeface="Microsoft Sans Serif"/>
                <a:cs typeface="Microsoft Sans Serif"/>
              </a:rPr>
              <a:t> opciones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envíen</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ubicación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seleccionada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dentro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ciudad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Sofía.</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 </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utilizan</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plataforma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entrega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FoodPanda</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ampliar</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alcance.</a:t>
            </a:r>
            <a:r>
              <a:rPr sz="1000" spc="100" dirty="0">
                <a:solidFill>
                  <a:srgbClr val="57585B"/>
                </a:solidFill>
                <a:latin typeface="Microsoft Sans Serif"/>
                <a:cs typeface="Microsoft Sans Serif"/>
              </a:rPr>
              <a:t> </a:t>
            </a:r>
            <a:r>
              <a:rPr sz="1000" spc="-30" dirty="0">
                <a:solidFill>
                  <a:srgbClr val="57585B"/>
                </a:solidFill>
                <a:latin typeface="Microsoft Sans Serif"/>
                <a:cs typeface="Microsoft Sans Serif"/>
              </a:rPr>
              <a:t>Ofrecen</a:t>
            </a:r>
            <a:r>
              <a:rPr sz="1000" spc="95" dirty="0">
                <a:solidFill>
                  <a:srgbClr val="57585B"/>
                </a:solidFill>
                <a:latin typeface="Microsoft Sans Serif"/>
                <a:cs typeface="Microsoft Sans Serif"/>
              </a:rPr>
              <a:t> </a:t>
            </a:r>
            <a:r>
              <a:rPr sz="1000" spc="-25" dirty="0">
                <a:solidFill>
                  <a:srgbClr val="57585B"/>
                </a:solidFill>
                <a:latin typeface="Microsoft Sans Serif"/>
                <a:cs typeface="Microsoft Sans Serif"/>
              </a:rPr>
              <a:t>transacciones</a:t>
            </a:r>
            <a:r>
              <a:rPr sz="1000" spc="105" dirty="0">
                <a:solidFill>
                  <a:srgbClr val="57585B"/>
                </a:solidFill>
                <a:latin typeface="Microsoft Sans Serif"/>
                <a:cs typeface="Microsoft Sans Serif"/>
              </a:rPr>
              <a:t> </a:t>
            </a:r>
            <a:r>
              <a:rPr sz="1000" spc="-25" dirty="0">
                <a:solidFill>
                  <a:srgbClr val="57585B"/>
                </a:solidFill>
                <a:latin typeface="Microsoft Sans Serif"/>
                <a:cs typeface="Microsoft Sans Serif"/>
              </a:rPr>
              <a:t>sin</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efectivo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permiten</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pedidos</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telefónicos.</a:t>
            </a:r>
            <a:endParaRPr sz="1000">
              <a:latin typeface="Microsoft Sans Serif"/>
              <a:cs typeface="Microsoft Sans Serif"/>
            </a:endParaRPr>
          </a:p>
        </p:txBody>
      </p:sp>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484508" y="7994903"/>
            <a:ext cx="212725" cy="201168"/>
          </a:xfrm>
          <a:prstGeom prst="rect">
            <a:avLst/>
          </a:prstGeom>
        </p:spPr>
      </p:pic>
      <p:pic>
        <p:nvPicPr>
          <p:cNvPr id="13" name="object 13"/>
          <p:cNvPicPr/>
          <p:nvPr/>
        </p:nvPicPr>
        <p:blipFill>
          <a:blip r:embed="rId3" cstate="screen">
            <a:extLst>
              <a:ext uri="{28A0092B-C50C-407E-A947-70E740481C1C}">
                <a14:useLocalDpi xmlns:a14="http://schemas.microsoft.com/office/drawing/2010/main"/>
              </a:ext>
            </a:extLst>
          </a:blip>
          <a:stretch>
            <a:fillRect/>
          </a:stretch>
        </p:blipFill>
        <p:spPr>
          <a:xfrm>
            <a:off x="3830323" y="4076483"/>
            <a:ext cx="214629" cy="221576"/>
          </a:xfrm>
          <a:prstGeom prst="rect">
            <a:avLst/>
          </a:prstGeom>
        </p:spPr>
      </p:pic>
      <p:pic>
        <p:nvPicPr>
          <p:cNvPr id="14" name="object 14"/>
          <p:cNvPicPr/>
          <p:nvPr/>
        </p:nvPicPr>
        <p:blipFill>
          <a:blip r:embed="rId4" cstate="screen">
            <a:extLst>
              <a:ext uri="{28A0092B-C50C-407E-A947-70E740481C1C}">
                <a14:useLocalDpi xmlns:a14="http://schemas.microsoft.com/office/drawing/2010/main"/>
              </a:ext>
            </a:extLst>
          </a:blip>
          <a:stretch>
            <a:fillRect/>
          </a:stretch>
        </p:blipFill>
        <p:spPr>
          <a:xfrm>
            <a:off x="3822068" y="6922007"/>
            <a:ext cx="213995" cy="183134"/>
          </a:xfrm>
          <a:prstGeom prst="rect">
            <a:avLst/>
          </a:prstGeom>
        </p:spPr>
      </p:pic>
      <p:sp>
        <p:nvSpPr>
          <p:cNvPr id="15" name="object 15"/>
          <p:cNvSpPr/>
          <p:nvPr/>
        </p:nvSpPr>
        <p:spPr>
          <a:xfrm>
            <a:off x="7149468" y="10308043"/>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6" name="object 16"/>
          <p:cNvGrpSpPr/>
          <p:nvPr/>
        </p:nvGrpSpPr>
        <p:grpSpPr>
          <a:xfrm>
            <a:off x="3" y="9396221"/>
            <a:ext cx="2784475" cy="1297940"/>
            <a:chOff x="0" y="9396221"/>
            <a:chExt cx="2784475" cy="1297940"/>
          </a:xfrm>
        </p:grpSpPr>
        <p:pic>
          <p:nvPicPr>
            <p:cNvPr id="17" name="object 17"/>
            <p:cNvPicPr/>
            <p:nvPr/>
          </p:nvPicPr>
          <p:blipFill>
            <a:blip r:embed="rId5" cstate="screen">
              <a:extLst>
                <a:ext uri="{28A0092B-C50C-407E-A947-70E740481C1C}">
                  <a14:useLocalDpi xmlns:a14="http://schemas.microsoft.com/office/drawing/2010/main"/>
                </a:ext>
              </a:extLst>
            </a:blip>
            <a:stretch>
              <a:fillRect/>
            </a:stretch>
          </p:blipFill>
          <p:spPr>
            <a:xfrm>
              <a:off x="198120" y="10301693"/>
              <a:ext cx="153035" cy="131445"/>
            </a:xfrm>
            <a:prstGeom prst="rect">
              <a:avLst/>
            </a:prstGeom>
          </p:spPr>
        </p:pic>
        <p:sp>
          <p:nvSpPr>
            <p:cNvPr id="18" name="object 18"/>
            <p:cNvSpPr/>
            <p:nvPr/>
          </p:nvSpPr>
          <p:spPr>
            <a:xfrm>
              <a:off x="132714" y="10368368"/>
              <a:ext cx="248285" cy="323215"/>
            </a:xfrm>
            <a:custGeom>
              <a:avLst/>
              <a:gdLst/>
              <a:ahLst/>
              <a:cxnLst/>
              <a:rect l="l" t="t" r="r" b="b"/>
              <a:pathLst>
                <a:path w="248285" h="323215">
                  <a:moveTo>
                    <a:pt x="132080" y="0"/>
                  </a:moveTo>
                  <a:lnTo>
                    <a:pt x="123825" y="1270"/>
                  </a:lnTo>
                  <a:lnTo>
                    <a:pt x="116205" y="5715"/>
                  </a:lnTo>
                  <a:lnTo>
                    <a:pt x="111125" y="13335"/>
                  </a:lnTo>
                  <a:lnTo>
                    <a:pt x="71755" y="121285"/>
                  </a:lnTo>
                  <a:lnTo>
                    <a:pt x="65405" y="123190"/>
                  </a:lnTo>
                  <a:lnTo>
                    <a:pt x="55880" y="119380"/>
                  </a:lnTo>
                  <a:lnTo>
                    <a:pt x="53340" y="116840"/>
                  </a:lnTo>
                  <a:lnTo>
                    <a:pt x="46355" y="94615"/>
                  </a:lnTo>
                  <a:lnTo>
                    <a:pt x="44450" y="85725"/>
                  </a:lnTo>
                  <a:lnTo>
                    <a:pt x="38100" y="80645"/>
                  </a:lnTo>
                  <a:lnTo>
                    <a:pt x="31115" y="78105"/>
                  </a:lnTo>
                  <a:lnTo>
                    <a:pt x="19050" y="76200"/>
                  </a:lnTo>
                  <a:lnTo>
                    <a:pt x="7620" y="80010"/>
                  </a:lnTo>
                  <a:lnTo>
                    <a:pt x="635" y="88265"/>
                  </a:lnTo>
                  <a:lnTo>
                    <a:pt x="0" y="100965"/>
                  </a:lnTo>
                  <a:lnTo>
                    <a:pt x="34290" y="276856"/>
                  </a:lnTo>
                  <a:lnTo>
                    <a:pt x="35560" y="277491"/>
                  </a:lnTo>
                  <a:lnTo>
                    <a:pt x="159385" y="323211"/>
                  </a:lnTo>
                  <a:lnTo>
                    <a:pt x="161290" y="321940"/>
                  </a:lnTo>
                  <a:lnTo>
                    <a:pt x="180975" y="278761"/>
                  </a:lnTo>
                  <a:lnTo>
                    <a:pt x="210185" y="257171"/>
                  </a:lnTo>
                  <a:lnTo>
                    <a:pt x="229870" y="238121"/>
                  </a:lnTo>
                  <a:lnTo>
                    <a:pt x="241935" y="219071"/>
                  </a:lnTo>
                  <a:lnTo>
                    <a:pt x="248285" y="199386"/>
                  </a:lnTo>
                  <a:lnTo>
                    <a:pt x="247650" y="180340"/>
                  </a:lnTo>
                  <a:lnTo>
                    <a:pt x="240665" y="167640"/>
                  </a:lnTo>
                  <a:lnTo>
                    <a:pt x="231140" y="158750"/>
                  </a:lnTo>
                  <a:lnTo>
                    <a:pt x="222250" y="153670"/>
                  </a:lnTo>
                  <a:lnTo>
                    <a:pt x="219075" y="152400"/>
                  </a:lnTo>
                  <a:lnTo>
                    <a:pt x="188595" y="123190"/>
                  </a:lnTo>
                  <a:lnTo>
                    <a:pt x="177165" y="121920"/>
                  </a:lnTo>
                  <a:lnTo>
                    <a:pt x="175895" y="120650"/>
                  </a:lnTo>
                  <a:lnTo>
                    <a:pt x="175895" y="119380"/>
                  </a:lnTo>
                  <a:lnTo>
                    <a:pt x="172085" y="110490"/>
                  </a:lnTo>
                  <a:lnTo>
                    <a:pt x="136525" y="91440"/>
                  </a:lnTo>
                  <a:lnTo>
                    <a:pt x="135255" y="89535"/>
                  </a:lnTo>
                  <a:lnTo>
                    <a:pt x="156845" y="29845"/>
                  </a:lnTo>
                  <a:lnTo>
                    <a:pt x="157480" y="20955"/>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sp>
          <p:nvSpPr>
            <p:cNvPr id="19" name="object 19"/>
            <p:cNvSpPr/>
            <p:nvPr/>
          </p:nvSpPr>
          <p:spPr>
            <a:xfrm>
              <a:off x="0" y="9396221"/>
              <a:ext cx="2784475" cy="1297940"/>
            </a:xfrm>
            <a:custGeom>
              <a:avLst/>
              <a:gdLst/>
              <a:ahLst/>
              <a:cxnLst/>
              <a:rect l="l" t="t" r="r" b="b"/>
              <a:pathLst>
                <a:path w="2784475" h="1297940">
                  <a:moveTo>
                    <a:pt x="2783840" y="20320"/>
                  </a:moveTo>
                  <a:lnTo>
                    <a:pt x="951865" y="20320"/>
                  </a:lnTo>
                  <a:lnTo>
                    <a:pt x="2762885" y="27305"/>
                  </a:lnTo>
                  <a:lnTo>
                    <a:pt x="2760345" y="51396"/>
                  </a:lnTo>
                  <a:lnTo>
                    <a:pt x="2748280" y="137121"/>
                  </a:lnTo>
                  <a:lnTo>
                    <a:pt x="2738120" y="195541"/>
                  </a:lnTo>
                  <a:lnTo>
                    <a:pt x="2723515" y="262851"/>
                  </a:lnTo>
                  <a:lnTo>
                    <a:pt x="2707640" y="327621"/>
                  </a:lnTo>
                  <a:lnTo>
                    <a:pt x="2690495" y="389851"/>
                  </a:lnTo>
                  <a:lnTo>
                    <a:pt x="2672080" y="448906"/>
                  </a:lnTo>
                  <a:lnTo>
                    <a:pt x="2653030" y="504786"/>
                  </a:lnTo>
                  <a:lnTo>
                    <a:pt x="2633345" y="557491"/>
                  </a:lnTo>
                  <a:lnTo>
                    <a:pt x="2613660" y="606386"/>
                  </a:lnTo>
                  <a:lnTo>
                    <a:pt x="2593975" y="652741"/>
                  </a:lnTo>
                  <a:lnTo>
                    <a:pt x="2574290" y="695286"/>
                  </a:lnTo>
                  <a:lnTo>
                    <a:pt x="2555240" y="734656"/>
                  </a:lnTo>
                  <a:lnTo>
                    <a:pt x="2536825" y="770851"/>
                  </a:lnTo>
                  <a:lnTo>
                    <a:pt x="2493010" y="847686"/>
                  </a:lnTo>
                  <a:lnTo>
                    <a:pt x="2466340" y="891501"/>
                  </a:lnTo>
                  <a:lnTo>
                    <a:pt x="2438400" y="934046"/>
                  </a:lnTo>
                  <a:lnTo>
                    <a:pt x="2409190" y="975321"/>
                  </a:lnTo>
                  <a:lnTo>
                    <a:pt x="2379345" y="1014691"/>
                  </a:lnTo>
                  <a:lnTo>
                    <a:pt x="2348230" y="1053426"/>
                  </a:lnTo>
                  <a:lnTo>
                    <a:pt x="2316480" y="1090891"/>
                  </a:lnTo>
                  <a:lnTo>
                    <a:pt x="2283460" y="1126451"/>
                  </a:lnTo>
                  <a:lnTo>
                    <a:pt x="2249805" y="1161376"/>
                  </a:lnTo>
                  <a:lnTo>
                    <a:pt x="2214880" y="1194393"/>
                  </a:lnTo>
                  <a:lnTo>
                    <a:pt x="2178685" y="1226778"/>
                  </a:lnTo>
                  <a:lnTo>
                    <a:pt x="2141855" y="1257258"/>
                  </a:lnTo>
                  <a:lnTo>
                    <a:pt x="2104390" y="1286468"/>
                  </a:lnTo>
                  <a:lnTo>
                    <a:pt x="2088837" y="1297686"/>
                  </a:lnTo>
                  <a:lnTo>
                    <a:pt x="2122499" y="1297686"/>
                  </a:lnTo>
                  <a:lnTo>
                    <a:pt x="2155190" y="1272498"/>
                  </a:lnTo>
                  <a:lnTo>
                    <a:pt x="2192020" y="1241383"/>
                  </a:lnTo>
                  <a:lnTo>
                    <a:pt x="2228215" y="1208998"/>
                  </a:lnTo>
                  <a:lnTo>
                    <a:pt x="2263775" y="1175343"/>
                  </a:lnTo>
                  <a:lnTo>
                    <a:pt x="2298065" y="1140421"/>
                  </a:lnTo>
                  <a:lnTo>
                    <a:pt x="2331720" y="1103591"/>
                  </a:lnTo>
                  <a:lnTo>
                    <a:pt x="2364105" y="1066126"/>
                  </a:lnTo>
                  <a:lnTo>
                    <a:pt x="2395220" y="1026756"/>
                  </a:lnTo>
                  <a:lnTo>
                    <a:pt x="2425700" y="986751"/>
                  </a:lnTo>
                  <a:lnTo>
                    <a:pt x="2454910" y="944841"/>
                  </a:lnTo>
                  <a:lnTo>
                    <a:pt x="2483485" y="901661"/>
                  </a:lnTo>
                  <a:lnTo>
                    <a:pt x="2510790" y="857846"/>
                  </a:lnTo>
                  <a:lnTo>
                    <a:pt x="2536825" y="812126"/>
                  </a:lnTo>
                  <a:lnTo>
                    <a:pt x="2564130" y="761326"/>
                  </a:lnTo>
                  <a:lnTo>
                    <a:pt x="2589530" y="709891"/>
                  </a:lnTo>
                  <a:lnTo>
                    <a:pt x="2613025" y="659726"/>
                  </a:lnTo>
                  <a:lnTo>
                    <a:pt x="2633980" y="609561"/>
                  </a:lnTo>
                  <a:lnTo>
                    <a:pt x="2653665" y="561301"/>
                  </a:lnTo>
                  <a:lnTo>
                    <a:pt x="2670810" y="513676"/>
                  </a:lnTo>
                  <a:lnTo>
                    <a:pt x="2686685" y="467321"/>
                  </a:lnTo>
                  <a:lnTo>
                    <a:pt x="2701290" y="422871"/>
                  </a:lnTo>
                  <a:lnTo>
                    <a:pt x="2713990" y="380326"/>
                  </a:lnTo>
                  <a:lnTo>
                    <a:pt x="2724785" y="339686"/>
                  </a:lnTo>
                  <a:lnTo>
                    <a:pt x="2734945" y="301586"/>
                  </a:lnTo>
                  <a:lnTo>
                    <a:pt x="2760345" y="184111"/>
                  </a:lnTo>
                  <a:lnTo>
                    <a:pt x="2771775" y="115531"/>
                  </a:lnTo>
                  <a:lnTo>
                    <a:pt x="2779395" y="63461"/>
                  </a:lnTo>
                  <a:lnTo>
                    <a:pt x="2782570" y="29806"/>
                  </a:lnTo>
                  <a:lnTo>
                    <a:pt x="2783840" y="20320"/>
                  </a:lnTo>
                  <a:close/>
                </a:path>
                <a:path w="2784475" h="1297940">
                  <a:moveTo>
                    <a:pt x="951230" y="0"/>
                  </a:moveTo>
                  <a:lnTo>
                    <a:pt x="897255" y="1270"/>
                  </a:lnTo>
                  <a:lnTo>
                    <a:pt x="844550" y="3175"/>
                  </a:lnTo>
                  <a:lnTo>
                    <a:pt x="791845" y="6985"/>
                  </a:lnTo>
                  <a:lnTo>
                    <a:pt x="739775" y="12065"/>
                  </a:lnTo>
                  <a:lnTo>
                    <a:pt x="688975" y="18415"/>
                  </a:lnTo>
                  <a:lnTo>
                    <a:pt x="638175" y="25400"/>
                  </a:lnTo>
                  <a:lnTo>
                    <a:pt x="588645" y="34251"/>
                  </a:lnTo>
                  <a:lnTo>
                    <a:pt x="539750" y="44411"/>
                  </a:lnTo>
                  <a:lnTo>
                    <a:pt x="490855" y="55841"/>
                  </a:lnTo>
                  <a:lnTo>
                    <a:pt x="443230" y="67906"/>
                  </a:lnTo>
                  <a:lnTo>
                    <a:pt x="396240" y="81876"/>
                  </a:lnTo>
                  <a:lnTo>
                    <a:pt x="349885" y="97116"/>
                  </a:lnTo>
                  <a:lnTo>
                    <a:pt x="304165" y="112991"/>
                  </a:lnTo>
                  <a:lnTo>
                    <a:pt x="259715" y="130771"/>
                  </a:lnTo>
                  <a:lnTo>
                    <a:pt x="215265" y="149821"/>
                  </a:lnTo>
                  <a:lnTo>
                    <a:pt x="172085" y="169506"/>
                  </a:lnTo>
                  <a:lnTo>
                    <a:pt x="129539" y="191096"/>
                  </a:lnTo>
                  <a:lnTo>
                    <a:pt x="87630" y="213321"/>
                  </a:lnTo>
                  <a:lnTo>
                    <a:pt x="46355" y="237451"/>
                  </a:lnTo>
                  <a:lnTo>
                    <a:pt x="5715" y="262216"/>
                  </a:lnTo>
                  <a:lnTo>
                    <a:pt x="0" y="266661"/>
                  </a:lnTo>
                  <a:lnTo>
                    <a:pt x="0" y="290791"/>
                  </a:lnTo>
                  <a:lnTo>
                    <a:pt x="14604" y="280631"/>
                  </a:lnTo>
                  <a:lnTo>
                    <a:pt x="57150" y="254596"/>
                  </a:lnTo>
                  <a:lnTo>
                    <a:pt x="97790" y="231101"/>
                  </a:lnTo>
                  <a:lnTo>
                    <a:pt x="139065" y="208876"/>
                  </a:lnTo>
                  <a:lnTo>
                    <a:pt x="180975" y="187286"/>
                  </a:lnTo>
                  <a:lnTo>
                    <a:pt x="224154" y="167601"/>
                  </a:lnTo>
                  <a:lnTo>
                    <a:pt x="267335" y="149186"/>
                  </a:lnTo>
                  <a:lnTo>
                    <a:pt x="311785" y="132041"/>
                  </a:lnTo>
                  <a:lnTo>
                    <a:pt x="356870" y="115531"/>
                  </a:lnTo>
                  <a:lnTo>
                    <a:pt x="402590" y="100926"/>
                  </a:lnTo>
                  <a:lnTo>
                    <a:pt x="449580" y="87591"/>
                  </a:lnTo>
                  <a:lnTo>
                    <a:pt x="496570" y="74891"/>
                  </a:lnTo>
                  <a:lnTo>
                    <a:pt x="544195" y="64096"/>
                  </a:lnTo>
                  <a:lnTo>
                    <a:pt x="593090" y="53936"/>
                  </a:lnTo>
                  <a:lnTo>
                    <a:pt x="641985" y="45681"/>
                  </a:lnTo>
                  <a:lnTo>
                    <a:pt x="692150" y="38061"/>
                  </a:lnTo>
                  <a:lnTo>
                    <a:pt x="742950" y="31711"/>
                  </a:lnTo>
                  <a:lnTo>
                    <a:pt x="793750" y="27305"/>
                  </a:lnTo>
                  <a:lnTo>
                    <a:pt x="845819" y="23495"/>
                  </a:lnTo>
                  <a:lnTo>
                    <a:pt x="898525" y="20955"/>
                  </a:lnTo>
                  <a:lnTo>
                    <a:pt x="951865" y="20320"/>
                  </a:lnTo>
                  <a:lnTo>
                    <a:pt x="2783840" y="20320"/>
                  </a:lnTo>
                  <a:lnTo>
                    <a:pt x="2783840" y="17780"/>
                  </a:lnTo>
                  <a:lnTo>
                    <a:pt x="2784475" y="6985"/>
                  </a:lnTo>
                  <a:lnTo>
                    <a:pt x="951230" y="0"/>
                  </a:lnTo>
                  <a:close/>
                </a:path>
              </a:pathLst>
            </a:custGeom>
            <a:solidFill>
              <a:srgbClr val="F5C15B"/>
            </a:solidFill>
          </p:spPr>
          <p:txBody>
            <a:bodyPr wrap="square" lIns="0" tIns="0" rIns="0" bIns="0" rtlCol="0"/>
            <a:lstStyle/>
            <a:p>
              <a:endParaRPr/>
            </a:p>
          </p:txBody>
        </p:sp>
        <p:pic>
          <p:nvPicPr>
            <p:cNvPr id="20" name="object 20"/>
            <p:cNvPicPr/>
            <p:nvPr/>
          </p:nvPicPr>
          <p:blipFill>
            <a:blip r:embed="rId6" cstate="screen">
              <a:extLst>
                <a:ext uri="{28A0092B-C50C-407E-A947-70E740481C1C}">
                  <a14:useLocalDpi xmlns:a14="http://schemas.microsoft.com/office/drawing/2010/main"/>
                </a:ext>
              </a:extLst>
            </a:blip>
            <a:stretch>
              <a:fillRect/>
            </a:stretch>
          </p:blipFill>
          <p:spPr>
            <a:xfrm>
              <a:off x="1021080" y="10001973"/>
              <a:ext cx="144144" cy="144145"/>
            </a:xfrm>
            <a:prstGeom prst="rect">
              <a:avLst/>
            </a:prstGeom>
          </p:spPr>
        </p:pic>
        <p:pic>
          <p:nvPicPr>
            <p:cNvPr id="21" name="object 21"/>
            <p:cNvPicPr/>
            <p:nvPr/>
          </p:nvPicPr>
          <p:blipFill>
            <a:blip r:embed="rId7" cstate="screen">
              <a:extLst>
                <a:ext uri="{28A0092B-C50C-407E-A947-70E740481C1C}">
                  <a14:useLocalDpi xmlns:a14="http://schemas.microsoft.com/office/drawing/2010/main"/>
                </a:ext>
              </a:extLst>
            </a:blip>
            <a:stretch>
              <a:fillRect/>
            </a:stretch>
          </p:blipFill>
          <p:spPr>
            <a:xfrm>
              <a:off x="739140" y="10000068"/>
              <a:ext cx="78105" cy="155575"/>
            </a:xfrm>
            <a:prstGeom prst="rect">
              <a:avLst/>
            </a:prstGeom>
          </p:spPr>
        </p:pic>
        <p:pic>
          <p:nvPicPr>
            <p:cNvPr id="22" name="object 22"/>
            <p:cNvPicPr/>
            <p:nvPr/>
          </p:nvPicPr>
          <p:blipFill>
            <a:blip r:embed="rId8" cstate="screen">
              <a:extLst>
                <a:ext uri="{28A0092B-C50C-407E-A947-70E740481C1C}">
                  <a14:useLocalDpi xmlns:a14="http://schemas.microsoft.com/office/drawing/2010/main"/>
                </a:ext>
              </a:extLst>
            </a:blip>
            <a:stretch>
              <a:fillRect/>
            </a:stretch>
          </p:blipFill>
          <p:spPr>
            <a:xfrm>
              <a:off x="456082" y="9723424"/>
              <a:ext cx="2101062" cy="143014"/>
            </a:xfrm>
            <a:prstGeom prst="rect">
              <a:avLst/>
            </a:prstGeom>
          </p:spPr>
        </p:pic>
      </p:grpSp>
      <p:grpSp>
        <p:nvGrpSpPr>
          <p:cNvPr id="23" name="object 23"/>
          <p:cNvGrpSpPr/>
          <p:nvPr/>
        </p:nvGrpSpPr>
        <p:grpSpPr>
          <a:xfrm>
            <a:off x="451484" y="2879092"/>
            <a:ext cx="3322320" cy="1934845"/>
            <a:chOff x="451484" y="2879089"/>
            <a:chExt cx="3322320" cy="1934845"/>
          </a:xfrm>
        </p:grpSpPr>
        <p:sp>
          <p:nvSpPr>
            <p:cNvPr id="24" name="object 24"/>
            <p:cNvSpPr/>
            <p:nvPr/>
          </p:nvSpPr>
          <p:spPr>
            <a:xfrm>
              <a:off x="690244" y="2879089"/>
              <a:ext cx="3083560" cy="1934845"/>
            </a:xfrm>
            <a:custGeom>
              <a:avLst/>
              <a:gdLst/>
              <a:ahLst/>
              <a:cxnLst/>
              <a:rect l="l" t="t" r="r" b="b"/>
              <a:pathLst>
                <a:path w="3083560" h="1934845">
                  <a:moveTo>
                    <a:pt x="2982595" y="0"/>
                  </a:moveTo>
                  <a:lnTo>
                    <a:pt x="100964" y="0"/>
                  </a:lnTo>
                  <a:lnTo>
                    <a:pt x="61595" y="7620"/>
                  </a:lnTo>
                  <a:lnTo>
                    <a:pt x="29845" y="29210"/>
                  </a:lnTo>
                  <a:lnTo>
                    <a:pt x="8254" y="61595"/>
                  </a:lnTo>
                  <a:lnTo>
                    <a:pt x="0" y="100965"/>
                  </a:lnTo>
                  <a:lnTo>
                    <a:pt x="0" y="1833880"/>
                  </a:lnTo>
                  <a:lnTo>
                    <a:pt x="8254" y="1873250"/>
                  </a:lnTo>
                  <a:lnTo>
                    <a:pt x="29845" y="1905635"/>
                  </a:lnTo>
                  <a:lnTo>
                    <a:pt x="61595" y="1927225"/>
                  </a:lnTo>
                  <a:lnTo>
                    <a:pt x="100964" y="1934845"/>
                  </a:lnTo>
                  <a:lnTo>
                    <a:pt x="2982595" y="1934845"/>
                  </a:lnTo>
                  <a:lnTo>
                    <a:pt x="3021965" y="1927225"/>
                  </a:lnTo>
                  <a:lnTo>
                    <a:pt x="3053715" y="1905635"/>
                  </a:lnTo>
                  <a:lnTo>
                    <a:pt x="3075305" y="1873250"/>
                  </a:lnTo>
                  <a:lnTo>
                    <a:pt x="3083560" y="1833880"/>
                  </a:lnTo>
                  <a:lnTo>
                    <a:pt x="3083560" y="100965"/>
                  </a:lnTo>
                  <a:lnTo>
                    <a:pt x="3075305" y="61595"/>
                  </a:lnTo>
                  <a:lnTo>
                    <a:pt x="3053715" y="29210"/>
                  </a:lnTo>
                  <a:lnTo>
                    <a:pt x="3021965" y="7620"/>
                  </a:lnTo>
                  <a:lnTo>
                    <a:pt x="2982595" y="0"/>
                  </a:lnTo>
                  <a:close/>
                </a:path>
              </a:pathLst>
            </a:custGeom>
            <a:solidFill>
              <a:srgbClr val="004448"/>
            </a:solidFill>
          </p:spPr>
          <p:txBody>
            <a:bodyPr wrap="square" lIns="0" tIns="0" rIns="0" bIns="0" rtlCol="0"/>
            <a:lstStyle/>
            <a:p>
              <a:endParaRPr/>
            </a:p>
          </p:txBody>
        </p:sp>
        <p:pic>
          <p:nvPicPr>
            <p:cNvPr id="25" name="object 25"/>
            <p:cNvPicPr/>
            <p:nvPr/>
          </p:nvPicPr>
          <p:blipFill>
            <a:blip r:embed="rId9" cstate="screen">
              <a:extLst>
                <a:ext uri="{28A0092B-C50C-407E-A947-70E740481C1C}">
                  <a14:useLocalDpi xmlns:a14="http://schemas.microsoft.com/office/drawing/2010/main"/>
                </a:ext>
              </a:extLst>
            </a:blip>
            <a:stretch>
              <a:fillRect/>
            </a:stretch>
          </p:blipFill>
          <p:spPr>
            <a:xfrm>
              <a:off x="451484" y="2930524"/>
              <a:ext cx="214629" cy="189229"/>
            </a:xfrm>
            <a:prstGeom prst="rect">
              <a:avLst/>
            </a:prstGeom>
          </p:spPr>
        </p:pic>
        <p:pic>
          <p:nvPicPr>
            <p:cNvPr id="26" name="object 26"/>
            <p:cNvPicPr/>
            <p:nvPr/>
          </p:nvPicPr>
          <p:blipFill>
            <a:blip r:embed="rId10" cstate="screen">
              <a:extLst>
                <a:ext uri="{28A0092B-C50C-407E-A947-70E740481C1C}">
                  <a14:useLocalDpi xmlns:a14="http://schemas.microsoft.com/office/drawing/2010/main"/>
                </a:ext>
              </a:extLst>
            </a:blip>
            <a:stretch>
              <a:fillRect/>
            </a:stretch>
          </p:blipFill>
          <p:spPr>
            <a:xfrm>
              <a:off x="747255" y="2930905"/>
              <a:ext cx="2119515" cy="142875"/>
            </a:xfrm>
            <a:prstGeom prst="rect">
              <a:avLst/>
            </a:prstGeom>
          </p:spPr>
        </p:pic>
      </p:grpSp>
      <p:sp>
        <p:nvSpPr>
          <p:cNvPr id="27" name="object 27"/>
          <p:cNvSpPr txBox="1"/>
          <p:nvPr/>
        </p:nvSpPr>
        <p:spPr>
          <a:xfrm>
            <a:off x="723696" y="3056892"/>
            <a:ext cx="3023235" cy="1691005"/>
          </a:xfrm>
          <a:prstGeom prst="rect">
            <a:avLst/>
          </a:prstGeom>
        </p:spPr>
        <p:txBody>
          <a:bodyPr vert="horz" wrap="square" lIns="0" tIns="13329" rIns="0" bIns="0" rtlCol="0">
            <a:spAutoFit/>
          </a:bodyPr>
          <a:lstStyle/>
          <a:p>
            <a:pPr marL="12697" marR="5077" algn="just">
              <a:lnSpc>
                <a:spcPct val="99300"/>
              </a:lnSpc>
              <a:spcBef>
                <a:spcPts val="105"/>
              </a:spcBef>
            </a:pPr>
            <a:r>
              <a:rPr sz="1000" spc="-10" dirty="0">
                <a:solidFill>
                  <a:srgbClr val="FFFFFF"/>
                </a:solidFill>
                <a:latin typeface="Microsoft Sans Serif"/>
                <a:cs typeface="Microsoft Sans Serif"/>
              </a:rPr>
              <a:t>Royal </a:t>
            </a:r>
            <a:r>
              <a:rPr sz="1000" spc="-25" dirty="0">
                <a:solidFill>
                  <a:srgbClr val="FFFFFF"/>
                </a:solidFill>
                <a:latin typeface="Microsoft Sans Serif"/>
                <a:cs typeface="Microsoft Sans Serif"/>
              </a:rPr>
              <a:t>Nature </a:t>
            </a:r>
            <a:r>
              <a:rPr sz="1000" spc="260" dirty="0">
                <a:solidFill>
                  <a:srgbClr val="FFFFFF"/>
                </a:solidFill>
                <a:latin typeface="Microsoft Sans Serif"/>
                <a:cs typeface="Microsoft Sans Serif"/>
              </a:rPr>
              <a:t>– </a:t>
            </a:r>
            <a:r>
              <a:rPr sz="1000" spc="-30" dirty="0">
                <a:solidFill>
                  <a:srgbClr val="FFFFFF"/>
                </a:solidFill>
                <a:latin typeface="Microsoft Sans Serif"/>
                <a:cs typeface="Microsoft Sans Serif"/>
              </a:rPr>
              <a:t>Cocina Saludable </a:t>
            </a:r>
            <a:r>
              <a:rPr sz="1000" spc="-20" dirty="0">
                <a:solidFill>
                  <a:srgbClr val="FFFFFF"/>
                </a:solidFill>
                <a:latin typeface="Microsoft Sans Serif"/>
                <a:cs typeface="Microsoft Sans Serif"/>
              </a:rPr>
              <a:t>es </a:t>
            </a:r>
            <a:r>
              <a:rPr sz="1000" spc="-25" dirty="0">
                <a:solidFill>
                  <a:srgbClr val="FFFFFF"/>
                </a:solidFill>
                <a:latin typeface="Microsoft Sans Serif"/>
                <a:cs typeface="Microsoft Sans Serif"/>
              </a:rPr>
              <a:t>una empresa </a:t>
            </a:r>
            <a:r>
              <a:rPr sz="1000" spc="-20" dirty="0">
                <a:solidFill>
                  <a:srgbClr val="FFFFFF"/>
                </a:solidFill>
                <a:latin typeface="Microsoft Sans Serif"/>
                <a:cs typeface="Microsoft Sans Serif"/>
              </a:rPr>
              <a:t>de </a:t>
            </a:r>
            <a:r>
              <a:rPr sz="1000" spc="-15" dirty="0">
                <a:solidFill>
                  <a:srgbClr val="FFFFFF"/>
                </a:solidFill>
                <a:latin typeface="Microsoft Sans Serif"/>
                <a:cs typeface="Microsoft Sans Serif"/>
              </a:rPr>
              <a:t> </a:t>
            </a:r>
            <a:r>
              <a:rPr sz="1000" spc="-30" dirty="0">
                <a:solidFill>
                  <a:srgbClr val="FFFFFF"/>
                </a:solidFill>
                <a:latin typeface="Microsoft Sans Serif"/>
                <a:cs typeface="Microsoft Sans Serif"/>
              </a:rPr>
              <a:t>catering </a:t>
            </a:r>
            <a:r>
              <a:rPr sz="1000" spc="-20" dirty="0">
                <a:solidFill>
                  <a:srgbClr val="FFFFFF"/>
                </a:solidFill>
                <a:latin typeface="Microsoft Sans Serif"/>
                <a:cs typeface="Microsoft Sans Serif"/>
              </a:rPr>
              <a:t>que </a:t>
            </a:r>
            <a:r>
              <a:rPr sz="1000" spc="-25" dirty="0">
                <a:solidFill>
                  <a:srgbClr val="FFFFFF"/>
                </a:solidFill>
                <a:latin typeface="Microsoft Sans Serif"/>
                <a:cs typeface="Microsoft Sans Serif"/>
              </a:rPr>
              <a:t>ayuda </a:t>
            </a:r>
            <a:r>
              <a:rPr sz="1000" spc="-5" dirty="0">
                <a:solidFill>
                  <a:srgbClr val="FFFFFF"/>
                </a:solidFill>
                <a:latin typeface="Microsoft Sans Serif"/>
                <a:cs typeface="Microsoft Sans Serif"/>
              </a:rPr>
              <a:t>a </a:t>
            </a:r>
            <a:r>
              <a:rPr sz="1000" spc="-25" dirty="0">
                <a:solidFill>
                  <a:srgbClr val="FFFFFF"/>
                </a:solidFill>
                <a:latin typeface="Microsoft Sans Serif"/>
                <a:cs typeface="Microsoft Sans Serif"/>
              </a:rPr>
              <a:t>las personas </a:t>
            </a:r>
            <a:r>
              <a:rPr sz="1000" spc="-20" dirty="0">
                <a:solidFill>
                  <a:srgbClr val="FFFFFF"/>
                </a:solidFill>
                <a:latin typeface="Microsoft Sans Serif"/>
                <a:cs typeface="Microsoft Sans Serif"/>
              </a:rPr>
              <a:t>en el </a:t>
            </a:r>
            <a:r>
              <a:rPr sz="1000" spc="-25" dirty="0">
                <a:solidFill>
                  <a:srgbClr val="FFFFFF"/>
                </a:solidFill>
                <a:latin typeface="Microsoft Sans Serif"/>
                <a:cs typeface="Microsoft Sans Serif"/>
              </a:rPr>
              <a:t>camino </a:t>
            </a:r>
            <a:r>
              <a:rPr sz="1000" spc="-30" dirty="0">
                <a:solidFill>
                  <a:srgbClr val="FFFFFF"/>
                </a:solidFill>
                <a:latin typeface="Microsoft Sans Serif"/>
                <a:cs typeface="Microsoft Sans Serif"/>
              </a:rPr>
              <a:t>hacia </a:t>
            </a:r>
            <a:r>
              <a:rPr sz="1000" spc="-25" dirty="0">
                <a:solidFill>
                  <a:srgbClr val="FFFFFF"/>
                </a:solidFill>
                <a:latin typeface="Microsoft Sans Serif"/>
                <a:cs typeface="Microsoft Sans Serif"/>
              </a:rPr>
              <a:t> una vida saludable </a:t>
            </a:r>
            <a:r>
              <a:rPr sz="1000" spc="-5" dirty="0">
                <a:solidFill>
                  <a:srgbClr val="FFFFFF"/>
                </a:solidFill>
                <a:latin typeface="Microsoft Sans Serif"/>
                <a:cs typeface="Microsoft Sans Serif"/>
              </a:rPr>
              <a:t>y </a:t>
            </a:r>
            <a:r>
              <a:rPr sz="1000" spc="-30" dirty="0">
                <a:solidFill>
                  <a:srgbClr val="FFFFFF"/>
                </a:solidFill>
                <a:latin typeface="Microsoft Sans Serif"/>
                <a:cs typeface="Microsoft Sans Serif"/>
              </a:rPr>
              <a:t>equilibrada. </a:t>
            </a:r>
            <a:r>
              <a:rPr sz="1000" spc="-20" dirty="0">
                <a:solidFill>
                  <a:srgbClr val="FFFFFF"/>
                </a:solidFill>
                <a:latin typeface="Microsoft Sans Serif"/>
                <a:cs typeface="Microsoft Sans Serif"/>
              </a:rPr>
              <a:t>La </a:t>
            </a:r>
            <a:r>
              <a:rPr sz="1000" spc="-25" dirty="0">
                <a:solidFill>
                  <a:srgbClr val="FFFFFF"/>
                </a:solidFill>
                <a:latin typeface="Microsoft Sans Serif"/>
                <a:cs typeface="Microsoft Sans Serif"/>
              </a:rPr>
              <a:t>empresa trabaja </a:t>
            </a:r>
            <a:r>
              <a:rPr sz="1000" spc="-35" dirty="0">
                <a:solidFill>
                  <a:srgbClr val="FFFFFF"/>
                </a:solidFill>
                <a:latin typeface="Microsoft Sans Serif"/>
                <a:cs typeface="Microsoft Sans Serif"/>
              </a:rPr>
              <a:t>en </a:t>
            </a:r>
            <a:r>
              <a:rPr sz="1000" spc="-254" dirty="0">
                <a:solidFill>
                  <a:srgbClr val="FFFFFF"/>
                </a:solidFill>
                <a:latin typeface="Microsoft Sans Serif"/>
                <a:cs typeface="Microsoft Sans Serif"/>
              </a:rPr>
              <a:t> </a:t>
            </a:r>
            <a:r>
              <a:rPr sz="1000" spc="-20" dirty="0">
                <a:solidFill>
                  <a:srgbClr val="FFFFFF"/>
                </a:solidFill>
                <a:latin typeface="Microsoft Sans Serif"/>
                <a:cs typeface="Microsoft Sans Serif"/>
              </a:rPr>
              <a:t>el</a:t>
            </a:r>
            <a:r>
              <a:rPr sz="1000" spc="-15" dirty="0">
                <a:solidFill>
                  <a:srgbClr val="FFFFFF"/>
                </a:solidFill>
                <a:latin typeface="Microsoft Sans Serif"/>
                <a:cs typeface="Microsoft Sans Serif"/>
              </a:rPr>
              <a:t> </a:t>
            </a:r>
            <a:r>
              <a:rPr sz="1000" spc="-30" dirty="0">
                <a:solidFill>
                  <a:srgbClr val="FFFFFF"/>
                </a:solidFill>
                <a:latin typeface="Microsoft Sans Serif"/>
                <a:cs typeface="Microsoft Sans Serif"/>
              </a:rPr>
              <a:t>desarrollo</a:t>
            </a:r>
            <a:r>
              <a:rPr sz="1000" spc="-25" dirty="0">
                <a:solidFill>
                  <a:srgbClr val="FFFFFF"/>
                </a:solidFill>
                <a:latin typeface="Microsoft Sans Serif"/>
                <a:cs typeface="Microsoft Sans Serif"/>
              </a:rPr>
              <a:t> </a:t>
            </a:r>
            <a:r>
              <a:rPr sz="1000" spc="-20" dirty="0">
                <a:solidFill>
                  <a:srgbClr val="FFFFFF"/>
                </a:solidFill>
                <a:latin typeface="Microsoft Sans Serif"/>
                <a:cs typeface="Microsoft Sans Serif"/>
              </a:rPr>
              <a:t>de</a:t>
            </a:r>
            <a:r>
              <a:rPr sz="1000" spc="-15" dirty="0">
                <a:solidFill>
                  <a:srgbClr val="FFFFFF"/>
                </a:solidFill>
                <a:latin typeface="Microsoft Sans Serif"/>
                <a:cs typeface="Microsoft Sans Serif"/>
              </a:rPr>
              <a:t> </a:t>
            </a:r>
            <a:r>
              <a:rPr sz="1000" spc="-20" dirty="0">
                <a:solidFill>
                  <a:srgbClr val="FFFFFF"/>
                </a:solidFill>
                <a:latin typeface="Microsoft Sans Serif"/>
                <a:cs typeface="Microsoft Sans Serif"/>
              </a:rPr>
              <a:t>regímenes</a:t>
            </a:r>
            <a:r>
              <a:rPr sz="1000" spc="225" dirty="0">
                <a:solidFill>
                  <a:srgbClr val="FFFFFF"/>
                </a:solidFill>
                <a:latin typeface="Microsoft Sans Serif"/>
                <a:cs typeface="Microsoft Sans Serif"/>
              </a:rPr>
              <a:t> </a:t>
            </a:r>
            <a:r>
              <a:rPr sz="1000" spc="-30" dirty="0">
                <a:solidFill>
                  <a:srgbClr val="FFFFFF"/>
                </a:solidFill>
                <a:latin typeface="Microsoft Sans Serif"/>
                <a:cs typeface="Microsoft Sans Serif"/>
              </a:rPr>
              <a:t>nutricionales</a:t>
            </a:r>
            <a:r>
              <a:rPr sz="1000" spc="204" dirty="0">
                <a:solidFill>
                  <a:srgbClr val="FFFFFF"/>
                </a:solidFill>
                <a:latin typeface="Microsoft Sans Serif"/>
                <a:cs typeface="Microsoft Sans Serif"/>
              </a:rPr>
              <a:t> </a:t>
            </a:r>
            <a:r>
              <a:rPr sz="1000" spc="-30" dirty="0">
                <a:solidFill>
                  <a:srgbClr val="FFFFFF"/>
                </a:solidFill>
                <a:latin typeface="Microsoft Sans Serif"/>
                <a:cs typeface="Microsoft Sans Serif"/>
              </a:rPr>
              <a:t>saludables </a:t>
            </a:r>
            <a:r>
              <a:rPr sz="1000" spc="-25" dirty="0">
                <a:solidFill>
                  <a:srgbClr val="FFFFFF"/>
                </a:solidFill>
                <a:latin typeface="Microsoft Sans Serif"/>
                <a:cs typeface="Microsoft Sans Serif"/>
              </a:rPr>
              <a:t> para</a:t>
            </a:r>
            <a:r>
              <a:rPr sz="1000" spc="-20" dirty="0">
                <a:solidFill>
                  <a:srgbClr val="FFFFFF"/>
                </a:solidFill>
                <a:latin typeface="Microsoft Sans Serif"/>
                <a:cs typeface="Microsoft Sans Serif"/>
              </a:rPr>
              <a:t> </a:t>
            </a:r>
            <a:r>
              <a:rPr sz="1000" spc="-30" dirty="0">
                <a:solidFill>
                  <a:srgbClr val="FFFFFF"/>
                </a:solidFill>
                <a:latin typeface="Microsoft Sans Serif"/>
                <a:cs typeface="Microsoft Sans Serif"/>
              </a:rPr>
              <a:t>particulares,</a:t>
            </a:r>
            <a:r>
              <a:rPr sz="1000" spc="-25" dirty="0">
                <a:solidFill>
                  <a:srgbClr val="FFFFFF"/>
                </a:solidFill>
                <a:latin typeface="Microsoft Sans Serif"/>
                <a:cs typeface="Microsoft Sans Serif"/>
              </a:rPr>
              <a:t> </a:t>
            </a:r>
            <a:r>
              <a:rPr sz="1000" spc="-30" dirty="0">
                <a:solidFill>
                  <a:srgbClr val="FFFFFF"/>
                </a:solidFill>
                <a:latin typeface="Microsoft Sans Serif"/>
                <a:cs typeface="Microsoft Sans Serif"/>
              </a:rPr>
              <a:t>corporaciones</a:t>
            </a:r>
            <a:r>
              <a:rPr sz="1000" spc="-25" dirty="0">
                <a:solidFill>
                  <a:srgbClr val="FFFFFF"/>
                </a:solidFill>
                <a:latin typeface="Microsoft Sans Serif"/>
                <a:cs typeface="Microsoft Sans Serif"/>
              </a:rPr>
              <a:t> </a:t>
            </a:r>
            <a:r>
              <a:rPr sz="1000" spc="-30" dirty="0">
                <a:solidFill>
                  <a:srgbClr val="FFFFFF"/>
                </a:solidFill>
                <a:latin typeface="Microsoft Sans Serif"/>
                <a:cs typeface="Microsoft Sans Serif"/>
              </a:rPr>
              <a:t>privadas</a:t>
            </a:r>
            <a:r>
              <a:rPr sz="1000" spc="-2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25" dirty="0">
                <a:solidFill>
                  <a:srgbClr val="FFFFFF"/>
                </a:solidFill>
                <a:latin typeface="Microsoft Sans Serif"/>
                <a:cs typeface="Microsoft Sans Serif"/>
              </a:rPr>
              <a:t>catering </a:t>
            </a:r>
            <a:r>
              <a:rPr sz="1000" spc="-20" dirty="0">
                <a:solidFill>
                  <a:srgbClr val="FFFFFF"/>
                </a:solidFill>
                <a:latin typeface="Microsoft Sans Serif"/>
                <a:cs typeface="Microsoft Sans Serif"/>
              </a:rPr>
              <a:t> </a:t>
            </a:r>
            <a:r>
              <a:rPr sz="1000" spc="-30" dirty="0">
                <a:solidFill>
                  <a:srgbClr val="FFFFFF"/>
                </a:solidFill>
                <a:latin typeface="Microsoft Sans Serif"/>
                <a:cs typeface="Microsoft Sans Serif"/>
              </a:rPr>
              <a:t>convencional. </a:t>
            </a:r>
            <a:r>
              <a:rPr sz="1000" spc="-20" dirty="0">
                <a:solidFill>
                  <a:srgbClr val="FFFFFF"/>
                </a:solidFill>
                <a:latin typeface="Microsoft Sans Serif"/>
                <a:cs typeface="Microsoft Sans Serif"/>
              </a:rPr>
              <a:t>Su </a:t>
            </a:r>
            <a:r>
              <a:rPr sz="1000" spc="-25" dirty="0">
                <a:solidFill>
                  <a:srgbClr val="FFFFFF"/>
                </a:solidFill>
                <a:latin typeface="Microsoft Sans Serif"/>
                <a:cs typeface="Microsoft Sans Serif"/>
              </a:rPr>
              <a:t>misión </a:t>
            </a:r>
            <a:r>
              <a:rPr sz="1000" spc="-20" dirty="0">
                <a:solidFill>
                  <a:srgbClr val="FFFFFF"/>
                </a:solidFill>
                <a:latin typeface="Microsoft Sans Serif"/>
                <a:cs typeface="Microsoft Sans Serif"/>
              </a:rPr>
              <a:t>es </a:t>
            </a:r>
            <a:r>
              <a:rPr sz="1000" spc="-25" dirty="0">
                <a:solidFill>
                  <a:srgbClr val="FFFFFF"/>
                </a:solidFill>
                <a:latin typeface="Microsoft Sans Serif"/>
                <a:cs typeface="Microsoft Sans Serif"/>
              </a:rPr>
              <a:t>mostrar que una </a:t>
            </a:r>
            <a:r>
              <a:rPr sz="1000" spc="-20" dirty="0">
                <a:solidFill>
                  <a:srgbClr val="FFFFFF"/>
                </a:solidFill>
                <a:latin typeface="Microsoft Sans Serif"/>
                <a:cs typeface="Microsoft Sans Serif"/>
              </a:rPr>
              <a:t>forma de </a:t>
            </a:r>
            <a:r>
              <a:rPr sz="1000" spc="-15" dirty="0">
                <a:solidFill>
                  <a:srgbClr val="FFFFFF"/>
                </a:solidFill>
                <a:latin typeface="Microsoft Sans Serif"/>
                <a:cs typeface="Microsoft Sans Serif"/>
              </a:rPr>
              <a:t> </a:t>
            </a:r>
            <a:r>
              <a:rPr sz="1000" spc="-25" dirty="0">
                <a:solidFill>
                  <a:srgbClr val="FFFFFF"/>
                </a:solidFill>
                <a:latin typeface="Microsoft Sans Serif"/>
                <a:cs typeface="Microsoft Sans Serif"/>
              </a:rPr>
              <a:t>vida</a:t>
            </a:r>
            <a:r>
              <a:rPr sz="1000" spc="-20" dirty="0">
                <a:solidFill>
                  <a:srgbClr val="FFFFFF"/>
                </a:solidFill>
                <a:latin typeface="Microsoft Sans Serif"/>
                <a:cs typeface="Microsoft Sans Serif"/>
              </a:rPr>
              <a:t> </a:t>
            </a:r>
            <a:r>
              <a:rPr sz="1000" spc="-30" dirty="0">
                <a:solidFill>
                  <a:srgbClr val="FFFFFF"/>
                </a:solidFill>
                <a:latin typeface="Microsoft Sans Serif"/>
                <a:cs typeface="Microsoft Sans Serif"/>
              </a:rPr>
              <a:t>saludable</a:t>
            </a:r>
            <a:r>
              <a:rPr sz="1000" spc="-25" dirty="0">
                <a:solidFill>
                  <a:srgbClr val="FFFFFF"/>
                </a:solidFill>
                <a:latin typeface="Microsoft Sans Serif"/>
                <a:cs typeface="Microsoft Sans Serif"/>
              </a:rPr>
              <a:t> puede</a:t>
            </a:r>
            <a:r>
              <a:rPr sz="1000" spc="-20" dirty="0">
                <a:solidFill>
                  <a:srgbClr val="FFFFFF"/>
                </a:solidFill>
                <a:latin typeface="Microsoft Sans Serif"/>
                <a:cs typeface="Microsoft Sans Serif"/>
              </a:rPr>
              <a:t> ser</a:t>
            </a:r>
            <a:r>
              <a:rPr sz="1000" spc="-15" dirty="0">
                <a:solidFill>
                  <a:srgbClr val="FFFFFF"/>
                </a:solidFill>
                <a:latin typeface="Microsoft Sans Serif"/>
                <a:cs typeface="Microsoft Sans Serif"/>
              </a:rPr>
              <a:t> </a:t>
            </a:r>
            <a:r>
              <a:rPr sz="1000" spc="-30" dirty="0">
                <a:solidFill>
                  <a:srgbClr val="FFFFFF"/>
                </a:solidFill>
                <a:latin typeface="Microsoft Sans Serif"/>
                <a:cs typeface="Microsoft Sans Serif"/>
              </a:rPr>
              <a:t>buena</a:t>
            </a:r>
            <a:r>
              <a:rPr sz="1000" spc="-25"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20" dirty="0">
                <a:solidFill>
                  <a:srgbClr val="FFFFFF"/>
                </a:solidFill>
                <a:latin typeface="Microsoft Sans Serif"/>
                <a:cs typeface="Microsoft Sans Serif"/>
              </a:rPr>
              <a:t>que</a:t>
            </a:r>
            <a:r>
              <a:rPr sz="1000" spc="-15" dirty="0">
                <a:solidFill>
                  <a:srgbClr val="FFFFFF"/>
                </a:solidFill>
                <a:latin typeface="Microsoft Sans Serif"/>
                <a:cs typeface="Microsoft Sans Serif"/>
              </a:rPr>
              <a:t> </a:t>
            </a:r>
            <a:r>
              <a:rPr sz="1000" spc="-20" dirty="0">
                <a:solidFill>
                  <a:srgbClr val="FFFFFF"/>
                </a:solidFill>
                <a:latin typeface="Microsoft Sans Serif"/>
                <a:cs typeface="Microsoft Sans Serif"/>
              </a:rPr>
              <a:t>el</a:t>
            </a:r>
            <a:r>
              <a:rPr sz="1000" spc="-15" dirty="0">
                <a:solidFill>
                  <a:srgbClr val="FFFFFF"/>
                </a:solidFill>
                <a:latin typeface="Microsoft Sans Serif"/>
                <a:cs typeface="Microsoft Sans Serif"/>
              </a:rPr>
              <a:t> </a:t>
            </a:r>
            <a:r>
              <a:rPr sz="1000" spc="-25" dirty="0">
                <a:solidFill>
                  <a:srgbClr val="FFFFFF"/>
                </a:solidFill>
                <a:latin typeface="Microsoft Sans Serif"/>
                <a:cs typeface="Microsoft Sans Serif"/>
              </a:rPr>
              <a:t>gusto</a:t>
            </a:r>
            <a:r>
              <a:rPr sz="1000" spc="-20" dirty="0">
                <a:solidFill>
                  <a:srgbClr val="FFFFFF"/>
                </a:solidFill>
                <a:latin typeface="Microsoft Sans Serif"/>
                <a:cs typeface="Microsoft Sans Serif"/>
              </a:rPr>
              <a:t> es </a:t>
            </a:r>
            <a:r>
              <a:rPr sz="1000" spc="-15" dirty="0">
                <a:solidFill>
                  <a:srgbClr val="FFFFFF"/>
                </a:solidFill>
                <a:latin typeface="Microsoft Sans Serif"/>
                <a:cs typeface="Microsoft Sans Serif"/>
              </a:rPr>
              <a:t> </a:t>
            </a:r>
            <a:r>
              <a:rPr sz="1000" spc="-30" dirty="0">
                <a:solidFill>
                  <a:srgbClr val="FFFFFF"/>
                </a:solidFill>
                <a:latin typeface="Microsoft Sans Serif"/>
                <a:cs typeface="Microsoft Sans Serif"/>
              </a:rPr>
              <a:t>fundamental</a:t>
            </a:r>
            <a:r>
              <a:rPr sz="1000" spc="-25" dirty="0">
                <a:solidFill>
                  <a:srgbClr val="FFFFFF"/>
                </a:solidFill>
                <a:latin typeface="Microsoft Sans Serif"/>
                <a:cs typeface="Microsoft Sans Serif"/>
              </a:rPr>
              <a:t> durante</a:t>
            </a:r>
            <a:r>
              <a:rPr sz="1000" spc="-20" dirty="0">
                <a:solidFill>
                  <a:srgbClr val="FFFFFF"/>
                </a:solidFill>
                <a:latin typeface="Microsoft Sans Serif"/>
                <a:cs typeface="Microsoft Sans Serif"/>
              </a:rPr>
              <a:t> </a:t>
            </a:r>
            <a:r>
              <a:rPr sz="1000" spc="-25" dirty="0">
                <a:solidFill>
                  <a:srgbClr val="FFFFFF"/>
                </a:solidFill>
                <a:latin typeface="Microsoft Sans Serif"/>
                <a:cs typeface="Microsoft Sans Serif"/>
              </a:rPr>
              <a:t>este</a:t>
            </a:r>
            <a:r>
              <a:rPr sz="1000" spc="-20" dirty="0">
                <a:solidFill>
                  <a:srgbClr val="FFFFFF"/>
                </a:solidFill>
                <a:latin typeface="Microsoft Sans Serif"/>
                <a:cs typeface="Microsoft Sans Serif"/>
              </a:rPr>
              <a:t> </a:t>
            </a:r>
            <a:r>
              <a:rPr sz="1000" spc="-30" dirty="0">
                <a:solidFill>
                  <a:srgbClr val="FFFFFF"/>
                </a:solidFill>
                <a:latin typeface="Microsoft Sans Serif"/>
                <a:cs typeface="Microsoft Sans Serif"/>
              </a:rPr>
              <a:t>viaje.</a:t>
            </a:r>
            <a:r>
              <a:rPr sz="1000" spc="-25" dirty="0">
                <a:solidFill>
                  <a:srgbClr val="FFFFFF"/>
                </a:solidFill>
                <a:latin typeface="Microsoft Sans Serif"/>
                <a:cs typeface="Microsoft Sans Serif"/>
              </a:rPr>
              <a:t> </a:t>
            </a:r>
            <a:r>
              <a:rPr sz="1000" spc="-20" dirty="0">
                <a:solidFill>
                  <a:srgbClr val="FFFFFF"/>
                </a:solidFill>
                <a:latin typeface="Microsoft Sans Serif"/>
                <a:cs typeface="Microsoft Sans Serif"/>
              </a:rPr>
              <a:t>Al</a:t>
            </a:r>
            <a:r>
              <a:rPr sz="1000" spc="-15" dirty="0">
                <a:solidFill>
                  <a:srgbClr val="FFFFFF"/>
                </a:solidFill>
                <a:latin typeface="Microsoft Sans Serif"/>
                <a:cs typeface="Microsoft Sans Serif"/>
              </a:rPr>
              <a:t> </a:t>
            </a:r>
            <a:r>
              <a:rPr sz="1000" spc="-30" dirty="0">
                <a:solidFill>
                  <a:srgbClr val="FFFFFF"/>
                </a:solidFill>
                <a:latin typeface="Microsoft Sans Serif"/>
                <a:cs typeface="Microsoft Sans Serif"/>
              </a:rPr>
              <a:t>inicio</a:t>
            </a:r>
            <a:r>
              <a:rPr sz="1000" spc="210" dirty="0">
                <a:solidFill>
                  <a:srgbClr val="FFFFFF"/>
                </a:solidFill>
                <a:latin typeface="Microsoft Sans Serif"/>
                <a:cs typeface="Microsoft Sans Serif"/>
              </a:rPr>
              <a:t> </a:t>
            </a:r>
            <a:r>
              <a:rPr sz="1000" spc="-20" dirty="0">
                <a:solidFill>
                  <a:srgbClr val="FFFFFF"/>
                </a:solidFill>
                <a:latin typeface="Microsoft Sans Serif"/>
                <a:cs typeface="Microsoft Sans Serif"/>
              </a:rPr>
              <a:t>de</a:t>
            </a:r>
            <a:r>
              <a:rPr sz="1000" spc="229" dirty="0">
                <a:solidFill>
                  <a:srgbClr val="FFFFFF"/>
                </a:solidFill>
                <a:latin typeface="Microsoft Sans Serif"/>
                <a:cs typeface="Microsoft Sans Serif"/>
              </a:rPr>
              <a:t> </a:t>
            </a:r>
            <a:r>
              <a:rPr sz="1000" spc="-20" dirty="0">
                <a:solidFill>
                  <a:srgbClr val="FFFFFF"/>
                </a:solidFill>
                <a:latin typeface="Microsoft Sans Serif"/>
                <a:cs typeface="Microsoft Sans Serif"/>
              </a:rPr>
              <a:t>la </a:t>
            </a:r>
            <a:r>
              <a:rPr sz="1000" spc="-15" dirty="0">
                <a:solidFill>
                  <a:srgbClr val="FFFFFF"/>
                </a:solidFill>
                <a:latin typeface="Microsoft Sans Serif"/>
                <a:cs typeface="Microsoft Sans Serif"/>
              </a:rPr>
              <a:t> </a:t>
            </a:r>
            <a:r>
              <a:rPr sz="1000" spc="-30" dirty="0">
                <a:solidFill>
                  <a:srgbClr val="FFFFFF"/>
                </a:solidFill>
                <a:latin typeface="Microsoft Sans Serif"/>
                <a:cs typeface="Microsoft Sans Serif"/>
              </a:rPr>
              <a:t>pandemia,</a:t>
            </a:r>
            <a:r>
              <a:rPr sz="1000" spc="-25" dirty="0">
                <a:solidFill>
                  <a:srgbClr val="FFFFFF"/>
                </a:solidFill>
                <a:latin typeface="Microsoft Sans Serif"/>
                <a:cs typeface="Microsoft Sans Serif"/>
              </a:rPr>
              <a:t> ofrecieron</a:t>
            </a:r>
            <a:r>
              <a:rPr sz="1000" spc="-20" dirty="0">
                <a:solidFill>
                  <a:srgbClr val="FFFFFF"/>
                </a:solidFill>
                <a:latin typeface="Microsoft Sans Serif"/>
                <a:cs typeface="Microsoft Sans Serif"/>
              </a:rPr>
              <a:t> </a:t>
            </a:r>
            <a:r>
              <a:rPr sz="1000" spc="-25" dirty="0">
                <a:solidFill>
                  <a:srgbClr val="FFFFFF"/>
                </a:solidFill>
                <a:latin typeface="Microsoft Sans Serif"/>
                <a:cs typeface="Microsoft Sans Serif"/>
              </a:rPr>
              <a:t>pagar</a:t>
            </a:r>
            <a:r>
              <a:rPr sz="1000" spc="-20" dirty="0">
                <a:solidFill>
                  <a:srgbClr val="FFFFFF"/>
                </a:solidFill>
                <a:latin typeface="Microsoft Sans Serif"/>
                <a:cs typeface="Microsoft Sans Serif"/>
              </a:rPr>
              <a:t> el</a:t>
            </a:r>
            <a:r>
              <a:rPr sz="1000" spc="-15" dirty="0">
                <a:solidFill>
                  <a:srgbClr val="FFFFFF"/>
                </a:solidFill>
                <a:latin typeface="Microsoft Sans Serif"/>
                <a:cs typeface="Microsoft Sans Serif"/>
              </a:rPr>
              <a:t> </a:t>
            </a:r>
            <a:r>
              <a:rPr sz="1000" spc="-25" dirty="0">
                <a:solidFill>
                  <a:srgbClr val="FFFFFF"/>
                </a:solidFill>
                <a:latin typeface="Microsoft Sans Serif"/>
                <a:cs typeface="Microsoft Sans Serif"/>
              </a:rPr>
              <a:t>50%</a:t>
            </a:r>
            <a:r>
              <a:rPr sz="1000" spc="-20" dirty="0">
                <a:solidFill>
                  <a:srgbClr val="FFFFFF"/>
                </a:solidFill>
                <a:latin typeface="Microsoft Sans Serif"/>
                <a:cs typeface="Microsoft Sans Serif"/>
              </a:rPr>
              <a:t> del</a:t>
            </a:r>
            <a:r>
              <a:rPr sz="1000" spc="-15" dirty="0">
                <a:solidFill>
                  <a:srgbClr val="FFFFFF"/>
                </a:solidFill>
                <a:latin typeface="Microsoft Sans Serif"/>
                <a:cs typeface="Microsoft Sans Serif"/>
              </a:rPr>
              <a:t> </a:t>
            </a:r>
            <a:r>
              <a:rPr sz="1000" spc="-25" dirty="0">
                <a:solidFill>
                  <a:srgbClr val="FFFFFF"/>
                </a:solidFill>
                <a:latin typeface="Microsoft Sans Serif"/>
                <a:cs typeface="Microsoft Sans Serif"/>
              </a:rPr>
              <a:t>costo,</a:t>
            </a:r>
            <a:r>
              <a:rPr sz="1000" spc="-20" dirty="0">
                <a:solidFill>
                  <a:srgbClr val="FFFFFF"/>
                </a:solidFill>
                <a:latin typeface="Microsoft Sans Serif"/>
                <a:cs typeface="Microsoft Sans Serif"/>
              </a:rPr>
              <a:t> con </a:t>
            </a:r>
            <a:r>
              <a:rPr sz="1000" spc="-15" dirty="0">
                <a:solidFill>
                  <a:srgbClr val="FFFFFF"/>
                </a:solidFill>
                <a:latin typeface="Microsoft Sans Serif"/>
                <a:cs typeface="Microsoft Sans Serif"/>
              </a:rPr>
              <a:t> </a:t>
            </a:r>
            <a:r>
              <a:rPr sz="1000" spc="-30" dirty="0">
                <a:solidFill>
                  <a:srgbClr val="FFFFFF"/>
                </a:solidFill>
                <a:latin typeface="Microsoft Sans Serif"/>
                <a:cs typeface="Microsoft Sans Serif"/>
              </a:rPr>
              <a:t>entrega</a:t>
            </a:r>
            <a:r>
              <a:rPr sz="1000" spc="-25" dirty="0">
                <a:solidFill>
                  <a:srgbClr val="FFFFFF"/>
                </a:solidFill>
                <a:latin typeface="Microsoft Sans Serif"/>
                <a:cs typeface="Microsoft Sans Serif"/>
              </a:rPr>
              <a:t> </a:t>
            </a:r>
            <a:r>
              <a:rPr sz="1000" spc="-30" dirty="0">
                <a:solidFill>
                  <a:srgbClr val="FFFFFF"/>
                </a:solidFill>
                <a:latin typeface="Microsoft Sans Serif"/>
                <a:cs typeface="Microsoft Sans Serif"/>
              </a:rPr>
              <a:t>incluida,</a:t>
            </a:r>
            <a:r>
              <a:rPr sz="1000" spc="204" dirty="0">
                <a:solidFill>
                  <a:srgbClr val="FFFFFF"/>
                </a:solidFill>
                <a:latin typeface="Microsoft Sans Serif"/>
                <a:cs typeface="Microsoft Sans Serif"/>
              </a:rPr>
              <a:t> </a:t>
            </a:r>
            <a:r>
              <a:rPr sz="1000" spc="-25" dirty="0">
                <a:solidFill>
                  <a:srgbClr val="FFFFFF"/>
                </a:solidFill>
                <a:latin typeface="Microsoft Sans Serif"/>
                <a:cs typeface="Microsoft Sans Serif"/>
              </a:rPr>
              <a:t>para alentar </a:t>
            </a:r>
            <a:r>
              <a:rPr sz="1000" spc="-5" dirty="0">
                <a:solidFill>
                  <a:srgbClr val="FFFFFF"/>
                </a:solidFill>
                <a:latin typeface="Microsoft Sans Serif"/>
                <a:cs typeface="Microsoft Sans Serif"/>
              </a:rPr>
              <a:t>a </a:t>
            </a:r>
            <a:r>
              <a:rPr sz="1000" spc="-25" dirty="0">
                <a:solidFill>
                  <a:srgbClr val="FFFFFF"/>
                </a:solidFill>
                <a:latin typeface="Microsoft Sans Serif"/>
                <a:cs typeface="Microsoft Sans Serif"/>
              </a:rPr>
              <a:t>las personas </a:t>
            </a:r>
            <a:r>
              <a:rPr sz="1000" spc="-5" dirty="0">
                <a:solidFill>
                  <a:srgbClr val="FFFFFF"/>
                </a:solidFill>
                <a:latin typeface="Microsoft Sans Serif"/>
                <a:cs typeface="Microsoft Sans Serif"/>
              </a:rPr>
              <a:t>a </a:t>
            </a:r>
            <a:r>
              <a:rPr sz="1000" spc="-25" dirty="0">
                <a:solidFill>
                  <a:srgbClr val="FFFFFF"/>
                </a:solidFill>
                <a:latin typeface="Microsoft Sans Serif"/>
                <a:cs typeface="Microsoft Sans Serif"/>
              </a:rPr>
              <a:t>regalar </a:t>
            </a:r>
            <a:r>
              <a:rPr sz="1000" spc="-20" dirty="0">
                <a:solidFill>
                  <a:srgbClr val="FFFFFF"/>
                </a:solidFill>
                <a:latin typeface="Microsoft Sans Serif"/>
                <a:cs typeface="Microsoft Sans Serif"/>
              </a:rPr>
              <a:t> </a:t>
            </a:r>
            <a:r>
              <a:rPr sz="1000" spc="-35" dirty="0">
                <a:solidFill>
                  <a:srgbClr val="FFFFFF"/>
                </a:solidFill>
                <a:latin typeface="Microsoft Sans Serif"/>
                <a:cs typeface="Microsoft Sans Serif"/>
              </a:rPr>
              <a:t>u</a:t>
            </a:r>
            <a:r>
              <a:rPr sz="1000" spc="-5" dirty="0">
                <a:solidFill>
                  <a:srgbClr val="FFFFFF"/>
                </a:solidFill>
                <a:latin typeface="Microsoft Sans Serif"/>
                <a:cs typeface="Microsoft Sans Serif"/>
              </a:rPr>
              <a:t>n</a:t>
            </a:r>
            <a:r>
              <a:rPr sz="1000" spc="-40" dirty="0">
                <a:solidFill>
                  <a:srgbClr val="FFFFFF"/>
                </a:solidFill>
                <a:latin typeface="Microsoft Sans Serif"/>
                <a:cs typeface="Microsoft Sans Serif"/>
              </a:rPr>
              <a:t> </a:t>
            </a:r>
            <a:r>
              <a:rPr sz="1000" spc="-35" dirty="0">
                <a:solidFill>
                  <a:srgbClr val="FFFFFF"/>
                </a:solidFill>
                <a:latin typeface="Microsoft Sans Serif"/>
                <a:cs typeface="Microsoft Sans Serif"/>
              </a:rPr>
              <a:t>a</a:t>
            </a:r>
            <a:r>
              <a:rPr sz="1000" spc="-40" dirty="0">
                <a:solidFill>
                  <a:srgbClr val="FFFFFF"/>
                </a:solidFill>
                <a:latin typeface="Microsoft Sans Serif"/>
                <a:cs typeface="Microsoft Sans Serif"/>
              </a:rPr>
              <a:t>l</a:t>
            </a:r>
            <a:r>
              <a:rPr sz="1000" spc="-5" dirty="0">
                <a:solidFill>
                  <a:srgbClr val="FFFFFF"/>
                </a:solidFill>
                <a:latin typeface="Microsoft Sans Serif"/>
                <a:cs typeface="Microsoft Sans Serif"/>
              </a:rPr>
              <a:t>m</a:t>
            </a:r>
            <a:r>
              <a:rPr sz="1000" spc="-35" dirty="0">
                <a:solidFill>
                  <a:srgbClr val="FFFFFF"/>
                </a:solidFill>
                <a:latin typeface="Microsoft Sans Serif"/>
                <a:cs typeface="Microsoft Sans Serif"/>
              </a:rPr>
              <a:t>ue</a:t>
            </a:r>
            <a:r>
              <a:rPr sz="1000" spc="-25" dirty="0">
                <a:solidFill>
                  <a:srgbClr val="FFFFFF"/>
                </a:solidFill>
                <a:latin typeface="Microsoft Sans Serif"/>
                <a:cs typeface="Microsoft Sans Serif"/>
              </a:rPr>
              <a:t>r</a:t>
            </a:r>
            <a:r>
              <a:rPr sz="1000" spc="-35" dirty="0">
                <a:solidFill>
                  <a:srgbClr val="FFFFFF"/>
                </a:solidFill>
                <a:latin typeface="Microsoft Sans Serif"/>
                <a:cs typeface="Microsoft Sans Serif"/>
              </a:rPr>
              <a:t>z</a:t>
            </a:r>
            <a:r>
              <a:rPr sz="1000" spc="-5" dirty="0">
                <a:solidFill>
                  <a:srgbClr val="FFFFFF"/>
                </a:solidFill>
                <a:latin typeface="Microsoft Sans Serif"/>
                <a:cs typeface="Microsoft Sans Serif"/>
              </a:rPr>
              <a:t>o</a:t>
            </a:r>
            <a:r>
              <a:rPr sz="1000" spc="-4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spc="-40" dirty="0">
                <a:solidFill>
                  <a:srgbClr val="FFFFFF"/>
                </a:solidFill>
                <a:latin typeface="Microsoft Sans Serif"/>
                <a:cs typeface="Microsoft Sans Serif"/>
              </a:rPr>
              <a:t> </a:t>
            </a:r>
            <a:r>
              <a:rPr sz="1000" spc="-20" dirty="0">
                <a:solidFill>
                  <a:srgbClr val="FFFFFF"/>
                </a:solidFill>
                <a:latin typeface="Microsoft Sans Serif"/>
                <a:cs typeface="Microsoft Sans Serif"/>
              </a:rPr>
              <a:t>u</a:t>
            </a:r>
            <a:r>
              <a:rPr sz="1000" spc="-5" dirty="0">
                <a:solidFill>
                  <a:srgbClr val="FFFFFF"/>
                </a:solidFill>
                <a:latin typeface="Microsoft Sans Serif"/>
                <a:cs typeface="Microsoft Sans Serif"/>
              </a:rPr>
              <a:t>n</a:t>
            </a:r>
            <a:r>
              <a:rPr sz="1000" spc="-40" dirty="0">
                <a:solidFill>
                  <a:srgbClr val="FFFFFF"/>
                </a:solidFill>
                <a:latin typeface="Microsoft Sans Serif"/>
                <a:cs typeface="Microsoft Sans Serif"/>
              </a:rPr>
              <a:t> </a:t>
            </a:r>
            <a:r>
              <a:rPr sz="1000" spc="-35" dirty="0">
                <a:solidFill>
                  <a:srgbClr val="FFFFFF"/>
                </a:solidFill>
                <a:latin typeface="Microsoft Sans Serif"/>
                <a:cs typeface="Microsoft Sans Serif"/>
              </a:rPr>
              <a:t>e</a:t>
            </a:r>
            <a:r>
              <a:rPr sz="1000" spc="-25" dirty="0">
                <a:solidFill>
                  <a:srgbClr val="FFFFFF"/>
                </a:solidFill>
                <a:latin typeface="Microsoft Sans Serif"/>
                <a:cs typeface="Microsoft Sans Serif"/>
              </a:rPr>
              <a:t>x</a:t>
            </a:r>
            <a:r>
              <a:rPr sz="1000" spc="-30" dirty="0">
                <a:solidFill>
                  <a:srgbClr val="FFFFFF"/>
                </a:solidFill>
                <a:latin typeface="Microsoft Sans Serif"/>
                <a:cs typeface="Microsoft Sans Serif"/>
              </a:rPr>
              <a:t>t</a:t>
            </a:r>
            <a:r>
              <a:rPr sz="1000" spc="-25" dirty="0">
                <a:solidFill>
                  <a:srgbClr val="FFFFFF"/>
                </a:solidFill>
                <a:latin typeface="Microsoft Sans Serif"/>
                <a:cs typeface="Microsoft Sans Serif"/>
              </a:rPr>
              <a:t>r</a:t>
            </a:r>
            <a:r>
              <a:rPr sz="1000" spc="-35" dirty="0">
                <a:solidFill>
                  <a:srgbClr val="FFFFFF"/>
                </a:solidFill>
                <a:latin typeface="Microsoft Sans Serif"/>
                <a:cs typeface="Microsoft Sans Serif"/>
              </a:rPr>
              <a:t>año</a:t>
            </a:r>
            <a:r>
              <a:rPr sz="1000" spc="-5" dirty="0">
                <a:solidFill>
                  <a:srgbClr val="FFFFFF"/>
                </a:solidFill>
                <a:latin typeface="Microsoft Sans Serif"/>
                <a:cs typeface="Microsoft Sans Serif"/>
              </a:rPr>
              <a:t>.</a:t>
            </a:r>
            <a:r>
              <a:rPr sz="1000" spc="-30" dirty="0">
                <a:solidFill>
                  <a:srgbClr val="FFFFFF"/>
                </a:solidFill>
                <a:latin typeface="Microsoft Sans Serif"/>
                <a:cs typeface="Microsoft Sans Serif"/>
              </a:rPr>
              <a:t> </a:t>
            </a:r>
            <a:r>
              <a:rPr sz="1000" spc="-25" dirty="0">
                <a:solidFill>
                  <a:srgbClr val="FFFFFF"/>
                </a:solidFill>
                <a:latin typeface="Microsoft Sans Serif"/>
                <a:cs typeface="Microsoft Sans Serif"/>
              </a:rPr>
              <a:t>"</a:t>
            </a:r>
            <a:r>
              <a:rPr sz="1000" spc="20" dirty="0">
                <a:solidFill>
                  <a:srgbClr val="FFFFFF"/>
                </a:solidFill>
                <a:latin typeface="Microsoft Sans Serif"/>
                <a:cs typeface="Microsoft Sans Serif"/>
              </a:rPr>
              <a:t>¡</a:t>
            </a:r>
            <a:r>
              <a:rPr sz="1000" spc="-25" dirty="0">
                <a:solidFill>
                  <a:srgbClr val="FFFFFF"/>
                </a:solidFill>
                <a:latin typeface="Microsoft Sans Serif"/>
                <a:cs typeface="Microsoft Sans Serif"/>
              </a:rPr>
              <a:t>J</a:t>
            </a:r>
            <a:r>
              <a:rPr sz="1000" spc="-35" dirty="0">
                <a:solidFill>
                  <a:srgbClr val="FFFFFF"/>
                </a:solidFill>
                <a:latin typeface="Microsoft Sans Serif"/>
                <a:cs typeface="Microsoft Sans Serif"/>
              </a:rPr>
              <a:t>un</a:t>
            </a:r>
            <a:r>
              <a:rPr sz="1000" spc="-30" dirty="0">
                <a:solidFill>
                  <a:srgbClr val="FFFFFF"/>
                </a:solidFill>
                <a:latin typeface="Microsoft Sans Serif"/>
                <a:cs typeface="Microsoft Sans Serif"/>
              </a:rPr>
              <a:t>t</a:t>
            </a:r>
            <a:r>
              <a:rPr sz="1000" spc="-35" dirty="0">
                <a:solidFill>
                  <a:srgbClr val="FFFFFF"/>
                </a:solidFill>
                <a:latin typeface="Microsoft Sans Serif"/>
                <a:cs typeface="Microsoft Sans Serif"/>
              </a:rPr>
              <a:t>o</a:t>
            </a:r>
            <a:r>
              <a:rPr sz="1000" spc="-5" dirty="0">
                <a:solidFill>
                  <a:srgbClr val="FFFFFF"/>
                </a:solidFill>
                <a:latin typeface="Microsoft Sans Serif"/>
                <a:cs typeface="Microsoft Sans Serif"/>
              </a:rPr>
              <a:t>s</a:t>
            </a:r>
            <a:r>
              <a:rPr sz="1000" spc="-35" dirty="0">
                <a:solidFill>
                  <a:srgbClr val="FFFFFF"/>
                </a:solidFill>
                <a:latin typeface="Microsoft Sans Serif"/>
                <a:cs typeface="Microsoft Sans Serif"/>
              </a:rPr>
              <a:t> de</a:t>
            </a:r>
            <a:r>
              <a:rPr sz="1000" spc="-10" dirty="0">
                <a:solidFill>
                  <a:srgbClr val="FFFFFF"/>
                </a:solidFill>
                <a:latin typeface="Microsoft Sans Serif"/>
                <a:cs typeface="Microsoft Sans Serif"/>
              </a:rPr>
              <a:t>l</a:t>
            </a:r>
            <a:r>
              <a:rPr sz="1000" spc="-35" dirty="0">
                <a:solidFill>
                  <a:srgbClr val="FFFFFF"/>
                </a:solidFill>
                <a:latin typeface="Microsoft Sans Serif"/>
                <a:cs typeface="Microsoft Sans Serif"/>
              </a:rPr>
              <a:t> </a:t>
            </a:r>
            <a:r>
              <a:rPr sz="1000" spc="-40" dirty="0">
                <a:solidFill>
                  <a:srgbClr val="FFFFFF"/>
                </a:solidFill>
                <a:latin typeface="Microsoft Sans Serif"/>
                <a:cs typeface="Microsoft Sans Serif"/>
              </a:rPr>
              <a:t>l</a:t>
            </a:r>
            <a:r>
              <a:rPr sz="1000" spc="-35" dirty="0">
                <a:solidFill>
                  <a:srgbClr val="FFFFFF"/>
                </a:solidFill>
                <a:latin typeface="Microsoft Sans Serif"/>
                <a:cs typeface="Microsoft Sans Serif"/>
              </a:rPr>
              <a:t>ad</a:t>
            </a:r>
            <a:r>
              <a:rPr sz="1000" spc="-5" dirty="0">
                <a:solidFill>
                  <a:srgbClr val="FFFFFF"/>
                </a:solidFill>
                <a:latin typeface="Microsoft Sans Serif"/>
                <a:cs typeface="Microsoft Sans Serif"/>
              </a:rPr>
              <a:t>o</a:t>
            </a:r>
            <a:r>
              <a:rPr sz="1000" spc="-30" dirty="0">
                <a:solidFill>
                  <a:srgbClr val="FFFFFF"/>
                </a:solidFill>
                <a:latin typeface="Microsoft Sans Serif"/>
                <a:cs typeface="Microsoft Sans Serif"/>
              </a:rPr>
              <a:t> </a:t>
            </a:r>
            <a:r>
              <a:rPr sz="1000" spc="-35" dirty="0">
                <a:solidFill>
                  <a:srgbClr val="FFFFFF"/>
                </a:solidFill>
                <a:latin typeface="Microsoft Sans Serif"/>
                <a:cs typeface="Microsoft Sans Serif"/>
              </a:rPr>
              <a:t>de</a:t>
            </a:r>
            <a:r>
              <a:rPr sz="1000" spc="-10" dirty="0">
                <a:solidFill>
                  <a:srgbClr val="FFFFFF"/>
                </a:solidFill>
                <a:latin typeface="Microsoft Sans Serif"/>
                <a:cs typeface="Microsoft Sans Serif"/>
              </a:rPr>
              <a:t>l</a:t>
            </a:r>
            <a:r>
              <a:rPr sz="1000" spc="-35" dirty="0">
                <a:solidFill>
                  <a:srgbClr val="FFFFFF"/>
                </a:solidFill>
                <a:latin typeface="Microsoft Sans Serif"/>
                <a:cs typeface="Microsoft Sans Serif"/>
              </a:rPr>
              <a:t> B</a:t>
            </a:r>
            <a:r>
              <a:rPr sz="1000" spc="-20" dirty="0">
                <a:solidFill>
                  <a:srgbClr val="FFFFFF"/>
                </a:solidFill>
                <a:latin typeface="Microsoft Sans Serif"/>
                <a:cs typeface="Microsoft Sans Serif"/>
              </a:rPr>
              <a:t>I</a:t>
            </a:r>
            <a:r>
              <a:rPr sz="1000" spc="-35" dirty="0">
                <a:solidFill>
                  <a:srgbClr val="FFFFFF"/>
                </a:solidFill>
                <a:latin typeface="Microsoft Sans Serif"/>
                <a:cs typeface="Microsoft Sans Serif"/>
              </a:rPr>
              <a:t>E</a:t>
            </a:r>
            <a:r>
              <a:rPr sz="1000" spc="-30" dirty="0">
                <a:solidFill>
                  <a:srgbClr val="FFFFFF"/>
                </a:solidFill>
                <a:latin typeface="Microsoft Sans Serif"/>
                <a:cs typeface="Microsoft Sans Serif"/>
              </a:rPr>
              <a:t>N</a:t>
            </a:r>
            <a:r>
              <a:rPr sz="1000" spc="-5" dirty="0">
                <a:solidFill>
                  <a:srgbClr val="FFFFFF"/>
                </a:solidFill>
                <a:latin typeface="Microsoft Sans Serif"/>
                <a:cs typeface="Microsoft Sans Serif"/>
              </a:rPr>
              <a:t>!"</a:t>
            </a:r>
            <a:endParaRPr sz="1000">
              <a:latin typeface="Microsoft Sans Serif"/>
              <a:cs typeface="Microsoft Sans Serif"/>
            </a:endParaRPr>
          </a:p>
        </p:txBody>
      </p:sp>
      <p:grpSp>
        <p:nvGrpSpPr>
          <p:cNvPr id="28" name="object 28"/>
          <p:cNvGrpSpPr/>
          <p:nvPr/>
        </p:nvGrpSpPr>
        <p:grpSpPr>
          <a:xfrm>
            <a:off x="3" y="3"/>
            <a:ext cx="7268209" cy="2526665"/>
            <a:chOff x="0" y="0"/>
            <a:chExt cx="7268209" cy="2526665"/>
          </a:xfrm>
        </p:grpSpPr>
        <p:sp>
          <p:nvSpPr>
            <p:cNvPr id="29" name="object 29"/>
            <p:cNvSpPr/>
            <p:nvPr/>
          </p:nvSpPr>
          <p:spPr>
            <a:xfrm>
              <a:off x="0" y="0"/>
              <a:ext cx="5275580" cy="1397635"/>
            </a:xfrm>
            <a:custGeom>
              <a:avLst/>
              <a:gdLst/>
              <a:ahLst/>
              <a:cxnLst/>
              <a:rect l="l" t="t" r="r" b="b"/>
              <a:pathLst>
                <a:path w="5275580" h="1397635">
                  <a:moveTo>
                    <a:pt x="5275580" y="0"/>
                  </a:moveTo>
                  <a:lnTo>
                    <a:pt x="0" y="0"/>
                  </a:lnTo>
                  <a:lnTo>
                    <a:pt x="0" y="1397634"/>
                  </a:lnTo>
                  <a:lnTo>
                    <a:pt x="2585720" y="1397634"/>
                  </a:lnTo>
                  <a:lnTo>
                    <a:pt x="4112260" y="1356359"/>
                  </a:lnTo>
                  <a:lnTo>
                    <a:pt x="4913630" y="1065529"/>
                  </a:lnTo>
                  <a:lnTo>
                    <a:pt x="5250815" y="276225"/>
                  </a:lnTo>
                  <a:lnTo>
                    <a:pt x="5275580" y="0"/>
                  </a:lnTo>
                  <a:close/>
                </a:path>
              </a:pathLst>
            </a:custGeom>
            <a:solidFill>
              <a:srgbClr val="004448"/>
            </a:solidFill>
          </p:spPr>
          <p:txBody>
            <a:bodyPr wrap="square" lIns="0" tIns="0" rIns="0" bIns="0" rtlCol="0"/>
            <a:lstStyle/>
            <a:p>
              <a:endParaRPr/>
            </a:p>
          </p:txBody>
        </p:sp>
        <p:pic>
          <p:nvPicPr>
            <p:cNvPr id="30" name="object 30"/>
            <p:cNvPicPr/>
            <p:nvPr/>
          </p:nvPicPr>
          <p:blipFill>
            <a:blip r:embed="rId11" cstate="screen">
              <a:extLst>
                <a:ext uri="{28A0092B-C50C-407E-A947-70E740481C1C}">
                  <a14:useLocalDpi xmlns:a14="http://schemas.microsoft.com/office/drawing/2010/main"/>
                </a:ext>
              </a:extLst>
            </a:blip>
            <a:stretch>
              <a:fillRect/>
            </a:stretch>
          </p:blipFill>
          <p:spPr>
            <a:xfrm>
              <a:off x="4586604" y="612774"/>
              <a:ext cx="2411729" cy="1597659"/>
            </a:xfrm>
            <a:prstGeom prst="rect">
              <a:avLst/>
            </a:prstGeom>
          </p:spPr>
        </p:pic>
        <p:sp>
          <p:nvSpPr>
            <p:cNvPr id="31" name="object 31"/>
            <p:cNvSpPr/>
            <p:nvPr/>
          </p:nvSpPr>
          <p:spPr>
            <a:xfrm>
              <a:off x="4586604" y="622934"/>
              <a:ext cx="2411730" cy="1590675"/>
            </a:xfrm>
            <a:custGeom>
              <a:avLst/>
              <a:gdLst/>
              <a:ahLst/>
              <a:cxnLst/>
              <a:rect l="l" t="t" r="r" b="b"/>
              <a:pathLst>
                <a:path w="2411729" h="1590675">
                  <a:moveTo>
                    <a:pt x="2411729" y="1586865"/>
                  </a:moveTo>
                  <a:lnTo>
                    <a:pt x="0" y="1586865"/>
                  </a:lnTo>
                  <a:lnTo>
                    <a:pt x="0" y="1590675"/>
                  </a:lnTo>
                  <a:lnTo>
                    <a:pt x="2411729" y="1590675"/>
                  </a:lnTo>
                  <a:lnTo>
                    <a:pt x="2411729" y="1586865"/>
                  </a:lnTo>
                  <a:close/>
                </a:path>
                <a:path w="2411729" h="1590675">
                  <a:moveTo>
                    <a:pt x="2338070" y="0"/>
                  </a:moveTo>
                  <a:lnTo>
                    <a:pt x="73660" y="0"/>
                  </a:lnTo>
                  <a:lnTo>
                    <a:pt x="48895" y="4445"/>
                  </a:lnTo>
                  <a:lnTo>
                    <a:pt x="29210" y="17779"/>
                  </a:lnTo>
                  <a:lnTo>
                    <a:pt x="15875" y="38100"/>
                  </a:lnTo>
                  <a:lnTo>
                    <a:pt x="10795" y="62229"/>
                  </a:lnTo>
                  <a:lnTo>
                    <a:pt x="10795" y="1586865"/>
                  </a:lnTo>
                  <a:lnTo>
                    <a:pt x="2400935" y="1586865"/>
                  </a:lnTo>
                  <a:lnTo>
                    <a:pt x="2400935" y="62229"/>
                  </a:lnTo>
                  <a:lnTo>
                    <a:pt x="2395854" y="38100"/>
                  </a:lnTo>
                  <a:lnTo>
                    <a:pt x="2382520" y="17779"/>
                  </a:lnTo>
                  <a:lnTo>
                    <a:pt x="2362835" y="4445"/>
                  </a:lnTo>
                  <a:lnTo>
                    <a:pt x="2338070" y="0"/>
                  </a:lnTo>
                  <a:close/>
                </a:path>
              </a:pathLst>
            </a:custGeom>
            <a:solidFill>
              <a:srgbClr val="010303"/>
            </a:solidFill>
          </p:spPr>
          <p:txBody>
            <a:bodyPr wrap="square" lIns="0" tIns="0" rIns="0" bIns="0" rtlCol="0"/>
            <a:lstStyle/>
            <a:p>
              <a:endParaRPr/>
            </a:p>
          </p:txBody>
        </p:sp>
        <p:pic>
          <p:nvPicPr>
            <p:cNvPr id="32" name="object 32"/>
            <p:cNvPicPr/>
            <p:nvPr/>
          </p:nvPicPr>
          <p:blipFill>
            <a:blip r:embed="rId12" cstate="screen">
              <a:extLst>
                <a:ext uri="{28A0092B-C50C-407E-A947-70E740481C1C}">
                  <a14:useLocalDpi xmlns:a14="http://schemas.microsoft.com/office/drawing/2010/main"/>
                </a:ext>
              </a:extLst>
            </a:blip>
            <a:stretch>
              <a:fillRect/>
            </a:stretch>
          </p:blipFill>
          <p:spPr>
            <a:xfrm>
              <a:off x="4292600" y="2214244"/>
              <a:ext cx="2975609" cy="86995"/>
            </a:xfrm>
            <a:prstGeom prst="rect">
              <a:avLst/>
            </a:prstGeom>
          </p:spPr>
        </p:pic>
        <p:pic>
          <p:nvPicPr>
            <p:cNvPr id="33" name="object 33"/>
            <p:cNvPicPr/>
            <p:nvPr/>
          </p:nvPicPr>
          <p:blipFill>
            <a:blip r:embed="rId13" cstate="screen">
              <a:extLst>
                <a:ext uri="{28A0092B-C50C-407E-A947-70E740481C1C}">
                  <a14:useLocalDpi xmlns:a14="http://schemas.microsoft.com/office/drawing/2010/main"/>
                </a:ext>
              </a:extLst>
            </a:blip>
            <a:stretch>
              <a:fillRect/>
            </a:stretch>
          </p:blipFill>
          <p:spPr>
            <a:xfrm>
              <a:off x="4646295" y="716914"/>
              <a:ext cx="1668145" cy="806450"/>
            </a:xfrm>
            <a:prstGeom prst="rect">
              <a:avLst/>
            </a:prstGeom>
          </p:spPr>
        </p:pic>
        <p:pic>
          <p:nvPicPr>
            <p:cNvPr id="34" name="object 34"/>
            <p:cNvPicPr/>
            <p:nvPr/>
          </p:nvPicPr>
          <p:blipFill>
            <a:blip r:embed="rId14" cstate="screen">
              <a:extLst>
                <a:ext uri="{28A0092B-C50C-407E-A947-70E740481C1C}">
                  <a14:useLocalDpi xmlns:a14="http://schemas.microsoft.com/office/drawing/2010/main"/>
                </a:ext>
              </a:extLst>
            </a:blip>
            <a:stretch>
              <a:fillRect/>
            </a:stretch>
          </p:blipFill>
          <p:spPr>
            <a:xfrm>
              <a:off x="6312534" y="716914"/>
              <a:ext cx="625474" cy="1209040"/>
            </a:xfrm>
            <a:prstGeom prst="rect">
              <a:avLst/>
            </a:prstGeom>
          </p:spPr>
        </p:pic>
        <p:pic>
          <p:nvPicPr>
            <p:cNvPr id="35" name="object 35"/>
            <p:cNvPicPr/>
            <p:nvPr/>
          </p:nvPicPr>
          <p:blipFill>
            <a:blip r:embed="rId15" cstate="screen">
              <a:extLst>
                <a:ext uri="{28A0092B-C50C-407E-A947-70E740481C1C}">
                  <a14:useLocalDpi xmlns:a14="http://schemas.microsoft.com/office/drawing/2010/main"/>
                </a:ext>
              </a:extLst>
            </a:blip>
            <a:stretch>
              <a:fillRect/>
            </a:stretch>
          </p:blipFill>
          <p:spPr>
            <a:xfrm>
              <a:off x="4646295" y="1520824"/>
              <a:ext cx="1668145" cy="605154"/>
            </a:xfrm>
            <a:prstGeom prst="rect">
              <a:avLst/>
            </a:prstGeom>
          </p:spPr>
        </p:pic>
        <p:pic>
          <p:nvPicPr>
            <p:cNvPr id="36" name="object 36"/>
            <p:cNvPicPr/>
            <p:nvPr/>
          </p:nvPicPr>
          <p:blipFill>
            <a:blip r:embed="rId16" cstate="screen">
              <a:extLst>
                <a:ext uri="{28A0092B-C50C-407E-A947-70E740481C1C}">
                  <a14:useLocalDpi xmlns:a14="http://schemas.microsoft.com/office/drawing/2010/main"/>
                </a:ext>
              </a:extLst>
            </a:blip>
            <a:stretch>
              <a:fillRect/>
            </a:stretch>
          </p:blipFill>
          <p:spPr>
            <a:xfrm>
              <a:off x="6312534" y="1923414"/>
              <a:ext cx="625474" cy="201929"/>
            </a:xfrm>
            <a:prstGeom prst="rect">
              <a:avLst/>
            </a:prstGeom>
          </p:spPr>
        </p:pic>
        <p:sp>
          <p:nvSpPr>
            <p:cNvPr id="37" name="object 37"/>
            <p:cNvSpPr/>
            <p:nvPr/>
          </p:nvSpPr>
          <p:spPr>
            <a:xfrm>
              <a:off x="6080125" y="167131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8" name="object 38"/>
            <p:cNvSpPr/>
            <p:nvPr/>
          </p:nvSpPr>
          <p:spPr>
            <a:xfrm>
              <a:off x="6046470" y="1638299"/>
              <a:ext cx="815975" cy="779780"/>
            </a:xfrm>
            <a:custGeom>
              <a:avLst/>
              <a:gdLst/>
              <a:ahLst/>
              <a:cxnLst/>
              <a:rect l="l" t="t" r="r" b="b"/>
              <a:pathLst>
                <a:path w="815975" h="779780">
                  <a:moveTo>
                    <a:pt x="399414" y="0"/>
                  </a:moveTo>
                  <a:lnTo>
                    <a:pt x="353694" y="3809"/>
                  </a:lnTo>
                  <a:lnTo>
                    <a:pt x="308609" y="11429"/>
                  </a:lnTo>
                  <a:lnTo>
                    <a:pt x="266064" y="24764"/>
                  </a:lnTo>
                  <a:lnTo>
                    <a:pt x="224789" y="41909"/>
                  </a:lnTo>
                  <a:lnTo>
                    <a:pt x="186054" y="62864"/>
                  </a:lnTo>
                  <a:lnTo>
                    <a:pt x="149859" y="88264"/>
                  </a:lnTo>
                  <a:lnTo>
                    <a:pt x="116839" y="116839"/>
                  </a:lnTo>
                  <a:lnTo>
                    <a:pt x="86994" y="149225"/>
                  </a:lnTo>
                  <a:lnTo>
                    <a:pt x="60959" y="184784"/>
                  </a:lnTo>
                  <a:lnTo>
                    <a:pt x="39369" y="223519"/>
                  </a:lnTo>
                  <a:lnTo>
                    <a:pt x="21589" y="264794"/>
                  </a:lnTo>
                  <a:lnTo>
                    <a:pt x="8889" y="308609"/>
                  </a:lnTo>
                  <a:lnTo>
                    <a:pt x="1904" y="353694"/>
                  </a:lnTo>
                  <a:lnTo>
                    <a:pt x="0" y="398144"/>
                  </a:lnTo>
                  <a:lnTo>
                    <a:pt x="3809" y="441959"/>
                  </a:lnTo>
                  <a:lnTo>
                    <a:pt x="12064" y="484504"/>
                  </a:lnTo>
                  <a:lnTo>
                    <a:pt x="26034" y="525779"/>
                  </a:lnTo>
                  <a:lnTo>
                    <a:pt x="43814" y="565150"/>
                  </a:lnTo>
                  <a:lnTo>
                    <a:pt x="66039" y="601979"/>
                  </a:lnTo>
                  <a:lnTo>
                    <a:pt x="92075" y="636904"/>
                  </a:lnTo>
                  <a:lnTo>
                    <a:pt x="122554" y="668019"/>
                  </a:lnTo>
                  <a:lnTo>
                    <a:pt x="156209" y="696594"/>
                  </a:lnTo>
                  <a:lnTo>
                    <a:pt x="193675" y="721359"/>
                  </a:lnTo>
                  <a:lnTo>
                    <a:pt x="234314" y="742314"/>
                  </a:lnTo>
                  <a:lnTo>
                    <a:pt x="277494" y="758825"/>
                  </a:lnTo>
                  <a:lnTo>
                    <a:pt x="323214" y="770889"/>
                  </a:lnTo>
                  <a:lnTo>
                    <a:pt x="370204" y="777875"/>
                  </a:lnTo>
                  <a:lnTo>
                    <a:pt x="417194" y="779779"/>
                  </a:lnTo>
                  <a:lnTo>
                    <a:pt x="462914" y="775969"/>
                  </a:lnTo>
                  <a:lnTo>
                    <a:pt x="507364" y="767714"/>
                  </a:lnTo>
                  <a:lnTo>
                    <a:pt x="550545" y="755014"/>
                  </a:lnTo>
                  <a:lnTo>
                    <a:pt x="591184" y="737869"/>
                  </a:lnTo>
                  <a:lnTo>
                    <a:pt x="629920" y="716914"/>
                  </a:lnTo>
                  <a:lnTo>
                    <a:pt x="666114" y="691514"/>
                  </a:lnTo>
                  <a:lnTo>
                    <a:pt x="699770" y="662304"/>
                  </a:lnTo>
                  <a:lnTo>
                    <a:pt x="728979" y="630554"/>
                  </a:lnTo>
                  <a:lnTo>
                    <a:pt x="755014" y="594994"/>
                  </a:lnTo>
                  <a:lnTo>
                    <a:pt x="777239" y="556259"/>
                  </a:lnTo>
                  <a:lnTo>
                    <a:pt x="794384" y="514984"/>
                  </a:lnTo>
                  <a:lnTo>
                    <a:pt x="807084" y="470534"/>
                  </a:lnTo>
                  <a:lnTo>
                    <a:pt x="814070" y="426084"/>
                  </a:lnTo>
                  <a:lnTo>
                    <a:pt x="815975" y="381000"/>
                  </a:lnTo>
                  <a:lnTo>
                    <a:pt x="812164" y="337819"/>
                  </a:lnTo>
                  <a:lnTo>
                    <a:pt x="803909" y="295275"/>
                  </a:lnTo>
                  <a:lnTo>
                    <a:pt x="790575" y="254000"/>
                  </a:lnTo>
                  <a:lnTo>
                    <a:pt x="772159" y="214629"/>
                  </a:lnTo>
                  <a:lnTo>
                    <a:pt x="749934" y="177800"/>
                  </a:lnTo>
                  <a:lnTo>
                    <a:pt x="723900" y="142875"/>
                  </a:lnTo>
                  <a:lnTo>
                    <a:pt x="693420" y="111125"/>
                  </a:lnTo>
                  <a:lnTo>
                    <a:pt x="659764" y="83184"/>
                  </a:lnTo>
                  <a:lnTo>
                    <a:pt x="622300" y="58419"/>
                  </a:lnTo>
                  <a:lnTo>
                    <a:pt x="582295" y="37464"/>
                  </a:lnTo>
                  <a:lnTo>
                    <a:pt x="539114" y="20319"/>
                  </a:lnTo>
                  <a:lnTo>
                    <a:pt x="492759" y="8889"/>
                  </a:lnTo>
                  <a:lnTo>
                    <a:pt x="445769" y="1904"/>
                  </a:lnTo>
                  <a:lnTo>
                    <a:pt x="399414" y="0"/>
                  </a:lnTo>
                  <a:close/>
                </a:path>
              </a:pathLst>
            </a:custGeom>
            <a:solidFill>
              <a:srgbClr val="CC912F"/>
            </a:solidFill>
          </p:spPr>
          <p:txBody>
            <a:bodyPr wrap="square" lIns="0" tIns="0" rIns="0" bIns="0" rtlCol="0"/>
            <a:lstStyle/>
            <a:p>
              <a:endParaRPr/>
            </a:p>
          </p:txBody>
        </p:sp>
        <p:sp>
          <p:nvSpPr>
            <p:cNvPr id="39" name="object 39"/>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pic>
          <p:nvPicPr>
            <p:cNvPr id="40" name="object 40"/>
            <p:cNvPicPr/>
            <p:nvPr/>
          </p:nvPicPr>
          <p:blipFill>
            <a:blip r:embed="rId17" cstate="screen">
              <a:extLst>
                <a:ext uri="{28A0092B-C50C-407E-A947-70E740481C1C}">
                  <a14:useLocalDpi xmlns:a14="http://schemas.microsoft.com/office/drawing/2010/main"/>
                </a:ext>
              </a:extLst>
            </a:blip>
            <a:stretch>
              <a:fillRect/>
            </a:stretch>
          </p:blipFill>
          <p:spPr>
            <a:xfrm>
              <a:off x="150799" y="473963"/>
              <a:ext cx="247974" cy="213868"/>
            </a:xfrm>
            <a:prstGeom prst="rect">
              <a:avLst/>
            </a:prstGeom>
          </p:spPr>
        </p:pic>
        <p:pic>
          <p:nvPicPr>
            <p:cNvPr id="41" name="object 41"/>
            <p:cNvPicPr/>
            <p:nvPr/>
          </p:nvPicPr>
          <p:blipFill>
            <a:blip r:embed="rId18" cstate="screen">
              <a:extLst>
                <a:ext uri="{28A0092B-C50C-407E-A947-70E740481C1C}">
                  <a14:useLocalDpi xmlns:a14="http://schemas.microsoft.com/office/drawing/2010/main"/>
                </a:ext>
              </a:extLst>
            </a:blip>
            <a:stretch>
              <a:fillRect/>
            </a:stretch>
          </p:blipFill>
          <p:spPr>
            <a:xfrm>
              <a:off x="638670" y="480948"/>
              <a:ext cx="147675" cy="209423"/>
            </a:xfrm>
            <a:prstGeom prst="rect">
              <a:avLst/>
            </a:prstGeom>
          </p:spPr>
        </p:pic>
        <p:sp>
          <p:nvSpPr>
            <p:cNvPr id="42" name="object 42"/>
            <p:cNvSpPr/>
            <p:nvPr/>
          </p:nvSpPr>
          <p:spPr>
            <a:xfrm>
              <a:off x="799236" y="477265"/>
              <a:ext cx="1636395" cy="217170"/>
            </a:xfrm>
            <a:custGeom>
              <a:avLst/>
              <a:gdLst/>
              <a:ahLst/>
              <a:cxnLst/>
              <a:rect l="l" t="t" r="r" b="b"/>
              <a:pathLst>
                <a:path w="1636395" h="217170">
                  <a:moveTo>
                    <a:pt x="160223" y="108585"/>
                  </a:moveTo>
                  <a:lnTo>
                    <a:pt x="154724" y="65265"/>
                  </a:lnTo>
                  <a:lnTo>
                    <a:pt x="138468" y="30391"/>
                  </a:lnTo>
                  <a:lnTo>
                    <a:pt x="137363" y="29095"/>
                  </a:lnTo>
                  <a:lnTo>
                    <a:pt x="137363" y="108712"/>
                  </a:lnTo>
                  <a:lnTo>
                    <a:pt x="136359" y="127635"/>
                  </a:lnTo>
                  <a:lnTo>
                    <a:pt x="121196" y="170942"/>
                  </a:lnTo>
                  <a:lnTo>
                    <a:pt x="79997" y="192913"/>
                  </a:lnTo>
                  <a:lnTo>
                    <a:pt x="68211" y="191554"/>
                  </a:lnTo>
                  <a:lnTo>
                    <a:pt x="32004" y="159270"/>
                  </a:lnTo>
                  <a:lnTo>
                    <a:pt x="22834" y="111506"/>
                  </a:lnTo>
                  <a:lnTo>
                    <a:pt x="23901" y="89585"/>
                  </a:lnTo>
                  <a:lnTo>
                    <a:pt x="39827" y="44069"/>
                  </a:lnTo>
                  <a:lnTo>
                    <a:pt x="80340" y="23749"/>
                  </a:lnTo>
                  <a:lnTo>
                    <a:pt x="88417" y="24422"/>
                  </a:lnTo>
                  <a:lnTo>
                    <a:pt x="121945" y="46951"/>
                  </a:lnTo>
                  <a:lnTo>
                    <a:pt x="135648" y="84569"/>
                  </a:lnTo>
                  <a:lnTo>
                    <a:pt x="137363" y="108712"/>
                  </a:lnTo>
                  <a:lnTo>
                    <a:pt x="137363" y="29095"/>
                  </a:lnTo>
                  <a:lnTo>
                    <a:pt x="102285" y="3454"/>
                  </a:lnTo>
                  <a:lnTo>
                    <a:pt x="80225" y="0"/>
                  </a:lnTo>
                  <a:lnTo>
                    <a:pt x="63322" y="1841"/>
                  </a:lnTo>
                  <a:lnTo>
                    <a:pt x="22377" y="29464"/>
                  </a:lnTo>
                  <a:lnTo>
                    <a:pt x="5588" y="64630"/>
                  </a:lnTo>
                  <a:lnTo>
                    <a:pt x="114" y="108712"/>
                  </a:lnTo>
                  <a:lnTo>
                    <a:pt x="0" y="111506"/>
                  </a:lnTo>
                  <a:lnTo>
                    <a:pt x="584" y="124752"/>
                  </a:lnTo>
                  <a:lnTo>
                    <a:pt x="9588" y="163449"/>
                  </a:lnTo>
                  <a:lnTo>
                    <a:pt x="37820" y="202438"/>
                  </a:lnTo>
                  <a:lnTo>
                    <a:pt x="80111" y="216662"/>
                  </a:lnTo>
                  <a:lnTo>
                    <a:pt x="90830" y="215861"/>
                  </a:lnTo>
                  <a:lnTo>
                    <a:pt x="129692" y="196494"/>
                  </a:lnTo>
                  <a:lnTo>
                    <a:pt x="132892" y="192913"/>
                  </a:lnTo>
                  <a:lnTo>
                    <a:pt x="137515" y="187769"/>
                  </a:lnTo>
                  <a:lnTo>
                    <a:pt x="154444" y="152742"/>
                  </a:lnTo>
                  <a:lnTo>
                    <a:pt x="159588" y="124218"/>
                  </a:lnTo>
                  <a:lnTo>
                    <a:pt x="160223" y="108585"/>
                  </a:lnTo>
                  <a:close/>
                </a:path>
                <a:path w="1636395" h="217170">
                  <a:moveTo>
                    <a:pt x="324332" y="3683"/>
                  </a:moveTo>
                  <a:lnTo>
                    <a:pt x="298500" y="3683"/>
                  </a:lnTo>
                  <a:lnTo>
                    <a:pt x="266039" y="65278"/>
                  </a:lnTo>
                  <a:lnTo>
                    <a:pt x="260858" y="75311"/>
                  </a:lnTo>
                  <a:lnTo>
                    <a:pt x="256095" y="84810"/>
                  </a:lnTo>
                  <a:lnTo>
                    <a:pt x="251714" y="93789"/>
                  </a:lnTo>
                  <a:lnTo>
                    <a:pt x="247751" y="102235"/>
                  </a:lnTo>
                  <a:lnTo>
                    <a:pt x="243725" y="93383"/>
                  </a:lnTo>
                  <a:lnTo>
                    <a:pt x="239547" y="84518"/>
                  </a:lnTo>
                  <a:lnTo>
                    <a:pt x="235204" y="75666"/>
                  </a:lnTo>
                  <a:lnTo>
                    <a:pt x="230720" y="66802"/>
                  </a:lnTo>
                  <a:lnTo>
                    <a:pt x="197688" y="3683"/>
                  </a:lnTo>
                  <a:lnTo>
                    <a:pt x="170713" y="3683"/>
                  </a:lnTo>
                  <a:lnTo>
                    <a:pt x="235292" y="124333"/>
                  </a:lnTo>
                  <a:lnTo>
                    <a:pt x="235292" y="213106"/>
                  </a:lnTo>
                  <a:lnTo>
                    <a:pt x="257467" y="213106"/>
                  </a:lnTo>
                  <a:lnTo>
                    <a:pt x="257467" y="124333"/>
                  </a:lnTo>
                  <a:lnTo>
                    <a:pt x="269709" y="102235"/>
                  </a:lnTo>
                  <a:lnTo>
                    <a:pt x="324332" y="3683"/>
                  </a:lnTo>
                  <a:close/>
                </a:path>
                <a:path w="1636395" h="217170">
                  <a:moveTo>
                    <a:pt x="483463" y="213106"/>
                  </a:moveTo>
                  <a:lnTo>
                    <a:pt x="462711" y="149733"/>
                  </a:lnTo>
                  <a:lnTo>
                    <a:pt x="455307" y="127127"/>
                  </a:lnTo>
                  <a:lnTo>
                    <a:pt x="431812" y="55372"/>
                  </a:lnTo>
                  <a:lnTo>
                    <a:pt x="431812" y="127127"/>
                  </a:lnTo>
                  <a:lnTo>
                    <a:pt x="375005" y="127127"/>
                  </a:lnTo>
                  <a:lnTo>
                    <a:pt x="393407" y="65659"/>
                  </a:lnTo>
                  <a:lnTo>
                    <a:pt x="396151" y="55740"/>
                  </a:lnTo>
                  <a:lnTo>
                    <a:pt x="398576" y="45758"/>
                  </a:lnTo>
                  <a:lnTo>
                    <a:pt x="400672" y="35737"/>
                  </a:lnTo>
                  <a:lnTo>
                    <a:pt x="402437" y="25654"/>
                  </a:lnTo>
                  <a:lnTo>
                    <a:pt x="404634" y="34734"/>
                  </a:lnTo>
                  <a:lnTo>
                    <a:pt x="407339" y="44996"/>
                  </a:lnTo>
                  <a:lnTo>
                    <a:pt x="410578" y="56451"/>
                  </a:lnTo>
                  <a:lnTo>
                    <a:pt x="414324" y="69088"/>
                  </a:lnTo>
                  <a:lnTo>
                    <a:pt x="431812" y="127127"/>
                  </a:lnTo>
                  <a:lnTo>
                    <a:pt x="431812" y="55372"/>
                  </a:lnTo>
                  <a:lnTo>
                    <a:pt x="422084" y="25654"/>
                  </a:lnTo>
                  <a:lnTo>
                    <a:pt x="414896" y="3683"/>
                  </a:lnTo>
                  <a:lnTo>
                    <a:pt x="391007" y="3683"/>
                  </a:lnTo>
                  <a:lnTo>
                    <a:pt x="326656" y="213106"/>
                  </a:lnTo>
                  <a:lnTo>
                    <a:pt x="350202" y="213106"/>
                  </a:lnTo>
                  <a:lnTo>
                    <a:pt x="368604" y="149733"/>
                  </a:lnTo>
                  <a:lnTo>
                    <a:pt x="438670" y="149733"/>
                  </a:lnTo>
                  <a:lnTo>
                    <a:pt x="458216" y="213106"/>
                  </a:lnTo>
                  <a:lnTo>
                    <a:pt x="483463" y="213106"/>
                  </a:lnTo>
                  <a:close/>
                </a:path>
                <a:path w="1636395" h="217170">
                  <a:moveTo>
                    <a:pt x="604240" y="188341"/>
                  </a:moveTo>
                  <a:lnTo>
                    <a:pt x="521817" y="188341"/>
                  </a:lnTo>
                  <a:lnTo>
                    <a:pt x="521817" y="3683"/>
                  </a:lnTo>
                  <a:lnTo>
                    <a:pt x="499592" y="3683"/>
                  </a:lnTo>
                  <a:lnTo>
                    <a:pt x="499592" y="213106"/>
                  </a:lnTo>
                  <a:lnTo>
                    <a:pt x="604240" y="213106"/>
                  </a:lnTo>
                  <a:lnTo>
                    <a:pt x="604240" y="188341"/>
                  </a:lnTo>
                  <a:close/>
                </a:path>
                <a:path w="1636395" h="217170">
                  <a:moveTo>
                    <a:pt x="838034" y="3683"/>
                  </a:moveTo>
                  <a:lnTo>
                    <a:pt x="816711" y="3683"/>
                  </a:lnTo>
                  <a:lnTo>
                    <a:pt x="816711" y="168148"/>
                  </a:lnTo>
                  <a:lnTo>
                    <a:pt x="752690" y="48514"/>
                  </a:lnTo>
                  <a:lnTo>
                    <a:pt x="728700" y="3683"/>
                  </a:lnTo>
                  <a:lnTo>
                    <a:pt x="705967" y="3683"/>
                  </a:lnTo>
                  <a:lnTo>
                    <a:pt x="705967" y="213106"/>
                  </a:lnTo>
                  <a:lnTo>
                    <a:pt x="727303" y="213106"/>
                  </a:lnTo>
                  <a:lnTo>
                    <a:pt x="727303" y="48514"/>
                  </a:lnTo>
                  <a:lnTo>
                    <a:pt x="815314" y="213106"/>
                  </a:lnTo>
                  <a:lnTo>
                    <a:pt x="838034" y="213106"/>
                  </a:lnTo>
                  <a:lnTo>
                    <a:pt x="838034" y="168148"/>
                  </a:lnTo>
                  <a:lnTo>
                    <a:pt x="838034" y="3683"/>
                  </a:lnTo>
                  <a:close/>
                </a:path>
                <a:path w="1636395" h="217170">
                  <a:moveTo>
                    <a:pt x="1012291" y="213106"/>
                  </a:moveTo>
                  <a:lnTo>
                    <a:pt x="991527" y="149733"/>
                  </a:lnTo>
                  <a:lnTo>
                    <a:pt x="984135" y="127127"/>
                  </a:lnTo>
                  <a:lnTo>
                    <a:pt x="960602" y="55283"/>
                  </a:lnTo>
                  <a:lnTo>
                    <a:pt x="960602" y="127127"/>
                  </a:lnTo>
                  <a:lnTo>
                    <a:pt x="903833" y="127127"/>
                  </a:lnTo>
                  <a:lnTo>
                    <a:pt x="922248" y="65659"/>
                  </a:lnTo>
                  <a:lnTo>
                    <a:pt x="925004" y="55740"/>
                  </a:lnTo>
                  <a:lnTo>
                    <a:pt x="927417" y="45758"/>
                  </a:lnTo>
                  <a:lnTo>
                    <a:pt x="929487" y="35737"/>
                  </a:lnTo>
                  <a:lnTo>
                    <a:pt x="931265" y="25654"/>
                  </a:lnTo>
                  <a:lnTo>
                    <a:pt x="933450" y="34734"/>
                  </a:lnTo>
                  <a:lnTo>
                    <a:pt x="936180" y="44996"/>
                  </a:lnTo>
                  <a:lnTo>
                    <a:pt x="939444" y="56451"/>
                  </a:lnTo>
                  <a:lnTo>
                    <a:pt x="943203" y="69088"/>
                  </a:lnTo>
                  <a:lnTo>
                    <a:pt x="960602" y="127127"/>
                  </a:lnTo>
                  <a:lnTo>
                    <a:pt x="960602" y="55283"/>
                  </a:lnTo>
                  <a:lnTo>
                    <a:pt x="950899" y="25654"/>
                  </a:lnTo>
                  <a:lnTo>
                    <a:pt x="943711" y="3683"/>
                  </a:lnTo>
                  <a:lnTo>
                    <a:pt x="919835" y="3683"/>
                  </a:lnTo>
                  <a:lnTo>
                    <a:pt x="855433" y="213106"/>
                  </a:lnTo>
                  <a:lnTo>
                    <a:pt x="879068" y="213106"/>
                  </a:lnTo>
                  <a:lnTo>
                    <a:pt x="897483" y="149733"/>
                  </a:lnTo>
                  <a:lnTo>
                    <a:pt x="967460" y="149733"/>
                  </a:lnTo>
                  <a:lnTo>
                    <a:pt x="987018" y="213106"/>
                  </a:lnTo>
                  <a:lnTo>
                    <a:pt x="1012291" y="213106"/>
                  </a:lnTo>
                  <a:close/>
                </a:path>
                <a:path w="1636395" h="217170">
                  <a:moveTo>
                    <a:pt x="1151102" y="3683"/>
                  </a:moveTo>
                  <a:lnTo>
                    <a:pt x="1018260" y="3683"/>
                  </a:lnTo>
                  <a:lnTo>
                    <a:pt x="1018260" y="28321"/>
                  </a:lnTo>
                  <a:lnTo>
                    <a:pt x="1073505" y="28321"/>
                  </a:lnTo>
                  <a:lnTo>
                    <a:pt x="1073505" y="213106"/>
                  </a:lnTo>
                  <a:lnTo>
                    <a:pt x="1095603" y="213106"/>
                  </a:lnTo>
                  <a:lnTo>
                    <a:pt x="1095603" y="28321"/>
                  </a:lnTo>
                  <a:lnTo>
                    <a:pt x="1151102" y="28321"/>
                  </a:lnTo>
                  <a:lnTo>
                    <a:pt x="1151102" y="3683"/>
                  </a:lnTo>
                  <a:close/>
                </a:path>
                <a:path w="1636395" h="217170">
                  <a:moveTo>
                    <a:pt x="1306296" y="3683"/>
                  </a:moveTo>
                  <a:lnTo>
                    <a:pt x="1284071" y="3683"/>
                  </a:lnTo>
                  <a:lnTo>
                    <a:pt x="1284058" y="124714"/>
                  </a:lnTo>
                  <a:lnTo>
                    <a:pt x="1283423" y="142697"/>
                  </a:lnTo>
                  <a:lnTo>
                    <a:pt x="1267548" y="183883"/>
                  </a:lnTo>
                  <a:lnTo>
                    <a:pt x="1238859" y="191643"/>
                  </a:lnTo>
                  <a:lnTo>
                    <a:pt x="1229334" y="191643"/>
                  </a:lnTo>
                  <a:lnTo>
                    <a:pt x="1200619" y="164693"/>
                  </a:lnTo>
                  <a:lnTo>
                    <a:pt x="1196695" y="124714"/>
                  </a:lnTo>
                  <a:lnTo>
                    <a:pt x="1196695" y="3683"/>
                  </a:lnTo>
                  <a:lnTo>
                    <a:pt x="1174470" y="3683"/>
                  </a:lnTo>
                  <a:lnTo>
                    <a:pt x="1174470" y="124714"/>
                  </a:lnTo>
                  <a:lnTo>
                    <a:pt x="1174864" y="140436"/>
                  </a:lnTo>
                  <a:lnTo>
                    <a:pt x="1184579" y="186220"/>
                  </a:lnTo>
                  <a:lnTo>
                    <a:pt x="1219327" y="214160"/>
                  </a:lnTo>
                  <a:lnTo>
                    <a:pt x="1240764" y="216662"/>
                  </a:lnTo>
                  <a:lnTo>
                    <a:pt x="1252283" y="215950"/>
                  </a:lnTo>
                  <a:lnTo>
                    <a:pt x="1286751" y="198742"/>
                  </a:lnTo>
                  <a:lnTo>
                    <a:pt x="1304861" y="152971"/>
                  </a:lnTo>
                  <a:lnTo>
                    <a:pt x="1306296" y="124714"/>
                  </a:lnTo>
                  <a:lnTo>
                    <a:pt x="1306296" y="3683"/>
                  </a:lnTo>
                  <a:close/>
                </a:path>
                <a:path w="1636395" h="217170">
                  <a:moveTo>
                    <a:pt x="1489811" y="213106"/>
                  </a:moveTo>
                  <a:lnTo>
                    <a:pt x="1460601" y="156083"/>
                  </a:lnTo>
                  <a:lnTo>
                    <a:pt x="1434693" y="121285"/>
                  </a:lnTo>
                  <a:lnTo>
                    <a:pt x="1432737" y="120142"/>
                  </a:lnTo>
                  <a:lnTo>
                    <a:pt x="1428851" y="117856"/>
                  </a:lnTo>
                  <a:lnTo>
                    <a:pt x="1464538" y="98425"/>
                  </a:lnTo>
                  <a:lnTo>
                    <a:pt x="1465948" y="96139"/>
                  </a:lnTo>
                  <a:lnTo>
                    <a:pt x="1469555" y="90309"/>
                  </a:lnTo>
                  <a:lnTo>
                    <a:pt x="1473161" y="81343"/>
                  </a:lnTo>
                  <a:lnTo>
                    <a:pt x="1475359" y="71539"/>
                  </a:lnTo>
                  <a:lnTo>
                    <a:pt x="1476095" y="60833"/>
                  </a:lnTo>
                  <a:lnTo>
                    <a:pt x="1475638" y="52362"/>
                  </a:lnTo>
                  <a:lnTo>
                    <a:pt x="1460919" y="17106"/>
                  </a:lnTo>
                  <a:lnTo>
                    <a:pt x="1453235" y="10998"/>
                  </a:lnTo>
                  <a:lnTo>
                    <a:pt x="1453235" y="60833"/>
                  </a:lnTo>
                  <a:lnTo>
                    <a:pt x="1453235" y="67564"/>
                  </a:lnTo>
                  <a:lnTo>
                    <a:pt x="1422120" y="96139"/>
                  </a:lnTo>
                  <a:lnTo>
                    <a:pt x="1364335" y="96139"/>
                  </a:lnTo>
                  <a:lnTo>
                    <a:pt x="1364335" y="26797"/>
                  </a:lnTo>
                  <a:lnTo>
                    <a:pt x="1417294" y="26797"/>
                  </a:lnTo>
                  <a:lnTo>
                    <a:pt x="1451051" y="47294"/>
                  </a:lnTo>
                  <a:lnTo>
                    <a:pt x="1453235" y="60833"/>
                  </a:lnTo>
                  <a:lnTo>
                    <a:pt x="1453235" y="10998"/>
                  </a:lnTo>
                  <a:lnTo>
                    <a:pt x="1416405" y="3683"/>
                  </a:lnTo>
                  <a:lnTo>
                    <a:pt x="1342110" y="3683"/>
                  </a:lnTo>
                  <a:lnTo>
                    <a:pt x="1342110" y="213106"/>
                  </a:lnTo>
                  <a:lnTo>
                    <a:pt x="1364335" y="213106"/>
                  </a:lnTo>
                  <a:lnTo>
                    <a:pt x="1364335" y="120142"/>
                  </a:lnTo>
                  <a:lnTo>
                    <a:pt x="1395704" y="120142"/>
                  </a:lnTo>
                  <a:lnTo>
                    <a:pt x="1426997" y="146240"/>
                  </a:lnTo>
                  <a:lnTo>
                    <a:pt x="1461871" y="213106"/>
                  </a:lnTo>
                  <a:lnTo>
                    <a:pt x="1489811" y="213106"/>
                  </a:lnTo>
                  <a:close/>
                </a:path>
                <a:path w="1636395" h="217170">
                  <a:moveTo>
                    <a:pt x="1636369" y="188341"/>
                  </a:moveTo>
                  <a:lnTo>
                    <a:pt x="1533499" y="188341"/>
                  </a:lnTo>
                  <a:lnTo>
                    <a:pt x="1533499" y="117094"/>
                  </a:lnTo>
                  <a:lnTo>
                    <a:pt x="1626209" y="117094"/>
                  </a:lnTo>
                  <a:lnTo>
                    <a:pt x="1626209" y="92583"/>
                  </a:lnTo>
                  <a:lnTo>
                    <a:pt x="1533499" y="92583"/>
                  </a:lnTo>
                  <a:lnTo>
                    <a:pt x="1533499" y="28321"/>
                  </a:lnTo>
                  <a:lnTo>
                    <a:pt x="1632559" y="28321"/>
                  </a:lnTo>
                  <a:lnTo>
                    <a:pt x="1632559" y="3683"/>
                  </a:lnTo>
                  <a:lnTo>
                    <a:pt x="1511401" y="3683"/>
                  </a:lnTo>
                  <a:lnTo>
                    <a:pt x="1511401" y="213106"/>
                  </a:lnTo>
                  <a:lnTo>
                    <a:pt x="1636369" y="213106"/>
                  </a:lnTo>
                  <a:lnTo>
                    <a:pt x="1636369" y="188341"/>
                  </a:lnTo>
                  <a:close/>
                </a:path>
              </a:pathLst>
            </a:custGeom>
            <a:solidFill>
              <a:srgbClr val="FFFFFF"/>
            </a:solidFill>
          </p:spPr>
          <p:txBody>
            <a:bodyPr wrap="square" lIns="0" tIns="0" rIns="0" bIns="0" rtlCol="0"/>
            <a:lstStyle/>
            <a:p>
              <a:endParaRPr/>
            </a:p>
          </p:txBody>
        </p:sp>
        <p:sp>
          <p:nvSpPr>
            <p:cNvPr id="43" name="object 43"/>
            <p:cNvSpPr/>
            <p:nvPr/>
          </p:nvSpPr>
          <p:spPr>
            <a:xfrm>
              <a:off x="460324" y="1627885"/>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0"/>
                  </a:lnTo>
                  <a:lnTo>
                    <a:pt x="167528" y="35687"/>
                  </a:lnTo>
                  <a:close/>
                </a:path>
                <a:path w="278765" h="128269">
                  <a:moveTo>
                    <a:pt x="151980" y="26035"/>
                  </a:moveTo>
                  <a:lnTo>
                    <a:pt x="141566" y="26035"/>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5"/>
                  </a:lnTo>
                  <a:close/>
                </a:path>
                <a:path w="278765" h="128269">
                  <a:moveTo>
                    <a:pt x="226059" y="26035"/>
                  </a:moveTo>
                  <a:lnTo>
                    <a:pt x="208025" y="26035"/>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5"/>
                  </a:lnTo>
                  <a:lnTo>
                    <a:pt x="201993" y="84836"/>
                  </a:lnTo>
                  <a:lnTo>
                    <a:pt x="198145" y="80264"/>
                  </a:lnTo>
                  <a:lnTo>
                    <a:pt x="196214" y="73278"/>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5"/>
                  </a:lnTo>
                  <a:lnTo>
                    <a:pt x="278269" y="41655"/>
                  </a:lnTo>
                  <a:lnTo>
                    <a:pt x="278269" y="27686"/>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44" name="object 44"/>
            <p:cNvPicPr/>
            <p:nvPr/>
          </p:nvPicPr>
          <p:blipFill>
            <a:blip r:embed="rId19" cstate="screen">
              <a:extLst>
                <a:ext uri="{28A0092B-C50C-407E-A947-70E740481C1C}">
                  <a14:useLocalDpi xmlns:a14="http://schemas.microsoft.com/office/drawing/2010/main"/>
                </a:ext>
              </a:extLst>
            </a:blip>
            <a:stretch>
              <a:fillRect/>
            </a:stretch>
          </p:blipFill>
          <p:spPr>
            <a:xfrm>
              <a:off x="851801" y="1626107"/>
              <a:ext cx="1757794" cy="299211"/>
            </a:xfrm>
            <a:prstGeom prst="rect">
              <a:avLst/>
            </a:prstGeom>
          </p:spPr>
        </p:pic>
        <p:sp>
          <p:nvSpPr>
            <p:cNvPr id="45" name="object 45"/>
            <p:cNvSpPr/>
            <p:nvPr/>
          </p:nvSpPr>
          <p:spPr>
            <a:xfrm>
              <a:off x="467474" y="1794890"/>
              <a:ext cx="278765" cy="102870"/>
            </a:xfrm>
            <a:custGeom>
              <a:avLst/>
              <a:gdLst/>
              <a:ahLst/>
              <a:cxnLst/>
              <a:rect l="l" t="t" r="r" b="b"/>
              <a:pathLst>
                <a:path w="278765" h="102869">
                  <a:moveTo>
                    <a:pt x="42303" y="635"/>
                  </a:moveTo>
                  <a:lnTo>
                    <a:pt x="0" y="635"/>
                  </a:lnTo>
                  <a:lnTo>
                    <a:pt x="0" y="100965"/>
                  </a:lnTo>
                  <a:lnTo>
                    <a:pt x="12623" y="100965"/>
                  </a:lnTo>
                  <a:lnTo>
                    <a:pt x="12623" y="60198"/>
                  </a:lnTo>
                  <a:lnTo>
                    <a:pt x="37071" y="60198"/>
                  </a:lnTo>
                  <a:lnTo>
                    <a:pt x="67669" y="48260"/>
                  </a:lnTo>
                  <a:lnTo>
                    <a:pt x="12623" y="48260"/>
                  </a:lnTo>
                  <a:lnTo>
                    <a:pt x="12623" y="12446"/>
                  </a:lnTo>
                  <a:lnTo>
                    <a:pt x="68259" y="12446"/>
                  </a:lnTo>
                  <a:lnTo>
                    <a:pt x="67957" y="11811"/>
                  </a:lnTo>
                  <a:lnTo>
                    <a:pt x="65405" y="8509"/>
                  </a:lnTo>
                  <a:lnTo>
                    <a:pt x="59080" y="3937"/>
                  </a:lnTo>
                  <a:lnTo>
                    <a:pt x="55156" y="2413"/>
                  </a:lnTo>
                  <a:lnTo>
                    <a:pt x="47129" y="889"/>
                  </a:lnTo>
                  <a:lnTo>
                    <a:pt x="42303" y="635"/>
                  </a:lnTo>
                  <a:close/>
                </a:path>
                <a:path w="278765" h="102869">
                  <a:moveTo>
                    <a:pt x="68259" y="12446"/>
                  </a:moveTo>
                  <a:lnTo>
                    <a:pt x="42735" y="12446"/>
                  </a:lnTo>
                  <a:lnTo>
                    <a:pt x="46659" y="12700"/>
                  </a:lnTo>
                  <a:lnTo>
                    <a:pt x="52070" y="14350"/>
                  </a:lnTo>
                  <a:lnTo>
                    <a:pt x="54737" y="16256"/>
                  </a:lnTo>
                  <a:lnTo>
                    <a:pt x="56743" y="19303"/>
                  </a:lnTo>
                  <a:lnTo>
                    <a:pt x="58762" y="22225"/>
                  </a:lnTo>
                  <a:lnTo>
                    <a:pt x="59766" y="25781"/>
                  </a:lnTo>
                  <a:lnTo>
                    <a:pt x="59766" y="35814"/>
                  </a:lnTo>
                  <a:lnTo>
                    <a:pt x="58064" y="40386"/>
                  </a:lnTo>
                  <a:lnTo>
                    <a:pt x="51206" y="46736"/>
                  </a:lnTo>
                  <a:lnTo>
                    <a:pt x="45415" y="48260"/>
                  </a:lnTo>
                  <a:lnTo>
                    <a:pt x="67669" y="48260"/>
                  </a:lnTo>
                  <a:lnTo>
                    <a:pt x="70192" y="45339"/>
                  </a:lnTo>
                  <a:lnTo>
                    <a:pt x="72783" y="38226"/>
                  </a:lnTo>
                  <a:lnTo>
                    <a:pt x="72783" y="24638"/>
                  </a:lnTo>
                  <a:lnTo>
                    <a:pt x="71818" y="20066"/>
                  </a:lnTo>
                  <a:lnTo>
                    <a:pt x="69888" y="15875"/>
                  </a:lnTo>
                  <a:lnTo>
                    <a:pt x="68259" y="12446"/>
                  </a:lnTo>
                  <a:close/>
                </a:path>
                <a:path w="278765" h="102869">
                  <a:moveTo>
                    <a:pt x="138921" y="36830"/>
                  </a:moveTo>
                  <a:lnTo>
                    <a:pt x="118783" y="36830"/>
                  </a:lnTo>
                  <a:lnTo>
                    <a:pt x="123228" y="38226"/>
                  </a:lnTo>
                  <a:lnTo>
                    <a:pt x="126212" y="41021"/>
                  </a:lnTo>
                  <a:lnTo>
                    <a:pt x="128435" y="43052"/>
                  </a:lnTo>
                  <a:lnTo>
                    <a:pt x="129540" y="46609"/>
                  </a:lnTo>
                  <a:lnTo>
                    <a:pt x="129463" y="54864"/>
                  </a:lnTo>
                  <a:lnTo>
                    <a:pt x="125006" y="56515"/>
                  </a:lnTo>
                  <a:lnTo>
                    <a:pt x="118046" y="57912"/>
                  </a:lnTo>
                  <a:lnTo>
                    <a:pt x="108597" y="59055"/>
                  </a:lnTo>
                  <a:lnTo>
                    <a:pt x="103949" y="59690"/>
                  </a:lnTo>
                  <a:lnTo>
                    <a:pt x="81407" y="78232"/>
                  </a:lnTo>
                  <a:lnTo>
                    <a:pt x="81407" y="87884"/>
                  </a:lnTo>
                  <a:lnTo>
                    <a:pt x="83439" y="92837"/>
                  </a:lnTo>
                  <a:lnTo>
                    <a:pt x="91592" y="100711"/>
                  </a:lnTo>
                  <a:lnTo>
                    <a:pt x="97421" y="102616"/>
                  </a:lnTo>
                  <a:lnTo>
                    <a:pt x="109613" y="102616"/>
                  </a:lnTo>
                  <a:lnTo>
                    <a:pt x="113919" y="101853"/>
                  </a:lnTo>
                  <a:lnTo>
                    <a:pt x="121932" y="98551"/>
                  </a:lnTo>
                  <a:lnTo>
                    <a:pt x="126111" y="95885"/>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9"/>
                  </a:lnTo>
                  <a:lnTo>
                    <a:pt x="141109" y="44831"/>
                  </a:lnTo>
                  <a:lnTo>
                    <a:pt x="140716" y="42672"/>
                  </a:lnTo>
                  <a:lnTo>
                    <a:pt x="140030" y="39370"/>
                  </a:lnTo>
                  <a:lnTo>
                    <a:pt x="138921" y="36830"/>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30"/>
                  </a:lnTo>
                  <a:lnTo>
                    <a:pt x="128841" y="78486"/>
                  </a:lnTo>
                  <a:lnTo>
                    <a:pt x="125933" y="84963"/>
                  </a:lnTo>
                  <a:lnTo>
                    <a:pt x="123355" y="87757"/>
                  </a:lnTo>
                  <a:lnTo>
                    <a:pt x="119849" y="89789"/>
                  </a:lnTo>
                  <a:lnTo>
                    <a:pt x="116332" y="91948"/>
                  </a:lnTo>
                  <a:lnTo>
                    <a:pt x="112318" y="92964"/>
                  </a:lnTo>
                  <a:lnTo>
                    <a:pt x="129324" y="92964"/>
                  </a:lnTo>
                  <a:lnTo>
                    <a:pt x="130441" y="91948"/>
                  </a:lnTo>
                  <a:lnTo>
                    <a:pt x="142014" y="91948"/>
                  </a:lnTo>
                  <a:lnTo>
                    <a:pt x="141554" y="89153"/>
                  </a:lnTo>
                  <a:lnTo>
                    <a:pt x="141398" y="84709"/>
                  </a:lnTo>
                  <a:lnTo>
                    <a:pt x="141300" y="64516"/>
                  </a:lnTo>
                  <a:close/>
                </a:path>
                <a:path w="278765" h="102869">
                  <a:moveTo>
                    <a:pt x="120472" y="26670"/>
                  </a:moveTo>
                  <a:lnTo>
                    <a:pt x="108635" y="26670"/>
                  </a:lnTo>
                  <a:lnTo>
                    <a:pt x="103416" y="27432"/>
                  </a:lnTo>
                  <a:lnTo>
                    <a:pt x="98907" y="29210"/>
                  </a:lnTo>
                  <a:lnTo>
                    <a:pt x="94386" y="30861"/>
                  </a:lnTo>
                  <a:lnTo>
                    <a:pt x="90944" y="33274"/>
                  </a:lnTo>
                  <a:lnTo>
                    <a:pt x="86182" y="39624"/>
                  </a:lnTo>
                  <a:lnTo>
                    <a:pt x="84467" y="43815"/>
                  </a:lnTo>
                  <a:lnTo>
                    <a:pt x="83426" y="49022"/>
                  </a:lnTo>
                  <a:lnTo>
                    <a:pt x="94869" y="50673"/>
                  </a:lnTo>
                  <a:lnTo>
                    <a:pt x="96126" y="45466"/>
                  </a:lnTo>
                  <a:lnTo>
                    <a:pt x="98069" y="41910"/>
                  </a:lnTo>
                  <a:lnTo>
                    <a:pt x="103314" y="37846"/>
                  </a:lnTo>
                  <a:lnTo>
                    <a:pt x="107378" y="36830"/>
                  </a:lnTo>
                  <a:lnTo>
                    <a:pt x="138921" y="36830"/>
                  </a:lnTo>
                  <a:lnTo>
                    <a:pt x="138811" y="36575"/>
                  </a:lnTo>
                  <a:lnTo>
                    <a:pt x="137083" y="34290"/>
                  </a:lnTo>
                  <a:lnTo>
                    <a:pt x="135343" y="32131"/>
                  </a:lnTo>
                  <a:lnTo>
                    <a:pt x="132638" y="30225"/>
                  </a:lnTo>
                  <a:lnTo>
                    <a:pt x="128943" y="28828"/>
                  </a:lnTo>
                  <a:lnTo>
                    <a:pt x="125260" y="27305"/>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4"/>
                  </a:lnTo>
                  <a:lnTo>
                    <a:pt x="212496" y="102616"/>
                  </a:lnTo>
                  <a:lnTo>
                    <a:pt x="226885" y="102616"/>
                  </a:lnTo>
                  <a:lnTo>
                    <a:pt x="231749" y="101600"/>
                  </a:lnTo>
                  <a:lnTo>
                    <a:pt x="236042" y="99568"/>
                  </a:lnTo>
                  <a:lnTo>
                    <a:pt x="240334" y="97663"/>
                  </a:lnTo>
                  <a:lnTo>
                    <a:pt x="243611" y="94869"/>
                  </a:lnTo>
                  <a:lnTo>
                    <a:pt x="245109" y="92456"/>
                  </a:lnTo>
                  <a:lnTo>
                    <a:pt x="216077" y="92456"/>
                  </a:lnTo>
                  <a:lnTo>
                    <a:pt x="211924" y="91186"/>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8"/>
                  </a:lnTo>
                  <a:lnTo>
                    <a:pt x="194602" y="41275"/>
                  </a:lnTo>
                  <a:lnTo>
                    <a:pt x="193890" y="44323"/>
                  </a:lnTo>
                  <a:lnTo>
                    <a:pt x="193890" y="51181"/>
                  </a:lnTo>
                  <a:lnTo>
                    <a:pt x="194754" y="54356"/>
                  </a:lnTo>
                  <a:lnTo>
                    <a:pt x="196469" y="57276"/>
                  </a:lnTo>
                  <a:lnTo>
                    <a:pt x="198170" y="60325"/>
                  </a:lnTo>
                  <a:lnTo>
                    <a:pt x="200685" y="62611"/>
                  </a:lnTo>
                  <a:lnTo>
                    <a:pt x="207327" y="65913"/>
                  </a:lnTo>
                  <a:lnTo>
                    <a:pt x="213271" y="67818"/>
                  </a:lnTo>
                  <a:lnTo>
                    <a:pt x="221856" y="70103"/>
                  </a:lnTo>
                  <a:lnTo>
                    <a:pt x="228231" y="71882"/>
                  </a:lnTo>
                  <a:lnTo>
                    <a:pt x="232219" y="73278"/>
                  </a:lnTo>
                  <a:lnTo>
                    <a:pt x="233832" y="74295"/>
                  </a:lnTo>
                  <a:lnTo>
                    <a:pt x="236131" y="75946"/>
                  </a:lnTo>
                  <a:lnTo>
                    <a:pt x="237274" y="78105"/>
                  </a:lnTo>
                  <a:lnTo>
                    <a:pt x="237274" y="83947"/>
                  </a:lnTo>
                  <a:lnTo>
                    <a:pt x="235978" y="86741"/>
                  </a:lnTo>
                  <a:lnTo>
                    <a:pt x="230771" y="91313"/>
                  </a:lnTo>
                  <a:lnTo>
                    <a:pt x="226783" y="92456"/>
                  </a:lnTo>
                  <a:lnTo>
                    <a:pt x="245109" y="92456"/>
                  </a:lnTo>
                  <a:lnTo>
                    <a:pt x="245897" y="91186"/>
                  </a:lnTo>
                  <a:lnTo>
                    <a:pt x="248170" y="87630"/>
                  </a:lnTo>
                  <a:lnTo>
                    <a:pt x="249228" y="83947"/>
                  </a:lnTo>
                  <a:lnTo>
                    <a:pt x="221475" y="56896"/>
                  </a:lnTo>
                  <a:lnTo>
                    <a:pt x="212305" y="54228"/>
                  </a:lnTo>
                  <a:lnTo>
                    <a:pt x="209092" y="52832"/>
                  </a:lnTo>
                  <a:lnTo>
                    <a:pt x="207594" y="51816"/>
                  </a:lnTo>
                  <a:lnTo>
                    <a:pt x="206641" y="50419"/>
                  </a:lnTo>
                  <a:lnTo>
                    <a:pt x="205689" y="49149"/>
                  </a:lnTo>
                  <a:lnTo>
                    <a:pt x="205206" y="47751"/>
                  </a:lnTo>
                  <a:lnTo>
                    <a:pt x="205206" y="43561"/>
                  </a:lnTo>
                  <a:lnTo>
                    <a:pt x="206362" y="41401"/>
                  </a:lnTo>
                  <a:lnTo>
                    <a:pt x="208661" y="39497"/>
                  </a:lnTo>
                  <a:lnTo>
                    <a:pt x="210959" y="37719"/>
                  </a:lnTo>
                  <a:lnTo>
                    <a:pt x="214795" y="36702"/>
                  </a:lnTo>
                  <a:lnTo>
                    <a:pt x="243293" y="36702"/>
                  </a:lnTo>
                  <a:lnTo>
                    <a:pt x="242671" y="35814"/>
                  </a:lnTo>
                  <a:lnTo>
                    <a:pt x="240715" y="32893"/>
                  </a:lnTo>
                  <a:lnTo>
                    <a:pt x="237693" y="30734"/>
                  </a:lnTo>
                  <a:lnTo>
                    <a:pt x="229501" y="27432"/>
                  </a:lnTo>
                  <a:lnTo>
                    <a:pt x="224739" y="26670"/>
                  </a:lnTo>
                  <a:close/>
                </a:path>
                <a:path w="278765" h="102869">
                  <a:moveTo>
                    <a:pt x="243293" y="36702"/>
                  </a:moveTo>
                  <a:lnTo>
                    <a:pt x="224726" y="36702"/>
                  </a:lnTo>
                  <a:lnTo>
                    <a:pt x="228244" y="37846"/>
                  </a:lnTo>
                  <a:lnTo>
                    <a:pt x="230733" y="39877"/>
                  </a:lnTo>
                  <a:lnTo>
                    <a:pt x="233235" y="42037"/>
                  </a:lnTo>
                  <a:lnTo>
                    <a:pt x="234734" y="44958"/>
                  </a:lnTo>
                  <a:lnTo>
                    <a:pt x="235254" y="48641"/>
                  </a:lnTo>
                  <a:lnTo>
                    <a:pt x="246710" y="46990"/>
                  </a:lnTo>
                  <a:lnTo>
                    <a:pt x="245973" y="42291"/>
                  </a:lnTo>
                  <a:lnTo>
                    <a:pt x="244627" y="38608"/>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46" name="object 46"/>
            <p:cNvPicPr/>
            <p:nvPr/>
          </p:nvPicPr>
          <p:blipFill>
            <a:blip r:embed="rId20" cstate="screen">
              <a:extLst>
                <a:ext uri="{28A0092B-C50C-407E-A947-70E740481C1C}">
                  <a14:useLocalDpi xmlns:a14="http://schemas.microsoft.com/office/drawing/2010/main"/>
                </a:ext>
              </a:extLst>
            </a:blip>
            <a:stretch>
              <a:fillRect/>
            </a:stretch>
          </p:blipFill>
          <p:spPr>
            <a:xfrm>
              <a:off x="6387290" y="1896744"/>
              <a:ext cx="240839" cy="184911"/>
            </a:xfrm>
            <a:prstGeom prst="rect">
              <a:avLst/>
            </a:prstGeom>
          </p:spPr>
        </p:pic>
        <p:pic>
          <p:nvPicPr>
            <p:cNvPr id="47" name="object 47"/>
            <p:cNvPicPr/>
            <p:nvPr/>
          </p:nvPicPr>
          <p:blipFill>
            <a:blip r:embed="rId21" cstate="screen">
              <a:extLst>
                <a:ext uri="{28A0092B-C50C-407E-A947-70E740481C1C}">
                  <a14:useLocalDpi xmlns:a14="http://schemas.microsoft.com/office/drawing/2010/main"/>
                </a:ext>
              </a:extLst>
            </a:blip>
            <a:stretch>
              <a:fillRect/>
            </a:stretch>
          </p:blipFill>
          <p:spPr>
            <a:xfrm>
              <a:off x="6363589" y="2121915"/>
              <a:ext cx="203072" cy="172309"/>
            </a:xfrm>
            <a:prstGeom prst="rect">
              <a:avLst/>
            </a:prstGeom>
          </p:spPr>
        </p:pic>
        <p:pic>
          <p:nvPicPr>
            <p:cNvPr id="48" name="object 48"/>
            <p:cNvPicPr/>
            <p:nvPr/>
          </p:nvPicPr>
          <p:blipFill>
            <a:blip r:embed="rId22" cstate="screen">
              <a:extLst>
                <a:ext uri="{28A0092B-C50C-407E-A947-70E740481C1C}">
                  <a14:useLocalDpi xmlns:a14="http://schemas.microsoft.com/office/drawing/2010/main"/>
                </a:ext>
              </a:extLst>
            </a:blip>
            <a:stretch>
              <a:fillRect/>
            </a:stretch>
          </p:blipFill>
          <p:spPr>
            <a:xfrm>
              <a:off x="6346952" y="2356611"/>
              <a:ext cx="152146" cy="169037"/>
            </a:xfrm>
            <a:prstGeom prst="rect">
              <a:avLst/>
            </a:prstGeom>
          </p:spPr>
        </p:pic>
        <p:sp>
          <p:nvSpPr>
            <p:cNvPr id="49" name="object 49"/>
            <p:cNvSpPr/>
            <p:nvPr/>
          </p:nvSpPr>
          <p:spPr>
            <a:xfrm>
              <a:off x="6233033" y="2048890"/>
              <a:ext cx="427990" cy="452120"/>
            </a:xfrm>
            <a:custGeom>
              <a:avLst/>
              <a:gdLst/>
              <a:ahLst/>
              <a:cxnLst/>
              <a:rect l="l" t="t" r="r" b="b"/>
              <a:pathLst>
                <a:path w="427990" h="452119">
                  <a:moveTo>
                    <a:pt x="177927" y="257556"/>
                  </a:moveTo>
                  <a:lnTo>
                    <a:pt x="73037" y="349211"/>
                  </a:lnTo>
                  <a:lnTo>
                    <a:pt x="61722" y="364998"/>
                  </a:lnTo>
                  <a:lnTo>
                    <a:pt x="60744" y="359054"/>
                  </a:lnTo>
                  <a:lnTo>
                    <a:pt x="27813" y="225679"/>
                  </a:lnTo>
                  <a:lnTo>
                    <a:pt x="0" y="219710"/>
                  </a:lnTo>
                  <a:lnTo>
                    <a:pt x="11252" y="259245"/>
                  </a:lnTo>
                  <a:lnTo>
                    <a:pt x="45212" y="377825"/>
                  </a:lnTo>
                  <a:lnTo>
                    <a:pt x="71628" y="383413"/>
                  </a:lnTo>
                  <a:lnTo>
                    <a:pt x="87185" y="364998"/>
                  </a:lnTo>
                  <a:lnTo>
                    <a:pt x="177927" y="257556"/>
                  </a:lnTo>
                  <a:close/>
                </a:path>
                <a:path w="427990" h="452119">
                  <a:moveTo>
                    <a:pt x="231013" y="268859"/>
                  </a:moveTo>
                  <a:lnTo>
                    <a:pt x="205359" y="263398"/>
                  </a:lnTo>
                  <a:lnTo>
                    <a:pt x="175133" y="405511"/>
                  </a:lnTo>
                  <a:lnTo>
                    <a:pt x="200914" y="410972"/>
                  </a:lnTo>
                  <a:lnTo>
                    <a:pt x="231013" y="268859"/>
                  </a:lnTo>
                  <a:close/>
                </a:path>
                <a:path w="427990" h="452119">
                  <a:moveTo>
                    <a:pt x="237871" y="32766"/>
                  </a:moveTo>
                  <a:lnTo>
                    <a:pt x="83693" y="0"/>
                  </a:lnTo>
                  <a:lnTo>
                    <a:pt x="82423" y="5588"/>
                  </a:lnTo>
                  <a:lnTo>
                    <a:pt x="80137" y="16764"/>
                  </a:lnTo>
                  <a:lnTo>
                    <a:pt x="144145" y="30480"/>
                  </a:lnTo>
                  <a:lnTo>
                    <a:pt x="137490" y="61747"/>
                  </a:lnTo>
                  <a:lnTo>
                    <a:pt x="117602" y="155702"/>
                  </a:lnTo>
                  <a:lnTo>
                    <a:pt x="143256" y="161163"/>
                  </a:lnTo>
                  <a:lnTo>
                    <a:pt x="169926" y="35941"/>
                  </a:lnTo>
                  <a:lnTo>
                    <a:pt x="234315" y="49530"/>
                  </a:lnTo>
                  <a:lnTo>
                    <a:pt x="235458" y="43942"/>
                  </a:lnTo>
                  <a:lnTo>
                    <a:pt x="236728" y="38354"/>
                  </a:lnTo>
                  <a:lnTo>
                    <a:pt x="237210" y="35941"/>
                  </a:lnTo>
                  <a:lnTo>
                    <a:pt x="237871" y="32766"/>
                  </a:lnTo>
                  <a:close/>
                </a:path>
                <a:path w="427990" h="452119">
                  <a:moveTo>
                    <a:pt x="418846" y="308864"/>
                  </a:moveTo>
                  <a:lnTo>
                    <a:pt x="382536" y="301117"/>
                  </a:lnTo>
                  <a:lnTo>
                    <a:pt x="278130" y="278892"/>
                  </a:lnTo>
                  <a:lnTo>
                    <a:pt x="263055" y="349935"/>
                  </a:lnTo>
                  <a:lnTo>
                    <a:pt x="255498" y="385432"/>
                  </a:lnTo>
                  <a:lnTo>
                    <a:pt x="247904" y="420878"/>
                  </a:lnTo>
                  <a:lnTo>
                    <a:pt x="393192" y="451739"/>
                  </a:lnTo>
                  <a:lnTo>
                    <a:pt x="395465" y="440563"/>
                  </a:lnTo>
                  <a:lnTo>
                    <a:pt x="396748" y="434975"/>
                  </a:lnTo>
                  <a:lnTo>
                    <a:pt x="277241" y="409702"/>
                  </a:lnTo>
                  <a:lnTo>
                    <a:pt x="287515" y="361315"/>
                  </a:lnTo>
                  <a:lnTo>
                    <a:pt x="395211" y="384175"/>
                  </a:lnTo>
                  <a:lnTo>
                    <a:pt x="396367" y="378587"/>
                  </a:lnTo>
                  <a:lnTo>
                    <a:pt x="397510" y="373126"/>
                  </a:lnTo>
                  <a:lnTo>
                    <a:pt x="398640" y="367538"/>
                  </a:lnTo>
                  <a:lnTo>
                    <a:pt x="369366" y="361315"/>
                  </a:lnTo>
                  <a:lnTo>
                    <a:pt x="291084" y="344678"/>
                  </a:lnTo>
                  <a:lnTo>
                    <a:pt x="293382" y="333756"/>
                  </a:lnTo>
                  <a:lnTo>
                    <a:pt x="300355" y="301117"/>
                  </a:lnTo>
                  <a:lnTo>
                    <a:pt x="415290" y="325501"/>
                  </a:lnTo>
                  <a:lnTo>
                    <a:pt x="416433" y="319913"/>
                  </a:lnTo>
                  <a:lnTo>
                    <a:pt x="417563" y="314452"/>
                  </a:lnTo>
                  <a:lnTo>
                    <a:pt x="418846" y="308864"/>
                  </a:lnTo>
                  <a:close/>
                </a:path>
                <a:path w="427990" h="452119">
                  <a:moveTo>
                    <a:pt x="427736" y="126542"/>
                  </a:moveTo>
                  <a:lnTo>
                    <a:pt x="412267" y="88887"/>
                  </a:lnTo>
                  <a:lnTo>
                    <a:pt x="401205" y="78092"/>
                  </a:lnTo>
                  <a:lnTo>
                    <a:pt x="401205" y="124942"/>
                  </a:lnTo>
                  <a:lnTo>
                    <a:pt x="401053" y="133108"/>
                  </a:lnTo>
                  <a:lnTo>
                    <a:pt x="381927" y="173431"/>
                  </a:lnTo>
                  <a:lnTo>
                    <a:pt x="335038" y="186664"/>
                  </a:lnTo>
                  <a:lnTo>
                    <a:pt x="320916" y="184658"/>
                  </a:lnTo>
                  <a:lnTo>
                    <a:pt x="285369" y="168389"/>
                  </a:lnTo>
                  <a:lnTo>
                    <a:pt x="264960" y="127749"/>
                  </a:lnTo>
                  <a:lnTo>
                    <a:pt x="266319" y="115316"/>
                  </a:lnTo>
                  <a:lnTo>
                    <a:pt x="285445" y="79959"/>
                  </a:lnTo>
                  <a:lnTo>
                    <a:pt x="319595" y="68072"/>
                  </a:lnTo>
                  <a:lnTo>
                    <a:pt x="332359" y="68072"/>
                  </a:lnTo>
                  <a:lnTo>
                    <a:pt x="371678" y="79756"/>
                  </a:lnTo>
                  <a:lnTo>
                    <a:pt x="398145" y="109601"/>
                  </a:lnTo>
                  <a:lnTo>
                    <a:pt x="401205" y="124942"/>
                  </a:lnTo>
                  <a:lnTo>
                    <a:pt x="401205" y="78092"/>
                  </a:lnTo>
                  <a:lnTo>
                    <a:pt x="362089" y="57238"/>
                  </a:lnTo>
                  <a:lnTo>
                    <a:pt x="310654" y="50901"/>
                  </a:lnTo>
                  <a:lnTo>
                    <a:pt x="293446" y="53784"/>
                  </a:lnTo>
                  <a:lnTo>
                    <a:pt x="253047" y="79273"/>
                  </a:lnTo>
                  <a:lnTo>
                    <a:pt x="238836" y="117106"/>
                  </a:lnTo>
                  <a:lnTo>
                    <a:pt x="238709" y="124942"/>
                  </a:lnTo>
                  <a:lnTo>
                    <a:pt x="238772" y="128231"/>
                  </a:lnTo>
                  <a:lnTo>
                    <a:pt x="254038" y="165138"/>
                  </a:lnTo>
                  <a:lnTo>
                    <a:pt x="292176" y="192786"/>
                  </a:lnTo>
                  <a:lnTo>
                    <a:pt x="330250" y="202869"/>
                  </a:lnTo>
                  <a:lnTo>
                    <a:pt x="342620" y="203758"/>
                  </a:lnTo>
                  <a:lnTo>
                    <a:pt x="354787" y="203492"/>
                  </a:lnTo>
                  <a:lnTo>
                    <a:pt x="397827" y="189992"/>
                  </a:lnTo>
                  <a:lnTo>
                    <a:pt x="402018" y="186664"/>
                  </a:lnTo>
                  <a:lnTo>
                    <a:pt x="406146" y="183388"/>
                  </a:lnTo>
                  <a:lnTo>
                    <a:pt x="426339" y="147320"/>
                  </a:lnTo>
                  <a:lnTo>
                    <a:pt x="427659" y="137693"/>
                  </a:lnTo>
                  <a:lnTo>
                    <a:pt x="427736" y="126542"/>
                  </a:lnTo>
                  <a:close/>
                </a:path>
              </a:pathLst>
            </a:custGeom>
            <a:solidFill>
              <a:srgbClr val="FFFFFF"/>
            </a:solidFill>
          </p:spPr>
          <p:txBody>
            <a:bodyPr wrap="square" lIns="0" tIns="0" rIns="0" bIns="0" rtlCol="0"/>
            <a:lstStyle/>
            <a:p>
              <a:endParaRPr/>
            </a:p>
          </p:txBody>
        </p:sp>
      </p:grpSp>
      <p:pic>
        <p:nvPicPr>
          <p:cNvPr id="50" name="object 50"/>
          <p:cNvPicPr/>
          <p:nvPr/>
        </p:nvPicPr>
        <p:blipFill>
          <a:blip r:embed="rId23" cstate="screen">
            <a:extLst>
              <a:ext uri="{28A0092B-C50C-407E-A947-70E740481C1C}">
                <a14:useLocalDpi xmlns:a14="http://schemas.microsoft.com/office/drawing/2010/main"/>
              </a:ext>
            </a:extLst>
          </a:blip>
          <a:stretch>
            <a:fillRect/>
          </a:stretch>
        </p:blipFill>
        <p:spPr>
          <a:xfrm>
            <a:off x="457203" y="4953256"/>
            <a:ext cx="213982" cy="213995"/>
          </a:xfrm>
          <a:prstGeom prst="rect">
            <a:avLst/>
          </a:prstGeom>
        </p:spPr>
      </p:pic>
      <p:pic>
        <p:nvPicPr>
          <p:cNvPr id="51" name="object 51"/>
          <p:cNvPicPr/>
          <p:nvPr/>
        </p:nvPicPr>
        <p:blipFill>
          <a:blip r:embed="rId24" cstate="screen">
            <a:extLst>
              <a:ext uri="{28A0092B-C50C-407E-A947-70E740481C1C}">
                <a14:useLocalDpi xmlns:a14="http://schemas.microsoft.com/office/drawing/2010/main"/>
              </a:ext>
            </a:extLst>
          </a:blip>
          <a:stretch>
            <a:fillRect/>
          </a:stretch>
        </p:blipFill>
        <p:spPr>
          <a:xfrm>
            <a:off x="3815715" y="5692054"/>
            <a:ext cx="213995" cy="195287"/>
          </a:xfrm>
          <a:prstGeom prst="rect">
            <a:avLst/>
          </a:prstGeom>
        </p:spPr>
      </p:pic>
      <p:sp>
        <p:nvSpPr>
          <p:cNvPr id="52" name="object 52"/>
          <p:cNvSpPr txBox="1"/>
          <p:nvPr/>
        </p:nvSpPr>
        <p:spPr>
          <a:xfrm>
            <a:off x="7269728" y="8166424"/>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3" name="object 53"/>
          <p:cNvSpPr txBox="1"/>
          <p:nvPr/>
        </p:nvSpPr>
        <p:spPr>
          <a:xfrm>
            <a:off x="7282688" y="10435076"/>
            <a:ext cx="123189" cy="111631"/>
          </a:xfrm>
          <a:prstGeom prst="rect">
            <a:avLst/>
          </a:prstGeom>
        </p:spPr>
        <p:txBody>
          <a:bodyPr vert="horz" wrap="square" lIns="0" tIns="3810" rIns="0" bIns="0" rtlCol="0">
            <a:spAutoFit/>
          </a:bodyPr>
          <a:lstStyle/>
          <a:p>
            <a:pPr marL="12697">
              <a:spcBef>
                <a:spcPts val="30"/>
              </a:spcBef>
            </a:pPr>
            <a:r>
              <a:rPr sz="700" spc="-10" dirty="0">
                <a:solidFill>
                  <a:srgbClr val="004448"/>
                </a:solidFill>
                <a:latin typeface="Microsoft Sans Serif"/>
                <a:cs typeface="Microsoft Sans Serif"/>
              </a:rPr>
              <a:t>65</a:t>
            </a:r>
            <a:endParaRPr sz="700">
              <a:latin typeface="Microsoft Sans Serif"/>
              <a:cs typeface="Microsoft Sans Serif"/>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99940" y="2735325"/>
            <a:ext cx="3023870" cy="1997710"/>
          </a:xfrm>
          <a:prstGeom prst="rect">
            <a:avLst/>
          </a:prstGeom>
        </p:spPr>
        <p:txBody>
          <a:bodyPr vert="horz" wrap="square" lIns="0" tIns="12697" rIns="0" bIns="0" rtlCol="0">
            <a:spAutoFit/>
          </a:bodyPr>
          <a:lstStyle/>
          <a:p>
            <a:pPr marL="12697" marR="5077" algn="just">
              <a:lnSpc>
                <a:spcPct val="99500"/>
              </a:lnSpc>
              <a:spcBef>
                <a:spcPts val="100"/>
              </a:spcBef>
            </a:pPr>
            <a:r>
              <a:rPr sz="1000" spc="-35" dirty="0">
                <a:solidFill>
                  <a:srgbClr val="57585B"/>
                </a:solidFill>
                <a:latin typeface="Microsoft Sans Serif"/>
                <a:cs typeface="Microsoft Sans Serif"/>
              </a:rPr>
              <a:t>Las</a:t>
            </a:r>
            <a:r>
              <a:rPr sz="1000" spc="-30" dirty="0">
                <a:solidFill>
                  <a:srgbClr val="57585B"/>
                </a:solidFill>
                <a:latin typeface="Microsoft Sans Serif"/>
                <a:cs typeface="Microsoft Sans Serif"/>
              </a:rPr>
              <a:t> primeras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semanas</a:t>
            </a:r>
            <a:r>
              <a:rPr sz="1000" spc="-30" dirty="0">
                <a:solidFill>
                  <a:srgbClr val="57585B"/>
                </a:solidFill>
                <a:latin typeface="Microsoft Sans Serif"/>
                <a:cs typeface="Microsoft Sans Serif"/>
              </a:rPr>
              <a:t> fueron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muy</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emotivas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 </a:t>
            </a:r>
            <a:r>
              <a:rPr sz="1000" spc="-30" dirty="0">
                <a:solidFill>
                  <a:srgbClr val="57585B"/>
                </a:solidFill>
                <a:latin typeface="Microsoft Sans Serif"/>
                <a:cs typeface="Microsoft Sans Serif"/>
              </a:rPr>
              <a:t> equipo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Full </a:t>
            </a:r>
            <a:r>
              <a:rPr sz="1000" spc="-25" dirty="0">
                <a:solidFill>
                  <a:srgbClr val="57585B"/>
                </a:solidFill>
                <a:latin typeface="Microsoft Sans Serif"/>
                <a:cs typeface="Microsoft Sans Serif"/>
              </a:rPr>
              <a:t>of </a:t>
            </a:r>
            <a:r>
              <a:rPr sz="1000" spc="-35" dirty="0">
                <a:solidFill>
                  <a:srgbClr val="57585B"/>
                </a:solidFill>
                <a:latin typeface="Microsoft Sans Serif"/>
                <a:cs typeface="Microsoft Sans Serif"/>
              </a:rPr>
              <a:t>Chaat porque </a:t>
            </a:r>
            <a:r>
              <a:rPr sz="1000" spc="-30" dirty="0">
                <a:solidFill>
                  <a:srgbClr val="57585B"/>
                </a:solidFill>
                <a:latin typeface="Microsoft Sans Serif"/>
                <a:cs typeface="Microsoft Sans Serif"/>
              </a:rPr>
              <a:t>el personal </a:t>
            </a:r>
            <a:r>
              <a:rPr sz="1000" spc="-35" dirty="0">
                <a:solidFill>
                  <a:srgbClr val="57585B"/>
                </a:solidFill>
                <a:latin typeface="Microsoft Sans Serif"/>
                <a:cs typeface="Microsoft Sans Serif"/>
              </a:rPr>
              <a:t>de Cuidados </a:t>
            </a:r>
            <a:r>
              <a:rPr sz="1000" spc="-30" dirty="0">
                <a:solidFill>
                  <a:srgbClr val="57585B"/>
                </a:solidFill>
                <a:latin typeface="Microsoft Sans Serif"/>
                <a:cs typeface="Microsoft Sans Serif"/>
              </a:rPr>
              <a:t> Intensivos </a:t>
            </a:r>
            <a:r>
              <a:rPr sz="1000" spc="-20" dirty="0">
                <a:solidFill>
                  <a:srgbClr val="57585B"/>
                </a:solidFill>
                <a:latin typeface="Microsoft Sans Serif"/>
                <a:cs typeface="Microsoft Sans Serif"/>
              </a:rPr>
              <a:t>salía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su turno exhausto pero con </a:t>
            </a:r>
            <a:r>
              <a:rPr sz="1000" spc="-35" dirty="0">
                <a:solidFill>
                  <a:srgbClr val="57585B"/>
                </a:solidFill>
                <a:latin typeface="Microsoft Sans Serif"/>
                <a:cs typeface="Microsoft Sans Serif"/>
              </a:rPr>
              <a:t>muchas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ganas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disfrutar</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deliciosa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comida</a:t>
            </a:r>
            <a:r>
              <a:rPr sz="1000" spc="-25" dirty="0">
                <a:solidFill>
                  <a:srgbClr val="57585B"/>
                </a:solidFill>
                <a:latin typeface="Microsoft Sans Serif"/>
                <a:cs typeface="Microsoft Sans Serif"/>
              </a:rPr>
              <a:t> caliente.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Sarah</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equipo</a:t>
            </a:r>
            <a:r>
              <a:rPr sz="1000" spc="-30" dirty="0">
                <a:solidFill>
                  <a:srgbClr val="57585B"/>
                </a:solidFill>
                <a:latin typeface="Microsoft Sans Serif"/>
                <a:cs typeface="Microsoft Sans Serif"/>
              </a:rPr>
              <a:t> realizaban</a:t>
            </a:r>
            <a:r>
              <a:rPr sz="1000" spc="-25" dirty="0">
                <a:solidFill>
                  <a:srgbClr val="57585B"/>
                </a:solidFill>
                <a:latin typeface="Microsoft Sans Serif"/>
                <a:cs typeface="Microsoft Sans Serif"/>
              </a:rPr>
              <a:t> visitas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periódicas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 </a:t>
            </a:r>
            <a:r>
              <a:rPr sz="1000" spc="-30" dirty="0">
                <a:solidFill>
                  <a:srgbClr val="57585B"/>
                </a:solidFill>
                <a:latin typeface="Microsoft Sans Serif"/>
                <a:cs typeface="Microsoft Sans Serif"/>
              </a:rPr>
              <a:t> hospitales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establecieron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buena</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relación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 </a:t>
            </a:r>
            <a:r>
              <a:rPr sz="1000" spc="-35" dirty="0">
                <a:solidFill>
                  <a:srgbClr val="57585B"/>
                </a:solidFill>
                <a:latin typeface="Microsoft Sans Serif"/>
                <a:cs typeface="Microsoft Sans Serif"/>
              </a:rPr>
              <a:t>muchos miembros </a:t>
            </a:r>
            <a:r>
              <a:rPr sz="1000" spc="-30" dirty="0">
                <a:solidFill>
                  <a:srgbClr val="57585B"/>
                </a:solidFill>
                <a:latin typeface="Microsoft Sans Serif"/>
                <a:cs typeface="Microsoft Sans Serif"/>
              </a:rPr>
              <a:t>del personal. </a:t>
            </a:r>
            <a:r>
              <a:rPr sz="1000" spc="-40" dirty="0">
                <a:solidFill>
                  <a:srgbClr val="57585B"/>
                </a:solidFill>
                <a:latin typeface="Microsoft Sans Serif"/>
                <a:cs typeface="Microsoft Sans Serif"/>
              </a:rPr>
              <a:t>No </a:t>
            </a:r>
            <a:r>
              <a:rPr sz="1000" spc="-30" dirty="0">
                <a:solidFill>
                  <a:srgbClr val="57585B"/>
                </a:solidFill>
                <a:latin typeface="Microsoft Sans Serif"/>
                <a:cs typeface="Microsoft Sans Serif"/>
              </a:rPr>
              <a:t>solo se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pudo </a:t>
            </a:r>
            <a:r>
              <a:rPr sz="1000" spc="-30" dirty="0">
                <a:solidFill>
                  <a:srgbClr val="57585B"/>
                </a:solidFill>
                <a:latin typeface="Microsoft Sans Serif"/>
                <a:cs typeface="Microsoft Sans Serif"/>
              </a:rPr>
              <a:t> mantener</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empleado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equipo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Full</a:t>
            </a:r>
            <a:r>
              <a:rPr sz="1000" spc="-25" dirty="0">
                <a:solidFill>
                  <a:srgbClr val="57585B"/>
                </a:solidFill>
                <a:latin typeface="Microsoft Sans Serif"/>
                <a:cs typeface="Microsoft Sans Serif"/>
              </a:rPr>
              <a:t> of</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Chaat</a:t>
            </a:r>
            <a:r>
              <a:rPr sz="1000" spc="-30" dirty="0">
                <a:solidFill>
                  <a:srgbClr val="57585B"/>
                </a:solidFill>
                <a:latin typeface="Microsoft Sans Serif"/>
                <a:cs typeface="Microsoft Sans Serif"/>
              </a:rPr>
              <a:t> 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mantener</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negocio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funcionamiento,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también se </a:t>
            </a:r>
            <a:r>
              <a:rPr sz="1000" spc="-25" dirty="0">
                <a:solidFill>
                  <a:srgbClr val="57585B"/>
                </a:solidFill>
                <a:latin typeface="Microsoft Sans Serif"/>
                <a:cs typeface="Microsoft Sans Serif"/>
              </a:rPr>
              <a:t>les </a:t>
            </a:r>
            <a:r>
              <a:rPr sz="1000" spc="-30" dirty="0">
                <a:solidFill>
                  <a:srgbClr val="57585B"/>
                </a:solidFill>
                <a:latin typeface="Microsoft Sans Serif"/>
                <a:cs typeface="Microsoft Sans Serif"/>
              </a:rPr>
              <a:t>dio el propósito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levantarse </a:t>
            </a:r>
            <a:r>
              <a:rPr sz="1000" spc="-35" dirty="0">
                <a:solidFill>
                  <a:srgbClr val="57585B"/>
                </a:solidFill>
                <a:latin typeface="Microsoft Sans Serif"/>
                <a:cs typeface="Microsoft Sans Serif"/>
              </a:rPr>
              <a:t>cada </a:t>
            </a:r>
            <a:r>
              <a:rPr sz="1000" spc="-15" dirty="0">
                <a:solidFill>
                  <a:srgbClr val="57585B"/>
                </a:solidFill>
                <a:latin typeface="Microsoft Sans Serif"/>
                <a:cs typeface="Microsoft Sans Serif"/>
              </a:rPr>
              <a:t>día </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sabiendo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estaban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brindando</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una</a:t>
            </a:r>
            <a:r>
              <a:rPr sz="1000" spc="229"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fuente</a:t>
            </a:r>
            <a:r>
              <a:rPr sz="1000" spc="2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consuelo</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muy</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necesaria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a:t>
            </a:r>
            <a:r>
              <a:rPr sz="1000" spc="-30" dirty="0">
                <a:solidFill>
                  <a:srgbClr val="57585B"/>
                </a:solidFill>
                <a:latin typeface="Microsoft Sans Serif"/>
                <a:cs typeface="Microsoft Sans Serif"/>
              </a:rPr>
              <a:t> impulso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energía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trabajadores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primera</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línea</a:t>
            </a:r>
            <a:endParaRPr sz="1000">
              <a:latin typeface="Microsoft Sans Serif"/>
              <a:cs typeface="Microsoft Sans Serif"/>
            </a:endParaRPr>
          </a:p>
        </p:txBody>
      </p:sp>
      <p:sp>
        <p:nvSpPr>
          <p:cNvPr id="3" name="object 3"/>
          <p:cNvSpPr txBox="1"/>
          <p:nvPr/>
        </p:nvSpPr>
        <p:spPr>
          <a:xfrm>
            <a:off x="4099943" y="4867782"/>
            <a:ext cx="3023235" cy="217551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algn="just">
              <a:lnSpc>
                <a:spcPts val="1185"/>
              </a:lnSpc>
            </a:pPr>
            <a:r>
              <a:rPr sz="1000" spc="-35" dirty="0">
                <a:solidFill>
                  <a:srgbClr val="57585B"/>
                </a:solidFill>
                <a:latin typeface="Microsoft Sans Serif"/>
                <a:cs typeface="Microsoft Sans Serif"/>
              </a:rPr>
              <a:t>Cuando</a:t>
            </a:r>
            <a:r>
              <a:rPr sz="1000" spc="34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Sarah</a:t>
            </a:r>
            <a:r>
              <a:rPr sz="1000" spc="355" dirty="0">
                <a:solidFill>
                  <a:srgbClr val="57585B"/>
                </a:solidFill>
                <a:latin typeface="Microsoft Sans Serif"/>
                <a:cs typeface="Microsoft Sans Serif"/>
              </a:rPr>
              <a:t> </a:t>
            </a:r>
            <a:r>
              <a:rPr sz="1000" spc="-25" dirty="0">
                <a:solidFill>
                  <a:srgbClr val="57585B"/>
                </a:solidFill>
                <a:latin typeface="Microsoft Sans Serif"/>
                <a:cs typeface="Microsoft Sans Serif"/>
              </a:rPr>
              <a:t>tuvo</a:t>
            </a:r>
            <a:r>
              <a:rPr sz="1000" spc="34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350" dirty="0">
                <a:solidFill>
                  <a:srgbClr val="57585B"/>
                </a:solidFill>
                <a:latin typeface="Microsoft Sans Serif"/>
                <a:cs typeface="Microsoft Sans Serif"/>
              </a:rPr>
              <a:t> </a:t>
            </a:r>
            <a:r>
              <a:rPr sz="1000" spc="-30" dirty="0">
                <a:solidFill>
                  <a:srgbClr val="57585B"/>
                </a:solidFill>
                <a:latin typeface="Microsoft Sans Serif"/>
                <a:cs typeface="Microsoft Sans Serif"/>
              </a:rPr>
              <a:t>oportunidad</a:t>
            </a:r>
            <a:r>
              <a:rPr sz="1000" spc="34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50" dirty="0">
                <a:solidFill>
                  <a:srgbClr val="57585B"/>
                </a:solidFill>
                <a:latin typeface="Microsoft Sans Serif"/>
                <a:cs typeface="Microsoft Sans Serif"/>
              </a:rPr>
              <a:t> </a:t>
            </a:r>
            <a:r>
              <a:rPr sz="1000" spc="-25" dirty="0">
                <a:solidFill>
                  <a:srgbClr val="57585B"/>
                </a:solidFill>
                <a:latin typeface="Microsoft Sans Serif"/>
                <a:cs typeface="Microsoft Sans Serif"/>
              </a:rPr>
              <a:t>trabajar</a:t>
            </a:r>
            <a:r>
              <a:rPr sz="1000" spc="34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endParaRPr sz="1000">
              <a:latin typeface="Microsoft Sans Serif"/>
              <a:cs typeface="Microsoft Sans Serif"/>
            </a:endParaRPr>
          </a:p>
          <a:p>
            <a:pPr marL="12697" marR="5077" algn="just">
              <a:lnSpc>
                <a:spcPct val="99400"/>
              </a:lnSpc>
              <a:spcBef>
                <a:spcPts val="5"/>
              </a:spcBef>
            </a:pPr>
            <a:r>
              <a:rPr sz="1000" spc="-35" dirty="0">
                <a:solidFill>
                  <a:srgbClr val="57585B"/>
                </a:solidFill>
                <a:latin typeface="Microsoft Sans Serif"/>
                <a:cs typeface="Microsoft Sans Serif"/>
              </a:rPr>
              <a:t>Comidas</a:t>
            </a:r>
            <a:r>
              <a:rPr sz="1000" spc="-30" dirty="0">
                <a:solidFill>
                  <a:srgbClr val="57585B"/>
                </a:solidFill>
                <a:latin typeface="Microsoft Sans Serif"/>
                <a:cs typeface="Microsoft Sans Serif"/>
              </a:rPr>
              <a:t> 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NHS,</a:t>
            </a:r>
            <a:r>
              <a:rPr sz="1000" spc="-30" dirty="0">
                <a:solidFill>
                  <a:srgbClr val="57585B"/>
                </a:solidFill>
                <a:latin typeface="Microsoft Sans Serif"/>
                <a:cs typeface="Microsoft Sans Serif"/>
              </a:rPr>
              <a:t> su</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preocupación</a:t>
            </a:r>
            <a:r>
              <a:rPr sz="1000" spc="-25" dirty="0">
                <a:solidFill>
                  <a:srgbClr val="57585B"/>
                </a:solidFill>
                <a:latin typeface="Microsoft Sans Serif"/>
                <a:cs typeface="Microsoft Sans Serif"/>
              </a:rPr>
              <a:t> inicial</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a:t>
            </a:r>
            <a:r>
              <a:rPr sz="1000" spc="-25" dirty="0">
                <a:solidFill>
                  <a:srgbClr val="57585B"/>
                </a:solidFill>
                <a:latin typeface="Microsoft Sans Serif"/>
                <a:cs typeface="Microsoft Sans Serif"/>
              </a:rPr>
              <a:t> si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querrían </a:t>
            </a:r>
            <a:r>
              <a:rPr sz="1000" spc="-35" dirty="0">
                <a:solidFill>
                  <a:srgbClr val="57585B"/>
                </a:solidFill>
                <a:latin typeface="Microsoft Sans Serif"/>
                <a:cs typeface="Microsoft Sans Serif"/>
              </a:rPr>
              <a:t>Chaat</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o</a:t>
            </a:r>
            <a:r>
              <a:rPr sz="1000" spc="-30" dirty="0">
                <a:solidFill>
                  <a:srgbClr val="57585B"/>
                </a:solidFill>
                <a:latin typeface="Microsoft Sans Serif"/>
                <a:cs typeface="Microsoft Sans Serif"/>
              </a:rPr>
              <a:t> algo completamente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diferente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 </a:t>
            </a:r>
            <a:r>
              <a:rPr sz="1000" spc="-30" dirty="0">
                <a:solidFill>
                  <a:srgbClr val="57585B"/>
                </a:solidFill>
                <a:latin typeface="Microsoft Sans Serif"/>
                <a:cs typeface="Microsoft Sans Serif"/>
              </a:rPr>
              <a:t> salchichas y puré tradicionales, por ejemplo. </a:t>
            </a:r>
            <a:r>
              <a:rPr sz="1000" spc="-40" dirty="0">
                <a:solidFill>
                  <a:srgbClr val="57585B"/>
                </a:solidFill>
                <a:latin typeface="Microsoft Sans Serif"/>
                <a:cs typeface="Microsoft Sans Serif"/>
              </a:rPr>
              <a:t>De </a:t>
            </a:r>
            <a:r>
              <a:rPr sz="1000" spc="-30" dirty="0">
                <a:solidFill>
                  <a:srgbClr val="57585B"/>
                </a:solidFill>
                <a:latin typeface="Microsoft Sans Serif"/>
                <a:cs typeface="Microsoft Sans Serif"/>
              </a:rPr>
              <a:t>hecho, </a:t>
            </a:r>
            <a:r>
              <a:rPr sz="1000" spc="-25" dirty="0">
                <a:solidFill>
                  <a:srgbClr val="57585B"/>
                </a:solidFill>
                <a:latin typeface="Microsoft Sans Serif"/>
                <a:cs typeface="Microsoft Sans Serif"/>
              </a:rPr>
              <a:t> querían </a:t>
            </a:r>
            <a:r>
              <a:rPr sz="1000" spc="-30" dirty="0">
                <a:solidFill>
                  <a:srgbClr val="57585B"/>
                </a:solidFill>
                <a:latin typeface="Microsoft Sans Serif"/>
                <a:cs typeface="Microsoft Sans Serif"/>
              </a:rPr>
              <a:t>el </a:t>
            </a:r>
            <a:r>
              <a:rPr sz="1000" spc="-35" dirty="0">
                <a:solidFill>
                  <a:srgbClr val="57585B"/>
                </a:solidFill>
                <a:latin typeface="Microsoft Sans Serif"/>
                <a:cs typeface="Microsoft Sans Serif"/>
              </a:rPr>
              <a:t>menú Chaat </a:t>
            </a:r>
            <a:r>
              <a:rPr sz="1000" spc="-30" dirty="0">
                <a:solidFill>
                  <a:srgbClr val="57585B"/>
                </a:solidFill>
                <a:latin typeface="Microsoft Sans Serif"/>
                <a:cs typeface="Microsoft Sans Serif"/>
              </a:rPr>
              <a:t>porque era </a:t>
            </a:r>
            <a:r>
              <a:rPr sz="1000" spc="-25" dirty="0">
                <a:solidFill>
                  <a:srgbClr val="57585B"/>
                </a:solidFill>
                <a:latin typeface="Microsoft Sans Serif"/>
                <a:cs typeface="Microsoft Sans Serif"/>
              </a:rPr>
              <a:t>lo </a:t>
            </a:r>
            <a:r>
              <a:rPr sz="1000" spc="-30" dirty="0">
                <a:solidFill>
                  <a:srgbClr val="57585B"/>
                </a:solidFill>
                <a:latin typeface="Microsoft Sans Serif"/>
                <a:cs typeface="Microsoft Sans Serif"/>
              </a:rPr>
              <a:t>último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comida </a:t>
            </a:r>
            <a:r>
              <a:rPr sz="1000" spc="-25" dirty="0">
                <a:solidFill>
                  <a:srgbClr val="57585B"/>
                </a:solidFill>
                <a:latin typeface="Microsoft Sans Serif"/>
                <a:cs typeface="Microsoft Sans Serif"/>
              </a:rPr>
              <a:t> reconfortante: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saludable,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hogareña</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nutritiva,</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 combina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carne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muchas</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verduras.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objetivo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era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evitar </a:t>
            </a:r>
            <a:r>
              <a:rPr sz="1000" spc="-35" dirty="0">
                <a:solidFill>
                  <a:srgbClr val="57585B"/>
                </a:solidFill>
                <a:latin typeface="Microsoft Sans Serif"/>
                <a:cs typeface="Microsoft Sans Serif"/>
              </a:rPr>
              <a:t>que </a:t>
            </a:r>
            <a:r>
              <a:rPr sz="1000" spc="-2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trabajadores clave </a:t>
            </a:r>
            <a:r>
              <a:rPr sz="1000" spc="-25" dirty="0">
                <a:solidFill>
                  <a:srgbClr val="57585B"/>
                </a:solidFill>
                <a:latin typeface="Microsoft Sans Serif"/>
                <a:cs typeface="Microsoft Sans Serif"/>
              </a:rPr>
              <a:t>tuvieran </a:t>
            </a:r>
            <a:r>
              <a:rPr sz="1000" spc="-20" dirty="0">
                <a:solidFill>
                  <a:srgbClr val="57585B"/>
                </a:solidFill>
                <a:latin typeface="Microsoft Sans Serif"/>
                <a:cs typeface="Microsoft Sans Serif"/>
              </a:rPr>
              <a:t>que </a:t>
            </a:r>
            <a:r>
              <a:rPr sz="1000" spc="-25" dirty="0">
                <a:solidFill>
                  <a:srgbClr val="57585B"/>
                </a:solidFill>
                <a:latin typeface="Microsoft Sans Serif"/>
                <a:cs typeface="Microsoft Sans Serif"/>
              </a:rPr>
              <a:t>visitar las </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máquinas expendedoras </a:t>
            </a:r>
            <a:r>
              <a:rPr sz="1000" spc="-30" dirty="0">
                <a:solidFill>
                  <a:srgbClr val="57585B"/>
                </a:solidFill>
                <a:latin typeface="Microsoft Sans Serif"/>
                <a:cs typeface="Microsoft Sans Serif"/>
              </a:rPr>
              <a:t>mientras estaban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servicio 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asegurarse</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tuvieran</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30" dirty="0">
                <a:solidFill>
                  <a:srgbClr val="57585B"/>
                </a:solidFill>
                <a:latin typeface="Microsoft Sans Serif"/>
                <a:cs typeface="Microsoft Sans Serif"/>
              </a:rPr>
              <a:t> </a:t>
            </a:r>
            <a:r>
              <a:rPr sz="1000" spc="-20" dirty="0">
                <a:solidFill>
                  <a:srgbClr val="57585B"/>
                </a:solidFill>
                <a:latin typeface="Microsoft Sans Serif"/>
                <a:cs typeface="Microsoft Sans Serif"/>
              </a:rPr>
              <a:t>ir</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casa</a:t>
            </a:r>
            <a:r>
              <a:rPr sz="1000" spc="12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después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un </a:t>
            </a:r>
            <a:r>
              <a:rPr sz="1000" spc="-30" dirty="0">
                <a:solidFill>
                  <a:srgbClr val="57585B"/>
                </a:solidFill>
                <a:latin typeface="Microsoft Sans Serif"/>
                <a:cs typeface="Microsoft Sans Serif"/>
              </a:rPr>
              <a:t>turno largo </a:t>
            </a:r>
            <a:r>
              <a:rPr sz="1000" spc="-35" dirty="0">
                <a:solidFill>
                  <a:srgbClr val="57585B"/>
                </a:solidFill>
                <a:latin typeface="Microsoft Sans Serif"/>
                <a:cs typeface="Microsoft Sans Serif"/>
              </a:rPr>
              <a:t>de 16 </a:t>
            </a:r>
            <a:r>
              <a:rPr sz="1000" spc="-30" dirty="0">
                <a:solidFill>
                  <a:srgbClr val="57585B"/>
                </a:solidFill>
                <a:latin typeface="Microsoft Sans Serif"/>
                <a:cs typeface="Microsoft Sans Serif"/>
              </a:rPr>
              <a:t>horas para cocinar su propia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comida </a:t>
            </a:r>
            <a:r>
              <a:rPr sz="1000" spc="-35" dirty="0">
                <a:solidFill>
                  <a:srgbClr val="57585B"/>
                </a:solidFill>
                <a:latin typeface="Microsoft Sans Serif"/>
                <a:cs typeface="Microsoft Sans Serif"/>
              </a:rPr>
              <a:t>en un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momento en </a:t>
            </a:r>
            <a:r>
              <a:rPr sz="1000" spc="-30" dirty="0">
                <a:solidFill>
                  <a:srgbClr val="57585B"/>
                </a:solidFill>
                <a:latin typeface="Microsoft Sans Serif"/>
                <a:cs typeface="Microsoft Sans Serif"/>
              </a:rPr>
              <a:t>el </a:t>
            </a: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muchos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30" dirty="0">
                <a:solidFill>
                  <a:srgbClr val="57585B"/>
                </a:solidFill>
                <a:latin typeface="Microsoft Sans Serif"/>
                <a:cs typeface="Microsoft Sans Serif"/>
              </a:rPr>
              <a:t> </a:t>
            </a:r>
            <a:r>
              <a:rPr sz="1000" spc="-20" dirty="0">
                <a:solidFill>
                  <a:srgbClr val="57585B"/>
                </a:solidFill>
                <a:latin typeface="Microsoft Sans Serif"/>
                <a:cs typeface="Microsoft Sans Serif"/>
              </a:rPr>
              <a:t>tenían </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tiempo</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ir</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comprar</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alimentos.</a:t>
            </a:r>
            <a:endParaRPr sz="1000">
              <a:latin typeface="Microsoft Sans Serif"/>
              <a:cs typeface="Microsoft Sans Serif"/>
            </a:endParaRPr>
          </a:p>
        </p:txBody>
      </p:sp>
      <p:sp>
        <p:nvSpPr>
          <p:cNvPr id="4" name="object 4"/>
          <p:cNvSpPr txBox="1"/>
          <p:nvPr/>
        </p:nvSpPr>
        <p:spPr>
          <a:xfrm>
            <a:off x="4099943" y="7179947"/>
            <a:ext cx="3021965" cy="142176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Ética</a:t>
            </a:r>
            <a:endParaRPr sz="1200">
              <a:latin typeface="Microsoft Sans Serif"/>
              <a:cs typeface="Microsoft Sans Serif"/>
            </a:endParaRPr>
          </a:p>
          <a:p>
            <a:pPr marL="12697" marR="5077">
              <a:lnSpc>
                <a:spcPts val="1190"/>
              </a:lnSpc>
              <a:spcBef>
                <a:spcPts val="30"/>
              </a:spcBef>
            </a:pPr>
            <a:r>
              <a:rPr sz="1000" spc="-40" dirty="0">
                <a:solidFill>
                  <a:srgbClr val="57585B"/>
                </a:solidFill>
                <a:latin typeface="Microsoft Sans Serif"/>
                <a:cs typeface="Microsoft Sans Serif"/>
              </a:rPr>
              <a:t>A</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través</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del</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éxito</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Full</a:t>
            </a:r>
            <a:r>
              <a:rPr sz="1000" spc="70" dirty="0">
                <a:solidFill>
                  <a:srgbClr val="57585B"/>
                </a:solidFill>
                <a:latin typeface="Microsoft Sans Serif"/>
                <a:cs typeface="Microsoft Sans Serif"/>
              </a:rPr>
              <a:t> </a:t>
            </a:r>
            <a:r>
              <a:rPr sz="1000" spc="-25" dirty="0">
                <a:solidFill>
                  <a:srgbClr val="57585B"/>
                </a:solidFill>
                <a:latin typeface="Microsoft Sans Serif"/>
                <a:cs typeface="Microsoft Sans Serif"/>
              </a:rPr>
              <a:t>of</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Chaat,</a:t>
            </a:r>
            <a:r>
              <a:rPr sz="1000" spc="8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Sarah</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apoyó</a:t>
            </a:r>
            <a:r>
              <a:rPr sz="1000" spc="7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6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comunidad</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varias</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formas;</a:t>
            </a:r>
            <a:endParaRPr sz="1000">
              <a:latin typeface="Microsoft Sans Serif"/>
              <a:cs typeface="Microsoft Sans Serif"/>
            </a:endParaRPr>
          </a:p>
          <a:p>
            <a:pPr marL="12697" marR="10157">
              <a:lnSpc>
                <a:spcPts val="1190"/>
              </a:lnSpc>
              <a:spcBef>
                <a:spcPts val="10"/>
              </a:spcBef>
              <a:buChar char="•"/>
              <a:tabLst>
                <a:tab pos="130136" algn="l"/>
              </a:tabLst>
            </a:pPr>
            <a:r>
              <a:rPr sz="1000" spc="-30" dirty="0">
                <a:solidFill>
                  <a:srgbClr val="57585B"/>
                </a:solidFill>
                <a:latin typeface="Microsoft Sans Serif"/>
                <a:cs typeface="Microsoft Sans Serif"/>
              </a:rPr>
              <a:t>Asegurándose</a:t>
            </a:r>
            <a:r>
              <a:rPr sz="1000" spc="8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9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8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9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trabajadores</a:t>
            </a:r>
            <a:r>
              <a:rPr sz="1000" spc="9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esenciales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reciban</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nutritiva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a:t>
            </a:r>
            <a:r>
              <a:rPr sz="1000" dirty="0">
                <a:solidFill>
                  <a:srgbClr val="57585B"/>
                </a:solidFill>
                <a:latin typeface="Microsoft Sans Serif"/>
                <a:cs typeface="Microsoft Sans Serif"/>
              </a:rPr>
              <a:t> </a:t>
            </a:r>
            <a:r>
              <a:rPr sz="1000" spc="-10" dirty="0">
                <a:solidFill>
                  <a:srgbClr val="57585B"/>
                </a:solidFill>
                <a:latin typeface="Microsoft Sans Serif"/>
                <a:cs typeface="Microsoft Sans Serif"/>
              </a:rPr>
              <a:t>día.</a:t>
            </a:r>
            <a:endParaRPr sz="1000">
              <a:latin typeface="Microsoft Sans Serif"/>
              <a:cs typeface="Microsoft Sans Serif"/>
            </a:endParaRPr>
          </a:p>
          <a:p>
            <a:pPr marL="12697" marR="6982">
              <a:lnSpc>
                <a:spcPts val="1190"/>
              </a:lnSpc>
              <a:spcBef>
                <a:spcPts val="25"/>
              </a:spcBef>
              <a:buChar char="•"/>
              <a:tabLst>
                <a:tab pos="173939" algn="l"/>
              </a:tabLst>
            </a:pPr>
            <a:r>
              <a:rPr sz="1000" spc="-30" dirty="0">
                <a:solidFill>
                  <a:srgbClr val="57585B"/>
                </a:solidFill>
                <a:latin typeface="Microsoft Sans Serif"/>
                <a:cs typeface="Microsoft Sans Serif"/>
              </a:rPr>
              <a:t>Manteniendo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trabajadores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empleados</a:t>
            </a:r>
            <a:r>
              <a:rPr sz="1000" spc="-30" dirty="0">
                <a:solidFill>
                  <a:srgbClr val="57585B"/>
                </a:solidFill>
                <a:latin typeface="Microsoft Sans Serif"/>
                <a:cs typeface="Microsoft Sans Serif"/>
              </a:rPr>
              <a:t> y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dándoles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un</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propósito</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durante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tiempos</a:t>
            </a:r>
            <a:r>
              <a:rPr sz="1000" dirty="0">
                <a:solidFill>
                  <a:srgbClr val="57585B"/>
                </a:solidFill>
                <a:latin typeface="Microsoft Sans Serif"/>
                <a:cs typeface="Microsoft Sans Serif"/>
              </a:rPr>
              <a:t> </a:t>
            </a:r>
            <a:r>
              <a:rPr sz="1000" spc="-20" dirty="0">
                <a:solidFill>
                  <a:srgbClr val="57585B"/>
                </a:solidFill>
                <a:latin typeface="Microsoft Sans Serif"/>
                <a:cs typeface="Microsoft Sans Serif"/>
              </a:rPr>
              <a:t>difíciles.</a:t>
            </a:r>
            <a:endParaRPr sz="1000">
              <a:latin typeface="Microsoft Sans Serif"/>
              <a:cs typeface="Microsoft Sans Serif"/>
            </a:endParaRPr>
          </a:p>
          <a:p>
            <a:pPr marL="12697" marR="7620">
              <a:lnSpc>
                <a:spcPts val="1190"/>
              </a:lnSpc>
              <a:spcBef>
                <a:spcPts val="20"/>
              </a:spcBef>
              <a:buChar char="•"/>
              <a:tabLst>
                <a:tab pos="175844" algn="l"/>
              </a:tabLst>
            </a:pPr>
            <a:r>
              <a:rPr sz="1000" spc="-35" dirty="0">
                <a:solidFill>
                  <a:srgbClr val="57585B"/>
                </a:solidFill>
                <a:latin typeface="Microsoft Sans Serif"/>
                <a:cs typeface="Microsoft Sans Serif"/>
              </a:rPr>
              <a:t>Apoyando</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miembros</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04"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comunidad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proporcionándoles</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comidas</a:t>
            </a:r>
            <a:r>
              <a:rPr sz="1000" spc="-10" dirty="0">
                <a:solidFill>
                  <a:srgbClr val="57585B"/>
                </a:solidFill>
                <a:latin typeface="Microsoft Sans Serif"/>
                <a:cs typeface="Microsoft Sans Serif"/>
              </a:rPr>
              <a:t> </a:t>
            </a:r>
            <a:r>
              <a:rPr sz="1000" spc="-20" dirty="0">
                <a:solidFill>
                  <a:srgbClr val="57585B"/>
                </a:solidFill>
                <a:latin typeface="Microsoft Sans Serif"/>
                <a:cs typeface="Microsoft Sans Serif"/>
              </a:rPr>
              <a:t>nutritivas.</a:t>
            </a:r>
            <a:endParaRPr sz="1000">
              <a:latin typeface="Microsoft Sans Serif"/>
              <a:cs typeface="Microsoft Sans Serif"/>
            </a:endParaRPr>
          </a:p>
        </p:txBody>
      </p:sp>
      <p:sp>
        <p:nvSpPr>
          <p:cNvPr id="5" name="object 5"/>
          <p:cNvSpPr/>
          <p:nvPr/>
        </p:nvSpPr>
        <p:spPr>
          <a:xfrm>
            <a:off x="7149468" y="10374832"/>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6" name="object 6"/>
          <p:cNvGrpSpPr/>
          <p:nvPr/>
        </p:nvGrpSpPr>
        <p:grpSpPr>
          <a:xfrm>
            <a:off x="3" y="9462975"/>
            <a:ext cx="2784475" cy="1231265"/>
            <a:chOff x="0" y="9462972"/>
            <a:chExt cx="2784475" cy="1231265"/>
          </a:xfrm>
        </p:grpSpPr>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198120" y="10368482"/>
              <a:ext cx="153035" cy="131445"/>
            </a:xfrm>
            <a:prstGeom prst="rect">
              <a:avLst/>
            </a:prstGeom>
          </p:spPr>
        </p:pic>
        <p:sp>
          <p:nvSpPr>
            <p:cNvPr id="8" name="object 8"/>
            <p:cNvSpPr/>
            <p:nvPr/>
          </p:nvSpPr>
          <p:spPr>
            <a:xfrm>
              <a:off x="132714" y="10435157"/>
              <a:ext cx="248285" cy="259079"/>
            </a:xfrm>
            <a:custGeom>
              <a:avLst/>
              <a:gdLst/>
              <a:ahLst/>
              <a:cxnLst/>
              <a:rect l="l" t="t" r="r" b="b"/>
              <a:pathLst>
                <a:path w="248285" h="259079">
                  <a:moveTo>
                    <a:pt x="19050" y="76200"/>
                  </a:moveTo>
                  <a:lnTo>
                    <a:pt x="7620" y="80010"/>
                  </a:lnTo>
                  <a:lnTo>
                    <a:pt x="635" y="88265"/>
                  </a:lnTo>
                  <a:lnTo>
                    <a:pt x="0" y="100965"/>
                  </a:lnTo>
                  <a:lnTo>
                    <a:pt x="30759" y="258749"/>
                  </a:lnTo>
                  <a:lnTo>
                    <a:pt x="208057" y="258749"/>
                  </a:lnTo>
                  <a:lnTo>
                    <a:pt x="210185" y="257177"/>
                  </a:lnTo>
                  <a:lnTo>
                    <a:pt x="229870" y="238127"/>
                  </a:lnTo>
                  <a:lnTo>
                    <a:pt x="241935" y="219077"/>
                  </a:lnTo>
                  <a:lnTo>
                    <a:pt x="248285" y="199392"/>
                  </a:lnTo>
                  <a:lnTo>
                    <a:pt x="247650" y="180342"/>
                  </a:lnTo>
                  <a:lnTo>
                    <a:pt x="240665" y="167642"/>
                  </a:lnTo>
                  <a:lnTo>
                    <a:pt x="231140" y="158752"/>
                  </a:lnTo>
                  <a:lnTo>
                    <a:pt x="222250" y="153671"/>
                  </a:lnTo>
                  <a:lnTo>
                    <a:pt x="219075" y="152402"/>
                  </a:lnTo>
                  <a:lnTo>
                    <a:pt x="216535" y="149861"/>
                  </a:lnTo>
                  <a:lnTo>
                    <a:pt x="188595" y="123190"/>
                  </a:lnTo>
                  <a:lnTo>
                    <a:pt x="65405" y="123190"/>
                  </a:lnTo>
                  <a:lnTo>
                    <a:pt x="55880" y="119380"/>
                  </a:lnTo>
                  <a:lnTo>
                    <a:pt x="53340" y="116840"/>
                  </a:lnTo>
                  <a:lnTo>
                    <a:pt x="46355" y="94615"/>
                  </a:lnTo>
                  <a:lnTo>
                    <a:pt x="44450" y="85725"/>
                  </a:lnTo>
                  <a:lnTo>
                    <a:pt x="38100" y="80645"/>
                  </a:lnTo>
                  <a:lnTo>
                    <a:pt x="31115" y="78105"/>
                  </a:lnTo>
                  <a:lnTo>
                    <a:pt x="19050" y="76200"/>
                  </a:lnTo>
                  <a:close/>
                </a:path>
                <a:path w="248285" h="259079">
                  <a:moveTo>
                    <a:pt x="132080" y="0"/>
                  </a:moveTo>
                  <a:lnTo>
                    <a:pt x="123825" y="1270"/>
                  </a:lnTo>
                  <a:lnTo>
                    <a:pt x="116205" y="5715"/>
                  </a:lnTo>
                  <a:lnTo>
                    <a:pt x="111125" y="13335"/>
                  </a:lnTo>
                  <a:lnTo>
                    <a:pt x="71755" y="121285"/>
                  </a:lnTo>
                  <a:lnTo>
                    <a:pt x="65405" y="123190"/>
                  </a:lnTo>
                  <a:lnTo>
                    <a:pt x="188595" y="123190"/>
                  </a:lnTo>
                  <a:lnTo>
                    <a:pt x="177800" y="121920"/>
                  </a:lnTo>
                  <a:lnTo>
                    <a:pt x="177165" y="121920"/>
                  </a:lnTo>
                  <a:lnTo>
                    <a:pt x="175895" y="120650"/>
                  </a:lnTo>
                  <a:lnTo>
                    <a:pt x="175895" y="119380"/>
                  </a:lnTo>
                  <a:lnTo>
                    <a:pt x="172085" y="110490"/>
                  </a:lnTo>
                  <a:lnTo>
                    <a:pt x="139065" y="92710"/>
                  </a:lnTo>
                  <a:lnTo>
                    <a:pt x="136525" y="91440"/>
                  </a:lnTo>
                  <a:lnTo>
                    <a:pt x="135255" y="89535"/>
                  </a:lnTo>
                  <a:lnTo>
                    <a:pt x="156845" y="29845"/>
                  </a:lnTo>
                  <a:lnTo>
                    <a:pt x="157480" y="20955"/>
                  </a:lnTo>
                  <a:lnTo>
                    <a:pt x="154940" y="12700"/>
                  </a:lnTo>
                  <a:lnTo>
                    <a:pt x="149225" y="6350"/>
                  </a:lnTo>
                  <a:lnTo>
                    <a:pt x="140970" y="1905"/>
                  </a:lnTo>
                  <a:lnTo>
                    <a:pt x="132080" y="0"/>
                  </a:lnTo>
                  <a:close/>
                </a:path>
              </a:pathLst>
            </a:custGeom>
            <a:solidFill>
              <a:srgbClr val="CC912F"/>
            </a:solidFill>
          </p:spPr>
          <p:txBody>
            <a:bodyPr wrap="square" lIns="0" tIns="0" rIns="0" bIns="0" rtlCol="0"/>
            <a:lstStyle/>
            <a:p>
              <a:endParaRPr/>
            </a:p>
          </p:txBody>
        </p:sp>
        <p:sp>
          <p:nvSpPr>
            <p:cNvPr id="9" name="object 9"/>
            <p:cNvSpPr/>
            <p:nvPr/>
          </p:nvSpPr>
          <p:spPr>
            <a:xfrm>
              <a:off x="0" y="9462972"/>
              <a:ext cx="2784475" cy="1231265"/>
            </a:xfrm>
            <a:custGeom>
              <a:avLst/>
              <a:gdLst/>
              <a:ahLst/>
              <a:cxnLst/>
              <a:rect l="l" t="t" r="r" b="b"/>
              <a:pathLst>
                <a:path w="2784475" h="1231265">
                  <a:moveTo>
                    <a:pt x="2783840" y="20319"/>
                  </a:moveTo>
                  <a:lnTo>
                    <a:pt x="951865" y="20319"/>
                  </a:lnTo>
                  <a:lnTo>
                    <a:pt x="2762885" y="27304"/>
                  </a:lnTo>
                  <a:lnTo>
                    <a:pt x="2760345" y="51434"/>
                  </a:lnTo>
                  <a:lnTo>
                    <a:pt x="2748280" y="137159"/>
                  </a:lnTo>
                  <a:lnTo>
                    <a:pt x="2738120" y="195579"/>
                  </a:lnTo>
                  <a:lnTo>
                    <a:pt x="2723515" y="262889"/>
                  </a:lnTo>
                  <a:lnTo>
                    <a:pt x="2707640" y="327659"/>
                  </a:lnTo>
                  <a:lnTo>
                    <a:pt x="2690495" y="389889"/>
                  </a:lnTo>
                  <a:lnTo>
                    <a:pt x="2672080" y="448944"/>
                  </a:lnTo>
                  <a:lnTo>
                    <a:pt x="2653030" y="504824"/>
                  </a:lnTo>
                  <a:lnTo>
                    <a:pt x="2633345" y="557529"/>
                  </a:lnTo>
                  <a:lnTo>
                    <a:pt x="2613660" y="606424"/>
                  </a:lnTo>
                  <a:lnTo>
                    <a:pt x="2593975" y="652779"/>
                  </a:lnTo>
                  <a:lnTo>
                    <a:pt x="2574290" y="695324"/>
                  </a:lnTo>
                  <a:lnTo>
                    <a:pt x="2555240" y="734694"/>
                  </a:lnTo>
                  <a:lnTo>
                    <a:pt x="2536825" y="770889"/>
                  </a:lnTo>
                  <a:lnTo>
                    <a:pt x="2493010" y="847724"/>
                  </a:lnTo>
                  <a:lnTo>
                    <a:pt x="2466340" y="891539"/>
                  </a:lnTo>
                  <a:lnTo>
                    <a:pt x="2438400" y="934084"/>
                  </a:lnTo>
                  <a:lnTo>
                    <a:pt x="2409190" y="975359"/>
                  </a:lnTo>
                  <a:lnTo>
                    <a:pt x="2379345" y="1014729"/>
                  </a:lnTo>
                  <a:lnTo>
                    <a:pt x="2348230" y="1053464"/>
                  </a:lnTo>
                  <a:lnTo>
                    <a:pt x="2316480" y="1090929"/>
                  </a:lnTo>
                  <a:lnTo>
                    <a:pt x="2283460" y="1126492"/>
                  </a:lnTo>
                  <a:lnTo>
                    <a:pt x="2249805" y="1161417"/>
                  </a:lnTo>
                  <a:lnTo>
                    <a:pt x="2214880" y="1194437"/>
                  </a:lnTo>
                  <a:lnTo>
                    <a:pt x="2178685" y="1226821"/>
                  </a:lnTo>
                  <a:lnTo>
                    <a:pt x="2173715" y="1230934"/>
                  </a:lnTo>
                  <a:lnTo>
                    <a:pt x="2203746" y="1230934"/>
                  </a:lnTo>
                  <a:lnTo>
                    <a:pt x="2263775" y="1175387"/>
                  </a:lnTo>
                  <a:lnTo>
                    <a:pt x="2298065" y="1140462"/>
                  </a:lnTo>
                  <a:lnTo>
                    <a:pt x="2331720" y="1103629"/>
                  </a:lnTo>
                  <a:lnTo>
                    <a:pt x="2364105" y="1066164"/>
                  </a:lnTo>
                  <a:lnTo>
                    <a:pt x="2395220" y="1026794"/>
                  </a:lnTo>
                  <a:lnTo>
                    <a:pt x="2425700" y="986789"/>
                  </a:lnTo>
                  <a:lnTo>
                    <a:pt x="2454910" y="944879"/>
                  </a:lnTo>
                  <a:lnTo>
                    <a:pt x="2483485" y="901699"/>
                  </a:lnTo>
                  <a:lnTo>
                    <a:pt x="2510790" y="857884"/>
                  </a:lnTo>
                  <a:lnTo>
                    <a:pt x="2536825" y="812164"/>
                  </a:lnTo>
                  <a:lnTo>
                    <a:pt x="2564130" y="761364"/>
                  </a:lnTo>
                  <a:lnTo>
                    <a:pt x="2589530" y="709929"/>
                  </a:lnTo>
                  <a:lnTo>
                    <a:pt x="2613025" y="659764"/>
                  </a:lnTo>
                  <a:lnTo>
                    <a:pt x="2633980" y="609599"/>
                  </a:lnTo>
                  <a:lnTo>
                    <a:pt x="2653665" y="561339"/>
                  </a:lnTo>
                  <a:lnTo>
                    <a:pt x="2670810" y="513714"/>
                  </a:lnTo>
                  <a:lnTo>
                    <a:pt x="2686685" y="467359"/>
                  </a:lnTo>
                  <a:lnTo>
                    <a:pt x="2701290" y="422909"/>
                  </a:lnTo>
                  <a:lnTo>
                    <a:pt x="2713990" y="380364"/>
                  </a:lnTo>
                  <a:lnTo>
                    <a:pt x="2724785" y="339724"/>
                  </a:lnTo>
                  <a:lnTo>
                    <a:pt x="2734945" y="301624"/>
                  </a:lnTo>
                  <a:lnTo>
                    <a:pt x="2760345" y="184149"/>
                  </a:lnTo>
                  <a:lnTo>
                    <a:pt x="2771775" y="115569"/>
                  </a:lnTo>
                  <a:lnTo>
                    <a:pt x="2779395" y="63499"/>
                  </a:lnTo>
                  <a:lnTo>
                    <a:pt x="2782570" y="29844"/>
                  </a:lnTo>
                  <a:lnTo>
                    <a:pt x="2783840" y="20319"/>
                  </a:lnTo>
                  <a:close/>
                </a:path>
                <a:path w="2784475" h="1231265">
                  <a:moveTo>
                    <a:pt x="951230" y="0"/>
                  </a:moveTo>
                  <a:lnTo>
                    <a:pt x="897255" y="1269"/>
                  </a:lnTo>
                  <a:lnTo>
                    <a:pt x="844550" y="3174"/>
                  </a:lnTo>
                  <a:lnTo>
                    <a:pt x="791845" y="6984"/>
                  </a:lnTo>
                  <a:lnTo>
                    <a:pt x="739775" y="12064"/>
                  </a:lnTo>
                  <a:lnTo>
                    <a:pt x="688975" y="18414"/>
                  </a:lnTo>
                  <a:lnTo>
                    <a:pt x="638175" y="25399"/>
                  </a:lnTo>
                  <a:lnTo>
                    <a:pt x="588645" y="34289"/>
                  </a:lnTo>
                  <a:lnTo>
                    <a:pt x="539750" y="44449"/>
                  </a:lnTo>
                  <a:lnTo>
                    <a:pt x="490855" y="55879"/>
                  </a:lnTo>
                  <a:lnTo>
                    <a:pt x="443230" y="67944"/>
                  </a:lnTo>
                  <a:lnTo>
                    <a:pt x="396240" y="81914"/>
                  </a:lnTo>
                  <a:lnTo>
                    <a:pt x="349885" y="97154"/>
                  </a:lnTo>
                  <a:lnTo>
                    <a:pt x="304165" y="113029"/>
                  </a:lnTo>
                  <a:lnTo>
                    <a:pt x="259715" y="130809"/>
                  </a:lnTo>
                  <a:lnTo>
                    <a:pt x="215265" y="149859"/>
                  </a:lnTo>
                  <a:lnTo>
                    <a:pt x="172085" y="169544"/>
                  </a:lnTo>
                  <a:lnTo>
                    <a:pt x="129539" y="191134"/>
                  </a:lnTo>
                  <a:lnTo>
                    <a:pt x="87630" y="213359"/>
                  </a:lnTo>
                  <a:lnTo>
                    <a:pt x="46355" y="237489"/>
                  </a:lnTo>
                  <a:lnTo>
                    <a:pt x="5715" y="262254"/>
                  </a:lnTo>
                  <a:lnTo>
                    <a:pt x="0" y="266699"/>
                  </a:lnTo>
                  <a:lnTo>
                    <a:pt x="0" y="290829"/>
                  </a:lnTo>
                  <a:lnTo>
                    <a:pt x="14604" y="280669"/>
                  </a:lnTo>
                  <a:lnTo>
                    <a:pt x="57150" y="254634"/>
                  </a:lnTo>
                  <a:lnTo>
                    <a:pt x="97790" y="231139"/>
                  </a:lnTo>
                  <a:lnTo>
                    <a:pt x="139065" y="208914"/>
                  </a:lnTo>
                  <a:lnTo>
                    <a:pt x="180975" y="187324"/>
                  </a:lnTo>
                  <a:lnTo>
                    <a:pt x="224154" y="167639"/>
                  </a:lnTo>
                  <a:lnTo>
                    <a:pt x="267335" y="149224"/>
                  </a:lnTo>
                  <a:lnTo>
                    <a:pt x="311785" y="132079"/>
                  </a:lnTo>
                  <a:lnTo>
                    <a:pt x="356870" y="115569"/>
                  </a:lnTo>
                  <a:lnTo>
                    <a:pt x="402590" y="100964"/>
                  </a:lnTo>
                  <a:lnTo>
                    <a:pt x="449580" y="87629"/>
                  </a:lnTo>
                  <a:lnTo>
                    <a:pt x="496570" y="74929"/>
                  </a:lnTo>
                  <a:lnTo>
                    <a:pt x="544195" y="64134"/>
                  </a:lnTo>
                  <a:lnTo>
                    <a:pt x="593090" y="53974"/>
                  </a:lnTo>
                  <a:lnTo>
                    <a:pt x="641985" y="45719"/>
                  </a:lnTo>
                  <a:lnTo>
                    <a:pt x="692150" y="38099"/>
                  </a:lnTo>
                  <a:lnTo>
                    <a:pt x="742950" y="31749"/>
                  </a:lnTo>
                  <a:lnTo>
                    <a:pt x="793750" y="27304"/>
                  </a:lnTo>
                  <a:lnTo>
                    <a:pt x="845819" y="23494"/>
                  </a:lnTo>
                  <a:lnTo>
                    <a:pt x="898525" y="20954"/>
                  </a:lnTo>
                  <a:lnTo>
                    <a:pt x="951865" y="20319"/>
                  </a:lnTo>
                  <a:lnTo>
                    <a:pt x="2783840" y="20319"/>
                  </a:lnTo>
                  <a:lnTo>
                    <a:pt x="2783840" y="17779"/>
                  </a:lnTo>
                  <a:lnTo>
                    <a:pt x="2784475" y="6984"/>
                  </a:lnTo>
                  <a:lnTo>
                    <a:pt x="951230" y="0"/>
                  </a:lnTo>
                  <a:close/>
                </a:path>
              </a:pathLst>
            </a:custGeom>
            <a:solidFill>
              <a:srgbClr val="F5C15B"/>
            </a:solidFill>
          </p:spPr>
          <p:txBody>
            <a:bodyPr wrap="square" lIns="0" tIns="0" rIns="0" bIns="0" rtlCol="0"/>
            <a:lstStyle/>
            <a:p>
              <a:endParaRPr/>
            </a:p>
          </p:txBody>
        </p:sp>
        <p:pic>
          <p:nvPicPr>
            <p:cNvPr id="10" name="object 10"/>
            <p:cNvPicPr/>
            <p:nvPr/>
          </p:nvPicPr>
          <p:blipFill>
            <a:blip r:embed="rId3" cstate="screen">
              <a:extLst>
                <a:ext uri="{28A0092B-C50C-407E-A947-70E740481C1C}">
                  <a14:useLocalDpi xmlns:a14="http://schemas.microsoft.com/office/drawing/2010/main"/>
                </a:ext>
              </a:extLst>
            </a:blip>
            <a:stretch>
              <a:fillRect/>
            </a:stretch>
          </p:blipFill>
          <p:spPr>
            <a:xfrm>
              <a:off x="1636395" y="10069397"/>
              <a:ext cx="144144" cy="144145"/>
            </a:xfrm>
            <a:prstGeom prst="rect">
              <a:avLst/>
            </a:prstGeom>
          </p:spPr>
        </p:pic>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1263014" y="10070032"/>
              <a:ext cx="203834" cy="144145"/>
            </a:xfrm>
            <a:prstGeom prst="rect">
              <a:avLst/>
            </a:prstGeom>
          </p:spPr>
        </p:pic>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739140" y="10066857"/>
              <a:ext cx="78105" cy="155575"/>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972819" y="10070032"/>
              <a:ext cx="172084" cy="161925"/>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456082" y="9790480"/>
              <a:ext cx="2074773" cy="143014"/>
            </a:xfrm>
            <a:prstGeom prst="rect">
              <a:avLst/>
            </a:prstGeom>
          </p:spPr>
        </p:pic>
      </p:grpSp>
      <p:grpSp>
        <p:nvGrpSpPr>
          <p:cNvPr id="15" name="object 15"/>
          <p:cNvGrpSpPr/>
          <p:nvPr/>
        </p:nvGrpSpPr>
        <p:grpSpPr>
          <a:xfrm>
            <a:off x="446405" y="2721739"/>
            <a:ext cx="3322320" cy="2530475"/>
            <a:chOff x="446405" y="2721736"/>
            <a:chExt cx="3322320" cy="2530475"/>
          </a:xfrm>
        </p:grpSpPr>
        <p:sp>
          <p:nvSpPr>
            <p:cNvPr id="16" name="object 16"/>
            <p:cNvSpPr/>
            <p:nvPr/>
          </p:nvSpPr>
          <p:spPr>
            <a:xfrm>
              <a:off x="685165" y="2721736"/>
              <a:ext cx="3083560" cy="2530475"/>
            </a:xfrm>
            <a:custGeom>
              <a:avLst/>
              <a:gdLst/>
              <a:ahLst/>
              <a:cxnLst/>
              <a:rect l="l" t="t" r="r" b="b"/>
              <a:pathLst>
                <a:path w="3083560" h="2530475">
                  <a:moveTo>
                    <a:pt x="2982595" y="0"/>
                  </a:moveTo>
                  <a:lnTo>
                    <a:pt x="100964" y="0"/>
                  </a:lnTo>
                  <a:lnTo>
                    <a:pt x="61594" y="10032"/>
                  </a:lnTo>
                  <a:lnTo>
                    <a:pt x="29844" y="36195"/>
                  </a:lnTo>
                  <a:lnTo>
                    <a:pt x="8254" y="74802"/>
                  </a:lnTo>
                  <a:lnTo>
                    <a:pt x="0" y="122681"/>
                  </a:lnTo>
                  <a:lnTo>
                    <a:pt x="0" y="2407793"/>
                  </a:lnTo>
                  <a:lnTo>
                    <a:pt x="8254" y="2455545"/>
                  </a:lnTo>
                  <a:lnTo>
                    <a:pt x="29844" y="2494153"/>
                  </a:lnTo>
                  <a:lnTo>
                    <a:pt x="61594" y="2520442"/>
                  </a:lnTo>
                  <a:lnTo>
                    <a:pt x="100964" y="2530475"/>
                  </a:lnTo>
                  <a:lnTo>
                    <a:pt x="2982595" y="2530475"/>
                  </a:lnTo>
                  <a:lnTo>
                    <a:pt x="3021965" y="2520442"/>
                  </a:lnTo>
                  <a:lnTo>
                    <a:pt x="3053715" y="2494153"/>
                  </a:lnTo>
                  <a:lnTo>
                    <a:pt x="3075305" y="2455545"/>
                  </a:lnTo>
                  <a:lnTo>
                    <a:pt x="3083560" y="2407793"/>
                  </a:lnTo>
                  <a:lnTo>
                    <a:pt x="3083560" y="122681"/>
                  </a:lnTo>
                  <a:lnTo>
                    <a:pt x="3075305" y="74802"/>
                  </a:lnTo>
                  <a:lnTo>
                    <a:pt x="3053715" y="36195"/>
                  </a:lnTo>
                  <a:lnTo>
                    <a:pt x="3021965" y="10032"/>
                  </a:lnTo>
                  <a:lnTo>
                    <a:pt x="2982595" y="0"/>
                  </a:lnTo>
                  <a:close/>
                </a:path>
              </a:pathLst>
            </a:custGeom>
            <a:solidFill>
              <a:srgbClr val="004448"/>
            </a:solidFill>
          </p:spPr>
          <p:txBody>
            <a:bodyPr wrap="square" lIns="0" tIns="0" rIns="0" bIns="0" rtlCol="0"/>
            <a:lstStyle/>
            <a:p>
              <a:endParaRPr/>
            </a:p>
          </p:txBody>
        </p:sp>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446405" y="2784246"/>
              <a:ext cx="214629" cy="229971"/>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742683" y="2773933"/>
              <a:ext cx="2119515" cy="142875"/>
            </a:xfrm>
            <a:prstGeom prst="rect">
              <a:avLst/>
            </a:prstGeom>
          </p:spPr>
        </p:pic>
      </p:grpSp>
      <p:sp>
        <p:nvSpPr>
          <p:cNvPr id="19" name="object 19"/>
          <p:cNvSpPr txBox="1"/>
          <p:nvPr/>
        </p:nvSpPr>
        <p:spPr>
          <a:xfrm>
            <a:off x="719124" y="2898396"/>
            <a:ext cx="3022600" cy="5430520"/>
          </a:xfrm>
          <a:prstGeom prst="rect">
            <a:avLst/>
          </a:prstGeom>
        </p:spPr>
        <p:txBody>
          <a:bodyPr vert="horz" wrap="square" lIns="0" tIns="12697" rIns="0" bIns="0" rtlCol="0">
            <a:spAutoFit/>
          </a:bodyPr>
          <a:lstStyle/>
          <a:p>
            <a:pPr marL="12697" marR="10792" algn="just">
              <a:lnSpc>
                <a:spcPct val="99400"/>
              </a:lnSpc>
              <a:spcBef>
                <a:spcPts val="100"/>
              </a:spcBef>
            </a:pPr>
            <a:r>
              <a:rPr sz="1000" spc="-10" dirty="0">
                <a:solidFill>
                  <a:srgbClr val="FFFFFF"/>
                </a:solidFill>
                <a:latin typeface="Microsoft Sans Serif"/>
                <a:cs typeface="Microsoft Sans Serif"/>
              </a:rPr>
              <a:t>Full</a:t>
            </a:r>
            <a:r>
              <a:rPr sz="1000" spc="-5" dirty="0">
                <a:solidFill>
                  <a:srgbClr val="FFFFFF"/>
                </a:solidFill>
                <a:latin typeface="Microsoft Sans Serif"/>
                <a:cs typeface="Microsoft Sans Serif"/>
              </a:rPr>
              <a:t> of</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Chaat,</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originalmente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establecido</a:t>
            </a:r>
            <a:r>
              <a:rPr sz="1000" dirty="0">
                <a:solidFill>
                  <a:srgbClr val="FFFFFF"/>
                </a:solidFill>
                <a:latin typeface="Microsoft Sans Serif"/>
                <a:cs typeface="Microsoft Sans Serif"/>
              </a:rPr>
              <a:t> como</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un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proyecto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Street</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Food</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2017,</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debía</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tener</a:t>
            </a:r>
            <a:r>
              <a:rPr sz="1000" dirty="0">
                <a:solidFill>
                  <a:srgbClr val="FFFFFF"/>
                </a:solidFill>
                <a:latin typeface="Microsoft Sans Serif"/>
                <a:cs typeface="Microsoft Sans Serif"/>
              </a:rPr>
              <a:t> su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verano </a:t>
            </a:r>
            <a:r>
              <a:rPr sz="1000" dirty="0">
                <a:solidFill>
                  <a:srgbClr val="FFFFFF"/>
                </a:solidFill>
                <a:latin typeface="Microsoft Sans Serif"/>
                <a:cs typeface="Microsoft Sans Serif"/>
              </a:rPr>
              <a:t>más </a:t>
            </a:r>
            <a:r>
              <a:rPr sz="1000" spc="-5" dirty="0">
                <a:solidFill>
                  <a:srgbClr val="FFFFFF"/>
                </a:solidFill>
                <a:latin typeface="Microsoft Sans Serif"/>
                <a:cs typeface="Microsoft Sans Serif"/>
              </a:rPr>
              <a:t>ajetreado hasta la fecha, </a:t>
            </a:r>
            <a:r>
              <a:rPr sz="1000" spc="-15" dirty="0">
                <a:solidFill>
                  <a:srgbClr val="FFFFFF"/>
                </a:solidFill>
                <a:latin typeface="Microsoft Sans Serif"/>
                <a:cs typeface="Microsoft Sans Serif"/>
              </a:rPr>
              <a:t>ya </a:t>
            </a:r>
            <a:r>
              <a:rPr sz="1000" spc="-5" dirty="0">
                <a:solidFill>
                  <a:srgbClr val="FFFFFF"/>
                </a:solidFill>
                <a:latin typeface="Microsoft Sans Serif"/>
                <a:cs typeface="Microsoft Sans Serif"/>
              </a:rPr>
              <a:t>que </a:t>
            </a:r>
            <a:r>
              <a:rPr sz="1000" dirty="0">
                <a:solidFill>
                  <a:srgbClr val="FFFFFF"/>
                </a:solidFill>
                <a:latin typeface="Microsoft Sans Serif"/>
                <a:cs typeface="Microsoft Sans Serif"/>
              </a:rPr>
              <a:t>se </a:t>
            </a:r>
            <a:r>
              <a:rPr sz="1000" spc="-5" dirty="0">
                <a:solidFill>
                  <a:srgbClr val="FFFFFF"/>
                </a:solidFill>
                <a:latin typeface="Microsoft Sans Serif"/>
                <a:cs typeface="Microsoft Sans Serif"/>
              </a:rPr>
              <a:t>le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había</a:t>
            </a:r>
            <a:r>
              <a:rPr sz="1000" spc="280" dirty="0">
                <a:solidFill>
                  <a:srgbClr val="FFFFFF"/>
                </a:solidFill>
                <a:latin typeface="Microsoft Sans Serif"/>
                <a:cs typeface="Microsoft Sans Serif"/>
              </a:rPr>
              <a:t> </a:t>
            </a:r>
            <a:r>
              <a:rPr sz="1000" spc="-5" dirty="0">
                <a:solidFill>
                  <a:srgbClr val="FFFFFF"/>
                </a:solidFill>
                <a:latin typeface="Microsoft Sans Serif"/>
                <a:cs typeface="Microsoft Sans Serif"/>
              </a:rPr>
              <a:t>seleccionado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5" dirty="0">
                <a:solidFill>
                  <a:srgbClr val="FFFFFF"/>
                </a:solidFill>
                <a:latin typeface="Microsoft Sans Serif"/>
                <a:cs typeface="Microsoft Sans Serif"/>
              </a:rPr>
              <a:t> premios</a:t>
            </a:r>
            <a:r>
              <a:rPr sz="1000" spc="260" dirty="0">
                <a:solidFill>
                  <a:srgbClr val="FFFFFF"/>
                </a:solidFill>
                <a:latin typeface="Microsoft Sans Serif"/>
                <a:cs typeface="Microsoft Sans Serif"/>
              </a:rPr>
              <a:t> </a:t>
            </a:r>
            <a:r>
              <a:rPr sz="1000" spc="-5" dirty="0">
                <a:solidFill>
                  <a:srgbClr val="FFFFFF"/>
                </a:solidFill>
                <a:latin typeface="Microsoft Sans Serif"/>
                <a:cs typeface="Microsoft Sans Serif"/>
              </a:rPr>
              <a:t>European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Street</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Food</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tenía</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mucho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trabajo</a:t>
            </a:r>
            <a:r>
              <a:rPr sz="1000" dirty="0">
                <a:solidFill>
                  <a:srgbClr val="FFFFFF"/>
                </a:solidFill>
                <a:latin typeface="Microsoft Sans Serif"/>
                <a:cs typeface="Microsoft Sans Serif"/>
              </a:rPr>
              <a:t> en</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festivales.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Cuando</a:t>
            </a:r>
            <a:r>
              <a:rPr sz="1000" dirty="0">
                <a:solidFill>
                  <a:srgbClr val="FFFFFF"/>
                </a:solidFill>
                <a:latin typeface="Microsoft Sans Serif"/>
                <a:cs typeface="Microsoft Sans Serif"/>
              </a:rPr>
              <a:t> se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implementaron</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las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restricciones</a:t>
            </a:r>
            <a:r>
              <a:rPr sz="1000" dirty="0">
                <a:solidFill>
                  <a:srgbClr val="FFFFFF"/>
                </a:solidFill>
                <a:latin typeface="Microsoft Sans Serif"/>
                <a:cs typeface="Microsoft Sans Serif"/>
              </a:rPr>
              <a:t> de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COVID-19</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se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ordenó</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el</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cierre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todos</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 negocios,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comerciantes ambulantes de alimentos </a:t>
            </a:r>
            <a:r>
              <a:rPr sz="1000" dirty="0">
                <a:solidFill>
                  <a:srgbClr val="FFFFFF"/>
                </a:solidFill>
                <a:latin typeface="Microsoft Sans Serif"/>
                <a:cs typeface="Microsoft Sans Serif"/>
              </a:rPr>
              <a:t> se </a:t>
            </a:r>
            <a:r>
              <a:rPr sz="1000" spc="-5" dirty="0">
                <a:solidFill>
                  <a:srgbClr val="FFFFFF"/>
                </a:solidFill>
                <a:latin typeface="Microsoft Sans Serif"/>
                <a:cs typeface="Microsoft Sans Serif"/>
              </a:rPr>
              <a:t>vieron obligados a </a:t>
            </a:r>
            <a:r>
              <a:rPr sz="1000" dirty="0">
                <a:solidFill>
                  <a:srgbClr val="FFFFFF"/>
                </a:solidFill>
                <a:latin typeface="Microsoft Sans Serif"/>
                <a:cs typeface="Microsoft Sans Serif"/>
              </a:rPr>
              <a:t>cerrar </a:t>
            </a:r>
            <a:r>
              <a:rPr sz="1000" spc="-5" dirty="0">
                <a:solidFill>
                  <a:srgbClr val="FFFFFF"/>
                </a:solidFill>
                <a:latin typeface="Microsoft Sans Serif"/>
                <a:cs typeface="Microsoft Sans Serif"/>
              </a:rPr>
              <a:t>sin apoyo financiero. </a:t>
            </a:r>
            <a:r>
              <a:rPr sz="1000" dirty="0">
                <a:solidFill>
                  <a:srgbClr val="FFFFFF"/>
                </a:solidFill>
                <a:latin typeface="Microsoft Sans Serif"/>
                <a:cs typeface="Microsoft Sans Serif"/>
              </a:rPr>
              <a:t>La </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propietaria Sarah Ventre, encontró una </a:t>
            </a:r>
            <a:r>
              <a:rPr sz="1000" dirty="0">
                <a:solidFill>
                  <a:srgbClr val="FFFFFF"/>
                </a:solidFill>
                <a:latin typeface="Microsoft Sans Serif"/>
                <a:cs typeface="Microsoft Sans Serif"/>
              </a:rPr>
              <a:t>manera </a:t>
            </a:r>
            <a:r>
              <a:rPr sz="1000" spc="-5" dirty="0">
                <a:solidFill>
                  <a:srgbClr val="FFFFFF"/>
                </a:solidFill>
                <a:latin typeface="Microsoft Sans Serif"/>
                <a:cs typeface="Microsoft Sans Serif"/>
              </a:rPr>
              <a:t>de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superar la crisis repartiendo alimentos a </a:t>
            </a:r>
            <a:r>
              <a:rPr sz="1000" spc="-10" dirty="0">
                <a:solidFill>
                  <a:srgbClr val="FFFFFF"/>
                </a:solidFill>
                <a:latin typeface="Microsoft Sans Serif"/>
                <a:cs typeface="Microsoft Sans Serif"/>
              </a:rPr>
              <a:t>los </a:t>
            </a:r>
            <a:r>
              <a:rPr sz="1000" spc="-5" dirty="0">
                <a:solidFill>
                  <a:srgbClr val="FFFFFF"/>
                </a:solidFill>
                <a:latin typeface="Microsoft Sans Serif"/>
                <a:cs typeface="Microsoft Sans Serif"/>
              </a:rPr>
              <a:t>clientes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habituales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y</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participando</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en</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las</a:t>
            </a:r>
            <a:r>
              <a:rPr sz="1000" spc="-5" dirty="0">
                <a:solidFill>
                  <a:srgbClr val="FFFFFF"/>
                </a:solidFill>
                <a:latin typeface="Microsoft Sans Serif"/>
                <a:cs typeface="Microsoft Sans Serif"/>
              </a:rPr>
              <a:t> comidas</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para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trabajadores sanitarios, sirviendo a </a:t>
            </a:r>
            <a:r>
              <a:rPr sz="1000" spc="-10" dirty="0">
                <a:solidFill>
                  <a:srgbClr val="FFFFFF"/>
                </a:solidFill>
                <a:latin typeface="Microsoft Sans Serif"/>
                <a:cs typeface="Microsoft Sans Serif"/>
              </a:rPr>
              <a:t>la </a:t>
            </a:r>
            <a:r>
              <a:rPr sz="1000" spc="-5" dirty="0">
                <a:solidFill>
                  <a:srgbClr val="FFFFFF"/>
                </a:solidFill>
                <a:latin typeface="Microsoft Sans Serif"/>
                <a:cs typeface="Microsoft Sans Serif"/>
              </a:rPr>
              <a:t>comunidad y </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asegurándose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de</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poder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mantener</a:t>
            </a:r>
            <a:r>
              <a:rPr sz="1000" dirty="0">
                <a:solidFill>
                  <a:srgbClr val="FFFFFF"/>
                </a:solidFill>
                <a:latin typeface="Microsoft Sans Serif"/>
                <a:cs typeface="Microsoft Sans Serif"/>
              </a:rPr>
              <a:t> </a:t>
            </a:r>
            <a:r>
              <a:rPr sz="1000" spc="-5" dirty="0">
                <a:solidFill>
                  <a:srgbClr val="FFFFFF"/>
                </a:solidFill>
                <a:latin typeface="Microsoft Sans Serif"/>
                <a:cs typeface="Microsoft Sans Serif"/>
              </a:rPr>
              <a:t>a</a:t>
            </a:r>
            <a:r>
              <a:rPr sz="1000" dirty="0">
                <a:solidFill>
                  <a:srgbClr val="FFFFFF"/>
                </a:solidFill>
                <a:latin typeface="Microsoft Sans Serif"/>
                <a:cs typeface="Microsoft Sans Serif"/>
              </a:rPr>
              <a:t> </a:t>
            </a:r>
            <a:r>
              <a:rPr sz="1000" spc="-10" dirty="0">
                <a:solidFill>
                  <a:srgbClr val="FFFFFF"/>
                </a:solidFill>
                <a:latin typeface="Microsoft Sans Serif"/>
                <a:cs typeface="Microsoft Sans Serif"/>
              </a:rPr>
              <a:t>los</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miembros </a:t>
            </a:r>
            <a:r>
              <a:rPr sz="1000" spc="-254" dirty="0">
                <a:solidFill>
                  <a:srgbClr val="FFFFFF"/>
                </a:solidFill>
                <a:latin typeface="Microsoft Sans Serif"/>
                <a:cs typeface="Microsoft Sans Serif"/>
              </a:rPr>
              <a:t> </a:t>
            </a:r>
            <a:r>
              <a:rPr sz="1000" spc="-5" dirty="0">
                <a:solidFill>
                  <a:srgbClr val="FFFFFF"/>
                </a:solidFill>
                <a:latin typeface="Microsoft Sans Serif"/>
                <a:cs typeface="Microsoft Sans Serif"/>
              </a:rPr>
              <a:t>clave</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del</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personal</a:t>
            </a:r>
            <a:r>
              <a:rPr sz="1000" spc="5" dirty="0">
                <a:solidFill>
                  <a:srgbClr val="FFFFFF"/>
                </a:solidFill>
                <a:latin typeface="Microsoft Sans Serif"/>
                <a:cs typeface="Microsoft Sans Serif"/>
              </a:rPr>
              <a:t> </a:t>
            </a:r>
            <a:r>
              <a:rPr sz="1000" spc="-5" dirty="0">
                <a:solidFill>
                  <a:srgbClr val="FFFFFF"/>
                </a:solidFill>
                <a:latin typeface="Microsoft Sans Serif"/>
                <a:cs typeface="Microsoft Sans Serif"/>
              </a:rPr>
              <a:t>empleados.</a:t>
            </a:r>
            <a:endParaRPr sz="1000">
              <a:latin typeface="Microsoft Sans Serif"/>
              <a:cs typeface="Microsoft Sans Serif"/>
            </a:endParaRPr>
          </a:p>
          <a:p>
            <a:pPr marL="16504" algn="just">
              <a:lnSpc>
                <a:spcPts val="1422"/>
              </a:lnSpc>
              <a:spcBef>
                <a:spcPts val="580"/>
              </a:spcBef>
            </a:pPr>
            <a:r>
              <a:rPr sz="1200" spc="-5" dirty="0">
                <a:solidFill>
                  <a:srgbClr val="004448"/>
                </a:solidFill>
                <a:latin typeface="Microsoft Sans Serif"/>
                <a:cs typeface="Microsoft Sans Serif"/>
              </a:rPr>
              <a:t>Acerca</a:t>
            </a:r>
            <a:r>
              <a:rPr sz="1200" spc="-15"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6504" marR="6982" algn="just">
              <a:lnSpc>
                <a:spcPts val="1190"/>
              </a:lnSpc>
              <a:spcBef>
                <a:spcPts val="35"/>
              </a:spcBef>
            </a:pPr>
            <a:r>
              <a:rPr sz="1000" spc="-60" dirty="0">
                <a:solidFill>
                  <a:srgbClr val="57585B"/>
                </a:solidFill>
                <a:latin typeface="Microsoft Sans Serif"/>
                <a:cs typeface="Microsoft Sans Serif"/>
              </a:rPr>
              <a:t>Sarah </a:t>
            </a:r>
            <a:r>
              <a:rPr sz="1000" spc="-55" dirty="0">
                <a:solidFill>
                  <a:srgbClr val="57585B"/>
                </a:solidFill>
                <a:latin typeface="Microsoft Sans Serif"/>
                <a:cs typeface="Microsoft Sans Serif"/>
              </a:rPr>
              <a:t>Ventre fundó Full </a:t>
            </a:r>
            <a:r>
              <a:rPr sz="1000" spc="-45" dirty="0">
                <a:solidFill>
                  <a:srgbClr val="57585B"/>
                </a:solidFill>
                <a:latin typeface="Microsoft Sans Serif"/>
                <a:cs typeface="Microsoft Sans Serif"/>
              </a:rPr>
              <a:t>of </a:t>
            </a:r>
            <a:r>
              <a:rPr sz="1000" spc="-60" dirty="0">
                <a:solidFill>
                  <a:srgbClr val="57585B"/>
                </a:solidFill>
                <a:latin typeface="Microsoft Sans Serif"/>
                <a:cs typeface="Microsoft Sans Serif"/>
              </a:rPr>
              <a:t>Chaat en </a:t>
            </a:r>
            <a:r>
              <a:rPr sz="1000" spc="-55" dirty="0">
                <a:solidFill>
                  <a:srgbClr val="57585B"/>
                </a:solidFill>
                <a:latin typeface="Microsoft Sans Serif"/>
                <a:cs typeface="Microsoft Sans Serif"/>
              </a:rPr>
              <a:t>febrero </a:t>
            </a:r>
            <a:r>
              <a:rPr sz="1000" spc="-65" dirty="0">
                <a:solidFill>
                  <a:srgbClr val="57585B"/>
                </a:solidFill>
                <a:latin typeface="Microsoft Sans Serif"/>
                <a:cs typeface="Microsoft Sans Serif"/>
              </a:rPr>
              <a:t>de </a:t>
            </a:r>
            <a:r>
              <a:rPr sz="1000" spc="-55" dirty="0">
                <a:solidFill>
                  <a:srgbClr val="57585B"/>
                </a:solidFill>
                <a:latin typeface="Microsoft Sans Serif"/>
                <a:cs typeface="Microsoft Sans Serif"/>
              </a:rPr>
              <a:t>2017. </a:t>
            </a:r>
            <a:r>
              <a:rPr sz="1000" spc="-75" dirty="0">
                <a:solidFill>
                  <a:srgbClr val="57585B"/>
                </a:solidFill>
                <a:latin typeface="Microsoft Sans Serif"/>
                <a:cs typeface="Microsoft Sans Serif"/>
              </a:rPr>
              <a:t>Ya </a:t>
            </a:r>
            <a:r>
              <a:rPr sz="1000" spc="-70" dirty="0">
                <a:solidFill>
                  <a:srgbClr val="57585B"/>
                </a:solidFill>
                <a:latin typeface="Microsoft Sans Serif"/>
                <a:cs typeface="Microsoft Sans Serif"/>
              </a:rPr>
              <a:t> </a:t>
            </a:r>
            <a:r>
              <a:rPr sz="1000" spc="-55" dirty="0">
                <a:solidFill>
                  <a:srgbClr val="57585B"/>
                </a:solidFill>
                <a:latin typeface="Microsoft Sans Serif"/>
                <a:cs typeface="Microsoft Sans Serif"/>
              </a:rPr>
              <a:t>trabajaba</a:t>
            </a:r>
            <a:r>
              <a:rPr sz="1000" spc="-50" dirty="0">
                <a:solidFill>
                  <a:srgbClr val="57585B"/>
                </a:solidFill>
                <a:latin typeface="Microsoft Sans Serif"/>
                <a:cs typeface="Microsoft Sans Serif"/>
              </a:rPr>
              <a:t> </a:t>
            </a:r>
            <a:r>
              <a:rPr sz="1000" spc="-65" dirty="0">
                <a:solidFill>
                  <a:srgbClr val="57585B"/>
                </a:solidFill>
                <a:latin typeface="Microsoft Sans Serif"/>
                <a:cs typeface="Microsoft Sans Serif"/>
              </a:rPr>
              <a:t>en</a:t>
            </a:r>
            <a:r>
              <a:rPr sz="1000" spc="-60" dirty="0">
                <a:solidFill>
                  <a:srgbClr val="57585B"/>
                </a:solidFill>
                <a:latin typeface="Microsoft Sans Serif"/>
                <a:cs typeface="Microsoft Sans Serif"/>
              </a:rPr>
              <a:t> </a:t>
            </a:r>
            <a:r>
              <a:rPr sz="1000" spc="-50" dirty="0">
                <a:solidFill>
                  <a:srgbClr val="57585B"/>
                </a:solidFill>
                <a:latin typeface="Microsoft Sans Serif"/>
                <a:cs typeface="Microsoft Sans Serif"/>
              </a:rPr>
              <a:t>catering</a:t>
            </a:r>
            <a:r>
              <a:rPr sz="1000" spc="-45" dirty="0">
                <a:solidFill>
                  <a:srgbClr val="57585B"/>
                </a:solidFill>
                <a:latin typeface="Microsoft Sans Serif"/>
                <a:cs typeface="Microsoft Sans Serif"/>
              </a:rPr>
              <a:t> </a:t>
            </a:r>
            <a:r>
              <a:rPr sz="1000" spc="-50" dirty="0">
                <a:solidFill>
                  <a:srgbClr val="57585B"/>
                </a:solidFill>
                <a:latin typeface="Microsoft Sans Serif"/>
                <a:cs typeface="Microsoft Sans Serif"/>
              </a:rPr>
              <a:t>privado,</a:t>
            </a:r>
            <a:r>
              <a:rPr sz="1000" spc="-45" dirty="0">
                <a:solidFill>
                  <a:srgbClr val="57585B"/>
                </a:solidFill>
                <a:latin typeface="Microsoft Sans Serif"/>
                <a:cs typeface="Microsoft Sans Serif"/>
              </a:rPr>
              <a:t> </a:t>
            </a:r>
            <a:r>
              <a:rPr sz="1000" spc="-60" dirty="0">
                <a:solidFill>
                  <a:srgbClr val="57585B"/>
                </a:solidFill>
                <a:latin typeface="Microsoft Sans Serif"/>
                <a:cs typeface="Microsoft Sans Serif"/>
              </a:rPr>
              <a:t>pero</a:t>
            </a:r>
            <a:r>
              <a:rPr sz="1000" spc="-55" dirty="0">
                <a:solidFill>
                  <a:srgbClr val="57585B"/>
                </a:solidFill>
                <a:latin typeface="Microsoft Sans Serif"/>
                <a:cs typeface="Microsoft Sans Serif"/>
              </a:rPr>
              <a:t> </a:t>
            </a:r>
            <a:r>
              <a:rPr sz="1000" spc="-65" dirty="0">
                <a:solidFill>
                  <a:srgbClr val="57585B"/>
                </a:solidFill>
                <a:latin typeface="Microsoft Sans Serif"/>
                <a:cs typeface="Microsoft Sans Serif"/>
              </a:rPr>
              <a:t>tomó</a:t>
            </a:r>
            <a:r>
              <a:rPr sz="1000" spc="-60" dirty="0">
                <a:solidFill>
                  <a:srgbClr val="57585B"/>
                </a:solidFill>
                <a:latin typeface="Microsoft Sans Serif"/>
                <a:cs typeface="Microsoft Sans Serif"/>
              </a:rPr>
              <a:t> </a:t>
            </a:r>
            <a:r>
              <a:rPr sz="1000" spc="-45" dirty="0">
                <a:solidFill>
                  <a:srgbClr val="57585B"/>
                </a:solidFill>
                <a:latin typeface="Microsoft Sans Serif"/>
                <a:cs typeface="Microsoft Sans Serif"/>
              </a:rPr>
              <a:t>la</a:t>
            </a:r>
            <a:r>
              <a:rPr sz="1000" spc="-40" dirty="0">
                <a:solidFill>
                  <a:srgbClr val="57585B"/>
                </a:solidFill>
                <a:latin typeface="Microsoft Sans Serif"/>
                <a:cs typeface="Microsoft Sans Serif"/>
              </a:rPr>
              <a:t> </a:t>
            </a:r>
            <a:r>
              <a:rPr sz="1000" spc="-55" dirty="0">
                <a:solidFill>
                  <a:srgbClr val="57585B"/>
                </a:solidFill>
                <a:latin typeface="Microsoft Sans Serif"/>
                <a:cs typeface="Microsoft Sans Serif"/>
              </a:rPr>
              <a:t>decisión</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 </a:t>
            </a:r>
            <a:r>
              <a:rPr sz="1000" spc="-55" dirty="0">
                <a:solidFill>
                  <a:srgbClr val="57585B"/>
                </a:solidFill>
                <a:latin typeface="Microsoft Sans Serif"/>
                <a:cs typeface="Microsoft Sans Serif"/>
              </a:rPr>
              <a:t> centrarse</a:t>
            </a:r>
            <a:r>
              <a:rPr sz="1000" spc="55" dirty="0">
                <a:solidFill>
                  <a:srgbClr val="57585B"/>
                </a:solidFill>
                <a:latin typeface="Microsoft Sans Serif"/>
                <a:cs typeface="Microsoft Sans Serif"/>
              </a:rPr>
              <a:t> </a:t>
            </a:r>
            <a:r>
              <a:rPr sz="1000" spc="-65" dirty="0">
                <a:solidFill>
                  <a:srgbClr val="57585B"/>
                </a:solidFill>
                <a:latin typeface="Microsoft Sans Serif"/>
                <a:cs typeface="Microsoft Sans Serif"/>
              </a:rPr>
              <a:t>en</a:t>
            </a:r>
            <a:r>
              <a:rPr sz="1000" spc="55" dirty="0">
                <a:solidFill>
                  <a:srgbClr val="57585B"/>
                </a:solidFill>
                <a:latin typeface="Microsoft Sans Serif"/>
                <a:cs typeface="Microsoft Sans Serif"/>
              </a:rPr>
              <a:t> </a:t>
            </a:r>
            <a:r>
              <a:rPr sz="1000" spc="-55" dirty="0">
                <a:solidFill>
                  <a:srgbClr val="57585B"/>
                </a:solidFill>
                <a:latin typeface="Microsoft Sans Serif"/>
                <a:cs typeface="Microsoft Sans Serif"/>
              </a:rPr>
              <a:t>lanzar</a:t>
            </a:r>
            <a:r>
              <a:rPr sz="1000" spc="40" dirty="0">
                <a:solidFill>
                  <a:srgbClr val="57585B"/>
                </a:solidFill>
                <a:latin typeface="Microsoft Sans Serif"/>
                <a:cs typeface="Microsoft Sans Serif"/>
              </a:rPr>
              <a:t> </a:t>
            </a:r>
            <a:r>
              <a:rPr sz="1000" spc="-60" dirty="0">
                <a:solidFill>
                  <a:srgbClr val="57585B"/>
                </a:solidFill>
                <a:latin typeface="Microsoft Sans Serif"/>
                <a:cs typeface="Microsoft Sans Serif"/>
              </a:rPr>
              <a:t>un</a:t>
            </a:r>
            <a:r>
              <a:rPr sz="1000" spc="65" dirty="0">
                <a:solidFill>
                  <a:srgbClr val="57585B"/>
                </a:solidFill>
                <a:latin typeface="Microsoft Sans Serif"/>
                <a:cs typeface="Microsoft Sans Serif"/>
              </a:rPr>
              <a:t> </a:t>
            </a:r>
            <a:r>
              <a:rPr sz="1000" spc="-55" dirty="0">
                <a:solidFill>
                  <a:srgbClr val="57585B"/>
                </a:solidFill>
                <a:latin typeface="Microsoft Sans Serif"/>
                <a:cs typeface="Microsoft Sans Serif"/>
              </a:rPr>
              <a:t>proeycto</a:t>
            </a:r>
            <a:r>
              <a:rPr sz="1000" spc="7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45" dirty="0">
                <a:solidFill>
                  <a:srgbClr val="57585B"/>
                </a:solidFill>
                <a:latin typeface="Microsoft Sans Serif"/>
                <a:cs typeface="Microsoft Sans Serif"/>
              </a:rPr>
              <a:t> </a:t>
            </a:r>
            <a:r>
              <a:rPr sz="1000" spc="-60" dirty="0">
                <a:solidFill>
                  <a:srgbClr val="57585B"/>
                </a:solidFill>
                <a:latin typeface="Microsoft Sans Serif"/>
                <a:cs typeface="Microsoft Sans Serif"/>
              </a:rPr>
              <a:t>comida</a:t>
            </a:r>
            <a:r>
              <a:rPr sz="1000" spc="45" dirty="0">
                <a:solidFill>
                  <a:srgbClr val="57585B"/>
                </a:solidFill>
                <a:latin typeface="Microsoft Sans Serif"/>
                <a:cs typeface="Microsoft Sans Serif"/>
              </a:rPr>
              <a:t> </a:t>
            </a:r>
            <a:r>
              <a:rPr sz="1000" spc="-50" dirty="0">
                <a:solidFill>
                  <a:srgbClr val="57585B"/>
                </a:solidFill>
                <a:latin typeface="Microsoft Sans Serif"/>
                <a:cs typeface="Microsoft Sans Serif"/>
              </a:rPr>
              <a:t>callejera</a:t>
            </a:r>
            <a:r>
              <a:rPr sz="1000" spc="55" dirty="0">
                <a:solidFill>
                  <a:srgbClr val="57585B"/>
                </a:solidFill>
                <a:latin typeface="Microsoft Sans Serif"/>
                <a:cs typeface="Microsoft Sans Serif"/>
              </a:rPr>
              <a:t> </a:t>
            </a:r>
            <a:r>
              <a:rPr sz="1000" spc="-70" dirty="0">
                <a:solidFill>
                  <a:srgbClr val="57585B"/>
                </a:solidFill>
                <a:latin typeface="Microsoft Sans Serif"/>
                <a:cs typeface="Microsoft Sans Serif"/>
              </a:rPr>
              <a:t>como</a:t>
            </a:r>
            <a:endParaRPr sz="1000">
              <a:latin typeface="Microsoft Sans Serif"/>
              <a:cs typeface="Microsoft Sans Serif"/>
            </a:endParaRPr>
          </a:p>
          <a:p>
            <a:pPr marL="16504" marR="5715" algn="just">
              <a:lnSpc>
                <a:spcPts val="1190"/>
              </a:lnSpc>
              <a:spcBef>
                <a:spcPts val="10"/>
              </a:spcBef>
            </a:pPr>
            <a:r>
              <a:rPr sz="1000" spc="-55" dirty="0">
                <a:solidFill>
                  <a:srgbClr val="57585B"/>
                </a:solidFill>
                <a:latin typeface="Microsoft Sans Serif"/>
                <a:cs typeface="Microsoft Sans Serif"/>
              </a:rPr>
              <a:t>algo</a:t>
            </a:r>
            <a:r>
              <a:rPr sz="1000" spc="-50" dirty="0">
                <a:solidFill>
                  <a:srgbClr val="57585B"/>
                </a:solidFill>
                <a:latin typeface="Microsoft Sans Serif"/>
                <a:cs typeface="Microsoft Sans Serif"/>
              </a:rPr>
              <a:t> paralelo.</a:t>
            </a:r>
            <a:r>
              <a:rPr sz="1000" spc="-45" dirty="0">
                <a:solidFill>
                  <a:srgbClr val="57585B"/>
                </a:solidFill>
                <a:latin typeface="Microsoft Sans Serif"/>
                <a:cs typeface="Microsoft Sans Serif"/>
              </a:rPr>
              <a:t> </a:t>
            </a:r>
            <a:r>
              <a:rPr sz="1000" spc="-65" dirty="0">
                <a:solidFill>
                  <a:srgbClr val="57585B"/>
                </a:solidFill>
                <a:latin typeface="Microsoft Sans Serif"/>
                <a:cs typeface="Microsoft Sans Serif"/>
              </a:rPr>
              <a:t>Después</a:t>
            </a:r>
            <a:r>
              <a:rPr sz="1000" spc="-60" dirty="0">
                <a:solidFill>
                  <a:srgbClr val="57585B"/>
                </a:solidFill>
                <a:latin typeface="Microsoft Sans Serif"/>
                <a:cs typeface="Microsoft Sans Serif"/>
              </a:rPr>
              <a:t> de</a:t>
            </a:r>
            <a:r>
              <a:rPr sz="1000" spc="-55" dirty="0">
                <a:solidFill>
                  <a:srgbClr val="57585B"/>
                </a:solidFill>
                <a:latin typeface="Microsoft Sans Serif"/>
                <a:cs typeface="Microsoft Sans Serif"/>
              </a:rPr>
              <a:t> asegurarse</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un</a:t>
            </a:r>
            <a:r>
              <a:rPr sz="1000" spc="-55" dirty="0">
                <a:solidFill>
                  <a:srgbClr val="57585B"/>
                </a:solidFill>
                <a:latin typeface="Microsoft Sans Serif"/>
                <a:cs typeface="Microsoft Sans Serif"/>
              </a:rPr>
              <a:t> </a:t>
            </a:r>
            <a:r>
              <a:rPr sz="1000" spc="-50" dirty="0">
                <a:solidFill>
                  <a:srgbClr val="57585B"/>
                </a:solidFill>
                <a:latin typeface="Microsoft Sans Serif"/>
                <a:cs typeface="Microsoft Sans Serif"/>
              </a:rPr>
              <a:t>lugar</a:t>
            </a:r>
            <a:r>
              <a:rPr sz="1000" spc="-45" dirty="0">
                <a:solidFill>
                  <a:srgbClr val="57585B"/>
                </a:solidFill>
                <a:latin typeface="Microsoft Sans Serif"/>
                <a:cs typeface="Microsoft Sans Serif"/>
              </a:rPr>
              <a:t> </a:t>
            </a:r>
            <a:r>
              <a:rPr sz="1000" spc="-60" dirty="0">
                <a:solidFill>
                  <a:srgbClr val="57585B"/>
                </a:solidFill>
                <a:latin typeface="Microsoft Sans Serif"/>
                <a:cs typeface="Microsoft Sans Serif"/>
              </a:rPr>
              <a:t>en</a:t>
            </a:r>
            <a:r>
              <a:rPr sz="1000" spc="-55" dirty="0">
                <a:solidFill>
                  <a:srgbClr val="57585B"/>
                </a:solidFill>
                <a:latin typeface="Microsoft Sans Serif"/>
                <a:cs typeface="Microsoft Sans Serif"/>
              </a:rPr>
              <a:t> </a:t>
            </a:r>
            <a:r>
              <a:rPr sz="1000" spc="-45" dirty="0">
                <a:solidFill>
                  <a:srgbClr val="57585B"/>
                </a:solidFill>
                <a:latin typeface="Microsoft Sans Serif"/>
                <a:cs typeface="Microsoft Sans Serif"/>
              </a:rPr>
              <a:t>el </a:t>
            </a:r>
            <a:r>
              <a:rPr sz="1000" spc="-40" dirty="0">
                <a:solidFill>
                  <a:srgbClr val="57585B"/>
                </a:solidFill>
                <a:latin typeface="Microsoft Sans Serif"/>
                <a:cs typeface="Microsoft Sans Serif"/>
              </a:rPr>
              <a:t> </a:t>
            </a:r>
            <a:r>
              <a:rPr sz="1000" spc="-55" dirty="0">
                <a:solidFill>
                  <a:srgbClr val="57585B"/>
                </a:solidFill>
                <a:latin typeface="Microsoft Sans Serif"/>
                <a:cs typeface="Microsoft Sans Serif"/>
              </a:rPr>
              <a:t>galardonado</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Digbeth</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Dining</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Club</a:t>
            </a:r>
            <a:r>
              <a:rPr sz="1000" spc="-55" dirty="0">
                <a:solidFill>
                  <a:srgbClr val="57585B"/>
                </a:solidFill>
                <a:latin typeface="Microsoft Sans Serif"/>
                <a:cs typeface="Microsoft Sans Serif"/>
              </a:rPr>
              <a:t> </a:t>
            </a:r>
            <a:r>
              <a:rPr sz="1000" spc="-65" dirty="0">
                <a:solidFill>
                  <a:srgbClr val="57585B"/>
                </a:solidFill>
                <a:latin typeface="Microsoft Sans Serif"/>
                <a:cs typeface="Microsoft Sans Serif"/>
              </a:rPr>
              <a:t>en</a:t>
            </a:r>
            <a:r>
              <a:rPr sz="1000" spc="140" dirty="0">
                <a:solidFill>
                  <a:srgbClr val="57585B"/>
                </a:solidFill>
                <a:latin typeface="Microsoft Sans Serif"/>
                <a:cs typeface="Microsoft Sans Serif"/>
              </a:rPr>
              <a:t> </a:t>
            </a:r>
            <a:r>
              <a:rPr sz="1000" spc="-60" dirty="0">
                <a:solidFill>
                  <a:srgbClr val="57585B"/>
                </a:solidFill>
                <a:latin typeface="Microsoft Sans Serif"/>
                <a:cs typeface="Microsoft Sans Serif"/>
              </a:rPr>
              <a:t>Birmingham,</a:t>
            </a:r>
            <a:r>
              <a:rPr sz="1000" spc="150" dirty="0">
                <a:solidFill>
                  <a:srgbClr val="57585B"/>
                </a:solidFill>
                <a:latin typeface="Microsoft Sans Serif"/>
                <a:cs typeface="Microsoft Sans Serif"/>
              </a:rPr>
              <a:t> </a:t>
            </a:r>
            <a:r>
              <a:rPr sz="1000" spc="-45" dirty="0">
                <a:solidFill>
                  <a:srgbClr val="57585B"/>
                </a:solidFill>
                <a:latin typeface="Microsoft Sans Serif"/>
                <a:cs typeface="Microsoft Sans Serif"/>
              </a:rPr>
              <a:t>el </a:t>
            </a:r>
            <a:r>
              <a:rPr sz="1000" spc="-40" dirty="0">
                <a:solidFill>
                  <a:srgbClr val="57585B"/>
                </a:solidFill>
                <a:latin typeface="Microsoft Sans Serif"/>
                <a:cs typeface="Microsoft Sans Serif"/>
              </a:rPr>
              <a:t> </a:t>
            </a:r>
            <a:r>
              <a:rPr sz="1000" spc="-60" dirty="0">
                <a:solidFill>
                  <a:srgbClr val="57585B"/>
                </a:solidFill>
                <a:latin typeface="Microsoft Sans Serif"/>
                <a:cs typeface="Microsoft Sans Serif"/>
              </a:rPr>
              <a:t>negocio</a:t>
            </a:r>
            <a:r>
              <a:rPr sz="1000" spc="335" dirty="0">
                <a:solidFill>
                  <a:srgbClr val="57585B"/>
                </a:solidFill>
                <a:latin typeface="Microsoft Sans Serif"/>
                <a:cs typeface="Microsoft Sans Serif"/>
              </a:rPr>
              <a:t> </a:t>
            </a:r>
            <a:r>
              <a:rPr sz="1000" spc="-55" dirty="0">
                <a:solidFill>
                  <a:srgbClr val="57585B"/>
                </a:solidFill>
                <a:latin typeface="Microsoft Sans Serif"/>
                <a:cs typeface="Microsoft Sans Serif"/>
              </a:rPr>
              <a:t>estaba</a:t>
            </a:r>
            <a:r>
              <a:rPr sz="1000" spc="325" dirty="0">
                <a:solidFill>
                  <a:srgbClr val="57585B"/>
                </a:solidFill>
                <a:latin typeface="Microsoft Sans Serif"/>
                <a:cs typeface="Microsoft Sans Serif"/>
              </a:rPr>
              <a:t> </a:t>
            </a:r>
            <a:r>
              <a:rPr sz="1000" spc="-60" dirty="0">
                <a:solidFill>
                  <a:srgbClr val="57585B"/>
                </a:solidFill>
                <a:latin typeface="Microsoft Sans Serif"/>
                <a:cs typeface="Microsoft Sans Serif"/>
              </a:rPr>
              <a:t>en</a:t>
            </a:r>
            <a:r>
              <a:rPr sz="1000" spc="325" dirty="0">
                <a:solidFill>
                  <a:srgbClr val="57585B"/>
                </a:solidFill>
                <a:latin typeface="Microsoft Sans Serif"/>
                <a:cs typeface="Microsoft Sans Serif"/>
              </a:rPr>
              <a:t> </a:t>
            </a:r>
            <a:r>
              <a:rPr sz="1000" spc="-60" dirty="0">
                <a:solidFill>
                  <a:srgbClr val="57585B"/>
                </a:solidFill>
                <a:latin typeface="Microsoft Sans Serif"/>
                <a:cs typeface="Microsoft Sans Serif"/>
              </a:rPr>
              <a:t>auge</a:t>
            </a:r>
            <a:r>
              <a:rPr sz="1000" spc="330" dirty="0">
                <a:solidFill>
                  <a:srgbClr val="57585B"/>
                </a:solidFill>
                <a:latin typeface="Microsoft Sans Serif"/>
                <a:cs typeface="Microsoft Sans Serif"/>
              </a:rPr>
              <a:t> </a:t>
            </a:r>
            <a:r>
              <a:rPr sz="1000" spc="-60" dirty="0">
                <a:solidFill>
                  <a:srgbClr val="57585B"/>
                </a:solidFill>
                <a:latin typeface="Microsoft Sans Serif"/>
                <a:cs typeface="Microsoft Sans Serif"/>
              </a:rPr>
              <a:t>y</a:t>
            </a:r>
            <a:r>
              <a:rPr sz="1000" spc="320" dirty="0">
                <a:solidFill>
                  <a:srgbClr val="57585B"/>
                </a:solidFill>
                <a:latin typeface="Microsoft Sans Serif"/>
                <a:cs typeface="Microsoft Sans Serif"/>
              </a:rPr>
              <a:t> </a:t>
            </a:r>
            <a:r>
              <a:rPr sz="1000" spc="-45" dirty="0">
                <a:solidFill>
                  <a:srgbClr val="57585B"/>
                </a:solidFill>
                <a:latin typeface="Microsoft Sans Serif"/>
                <a:cs typeface="Microsoft Sans Serif"/>
              </a:rPr>
              <a:t>Full</a:t>
            </a:r>
            <a:r>
              <a:rPr sz="1000" spc="325" dirty="0">
                <a:solidFill>
                  <a:srgbClr val="57585B"/>
                </a:solidFill>
                <a:latin typeface="Microsoft Sans Serif"/>
                <a:cs typeface="Microsoft Sans Serif"/>
              </a:rPr>
              <a:t> </a:t>
            </a:r>
            <a:r>
              <a:rPr sz="1000" spc="-45" dirty="0">
                <a:solidFill>
                  <a:srgbClr val="57585B"/>
                </a:solidFill>
                <a:latin typeface="Microsoft Sans Serif"/>
                <a:cs typeface="Microsoft Sans Serif"/>
              </a:rPr>
              <a:t>of</a:t>
            </a:r>
            <a:r>
              <a:rPr sz="1000" spc="335" dirty="0">
                <a:solidFill>
                  <a:srgbClr val="57585B"/>
                </a:solidFill>
                <a:latin typeface="Microsoft Sans Serif"/>
                <a:cs typeface="Microsoft Sans Serif"/>
              </a:rPr>
              <a:t> </a:t>
            </a:r>
            <a:r>
              <a:rPr sz="1000" spc="-60" dirty="0">
                <a:solidFill>
                  <a:srgbClr val="57585B"/>
                </a:solidFill>
                <a:latin typeface="Microsoft Sans Serif"/>
                <a:cs typeface="Microsoft Sans Serif"/>
              </a:rPr>
              <a:t>Chaat</a:t>
            </a:r>
            <a:r>
              <a:rPr sz="1000" spc="330" dirty="0">
                <a:solidFill>
                  <a:srgbClr val="57585B"/>
                </a:solidFill>
                <a:latin typeface="Microsoft Sans Serif"/>
                <a:cs typeface="Microsoft Sans Serif"/>
              </a:rPr>
              <a:t> </a:t>
            </a:r>
            <a:r>
              <a:rPr sz="1000" spc="-60" dirty="0">
                <a:solidFill>
                  <a:srgbClr val="57585B"/>
                </a:solidFill>
                <a:latin typeface="Microsoft Sans Serif"/>
                <a:cs typeface="Microsoft Sans Serif"/>
              </a:rPr>
              <a:t>se</a:t>
            </a:r>
            <a:r>
              <a:rPr sz="1000" spc="380" dirty="0">
                <a:solidFill>
                  <a:srgbClr val="57585B"/>
                </a:solidFill>
                <a:latin typeface="Microsoft Sans Serif"/>
                <a:cs typeface="Microsoft Sans Serif"/>
              </a:rPr>
              <a:t> </a:t>
            </a:r>
            <a:r>
              <a:rPr sz="1000" spc="-50" dirty="0">
                <a:solidFill>
                  <a:srgbClr val="57585B"/>
                </a:solidFill>
                <a:latin typeface="Microsoft Sans Serif"/>
                <a:cs typeface="Microsoft Sans Serif"/>
              </a:rPr>
              <a:t>convirtió</a:t>
            </a:r>
            <a:endParaRPr sz="1000">
              <a:latin typeface="Microsoft Sans Serif"/>
              <a:cs typeface="Microsoft Sans Serif"/>
            </a:endParaRPr>
          </a:p>
          <a:p>
            <a:pPr marL="16504" marR="8252" algn="just">
              <a:lnSpc>
                <a:spcPts val="1190"/>
              </a:lnSpc>
              <a:spcBef>
                <a:spcPts val="5"/>
              </a:spcBef>
            </a:pPr>
            <a:r>
              <a:rPr sz="1000" spc="-55" dirty="0">
                <a:solidFill>
                  <a:srgbClr val="57585B"/>
                </a:solidFill>
                <a:latin typeface="Microsoft Sans Serif"/>
                <a:cs typeface="Microsoft Sans Serif"/>
              </a:rPr>
              <a:t>rápidamente </a:t>
            </a:r>
            <a:r>
              <a:rPr sz="1000" spc="-60" dirty="0">
                <a:solidFill>
                  <a:srgbClr val="57585B"/>
                </a:solidFill>
                <a:latin typeface="Microsoft Sans Serif"/>
                <a:cs typeface="Microsoft Sans Serif"/>
              </a:rPr>
              <a:t>en un </a:t>
            </a:r>
            <a:r>
              <a:rPr sz="1000" spc="-65" dirty="0">
                <a:solidFill>
                  <a:srgbClr val="57585B"/>
                </a:solidFill>
                <a:latin typeface="Microsoft Sans Serif"/>
                <a:cs typeface="Microsoft Sans Serif"/>
              </a:rPr>
              <a:t>nombre </a:t>
            </a:r>
            <a:r>
              <a:rPr sz="1000" spc="-50" dirty="0">
                <a:solidFill>
                  <a:srgbClr val="57585B"/>
                </a:solidFill>
                <a:latin typeface="Microsoft Sans Serif"/>
                <a:cs typeface="Microsoft Sans Serif"/>
              </a:rPr>
              <a:t>familiar </a:t>
            </a:r>
            <a:r>
              <a:rPr sz="1000" spc="-60" dirty="0">
                <a:solidFill>
                  <a:srgbClr val="57585B"/>
                </a:solidFill>
                <a:latin typeface="Microsoft Sans Serif"/>
                <a:cs typeface="Microsoft Sans Serif"/>
              </a:rPr>
              <a:t>en </a:t>
            </a:r>
            <a:r>
              <a:rPr sz="1000" spc="-45" dirty="0">
                <a:solidFill>
                  <a:srgbClr val="57585B"/>
                </a:solidFill>
                <a:latin typeface="Microsoft Sans Serif"/>
                <a:cs typeface="Microsoft Sans Serif"/>
              </a:rPr>
              <a:t>la </a:t>
            </a:r>
            <a:r>
              <a:rPr sz="1000" spc="-55" dirty="0">
                <a:solidFill>
                  <a:srgbClr val="57585B"/>
                </a:solidFill>
                <a:latin typeface="Microsoft Sans Serif"/>
                <a:cs typeface="Microsoft Sans Serif"/>
              </a:rPr>
              <a:t>ciudad. </a:t>
            </a:r>
            <a:r>
              <a:rPr sz="1000" spc="-65" dirty="0">
                <a:solidFill>
                  <a:srgbClr val="57585B"/>
                </a:solidFill>
                <a:latin typeface="Microsoft Sans Serif"/>
                <a:cs typeface="Microsoft Sans Serif"/>
              </a:rPr>
              <a:t>Después </a:t>
            </a:r>
            <a:r>
              <a:rPr sz="1000" spc="-60" dirty="0">
                <a:solidFill>
                  <a:srgbClr val="57585B"/>
                </a:solidFill>
                <a:latin typeface="Microsoft Sans Serif"/>
                <a:cs typeface="Microsoft Sans Serif"/>
              </a:rPr>
              <a:t> </a:t>
            </a:r>
            <a:r>
              <a:rPr sz="1000" spc="-50" dirty="0">
                <a:solidFill>
                  <a:srgbClr val="57585B"/>
                </a:solidFill>
                <a:latin typeface="Microsoft Sans Serif"/>
                <a:cs typeface="Microsoft Sans Serif"/>
              </a:rPr>
              <a:t>del</a:t>
            </a:r>
            <a:r>
              <a:rPr sz="1000" spc="120" dirty="0">
                <a:solidFill>
                  <a:srgbClr val="57585B"/>
                </a:solidFill>
                <a:latin typeface="Microsoft Sans Serif"/>
                <a:cs typeface="Microsoft Sans Serif"/>
              </a:rPr>
              <a:t> </a:t>
            </a:r>
            <a:r>
              <a:rPr sz="1000" spc="-55" dirty="0">
                <a:solidFill>
                  <a:srgbClr val="57585B"/>
                </a:solidFill>
                <a:latin typeface="Microsoft Sans Serif"/>
                <a:cs typeface="Microsoft Sans Serif"/>
              </a:rPr>
              <a:t>confinamiento,</a:t>
            </a:r>
            <a:r>
              <a:rPr sz="1000" spc="114" dirty="0">
                <a:solidFill>
                  <a:srgbClr val="57585B"/>
                </a:solidFill>
                <a:latin typeface="Microsoft Sans Serif"/>
                <a:cs typeface="Microsoft Sans Serif"/>
              </a:rPr>
              <a:t> </a:t>
            </a:r>
            <a:r>
              <a:rPr sz="1000" spc="-60" dirty="0">
                <a:solidFill>
                  <a:srgbClr val="57585B"/>
                </a:solidFill>
                <a:latin typeface="Microsoft Sans Serif"/>
                <a:cs typeface="Microsoft Sans Serif"/>
              </a:rPr>
              <a:t>Sarah</a:t>
            </a:r>
            <a:r>
              <a:rPr sz="1000" spc="110" dirty="0">
                <a:solidFill>
                  <a:srgbClr val="57585B"/>
                </a:solidFill>
                <a:latin typeface="Microsoft Sans Serif"/>
                <a:cs typeface="Microsoft Sans Serif"/>
              </a:rPr>
              <a:t> </a:t>
            </a:r>
            <a:r>
              <a:rPr sz="1000" spc="-65" dirty="0">
                <a:solidFill>
                  <a:srgbClr val="57585B"/>
                </a:solidFill>
                <a:latin typeface="Microsoft Sans Serif"/>
                <a:cs typeface="Microsoft Sans Serif"/>
              </a:rPr>
              <a:t>pasó</a:t>
            </a:r>
            <a:r>
              <a:rPr sz="1000" spc="114" dirty="0">
                <a:solidFill>
                  <a:srgbClr val="57585B"/>
                </a:solidFill>
                <a:latin typeface="Microsoft Sans Serif"/>
                <a:cs typeface="Microsoft Sans Serif"/>
              </a:rPr>
              <a:t> </a:t>
            </a:r>
            <a:r>
              <a:rPr sz="1000" spc="-50" dirty="0">
                <a:solidFill>
                  <a:srgbClr val="57585B"/>
                </a:solidFill>
                <a:latin typeface="Microsoft Sans Serif"/>
                <a:cs typeface="Microsoft Sans Serif"/>
              </a:rPr>
              <a:t>tres</a:t>
            </a:r>
            <a:r>
              <a:rPr sz="1000" spc="110" dirty="0">
                <a:solidFill>
                  <a:srgbClr val="57585B"/>
                </a:solidFill>
                <a:latin typeface="Microsoft Sans Serif"/>
                <a:cs typeface="Microsoft Sans Serif"/>
              </a:rPr>
              <a:t> </a:t>
            </a:r>
            <a:r>
              <a:rPr sz="1000" spc="-65" dirty="0">
                <a:solidFill>
                  <a:srgbClr val="57585B"/>
                </a:solidFill>
                <a:latin typeface="Microsoft Sans Serif"/>
                <a:cs typeface="Microsoft Sans Serif"/>
              </a:rPr>
              <a:t>semanas</a:t>
            </a:r>
            <a:r>
              <a:rPr sz="1000" spc="114" dirty="0">
                <a:solidFill>
                  <a:srgbClr val="57585B"/>
                </a:solidFill>
                <a:latin typeface="Microsoft Sans Serif"/>
                <a:cs typeface="Microsoft Sans Serif"/>
              </a:rPr>
              <a:t> </a:t>
            </a:r>
            <a:r>
              <a:rPr sz="1000" spc="-50" dirty="0">
                <a:solidFill>
                  <a:srgbClr val="57585B"/>
                </a:solidFill>
                <a:latin typeface="Microsoft Sans Serif"/>
                <a:cs typeface="Microsoft Sans Serif"/>
              </a:rPr>
              <a:t>planificando</a:t>
            </a:r>
            <a:endParaRPr sz="1000">
              <a:latin typeface="Microsoft Sans Serif"/>
              <a:cs typeface="Microsoft Sans Serif"/>
            </a:endParaRPr>
          </a:p>
          <a:p>
            <a:pPr marL="16504" marR="10792" algn="just">
              <a:lnSpc>
                <a:spcPts val="1190"/>
              </a:lnSpc>
              <a:spcBef>
                <a:spcPts val="10"/>
              </a:spcBef>
            </a:pPr>
            <a:r>
              <a:rPr sz="1000" spc="-60" dirty="0">
                <a:solidFill>
                  <a:srgbClr val="57585B"/>
                </a:solidFill>
                <a:latin typeface="Microsoft Sans Serif"/>
                <a:cs typeface="Microsoft Sans Serif"/>
              </a:rPr>
              <a:t>formas</a:t>
            </a:r>
            <a:r>
              <a:rPr sz="1000" spc="25" dirty="0">
                <a:solidFill>
                  <a:srgbClr val="57585B"/>
                </a:solidFill>
                <a:latin typeface="Microsoft Sans Serif"/>
                <a:cs typeface="Microsoft Sans Serif"/>
              </a:rPr>
              <a:t> </a:t>
            </a:r>
            <a:r>
              <a:rPr sz="1000" spc="-60"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50" dirty="0">
                <a:solidFill>
                  <a:srgbClr val="57585B"/>
                </a:solidFill>
                <a:latin typeface="Microsoft Sans Serif"/>
                <a:cs typeface="Microsoft Sans Serif"/>
              </a:rPr>
              <a:t>las</a:t>
            </a:r>
            <a:r>
              <a:rPr sz="1000" spc="30" dirty="0">
                <a:solidFill>
                  <a:srgbClr val="57585B"/>
                </a:solidFill>
                <a:latin typeface="Microsoft Sans Serif"/>
                <a:cs typeface="Microsoft Sans Serif"/>
              </a:rPr>
              <a:t> </a:t>
            </a:r>
            <a:r>
              <a:rPr sz="1000" spc="-65" dirty="0">
                <a:solidFill>
                  <a:srgbClr val="57585B"/>
                </a:solidFill>
                <a:latin typeface="Microsoft Sans Serif"/>
                <a:cs typeface="Microsoft Sans Serif"/>
              </a:rPr>
              <a:t>que</a:t>
            </a:r>
            <a:r>
              <a:rPr sz="1000" spc="40" dirty="0">
                <a:solidFill>
                  <a:srgbClr val="57585B"/>
                </a:solidFill>
                <a:latin typeface="Microsoft Sans Serif"/>
                <a:cs typeface="Microsoft Sans Serif"/>
              </a:rPr>
              <a:t> </a:t>
            </a:r>
            <a:r>
              <a:rPr sz="1000" spc="-45" dirty="0">
                <a:solidFill>
                  <a:srgbClr val="57585B"/>
                </a:solidFill>
                <a:latin typeface="Microsoft Sans Serif"/>
                <a:cs typeface="Microsoft Sans Serif"/>
              </a:rPr>
              <a:t>podría</a:t>
            </a:r>
            <a:r>
              <a:rPr sz="1000" spc="40" dirty="0">
                <a:solidFill>
                  <a:srgbClr val="57585B"/>
                </a:solidFill>
                <a:latin typeface="Microsoft Sans Serif"/>
                <a:cs typeface="Microsoft Sans Serif"/>
              </a:rPr>
              <a:t> </a:t>
            </a:r>
            <a:r>
              <a:rPr sz="1000" spc="-55" dirty="0">
                <a:solidFill>
                  <a:srgbClr val="57585B"/>
                </a:solidFill>
                <a:latin typeface="Microsoft Sans Serif"/>
                <a:cs typeface="Microsoft Sans Serif"/>
              </a:rPr>
              <a:t>adaptar</a:t>
            </a:r>
            <a:r>
              <a:rPr sz="1000" spc="35" dirty="0">
                <a:solidFill>
                  <a:srgbClr val="57585B"/>
                </a:solidFill>
                <a:latin typeface="Microsoft Sans Serif"/>
                <a:cs typeface="Microsoft Sans Serif"/>
              </a:rPr>
              <a:t> </a:t>
            </a:r>
            <a:r>
              <a:rPr sz="1000" spc="-60" dirty="0">
                <a:solidFill>
                  <a:srgbClr val="57585B"/>
                </a:solidFill>
                <a:latin typeface="Microsoft Sans Serif"/>
                <a:cs typeface="Microsoft Sans Serif"/>
              </a:rPr>
              <a:t>su</a:t>
            </a:r>
            <a:r>
              <a:rPr sz="1000" spc="30" dirty="0">
                <a:solidFill>
                  <a:srgbClr val="57585B"/>
                </a:solidFill>
                <a:latin typeface="Microsoft Sans Serif"/>
                <a:cs typeface="Microsoft Sans Serif"/>
              </a:rPr>
              <a:t> </a:t>
            </a:r>
            <a:r>
              <a:rPr sz="1000" spc="-55" dirty="0">
                <a:solidFill>
                  <a:srgbClr val="57585B"/>
                </a:solidFill>
                <a:latin typeface="Microsoft Sans Serif"/>
                <a:cs typeface="Microsoft Sans Serif"/>
              </a:rPr>
              <a:t>negocio</a:t>
            </a:r>
            <a:r>
              <a:rPr sz="1000" spc="30" dirty="0">
                <a:solidFill>
                  <a:srgbClr val="57585B"/>
                </a:solidFill>
                <a:latin typeface="Microsoft Sans Serif"/>
                <a:cs typeface="Microsoft Sans Serif"/>
              </a:rPr>
              <a:t> </a:t>
            </a:r>
            <a:r>
              <a:rPr sz="1000" spc="-55" dirty="0">
                <a:solidFill>
                  <a:srgbClr val="57585B"/>
                </a:solidFill>
                <a:latin typeface="Microsoft Sans Serif"/>
                <a:cs typeface="Microsoft Sans Serif"/>
              </a:rPr>
              <a:t>para</a:t>
            </a:r>
            <a:r>
              <a:rPr sz="1000" spc="30" dirty="0">
                <a:solidFill>
                  <a:srgbClr val="57585B"/>
                </a:solidFill>
                <a:latin typeface="Microsoft Sans Serif"/>
                <a:cs typeface="Microsoft Sans Serif"/>
              </a:rPr>
              <a:t> </a:t>
            </a:r>
            <a:r>
              <a:rPr sz="1000" spc="-45" dirty="0">
                <a:solidFill>
                  <a:srgbClr val="57585B"/>
                </a:solidFill>
                <a:latin typeface="Microsoft Sans Serif"/>
                <a:cs typeface="Microsoft Sans Serif"/>
              </a:rPr>
              <a:t>servir</a:t>
            </a:r>
            <a:r>
              <a:rPr sz="1000" spc="35" dirty="0">
                <a:solidFill>
                  <a:srgbClr val="57585B"/>
                </a:solidFill>
                <a:latin typeface="Microsoft Sans Serif"/>
                <a:cs typeface="Microsoft Sans Serif"/>
              </a:rPr>
              <a:t> </a:t>
            </a:r>
            <a:r>
              <a:rPr sz="1000" spc="-65" dirty="0">
                <a:solidFill>
                  <a:srgbClr val="57585B"/>
                </a:solidFill>
                <a:latin typeface="Microsoft Sans Serif"/>
                <a:cs typeface="Microsoft Sans Serif"/>
              </a:rPr>
              <a:t>a </a:t>
            </a:r>
            <a:r>
              <a:rPr sz="1000" spc="-254" dirty="0">
                <a:solidFill>
                  <a:srgbClr val="57585B"/>
                </a:solidFill>
                <a:latin typeface="Microsoft Sans Serif"/>
                <a:cs typeface="Microsoft Sans Serif"/>
              </a:rPr>
              <a:t> </a:t>
            </a:r>
            <a:r>
              <a:rPr sz="1000" spc="-45" dirty="0">
                <a:solidFill>
                  <a:srgbClr val="57585B"/>
                </a:solidFill>
                <a:latin typeface="Microsoft Sans Serif"/>
                <a:cs typeface="Microsoft Sans Serif"/>
              </a:rPr>
              <a:t>la</a:t>
            </a:r>
            <a:r>
              <a:rPr sz="1000" spc="15" dirty="0">
                <a:solidFill>
                  <a:srgbClr val="57585B"/>
                </a:solidFill>
                <a:latin typeface="Microsoft Sans Serif"/>
                <a:cs typeface="Microsoft Sans Serif"/>
              </a:rPr>
              <a:t> </a:t>
            </a:r>
            <a:r>
              <a:rPr sz="1000" spc="-60" dirty="0">
                <a:solidFill>
                  <a:srgbClr val="57585B"/>
                </a:solidFill>
                <a:latin typeface="Microsoft Sans Serif"/>
                <a:cs typeface="Microsoft Sans Serif"/>
              </a:rPr>
              <a:t>comunidad.</a:t>
            </a:r>
            <a:r>
              <a:rPr sz="1000" spc="15" dirty="0">
                <a:solidFill>
                  <a:srgbClr val="57585B"/>
                </a:solidFill>
                <a:latin typeface="Microsoft Sans Serif"/>
                <a:cs typeface="Microsoft Sans Serif"/>
              </a:rPr>
              <a:t> </a:t>
            </a:r>
            <a:r>
              <a:rPr sz="1000" spc="-50" dirty="0">
                <a:solidFill>
                  <a:srgbClr val="57585B"/>
                </a:solidFill>
                <a:latin typeface="Microsoft Sans Serif"/>
                <a:cs typeface="Microsoft Sans Serif"/>
              </a:rPr>
              <a:t>Inicialmente,</a:t>
            </a:r>
            <a:r>
              <a:rPr sz="1000" spc="10" dirty="0">
                <a:solidFill>
                  <a:srgbClr val="57585B"/>
                </a:solidFill>
                <a:latin typeface="Microsoft Sans Serif"/>
                <a:cs typeface="Microsoft Sans Serif"/>
              </a:rPr>
              <a:t> </a:t>
            </a:r>
            <a:r>
              <a:rPr sz="1000" spc="-60" dirty="0">
                <a:solidFill>
                  <a:srgbClr val="57585B"/>
                </a:solidFill>
                <a:latin typeface="Microsoft Sans Serif"/>
                <a:cs typeface="Microsoft Sans Serif"/>
              </a:rPr>
              <a:t>Sarah</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y</a:t>
            </a:r>
            <a:r>
              <a:rPr sz="1000" spc="5" dirty="0">
                <a:solidFill>
                  <a:srgbClr val="57585B"/>
                </a:solidFill>
                <a:latin typeface="Microsoft Sans Serif"/>
                <a:cs typeface="Microsoft Sans Serif"/>
              </a:rPr>
              <a:t> </a:t>
            </a:r>
            <a:r>
              <a:rPr sz="1000" spc="-45" dirty="0">
                <a:solidFill>
                  <a:srgbClr val="57585B"/>
                </a:solidFill>
                <a:latin typeface="Microsoft Sans Serif"/>
                <a:cs typeface="Microsoft Sans Serif"/>
              </a:rPr>
              <a:t>el</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equipo</a:t>
            </a:r>
            <a:r>
              <a:rPr sz="1000" spc="15" dirty="0">
                <a:solidFill>
                  <a:srgbClr val="57585B"/>
                </a:solidFill>
                <a:latin typeface="Microsoft Sans Serif"/>
                <a:cs typeface="Microsoft Sans Serif"/>
              </a:rPr>
              <a:t> </a:t>
            </a:r>
            <a:r>
              <a:rPr sz="1000" spc="-60" dirty="0">
                <a:solidFill>
                  <a:srgbClr val="57585B"/>
                </a:solidFill>
                <a:latin typeface="Microsoft Sans Serif"/>
                <a:cs typeface="Microsoft Sans Serif"/>
              </a:rPr>
              <a:t>comenzaron</a:t>
            </a:r>
            <a:endParaRPr sz="1000">
              <a:latin typeface="Microsoft Sans Serif"/>
              <a:cs typeface="Microsoft Sans Serif"/>
            </a:endParaRPr>
          </a:p>
          <a:p>
            <a:pPr marL="16504" marR="9525" algn="just">
              <a:lnSpc>
                <a:spcPts val="1190"/>
              </a:lnSpc>
              <a:spcBef>
                <a:spcPts val="5"/>
              </a:spcBef>
            </a:pPr>
            <a:r>
              <a:rPr sz="1000" spc="-65" dirty="0">
                <a:solidFill>
                  <a:srgbClr val="57585B"/>
                </a:solidFill>
                <a:latin typeface="Microsoft Sans Serif"/>
                <a:cs typeface="Microsoft Sans Serif"/>
              </a:rPr>
              <a:t>a </a:t>
            </a:r>
            <a:r>
              <a:rPr sz="1000" spc="-55" dirty="0">
                <a:solidFill>
                  <a:srgbClr val="57585B"/>
                </a:solidFill>
                <a:latin typeface="Microsoft Sans Serif"/>
                <a:cs typeface="Microsoft Sans Serif"/>
              </a:rPr>
              <a:t>atender </a:t>
            </a:r>
            <a:r>
              <a:rPr sz="1000" spc="-65" dirty="0">
                <a:solidFill>
                  <a:srgbClr val="57585B"/>
                </a:solidFill>
                <a:latin typeface="Microsoft Sans Serif"/>
                <a:cs typeface="Microsoft Sans Serif"/>
              </a:rPr>
              <a:t>a </a:t>
            </a:r>
            <a:r>
              <a:rPr sz="1000" spc="-55" dirty="0">
                <a:solidFill>
                  <a:srgbClr val="57585B"/>
                </a:solidFill>
                <a:latin typeface="Microsoft Sans Serif"/>
                <a:cs typeface="Microsoft Sans Serif"/>
              </a:rPr>
              <a:t>los </a:t>
            </a:r>
            <a:r>
              <a:rPr sz="1000" spc="-50" dirty="0">
                <a:solidFill>
                  <a:srgbClr val="57585B"/>
                </a:solidFill>
                <a:latin typeface="Microsoft Sans Serif"/>
                <a:cs typeface="Microsoft Sans Serif"/>
              </a:rPr>
              <a:t>clientes habituales </a:t>
            </a:r>
            <a:r>
              <a:rPr sz="1000" spc="-55" dirty="0">
                <a:solidFill>
                  <a:srgbClr val="57585B"/>
                </a:solidFill>
                <a:latin typeface="Microsoft Sans Serif"/>
                <a:cs typeface="Microsoft Sans Serif"/>
              </a:rPr>
              <a:t>conduciendo hasta </a:t>
            </a:r>
            <a:r>
              <a:rPr sz="1000" spc="-60" dirty="0">
                <a:solidFill>
                  <a:srgbClr val="57585B"/>
                </a:solidFill>
                <a:latin typeface="Microsoft Sans Serif"/>
                <a:cs typeface="Microsoft Sans Serif"/>
              </a:rPr>
              <a:t>sus </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hogares y </a:t>
            </a:r>
            <a:r>
              <a:rPr sz="1000" spc="-55" dirty="0">
                <a:solidFill>
                  <a:srgbClr val="57585B"/>
                </a:solidFill>
                <a:latin typeface="Microsoft Sans Serif"/>
                <a:cs typeface="Microsoft Sans Serif"/>
              </a:rPr>
              <a:t>dejando </a:t>
            </a:r>
            <a:r>
              <a:rPr sz="1000" spc="-60" dirty="0">
                <a:solidFill>
                  <a:srgbClr val="57585B"/>
                </a:solidFill>
                <a:latin typeface="Microsoft Sans Serif"/>
                <a:cs typeface="Microsoft Sans Serif"/>
              </a:rPr>
              <a:t>comidas </a:t>
            </a:r>
            <a:r>
              <a:rPr sz="1000" spc="-50" dirty="0">
                <a:solidFill>
                  <a:srgbClr val="57585B"/>
                </a:solidFill>
                <a:latin typeface="Microsoft Sans Serif"/>
                <a:cs typeface="Microsoft Sans Serif"/>
              </a:rPr>
              <a:t>calientes </a:t>
            </a:r>
            <a:r>
              <a:rPr sz="1000" spc="-60" dirty="0">
                <a:solidFill>
                  <a:srgbClr val="57585B"/>
                </a:solidFill>
                <a:latin typeface="Microsoft Sans Serif"/>
                <a:cs typeface="Microsoft Sans Serif"/>
              </a:rPr>
              <a:t>en </a:t>
            </a:r>
            <a:r>
              <a:rPr sz="1000" spc="-45" dirty="0">
                <a:solidFill>
                  <a:srgbClr val="57585B"/>
                </a:solidFill>
                <a:latin typeface="Microsoft Sans Serif"/>
                <a:cs typeface="Microsoft Sans Serif"/>
              </a:rPr>
              <a:t>la </a:t>
            </a:r>
            <a:r>
              <a:rPr sz="1000" spc="-55" dirty="0">
                <a:solidFill>
                  <a:srgbClr val="57585B"/>
                </a:solidFill>
                <a:latin typeface="Microsoft Sans Serif"/>
                <a:cs typeface="Microsoft Sans Serif"/>
              </a:rPr>
              <a:t>puerta </a:t>
            </a:r>
            <a:r>
              <a:rPr sz="1000" spc="-60" dirty="0">
                <a:solidFill>
                  <a:srgbClr val="57585B"/>
                </a:solidFill>
                <a:latin typeface="Microsoft Sans Serif"/>
                <a:cs typeface="Microsoft Sans Serif"/>
              </a:rPr>
              <a:t>de</a:t>
            </a:r>
            <a:r>
              <a:rPr sz="1000" spc="145" dirty="0">
                <a:solidFill>
                  <a:srgbClr val="57585B"/>
                </a:solidFill>
                <a:latin typeface="Microsoft Sans Serif"/>
                <a:cs typeface="Microsoft Sans Serif"/>
              </a:rPr>
              <a:t> </a:t>
            </a:r>
            <a:r>
              <a:rPr sz="1000" spc="-60" dirty="0">
                <a:solidFill>
                  <a:srgbClr val="57585B"/>
                </a:solidFill>
                <a:latin typeface="Microsoft Sans Serif"/>
                <a:cs typeface="Microsoft Sans Serif"/>
              </a:rPr>
              <a:t>su </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casa</a:t>
            </a:r>
            <a:r>
              <a:rPr sz="1000" spc="140" dirty="0">
                <a:solidFill>
                  <a:srgbClr val="57585B"/>
                </a:solidFill>
                <a:latin typeface="Microsoft Sans Serif"/>
                <a:cs typeface="Microsoft Sans Serif"/>
              </a:rPr>
              <a:t> </a:t>
            </a:r>
            <a:r>
              <a:rPr sz="1000" spc="-60" dirty="0">
                <a:solidFill>
                  <a:srgbClr val="57585B"/>
                </a:solidFill>
                <a:latin typeface="Microsoft Sans Serif"/>
                <a:cs typeface="Microsoft Sans Serif"/>
              </a:rPr>
              <a:t>una  vez</a:t>
            </a:r>
            <a:r>
              <a:rPr sz="1000" spc="140" dirty="0">
                <a:solidFill>
                  <a:srgbClr val="57585B"/>
                </a:solidFill>
                <a:latin typeface="Microsoft Sans Serif"/>
                <a:cs typeface="Microsoft Sans Serif"/>
              </a:rPr>
              <a:t> </a:t>
            </a:r>
            <a:r>
              <a:rPr sz="1000" spc="-65" dirty="0">
                <a:solidFill>
                  <a:srgbClr val="57585B"/>
                </a:solidFill>
                <a:latin typeface="Microsoft Sans Serif"/>
                <a:cs typeface="Microsoft Sans Serif"/>
              </a:rPr>
              <a:t>a</a:t>
            </a:r>
            <a:r>
              <a:rPr sz="1000" spc="145" dirty="0">
                <a:solidFill>
                  <a:srgbClr val="57585B"/>
                </a:solidFill>
                <a:latin typeface="Microsoft Sans Serif"/>
                <a:cs typeface="Microsoft Sans Serif"/>
              </a:rPr>
              <a:t> </a:t>
            </a:r>
            <a:r>
              <a:rPr sz="1000" spc="-45" dirty="0">
                <a:solidFill>
                  <a:srgbClr val="57585B"/>
                </a:solidFill>
                <a:latin typeface="Microsoft Sans Serif"/>
                <a:cs typeface="Microsoft Sans Serif"/>
              </a:rPr>
              <a:t>la</a:t>
            </a:r>
            <a:r>
              <a:rPr sz="1000" spc="145" dirty="0">
                <a:solidFill>
                  <a:srgbClr val="57585B"/>
                </a:solidFill>
                <a:latin typeface="Microsoft Sans Serif"/>
                <a:cs typeface="Microsoft Sans Serif"/>
              </a:rPr>
              <a:t> </a:t>
            </a:r>
            <a:r>
              <a:rPr sz="1000" spc="-60" dirty="0">
                <a:solidFill>
                  <a:srgbClr val="57585B"/>
                </a:solidFill>
                <a:latin typeface="Microsoft Sans Serif"/>
                <a:cs typeface="Microsoft Sans Serif"/>
              </a:rPr>
              <a:t>semana.  </a:t>
            </a:r>
            <a:r>
              <a:rPr sz="1000" spc="-65" dirty="0">
                <a:solidFill>
                  <a:srgbClr val="57585B"/>
                </a:solidFill>
                <a:latin typeface="Microsoft Sans Serif"/>
                <a:cs typeface="Microsoft Sans Serif"/>
              </a:rPr>
              <a:t>Cuando</a:t>
            </a:r>
            <a:r>
              <a:rPr sz="1000" spc="145" dirty="0">
                <a:solidFill>
                  <a:srgbClr val="57585B"/>
                </a:solidFill>
                <a:latin typeface="Microsoft Sans Serif"/>
                <a:cs typeface="Microsoft Sans Serif"/>
              </a:rPr>
              <a:t> </a:t>
            </a:r>
            <a:r>
              <a:rPr sz="1000" spc="-60" dirty="0">
                <a:solidFill>
                  <a:srgbClr val="57585B"/>
                </a:solidFill>
                <a:latin typeface="Microsoft Sans Serif"/>
                <a:cs typeface="Microsoft Sans Serif"/>
              </a:rPr>
              <a:t>se  </a:t>
            </a:r>
            <a:r>
              <a:rPr sz="1000" spc="-55" dirty="0">
                <a:solidFill>
                  <a:srgbClr val="57585B"/>
                </a:solidFill>
                <a:latin typeface="Microsoft Sans Serif"/>
                <a:cs typeface="Microsoft Sans Serif"/>
              </a:rPr>
              <a:t>creó</a:t>
            </a:r>
            <a:r>
              <a:rPr sz="1000" spc="145" dirty="0">
                <a:solidFill>
                  <a:srgbClr val="57585B"/>
                </a:solidFill>
                <a:latin typeface="Microsoft Sans Serif"/>
                <a:cs typeface="Microsoft Sans Serif"/>
              </a:rPr>
              <a:t> </a:t>
            </a:r>
            <a:r>
              <a:rPr sz="1000" spc="-45" dirty="0">
                <a:solidFill>
                  <a:srgbClr val="57585B"/>
                </a:solidFill>
                <a:latin typeface="Microsoft Sans Serif"/>
                <a:cs typeface="Microsoft Sans Serif"/>
              </a:rPr>
              <a:t>la</a:t>
            </a:r>
            <a:r>
              <a:rPr sz="1000" spc="145" dirty="0">
                <a:solidFill>
                  <a:srgbClr val="57585B"/>
                </a:solidFill>
                <a:latin typeface="Microsoft Sans Serif"/>
                <a:cs typeface="Microsoft Sans Serif"/>
              </a:rPr>
              <a:t> </a:t>
            </a:r>
            <a:r>
              <a:rPr sz="1000" spc="-45" dirty="0">
                <a:solidFill>
                  <a:srgbClr val="57585B"/>
                </a:solidFill>
                <a:latin typeface="Microsoft Sans Serif"/>
                <a:cs typeface="Microsoft Sans Serif"/>
              </a:rPr>
              <a:t>iniciativa</a:t>
            </a:r>
            <a:endParaRPr sz="1000">
              <a:latin typeface="Microsoft Sans Serif"/>
              <a:cs typeface="Microsoft Sans Serif"/>
            </a:endParaRPr>
          </a:p>
          <a:p>
            <a:pPr marL="16504" marR="5077" algn="just">
              <a:lnSpc>
                <a:spcPts val="1190"/>
              </a:lnSpc>
              <a:spcBef>
                <a:spcPts val="5"/>
              </a:spcBef>
            </a:pPr>
            <a:r>
              <a:rPr sz="1000" spc="-60" dirty="0">
                <a:solidFill>
                  <a:srgbClr val="57585B"/>
                </a:solidFill>
                <a:latin typeface="Microsoft Sans Serif"/>
                <a:cs typeface="Microsoft Sans Serif"/>
              </a:rPr>
              <a:t>"Comidas</a:t>
            </a:r>
            <a:r>
              <a:rPr sz="1000" spc="-55" dirty="0">
                <a:solidFill>
                  <a:srgbClr val="57585B"/>
                </a:solidFill>
                <a:latin typeface="Microsoft Sans Serif"/>
                <a:cs typeface="Microsoft Sans Serif"/>
              </a:rPr>
              <a:t> para</a:t>
            </a:r>
            <a:r>
              <a:rPr sz="1000" spc="-50" dirty="0">
                <a:solidFill>
                  <a:srgbClr val="57585B"/>
                </a:solidFill>
                <a:latin typeface="Microsoft Sans Serif"/>
                <a:cs typeface="Microsoft Sans Serif"/>
              </a:rPr>
              <a:t> </a:t>
            </a:r>
            <a:r>
              <a:rPr sz="1000" spc="-80" dirty="0">
                <a:solidFill>
                  <a:srgbClr val="57585B"/>
                </a:solidFill>
                <a:latin typeface="Microsoft Sans Serif"/>
                <a:cs typeface="Microsoft Sans Serif"/>
              </a:rPr>
              <a:t>NHS</a:t>
            </a:r>
            <a:r>
              <a:rPr sz="1000" spc="-75" dirty="0">
                <a:solidFill>
                  <a:srgbClr val="57585B"/>
                </a:solidFill>
                <a:latin typeface="Microsoft Sans Serif"/>
                <a:cs typeface="Microsoft Sans Serif"/>
              </a:rPr>
              <a:t> </a:t>
            </a:r>
            <a:r>
              <a:rPr sz="1000" spc="-60" dirty="0">
                <a:solidFill>
                  <a:srgbClr val="57585B"/>
                </a:solidFill>
                <a:latin typeface="Microsoft Sans Serif"/>
                <a:cs typeface="Microsoft Sans Serif"/>
              </a:rPr>
              <a:t>(Sistema</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Salud</a:t>
            </a:r>
            <a:r>
              <a:rPr sz="1000" spc="145" dirty="0">
                <a:solidFill>
                  <a:srgbClr val="57585B"/>
                </a:solidFill>
                <a:latin typeface="Microsoft Sans Serif"/>
                <a:cs typeface="Microsoft Sans Serif"/>
              </a:rPr>
              <a:t> </a:t>
            </a:r>
            <a:r>
              <a:rPr sz="1000" spc="-55" dirty="0">
                <a:solidFill>
                  <a:srgbClr val="57585B"/>
                </a:solidFill>
                <a:latin typeface="Microsoft Sans Serif"/>
                <a:cs typeface="Microsoft Sans Serif"/>
              </a:rPr>
              <a:t>Públcia</a:t>
            </a:r>
            <a:r>
              <a:rPr sz="1000" spc="155" dirty="0">
                <a:solidFill>
                  <a:srgbClr val="57585B"/>
                </a:solidFill>
                <a:latin typeface="Microsoft Sans Serif"/>
                <a:cs typeface="Microsoft Sans Serif"/>
              </a:rPr>
              <a:t> </a:t>
            </a:r>
            <a:r>
              <a:rPr sz="1000" spc="-65" dirty="0">
                <a:solidFill>
                  <a:srgbClr val="57585B"/>
                </a:solidFill>
                <a:latin typeface="Microsoft Sans Serif"/>
                <a:cs typeface="Microsoft Sans Serif"/>
              </a:rPr>
              <a:t>de</a:t>
            </a:r>
            <a:r>
              <a:rPr sz="1000" spc="135" dirty="0">
                <a:solidFill>
                  <a:srgbClr val="57585B"/>
                </a:solidFill>
                <a:latin typeface="Microsoft Sans Serif"/>
                <a:cs typeface="Microsoft Sans Serif"/>
              </a:rPr>
              <a:t> </a:t>
            </a:r>
            <a:r>
              <a:rPr sz="1000" spc="-50" dirty="0">
                <a:solidFill>
                  <a:srgbClr val="57585B"/>
                </a:solidFill>
                <a:latin typeface="Microsoft Sans Serif"/>
                <a:cs typeface="Microsoft Sans Serif"/>
              </a:rPr>
              <a:t>UK)" </a:t>
            </a:r>
            <a:r>
              <a:rPr sz="1000" spc="-45" dirty="0">
                <a:solidFill>
                  <a:srgbClr val="57585B"/>
                </a:solidFill>
                <a:latin typeface="Microsoft Sans Serif"/>
                <a:cs typeface="Microsoft Sans Serif"/>
              </a:rPr>
              <a:t> </a:t>
            </a:r>
            <a:r>
              <a:rPr sz="1000" spc="-60" dirty="0">
                <a:solidFill>
                  <a:srgbClr val="57585B"/>
                </a:solidFill>
                <a:latin typeface="Microsoft Sans Serif"/>
                <a:cs typeface="Microsoft Sans Serif"/>
              </a:rPr>
              <a:t>con</a:t>
            </a:r>
            <a:r>
              <a:rPr sz="1000" spc="125" dirty="0">
                <a:solidFill>
                  <a:srgbClr val="57585B"/>
                </a:solidFill>
                <a:latin typeface="Microsoft Sans Serif"/>
                <a:cs typeface="Microsoft Sans Serif"/>
              </a:rPr>
              <a:t> </a:t>
            </a:r>
            <a:r>
              <a:rPr sz="1000" spc="-45" dirty="0">
                <a:solidFill>
                  <a:srgbClr val="57585B"/>
                </a:solidFill>
                <a:latin typeface="Microsoft Sans Serif"/>
                <a:cs typeface="Microsoft Sans Serif"/>
              </a:rPr>
              <a:t>el</a:t>
            </a:r>
            <a:r>
              <a:rPr sz="1000" spc="120" dirty="0">
                <a:solidFill>
                  <a:srgbClr val="57585B"/>
                </a:solidFill>
                <a:latin typeface="Microsoft Sans Serif"/>
                <a:cs typeface="Microsoft Sans Serif"/>
              </a:rPr>
              <a:t> </a:t>
            </a:r>
            <a:r>
              <a:rPr sz="1000" spc="-50" dirty="0">
                <a:solidFill>
                  <a:srgbClr val="57585B"/>
                </a:solidFill>
                <a:latin typeface="Microsoft Sans Serif"/>
                <a:cs typeface="Microsoft Sans Serif"/>
              </a:rPr>
              <a:t>objetivo</a:t>
            </a:r>
            <a:r>
              <a:rPr sz="1000" spc="13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125" dirty="0">
                <a:solidFill>
                  <a:srgbClr val="57585B"/>
                </a:solidFill>
                <a:latin typeface="Microsoft Sans Serif"/>
                <a:cs typeface="Microsoft Sans Serif"/>
              </a:rPr>
              <a:t> </a:t>
            </a:r>
            <a:r>
              <a:rPr sz="1000" spc="-55" dirty="0">
                <a:solidFill>
                  <a:srgbClr val="57585B"/>
                </a:solidFill>
                <a:latin typeface="Microsoft Sans Serif"/>
                <a:cs typeface="Microsoft Sans Serif"/>
              </a:rPr>
              <a:t>entregar</a:t>
            </a:r>
            <a:r>
              <a:rPr sz="1000" spc="125" dirty="0">
                <a:solidFill>
                  <a:srgbClr val="57585B"/>
                </a:solidFill>
                <a:latin typeface="Microsoft Sans Serif"/>
                <a:cs typeface="Microsoft Sans Serif"/>
              </a:rPr>
              <a:t> </a:t>
            </a:r>
            <a:r>
              <a:rPr sz="1000" spc="-60" dirty="0">
                <a:solidFill>
                  <a:srgbClr val="57585B"/>
                </a:solidFill>
                <a:latin typeface="Microsoft Sans Serif"/>
                <a:cs typeface="Microsoft Sans Serif"/>
              </a:rPr>
              <a:t>comidas</a:t>
            </a:r>
            <a:r>
              <a:rPr sz="1000" spc="114" dirty="0">
                <a:solidFill>
                  <a:srgbClr val="57585B"/>
                </a:solidFill>
                <a:latin typeface="Microsoft Sans Serif"/>
                <a:cs typeface="Microsoft Sans Serif"/>
              </a:rPr>
              <a:t> </a:t>
            </a:r>
            <a:r>
              <a:rPr sz="1000" spc="-50" dirty="0">
                <a:solidFill>
                  <a:srgbClr val="57585B"/>
                </a:solidFill>
                <a:latin typeface="Microsoft Sans Serif"/>
                <a:cs typeface="Microsoft Sans Serif"/>
              </a:rPr>
              <a:t>calientes</a:t>
            </a:r>
            <a:r>
              <a:rPr sz="1000" spc="114" dirty="0">
                <a:solidFill>
                  <a:srgbClr val="57585B"/>
                </a:solidFill>
                <a:latin typeface="Microsoft Sans Serif"/>
                <a:cs typeface="Microsoft Sans Serif"/>
              </a:rPr>
              <a:t> </a:t>
            </a:r>
            <a:r>
              <a:rPr sz="1000" spc="-50" dirty="0">
                <a:solidFill>
                  <a:srgbClr val="57585B"/>
                </a:solidFill>
                <a:latin typeface="Microsoft Sans Serif"/>
                <a:cs typeface="Microsoft Sans Serif"/>
              </a:rPr>
              <a:t>gratuitas</a:t>
            </a:r>
            <a:r>
              <a:rPr sz="1000" spc="170" dirty="0">
                <a:solidFill>
                  <a:srgbClr val="57585B"/>
                </a:solidFill>
                <a:latin typeface="Microsoft Sans Serif"/>
                <a:cs typeface="Microsoft Sans Serif"/>
              </a:rPr>
              <a:t> </a:t>
            </a:r>
            <a:r>
              <a:rPr sz="1000" spc="-65" dirty="0">
                <a:solidFill>
                  <a:srgbClr val="57585B"/>
                </a:solidFill>
                <a:latin typeface="Microsoft Sans Serif"/>
                <a:cs typeface="Microsoft Sans Serif"/>
              </a:rPr>
              <a:t>a</a:t>
            </a:r>
            <a:endParaRPr sz="1000">
              <a:latin typeface="Microsoft Sans Serif"/>
              <a:cs typeface="Microsoft Sans Serif"/>
            </a:endParaRPr>
          </a:p>
          <a:p>
            <a:pPr marL="16504" marR="6982" algn="just">
              <a:lnSpc>
                <a:spcPts val="1190"/>
              </a:lnSpc>
              <a:spcBef>
                <a:spcPts val="10"/>
              </a:spcBef>
            </a:pPr>
            <a:r>
              <a:rPr sz="1000" spc="-50" dirty="0">
                <a:solidFill>
                  <a:srgbClr val="57585B"/>
                </a:solidFill>
                <a:latin typeface="Microsoft Sans Serif"/>
                <a:cs typeface="Microsoft Sans Serif"/>
              </a:rPr>
              <a:t>los</a:t>
            </a:r>
            <a:r>
              <a:rPr sz="1000" spc="-45" dirty="0">
                <a:solidFill>
                  <a:srgbClr val="57585B"/>
                </a:solidFill>
                <a:latin typeface="Microsoft Sans Serif"/>
                <a:cs typeface="Microsoft Sans Serif"/>
              </a:rPr>
              <a:t> </a:t>
            </a:r>
            <a:r>
              <a:rPr sz="1000" spc="-55" dirty="0">
                <a:solidFill>
                  <a:srgbClr val="57585B"/>
                </a:solidFill>
                <a:latin typeface="Microsoft Sans Serif"/>
                <a:cs typeface="Microsoft Sans Serif"/>
              </a:rPr>
              <a:t>trabajadores</a:t>
            </a:r>
            <a:r>
              <a:rPr sz="1000" spc="-5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55" dirty="0">
                <a:solidFill>
                  <a:srgbClr val="57585B"/>
                </a:solidFill>
                <a:latin typeface="Microsoft Sans Serif"/>
                <a:cs typeface="Microsoft Sans Serif"/>
              </a:rPr>
              <a:t> primera</a:t>
            </a:r>
            <a:r>
              <a:rPr sz="1000" spc="-50" dirty="0">
                <a:solidFill>
                  <a:srgbClr val="57585B"/>
                </a:solidFill>
                <a:latin typeface="Microsoft Sans Serif"/>
                <a:cs typeface="Microsoft Sans Serif"/>
              </a:rPr>
              <a:t> </a:t>
            </a:r>
            <a:r>
              <a:rPr sz="1000" spc="-40" dirty="0">
                <a:solidFill>
                  <a:srgbClr val="57585B"/>
                </a:solidFill>
                <a:latin typeface="Microsoft Sans Serif"/>
                <a:cs typeface="Microsoft Sans Serif"/>
              </a:rPr>
              <a:t>línea, </a:t>
            </a:r>
            <a:r>
              <a:rPr sz="1000" spc="-60" dirty="0">
                <a:solidFill>
                  <a:srgbClr val="57585B"/>
                </a:solidFill>
                <a:latin typeface="Microsoft Sans Serif"/>
                <a:cs typeface="Microsoft Sans Serif"/>
              </a:rPr>
              <a:t>Sarah</a:t>
            </a:r>
            <a:r>
              <a:rPr sz="1000" spc="-55" dirty="0">
                <a:solidFill>
                  <a:srgbClr val="57585B"/>
                </a:solidFill>
                <a:latin typeface="Microsoft Sans Serif"/>
                <a:cs typeface="Microsoft Sans Serif"/>
              </a:rPr>
              <a:t> </a:t>
            </a:r>
            <a:r>
              <a:rPr sz="1000" spc="-50" dirty="0">
                <a:solidFill>
                  <a:srgbClr val="57585B"/>
                </a:solidFill>
                <a:latin typeface="Microsoft Sans Serif"/>
                <a:cs typeface="Microsoft Sans Serif"/>
              </a:rPr>
              <a:t>participar</a:t>
            </a:r>
            <a:r>
              <a:rPr sz="1000" spc="-45" dirty="0">
                <a:solidFill>
                  <a:srgbClr val="57585B"/>
                </a:solidFill>
                <a:latin typeface="Microsoft Sans Serif"/>
                <a:cs typeface="Microsoft Sans Serif"/>
              </a:rPr>
              <a:t> </a:t>
            </a:r>
            <a:r>
              <a:rPr sz="1000" spc="-65" dirty="0">
                <a:solidFill>
                  <a:srgbClr val="57585B"/>
                </a:solidFill>
                <a:latin typeface="Microsoft Sans Serif"/>
                <a:cs typeface="Microsoft Sans Serif"/>
              </a:rPr>
              <a:t>en</a:t>
            </a:r>
            <a:r>
              <a:rPr sz="1000" spc="-60" dirty="0">
                <a:solidFill>
                  <a:srgbClr val="57585B"/>
                </a:solidFill>
                <a:latin typeface="Microsoft Sans Serif"/>
                <a:cs typeface="Microsoft Sans Serif"/>
              </a:rPr>
              <a:t> </a:t>
            </a:r>
            <a:r>
              <a:rPr sz="1000" spc="-45" dirty="0">
                <a:solidFill>
                  <a:srgbClr val="57585B"/>
                </a:solidFill>
                <a:latin typeface="Microsoft Sans Serif"/>
                <a:cs typeface="Microsoft Sans Serif"/>
              </a:rPr>
              <a:t>el </a:t>
            </a:r>
            <a:r>
              <a:rPr sz="1000" spc="-40" dirty="0">
                <a:solidFill>
                  <a:srgbClr val="57585B"/>
                </a:solidFill>
                <a:latin typeface="Microsoft Sans Serif"/>
                <a:cs typeface="Microsoft Sans Serif"/>
              </a:rPr>
              <a:t> </a:t>
            </a:r>
            <a:r>
              <a:rPr sz="1000" spc="-55" dirty="0">
                <a:solidFill>
                  <a:srgbClr val="57585B"/>
                </a:solidFill>
                <a:latin typeface="Microsoft Sans Serif"/>
                <a:cs typeface="Microsoft Sans Serif"/>
              </a:rPr>
              <a:t>programa.</a:t>
            </a:r>
            <a:r>
              <a:rPr sz="1000" spc="95" dirty="0">
                <a:solidFill>
                  <a:srgbClr val="57585B"/>
                </a:solidFill>
                <a:latin typeface="Microsoft Sans Serif"/>
                <a:cs typeface="Microsoft Sans Serif"/>
              </a:rPr>
              <a:t> </a:t>
            </a:r>
            <a:r>
              <a:rPr sz="1000" spc="-40" dirty="0">
                <a:solidFill>
                  <a:srgbClr val="57585B"/>
                </a:solidFill>
                <a:latin typeface="Microsoft Sans Serif"/>
                <a:cs typeface="Microsoft Sans Serif"/>
              </a:rPr>
              <a:t>Así</a:t>
            </a:r>
            <a:r>
              <a:rPr sz="1000" spc="100" dirty="0">
                <a:solidFill>
                  <a:srgbClr val="57585B"/>
                </a:solidFill>
                <a:latin typeface="Microsoft Sans Serif"/>
                <a:cs typeface="Microsoft Sans Serif"/>
              </a:rPr>
              <a:t> </a:t>
            </a:r>
            <a:r>
              <a:rPr sz="1000" spc="-55" dirty="0">
                <a:solidFill>
                  <a:srgbClr val="57585B"/>
                </a:solidFill>
                <a:latin typeface="Microsoft Sans Serif"/>
                <a:cs typeface="Microsoft Sans Serif"/>
              </a:rPr>
              <a:t>fue</a:t>
            </a:r>
            <a:r>
              <a:rPr sz="1000" spc="105" dirty="0">
                <a:solidFill>
                  <a:srgbClr val="57585B"/>
                </a:solidFill>
                <a:latin typeface="Microsoft Sans Serif"/>
                <a:cs typeface="Microsoft Sans Serif"/>
              </a:rPr>
              <a:t> </a:t>
            </a:r>
            <a:r>
              <a:rPr sz="1000" spc="-70" dirty="0">
                <a:solidFill>
                  <a:srgbClr val="57585B"/>
                </a:solidFill>
                <a:latin typeface="Microsoft Sans Serif"/>
                <a:cs typeface="Microsoft Sans Serif"/>
              </a:rPr>
              <a:t>como</a:t>
            </a:r>
            <a:r>
              <a:rPr sz="1000" spc="100" dirty="0">
                <a:solidFill>
                  <a:srgbClr val="57585B"/>
                </a:solidFill>
                <a:latin typeface="Microsoft Sans Serif"/>
                <a:cs typeface="Microsoft Sans Serif"/>
              </a:rPr>
              <a:t> </a:t>
            </a:r>
            <a:r>
              <a:rPr sz="1000" spc="-60" dirty="0">
                <a:solidFill>
                  <a:srgbClr val="57585B"/>
                </a:solidFill>
                <a:latin typeface="Microsoft Sans Serif"/>
                <a:cs typeface="Microsoft Sans Serif"/>
              </a:rPr>
              <a:t>se</a:t>
            </a:r>
            <a:r>
              <a:rPr sz="1000" spc="105" dirty="0">
                <a:solidFill>
                  <a:srgbClr val="57585B"/>
                </a:solidFill>
                <a:latin typeface="Microsoft Sans Serif"/>
                <a:cs typeface="Microsoft Sans Serif"/>
              </a:rPr>
              <a:t> </a:t>
            </a:r>
            <a:r>
              <a:rPr sz="1000" spc="-50" dirty="0">
                <a:solidFill>
                  <a:srgbClr val="57585B"/>
                </a:solidFill>
                <a:latin typeface="Microsoft Sans Serif"/>
                <a:cs typeface="Microsoft Sans Serif"/>
              </a:rPr>
              <a:t>involucró</a:t>
            </a:r>
            <a:r>
              <a:rPr sz="1000" spc="105" dirty="0">
                <a:solidFill>
                  <a:srgbClr val="57585B"/>
                </a:solidFill>
                <a:latin typeface="Microsoft Sans Serif"/>
                <a:cs typeface="Microsoft Sans Serif"/>
              </a:rPr>
              <a:t> </a:t>
            </a:r>
            <a:r>
              <a:rPr sz="1000" spc="-60" dirty="0">
                <a:solidFill>
                  <a:srgbClr val="57585B"/>
                </a:solidFill>
                <a:latin typeface="Microsoft Sans Serif"/>
                <a:cs typeface="Microsoft Sans Serif"/>
              </a:rPr>
              <a:t>con</a:t>
            </a:r>
            <a:r>
              <a:rPr sz="1000" spc="105" dirty="0">
                <a:solidFill>
                  <a:srgbClr val="57585B"/>
                </a:solidFill>
                <a:latin typeface="Microsoft Sans Serif"/>
                <a:cs typeface="Microsoft Sans Serif"/>
              </a:rPr>
              <a:t> </a:t>
            </a:r>
            <a:r>
              <a:rPr sz="1000" spc="-45" dirty="0">
                <a:solidFill>
                  <a:srgbClr val="57585B"/>
                </a:solidFill>
                <a:latin typeface="Microsoft Sans Serif"/>
                <a:cs typeface="Microsoft Sans Serif"/>
              </a:rPr>
              <a:t>la</a:t>
            </a:r>
            <a:r>
              <a:rPr sz="1000" spc="100" dirty="0">
                <a:solidFill>
                  <a:srgbClr val="57585B"/>
                </a:solidFill>
                <a:latin typeface="Microsoft Sans Serif"/>
                <a:cs typeface="Microsoft Sans Serif"/>
              </a:rPr>
              <a:t> </a:t>
            </a:r>
            <a:r>
              <a:rPr sz="1000" spc="-55" dirty="0">
                <a:solidFill>
                  <a:srgbClr val="57585B"/>
                </a:solidFill>
                <a:latin typeface="Microsoft Sans Serif"/>
                <a:cs typeface="Microsoft Sans Serif"/>
              </a:rPr>
              <a:t>organización</a:t>
            </a:r>
            <a:endParaRPr sz="1000">
              <a:latin typeface="Microsoft Sans Serif"/>
              <a:cs typeface="Microsoft Sans Serif"/>
            </a:endParaRPr>
          </a:p>
          <a:p>
            <a:pPr marL="16504" marR="10792" algn="just">
              <a:lnSpc>
                <a:spcPts val="1190"/>
              </a:lnSpc>
              <a:spcBef>
                <a:spcPts val="10"/>
              </a:spcBef>
            </a:pPr>
            <a:r>
              <a:rPr sz="1000" spc="-55" dirty="0">
                <a:solidFill>
                  <a:srgbClr val="57585B"/>
                </a:solidFill>
                <a:latin typeface="Microsoft Sans Serif"/>
                <a:cs typeface="Microsoft Sans Serif"/>
              </a:rPr>
              <a:t>benéfica </a:t>
            </a:r>
            <a:r>
              <a:rPr sz="1000" spc="-45" dirty="0">
                <a:solidFill>
                  <a:srgbClr val="57585B"/>
                </a:solidFill>
                <a:latin typeface="Microsoft Sans Serif"/>
                <a:cs typeface="Microsoft Sans Serif"/>
              </a:rPr>
              <a:t>y, </a:t>
            </a:r>
            <a:r>
              <a:rPr sz="1000" spc="-65" dirty="0">
                <a:solidFill>
                  <a:srgbClr val="57585B"/>
                </a:solidFill>
                <a:latin typeface="Microsoft Sans Serif"/>
                <a:cs typeface="Microsoft Sans Serif"/>
              </a:rPr>
              <a:t>a </a:t>
            </a:r>
            <a:r>
              <a:rPr sz="1000" spc="-60" dirty="0">
                <a:solidFill>
                  <a:srgbClr val="57585B"/>
                </a:solidFill>
                <a:latin typeface="Microsoft Sans Serif"/>
                <a:cs typeface="Microsoft Sans Serif"/>
              </a:rPr>
              <a:t>menudo, </a:t>
            </a:r>
            <a:r>
              <a:rPr sz="1000" spc="-55" dirty="0">
                <a:solidFill>
                  <a:srgbClr val="57585B"/>
                </a:solidFill>
                <a:latin typeface="Microsoft Sans Serif"/>
                <a:cs typeface="Microsoft Sans Serif"/>
              </a:rPr>
              <a:t>proporcionaba hasta </a:t>
            </a:r>
            <a:r>
              <a:rPr sz="1000" spc="-65" dirty="0">
                <a:solidFill>
                  <a:srgbClr val="57585B"/>
                </a:solidFill>
                <a:latin typeface="Microsoft Sans Serif"/>
                <a:cs typeface="Microsoft Sans Serif"/>
              </a:rPr>
              <a:t>200</a:t>
            </a:r>
            <a:r>
              <a:rPr sz="1000" spc="-60" dirty="0">
                <a:solidFill>
                  <a:srgbClr val="57585B"/>
                </a:solidFill>
                <a:latin typeface="Microsoft Sans Serif"/>
                <a:cs typeface="Microsoft Sans Serif"/>
              </a:rPr>
              <a:t> comidas </a:t>
            </a:r>
            <a:r>
              <a:rPr sz="1000" spc="-55" dirty="0">
                <a:solidFill>
                  <a:srgbClr val="57585B"/>
                </a:solidFill>
                <a:latin typeface="Microsoft Sans Serif"/>
                <a:cs typeface="Microsoft Sans Serif"/>
              </a:rPr>
              <a:t> </a:t>
            </a:r>
            <a:r>
              <a:rPr sz="1000" spc="-60" dirty="0">
                <a:solidFill>
                  <a:srgbClr val="57585B"/>
                </a:solidFill>
                <a:latin typeface="Microsoft Sans Serif"/>
                <a:cs typeface="Microsoft Sans Serif"/>
              </a:rPr>
              <a:t>ca</a:t>
            </a:r>
            <a:r>
              <a:rPr sz="1000" spc="-30" dirty="0">
                <a:solidFill>
                  <a:srgbClr val="57585B"/>
                </a:solidFill>
                <a:latin typeface="Microsoft Sans Serif"/>
                <a:cs typeface="Microsoft Sans Serif"/>
              </a:rPr>
              <a:t>li</a:t>
            </a:r>
            <a:r>
              <a:rPr sz="1000" spc="-60" dirty="0">
                <a:solidFill>
                  <a:srgbClr val="57585B"/>
                </a:solidFill>
                <a:latin typeface="Microsoft Sans Serif"/>
                <a:cs typeface="Microsoft Sans Serif"/>
              </a:rPr>
              <a:t>en</a:t>
            </a:r>
            <a:r>
              <a:rPr sz="1000" spc="-45" dirty="0">
                <a:solidFill>
                  <a:srgbClr val="57585B"/>
                </a:solidFill>
                <a:latin typeface="Microsoft Sans Serif"/>
                <a:cs typeface="Microsoft Sans Serif"/>
              </a:rPr>
              <a:t>t</a:t>
            </a:r>
            <a:r>
              <a:rPr sz="1000" spc="-60" dirty="0">
                <a:solidFill>
                  <a:srgbClr val="57585B"/>
                </a:solidFill>
                <a:latin typeface="Microsoft Sans Serif"/>
                <a:cs typeface="Microsoft Sans Serif"/>
              </a:rPr>
              <a:t>es</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a</a:t>
            </a:r>
            <a:r>
              <a:rPr sz="1000" spc="-35" dirty="0">
                <a:solidFill>
                  <a:srgbClr val="57585B"/>
                </a:solidFill>
                <a:latin typeface="Microsoft Sans Serif"/>
                <a:cs typeface="Microsoft Sans Serif"/>
              </a:rPr>
              <a:t>l</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d</a:t>
            </a:r>
            <a:r>
              <a:rPr sz="1000" spc="15" dirty="0">
                <a:solidFill>
                  <a:srgbClr val="57585B"/>
                </a:solidFill>
                <a:latin typeface="Microsoft Sans Serif"/>
                <a:cs typeface="Microsoft Sans Serif"/>
              </a:rPr>
              <a:t>í</a:t>
            </a:r>
            <a:r>
              <a:rPr sz="1000" spc="-65" dirty="0">
                <a:solidFill>
                  <a:srgbClr val="57585B"/>
                </a:solidFill>
                <a:latin typeface="Microsoft Sans Serif"/>
                <a:cs typeface="Microsoft Sans Serif"/>
              </a:rPr>
              <a:t>a</a:t>
            </a:r>
            <a:r>
              <a:rPr sz="1000" spc="-20" dirty="0">
                <a:solidFill>
                  <a:srgbClr val="57585B"/>
                </a:solidFill>
                <a:latin typeface="Microsoft Sans Serif"/>
                <a:cs typeface="Microsoft Sans Serif"/>
              </a:rPr>
              <a:t> </a:t>
            </a:r>
            <a:r>
              <a:rPr sz="1000" spc="-65" dirty="0">
                <a:solidFill>
                  <a:srgbClr val="57585B"/>
                </a:solidFill>
                <a:latin typeface="Microsoft Sans Serif"/>
                <a:cs typeface="Microsoft Sans Serif"/>
              </a:rPr>
              <a:t>a</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l</a:t>
            </a:r>
            <a:r>
              <a:rPr sz="1000" spc="-60" dirty="0">
                <a:solidFill>
                  <a:srgbClr val="57585B"/>
                </a:solidFill>
                <a:latin typeface="Microsoft Sans Serif"/>
                <a:cs typeface="Microsoft Sans Serif"/>
              </a:rPr>
              <a:t>os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t</a:t>
            </a:r>
            <a:r>
              <a:rPr sz="1000" spc="-50" dirty="0">
                <a:solidFill>
                  <a:srgbClr val="57585B"/>
                </a:solidFill>
                <a:latin typeface="Microsoft Sans Serif"/>
                <a:cs typeface="Microsoft Sans Serif"/>
              </a:rPr>
              <a:t>r</a:t>
            </a:r>
            <a:r>
              <a:rPr sz="1000" spc="-60" dirty="0">
                <a:solidFill>
                  <a:srgbClr val="57585B"/>
                </a:solidFill>
                <a:latin typeface="Microsoft Sans Serif"/>
                <a:cs typeface="Microsoft Sans Serif"/>
              </a:rPr>
              <a:t>ab</a:t>
            </a:r>
            <a:r>
              <a:rPr sz="1000" spc="-50" dirty="0">
                <a:solidFill>
                  <a:srgbClr val="57585B"/>
                </a:solidFill>
                <a:latin typeface="Microsoft Sans Serif"/>
                <a:cs typeface="Microsoft Sans Serif"/>
              </a:rPr>
              <a:t>aj</a:t>
            </a:r>
            <a:r>
              <a:rPr sz="1000" spc="-60" dirty="0">
                <a:solidFill>
                  <a:srgbClr val="57585B"/>
                </a:solidFill>
                <a:latin typeface="Microsoft Sans Serif"/>
                <a:cs typeface="Microsoft Sans Serif"/>
              </a:rPr>
              <a:t>a</a:t>
            </a:r>
            <a:r>
              <a:rPr sz="1000" spc="-65" dirty="0">
                <a:solidFill>
                  <a:srgbClr val="57585B"/>
                </a:solidFill>
                <a:latin typeface="Microsoft Sans Serif"/>
                <a:cs typeface="Microsoft Sans Serif"/>
              </a:rPr>
              <a:t>d</a:t>
            </a:r>
            <a:r>
              <a:rPr sz="1000" spc="-70" dirty="0">
                <a:solidFill>
                  <a:srgbClr val="57585B"/>
                </a:solidFill>
                <a:latin typeface="Microsoft Sans Serif"/>
                <a:cs typeface="Microsoft Sans Serif"/>
              </a:rPr>
              <a:t>o</a:t>
            </a:r>
            <a:r>
              <a:rPr sz="1000" spc="-40" dirty="0">
                <a:solidFill>
                  <a:srgbClr val="57585B"/>
                </a:solidFill>
                <a:latin typeface="Microsoft Sans Serif"/>
                <a:cs typeface="Microsoft Sans Serif"/>
              </a:rPr>
              <a:t>r</a:t>
            </a:r>
            <a:r>
              <a:rPr sz="1000" spc="-60" dirty="0">
                <a:solidFill>
                  <a:srgbClr val="57585B"/>
                </a:solidFill>
                <a:latin typeface="Microsoft Sans Serif"/>
                <a:cs typeface="Microsoft Sans Serif"/>
              </a:rPr>
              <a:t>es</a:t>
            </a:r>
            <a:r>
              <a:rPr sz="1000" spc="-20" dirty="0">
                <a:solidFill>
                  <a:srgbClr val="57585B"/>
                </a:solidFill>
                <a:latin typeface="Microsoft Sans Serif"/>
                <a:cs typeface="Microsoft Sans Serif"/>
              </a:rPr>
              <a:t> </a:t>
            </a:r>
            <a:r>
              <a:rPr sz="1000" spc="-60" dirty="0">
                <a:solidFill>
                  <a:srgbClr val="57585B"/>
                </a:solidFill>
                <a:latin typeface="Microsoft Sans Serif"/>
                <a:cs typeface="Microsoft Sans Serif"/>
              </a:rPr>
              <a:t>de</a:t>
            </a:r>
            <a:r>
              <a:rPr sz="1000" spc="-35" dirty="0">
                <a:solidFill>
                  <a:srgbClr val="57585B"/>
                </a:solidFill>
                <a:latin typeface="Microsoft Sans Serif"/>
                <a:cs typeface="Microsoft Sans Serif"/>
              </a:rPr>
              <a:t>l</a:t>
            </a:r>
            <a:r>
              <a:rPr sz="1000" spc="-10" dirty="0">
                <a:solidFill>
                  <a:srgbClr val="57585B"/>
                </a:solidFill>
                <a:latin typeface="Microsoft Sans Serif"/>
                <a:cs typeface="Microsoft Sans Serif"/>
              </a:rPr>
              <a:t> </a:t>
            </a:r>
            <a:r>
              <a:rPr sz="1000" spc="-80" dirty="0">
                <a:solidFill>
                  <a:srgbClr val="57585B"/>
                </a:solidFill>
                <a:latin typeface="Microsoft Sans Serif"/>
                <a:cs typeface="Microsoft Sans Serif"/>
              </a:rPr>
              <a:t>NH</a:t>
            </a:r>
            <a:r>
              <a:rPr sz="1000" spc="-70" dirty="0">
                <a:solidFill>
                  <a:srgbClr val="57585B"/>
                </a:solidFill>
                <a:latin typeface="Microsoft Sans Serif"/>
                <a:cs typeface="Microsoft Sans Serif"/>
              </a:rPr>
              <a:t>S</a:t>
            </a:r>
            <a:r>
              <a:rPr sz="1000" spc="-35" dirty="0">
                <a:solidFill>
                  <a:srgbClr val="57585B"/>
                </a:solidFill>
                <a:latin typeface="Microsoft Sans Serif"/>
                <a:cs typeface="Microsoft Sans Serif"/>
              </a:rPr>
              <a:t>.</a:t>
            </a:r>
            <a:endParaRPr sz="1000">
              <a:latin typeface="Microsoft Sans Serif"/>
              <a:cs typeface="Microsoft Sans Serif"/>
            </a:endParaRPr>
          </a:p>
        </p:txBody>
      </p:sp>
      <p:grpSp>
        <p:nvGrpSpPr>
          <p:cNvPr id="20" name="object 20"/>
          <p:cNvGrpSpPr/>
          <p:nvPr/>
        </p:nvGrpSpPr>
        <p:grpSpPr>
          <a:xfrm>
            <a:off x="3" y="3"/>
            <a:ext cx="7268209" cy="2526665"/>
            <a:chOff x="0" y="0"/>
            <a:chExt cx="7268209" cy="2526665"/>
          </a:xfrm>
        </p:grpSpPr>
        <p:sp>
          <p:nvSpPr>
            <p:cNvPr id="21" name="object 21"/>
            <p:cNvSpPr/>
            <p:nvPr/>
          </p:nvSpPr>
          <p:spPr>
            <a:xfrm>
              <a:off x="0" y="0"/>
              <a:ext cx="5275580" cy="1397635"/>
            </a:xfrm>
            <a:custGeom>
              <a:avLst/>
              <a:gdLst/>
              <a:ahLst/>
              <a:cxnLst/>
              <a:rect l="l" t="t" r="r" b="b"/>
              <a:pathLst>
                <a:path w="5275580" h="1397635">
                  <a:moveTo>
                    <a:pt x="5275580" y="0"/>
                  </a:moveTo>
                  <a:lnTo>
                    <a:pt x="0" y="0"/>
                  </a:lnTo>
                  <a:lnTo>
                    <a:pt x="0" y="1397634"/>
                  </a:lnTo>
                  <a:lnTo>
                    <a:pt x="2585720" y="1397634"/>
                  </a:lnTo>
                  <a:lnTo>
                    <a:pt x="4112260" y="1356359"/>
                  </a:lnTo>
                  <a:lnTo>
                    <a:pt x="4913630" y="1065529"/>
                  </a:lnTo>
                  <a:lnTo>
                    <a:pt x="5250815" y="276225"/>
                  </a:lnTo>
                  <a:lnTo>
                    <a:pt x="5275580" y="0"/>
                  </a:lnTo>
                  <a:close/>
                </a:path>
              </a:pathLst>
            </a:custGeom>
            <a:solidFill>
              <a:srgbClr val="004448"/>
            </a:solidFill>
          </p:spPr>
          <p:txBody>
            <a:bodyPr wrap="square" lIns="0" tIns="0" rIns="0" bIns="0" rtlCol="0"/>
            <a:lstStyle/>
            <a:p>
              <a:endParaRPr/>
            </a:p>
          </p:txBody>
        </p:sp>
        <p:pic>
          <p:nvPicPr>
            <p:cNvPr id="22" name="object 22"/>
            <p:cNvPicPr/>
            <p:nvPr/>
          </p:nvPicPr>
          <p:blipFill>
            <a:blip r:embed="rId10" cstate="screen">
              <a:extLst>
                <a:ext uri="{28A0092B-C50C-407E-A947-70E740481C1C}">
                  <a14:useLocalDpi xmlns:a14="http://schemas.microsoft.com/office/drawing/2010/main"/>
                </a:ext>
              </a:extLst>
            </a:blip>
            <a:stretch>
              <a:fillRect/>
            </a:stretch>
          </p:blipFill>
          <p:spPr>
            <a:xfrm>
              <a:off x="4586604" y="612774"/>
              <a:ext cx="2411729" cy="1597659"/>
            </a:xfrm>
            <a:prstGeom prst="rect">
              <a:avLst/>
            </a:prstGeom>
          </p:spPr>
        </p:pic>
        <p:sp>
          <p:nvSpPr>
            <p:cNvPr id="23" name="object 23"/>
            <p:cNvSpPr/>
            <p:nvPr/>
          </p:nvSpPr>
          <p:spPr>
            <a:xfrm>
              <a:off x="4586604" y="622934"/>
              <a:ext cx="2411730" cy="1590675"/>
            </a:xfrm>
            <a:custGeom>
              <a:avLst/>
              <a:gdLst/>
              <a:ahLst/>
              <a:cxnLst/>
              <a:rect l="l" t="t" r="r" b="b"/>
              <a:pathLst>
                <a:path w="2411729" h="1590675">
                  <a:moveTo>
                    <a:pt x="2411729" y="1586865"/>
                  </a:moveTo>
                  <a:lnTo>
                    <a:pt x="0" y="1586865"/>
                  </a:lnTo>
                  <a:lnTo>
                    <a:pt x="0" y="1590675"/>
                  </a:lnTo>
                  <a:lnTo>
                    <a:pt x="2411729" y="1590675"/>
                  </a:lnTo>
                  <a:lnTo>
                    <a:pt x="2411729" y="1586865"/>
                  </a:lnTo>
                  <a:close/>
                </a:path>
                <a:path w="2411729" h="1590675">
                  <a:moveTo>
                    <a:pt x="2338070" y="0"/>
                  </a:moveTo>
                  <a:lnTo>
                    <a:pt x="73660" y="0"/>
                  </a:lnTo>
                  <a:lnTo>
                    <a:pt x="48895" y="4445"/>
                  </a:lnTo>
                  <a:lnTo>
                    <a:pt x="29210" y="17779"/>
                  </a:lnTo>
                  <a:lnTo>
                    <a:pt x="15875" y="38100"/>
                  </a:lnTo>
                  <a:lnTo>
                    <a:pt x="10795" y="62229"/>
                  </a:lnTo>
                  <a:lnTo>
                    <a:pt x="10795" y="1586865"/>
                  </a:lnTo>
                  <a:lnTo>
                    <a:pt x="2400935" y="1586865"/>
                  </a:lnTo>
                  <a:lnTo>
                    <a:pt x="2400935" y="62229"/>
                  </a:lnTo>
                  <a:lnTo>
                    <a:pt x="2395854" y="38100"/>
                  </a:lnTo>
                  <a:lnTo>
                    <a:pt x="2382520" y="17779"/>
                  </a:lnTo>
                  <a:lnTo>
                    <a:pt x="2362835" y="4445"/>
                  </a:lnTo>
                  <a:lnTo>
                    <a:pt x="2338070" y="0"/>
                  </a:lnTo>
                  <a:close/>
                </a:path>
              </a:pathLst>
            </a:custGeom>
            <a:solidFill>
              <a:srgbClr val="010303"/>
            </a:solidFill>
          </p:spPr>
          <p:txBody>
            <a:bodyPr wrap="square" lIns="0" tIns="0" rIns="0" bIns="0" rtlCol="0"/>
            <a:lstStyle/>
            <a:p>
              <a:endParaRPr/>
            </a:p>
          </p:txBody>
        </p:sp>
        <p:pic>
          <p:nvPicPr>
            <p:cNvPr id="24" name="object 24"/>
            <p:cNvPicPr/>
            <p:nvPr/>
          </p:nvPicPr>
          <p:blipFill>
            <a:blip r:embed="rId11" cstate="screen">
              <a:extLst>
                <a:ext uri="{28A0092B-C50C-407E-A947-70E740481C1C}">
                  <a14:useLocalDpi xmlns:a14="http://schemas.microsoft.com/office/drawing/2010/main"/>
                </a:ext>
              </a:extLst>
            </a:blip>
            <a:stretch>
              <a:fillRect/>
            </a:stretch>
          </p:blipFill>
          <p:spPr>
            <a:xfrm>
              <a:off x="4292600" y="2214244"/>
              <a:ext cx="2975609" cy="86995"/>
            </a:xfrm>
            <a:prstGeom prst="rect">
              <a:avLst/>
            </a:prstGeom>
          </p:spPr>
        </p:pic>
        <p:pic>
          <p:nvPicPr>
            <p:cNvPr id="25" name="object 25"/>
            <p:cNvPicPr/>
            <p:nvPr/>
          </p:nvPicPr>
          <p:blipFill>
            <a:blip r:embed="rId12" cstate="screen">
              <a:extLst>
                <a:ext uri="{28A0092B-C50C-407E-A947-70E740481C1C}">
                  <a14:useLocalDpi xmlns:a14="http://schemas.microsoft.com/office/drawing/2010/main"/>
                </a:ext>
              </a:extLst>
            </a:blip>
            <a:stretch>
              <a:fillRect/>
            </a:stretch>
          </p:blipFill>
          <p:spPr>
            <a:xfrm>
              <a:off x="4646295" y="707389"/>
              <a:ext cx="1668145" cy="810895"/>
            </a:xfrm>
            <a:prstGeom prst="rect">
              <a:avLst/>
            </a:prstGeom>
          </p:spPr>
        </p:pic>
        <p:pic>
          <p:nvPicPr>
            <p:cNvPr id="26" name="object 26"/>
            <p:cNvPicPr/>
            <p:nvPr/>
          </p:nvPicPr>
          <p:blipFill>
            <a:blip r:embed="rId13" cstate="screen">
              <a:extLst>
                <a:ext uri="{28A0092B-C50C-407E-A947-70E740481C1C}">
                  <a14:useLocalDpi xmlns:a14="http://schemas.microsoft.com/office/drawing/2010/main"/>
                </a:ext>
              </a:extLst>
            </a:blip>
            <a:stretch>
              <a:fillRect/>
            </a:stretch>
          </p:blipFill>
          <p:spPr>
            <a:xfrm>
              <a:off x="6312534" y="707389"/>
              <a:ext cx="625474" cy="1216659"/>
            </a:xfrm>
            <a:prstGeom prst="rect">
              <a:avLst/>
            </a:prstGeom>
          </p:spPr>
        </p:pic>
        <p:pic>
          <p:nvPicPr>
            <p:cNvPr id="27" name="object 27"/>
            <p:cNvPicPr/>
            <p:nvPr/>
          </p:nvPicPr>
          <p:blipFill>
            <a:blip r:embed="rId14" cstate="screen">
              <a:extLst>
                <a:ext uri="{28A0092B-C50C-407E-A947-70E740481C1C}">
                  <a14:useLocalDpi xmlns:a14="http://schemas.microsoft.com/office/drawing/2010/main"/>
                </a:ext>
              </a:extLst>
            </a:blip>
            <a:stretch>
              <a:fillRect/>
            </a:stretch>
          </p:blipFill>
          <p:spPr>
            <a:xfrm>
              <a:off x="4646295" y="1516379"/>
              <a:ext cx="1668145" cy="609600"/>
            </a:xfrm>
            <a:prstGeom prst="rect">
              <a:avLst/>
            </a:prstGeom>
          </p:spPr>
        </p:pic>
        <p:pic>
          <p:nvPicPr>
            <p:cNvPr id="28" name="object 28"/>
            <p:cNvPicPr/>
            <p:nvPr/>
          </p:nvPicPr>
          <p:blipFill>
            <a:blip r:embed="rId15" cstate="screen">
              <a:extLst>
                <a:ext uri="{28A0092B-C50C-407E-A947-70E740481C1C}">
                  <a14:useLocalDpi xmlns:a14="http://schemas.microsoft.com/office/drawing/2010/main"/>
                </a:ext>
              </a:extLst>
            </a:blip>
            <a:stretch>
              <a:fillRect/>
            </a:stretch>
          </p:blipFill>
          <p:spPr>
            <a:xfrm>
              <a:off x="6312534" y="1922144"/>
              <a:ext cx="625474" cy="203834"/>
            </a:xfrm>
            <a:prstGeom prst="rect">
              <a:avLst/>
            </a:prstGeom>
          </p:spPr>
        </p:pic>
        <p:sp>
          <p:nvSpPr>
            <p:cNvPr id="29" name="object 29"/>
            <p:cNvSpPr/>
            <p:nvPr/>
          </p:nvSpPr>
          <p:spPr>
            <a:xfrm>
              <a:off x="6080125" y="1671319"/>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30" name="object 30"/>
            <p:cNvSpPr/>
            <p:nvPr/>
          </p:nvSpPr>
          <p:spPr>
            <a:xfrm>
              <a:off x="6046470" y="1638299"/>
              <a:ext cx="815975" cy="779780"/>
            </a:xfrm>
            <a:custGeom>
              <a:avLst/>
              <a:gdLst/>
              <a:ahLst/>
              <a:cxnLst/>
              <a:rect l="l" t="t" r="r" b="b"/>
              <a:pathLst>
                <a:path w="815975" h="779780">
                  <a:moveTo>
                    <a:pt x="399414" y="0"/>
                  </a:moveTo>
                  <a:lnTo>
                    <a:pt x="353694" y="3809"/>
                  </a:lnTo>
                  <a:lnTo>
                    <a:pt x="308609" y="11429"/>
                  </a:lnTo>
                  <a:lnTo>
                    <a:pt x="266064" y="24764"/>
                  </a:lnTo>
                  <a:lnTo>
                    <a:pt x="224789" y="41909"/>
                  </a:lnTo>
                  <a:lnTo>
                    <a:pt x="186054" y="62864"/>
                  </a:lnTo>
                  <a:lnTo>
                    <a:pt x="149859" y="88264"/>
                  </a:lnTo>
                  <a:lnTo>
                    <a:pt x="116839" y="116839"/>
                  </a:lnTo>
                  <a:lnTo>
                    <a:pt x="86994" y="149225"/>
                  </a:lnTo>
                  <a:lnTo>
                    <a:pt x="60959" y="184784"/>
                  </a:lnTo>
                  <a:lnTo>
                    <a:pt x="39369" y="223519"/>
                  </a:lnTo>
                  <a:lnTo>
                    <a:pt x="21589" y="264794"/>
                  </a:lnTo>
                  <a:lnTo>
                    <a:pt x="8889" y="308609"/>
                  </a:lnTo>
                  <a:lnTo>
                    <a:pt x="1904" y="353694"/>
                  </a:lnTo>
                  <a:lnTo>
                    <a:pt x="0" y="398144"/>
                  </a:lnTo>
                  <a:lnTo>
                    <a:pt x="3809" y="441959"/>
                  </a:lnTo>
                  <a:lnTo>
                    <a:pt x="12064" y="484504"/>
                  </a:lnTo>
                  <a:lnTo>
                    <a:pt x="26034" y="525779"/>
                  </a:lnTo>
                  <a:lnTo>
                    <a:pt x="43814" y="565150"/>
                  </a:lnTo>
                  <a:lnTo>
                    <a:pt x="66039" y="601979"/>
                  </a:lnTo>
                  <a:lnTo>
                    <a:pt x="92075" y="636904"/>
                  </a:lnTo>
                  <a:lnTo>
                    <a:pt x="122554" y="668019"/>
                  </a:lnTo>
                  <a:lnTo>
                    <a:pt x="156209" y="696594"/>
                  </a:lnTo>
                  <a:lnTo>
                    <a:pt x="193675" y="721359"/>
                  </a:lnTo>
                  <a:lnTo>
                    <a:pt x="234314" y="742314"/>
                  </a:lnTo>
                  <a:lnTo>
                    <a:pt x="277494" y="758825"/>
                  </a:lnTo>
                  <a:lnTo>
                    <a:pt x="323214" y="770889"/>
                  </a:lnTo>
                  <a:lnTo>
                    <a:pt x="370204" y="777875"/>
                  </a:lnTo>
                  <a:lnTo>
                    <a:pt x="417194" y="779779"/>
                  </a:lnTo>
                  <a:lnTo>
                    <a:pt x="462914" y="775969"/>
                  </a:lnTo>
                  <a:lnTo>
                    <a:pt x="507364" y="767714"/>
                  </a:lnTo>
                  <a:lnTo>
                    <a:pt x="550545" y="755014"/>
                  </a:lnTo>
                  <a:lnTo>
                    <a:pt x="591184" y="737869"/>
                  </a:lnTo>
                  <a:lnTo>
                    <a:pt x="629920" y="716914"/>
                  </a:lnTo>
                  <a:lnTo>
                    <a:pt x="666114" y="691514"/>
                  </a:lnTo>
                  <a:lnTo>
                    <a:pt x="699770" y="662304"/>
                  </a:lnTo>
                  <a:lnTo>
                    <a:pt x="728979" y="630554"/>
                  </a:lnTo>
                  <a:lnTo>
                    <a:pt x="755014" y="594994"/>
                  </a:lnTo>
                  <a:lnTo>
                    <a:pt x="777239" y="556259"/>
                  </a:lnTo>
                  <a:lnTo>
                    <a:pt x="794384" y="514984"/>
                  </a:lnTo>
                  <a:lnTo>
                    <a:pt x="807084" y="470534"/>
                  </a:lnTo>
                  <a:lnTo>
                    <a:pt x="814070" y="426084"/>
                  </a:lnTo>
                  <a:lnTo>
                    <a:pt x="815975" y="381000"/>
                  </a:lnTo>
                  <a:lnTo>
                    <a:pt x="812164" y="337819"/>
                  </a:lnTo>
                  <a:lnTo>
                    <a:pt x="803909" y="295275"/>
                  </a:lnTo>
                  <a:lnTo>
                    <a:pt x="790575" y="254000"/>
                  </a:lnTo>
                  <a:lnTo>
                    <a:pt x="772159" y="214629"/>
                  </a:lnTo>
                  <a:lnTo>
                    <a:pt x="749934" y="177800"/>
                  </a:lnTo>
                  <a:lnTo>
                    <a:pt x="723900" y="142875"/>
                  </a:lnTo>
                  <a:lnTo>
                    <a:pt x="693420" y="111125"/>
                  </a:lnTo>
                  <a:lnTo>
                    <a:pt x="659764" y="83184"/>
                  </a:lnTo>
                  <a:lnTo>
                    <a:pt x="622300" y="58419"/>
                  </a:lnTo>
                  <a:lnTo>
                    <a:pt x="582295" y="37464"/>
                  </a:lnTo>
                  <a:lnTo>
                    <a:pt x="539114" y="20319"/>
                  </a:lnTo>
                  <a:lnTo>
                    <a:pt x="492759" y="8889"/>
                  </a:lnTo>
                  <a:lnTo>
                    <a:pt x="445769" y="1904"/>
                  </a:lnTo>
                  <a:lnTo>
                    <a:pt x="399414" y="0"/>
                  </a:lnTo>
                  <a:close/>
                </a:path>
              </a:pathLst>
            </a:custGeom>
            <a:solidFill>
              <a:srgbClr val="CC912F"/>
            </a:solidFill>
          </p:spPr>
          <p:txBody>
            <a:bodyPr wrap="square" lIns="0" tIns="0" rIns="0" bIns="0" rtlCol="0"/>
            <a:lstStyle/>
            <a:p>
              <a:endParaRPr/>
            </a:p>
          </p:txBody>
        </p:sp>
        <p:sp>
          <p:nvSpPr>
            <p:cNvPr id="31" name="object 31"/>
            <p:cNvSpPr/>
            <p:nvPr/>
          </p:nvSpPr>
          <p:spPr>
            <a:xfrm>
              <a:off x="520700" y="0"/>
              <a:ext cx="12700" cy="1080135"/>
            </a:xfrm>
            <a:custGeom>
              <a:avLst/>
              <a:gdLst/>
              <a:ahLst/>
              <a:cxnLst/>
              <a:rect l="l" t="t" r="r" b="b"/>
              <a:pathLst>
                <a:path w="12700" h="1080135">
                  <a:moveTo>
                    <a:pt x="12700" y="0"/>
                  </a:moveTo>
                  <a:lnTo>
                    <a:pt x="0" y="0"/>
                  </a:lnTo>
                  <a:lnTo>
                    <a:pt x="0" y="1080134"/>
                  </a:lnTo>
                  <a:lnTo>
                    <a:pt x="12700" y="1080134"/>
                  </a:lnTo>
                  <a:lnTo>
                    <a:pt x="12700" y="0"/>
                  </a:lnTo>
                  <a:close/>
                </a:path>
              </a:pathLst>
            </a:custGeom>
            <a:solidFill>
              <a:srgbClr val="FFFFFF"/>
            </a:solidFill>
          </p:spPr>
          <p:txBody>
            <a:bodyPr wrap="square" lIns="0" tIns="0" rIns="0" bIns="0" rtlCol="0"/>
            <a:lstStyle/>
            <a:p>
              <a:endParaRPr/>
            </a:p>
          </p:txBody>
        </p:sp>
        <p:sp>
          <p:nvSpPr>
            <p:cNvPr id="32" name="object 32"/>
            <p:cNvSpPr/>
            <p:nvPr/>
          </p:nvSpPr>
          <p:spPr>
            <a:xfrm>
              <a:off x="150990" y="473963"/>
              <a:ext cx="261620" cy="213995"/>
            </a:xfrm>
            <a:custGeom>
              <a:avLst/>
              <a:gdLst/>
              <a:ahLst/>
              <a:cxnLst/>
              <a:rect l="l" t="t" r="r" b="b"/>
              <a:pathLst>
                <a:path w="261620" h="213995">
                  <a:moveTo>
                    <a:pt x="99098" y="160147"/>
                  </a:moveTo>
                  <a:lnTo>
                    <a:pt x="77228" y="160147"/>
                  </a:lnTo>
                  <a:lnTo>
                    <a:pt x="77228" y="210312"/>
                  </a:lnTo>
                  <a:lnTo>
                    <a:pt x="99098" y="210312"/>
                  </a:lnTo>
                  <a:lnTo>
                    <a:pt x="99098" y="160147"/>
                  </a:lnTo>
                  <a:close/>
                </a:path>
                <a:path w="261620" h="213995">
                  <a:moveTo>
                    <a:pt x="99098" y="889"/>
                  </a:moveTo>
                  <a:lnTo>
                    <a:pt x="81241" y="889"/>
                  </a:lnTo>
                  <a:lnTo>
                    <a:pt x="0" y="136651"/>
                  </a:lnTo>
                  <a:lnTo>
                    <a:pt x="0" y="160147"/>
                  </a:lnTo>
                  <a:lnTo>
                    <a:pt x="123139" y="160147"/>
                  </a:lnTo>
                  <a:lnTo>
                    <a:pt x="123139" y="136651"/>
                  </a:lnTo>
                  <a:lnTo>
                    <a:pt x="21488" y="136651"/>
                  </a:lnTo>
                  <a:lnTo>
                    <a:pt x="77228" y="42164"/>
                  </a:lnTo>
                  <a:lnTo>
                    <a:pt x="99098" y="42164"/>
                  </a:lnTo>
                  <a:lnTo>
                    <a:pt x="99098" y="889"/>
                  </a:lnTo>
                  <a:close/>
                </a:path>
                <a:path w="261620" h="213995">
                  <a:moveTo>
                    <a:pt x="99098" y="42164"/>
                  </a:moveTo>
                  <a:lnTo>
                    <a:pt x="77228" y="42164"/>
                  </a:lnTo>
                  <a:lnTo>
                    <a:pt x="77228" y="136651"/>
                  </a:lnTo>
                  <a:lnTo>
                    <a:pt x="99098" y="136651"/>
                  </a:lnTo>
                  <a:lnTo>
                    <a:pt x="99098" y="42164"/>
                  </a:lnTo>
                  <a:close/>
                </a:path>
                <a:path w="261620" h="213995">
                  <a:moveTo>
                    <a:pt x="168605" y="159639"/>
                  </a:moveTo>
                  <a:lnTo>
                    <a:pt x="147599" y="161925"/>
                  </a:lnTo>
                  <a:lnTo>
                    <a:pt x="149594" y="173543"/>
                  </a:lnTo>
                  <a:lnTo>
                    <a:pt x="152912" y="183816"/>
                  </a:lnTo>
                  <a:lnTo>
                    <a:pt x="187669" y="213012"/>
                  </a:lnTo>
                  <a:lnTo>
                    <a:pt x="197637" y="213868"/>
                  </a:lnTo>
                  <a:lnTo>
                    <a:pt x="207154" y="213102"/>
                  </a:lnTo>
                  <a:lnTo>
                    <a:pt x="240043" y="192786"/>
                  </a:lnTo>
                  <a:lnTo>
                    <a:pt x="190271" y="192786"/>
                  </a:lnTo>
                  <a:lnTo>
                    <a:pt x="183832" y="190119"/>
                  </a:lnTo>
                  <a:lnTo>
                    <a:pt x="178816" y="184912"/>
                  </a:lnTo>
                  <a:lnTo>
                    <a:pt x="175350" y="180391"/>
                  </a:lnTo>
                  <a:lnTo>
                    <a:pt x="172496" y="174656"/>
                  </a:lnTo>
                  <a:lnTo>
                    <a:pt x="170248" y="167731"/>
                  </a:lnTo>
                  <a:lnTo>
                    <a:pt x="168605" y="159639"/>
                  </a:lnTo>
                  <a:close/>
                </a:path>
                <a:path w="261620" h="213995">
                  <a:moveTo>
                    <a:pt x="261138" y="111760"/>
                  </a:moveTo>
                  <a:lnTo>
                    <a:pt x="239534" y="111760"/>
                  </a:lnTo>
                  <a:lnTo>
                    <a:pt x="239558" y="120346"/>
                  </a:lnTo>
                  <a:lnTo>
                    <a:pt x="239444" y="124815"/>
                  </a:lnTo>
                  <a:lnTo>
                    <a:pt x="230568" y="167892"/>
                  </a:lnTo>
                  <a:lnTo>
                    <a:pt x="204838" y="192786"/>
                  </a:lnTo>
                  <a:lnTo>
                    <a:pt x="240043" y="192786"/>
                  </a:lnTo>
                  <a:lnTo>
                    <a:pt x="257228" y="152298"/>
                  </a:lnTo>
                  <a:lnTo>
                    <a:pt x="260925" y="120396"/>
                  </a:lnTo>
                  <a:lnTo>
                    <a:pt x="261138" y="111760"/>
                  </a:lnTo>
                  <a:close/>
                </a:path>
                <a:path w="261620" h="213995">
                  <a:moveTo>
                    <a:pt x="200304" y="0"/>
                  </a:moveTo>
                  <a:lnTo>
                    <a:pt x="160286" y="19430"/>
                  </a:lnTo>
                  <a:lnTo>
                    <a:pt x="145320" y="55596"/>
                  </a:lnTo>
                  <a:lnTo>
                    <a:pt x="144380" y="71627"/>
                  </a:lnTo>
                  <a:lnTo>
                    <a:pt x="145278" y="85409"/>
                  </a:lnTo>
                  <a:lnTo>
                    <a:pt x="167700" y="128656"/>
                  </a:lnTo>
                  <a:lnTo>
                    <a:pt x="197027" y="139319"/>
                  </a:lnTo>
                  <a:lnTo>
                    <a:pt x="203528" y="138842"/>
                  </a:lnTo>
                  <a:lnTo>
                    <a:pt x="235956" y="117590"/>
                  </a:lnTo>
                  <a:lnTo>
                    <a:pt x="236572" y="116586"/>
                  </a:lnTo>
                  <a:lnTo>
                    <a:pt x="202374" y="116586"/>
                  </a:lnTo>
                  <a:lnTo>
                    <a:pt x="195142" y="115802"/>
                  </a:lnTo>
                  <a:lnTo>
                    <a:pt x="167429" y="81154"/>
                  </a:lnTo>
                  <a:lnTo>
                    <a:pt x="166789" y="71627"/>
                  </a:lnTo>
                  <a:lnTo>
                    <a:pt x="167465" y="60987"/>
                  </a:lnTo>
                  <a:lnTo>
                    <a:pt x="189345" y="24796"/>
                  </a:lnTo>
                  <a:lnTo>
                    <a:pt x="202971" y="21336"/>
                  </a:lnTo>
                  <a:lnTo>
                    <a:pt x="242273" y="21336"/>
                  </a:lnTo>
                  <a:lnTo>
                    <a:pt x="238827" y="17093"/>
                  </a:lnTo>
                  <a:lnTo>
                    <a:pt x="232067" y="11049"/>
                  </a:lnTo>
                  <a:lnTo>
                    <a:pt x="224682" y="6215"/>
                  </a:lnTo>
                  <a:lnTo>
                    <a:pt x="216928" y="2762"/>
                  </a:lnTo>
                  <a:lnTo>
                    <a:pt x="208803" y="690"/>
                  </a:lnTo>
                  <a:lnTo>
                    <a:pt x="200304" y="0"/>
                  </a:lnTo>
                  <a:close/>
                </a:path>
                <a:path w="261620" h="213995">
                  <a:moveTo>
                    <a:pt x="242273" y="21336"/>
                  </a:moveTo>
                  <a:lnTo>
                    <a:pt x="202971" y="21336"/>
                  </a:lnTo>
                  <a:lnTo>
                    <a:pt x="209765" y="22145"/>
                  </a:lnTo>
                  <a:lnTo>
                    <a:pt x="216049" y="24574"/>
                  </a:lnTo>
                  <a:lnTo>
                    <a:pt x="236482" y="58971"/>
                  </a:lnTo>
                  <a:lnTo>
                    <a:pt x="236982" y="71627"/>
                  </a:lnTo>
                  <a:lnTo>
                    <a:pt x="236497" y="79922"/>
                  </a:lnTo>
                  <a:lnTo>
                    <a:pt x="216204" y="113458"/>
                  </a:lnTo>
                  <a:lnTo>
                    <a:pt x="202374" y="116586"/>
                  </a:lnTo>
                  <a:lnTo>
                    <a:pt x="236572" y="116586"/>
                  </a:lnTo>
                  <a:lnTo>
                    <a:pt x="239534" y="111760"/>
                  </a:lnTo>
                  <a:lnTo>
                    <a:pt x="261138" y="111760"/>
                  </a:lnTo>
                  <a:lnTo>
                    <a:pt x="261323" y="104140"/>
                  </a:lnTo>
                  <a:lnTo>
                    <a:pt x="257190" y="53679"/>
                  </a:lnTo>
                  <a:lnTo>
                    <a:pt x="244724" y="24352"/>
                  </a:lnTo>
                  <a:lnTo>
                    <a:pt x="242273" y="21336"/>
                  </a:lnTo>
                  <a:close/>
                </a:path>
              </a:pathLst>
            </a:custGeom>
            <a:solidFill>
              <a:srgbClr val="F4C15B"/>
            </a:solidFill>
          </p:spPr>
          <p:txBody>
            <a:bodyPr wrap="square" lIns="0" tIns="0" rIns="0" bIns="0" rtlCol="0"/>
            <a:lstStyle/>
            <a:p>
              <a:endParaRPr/>
            </a:p>
          </p:txBody>
        </p:sp>
        <p:sp>
          <p:nvSpPr>
            <p:cNvPr id="33" name="object 33"/>
            <p:cNvSpPr/>
            <p:nvPr/>
          </p:nvSpPr>
          <p:spPr>
            <a:xfrm>
              <a:off x="607136" y="477265"/>
              <a:ext cx="1882775" cy="217170"/>
            </a:xfrm>
            <a:custGeom>
              <a:avLst/>
              <a:gdLst/>
              <a:ahLst/>
              <a:cxnLst/>
              <a:rect l="l" t="t" r="r" b="b"/>
              <a:pathLst>
                <a:path w="1882775" h="217170">
                  <a:moveTo>
                    <a:pt x="120116" y="3683"/>
                  </a:moveTo>
                  <a:lnTo>
                    <a:pt x="0" y="3683"/>
                  </a:lnTo>
                  <a:lnTo>
                    <a:pt x="0" y="213106"/>
                  </a:lnTo>
                  <a:lnTo>
                    <a:pt x="23571" y="213106"/>
                  </a:lnTo>
                  <a:lnTo>
                    <a:pt x="23571" y="117983"/>
                  </a:lnTo>
                  <a:lnTo>
                    <a:pt x="107124" y="117983"/>
                  </a:lnTo>
                  <a:lnTo>
                    <a:pt x="107124" y="93218"/>
                  </a:lnTo>
                  <a:lnTo>
                    <a:pt x="23571" y="93218"/>
                  </a:lnTo>
                  <a:lnTo>
                    <a:pt x="23571" y="28321"/>
                  </a:lnTo>
                  <a:lnTo>
                    <a:pt x="120116" y="28321"/>
                  </a:lnTo>
                  <a:lnTo>
                    <a:pt x="120116" y="3683"/>
                  </a:lnTo>
                  <a:close/>
                </a:path>
                <a:path w="1882775" h="217170">
                  <a:moveTo>
                    <a:pt x="290055" y="3683"/>
                  </a:moveTo>
                  <a:lnTo>
                    <a:pt x="266496" y="3683"/>
                  </a:lnTo>
                  <a:lnTo>
                    <a:pt x="266484" y="124714"/>
                  </a:lnTo>
                  <a:lnTo>
                    <a:pt x="265798" y="142697"/>
                  </a:lnTo>
                  <a:lnTo>
                    <a:pt x="248983" y="183883"/>
                  </a:lnTo>
                  <a:lnTo>
                    <a:pt x="218401" y="191643"/>
                  </a:lnTo>
                  <a:lnTo>
                    <a:pt x="211099" y="191223"/>
                  </a:lnTo>
                  <a:lnTo>
                    <a:pt x="177888" y="164693"/>
                  </a:lnTo>
                  <a:lnTo>
                    <a:pt x="173596" y="124714"/>
                  </a:lnTo>
                  <a:lnTo>
                    <a:pt x="173596" y="3683"/>
                  </a:lnTo>
                  <a:lnTo>
                    <a:pt x="150037" y="3683"/>
                  </a:lnTo>
                  <a:lnTo>
                    <a:pt x="150037" y="124714"/>
                  </a:lnTo>
                  <a:lnTo>
                    <a:pt x="150456" y="140436"/>
                  </a:lnTo>
                  <a:lnTo>
                    <a:pt x="160794" y="186220"/>
                  </a:lnTo>
                  <a:lnTo>
                    <a:pt x="197726" y="214160"/>
                  </a:lnTo>
                  <a:lnTo>
                    <a:pt x="220472" y="216662"/>
                  </a:lnTo>
                  <a:lnTo>
                    <a:pt x="232714" y="215950"/>
                  </a:lnTo>
                  <a:lnTo>
                    <a:pt x="269367" y="198742"/>
                  </a:lnTo>
                  <a:lnTo>
                    <a:pt x="286639" y="164693"/>
                  </a:lnTo>
                  <a:lnTo>
                    <a:pt x="290055" y="124714"/>
                  </a:lnTo>
                  <a:lnTo>
                    <a:pt x="290055" y="3683"/>
                  </a:lnTo>
                  <a:close/>
                </a:path>
                <a:path w="1882775" h="217170">
                  <a:moveTo>
                    <a:pt x="438251" y="188341"/>
                  </a:moveTo>
                  <a:lnTo>
                    <a:pt x="350558" y="188341"/>
                  </a:lnTo>
                  <a:lnTo>
                    <a:pt x="350558" y="3683"/>
                  </a:lnTo>
                  <a:lnTo>
                    <a:pt x="326999" y="3683"/>
                  </a:lnTo>
                  <a:lnTo>
                    <a:pt x="326999" y="213106"/>
                  </a:lnTo>
                  <a:lnTo>
                    <a:pt x="438251" y="213106"/>
                  </a:lnTo>
                  <a:lnTo>
                    <a:pt x="438251" y="188341"/>
                  </a:lnTo>
                  <a:close/>
                </a:path>
                <a:path w="1882775" h="217170">
                  <a:moveTo>
                    <a:pt x="575411" y="188341"/>
                  </a:moveTo>
                  <a:lnTo>
                    <a:pt x="487718" y="188341"/>
                  </a:lnTo>
                  <a:lnTo>
                    <a:pt x="487718" y="3683"/>
                  </a:lnTo>
                  <a:lnTo>
                    <a:pt x="464159" y="3683"/>
                  </a:lnTo>
                  <a:lnTo>
                    <a:pt x="464159" y="213106"/>
                  </a:lnTo>
                  <a:lnTo>
                    <a:pt x="575411" y="213106"/>
                  </a:lnTo>
                  <a:lnTo>
                    <a:pt x="575411" y="188341"/>
                  </a:lnTo>
                  <a:close/>
                </a:path>
                <a:path w="1882775" h="217170">
                  <a:moveTo>
                    <a:pt x="824776" y="108585"/>
                  </a:moveTo>
                  <a:lnTo>
                    <a:pt x="818997" y="65265"/>
                  </a:lnTo>
                  <a:lnTo>
                    <a:pt x="801712" y="30391"/>
                  </a:lnTo>
                  <a:lnTo>
                    <a:pt x="800519" y="29083"/>
                  </a:lnTo>
                  <a:lnTo>
                    <a:pt x="800519" y="108712"/>
                  </a:lnTo>
                  <a:lnTo>
                    <a:pt x="799452" y="127635"/>
                  </a:lnTo>
                  <a:lnTo>
                    <a:pt x="783386" y="170942"/>
                  </a:lnTo>
                  <a:lnTo>
                    <a:pt x="739571" y="192913"/>
                  </a:lnTo>
                  <a:lnTo>
                    <a:pt x="727049" y="191554"/>
                  </a:lnTo>
                  <a:lnTo>
                    <a:pt x="688555" y="159270"/>
                  </a:lnTo>
                  <a:lnTo>
                    <a:pt x="678865" y="111506"/>
                  </a:lnTo>
                  <a:lnTo>
                    <a:pt x="679983" y="89585"/>
                  </a:lnTo>
                  <a:lnTo>
                    <a:pt x="696899" y="44069"/>
                  </a:lnTo>
                  <a:lnTo>
                    <a:pt x="739952" y="23749"/>
                  </a:lnTo>
                  <a:lnTo>
                    <a:pt x="748512" y="24422"/>
                  </a:lnTo>
                  <a:lnTo>
                    <a:pt x="784148" y="46951"/>
                  </a:lnTo>
                  <a:lnTo>
                    <a:pt x="798703" y="84569"/>
                  </a:lnTo>
                  <a:lnTo>
                    <a:pt x="800519" y="108712"/>
                  </a:lnTo>
                  <a:lnTo>
                    <a:pt x="800519" y="29083"/>
                  </a:lnTo>
                  <a:lnTo>
                    <a:pt x="763231" y="3454"/>
                  </a:lnTo>
                  <a:lnTo>
                    <a:pt x="739825" y="0"/>
                  </a:lnTo>
                  <a:lnTo>
                    <a:pt x="721842" y="1841"/>
                  </a:lnTo>
                  <a:lnTo>
                    <a:pt x="678357" y="29464"/>
                  </a:lnTo>
                  <a:lnTo>
                    <a:pt x="660514" y="64630"/>
                  </a:lnTo>
                  <a:lnTo>
                    <a:pt x="654570" y="111125"/>
                  </a:lnTo>
                  <a:lnTo>
                    <a:pt x="655205" y="124752"/>
                  </a:lnTo>
                  <a:lnTo>
                    <a:pt x="664768" y="163449"/>
                  </a:lnTo>
                  <a:lnTo>
                    <a:pt x="694740" y="202438"/>
                  </a:lnTo>
                  <a:lnTo>
                    <a:pt x="739698" y="216662"/>
                  </a:lnTo>
                  <a:lnTo>
                    <a:pt x="751103" y="215861"/>
                  </a:lnTo>
                  <a:lnTo>
                    <a:pt x="792378" y="196494"/>
                  </a:lnTo>
                  <a:lnTo>
                    <a:pt x="818680" y="152742"/>
                  </a:lnTo>
                  <a:lnTo>
                    <a:pt x="824115" y="124218"/>
                  </a:lnTo>
                  <a:lnTo>
                    <a:pt x="824776" y="108585"/>
                  </a:lnTo>
                  <a:close/>
                </a:path>
                <a:path w="1882775" h="217170">
                  <a:moveTo>
                    <a:pt x="976553" y="3683"/>
                  </a:moveTo>
                  <a:lnTo>
                    <a:pt x="856538" y="3683"/>
                  </a:lnTo>
                  <a:lnTo>
                    <a:pt x="856538" y="213106"/>
                  </a:lnTo>
                  <a:lnTo>
                    <a:pt x="880033" y="213106"/>
                  </a:lnTo>
                  <a:lnTo>
                    <a:pt x="880033" y="117983"/>
                  </a:lnTo>
                  <a:lnTo>
                    <a:pt x="963599" y="117983"/>
                  </a:lnTo>
                  <a:lnTo>
                    <a:pt x="963599" y="93218"/>
                  </a:lnTo>
                  <a:lnTo>
                    <a:pt x="880033" y="93218"/>
                  </a:lnTo>
                  <a:lnTo>
                    <a:pt x="880033" y="28321"/>
                  </a:lnTo>
                  <a:lnTo>
                    <a:pt x="976553" y="28321"/>
                  </a:lnTo>
                  <a:lnTo>
                    <a:pt x="976553" y="3683"/>
                  </a:lnTo>
                  <a:close/>
                </a:path>
                <a:path w="1882775" h="217170">
                  <a:moveTo>
                    <a:pt x="1214678" y="146685"/>
                  </a:moveTo>
                  <a:lnTo>
                    <a:pt x="1191056" y="139700"/>
                  </a:lnTo>
                  <a:lnTo>
                    <a:pt x="1188097" y="152120"/>
                  </a:lnTo>
                  <a:lnTo>
                    <a:pt x="1183982" y="162941"/>
                  </a:lnTo>
                  <a:lnTo>
                    <a:pt x="1148511" y="192087"/>
                  </a:lnTo>
                  <a:lnTo>
                    <a:pt x="1138986" y="192913"/>
                  </a:lnTo>
                  <a:lnTo>
                    <a:pt x="1131011" y="192316"/>
                  </a:lnTo>
                  <a:lnTo>
                    <a:pt x="1096657" y="170738"/>
                  </a:lnTo>
                  <a:lnTo>
                    <a:pt x="1083208" y="131711"/>
                  </a:lnTo>
                  <a:lnTo>
                    <a:pt x="1081582" y="106680"/>
                  </a:lnTo>
                  <a:lnTo>
                    <a:pt x="1081913" y="96393"/>
                  </a:lnTo>
                  <a:lnTo>
                    <a:pt x="1090447" y="57188"/>
                  </a:lnTo>
                  <a:lnTo>
                    <a:pt x="1121994" y="26695"/>
                  </a:lnTo>
                  <a:lnTo>
                    <a:pt x="1140764" y="23749"/>
                  </a:lnTo>
                  <a:lnTo>
                    <a:pt x="1149324" y="24422"/>
                  </a:lnTo>
                  <a:lnTo>
                    <a:pt x="1180858" y="47790"/>
                  </a:lnTo>
                  <a:lnTo>
                    <a:pt x="1188389" y="67564"/>
                  </a:lnTo>
                  <a:lnTo>
                    <a:pt x="1211630" y="61087"/>
                  </a:lnTo>
                  <a:lnTo>
                    <a:pt x="1207338" y="47421"/>
                  </a:lnTo>
                  <a:lnTo>
                    <a:pt x="1201686" y="35369"/>
                  </a:lnTo>
                  <a:lnTo>
                    <a:pt x="1194663" y="24942"/>
                  </a:lnTo>
                  <a:lnTo>
                    <a:pt x="1193520" y="23749"/>
                  </a:lnTo>
                  <a:lnTo>
                    <a:pt x="1186230" y="16129"/>
                  </a:lnTo>
                  <a:lnTo>
                    <a:pt x="1176578" y="9131"/>
                  </a:lnTo>
                  <a:lnTo>
                    <a:pt x="1165885" y="4127"/>
                  </a:lnTo>
                  <a:lnTo>
                    <a:pt x="1154125" y="1130"/>
                  </a:lnTo>
                  <a:lnTo>
                    <a:pt x="1141272" y="127"/>
                  </a:lnTo>
                  <a:lnTo>
                    <a:pt x="1129766" y="914"/>
                  </a:lnTo>
                  <a:lnTo>
                    <a:pt x="1088847" y="19799"/>
                  </a:lnTo>
                  <a:lnTo>
                    <a:pt x="1063218" y="62433"/>
                  </a:lnTo>
                  <a:lnTo>
                    <a:pt x="1057325" y="106807"/>
                  </a:lnTo>
                  <a:lnTo>
                    <a:pt x="1057897" y="121602"/>
                  </a:lnTo>
                  <a:lnTo>
                    <a:pt x="1066723" y="162941"/>
                  </a:lnTo>
                  <a:lnTo>
                    <a:pt x="1094155" y="202946"/>
                  </a:lnTo>
                  <a:lnTo>
                    <a:pt x="1140891" y="216662"/>
                  </a:lnTo>
                  <a:lnTo>
                    <a:pt x="1154264" y="215544"/>
                  </a:lnTo>
                  <a:lnTo>
                    <a:pt x="1166583" y="212191"/>
                  </a:lnTo>
                  <a:lnTo>
                    <a:pt x="1177836" y="206590"/>
                  </a:lnTo>
                  <a:lnTo>
                    <a:pt x="1188008" y="198755"/>
                  </a:lnTo>
                  <a:lnTo>
                    <a:pt x="1193203" y="192913"/>
                  </a:lnTo>
                  <a:lnTo>
                    <a:pt x="1196886" y="188785"/>
                  </a:lnTo>
                  <a:lnTo>
                    <a:pt x="1204290" y="176771"/>
                  </a:lnTo>
                  <a:lnTo>
                    <a:pt x="1210246" y="162661"/>
                  </a:lnTo>
                  <a:lnTo>
                    <a:pt x="1214678" y="146685"/>
                  </a:lnTo>
                  <a:close/>
                </a:path>
                <a:path w="1882775" h="217170">
                  <a:moveTo>
                    <a:pt x="1384350" y="3683"/>
                  </a:moveTo>
                  <a:lnTo>
                    <a:pt x="1360728" y="3683"/>
                  </a:lnTo>
                  <a:lnTo>
                    <a:pt x="1360728" y="89662"/>
                  </a:lnTo>
                  <a:lnTo>
                    <a:pt x="1268145" y="89662"/>
                  </a:lnTo>
                  <a:lnTo>
                    <a:pt x="1268145" y="3683"/>
                  </a:lnTo>
                  <a:lnTo>
                    <a:pt x="1244650" y="3683"/>
                  </a:lnTo>
                  <a:lnTo>
                    <a:pt x="1244650" y="213106"/>
                  </a:lnTo>
                  <a:lnTo>
                    <a:pt x="1268145" y="213106"/>
                  </a:lnTo>
                  <a:lnTo>
                    <a:pt x="1268145" y="114427"/>
                  </a:lnTo>
                  <a:lnTo>
                    <a:pt x="1360728" y="114427"/>
                  </a:lnTo>
                  <a:lnTo>
                    <a:pt x="1360728" y="213106"/>
                  </a:lnTo>
                  <a:lnTo>
                    <a:pt x="1384350" y="213106"/>
                  </a:lnTo>
                  <a:lnTo>
                    <a:pt x="1384350" y="114427"/>
                  </a:lnTo>
                  <a:lnTo>
                    <a:pt x="1384350" y="89662"/>
                  </a:lnTo>
                  <a:lnTo>
                    <a:pt x="1384350" y="3683"/>
                  </a:lnTo>
                  <a:close/>
                </a:path>
                <a:path w="1882775" h="217170">
                  <a:moveTo>
                    <a:pt x="1736902" y="213106"/>
                  </a:moveTo>
                  <a:lnTo>
                    <a:pt x="1714842" y="149733"/>
                  </a:lnTo>
                  <a:lnTo>
                    <a:pt x="1706968" y="127127"/>
                  </a:lnTo>
                  <a:lnTo>
                    <a:pt x="1682038" y="55511"/>
                  </a:lnTo>
                  <a:lnTo>
                    <a:pt x="1682038" y="127127"/>
                  </a:lnTo>
                  <a:lnTo>
                    <a:pt x="1621713" y="127127"/>
                  </a:lnTo>
                  <a:lnTo>
                    <a:pt x="1641271" y="65659"/>
                  </a:lnTo>
                  <a:lnTo>
                    <a:pt x="1644142" y="55740"/>
                  </a:lnTo>
                  <a:lnTo>
                    <a:pt x="1646694" y="45758"/>
                  </a:lnTo>
                  <a:lnTo>
                    <a:pt x="1648904" y="35737"/>
                  </a:lnTo>
                  <a:lnTo>
                    <a:pt x="1650796" y="25654"/>
                  </a:lnTo>
                  <a:lnTo>
                    <a:pt x="1653146" y="34734"/>
                  </a:lnTo>
                  <a:lnTo>
                    <a:pt x="1656041" y="44996"/>
                  </a:lnTo>
                  <a:lnTo>
                    <a:pt x="1659483" y="56451"/>
                  </a:lnTo>
                  <a:lnTo>
                    <a:pt x="1663496" y="69088"/>
                  </a:lnTo>
                  <a:lnTo>
                    <a:pt x="1682038" y="127127"/>
                  </a:lnTo>
                  <a:lnTo>
                    <a:pt x="1682038" y="55511"/>
                  </a:lnTo>
                  <a:lnTo>
                    <a:pt x="1671650" y="25654"/>
                  </a:lnTo>
                  <a:lnTo>
                    <a:pt x="1664004" y="3683"/>
                  </a:lnTo>
                  <a:lnTo>
                    <a:pt x="1638604" y="3683"/>
                  </a:lnTo>
                  <a:lnTo>
                    <a:pt x="1570520" y="212356"/>
                  </a:lnTo>
                  <a:lnTo>
                    <a:pt x="1548726" y="149733"/>
                  </a:lnTo>
                  <a:lnTo>
                    <a:pt x="1540852" y="127127"/>
                  </a:lnTo>
                  <a:lnTo>
                    <a:pt x="1515922" y="55511"/>
                  </a:lnTo>
                  <a:lnTo>
                    <a:pt x="1515922" y="127127"/>
                  </a:lnTo>
                  <a:lnTo>
                    <a:pt x="1455597" y="127127"/>
                  </a:lnTo>
                  <a:lnTo>
                    <a:pt x="1475155" y="65659"/>
                  </a:lnTo>
                  <a:lnTo>
                    <a:pt x="1478026" y="55740"/>
                  </a:lnTo>
                  <a:lnTo>
                    <a:pt x="1480578" y="45758"/>
                  </a:lnTo>
                  <a:lnTo>
                    <a:pt x="1482788" y="35737"/>
                  </a:lnTo>
                  <a:lnTo>
                    <a:pt x="1484680" y="25654"/>
                  </a:lnTo>
                  <a:lnTo>
                    <a:pt x="1487030" y="34734"/>
                  </a:lnTo>
                  <a:lnTo>
                    <a:pt x="1489925" y="44996"/>
                  </a:lnTo>
                  <a:lnTo>
                    <a:pt x="1493367" y="56451"/>
                  </a:lnTo>
                  <a:lnTo>
                    <a:pt x="1497380" y="69088"/>
                  </a:lnTo>
                  <a:lnTo>
                    <a:pt x="1515922" y="127127"/>
                  </a:lnTo>
                  <a:lnTo>
                    <a:pt x="1515922" y="55511"/>
                  </a:lnTo>
                  <a:lnTo>
                    <a:pt x="1505534" y="25654"/>
                  </a:lnTo>
                  <a:lnTo>
                    <a:pt x="1497888" y="3683"/>
                  </a:lnTo>
                  <a:lnTo>
                    <a:pt x="1472488" y="3683"/>
                  </a:lnTo>
                  <a:lnTo>
                    <a:pt x="1404162" y="213106"/>
                  </a:lnTo>
                  <a:lnTo>
                    <a:pt x="1429181" y="213106"/>
                  </a:lnTo>
                  <a:lnTo>
                    <a:pt x="1448739" y="149733"/>
                  </a:lnTo>
                  <a:lnTo>
                    <a:pt x="1523161" y="149733"/>
                  </a:lnTo>
                  <a:lnTo>
                    <a:pt x="1543989" y="213106"/>
                  </a:lnTo>
                  <a:lnTo>
                    <a:pt x="1570278" y="213106"/>
                  </a:lnTo>
                  <a:lnTo>
                    <a:pt x="1570786" y="213106"/>
                  </a:lnTo>
                  <a:lnTo>
                    <a:pt x="1595297" y="213106"/>
                  </a:lnTo>
                  <a:lnTo>
                    <a:pt x="1614855" y="149733"/>
                  </a:lnTo>
                  <a:lnTo>
                    <a:pt x="1689277" y="149733"/>
                  </a:lnTo>
                  <a:lnTo>
                    <a:pt x="1710105" y="213106"/>
                  </a:lnTo>
                  <a:lnTo>
                    <a:pt x="1736902" y="213106"/>
                  </a:lnTo>
                  <a:close/>
                </a:path>
                <a:path w="1882775" h="217170">
                  <a:moveTo>
                    <a:pt x="1882190" y="3683"/>
                  </a:moveTo>
                  <a:lnTo>
                    <a:pt x="1741093" y="3683"/>
                  </a:lnTo>
                  <a:lnTo>
                    <a:pt x="1741093" y="28321"/>
                  </a:lnTo>
                  <a:lnTo>
                    <a:pt x="1799767" y="28321"/>
                  </a:lnTo>
                  <a:lnTo>
                    <a:pt x="1799767" y="213106"/>
                  </a:lnTo>
                  <a:lnTo>
                    <a:pt x="1823262" y="213106"/>
                  </a:lnTo>
                  <a:lnTo>
                    <a:pt x="1823262" y="28321"/>
                  </a:lnTo>
                  <a:lnTo>
                    <a:pt x="1882190" y="28321"/>
                  </a:lnTo>
                  <a:lnTo>
                    <a:pt x="1882190" y="3683"/>
                  </a:lnTo>
                  <a:close/>
                </a:path>
              </a:pathLst>
            </a:custGeom>
            <a:solidFill>
              <a:srgbClr val="FFFFFF"/>
            </a:solidFill>
          </p:spPr>
          <p:txBody>
            <a:bodyPr wrap="square" lIns="0" tIns="0" rIns="0" bIns="0" rtlCol="0"/>
            <a:lstStyle/>
            <a:p>
              <a:endParaRPr/>
            </a:p>
          </p:txBody>
        </p:sp>
        <p:sp>
          <p:nvSpPr>
            <p:cNvPr id="34" name="object 34"/>
            <p:cNvSpPr/>
            <p:nvPr/>
          </p:nvSpPr>
          <p:spPr>
            <a:xfrm>
              <a:off x="460324" y="1627885"/>
              <a:ext cx="278765" cy="128270"/>
            </a:xfrm>
            <a:custGeom>
              <a:avLst/>
              <a:gdLst/>
              <a:ahLst/>
              <a:cxnLst/>
              <a:rect l="l" t="t" r="r" b="b"/>
              <a:pathLst>
                <a:path w="278765" h="128269">
                  <a:moveTo>
                    <a:pt x="44030" y="11811"/>
                  </a:moveTo>
                  <a:lnTo>
                    <a:pt x="31407" y="11811"/>
                  </a:lnTo>
                  <a:lnTo>
                    <a:pt x="31407" y="100329"/>
                  </a:lnTo>
                  <a:lnTo>
                    <a:pt x="44030" y="100329"/>
                  </a:lnTo>
                  <a:lnTo>
                    <a:pt x="44030" y="11811"/>
                  </a:lnTo>
                  <a:close/>
                </a:path>
                <a:path w="278765" h="128269">
                  <a:moveTo>
                    <a:pt x="75577" y="0"/>
                  </a:moveTo>
                  <a:lnTo>
                    <a:pt x="0" y="0"/>
                  </a:lnTo>
                  <a:lnTo>
                    <a:pt x="0" y="11811"/>
                  </a:lnTo>
                  <a:lnTo>
                    <a:pt x="75577" y="11811"/>
                  </a:lnTo>
                  <a:lnTo>
                    <a:pt x="75577" y="0"/>
                  </a:lnTo>
                  <a:close/>
                </a:path>
                <a:path w="278765" h="128269">
                  <a:moveTo>
                    <a:pt x="98196" y="0"/>
                  </a:moveTo>
                  <a:lnTo>
                    <a:pt x="86486" y="0"/>
                  </a:lnTo>
                  <a:lnTo>
                    <a:pt x="86486" y="14097"/>
                  </a:lnTo>
                  <a:lnTo>
                    <a:pt x="98196" y="14097"/>
                  </a:lnTo>
                  <a:lnTo>
                    <a:pt x="98196" y="0"/>
                  </a:lnTo>
                  <a:close/>
                </a:path>
                <a:path w="278765" h="128269">
                  <a:moveTo>
                    <a:pt x="98196" y="27686"/>
                  </a:moveTo>
                  <a:lnTo>
                    <a:pt x="86486" y="27686"/>
                  </a:lnTo>
                  <a:lnTo>
                    <a:pt x="86486" y="100329"/>
                  </a:lnTo>
                  <a:lnTo>
                    <a:pt x="98196" y="100329"/>
                  </a:lnTo>
                  <a:lnTo>
                    <a:pt x="98196" y="27686"/>
                  </a:lnTo>
                  <a:close/>
                </a:path>
                <a:path w="278765" h="128269">
                  <a:moveTo>
                    <a:pt x="126047" y="27686"/>
                  </a:moveTo>
                  <a:lnTo>
                    <a:pt x="115379" y="27686"/>
                  </a:lnTo>
                  <a:lnTo>
                    <a:pt x="115379" y="128143"/>
                  </a:lnTo>
                  <a:lnTo>
                    <a:pt x="127088" y="128143"/>
                  </a:lnTo>
                  <a:lnTo>
                    <a:pt x="127088" y="92837"/>
                  </a:lnTo>
                  <a:lnTo>
                    <a:pt x="166266" y="92837"/>
                  </a:lnTo>
                  <a:lnTo>
                    <a:pt x="167110" y="91821"/>
                  </a:lnTo>
                  <a:lnTo>
                    <a:pt x="139344" y="91821"/>
                  </a:lnTo>
                  <a:lnTo>
                    <a:pt x="134988" y="89662"/>
                  </a:lnTo>
                  <a:lnTo>
                    <a:pt x="131381" y="85090"/>
                  </a:lnTo>
                  <a:lnTo>
                    <a:pt x="127787" y="80645"/>
                  </a:lnTo>
                  <a:lnTo>
                    <a:pt x="125983" y="73787"/>
                  </a:lnTo>
                  <a:lnTo>
                    <a:pt x="125983" y="54991"/>
                  </a:lnTo>
                  <a:lnTo>
                    <a:pt x="127901" y="47878"/>
                  </a:lnTo>
                  <a:lnTo>
                    <a:pt x="131737" y="43052"/>
                  </a:lnTo>
                  <a:lnTo>
                    <a:pt x="135572" y="38100"/>
                  </a:lnTo>
                  <a:lnTo>
                    <a:pt x="137433" y="37083"/>
                  </a:lnTo>
                  <a:lnTo>
                    <a:pt x="126047" y="37083"/>
                  </a:lnTo>
                  <a:lnTo>
                    <a:pt x="126047" y="27686"/>
                  </a:lnTo>
                  <a:close/>
                </a:path>
                <a:path w="278765" h="128269">
                  <a:moveTo>
                    <a:pt x="166266" y="92837"/>
                  </a:moveTo>
                  <a:lnTo>
                    <a:pt x="127088" y="92837"/>
                  </a:lnTo>
                  <a:lnTo>
                    <a:pt x="129082" y="95503"/>
                  </a:lnTo>
                  <a:lnTo>
                    <a:pt x="131635" y="97663"/>
                  </a:lnTo>
                  <a:lnTo>
                    <a:pt x="134734" y="99314"/>
                  </a:lnTo>
                  <a:lnTo>
                    <a:pt x="137833" y="101092"/>
                  </a:lnTo>
                  <a:lnTo>
                    <a:pt x="141338" y="101980"/>
                  </a:lnTo>
                  <a:lnTo>
                    <a:pt x="150571" y="101980"/>
                  </a:lnTo>
                  <a:lnTo>
                    <a:pt x="155651" y="100329"/>
                  </a:lnTo>
                  <a:lnTo>
                    <a:pt x="165315" y="93979"/>
                  </a:lnTo>
                  <a:lnTo>
                    <a:pt x="166266" y="92837"/>
                  </a:lnTo>
                  <a:close/>
                </a:path>
                <a:path w="278765" h="128269">
                  <a:moveTo>
                    <a:pt x="167528" y="35687"/>
                  </a:moveTo>
                  <a:lnTo>
                    <a:pt x="149999" y="35687"/>
                  </a:lnTo>
                  <a:lnTo>
                    <a:pt x="154330" y="37973"/>
                  </a:lnTo>
                  <a:lnTo>
                    <a:pt x="161569" y="47117"/>
                  </a:lnTo>
                  <a:lnTo>
                    <a:pt x="163385" y="54101"/>
                  </a:lnTo>
                  <a:lnTo>
                    <a:pt x="163385" y="73025"/>
                  </a:lnTo>
                  <a:lnTo>
                    <a:pt x="161531" y="80264"/>
                  </a:lnTo>
                  <a:lnTo>
                    <a:pt x="157822" y="84836"/>
                  </a:lnTo>
                  <a:lnTo>
                    <a:pt x="154114" y="89535"/>
                  </a:lnTo>
                  <a:lnTo>
                    <a:pt x="149656" y="91821"/>
                  </a:lnTo>
                  <a:lnTo>
                    <a:pt x="167110" y="91821"/>
                  </a:lnTo>
                  <a:lnTo>
                    <a:pt x="169011" y="89535"/>
                  </a:lnTo>
                  <a:lnTo>
                    <a:pt x="174078" y="77597"/>
                  </a:lnTo>
                  <a:lnTo>
                    <a:pt x="175348" y="70866"/>
                  </a:lnTo>
                  <a:lnTo>
                    <a:pt x="175348" y="56515"/>
                  </a:lnTo>
                  <a:lnTo>
                    <a:pt x="174205" y="50165"/>
                  </a:lnTo>
                  <a:lnTo>
                    <a:pt x="169608" y="38480"/>
                  </a:lnTo>
                  <a:lnTo>
                    <a:pt x="167528" y="35687"/>
                  </a:lnTo>
                  <a:close/>
                </a:path>
                <a:path w="278765" h="128269">
                  <a:moveTo>
                    <a:pt x="151980" y="26035"/>
                  </a:moveTo>
                  <a:lnTo>
                    <a:pt x="141566" y="26035"/>
                  </a:lnTo>
                  <a:lnTo>
                    <a:pt x="137731" y="26924"/>
                  </a:lnTo>
                  <a:lnTo>
                    <a:pt x="134569" y="28701"/>
                  </a:lnTo>
                  <a:lnTo>
                    <a:pt x="131406" y="30606"/>
                  </a:lnTo>
                  <a:lnTo>
                    <a:pt x="128562" y="33400"/>
                  </a:lnTo>
                  <a:lnTo>
                    <a:pt x="126047" y="37083"/>
                  </a:lnTo>
                  <a:lnTo>
                    <a:pt x="137433" y="37083"/>
                  </a:lnTo>
                  <a:lnTo>
                    <a:pt x="139992" y="35687"/>
                  </a:lnTo>
                  <a:lnTo>
                    <a:pt x="167528" y="35687"/>
                  </a:lnTo>
                  <a:lnTo>
                    <a:pt x="166204" y="33908"/>
                  </a:lnTo>
                  <a:lnTo>
                    <a:pt x="157175" y="27558"/>
                  </a:lnTo>
                  <a:lnTo>
                    <a:pt x="151980" y="26035"/>
                  </a:lnTo>
                  <a:close/>
                </a:path>
                <a:path w="278765" h="128269">
                  <a:moveTo>
                    <a:pt x="226059" y="26035"/>
                  </a:moveTo>
                  <a:lnTo>
                    <a:pt x="208025" y="26035"/>
                  </a:lnTo>
                  <a:lnTo>
                    <a:pt x="200786" y="28701"/>
                  </a:lnTo>
                  <a:lnTo>
                    <a:pt x="184175" y="64007"/>
                  </a:lnTo>
                  <a:lnTo>
                    <a:pt x="184734" y="72628"/>
                  </a:lnTo>
                  <a:lnTo>
                    <a:pt x="216573" y="101980"/>
                  </a:lnTo>
                  <a:lnTo>
                    <a:pt x="222592" y="101980"/>
                  </a:lnTo>
                  <a:lnTo>
                    <a:pt x="228155" y="100456"/>
                  </a:lnTo>
                  <a:lnTo>
                    <a:pt x="238340" y="94615"/>
                  </a:lnTo>
                  <a:lnTo>
                    <a:pt x="240931" y="91821"/>
                  </a:lnTo>
                  <a:lnTo>
                    <a:pt x="210718" y="91821"/>
                  </a:lnTo>
                  <a:lnTo>
                    <a:pt x="205854" y="89535"/>
                  </a:lnTo>
                  <a:lnTo>
                    <a:pt x="201993" y="84836"/>
                  </a:lnTo>
                  <a:lnTo>
                    <a:pt x="198145" y="80264"/>
                  </a:lnTo>
                  <a:lnTo>
                    <a:pt x="196214" y="73278"/>
                  </a:lnTo>
                  <a:lnTo>
                    <a:pt x="210718" y="36195"/>
                  </a:lnTo>
                  <a:lnTo>
                    <a:pt x="240130" y="36195"/>
                  </a:lnTo>
                  <a:lnTo>
                    <a:pt x="239852" y="35814"/>
                  </a:lnTo>
                  <a:lnTo>
                    <a:pt x="233819" y="29210"/>
                  </a:lnTo>
                  <a:lnTo>
                    <a:pt x="226059" y="26035"/>
                  </a:lnTo>
                  <a:close/>
                </a:path>
                <a:path w="278765" h="128269">
                  <a:moveTo>
                    <a:pt x="240130" y="36195"/>
                  </a:moveTo>
                  <a:lnTo>
                    <a:pt x="222338" y="36195"/>
                  </a:lnTo>
                  <a:lnTo>
                    <a:pt x="227152" y="38480"/>
                  </a:lnTo>
                  <a:lnTo>
                    <a:pt x="231038" y="43179"/>
                  </a:lnTo>
                  <a:lnTo>
                    <a:pt x="234924" y="47751"/>
                  </a:lnTo>
                  <a:lnTo>
                    <a:pt x="236839" y="54556"/>
                  </a:lnTo>
                  <a:lnTo>
                    <a:pt x="236820" y="73278"/>
                  </a:lnTo>
                  <a:lnTo>
                    <a:pt x="234924" y="80264"/>
                  </a:lnTo>
                  <a:lnTo>
                    <a:pt x="231076" y="84836"/>
                  </a:lnTo>
                  <a:lnTo>
                    <a:pt x="227215" y="89535"/>
                  </a:lnTo>
                  <a:lnTo>
                    <a:pt x="222376" y="91821"/>
                  </a:lnTo>
                  <a:lnTo>
                    <a:pt x="240931" y="91821"/>
                  </a:lnTo>
                  <a:lnTo>
                    <a:pt x="248894" y="62992"/>
                  </a:lnTo>
                  <a:lnTo>
                    <a:pt x="248328" y="54798"/>
                  </a:lnTo>
                  <a:lnTo>
                    <a:pt x="246630" y="47545"/>
                  </a:lnTo>
                  <a:lnTo>
                    <a:pt x="243804" y="41221"/>
                  </a:lnTo>
                  <a:lnTo>
                    <a:pt x="240130" y="36195"/>
                  </a:lnTo>
                  <a:close/>
                </a:path>
                <a:path w="278765" h="128269">
                  <a:moveTo>
                    <a:pt x="278269" y="27686"/>
                  </a:moveTo>
                  <a:lnTo>
                    <a:pt x="264934" y="27686"/>
                  </a:lnTo>
                  <a:lnTo>
                    <a:pt x="264934" y="41655"/>
                  </a:lnTo>
                  <a:lnTo>
                    <a:pt x="278269" y="41655"/>
                  </a:lnTo>
                  <a:lnTo>
                    <a:pt x="278269" y="27686"/>
                  </a:lnTo>
                  <a:close/>
                </a:path>
                <a:path w="278765" h="128269">
                  <a:moveTo>
                    <a:pt x="278269" y="86232"/>
                  </a:moveTo>
                  <a:lnTo>
                    <a:pt x="264934" y="86232"/>
                  </a:lnTo>
                  <a:lnTo>
                    <a:pt x="264934" y="100329"/>
                  </a:lnTo>
                  <a:lnTo>
                    <a:pt x="278269" y="100329"/>
                  </a:lnTo>
                  <a:lnTo>
                    <a:pt x="278269" y="86232"/>
                  </a:lnTo>
                  <a:close/>
                </a:path>
              </a:pathLst>
            </a:custGeom>
            <a:solidFill>
              <a:srgbClr val="004448"/>
            </a:solidFill>
          </p:spPr>
          <p:txBody>
            <a:bodyPr wrap="square" lIns="0" tIns="0" rIns="0" bIns="0" rtlCol="0"/>
            <a:lstStyle/>
            <a:p>
              <a:endParaRPr/>
            </a:p>
          </p:txBody>
        </p:sp>
        <p:pic>
          <p:nvPicPr>
            <p:cNvPr id="35" name="object 35"/>
            <p:cNvPicPr/>
            <p:nvPr/>
          </p:nvPicPr>
          <p:blipFill>
            <a:blip r:embed="rId16" cstate="screen">
              <a:extLst>
                <a:ext uri="{28A0092B-C50C-407E-A947-70E740481C1C}">
                  <a14:useLocalDpi xmlns:a14="http://schemas.microsoft.com/office/drawing/2010/main"/>
                </a:ext>
              </a:extLst>
            </a:blip>
            <a:stretch>
              <a:fillRect/>
            </a:stretch>
          </p:blipFill>
          <p:spPr>
            <a:xfrm>
              <a:off x="863193" y="1626107"/>
              <a:ext cx="1388262" cy="289559"/>
            </a:xfrm>
            <a:prstGeom prst="rect">
              <a:avLst/>
            </a:prstGeom>
          </p:spPr>
        </p:pic>
        <p:sp>
          <p:nvSpPr>
            <p:cNvPr id="36" name="object 36"/>
            <p:cNvSpPr/>
            <p:nvPr/>
          </p:nvSpPr>
          <p:spPr>
            <a:xfrm>
              <a:off x="467474" y="1794890"/>
              <a:ext cx="278765" cy="102870"/>
            </a:xfrm>
            <a:custGeom>
              <a:avLst/>
              <a:gdLst/>
              <a:ahLst/>
              <a:cxnLst/>
              <a:rect l="l" t="t" r="r" b="b"/>
              <a:pathLst>
                <a:path w="278765" h="102869">
                  <a:moveTo>
                    <a:pt x="42303" y="635"/>
                  </a:moveTo>
                  <a:lnTo>
                    <a:pt x="0" y="635"/>
                  </a:lnTo>
                  <a:lnTo>
                    <a:pt x="0" y="100965"/>
                  </a:lnTo>
                  <a:lnTo>
                    <a:pt x="12623" y="100965"/>
                  </a:lnTo>
                  <a:lnTo>
                    <a:pt x="12623" y="60198"/>
                  </a:lnTo>
                  <a:lnTo>
                    <a:pt x="37071" y="60198"/>
                  </a:lnTo>
                  <a:lnTo>
                    <a:pt x="67669" y="48260"/>
                  </a:lnTo>
                  <a:lnTo>
                    <a:pt x="12623" y="48260"/>
                  </a:lnTo>
                  <a:lnTo>
                    <a:pt x="12623" y="12446"/>
                  </a:lnTo>
                  <a:lnTo>
                    <a:pt x="68259" y="12446"/>
                  </a:lnTo>
                  <a:lnTo>
                    <a:pt x="67957" y="11811"/>
                  </a:lnTo>
                  <a:lnTo>
                    <a:pt x="65405" y="8509"/>
                  </a:lnTo>
                  <a:lnTo>
                    <a:pt x="59080" y="3937"/>
                  </a:lnTo>
                  <a:lnTo>
                    <a:pt x="55156" y="2413"/>
                  </a:lnTo>
                  <a:lnTo>
                    <a:pt x="47129" y="889"/>
                  </a:lnTo>
                  <a:lnTo>
                    <a:pt x="42303" y="635"/>
                  </a:lnTo>
                  <a:close/>
                </a:path>
                <a:path w="278765" h="102869">
                  <a:moveTo>
                    <a:pt x="68259" y="12446"/>
                  </a:moveTo>
                  <a:lnTo>
                    <a:pt x="42735" y="12446"/>
                  </a:lnTo>
                  <a:lnTo>
                    <a:pt x="46659" y="12700"/>
                  </a:lnTo>
                  <a:lnTo>
                    <a:pt x="52070" y="14350"/>
                  </a:lnTo>
                  <a:lnTo>
                    <a:pt x="54737" y="16256"/>
                  </a:lnTo>
                  <a:lnTo>
                    <a:pt x="56743" y="19303"/>
                  </a:lnTo>
                  <a:lnTo>
                    <a:pt x="58762" y="22225"/>
                  </a:lnTo>
                  <a:lnTo>
                    <a:pt x="59766" y="25781"/>
                  </a:lnTo>
                  <a:lnTo>
                    <a:pt x="59766" y="35814"/>
                  </a:lnTo>
                  <a:lnTo>
                    <a:pt x="58064" y="40386"/>
                  </a:lnTo>
                  <a:lnTo>
                    <a:pt x="51206" y="46736"/>
                  </a:lnTo>
                  <a:lnTo>
                    <a:pt x="45415" y="48260"/>
                  </a:lnTo>
                  <a:lnTo>
                    <a:pt x="67669" y="48260"/>
                  </a:lnTo>
                  <a:lnTo>
                    <a:pt x="70192" y="45339"/>
                  </a:lnTo>
                  <a:lnTo>
                    <a:pt x="72783" y="38226"/>
                  </a:lnTo>
                  <a:lnTo>
                    <a:pt x="72783" y="24638"/>
                  </a:lnTo>
                  <a:lnTo>
                    <a:pt x="71818" y="20066"/>
                  </a:lnTo>
                  <a:lnTo>
                    <a:pt x="69888" y="15875"/>
                  </a:lnTo>
                  <a:lnTo>
                    <a:pt x="68259" y="12446"/>
                  </a:lnTo>
                  <a:close/>
                </a:path>
                <a:path w="278765" h="102869">
                  <a:moveTo>
                    <a:pt x="138921" y="36830"/>
                  </a:moveTo>
                  <a:lnTo>
                    <a:pt x="118783" y="36830"/>
                  </a:lnTo>
                  <a:lnTo>
                    <a:pt x="123228" y="38226"/>
                  </a:lnTo>
                  <a:lnTo>
                    <a:pt x="126212" y="41021"/>
                  </a:lnTo>
                  <a:lnTo>
                    <a:pt x="128435" y="43052"/>
                  </a:lnTo>
                  <a:lnTo>
                    <a:pt x="129540" y="46609"/>
                  </a:lnTo>
                  <a:lnTo>
                    <a:pt x="129463" y="54864"/>
                  </a:lnTo>
                  <a:lnTo>
                    <a:pt x="125006" y="56515"/>
                  </a:lnTo>
                  <a:lnTo>
                    <a:pt x="118046" y="57912"/>
                  </a:lnTo>
                  <a:lnTo>
                    <a:pt x="108597" y="59055"/>
                  </a:lnTo>
                  <a:lnTo>
                    <a:pt x="103949" y="59690"/>
                  </a:lnTo>
                  <a:lnTo>
                    <a:pt x="81407" y="78232"/>
                  </a:lnTo>
                  <a:lnTo>
                    <a:pt x="81407" y="87884"/>
                  </a:lnTo>
                  <a:lnTo>
                    <a:pt x="83439" y="92837"/>
                  </a:lnTo>
                  <a:lnTo>
                    <a:pt x="91592" y="100711"/>
                  </a:lnTo>
                  <a:lnTo>
                    <a:pt x="97421" y="102616"/>
                  </a:lnTo>
                  <a:lnTo>
                    <a:pt x="109613" y="102616"/>
                  </a:lnTo>
                  <a:lnTo>
                    <a:pt x="113919" y="101853"/>
                  </a:lnTo>
                  <a:lnTo>
                    <a:pt x="121932" y="98551"/>
                  </a:lnTo>
                  <a:lnTo>
                    <a:pt x="126111" y="95885"/>
                  </a:lnTo>
                  <a:lnTo>
                    <a:pt x="129324" y="92964"/>
                  </a:lnTo>
                  <a:lnTo>
                    <a:pt x="103263" y="92964"/>
                  </a:lnTo>
                  <a:lnTo>
                    <a:pt x="99796" y="91821"/>
                  </a:lnTo>
                  <a:lnTo>
                    <a:pt x="95072" y="87502"/>
                  </a:lnTo>
                  <a:lnTo>
                    <a:pt x="93998" y="84963"/>
                  </a:lnTo>
                  <a:lnTo>
                    <a:pt x="93891" y="79248"/>
                  </a:lnTo>
                  <a:lnTo>
                    <a:pt x="94437" y="77343"/>
                  </a:lnTo>
                  <a:lnTo>
                    <a:pt x="118846" y="67818"/>
                  </a:lnTo>
                  <a:lnTo>
                    <a:pt x="125222" y="66294"/>
                  </a:lnTo>
                  <a:lnTo>
                    <a:pt x="129463" y="64516"/>
                  </a:lnTo>
                  <a:lnTo>
                    <a:pt x="141300" y="64516"/>
                  </a:lnTo>
                  <a:lnTo>
                    <a:pt x="141198" y="46609"/>
                  </a:lnTo>
                  <a:lnTo>
                    <a:pt x="141109" y="44831"/>
                  </a:lnTo>
                  <a:lnTo>
                    <a:pt x="140716" y="42672"/>
                  </a:lnTo>
                  <a:lnTo>
                    <a:pt x="140030" y="39370"/>
                  </a:lnTo>
                  <a:lnTo>
                    <a:pt x="138921" y="36830"/>
                  </a:lnTo>
                  <a:close/>
                </a:path>
                <a:path w="278765" h="102869">
                  <a:moveTo>
                    <a:pt x="142014" y="91948"/>
                  </a:moveTo>
                  <a:lnTo>
                    <a:pt x="130441" y="91948"/>
                  </a:lnTo>
                  <a:lnTo>
                    <a:pt x="130797" y="95376"/>
                  </a:lnTo>
                  <a:lnTo>
                    <a:pt x="131507" y="98171"/>
                  </a:lnTo>
                  <a:lnTo>
                    <a:pt x="131632" y="98551"/>
                  </a:lnTo>
                  <a:lnTo>
                    <a:pt x="132791" y="100965"/>
                  </a:lnTo>
                  <a:lnTo>
                    <a:pt x="145008" y="100965"/>
                  </a:lnTo>
                  <a:lnTo>
                    <a:pt x="143535" y="98171"/>
                  </a:lnTo>
                  <a:lnTo>
                    <a:pt x="142557" y="95250"/>
                  </a:lnTo>
                  <a:lnTo>
                    <a:pt x="142014" y="91948"/>
                  </a:lnTo>
                  <a:close/>
                </a:path>
                <a:path w="278765" h="102869">
                  <a:moveTo>
                    <a:pt x="141300" y="64516"/>
                  </a:moveTo>
                  <a:lnTo>
                    <a:pt x="129463" y="64516"/>
                  </a:lnTo>
                  <a:lnTo>
                    <a:pt x="129386" y="74930"/>
                  </a:lnTo>
                  <a:lnTo>
                    <a:pt x="128841" y="78486"/>
                  </a:lnTo>
                  <a:lnTo>
                    <a:pt x="125933" y="84963"/>
                  </a:lnTo>
                  <a:lnTo>
                    <a:pt x="123355" y="87757"/>
                  </a:lnTo>
                  <a:lnTo>
                    <a:pt x="119849" y="89789"/>
                  </a:lnTo>
                  <a:lnTo>
                    <a:pt x="116332" y="91948"/>
                  </a:lnTo>
                  <a:lnTo>
                    <a:pt x="112318" y="92964"/>
                  </a:lnTo>
                  <a:lnTo>
                    <a:pt x="129324" y="92964"/>
                  </a:lnTo>
                  <a:lnTo>
                    <a:pt x="130441" y="91948"/>
                  </a:lnTo>
                  <a:lnTo>
                    <a:pt x="142014" y="91948"/>
                  </a:lnTo>
                  <a:lnTo>
                    <a:pt x="141554" y="89153"/>
                  </a:lnTo>
                  <a:lnTo>
                    <a:pt x="141398" y="84709"/>
                  </a:lnTo>
                  <a:lnTo>
                    <a:pt x="141300" y="64516"/>
                  </a:lnTo>
                  <a:close/>
                </a:path>
                <a:path w="278765" h="102869">
                  <a:moveTo>
                    <a:pt x="120472" y="26670"/>
                  </a:moveTo>
                  <a:lnTo>
                    <a:pt x="108635" y="26670"/>
                  </a:lnTo>
                  <a:lnTo>
                    <a:pt x="103416" y="27432"/>
                  </a:lnTo>
                  <a:lnTo>
                    <a:pt x="98907" y="29210"/>
                  </a:lnTo>
                  <a:lnTo>
                    <a:pt x="94386" y="30861"/>
                  </a:lnTo>
                  <a:lnTo>
                    <a:pt x="90944" y="33274"/>
                  </a:lnTo>
                  <a:lnTo>
                    <a:pt x="86182" y="39624"/>
                  </a:lnTo>
                  <a:lnTo>
                    <a:pt x="84467" y="43815"/>
                  </a:lnTo>
                  <a:lnTo>
                    <a:pt x="83426" y="49022"/>
                  </a:lnTo>
                  <a:lnTo>
                    <a:pt x="94869" y="50673"/>
                  </a:lnTo>
                  <a:lnTo>
                    <a:pt x="96126" y="45466"/>
                  </a:lnTo>
                  <a:lnTo>
                    <a:pt x="98069" y="41910"/>
                  </a:lnTo>
                  <a:lnTo>
                    <a:pt x="103314" y="37846"/>
                  </a:lnTo>
                  <a:lnTo>
                    <a:pt x="107378" y="36830"/>
                  </a:lnTo>
                  <a:lnTo>
                    <a:pt x="138921" y="36830"/>
                  </a:lnTo>
                  <a:lnTo>
                    <a:pt x="138811" y="36575"/>
                  </a:lnTo>
                  <a:lnTo>
                    <a:pt x="137083" y="34290"/>
                  </a:lnTo>
                  <a:lnTo>
                    <a:pt x="135343" y="32131"/>
                  </a:lnTo>
                  <a:lnTo>
                    <a:pt x="132638" y="30225"/>
                  </a:lnTo>
                  <a:lnTo>
                    <a:pt x="128943" y="28828"/>
                  </a:lnTo>
                  <a:lnTo>
                    <a:pt x="125260" y="27305"/>
                  </a:lnTo>
                  <a:lnTo>
                    <a:pt x="120472" y="26670"/>
                  </a:lnTo>
                  <a:close/>
                </a:path>
                <a:path w="278765" h="102869">
                  <a:moveTo>
                    <a:pt x="175856" y="28321"/>
                  </a:moveTo>
                  <a:lnTo>
                    <a:pt x="164147" y="28321"/>
                  </a:lnTo>
                  <a:lnTo>
                    <a:pt x="164147" y="100965"/>
                  </a:lnTo>
                  <a:lnTo>
                    <a:pt x="175856" y="100965"/>
                  </a:lnTo>
                  <a:lnTo>
                    <a:pt x="175856" y="28321"/>
                  </a:lnTo>
                  <a:close/>
                </a:path>
                <a:path w="278765" h="102869">
                  <a:moveTo>
                    <a:pt x="187566" y="0"/>
                  </a:moveTo>
                  <a:lnTo>
                    <a:pt x="172212" y="0"/>
                  </a:lnTo>
                  <a:lnTo>
                    <a:pt x="163563" y="19176"/>
                  </a:lnTo>
                  <a:lnTo>
                    <a:pt x="173253" y="19176"/>
                  </a:lnTo>
                  <a:lnTo>
                    <a:pt x="187566" y="0"/>
                  </a:lnTo>
                  <a:close/>
                </a:path>
                <a:path w="278765" h="102869">
                  <a:moveTo>
                    <a:pt x="203517" y="77343"/>
                  </a:moveTo>
                  <a:lnTo>
                    <a:pt x="191947" y="79248"/>
                  </a:lnTo>
                  <a:lnTo>
                    <a:pt x="193243" y="86995"/>
                  </a:lnTo>
                  <a:lnTo>
                    <a:pt x="196240" y="92837"/>
                  </a:lnTo>
                  <a:lnTo>
                    <a:pt x="200952" y="96774"/>
                  </a:lnTo>
                  <a:lnTo>
                    <a:pt x="205651" y="100584"/>
                  </a:lnTo>
                  <a:lnTo>
                    <a:pt x="212496" y="102616"/>
                  </a:lnTo>
                  <a:lnTo>
                    <a:pt x="226885" y="102616"/>
                  </a:lnTo>
                  <a:lnTo>
                    <a:pt x="231749" y="101600"/>
                  </a:lnTo>
                  <a:lnTo>
                    <a:pt x="236042" y="99568"/>
                  </a:lnTo>
                  <a:lnTo>
                    <a:pt x="240334" y="97663"/>
                  </a:lnTo>
                  <a:lnTo>
                    <a:pt x="243611" y="94869"/>
                  </a:lnTo>
                  <a:lnTo>
                    <a:pt x="245109" y="92456"/>
                  </a:lnTo>
                  <a:lnTo>
                    <a:pt x="216077" y="92456"/>
                  </a:lnTo>
                  <a:lnTo>
                    <a:pt x="211924" y="91186"/>
                  </a:lnTo>
                  <a:lnTo>
                    <a:pt x="208953" y="88519"/>
                  </a:lnTo>
                  <a:lnTo>
                    <a:pt x="205981" y="85978"/>
                  </a:lnTo>
                  <a:lnTo>
                    <a:pt x="204165" y="82169"/>
                  </a:lnTo>
                  <a:lnTo>
                    <a:pt x="203517" y="77343"/>
                  </a:lnTo>
                  <a:close/>
                </a:path>
                <a:path w="278765" h="102869">
                  <a:moveTo>
                    <a:pt x="224739" y="26670"/>
                  </a:moveTo>
                  <a:lnTo>
                    <a:pt x="215722" y="26670"/>
                  </a:lnTo>
                  <a:lnTo>
                    <a:pt x="212356" y="27050"/>
                  </a:lnTo>
                  <a:lnTo>
                    <a:pt x="196011" y="38608"/>
                  </a:lnTo>
                  <a:lnTo>
                    <a:pt x="194602" y="41275"/>
                  </a:lnTo>
                  <a:lnTo>
                    <a:pt x="193890" y="44323"/>
                  </a:lnTo>
                  <a:lnTo>
                    <a:pt x="193890" y="51181"/>
                  </a:lnTo>
                  <a:lnTo>
                    <a:pt x="194754" y="54356"/>
                  </a:lnTo>
                  <a:lnTo>
                    <a:pt x="196469" y="57276"/>
                  </a:lnTo>
                  <a:lnTo>
                    <a:pt x="198170" y="60325"/>
                  </a:lnTo>
                  <a:lnTo>
                    <a:pt x="200685" y="62611"/>
                  </a:lnTo>
                  <a:lnTo>
                    <a:pt x="207327" y="65913"/>
                  </a:lnTo>
                  <a:lnTo>
                    <a:pt x="213271" y="67818"/>
                  </a:lnTo>
                  <a:lnTo>
                    <a:pt x="221856" y="70103"/>
                  </a:lnTo>
                  <a:lnTo>
                    <a:pt x="228231" y="71882"/>
                  </a:lnTo>
                  <a:lnTo>
                    <a:pt x="232219" y="73278"/>
                  </a:lnTo>
                  <a:lnTo>
                    <a:pt x="233832" y="74295"/>
                  </a:lnTo>
                  <a:lnTo>
                    <a:pt x="236131" y="75946"/>
                  </a:lnTo>
                  <a:lnTo>
                    <a:pt x="237274" y="78105"/>
                  </a:lnTo>
                  <a:lnTo>
                    <a:pt x="237274" y="83947"/>
                  </a:lnTo>
                  <a:lnTo>
                    <a:pt x="235978" y="86741"/>
                  </a:lnTo>
                  <a:lnTo>
                    <a:pt x="230771" y="91313"/>
                  </a:lnTo>
                  <a:lnTo>
                    <a:pt x="226783" y="92456"/>
                  </a:lnTo>
                  <a:lnTo>
                    <a:pt x="245109" y="92456"/>
                  </a:lnTo>
                  <a:lnTo>
                    <a:pt x="245897" y="91186"/>
                  </a:lnTo>
                  <a:lnTo>
                    <a:pt x="248170" y="87630"/>
                  </a:lnTo>
                  <a:lnTo>
                    <a:pt x="249228" y="83947"/>
                  </a:lnTo>
                  <a:lnTo>
                    <a:pt x="221475" y="56896"/>
                  </a:lnTo>
                  <a:lnTo>
                    <a:pt x="212305" y="54228"/>
                  </a:lnTo>
                  <a:lnTo>
                    <a:pt x="209092" y="52832"/>
                  </a:lnTo>
                  <a:lnTo>
                    <a:pt x="207594" y="51816"/>
                  </a:lnTo>
                  <a:lnTo>
                    <a:pt x="206641" y="50419"/>
                  </a:lnTo>
                  <a:lnTo>
                    <a:pt x="205689" y="49149"/>
                  </a:lnTo>
                  <a:lnTo>
                    <a:pt x="205206" y="47751"/>
                  </a:lnTo>
                  <a:lnTo>
                    <a:pt x="205206" y="43561"/>
                  </a:lnTo>
                  <a:lnTo>
                    <a:pt x="206362" y="41401"/>
                  </a:lnTo>
                  <a:lnTo>
                    <a:pt x="208661" y="39497"/>
                  </a:lnTo>
                  <a:lnTo>
                    <a:pt x="210959" y="37719"/>
                  </a:lnTo>
                  <a:lnTo>
                    <a:pt x="214795" y="36702"/>
                  </a:lnTo>
                  <a:lnTo>
                    <a:pt x="243293" y="36702"/>
                  </a:lnTo>
                  <a:lnTo>
                    <a:pt x="242671" y="35814"/>
                  </a:lnTo>
                  <a:lnTo>
                    <a:pt x="240715" y="32893"/>
                  </a:lnTo>
                  <a:lnTo>
                    <a:pt x="237693" y="30734"/>
                  </a:lnTo>
                  <a:lnTo>
                    <a:pt x="229501" y="27432"/>
                  </a:lnTo>
                  <a:lnTo>
                    <a:pt x="224739" y="26670"/>
                  </a:lnTo>
                  <a:close/>
                </a:path>
                <a:path w="278765" h="102869">
                  <a:moveTo>
                    <a:pt x="243293" y="36702"/>
                  </a:moveTo>
                  <a:lnTo>
                    <a:pt x="224726" y="36702"/>
                  </a:lnTo>
                  <a:lnTo>
                    <a:pt x="228244" y="37846"/>
                  </a:lnTo>
                  <a:lnTo>
                    <a:pt x="230733" y="39877"/>
                  </a:lnTo>
                  <a:lnTo>
                    <a:pt x="233235" y="42037"/>
                  </a:lnTo>
                  <a:lnTo>
                    <a:pt x="234734" y="44958"/>
                  </a:lnTo>
                  <a:lnTo>
                    <a:pt x="235254" y="48641"/>
                  </a:lnTo>
                  <a:lnTo>
                    <a:pt x="246710" y="46990"/>
                  </a:lnTo>
                  <a:lnTo>
                    <a:pt x="245973" y="42291"/>
                  </a:lnTo>
                  <a:lnTo>
                    <a:pt x="244627" y="38608"/>
                  </a:lnTo>
                  <a:lnTo>
                    <a:pt x="243293" y="36702"/>
                  </a:lnTo>
                  <a:close/>
                </a:path>
                <a:path w="278765" h="102869">
                  <a:moveTo>
                    <a:pt x="278739" y="28321"/>
                  </a:moveTo>
                  <a:lnTo>
                    <a:pt x="265404" y="28321"/>
                  </a:lnTo>
                  <a:lnTo>
                    <a:pt x="265404" y="42291"/>
                  </a:lnTo>
                  <a:lnTo>
                    <a:pt x="278739" y="42291"/>
                  </a:lnTo>
                  <a:lnTo>
                    <a:pt x="278739" y="28321"/>
                  </a:lnTo>
                  <a:close/>
                </a:path>
                <a:path w="278765" h="102869">
                  <a:moveTo>
                    <a:pt x="278739" y="86868"/>
                  </a:moveTo>
                  <a:lnTo>
                    <a:pt x="265404" y="86868"/>
                  </a:lnTo>
                  <a:lnTo>
                    <a:pt x="265404" y="100965"/>
                  </a:lnTo>
                  <a:lnTo>
                    <a:pt x="278739" y="100965"/>
                  </a:lnTo>
                  <a:lnTo>
                    <a:pt x="278739" y="86868"/>
                  </a:lnTo>
                  <a:close/>
                </a:path>
              </a:pathLst>
            </a:custGeom>
            <a:solidFill>
              <a:srgbClr val="004448"/>
            </a:solidFill>
          </p:spPr>
          <p:txBody>
            <a:bodyPr wrap="square" lIns="0" tIns="0" rIns="0" bIns="0" rtlCol="0"/>
            <a:lstStyle/>
            <a:p>
              <a:endParaRPr/>
            </a:p>
          </p:txBody>
        </p:sp>
        <p:pic>
          <p:nvPicPr>
            <p:cNvPr id="37" name="object 37"/>
            <p:cNvPicPr/>
            <p:nvPr/>
          </p:nvPicPr>
          <p:blipFill>
            <a:blip r:embed="rId17" cstate="screen">
              <a:extLst>
                <a:ext uri="{28A0092B-C50C-407E-A947-70E740481C1C}">
                  <a14:useLocalDpi xmlns:a14="http://schemas.microsoft.com/office/drawing/2010/main"/>
                </a:ext>
              </a:extLst>
            </a:blip>
            <a:stretch>
              <a:fillRect/>
            </a:stretch>
          </p:blipFill>
          <p:spPr>
            <a:xfrm>
              <a:off x="6387290" y="1896744"/>
              <a:ext cx="240839" cy="184911"/>
            </a:xfrm>
            <a:prstGeom prst="rect">
              <a:avLst/>
            </a:prstGeom>
          </p:spPr>
        </p:pic>
        <p:pic>
          <p:nvPicPr>
            <p:cNvPr id="38" name="object 38"/>
            <p:cNvPicPr/>
            <p:nvPr/>
          </p:nvPicPr>
          <p:blipFill>
            <a:blip r:embed="rId18" cstate="screen">
              <a:extLst>
                <a:ext uri="{28A0092B-C50C-407E-A947-70E740481C1C}">
                  <a14:useLocalDpi xmlns:a14="http://schemas.microsoft.com/office/drawing/2010/main"/>
                </a:ext>
              </a:extLst>
            </a:blip>
            <a:stretch>
              <a:fillRect/>
            </a:stretch>
          </p:blipFill>
          <p:spPr>
            <a:xfrm>
              <a:off x="6363589" y="2121915"/>
              <a:ext cx="203072" cy="172309"/>
            </a:xfrm>
            <a:prstGeom prst="rect">
              <a:avLst/>
            </a:prstGeom>
          </p:spPr>
        </p:pic>
        <p:pic>
          <p:nvPicPr>
            <p:cNvPr id="39" name="object 39"/>
            <p:cNvPicPr/>
            <p:nvPr/>
          </p:nvPicPr>
          <p:blipFill>
            <a:blip r:embed="rId19" cstate="screen">
              <a:extLst>
                <a:ext uri="{28A0092B-C50C-407E-A947-70E740481C1C}">
                  <a14:useLocalDpi xmlns:a14="http://schemas.microsoft.com/office/drawing/2010/main"/>
                </a:ext>
              </a:extLst>
            </a:blip>
            <a:stretch>
              <a:fillRect/>
            </a:stretch>
          </p:blipFill>
          <p:spPr>
            <a:xfrm>
              <a:off x="6346952" y="2356611"/>
              <a:ext cx="152146" cy="169037"/>
            </a:xfrm>
            <a:prstGeom prst="rect">
              <a:avLst/>
            </a:prstGeom>
          </p:spPr>
        </p:pic>
        <p:sp>
          <p:nvSpPr>
            <p:cNvPr id="40" name="object 40"/>
            <p:cNvSpPr/>
            <p:nvPr/>
          </p:nvSpPr>
          <p:spPr>
            <a:xfrm>
              <a:off x="6233033" y="2048890"/>
              <a:ext cx="427990" cy="452120"/>
            </a:xfrm>
            <a:custGeom>
              <a:avLst/>
              <a:gdLst/>
              <a:ahLst/>
              <a:cxnLst/>
              <a:rect l="l" t="t" r="r" b="b"/>
              <a:pathLst>
                <a:path w="427990" h="452119">
                  <a:moveTo>
                    <a:pt x="177927" y="257556"/>
                  </a:moveTo>
                  <a:lnTo>
                    <a:pt x="73037" y="349211"/>
                  </a:lnTo>
                  <a:lnTo>
                    <a:pt x="61722" y="364998"/>
                  </a:lnTo>
                  <a:lnTo>
                    <a:pt x="60744" y="359054"/>
                  </a:lnTo>
                  <a:lnTo>
                    <a:pt x="27813" y="225679"/>
                  </a:lnTo>
                  <a:lnTo>
                    <a:pt x="0" y="219710"/>
                  </a:lnTo>
                  <a:lnTo>
                    <a:pt x="11252" y="259245"/>
                  </a:lnTo>
                  <a:lnTo>
                    <a:pt x="45212" y="377825"/>
                  </a:lnTo>
                  <a:lnTo>
                    <a:pt x="71628" y="383413"/>
                  </a:lnTo>
                  <a:lnTo>
                    <a:pt x="87185" y="364998"/>
                  </a:lnTo>
                  <a:lnTo>
                    <a:pt x="177927" y="257556"/>
                  </a:lnTo>
                  <a:close/>
                </a:path>
                <a:path w="427990" h="452119">
                  <a:moveTo>
                    <a:pt x="231013" y="268859"/>
                  </a:moveTo>
                  <a:lnTo>
                    <a:pt x="205359" y="263398"/>
                  </a:lnTo>
                  <a:lnTo>
                    <a:pt x="175133" y="405511"/>
                  </a:lnTo>
                  <a:lnTo>
                    <a:pt x="200914" y="410972"/>
                  </a:lnTo>
                  <a:lnTo>
                    <a:pt x="231013" y="268859"/>
                  </a:lnTo>
                  <a:close/>
                </a:path>
                <a:path w="427990" h="452119">
                  <a:moveTo>
                    <a:pt x="237871" y="32766"/>
                  </a:moveTo>
                  <a:lnTo>
                    <a:pt x="83693" y="0"/>
                  </a:lnTo>
                  <a:lnTo>
                    <a:pt x="82423" y="5588"/>
                  </a:lnTo>
                  <a:lnTo>
                    <a:pt x="80137" y="16764"/>
                  </a:lnTo>
                  <a:lnTo>
                    <a:pt x="144145" y="30480"/>
                  </a:lnTo>
                  <a:lnTo>
                    <a:pt x="137490" y="61747"/>
                  </a:lnTo>
                  <a:lnTo>
                    <a:pt x="117602" y="155702"/>
                  </a:lnTo>
                  <a:lnTo>
                    <a:pt x="143256" y="161163"/>
                  </a:lnTo>
                  <a:lnTo>
                    <a:pt x="169926" y="35941"/>
                  </a:lnTo>
                  <a:lnTo>
                    <a:pt x="234315" y="49530"/>
                  </a:lnTo>
                  <a:lnTo>
                    <a:pt x="235458" y="43942"/>
                  </a:lnTo>
                  <a:lnTo>
                    <a:pt x="236728" y="38354"/>
                  </a:lnTo>
                  <a:lnTo>
                    <a:pt x="237210" y="35941"/>
                  </a:lnTo>
                  <a:lnTo>
                    <a:pt x="237871" y="32766"/>
                  </a:lnTo>
                  <a:close/>
                </a:path>
                <a:path w="427990" h="452119">
                  <a:moveTo>
                    <a:pt x="418846" y="308864"/>
                  </a:moveTo>
                  <a:lnTo>
                    <a:pt x="382536" y="301117"/>
                  </a:lnTo>
                  <a:lnTo>
                    <a:pt x="278130" y="278892"/>
                  </a:lnTo>
                  <a:lnTo>
                    <a:pt x="263055" y="349935"/>
                  </a:lnTo>
                  <a:lnTo>
                    <a:pt x="255498" y="385432"/>
                  </a:lnTo>
                  <a:lnTo>
                    <a:pt x="247904" y="420878"/>
                  </a:lnTo>
                  <a:lnTo>
                    <a:pt x="393192" y="451739"/>
                  </a:lnTo>
                  <a:lnTo>
                    <a:pt x="395465" y="440563"/>
                  </a:lnTo>
                  <a:lnTo>
                    <a:pt x="396748" y="434975"/>
                  </a:lnTo>
                  <a:lnTo>
                    <a:pt x="277241" y="409702"/>
                  </a:lnTo>
                  <a:lnTo>
                    <a:pt x="287515" y="361315"/>
                  </a:lnTo>
                  <a:lnTo>
                    <a:pt x="395211" y="384175"/>
                  </a:lnTo>
                  <a:lnTo>
                    <a:pt x="396367" y="378587"/>
                  </a:lnTo>
                  <a:lnTo>
                    <a:pt x="397510" y="373126"/>
                  </a:lnTo>
                  <a:lnTo>
                    <a:pt x="398640" y="367538"/>
                  </a:lnTo>
                  <a:lnTo>
                    <a:pt x="369366" y="361315"/>
                  </a:lnTo>
                  <a:lnTo>
                    <a:pt x="291084" y="344678"/>
                  </a:lnTo>
                  <a:lnTo>
                    <a:pt x="293382" y="333756"/>
                  </a:lnTo>
                  <a:lnTo>
                    <a:pt x="300355" y="301117"/>
                  </a:lnTo>
                  <a:lnTo>
                    <a:pt x="415290" y="325501"/>
                  </a:lnTo>
                  <a:lnTo>
                    <a:pt x="416433" y="319913"/>
                  </a:lnTo>
                  <a:lnTo>
                    <a:pt x="417563" y="314452"/>
                  </a:lnTo>
                  <a:lnTo>
                    <a:pt x="418846" y="308864"/>
                  </a:lnTo>
                  <a:close/>
                </a:path>
                <a:path w="427990" h="452119">
                  <a:moveTo>
                    <a:pt x="427736" y="126542"/>
                  </a:moveTo>
                  <a:lnTo>
                    <a:pt x="412267" y="88887"/>
                  </a:lnTo>
                  <a:lnTo>
                    <a:pt x="401205" y="78092"/>
                  </a:lnTo>
                  <a:lnTo>
                    <a:pt x="401205" y="124942"/>
                  </a:lnTo>
                  <a:lnTo>
                    <a:pt x="401053" y="133108"/>
                  </a:lnTo>
                  <a:lnTo>
                    <a:pt x="381927" y="173431"/>
                  </a:lnTo>
                  <a:lnTo>
                    <a:pt x="335038" y="186664"/>
                  </a:lnTo>
                  <a:lnTo>
                    <a:pt x="320916" y="184658"/>
                  </a:lnTo>
                  <a:lnTo>
                    <a:pt x="285369" y="168389"/>
                  </a:lnTo>
                  <a:lnTo>
                    <a:pt x="264960" y="127749"/>
                  </a:lnTo>
                  <a:lnTo>
                    <a:pt x="266319" y="115316"/>
                  </a:lnTo>
                  <a:lnTo>
                    <a:pt x="285445" y="79959"/>
                  </a:lnTo>
                  <a:lnTo>
                    <a:pt x="319595" y="68072"/>
                  </a:lnTo>
                  <a:lnTo>
                    <a:pt x="332359" y="68072"/>
                  </a:lnTo>
                  <a:lnTo>
                    <a:pt x="371678" y="79756"/>
                  </a:lnTo>
                  <a:lnTo>
                    <a:pt x="398145" y="109601"/>
                  </a:lnTo>
                  <a:lnTo>
                    <a:pt x="401205" y="124942"/>
                  </a:lnTo>
                  <a:lnTo>
                    <a:pt x="401205" y="78092"/>
                  </a:lnTo>
                  <a:lnTo>
                    <a:pt x="362089" y="57238"/>
                  </a:lnTo>
                  <a:lnTo>
                    <a:pt x="310654" y="50901"/>
                  </a:lnTo>
                  <a:lnTo>
                    <a:pt x="293446" y="53784"/>
                  </a:lnTo>
                  <a:lnTo>
                    <a:pt x="253047" y="79273"/>
                  </a:lnTo>
                  <a:lnTo>
                    <a:pt x="238836" y="117106"/>
                  </a:lnTo>
                  <a:lnTo>
                    <a:pt x="238709" y="124942"/>
                  </a:lnTo>
                  <a:lnTo>
                    <a:pt x="238772" y="128231"/>
                  </a:lnTo>
                  <a:lnTo>
                    <a:pt x="254038" y="165138"/>
                  </a:lnTo>
                  <a:lnTo>
                    <a:pt x="292176" y="192786"/>
                  </a:lnTo>
                  <a:lnTo>
                    <a:pt x="330250" y="202869"/>
                  </a:lnTo>
                  <a:lnTo>
                    <a:pt x="342620" y="203758"/>
                  </a:lnTo>
                  <a:lnTo>
                    <a:pt x="354787" y="203492"/>
                  </a:lnTo>
                  <a:lnTo>
                    <a:pt x="397827" y="189992"/>
                  </a:lnTo>
                  <a:lnTo>
                    <a:pt x="402018" y="186664"/>
                  </a:lnTo>
                  <a:lnTo>
                    <a:pt x="406146" y="183388"/>
                  </a:lnTo>
                  <a:lnTo>
                    <a:pt x="426339" y="147320"/>
                  </a:lnTo>
                  <a:lnTo>
                    <a:pt x="427659" y="137693"/>
                  </a:lnTo>
                  <a:lnTo>
                    <a:pt x="427736" y="126542"/>
                  </a:lnTo>
                  <a:close/>
                </a:path>
              </a:pathLst>
            </a:custGeom>
            <a:solidFill>
              <a:srgbClr val="FFFFFF"/>
            </a:solidFill>
          </p:spPr>
          <p:txBody>
            <a:bodyPr wrap="square" lIns="0" tIns="0" rIns="0" bIns="0" rtlCol="0"/>
            <a:lstStyle/>
            <a:p>
              <a:endParaRPr/>
            </a:p>
          </p:txBody>
        </p:sp>
      </p:grpSp>
      <p:pic>
        <p:nvPicPr>
          <p:cNvPr id="41" name="object 41"/>
          <p:cNvPicPr/>
          <p:nvPr/>
        </p:nvPicPr>
        <p:blipFill>
          <a:blip r:embed="rId20" cstate="screen">
            <a:extLst>
              <a:ext uri="{28A0092B-C50C-407E-A947-70E740481C1C}">
                <a14:useLocalDpi xmlns:a14="http://schemas.microsoft.com/office/drawing/2010/main"/>
              </a:ext>
            </a:extLst>
          </a:blip>
          <a:stretch>
            <a:fillRect/>
          </a:stretch>
        </p:blipFill>
        <p:spPr>
          <a:xfrm>
            <a:off x="457203" y="5257672"/>
            <a:ext cx="213982" cy="213995"/>
          </a:xfrm>
          <a:prstGeom prst="rect">
            <a:avLst/>
          </a:prstGeom>
        </p:spPr>
      </p:pic>
      <p:pic>
        <p:nvPicPr>
          <p:cNvPr id="42" name="object 42"/>
          <p:cNvPicPr/>
          <p:nvPr/>
        </p:nvPicPr>
        <p:blipFill>
          <a:blip r:embed="rId21" cstate="screen">
            <a:extLst>
              <a:ext uri="{28A0092B-C50C-407E-A947-70E740481C1C}">
                <a14:useLocalDpi xmlns:a14="http://schemas.microsoft.com/office/drawing/2010/main"/>
              </a:ext>
            </a:extLst>
          </a:blip>
          <a:stretch>
            <a:fillRect/>
          </a:stretch>
        </p:blipFill>
        <p:spPr>
          <a:xfrm>
            <a:off x="3822068" y="4907955"/>
            <a:ext cx="212725" cy="209257"/>
          </a:xfrm>
          <a:prstGeom prst="rect">
            <a:avLst/>
          </a:prstGeom>
        </p:spPr>
      </p:pic>
      <p:pic>
        <p:nvPicPr>
          <p:cNvPr id="43" name="object 43"/>
          <p:cNvPicPr/>
          <p:nvPr/>
        </p:nvPicPr>
        <p:blipFill>
          <a:blip r:embed="rId22" cstate="screen">
            <a:extLst>
              <a:ext uri="{28A0092B-C50C-407E-A947-70E740481C1C}">
                <a14:useLocalDpi xmlns:a14="http://schemas.microsoft.com/office/drawing/2010/main"/>
              </a:ext>
            </a:extLst>
          </a:blip>
          <a:stretch>
            <a:fillRect/>
          </a:stretch>
        </p:blipFill>
        <p:spPr>
          <a:xfrm>
            <a:off x="3822068" y="7215926"/>
            <a:ext cx="213995" cy="195287"/>
          </a:xfrm>
          <a:prstGeom prst="rect">
            <a:avLst/>
          </a:prstGeom>
        </p:spPr>
      </p:pic>
      <p:sp>
        <p:nvSpPr>
          <p:cNvPr id="44" name="object 44"/>
          <p:cNvSpPr txBox="1"/>
          <p:nvPr/>
        </p:nvSpPr>
        <p:spPr>
          <a:xfrm>
            <a:off x="7277344" y="8180140"/>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45" name="object 45"/>
          <p:cNvSpPr txBox="1"/>
          <p:nvPr/>
        </p:nvSpPr>
        <p:spPr>
          <a:xfrm>
            <a:off x="7257288" y="10503655"/>
            <a:ext cx="173990" cy="130217"/>
          </a:xfrm>
          <a:prstGeom prst="rect">
            <a:avLst/>
          </a:prstGeom>
        </p:spPr>
        <p:txBody>
          <a:bodyPr vert="horz" wrap="square" lIns="0" tIns="22219" rIns="0" bIns="0" rtlCol="0">
            <a:spAutoFit/>
          </a:bodyPr>
          <a:lstStyle/>
          <a:p>
            <a:pPr marL="38088">
              <a:spcBef>
                <a:spcPts val="175"/>
              </a:spcBef>
            </a:pPr>
            <a:fld id="{81D60167-4931-47E6-BA6A-407CBD079E47}" type="slidenum">
              <a:rPr sz="700" spc="-5" dirty="0">
                <a:solidFill>
                  <a:srgbClr val="004448"/>
                </a:solidFill>
                <a:latin typeface="Microsoft Sans Serif"/>
                <a:cs typeface="Microsoft Sans Serif"/>
              </a:rPr>
              <a:pPr marL="38088">
                <a:spcBef>
                  <a:spcPts val="175"/>
                </a:spcBef>
              </a:pPr>
              <a:t>75</a:t>
            </a:fld>
            <a:endParaRPr sz="700">
              <a:latin typeface="Microsoft Sans Serif"/>
              <a:cs typeface="Microsoft Sans Serif"/>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394" y="4747389"/>
            <a:ext cx="3019425" cy="2475865"/>
          </a:xfrm>
          <a:prstGeom prst="rect">
            <a:avLst/>
          </a:prstGeom>
        </p:spPr>
        <p:txBody>
          <a:bodyPr vert="horz" wrap="square" lIns="0" tIns="12697" rIns="0" bIns="0" rtlCol="0">
            <a:spAutoFit/>
          </a:bodyPr>
          <a:lstStyle/>
          <a:p>
            <a:pPr marL="12697" algn="just">
              <a:lnSpc>
                <a:spcPts val="1412"/>
              </a:lnSpc>
              <a:spcBef>
                <a:spcPts val="100"/>
              </a:spcBef>
            </a:pPr>
            <a:r>
              <a:rPr sz="1200" spc="-5" dirty="0">
                <a:solidFill>
                  <a:srgbClr val="004448"/>
                </a:solidFill>
                <a:latin typeface="Microsoft Sans Serif"/>
                <a:cs typeface="Microsoft Sans Serif"/>
              </a:rPr>
              <a:t>Acerca</a:t>
            </a:r>
            <a:r>
              <a:rPr sz="1200" spc="-50" dirty="0">
                <a:solidFill>
                  <a:srgbClr val="004448"/>
                </a:solidFill>
                <a:latin typeface="Microsoft Sans Serif"/>
                <a:cs typeface="Microsoft Sans Serif"/>
              </a:rPr>
              <a:t> </a:t>
            </a:r>
            <a:r>
              <a:rPr sz="1200" spc="-10" dirty="0">
                <a:solidFill>
                  <a:srgbClr val="004448"/>
                </a:solidFill>
                <a:latin typeface="Microsoft Sans Serif"/>
                <a:cs typeface="Microsoft Sans Serif"/>
              </a:rPr>
              <a:t>de</a:t>
            </a:r>
            <a:endParaRPr sz="1200">
              <a:latin typeface="Microsoft Sans Serif"/>
              <a:cs typeface="Microsoft Sans Serif"/>
            </a:endParaRPr>
          </a:p>
          <a:p>
            <a:pPr marL="12697" algn="just">
              <a:lnSpc>
                <a:spcPts val="1175"/>
              </a:lnSpc>
            </a:pPr>
            <a:r>
              <a:rPr sz="1000" spc="-35" dirty="0">
                <a:solidFill>
                  <a:srgbClr val="57585B"/>
                </a:solidFill>
                <a:latin typeface="Microsoft Sans Serif"/>
                <a:cs typeface="Microsoft Sans Serif"/>
              </a:rPr>
              <a:t>Gourmet</a:t>
            </a:r>
            <a:r>
              <a:rPr sz="1000" spc="160" dirty="0">
                <a:solidFill>
                  <a:srgbClr val="57585B"/>
                </a:solidFill>
                <a:latin typeface="Microsoft Sans Serif"/>
                <a:cs typeface="Microsoft Sans Serif"/>
              </a:rPr>
              <a:t> </a:t>
            </a:r>
            <a:r>
              <a:rPr sz="1000" spc="-35" dirty="0">
                <a:solidFill>
                  <a:srgbClr val="57585B"/>
                </a:solidFill>
                <a:latin typeface="Microsoft Sans Serif"/>
                <a:cs typeface="Microsoft Sans Serif"/>
              </a:rPr>
              <a:t>Fuel</a:t>
            </a:r>
            <a:r>
              <a:rPr sz="1000" spc="170" dirty="0">
                <a:solidFill>
                  <a:srgbClr val="57585B"/>
                </a:solidFill>
                <a:latin typeface="Microsoft Sans Serif"/>
                <a:cs typeface="Microsoft Sans Serif"/>
              </a:rPr>
              <a:t> </a:t>
            </a:r>
            <a:r>
              <a:rPr sz="1000" spc="-35" dirty="0">
                <a:solidFill>
                  <a:srgbClr val="57585B"/>
                </a:solidFill>
                <a:latin typeface="Microsoft Sans Serif"/>
                <a:cs typeface="Microsoft Sans Serif"/>
              </a:rPr>
              <a:t>fue</a:t>
            </a:r>
            <a:r>
              <a:rPr sz="1000" spc="160" dirty="0">
                <a:solidFill>
                  <a:srgbClr val="57585B"/>
                </a:solidFill>
                <a:latin typeface="Microsoft Sans Serif"/>
                <a:cs typeface="Microsoft Sans Serif"/>
              </a:rPr>
              <a:t> </a:t>
            </a:r>
            <a:r>
              <a:rPr sz="1000" spc="-35" dirty="0">
                <a:solidFill>
                  <a:srgbClr val="57585B"/>
                </a:solidFill>
                <a:latin typeface="Microsoft Sans Serif"/>
                <a:cs typeface="Microsoft Sans Serif"/>
              </a:rPr>
              <a:t>fundada</a:t>
            </a:r>
            <a:r>
              <a:rPr sz="1000" spc="16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65" dirty="0">
                <a:solidFill>
                  <a:srgbClr val="57585B"/>
                </a:solidFill>
                <a:latin typeface="Microsoft Sans Serif"/>
                <a:cs typeface="Microsoft Sans Serif"/>
              </a:rPr>
              <a:t> </a:t>
            </a:r>
            <a:r>
              <a:rPr sz="1000" spc="-35" dirty="0">
                <a:solidFill>
                  <a:srgbClr val="57585B"/>
                </a:solidFill>
                <a:latin typeface="Microsoft Sans Serif"/>
                <a:cs typeface="Microsoft Sans Serif"/>
              </a:rPr>
              <a:t>2014</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15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170" dirty="0">
                <a:solidFill>
                  <a:srgbClr val="57585B"/>
                </a:solidFill>
                <a:latin typeface="Microsoft Sans Serif"/>
                <a:cs typeface="Microsoft Sans Serif"/>
              </a:rPr>
              <a:t> </a:t>
            </a:r>
            <a:r>
              <a:rPr sz="1000" spc="-40" dirty="0">
                <a:solidFill>
                  <a:srgbClr val="57585B"/>
                </a:solidFill>
                <a:latin typeface="Microsoft Sans Serif"/>
                <a:cs typeface="Microsoft Sans Serif"/>
              </a:rPr>
              <a:t>hermanos</a:t>
            </a:r>
            <a:endParaRPr sz="1000">
              <a:latin typeface="Microsoft Sans Serif"/>
              <a:cs typeface="Microsoft Sans Serif"/>
            </a:endParaRPr>
          </a:p>
          <a:p>
            <a:pPr marL="12697" marR="5077" algn="just">
              <a:lnSpc>
                <a:spcPct val="99400"/>
              </a:lnSpc>
              <a:spcBef>
                <a:spcPts val="5"/>
              </a:spcBef>
            </a:pPr>
            <a:r>
              <a:rPr sz="1000" spc="-45" dirty="0">
                <a:solidFill>
                  <a:srgbClr val="57585B"/>
                </a:solidFill>
                <a:latin typeface="Microsoft Sans Serif"/>
                <a:cs typeface="Microsoft Sans Serif"/>
              </a:rPr>
              <a:t>Emma</a:t>
            </a:r>
            <a:r>
              <a:rPr sz="1000" spc="-4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Rob</a:t>
            </a:r>
            <a:r>
              <a:rPr sz="1000" spc="-35" dirty="0">
                <a:solidFill>
                  <a:srgbClr val="57585B"/>
                </a:solidFill>
                <a:latin typeface="Microsoft Sans Serif"/>
                <a:cs typeface="Microsoft Sans Serif"/>
              </a:rPr>
              <a:t> Buckley.</a:t>
            </a:r>
            <a:r>
              <a:rPr sz="1000" spc="-30" dirty="0">
                <a:solidFill>
                  <a:srgbClr val="57585B"/>
                </a:solidFill>
                <a:latin typeface="Microsoft Sans Serif"/>
                <a:cs typeface="Microsoft Sans Serif"/>
              </a:rPr>
              <a:t> </a:t>
            </a:r>
            <a:r>
              <a:rPr sz="1000" spc="-45" dirty="0">
                <a:solidFill>
                  <a:srgbClr val="57585B"/>
                </a:solidFill>
                <a:latin typeface="Microsoft Sans Serif"/>
                <a:cs typeface="Microsoft Sans Serif"/>
              </a:rPr>
              <a:t>Emma</a:t>
            </a:r>
            <a:r>
              <a:rPr sz="1000" spc="-40" dirty="0">
                <a:solidFill>
                  <a:srgbClr val="57585B"/>
                </a:solidFill>
                <a:latin typeface="Microsoft Sans Serif"/>
                <a:cs typeface="Microsoft Sans Serif"/>
              </a:rPr>
              <a:t> es</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Directora</a:t>
            </a:r>
            <a:r>
              <a:rPr sz="1000" spc="210" dirty="0">
                <a:solidFill>
                  <a:srgbClr val="57585B"/>
                </a:solidFill>
                <a:latin typeface="Microsoft Sans Serif"/>
                <a:cs typeface="Microsoft Sans Serif"/>
              </a:rPr>
              <a:t>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 Nutrición</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ha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desarrollado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gama</a:t>
            </a:r>
            <a:r>
              <a:rPr sz="1000" spc="-35" dirty="0">
                <a:solidFill>
                  <a:srgbClr val="57585B"/>
                </a:solidFill>
                <a:latin typeface="Microsoft Sans Serif"/>
                <a:cs typeface="Microsoft Sans Serif"/>
              </a:rPr>
              <a:t> completa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alimentos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para</a:t>
            </a:r>
            <a:r>
              <a:rPr sz="1000" spc="-30" dirty="0">
                <a:solidFill>
                  <a:srgbClr val="57585B"/>
                </a:solidFill>
                <a:latin typeface="Microsoft Sans Serif"/>
                <a:cs typeface="Microsoft Sans Serif"/>
              </a:rPr>
              <a:t> favorecer</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vida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saludable.</a:t>
            </a:r>
            <a:r>
              <a:rPr sz="1000" spc="-30" dirty="0">
                <a:solidFill>
                  <a:srgbClr val="57585B"/>
                </a:solidFill>
                <a:latin typeface="Microsoft Sans Serif"/>
                <a:cs typeface="Microsoft Sans Serif"/>
              </a:rPr>
              <a:t> </a:t>
            </a:r>
            <a:r>
              <a:rPr sz="1000" spc="-45" dirty="0">
                <a:solidFill>
                  <a:srgbClr val="57585B"/>
                </a:solidFill>
                <a:latin typeface="Microsoft Sans Serif"/>
                <a:cs typeface="Microsoft Sans Serif"/>
              </a:rPr>
              <a:t>Emma </a:t>
            </a:r>
            <a:r>
              <a:rPr sz="1000" spc="-40"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 </a:t>
            </a:r>
            <a:r>
              <a:rPr sz="1000" spc="-40" dirty="0">
                <a:solidFill>
                  <a:srgbClr val="57585B"/>
                </a:solidFill>
                <a:latin typeface="Microsoft Sans Serif"/>
                <a:cs typeface="Microsoft Sans Serif"/>
              </a:rPr>
              <a:t>es una </a:t>
            </a:r>
            <a:r>
              <a:rPr sz="1000" spc="-35" dirty="0">
                <a:solidFill>
                  <a:srgbClr val="57585B"/>
                </a:solidFill>
                <a:latin typeface="Microsoft Sans Serif"/>
                <a:cs typeface="Microsoft Sans Serif"/>
              </a:rPr>
              <a:t>oradora internacional </a:t>
            </a:r>
            <a:r>
              <a:rPr sz="1000" spc="-30" dirty="0">
                <a:solidFill>
                  <a:srgbClr val="57585B"/>
                </a:solidFill>
                <a:latin typeface="Microsoft Sans Serif"/>
                <a:cs typeface="Microsoft Sans Serif"/>
              </a:rPr>
              <a:t>sobre nutrición 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Su</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conocimiento</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0" dirty="0">
                <a:solidFill>
                  <a:srgbClr val="57585B"/>
                </a:solidFill>
                <a:latin typeface="Microsoft Sans Serif"/>
                <a:cs typeface="Microsoft Sans Serif"/>
              </a:rPr>
              <a:t> </a:t>
            </a:r>
            <a:r>
              <a:rPr sz="1000" spc="-40" dirty="0">
                <a:solidFill>
                  <a:srgbClr val="57585B"/>
                </a:solidFill>
                <a:latin typeface="Microsoft Sans Serif"/>
                <a:cs typeface="Microsoft Sans Serif"/>
              </a:rPr>
              <a:t>cómo</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funcionan</a:t>
            </a:r>
            <a:r>
              <a:rPr sz="1000" spc="200" dirty="0">
                <a:solidFill>
                  <a:srgbClr val="57585B"/>
                </a:solidFill>
                <a:latin typeface="Microsoft Sans Serif"/>
                <a:cs typeface="Microsoft Sans Serif"/>
              </a:rPr>
              <a:t> </a:t>
            </a:r>
            <a:r>
              <a:rPr sz="1000" spc="-35" dirty="0">
                <a:solidFill>
                  <a:srgbClr val="57585B"/>
                </a:solidFill>
                <a:latin typeface="Microsoft Sans Serif"/>
                <a:cs typeface="Microsoft Sans Serif"/>
              </a:rPr>
              <a:t>los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alimentos en el cuerpo </a:t>
            </a:r>
            <a:r>
              <a:rPr sz="1000" spc="-25" dirty="0">
                <a:solidFill>
                  <a:srgbClr val="57585B"/>
                </a:solidFill>
                <a:latin typeface="Microsoft Sans Serif"/>
                <a:cs typeface="Microsoft Sans Serif"/>
              </a:rPr>
              <a:t>la </a:t>
            </a:r>
            <a:r>
              <a:rPr sz="1000" spc="-35" dirty="0">
                <a:solidFill>
                  <a:srgbClr val="57585B"/>
                </a:solidFill>
                <a:latin typeface="Microsoft Sans Serif"/>
                <a:cs typeface="Microsoft Sans Serif"/>
              </a:rPr>
              <a:t>ayuda a diseñar </a:t>
            </a:r>
            <a:r>
              <a:rPr sz="1000" spc="-30" dirty="0">
                <a:solidFill>
                  <a:srgbClr val="57585B"/>
                </a:solidFill>
                <a:latin typeface="Microsoft Sans Serif"/>
                <a:cs typeface="Microsoft Sans Serif"/>
              </a:rPr>
              <a:t>las </a:t>
            </a:r>
            <a:r>
              <a:rPr sz="1000" spc="-40" dirty="0">
                <a:solidFill>
                  <a:srgbClr val="57585B"/>
                </a:solidFill>
                <a:latin typeface="Microsoft Sans Serif"/>
                <a:cs typeface="Microsoft Sans Serif"/>
              </a:rPr>
              <a:t>comidas </a:t>
            </a:r>
            <a:r>
              <a:rPr sz="1000" spc="-30" dirty="0">
                <a:solidFill>
                  <a:srgbClr val="57585B"/>
                </a:solidFill>
                <a:latin typeface="Microsoft Sans Serif"/>
                <a:cs typeface="Microsoft Sans Serif"/>
              </a:rPr>
              <a:t>y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 </a:t>
            </a:r>
            <a:r>
              <a:rPr sz="1000" spc="-35" dirty="0">
                <a:solidFill>
                  <a:srgbClr val="57585B"/>
                </a:solidFill>
                <a:latin typeface="Microsoft Sans Serif"/>
                <a:cs typeface="Microsoft Sans Serif"/>
              </a:rPr>
              <a:t>planes </a:t>
            </a:r>
            <a:r>
              <a:rPr sz="1000" spc="-40" dirty="0">
                <a:solidFill>
                  <a:srgbClr val="57585B"/>
                </a:solidFill>
                <a:latin typeface="Microsoft Sans Serif"/>
                <a:cs typeface="Microsoft Sans Serif"/>
              </a:rPr>
              <a:t>de </a:t>
            </a:r>
            <a:r>
              <a:rPr sz="1000" spc="-35" dirty="0">
                <a:solidFill>
                  <a:srgbClr val="57585B"/>
                </a:solidFill>
                <a:latin typeface="Microsoft Sans Serif"/>
                <a:cs typeface="Microsoft Sans Serif"/>
              </a:rPr>
              <a:t>alimentación </a:t>
            </a:r>
            <a:r>
              <a:rPr sz="1000" spc="-40" dirty="0">
                <a:solidFill>
                  <a:srgbClr val="57585B"/>
                </a:solidFill>
                <a:latin typeface="Microsoft Sans Serif"/>
                <a:cs typeface="Microsoft Sans Serif"/>
              </a:rPr>
              <a:t>más </a:t>
            </a:r>
            <a:r>
              <a:rPr sz="1000" spc="-35" dirty="0">
                <a:solidFill>
                  <a:srgbClr val="57585B"/>
                </a:solidFill>
                <a:latin typeface="Microsoft Sans Serif"/>
                <a:cs typeface="Microsoft Sans Serif"/>
              </a:rPr>
              <a:t>saludables posibles. Se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han asociado con Andy Dowling, quien </a:t>
            </a:r>
            <a:r>
              <a:rPr sz="1000" spc="-40" dirty="0">
                <a:solidFill>
                  <a:srgbClr val="57585B"/>
                </a:solidFill>
                <a:latin typeface="Microsoft Sans Serif"/>
                <a:cs typeface="Microsoft Sans Serif"/>
              </a:rPr>
              <a:t>es </a:t>
            </a:r>
            <a:r>
              <a:rPr sz="1000" spc="-30" dirty="0">
                <a:solidFill>
                  <a:srgbClr val="57585B"/>
                </a:solidFill>
                <a:latin typeface="Microsoft Sans Serif"/>
                <a:cs typeface="Microsoft Sans Serif"/>
              </a:rPr>
              <a:t>el director </a:t>
            </a:r>
            <a:r>
              <a:rPr sz="1000" spc="-35" dirty="0">
                <a:solidFill>
                  <a:srgbClr val="57585B"/>
                </a:solidFill>
                <a:latin typeface="Microsoft Sans Serif"/>
                <a:cs typeface="Microsoft Sans Serif"/>
              </a:rPr>
              <a:t>del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negocio</a:t>
            </a:r>
            <a:r>
              <a:rPr sz="1000" spc="-30" dirty="0">
                <a:solidFill>
                  <a:srgbClr val="57585B"/>
                </a:solidFill>
                <a:latin typeface="Microsoft Sans Serif"/>
                <a:cs typeface="Microsoft Sans Serif"/>
              </a:rPr>
              <a:t> y</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el</a:t>
            </a:r>
            <a:r>
              <a:rPr sz="1000" spc="-30" dirty="0">
                <a:solidFill>
                  <a:srgbClr val="57585B"/>
                </a:solidFill>
                <a:latin typeface="Microsoft Sans Serif"/>
                <a:cs typeface="Microsoft Sans Serif"/>
              </a:rPr>
              <a:t> jefe</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cocina.</a:t>
            </a:r>
            <a:r>
              <a:rPr sz="1000" spc="-25" dirty="0">
                <a:solidFill>
                  <a:srgbClr val="57585B"/>
                </a:solidFill>
                <a:latin typeface="Microsoft Sans Serif"/>
                <a:cs typeface="Microsoft Sans Serif"/>
              </a:rPr>
              <a:t> </a:t>
            </a:r>
            <a:r>
              <a:rPr sz="1000" spc="-40" dirty="0">
                <a:solidFill>
                  <a:srgbClr val="57585B"/>
                </a:solidFill>
                <a:latin typeface="Microsoft Sans Serif"/>
                <a:cs typeface="Microsoft Sans Serif"/>
              </a:rPr>
              <a:t>Andy</a:t>
            </a:r>
            <a:r>
              <a:rPr sz="1000" spc="-35" dirty="0">
                <a:solidFill>
                  <a:srgbClr val="57585B"/>
                </a:solidFill>
                <a:latin typeface="Microsoft Sans Serif"/>
                <a:cs typeface="Microsoft Sans Serif"/>
              </a:rPr>
              <a:t> tiene</a:t>
            </a:r>
            <a:r>
              <a:rPr sz="1000" spc="-30" dirty="0">
                <a:solidFill>
                  <a:srgbClr val="57585B"/>
                </a:solidFill>
                <a:latin typeface="Microsoft Sans Serif"/>
                <a:cs typeface="Microsoft Sans Serif"/>
              </a:rPr>
              <a:t> </a:t>
            </a:r>
            <a:r>
              <a:rPr sz="1000" spc="-40" dirty="0">
                <a:solidFill>
                  <a:srgbClr val="57585B"/>
                </a:solidFill>
                <a:latin typeface="Microsoft Sans Serif"/>
                <a:cs typeface="Microsoft Sans Serif"/>
              </a:rPr>
              <a:t>una</a:t>
            </a:r>
            <a:r>
              <a:rPr sz="1000" spc="-35" dirty="0">
                <a:solidFill>
                  <a:srgbClr val="57585B"/>
                </a:solidFill>
                <a:latin typeface="Microsoft Sans Serif"/>
                <a:cs typeface="Microsoft Sans Serif"/>
              </a:rPr>
              <a:t> vasta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experiencia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proporcionar</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saludables</a:t>
            </a:r>
            <a:r>
              <a:rPr sz="1000" spc="-30" dirty="0">
                <a:solidFill>
                  <a:srgbClr val="57585B"/>
                </a:solidFill>
                <a:latin typeface="Microsoft Sans Serif"/>
                <a:cs typeface="Microsoft Sans Serif"/>
              </a:rPr>
              <a:t> y </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equilibradas,</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ya</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155" dirty="0">
                <a:solidFill>
                  <a:srgbClr val="57585B"/>
                </a:solidFill>
                <a:latin typeface="Microsoft Sans Serif"/>
                <a:cs typeface="Microsoft Sans Serif"/>
              </a:rPr>
              <a:t> </a:t>
            </a:r>
            <a:r>
              <a:rPr sz="1000" spc="-35" dirty="0">
                <a:solidFill>
                  <a:srgbClr val="57585B"/>
                </a:solidFill>
                <a:latin typeface="Microsoft Sans Serif"/>
                <a:cs typeface="Microsoft Sans Serif"/>
              </a:rPr>
              <a:t>trabajó</a:t>
            </a:r>
            <a:r>
              <a:rPr sz="1000" spc="160" dirty="0">
                <a:solidFill>
                  <a:srgbClr val="57585B"/>
                </a:solidFill>
                <a:latin typeface="Microsoft Sans Serif"/>
                <a:cs typeface="Microsoft Sans Serif"/>
              </a:rPr>
              <a:t> </a:t>
            </a:r>
            <a:r>
              <a:rPr sz="1000" spc="-35" dirty="0">
                <a:solidFill>
                  <a:srgbClr val="57585B"/>
                </a:solidFill>
                <a:latin typeface="Microsoft Sans Serif"/>
                <a:cs typeface="Microsoft Sans Serif"/>
              </a:rPr>
              <a:t>anteriormente</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185" dirty="0">
                <a:solidFill>
                  <a:srgbClr val="57585B"/>
                </a:solidFill>
                <a:latin typeface="Microsoft Sans Serif"/>
                <a:cs typeface="Microsoft Sans Serif"/>
              </a:rPr>
              <a:t> </a:t>
            </a:r>
            <a:r>
              <a:rPr sz="1000" spc="-40" dirty="0">
                <a:solidFill>
                  <a:srgbClr val="57585B"/>
                </a:solidFill>
                <a:latin typeface="Microsoft Sans Serif"/>
                <a:cs typeface="Microsoft Sans Serif"/>
              </a:rPr>
              <a:t>Avoca</a:t>
            </a:r>
            <a:r>
              <a:rPr sz="1000" spc="155" dirty="0">
                <a:solidFill>
                  <a:srgbClr val="57585B"/>
                </a:solidFill>
                <a:latin typeface="Microsoft Sans Serif"/>
                <a:cs typeface="Microsoft Sans Serif"/>
              </a:rPr>
              <a:t> </a:t>
            </a:r>
            <a:r>
              <a:rPr sz="1000" spc="-30" dirty="0">
                <a:solidFill>
                  <a:srgbClr val="57585B"/>
                </a:solidFill>
                <a:latin typeface="Microsoft Sans Serif"/>
                <a:cs typeface="Microsoft Sans Serif"/>
              </a:rPr>
              <a:t>y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el </a:t>
            </a:r>
            <a:r>
              <a:rPr sz="1000" spc="-35" dirty="0">
                <a:solidFill>
                  <a:srgbClr val="57585B"/>
                </a:solidFill>
                <a:latin typeface="Microsoft Sans Serif"/>
                <a:cs typeface="Microsoft Sans Serif"/>
              </a:rPr>
              <a:t>Hospital Privado de </a:t>
            </a:r>
            <a:r>
              <a:rPr sz="1000" spc="-30" dirty="0">
                <a:solidFill>
                  <a:srgbClr val="57585B"/>
                </a:solidFill>
                <a:latin typeface="Microsoft Sans Serif"/>
                <a:cs typeface="Microsoft Sans Serif"/>
              </a:rPr>
              <a:t>St. </a:t>
            </a:r>
            <a:r>
              <a:rPr sz="1000" spc="-35" dirty="0">
                <a:solidFill>
                  <a:srgbClr val="57585B"/>
                </a:solidFill>
                <a:latin typeface="Microsoft Sans Serif"/>
                <a:cs typeface="Microsoft Sans Serif"/>
              </a:rPr>
              <a:t>Vincent. Andy </a:t>
            </a:r>
            <a:r>
              <a:rPr sz="1000" spc="-30" dirty="0">
                <a:solidFill>
                  <a:srgbClr val="57585B"/>
                </a:solidFill>
                <a:latin typeface="Microsoft Sans Serif"/>
                <a:cs typeface="Microsoft Sans Serif"/>
              </a:rPr>
              <a:t>y su </a:t>
            </a:r>
            <a:r>
              <a:rPr sz="1000" spc="-35" dirty="0">
                <a:solidFill>
                  <a:srgbClr val="57585B"/>
                </a:solidFill>
                <a:latin typeface="Microsoft Sans Serif"/>
                <a:cs typeface="Microsoft Sans Serif"/>
              </a:rPr>
              <a:t>equipo </a:t>
            </a:r>
            <a:r>
              <a:rPr sz="1000" spc="-30" dirty="0">
                <a:solidFill>
                  <a:srgbClr val="57585B"/>
                </a:solidFill>
                <a:latin typeface="Microsoft Sans Serif"/>
                <a:cs typeface="Microsoft Sans Serif"/>
              </a:rPr>
              <a:t> crean </a:t>
            </a:r>
            <a:r>
              <a:rPr sz="1000" spc="-40" dirty="0">
                <a:solidFill>
                  <a:srgbClr val="57585B"/>
                </a:solidFill>
                <a:latin typeface="Microsoft Sans Serif"/>
                <a:cs typeface="Microsoft Sans Serif"/>
              </a:rPr>
              <a:t>cada</a:t>
            </a:r>
            <a:r>
              <a:rPr sz="1000" spc="-35" dirty="0">
                <a:solidFill>
                  <a:srgbClr val="57585B"/>
                </a:solidFill>
                <a:latin typeface="Microsoft Sans Serif"/>
                <a:cs typeface="Microsoft Sans Serif"/>
              </a:rPr>
              <a:t> comida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desde</a:t>
            </a:r>
            <a:r>
              <a:rPr sz="1000" spc="-30" dirty="0">
                <a:solidFill>
                  <a:srgbClr val="57585B"/>
                </a:solidFill>
                <a:latin typeface="Microsoft Sans Serif"/>
                <a:cs typeface="Microsoft Sans Serif"/>
              </a:rPr>
              <a:t> cero, </a:t>
            </a:r>
            <a:r>
              <a:rPr sz="1000" spc="-35" dirty="0">
                <a:solidFill>
                  <a:srgbClr val="57585B"/>
                </a:solidFill>
                <a:latin typeface="Microsoft Sans Serif"/>
                <a:cs typeface="Microsoft Sans Serif"/>
              </a:rPr>
              <a:t>utilizando</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ingredientes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origen</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local.</a:t>
            </a:r>
            <a:endParaRPr sz="1000">
              <a:latin typeface="Microsoft Sans Serif"/>
              <a:cs typeface="Microsoft Sans Serif"/>
            </a:endParaRPr>
          </a:p>
        </p:txBody>
      </p:sp>
      <p:sp>
        <p:nvSpPr>
          <p:cNvPr id="3" name="object 3"/>
          <p:cNvSpPr txBox="1"/>
          <p:nvPr/>
        </p:nvSpPr>
        <p:spPr>
          <a:xfrm>
            <a:off x="723391" y="7355207"/>
            <a:ext cx="3021330" cy="1995805"/>
          </a:xfrm>
          <a:prstGeom prst="rect">
            <a:avLst/>
          </a:prstGeom>
        </p:spPr>
        <p:txBody>
          <a:bodyPr vert="horz" wrap="square" lIns="0" tIns="12697" rIns="0" bIns="0" rtlCol="0">
            <a:spAutoFit/>
          </a:bodyPr>
          <a:lstStyle/>
          <a:p>
            <a:pPr marL="12697" marR="5077" indent="31741" algn="just">
              <a:lnSpc>
                <a:spcPct val="99400"/>
              </a:lnSpc>
              <a:spcBef>
                <a:spcPts val="100"/>
              </a:spcBef>
            </a:pPr>
            <a:r>
              <a:rPr sz="1000" i="1" spc="-60" dirty="0">
                <a:solidFill>
                  <a:srgbClr val="57585B"/>
                </a:solidFill>
                <a:latin typeface="Arial"/>
                <a:cs typeface="Arial"/>
              </a:rPr>
              <a:t>“Nos</a:t>
            </a:r>
            <a:r>
              <a:rPr sz="1000" i="1" spc="-55" dirty="0">
                <a:solidFill>
                  <a:srgbClr val="57585B"/>
                </a:solidFill>
                <a:latin typeface="Arial"/>
                <a:cs typeface="Arial"/>
              </a:rPr>
              <a:t> encanta</a:t>
            </a:r>
            <a:r>
              <a:rPr sz="1000" i="1" spc="-50" dirty="0">
                <a:solidFill>
                  <a:srgbClr val="57585B"/>
                </a:solidFill>
                <a:latin typeface="Arial"/>
                <a:cs typeface="Arial"/>
              </a:rPr>
              <a:t> </a:t>
            </a:r>
            <a:r>
              <a:rPr sz="1000" i="1" spc="-45" dirty="0">
                <a:solidFill>
                  <a:srgbClr val="57585B"/>
                </a:solidFill>
                <a:latin typeface="Arial"/>
                <a:cs typeface="Arial"/>
              </a:rPr>
              <a:t>la</a:t>
            </a:r>
            <a:r>
              <a:rPr sz="1000" i="1" spc="-40" dirty="0">
                <a:solidFill>
                  <a:srgbClr val="57585B"/>
                </a:solidFill>
                <a:latin typeface="Arial"/>
                <a:cs typeface="Arial"/>
              </a:rPr>
              <a:t> </a:t>
            </a:r>
            <a:r>
              <a:rPr sz="1000" i="1" spc="-55" dirty="0">
                <a:solidFill>
                  <a:srgbClr val="57585B"/>
                </a:solidFill>
                <a:latin typeface="Arial"/>
                <a:cs typeface="Arial"/>
              </a:rPr>
              <a:t>comida,</a:t>
            </a:r>
            <a:r>
              <a:rPr sz="1000" i="1" spc="-50" dirty="0">
                <a:solidFill>
                  <a:srgbClr val="57585B"/>
                </a:solidFill>
                <a:latin typeface="Arial"/>
                <a:cs typeface="Arial"/>
              </a:rPr>
              <a:t> </a:t>
            </a:r>
            <a:r>
              <a:rPr sz="1000" i="1" spc="-60" dirty="0">
                <a:solidFill>
                  <a:srgbClr val="57585B"/>
                </a:solidFill>
                <a:latin typeface="Arial"/>
                <a:cs typeface="Arial"/>
              </a:rPr>
              <a:t>pero</a:t>
            </a:r>
            <a:r>
              <a:rPr sz="1000" i="1" spc="-55" dirty="0">
                <a:solidFill>
                  <a:srgbClr val="57585B"/>
                </a:solidFill>
                <a:latin typeface="Arial"/>
                <a:cs typeface="Arial"/>
              </a:rPr>
              <a:t> siempre</a:t>
            </a:r>
            <a:r>
              <a:rPr sz="1000" i="1" spc="-50" dirty="0">
                <a:solidFill>
                  <a:srgbClr val="57585B"/>
                </a:solidFill>
                <a:latin typeface="Arial"/>
                <a:cs typeface="Arial"/>
              </a:rPr>
              <a:t> </a:t>
            </a:r>
            <a:r>
              <a:rPr sz="1000" i="1" spc="-60" dirty="0">
                <a:solidFill>
                  <a:srgbClr val="57585B"/>
                </a:solidFill>
                <a:latin typeface="Arial"/>
                <a:cs typeface="Arial"/>
              </a:rPr>
              <a:t>nos</a:t>
            </a:r>
            <a:r>
              <a:rPr sz="1000" i="1" spc="-55" dirty="0">
                <a:solidFill>
                  <a:srgbClr val="57585B"/>
                </a:solidFill>
                <a:latin typeface="Arial"/>
                <a:cs typeface="Arial"/>
              </a:rPr>
              <a:t> </a:t>
            </a:r>
            <a:r>
              <a:rPr sz="1000" i="1" spc="-60" dirty="0">
                <a:solidFill>
                  <a:srgbClr val="57585B"/>
                </a:solidFill>
                <a:latin typeface="Arial"/>
                <a:cs typeface="Arial"/>
              </a:rPr>
              <a:t>ha</a:t>
            </a:r>
            <a:r>
              <a:rPr sz="1000" i="1" spc="-55" dirty="0">
                <a:solidFill>
                  <a:srgbClr val="57585B"/>
                </a:solidFill>
                <a:latin typeface="Arial"/>
                <a:cs typeface="Arial"/>
              </a:rPr>
              <a:t> </a:t>
            </a:r>
            <a:r>
              <a:rPr sz="1000" i="1" spc="-60" dirty="0">
                <a:solidFill>
                  <a:srgbClr val="57585B"/>
                </a:solidFill>
                <a:latin typeface="Arial"/>
                <a:cs typeface="Arial"/>
              </a:rPr>
              <a:t>gustado </a:t>
            </a:r>
            <a:r>
              <a:rPr sz="1000" i="1" spc="-55" dirty="0">
                <a:solidFill>
                  <a:srgbClr val="57585B"/>
                </a:solidFill>
                <a:latin typeface="Arial"/>
                <a:cs typeface="Arial"/>
              </a:rPr>
              <a:t> </a:t>
            </a:r>
            <a:r>
              <a:rPr sz="1000" i="1" spc="-65" dirty="0">
                <a:solidFill>
                  <a:srgbClr val="57585B"/>
                </a:solidFill>
                <a:latin typeface="Arial"/>
                <a:cs typeface="Arial"/>
              </a:rPr>
              <a:t>comer</a:t>
            </a:r>
            <a:r>
              <a:rPr sz="1000" i="1" spc="-60" dirty="0">
                <a:solidFill>
                  <a:srgbClr val="57585B"/>
                </a:solidFill>
                <a:latin typeface="Arial"/>
                <a:cs typeface="Arial"/>
              </a:rPr>
              <a:t> </a:t>
            </a:r>
            <a:r>
              <a:rPr sz="1000" i="1" spc="-55" dirty="0">
                <a:solidFill>
                  <a:srgbClr val="57585B"/>
                </a:solidFill>
                <a:latin typeface="Arial"/>
                <a:cs typeface="Arial"/>
              </a:rPr>
              <a:t>sano. Antes </a:t>
            </a:r>
            <a:r>
              <a:rPr sz="1000" i="1" spc="-60" dirty="0">
                <a:solidFill>
                  <a:srgbClr val="57585B"/>
                </a:solidFill>
                <a:latin typeface="Arial"/>
                <a:cs typeface="Arial"/>
              </a:rPr>
              <a:t>de</a:t>
            </a:r>
            <a:r>
              <a:rPr sz="1000" i="1" spc="-55" dirty="0">
                <a:solidFill>
                  <a:srgbClr val="57585B"/>
                </a:solidFill>
                <a:latin typeface="Arial"/>
                <a:cs typeface="Arial"/>
              </a:rPr>
              <a:t> </a:t>
            </a:r>
            <a:r>
              <a:rPr sz="1000" i="1" spc="-65" dirty="0">
                <a:solidFill>
                  <a:srgbClr val="57585B"/>
                </a:solidFill>
                <a:latin typeface="Arial"/>
                <a:cs typeface="Arial"/>
              </a:rPr>
              <a:t>que</a:t>
            </a:r>
            <a:r>
              <a:rPr sz="1000" i="1" spc="-60" dirty="0">
                <a:solidFill>
                  <a:srgbClr val="57585B"/>
                </a:solidFill>
                <a:latin typeface="Arial"/>
                <a:cs typeface="Arial"/>
              </a:rPr>
              <a:t> comenzara</a:t>
            </a:r>
            <a:r>
              <a:rPr sz="1000" i="1" spc="-55" dirty="0">
                <a:solidFill>
                  <a:srgbClr val="57585B"/>
                </a:solidFill>
                <a:latin typeface="Arial"/>
                <a:cs typeface="Arial"/>
              </a:rPr>
              <a:t> </a:t>
            </a:r>
            <a:r>
              <a:rPr sz="1000" i="1" spc="-60" dirty="0">
                <a:solidFill>
                  <a:srgbClr val="57585B"/>
                </a:solidFill>
                <a:latin typeface="Arial"/>
                <a:cs typeface="Arial"/>
              </a:rPr>
              <a:t>Gourmet </a:t>
            </a:r>
            <a:r>
              <a:rPr sz="1000" i="1" spc="-55" dirty="0">
                <a:solidFill>
                  <a:srgbClr val="57585B"/>
                </a:solidFill>
                <a:latin typeface="Arial"/>
                <a:cs typeface="Arial"/>
              </a:rPr>
              <a:t>Fuel </a:t>
            </a:r>
            <a:r>
              <a:rPr sz="1000" i="1" spc="-60" dirty="0">
                <a:solidFill>
                  <a:srgbClr val="57585B"/>
                </a:solidFill>
                <a:latin typeface="Arial"/>
                <a:cs typeface="Arial"/>
              </a:rPr>
              <a:t>en </a:t>
            </a:r>
            <a:r>
              <a:rPr sz="1000" i="1" spc="-55" dirty="0">
                <a:solidFill>
                  <a:srgbClr val="57585B"/>
                </a:solidFill>
                <a:latin typeface="Arial"/>
                <a:cs typeface="Arial"/>
              </a:rPr>
              <a:t> 2014,</a:t>
            </a:r>
            <a:r>
              <a:rPr sz="1000" i="1" spc="-50" dirty="0">
                <a:solidFill>
                  <a:srgbClr val="57585B"/>
                </a:solidFill>
                <a:latin typeface="Arial"/>
                <a:cs typeface="Arial"/>
              </a:rPr>
              <a:t> </a:t>
            </a:r>
            <a:r>
              <a:rPr sz="1000" i="1" spc="-60" dirty="0">
                <a:solidFill>
                  <a:srgbClr val="57585B"/>
                </a:solidFill>
                <a:latin typeface="Arial"/>
                <a:cs typeface="Arial"/>
              </a:rPr>
              <a:t>encontramos</a:t>
            </a:r>
            <a:r>
              <a:rPr sz="1000" i="1" spc="-55" dirty="0">
                <a:solidFill>
                  <a:srgbClr val="57585B"/>
                </a:solidFill>
                <a:latin typeface="Arial"/>
                <a:cs typeface="Arial"/>
              </a:rPr>
              <a:t> </a:t>
            </a:r>
            <a:r>
              <a:rPr sz="1000" i="1" spc="-65" dirty="0">
                <a:solidFill>
                  <a:srgbClr val="57585B"/>
                </a:solidFill>
                <a:latin typeface="Arial"/>
                <a:cs typeface="Arial"/>
              </a:rPr>
              <a:t>que</a:t>
            </a:r>
            <a:r>
              <a:rPr sz="1000" i="1" spc="-60" dirty="0">
                <a:solidFill>
                  <a:srgbClr val="57585B"/>
                </a:solidFill>
                <a:latin typeface="Arial"/>
                <a:cs typeface="Arial"/>
              </a:rPr>
              <a:t> </a:t>
            </a:r>
            <a:r>
              <a:rPr sz="1000" i="1" spc="-45" dirty="0">
                <a:solidFill>
                  <a:srgbClr val="57585B"/>
                </a:solidFill>
                <a:latin typeface="Arial"/>
                <a:cs typeface="Arial"/>
              </a:rPr>
              <a:t>la</a:t>
            </a:r>
            <a:r>
              <a:rPr sz="1000" i="1" spc="-40" dirty="0">
                <a:solidFill>
                  <a:srgbClr val="57585B"/>
                </a:solidFill>
                <a:latin typeface="Arial"/>
                <a:cs typeface="Arial"/>
              </a:rPr>
              <a:t> </a:t>
            </a:r>
            <a:r>
              <a:rPr sz="1000" i="1" spc="-55" dirty="0">
                <a:solidFill>
                  <a:srgbClr val="57585B"/>
                </a:solidFill>
                <a:latin typeface="Arial"/>
                <a:cs typeface="Arial"/>
              </a:rPr>
              <a:t>única</a:t>
            </a:r>
            <a:r>
              <a:rPr sz="1000" i="1" spc="-50" dirty="0">
                <a:solidFill>
                  <a:srgbClr val="57585B"/>
                </a:solidFill>
                <a:latin typeface="Arial"/>
                <a:cs typeface="Arial"/>
              </a:rPr>
              <a:t> </a:t>
            </a:r>
            <a:r>
              <a:rPr sz="1000" i="1" spc="-65" dirty="0">
                <a:solidFill>
                  <a:srgbClr val="57585B"/>
                </a:solidFill>
                <a:latin typeface="Arial"/>
                <a:cs typeface="Arial"/>
              </a:rPr>
              <a:t>manera</a:t>
            </a:r>
            <a:r>
              <a:rPr sz="1000" i="1" spc="-60" dirty="0">
                <a:solidFill>
                  <a:srgbClr val="57585B"/>
                </a:solidFill>
                <a:latin typeface="Arial"/>
                <a:cs typeface="Arial"/>
              </a:rPr>
              <a:t> de</a:t>
            </a:r>
            <a:r>
              <a:rPr sz="1000" i="1" spc="-55" dirty="0">
                <a:solidFill>
                  <a:srgbClr val="57585B"/>
                </a:solidFill>
                <a:latin typeface="Arial"/>
                <a:cs typeface="Arial"/>
              </a:rPr>
              <a:t> conseguir </a:t>
            </a:r>
            <a:r>
              <a:rPr sz="1000" i="1" spc="-50" dirty="0">
                <a:solidFill>
                  <a:srgbClr val="57585B"/>
                </a:solidFill>
                <a:latin typeface="Arial"/>
                <a:cs typeface="Arial"/>
              </a:rPr>
              <a:t> </a:t>
            </a:r>
            <a:r>
              <a:rPr sz="1000" i="1" spc="-60" dirty="0">
                <a:solidFill>
                  <a:srgbClr val="57585B"/>
                </a:solidFill>
                <a:latin typeface="Arial"/>
                <a:cs typeface="Arial"/>
              </a:rPr>
              <a:t>comida</a:t>
            </a:r>
            <a:r>
              <a:rPr sz="1000" i="1" spc="-55" dirty="0">
                <a:solidFill>
                  <a:srgbClr val="57585B"/>
                </a:solidFill>
                <a:latin typeface="Arial"/>
                <a:cs typeface="Arial"/>
              </a:rPr>
              <a:t> realmente</a:t>
            </a:r>
            <a:r>
              <a:rPr sz="1000" i="1" spc="-50" dirty="0">
                <a:solidFill>
                  <a:srgbClr val="57585B"/>
                </a:solidFill>
                <a:latin typeface="Arial"/>
                <a:cs typeface="Arial"/>
              </a:rPr>
              <a:t> </a:t>
            </a:r>
            <a:r>
              <a:rPr sz="1000" i="1" spc="-60" dirty="0">
                <a:solidFill>
                  <a:srgbClr val="57585B"/>
                </a:solidFill>
                <a:latin typeface="Arial"/>
                <a:cs typeface="Arial"/>
              </a:rPr>
              <a:t>sana</a:t>
            </a:r>
            <a:r>
              <a:rPr sz="1000" i="1" spc="-55" dirty="0">
                <a:solidFill>
                  <a:srgbClr val="57585B"/>
                </a:solidFill>
                <a:latin typeface="Arial"/>
                <a:cs typeface="Arial"/>
              </a:rPr>
              <a:t> </a:t>
            </a:r>
            <a:r>
              <a:rPr sz="1000" i="1" spc="-65" dirty="0">
                <a:solidFill>
                  <a:srgbClr val="57585B"/>
                </a:solidFill>
                <a:latin typeface="Arial"/>
                <a:cs typeface="Arial"/>
              </a:rPr>
              <a:t>que</a:t>
            </a:r>
            <a:r>
              <a:rPr sz="1000" i="1" spc="-60" dirty="0">
                <a:solidFill>
                  <a:srgbClr val="57585B"/>
                </a:solidFill>
                <a:latin typeface="Arial"/>
                <a:cs typeface="Arial"/>
              </a:rPr>
              <a:t> </a:t>
            </a:r>
            <a:r>
              <a:rPr sz="1000" i="1" spc="-55" dirty="0">
                <a:solidFill>
                  <a:srgbClr val="57585B"/>
                </a:solidFill>
                <a:latin typeface="Arial"/>
                <a:cs typeface="Arial"/>
              </a:rPr>
              <a:t>también</a:t>
            </a:r>
            <a:r>
              <a:rPr sz="1000" i="1" spc="-50" dirty="0">
                <a:solidFill>
                  <a:srgbClr val="57585B"/>
                </a:solidFill>
                <a:latin typeface="Arial"/>
                <a:cs typeface="Arial"/>
              </a:rPr>
              <a:t> </a:t>
            </a:r>
            <a:r>
              <a:rPr sz="1000" i="1" spc="-55" dirty="0">
                <a:solidFill>
                  <a:srgbClr val="57585B"/>
                </a:solidFill>
                <a:latin typeface="Arial"/>
                <a:cs typeface="Arial"/>
              </a:rPr>
              <a:t>supiera</a:t>
            </a:r>
            <a:r>
              <a:rPr sz="1000" i="1" spc="-50" dirty="0">
                <a:solidFill>
                  <a:srgbClr val="57585B"/>
                </a:solidFill>
                <a:latin typeface="Arial"/>
                <a:cs typeface="Arial"/>
              </a:rPr>
              <a:t> bien,</a:t>
            </a:r>
            <a:r>
              <a:rPr sz="1000" i="1" spc="-45" dirty="0">
                <a:solidFill>
                  <a:srgbClr val="57585B"/>
                </a:solidFill>
                <a:latin typeface="Arial"/>
                <a:cs typeface="Arial"/>
              </a:rPr>
              <a:t> </a:t>
            </a:r>
            <a:r>
              <a:rPr sz="1000" i="1" spc="-55" dirty="0">
                <a:solidFill>
                  <a:srgbClr val="57585B"/>
                </a:solidFill>
                <a:latin typeface="Arial"/>
                <a:cs typeface="Arial"/>
              </a:rPr>
              <a:t>era </a:t>
            </a:r>
            <a:r>
              <a:rPr sz="1000" i="1" spc="-50" dirty="0">
                <a:solidFill>
                  <a:srgbClr val="57585B"/>
                </a:solidFill>
                <a:latin typeface="Arial"/>
                <a:cs typeface="Arial"/>
              </a:rPr>
              <a:t> cocinarla </a:t>
            </a:r>
            <a:r>
              <a:rPr sz="1000" i="1" spc="-55" dirty="0">
                <a:solidFill>
                  <a:srgbClr val="57585B"/>
                </a:solidFill>
                <a:latin typeface="Arial"/>
                <a:cs typeface="Arial"/>
              </a:rPr>
              <a:t>nosotros </a:t>
            </a:r>
            <a:r>
              <a:rPr sz="1000" i="1" spc="-60" dirty="0">
                <a:solidFill>
                  <a:srgbClr val="57585B"/>
                </a:solidFill>
                <a:latin typeface="Arial"/>
                <a:cs typeface="Arial"/>
              </a:rPr>
              <a:t>mismos.</a:t>
            </a:r>
            <a:r>
              <a:rPr sz="1000" i="1" spc="-55" dirty="0">
                <a:solidFill>
                  <a:srgbClr val="57585B"/>
                </a:solidFill>
                <a:latin typeface="Arial"/>
                <a:cs typeface="Arial"/>
              </a:rPr>
              <a:t> </a:t>
            </a:r>
            <a:r>
              <a:rPr sz="1000" i="1" spc="-60" dirty="0">
                <a:solidFill>
                  <a:srgbClr val="57585B"/>
                </a:solidFill>
                <a:latin typeface="Arial"/>
                <a:cs typeface="Arial"/>
              </a:rPr>
              <a:t>Eso</a:t>
            </a:r>
            <a:r>
              <a:rPr sz="1000" i="1" spc="155" dirty="0">
                <a:solidFill>
                  <a:srgbClr val="57585B"/>
                </a:solidFill>
                <a:latin typeface="Arial"/>
                <a:cs typeface="Arial"/>
              </a:rPr>
              <a:t> </a:t>
            </a:r>
            <a:r>
              <a:rPr sz="1000" i="1" spc="-50" dirty="0">
                <a:solidFill>
                  <a:srgbClr val="57585B"/>
                </a:solidFill>
                <a:latin typeface="Arial"/>
                <a:cs typeface="Arial"/>
              </a:rPr>
              <a:t>significaba </a:t>
            </a:r>
            <a:r>
              <a:rPr sz="1000" i="1" spc="-55" dirty="0">
                <a:solidFill>
                  <a:srgbClr val="57585B"/>
                </a:solidFill>
                <a:latin typeface="Arial"/>
                <a:cs typeface="Arial"/>
              </a:rPr>
              <a:t>comprar,</a:t>
            </a:r>
            <a:r>
              <a:rPr sz="1000" i="1" spc="170" dirty="0">
                <a:solidFill>
                  <a:srgbClr val="57585B"/>
                </a:solidFill>
                <a:latin typeface="Arial"/>
                <a:cs typeface="Arial"/>
              </a:rPr>
              <a:t> </a:t>
            </a:r>
            <a:r>
              <a:rPr sz="1000" i="1" spc="-50" dirty="0">
                <a:solidFill>
                  <a:srgbClr val="57585B"/>
                </a:solidFill>
                <a:latin typeface="Arial"/>
                <a:cs typeface="Arial"/>
              </a:rPr>
              <a:t>picar </a:t>
            </a:r>
            <a:r>
              <a:rPr sz="1000" i="1" spc="-265" dirty="0">
                <a:solidFill>
                  <a:srgbClr val="57585B"/>
                </a:solidFill>
                <a:latin typeface="Arial"/>
                <a:cs typeface="Arial"/>
              </a:rPr>
              <a:t> </a:t>
            </a:r>
            <a:r>
              <a:rPr sz="1000" i="1" spc="-60" dirty="0">
                <a:solidFill>
                  <a:srgbClr val="57585B"/>
                </a:solidFill>
                <a:latin typeface="Arial"/>
                <a:cs typeface="Arial"/>
              </a:rPr>
              <a:t>y </a:t>
            </a:r>
            <a:r>
              <a:rPr sz="1000" i="1" spc="-50" dirty="0">
                <a:solidFill>
                  <a:srgbClr val="57585B"/>
                </a:solidFill>
                <a:latin typeface="Arial"/>
                <a:cs typeface="Arial"/>
              </a:rPr>
              <a:t>cocinar </a:t>
            </a:r>
            <a:r>
              <a:rPr sz="1000" i="1" spc="-60" dirty="0">
                <a:solidFill>
                  <a:srgbClr val="57585B"/>
                </a:solidFill>
                <a:latin typeface="Arial"/>
                <a:cs typeface="Arial"/>
              </a:rPr>
              <a:t>comidas desde </a:t>
            </a:r>
            <a:r>
              <a:rPr sz="1000" i="1" spc="-50" dirty="0">
                <a:solidFill>
                  <a:srgbClr val="57585B"/>
                </a:solidFill>
                <a:latin typeface="Arial"/>
                <a:cs typeface="Arial"/>
              </a:rPr>
              <a:t>cero. </a:t>
            </a:r>
            <a:r>
              <a:rPr sz="1000" i="1" spc="-65" dirty="0">
                <a:solidFill>
                  <a:srgbClr val="57585B"/>
                </a:solidFill>
                <a:latin typeface="Arial"/>
                <a:cs typeface="Arial"/>
              </a:rPr>
              <a:t>Nos </a:t>
            </a:r>
            <a:r>
              <a:rPr sz="1000" i="1" spc="-55" dirty="0">
                <a:solidFill>
                  <a:srgbClr val="57585B"/>
                </a:solidFill>
                <a:latin typeface="Arial"/>
                <a:cs typeface="Arial"/>
              </a:rPr>
              <a:t>encanta </a:t>
            </a:r>
            <a:r>
              <a:rPr sz="1000" i="1" spc="-50" dirty="0">
                <a:solidFill>
                  <a:srgbClr val="57585B"/>
                </a:solidFill>
                <a:latin typeface="Arial"/>
                <a:cs typeface="Arial"/>
              </a:rPr>
              <a:t>cocinar, </a:t>
            </a:r>
            <a:r>
              <a:rPr sz="1000" i="1" spc="-55" dirty="0">
                <a:solidFill>
                  <a:srgbClr val="57585B"/>
                </a:solidFill>
                <a:latin typeface="Arial"/>
                <a:cs typeface="Arial"/>
              </a:rPr>
              <a:t>pero </a:t>
            </a:r>
            <a:r>
              <a:rPr sz="1000" i="1" spc="-50" dirty="0">
                <a:solidFill>
                  <a:srgbClr val="57585B"/>
                </a:solidFill>
                <a:latin typeface="Arial"/>
                <a:cs typeface="Arial"/>
              </a:rPr>
              <a:t> </a:t>
            </a:r>
            <a:r>
              <a:rPr sz="1000" i="1" spc="-60" dirty="0">
                <a:solidFill>
                  <a:srgbClr val="57585B"/>
                </a:solidFill>
                <a:latin typeface="Arial"/>
                <a:cs typeface="Arial"/>
              </a:rPr>
              <a:t>eso </a:t>
            </a:r>
            <a:r>
              <a:rPr sz="1000" i="1" spc="-45" dirty="0">
                <a:solidFill>
                  <a:srgbClr val="57585B"/>
                </a:solidFill>
                <a:latin typeface="Arial"/>
                <a:cs typeface="Arial"/>
              </a:rPr>
              <a:t>lleva </a:t>
            </a:r>
            <a:r>
              <a:rPr sz="1000" i="1" spc="-55" dirty="0">
                <a:solidFill>
                  <a:srgbClr val="57585B"/>
                </a:solidFill>
                <a:latin typeface="Arial"/>
                <a:cs typeface="Arial"/>
              </a:rPr>
              <a:t>tiempo </a:t>
            </a:r>
            <a:r>
              <a:rPr sz="1000" i="1" spc="-45" dirty="0">
                <a:solidFill>
                  <a:srgbClr val="57585B"/>
                </a:solidFill>
                <a:latin typeface="Arial"/>
                <a:cs typeface="Arial"/>
              </a:rPr>
              <a:t>y, </a:t>
            </a:r>
            <a:r>
              <a:rPr sz="1000" i="1" spc="-65" dirty="0">
                <a:solidFill>
                  <a:srgbClr val="57585B"/>
                </a:solidFill>
                <a:latin typeface="Arial"/>
                <a:cs typeface="Arial"/>
              </a:rPr>
              <a:t>muchas </a:t>
            </a:r>
            <a:r>
              <a:rPr sz="1000" i="1" spc="-50" dirty="0">
                <a:solidFill>
                  <a:srgbClr val="57585B"/>
                </a:solidFill>
                <a:latin typeface="Arial"/>
                <a:cs typeface="Arial"/>
              </a:rPr>
              <a:t>veces, </a:t>
            </a:r>
            <a:r>
              <a:rPr sz="1000" i="1" spc="-45" dirty="0">
                <a:solidFill>
                  <a:srgbClr val="57585B"/>
                </a:solidFill>
                <a:latin typeface="Arial"/>
                <a:cs typeface="Arial"/>
              </a:rPr>
              <a:t>la </a:t>
            </a:r>
            <a:r>
              <a:rPr sz="1000" i="1" spc="-50" dirty="0">
                <a:solidFill>
                  <a:srgbClr val="57585B"/>
                </a:solidFill>
                <a:latin typeface="Arial"/>
                <a:cs typeface="Arial"/>
              </a:rPr>
              <a:t>vida </a:t>
            </a:r>
            <a:r>
              <a:rPr sz="1000" i="1" spc="-60" dirty="0">
                <a:solidFill>
                  <a:srgbClr val="57585B"/>
                </a:solidFill>
                <a:latin typeface="Arial"/>
                <a:cs typeface="Arial"/>
              </a:rPr>
              <a:t>se </a:t>
            </a:r>
            <a:r>
              <a:rPr sz="1000" i="1" spc="-50" dirty="0">
                <a:solidFill>
                  <a:srgbClr val="57585B"/>
                </a:solidFill>
                <a:latin typeface="Arial"/>
                <a:cs typeface="Arial"/>
              </a:rPr>
              <a:t>interpone </a:t>
            </a:r>
            <a:r>
              <a:rPr sz="1000" i="1" spc="-60" dirty="0">
                <a:solidFill>
                  <a:srgbClr val="57585B"/>
                </a:solidFill>
                <a:latin typeface="Arial"/>
                <a:cs typeface="Arial"/>
              </a:rPr>
              <a:t>y </a:t>
            </a:r>
            <a:r>
              <a:rPr sz="1000" i="1" spc="-55" dirty="0">
                <a:solidFill>
                  <a:srgbClr val="57585B"/>
                </a:solidFill>
                <a:latin typeface="Arial"/>
                <a:cs typeface="Arial"/>
              </a:rPr>
              <a:t> </a:t>
            </a:r>
            <a:r>
              <a:rPr sz="1000" i="1" spc="-65" dirty="0">
                <a:solidFill>
                  <a:srgbClr val="57585B"/>
                </a:solidFill>
                <a:latin typeface="Arial"/>
                <a:cs typeface="Arial"/>
              </a:rPr>
              <a:t>tomamos</a:t>
            </a:r>
            <a:r>
              <a:rPr sz="1000" i="1" spc="-60" dirty="0">
                <a:solidFill>
                  <a:srgbClr val="57585B"/>
                </a:solidFill>
                <a:latin typeface="Arial"/>
                <a:cs typeface="Arial"/>
              </a:rPr>
              <a:t> malas</a:t>
            </a:r>
            <a:r>
              <a:rPr sz="1000" i="1" spc="-55" dirty="0">
                <a:solidFill>
                  <a:srgbClr val="57585B"/>
                </a:solidFill>
                <a:latin typeface="Arial"/>
                <a:cs typeface="Arial"/>
              </a:rPr>
              <a:t> </a:t>
            </a:r>
            <a:r>
              <a:rPr sz="1000" i="1" spc="-50" dirty="0">
                <a:solidFill>
                  <a:srgbClr val="57585B"/>
                </a:solidFill>
                <a:latin typeface="Arial"/>
                <a:cs typeface="Arial"/>
              </a:rPr>
              <a:t>decisiones</a:t>
            </a:r>
            <a:r>
              <a:rPr sz="1000" i="1" spc="-45" dirty="0">
                <a:solidFill>
                  <a:srgbClr val="57585B"/>
                </a:solidFill>
                <a:latin typeface="Arial"/>
                <a:cs typeface="Arial"/>
              </a:rPr>
              <a:t> </a:t>
            </a:r>
            <a:r>
              <a:rPr sz="1000" i="1" spc="-65" dirty="0">
                <a:solidFill>
                  <a:srgbClr val="57585B"/>
                </a:solidFill>
                <a:latin typeface="Arial"/>
                <a:cs typeface="Arial"/>
              </a:rPr>
              <a:t>a</a:t>
            </a:r>
            <a:r>
              <a:rPr sz="1000" i="1" spc="-60" dirty="0">
                <a:solidFill>
                  <a:srgbClr val="57585B"/>
                </a:solidFill>
                <a:latin typeface="Arial"/>
                <a:cs typeface="Arial"/>
              </a:rPr>
              <a:t> </a:t>
            </a:r>
            <a:r>
              <a:rPr sz="1000" i="1" spc="-45" dirty="0">
                <a:solidFill>
                  <a:srgbClr val="57585B"/>
                </a:solidFill>
                <a:latin typeface="Arial"/>
                <a:cs typeface="Arial"/>
              </a:rPr>
              <a:t>la</a:t>
            </a:r>
            <a:r>
              <a:rPr sz="1000" i="1" spc="-40" dirty="0">
                <a:solidFill>
                  <a:srgbClr val="57585B"/>
                </a:solidFill>
                <a:latin typeface="Arial"/>
                <a:cs typeface="Arial"/>
              </a:rPr>
              <a:t> </a:t>
            </a:r>
            <a:r>
              <a:rPr sz="1000" i="1" spc="-55" dirty="0">
                <a:solidFill>
                  <a:srgbClr val="57585B"/>
                </a:solidFill>
                <a:latin typeface="Arial"/>
                <a:cs typeface="Arial"/>
              </a:rPr>
              <a:t>hora</a:t>
            </a:r>
            <a:r>
              <a:rPr sz="1000" i="1" spc="-50" dirty="0">
                <a:solidFill>
                  <a:srgbClr val="57585B"/>
                </a:solidFill>
                <a:latin typeface="Arial"/>
                <a:cs typeface="Arial"/>
              </a:rPr>
              <a:t> del</a:t>
            </a:r>
            <a:r>
              <a:rPr sz="1000" i="1" spc="-45" dirty="0">
                <a:solidFill>
                  <a:srgbClr val="57585B"/>
                </a:solidFill>
                <a:latin typeface="Arial"/>
                <a:cs typeface="Arial"/>
              </a:rPr>
              <a:t> </a:t>
            </a:r>
            <a:r>
              <a:rPr sz="1000" i="1" spc="-60" dirty="0">
                <a:solidFill>
                  <a:srgbClr val="57585B"/>
                </a:solidFill>
                <a:latin typeface="Arial"/>
                <a:cs typeface="Arial"/>
              </a:rPr>
              <a:t>almuerzo</a:t>
            </a:r>
            <a:r>
              <a:rPr sz="1000" i="1" spc="-55" dirty="0">
                <a:solidFill>
                  <a:srgbClr val="57585B"/>
                </a:solidFill>
                <a:latin typeface="Arial"/>
                <a:cs typeface="Arial"/>
              </a:rPr>
              <a:t> </a:t>
            </a:r>
            <a:r>
              <a:rPr sz="1000" i="1" spc="-65" dirty="0">
                <a:solidFill>
                  <a:srgbClr val="57585B"/>
                </a:solidFill>
                <a:latin typeface="Arial"/>
                <a:cs typeface="Arial"/>
              </a:rPr>
              <a:t>o </a:t>
            </a:r>
            <a:r>
              <a:rPr sz="1000" i="1" spc="-60" dirty="0">
                <a:solidFill>
                  <a:srgbClr val="57585B"/>
                </a:solidFill>
                <a:latin typeface="Arial"/>
                <a:cs typeface="Arial"/>
              </a:rPr>
              <a:t> después de un </a:t>
            </a:r>
            <a:r>
              <a:rPr sz="1000" i="1" spc="-50" dirty="0">
                <a:solidFill>
                  <a:srgbClr val="57585B"/>
                </a:solidFill>
                <a:latin typeface="Arial"/>
                <a:cs typeface="Arial"/>
              </a:rPr>
              <a:t>largo </a:t>
            </a:r>
            <a:r>
              <a:rPr sz="1000" i="1" spc="-55" dirty="0">
                <a:solidFill>
                  <a:srgbClr val="57585B"/>
                </a:solidFill>
                <a:latin typeface="Arial"/>
                <a:cs typeface="Arial"/>
              </a:rPr>
              <a:t>día </a:t>
            </a:r>
            <a:r>
              <a:rPr sz="1000" i="1" spc="-60" dirty="0">
                <a:solidFill>
                  <a:srgbClr val="57585B"/>
                </a:solidFill>
                <a:latin typeface="Arial"/>
                <a:cs typeface="Arial"/>
              </a:rPr>
              <a:t>de </a:t>
            </a:r>
            <a:r>
              <a:rPr sz="1000" i="1" spc="-50" dirty="0">
                <a:solidFill>
                  <a:srgbClr val="57585B"/>
                </a:solidFill>
                <a:latin typeface="Arial"/>
                <a:cs typeface="Arial"/>
              </a:rPr>
              <a:t>trabajo. </a:t>
            </a:r>
            <a:r>
              <a:rPr sz="1000" i="1" spc="-55" dirty="0">
                <a:solidFill>
                  <a:srgbClr val="57585B"/>
                </a:solidFill>
                <a:latin typeface="Arial"/>
                <a:cs typeface="Arial"/>
              </a:rPr>
              <a:t>Entonces, </a:t>
            </a:r>
            <a:r>
              <a:rPr sz="1000" i="1" spc="-60" dirty="0">
                <a:solidFill>
                  <a:srgbClr val="57585B"/>
                </a:solidFill>
                <a:latin typeface="Arial"/>
                <a:cs typeface="Arial"/>
              </a:rPr>
              <a:t>pensamos, </a:t>
            </a:r>
            <a:r>
              <a:rPr sz="1000" i="1" spc="-55" dirty="0">
                <a:solidFill>
                  <a:srgbClr val="57585B"/>
                </a:solidFill>
                <a:latin typeface="Arial"/>
                <a:cs typeface="Arial"/>
              </a:rPr>
              <a:t> </a:t>
            </a:r>
            <a:r>
              <a:rPr sz="1000" i="1" spc="-60" dirty="0">
                <a:solidFill>
                  <a:srgbClr val="57585B"/>
                </a:solidFill>
                <a:latin typeface="Arial"/>
                <a:cs typeface="Arial"/>
              </a:rPr>
              <a:t>debe </a:t>
            </a:r>
            <a:r>
              <a:rPr sz="1000" i="1" spc="-55" dirty="0">
                <a:solidFill>
                  <a:srgbClr val="57585B"/>
                </a:solidFill>
                <a:latin typeface="Arial"/>
                <a:cs typeface="Arial"/>
              </a:rPr>
              <a:t>haber </a:t>
            </a:r>
            <a:r>
              <a:rPr sz="1000" i="1" spc="-60" dirty="0">
                <a:solidFill>
                  <a:srgbClr val="57585B"/>
                </a:solidFill>
                <a:latin typeface="Arial"/>
                <a:cs typeface="Arial"/>
              </a:rPr>
              <a:t>una</a:t>
            </a:r>
            <a:r>
              <a:rPr sz="1000" i="1" spc="-55" dirty="0">
                <a:solidFill>
                  <a:srgbClr val="57585B"/>
                </a:solidFill>
                <a:latin typeface="Arial"/>
                <a:cs typeface="Arial"/>
              </a:rPr>
              <a:t> </a:t>
            </a:r>
            <a:r>
              <a:rPr sz="1000" i="1" spc="-65" dirty="0">
                <a:solidFill>
                  <a:srgbClr val="57585B"/>
                </a:solidFill>
                <a:latin typeface="Arial"/>
                <a:cs typeface="Arial"/>
              </a:rPr>
              <a:t>manera </a:t>
            </a:r>
            <a:r>
              <a:rPr sz="1000" i="1" spc="-60" dirty="0">
                <a:solidFill>
                  <a:srgbClr val="57585B"/>
                </a:solidFill>
                <a:latin typeface="Arial"/>
                <a:cs typeface="Arial"/>
              </a:rPr>
              <a:t>de </a:t>
            </a:r>
            <a:r>
              <a:rPr sz="1000" i="1" spc="-65" dirty="0">
                <a:solidFill>
                  <a:srgbClr val="57585B"/>
                </a:solidFill>
                <a:latin typeface="Arial"/>
                <a:cs typeface="Arial"/>
              </a:rPr>
              <a:t>que</a:t>
            </a:r>
            <a:r>
              <a:rPr sz="1000" i="1" spc="145" dirty="0">
                <a:solidFill>
                  <a:srgbClr val="57585B"/>
                </a:solidFill>
                <a:latin typeface="Arial"/>
                <a:cs typeface="Arial"/>
              </a:rPr>
              <a:t> </a:t>
            </a:r>
            <a:r>
              <a:rPr sz="1000" i="1" spc="-55" dirty="0">
                <a:solidFill>
                  <a:srgbClr val="57585B"/>
                </a:solidFill>
                <a:latin typeface="Arial"/>
                <a:cs typeface="Arial"/>
              </a:rPr>
              <a:t>todos </a:t>
            </a:r>
            <a:r>
              <a:rPr sz="1000" i="1" spc="-60" dirty="0">
                <a:solidFill>
                  <a:srgbClr val="57585B"/>
                </a:solidFill>
                <a:latin typeface="Arial"/>
                <a:cs typeface="Arial"/>
              </a:rPr>
              <a:t>puedan</a:t>
            </a:r>
            <a:r>
              <a:rPr sz="1000" i="1" spc="160" dirty="0">
                <a:solidFill>
                  <a:srgbClr val="57585B"/>
                </a:solidFill>
                <a:latin typeface="Arial"/>
                <a:cs typeface="Arial"/>
              </a:rPr>
              <a:t> </a:t>
            </a:r>
            <a:r>
              <a:rPr sz="1000" i="1" spc="-45" dirty="0">
                <a:solidFill>
                  <a:srgbClr val="57585B"/>
                </a:solidFill>
                <a:latin typeface="Arial"/>
                <a:cs typeface="Arial"/>
              </a:rPr>
              <a:t>disfrutar </a:t>
            </a:r>
            <a:r>
              <a:rPr sz="1000" i="1" spc="-60" dirty="0">
                <a:solidFill>
                  <a:srgbClr val="57585B"/>
                </a:solidFill>
                <a:latin typeface="Arial"/>
                <a:cs typeface="Arial"/>
              </a:rPr>
              <a:t>de </a:t>
            </a:r>
            <a:r>
              <a:rPr sz="1000" i="1" spc="-55" dirty="0">
                <a:solidFill>
                  <a:srgbClr val="57585B"/>
                </a:solidFill>
                <a:latin typeface="Arial"/>
                <a:cs typeface="Arial"/>
              </a:rPr>
              <a:t> </a:t>
            </a:r>
            <a:r>
              <a:rPr sz="1000" i="1" spc="-45" dirty="0">
                <a:solidFill>
                  <a:srgbClr val="57585B"/>
                </a:solidFill>
                <a:latin typeface="Arial"/>
                <a:cs typeface="Arial"/>
              </a:rPr>
              <a:t>la </a:t>
            </a:r>
            <a:r>
              <a:rPr sz="1000" i="1" spc="-50" dirty="0">
                <a:solidFill>
                  <a:srgbClr val="57585B"/>
                </a:solidFill>
                <a:latin typeface="Arial"/>
                <a:cs typeface="Arial"/>
              </a:rPr>
              <a:t>deliciosa </a:t>
            </a:r>
            <a:r>
              <a:rPr sz="1000" i="1" spc="-60" dirty="0">
                <a:solidFill>
                  <a:srgbClr val="57585B"/>
                </a:solidFill>
                <a:latin typeface="Arial"/>
                <a:cs typeface="Arial"/>
              </a:rPr>
              <a:t>comida </a:t>
            </a:r>
            <a:r>
              <a:rPr sz="1000" i="1" spc="-55" dirty="0">
                <a:solidFill>
                  <a:srgbClr val="57585B"/>
                </a:solidFill>
                <a:latin typeface="Arial"/>
                <a:cs typeface="Arial"/>
              </a:rPr>
              <a:t>saludable todos </a:t>
            </a:r>
            <a:r>
              <a:rPr sz="1000" i="1" spc="-45" dirty="0">
                <a:solidFill>
                  <a:srgbClr val="57585B"/>
                </a:solidFill>
                <a:latin typeface="Arial"/>
                <a:cs typeface="Arial"/>
              </a:rPr>
              <a:t>los </a:t>
            </a:r>
            <a:r>
              <a:rPr sz="1000" i="1" spc="-50" dirty="0">
                <a:solidFill>
                  <a:srgbClr val="57585B"/>
                </a:solidFill>
                <a:latin typeface="Arial"/>
                <a:cs typeface="Arial"/>
              </a:rPr>
              <a:t>días, sin tener </a:t>
            </a:r>
            <a:r>
              <a:rPr sz="1000" i="1" spc="-65" dirty="0">
                <a:solidFill>
                  <a:srgbClr val="57585B"/>
                </a:solidFill>
                <a:latin typeface="Arial"/>
                <a:cs typeface="Arial"/>
              </a:rPr>
              <a:t>que </a:t>
            </a:r>
            <a:r>
              <a:rPr sz="1000" i="1" spc="-60" dirty="0">
                <a:solidFill>
                  <a:srgbClr val="57585B"/>
                </a:solidFill>
                <a:latin typeface="Arial"/>
                <a:cs typeface="Arial"/>
              </a:rPr>
              <a:t> </a:t>
            </a:r>
            <a:r>
              <a:rPr sz="1000" i="1" spc="-55" dirty="0">
                <a:solidFill>
                  <a:srgbClr val="57585B"/>
                </a:solidFill>
                <a:latin typeface="Arial"/>
                <a:cs typeface="Arial"/>
              </a:rPr>
              <a:t>pasar horas </a:t>
            </a:r>
            <a:r>
              <a:rPr sz="1000" i="1" spc="-60" dirty="0">
                <a:solidFill>
                  <a:srgbClr val="57585B"/>
                </a:solidFill>
                <a:latin typeface="Arial"/>
                <a:cs typeface="Arial"/>
              </a:rPr>
              <a:t>en </a:t>
            </a:r>
            <a:r>
              <a:rPr sz="1000" i="1" spc="-45" dirty="0">
                <a:solidFill>
                  <a:srgbClr val="57585B"/>
                </a:solidFill>
                <a:latin typeface="Arial"/>
                <a:cs typeface="Arial"/>
              </a:rPr>
              <a:t>el </a:t>
            </a:r>
            <a:r>
              <a:rPr sz="1000" i="1" spc="-60" dirty="0">
                <a:solidFill>
                  <a:srgbClr val="57585B"/>
                </a:solidFill>
                <a:latin typeface="Arial"/>
                <a:cs typeface="Arial"/>
              </a:rPr>
              <a:t>supermercado y </a:t>
            </a:r>
            <a:r>
              <a:rPr sz="1000" i="1" spc="-45" dirty="0">
                <a:solidFill>
                  <a:srgbClr val="57585B"/>
                </a:solidFill>
                <a:latin typeface="Arial"/>
                <a:cs typeface="Arial"/>
              </a:rPr>
              <a:t>la </a:t>
            </a:r>
            <a:r>
              <a:rPr sz="1000" i="1" spc="-55" dirty="0">
                <a:solidFill>
                  <a:srgbClr val="57585B"/>
                </a:solidFill>
                <a:latin typeface="Arial"/>
                <a:cs typeface="Arial"/>
              </a:rPr>
              <a:t>cocina </a:t>
            </a:r>
            <a:r>
              <a:rPr sz="1000" i="1" spc="-35" dirty="0">
                <a:solidFill>
                  <a:srgbClr val="57585B"/>
                </a:solidFill>
                <a:latin typeface="Arial"/>
                <a:cs typeface="Arial"/>
              </a:rPr>
              <a:t>... </a:t>
            </a:r>
            <a:r>
              <a:rPr sz="1000" i="1" spc="-50" dirty="0">
                <a:solidFill>
                  <a:srgbClr val="57585B"/>
                </a:solidFill>
                <a:latin typeface="Arial"/>
                <a:cs typeface="Arial"/>
              </a:rPr>
              <a:t>¡y así </a:t>
            </a:r>
            <a:r>
              <a:rPr sz="1000" i="1" spc="-55" dirty="0">
                <a:solidFill>
                  <a:srgbClr val="57585B"/>
                </a:solidFill>
                <a:latin typeface="Arial"/>
                <a:cs typeface="Arial"/>
              </a:rPr>
              <a:t>nació </a:t>
            </a:r>
            <a:r>
              <a:rPr sz="1000" i="1" spc="-50" dirty="0">
                <a:solidFill>
                  <a:srgbClr val="57585B"/>
                </a:solidFill>
                <a:latin typeface="Arial"/>
                <a:cs typeface="Arial"/>
              </a:rPr>
              <a:t> </a:t>
            </a:r>
            <a:r>
              <a:rPr sz="1000" i="1" spc="-90" dirty="0">
                <a:solidFill>
                  <a:srgbClr val="57585B"/>
                </a:solidFill>
                <a:latin typeface="Arial"/>
                <a:cs typeface="Arial"/>
              </a:rPr>
              <a:t>G</a:t>
            </a:r>
            <a:r>
              <a:rPr sz="1000" i="1" spc="-60" dirty="0">
                <a:solidFill>
                  <a:srgbClr val="57585B"/>
                </a:solidFill>
                <a:latin typeface="Arial"/>
                <a:cs typeface="Arial"/>
              </a:rPr>
              <a:t>ou</a:t>
            </a:r>
            <a:r>
              <a:rPr sz="1000" i="1" spc="-70" dirty="0">
                <a:solidFill>
                  <a:srgbClr val="57585B"/>
                </a:solidFill>
                <a:latin typeface="Arial"/>
                <a:cs typeface="Arial"/>
              </a:rPr>
              <a:t>rm</a:t>
            </a:r>
            <a:r>
              <a:rPr sz="1000" i="1" spc="-60" dirty="0">
                <a:solidFill>
                  <a:srgbClr val="57585B"/>
                </a:solidFill>
                <a:latin typeface="Arial"/>
                <a:cs typeface="Arial"/>
              </a:rPr>
              <a:t>e</a:t>
            </a:r>
            <a:r>
              <a:rPr sz="1000" i="1" spc="-35" dirty="0">
                <a:solidFill>
                  <a:srgbClr val="57585B"/>
                </a:solidFill>
                <a:latin typeface="Arial"/>
                <a:cs typeface="Arial"/>
              </a:rPr>
              <a:t>t</a:t>
            </a:r>
            <a:r>
              <a:rPr sz="1000" i="1" spc="-25" dirty="0">
                <a:solidFill>
                  <a:srgbClr val="57585B"/>
                </a:solidFill>
                <a:latin typeface="Arial"/>
                <a:cs typeface="Arial"/>
              </a:rPr>
              <a:t> </a:t>
            </a:r>
            <a:r>
              <a:rPr sz="1000" i="1" spc="-65" dirty="0">
                <a:solidFill>
                  <a:srgbClr val="57585B"/>
                </a:solidFill>
                <a:latin typeface="Arial"/>
                <a:cs typeface="Arial"/>
              </a:rPr>
              <a:t>F</a:t>
            </a:r>
            <a:r>
              <a:rPr sz="1000" i="1" spc="-70" dirty="0">
                <a:solidFill>
                  <a:srgbClr val="57585B"/>
                </a:solidFill>
                <a:latin typeface="Arial"/>
                <a:cs typeface="Arial"/>
              </a:rPr>
              <a:t>u</a:t>
            </a:r>
            <a:r>
              <a:rPr sz="1000" i="1" spc="-40" dirty="0">
                <a:solidFill>
                  <a:srgbClr val="57585B"/>
                </a:solidFill>
                <a:latin typeface="Arial"/>
                <a:cs typeface="Arial"/>
              </a:rPr>
              <a:t>el</a:t>
            </a:r>
            <a:r>
              <a:rPr sz="1000" i="1" spc="-35" dirty="0">
                <a:solidFill>
                  <a:srgbClr val="57585B"/>
                </a:solidFill>
                <a:latin typeface="Arial"/>
                <a:cs typeface="Arial"/>
              </a:rPr>
              <a:t>!</a:t>
            </a:r>
            <a:r>
              <a:rPr sz="1000" i="1" spc="-25" dirty="0">
                <a:solidFill>
                  <a:srgbClr val="57585B"/>
                </a:solidFill>
                <a:latin typeface="Arial"/>
                <a:cs typeface="Arial"/>
              </a:rPr>
              <a:t> </a:t>
            </a:r>
            <a:r>
              <a:rPr sz="1000" i="1" spc="-40" dirty="0">
                <a:solidFill>
                  <a:srgbClr val="57585B"/>
                </a:solidFill>
                <a:latin typeface="Arial"/>
                <a:cs typeface="Arial"/>
              </a:rPr>
              <a:t>”</a:t>
            </a:r>
            <a:endParaRPr sz="1000">
              <a:latin typeface="Arial"/>
              <a:cs typeface="Arial"/>
            </a:endParaRPr>
          </a:p>
        </p:txBody>
      </p:sp>
      <p:sp>
        <p:nvSpPr>
          <p:cNvPr id="4" name="object 4"/>
          <p:cNvSpPr txBox="1"/>
          <p:nvPr/>
        </p:nvSpPr>
        <p:spPr>
          <a:xfrm>
            <a:off x="4101465" y="2729232"/>
            <a:ext cx="3022600" cy="2810115"/>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Saludable</a:t>
            </a:r>
            <a:endParaRPr sz="1200">
              <a:latin typeface="Microsoft Sans Serif"/>
              <a:cs typeface="Microsoft Sans Serif"/>
            </a:endParaRPr>
          </a:p>
          <a:p>
            <a:pPr marL="12697" marR="10157" algn="just">
              <a:lnSpc>
                <a:spcPts val="1190"/>
              </a:lnSpc>
              <a:spcBef>
                <a:spcPts val="30"/>
              </a:spcBef>
            </a:pPr>
            <a:r>
              <a:rPr sz="1000" spc="-30" dirty="0">
                <a:solidFill>
                  <a:srgbClr val="57585B"/>
                </a:solidFill>
                <a:latin typeface="Microsoft Sans Serif"/>
                <a:cs typeface="Microsoft Sans Serif"/>
              </a:rPr>
              <a:t>Entras </a:t>
            </a:r>
            <a:r>
              <a:rPr sz="1000" spc="-35" dirty="0">
                <a:solidFill>
                  <a:srgbClr val="57585B"/>
                </a:solidFill>
                <a:latin typeface="Microsoft Sans Serif"/>
                <a:cs typeface="Microsoft Sans Serif"/>
              </a:rPr>
              <a:t>en </a:t>
            </a:r>
            <a:r>
              <a:rPr sz="1000" spc="-30" dirty="0">
                <a:solidFill>
                  <a:srgbClr val="57585B"/>
                </a:solidFill>
                <a:latin typeface="Microsoft Sans Serif"/>
                <a:cs typeface="Microsoft Sans Serif"/>
              </a:rPr>
              <a:t>el </a:t>
            </a:r>
            <a:r>
              <a:rPr sz="1000" spc="-25" dirty="0">
                <a:solidFill>
                  <a:srgbClr val="57585B"/>
                </a:solidFill>
                <a:latin typeface="Microsoft Sans Serif"/>
                <a:cs typeface="Microsoft Sans Serif"/>
              </a:rPr>
              <a:t>sitio </a:t>
            </a:r>
            <a:r>
              <a:rPr sz="1000" spc="-40" dirty="0">
                <a:solidFill>
                  <a:srgbClr val="57585B"/>
                </a:solidFill>
                <a:latin typeface="Microsoft Sans Serif"/>
                <a:cs typeface="Microsoft Sans Serif"/>
              </a:rPr>
              <a:t>web </a:t>
            </a:r>
            <a:r>
              <a:rPr sz="1000" spc="-30" dirty="0">
                <a:solidFill>
                  <a:srgbClr val="57585B"/>
                </a:solidFill>
                <a:latin typeface="Microsoft Sans Serif"/>
                <a:cs typeface="Microsoft Sans Serif"/>
              </a:rPr>
              <a:t>y agregas </a:t>
            </a:r>
            <a:r>
              <a:rPr sz="1000" spc="-25" dirty="0">
                <a:solidFill>
                  <a:srgbClr val="57585B"/>
                </a:solidFill>
                <a:latin typeface="Microsoft Sans Serif"/>
                <a:cs typeface="Microsoft Sans Serif"/>
              </a:rPr>
              <a:t>tu </a:t>
            </a:r>
            <a:r>
              <a:rPr sz="1000" spc="-30" dirty="0">
                <a:solidFill>
                  <a:srgbClr val="57585B"/>
                </a:solidFill>
                <a:latin typeface="Microsoft Sans Serif"/>
                <a:cs typeface="Microsoft Sans Serif"/>
              </a:rPr>
              <a:t>información </a:t>
            </a:r>
            <a:r>
              <a:rPr sz="1000" spc="-20" dirty="0">
                <a:solidFill>
                  <a:srgbClr val="57585B"/>
                </a:solidFill>
                <a:latin typeface="Microsoft Sans Serif"/>
                <a:cs typeface="Microsoft Sans Serif"/>
              </a:rPr>
              <a:t>física, </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incluida </a:t>
            </a:r>
            <a:r>
              <a:rPr sz="1000" spc="-25" dirty="0">
                <a:solidFill>
                  <a:srgbClr val="57585B"/>
                </a:solidFill>
                <a:latin typeface="Microsoft Sans Serif"/>
                <a:cs typeface="Microsoft Sans Serif"/>
              </a:rPr>
              <a:t>la altura, </a:t>
            </a:r>
            <a:r>
              <a:rPr sz="1000" spc="-30" dirty="0">
                <a:solidFill>
                  <a:srgbClr val="57585B"/>
                </a:solidFill>
                <a:latin typeface="Microsoft Sans Serif"/>
                <a:cs typeface="Microsoft Sans Serif"/>
              </a:rPr>
              <a:t>el peso,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actividad </a:t>
            </a:r>
            <a:r>
              <a:rPr sz="1000" spc="-15" dirty="0">
                <a:solidFill>
                  <a:srgbClr val="57585B"/>
                </a:solidFill>
                <a:latin typeface="Microsoft Sans Serif"/>
                <a:cs typeface="Microsoft Sans Serif"/>
              </a:rPr>
              <a:t>física, </a:t>
            </a:r>
            <a:r>
              <a:rPr sz="1000" spc="-25" dirty="0">
                <a:solidFill>
                  <a:srgbClr val="57585B"/>
                </a:solidFill>
                <a:latin typeface="Microsoft Sans Serif"/>
                <a:cs typeface="Microsoft Sans Serif"/>
              </a:rPr>
              <a:t>etc. </a:t>
            </a:r>
            <a:r>
              <a:rPr sz="1000" spc="-30" dirty="0">
                <a:solidFill>
                  <a:srgbClr val="57585B"/>
                </a:solidFill>
                <a:latin typeface="Microsoft Sans Serif"/>
                <a:cs typeface="Microsoft Sans Serif"/>
              </a:rPr>
              <a:t>Luego,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eliges</a:t>
            </a:r>
            <a:r>
              <a:rPr sz="1000" spc="150" dirty="0">
                <a:solidFill>
                  <a:srgbClr val="57585B"/>
                </a:solidFill>
                <a:latin typeface="Microsoft Sans Serif"/>
                <a:cs typeface="Microsoft Sans Serif"/>
              </a:rPr>
              <a:t> </a:t>
            </a:r>
            <a:r>
              <a:rPr sz="1000" spc="-25" dirty="0">
                <a:solidFill>
                  <a:srgbClr val="57585B"/>
                </a:solidFill>
                <a:latin typeface="Microsoft Sans Serif"/>
                <a:cs typeface="Microsoft Sans Serif"/>
              </a:rPr>
              <a:t>tu</a:t>
            </a:r>
            <a:r>
              <a:rPr sz="1000" spc="155" dirty="0">
                <a:solidFill>
                  <a:srgbClr val="57585B"/>
                </a:solidFill>
                <a:latin typeface="Microsoft Sans Serif"/>
                <a:cs typeface="Microsoft Sans Serif"/>
              </a:rPr>
              <a:t> </a:t>
            </a:r>
            <a:r>
              <a:rPr sz="1000" spc="-30" dirty="0">
                <a:solidFill>
                  <a:srgbClr val="57585B"/>
                </a:solidFill>
                <a:latin typeface="Microsoft Sans Serif"/>
                <a:cs typeface="Microsoft Sans Serif"/>
              </a:rPr>
              <a:t>objetivo</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salud,</a:t>
            </a:r>
            <a:r>
              <a:rPr sz="1000" spc="14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eligiendo</a:t>
            </a:r>
            <a:r>
              <a:rPr sz="1000" spc="150"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a:t>
            </a:r>
            <a:r>
              <a:rPr sz="1000" spc="145" dirty="0">
                <a:solidFill>
                  <a:srgbClr val="57585B"/>
                </a:solidFill>
                <a:latin typeface="Microsoft Sans Serif"/>
                <a:cs typeface="Microsoft Sans Serif"/>
              </a:rPr>
              <a:t> </a:t>
            </a:r>
            <a:r>
              <a:rPr sz="1000" spc="-30" dirty="0">
                <a:solidFill>
                  <a:srgbClr val="57585B"/>
                </a:solidFill>
                <a:latin typeface="Microsoft Sans Serif"/>
                <a:cs typeface="Microsoft Sans Serif"/>
              </a:rPr>
              <a:t>pérdida</a:t>
            </a:r>
            <a:r>
              <a:rPr sz="1000" spc="15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endParaRPr sz="1000">
              <a:latin typeface="Microsoft Sans Serif"/>
              <a:cs typeface="Microsoft Sans Serif"/>
            </a:endParaRPr>
          </a:p>
          <a:p>
            <a:pPr marL="12697" marR="7620" algn="just">
              <a:lnSpc>
                <a:spcPts val="1190"/>
              </a:lnSpc>
              <a:spcBef>
                <a:spcPts val="10"/>
              </a:spcBef>
            </a:pPr>
            <a:r>
              <a:rPr sz="1000" spc="-30" dirty="0">
                <a:solidFill>
                  <a:srgbClr val="57585B"/>
                </a:solidFill>
                <a:latin typeface="Microsoft Sans Serif"/>
                <a:cs typeface="Microsoft Sans Serif"/>
              </a:rPr>
              <a:t>peso, </a:t>
            </a:r>
            <a:r>
              <a:rPr sz="1000" spc="-35" dirty="0">
                <a:solidFill>
                  <a:srgbClr val="57585B"/>
                </a:solidFill>
                <a:latin typeface="Microsoft Sans Serif"/>
                <a:cs typeface="Microsoft Sans Serif"/>
              </a:rPr>
              <a:t>aumento </a:t>
            </a:r>
            <a:r>
              <a:rPr sz="1000" spc="-30" dirty="0">
                <a:solidFill>
                  <a:srgbClr val="57585B"/>
                </a:solidFill>
                <a:latin typeface="Microsoft Sans Serif"/>
                <a:cs typeface="Microsoft Sans Serif"/>
              </a:rPr>
              <a:t>de peso </a:t>
            </a:r>
            <a:r>
              <a:rPr sz="1000" spc="-35" dirty="0">
                <a:solidFill>
                  <a:srgbClr val="57585B"/>
                </a:solidFill>
                <a:latin typeface="Microsoft Sans Serif"/>
                <a:cs typeface="Microsoft Sans Serif"/>
              </a:rPr>
              <a:t>o simplemente </a:t>
            </a:r>
            <a:r>
              <a:rPr sz="1000" spc="-30" dirty="0">
                <a:solidFill>
                  <a:srgbClr val="57585B"/>
                </a:solidFill>
                <a:latin typeface="Microsoft Sans Serif"/>
                <a:cs typeface="Microsoft Sans Serif"/>
              </a:rPr>
              <a:t>querer comer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manera </a:t>
            </a:r>
            <a:r>
              <a:rPr sz="1000" spc="-30" dirty="0">
                <a:solidFill>
                  <a:srgbClr val="57585B"/>
                </a:solidFill>
                <a:latin typeface="Microsoft Sans Serif"/>
                <a:cs typeface="Microsoft Sans Serif"/>
              </a:rPr>
              <a:t>saludable. El equipo </a:t>
            </a:r>
            <a:r>
              <a:rPr sz="1000" spc="-25" dirty="0">
                <a:solidFill>
                  <a:srgbClr val="57585B"/>
                </a:solidFill>
                <a:latin typeface="Microsoft Sans Serif"/>
                <a:cs typeface="Microsoft Sans Serif"/>
              </a:rPr>
              <a:t>calculará </a:t>
            </a:r>
            <a:r>
              <a:rPr sz="1000" spc="-30" dirty="0">
                <a:solidFill>
                  <a:srgbClr val="57585B"/>
                </a:solidFill>
                <a:latin typeface="Microsoft Sans Serif"/>
                <a:cs typeface="Microsoft Sans Serif"/>
              </a:rPr>
              <a:t>cuántas </a:t>
            </a:r>
            <a:r>
              <a:rPr sz="1000" spc="-20" dirty="0">
                <a:solidFill>
                  <a:srgbClr val="57585B"/>
                </a:solidFill>
                <a:latin typeface="Microsoft Sans Serif"/>
                <a:cs typeface="Microsoft Sans Serif"/>
              </a:rPr>
              <a:t>calorías </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necesita</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190" dirty="0">
                <a:solidFill>
                  <a:srgbClr val="57585B"/>
                </a:solidFill>
                <a:latin typeface="Microsoft Sans Serif"/>
                <a:cs typeface="Microsoft Sans Serif"/>
              </a:rPr>
              <a:t> </a:t>
            </a:r>
            <a:r>
              <a:rPr sz="1000" spc="-15" dirty="0">
                <a:solidFill>
                  <a:srgbClr val="57585B"/>
                </a:solidFill>
                <a:latin typeface="Microsoft Sans Serif"/>
                <a:cs typeface="Microsoft Sans Serif"/>
              </a:rPr>
              <a:t>día</a:t>
            </a:r>
            <a:r>
              <a:rPr sz="1000" spc="18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0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elaborará</a:t>
            </a:r>
            <a:r>
              <a:rPr sz="1000" spc="19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  </a:t>
            </a:r>
            <a:r>
              <a:rPr sz="1000" spc="-30" dirty="0">
                <a:solidFill>
                  <a:srgbClr val="57585B"/>
                </a:solidFill>
                <a:latin typeface="Microsoft Sans Serif"/>
                <a:cs typeface="Microsoft Sans Serif"/>
              </a:rPr>
              <a:t>plan</a:t>
            </a:r>
            <a:r>
              <a:rPr sz="1000" spc="19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alimentación</a:t>
            </a:r>
            <a:endParaRPr sz="1000">
              <a:latin typeface="Microsoft Sans Serif"/>
              <a:cs typeface="Microsoft Sans Serif"/>
            </a:endParaRPr>
          </a:p>
          <a:p>
            <a:pPr marL="12697" marR="10157" algn="just">
              <a:lnSpc>
                <a:spcPts val="1190"/>
              </a:lnSpc>
              <a:spcBef>
                <a:spcPts val="10"/>
              </a:spcBef>
            </a:pP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usted.</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Gourmet</a:t>
            </a:r>
            <a:r>
              <a:rPr sz="1000" spc="-30" dirty="0">
                <a:solidFill>
                  <a:srgbClr val="57585B"/>
                </a:solidFill>
                <a:latin typeface="Microsoft Sans Serif"/>
                <a:cs typeface="Microsoft Sans Serif"/>
              </a:rPr>
              <a:t> Fuel</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spc="220" dirty="0">
                <a:solidFill>
                  <a:srgbClr val="57585B"/>
                </a:solidFill>
                <a:latin typeface="Microsoft Sans Serif"/>
                <a:cs typeface="Microsoft Sans Serif"/>
              </a:rPr>
              <a:t> </a:t>
            </a:r>
            <a:r>
              <a:rPr sz="1000" spc="-30" dirty="0">
                <a:solidFill>
                  <a:srgbClr val="57585B"/>
                </a:solidFill>
                <a:latin typeface="Microsoft Sans Serif"/>
                <a:cs typeface="Microsoft Sans Serif"/>
              </a:rPr>
              <a:t>únicas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empresas</a:t>
            </a:r>
            <a:r>
              <a:rPr sz="1000" spc="409"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09" dirty="0">
                <a:solidFill>
                  <a:srgbClr val="57585B"/>
                </a:solidFill>
                <a:latin typeface="Microsoft Sans Serif"/>
                <a:cs typeface="Microsoft Sans Serif"/>
              </a:rPr>
              <a:t> </a:t>
            </a:r>
            <a:r>
              <a:rPr sz="1000" spc="-30" dirty="0">
                <a:solidFill>
                  <a:srgbClr val="57585B"/>
                </a:solidFill>
                <a:latin typeface="Microsoft Sans Serif"/>
                <a:cs typeface="Microsoft Sans Serif"/>
              </a:rPr>
              <a:t>reparto</a:t>
            </a:r>
            <a:r>
              <a:rPr sz="1000" spc="409"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409"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alimentos</a:t>
            </a:r>
            <a:r>
              <a:rPr sz="1000" spc="40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409" dirty="0">
                <a:solidFill>
                  <a:srgbClr val="57585B"/>
                </a:solidFill>
                <a:latin typeface="Microsoft Sans Serif"/>
                <a:cs typeface="Microsoft Sans Serif"/>
              </a:rPr>
              <a:t> </a:t>
            </a:r>
            <a:r>
              <a:rPr sz="1000" spc="-30" dirty="0">
                <a:solidFill>
                  <a:srgbClr val="57585B"/>
                </a:solidFill>
                <a:latin typeface="Microsoft Sans Serif"/>
                <a:cs typeface="Microsoft Sans Serif"/>
              </a:rPr>
              <a:t>Irlanda</a:t>
            </a:r>
            <a:r>
              <a:rPr sz="1000" spc="409"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endParaRPr sz="1000">
              <a:latin typeface="Microsoft Sans Serif"/>
              <a:cs typeface="Microsoft Sans Serif"/>
            </a:endParaRPr>
          </a:p>
          <a:p>
            <a:pPr marL="12697" marR="6347" algn="just">
              <a:lnSpc>
                <a:spcPts val="1190"/>
              </a:lnSpc>
              <a:spcBef>
                <a:spcPts val="5"/>
              </a:spcBef>
            </a:pPr>
            <a:r>
              <a:rPr sz="1000" spc="-30" dirty="0">
                <a:solidFill>
                  <a:srgbClr val="57585B"/>
                </a:solidFill>
                <a:latin typeface="Microsoft Sans Serif"/>
                <a:cs typeface="Microsoft Sans Serif"/>
              </a:rPr>
              <a:t>cuenta con un equipo de </a:t>
            </a:r>
            <a:r>
              <a:rPr sz="1000" spc="-25" dirty="0">
                <a:solidFill>
                  <a:srgbClr val="57585B"/>
                </a:solidFill>
                <a:latin typeface="Microsoft Sans Serif"/>
                <a:cs typeface="Microsoft Sans Serif"/>
              </a:rPr>
              <a:t>nutricionistas </a:t>
            </a:r>
            <a:r>
              <a:rPr sz="1000" spc="-30" dirty="0">
                <a:solidFill>
                  <a:srgbClr val="57585B"/>
                </a:solidFill>
                <a:latin typeface="Microsoft Sans Serif"/>
                <a:cs typeface="Microsoft Sans Serif"/>
              </a:rPr>
              <a:t>cualificados para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asesorar</a:t>
            </a:r>
            <a:r>
              <a:rPr sz="1000" spc="481"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497" dirty="0">
                <a:solidFill>
                  <a:srgbClr val="57585B"/>
                </a:solidFill>
                <a:latin typeface="Microsoft Sans Serif"/>
                <a:cs typeface="Microsoft Sans Serif"/>
              </a:rPr>
              <a:t> </a:t>
            </a:r>
            <a:r>
              <a:rPr sz="1000" spc="-30" dirty="0">
                <a:solidFill>
                  <a:srgbClr val="57585B"/>
                </a:solidFill>
                <a:latin typeface="Microsoft Sans Serif"/>
                <a:cs typeface="Microsoft Sans Serif"/>
              </a:rPr>
              <a:t>guiar</a:t>
            </a:r>
            <a:r>
              <a:rPr sz="1000" spc="481"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51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spc="505" dirty="0">
                <a:solidFill>
                  <a:srgbClr val="57585B"/>
                </a:solidFill>
                <a:latin typeface="Microsoft Sans Serif"/>
                <a:cs typeface="Microsoft Sans Serif"/>
              </a:rPr>
              <a:t> </a:t>
            </a:r>
            <a:r>
              <a:rPr sz="1000" spc="-25" dirty="0">
                <a:solidFill>
                  <a:srgbClr val="57585B"/>
                </a:solidFill>
                <a:latin typeface="Microsoft Sans Serif"/>
                <a:cs typeface="Microsoft Sans Serif"/>
              </a:rPr>
              <a:t>clientes.</a:t>
            </a:r>
            <a:r>
              <a:rPr sz="1000" spc="487"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492" dirty="0">
                <a:solidFill>
                  <a:srgbClr val="57585B"/>
                </a:solidFill>
                <a:latin typeface="Microsoft Sans Serif"/>
                <a:cs typeface="Microsoft Sans Serif"/>
              </a:rPr>
              <a:t> </a:t>
            </a:r>
            <a:r>
              <a:rPr sz="1000" spc="-25" dirty="0">
                <a:solidFill>
                  <a:srgbClr val="57585B"/>
                </a:solidFill>
                <a:latin typeface="Microsoft Sans Serif"/>
                <a:cs typeface="Microsoft Sans Serif"/>
              </a:rPr>
              <a:t>facilitar</a:t>
            </a:r>
            <a:r>
              <a:rPr sz="1000" spc="481"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endParaRPr sz="1000">
              <a:latin typeface="Microsoft Sans Serif"/>
              <a:cs typeface="Microsoft Sans Serif"/>
            </a:endParaRPr>
          </a:p>
          <a:p>
            <a:pPr marL="12697" marR="8887" algn="just">
              <a:lnSpc>
                <a:spcPts val="1190"/>
              </a:lnSpc>
              <a:spcBef>
                <a:spcPts val="10"/>
              </a:spcBef>
            </a:pPr>
            <a:r>
              <a:rPr sz="1000" spc="-30" dirty="0">
                <a:solidFill>
                  <a:srgbClr val="57585B"/>
                </a:solidFill>
                <a:latin typeface="Microsoft Sans Serif"/>
                <a:cs typeface="Microsoft Sans Serif"/>
              </a:rPr>
              <a:t>alimentación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30" dirty="0">
                <a:solidFill>
                  <a:srgbClr val="57585B"/>
                </a:solidFill>
                <a:latin typeface="Microsoft Sans Serif"/>
                <a:cs typeface="Microsoft Sans Serif"/>
              </a:rPr>
              <a:t> saludable,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no</a:t>
            </a:r>
            <a:r>
              <a:rPr sz="1000" spc="-30" dirty="0">
                <a:solidFill>
                  <a:srgbClr val="57585B"/>
                </a:solidFill>
                <a:latin typeface="Microsoft Sans Serif"/>
                <a:cs typeface="Microsoft Sans Serif"/>
              </a:rPr>
              <a:t> solo</a:t>
            </a:r>
            <a:r>
              <a:rPr sz="1000" spc="204" dirty="0">
                <a:solidFill>
                  <a:srgbClr val="57585B"/>
                </a:solidFill>
                <a:latin typeface="Microsoft Sans Serif"/>
                <a:cs typeface="Microsoft Sans Serif"/>
              </a:rPr>
              <a:t> </a:t>
            </a:r>
            <a:r>
              <a:rPr sz="1000" spc="-30" dirty="0">
                <a:solidFill>
                  <a:srgbClr val="57585B"/>
                </a:solidFill>
                <a:latin typeface="Microsoft Sans Serif"/>
                <a:cs typeface="Microsoft Sans Serif"/>
              </a:rPr>
              <a:t>cubre</a:t>
            </a:r>
            <a:r>
              <a:rPr sz="1000" spc="20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cena,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sino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también</a:t>
            </a:r>
            <a:r>
              <a:rPr sz="1000" spc="-30" dirty="0">
                <a:solidFill>
                  <a:srgbClr val="57585B"/>
                </a:solidFill>
                <a:latin typeface="Microsoft Sans Serif"/>
                <a:cs typeface="Microsoft Sans Serif"/>
              </a:rPr>
              <a:t> 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desayuno,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almuerzo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los </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refrigerios.</a:t>
            </a:r>
            <a:r>
              <a:rPr sz="1000" spc="380" dirty="0">
                <a:solidFill>
                  <a:srgbClr val="57585B"/>
                </a:solidFill>
                <a:latin typeface="Microsoft Sans Serif"/>
                <a:cs typeface="Microsoft Sans Serif"/>
              </a:rPr>
              <a:t> </a:t>
            </a:r>
            <a:r>
              <a:rPr sz="1000" spc="-35" dirty="0">
                <a:solidFill>
                  <a:srgbClr val="57585B"/>
                </a:solidFill>
                <a:latin typeface="Microsoft Sans Serif"/>
                <a:cs typeface="Microsoft Sans Serif"/>
              </a:rPr>
              <a:t>Puede</a:t>
            </a:r>
            <a:r>
              <a:rPr sz="1000" spc="385" dirty="0">
                <a:solidFill>
                  <a:srgbClr val="57585B"/>
                </a:solidFill>
                <a:latin typeface="Microsoft Sans Serif"/>
                <a:cs typeface="Microsoft Sans Serif"/>
              </a:rPr>
              <a:t> </a:t>
            </a:r>
            <a:r>
              <a:rPr sz="1000" spc="-30" dirty="0">
                <a:solidFill>
                  <a:srgbClr val="57585B"/>
                </a:solidFill>
                <a:latin typeface="Microsoft Sans Serif"/>
                <a:cs typeface="Microsoft Sans Serif"/>
              </a:rPr>
              <a:t>personalizar</a:t>
            </a:r>
            <a:r>
              <a:rPr sz="1000" spc="38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38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suscripción</a:t>
            </a:r>
            <a:r>
              <a:rPr sz="1000" spc="38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38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endParaRPr sz="1000">
              <a:latin typeface="Microsoft Sans Serif"/>
              <a:cs typeface="Microsoft Sans Serif"/>
            </a:endParaRPr>
          </a:p>
          <a:p>
            <a:pPr marL="12697" marR="5077" algn="just">
              <a:lnSpc>
                <a:spcPts val="1190"/>
              </a:lnSpc>
              <a:spcBef>
                <a:spcPts val="5"/>
              </a:spcBef>
            </a:pPr>
            <a:r>
              <a:rPr sz="1000" spc="-30" dirty="0">
                <a:solidFill>
                  <a:srgbClr val="57585B"/>
                </a:solidFill>
                <a:latin typeface="Microsoft Sans Serif"/>
                <a:cs typeface="Microsoft Sans Serif"/>
              </a:rPr>
              <a:t>medida.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Las</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comidas</a:t>
            </a:r>
            <a:r>
              <a:rPr sz="1000" spc="-30" dirty="0">
                <a:solidFill>
                  <a:srgbClr val="57585B"/>
                </a:solidFill>
                <a:latin typeface="Microsoft Sans Serif"/>
                <a:cs typeface="Microsoft Sans Serif"/>
              </a:rPr>
              <a:t> se</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entregan</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0" dirty="0">
                <a:solidFill>
                  <a:srgbClr val="57585B"/>
                </a:solidFill>
                <a:latin typeface="Microsoft Sans Serif"/>
                <a:cs typeface="Microsoft Sans Serif"/>
              </a:rPr>
              <a:t> todo</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25" dirty="0">
                <a:solidFill>
                  <a:srgbClr val="57585B"/>
                </a:solidFill>
                <a:latin typeface="Microsoft Sans Serif"/>
                <a:cs typeface="Microsoft Sans Serif"/>
              </a:rPr>
              <a:t> </a:t>
            </a:r>
            <a:r>
              <a:rPr sz="1000" spc="-20" dirty="0">
                <a:solidFill>
                  <a:srgbClr val="57585B"/>
                </a:solidFill>
                <a:latin typeface="Microsoft Sans Serif"/>
                <a:cs typeface="Microsoft Sans Serif"/>
              </a:rPr>
              <a:t>país </a:t>
            </a:r>
            <a:r>
              <a:rPr sz="1000" spc="-15" dirty="0">
                <a:solidFill>
                  <a:srgbClr val="57585B"/>
                </a:solidFill>
                <a:latin typeface="Microsoft Sans Serif"/>
                <a:cs typeface="Microsoft Sans Serif"/>
              </a:rPr>
              <a:t> </a:t>
            </a:r>
            <a:r>
              <a:rPr sz="1000" spc="-35" dirty="0">
                <a:solidFill>
                  <a:srgbClr val="57585B"/>
                </a:solidFill>
                <a:latin typeface="Microsoft Sans Serif"/>
                <a:cs typeface="Microsoft Sans Serif"/>
              </a:rPr>
              <a:t>semanalmente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usted</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suscribe</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semanalmente.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Este</a:t>
            </a:r>
            <a:endParaRPr sz="1000">
              <a:latin typeface="Microsoft Sans Serif"/>
              <a:cs typeface="Microsoft Sans Serif"/>
            </a:endParaRPr>
          </a:p>
          <a:p>
            <a:pPr marL="12697" marR="12062" algn="just">
              <a:lnSpc>
                <a:spcPts val="1190"/>
              </a:lnSpc>
              <a:spcBef>
                <a:spcPts val="10"/>
              </a:spcBef>
            </a:pPr>
            <a:r>
              <a:rPr sz="1000" spc="-30" dirty="0">
                <a:solidFill>
                  <a:srgbClr val="57585B"/>
                </a:solidFill>
                <a:latin typeface="Microsoft Sans Serif"/>
                <a:cs typeface="Microsoft Sans Serif"/>
              </a:rPr>
              <a:t>sistema </a:t>
            </a:r>
            <a:r>
              <a:rPr sz="1000" spc="-35" dirty="0">
                <a:solidFill>
                  <a:srgbClr val="57585B"/>
                </a:solidFill>
                <a:latin typeface="Microsoft Sans Serif"/>
                <a:cs typeface="Microsoft Sans Serif"/>
              </a:rPr>
              <a:t>asegura</a:t>
            </a:r>
            <a:r>
              <a:rPr sz="1000" spc="-30" dirty="0">
                <a:solidFill>
                  <a:srgbClr val="57585B"/>
                </a:solidFill>
                <a:latin typeface="Microsoft Sans Serif"/>
                <a:cs typeface="Microsoft Sans Serif"/>
              </a:rPr>
              <a:t> resultados y </a:t>
            </a:r>
            <a:r>
              <a:rPr sz="1000" spc="-35" dirty="0">
                <a:solidFill>
                  <a:srgbClr val="57585B"/>
                </a:solidFill>
                <a:latin typeface="Microsoft Sans Serif"/>
                <a:cs typeface="Microsoft Sans Serif"/>
              </a:rPr>
              <a:t>promueve</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la </a:t>
            </a:r>
            <a:r>
              <a:rPr sz="1000" spc="-30" dirty="0">
                <a:solidFill>
                  <a:srgbClr val="57585B"/>
                </a:solidFill>
                <a:latin typeface="Microsoft Sans Serif"/>
                <a:cs typeface="Microsoft Sans Serif"/>
              </a:rPr>
              <a:t>salud y el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bienestar</a:t>
            </a:r>
            <a:r>
              <a:rPr sz="1000" spc="-1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su</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comunidad.</a:t>
            </a:r>
            <a:endParaRPr sz="1000">
              <a:latin typeface="Microsoft Sans Serif"/>
              <a:cs typeface="Microsoft Sans Serif"/>
            </a:endParaRPr>
          </a:p>
        </p:txBody>
      </p:sp>
      <p:sp>
        <p:nvSpPr>
          <p:cNvPr id="5" name="object 5"/>
          <p:cNvSpPr txBox="1"/>
          <p:nvPr/>
        </p:nvSpPr>
        <p:spPr>
          <a:xfrm>
            <a:off x="4099940" y="5645276"/>
            <a:ext cx="3011805" cy="517525"/>
          </a:xfrm>
          <a:prstGeom prst="rect">
            <a:avLst/>
          </a:prstGeom>
        </p:spPr>
        <p:txBody>
          <a:bodyPr vert="horz" wrap="square" lIns="0" tIns="12697" rIns="0" bIns="0" rtlCol="0">
            <a:spAutoFit/>
          </a:bodyPr>
          <a:lstStyle/>
          <a:p>
            <a:pPr marL="12697">
              <a:spcBef>
                <a:spcPts val="100"/>
              </a:spcBef>
            </a:pPr>
            <a:r>
              <a:rPr sz="1200" spc="-40" dirty="0">
                <a:solidFill>
                  <a:srgbClr val="004448"/>
                </a:solidFill>
                <a:latin typeface="Microsoft Sans Serif"/>
                <a:cs typeface="Microsoft Sans Serif"/>
              </a:rPr>
              <a:t>Requerimientos</a:t>
            </a:r>
            <a:r>
              <a:rPr sz="1200" spc="-20" dirty="0">
                <a:solidFill>
                  <a:srgbClr val="004448"/>
                </a:solidFill>
                <a:latin typeface="Microsoft Sans Serif"/>
                <a:cs typeface="Microsoft Sans Serif"/>
              </a:rPr>
              <a:t> </a:t>
            </a:r>
            <a:r>
              <a:rPr sz="1200" spc="-30" dirty="0">
                <a:solidFill>
                  <a:srgbClr val="004448"/>
                </a:solidFill>
                <a:latin typeface="Microsoft Sans Serif"/>
                <a:cs typeface="Microsoft Sans Serif"/>
              </a:rPr>
              <a:t>dietéticos</a:t>
            </a:r>
            <a:endParaRPr sz="1200">
              <a:latin typeface="Microsoft Sans Serif"/>
              <a:cs typeface="Microsoft Sans Serif"/>
            </a:endParaRPr>
          </a:p>
          <a:p>
            <a:pPr marL="13967" marR="5077">
              <a:lnSpc>
                <a:spcPts val="1190"/>
              </a:lnSpc>
              <a:spcBef>
                <a:spcPts val="90"/>
              </a:spcBef>
            </a:pPr>
            <a:r>
              <a:rPr sz="1000" spc="-35" dirty="0">
                <a:solidFill>
                  <a:srgbClr val="57585B"/>
                </a:solidFill>
                <a:latin typeface="Microsoft Sans Serif"/>
                <a:cs typeface="Microsoft Sans Serif"/>
              </a:rPr>
              <a:t>Todos</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los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planes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hechos</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medida,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por</a:t>
            </a:r>
            <a:r>
              <a:rPr sz="1000" spc="15" dirty="0">
                <a:solidFill>
                  <a:srgbClr val="57585B"/>
                </a:solidFill>
                <a:latin typeface="Microsoft Sans Serif"/>
                <a:cs typeface="Microsoft Sans Serif"/>
              </a:rPr>
              <a:t> </a:t>
            </a:r>
            <a:r>
              <a:rPr sz="1000" spc="-25" dirty="0">
                <a:solidFill>
                  <a:srgbClr val="57585B"/>
                </a:solidFill>
                <a:latin typeface="Microsoft Sans Serif"/>
                <a:cs typeface="Microsoft Sans Serif"/>
              </a:rPr>
              <a:t>lo</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 </a:t>
            </a:r>
            <a:r>
              <a:rPr sz="1000" spc="-250" dirty="0">
                <a:solidFill>
                  <a:srgbClr val="57585B"/>
                </a:solidFill>
                <a:latin typeface="Microsoft Sans Serif"/>
                <a:cs typeface="Microsoft Sans Serif"/>
              </a:rPr>
              <a:t> </a:t>
            </a:r>
            <a:r>
              <a:rPr sz="1000" spc="-30" dirty="0">
                <a:solidFill>
                  <a:srgbClr val="57585B"/>
                </a:solidFill>
                <a:latin typeface="Microsoft Sans Serif"/>
                <a:cs typeface="Microsoft Sans Serif"/>
              </a:rPr>
              <a:t>satisfacen</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todas</a:t>
            </a:r>
            <a:r>
              <a:rPr sz="1000" spc="-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las</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preferencias</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alimentarias.</a:t>
            </a:r>
            <a:endParaRPr sz="1000">
              <a:latin typeface="Microsoft Sans Serif"/>
              <a:cs typeface="Microsoft Sans Serif"/>
            </a:endParaRPr>
          </a:p>
        </p:txBody>
      </p:sp>
      <p:sp>
        <p:nvSpPr>
          <p:cNvPr id="6" name="object 6"/>
          <p:cNvSpPr txBox="1"/>
          <p:nvPr/>
        </p:nvSpPr>
        <p:spPr>
          <a:xfrm>
            <a:off x="4101468" y="6286880"/>
            <a:ext cx="3015615" cy="963930"/>
          </a:xfrm>
          <a:prstGeom prst="rect">
            <a:avLst/>
          </a:prstGeom>
        </p:spPr>
        <p:txBody>
          <a:bodyPr vert="horz" wrap="square" lIns="0" tIns="12697" rIns="0" bIns="0" rtlCol="0">
            <a:spAutoFit/>
          </a:bodyPr>
          <a:lstStyle/>
          <a:p>
            <a:pPr marL="12697">
              <a:lnSpc>
                <a:spcPts val="1422"/>
              </a:lnSpc>
              <a:spcBef>
                <a:spcPts val="100"/>
              </a:spcBef>
            </a:pPr>
            <a:r>
              <a:rPr sz="1200" spc="-5" dirty="0">
                <a:solidFill>
                  <a:srgbClr val="004448"/>
                </a:solidFill>
                <a:latin typeface="Microsoft Sans Serif"/>
                <a:cs typeface="Microsoft Sans Serif"/>
              </a:rPr>
              <a:t>Sostenible</a:t>
            </a:r>
            <a:endParaRPr sz="1200">
              <a:latin typeface="Microsoft Sans Serif"/>
              <a:cs typeface="Microsoft Sans Serif"/>
            </a:endParaRPr>
          </a:p>
          <a:p>
            <a:pPr marL="12697" algn="just">
              <a:lnSpc>
                <a:spcPts val="1185"/>
              </a:lnSpc>
            </a:pPr>
            <a:r>
              <a:rPr sz="1000" spc="-35" dirty="0">
                <a:solidFill>
                  <a:srgbClr val="57585B"/>
                </a:solidFill>
                <a:latin typeface="Microsoft Sans Serif"/>
                <a:cs typeface="Microsoft Sans Serif"/>
              </a:rPr>
              <a:t>Se</a:t>
            </a:r>
            <a:r>
              <a:rPr sz="1000" spc="65"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utilizan</a:t>
            </a:r>
            <a:r>
              <a:rPr sz="1000" spc="55" dirty="0">
                <a:solidFill>
                  <a:srgbClr val="57585B"/>
                </a:solidFill>
                <a:latin typeface="Microsoft Sans Serif"/>
                <a:cs typeface="Microsoft Sans Serif"/>
              </a:rPr>
              <a:t> </a:t>
            </a:r>
            <a:r>
              <a:rPr sz="1000" spc="-35" dirty="0">
                <a:solidFill>
                  <a:srgbClr val="57585B"/>
                </a:solidFill>
                <a:latin typeface="Microsoft Sans Serif"/>
                <a:cs typeface="Microsoft Sans Serif"/>
              </a:rPr>
              <a:t>bandejas</a:t>
            </a:r>
            <a:r>
              <a:rPr sz="1000" spc="7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65" dirty="0">
                <a:solidFill>
                  <a:srgbClr val="57585B"/>
                </a:solidFill>
                <a:latin typeface="Microsoft Sans Serif"/>
                <a:cs typeface="Microsoft Sans Serif"/>
              </a:rPr>
              <a:t> </a:t>
            </a:r>
            <a:r>
              <a:rPr sz="1000" spc="-30" dirty="0">
                <a:solidFill>
                  <a:srgbClr val="57585B"/>
                </a:solidFill>
                <a:latin typeface="Microsoft Sans Serif"/>
                <a:cs typeface="Microsoft Sans Serif"/>
              </a:rPr>
              <a:t>plástico</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PET1,</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el</a:t>
            </a:r>
            <a:r>
              <a:rPr sz="1000" spc="65" dirty="0">
                <a:solidFill>
                  <a:srgbClr val="57585B"/>
                </a:solidFill>
                <a:latin typeface="Microsoft Sans Serif"/>
                <a:cs typeface="Microsoft Sans Serif"/>
              </a:rPr>
              <a:t> </a:t>
            </a:r>
            <a:r>
              <a:rPr sz="1000" spc="-35" dirty="0">
                <a:solidFill>
                  <a:srgbClr val="57585B"/>
                </a:solidFill>
                <a:latin typeface="Microsoft Sans Serif"/>
                <a:cs typeface="Microsoft Sans Serif"/>
              </a:rPr>
              <a:t>embalaje</a:t>
            </a:r>
            <a:r>
              <a:rPr sz="1000" spc="60"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endParaRPr sz="1000">
              <a:latin typeface="Microsoft Sans Serif"/>
              <a:cs typeface="Microsoft Sans Serif"/>
            </a:endParaRPr>
          </a:p>
          <a:p>
            <a:pPr marL="12697" marR="5077" algn="just">
              <a:lnSpc>
                <a:spcPct val="99300"/>
              </a:lnSpc>
              <a:spcBef>
                <a:spcPts val="5"/>
              </a:spcBef>
            </a:pPr>
            <a:r>
              <a:rPr sz="1000" spc="-35" dirty="0">
                <a:solidFill>
                  <a:srgbClr val="57585B"/>
                </a:solidFill>
                <a:latin typeface="Microsoft Sans Serif"/>
                <a:cs typeface="Microsoft Sans Serif"/>
              </a:rPr>
              <a:t>menor </a:t>
            </a:r>
            <a:r>
              <a:rPr sz="1000" spc="-30" dirty="0">
                <a:solidFill>
                  <a:srgbClr val="57585B"/>
                </a:solidFill>
                <a:latin typeface="Microsoft Sans Serif"/>
                <a:cs typeface="Microsoft Sans Serif"/>
              </a:rPr>
              <a:t>huella </a:t>
            </a:r>
            <a:r>
              <a:rPr sz="1000" spc="-35" dirty="0">
                <a:solidFill>
                  <a:srgbClr val="57585B"/>
                </a:solidFill>
                <a:latin typeface="Microsoft Sans Serif"/>
                <a:cs typeface="Microsoft Sans Serif"/>
              </a:rPr>
              <a:t>de </a:t>
            </a:r>
            <a:r>
              <a:rPr sz="1000" spc="-30" dirty="0">
                <a:solidFill>
                  <a:srgbClr val="57585B"/>
                </a:solidFill>
                <a:latin typeface="Microsoft Sans Serif"/>
                <a:cs typeface="Microsoft Sans Serif"/>
              </a:rPr>
              <a:t>carbono para alimentos, </a:t>
            </a:r>
            <a:r>
              <a:rPr sz="1000" spc="-35" dirty="0">
                <a:solidFill>
                  <a:srgbClr val="57585B"/>
                </a:solidFill>
                <a:latin typeface="Microsoft Sans Serif"/>
                <a:cs typeface="Microsoft Sans Serif"/>
              </a:rPr>
              <a:t>que </a:t>
            </a:r>
            <a:r>
              <a:rPr sz="1000" spc="-30" dirty="0">
                <a:solidFill>
                  <a:srgbClr val="57585B"/>
                </a:solidFill>
                <a:latin typeface="Microsoft Sans Serif"/>
                <a:cs typeface="Microsoft Sans Serif"/>
              </a:rPr>
              <a:t>son aptas </a:t>
            </a:r>
            <a:r>
              <a:rPr sz="1000" spc="-25" dirty="0">
                <a:solidFill>
                  <a:srgbClr val="57585B"/>
                </a:solidFill>
                <a:latin typeface="Microsoft Sans Serif"/>
                <a:cs typeface="Microsoft Sans Serif"/>
              </a:rPr>
              <a:t> tanto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horno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como</a:t>
            </a:r>
            <a:r>
              <a:rPr sz="1000" spc="-30" dirty="0">
                <a:solidFill>
                  <a:srgbClr val="57585B"/>
                </a:solidFill>
                <a:latin typeface="Microsoft Sans Serif"/>
                <a:cs typeface="Microsoft Sans Serif"/>
              </a:rPr>
              <a:t> para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microondas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están </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fabricadas</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material</a:t>
            </a:r>
            <a:r>
              <a:rPr sz="1000" spc="-25" dirty="0">
                <a:solidFill>
                  <a:srgbClr val="57585B"/>
                </a:solidFill>
                <a:latin typeface="Microsoft Sans Serif"/>
                <a:cs typeface="Microsoft Sans Serif"/>
              </a:rPr>
              <a:t> reciclado</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r>
              <a:rPr sz="1000" spc="210" dirty="0">
                <a:solidFill>
                  <a:srgbClr val="57585B"/>
                </a:solidFill>
                <a:latin typeface="Microsoft Sans Serif"/>
                <a:cs typeface="Microsoft Sans Serif"/>
              </a:rPr>
              <a:t> </a:t>
            </a:r>
            <a:r>
              <a:rPr sz="1000" spc="-40" dirty="0">
                <a:solidFill>
                  <a:srgbClr val="57585B"/>
                </a:solidFill>
                <a:latin typeface="Microsoft Sans Serif"/>
                <a:cs typeface="Microsoft Sans Serif"/>
              </a:rPr>
              <a:t>100% </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reciclables.</a:t>
            </a:r>
            <a:endParaRPr sz="1000">
              <a:latin typeface="Microsoft Sans Serif"/>
              <a:cs typeface="Microsoft Sans Serif"/>
            </a:endParaRPr>
          </a:p>
        </p:txBody>
      </p:sp>
      <p:sp>
        <p:nvSpPr>
          <p:cNvPr id="7" name="object 7"/>
          <p:cNvSpPr txBox="1"/>
          <p:nvPr/>
        </p:nvSpPr>
        <p:spPr>
          <a:xfrm>
            <a:off x="4101465" y="7390259"/>
            <a:ext cx="3018790" cy="1416685"/>
          </a:xfrm>
          <a:prstGeom prst="rect">
            <a:avLst/>
          </a:prstGeom>
        </p:spPr>
        <p:txBody>
          <a:bodyPr vert="horz" wrap="square" lIns="0" tIns="12697" rIns="0" bIns="0" rtlCol="0">
            <a:spAutoFit/>
          </a:bodyPr>
          <a:lstStyle/>
          <a:p>
            <a:pPr marL="12697">
              <a:lnSpc>
                <a:spcPts val="1417"/>
              </a:lnSpc>
              <a:spcBef>
                <a:spcPts val="100"/>
              </a:spcBef>
            </a:pPr>
            <a:r>
              <a:rPr sz="1200" spc="-55" dirty="0">
                <a:solidFill>
                  <a:srgbClr val="004448"/>
                </a:solidFill>
                <a:latin typeface="Microsoft Sans Serif"/>
                <a:cs typeface="Microsoft Sans Serif"/>
              </a:rPr>
              <a:t>U</a:t>
            </a:r>
            <a:r>
              <a:rPr sz="1200" spc="-45" dirty="0">
                <a:solidFill>
                  <a:srgbClr val="004448"/>
                </a:solidFill>
                <a:latin typeface="Microsoft Sans Serif"/>
                <a:cs typeface="Microsoft Sans Serif"/>
              </a:rPr>
              <a:t>s</a:t>
            </a:r>
            <a:r>
              <a:rPr sz="1200" spc="-50" dirty="0">
                <a:solidFill>
                  <a:srgbClr val="004448"/>
                </a:solidFill>
                <a:latin typeface="Microsoft Sans Serif"/>
                <a:cs typeface="Microsoft Sans Serif"/>
              </a:rPr>
              <a:t>e</a:t>
            </a:r>
            <a:r>
              <a:rPr sz="1200" spc="-15" dirty="0">
                <a:solidFill>
                  <a:srgbClr val="004448"/>
                </a:solidFill>
                <a:latin typeface="Microsoft Sans Serif"/>
                <a:cs typeface="Microsoft Sans Serif"/>
              </a:rPr>
              <a:t> </a:t>
            </a:r>
            <a:r>
              <a:rPr sz="1200" spc="-35" dirty="0">
                <a:solidFill>
                  <a:srgbClr val="004448"/>
                </a:solidFill>
                <a:latin typeface="Microsoft Sans Serif"/>
                <a:cs typeface="Microsoft Sans Serif"/>
              </a:rPr>
              <a:t>of</a:t>
            </a:r>
            <a:r>
              <a:rPr sz="1200" spc="-70" dirty="0">
                <a:solidFill>
                  <a:srgbClr val="004448"/>
                </a:solidFill>
                <a:latin typeface="Microsoft Sans Serif"/>
                <a:cs typeface="Microsoft Sans Serif"/>
              </a:rPr>
              <a:t> </a:t>
            </a:r>
            <a:r>
              <a:rPr sz="1200" spc="-15" dirty="0">
                <a:solidFill>
                  <a:srgbClr val="004448"/>
                </a:solidFill>
                <a:latin typeface="Microsoft Sans Serif"/>
                <a:cs typeface="Microsoft Sans Serif"/>
              </a:rPr>
              <a:t>t</a:t>
            </a:r>
            <a:r>
              <a:rPr sz="1200" spc="-40" dirty="0">
                <a:solidFill>
                  <a:srgbClr val="004448"/>
                </a:solidFill>
                <a:latin typeface="Microsoft Sans Serif"/>
                <a:cs typeface="Microsoft Sans Serif"/>
              </a:rPr>
              <a:t>e</a:t>
            </a:r>
            <a:r>
              <a:rPr sz="1200" spc="-45" dirty="0">
                <a:solidFill>
                  <a:srgbClr val="004448"/>
                </a:solidFill>
                <a:latin typeface="Microsoft Sans Serif"/>
                <a:cs typeface="Microsoft Sans Serif"/>
              </a:rPr>
              <a:t>c</a:t>
            </a:r>
            <a:r>
              <a:rPr sz="1200" spc="-40" dirty="0">
                <a:solidFill>
                  <a:srgbClr val="004448"/>
                </a:solidFill>
                <a:latin typeface="Microsoft Sans Serif"/>
                <a:cs typeface="Microsoft Sans Serif"/>
              </a:rPr>
              <a:t>hnolog</a:t>
            </a:r>
            <a:r>
              <a:rPr sz="1200" spc="-45" dirty="0">
                <a:solidFill>
                  <a:srgbClr val="004448"/>
                </a:solidFill>
                <a:latin typeface="Microsoft Sans Serif"/>
                <a:cs typeface="Microsoft Sans Serif"/>
              </a:rPr>
              <a:t>y</a:t>
            </a:r>
            <a:endParaRPr sz="1200">
              <a:latin typeface="Microsoft Sans Serif"/>
              <a:cs typeface="Microsoft Sans Serif"/>
            </a:endParaRPr>
          </a:p>
          <a:p>
            <a:pPr marL="12697" marR="8887">
              <a:lnSpc>
                <a:spcPts val="1190"/>
              </a:lnSpc>
              <a:spcBef>
                <a:spcPts val="25"/>
              </a:spcBef>
            </a:pPr>
            <a:r>
              <a:rPr sz="1000" spc="-35" dirty="0">
                <a:solidFill>
                  <a:srgbClr val="57585B"/>
                </a:solidFill>
                <a:latin typeface="Microsoft Sans Serif"/>
                <a:cs typeface="Microsoft Sans Serif"/>
              </a:rPr>
              <a:t>Su</a:t>
            </a:r>
            <a:r>
              <a:rPr sz="1000" spc="190" dirty="0">
                <a:solidFill>
                  <a:srgbClr val="57585B"/>
                </a:solidFill>
                <a:latin typeface="Microsoft Sans Serif"/>
                <a:cs typeface="Microsoft Sans Serif"/>
              </a:rPr>
              <a:t> </a:t>
            </a:r>
            <a:r>
              <a:rPr sz="1000" spc="-20" dirty="0">
                <a:solidFill>
                  <a:srgbClr val="57585B"/>
                </a:solidFill>
                <a:latin typeface="Microsoft Sans Serif"/>
                <a:cs typeface="Microsoft Sans Serif"/>
              </a:rPr>
              <a:t>sitio</a:t>
            </a:r>
            <a:r>
              <a:rPr sz="1000" spc="195" dirty="0">
                <a:solidFill>
                  <a:srgbClr val="57585B"/>
                </a:solidFill>
                <a:latin typeface="Microsoft Sans Serif"/>
                <a:cs typeface="Microsoft Sans Serif"/>
              </a:rPr>
              <a:t> </a:t>
            </a:r>
            <a:r>
              <a:rPr sz="1000" spc="-40" dirty="0">
                <a:solidFill>
                  <a:srgbClr val="57585B"/>
                </a:solidFill>
                <a:latin typeface="Microsoft Sans Serif"/>
                <a:cs typeface="Microsoft Sans Serif"/>
              </a:rPr>
              <a:t>web</a:t>
            </a:r>
            <a:r>
              <a:rPr sz="1000" spc="-30" dirty="0">
                <a:solidFill>
                  <a:srgbClr val="57585B"/>
                </a:solidFill>
                <a:latin typeface="Microsoft Sans Serif"/>
                <a:cs typeface="Microsoft Sans Serif"/>
              </a:rPr>
              <a:t> </a:t>
            </a:r>
            <a:r>
              <a:rPr sz="1000" spc="-25" dirty="0">
                <a:solidFill>
                  <a:srgbClr val="57585B"/>
                </a:solidFill>
                <a:latin typeface="Microsoft Sans Serif"/>
                <a:cs typeface="Microsoft Sans Serif"/>
              </a:rPr>
              <a:t>utiliza</a:t>
            </a:r>
            <a:r>
              <a:rPr sz="1000" spc="17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195" dirty="0">
                <a:solidFill>
                  <a:srgbClr val="57585B"/>
                </a:solidFill>
                <a:latin typeface="Microsoft Sans Serif"/>
                <a:cs typeface="Microsoft Sans Serif"/>
              </a:rPr>
              <a:t> </a:t>
            </a:r>
            <a:r>
              <a:rPr sz="1000" spc="-25" dirty="0">
                <a:solidFill>
                  <a:srgbClr val="57585B"/>
                </a:solidFill>
                <a:latin typeface="Microsoft Sans Serif"/>
                <a:cs typeface="Microsoft Sans Serif"/>
              </a:rPr>
              <a:t>tecnología</a:t>
            </a:r>
            <a:r>
              <a:rPr sz="1000" spc="190" dirty="0">
                <a:solidFill>
                  <a:srgbClr val="57585B"/>
                </a:solidFill>
                <a:latin typeface="Microsoft Sans Serif"/>
                <a:cs typeface="Microsoft Sans Serif"/>
              </a:rPr>
              <a:t> </a:t>
            </a:r>
            <a:r>
              <a:rPr sz="1000" spc="-30" dirty="0">
                <a:solidFill>
                  <a:srgbClr val="57585B"/>
                </a:solidFill>
                <a:latin typeface="Microsoft Sans Serif"/>
                <a:cs typeface="Microsoft Sans Serif"/>
              </a:rPr>
              <a:t>pionera</a:t>
            </a:r>
            <a:r>
              <a:rPr sz="1000" spc="195" dirty="0">
                <a:solidFill>
                  <a:srgbClr val="57585B"/>
                </a:solidFill>
                <a:latin typeface="Microsoft Sans Serif"/>
                <a:cs typeface="Microsoft Sans Serif"/>
              </a:rPr>
              <a:t> </a:t>
            </a:r>
            <a:r>
              <a:rPr sz="1000" spc="-30" dirty="0">
                <a:solidFill>
                  <a:srgbClr val="57585B"/>
                </a:solidFill>
                <a:latin typeface="Microsoft Sans Serif"/>
                <a:cs typeface="Microsoft Sans Serif"/>
              </a:rPr>
              <a:t>FuelWizard, </a:t>
            </a:r>
            <a:r>
              <a:rPr sz="1000" spc="-254" dirty="0">
                <a:solidFill>
                  <a:srgbClr val="57585B"/>
                </a:solidFill>
                <a:latin typeface="Microsoft Sans Serif"/>
                <a:cs typeface="Microsoft Sans Serif"/>
              </a:rPr>
              <a:t> </a:t>
            </a:r>
            <a:r>
              <a:rPr sz="1000" spc="-35" dirty="0">
                <a:solidFill>
                  <a:srgbClr val="57585B"/>
                </a:solidFill>
                <a:latin typeface="Microsoft Sans Serif"/>
                <a:cs typeface="Microsoft Sans Serif"/>
              </a:rPr>
              <a:t>que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proporciona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una</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imagen</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completa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nutrientes</a:t>
            </a:r>
            <a:endParaRPr sz="1000">
              <a:latin typeface="Microsoft Sans Serif"/>
              <a:cs typeface="Microsoft Sans Serif"/>
            </a:endParaRPr>
          </a:p>
          <a:p>
            <a:pPr marL="12697" marR="8252">
              <a:lnSpc>
                <a:spcPts val="1190"/>
              </a:lnSpc>
              <a:spcBef>
                <a:spcPts val="15"/>
              </a:spcBef>
            </a:pPr>
            <a:r>
              <a:rPr sz="1000" spc="-35" dirty="0">
                <a:solidFill>
                  <a:srgbClr val="57585B"/>
                </a:solidFill>
                <a:latin typeface="Microsoft Sans Serif"/>
                <a:cs typeface="Microsoft Sans Serif"/>
              </a:rPr>
              <a:t>que</a:t>
            </a:r>
            <a:r>
              <a:rPr sz="1000" spc="-30" dirty="0">
                <a:solidFill>
                  <a:srgbClr val="57585B"/>
                </a:solidFill>
                <a:latin typeface="Microsoft Sans Serif"/>
                <a:cs typeface="Microsoft Sans Serif"/>
              </a:rPr>
              <a:t> está</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comiendo.</a:t>
            </a:r>
            <a:r>
              <a:rPr sz="1000" spc="-25" dirty="0">
                <a:solidFill>
                  <a:srgbClr val="57585B"/>
                </a:solidFill>
                <a:latin typeface="Microsoft Sans Serif"/>
                <a:cs typeface="Microsoft Sans Serif"/>
              </a:rPr>
              <a:t> </a:t>
            </a:r>
            <a:r>
              <a:rPr sz="1000" spc="-35" dirty="0">
                <a:solidFill>
                  <a:srgbClr val="57585B"/>
                </a:solidFill>
                <a:latin typeface="Microsoft Sans Serif"/>
                <a:cs typeface="Microsoft Sans Serif"/>
              </a:rPr>
              <a:t>Tienes</a:t>
            </a:r>
            <a:r>
              <a:rPr sz="1000" spc="-30" dirty="0">
                <a:solidFill>
                  <a:srgbClr val="57585B"/>
                </a:solidFill>
                <a:latin typeface="Microsoft Sans Serif"/>
                <a:cs typeface="Microsoft Sans Serif"/>
              </a:rPr>
              <a:t> todos</a:t>
            </a:r>
            <a:r>
              <a:rPr sz="1000" spc="-25" dirty="0">
                <a:solidFill>
                  <a:srgbClr val="57585B"/>
                </a:solidFill>
                <a:latin typeface="Microsoft Sans Serif"/>
                <a:cs typeface="Microsoft Sans Serif"/>
              </a:rPr>
              <a:t> los</a:t>
            </a:r>
            <a:r>
              <a:rPr sz="1000" spc="-20" dirty="0">
                <a:solidFill>
                  <a:srgbClr val="57585B"/>
                </a:solidFill>
                <a:latin typeface="Microsoft Sans Serif"/>
                <a:cs typeface="Microsoft Sans Serif"/>
              </a:rPr>
              <a:t> </a:t>
            </a:r>
            <a:r>
              <a:rPr sz="1000" spc="-35" dirty="0">
                <a:solidFill>
                  <a:srgbClr val="57585B"/>
                </a:solidFill>
                <a:latin typeface="Microsoft Sans Serif"/>
                <a:cs typeface="Microsoft Sans Serif"/>
              </a:rPr>
              <a:t>macro</a:t>
            </a:r>
            <a:r>
              <a:rPr sz="1000" spc="-30" dirty="0">
                <a:solidFill>
                  <a:srgbClr val="57585B"/>
                </a:solidFill>
                <a:latin typeface="Microsoft Sans Serif"/>
                <a:cs typeface="Microsoft Sans Serif"/>
              </a:rPr>
              <a:t> y </a:t>
            </a:r>
            <a:r>
              <a:rPr sz="1000" spc="-254" dirty="0">
                <a:solidFill>
                  <a:srgbClr val="57585B"/>
                </a:solidFill>
                <a:latin typeface="Microsoft Sans Serif"/>
                <a:cs typeface="Microsoft Sans Serif"/>
              </a:rPr>
              <a:t> </a:t>
            </a:r>
            <a:r>
              <a:rPr sz="1000" spc="-25" dirty="0">
                <a:solidFill>
                  <a:srgbClr val="57585B"/>
                </a:solidFill>
                <a:latin typeface="Microsoft Sans Serif"/>
                <a:cs typeface="Microsoft Sans Serif"/>
              </a:rPr>
              <a:t>micronutrientes,</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cuáles</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son</a:t>
            </a:r>
            <a:r>
              <a:rPr sz="1000" spc="160" dirty="0">
                <a:solidFill>
                  <a:srgbClr val="57585B"/>
                </a:solidFill>
                <a:latin typeface="Microsoft Sans Serif"/>
                <a:cs typeface="Microsoft Sans Serif"/>
              </a:rPr>
              <a:t> </a:t>
            </a:r>
            <a:r>
              <a:rPr sz="1000" spc="-30" dirty="0">
                <a:solidFill>
                  <a:srgbClr val="57585B"/>
                </a:solidFill>
                <a:latin typeface="Microsoft Sans Serif"/>
                <a:cs typeface="Microsoft Sans Serif"/>
              </a:rPr>
              <a:t>sus</a:t>
            </a:r>
            <a:r>
              <a:rPr sz="1000" spc="180" dirty="0">
                <a:solidFill>
                  <a:srgbClr val="57585B"/>
                </a:solidFill>
                <a:latin typeface="Microsoft Sans Serif"/>
                <a:cs typeface="Microsoft Sans Serif"/>
              </a:rPr>
              <a:t> </a:t>
            </a:r>
            <a:r>
              <a:rPr sz="1000" spc="-30" dirty="0">
                <a:solidFill>
                  <a:srgbClr val="57585B"/>
                </a:solidFill>
                <a:latin typeface="Microsoft Sans Serif"/>
                <a:cs typeface="Microsoft Sans Serif"/>
              </a:rPr>
              <a:t>beneficios</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75" dirty="0">
                <a:solidFill>
                  <a:srgbClr val="57585B"/>
                </a:solidFill>
                <a:latin typeface="Microsoft Sans Serif"/>
                <a:cs typeface="Microsoft Sans Serif"/>
              </a:rPr>
              <a:t> </a:t>
            </a:r>
            <a:r>
              <a:rPr sz="1000" spc="-35" dirty="0">
                <a:solidFill>
                  <a:srgbClr val="57585B"/>
                </a:solidFill>
                <a:latin typeface="Microsoft Sans Serif"/>
                <a:cs typeface="Microsoft Sans Serif"/>
              </a:rPr>
              <a:t>sabes</a:t>
            </a:r>
            <a:r>
              <a:rPr sz="1000" spc="175" dirty="0">
                <a:solidFill>
                  <a:srgbClr val="57585B"/>
                </a:solidFill>
                <a:latin typeface="Microsoft Sans Serif"/>
                <a:cs typeface="Microsoft Sans Serif"/>
              </a:rPr>
              <a:t> </a:t>
            </a:r>
            <a:r>
              <a:rPr sz="1000" spc="-30" dirty="0">
                <a:solidFill>
                  <a:srgbClr val="57585B"/>
                </a:solidFill>
                <a:latin typeface="Microsoft Sans Serif"/>
                <a:cs typeface="Microsoft Sans Serif"/>
              </a:rPr>
              <a:t>si</a:t>
            </a:r>
            <a:endParaRPr sz="1000">
              <a:latin typeface="Microsoft Sans Serif"/>
              <a:cs typeface="Microsoft Sans Serif"/>
            </a:endParaRPr>
          </a:p>
          <a:p>
            <a:pPr marL="12697" marR="5077">
              <a:lnSpc>
                <a:spcPts val="1190"/>
              </a:lnSpc>
              <a:spcBef>
                <a:spcPts val="5"/>
              </a:spcBef>
            </a:pPr>
            <a:r>
              <a:rPr sz="1000" spc="-30" dirty="0">
                <a:solidFill>
                  <a:srgbClr val="57585B"/>
                </a:solidFill>
                <a:latin typeface="Microsoft Sans Serif"/>
                <a:cs typeface="Microsoft Sans Serif"/>
              </a:rPr>
              <a:t>estás</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alcanzando</a:t>
            </a:r>
            <a:r>
              <a:rPr sz="1000" spc="15" dirty="0">
                <a:solidFill>
                  <a:srgbClr val="57585B"/>
                </a:solidFill>
                <a:latin typeface="Microsoft Sans Serif"/>
                <a:cs typeface="Microsoft Sans Serif"/>
              </a:rPr>
              <a:t> </a:t>
            </a:r>
            <a:r>
              <a:rPr sz="1000" spc="-30" dirty="0">
                <a:solidFill>
                  <a:srgbClr val="57585B"/>
                </a:solidFill>
                <a:latin typeface="Microsoft Sans Serif"/>
                <a:cs typeface="Microsoft Sans Serif"/>
              </a:rPr>
              <a:t>tus</a:t>
            </a:r>
            <a:r>
              <a:rPr sz="1000" spc="20" dirty="0">
                <a:solidFill>
                  <a:srgbClr val="57585B"/>
                </a:solidFill>
                <a:latin typeface="Microsoft Sans Serif"/>
                <a:cs typeface="Microsoft Sans Serif"/>
              </a:rPr>
              <a:t> </a:t>
            </a:r>
            <a:r>
              <a:rPr sz="1000" spc="-25" dirty="0">
                <a:solidFill>
                  <a:srgbClr val="57585B"/>
                </a:solidFill>
                <a:latin typeface="Microsoft Sans Serif"/>
                <a:cs typeface="Microsoft Sans Serif"/>
              </a:rPr>
              <a:t>objetivos</a:t>
            </a:r>
            <a:r>
              <a:rPr sz="1000" spc="10" dirty="0">
                <a:solidFill>
                  <a:srgbClr val="57585B"/>
                </a:solidFill>
                <a:latin typeface="Microsoft Sans Serif"/>
                <a:cs typeface="Microsoft Sans Serif"/>
              </a:rPr>
              <a:t> </a:t>
            </a:r>
            <a:r>
              <a:rPr sz="1000" spc="-25" dirty="0">
                <a:solidFill>
                  <a:srgbClr val="57585B"/>
                </a:solidFill>
                <a:latin typeface="Microsoft Sans Serif"/>
                <a:cs typeface="Microsoft Sans Serif"/>
              </a:rPr>
              <a:t>diarios.</a:t>
            </a:r>
            <a:r>
              <a:rPr sz="1000" spc="5" dirty="0">
                <a:solidFill>
                  <a:srgbClr val="57585B"/>
                </a:solidFill>
                <a:latin typeface="Microsoft Sans Serif"/>
                <a:cs typeface="Microsoft Sans Serif"/>
              </a:rPr>
              <a:t> </a:t>
            </a:r>
            <a:r>
              <a:rPr sz="1000" spc="-35" dirty="0">
                <a:solidFill>
                  <a:srgbClr val="57585B"/>
                </a:solidFill>
                <a:latin typeface="Microsoft Sans Serif"/>
                <a:cs typeface="Microsoft Sans Serif"/>
              </a:rPr>
              <a:t>Todos</a:t>
            </a:r>
            <a:r>
              <a:rPr sz="1000" spc="30" dirty="0">
                <a:solidFill>
                  <a:srgbClr val="57585B"/>
                </a:solidFill>
                <a:latin typeface="Microsoft Sans Serif"/>
                <a:cs typeface="Microsoft Sans Serif"/>
              </a:rPr>
              <a:t> </a:t>
            </a:r>
            <a:r>
              <a:rPr sz="1000" spc="-30" dirty="0">
                <a:solidFill>
                  <a:srgbClr val="57585B"/>
                </a:solidFill>
                <a:latin typeface="Microsoft Sans Serif"/>
                <a:cs typeface="Microsoft Sans Serif"/>
              </a:rPr>
              <a:t>los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pedidos</a:t>
            </a:r>
            <a:r>
              <a:rPr sz="1000" spc="11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125" dirty="0">
                <a:solidFill>
                  <a:srgbClr val="57585B"/>
                </a:solidFill>
                <a:latin typeface="Microsoft Sans Serif"/>
                <a:cs typeface="Microsoft Sans Serif"/>
              </a:rPr>
              <a:t> </a:t>
            </a:r>
            <a:r>
              <a:rPr sz="1000" spc="-30" dirty="0">
                <a:solidFill>
                  <a:srgbClr val="57585B"/>
                </a:solidFill>
                <a:latin typeface="Microsoft Sans Serif"/>
                <a:cs typeface="Microsoft Sans Serif"/>
              </a:rPr>
              <a:t>realizan</a:t>
            </a:r>
            <a:r>
              <a:rPr sz="1000" spc="130" dirty="0">
                <a:solidFill>
                  <a:srgbClr val="57585B"/>
                </a:solidFill>
                <a:latin typeface="Microsoft Sans Serif"/>
                <a:cs typeface="Microsoft Sans Serif"/>
              </a:rPr>
              <a:t> </a:t>
            </a:r>
            <a:r>
              <a:rPr sz="1000" spc="-30" dirty="0">
                <a:solidFill>
                  <a:srgbClr val="57585B"/>
                </a:solidFill>
                <a:latin typeface="Microsoft Sans Serif"/>
                <a:cs typeface="Microsoft Sans Serif"/>
              </a:rPr>
              <a:t>online</a:t>
            </a:r>
            <a:r>
              <a:rPr sz="1000" spc="120" dirty="0">
                <a:solidFill>
                  <a:srgbClr val="57585B"/>
                </a:solidFill>
                <a:latin typeface="Microsoft Sans Serif"/>
                <a:cs typeface="Microsoft Sans Serif"/>
              </a:rPr>
              <a:t> </a:t>
            </a:r>
            <a:r>
              <a:rPr sz="1000" spc="-35" dirty="0">
                <a:solidFill>
                  <a:srgbClr val="57585B"/>
                </a:solidFill>
                <a:latin typeface="Microsoft Sans Serif"/>
                <a:cs typeface="Microsoft Sans Serif"/>
              </a:rPr>
              <a:t>a</a:t>
            </a:r>
            <a:r>
              <a:rPr sz="1000" spc="114" dirty="0">
                <a:solidFill>
                  <a:srgbClr val="57585B"/>
                </a:solidFill>
                <a:latin typeface="Microsoft Sans Serif"/>
                <a:cs typeface="Microsoft Sans Serif"/>
              </a:rPr>
              <a:t> </a:t>
            </a:r>
            <a:r>
              <a:rPr sz="1000" spc="-30" dirty="0">
                <a:solidFill>
                  <a:srgbClr val="57585B"/>
                </a:solidFill>
                <a:latin typeface="Microsoft Sans Serif"/>
                <a:cs typeface="Microsoft Sans Serif"/>
              </a:rPr>
              <a:t>través</a:t>
            </a:r>
            <a:r>
              <a:rPr sz="1000" spc="130" dirty="0">
                <a:solidFill>
                  <a:srgbClr val="57585B"/>
                </a:solidFill>
                <a:latin typeface="Microsoft Sans Serif"/>
                <a:cs typeface="Microsoft Sans Serif"/>
              </a:rPr>
              <a:t> </a:t>
            </a:r>
            <a:r>
              <a:rPr sz="1000" spc="-35" dirty="0">
                <a:solidFill>
                  <a:srgbClr val="57585B"/>
                </a:solidFill>
                <a:latin typeface="Microsoft Sans Serif"/>
                <a:cs typeface="Microsoft Sans Serif"/>
              </a:rPr>
              <a:t>del</a:t>
            </a:r>
            <a:r>
              <a:rPr sz="1000" spc="114" dirty="0">
                <a:solidFill>
                  <a:srgbClr val="57585B"/>
                </a:solidFill>
                <a:latin typeface="Microsoft Sans Serif"/>
                <a:cs typeface="Microsoft Sans Serif"/>
              </a:rPr>
              <a:t> </a:t>
            </a:r>
            <a:r>
              <a:rPr sz="1000" spc="-25" dirty="0">
                <a:solidFill>
                  <a:srgbClr val="57585B"/>
                </a:solidFill>
                <a:latin typeface="Microsoft Sans Serif"/>
                <a:cs typeface="Microsoft Sans Serif"/>
              </a:rPr>
              <a:t>sitio</a:t>
            </a:r>
            <a:r>
              <a:rPr sz="1000" spc="120" dirty="0">
                <a:solidFill>
                  <a:srgbClr val="57585B"/>
                </a:solidFill>
                <a:latin typeface="Microsoft Sans Serif"/>
                <a:cs typeface="Microsoft Sans Serif"/>
              </a:rPr>
              <a:t> </a:t>
            </a:r>
            <a:r>
              <a:rPr sz="1000" spc="-40" dirty="0">
                <a:solidFill>
                  <a:srgbClr val="57585B"/>
                </a:solidFill>
                <a:latin typeface="Microsoft Sans Serif"/>
                <a:cs typeface="Microsoft Sans Serif"/>
              </a:rPr>
              <a:t>web</a:t>
            </a:r>
            <a:r>
              <a:rPr sz="1000" spc="125" dirty="0">
                <a:solidFill>
                  <a:srgbClr val="57585B"/>
                </a:solidFill>
                <a:latin typeface="Microsoft Sans Serif"/>
                <a:cs typeface="Microsoft Sans Serif"/>
              </a:rPr>
              <a:t> </a:t>
            </a:r>
            <a:r>
              <a:rPr sz="1000" spc="-35" dirty="0">
                <a:solidFill>
                  <a:srgbClr val="57585B"/>
                </a:solidFill>
                <a:latin typeface="Microsoft Sans Serif"/>
                <a:cs typeface="Microsoft Sans Serif"/>
              </a:rPr>
              <a:t>de</a:t>
            </a:r>
            <a:r>
              <a:rPr sz="1000" spc="114"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endParaRPr sz="1000">
              <a:latin typeface="Microsoft Sans Serif"/>
              <a:cs typeface="Microsoft Sans Serif"/>
            </a:endParaRPr>
          </a:p>
          <a:p>
            <a:pPr marL="12697" marR="8252">
              <a:lnSpc>
                <a:spcPts val="1190"/>
              </a:lnSpc>
              <a:spcBef>
                <a:spcPts val="10"/>
              </a:spcBef>
            </a:pPr>
            <a:r>
              <a:rPr sz="1000" spc="-35" dirty="0">
                <a:solidFill>
                  <a:srgbClr val="57585B"/>
                </a:solidFill>
                <a:latin typeface="Microsoft Sans Serif"/>
                <a:cs typeface="Microsoft Sans Serif"/>
              </a:rPr>
              <a:t>empresa</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35" dirty="0">
                <a:solidFill>
                  <a:srgbClr val="57585B"/>
                </a:solidFill>
                <a:latin typeface="Microsoft Sans Serif"/>
                <a:cs typeface="Microsoft Sans Serif"/>
              </a:rPr>
              <a:t> </a:t>
            </a:r>
            <a:r>
              <a:rPr sz="1000" spc="-25" dirty="0">
                <a:solidFill>
                  <a:srgbClr val="57585B"/>
                </a:solidFill>
                <a:latin typeface="Microsoft Sans Serif"/>
                <a:cs typeface="Microsoft Sans Serif"/>
              </a:rPr>
              <a:t>la</a:t>
            </a:r>
            <a:r>
              <a:rPr sz="1000" spc="25" dirty="0">
                <a:solidFill>
                  <a:srgbClr val="57585B"/>
                </a:solidFill>
                <a:latin typeface="Microsoft Sans Serif"/>
                <a:cs typeface="Microsoft Sans Serif"/>
              </a:rPr>
              <a:t> </a:t>
            </a:r>
            <a:r>
              <a:rPr sz="1000" spc="-30" dirty="0">
                <a:solidFill>
                  <a:srgbClr val="57585B"/>
                </a:solidFill>
                <a:latin typeface="Microsoft Sans Serif"/>
                <a:cs typeface="Microsoft Sans Serif"/>
              </a:rPr>
              <a:t>entrega</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se</a:t>
            </a:r>
            <a:r>
              <a:rPr sz="1000" spc="2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organiza</a:t>
            </a:r>
            <a:r>
              <a:rPr sz="1000" spc="30" dirty="0">
                <a:solidFill>
                  <a:srgbClr val="57585B"/>
                </a:solidFill>
                <a:latin typeface="Microsoft Sans Serif"/>
                <a:cs typeface="Microsoft Sans Serif"/>
              </a:rPr>
              <a:t> </a:t>
            </a:r>
            <a:r>
              <a:rPr sz="1000" spc="-35" dirty="0">
                <a:solidFill>
                  <a:srgbClr val="57585B"/>
                </a:solidFill>
                <a:latin typeface="Microsoft Sans Serif"/>
                <a:cs typeface="Microsoft Sans Serif"/>
              </a:rPr>
              <a:t>en</a:t>
            </a:r>
            <a:r>
              <a:rPr sz="1000" spc="35" dirty="0">
                <a:solidFill>
                  <a:srgbClr val="57585B"/>
                </a:solidFill>
                <a:latin typeface="Microsoft Sans Serif"/>
                <a:cs typeface="Microsoft Sans Serif"/>
              </a:rPr>
              <a:t> </a:t>
            </a:r>
            <a:r>
              <a:rPr sz="1000" spc="-30" dirty="0">
                <a:solidFill>
                  <a:srgbClr val="57585B"/>
                </a:solidFill>
                <a:latin typeface="Microsoft Sans Serif"/>
                <a:cs typeface="Microsoft Sans Serif"/>
              </a:rPr>
              <a:t>consecuencia. </a:t>
            </a:r>
            <a:r>
              <a:rPr sz="1000" spc="-254" dirty="0">
                <a:solidFill>
                  <a:srgbClr val="57585B"/>
                </a:solidFill>
                <a:latin typeface="Microsoft Sans Serif"/>
                <a:cs typeface="Microsoft Sans Serif"/>
              </a:rPr>
              <a:t> </a:t>
            </a:r>
            <a:r>
              <a:rPr sz="1000" spc="-30" dirty="0">
                <a:solidFill>
                  <a:srgbClr val="57585B"/>
                </a:solidFill>
                <a:latin typeface="Microsoft Sans Serif"/>
                <a:cs typeface="Microsoft Sans Serif"/>
              </a:rPr>
              <a:t>Huerto</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a:t>
            </a:r>
            <a:r>
              <a:rPr sz="1000" dirty="0">
                <a:solidFill>
                  <a:srgbClr val="57585B"/>
                </a:solidFill>
                <a:latin typeface="Microsoft Sans Serif"/>
                <a:cs typeface="Microsoft Sans Serif"/>
              </a:rPr>
              <a:t> </a:t>
            </a:r>
            <a:r>
              <a:rPr sz="1000" spc="-35" dirty="0">
                <a:solidFill>
                  <a:srgbClr val="57585B"/>
                </a:solidFill>
                <a:latin typeface="Microsoft Sans Serif"/>
                <a:cs typeface="Microsoft Sans Serif"/>
              </a:rPr>
              <a:t>roghan</a:t>
            </a:r>
            <a:r>
              <a:rPr sz="1000" spc="-5" dirty="0">
                <a:solidFill>
                  <a:srgbClr val="57585B"/>
                </a:solidFill>
                <a:latin typeface="Microsoft Sans Serif"/>
                <a:cs typeface="Microsoft Sans Serif"/>
              </a:rPr>
              <a:t> </a:t>
            </a:r>
            <a:r>
              <a:rPr sz="1000" spc="-30" dirty="0">
                <a:solidFill>
                  <a:srgbClr val="57585B"/>
                </a:solidFill>
                <a:latin typeface="Microsoft Sans Serif"/>
                <a:cs typeface="Microsoft Sans Serif"/>
              </a:rPr>
              <a:t>y</a:t>
            </a:r>
            <a:r>
              <a:rPr sz="1000" spc="10" dirty="0">
                <a:solidFill>
                  <a:srgbClr val="57585B"/>
                </a:solidFill>
                <a:latin typeface="Microsoft Sans Serif"/>
                <a:cs typeface="Microsoft Sans Serif"/>
              </a:rPr>
              <a:t> </a:t>
            </a:r>
            <a:r>
              <a:rPr sz="1000" spc="-30" dirty="0">
                <a:solidFill>
                  <a:srgbClr val="57585B"/>
                </a:solidFill>
                <a:latin typeface="Microsoft Sans Serif"/>
                <a:cs typeface="Microsoft Sans Serif"/>
              </a:rPr>
              <a:t>Huerto</a:t>
            </a:r>
            <a:r>
              <a:rPr sz="1000" dirty="0">
                <a:solidFill>
                  <a:srgbClr val="57585B"/>
                </a:solidFill>
                <a:latin typeface="Microsoft Sans Serif"/>
                <a:cs typeface="Microsoft Sans Serif"/>
              </a:rPr>
              <a:t> </a:t>
            </a:r>
            <a:r>
              <a:rPr sz="1000" spc="-30" dirty="0">
                <a:solidFill>
                  <a:srgbClr val="57585B"/>
                </a:solidFill>
                <a:latin typeface="Microsoft Sans Serif"/>
                <a:cs typeface="Microsoft Sans Serif"/>
              </a:rPr>
              <a:t>orgánico</a:t>
            </a:r>
            <a:r>
              <a:rPr sz="1000" dirty="0">
                <a:solidFill>
                  <a:srgbClr val="57585B"/>
                </a:solidFill>
                <a:latin typeface="Microsoft Sans Serif"/>
                <a:cs typeface="Microsoft Sans Serif"/>
              </a:rPr>
              <a:t> </a:t>
            </a:r>
            <a:r>
              <a:rPr sz="1000" spc="-25" dirty="0">
                <a:solidFill>
                  <a:srgbClr val="57585B"/>
                </a:solidFill>
                <a:latin typeface="Microsoft Sans Serif"/>
                <a:cs typeface="Microsoft Sans Serif"/>
              </a:rPr>
              <a:t>Knockvicar.</a:t>
            </a:r>
            <a:endParaRPr sz="1000">
              <a:latin typeface="Microsoft Sans Serif"/>
              <a:cs typeface="Microsoft Sans Serif"/>
            </a:endParaRPr>
          </a:p>
        </p:txBody>
      </p:sp>
      <p:pic>
        <p:nvPicPr>
          <p:cNvPr id="8" name="object 8"/>
          <p:cNvPicPr/>
          <p:nvPr/>
        </p:nvPicPr>
        <p:blipFill>
          <a:blip r:embed="rId2" cstate="screen">
            <a:extLst>
              <a:ext uri="{28A0092B-C50C-407E-A947-70E740481C1C}">
                <a14:useLocalDpi xmlns:a14="http://schemas.microsoft.com/office/drawing/2010/main"/>
              </a:ext>
            </a:extLst>
          </a:blip>
          <a:stretch>
            <a:fillRect/>
          </a:stretch>
        </p:blipFill>
        <p:spPr>
          <a:xfrm>
            <a:off x="3850643" y="5619368"/>
            <a:ext cx="156781" cy="228600"/>
          </a:xfrm>
          <a:prstGeom prst="rect">
            <a:avLst/>
          </a:prstGeom>
        </p:spPr>
      </p:pic>
      <p:sp>
        <p:nvSpPr>
          <p:cNvPr id="9" name="object 9"/>
          <p:cNvSpPr/>
          <p:nvPr/>
        </p:nvSpPr>
        <p:spPr>
          <a:xfrm>
            <a:off x="7149468" y="10394695"/>
            <a:ext cx="410845" cy="0"/>
          </a:xfrm>
          <a:custGeom>
            <a:avLst/>
            <a:gdLst/>
            <a:ahLst/>
            <a:cxnLst/>
            <a:rect l="l" t="t" r="r" b="b"/>
            <a:pathLst>
              <a:path w="410845">
                <a:moveTo>
                  <a:pt x="0" y="0"/>
                </a:moveTo>
                <a:lnTo>
                  <a:pt x="410844" y="0"/>
                </a:lnTo>
              </a:path>
            </a:pathLst>
          </a:custGeom>
          <a:ln w="12700">
            <a:solidFill>
              <a:srgbClr val="F5C15B"/>
            </a:solidFill>
          </a:ln>
        </p:spPr>
        <p:txBody>
          <a:bodyPr wrap="square" lIns="0" tIns="0" rIns="0" bIns="0" rtlCol="0"/>
          <a:lstStyle/>
          <a:p>
            <a:endParaRPr/>
          </a:p>
        </p:txBody>
      </p:sp>
      <p:grpSp>
        <p:nvGrpSpPr>
          <p:cNvPr id="10" name="object 10"/>
          <p:cNvGrpSpPr/>
          <p:nvPr/>
        </p:nvGrpSpPr>
        <p:grpSpPr>
          <a:xfrm>
            <a:off x="3" y="9482835"/>
            <a:ext cx="2784475" cy="1211580"/>
            <a:chOff x="0" y="9482835"/>
            <a:chExt cx="2784475" cy="1211580"/>
          </a:xfrm>
        </p:grpSpPr>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198120" y="10388345"/>
              <a:ext cx="153035" cy="131445"/>
            </a:xfrm>
            <a:prstGeom prst="rect">
              <a:avLst/>
            </a:prstGeom>
          </p:spPr>
        </p:pic>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132714" y="10455020"/>
              <a:ext cx="248285" cy="238886"/>
            </a:xfrm>
            <a:prstGeom prst="rect">
              <a:avLst/>
            </a:prstGeom>
          </p:spPr>
        </p:pic>
        <p:sp>
          <p:nvSpPr>
            <p:cNvPr id="13" name="object 13"/>
            <p:cNvSpPr/>
            <p:nvPr/>
          </p:nvSpPr>
          <p:spPr>
            <a:xfrm>
              <a:off x="0" y="9482835"/>
              <a:ext cx="2784475" cy="1211580"/>
            </a:xfrm>
            <a:custGeom>
              <a:avLst/>
              <a:gdLst/>
              <a:ahLst/>
              <a:cxnLst/>
              <a:rect l="l" t="t" r="r" b="b"/>
              <a:pathLst>
                <a:path w="2784475" h="1211579">
                  <a:moveTo>
                    <a:pt x="2783840" y="20320"/>
                  </a:moveTo>
                  <a:lnTo>
                    <a:pt x="951865" y="20320"/>
                  </a:lnTo>
                  <a:lnTo>
                    <a:pt x="2762885" y="27305"/>
                  </a:lnTo>
                  <a:lnTo>
                    <a:pt x="2760345" y="51435"/>
                  </a:lnTo>
                  <a:lnTo>
                    <a:pt x="2748280" y="137160"/>
                  </a:lnTo>
                  <a:lnTo>
                    <a:pt x="2738120" y="195580"/>
                  </a:lnTo>
                  <a:lnTo>
                    <a:pt x="2723515" y="262890"/>
                  </a:lnTo>
                  <a:lnTo>
                    <a:pt x="2707640" y="327660"/>
                  </a:lnTo>
                  <a:lnTo>
                    <a:pt x="2690495" y="389890"/>
                  </a:lnTo>
                  <a:lnTo>
                    <a:pt x="2672080" y="448945"/>
                  </a:lnTo>
                  <a:lnTo>
                    <a:pt x="2653030" y="504825"/>
                  </a:lnTo>
                  <a:lnTo>
                    <a:pt x="2633345" y="557530"/>
                  </a:lnTo>
                  <a:lnTo>
                    <a:pt x="2613660" y="606425"/>
                  </a:lnTo>
                  <a:lnTo>
                    <a:pt x="2593975" y="652780"/>
                  </a:lnTo>
                  <a:lnTo>
                    <a:pt x="2574290" y="695325"/>
                  </a:lnTo>
                  <a:lnTo>
                    <a:pt x="2555240" y="734695"/>
                  </a:lnTo>
                  <a:lnTo>
                    <a:pt x="2536825" y="770890"/>
                  </a:lnTo>
                  <a:lnTo>
                    <a:pt x="2493010" y="847725"/>
                  </a:lnTo>
                  <a:lnTo>
                    <a:pt x="2466340" y="891540"/>
                  </a:lnTo>
                  <a:lnTo>
                    <a:pt x="2438400" y="934085"/>
                  </a:lnTo>
                  <a:lnTo>
                    <a:pt x="2409190" y="975360"/>
                  </a:lnTo>
                  <a:lnTo>
                    <a:pt x="2379345" y="1014730"/>
                  </a:lnTo>
                  <a:lnTo>
                    <a:pt x="2348230" y="1053465"/>
                  </a:lnTo>
                  <a:lnTo>
                    <a:pt x="2316480" y="1090931"/>
                  </a:lnTo>
                  <a:lnTo>
                    <a:pt x="2283460" y="1126491"/>
                  </a:lnTo>
                  <a:lnTo>
                    <a:pt x="2249805" y="1161416"/>
                  </a:lnTo>
                  <a:lnTo>
                    <a:pt x="2214880" y="1194436"/>
                  </a:lnTo>
                  <a:lnTo>
                    <a:pt x="2196287" y="1211072"/>
                  </a:lnTo>
                  <a:lnTo>
                    <a:pt x="2225946" y="1211072"/>
                  </a:lnTo>
                  <a:lnTo>
                    <a:pt x="2263775" y="1175386"/>
                  </a:lnTo>
                  <a:lnTo>
                    <a:pt x="2298065" y="1140461"/>
                  </a:lnTo>
                  <a:lnTo>
                    <a:pt x="2331720" y="1103631"/>
                  </a:lnTo>
                  <a:lnTo>
                    <a:pt x="2364105" y="1066165"/>
                  </a:lnTo>
                  <a:lnTo>
                    <a:pt x="2395220" y="1026795"/>
                  </a:lnTo>
                  <a:lnTo>
                    <a:pt x="2425700" y="986790"/>
                  </a:lnTo>
                  <a:lnTo>
                    <a:pt x="2454910" y="944880"/>
                  </a:lnTo>
                  <a:lnTo>
                    <a:pt x="2483485" y="901700"/>
                  </a:lnTo>
                  <a:lnTo>
                    <a:pt x="2510790" y="857885"/>
                  </a:lnTo>
                  <a:lnTo>
                    <a:pt x="2536825" y="812165"/>
                  </a:lnTo>
                  <a:lnTo>
                    <a:pt x="2564130" y="761365"/>
                  </a:lnTo>
                  <a:lnTo>
                    <a:pt x="2589530" y="709930"/>
                  </a:lnTo>
                  <a:lnTo>
                    <a:pt x="2613025" y="659765"/>
                  </a:lnTo>
                  <a:lnTo>
                    <a:pt x="2633980" y="609600"/>
                  </a:lnTo>
                  <a:lnTo>
                    <a:pt x="2653665" y="561340"/>
                  </a:lnTo>
                  <a:lnTo>
                    <a:pt x="2670810" y="513715"/>
                  </a:lnTo>
                  <a:lnTo>
                    <a:pt x="2686685" y="467360"/>
                  </a:lnTo>
                  <a:lnTo>
                    <a:pt x="2701290" y="422910"/>
                  </a:lnTo>
                  <a:lnTo>
                    <a:pt x="2713990" y="380365"/>
                  </a:lnTo>
                  <a:lnTo>
                    <a:pt x="2724785" y="339725"/>
                  </a:lnTo>
                  <a:lnTo>
                    <a:pt x="2734945" y="301625"/>
                  </a:lnTo>
                  <a:lnTo>
                    <a:pt x="2760345" y="184150"/>
                  </a:lnTo>
                  <a:lnTo>
                    <a:pt x="2771775" y="115570"/>
                  </a:lnTo>
                  <a:lnTo>
                    <a:pt x="2779395" y="63500"/>
                  </a:lnTo>
                  <a:lnTo>
                    <a:pt x="2782570" y="29845"/>
                  </a:lnTo>
                  <a:lnTo>
                    <a:pt x="2783840" y="20320"/>
                  </a:lnTo>
                  <a:close/>
                </a:path>
                <a:path w="2784475" h="1211579">
                  <a:moveTo>
                    <a:pt x="951230" y="0"/>
                  </a:moveTo>
                  <a:lnTo>
                    <a:pt x="897255" y="1270"/>
                  </a:lnTo>
                  <a:lnTo>
                    <a:pt x="844550" y="3175"/>
                  </a:lnTo>
                  <a:lnTo>
                    <a:pt x="791845" y="6985"/>
                  </a:lnTo>
                  <a:lnTo>
                    <a:pt x="739775" y="12065"/>
                  </a:lnTo>
                  <a:lnTo>
                    <a:pt x="688975" y="18415"/>
                  </a:lnTo>
                  <a:lnTo>
                    <a:pt x="638175" y="25400"/>
                  </a:lnTo>
                  <a:lnTo>
                    <a:pt x="588645" y="34290"/>
                  </a:lnTo>
                  <a:lnTo>
                    <a:pt x="539750" y="44450"/>
                  </a:lnTo>
                  <a:lnTo>
                    <a:pt x="490855" y="55880"/>
                  </a:lnTo>
                  <a:lnTo>
                    <a:pt x="443230" y="67945"/>
                  </a:lnTo>
                  <a:lnTo>
                    <a:pt x="396240" y="81915"/>
                  </a:lnTo>
                  <a:lnTo>
                    <a:pt x="349885" y="97155"/>
                  </a:lnTo>
                  <a:lnTo>
                    <a:pt x="304165" y="113030"/>
                  </a:lnTo>
                  <a:lnTo>
                    <a:pt x="259715" y="130810"/>
                  </a:lnTo>
                  <a:lnTo>
                    <a:pt x="215265" y="149860"/>
                  </a:lnTo>
                  <a:lnTo>
                    <a:pt x="172085" y="169545"/>
                  </a:lnTo>
                  <a:lnTo>
                    <a:pt x="129539" y="191135"/>
                  </a:lnTo>
                  <a:lnTo>
                    <a:pt x="87630" y="213360"/>
                  </a:lnTo>
                  <a:lnTo>
                    <a:pt x="46355" y="237490"/>
                  </a:lnTo>
                  <a:lnTo>
                    <a:pt x="5715" y="262255"/>
                  </a:lnTo>
                  <a:lnTo>
                    <a:pt x="0" y="266700"/>
                  </a:lnTo>
                  <a:lnTo>
                    <a:pt x="0" y="290830"/>
                  </a:lnTo>
                  <a:lnTo>
                    <a:pt x="14604" y="280670"/>
                  </a:lnTo>
                  <a:lnTo>
                    <a:pt x="57150" y="254635"/>
                  </a:lnTo>
                  <a:lnTo>
                    <a:pt x="97790" y="231140"/>
                  </a:lnTo>
                  <a:lnTo>
                    <a:pt x="139065" y="208915"/>
                  </a:lnTo>
                  <a:lnTo>
                    <a:pt x="180975" y="187325"/>
                  </a:lnTo>
                  <a:lnTo>
                    <a:pt x="224154" y="167640"/>
                  </a:lnTo>
                  <a:lnTo>
                    <a:pt x="267335" y="149225"/>
                  </a:lnTo>
                  <a:lnTo>
                    <a:pt x="311785" y="132080"/>
                  </a:lnTo>
                  <a:lnTo>
                    <a:pt x="356870" y="115570"/>
                  </a:lnTo>
                  <a:lnTo>
                    <a:pt x="402590" y="100965"/>
                  </a:lnTo>
                  <a:lnTo>
                    <a:pt x="449580" y="87630"/>
                  </a:lnTo>
                  <a:lnTo>
                    <a:pt x="496570" y="74930"/>
                  </a:lnTo>
                  <a:lnTo>
                    <a:pt x="544195" y="64135"/>
                  </a:lnTo>
                  <a:lnTo>
                    <a:pt x="593090" y="53975"/>
                  </a:lnTo>
                  <a:lnTo>
                    <a:pt x="641985" y="45720"/>
                  </a:lnTo>
                  <a:lnTo>
                    <a:pt x="692150" y="38100"/>
                  </a:lnTo>
                  <a:lnTo>
                    <a:pt x="742950" y="31750"/>
                  </a:lnTo>
                  <a:lnTo>
                    <a:pt x="793750" y="27305"/>
                  </a:lnTo>
                  <a:lnTo>
                    <a:pt x="845819" y="23495"/>
                  </a:lnTo>
                  <a:lnTo>
                    <a:pt x="898525" y="20955"/>
                  </a:lnTo>
                  <a:lnTo>
                    <a:pt x="951865" y="20320"/>
                  </a:lnTo>
                  <a:lnTo>
                    <a:pt x="2783840" y="20320"/>
                  </a:lnTo>
                  <a:lnTo>
                    <a:pt x="2783840" y="17780"/>
                  </a:lnTo>
                  <a:lnTo>
                    <a:pt x="2784475" y="6985"/>
                  </a:lnTo>
                  <a:lnTo>
                    <a:pt x="951230" y="0"/>
                  </a:lnTo>
                  <a:close/>
                </a:path>
              </a:pathLst>
            </a:custGeom>
            <a:solidFill>
              <a:srgbClr val="F5C15B"/>
            </a:solidFill>
          </p:spPr>
          <p:txBody>
            <a:bodyPr wrap="square" lIns="0" tIns="0" rIns="0" bIns="0" rtlCol="0"/>
            <a:lstStyle/>
            <a:p>
              <a:endParaRPr/>
            </a:p>
          </p:txBody>
        </p:sp>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1636395" y="10089260"/>
              <a:ext cx="144144" cy="144145"/>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1263014" y="10089895"/>
              <a:ext cx="203834" cy="144145"/>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739140" y="10086720"/>
              <a:ext cx="78105" cy="155575"/>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972819" y="10089895"/>
              <a:ext cx="172084" cy="161925"/>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366166" y="9810292"/>
              <a:ext cx="2135352" cy="143014"/>
            </a:xfrm>
            <a:prstGeom prst="rect">
              <a:avLst/>
            </a:prstGeom>
          </p:spPr>
        </p:pic>
      </p:grpSp>
      <p:grpSp>
        <p:nvGrpSpPr>
          <p:cNvPr id="19" name="object 19"/>
          <p:cNvGrpSpPr/>
          <p:nvPr/>
        </p:nvGrpSpPr>
        <p:grpSpPr>
          <a:xfrm>
            <a:off x="446405" y="2731391"/>
            <a:ext cx="3322320" cy="1923414"/>
            <a:chOff x="446405" y="2731388"/>
            <a:chExt cx="3322320" cy="1923414"/>
          </a:xfrm>
        </p:grpSpPr>
        <p:sp>
          <p:nvSpPr>
            <p:cNvPr id="20" name="object 20"/>
            <p:cNvSpPr/>
            <p:nvPr/>
          </p:nvSpPr>
          <p:spPr>
            <a:xfrm>
              <a:off x="685165" y="2731388"/>
              <a:ext cx="3083560" cy="1923414"/>
            </a:xfrm>
            <a:custGeom>
              <a:avLst/>
              <a:gdLst/>
              <a:ahLst/>
              <a:cxnLst/>
              <a:rect l="l" t="t" r="r" b="b"/>
              <a:pathLst>
                <a:path w="3083560" h="1923414">
                  <a:moveTo>
                    <a:pt x="2982595" y="0"/>
                  </a:moveTo>
                  <a:lnTo>
                    <a:pt x="100964" y="0"/>
                  </a:lnTo>
                  <a:lnTo>
                    <a:pt x="61594" y="9144"/>
                  </a:lnTo>
                  <a:lnTo>
                    <a:pt x="29844" y="34798"/>
                  </a:lnTo>
                  <a:lnTo>
                    <a:pt x="8254" y="73278"/>
                  </a:lnTo>
                  <a:lnTo>
                    <a:pt x="0" y="120015"/>
                  </a:lnTo>
                  <a:lnTo>
                    <a:pt x="0" y="1803273"/>
                  </a:lnTo>
                  <a:lnTo>
                    <a:pt x="8254" y="1850136"/>
                  </a:lnTo>
                  <a:lnTo>
                    <a:pt x="29844" y="1888617"/>
                  </a:lnTo>
                  <a:lnTo>
                    <a:pt x="61594" y="1914271"/>
                  </a:lnTo>
                  <a:lnTo>
                    <a:pt x="100964" y="1923288"/>
                  </a:lnTo>
                  <a:lnTo>
                    <a:pt x="2982595" y="1923288"/>
                  </a:lnTo>
                  <a:lnTo>
                    <a:pt x="3021965" y="1914271"/>
                  </a:lnTo>
                  <a:lnTo>
                    <a:pt x="3053715" y="1888617"/>
                  </a:lnTo>
                  <a:lnTo>
                    <a:pt x="3075305" y="1850136"/>
                  </a:lnTo>
                  <a:lnTo>
                    <a:pt x="3083560" y="1803273"/>
                  </a:lnTo>
                  <a:lnTo>
                    <a:pt x="3083560" y="120015"/>
                  </a:lnTo>
                  <a:lnTo>
                    <a:pt x="3075305" y="73278"/>
                  </a:lnTo>
                  <a:lnTo>
                    <a:pt x="3053715" y="34798"/>
                  </a:lnTo>
                  <a:lnTo>
                    <a:pt x="3021965" y="9144"/>
                  </a:lnTo>
                  <a:lnTo>
                    <a:pt x="2982595" y="0"/>
                  </a:lnTo>
                  <a:close/>
                </a:path>
              </a:pathLst>
            </a:custGeom>
            <a:solidFill>
              <a:srgbClr val="004448"/>
            </a:solidFill>
          </p:spPr>
          <p:txBody>
            <a:bodyPr wrap="square" lIns="0" tIns="0" rIns="0" bIns="0" rtlCol="0"/>
            <a:lstStyle/>
            <a:p>
              <a:endParaRPr/>
            </a:p>
          </p:txBody>
        </p:sp>
        <p:pic>
          <p:nvPicPr>
            <p:cNvPr id="21" name="object 21"/>
            <p:cNvPicPr/>
            <p:nvPr/>
          </p:nvPicPr>
          <p:blipFill>
            <a:blip r:embed="rId10" cstate="screen">
              <a:extLst>
                <a:ext uri="{28A0092B-C50C-407E-A947-70E740481C1C}">
                  <a14:useLocalDpi xmlns:a14="http://schemas.microsoft.com/office/drawing/2010/main"/>
                </a:ext>
              </a:extLst>
            </a:blip>
            <a:stretch>
              <a:fillRect/>
            </a:stretch>
          </p:blipFill>
          <p:spPr>
            <a:xfrm>
              <a:off x="446405" y="2792577"/>
              <a:ext cx="214629" cy="224942"/>
            </a:xfrm>
            <a:prstGeom prst="rect">
              <a:avLst/>
            </a:prstGeom>
          </p:spPr>
        </p:pic>
        <p:pic>
          <p:nvPicPr>
            <p:cNvPr id="22" name="object 22"/>
            <p:cNvPicPr/>
            <p:nvPr/>
          </p:nvPicPr>
          <p:blipFill>
            <a:blip r:embed="rId11" cstate="screen">
              <a:extLst>
                <a:ext uri="{28A0092B-C50C-407E-A947-70E740481C1C}">
                  <a14:useLocalDpi xmlns:a14="http://schemas.microsoft.com/office/drawing/2010/main"/>
                </a:ext>
              </a:extLst>
            </a:blip>
            <a:stretch>
              <a:fillRect/>
            </a:stretch>
          </p:blipFill>
          <p:spPr>
            <a:xfrm>
              <a:off x="742683" y="2784601"/>
              <a:ext cx="2119515" cy="142875"/>
            </a:xfrm>
            <a:prstGeom prst="rect">
              <a:avLst/>
            </a:prstGeom>
          </p:spPr>
        </p:pic>
        <p:pic>
          <p:nvPicPr>
            <p:cNvPr id="23" name="object 23"/>
            <p:cNvPicPr/>
            <p:nvPr/>
          </p:nvPicPr>
          <p:blipFill>
            <a:blip r:embed="rId12" cstate="screen">
              <a:extLst>
                <a:ext uri="{28A0092B-C50C-407E-A947-70E740481C1C}">
                  <a14:useLocalDpi xmlns:a14="http://schemas.microsoft.com/office/drawing/2010/main"/>
                </a:ext>
              </a:extLst>
            </a:blip>
            <a:stretch>
              <a:fillRect/>
            </a:stretch>
          </p:blipFill>
          <p:spPr>
            <a:xfrm>
              <a:off x="737920" y="2955924"/>
              <a:ext cx="2983052" cy="117221"/>
            </a:xfrm>
            <a:prstGeom prst="rect">
              <a:avLst/>
            </a:prstGeom>
          </p:spPr>
        </p:pic>
        <p:pic>
          <p:nvPicPr>
            <p:cNvPr id="24" name="object 24"/>
            <p:cNvPicPr/>
            <p:nvPr/>
          </p:nvPicPr>
          <p:blipFill>
            <a:blip r:embed="rId13" cstate="screen">
              <a:extLst>
                <a:ext uri="{28A0092B-C50C-407E-A947-70E740481C1C}">
                  <a14:useLocalDpi xmlns:a14="http://schemas.microsoft.com/office/drawing/2010/main"/>
                </a:ext>
              </a:extLst>
            </a:blip>
            <a:stretch>
              <a:fillRect/>
            </a:stretch>
          </p:blipFill>
          <p:spPr>
            <a:xfrm>
              <a:off x="739444" y="3106800"/>
              <a:ext cx="2984830" cy="118745"/>
            </a:xfrm>
            <a:prstGeom prst="rect">
              <a:avLst/>
            </a:prstGeom>
          </p:spPr>
        </p:pic>
        <p:pic>
          <p:nvPicPr>
            <p:cNvPr id="25" name="object 25"/>
            <p:cNvPicPr/>
            <p:nvPr/>
          </p:nvPicPr>
          <p:blipFill>
            <a:blip r:embed="rId14" cstate="screen">
              <a:extLst>
                <a:ext uri="{28A0092B-C50C-407E-A947-70E740481C1C}">
                  <a14:useLocalDpi xmlns:a14="http://schemas.microsoft.com/office/drawing/2010/main"/>
                </a:ext>
              </a:extLst>
            </a:blip>
            <a:stretch>
              <a:fillRect/>
            </a:stretch>
          </p:blipFill>
          <p:spPr>
            <a:xfrm>
              <a:off x="739444" y="3260724"/>
              <a:ext cx="1556334" cy="115697"/>
            </a:xfrm>
            <a:prstGeom prst="rect">
              <a:avLst/>
            </a:prstGeom>
          </p:spPr>
        </p:pic>
        <p:pic>
          <p:nvPicPr>
            <p:cNvPr id="26" name="object 26"/>
            <p:cNvPicPr/>
            <p:nvPr/>
          </p:nvPicPr>
          <p:blipFill>
            <a:blip r:embed="rId15" cstate="screen">
              <a:extLst>
                <a:ext uri="{28A0092B-C50C-407E-A947-70E740481C1C}">
                  <a14:useLocalDpi xmlns:a14="http://schemas.microsoft.com/office/drawing/2010/main"/>
                </a:ext>
              </a:extLst>
            </a:blip>
            <a:stretch>
              <a:fillRect/>
            </a:stretch>
          </p:blipFill>
          <p:spPr>
            <a:xfrm>
              <a:off x="735622" y="3260724"/>
              <a:ext cx="2992589" cy="418973"/>
            </a:xfrm>
            <a:prstGeom prst="rect">
              <a:avLst/>
            </a:prstGeom>
          </p:spPr>
        </p:pic>
        <p:pic>
          <p:nvPicPr>
            <p:cNvPr id="27" name="object 27"/>
            <p:cNvPicPr/>
            <p:nvPr/>
          </p:nvPicPr>
          <p:blipFill>
            <a:blip r:embed="rId16" cstate="screen">
              <a:extLst>
                <a:ext uri="{28A0092B-C50C-407E-A947-70E740481C1C}">
                  <a14:useLocalDpi xmlns:a14="http://schemas.microsoft.com/office/drawing/2010/main"/>
                </a:ext>
              </a:extLst>
            </a:blip>
            <a:stretch>
              <a:fillRect/>
            </a:stretch>
          </p:blipFill>
          <p:spPr>
            <a:xfrm>
              <a:off x="735622" y="3864228"/>
              <a:ext cx="1837651" cy="93599"/>
            </a:xfrm>
            <a:prstGeom prst="rect">
              <a:avLst/>
            </a:prstGeom>
          </p:spPr>
        </p:pic>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735863" y="3714876"/>
              <a:ext cx="2988411" cy="420497"/>
            </a:xfrm>
            <a:prstGeom prst="rect">
              <a:avLst/>
            </a:prstGeom>
          </p:spPr>
        </p:pic>
        <p:pic>
          <p:nvPicPr>
            <p:cNvPr id="29" name="object 29"/>
            <p:cNvPicPr/>
            <p:nvPr/>
          </p:nvPicPr>
          <p:blipFill>
            <a:blip r:embed="rId18" cstate="screen">
              <a:extLst>
                <a:ext uri="{28A0092B-C50C-407E-A947-70E740481C1C}">
                  <a14:useLocalDpi xmlns:a14="http://schemas.microsoft.com/office/drawing/2010/main"/>
                </a:ext>
              </a:extLst>
            </a:blip>
            <a:stretch>
              <a:fillRect/>
            </a:stretch>
          </p:blipFill>
          <p:spPr>
            <a:xfrm>
              <a:off x="735215" y="4169028"/>
              <a:ext cx="2985503" cy="269620"/>
            </a:xfrm>
            <a:prstGeom prst="rect">
              <a:avLst/>
            </a:prstGeom>
          </p:spPr>
        </p:pic>
        <p:pic>
          <p:nvPicPr>
            <p:cNvPr id="30" name="object 30"/>
            <p:cNvPicPr/>
            <p:nvPr/>
          </p:nvPicPr>
          <p:blipFill>
            <a:blip r:embed="rId19" cstate="screen">
              <a:extLst>
                <a:ext uri="{28A0092B-C50C-407E-A947-70E740481C1C}">
                  <a14:useLocalDpi xmlns:a14="http://schemas.microsoft.com/office/drawing/2010/main"/>
                </a:ext>
              </a:extLst>
            </a:blip>
            <a:stretch>
              <a:fillRect/>
            </a:stretch>
          </p:blipFill>
          <p:spPr>
            <a:xfrm>
              <a:off x="735622" y="4470272"/>
              <a:ext cx="2928200" cy="117729"/>
            </a:xfrm>
            <a:prstGeom prst="rect">
              <a:avLst/>
            </a:prstGeom>
          </p:spPr>
        </p:pic>
      </p:grpSp>
      <p:grpSp>
        <p:nvGrpSpPr>
          <p:cNvPr id="31" name="object 31"/>
          <p:cNvGrpSpPr/>
          <p:nvPr/>
        </p:nvGrpSpPr>
        <p:grpSpPr>
          <a:xfrm>
            <a:off x="3" y="3"/>
            <a:ext cx="7268209" cy="2515235"/>
            <a:chOff x="0" y="0"/>
            <a:chExt cx="7268209" cy="2515235"/>
          </a:xfrm>
        </p:grpSpPr>
        <p:sp>
          <p:nvSpPr>
            <p:cNvPr id="32" name="object 32"/>
            <p:cNvSpPr/>
            <p:nvPr/>
          </p:nvSpPr>
          <p:spPr>
            <a:xfrm>
              <a:off x="0" y="0"/>
              <a:ext cx="5274945" cy="1386205"/>
            </a:xfrm>
            <a:custGeom>
              <a:avLst/>
              <a:gdLst/>
              <a:ahLst/>
              <a:cxnLst/>
              <a:rect l="l" t="t" r="r" b="b"/>
              <a:pathLst>
                <a:path w="5274945" h="1386205">
                  <a:moveTo>
                    <a:pt x="5274532" y="0"/>
                  </a:moveTo>
                  <a:lnTo>
                    <a:pt x="0" y="0"/>
                  </a:lnTo>
                  <a:lnTo>
                    <a:pt x="0" y="1385950"/>
                  </a:lnTo>
                  <a:lnTo>
                    <a:pt x="2585720" y="1385950"/>
                  </a:lnTo>
                  <a:lnTo>
                    <a:pt x="4112260" y="1344675"/>
                  </a:lnTo>
                  <a:lnTo>
                    <a:pt x="4913630" y="1053845"/>
                  </a:lnTo>
                  <a:lnTo>
                    <a:pt x="5250815" y="264540"/>
                  </a:lnTo>
                  <a:lnTo>
                    <a:pt x="5274532" y="0"/>
                  </a:lnTo>
                  <a:close/>
                </a:path>
              </a:pathLst>
            </a:custGeom>
            <a:solidFill>
              <a:srgbClr val="004448"/>
            </a:solidFill>
          </p:spPr>
          <p:txBody>
            <a:bodyPr wrap="square" lIns="0" tIns="0" rIns="0" bIns="0" rtlCol="0"/>
            <a:lstStyle/>
            <a:p>
              <a:endParaRPr/>
            </a:p>
          </p:txBody>
        </p:sp>
        <p:pic>
          <p:nvPicPr>
            <p:cNvPr id="33" name="object 33"/>
            <p:cNvPicPr/>
            <p:nvPr/>
          </p:nvPicPr>
          <p:blipFill>
            <a:blip r:embed="rId20" cstate="screen">
              <a:extLst>
                <a:ext uri="{28A0092B-C50C-407E-A947-70E740481C1C}">
                  <a14:useLocalDpi xmlns:a14="http://schemas.microsoft.com/office/drawing/2010/main"/>
                </a:ext>
              </a:extLst>
            </a:blip>
            <a:stretch>
              <a:fillRect/>
            </a:stretch>
          </p:blipFill>
          <p:spPr>
            <a:xfrm>
              <a:off x="4586604" y="601090"/>
              <a:ext cx="2411729" cy="1597659"/>
            </a:xfrm>
            <a:prstGeom prst="rect">
              <a:avLst/>
            </a:prstGeom>
          </p:spPr>
        </p:pic>
        <p:sp>
          <p:nvSpPr>
            <p:cNvPr id="34" name="object 34"/>
            <p:cNvSpPr/>
            <p:nvPr/>
          </p:nvSpPr>
          <p:spPr>
            <a:xfrm>
              <a:off x="4586604" y="611885"/>
              <a:ext cx="2411730" cy="1591310"/>
            </a:xfrm>
            <a:custGeom>
              <a:avLst/>
              <a:gdLst/>
              <a:ahLst/>
              <a:cxnLst/>
              <a:rect l="l" t="t" r="r" b="b"/>
              <a:pathLst>
                <a:path w="2411729" h="1591310">
                  <a:moveTo>
                    <a:pt x="2411729" y="1586865"/>
                  </a:moveTo>
                  <a:lnTo>
                    <a:pt x="0" y="1586865"/>
                  </a:lnTo>
                  <a:lnTo>
                    <a:pt x="0" y="1591310"/>
                  </a:lnTo>
                  <a:lnTo>
                    <a:pt x="2411729" y="1591310"/>
                  </a:lnTo>
                  <a:lnTo>
                    <a:pt x="2411729" y="1586865"/>
                  </a:lnTo>
                  <a:close/>
                </a:path>
                <a:path w="2411729" h="1591310">
                  <a:moveTo>
                    <a:pt x="2338070" y="0"/>
                  </a:moveTo>
                  <a:lnTo>
                    <a:pt x="73660" y="0"/>
                  </a:lnTo>
                  <a:lnTo>
                    <a:pt x="48895" y="5079"/>
                  </a:lnTo>
                  <a:lnTo>
                    <a:pt x="29210" y="18415"/>
                  </a:lnTo>
                  <a:lnTo>
                    <a:pt x="15875" y="38100"/>
                  </a:lnTo>
                  <a:lnTo>
                    <a:pt x="10795" y="62229"/>
                  </a:lnTo>
                  <a:lnTo>
                    <a:pt x="10795" y="1586865"/>
                  </a:lnTo>
                  <a:lnTo>
                    <a:pt x="2400935" y="1586865"/>
                  </a:lnTo>
                  <a:lnTo>
                    <a:pt x="2400935" y="62229"/>
                  </a:lnTo>
                  <a:lnTo>
                    <a:pt x="2395854" y="38100"/>
                  </a:lnTo>
                  <a:lnTo>
                    <a:pt x="2382520" y="18415"/>
                  </a:lnTo>
                  <a:lnTo>
                    <a:pt x="2362835" y="5079"/>
                  </a:lnTo>
                  <a:lnTo>
                    <a:pt x="2338070" y="0"/>
                  </a:lnTo>
                  <a:close/>
                </a:path>
              </a:pathLst>
            </a:custGeom>
            <a:solidFill>
              <a:srgbClr val="010303"/>
            </a:solidFill>
          </p:spPr>
          <p:txBody>
            <a:bodyPr wrap="square" lIns="0" tIns="0" rIns="0" bIns="0" rtlCol="0"/>
            <a:lstStyle/>
            <a:p>
              <a:endParaRPr/>
            </a:p>
          </p:txBody>
        </p:sp>
        <p:pic>
          <p:nvPicPr>
            <p:cNvPr id="35" name="object 35"/>
            <p:cNvPicPr/>
            <p:nvPr/>
          </p:nvPicPr>
          <p:blipFill>
            <a:blip r:embed="rId21" cstate="screen">
              <a:extLst>
                <a:ext uri="{28A0092B-C50C-407E-A947-70E740481C1C}">
                  <a14:useLocalDpi xmlns:a14="http://schemas.microsoft.com/office/drawing/2010/main"/>
                </a:ext>
              </a:extLst>
            </a:blip>
            <a:stretch>
              <a:fillRect/>
            </a:stretch>
          </p:blipFill>
          <p:spPr>
            <a:xfrm>
              <a:off x="4292600" y="2202560"/>
              <a:ext cx="2975609" cy="86995"/>
            </a:xfrm>
            <a:prstGeom prst="rect">
              <a:avLst/>
            </a:prstGeom>
          </p:spPr>
        </p:pic>
        <p:pic>
          <p:nvPicPr>
            <p:cNvPr id="36" name="object 36"/>
            <p:cNvPicPr/>
            <p:nvPr/>
          </p:nvPicPr>
          <p:blipFill>
            <a:blip r:embed="rId22" cstate="screen">
              <a:extLst>
                <a:ext uri="{28A0092B-C50C-407E-A947-70E740481C1C}">
                  <a14:useLocalDpi xmlns:a14="http://schemas.microsoft.com/office/drawing/2010/main"/>
                </a:ext>
              </a:extLst>
            </a:blip>
            <a:stretch>
              <a:fillRect/>
            </a:stretch>
          </p:blipFill>
          <p:spPr>
            <a:xfrm>
              <a:off x="4646295" y="696340"/>
              <a:ext cx="2081529" cy="811529"/>
            </a:xfrm>
            <a:prstGeom prst="rect">
              <a:avLst/>
            </a:prstGeom>
          </p:spPr>
        </p:pic>
        <p:pic>
          <p:nvPicPr>
            <p:cNvPr id="37" name="object 37"/>
            <p:cNvPicPr/>
            <p:nvPr/>
          </p:nvPicPr>
          <p:blipFill>
            <a:blip r:embed="rId23" cstate="screen">
              <a:extLst>
                <a:ext uri="{28A0092B-C50C-407E-A947-70E740481C1C}">
                  <a14:useLocalDpi xmlns:a14="http://schemas.microsoft.com/office/drawing/2010/main"/>
                </a:ext>
              </a:extLst>
            </a:blip>
            <a:stretch>
              <a:fillRect/>
            </a:stretch>
          </p:blipFill>
          <p:spPr>
            <a:xfrm>
              <a:off x="6725284" y="696340"/>
              <a:ext cx="207645" cy="1417954"/>
            </a:xfrm>
            <a:prstGeom prst="rect">
              <a:avLst/>
            </a:prstGeom>
          </p:spPr>
        </p:pic>
        <p:pic>
          <p:nvPicPr>
            <p:cNvPr id="38" name="object 38"/>
            <p:cNvPicPr/>
            <p:nvPr/>
          </p:nvPicPr>
          <p:blipFill>
            <a:blip r:embed="rId24" cstate="screen">
              <a:extLst>
                <a:ext uri="{28A0092B-C50C-407E-A947-70E740481C1C}">
                  <a14:useLocalDpi xmlns:a14="http://schemas.microsoft.com/office/drawing/2010/main"/>
                </a:ext>
              </a:extLst>
            </a:blip>
            <a:stretch>
              <a:fillRect/>
            </a:stretch>
          </p:blipFill>
          <p:spPr>
            <a:xfrm>
              <a:off x="4646295" y="1505330"/>
              <a:ext cx="2081529" cy="608965"/>
            </a:xfrm>
            <a:prstGeom prst="rect">
              <a:avLst/>
            </a:prstGeom>
          </p:spPr>
        </p:pic>
        <p:sp>
          <p:nvSpPr>
            <p:cNvPr id="39" name="object 39"/>
            <p:cNvSpPr/>
            <p:nvPr/>
          </p:nvSpPr>
          <p:spPr>
            <a:xfrm>
              <a:off x="6080125" y="1659635"/>
              <a:ext cx="891540" cy="855344"/>
            </a:xfrm>
            <a:custGeom>
              <a:avLst/>
              <a:gdLst/>
              <a:ahLst/>
              <a:cxnLst/>
              <a:rect l="l" t="t" r="r" b="b"/>
              <a:pathLst>
                <a:path w="891540" h="855344">
                  <a:moveTo>
                    <a:pt x="891540" y="0"/>
                  </a:moveTo>
                  <a:lnTo>
                    <a:pt x="0" y="0"/>
                  </a:lnTo>
                  <a:lnTo>
                    <a:pt x="0" y="855345"/>
                  </a:lnTo>
                  <a:lnTo>
                    <a:pt x="891540" y="855345"/>
                  </a:lnTo>
                  <a:lnTo>
                    <a:pt x="891540" y="0"/>
                  </a:lnTo>
                  <a:close/>
                </a:path>
              </a:pathLst>
            </a:custGeom>
            <a:solidFill>
              <a:srgbClr val="221F1F">
                <a:alpha val="50195"/>
              </a:srgbClr>
            </a:solidFill>
          </p:spPr>
          <p:txBody>
            <a:bodyPr wrap="square" lIns="0" tIns="0" rIns="0" bIns="0" rtlCol="0"/>
            <a:lstStyle/>
            <a:p>
              <a:endParaRPr/>
            </a:p>
          </p:txBody>
        </p:sp>
        <p:sp>
          <p:nvSpPr>
            <p:cNvPr id="40" name="object 40"/>
            <p:cNvSpPr/>
            <p:nvPr/>
          </p:nvSpPr>
          <p:spPr>
            <a:xfrm>
              <a:off x="6046470" y="1626615"/>
              <a:ext cx="815975" cy="779780"/>
            </a:xfrm>
            <a:custGeom>
              <a:avLst/>
              <a:gdLst/>
              <a:ahLst/>
              <a:cxnLst/>
              <a:rect l="l" t="t" r="r" b="b"/>
              <a:pathLst>
                <a:path w="815975" h="779780">
                  <a:moveTo>
                    <a:pt x="399414" y="0"/>
                  </a:moveTo>
                  <a:lnTo>
                    <a:pt x="353694" y="3810"/>
                  </a:lnTo>
                  <a:lnTo>
                    <a:pt x="308609" y="12065"/>
                  </a:lnTo>
                  <a:lnTo>
                    <a:pt x="266064" y="24765"/>
                  </a:lnTo>
                  <a:lnTo>
                    <a:pt x="224789" y="41910"/>
                  </a:lnTo>
                  <a:lnTo>
                    <a:pt x="186054" y="62865"/>
                  </a:lnTo>
                  <a:lnTo>
                    <a:pt x="149859" y="88265"/>
                  </a:lnTo>
                  <a:lnTo>
                    <a:pt x="116839" y="117475"/>
                  </a:lnTo>
                  <a:lnTo>
                    <a:pt x="86994" y="149860"/>
                  </a:lnTo>
                  <a:lnTo>
                    <a:pt x="60959" y="185420"/>
                  </a:lnTo>
                  <a:lnTo>
                    <a:pt x="39369" y="223520"/>
                  </a:lnTo>
                  <a:lnTo>
                    <a:pt x="21589" y="264795"/>
                  </a:lnTo>
                  <a:lnTo>
                    <a:pt x="8889" y="309245"/>
                  </a:lnTo>
                  <a:lnTo>
                    <a:pt x="1904" y="353695"/>
                  </a:lnTo>
                  <a:lnTo>
                    <a:pt x="0" y="398780"/>
                  </a:lnTo>
                  <a:lnTo>
                    <a:pt x="3809" y="441960"/>
                  </a:lnTo>
                  <a:lnTo>
                    <a:pt x="12064" y="485140"/>
                  </a:lnTo>
                  <a:lnTo>
                    <a:pt x="26034" y="525780"/>
                  </a:lnTo>
                  <a:lnTo>
                    <a:pt x="43814" y="565150"/>
                  </a:lnTo>
                  <a:lnTo>
                    <a:pt x="66039" y="601980"/>
                  </a:lnTo>
                  <a:lnTo>
                    <a:pt x="92075" y="636905"/>
                  </a:lnTo>
                  <a:lnTo>
                    <a:pt x="122554" y="668655"/>
                  </a:lnTo>
                  <a:lnTo>
                    <a:pt x="156209" y="696595"/>
                  </a:lnTo>
                  <a:lnTo>
                    <a:pt x="193675" y="721360"/>
                  </a:lnTo>
                  <a:lnTo>
                    <a:pt x="234314" y="742315"/>
                  </a:lnTo>
                  <a:lnTo>
                    <a:pt x="277494" y="759460"/>
                  </a:lnTo>
                  <a:lnTo>
                    <a:pt x="323214" y="771525"/>
                  </a:lnTo>
                  <a:lnTo>
                    <a:pt x="370204" y="777875"/>
                  </a:lnTo>
                  <a:lnTo>
                    <a:pt x="417194" y="779780"/>
                  </a:lnTo>
                  <a:lnTo>
                    <a:pt x="462914" y="776605"/>
                  </a:lnTo>
                  <a:lnTo>
                    <a:pt x="507364" y="768350"/>
                  </a:lnTo>
                  <a:lnTo>
                    <a:pt x="550545" y="755015"/>
                  </a:lnTo>
                  <a:lnTo>
                    <a:pt x="591184" y="737870"/>
                  </a:lnTo>
                  <a:lnTo>
                    <a:pt x="629920" y="716915"/>
                  </a:lnTo>
                  <a:lnTo>
                    <a:pt x="666114" y="691515"/>
                  </a:lnTo>
                  <a:lnTo>
                    <a:pt x="699770" y="662940"/>
                  </a:lnTo>
                  <a:lnTo>
                    <a:pt x="728979" y="630555"/>
                  </a:lnTo>
                  <a:lnTo>
                    <a:pt x="755014" y="594995"/>
                  </a:lnTo>
                  <a:lnTo>
                    <a:pt x="777239" y="556260"/>
                  </a:lnTo>
                  <a:lnTo>
                    <a:pt x="794384" y="514985"/>
                  </a:lnTo>
                  <a:lnTo>
                    <a:pt x="807084" y="471170"/>
                  </a:lnTo>
                  <a:lnTo>
                    <a:pt x="814070" y="426085"/>
                  </a:lnTo>
                  <a:lnTo>
                    <a:pt x="815975" y="381635"/>
                  </a:lnTo>
                  <a:lnTo>
                    <a:pt x="812164" y="337820"/>
                  </a:lnTo>
                  <a:lnTo>
                    <a:pt x="803909" y="295275"/>
                  </a:lnTo>
                  <a:lnTo>
                    <a:pt x="790575" y="254000"/>
                  </a:lnTo>
                  <a:lnTo>
                    <a:pt x="772159" y="214630"/>
                  </a:lnTo>
                  <a:lnTo>
                    <a:pt x="749934" y="177800"/>
                  </a:lnTo>
                  <a:lnTo>
                    <a:pt x="723900" y="143510"/>
                  </a:lnTo>
                  <a:lnTo>
                    <a:pt x="693420" y="111760"/>
                  </a:lnTo>
                  <a:lnTo>
                    <a:pt x="659764" y="83185"/>
                  </a:lnTo>
                  <a:lnTo>
                    <a:pt x="622300" y="58420"/>
                  </a:lnTo>
                  <a:lnTo>
                    <a:pt x="582295" y="37465"/>
                  </a:lnTo>
                  <a:lnTo>
                    <a:pt x="539114" y="20955"/>
                  </a:lnTo>
                  <a:lnTo>
                    <a:pt x="492759" y="8890"/>
                  </a:lnTo>
                  <a:lnTo>
                    <a:pt x="445769" y="1905"/>
                  </a:lnTo>
                  <a:lnTo>
                    <a:pt x="399414" y="0"/>
                  </a:lnTo>
                  <a:close/>
                </a:path>
              </a:pathLst>
            </a:custGeom>
            <a:solidFill>
              <a:srgbClr val="CC912F"/>
            </a:solidFill>
          </p:spPr>
          <p:txBody>
            <a:bodyPr wrap="square" lIns="0" tIns="0" rIns="0" bIns="0" rtlCol="0"/>
            <a:lstStyle/>
            <a:p>
              <a:endParaRPr/>
            </a:p>
          </p:txBody>
        </p:sp>
        <p:sp>
          <p:nvSpPr>
            <p:cNvPr id="41" name="object 41"/>
            <p:cNvSpPr/>
            <p:nvPr/>
          </p:nvSpPr>
          <p:spPr>
            <a:xfrm>
              <a:off x="520700" y="0"/>
              <a:ext cx="12700" cy="1068705"/>
            </a:xfrm>
            <a:custGeom>
              <a:avLst/>
              <a:gdLst/>
              <a:ahLst/>
              <a:cxnLst/>
              <a:rect l="l" t="t" r="r" b="b"/>
              <a:pathLst>
                <a:path w="12700" h="1068705">
                  <a:moveTo>
                    <a:pt x="0" y="1068450"/>
                  </a:moveTo>
                  <a:lnTo>
                    <a:pt x="12700" y="1068450"/>
                  </a:lnTo>
                  <a:lnTo>
                    <a:pt x="12700" y="0"/>
                  </a:lnTo>
                  <a:lnTo>
                    <a:pt x="0" y="0"/>
                  </a:lnTo>
                  <a:lnTo>
                    <a:pt x="0" y="1068450"/>
                  </a:lnTo>
                  <a:close/>
                </a:path>
              </a:pathLst>
            </a:custGeom>
            <a:solidFill>
              <a:srgbClr val="FFFFFF"/>
            </a:solidFill>
          </p:spPr>
          <p:txBody>
            <a:bodyPr wrap="square" lIns="0" tIns="0" rIns="0" bIns="0" rtlCol="0"/>
            <a:lstStyle/>
            <a:p>
              <a:endParaRPr/>
            </a:p>
          </p:txBody>
        </p:sp>
        <p:pic>
          <p:nvPicPr>
            <p:cNvPr id="42" name="object 42"/>
            <p:cNvPicPr/>
            <p:nvPr/>
          </p:nvPicPr>
          <p:blipFill>
            <a:blip r:embed="rId25" cstate="screen">
              <a:extLst>
                <a:ext uri="{28A0092B-C50C-407E-A947-70E740481C1C}">
                  <a14:useLocalDpi xmlns:a14="http://schemas.microsoft.com/office/drawing/2010/main"/>
                </a:ext>
              </a:extLst>
            </a:blip>
            <a:stretch>
              <a:fillRect/>
            </a:stretch>
          </p:blipFill>
          <p:spPr>
            <a:xfrm>
              <a:off x="157543" y="463295"/>
              <a:ext cx="240334" cy="213867"/>
            </a:xfrm>
            <a:prstGeom prst="rect">
              <a:avLst/>
            </a:prstGeom>
          </p:spPr>
        </p:pic>
        <p:sp>
          <p:nvSpPr>
            <p:cNvPr id="43" name="object 43"/>
            <p:cNvSpPr/>
            <p:nvPr/>
          </p:nvSpPr>
          <p:spPr>
            <a:xfrm>
              <a:off x="672350" y="466597"/>
              <a:ext cx="1860550" cy="217170"/>
            </a:xfrm>
            <a:custGeom>
              <a:avLst/>
              <a:gdLst/>
              <a:ahLst/>
              <a:cxnLst/>
              <a:rect l="l" t="t" r="r" b="b"/>
              <a:pathLst>
                <a:path w="1860550" h="217170">
                  <a:moveTo>
                    <a:pt x="154978" y="106172"/>
                  </a:moveTo>
                  <a:lnTo>
                    <a:pt x="84010" y="106426"/>
                  </a:lnTo>
                  <a:lnTo>
                    <a:pt x="84010" y="130937"/>
                  </a:lnTo>
                  <a:lnTo>
                    <a:pt x="133273" y="130937"/>
                  </a:lnTo>
                  <a:lnTo>
                    <a:pt x="133273" y="169926"/>
                  </a:lnTo>
                  <a:lnTo>
                    <a:pt x="98577" y="189941"/>
                  </a:lnTo>
                  <a:lnTo>
                    <a:pt x="84353" y="191643"/>
                  </a:lnTo>
                  <a:lnTo>
                    <a:pt x="76174" y="191071"/>
                  </a:lnTo>
                  <a:lnTo>
                    <a:pt x="40043" y="170967"/>
                  </a:lnTo>
                  <a:lnTo>
                    <a:pt x="24777" y="133413"/>
                  </a:lnTo>
                  <a:lnTo>
                    <a:pt x="22910" y="109347"/>
                  </a:lnTo>
                  <a:lnTo>
                    <a:pt x="22910" y="106172"/>
                  </a:lnTo>
                  <a:lnTo>
                    <a:pt x="29260" y="65532"/>
                  </a:lnTo>
                  <a:lnTo>
                    <a:pt x="39827" y="44831"/>
                  </a:lnTo>
                  <a:lnTo>
                    <a:pt x="44361" y="38481"/>
                  </a:lnTo>
                  <a:lnTo>
                    <a:pt x="84010" y="23749"/>
                  </a:lnTo>
                  <a:lnTo>
                    <a:pt x="92468" y="23749"/>
                  </a:lnTo>
                  <a:lnTo>
                    <a:pt x="125780" y="48945"/>
                  </a:lnTo>
                  <a:lnTo>
                    <a:pt x="132473" y="69088"/>
                  </a:lnTo>
                  <a:lnTo>
                    <a:pt x="152476" y="62230"/>
                  </a:lnTo>
                  <a:lnTo>
                    <a:pt x="136702" y="23749"/>
                  </a:lnTo>
                  <a:lnTo>
                    <a:pt x="135216" y="21729"/>
                  </a:lnTo>
                  <a:lnTo>
                    <a:pt x="101193" y="1955"/>
                  </a:lnTo>
                  <a:lnTo>
                    <a:pt x="83896" y="127"/>
                  </a:lnTo>
                  <a:lnTo>
                    <a:pt x="71742" y="927"/>
                  </a:lnTo>
                  <a:lnTo>
                    <a:pt x="30619" y="20218"/>
                  </a:lnTo>
                  <a:lnTo>
                    <a:pt x="5740" y="65824"/>
                  </a:lnTo>
                  <a:lnTo>
                    <a:pt x="0" y="109347"/>
                  </a:lnTo>
                  <a:lnTo>
                    <a:pt x="635" y="124421"/>
                  </a:lnTo>
                  <a:lnTo>
                    <a:pt x="10287" y="165227"/>
                  </a:lnTo>
                  <a:lnTo>
                    <a:pt x="40741" y="203454"/>
                  </a:lnTo>
                  <a:lnTo>
                    <a:pt x="85610" y="216662"/>
                  </a:lnTo>
                  <a:lnTo>
                    <a:pt x="94691" y="216166"/>
                  </a:lnTo>
                  <a:lnTo>
                    <a:pt x="138379" y="198208"/>
                  </a:lnTo>
                  <a:lnTo>
                    <a:pt x="154978" y="183896"/>
                  </a:lnTo>
                  <a:lnTo>
                    <a:pt x="154978" y="106172"/>
                  </a:lnTo>
                  <a:close/>
                </a:path>
                <a:path w="1860550" h="217170">
                  <a:moveTo>
                    <a:pt x="340448" y="108458"/>
                  </a:moveTo>
                  <a:lnTo>
                    <a:pt x="334949" y="65265"/>
                  </a:lnTo>
                  <a:lnTo>
                    <a:pt x="318693" y="30391"/>
                  </a:lnTo>
                  <a:lnTo>
                    <a:pt x="317601" y="29121"/>
                  </a:lnTo>
                  <a:lnTo>
                    <a:pt x="317601" y="108458"/>
                  </a:lnTo>
                  <a:lnTo>
                    <a:pt x="316585" y="127584"/>
                  </a:lnTo>
                  <a:lnTo>
                    <a:pt x="301421" y="170942"/>
                  </a:lnTo>
                  <a:lnTo>
                    <a:pt x="260223" y="192913"/>
                  </a:lnTo>
                  <a:lnTo>
                    <a:pt x="248437" y="191554"/>
                  </a:lnTo>
                  <a:lnTo>
                    <a:pt x="212229" y="159270"/>
                  </a:lnTo>
                  <a:lnTo>
                    <a:pt x="203073" y="111506"/>
                  </a:lnTo>
                  <a:lnTo>
                    <a:pt x="204127" y="89585"/>
                  </a:lnTo>
                  <a:lnTo>
                    <a:pt x="220040" y="44069"/>
                  </a:lnTo>
                  <a:lnTo>
                    <a:pt x="260565" y="23749"/>
                  </a:lnTo>
                  <a:lnTo>
                    <a:pt x="268643" y="24422"/>
                  </a:lnTo>
                  <a:lnTo>
                    <a:pt x="302158" y="46951"/>
                  </a:lnTo>
                  <a:lnTo>
                    <a:pt x="315861" y="84556"/>
                  </a:lnTo>
                  <a:lnTo>
                    <a:pt x="317601" y="108458"/>
                  </a:lnTo>
                  <a:lnTo>
                    <a:pt x="317601" y="29121"/>
                  </a:lnTo>
                  <a:lnTo>
                    <a:pt x="282511" y="3454"/>
                  </a:lnTo>
                  <a:lnTo>
                    <a:pt x="260451" y="0"/>
                  </a:lnTo>
                  <a:lnTo>
                    <a:pt x="243547" y="1841"/>
                  </a:lnTo>
                  <a:lnTo>
                    <a:pt x="202615" y="29464"/>
                  </a:lnTo>
                  <a:lnTo>
                    <a:pt x="185801" y="64630"/>
                  </a:lnTo>
                  <a:lnTo>
                    <a:pt x="180340" y="108712"/>
                  </a:lnTo>
                  <a:lnTo>
                    <a:pt x="180225" y="111506"/>
                  </a:lnTo>
                  <a:lnTo>
                    <a:pt x="180809" y="124752"/>
                  </a:lnTo>
                  <a:lnTo>
                    <a:pt x="189814" y="163322"/>
                  </a:lnTo>
                  <a:lnTo>
                    <a:pt x="218046" y="202438"/>
                  </a:lnTo>
                  <a:lnTo>
                    <a:pt x="260337" y="216662"/>
                  </a:lnTo>
                  <a:lnTo>
                    <a:pt x="271056" y="215861"/>
                  </a:lnTo>
                  <a:lnTo>
                    <a:pt x="309918" y="196469"/>
                  </a:lnTo>
                  <a:lnTo>
                    <a:pt x="334670" y="152692"/>
                  </a:lnTo>
                  <a:lnTo>
                    <a:pt x="340334" y="111506"/>
                  </a:lnTo>
                  <a:lnTo>
                    <a:pt x="340448" y="108458"/>
                  </a:lnTo>
                  <a:close/>
                </a:path>
                <a:path w="1860550" h="217170">
                  <a:moveTo>
                    <a:pt x="501967" y="3683"/>
                  </a:moveTo>
                  <a:lnTo>
                    <a:pt x="479793" y="3683"/>
                  </a:lnTo>
                  <a:lnTo>
                    <a:pt x="479780" y="124714"/>
                  </a:lnTo>
                  <a:lnTo>
                    <a:pt x="479132" y="142646"/>
                  </a:lnTo>
                  <a:lnTo>
                    <a:pt x="463308" y="183883"/>
                  </a:lnTo>
                  <a:lnTo>
                    <a:pt x="434517" y="191655"/>
                  </a:lnTo>
                  <a:lnTo>
                    <a:pt x="425005" y="191655"/>
                  </a:lnTo>
                  <a:lnTo>
                    <a:pt x="396405" y="164719"/>
                  </a:lnTo>
                  <a:lnTo>
                    <a:pt x="392353" y="124714"/>
                  </a:lnTo>
                  <a:lnTo>
                    <a:pt x="392353" y="3683"/>
                  </a:lnTo>
                  <a:lnTo>
                    <a:pt x="370179" y="3683"/>
                  </a:lnTo>
                  <a:lnTo>
                    <a:pt x="370179" y="124714"/>
                  </a:lnTo>
                  <a:lnTo>
                    <a:pt x="370573" y="140436"/>
                  </a:lnTo>
                  <a:lnTo>
                    <a:pt x="380314" y="186220"/>
                  </a:lnTo>
                  <a:lnTo>
                    <a:pt x="415061" y="214109"/>
                  </a:lnTo>
                  <a:lnTo>
                    <a:pt x="436473" y="216662"/>
                  </a:lnTo>
                  <a:lnTo>
                    <a:pt x="448005" y="215950"/>
                  </a:lnTo>
                  <a:lnTo>
                    <a:pt x="482498" y="198742"/>
                  </a:lnTo>
                  <a:lnTo>
                    <a:pt x="500532" y="152996"/>
                  </a:lnTo>
                  <a:lnTo>
                    <a:pt x="501967" y="124714"/>
                  </a:lnTo>
                  <a:lnTo>
                    <a:pt x="501967" y="3683"/>
                  </a:lnTo>
                  <a:close/>
                </a:path>
                <a:path w="1860550" h="217170">
                  <a:moveTo>
                    <a:pt x="687057" y="213106"/>
                  </a:moveTo>
                  <a:lnTo>
                    <a:pt x="657847" y="156083"/>
                  </a:lnTo>
                  <a:lnTo>
                    <a:pt x="631939" y="121285"/>
                  </a:lnTo>
                  <a:lnTo>
                    <a:pt x="629983" y="120142"/>
                  </a:lnTo>
                  <a:lnTo>
                    <a:pt x="626097" y="117856"/>
                  </a:lnTo>
                  <a:lnTo>
                    <a:pt x="661784" y="98425"/>
                  </a:lnTo>
                  <a:lnTo>
                    <a:pt x="663194" y="96139"/>
                  </a:lnTo>
                  <a:lnTo>
                    <a:pt x="666800" y="90309"/>
                  </a:lnTo>
                  <a:lnTo>
                    <a:pt x="670420" y="81343"/>
                  </a:lnTo>
                  <a:lnTo>
                    <a:pt x="672604" y="71539"/>
                  </a:lnTo>
                  <a:lnTo>
                    <a:pt x="673341" y="60833"/>
                  </a:lnTo>
                  <a:lnTo>
                    <a:pt x="672884" y="52362"/>
                  </a:lnTo>
                  <a:lnTo>
                    <a:pt x="658164" y="17106"/>
                  </a:lnTo>
                  <a:lnTo>
                    <a:pt x="650481" y="10998"/>
                  </a:lnTo>
                  <a:lnTo>
                    <a:pt x="650481" y="60833"/>
                  </a:lnTo>
                  <a:lnTo>
                    <a:pt x="650481" y="67564"/>
                  </a:lnTo>
                  <a:lnTo>
                    <a:pt x="619366" y="96139"/>
                  </a:lnTo>
                  <a:lnTo>
                    <a:pt x="561517" y="96139"/>
                  </a:lnTo>
                  <a:lnTo>
                    <a:pt x="561517" y="26797"/>
                  </a:lnTo>
                  <a:lnTo>
                    <a:pt x="614540" y="26797"/>
                  </a:lnTo>
                  <a:lnTo>
                    <a:pt x="648296" y="47294"/>
                  </a:lnTo>
                  <a:lnTo>
                    <a:pt x="650481" y="60833"/>
                  </a:lnTo>
                  <a:lnTo>
                    <a:pt x="650481" y="10998"/>
                  </a:lnTo>
                  <a:lnTo>
                    <a:pt x="613651" y="3683"/>
                  </a:lnTo>
                  <a:lnTo>
                    <a:pt x="539343" y="3683"/>
                  </a:lnTo>
                  <a:lnTo>
                    <a:pt x="539343" y="213106"/>
                  </a:lnTo>
                  <a:lnTo>
                    <a:pt x="561517" y="213106"/>
                  </a:lnTo>
                  <a:lnTo>
                    <a:pt x="561517" y="120142"/>
                  </a:lnTo>
                  <a:lnTo>
                    <a:pt x="592950" y="120142"/>
                  </a:lnTo>
                  <a:lnTo>
                    <a:pt x="624243" y="146240"/>
                  </a:lnTo>
                  <a:lnTo>
                    <a:pt x="659117" y="213106"/>
                  </a:lnTo>
                  <a:lnTo>
                    <a:pt x="687057" y="213106"/>
                  </a:lnTo>
                  <a:close/>
                </a:path>
                <a:path w="1860550" h="217170">
                  <a:moveTo>
                    <a:pt x="865873" y="3683"/>
                  </a:moveTo>
                  <a:lnTo>
                    <a:pt x="836028" y="3683"/>
                  </a:lnTo>
                  <a:lnTo>
                    <a:pt x="795896" y="149352"/>
                  </a:lnTo>
                  <a:lnTo>
                    <a:pt x="793051" y="159766"/>
                  </a:lnTo>
                  <a:lnTo>
                    <a:pt x="790638" y="168846"/>
                  </a:lnTo>
                  <a:lnTo>
                    <a:pt x="788619" y="176606"/>
                  </a:lnTo>
                  <a:lnTo>
                    <a:pt x="787006" y="183007"/>
                  </a:lnTo>
                  <a:lnTo>
                    <a:pt x="785571" y="177203"/>
                  </a:lnTo>
                  <a:lnTo>
                    <a:pt x="783767" y="170091"/>
                  </a:lnTo>
                  <a:lnTo>
                    <a:pt x="781570" y="161683"/>
                  </a:lnTo>
                  <a:lnTo>
                    <a:pt x="747687" y="34798"/>
                  </a:lnTo>
                  <a:lnTo>
                    <a:pt x="739381" y="3683"/>
                  </a:lnTo>
                  <a:lnTo>
                    <a:pt x="705980" y="3683"/>
                  </a:lnTo>
                  <a:lnTo>
                    <a:pt x="705980" y="213106"/>
                  </a:lnTo>
                  <a:lnTo>
                    <a:pt x="727316" y="213106"/>
                  </a:lnTo>
                  <a:lnTo>
                    <a:pt x="727316" y="34798"/>
                  </a:lnTo>
                  <a:lnTo>
                    <a:pt x="775830" y="213106"/>
                  </a:lnTo>
                  <a:lnTo>
                    <a:pt x="795769" y="213106"/>
                  </a:lnTo>
                  <a:lnTo>
                    <a:pt x="804138" y="183007"/>
                  </a:lnTo>
                  <a:lnTo>
                    <a:pt x="844537" y="37846"/>
                  </a:lnTo>
                  <a:lnTo>
                    <a:pt x="844537" y="213106"/>
                  </a:lnTo>
                  <a:lnTo>
                    <a:pt x="865873" y="213106"/>
                  </a:lnTo>
                  <a:lnTo>
                    <a:pt x="865873" y="37846"/>
                  </a:lnTo>
                  <a:lnTo>
                    <a:pt x="865873" y="3683"/>
                  </a:lnTo>
                  <a:close/>
                </a:path>
                <a:path w="1860550" h="217170">
                  <a:moveTo>
                    <a:pt x="1025639" y="188341"/>
                  </a:moveTo>
                  <a:lnTo>
                    <a:pt x="922769" y="188341"/>
                  </a:lnTo>
                  <a:lnTo>
                    <a:pt x="922769" y="117094"/>
                  </a:lnTo>
                  <a:lnTo>
                    <a:pt x="1015479" y="117094"/>
                  </a:lnTo>
                  <a:lnTo>
                    <a:pt x="1015479" y="92583"/>
                  </a:lnTo>
                  <a:lnTo>
                    <a:pt x="922769" y="92583"/>
                  </a:lnTo>
                  <a:lnTo>
                    <a:pt x="922769" y="28321"/>
                  </a:lnTo>
                  <a:lnTo>
                    <a:pt x="1021829" y="28321"/>
                  </a:lnTo>
                  <a:lnTo>
                    <a:pt x="1021829" y="3683"/>
                  </a:lnTo>
                  <a:lnTo>
                    <a:pt x="900671" y="3683"/>
                  </a:lnTo>
                  <a:lnTo>
                    <a:pt x="900671" y="213106"/>
                  </a:lnTo>
                  <a:lnTo>
                    <a:pt x="1025639" y="213106"/>
                  </a:lnTo>
                  <a:lnTo>
                    <a:pt x="1025639" y="188341"/>
                  </a:lnTo>
                  <a:close/>
                </a:path>
                <a:path w="1860550" h="217170">
                  <a:moveTo>
                    <a:pt x="1177404" y="3683"/>
                  </a:moveTo>
                  <a:lnTo>
                    <a:pt x="1044562" y="3683"/>
                  </a:lnTo>
                  <a:lnTo>
                    <a:pt x="1044562" y="28321"/>
                  </a:lnTo>
                  <a:lnTo>
                    <a:pt x="1099807" y="28321"/>
                  </a:lnTo>
                  <a:lnTo>
                    <a:pt x="1099807" y="213106"/>
                  </a:lnTo>
                  <a:lnTo>
                    <a:pt x="1121905" y="213106"/>
                  </a:lnTo>
                  <a:lnTo>
                    <a:pt x="1121905" y="28321"/>
                  </a:lnTo>
                  <a:lnTo>
                    <a:pt x="1177404" y="28321"/>
                  </a:lnTo>
                  <a:lnTo>
                    <a:pt x="1177404" y="3683"/>
                  </a:lnTo>
                  <a:close/>
                </a:path>
                <a:path w="1860550" h="217170">
                  <a:moveTo>
                    <a:pt x="1402956" y="3683"/>
                  </a:moveTo>
                  <a:lnTo>
                    <a:pt x="1289926" y="3683"/>
                  </a:lnTo>
                  <a:lnTo>
                    <a:pt x="1289926" y="213106"/>
                  </a:lnTo>
                  <a:lnTo>
                    <a:pt x="1312151" y="213106"/>
                  </a:lnTo>
                  <a:lnTo>
                    <a:pt x="1312151" y="117983"/>
                  </a:lnTo>
                  <a:lnTo>
                    <a:pt x="1390764" y="117983"/>
                  </a:lnTo>
                  <a:lnTo>
                    <a:pt x="1390764" y="93218"/>
                  </a:lnTo>
                  <a:lnTo>
                    <a:pt x="1312151" y="93218"/>
                  </a:lnTo>
                  <a:lnTo>
                    <a:pt x="1312151" y="28321"/>
                  </a:lnTo>
                  <a:lnTo>
                    <a:pt x="1402956" y="28321"/>
                  </a:lnTo>
                  <a:lnTo>
                    <a:pt x="1402956" y="3683"/>
                  </a:lnTo>
                  <a:close/>
                </a:path>
                <a:path w="1860550" h="217170">
                  <a:moveTo>
                    <a:pt x="1564246" y="3683"/>
                  </a:moveTo>
                  <a:lnTo>
                    <a:pt x="1542021" y="3683"/>
                  </a:lnTo>
                  <a:lnTo>
                    <a:pt x="1542008" y="124714"/>
                  </a:lnTo>
                  <a:lnTo>
                    <a:pt x="1541373" y="142646"/>
                  </a:lnTo>
                  <a:lnTo>
                    <a:pt x="1525498" y="183883"/>
                  </a:lnTo>
                  <a:lnTo>
                    <a:pt x="1496796" y="191655"/>
                  </a:lnTo>
                  <a:lnTo>
                    <a:pt x="1487284" y="191655"/>
                  </a:lnTo>
                  <a:lnTo>
                    <a:pt x="1458582" y="164719"/>
                  </a:lnTo>
                  <a:lnTo>
                    <a:pt x="1454518" y="124714"/>
                  </a:lnTo>
                  <a:lnTo>
                    <a:pt x="1454518" y="3683"/>
                  </a:lnTo>
                  <a:lnTo>
                    <a:pt x="1432420" y="3683"/>
                  </a:lnTo>
                  <a:lnTo>
                    <a:pt x="1432420" y="124714"/>
                  </a:lnTo>
                  <a:lnTo>
                    <a:pt x="1432814" y="140436"/>
                  </a:lnTo>
                  <a:lnTo>
                    <a:pt x="1442529" y="186220"/>
                  </a:lnTo>
                  <a:lnTo>
                    <a:pt x="1477276" y="214109"/>
                  </a:lnTo>
                  <a:lnTo>
                    <a:pt x="1498714" y="216662"/>
                  </a:lnTo>
                  <a:lnTo>
                    <a:pt x="1510233" y="215950"/>
                  </a:lnTo>
                  <a:lnTo>
                    <a:pt x="1544701" y="198742"/>
                  </a:lnTo>
                  <a:lnTo>
                    <a:pt x="1562811" y="152996"/>
                  </a:lnTo>
                  <a:lnTo>
                    <a:pt x="1564246" y="124714"/>
                  </a:lnTo>
                  <a:lnTo>
                    <a:pt x="1564246" y="3683"/>
                  </a:lnTo>
                  <a:close/>
                </a:path>
                <a:path w="1860550" h="217170">
                  <a:moveTo>
                    <a:pt x="1725155" y="188341"/>
                  </a:moveTo>
                  <a:lnTo>
                    <a:pt x="1622285" y="188341"/>
                  </a:lnTo>
                  <a:lnTo>
                    <a:pt x="1622285" y="117094"/>
                  </a:lnTo>
                  <a:lnTo>
                    <a:pt x="1714995" y="117094"/>
                  </a:lnTo>
                  <a:lnTo>
                    <a:pt x="1714995" y="92583"/>
                  </a:lnTo>
                  <a:lnTo>
                    <a:pt x="1622285" y="92583"/>
                  </a:lnTo>
                  <a:lnTo>
                    <a:pt x="1622285" y="28321"/>
                  </a:lnTo>
                  <a:lnTo>
                    <a:pt x="1721345" y="28321"/>
                  </a:lnTo>
                  <a:lnTo>
                    <a:pt x="1721345" y="3683"/>
                  </a:lnTo>
                  <a:lnTo>
                    <a:pt x="1600187" y="3683"/>
                  </a:lnTo>
                  <a:lnTo>
                    <a:pt x="1600187" y="213106"/>
                  </a:lnTo>
                  <a:lnTo>
                    <a:pt x="1725155" y="213106"/>
                  </a:lnTo>
                  <a:lnTo>
                    <a:pt x="1725155" y="188341"/>
                  </a:lnTo>
                  <a:close/>
                </a:path>
                <a:path w="1860550" h="217170">
                  <a:moveTo>
                    <a:pt x="1860410" y="188341"/>
                  </a:moveTo>
                  <a:lnTo>
                    <a:pt x="1777987" y="188341"/>
                  </a:lnTo>
                  <a:lnTo>
                    <a:pt x="1777987" y="3683"/>
                  </a:lnTo>
                  <a:lnTo>
                    <a:pt x="1755762" y="3683"/>
                  </a:lnTo>
                  <a:lnTo>
                    <a:pt x="1755762" y="213106"/>
                  </a:lnTo>
                  <a:lnTo>
                    <a:pt x="1860410" y="213106"/>
                  </a:lnTo>
                  <a:lnTo>
                    <a:pt x="1860410" y="188341"/>
                  </a:lnTo>
                  <a:close/>
                </a:path>
              </a:pathLst>
            </a:custGeom>
            <a:solidFill>
              <a:srgbClr val="FFFFFF"/>
            </a:solidFill>
          </p:spPr>
          <p:txBody>
            <a:bodyPr wrap="square" lIns="0" tIns="0" rIns="0" bIns="0" rtlCol="0"/>
            <a:lstStyle/>
            <a:p>
              <a:endParaRPr/>
            </a:p>
          </p:txBody>
        </p:sp>
        <p:pic>
          <p:nvPicPr>
            <p:cNvPr id="44" name="object 44"/>
            <p:cNvPicPr/>
            <p:nvPr/>
          </p:nvPicPr>
          <p:blipFill>
            <a:blip r:embed="rId26" cstate="screen">
              <a:extLst>
                <a:ext uri="{28A0092B-C50C-407E-A947-70E740481C1C}">
                  <a14:useLocalDpi xmlns:a14="http://schemas.microsoft.com/office/drawing/2010/main"/>
                </a:ext>
              </a:extLst>
            </a:blip>
            <a:stretch>
              <a:fillRect/>
            </a:stretch>
          </p:blipFill>
          <p:spPr>
            <a:xfrm>
              <a:off x="1073429" y="1615439"/>
              <a:ext cx="1021054" cy="131572"/>
            </a:xfrm>
            <a:prstGeom prst="rect">
              <a:avLst/>
            </a:prstGeom>
          </p:spPr>
        </p:pic>
      </p:grpSp>
      <p:sp>
        <p:nvSpPr>
          <p:cNvPr id="45" name="object 45"/>
          <p:cNvSpPr txBox="1"/>
          <p:nvPr/>
        </p:nvSpPr>
        <p:spPr>
          <a:xfrm>
            <a:off x="444503" y="1564894"/>
            <a:ext cx="846455" cy="346248"/>
          </a:xfrm>
          <a:prstGeom prst="rect">
            <a:avLst/>
          </a:prstGeom>
        </p:spPr>
        <p:txBody>
          <a:bodyPr vert="horz" wrap="square" lIns="0" tIns="12697" rIns="0" bIns="0" rtlCol="0">
            <a:spAutoFit/>
          </a:bodyPr>
          <a:lstStyle/>
          <a:p>
            <a:pPr marL="12697">
              <a:lnSpc>
                <a:spcPts val="1315"/>
              </a:lnSpc>
              <a:spcBef>
                <a:spcPts val="100"/>
              </a:spcBef>
            </a:pPr>
            <a:r>
              <a:rPr sz="1100" spc="-5" dirty="0">
                <a:solidFill>
                  <a:srgbClr val="004448"/>
                </a:solidFill>
                <a:latin typeface="Microsoft Sans Serif"/>
                <a:cs typeface="Microsoft Sans Serif"/>
              </a:rPr>
              <a:t>Tipo:</a:t>
            </a:r>
            <a:endParaRPr sz="1100">
              <a:latin typeface="Microsoft Sans Serif"/>
              <a:cs typeface="Microsoft Sans Serif"/>
            </a:endParaRPr>
          </a:p>
          <a:p>
            <a:pPr marL="13967">
              <a:lnSpc>
                <a:spcPts val="1315"/>
              </a:lnSpc>
            </a:pPr>
            <a:r>
              <a:rPr sz="1100" spc="5" dirty="0">
                <a:solidFill>
                  <a:srgbClr val="004448"/>
                </a:solidFill>
                <a:latin typeface="Microsoft Sans Serif"/>
                <a:cs typeface="Microsoft Sans Serif"/>
              </a:rPr>
              <a:t>País:</a:t>
            </a:r>
            <a:r>
              <a:rPr sz="1100" spc="235" dirty="0">
                <a:solidFill>
                  <a:srgbClr val="004448"/>
                </a:solidFill>
                <a:latin typeface="Microsoft Sans Serif"/>
                <a:cs typeface="Microsoft Sans Serif"/>
              </a:rPr>
              <a:t> </a:t>
            </a:r>
            <a:r>
              <a:rPr sz="1100" spc="-5" dirty="0">
                <a:solidFill>
                  <a:srgbClr val="57585B"/>
                </a:solidFill>
                <a:latin typeface="Microsoft Sans Serif"/>
                <a:cs typeface="Microsoft Sans Serif"/>
              </a:rPr>
              <a:t>Irlanda</a:t>
            </a:r>
            <a:endParaRPr sz="1100">
              <a:latin typeface="Microsoft Sans Serif"/>
              <a:cs typeface="Microsoft Sans Serif"/>
            </a:endParaRPr>
          </a:p>
        </p:txBody>
      </p:sp>
      <p:pic>
        <p:nvPicPr>
          <p:cNvPr id="46" name="object 46"/>
          <p:cNvPicPr/>
          <p:nvPr/>
        </p:nvPicPr>
        <p:blipFill>
          <a:blip r:embed="rId27" cstate="screen">
            <a:extLst>
              <a:ext uri="{28A0092B-C50C-407E-A947-70E740481C1C}">
                <a14:useLocalDpi xmlns:a14="http://schemas.microsoft.com/office/drawing/2010/main"/>
              </a:ext>
            </a:extLst>
          </a:blip>
          <a:stretch>
            <a:fillRect/>
          </a:stretch>
        </p:blipFill>
        <p:spPr>
          <a:xfrm>
            <a:off x="457203" y="4757676"/>
            <a:ext cx="213982" cy="213995"/>
          </a:xfrm>
          <a:prstGeom prst="rect">
            <a:avLst/>
          </a:prstGeom>
        </p:spPr>
      </p:pic>
      <p:pic>
        <p:nvPicPr>
          <p:cNvPr id="47" name="object 47"/>
          <p:cNvPicPr/>
          <p:nvPr/>
        </p:nvPicPr>
        <p:blipFill>
          <a:blip r:embed="rId28" cstate="screen">
            <a:extLst>
              <a:ext uri="{28A0092B-C50C-407E-A947-70E740481C1C}">
                <a14:useLocalDpi xmlns:a14="http://schemas.microsoft.com/office/drawing/2010/main"/>
              </a:ext>
            </a:extLst>
          </a:blip>
          <a:stretch>
            <a:fillRect/>
          </a:stretch>
        </p:blipFill>
        <p:spPr>
          <a:xfrm>
            <a:off x="3820798" y="6315496"/>
            <a:ext cx="214629" cy="221576"/>
          </a:xfrm>
          <a:prstGeom prst="rect">
            <a:avLst/>
          </a:prstGeom>
        </p:spPr>
      </p:pic>
      <p:pic>
        <p:nvPicPr>
          <p:cNvPr id="48" name="object 48"/>
          <p:cNvPicPr/>
          <p:nvPr/>
        </p:nvPicPr>
        <p:blipFill>
          <a:blip r:embed="rId29" cstate="screen">
            <a:extLst>
              <a:ext uri="{28A0092B-C50C-407E-A947-70E740481C1C}">
                <a14:useLocalDpi xmlns:a14="http://schemas.microsoft.com/office/drawing/2010/main"/>
              </a:ext>
            </a:extLst>
          </a:blip>
          <a:stretch>
            <a:fillRect/>
          </a:stretch>
        </p:blipFill>
        <p:spPr>
          <a:xfrm>
            <a:off x="3822068" y="2782991"/>
            <a:ext cx="212725" cy="209257"/>
          </a:xfrm>
          <a:prstGeom prst="rect">
            <a:avLst/>
          </a:prstGeom>
        </p:spPr>
      </p:pic>
      <p:pic>
        <p:nvPicPr>
          <p:cNvPr id="49" name="object 49"/>
          <p:cNvPicPr/>
          <p:nvPr/>
        </p:nvPicPr>
        <p:blipFill>
          <a:blip r:embed="rId30" cstate="screen">
            <a:extLst>
              <a:ext uri="{28A0092B-C50C-407E-A947-70E740481C1C}">
                <a14:useLocalDpi xmlns:a14="http://schemas.microsoft.com/office/drawing/2010/main"/>
              </a:ext>
            </a:extLst>
          </a:blip>
          <a:stretch>
            <a:fillRect/>
          </a:stretch>
        </p:blipFill>
        <p:spPr>
          <a:xfrm>
            <a:off x="3822068" y="7425007"/>
            <a:ext cx="213995" cy="191693"/>
          </a:xfrm>
          <a:prstGeom prst="rect">
            <a:avLst/>
          </a:prstGeom>
        </p:spPr>
      </p:pic>
      <p:grpSp>
        <p:nvGrpSpPr>
          <p:cNvPr id="50" name="object 50"/>
          <p:cNvGrpSpPr/>
          <p:nvPr/>
        </p:nvGrpSpPr>
        <p:grpSpPr>
          <a:xfrm>
            <a:off x="6233286" y="1886079"/>
            <a:ext cx="427990" cy="629285"/>
            <a:chOff x="6233286" y="1886076"/>
            <a:chExt cx="427990" cy="629285"/>
          </a:xfrm>
        </p:grpSpPr>
        <p:pic>
          <p:nvPicPr>
            <p:cNvPr id="51" name="object 51"/>
            <p:cNvPicPr/>
            <p:nvPr/>
          </p:nvPicPr>
          <p:blipFill>
            <a:blip r:embed="rId31" cstate="screen">
              <a:extLst>
                <a:ext uri="{28A0092B-C50C-407E-A947-70E740481C1C}">
                  <a14:useLocalDpi xmlns:a14="http://schemas.microsoft.com/office/drawing/2010/main"/>
                </a:ext>
              </a:extLst>
            </a:blip>
            <a:stretch>
              <a:fillRect/>
            </a:stretch>
          </p:blipFill>
          <p:spPr>
            <a:xfrm>
              <a:off x="6387290" y="1886076"/>
              <a:ext cx="240839" cy="184911"/>
            </a:xfrm>
            <a:prstGeom prst="rect">
              <a:avLst/>
            </a:prstGeom>
          </p:spPr>
        </p:pic>
        <p:pic>
          <p:nvPicPr>
            <p:cNvPr id="52" name="object 52"/>
            <p:cNvPicPr/>
            <p:nvPr/>
          </p:nvPicPr>
          <p:blipFill>
            <a:blip r:embed="rId32" cstate="screen">
              <a:extLst>
                <a:ext uri="{28A0092B-C50C-407E-A947-70E740481C1C}">
                  <a14:useLocalDpi xmlns:a14="http://schemas.microsoft.com/office/drawing/2010/main"/>
                </a:ext>
              </a:extLst>
            </a:blip>
            <a:stretch>
              <a:fillRect/>
            </a:stretch>
          </p:blipFill>
          <p:spPr>
            <a:xfrm>
              <a:off x="6363588" y="2111247"/>
              <a:ext cx="203072" cy="172309"/>
            </a:xfrm>
            <a:prstGeom prst="rect">
              <a:avLst/>
            </a:prstGeom>
          </p:spPr>
        </p:pic>
        <p:pic>
          <p:nvPicPr>
            <p:cNvPr id="53" name="object 53"/>
            <p:cNvPicPr/>
            <p:nvPr/>
          </p:nvPicPr>
          <p:blipFill>
            <a:blip r:embed="rId33" cstate="screen">
              <a:extLst>
                <a:ext uri="{28A0092B-C50C-407E-A947-70E740481C1C}">
                  <a14:useLocalDpi xmlns:a14="http://schemas.microsoft.com/office/drawing/2010/main"/>
                </a:ext>
              </a:extLst>
            </a:blip>
            <a:stretch>
              <a:fillRect/>
            </a:stretch>
          </p:blipFill>
          <p:spPr>
            <a:xfrm>
              <a:off x="6346951" y="2345943"/>
              <a:ext cx="152146" cy="169037"/>
            </a:xfrm>
            <a:prstGeom prst="rect">
              <a:avLst/>
            </a:prstGeom>
          </p:spPr>
        </p:pic>
        <p:sp>
          <p:nvSpPr>
            <p:cNvPr id="54" name="object 54"/>
            <p:cNvSpPr/>
            <p:nvPr/>
          </p:nvSpPr>
          <p:spPr>
            <a:xfrm>
              <a:off x="6233287" y="2038349"/>
              <a:ext cx="427990" cy="452120"/>
            </a:xfrm>
            <a:custGeom>
              <a:avLst/>
              <a:gdLst/>
              <a:ahLst/>
              <a:cxnLst/>
              <a:rect l="l" t="t" r="r" b="b"/>
              <a:pathLst>
                <a:path w="427990" h="452119">
                  <a:moveTo>
                    <a:pt x="178054" y="257556"/>
                  </a:moveTo>
                  <a:lnTo>
                    <a:pt x="77216" y="343916"/>
                  </a:lnTo>
                  <a:lnTo>
                    <a:pt x="61849" y="364998"/>
                  </a:lnTo>
                  <a:lnTo>
                    <a:pt x="60794" y="358978"/>
                  </a:lnTo>
                  <a:lnTo>
                    <a:pt x="27940" y="225552"/>
                  </a:lnTo>
                  <a:lnTo>
                    <a:pt x="0" y="219710"/>
                  </a:lnTo>
                  <a:lnTo>
                    <a:pt x="34404" y="339813"/>
                  </a:lnTo>
                  <a:lnTo>
                    <a:pt x="45212" y="377698"/>
                  </a:lnTo>
                  <a:lnTo>
                    <a:pt x="71628" y="383413"/>
                  </a:lnTo>
                  <a:lnTo>
                    <a:pt x="87160" y="364998"/>
                  </a:lnTo>
                  <a:lnTo>
                    <a:pt x="178054" y="257556"/>
                  </a:lnTo>
                  <a:close/>
                </a:path>
                <a:path w="427990" h="452119">
                  <a:moveTo>
                    <a:pt x="231140" y="268859"/>
                  </a:moveTo>
                  <a:lnTo>
                    <a:pt x="205359" y="263271"/>
                  </a:lnTo>
                  <a:lnTo>
                    <a:pt x="175260" y="405384"/>
                  </a:lnTo>
                  <a:lnTo>
                    <a:pt x="200914" y="410845"/>
                  </a:lnTo>
                  <a:lnTo>
                    <a:pt x="208508" y="375323"/>
                  </a:lnTo>
                  <a:lnTo>
                    <a:pt x="231140" y="268859"/>
                  </a:lnTo>
                  <a:close/>
                </a:path>
                <a:path w="427990" h="452119">
                  <a:moveTo>
                    <a:pt x="237871" y="32766"/>
                  </a:moveTo>
                  <a:lnTo>
                    <a:pt x="83693" y="0"/>
                  </a:lnTo>
                  <a:lnTo>
                    <a:pt x="82550" y="5588"/>
                  </a:lnTo>
                  <a:lnTo>
                    <a:pt x="81280" y="11176"/>
                  </a:lnTo>
                  <a:lnTo>
                    <a:pt x="80137" y="16764"/>
                  </a:lnTo>
                  <a:lnTo>
                    <a:pt x="144272" y="30353"/>
                  </a:lnTo>
                  <a:lnTo>
                    <a:pt x="117602" y="155575"/>
                  </a:lnTo>
                  <a:lnTo>
                    <a:pt x="143383" y="161036"/>
                  </a:lnTo>
                  <a:lnTo>
                    <a:pt x="170053" y="35814"/>
                  </a:lnTo>
                  <a:lnTo>
                    <a:pt x="234315" y="49530"/>
                  </a:lnTo>
                  <a:lnTo>
                    <a:pt x="235585" y="43942"/>
                  </a:lnTo>
                  <a:lnTo>
                    <a:pt x="237236" y="35814"/>
                  </a:lnTo>
                  <a:lnTo>
                    <a:pt x="237871" y="32766"/>
                  </a:lnTo>
                  <a:close/>
                </a:path>
                <a:path w="427990" h="452119">
                  <a:moveTo>
                    <a:pt x="418833" y="308737"/>
                  </a:moveTo>
                  <a:lnTo>
                    <a:pt x="382498" y="300990"/>
                  </a:lnTo>
                  <a:lnTo>
                    <a:pt x="278257" y="278765"/>
                  </a:lnTo>
                  <a:lnTo>
                    <a:pt x="270649" y="314299"/>
                  </a:lnTo>
                  <a:lnTo>
                    <a:pt x="263093" y="349821"/>
                  </a:lnTo>
                  <a:lnTo>
                    <a:pt x="248031" y="420878"/>
                  </a:lnTo>
                  <a:lnTo>
                    <a:pt x="393192" y="451739"/>
                  </a:lnTo>
                  <a:lnTo>
                    <a:pt x="394335" y="446151"/>
                  </a:lnTo>
                  <a:lnTo>
                    <a:pt x="395605" y="440563"/>
                  </a:lnTo>
                  <a:lnTo>
                    <a:pt x="396735" y="434975"/>
                  </a:lnTo>
                  <a:lnTo>
                    <a:pt x="277368" y="409575"/>
                  </a:lnTo>
                  <a:lnTo>
                    <a:pt x="287655" y="361188"/>
                  </a:lnTo>
                  <a:lnTo>
                    <a:pt x="395211" y="384048"/>
                  </a:lnTo>
                  <a:lnTo>
                    <a:pt x="396367" y="378587"/>
                  </a:lnTo>
                  <a:lnTo>
                    <a:pt x="397637" y="372999"/>
                  </a:lnTo>
                  <a:lnTo>
                    <a:pt x="398780" y="367411"/>
                  </a:lnTo>
                  <a:lnTo>
                    <a:pt x="369455" y="361188"/>
                  </a:lnTo>
                  <a:lnTo>
                    <a:pt x="291084" y="344551"/>
                  </a:lnTo>
                  <a:lnTo>
                    <a:pt x="293433" y="333692"/>
                  </a:lnTo>
                  <a:lnTo>
                    <a:pt x="295757" y="322821"/>
                  </a:lnTo>
                  <a:lnTo>
                    <a:pt x="300355" y="300990"/>
                  </a:lnTo>
                  <a:lnTo>
                    <a:pt x="415290" y="325501"/>
                  </a:lnTo>
                  <a:lnTo>
                    <a:pt x="416560" y="319913"/>
                  </a:lnTo>
                  <a:lnTo>
                    <a:pt x="418833" y="308737"/>
                  </a:lnTo>
                  <a:close/>
                </a:path>
                <a:path w="427990" h="452119">
                  <a:moveTo>
                    <a:pt x="427837" y="136677"/>
                  </a:moveTo>
                  <a:lnTo>
                    <a:pt x="418515" y="97396"/>
                  </a:lnTo>
                  <a:lnTo>
                    <a:pt x="401269" y="77914"/>
                  </a:lnTo>
                  <a:lnTo>
                    <a:pt x="401269" y="124815"/>
                  </a:lnTo>
                  <a:lnTo>
                    <a:pt x="401104" y="132981"/>
                  </a:lnTo>
                  <a:lnTo>
                    <a:pt x="382054" y="173304"/>
                  </a:lnTo>
                  <a:lnTo>
                    <a:pt x="335102" y="186588"/>
                  </a:lnTo>
                  <a:lnTo>
                    <a:pt x="321056" y="184531"/>
                  </a:lnTo>
                  <a:lnTo>
                    <a:pt x="285419" y="168325"/>
                  </a:lnTo>
                  <a:lnTo>
                    <a:pt x="265010" y="127622"/>
                  </a:lnTo>
                  <a:lnTo>
                    <a:pt x="266446" y="115189"/>
                  </a:lnTo>
                  <a:lnTo>
                    <a:pt x="285572" y="79832"/>
                  </a:lnTo>
                  <a:lnTo>
                    <a:pt x="319620" y="67970"/>
                  </a:lnTo>
                  <a:lnTo>
                    <a:pt x="332409" y="68008"/>
                  </a:lnTo>
                  <a:lnTo>
                    <a:pt x="371678" y="79629"/>
                  </a:lnTo>
                  <a:lnTo>
                    <a:pt x="398259" y="109474"/>
                  </a:lnTo>
                  <a:lnTo>
                    <a:pt x="401269" y="124815"/>
                  </a:lnTo>
                  <a:lnTo>
                    <a:pt x="401269" y="77914"/>
                  </a:lnTo>
                  <a:lnTo>
                    <a:pt x="395732" y="73406"/>
                  </a:lnTo>
                  <a:lnTo>
                    <a:pt x="387045" y="67970"/>
                  </a:lnTo>
                  <a:lnTo>
                    <a:pt x="385445" y="66967"/>
                  </a:lnTo>
                  <a:lnTo>
                    <a:pt x="349110" y="53721"/>
                  </a:lnTo>
                  <a:lnTo>
                    <a:pt x="310718" y="50774"/>
                  </a:lnTo>
                  <a:lnTo>
                    <a:pt x="293560" y="53657"/>
                  </a:lnTo>
                  <a:lnTo>
                    <a:pt x="253149" y="79159"/>
                  </a:lnTo>
                  <a:lnTo>
                    <a:pt x="238633" y="118719"/>
                  </a:lnTo>
                  <a:lnTo>
                    <a:pt x="238836" y="128130"/>
                  </a:lnTo>
                  <a:lnTo>
                    <a:pt x="254165" y="165087"/>
                  </a:lnTo>
                  <a:lnTo>
                    <a:pt x="292252" y="192722"/>
                  </a:lnTo>
                  <a:lnTo>
                    <a:pt x="330314" y="202755"/>
                  </a:lnTo>
                  <a:lnTo>
                    <a:pt x="342696" y="203682"/>
                  </a:lnTo>
                  <a:lnTo>
                    <a:pt x="354901" y="203415"/>
                  </a:lnTo>
                  <a:lnTo>
                    <a:pt x="397878" y="189928"/>
                  </a:lnTo>
                  <a:lnTo>
                    <a:pt x="423354" y="157581"/>
                  </a:lnTo>
                  <a:lnTo>
                    <a:pt x="426339" y="147193"/>
                  </a:lnTo>
                  <a:lnTo>
                    <a:pt x="427837" y="136677"/>
                  </a:lnTo>
                  <a:close/>
                </a:path>
              </a:pathLst>
            </a:custGeom>
            <a:solidFill>
              <a:srgbClr val="FFFFFF"/>
            </a:solidFill>
          </p:spPr>
          <p:txBody>
            <a:bodyPr wrap="square" lIns="0" tIns="0" rIns="0" bIns="0" rtlCol="0"/>
            <a:lstStyle/>
            <a:p>
              <a:endParaRPr/>
            </a:p>
          </p:txBody>
        </p:sp>
      </p:grpSp>
      <p:sp>
        <p:nvSpPr>
          <p:cNvPr id="55" name="object 55"/>
          <p:cNvSpPr txBox="1"/>
          <p:nvPr/>
        </p:nvSpPr>
        <p:spPr>
          <a:xfrm>
            <a:off x="7277344" y="8311207"/>
            <a:ext cx="107722" cy="2026920"/>
          </a:xfrm>
          <a:prstGeom prst="rect">
            <a:avLst/>
          </a:prstGeom>
        </p:spPr>
        <p:txBody>
          <a:bodyPr vert="vert270" wrap="square" lIns="0" tIns="3810" rIns="0" bIns="0" rtlCol="0">
            <a:spAutoFit/>
          </a:bodyPr>
          <a:lstStyle/>
          <a:p>
            <a:pPr marL="12697">
              <a:spcBef>
                <a:spcPts val="30"/>
              </a:spcBef>
            </a:pPr>
            <a:r>
              <a:rPr sz="700" spc="-50" dirty="0">
                <a:solidFill>
                  <a:srgbClr val="004448"/>
                </a:solidFill>
                <a:latin typeface="Microsoft Sans Serif"/>
                <a:cs typeface="Microsoft Sans Serif"/>
              </a:rPr>
              <a:t>Good</a:t>
            </a:r>
            <a:r>
              <a:rPr sz="700" spc="20" dirty="0">
                <a:solidFill>
                  <a:srgbClr val="004448"/>
                </a:solidFill>
                <a:latin typeface="Microsoft Sans Serif"/>
                <a:cs typeface="Microsoft Sans Serif"/>
              </a:rPr>
              <a:t> </a:t>
            </a:r>
            <a:r>
              <a:rPr sz="700" spc="-40" dirty="0">
                <a:solidFill>
                  <a:srgbClr val="004448"/>
                </a:solidFill>
                <a:latin typeface="Microsoft Sans Serif"/>
                <a:cs typeface="Microsoft Sans Serif"/>
              </a:rPr>
              <a:t>Practice</a:t>
            </a:r>
            <a:r>
              <a:rPr sz="700" spc="20" dirty="0">
                <a:solidFill>
                  <a:srgbClr val="004448"/>
                </a:solidFill>
                <a:latin typeface="Microsoft Sans Serif"/>
                <a:cs typeface="Microsoft Sans Serif"/>
              </a:rPr>
              <a:t> </a:t>
            </a:r>
            <a:r>
              <a:rPr sz="700" spc="-45" dirty="0">
                <a:solidFill>
                  <a:srgbClr val="004448"/>
                </a:solidFill>
                <a:latin typeface="Microsoft Sans Serif"/>
                <a:cs typeface="Microsoft Sans Serif"/>
              </a:rPr>
              <a:t>Saludable</a:t>
            </a:r>
            <a:r>
              <a:rPr sz="700" dirty="0">
                <a:solidFill>
                  <a:srgbClr val="004448"/>
                </a:solidFill>
                <a:latin typeface="Microsoft Sans Serif"/>
                <a:cs typeface="Microsoft Sans Serif"/>
              </a:rPr>
              <a:t> </a:t>
            </a:r>
            <a:r>
              <a:rPr sz="700" spc="-50" dirty="0">
                <a:solidFill>
                  <a:srgbClr val="004448"/>
                </a:solidFill>
                <a:latin typeface="Microsoft Sans Serif"/>
                <a:cs typeface="Microsoft Sans Serif"/>
              </a:rPr>
              <a:t>Food</a:t>
            </a:r>
            <a:r>
              <a:rPr sz="700" spc="25" dirty="0">
                <a:solidFill>
                  <a:srgbClr val="004448"/>
                </a:solidFill>
                <a:latin typeface="Microsoft Sans Serif"/>
                <a:cs typeface="Microsoft Sans Serif"/>
              </a:rPr>
              <a:t> </a:t>
            </a:r>
            <a:r>
              <a:rPr sz="700" spc="-40" dirty="0">
                <a:solidFill>
                  <a:srgbClr val="004448"/>
                </a:solidFill>
                <a:latin typeface="Microsoft Sans Serif"/>
                <a:cs typeface="Microsoft Sans Serif"/>
              </a:rPr>
              <a:t>Service</a:t>
            </a:r>
            <a:r>
              <a:rPr sz="700" spc="20" dirty="0">
                <a:solidFill>
                  <a:srgbClr val="004448"/>
                </a:solidFill>
                <a:latin typeface="Microsoft Sans Serif"/>
                <a:cs typeface="Microsoft Sans Serif"/>
              </a:rPr>
              <a:t> </a:t>
            </a:r>
            <a:r>
              <a:rPr sz="700" spc="-50" dirty="0">
                <a:solidFill>
                  <a:srgbClr val="004448"/>
                </a:solidFill>
                <a:latin typeface="Microsoft Sans Serif"/>
                <a:cs typeface="Microsoft Sans Serif"/>
              </a:rPr>
              <a:t>Compendium</a:t>
            </a:r>
            <a:r>
              <a:rPr sz="700" spc="35" dirty="0">
                <a:solidFill>
                  <a:srgbClr val="004448"/>
                </a:solidFill>
                <a:latin typeface="Microsoft Sans Serif"/>
                <a:cs typeface="Microsoft Sans Serif"/>
              </a:rPr>
              <a:t> </a:t>
            </a:r>
            <a:r>
              <a:rPr sz="700" spc="-35" dirty="0">
                <a:solidFill>
                  <a:srgbClr val="004448"/>
                </a:solidFill>
                <a:latin typeface="Microsoft Sans Serif"/>
                <a:cs typeface="Microsoft Sans Serif"/>
              </a:rPr>
              <a:t>for</a:t>
            </a:r>
            <a:endParaRPr sz="700">
              <a:latin typeface="Microsoft Sans Serif"/>
              <a:cs typeface="Microsoft Sans Serif"/>
            </a:endParaRPr>
          </a:p>
        </p:txBody>
      </p:sp>
      <p:sp>
        <p:nvSpPr>
          <p:cNvPr id="56" name="object 56"/>
          <p:cNvSpPr txBox="1"/>
          <p:nvPr/>
        </p:nvSpPr>
        <p:spPr>
          <a:xfrm>
            <a:off x="7257288" y="10503655"/>
            <a:ext cx="173990" cy="130217"/>
          </a:xfrm>
          <a:prstGeom prst="rect">
            <a:avLst/>
          </a:prstGeom>
        </p:spPr>
        <p:txBody>
          <a:bodyPr vert="horz" wrap="square" lIns="0" tIns="22219" rIns="0" bIns="0" rtlCol="0">
            <a:spAutoFit/>
          </a:bodyPr>
          <a:lstStyle/>
          <a:p>
            <a:pPr marL="38088">
              <a:spcBef>
                <a:spcPts val="175"/>
              </a:spcBef>
            </a:pPr>
            <a:fld id="{81D60167-4931-47E6-BA6A-407CBD079E47}" type="slidenum">
              <a:rPr sz="700" spc="-5" dirty="0">
                <a:solidFill>
                  <a:srgbClr val="004448"/>
                </a:solidFill>
                <a:latin typeface="Microsoft Sans Serif"/>
                <a:cs typeface="Microsoft Sans Serif"/>
              </a:rPr>
              <a:pPr marL="38088">
                <a:spcBef>
                  <a:spcPts val="175"/>
                </a:spcBef>
              </a:pPr>
              <a:t>76</a:t>
            </a:fld>
            <a:endParaRPr sz="700">
              <a:latin typeface="Microsoft Sans Serif"/>
              <a:cs typeface="Microsoft Sans Serif"/>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7205" y="9651367"/>
            <a:ext cx="520065" cy="146685"/>
            <a:chOff x="497205" y="9651364"/>
            <a:chExt cx="520065" cy="14668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647065" y="9651999"/>
              <a:ext cx="370204" cy="146050"/>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497205" y="9651364"/>
              <a:ext cx="127635" cy="146050"/>
            </a:xfrm>
            <a:prstGeom prst="rect">
              <a:avLst/>
            </a:prstGeom>
          </p:spPr>
        </p:pic>
      </p:grpSp>
      <p:grpSp>
        <p:nvGrpSpPr>
          <p:cNvPr id="5" name="object 5"/>
          <p:cNvGrpSpPr/>
          <p:nvPr/>
        </p:nvGrpSpPr>
        <p:grpSpPr>
          <a:xfrm>
            <a:off x="6135373" y="9631044"/>
            <a:ext cx="904240" cy="118110"/>
            <a:chOff x="6135370" y="9631044"/>
            <a:chExt cx="904240" cy="118110"/>
          </a:xfrm>
        </p:grpSpPr>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6135370" y="9655810"/>
              <a:ext cx="133350" cy="92073"/>
            </a:xfrm>
            <a:prstGeom prst="rect">
              <a:avLst/>
            </a:prstGeom>
          </p:spPr>
        </p:pic>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6288405" y="9655809"/>
              <a:ext cx="84454" cy="92709"/>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6392545" y="9655810"/>
              <a:ext cx="133350" cy="92073"/>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6546850" y="9655810"/>
              <a:ext cx="81915" cy="92073"/>
            </a:xfrm>
            <a:prstGeom prst="rect">
              <a:avLst/>
            </a:prstGeom>
          </p:spPr>
        </p:pic>
        <p:pic>
          <p:nvPicPr>
            <p:cNvPr id="10" name="object 10"/>
            <p:cNvPicPr/>
            <p:nvPr/>
          </p:nvPicPr>
          <p:blipFill>
            <a:blip r:embed="rId8" cstate="screen">
              <a:extLst>
                <a:ext uri="{28A0092B-C50C-407E-A947-70E740481C1C}">
                  <a14:useLocalDpi xmlns:a14="http://schemas.microsoft.com/office/drawing/2010/main"/>
                </a:ext>
              </a:extLst>
            </a:blip>
            <a:stretch>
              <a:fillRect/>
            </a:stretch>
          </p:blipFill>
          <p:spPr>
            <a:xfrm>
              <a:off x="6649720" y="9655810"/>
              <a:ext cx="73023" cy="92073"/>
            </a:xfrm>
            <a:prstGeom prst="rect">
              <a:avLst/>
            </a:prstGeom>
          </p:spPr>
        </p:pic>
        <p:pic>
          <p:nvPicPr>
            <p:cNvPr id="11" name="object 11"/>
            <p:cNvPicPr/>
            <p:nvPr/>
          </p:nvPicPr>
          <p:blipFill>
            <a:blip r:embed="rId9" cstate="screen">
              <a:extLst>
                <a:ext uri="{28A0092B-C50C-407E-A947-70E740481C1C}">
                  <a14:useLocalDpi xmlns:a14="http://schemas.microsoft.com/office/drawing/2010/main"/>
                </a:ext>
              </a:extLst>
            </a:blip>
            <a:stretch>
              <a:fillRect/>
            </a:stretch>
          </p:blipFill>
          <p:spPr>
            <a:xfrm>
              <a:off x="6744335" y="9631044"/>
              <a:ext cx="137159" cy="118109"/>
            </a:xfrm>
            <a:prstGeom prst="rect">
              <a:avLst/>
            </a:prstGeom>
          </p:spPr>
        </p:pic>
        <p:pic>
          <p:nvPicPr>
            <p:cNvPr id="12" name="object 12"/>
            <p:cNvPicPr/>
            <p:nvPr/>
          </p:nvPicPr>
          <p:blipFill>
            <a:blip r:embed="rId10" cstate="screen">
              <a:extLst>
                <a:ext uri="{28A0092B-C50C-407E-A947-70E740481C1C}">
                  <a14:useLocalDpi xmlns:a14="http://schemas.microsoft.com/office/drawing/2010/main"/>
                </a:ext>
              </a:extLst>
            </a:blip>
            <a:stretch>
              <a:fillRect/>
            </a:stretch>
          </p:blipFill>
          <p:spPr>
            <a:xfrm>
              <a:off x="6906260" y="9655810"/>
              <a:ext cx="133350" cy="92073"/>
            </a:xfrm>
            <a:prstGeom prst="rect">
              <a:avLst/>
            </a:prstGeom>
          </p:spPr>
        </p:pic>
      </p:grpSp>
      <p:sp>
        <p:nvSpPr>
          <p:cNvPr id="13" name="object 13"/>
          <p:cNvSpPr txBox="1"/>
          <p:nvPr/>
        </p:nvSpPr>
        <p:spPr>
          <a:xfrm>
            <a:off x="3349881" y="9153908"/>
            <a:ext cx="1152525" cy="197593"/>
          </a:xfrm>
          <a:prstGeom prst="rect">
            <a:avLst/>
          </a:prstGeom>
        </p:spPr>
        <p:txBody>
          <a:bodyPr vert="horz" wrap="square" lIns="0" tIns="12697" rIns="0" bIns="0" rtlCol="0">
            <a:spAutoFit/>
          </a:bodyPr>
          <a:lstStyle/>
          <a:p>
            <a:pPr marL="12697">
              <a:spcBef>
                <a:spcPts val="100"/>
              </a:spcBef>
            </a:pPr>
            <a:r>
              <a:rPr sz="1200" dirty="0">
                <a:latin typeface="Microsoft Sans Serif"/>
                <a:cs typeface="Microsoft Sans Serif"/>
              </a:rPr>
              <a:t>Nuestros</a:t>
            </a:r>
            <a:r>
              <a:rPr sz="1200" spc="-50" dirty="0">
                <a:latin typeface="Microsoft Sans Serif"/>
                <a:cs typeface="Microsoft Sans Serif"/>
              </a:rPr>
              <a:t> </a:t>
            </a:r>
            <a:r>
              <a:rPr sz="1200" spc="-5" dirty="0">
                <a:latin typeface="Microsoft Sans Serif"/>
                <a:cs typeface="Microsoft Sans Serif"/>
              </a:rPr>
              <a:t>socios:</a:t>
            </a:r>
            <a:endParaRPr sz="1200">
              <a:latin typeface="Microsoft Sans Serif"/>
              <a:cs typeface="Microsoft Sans Serif"/>
            </a:endParaRPr>
          </a:p>
        </p:txBody>
      </p:sp>
      <p:sp>
        <p:nvSpPr>
          <p:cNvPr id="14" name="object 14"/>
          <p:cNvSpPr txBox="1"/>
          <p:nvPr/>
        </p:nvSpPr>
        <p:spPr>
          <a:xfrm>
            <a:off x="6183629" y="9740596"/>
            <a:ext cx="755650" cy="104565"/>
          </a:xfrm>
          <a:prstGeom prst="rect">
            <a:avLst/>
          </a:prstGeom>
        </p:spPr>
        <p:txBody>
          <a:bodyPr vert="horz" wrap="square" lIns="0" tIns="12062" rIns="0" bIns="0" rtlCol="0">
            <a:spAutoFit/>
          </a:bodyPr>
          <a:lstStyle/>
          <a:p>
            <a:pPr marL="12697">
              <a:spcBef>
                <a:spcPts val="95"/>
              </a:spcBef>
            </a:pPr>
            <a:r>
              <a:rPr sz="600" spc="-5" dirty="0">
                <a:solidFill>
                  <a:srgbClr val="808285"/>
                </a:solidFill>
                <a:latin typeface="Cambria"/>
                <a:cs typeface="Cambria"/>
              </a:rPr>
              <a:t>[educate </a:t>
            </a:r>
            <a:r>
              <a:rPr sz="600" spc="-5" dirty="0">
                <a:solidFill>
                  <a:srgbClr val="B3C435"/>
                </a:solidFill>
                <a:latin typeface="Cambria"/>
                <a:cs typeface="Cambria"/>
              </a:rPr>
              <a:t>+</a:t>
            </a:r>
            <a:r>
              <a:rPr sz="600" spc="15" dirty="0">
                <a:solidFill>
                  <a:srgbClr val="B3C435"/>
                </a:solidFill>
                <a:latin typeface="Cambria"/>
                <a:cs typeface="Cambria"/>
              </a:rPr>
              <a:t> </a:t>
            </a:r>
            <a:r>
              <a:rPr sz="600" spc="-5" dirty="0">
                <a:solidFill>
                  <a:srgbClr val="808285"/>
                </a:solidFill>
                <a:latin typeface="Cambria"/>
                <a:cs typeface="Cambria"/>
              </a:rPr>
              <a:t>innovate]</a:t>
            </a:r>
            <a:endParaRPr sz="600">
              <a:latin typeface="Cambria"/>
              <a:cs typeface="Cambria"/>
            </a:endParaRPr>
          </a:p>
        </p:txBody>
      </p:sp>
      <p:pic>
        <p:nvPicPr>
          <p:cNvPr id="15" name="object 15"/>
          <p:cNvPicPr/>
          <p:nvPr/>
        </p:nvPicPr>
        <p:blipFill>
          <a:blip r:embed="rId11" cstate="screen">
            <a:extLst>
              <a:ext uri="{28A0092B-C50C-407E-A947-70E740481C1C}">
                <a14:useLocalDpi xmlns:a14="http://schemas.microsoft.com/office/drawing/2010/main"/>
              </a:ext>
            </a:extLst>
          </a:blip>
          <a:stretch>
            <a:fillRect/>
          </a:stretch>
        </p:blipFill>
        <p:spPr>
          <a:xfrm>
            <a:off x="1103630" y="9621522"/>
            <a:ext cx="371640" cy="208279"/>
          </a:xfrm>
          <a:prstGeom prst="rect">
            <a:avLst/>
          </a:prstGeom>
        </p:spPr>
      </p:pic>
      <p:pic>
        <p:nvPicPr>
          <p:cNvPr id="16" name="object 16"/>
          <p:cNvPicPr/>
          <p:nvPr/>
        </p:nvPicPr>
        <p:blipFill>
          <a:blip r:embed="rId12" cstate="screen">
            <a:extLst>
              <a:ext uri="{28A0092B-C50C-407E-A947-70E740481C1C}">
                <a14:useLocalDpi xmlns:a14="http://schemas.microsoft.com/office/drawing/2010/main"/>
              </a:ext>
            </a:extLst>
          </a:blip>
          <a:stretch>
            <a:fillRect/>
          </a:stretch>
        </p:blipFill>
        <p:spPr>
          <a:xfrm>
            <a:off x="1671323" y="9589772"/>
            <a:ext cx="458584" cy="253365"/>
          </a:xfrm>
          <a:prstGeom prst="rect">
            <a:avLst/>
          </a:prstGeom>
        </p:spPr>
      </p:pic>
      <p:pic>
        <p:nvPicPr>
          <p:cNvPr id="17" name="object 17"/>
          <p:cNvPicPr/>
          <p:nvPr/>
        </p:nvPicPr>
        <p:blipFill>
          <a:blip r:embed="rId13" cstate="screen">
            <a:extLst>
              <a:ext uri="{28A0092B-C50C-407E-A947-70E740481C1C}">
                <a14:useLocalDpi xmlns:a14="http://schemas.microsoft.com/office/drawing/2010/main"/>
              </a:ext>
            </a:extLst>
          </a:blip>
          <a:stretch>
            <a:fillRect/>
          </a:stretch>
        </p:blipFill>
        <p:spPr>
          <a:xfrm>
            <a:off x="2387603" y="9615172"/>
            <a:ext cx="699350" cy="231140"/>
          </a:xfrm>
          <a:prstGeom prst="rect">
            <a:avLst/>
          </a:prstGeom>
        </p:spPr>
      </p:pic>
      <p:pic>
        <p:nvPicPr>
          <p:cNvPr id="18" name="object 18"/>
          <p:cNvPicPr/>
          <p:nvPr/>
        </p:nvPicPr>
        <p:blipFill>
          <a:blip r:embed="rId14" cstate="screen">
            <a:extLst>
              <a:ext uri="{28A0092B-C50C-407E-A947-70E740481C1C}">
                <a14:useLocalDpi xmlns:a14="http://schemas.microsoft.com/office/drawing/2010/main"/>
              </a:ext>
            </a:extLst>
          </a:blip>
          <a:stretch>
            <a:fillRect/>
          </a:stretch>
        </p:blipFill>
        <p:spPr>
          <a:xfrm>
            <a:off x="3244850" y="9634219"/>
            <a:ext cx="842848" cy="212090"/>
          </a:xfrm>
          <a:prstGeom prst="rect">
            <a:avLst/>
          </a:prstGeom>
        </p:spPr>
      </p:pic>
      <p:pic>
        <p:nvPicPr>
          <p:cNvPr id="19" name="object 19"/>
          <p:cNvPicPr/>
          <p:nvPr/>
        </p:nvPicPr>
        <p:blipFill>
          <a:blip r:embed="rId15" cstate="screen">
            <a:extLst>
              <a:ext uri="{28A0092B-C50C-407E-A947-70E740481C1C}">
                <a14:useLocalDpi xmlns:a14="http://schemas.microsoft.com/office/drawing/2010/main"/>
              </a:ext>
            </a:extLst>
          </a:blip>
          <a:stretch>
            <a:fillRect/>
          </a:stretch>
        </p:blipFill>
        <p:spPr>
          <a:xfrm>
            <a:off x="4222118" y="9589134"/>
            <a:ext cx="800696" cy="246380"/>
          </a:xfrm>
          <a:prstGeom prst="rect">
            <a:avLst/>
          </a:prstGeom>
        </p:spPr>
      </p:pic>
      <p:pic>
        <p:nvPicPr>
          <p:cNvPr id="20" name="object 20"/>
          <p:cNvPicPr/>
          <p:nvPr/>
        </p:nvPicPr>
        <p:blipFill>
          <a:blip r:embed="rId16" cstate="screen">
            <a:extLst>
              <a:ext uri="{28A0092B-C50C-407E-A947-70E740481C1C}">
                <a14:useLocalDpi xmlns:a14="http://schemas.microsoft.com/office/drawing/2010/main"/>
              </a:ext>
            </a:extLst>
          </a:blip>
          <a:stretch>
            <a:fillRect/>
          </a:stretch>
        </p:blipFill>
        <p:spPr>
          <a:xfrm>
            <a:off x="5173982" y="9603107"/>
            <a:ext cx="796658" cy="237490"/>
          </a:xfrm>
          <a:prstGeom prst="rect">
            <a:avLst/>
          </a:prstGeom>
        </p:spPr>
      </p:pic>
      <p:grpSp>
        <p:nvGrpSpPr>
          <p:cNvPr id="21" name="object 21"/>
          <p:cNvGrpSpPr/>
          <p:nvPr/>
        </p:nvGrpSpPr>
        <p:grpSpPr>
          <a:xfrm>
            <a:off x="0" y="3160397"/>
            <a:ext cx="7560309" cy="5064125"/>
            <a:chOff x="0" y="3160394"/>
            <a:chExt cx="7560309" cy="5064125"/>
          </a:xfrm>
        </p:grpSpPr>
        <p:sp>
          <p:nvSpPr>
            <p:cNvPr id="22" name="object 22"/>
            <p:cNvSpPr/>
            <p:nvPr/>
          </p:nvSpPr>
          <p:spPr>
            <a:xfrm>
              <a:off x="0" y="4688204"/>
              <a:ext cx="6569709" cy="3536315"/>
            </a:xfrm>
            <a:custGeom>
              <a:avLst/>
              <a:gdLst/>
              <a:ahLst/>
              <a:cxnLst/>
              <a:rect l="l" t="t" r="r" b="b"/>
              <a:pathLst>
                <a:path w="6569709" h="3536315">
                  <a:moveTo>
                    <a:pt x="6569709" y="0"/>
                  </a:moveTo>
                  <a:lnTo>
                    <a:pt x="2543810" y="0"/>
                  </a:lnTo>
                  <a:lnTo>
                    <a:pt x="2482215" y="0"/>
                  </a:lnTo>
                  <a:lnTo>
                    <a:pt x="2421255" y="1269"/>
                  </a:lnTo>
                  <a:lnTo>
                    <a:pt x="2360930" y="3175"/>
                  </a:lnTo>
                  <a:lnTo>
                    <a:pt x="2301875" y="5714"/>
                  </a:lnTo>
                  <a:lnTo>
                    <a:pt x="2242820" y="8889"/>
                  </a:lnTo>
                  <a:lnTo>
                    <a:pt x="2184400" y="12700"/>
                  </a:lnTo>
                  <a:lnTo>
                    <a:pt x="2126615" y="17144"/>
                  </a:lnTo>
                  <a:lnTo>
                    <a:pt x="2012950" y="28575"/>
                  </a:lnTo>
                  <a:lnTo>
                    <a:pt x="1957070" y="34925"/>
                  </a:lnTo>
                  <a:lnTo>
                    <a:pt x="1847214" y="50164"/>
                  </a:lnTo>
                  <a:lnTo>
                    <a:pt x="1793239" y="58419"/>
                  </a:lnTo>
                  <a:lnTo>
                    <a:pt x="1686560" y="77469"/>
                  </a:lnTo>
                  <a:lnTo>
                    <a:pt x="1633855" y="87629"/>
                  </a:lnTo>
                  <a:lnTo>
                    <a:pt x="1582420" y="98425"/>
                  </a:lnTo>
                  <a:lnTo>
                    <a:pt x="1530985" y="109854"/>
                  </a:lnTo>
                  <a:lnTo>
                    <a:pt x="1480185" y="121919"/>
                  </a:lnTo>
                  <a:lnTo>
                    <a:pt x="1430020" y="134619"/>
                  </a:lnTo>
                  <a:lnTo>
                    <a:pt x="1331595" y="161289"/>
                  </a:lnTo>
                  <a:lnTo>
                    <a:pt x="1235710" y="190500"/>
                  </a:lnTo>
                  <a:lnTo>
                    <a:pt x="1188085" y="205739"/>
                  </a:lnTo>
                  <a:lnTo>
                    <a:pt x="1141730" y="221614"/>
                  </a:lnTo>
                  <a:lnTo>
                    <a:pt x="1049655" y="254635"/>
                  </a:lnTo>
                  <a:lnTo>
                    <a:pt x="915669" y="307975"/>
                  </a:lnTo>
                  <a:lnTo>
                    <a:pt x="829310" y="346075"/>
                  </a:lnTo>
                  <a:lnTo>
                    <a:pt x="786765" y="365760"/>
                  </a:lnTo>
                  <a:lnTo>
                    <a:pt x="744855" y="386079"/>
                  </a:lnTo>
                  <a:lnTo>
                    <a:pt x="703580" y="406400"/>
                  </a:lnTo>
                  <a:lnTo>
                    <a:pt x="662305" y="427354"/>
                  </a:lnTo>
                  <a:lnTo>
                    <a:pt x="622300" y="448310"/>
                  </a:lnTo>
                  <a:lnTo>
                    <a:pt x="542925" y="492125"/>
                  </a:lnTo>
                  <a:lnTo>
                    <a:pt x="503555" y="514985"/>
                  </a:lnTo>
                  <a:lnTo>
                    <a:pt x="465455" y="537844"/>
                  </a:lnTo>
                  <a:lnTo>
                    <a:pt x="427355" y="561339"/>
                  </a:lnTo>
                  <a:lnTo>
                    <a:pt x="389890" y="584835"/>
                  </a:lnTo>
                  <a:lnTo>
                    <a:pt x="353060" y="608964"/>
                  </a:lnTo>
                  <a:lnTo>
                    <a:pt x="316865" y="633094"/>
                  </a:lnTo>
                  <a:lnTo>
                    <a:pt x="280670" y="657860"/>
                  </a:lnTo>
                  <a:lnTo>
                    <a:pt x="245110" y="682625"/>
                  </a:lnTo>
                  <a:lnTo>
                    <a:pt x="210185" y="708025"/>
                  </a:lnTo>
                  <a:lnTo>
                    <a:pt x="175895" y="733425"/>
                  </a:lnTo>
                  <a:lnTo>
                    <a:pt x="141605" y="759460"/>
                  </a:lnTo>
                  <a:lnTo>
                    <a:pt x="107950" y="785494"/>
                  </a:lnTo>
                  <a:lnTo>
                    <a:pt x="74930" y="812164"/>
                  </a:lnTo>
                  <a:lnTo>
                    <a:pt x="42545" y="838835"/>
                  </a:lnTo>
                  <a:lnTo>
                    <a:pt x="10160" y="866139"/>
                  </a:lnTo>
                  <a:lnTo>
                    <a:pt x="0" y="875029"/>
                  </a:lnTo>
                  <a:lnTo>
                    <a:pt x="0" y="3536315"/>
                  </a:lnTo>
                  <a:lnTo>
                    <a:pt x="2873375" y="3536315"/>
                  </a:lnTo>
                  <a:lnTo>
                    <a:pt x="4918075" y="2983865"/>
                  </a:lnTo>
                  <a:lnTo>
                    <a:pt x="6026150" y="1768475"/>
                  </a:lnTo>
                  <a:lnTo>
                    <a:pt x="6481445" y="552450"/>
                  </a:lnTo>
                  <a:lnTo>
                    <a:pt x="6569709" y="0"/>
                  </a:lnTo>
                  <a:close/>
                </a:path>
              </a:pathLst>
            </a:custGeom>
            <a:solidFill>
              <a:srgbClr val="004448"/>
            </a:solidFill>
          </p:spPr>
          <p:txBody>
            <a:bodyPr wrap="square" lIns="0" tIns="0" rIns="0" bIns="0" rtlCol="0"/>
            <a:lstStyle/>
            <a:p>
              <a:endParaRPr/>
            </a:p>
          </p:txBody>
        </p:sp>
        <p:sp>
          <p:nvSpPr>
            <p:cNvPr id="23" name="object 23"/>
            <p:cNvSpPr/>
            <p:nvPr/>
          </p:nvSpPr>
          <p:spPr>
            <a:xfrm>
              <a:off x="5201920" y="3160394"/>
              <a:ext cx="2358390" cy="3287395"/>
            </a:xfrm>
            <a:custGeom>
              <a:avLst/>
              <a:gdLst/>
              <a:ahLst/>
              <a:cxnLst/>
              <a:rect l="l" t="t" r="r" b="b"/>
              <a:pathLst>
                <a:path w="2358390" h="3287395">
                  <a:moveTo>
                    <a:pt x="2358389" y="0"/>
                  </a:moveTo>
                  <a:lnTo>
                    <a:pt x="2305684" y="24130"/>
                  </a:lnTo>
                  <a:lnTo>
                    <a:pt x="2263139" y="44450"/>
                  </a:lnTo>
                  <a:lnTo>
                    <a:pt x="2220595" y="65405"/>
                  </a:lnTo>
                  <a:lnTo>
                    <a:pt x="2178684" y="86995"/>
                  </a:lnTo>
                  <a:lnTo>
                    <a:pt x="2137409" y="108585"/>
                  </a:lnTo>
                  <a:lnTo>
                    <a:pt x="2054859" y="154305"/>
                  </a:lnTo>
                  <a:lnTo>
                    <a:pt x="2014220" y="177800"/>
                  </a:lnTo>
                  <a:lnTo>
                    <a:pt x="1972309" y="202565"/>
                  </a:lnTo>
                  <a:lnTo>
                    <a:pt x="1930400" y="228600"/>
                  </a:lnTo>
                  <a:lnTo>
                    <a:pt x="1889125" y="254635"/>
                  </a:lnTo>
                  <a:lnTo>
                    <a:pt x="1847850" y="281305"/>
                  </a:lnTo>
                  <a:lnTo>
                    <a:pt x="1807209" y="308610"/>
                  </a:lnTo>
                  <a:lnTo>
                    <a:pt x="1766570" y="336550"/>
                  </a:lnTo>
                  <a:lnTo>
                    <a:pt x="1726564" y="365125"/>
                  </a:lnTo>
                  <a:lnTo>
                    <a:pt x="1647825" y="423545"/>
                  </a:lnTo>
                  <a:lnTo>
                    <a:pt x="1608454" y="454025"/>
                  </a:lnTo>
                  <a:lnTo>
                    <a:pt x="1531620" y="515620"/>
                  </a:lnTo>
                  <a:lnTo>
                    <a:pt x="1494154" y="547370"/>
                  </a:lnTo>
                  <a:lnTo>
                    <a:pt x="1419225" y="612140"/>
                  </a:lnTo>
                  <a:lnTo>
                    <a:pt x="1382395" y="645795"/>
                  </a:lnTo>
                  <a:lnTo>
                    <a:pt x="1346200" y="679450"/>
                  </a:lnTo>
                  <a:lnTo>
                    <a:pt x="1310004" y="714375"/>
                  </a:lnTo>
                  <a:lnTo>
                    <a:pt x="1274444" y="749300"/>
                  </a:lnTo>
                  <a:lnTo>
                    <a:pt x="1204594" y="820420"/>
                  </a:lnTo>
                  <a:lnTo>
                    <a:pt x="1169669" y="857250"/>
                  </a:lnTo>
                  <a:lnTo>
                    <a:pt x="1136014" y="894080"/>
                  </a:lnTo>
                  <a:lnTo>
                    <a:pt x="1068704" y="970280"/>
                  </a:lnTo>
                  <a:lnTo>
                    <a:pt x="1035684" y="1008380"/>
                  </a:lnTo>
                  <a:lnTo>
                    <a:pt x="1003300" y="1047750"/>
                  </a:lnTo>
                  <a:lnTo>
                    <a:pt x="970914" y="1087755"/>
                  </a:lnTo>
                  <a:lnTo>
                    <a:pt x="939164" y="1127760"/>
                  </a:lnTo>
                  <a:lnTo>
                    <a:pt x="908050" y="1168400"/>
                  </a:lnTo>
                  <a:lnTo>
                    <a:pt x="876934" y="1209675"/>
                  </a:lnTo>
                  <a:lnTo>
                    <a:pt x="845819" y="1251585"/>
                  </a:lnTo>
                  <a:lnTo>
                    <a:pt x="786129" y="1336675"/>
                  </a:lnTo>
                  <a:lnTo>
                    <a:pt x="756919" y="1379855"/>
                  </a:lnTo>
                  <a:lnTo>
                    <a:pt x="727709" y="1423670"/>
                  </a:lnTo>
                  <a:lnTo>
                    <a:pt x="694054" y="1476375"/>
                  </a:lnTo>
                  <a:lnTo>
                    <a:pt x="661669" y="1528445"/>
                  </a:lnTo>
                  <a:lnTo>
                    <a:pt x="629919" y="1580515"/>
                  </a:lnTo>
                  <a:lnTo>
                    <a:pt x="599439" y="1632585"/>
                  </a:lnTo>
                  <a:lnTo>
                    <a:pt x="569594" y="1684655"/>
                  </a:lnTo>
                  <a:lnTo>
                    <a:pt x="541019" y="1736090"/>
                  </a:lnTo>
                  <a:lnTo>
                    <a:pt x="513079" y="1787525"/>
                  </a:lnTo>
                  <a:lnTo>
                    <a:pt x="486409" y="1838325"/>
                  </a:lnTo>
                  <a:lnTo>
                    <a:pt x="461009" y="1889125"/>
                  </a:lnTo>
                  <a:lnTo>
                    <a:pt x="436244" y="1939290"/>
                  </a:lnTo>
                  <a:lnTo>
                    <a:pt x="412114" y="1988820"/>
                  </a:lnTo>
                  <a:lnTo>
                    <a:pt x="389254" y="2037715"/>
                  </a:lnTo>
                  <a:lnTo>
                    <a:pt x="345439" y="2134235"/>
                  </a:lnTo>
                  <a:lnTo>
                    <a:pt x="305434" y="2228215"/>
                  </a:lnTo>
                  <a:lnTo>
                    <a:pt x="287019" y="2273935"/>
                  </a:lnTo>
                  <a:lnTo>
                    <a:pt x="269239" y="2319020"/>
                  </a:lnTo>
                  <a:lnTo>
                    <a:pt x="235584" y="2406650"/>
                  </a:lnTo>
                  <a:lnTo>
                    <a:pt x="205104" y="2489835"/>
                  </a:lnTo>
                  <a:lnTo>
                    <a:pt x="191134" y="2529840"/>
                  </a:lnTo>
                  <a:lnTo>
                    <a:pt x="178434" y="2569210"/>
                  </a:lnTo>
                  <a:lnTo>
                    <a:pt x="153669" y="2643505"/>
                  </a:lnTo>
                  <a:lnTo>
                    <a:pt x="117475" y="2761615"/>
                  </a:lnTo>
                  <a:lnTo>
                    <a:pt x="95884" y="2839085"/>
                  </a:lnTo>
                  <a:lnTo>
                    <a:pt x="76200" y="2911475"/>
                  </a:lnTo>
                  <a:lnTo>
                    <a:pt x="59689" y="2978150"/>
                  </a:lnTo>
                  <a:lnTo>
                    <a:pt x="45719" y="3038475"/>
                  </a:lnTo>
                  <a:lnTo>
                    <a:pt x="33654" y="3092450"/>
                  </a:lnTo>
                  <a:lnTo>
                    <a:pt x="24129" y="3138805"/>
                  </a:lnTo>
                  <a:lnTo>
                    <a:pt x="16509" y="3178175"/>
                  </a:lnTo>
                  <a:lnTo>
                    <a:pt x="6984" y="3232785"/>
                  </a:lnTo>
                  <a:lnTo>
                    <a:pt x="0" y="3278505"/>
                  </a:lnTo>
                  <a:lnTo>
                    <a:pt x="2358389" y="3287395"/>
                  </a:lnTo>
                  <a:lnTo>
                    <a:pt x="2358389" y="3241675"/>
                  </a:lnTo>
                  <a:lnTo>
                    <a:pt x="53975" y="3232785"/>
                  </a:lnTo>
                  <a:lnTo>
                    <a:pt x="57784" y="3210560"/>
                  </a:lnTo>
                  <a:lnTo>
                    <a:pt x="69850" y="3148330"/>
                  </a:lnTo>
                  <a:lnTo>
                    <a:pt x="78104" y="3107690"/>
                  </a:lnTo>
                  <a:lnTo>
                    <a:pt x="87629" y="3062605"/>
                  </a:lnTo>
                  <a:lnTo>
                    <a:pt x="113029" y="2955925"/>
                  </a:lnTo>
                  <a:lnTo>
                    <a:pt x="146050" y="2831465"/>
                  </a:lnTo>
                  <a:lnTo>
                    <a:pt x="165734" y="2763520"/>
                  </a:lnTo>
                  <a:lnTo>
                    <a:pt x="187325" y="2691130"/>
                  </a:lnTo>
                  <a:lnTo>
                    <a:pt x="207009" y="2628900"/>
                  </a:lnTo>
                  <a:lnTo>
                    <a:pt x="227329" y="2568575"/>
                  </a:lnTo>
                  <a:lnTo>
                    <a:pt x="248284" y="2508885"/>
                  </a:lnTo>
                  <a:lnTo>
                    <a:pt x="269239" y="2450465"/>
                  </a:lnTo>
                  <a:lnTo>
                    <a:pt x="290194" y="2393315"/>
                  </a:lnTo>
                  <a:lnTo>
                    <a:pt x="311784" y="2336800"/>
                  </a:lnTo>
                  <a:lnTo>
                    <a:pt x="356234" y="2228215"/>
                  </a:lnTo>
                  <a:lnTo>
                    <a:pt x="400684" y="2124710"/>
                  </a:lnTo>
                  <a:lnTo>
                    <a:pt x="445769" y="2025650"/>
                  </a:lnTo>
                  <a:lnTo>
                    <a:pt x="468629" y="1978025"/>
                  </a:lnTo>
                  <a:lnTo>
                    <a:pt x="491489" y="1931670"/>
                  </a:lnTo>
                  <a:lnTo>
                    <a:pt x="536575" y="1842770"/>
                  </a:lnTo>
                  <a:lnTo>
                    <a:pt x="558800" y="1800225"/>
                  </a:lnTo>
                  <a:lnTo>
                    <a:pt x="581659" y="1758950"/>
                  </a:lnTo>
                  <a:lnTo>
                    <a:pt x="603250" y="1718945"/>
                  </a:lnTo>
                  <a:lnTo>
                    <a:pt x="668019" y="1607185"/>
                  </a:lnTo>
                  <a:lnTo>
                    <a:pt x="709294" y="1539240"/>
                  </a:lnTo>
                  <a:lnTo>
                    <a:pt x="748664" y="1476375"/>
                  </a:lnTo>
                  <a:lnTo>
                    <a:pt x="796925" y="1402715"/>
                  </a:lnTo>
                  <a:lnTo>
                    <a:pt x="857250" y="1315720"/>
                  </a:lnTo>
                  <a:lnTo>
                    <a:pt x="888364" y="1272540"/>
                  </a:lnTo>
                  <a:lnTo>
                    <a:pt x="919479" y="1229995"/>
                  </a:lnTo>
                  <a:lnTo>
                    <a:pt x="951229" y="1188085"/>
                  </a:lnTo>
                  <a:lnTo>
                    <a:pt x="982979" y="1146810"/>
                  </a:lnTo>
                  <a:lnTo>
                    <a:pt x="1015364" y="1106170"/>
                  </a:lnTo>
                  <a:lnTo>
                    <a:pt x="1081404" y="1026160"/>
                  </a:lnTo>
                  <a:lnTo>
                    <a:pt x="1115059" y="986790"/>
                  </a:lnTo>
                  <a:lnTo>
                    <a:pt x="1183639" y="910590"/>
                  </a:lnTo>
                  <a:lnTo>
                    <a:pt x="1218564" y="873125"/>
                  </a:lnTo>
                  <a:lnTo>
                    <a:pt x="1253489" y="836295"/>
                  </a:lnTo>
                  <a:lnTo>
                    <a:pt x="1289050" y="799465"/>
                  </a:lnTo>
                  <a:lnTo>
                    <a:pt x="1325245" y="763905"/>
                  </a:lnTo>
                  <a:lnTo>
                    <a:pt x="1361439" y="728980"/>
                  </a:lnTo>
                  <a:lnTo>
                    <a:pt x="1398270" y="694055"/>
                  </a:lnTo>
                  <a:lnTo>
                    <a:pt x="1435734" y="659765"/>
                  </a:lnTo>
                  <a:lnTo>
                    <a:pt x="1473200" y="626110"/>
                  </a:lnTo>
                  <a:lnTo>
                    <a:pt x="1511300" y="593090"/>
                  </a:lnTo>
                  <a:lnTo>
                    <a:pt x="1549400" y="560705"/>
                  </a:lnTo>
                  <a:lnTo>
                    <a:pt x="1588134" y="528955"/>
                  </a:lnTo>
                  <a:lnTo>
                    <a:pt x="1666875" y="466725"/>
                  </a:lnTo>
                  <a:lnTo>
                    <a:pt x="1746884" y="407035"/>
                  </a:lnTo>
                  <a:lnTo>
                    <a:pt x="1787525" y="378460"/>
                  </a:lnTo>
                  <a:lnTo>
                    <a:pt x="1828800" y="349885"/>
                  </a:lnTo>
                  <a:lnTo>
                    <a:pt x="1870075" y="321945"/>
                  </a:lnTo>
                  <a:lnTo>
                    <a:pt x="1911350" y="294640"/>
                  </a:lnTo>
                  <a:lnTo>
                    <a:pt x="1995804" y="241935"/>
                  </a:lnTo>
                  <a:lnTo>
                    <a:pt x="2038984" y="216535"/>
                  </a:lnTo>
                  <a:lnTo>
                    <a:pt x="2121534" y="169545"/>
                  </a:lnTo>
                  <a:lnTo>
                    <a:pt x="2162809" y="147320"/>
                  </a:lnTo>
                  <a:lnTo>
                    <a:pt x="2205354" y="125095"/>
                  </a:lnTo>
                  <a:lnTo>
                    <a:pt x="2247264" y="103505"/>
                  </a:lnTo>
                  <a:lnTo>
                    <a:pt x="2290445" y="82550"/>
                  </a:lnTo>
                  <a:lnTo>
                    <a:pt x="2332989" y="61595"/>
                  </a:lnTo>
                  <a:lnTo>
                    <a:pt x="2358389" y="50165"/>
                  </a:lnTo>
                  <a:lnTo>
                    <a:pt x="2358389" y="0"/>
                  </a:lnTo>
                  <a:close/>
                </a:path>
              </a:pathLst>
            </a:custGeom>
            <a:solidFill>
              <a:srgbClr val="F5C15B"/>
            </a:solidFill>
          </p:spPr>
          <p:txBody>
            <a:bodyPr wrap="square" lIns="0" tIns="0" rIns="0" bIns="0" rtlCol="0"/>
            <a:lstStyle/>
            <a:p>
              <a:endParaRPr/>
            </a:p>
          </p:txBody>
        </p:sp>
      </p:grpSp>
      <p:sp>
        <p:nvSpPr>
          <p:cNvPr id="24" name="object 24"/>
          <p:cNvSpPr txBox="1"/>
          <p:nvPr/>
        </p:nvSpPr>
        <p:spPr>
          <a:xfrm>
            <a:off x="528322" y="5989700"/>
            <a:ext cx="5617845" cy="635000"/>
          </a:xfrm>
          <a:prstGeom prst="rect">
            <a:avLst/>
          </a:prstGeom>
        </p:spPr>
        <p:txBody>
          <a:bodyPr vert="horz" wrap="square" lIns="0" tIns="12062" rIns="0" bIns="0" rtlCol="0">
            <a:spAutoFit/>
          </a:bodyPr>
          <a:lstStyle/>
          <a:p>
            <a:pPr marL="12697">
              <a:spcBef>
                <a:spcPts val="95"/>
              </a:spcBef>
            </a:pPr>
            <a:r>
              <a:rPr sz="4000" b="1" u="heavy" spc="-5" dirty="0">
                <a:solidFill>
                  <a:srgbClr val="0000FF"/>
                </a:solidFill>
                <a:uFill>
                  <a:solidFill>
                    <a:srgbClr val="0000FF"/>
                  </a:solidFill>
                </a:uFill>
                <a:latin typeface="Calibri"/>
                <a:cs typeface="Calibri"/>
                <a:hlinkClick r:id="rId17"/>
              </a:rPr>
              <a:t>www.foodinnovation.how</a:t>
            </a:r>
            <a:endParaRPr sz="4000">
              <a:latin typeface="Calibri"/>
              <a:cs typeface="Calibri"/>
            </a:endParaRPr>
          </a:p>
        </p:txBody>
      </p:sp>
      <p:grpSp>
        <p:nvGrpSpPr>
          <p:cNvPr id="25" name="object 25"/>
          <p:cNvGrpSpPr/>
          <p:nvPr/>
        </p:nvGrpSpPr>
        <p:grpSpPr>
          <a:xfrm>
            <a:off x="719455" y="1133477"/>
            <a:ext cx="990600" cy="1302385"/>
            <a:chOff x="719455" y="1133474"/>
            <a:chExt cx="990600" cy="1302385"/>
          </a:xfrm>
        </p:grpSpPr>
        <p:sp>
          <p:nvSpPr>
            <p:cNvPr id="26" name="object 26"/>
            <p:cNvSpPr/>
            <p:nvPr/>
          </p:nvSpPr>
          <p:spPr>
            <a:xfrm>
              <a:off x="721360" y="1133474"/>
              <a:ext cx="986155" cy="431800"/>
            </a:xfrm>
            <a:custGeom>
              <a:avLst/>
              <a:gdLst/>
              <a:ahLst/>
              <a:cxnLst/>
              <a:rect l="l" t="t" r="r" b="b"/>
              <a:pathLst>
                <a:path w="986155" h="431800">
                  <a:moveTo>
                    <a:pt x="986154" y="0"/>
                  </a:moveTo>
                  <a:lnTo>
                    <a:pt x="497840" y="0"/>
                  </a:lnTo>
                  <a:lnTo>
                    <a:pt x="243205" y="3809"/>
                  </a:lnTo>
                  <a:lnTo>
                    <a:pt x="106045" y="50164"/>
                  </a:lnTo>
                  <a:lnTo>
                    <a:pt x="40640" y="179069"/>
                  </a:lnTo>
                  <a:lnTo>
                    <a:pt x="0" y="431800"/>
                  </a:lnTo>
                  <a:lnTo>
                    <a:pt x="530860" y="431800"/>
                  </a:lnTo>
                  <a:lnTo>
                    <a:pt x="779145" y="424814"/>
                  </a:lnTo>
                  <a:lnTo>
                    <a:pt x="909320" y="377825"/>
                  </a:lnTo>
                  <a:lnTo>
                    <a:pt x="963929" y="249554"/>
                  </a:lnTo>
                  <a:lnTo>
                    <a:pt x="986154" y="0"/>
                  </a:lnTo>
                  <a:close/>
                </a:path>
              </a:pathLst>
            </a:custGeom>
            <a:solidFill>
              <a:srgbClr val="004448"/>
            </a:solidFill>
          </p:spPr>
          <p:txBody>
            <a:bodyPr wrap="square" lIns="0" tIns="0" rIns="0" bIns="0" rtlCol="0"/>
            <a:lstStyle/>
            <a:p>
              <a:endParaRPr/>
            </a:p>
          </p:txBody>
        </p:sp>
        <p:sp>
          <p:nvSpPr>
            <p:cNvPr id="27" name="object 27"/>
            <p:cNvSpPr/>
            <p:nvPr/>
          </p:nvSpPr>
          <p:spPr>
            <a:xfrm>
              <a:off x="719455" y="2001519"/>
              <a:ext cx="989330" cy="434340"/>
            </a:xfrm>
            <a:custGeom>
              <a:avLst/>
              <a:gdLst/>
              <a:ahLst/>
              <a:cxnLst/>
              <a:rect l="l" t="t" r="r" b="b"/>
              <a:pathLst>
                <a:path w="989330" h="434339">
                  <a:moveTo>
                    <a:pt x="989330" y="0"/>
                  </a:moveTo>
                  <a:lnTo>
                    <a:pt x="499745" y="0"/>
                  </a:lnTo>
                  <a:lnTo>
                    <a:pt x="243839" y="3810"/>
                  </a:lnTo>
                  <a:lnTo>
                    <a:pt x="106679" y="50165"/>
                  </a:lnTo>
                  <a:lnTo>
                    <a:pt x="40640" y="180340"/>
                  </a:lnTo>
                  <a:lnTo>
                    <a:pt x="0" y="434340"/>
                  </a:lnTo>
                  <a:lnTo>
                    <a:pt x="532765" y="434340"/>
                  </a:lnTo>
                  <a:lnTo>
                    <a:pt x="781685" y="427355"/>
                  </a:lnTo>
                  <a:lnTo>
                    <a:pt x="911859" y="380365"/>
                  </a:lnTo>
                  <a:lnTo>
                    <a:pt x="967105" y="250825"/>
                  </a:lnTo>
                  <a:lnTo>
                    <a:pt x="989330" y="0"/>
                  </a:lnTo>
                  <a:close/>
                </a:path>
              </a:pathLst>
            </a:custGeom>
            <a:solidFill>
              <a:srgbClr val="3E6E6F"/>
            </a:solidFill>
          </p:spPr>
          <p:txBody>
            <a:bodyPr wrap="square" lIns="0" tIns="0" rIns="0" bIns="0" rtlCol="0"/>
            <a:lstStyle/>
            <a:p>
              <a:endParaRPr/>
            </a:p>
          </p:txBody>
        </p:sp>
        <p:sp>
          <p:nvSpPr>
            <p:cNvPr id="28" name="object 28"/>
            <p:cNvSpPr/>
            <p:nvPr/>
          </p:nvSpPr>
          <p:spPr>
            <a:xfrm>
              <a:off x="720090" y="1567179"/>
              <a:ext cx="989965" cy="434975"/>
            </a:xfrm>
            <a:custGeom>
              <a:avLst/>
              <a:gdLst/>
              <a:ahLst/>
              <a:cxnLst/>
              <a:rect l="l" t="t" r="r" b="b"/>
              <a:pathLst>
                <a:path w="989964" h="434975">
                  <a:moveTo>
                    <a:pt x="532765" y="0"/>
                  </a:moveTo>
                  <a:lnTo>
                    <a:pt x="0" y="0"/>
                  </a:lnTo>
                  <a:lnTo>
                    <a:pt x="41275" y="254000"/>
                  </a:lnTo>
                  <a:lnTo>
                    <a:pt x="106679" y="384175"/>
                  </a:lnTo>
                  <a:lnTo>
                    <a:pt x="244475" y="430529"/>
                  </a:lnTo>
                  <a:lnTo>
                    <a:pt x="499744" y="434975"/>
                  </a:lnTo>
                  <a:lnTo>
                    <a:pt x="989965" y="434975"/>
                  </a:lnTo>
                  <a:lnTo>
                    <a:pt x="967740" y="183514"/>
                  </a:lnTo>
                  <a:lnTo>
                    <a:pt x="912495" y="54609"/>
                  </a:lnTo>
                  <a:lnTo>
                    <a:pt x="781685" y="6984"/>
                  </a:lnTo>
                  <a:lnTo>
                    <a:pt x="532765" y="0"/>
                  </a:lnTo>
                  <a:close/>
                </a:path>
              </a:pathLst>
            </a:custGeom>
            <a:solidFill>
              <a:srgbClr val="F5C15B"/>
            </a:solidFill>
          </p:spPr>
          <p:txBody>
            <a:bodyPr wrap="square" lIns="0" tIns="0" rIns="0" bIns="0" rtlCol="0"/>
            <a:lstStyle/>
            <a:p>
              <a:endParaRPr/>
            </a:p>
          </p:txBody>
        </p:sp>
        <p:sp>
          <p:nvSpPr>
            <p:cNvPr id="29" name="object 29"/>
            <p:cNvSpPr/>
            <p:nvPr/>
          </p:nvSpPr>
          <p:spPr>
            <a:xfrm>
              <a:off x="720090" y="1567179"/>
              <a:ext cx="882015" cy="234950"/>
            </a:xfrm>
            <a:custGeom>
              <a:avLst/>
              <a:gdLst/>
              <a:ahLst/>
              <a:cxnLst/>
              <a:rect l="l" t="t" r="r" b="b"/>
              <a:pathLst>
                <a:path w="882015" h="234950">
                  <a:moveTo>
                    <a:pt x="532765" y="0"/>
                  </a:moveTo>
                  <a:lnTo>
                    <a:pt x="0" y="0"/>
                  </a:lnTo>
                  <a:lnTo>
                    <a:pt x="499744" y="187325"/>
                  </a:lnTo>
                  <a:lnTo>
                    <a:pt x="587375" y="223520"/>
                  </a:lnTo>
                  <a:lnTo>
                    <a:pt x="648969" y="234950"/>
                  </a:lnTo>
                  <a:lnTo>
                    <a:pt x="713740" y="223520"/>
                  </a:lnTo>
                  <a:lnTo>
                    <a:pt x="810894" y="187325"/>
                  </a:lnTo>
                  <a:lnTo>
                    <a:pt x="882015" y="156209"/>
                  </a:lnTo>
                  <a:lnTo>
                    <a:pt x="854710" y="125095"/>
                  </a:lnTo>
                  <a:lnTo>
                    <a:pt x="823594" y="95884"/>
                  </a:lnTo>
                  <a:lnTo>
                    <a:pt x="788035" y="69850"/>
                  </a:lnTo>
                  <a:lnTo>
                    <a:pt x="748029" y="46354"/>
                  </a:lnTo>
                  <a:lnTo>
                    <a:pt x="702310" y="27304"/>
                  </a:lnTo>
                  <a:lnTo>
                    <a:pt x="651510" y="12700"/>
                  </a:lnTo>
                  <a:lnTo>
                    <a:pt x="594994" y="3175"/>
                  </a:lnTo>
                  <a:lnTo>
                    <a:pt x="532765" y="0"/>
                  </a:lnTo>
                  <a:close/>
                </a:path>
              </a:pathLst>
            </a:custGeom>
            <a:solidFill>
              <a:srgbClr val="CC912F"/>
            </a:solidFill>
          </p:spPr>
          <p:txBody>
            <a:bodyPr wrap="square" lIns="0" tIns="0" rIns="0" bIns="0" rtlCol="0"/>
            <a:lstStyle/>
            <a:p>
              <a:endParaRPr/>
            </a:p>
          </p:txBody>
        </p:sp>
      </p:grpSp>
      <p:sp>
        <p:nvSpPr>
          <p:cNvPr id="30" name="object 30"/>
          <p:cNvSpPr/>
          <p:nvPr/>
        </p:nvSpPr>
        <p:spPr>
          <a:xfrm>
            <a:off x="1780542" y="1371599"/>
            <a:ext cx="371475" cy="1069340"/>
          </a:xfrm>
          <a:custGeom>
            <a:avLst/>
            <a:gdLst/>
            <a:ahLst/>
            <a:cxnLst/>
            <a:rect l="l" t="t" r="r" b="b"/>
            <a:pathLst>
              <a:path w="371475" h="1069339">
                <a:moveTo>
                  <a:pt x="52070" y="262889"/>
                </a:moveTo>
                <a:lnTo>
                  <a:pt x="3175" y="262889"/>
                </a:lnTo>
                <a:lnTo>
                  <a:pt x="3175" y="439419"/>
                </a:lnTo>
                <a:lnTo>
                  <a:pt x="52070" y="439419"/>
                </a:lnTo>
                <a:lnTo>
                  <a:pt x="52070" y="377189"/>
                </a:lnTo>
                <a:lnTo>
                  <a:pt x="368935" y="377189"/>
                </a:lnTo>
                <a:lnTo>
                  <a:pt x="368935" y="323850"/>
                </a:lnTo>
                <a:lnTo>
                  <a:pt x="52070" y="323850"/>
                </a:lnTo>
                <a:lnTo>
                  <a:pt x="52070" y="262889"/>
                </a:lnTo>
                <a:close/>
              </a:path>
              <a:path w="371475" h="1069339">
                <a:moveTo>
                  <a:pt x="240665" y="110489"/>
                </a:moveTo>
                <a:lnTo>
                  <a:pt x="3175" y="164464"/>
                </a:lnTo>
                <a:lnTo>
                  <a:pt x="3175" y="208914"/>
                </a:lnTo>
                <a:lnTo>
                  <a:pt x="368935" y="291464"/>
                </a:lnTo>
                <a:lnTo>
                  <a:pt x="368935" y="238125"/>
                </a:lnTo>
                <a:lnTo>
                  <a:pt x="290195" y="222884"/>
                </a:lnTo>
                <a:lnTo>
                  <a:pt x="290195" y="213359"/>
                </a:lnTo>
                <a:lnTo>
                  <a:pt x="240665" y="213359"/>
                </a:lnTo>
                <a:lnTo>
                  <a:pt x="108585" y="187325"/>
                </a:lnTo>
                <a:lnTo>
                  <a:pt x="108585" y="186054"/>
                </a:lnTo>
                <a:lnTo>
                  <a:pt x="240665" y="160019"/>
                </a:lnTo>
                <a:lnTo>
                  <a:pt x="240665" y="110489"/>
                </a:lnTo>
                <a:close/>
              </a:path>
              <a:path w="371475" h="1069339">
                <a:moveTo>
                  <a:pt x="368935" y="81279"/>
                </a:moveTo>
                <a:lnTo>
                  <a:pt x="240665" y="110489"/>
                </a:lnTo>
                <a:lnTo>
                  <a:pt x="240665" y="213359"/>
                </a:lnTo>
                <a:lnTo>
                  <a:pt x="290195" y="213359"/>
                </a:lnTo>
                <a:lnTo>
                  <a:pt x="290195" y="149859"/>
                </a:lnTo>
                <a:lnTo>
                  <a:pt x="368935" y="134619"/>
                </a:lnTo>
                <a:lnTo>
                  <a:pt x="368935" y="81279"/>
                </a:lnTo>
                <a:close/>
              </a:path>
              <a:path w="371475" h="1069339">
                <a:moveTo>
                  <a:pt x="368935" y="0"/>
                </a:moveTo>
                <a:lnTo>
                  <a:pt x="3175" y="0"/>
                </a:lnTo>
                <a:lnTo>
                  <a:pt x="3175" y="53339"/>
                </a:lnTo>
                <a:lnTo>
                  <a:pt x="368935" y="53339"/>
                </a:lnTo>
                <a:lnTo>
                  <a:pt x="368935" y="0"/>
                </a:lnTo>
                <a:close/>
              </a:path>
              <a:path w="371475" h="1069339">
                <a:moveTo>
                  <a:pt x="365252" y="939800"/>
                </a:moveTo>
                <a:lnTo>
                  <a:pt x="280670" y="939800"/>
                </a:lnTo>
                <a:lnTo>
                  <a:pt x="294005" y="941069"/>
                </a:lnTo>
                <a:lnTo>
                  <a:pt x="299720" y="942975"/>
                </a:lnTo>
                <a:lnTo>
                  <a:pt x="309245" y="948054"/>
                </a:lnTo>
                <a:lnTo>
                  <a:pt x="313055" y="951864"/>
                </a:lnTo>
                <a:lnTo>
                  <a:pt x="318135" y="962025"/>
                </a:lnTo>
                <a:lnTo>
                  <a:pt x="319405" y="969009"/>
                </a:lnTo>
                <a:lnTo>
                  <a:pt x="319405" y="978534"/>
                </a:lnTo>
                <a:lnTo>
                  <a:pt x="295275" y="1014094"/>
                </a:lnTo>
                <a:lnTo>
                  <a:pt x="281940" y="1016000"/>
                </a:lnTo>
                <a:lnTo>
                  <a:pt x="265430" y="1016000"/>
                </a:lnTo>
                <a:lnTo>
                  <a:pt x="265430" y="1069339"/>
                </a:lnTo>
                <a:lnTo>
                  <a:pt x="285115" y="1069339"/>
                </a:lnTo>
                <a:lnTo>
                  <a:pt x="294005" y="1068704"/>
                </a:lnTo>
                <a:lnTo>
                  <a:pt x="334010" y="1054100"/>
                </a:lnTo>
                <a:lnTo>
                  <a:pt x="361315" y="1022350"/>
                </a:lnTo>
                <a:lnTo>
                  <a:pt x="371475" y="988059"/>
                </a:lnTo>
                <a:lnTo>
                  <a:pt x="371475" y="965834"/>
                </a:lnTo>
                <a:lnTo>
                  <a:pt x="369570" y="955039"/>
                </a:lnTo>
                <a:lnTo>
                  <a:pt x="367030" y="944244"/>
                </a:lnTo>
                <a:lnTo>
                  <a:pt x="365252" y="939800"/>
                </a:lnTo>
                <a:close/>
              </a:path>
              <a:path w="371475" h="1069339">
                <a:moveTo>
                  <a:pt x="108585" y="886459"/>
                </a:moveTo>
                <a:lnTo>
                  <a:pt x="82550" y="886459"/>
                </a:lnTo>
                <a:lnTo>
                  <a:pt x="67310" y="887729"/>
                </a:lnTo>
                <a:lnTo>
                  <a:pt x="26035" y="910589"/>
                </a:lnTo>
                <a:lnTo>
                  <a:pt x="3810" y="947419"/>
                </a:lnTo>
                <a:lnTo>
                  <a:pt x="0" y="975359"/>
                </a:lnTo>
                <a:lnTo>
                  <a:pt x="635" y="986789"/>
                </a:lnTo>
                <a:lnTo>
                  <a:pt x="12065" y="1023619"/>
                </a:lnTo>
                <a:lnTo>
                  <a:pt x="43815" y="1053464"/>
                </a:lnTo>
                <a:lnTo>
                  <a:pt x="90170" y="1066164"/>
                </a:lnTo>
                <a:lnTo>
                  <a:pt x="100330" y="1066800"/>
                </a:lnTo>
                <a:lnTo>
                  <a:pt x="116840" y="1066164"/>
                </a:lnTo>
                <a:lnTo>
                  <a:pt x="157480" y="1054734"/>
                </a:lnTo>
                <a:lnTo>
                  <a:pt x="186690" y="1024254"/>
                </a:lnTo>
                <a:lnTo>
                  <a:pt x="191871" y="1013459"/>
                </a:lnTo>
                <a:lnTo>
                  <a:pt x="93345" y="1013459"/>
                </a:lnTo>
                <a:lnTo>
                  <a:pt x="87630" y="1012825"/>
                </a:lnTo>
                <a:lnTo>
                  <a:pt x="53975" y="990600"/>
                </a:lnTo>
                <a:lnTo>
                  <a:pt x="52070" y="984884"/>
                </a:lnTo>
                <a:lnTo>
                  <a:pt x="52070" y="977264"/>
                </a:lnTo>
                <a:lnTo>
                  <a:pt x="72390" y="944879"/>
                </a:lnTo>
                <a:lnTo>
                  <a:pt x="96520" y="939800"/>
                </a:lnTo>
                <a:lnTo>
                  <a:pt x="108585" y="939800"/>
                </a:lnTo>
                <a:lnTo>
                  <a:pt x="108585" y="886459"/>
                </a:lnTo>
                <a:close/>
              </a:path>
              <a:path w="371475" h="1069339">
                <a:moveTo>
                  <a:pt x="275590" y="886459"/>
                </a:moveTo>
                <a:lnTo>
                  <a:pt x="254635" y="886459"/>
                </a:lnTo>
                <a:lnTo>
                  <a:pt x="228600" y="888364"/>
                </a:lnTo>
                <a:lnTo>
                  <a:pt x="189865" y="903604"/>
                </a:lnTo>
                <a:lnTo>
                  <a:pt x="164465" y="942339"/>
                </a:lnTo>
                <a:lnTo>
                  <a:pt x="145415" y="989964"/>
                </a:lnTo>
                <a:lnTo>
                  <a:pt x="113030" y="1012825"/>
                </a:lnTo>
                <a:lnTo>
                  <a:pt x="106680" y="1013459"/>
                </a:lnTo>
                <a:lnTo>
                  <a:pt x="191871" y="1013459"/>
                </a:lnTo>
                <a:lnTo>
                  <a:pt x="194310" y="1008379"/>
                </a:lnTo>
                <a:lnTo>
                  <a:pt x="212090" y="963929"/>
                </a:lnTo>
                <a:lnTo>
                  <a:pt x="214630" y="958850"/>
                </a:lnTo>
                <a:lnTo>
                  <a:pt x="247650" y="939800"/>
                </a:lnTo>
                <a:lnTo>
                  <a:pt x="365252" y="939800"/>
                </a:lnTo>
                <a:lnTo>
                  <a:pt x="363220" y="934719"/>
                </a:lnTo>
                <a:lnTo>
                  <a:pt x="325755" y="897254"/>
                </a:lnTo>
                <a:lnTo>
                  <a:pt x="297180" y="889000"/>
                </a:lnTo>
                <a:lnTo>
                  <a:pt x="275590" y="886459"/>
                </a:lnTo>
                <a:close/>
              </a:path>
              <a:path w="371475" h="1069339">
                <a:moveTo>
                  <a:pt x="286385" y="674369"/>
                </a:moveTo>
                <a:lnTo>
                  <a:pt x="3175" y="674369"/>
                </a:lnTo>
                <a:lnTo>
                  <a:pt x="3175" y="727709"/>
                </a:lnTo>
                <a:lnTo>
                  <a:pt x="281305" y="727709"/>
                </a:lnTo>
                <a:lnTo>
                  <a:pt x="290195" y="728344"/>
                </a:lnTo>
                <a:lnTo>
                  <a:pt x="319405" y="751204"/>
                </a:lnTo>
                <a:lnTo>
                  <a:pt x="319405" y="770254"/>
                </a:lnTo>
                <a:lnTo>
                  <a:pt x="281305" y="793750"/>
                </a:lnTo>
                <a:lnTo>
                  <a:pt x="3175" y="793750"/>
                </a:lnTo>
                <a:lnTo>
                  <a:pt x="3175" y="846454"/>
                </a:lnTo>
                <a:lnTo>
                  <a:pt x="295275" y="846454"/>
                </a:lnTo>
                <a:lnTo>
                  <a:pt x="303530" y="845184"/>
                </a:lnTo>
                <a:lnTo>
                  <a:pt x="340360" y="826769"/>
                </a:lnTo>
                <a:lnTo>
                  <a:pt x="365125" y="793750"/>
                </a:lnTo>
                <a:lnTo>
                  <a:pt x="371377" y="770254"/>
                </a:lnTo>
                <a:lnTo>
                  <a:pt x="371377" y="751204"/>
                </a:lnTo>
                <a:lnTo>
                  <a:pt x="352425" y="705484"/>
                </a:lnTo>
                <a:lnTo>
                  <a:pt x="319405" y="680719"/>
                </a:lnTo>
                <a:lnTo>
                  <a:pt x="295275" y="675004"/>
                </a:lnTo>
                <a:lnTo>
                  <a:pt x="286385" y="674369"/>
                </a:lnTo>
                <a:close/>
              </a:path>
              <a:path w="371475" h="1069339">
                <a:moveTo>
                  <a:pt x="365251" y="505459"/>
                </a:moveTo>
                <a:lnTo>
                  <a:pt x="280670" y="505459"/>
                </a:lnTo>
                <a:lnTo>
                  <a:pt x="294005" y="506729"/>
                </a:lnTo>
                <a:lnTo>
                  <a:pt x="299720" y="508000"/>
                </a:lnTo>
                <a:lnTo>
                  <a:pt x="309245" y="513714"/>
                </a:lnTo>
                <a:lnTo>
                  <a:pt x="313055" y="517525"/>
                </a:lnTo>
                <a:lnTo>
                  <a:pt x="318135" y="527684"/>
                </a:lnTo>
                <a:lnTo>
                  <a:pt x="319405" y="534669"/>
                </a:lnTo>
                <a:lnTo>
                  <a:pt x="319405" y="544194"/>
                </a:lnTo>
                <a:lnTo>
                  <a:pt x="295275" y="579119"/>
                </a:lnTo>
                <a:lnTo>
                  <a:pt x="281940" y="581659"/>
                </a:lnTo>
                <a:lnTo>
                  <a:pt x="265430" y="581659"/>
                </a:lnTo>
                <a:lnTo>
                  <a:pt x="265430" y="635000"/>
                </a:lnTo>
                <a:lnTo>
                  <a:pt x="285115" y="635000"/>
                </a:lnTo>
                <a:lnTo>
                  <a:pt x="294005" y="634364"/>
                </a:lnTo>
                <a:lnTo>
                  <a:pt x="302895" y="633094"/>
                </a:lnTo>
                <a:lnTo>
                  <a:pt x="319405" y="628014"/>
                </a:lnTo>
                <a:lnTo>
                  <a:pt x="326390" y="623569"/>
                </a:lnTo>
                <a:lnTo>
                  <a:pt x="334010" y="619125"/>
                </a:lnTo>
                <a:lnTo>
                  <a:pt x="361315" y="588009"/>
                </a:lnTo>
                <a:lnTo>
                  <a:pt x="371475" y="553084"/>
                </a:lnTo>
                <a:lnTo>
                  <a:pt x="371369" y="530859"/>
                </a:lnTo>
                <a:lnTo>
                  <a:pt x="369570" y="520064"/>
                </a:lnTo>
                <a:lnTo>
                  <a:pt x="367030" y="509904"/>
                </a:lnTo>
                <a:lnTo>
                  <a:pt x="365251" y="505459"/>
                </a:lnTo>
                <a:close/>
              </a:path>
              <a:path w="371475" h="1069339">
                <a:moveTo>
                  <a:pt x="108585" y="452119"/>
                </a:moveTo>
                <a:lnTo>
                  <a:pt x="82550" y="452119"/>
                </a:lnTo>
                <a:lnTo>
                  <a:pt x="67310" y="453389"/>
                </a:lnTo>
                <a:lnTo>
                  <a:pt x="26035" y="476250"/>
                </a:lnTo>
                <a:lnTo>
                  <a:pt x="3810" y="513079"/>
                </a:lnTo>
                <a:lnTo>
                  <a:pt x="0" y="541019"/>
                </a:lnTo>
                <a:lnTo>
                  <a:pt x="635" y="551814"/>
                </a:lnTo>
                <a:lnTo>
                  <a:pt x="12065" y="589279"/>
                </a:lnTo>
                <a:lnTo>
                  <a:pt x="43815" y="619125"/>
                </a:lnTo>
                <a:lnTo>
                  <a:pt x="90170" y="631825"/>
                </a:lnTo>
                <a:lnTo>
                  <a:pt x="100330" y="631825"/>
                </a:lnTo>
                <a:lnTo>
                  <a:pt x="145415" y="625475"/>
                </a:lnTo>
                <a:lnTo>
                  <a:pt x="177800" y="603250"/>
                </a:lnTo>
                <a:lnTo>
                  <a:pt x="191871" y="579119"/>
                </a:lnTo>
                <a:lnTo>
                  <a:pt x="93345" y="579119"/>
                </a:lnTo>
                <a:lnTo>
                  <a:pt x="87630" y="578484"/>
                </a:lnTo>
                <a:lnTo>
                  <a:pt x="53975" y="556259"/>
                </a:lnTo>
                <a:lnTo>
                  <a:pt x="52070" y="549909"/>
                </a:lnTo>
                <a:lnTo>
                  <a:pt x="52070" y="542925"/>
                </a:lnTo>
                <a:lnTo>
                  <a:pt x="72390" y="509904"/>
                </a:lnTo>
                <a:lnTo>
                  <a:pt x="87630" y="505459"/>
                </a:lnTo>
                <a:lnTo>
                  <a:pt x="108585" y="505459"/>
                </a:lnTo>
                <a:lnTo>
                  <a:pt x="108585" y="452119"/>
                </a:lnTo>
                <a:close/>
              </a:path>
              <a:path w="371475" h="1069339">
                <a:moveTo>
                  <a:pt x="275590" y="452119"/>
                </a:moveTo>
                <a:lnTo>
                  <a:pt x="254635" y="452119"/>
                </a:lnTo>
                <a:lnTo>
                  <a:pt x="228600" y="454025"/>
                </a:lnTo>
                <a:lnTo>
                  <a:pt x="189865" y="469264"/>
                </a:lnTo>
                <a:lnTo>
                  <a:pt x="175895" y="485139"/>
                </a:lnTo>
                <a:lnTo>
                  <a:pt x="171450" y="491489"/>
                </a:lnTo>
                <a:lnTo>
                  <a:pt x="167640" y="499109"/>
                </a:lnTo>
                <a:lnTo>
                  <a:pt x="164465" y="508000"/>
                </a:lnTo>
                <a:lnTo>
                  <a:pt x="145415" y="555625"/>
                </a:lnTo>
                <a:lnTo>
                  <a:pt x="113030" y="578484"/>
                </a:lnTo>
                <a:lnTo>
                  <a:pt x="106680" y="579119"/>
                </a:lnTo>
                <a:lnTo>
                  <a:pt x="191871" y="579119"/>
                </a:lnTo>
                <a:lnTo>
                  <a:pt x="194310" y="574039"/>
                </a:lnTo>
                <a:lnTo>
                  <a:pt x="212090" y="529589"/>
                </a:lnTo>
                <a:lnTo>
                  <a:pt x="214630" y="523875"/>
                </a:lnTo>
                <a:lnTo>
                  <a:pt x="247650" y="505459"/>
                </a:lnTo>
                <a:lnTo>
                  <a:pt x="365251" y="505459"/>
                </a:lnTo>
                <a:lnTo>
                  <a:pt x="363220" y="500379"/>
                </a:lnTo>
                <a:lnTo>
                  <a:pt x="333375" y="466725"/>
                </a:lnTo>
                <a:lnTo>
                  <a:pt x="297180" y="454659"/>
                </a:lnTo>
                <a:lnTo>
                  <a:pt x="275590" y="452119"/>
                </a:lnTo>
                <a:close/>
              </a:path>
            </a:pathLst>
          </a:custGeom>
          <a:solidFill>
            <a:srgbClr val="004448"/>
          </a:solidFill>
        </p:spPr>
        <p:txBody>
          <a:bodyPr wrap="square" lIns="0" tIns="0" rIns="0" bIns="0" rtlCol="0"/>
          <a:lstStyle/>
          <a:p>
            <a:endParaRPr/>
          </a:p>
        </p:txBody>
      </p:sp>
      <p:sp>
        <p:nvSpPr>
          <p:cNvPr id="31" name="object 31"/>
          <p:cNvSpPr/>
          <p:nvPr/>
        </p:nvSpPr>
        <p:spPr>
          <a:xfrm>
            <a:off x="1783714" y="1136649"/>
            <a:ext cx="365760" cy="185420"/>
          </a:xfrm>
          <a:custGeom>
            <a:avLst/>
            <a:gdLst/>
            <a:ahLst/>
            <a:cxnLst/>
            <a:rect l="l" t="t" r="r" b="b"/>
            <a:pathLst>
              <a:path w="365760" h="185419">
                <a:moveTo>
                  <a:pt x="365760" y="0"/>
                </a:moveTo>
                <a:lnTo>
                  <a:pt x="0" y="0"/>
                </a:lnTo>
                <a:lnTo>
                  <a:pt x="0" y="52704"/>
                </a:lnTo>
                <a:lnTo>
                  <a:pt x="220345" y="52704"/>
                </a:lnTo>
                <a:lnTo>
                  <a:pt x="220345" y="53975"/>
                </a:lnTo>
                <a:lnTo>
                  <a:pt x="0" y="134619"/>
                </a:lnTo>
                <a:lnTo>
                  <a:pt x="0" y="185419"/>
                </a:lnTo>
                <a:lnTo>
                  <a:pt x="365760" y="185419"/>
                </a:lnTo>
                <a:lnTo>
                  <a:pt x="365760" y="132079"/>
                </a:lnTo>
                <a:lnTo>
                  <a:pt x="145415" y="132079"/>
                </a:lnTo>
                <a:lnTo>
                  <a:pt x="145415" y="131444"/>
                </a:lnTo>
                <a:lnTo>
                  <a:pt x="365760" y="49529"/>
                </a:lnTo>
                <a:lnTo>
                  <a:pt x="365760" y="0"/>
                </a:lnTo>
                <a:close/>
              </a:path>
            </a:pathLst>
          </a:custGeom>
          <a:solidFill>
            <a:srgbClr val="004448"/>
          </a:solidFill>
        </p:spPr>
        <p:txBody>
          <a:bodyPr wrap="square" lIns="0" tIns="0" rIns="0" bIns="0" rtlCol="0"/>
          <a:lstStyle/>
          <a:p>
            <a:endParaRPr/>
          </a:p>
        </p:txBody>
      </p:sp>
      <p:sp>
        <p:nvSpPr>
          <p:cNvPr id="32" name="object 32"/>
          <p:cNvSpPr/>
          <p:nvPr/>
        </p:nvSpPr>
        <p:spPr>
          <a:xfrm>
            <a:off x="2260600" y="1602742"/>
            <a:ext cx="19050" cy="151765"/>
          </a:xfrm>
          <a:custGeom>
            <a:avLst/>
            <a:gdLst/>
            <a:ahLst/>
            <a:cxnLst/>
            <a:rect l="l" t="t" r="r" b="b"/>
            <a:pathLst>
              <a:path w="19050" h="151764">
                <a:moveTo>
                  <a:pt x="19050" y="0"/>
                </a:moveTo>
                <a:lnTo>
                  <a:pt x="0" y="0"/>
                </a:lnTo>
                <a:lnTo>
                  <a:pt x="0" y="151765"/>
                </a:lnTo>
                <a:lnTo>
                  <a:pt x="19050" y="151765"/>
                </a:lnTo>
                <a:lnTo>
                  <a:pt x="19050" y="0"/>
                </a:lnTo>
                <a:close/>
              </a:path>
            </a:pathLst>
          </a:custGeom>
          <a:solidFill>
            <a:srgbClr val="004448"/>
          </a:solidFill>
        </p:spPr>
        <p:txBody>
          <a:bodyPr wrap="square" lIns="0" tIns="0" rIns="0" bIns="0" rtlCol="0"/>
          <a:lstStyle/>
          <a:p>
            <a:endParaRPr/>
          </a:p>
        </p:txBody>
      </p:sp>
      <p:pic>
        <p:nvPicPr>
          <p:cNvPr id="33" name="object 33"/>
          <p:cNvPicPr/>
          <p:nvPr/>
        </p:nvPicPr>
        <p:blipFill>
          <a:blip r:embed="rId18" cstate="screen">
            <a:extLst>
              <a:ext uri="{28A0092B-C50C-407E-A947-70E740481C1C}">
                <a14:useLocalDpi xmlns:a14="http://schemas.microsoft.com/office/drawing/2010/main"/>
              </a:ext>
            </a:extLst>
          </a:blip>
          <a:stretch>
            <a:fillRect/>
          </a:stretch>
        </p:blipFill>
        <p:spPr>
          <a:xfrm>
            <a:off x="2328545" y="1602739"/>
            <a:ext cx="105378" cy="150495"/>
          </a:xfrm>
          <a:prstGeom prst="rect">
            <a:avLst/>
          </a:prstGeom>
        </p:spPr>
      </p:pic>
      <p:grpSp>
        <p:nvGrpSpPr>
          <p:cNvPr id="34" name="object 34"/>
          <p:cNvGrpSpPr/>
          <p:nvPr/>
        </p:nvGrpSpPr>
        <p:grpSpPr>
          <a:xfrm>
            <a:off x="2484120" y="1599564"/>
            <a:ext cx="1020444" cy="157480"/>
            <a:chOff x="2484120" y="1599564"/>
            <a:chExt cx="1020444" cy="157480"/>
          </a:xfrm>
        </p:grpSpPr>
        <p:pic>
          <p:nvPicPr>
            <p:cNvPr id="35" name="object 35"/>
            <p:cNvPicPr/>
            <p:nvPr/>
          </p:nvPicPr>
          <p:blipFill>
            <a:blip r:embed="rId18" cstate="screen">
              <a:extLst>
                <a:ext uri="{28A0092B-C50C-407E-A947-70E740481C1C}">
                  <a14:useLocalDpi xmlns:a14="http://schemas.microsoft.com/office/drawing/2010/main"/>
                </a:ext>
              </a:extLst>
            </a:blip>
            <a:stretch>
              <a:fillRect/>
            </a:stretch>
          </p:blipFill>
          <p:spPr>
            <a:xfrm>
              <a:off x="2484120" y="1602739"/>
              <a:ext cx="106680" cy="151765"/>
            </a:xfrm>
            <a:prstGeom prst="rect">
              <a:avLst/>
            </a:prstGeom>
          </p:spPr>
        </p:pic>
        <p:pic>
          <p:nvPicPr>
            <p:cNvPr id="36" name="object 36"/>
            <p:cNvPicPr/>
            <p:nvPr/>
          </p:nvPicPr>
          <p:blipFill>
            <a:blip r:embed="rId19" cstate="screen">
              <a:extLst>
                <a:ext uri="{28A0092B-C50C-407E-A947-70E740481C1C}">
                  <a14:useLocalDpi xmlns:a14="http://schemas.microsoft.com/office/drawing/2010/main"/>
                </a:ext>
              </a:extLst>
            </a:blip>
            <a:stretch>
              <a:fillRect/>
            </a:stretch>
          </p:blipFill>
          <p:spPr>
            <a:xfrm>
              <a:off x="2631440" y="1599564"/>
              <a:ext cx="503555" cy="157479"/>
            </a:xfrm>
            <a:prstGeom prst="rect">
              <a:avLst/>
            </a:prstGeom>
          </p:spPr>
        </p:pic>
        <p:pic>
          <p:nvPicPr>
            <p:cNvPr id="37" name="object 37"/>
            <p:cNvPicPr/>
            <p:nvPr/>
          </p:nvPicPr>
          <p:blipFill>
            <a:blip r:embed="rId20" cstate="screen">
              <a:extLst>
                <a:ext uri="{28A0092B-C50C-407E-A947-70E740481C1C}">
                  <a14:useLocalDpi xmlns:a14="http://schemas.microsoft.com/office/drawing/2010/main"/>
                </a:ext>
              </a:extLst>
            </a:blip>
            <a:stretch>
              <a:fillRect/>
            </a:stretch>
          </p:blipFill>
          <p:spPr>
            <a:xfrm>
              <a:off x="3169920" y="1599564"/>
              <a:ext cx="187325" cy="157479"/>
            </a:xfrm>
            <a:prstGeom prst="rect">
              <a:avLst/>
            </a:prstGeom>
          </p:spPr>
        </p:pic>
        <p:pic>
          <p:nvPicPr>
            <p:cNvPr id="38" name="object 38"/>
            <p:cNvPicPr/>
            <p:nvPr/>
          </p:nvPicPr>
          <p:blipFill>
            <a:blip r:embed="rId18" cstate="screen">
              <a:extLst>
                <a:ext uri="{28A0092B-C50C-407E-A947-70E740481C1C}">
                  <a14:useLocalDpi xmlns:a14="http://schemas.microsoft.com/office/drawing/2010/main"/>
                </a:ext>
              </a:extLst>
            </a:blip>
            <a:stretch>
              <a:fillRect/>
            </a:stretch>
          </p:blipFill>
          <p:spPr>
            <a:xfrm>
              <a:off x="3397885" y="1602739"/>
              <a:ext cx="106679" cy="151765"/>
            </a:xfrm>
            <a:prstGeom prst="rect">
              <a:avLst/>
            </a:prstGeom>
          </p:spPr>
        </p:pic>
      </p:grpSp>
      <p:grpSp>
        <p:nvGrpSpPr>
          <p:cNvPr id="39" name="object 39"/>
          <p:cNvGrpSpPr/>
          <p:nvPr/>
        </p:nvGrpSpPr>
        <p:grpSpPr>
          <a:xfrm>
            <a:off x="3608073" y="1599564"/>
            <a:ext cx="381635" cy="157480"/>
            <a:chOff x="3608070" y="1599564"/>
            <a:chExt cx="381635" cy="157480"/>
          </a:xfrm>
        </p:grpSpPr>
        <p:pic>
          <p:nvPicPr>
            <p:cNvPr id="40" name="object 40"/>
            <p:cNvPicPr/>
            <p:nvPr/>
          </p:nvPicPr>
          <p:blipFill>
            <a:blip r:embed="rId21" cstate="screen">
              <a:extLst>
                <a:ext uri="{28A0092B-C50C-407E-A947-70E740481C1C}">
                  <a14:useLocalDpi xmlns:a14="http://schemas.microsoft.com/office/drawing/2010/main"/>
                </a:ext>
              </a:extLst>
            </a:blip>
            <a:stretch>
              <a:fillRect/>
            </a:stretch>
          </p:blipFill>
          <p:spPr>
            <a:xfrm>
              <a:off x="3608070" y="1602739"/>
              <a:ext cx="86360" cy="151765"/>
            </a:xfrm>
            <a:prstGeom prst="rect">
              <a:avLst/>
            </a:prstGeom>
          </p:spPr>
        </p:pic>
        <p:pic>
          <p:nvPicPr>
            <p:cNvPr id="41" name="object 41"/>
            <p:cNvPicPr/>
            <p:nvPr/>
          </p:nvPicPr>
          <p:blipFill>
            <a:blip r:embed="rId22" cstate="screen">
              <a:extLst>
                <a:ext uri="{28A0092B-C50C-407E-A947-70E740481C1C}">
                  <a14:useLocalDpi xmlns:a14="http://schemas.microsoft.com/office/drawing/2010/main"/>
                </a:ext>
              </a:extLst>
            </a:blip>
            <a:stretch>
              <a:fillRect/>
            </a:stretch>
          </p:blipFill>
          <p:spPr>
            <a:xfrm>
              <a:off x="3717925" y="1599564"/>
              <a:ext cx="127635" cy="157479"/>
            </a:xfrm>
            <a:prstGeom prst="rect">
              <a:avLst/>
            </a:prstGeom>
          </p:spPr>
        </p:pic>
        <p:pic>
          <p:nvPicPr>
            <p:cNvPr id="42" name="object 42"/>
            <p:cNvPicPr/>
            <p:nvPr/>
          </p:nvPicPr>
          <p:blipFill>
            <a:blip r:embed="rId23" cstate="screen">
              <a:extLst>
                <a:ext uri="{28A0092B-C50C-407E-A947-70E740481C1C}">
                  <a14:useLocalDpi xmlns:a14="http://schemas.microsoft.com/office/drawing/2010/main"/>
                </a:ext>
              </a:extLst>
            </a:blip>
            <a:stretch>
              <a:fillRect/>
            </a:stretch>
          </p:blipFill>
          <p:spPr>
            <a:xfrm>
              <a:off x="3886200" y="1602739"/>
              <a:ext cx="103504" cy="151765"/>
            </a:xfrm>
            <a:prstGeom prst="rect">
              <a:avLst/>
            </a:prstGeom>
          </p:spPr>
        </p:pic>
      </p:grpSp>
      <p:sp>
        <p:nvSpPr>
          <p:cNvPr id="43" name="object 43"/>
          <p:cNvSpPr/>
          <p:nvPr/>
        </p:nvSpPr>
        <p:spPr>
          <a:xfrm>
            <a:off x="4064638" y="1602739"/>
            <a:ext cx="252095" cy="152400"/>
          </a:xfrm>
          <a:custGeom>
            <a:avLst/>
            <a:gdLst/>
            <a:ahLst/>
            <a:cxnLst/>
            <a:rect l="l" t="t" r="r" b="b"/>
            <a:pathLst>
              <a:path w="252095" h="152400">
                <a:moveTo>
                  <a:pt x="109220" y="0"/>
                </a:moveTo>
                <a:lnTo>
                  <a:pt x="0" y="0"/>
                </a:lnTo>
                <a:lnTo>
                  <a:pt x="0" y="16510"/>
                </a:lnTo>
                <a:lnTo>
                  <a:pt x="45085" y="16510"/>
                </a:lnTo>
                <a:lnTo>
                  <a:pt x="45085" y="152400"/>
                </a:lnTo>
                <a:lnTo>
                  <a:pt x="64135" y="152400"/>
                </a:lnTo>
                <a:lnTo>
                  <a:pt x="64135" y="16510"/>
                </a:lnTo>
                <a:lnTo>
                  <a:pt x="109220" y="16510"/>
                </a:lnTo>
                <a:lnTo>
                  <a:pt x="109220" y="0"/>
                </a:lnTo>
                <a:close/>
              </a:path>
              <a:path w="252095" h="152400">
                <a:moveTo>
                  <a:pt x="252095" y="64008"/>
                </a:moveTo>
                <a:lnTo>
                  <a:pt x="163195" y="64008"/>
                </a:lnTo>
                <a:lnTo>
                  <a:pt x="163195" y="508"/>
                </a:lnTo>
                <a:lnTo>
                  <a:pt x="144780" y="508"/>
                </a:lnTo>
                <a:lnTo>
                  <a:pt x="144780" y="64008"/>
                </a:lnTo>
                <a:lnTo>
                  <a:pt x="144780" y="80518"/>
                </a:lnTo>
                <a:lnTo>
                  <a:pt x="144780" y="151638"/>
                </a:lnTo>
                <a:lnTo>
                  <a:pt x="163195" y="151638"/>
                </a:lnTo>
                <a:lnTo>
                  <a:pt x="163195" y="80518"/>
                </a:lnTo>
                <a:lnTo>
                  <a:pt x="233045" y="80518"/>
                </a:lnTo>
                <a:lnTo>
                  <a:pt x="233045" y="151130"/>
                </a:lnTo>
                <a:lnTo>
                  <a:pt x="252095" y="151130"/>
                </a:lnTo>
                <a:lnTo>
                  <a:pt x="252095" y="80518"/>
                </a:lnTo>
                <a:lnTo>
                  <a:pt x="252095" y="80010"/>
                </a:lnTo>
                <a:lnTo>
                  <a:pt x="252095" y="64008"/>
                </a:lnTo>
                <a:close/>
              </a:path>
              <a:path w="252095" h="152400">
                <a:moveTo>
                  <a:pt x="252095" y="0"/>
                </a:moveTo>
                <a:lnTo>
                  <a:pt x="233045" y="0"/>
                </a:lnTo>
                <a:lnTo>
                  <a:pt x="233045" y="63500"/>
                </a:lnTo>
                <a:lnTo>
                  <a:pt x="252095" y="63500"/>
                </a:lnTo>
                <a:lnTo>
                  <a:pt x="252095" y="0"/>
                </a:lnTo>
                <a:close/>
              </a:path>
            </a:pathLst>
          </a:custGeom>
          <a:solidFill>
            <a:srgbClr val="004448"/>
          </a:solidFill>
        </p:spPr>
        <p:txBody>
          <a:bodyPr wrap="square" lIns="0" tIns="0" rIns="0" bIns="0" rtlCol="0"/>
          <a:lstStyle/>
          <a:p>
            <a:endParaRPr/>
          </a:p>
        </p:txBody>
      </p:sp>
      <p:pic>
        <p:nvPicPr>
          <p:cNvPr id="44" name="object 44"/>
          <p:cNvPicPr/>
          <p:nvPr/>
        </p:nvPicPr>
        <p:blipFill>
          <a:blip r:embed="rId24" cstate="screen">
            <a:extLst>
              <a:ext uri="{28A0092B-C50C-407E-A947-70E740481C1C}">
                <a14:useLocalDpi xmlns:a14="http://schemas.microsoft.com/office/drawing/2010/main"/>
              </a:ext>
            </a:extLst>
          </a:blip>
          <a:stretch>
            <a:fillRect/>
          </a:stretch>
        </p:blipFill>
        <p:spPr>
          <a:xfrm>
            <a:off x="4365625" y="1602688"/>
            <a:ext cx="86996" cy="149529"/>
          </a:xfrm>
          <a:prstGeom prst="rect">
            <a:avLst/>
          </a:prstGeom>
        </p:spPr>
      </p:pic>
      <p:grpSp>
        <p:nvGrpSpPr>
          <p:cNvPr id="45" name="object 45"/>
          <p:cNvGrpSpPr/>
          <p:nvPr/>
        </p:nvGrpSpPr>
        <p:grpSpPr>
          <a:xfrm>
            <a:off x="2250439" y="1819912"/>
            <a:ext cx="527050" cy="157480"/>
            <a:chOff x="2250439" y="1819909"/>
            <a:chExt cx="527050" cy="157480"/>
          </a:xfrm>
        </p:grpSpPr>
        <p:pic>
          <p:nvPicPr>
            <p:cNvPr id="46" name="object 46"/>
            <p:cNvPicPr/>
            <p:nvPr/>
          </p:nvPicPr>
          <p:blipFill>
            <a:blip r:embed="rId25" cstate="screen">
              <a:extLst>
                <a:ext uri="{28A0092B-C50C-407E-A947-70E740481C1C}">
                  <a14:useLocalDpi xmlns:a14="http://schemas.microsoft.com/office/drawing/2010/main"/>
                </a:ext>
              </a:extLst>
            </a:blip>
            <a:stretch>
              <a:fillRect/>
            </a:stretch>
          </p:blipFill>
          <p:spPr>
            <a:xfrm>
              <a:off x="2250439" y="1819909"/>
              <a:ext cx="231775" cy="157479"/>
            </a:xfrm>
            <a:prstGeom prst="rect">
              <a:avLst/>
            </a:prstGeom>
          </p:spPr>
        </p:pic>
        <p:pic>
          <p:nvPicPr>
            <p:cNvPr id="47" name="object 47"/>
            <p:cNvPicPr/>
            <p:nvPr/>
          </p:nvPicPr>
          <p:blipFill>
            <a:blip r:embed="rId26" cstate="screen">
              <a:extLst>
                <a:ext uri="{28A0092B-C50C-407E-A947-70E740481C1C}">
                  <a14:useLocalDpi xmlns:a14="http://schemas.microsoft.com/office/drawing/2010/main"/>
                </a:ext>
              </a:extLst>
            </a:blip>
            <a:stretch>
              <a:fillRect/>
            </a:stretch>
          </p:blipFill>
          <p:spPr>
            <a:xfrm>
              <a:off x="2507614" y="1819909"/>
              <a:ext cx="127635" cy="157479"/>
            </a:xfrm>
            <a:prstGeom prst="rect">
              <a:avLst/>
            </a:prstGeom>
          </p:spPr>
        </p:pic>
        <p:pic>
          <p:nvPicPr>
            <p:cNvPr id="48" name="object 48"/>
            <p:cNvPicPr/>
            <p:nvPr/>
          </p:nvPicPr>
          <p:blipFill>
            <a:blip r:embed="rId27" cstate="screen">
              <a:extLst>
                <a:ext uri="{28A0092B-C50C-407E-A947-70E740481C1C}">
                  <a14:useLocalDpi xmlns:a14="http://schemas.microsoft.com/office/drawing/2010/main"/>
                </a:ext>
              </a:extLst>
            </a:blip>
            <a:stretch>
              <a:fillRect/>
            </a:stretch>
          </p:blipFill>
          <p:spPr>
            <a:xfrm>
              <a:off x="2669539" y="1822449"/>
              <a:ext cx="107950" cy="151765"/>
            </a:xfrm>
            <a:prstGeom prst="rect">
              <a:avLst/>
            </a:prstGeom>
          </p:spPr>
        </p:pic>
      </p:grpSp>
      <p:grpSp>
        <p:nvGrpSpPr>
          <p:cNvPr id="49" name="object 49"/>
          <p:cNvGrpSpPr/>
          <p:nvPr/>
        </p:nvGrpSpPr>
        <p:grpSpPr>
          <a:xfrm>
            <a:off x="2848613" y="1819912"/>
            <a:ext cx="790575" cy="157480"/>
            <a:chOff x="2848610" y="1819909"/>
            <a:chExt cx="790575" cy="157480"/>
          </a:xfrm>
        </p:grpSpPr>
        <p:pic>
          <p:nvPicPr>
            <p:cNvPr id="50" name="object 50"/>
            <p:cNvPicPr/>
            <p:nvPr/>
          </p:nvPicPr>
          <p:blipFill>
            <a:blip r:embed="rId28" cstate="screen">
              <a:extLst>
                <a:ext uri="{28A0092B-C50C-407E-A947-70E740481C1C}">
                  <a14:useLocalDpi xmlns:a14="http://schemas.microsoft.com/office/drawing/2010/main"/>
                </a:ext>
              </a:extLst>
            </a:blip>
            <a:stretch>
              <a:fillRect/>
            </a:stretch>
          </p:blipFill>
          <p:spPr>
            <a:xfrm>
              <a:off x="2848610" y="1819909"/>
              <a:ext cx="103505" cy="157479"/>
            </a:xfrm>
            <a:prstGeom prst="rect">
              <a:avLst/>
            </a:prstGeom>
          </p:spPr>
        </p:pic>
        <p:pic>
          <p:nvPicPr>
            <p:cNvPr id="51" name="object 51"/>
            <p:cNvPicPr/>
            <p:nvPr/>
          </p:nvPicPr>
          <p:blipFill>
            <a:blip r:embed="rId29" cstate="screen">
              <a:extLst>
                <a:ext uri="{28A0092B-C50C-407E-A947-70E740481C1C}">
                  <a14:useLocalDpi xmlns:a14="http://schemas.microsoft.com/office/drawing/2010/main"/>
                </a:ext>
              </a:extLst>
            </a:blip>
            <a:stretch>
              <a:fillRect/>
            </a:stretch>
          </p:blipFill>
          <p:spPr>
            <a:xfrm>
              <a:off x="2982595" y="1822449"/>
              <a:ext cx="88900" cy="151765"/>
            </a:xfrm>
            <a:prstGeom prst="rect">
              <a:avLst/>
            </a:prstGeom>
          </p:spPr>
        </p:pic>
        <p:pic>
          <p:nvPicPr>
            <p:cNvPr id="52" name="object 52"/>
            <p:cNvPicPr/>
            <p:nvPr/>
          </p:nvPicPr>
          <p:blipFill>
            <a:blip r:embed="rId30" cstate="screen">
              <a:extLst>
                <a:ext uri="{28A0092B-C50C-407E-A947-70E740481C1C}">
                  <a14:useLocalDpi xmlns:a14="http://schemas.microsoft.com/office/drawing/2010/main"/>
                </a:ext>
              </a:extLst>
            </a:blip>
            <a:stretch>
              <a:fillRect/>
            </a:stretch>
          </p:blipFill>
          <p:spPr>
            <a:xfrm>
              <a:off x="3105150" y="1822449"/>
              <a:ext cx="229870" cy="151765"/>
            </a:xfrm>
            <a:prstGeom prst="rect">
              <a:avLst/>
            </a:prstGeom>
          </p:spPr>
        </p:pic>
        <p:pic>
          <p:nvPicPr>
            <p:cNvPr id="53" name="object 53"/>
            <p:cNvPicPr/>
            <p:nvPr/>
          </p:nvPicPr>
          <p:blipFill>
            <a:blip r:embed="rId31" cstate="screen">
              <a:extLst>
                <a:ext uri="{28A0092B-C50C-407E-A947-70E740481C1C}">
                  <a14:useLocalDpi xmlns:a14="http://schemas.microsoft.com/office/drawing/2010/main"/>
                </a:ext>
              </a:extLst>
            </a:blip>
            <a:stretch>
              <a:fillRect/>
            </a:stretch>
          </p:blipFill>
          <p:spPr>
            <a:xfrm>
              <a:off x="3355975" y="1819909"/>
              <a:ext cx="164464" cy="157479"/>
            </a:xfrm>
            <a:prstGeom prst="rect">
              <a:avLst/>
            </a:prstGeom>
          </p:spPr>
        </p:pic>
        <p:pic>
          <p:nvPicPr>
            <p:cNvPr id="54" name="object 54"/>
            <p:cNvPicPr/>
            <p:nvPr/>
          </p:nvPicPr>
          <p:blipFill>
            <a:blip r:embed="rId32" cstate="screen">
              <a:extLst>
                <a:ext uri="{28A0092B-C50C-407E-A947-70E740481C1C}">
                  <a14:useLocalDpi xmlns:a14="http://schemas.microsoft.com/office/drawing/2010/main"/>
                </a:ext>
              </a:extLst>
            </a:blip>
            <a:stretch>
              <a:fillRect/>
            </a:stretch>
          </p:blipFill>
          <p:spPr>
            <a:xfrm>
              <a:off x="3550285" y="1822449"/>
              <a:ext cx="88900" cy="151765"/>
            </a:xfrm>
            <a:prstGeom prst="rect">
              <a:avLst/>
            </a:prstGeom>
          </p:spPr>
        </p:pic>
      </p:grpSp>
      <p:grpSp>
        <p:nvGrpSpPr>
          <p:cNvPr id="55" name="object 55"/>
          <p:cNvGrpSpPr/>
          <p:nvPr/>
        </p:nvGrpSpPr>
        <p:grpSpPr>
          <a:xfrm>
            <a:off x="3709034" y="1819912"/>
            <a:ext cx="760095" cy="157480"/>
            <a:chOff x="3709034" y="1819909"/>
            <a:chExt cx="760095" cy="157480"/>
          </a:xfrm>
        </p:grpSpPr>
        <p:pic>
          <p:nvPicPr>
            <p:cNvPr id="56" name="object 56"/>
            <p:cNvPicPr/>
            <p:nvPr/>
          </p:nvPicPr>
          <p:blipFill>
            <a:blip r:embed="rId33" cstate="screen">
              <a:extLst>
                <a:ext uri="{28A0092B-C50C-407E-A947-70E740481C1C}">
                  <a14:useLocalDpi xmlns:a14="http://schemas.microsoft.com/office/drawing/2010/main"/>
                </a:ext>
              </a:extLst>
            </a:blip>
            <a:stretch>
              <a:fillRect/>
            </a:stretch>
          </p:blipFill>
          <p:spPr>
            <a:xfrm>
              <a:off x="3709034" y="1819909"/>
              <a:ext cx="103504" cy="157479"/>
            </a:xfrm>
            <a:prstGeom prst="rect">
              <a:avLst/>
            </a:prstGeom>
          </p:spPr>
        </p:pic>
        <p:pic>
          <p:nvPicPr>
            <p:cNvPr id="57" name="object 57"/>
            <p:cNvPicPr/>
            <p:nvPr/>
          </p:nvPicPr>
          <p:blipFill>
            <a:blip r:embed="rId29" cstate="screen">
              <a:extLst>
                <a:ext uri="{28A0092B-C50C-407E-A947-70E740481C1C}">
                  <a14:useLocalDpi xmlns:a14="http://schemas.microsoft.com/office/drawing/2010/main"/>
                </a:ext>
              </a:extLst>
            </a:blip>
            <a:stretch>
              <a:fillRect/>
            </a:stretch>
          </p:blipFill>
          <p:spPr>
            <a:xfrm>
              <a:off x="3843654" y="1822449"/>
              <a:ext cx="88900" cy="151765"/>
            </a:xfrm>
            <a:prstGeom prst="rect">
              <a:avLst/>
            </a:prstGeom>
          </p:spPr>
        </p:pic>
        <p:pic>
          <p:nvPicPr>
            <p:cNvPr id="58" name="object 58"/>
            <p:cNvPicPr/>
            <p:nvPr/>
          </p:nvPicPr>
          <p:blipFill>
            <a:blip r:embed="rId34" cstate="screen">
              <a:extLst>
                <a:ext uri="{28A0092B-C50C-407E-A947-70E740481C1C}">
                  <a14:useLocalDpi xmlns:a14="http://schemas.microsoft.com/office/drawing/2010/main"/>
                </a:ext>
              </a:extLst>
            </a:blip>
            <a:stretch>
              <a:fillRect/>
            </a:stretch>
          </p:blipFill>
          <p:spPr>
            <a:xfrm>
              <a:off x="3957319" y="1819909"/>
              <a:ext cx="374650" cy="157479"/>
            </a:xfrm>
            <a:prstGeom prst="rect">
              <a:avLst/>
            </a:prstGeom>
          </p:spPr>
        </p:pic>
        <p:pic>
          <p:nvPicPr>
            <p:cNvPr id="59" name="object 59"/>
            <p:cNvPicPr/>
            <p:nvPr/>
          </p:nvPicPr>
          <p:blipFill>
            <a:blip r:embed="rId35" cstate="screen">
              <a:extLst>
                <a:ext uri="{28A0092B-C50C-407E-A947-70E740481C1C}">
                  <a14:useLocalDpi xmlns:a14="http://schemas.microsoft.com/office/drawing/2010/main"/>
                </a:ext>
              </a:extLst>
            </a:blip>
            <a:stretch>
              <a:fillRect/>
            </a:stretch>
          </p:blipFill>
          <p:spPr>
            <a:xfrm>
              <a:off x="4365624" y="1822449"/>
              <a:ext cx="103504" cy="151765"/>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7161617" y="10240881"/>
            <a:ext cx="411535" cy="0"/>
          </a:xfrm>
          <a:custGeom>
            <a:avLst/>
            <a:gdLst/>
            <a:ahLst/>
            <a:cxnLst/>
            <a:rect l="l" t="t" r="r" b="b"/>
            <a:pathLst>
              <a:path w="410845">
                <a:moveTo>
                  <a:pt x="0" y="0"/>
                </a:moveTo>
                <a:lnTo>
                  <a:pt x="410400" y="0"/>
                </a:lnTo>
              </a:path>
            </a:pathLst>
          </a:custGeom>
          <a:ln w="12700">
            <a:solidFill>
              <a:srgbClr val="F5C15B"/>
            </a:solidFill>
          </a:ln>
        </p:spPr>
        <p:txBody>
          <a:bodyPr wrap="square" lIns="0" tIns="0" rIns="0" bIns="0" rtlCol="0"/>
          <a:lstStyle/>
          <a:p>
            <a:pPr defTabSz="915221"/>
            <a:endParaRPr>
              <a:solidFill>
                <a:prstClr val="black"/>
              </a:solidFill>
            </a:endParaRPr>
          </a:p>
        </p:txBody>
      </p:sp>
      <p:sp>
        <p:nvSpPr>
          <p:cNvPr id="22" name="object 22"/>
          <p:cNvSpPr txBox="1">
            <a:spLocks noGrp="1"/>
          </p:cNvSpPr>
          <p:nvPr>
            <p:ph type="sldNum" sz="quarter" idx="7"/>
          </p:nvPr>
        </p:nvSpPr>
        <p:spPr>
          <a:xfrm>
            <a:off x="7274641" y="10365581"/>
            <a:ext cx="178099" cy="114782"/>
          </a:xfrm>
          <a:prstGeom prst="rect">
            <a:avLst/>
          </a:prstGeom>
        </p:spPr>
        <p:txBody>
          <a:bodyPr vert="horz" wrap="square" lIns="0" tIns="6991" rIns="0" bIns="0" rtlCol="0">
            <a:spAutoFit/>
          </a:bodyPr>
          <a:lstStyle/>
          <a:p>
            <a:pPr marL="38134">
              <a:spcBef>
                <a:spcPts val="55"/>
              </a:spcBef>
            </a:pPr>
            <a:fld id="{81D60167-4931-47E6-BA6A-407CBD079E47}" type="slidenum">
              <a:rPr spc="-45" dirty="0"/>
              <a:pPr marL="38134">
                <a:spcBef>
                  <a:spcPts val="55"/>
                </a:spcBef>
              </a:pPr>
              <a:t>8</a:t>
            </a:fld>
            <a:endParaRPr spc="-45" dirty="0"/>
          </a:p>
        </p:txBody>
      </p:sp>
      <p:sp>
        <p:nvSpPr>
          <p:cNvPr id="9695" name="object 2">
            <a:extLst>
              <a:ext uri="{FF2B5EF4-FFF2-40B4-BE49-F238E27FC236}">
                <a16:creationId xmlns:a16="http://schemas.microsoft.com/office/drawing/2014/main" id="{A5E3D995-2DA6-7C49-9877-0CB478D22151}"/>
              </a:ext>
            </a:extLst>
          </p:cNvPr>
          <p:cNvSpPr txBox="1"/>
          <p:nvPr/>
        </p:nvSpPr>
        <p:spPr>
          <a:xfrm>
            <a:off x="7286689" y="7875313"/>
            <a:ext cx="107722" cy="2205394"/>
          </a:xfrm>
          <a:prstGeom prst="rect">
            <a:avLst/>
          </a:prstGeom>
        </p:spPr>
        <p:txBody>
          <a:bodyPr vert="vert270" wrap="square" lIns="0" tIns="6991" rIns="0" bIns="0" rtlCol="0">
            <a:spAutoFit/>
          </a:bodyPr>
          <a:lstStyle/>
          <a:p>
            <a:pPr marL="12712" defTabSz="915221">
              <a:spcBef>
                <a:spcPts val="55"/>
              </a:spcBef>
            </a:pPr>
            <a:r>
              <a:rPr sz="700" dirty="0">
                <a:solidFill>
                  <a:srgbClr val="004449"/>
                </a:solidFill>
                <a:cs typeface="Calibri" panose="020F0502020204030204" pitchFamily="34" charset="0"/>
              </a:rPr>
              <a:t>Good Practice Healthy Food Service Compendium for SMES</a:t>
            </a:r>
            <a:endParaRPr sz="700" dirty="0">
              <a:solidFill>
                <a:prstClr val="black"/>
              </a:solidFill>
              <a:cs typeface="Calibri" panose="020F0502020204030204" pitchFamily="34" charset="0"/>
            </a:endParaRPr>
          </a:p>
        </p:txBody>
      </p:sp>
      <p:sp>
        <p:nvSpPr>
          <p:cNvPr id="20" name="Text Placeholder 32">
            <a:extLst>
              <a:ext uri="{FF2B5EF4-FFF2-40B4-BE49-F238E27FC236}">
                <a16:creationId xmlns:a16="http://schemas.microsoft.com/office/drawing/2014/main" id="{2A69270C-5C58-C749-B07D-59E6451BD2B2}"/>
              </a:ext>
            </a:extLst>
          </p:cNvPr>
          <p:cNvSpPr txBox="1">
            <a:spLocks/>
          </p:cNvSpPr>
          <p:nvPr/>
        </p:nvSpPr>
        <p:spPr>
          <a:xfrm>
            <a:off x="804641" y="1376003"/>
            <a:ext cx="6266290" cy="5082331"/>
          </a:xfrm>
          <a:prstGeom prst="rect">
            <a:avLst/>
          </a:prstGeom>
        </p:spPr>
        <p:txBody>
          <a:bodyPr lIns="91521" tIns="45762" rIns="91521" bIns="45762" numCol="2" spcCol="288259" anchor="t">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sz="1100" b="1" dirty="0">
                <a:solidFill>
                  <a:srgbClr val="416F70"/>
                </a:solidFill>
                <a:latin typeface="Calibri" panose="020F0502020204030204" pitchFamily="34" charset="0"/>
                <a:cs typeface="Calibri" panose="020F0502020204030204" pitchFamily="34" charset="0"/>
              </a:rPr>
              <a:t>Establecer el conocimiento dentro de un contexto del mundo real; </a:t>
            </a:r>
            <a:r>
              <a:rPr lang="es-ES" sz="1100" dirty="0">
                <a:solidFill>
                  <a:srgbClr val="416F70"/>
                </a:solidFill>
                <a:latin typeface="Calibri" panose="020F0502020204030204" pitchFamily="34" charset="0"/>
                <a:cs typeface="Calibri" panose="020F0502020204030204" pitchFamily="34" charset="0"/>
              </a:rPr>
              <a:t>el método del caso apoya y facilita la comprensión de los conocimientos básicos. Implica el recuerdo de una amplia gama de material, pero todo lo que se requiere es traer a la mente la información apropiada, no necesariamente comprender su significado. Cuando se combina con otros contenidos de formación, el método del caso se utiliza para ampliar los conocimientos.</a:t>
            </a:r>
            <a:endParaRPr lang="en-IE" dirty="0">
              <a:latin typeface="Calibri" panose="020F0502020204030204" pitchFamily="34" charset="0"/>
              <a:cs typeface="Calibri" panose="020F0502020204030204" pitchFamily="34" charset="0"/>
            </a:endParaRPr>
          </a:p>
          <a:p>
            <a:pPr defTabSz="915221"/>
            <a:r>
              <a:rPr lang="es-ES" sz="1100" b="1" dirty="0">
                <a:solidFill>
                  <a:srgbClr val="416F70"/>
                </a:solidFill>
                <a:latin typeface="Calibri" panose="020F0502020204030204" pitchFamily="34" charset="0"/>
                <a:cs typeface="Calibri" panose="020F0502020204030204" pitchFamily="34" charset="0"/>
              </a:rPr>
              <a:t>Comprensión. </a:t>
            </a:r>
            <a:r>
              <a:rPr lang="es-ES" sz="1100" dirty="0">
                <a:solidFill>
                  <a:srgbClr val="416F70"/>
                </a:solidFill>
                <a:latin typeface="Calibri" panose="020F0502020204030204" pitchFamily="34" charset="0"/>
                <a:cs typeface="Calibri" panose="020F0502020204030204" pitchFamily="34" charset="0"/>
              </a:rPr>
              <a:t>Esta habilidad se define como la</a:t>
            </a:r>
          </a:p>
          <a:p>
            <a:pPr defTabSz="915221"/>
            <a:r>
              <a:rPr lang="es-ES" sz="1100" dirty="0">
                <a:solidFill>
                  <a:srgbClr val="416F70"/>
                </a:solidFill>
                <a:latin typeface="Calibri" panose="020F0502020204030204" pitchFamily="34" charset="0"/>
                <a:cs typeface="Calibri" panose="020F0502020204030204" pitchFamily="34" charset="0"/>
              </a:rPr>
              <a:t>capacidad de captar el significado del material. Puede demostrarse traduciendo material de una forma a otra, interpretando material y extrapolando información. Al basar los conocimientos en un contexto real, el método del caso apoya y facilita la comprensión de los conocimientos básicos.</a:t>
            </a:r>
            <a:endParaRPr lang="en-IE" dirty="0">
              <a:latin typeface="Calibri" panose="020F0502020204030204" pitchFamily="34" charset="0"/>
              <a:cs typeface="Calibri" panose="020F0502020204030204" pitchFamily="34" charset="0"/>
            </a:endParaRPr>
          </a:p>
          <a:p>
            <a:pPr defTabSz="915221"/>
            <a:r>
              <a:rPr lang="es-ES" sz="1100" b="1" dirty="0">
                <a:solidFill>
                  <a:srgbClr val="416F70"/>
                </a:solidFill>
                <a:latin typeface="Calibri" panose="020F0502020204030204" pitchFamily="34" charset="0"/>
                <a:cs typeface="Calibri" panose="020F0502020204030204" pitchFamily="34" charset="0"/>
              </a:rPr>
              <a:t>Aplicación. </a:t>
            </a:r>
            <a:r>
              <a:rPr lang="es-ES" sz="1100" dirty="0">
                <a:solidFill>
                  <a:srgbClr val="416F70"/>
                </a:solidFill>
                <a:latin typeface="Calibri" panose="020F0502020204030204" pitchFamily="34" charset="0"/>
                <a:cs typeface="Calibri" panose="020F0502020204030204" pitchFamily="34" charset="0"/>
              </a:rPr>
              <a:t>Se trata de la capacidad de utilizar el material</a:t>
            </a:r>
          </a:p>
          <a:p>
            <a:pPr defTabSz="915221"/>
            <a:r>
              <a:rPr lang="es-ES" sz="1100" dirty="0">
                <a:solidFill>
                  <a:srgbClr val="416F70"/>
                </a:solidFill>
                <a:latin typeface="Calibri" panose="020F0502020204030204" pitchFamily="34" charset="0"/>
                <a:cs typeface="Calibri" panose="020F0502020204030204" pitchFamily="34" charset="0"/>
              </a:rPr>
              <a:t>material aprendido en situaciones nuevas y concretas (es decir, tomar influencia para aplicar el aprendizaje en su propio</a:t>
            </a:r>
          </a:p>
          <a:p>
            <a:pPr defTabSz="915221"/>
            <a:r>
              <a:rPr lang="es-ES" sz="1100" dirty="0">
                <a:solidFill>
                  <a:srgbClr val="416F70"/>
                </a:solidFill>
                <a:latin typeface="Calibri" panose="020F0502020204030204" pitchFamily="34" charset="0"/>
                <a:cs typeface="Calibri" panose="020F0502020204030204" pitchFamily="34" charset="0"/>
              </a:rPr>
              <a:t>viaje de innovación en los servicios alimentarios). A través de nuestros 50 casos de buenas prácticas, los alumnos desarrollan una comprensión de cómo se aplica la teoría en contextos del mundo real.</a:t>
            </a:r>
            <a:endParaRPr lang="en-IE" dirty="0">
              <a:latin typeface="Calibri" panose="020F0502020204030204" pitchFamily="34" charset="0"/>
              <a:cs typeface="Calibri" panose="020F0502020204030204" pitchFamily="34" charset="0"/>
            </a:endParaRPr>
          </a:p>
          <a:p>
            <a:pPr defTabSz="915221"/>
            <a:endParaRPr lang="en-IE" dirty="0">
              <a:latin typeface="Calibri" panose="020F0502020204030204" pitchFamily="34" charset="0"/>
              <a:cs typeface="Calibri" panose="020F0502020204030204" pitchFamily="34" charset="0"/>
            </a:endParaRPr>
          </a:p>
          <a:p>
            <a:pPr defTabSz="915221"/>
            <a:endParaRPr lang="en-IE" dirty="0">
              <a:latin typeface="Calibri" panose="020F0502020204030204" pitchFamily="34" charset="0"/>
              <a:cs typeface="Calibri" panose="020F0502020204030204" pitchFamily="34" charset="0"/>
            </a:endParaRPr>
          </a:p>
          <a:p>
            <a:pPr defTabSz="915221"/>
            <a:r>
              <a:rPr lang="es-ES" sz="1100" b="1" dirty="0">
                <a:solidFill>
                  <a:srgbClr val="416F70"/>
                </a:solidFill>
                <a:latin typeface="Calibri" panose="020F0502020204030204" pitchFamily="34" charset="0"/>
                <a:cs typeface="Calibri" panose="020F0502020204030204" pitchFamily="34" charset="0"/>
              </a:rPr>
              <a:t>Análisis. </a:t>
            </a:r>
            <a:r>
              <a:rPr lang="es-ES" sz="1100" dirty="0">
                <a:solidFill>
                  <a:srgbClr val="416F70"/>
                </a:solidFill>
                <a:latin typeface="Calibri" panose="020F0502020204030204" pitchFamily="34" charset="0"/>
                <a:cs typeface="Calibri" panose="020F0502020204030204" pitchFamily="34" charset="0"/>
              </a:rPr>
              <a:t>Nuestras Buenas Prácticas requieren que los estudiantes desglosen información compleja, establezcan relaciones e identifiquen los problemas. El proceso suele incluir la identificación de las distintas partes, el análisis de las relaciones entre ellas y el reconocimiento de los principios implicados.  Como ya se ha mencionado, el análisis está en el centro del método del caso.</a:t>
            </a:r>
            <a:endParaRPr lang="en-IE" dirty="0">
              <a:latin typeface="Calibri" panose="020F0502020204030204" pitchFamily="34" charset="0"/>
              <a:cs typeface="Calibri" panose="020F0502020204030204" pitchFamily="34" charset="0"/>
            </a:endParaRPr>
          </a:p>
          <a:p>
            <a:pPr defTabSz="915221"/>
            <a:r>
              <a:rPr lang="es-ES" sz="1100" b="1" dirty="0">
                <a:solidFill>
                  <a:srgbClr val="416F70"/>
                </a:solidFill>
                <a:latin typeface="Calibri" panose="020F0502020204030204" pitchFamily="34" charset="0"/>
                <a:cs typeface="Calibri" panose="020F0502020204030204" pitchFamily="34" charset="0"/>
              </a:rPr>
              <a:t>Síntesis.</a:t>
            </a:r>
            <a:r>
              <a:rPr lang="es-ES" sz="1100" dirty="0">
                <a:solidFill>
                  <a:srgbClr val="416F70"/>
                </a:solidFill>
                <a:latin typeface="Calibri" panose="020F0502020204030204" pitchFamily="34" charset="0"/>
                <a:cs typeface="Calibri" panose="020F0502020204030204" pitchFamily="34" charset="0"/>
              </a:rPr>
              <a:t> Esta habilidad se refiere a la capacidad de unir</a:t>
            </a:r>
          </a:p>
          <a:p>
            <a:pPr defTabSz="915221"/>
            <a:r>
              <a:rPr lang="es-ES" sz="1100" dirty="0">
                <a:solidFill>
                  <a:srgbClr val="416F70"/>
                </a:solidFill>
                <a:latin typeface="Calibri" panose="020F0502020204030204" pitchFamily="34" charset="0"/>
                <a:cs typeface="Calibri" panose="020F0502020204030204" pitchFamily="34" charset="0"/>
              </a:rPr>
              <a:t>partes para formar un nuevo todo. El proceso puede implicar, por ejemplo, la elaboración de su propio plan de desarrollo de un nuevo modelo de negocio o la investigación de nuevas vías para estar al día de las tendencias y los acontecimientos actuales (por ejemplo, una pandemia).</a:t>
            </a:r>
            <a:endParaRPr lang="en-IE" dirty="0">
              <a:latin typeface="Calibri" panose="020F0502020204030204" pitchFamily="34" charset="0"/>
              <a:cs typeface="Calibri" panose="020F0502020204030204" pitchFamily="34" charset="0"/>
            </a:endParaRPr>
          </a:p>
          <a:p>
            <a:pPr defTabSz="915221"/>
            <a:r>
              <a:rPr lang="es-ES" b="1" dirty="0">
                <a:solidFill>
                  <a:srgbClr val="416F70"/>
                </a:solidFill>
                <a:latin typeface="Calibri" panose="020F0502020204030204" pitchFamily="34" charset="0"/>
                <a:cs typeface="Calibri" panose="020F0502020204030204" pitchFamily="34" charset="0"/>
              </a:rPr>
              <a:t>Evaluación. </a:t>
            </a:r>
            <a:r>
              <a:rPr lang="es-ES" dirty="0">
                <a:solidFill>
                  <a:srgbClr val="416F70"/>
                </a:solidFill>
                <a:latin typeface="Calibri" panose="020F0502020204030204" pitchFamily="34" charset="0"/>
                <a:cs typeface="Calibri" panose="020F0502020204030204" pitchFamily="34" charset="0"/>
              </a:rPr>
              <a:t>La evaluación crítica se refiere a la capacidad de juzgar el valor del material para un propósito determinado. Después de haber analizado y</a:t>
            </a:r>
          </a:p>
          <a:p>
            <a:pPr defTabSz="915221"/>
            <a:r>
              <a:rPr lang="es-ES" dirty="0">
                <a:solidFill>
                  <a:srgbClr val="416F70"/>
                </a:solidFill>
                <a:latin typeface="Calibri" panose="020F0502020204030204" pitchFamily="34" charset="0"/>
                <a:cs typeface="Calibri" panose="020F0502020204030204" pitchFamily="34" charset="0"/>
              </a:rPr>
              <a:t>Después de haber analizado y sintetizado un caso concreto, los alumnos deben realizar una evaluación de las políticas o estrategias alternativas de que dispone la empresa de buenas prácticas. Esto puede incluir una evaluación de las decisiones ya tomadas frente a posibles soluciones alternativas.</a:t>
            </a:r>
            <a:endParaRPr lang="en-IE" dirty="0">
              <a:latin typeface="Calibri" panose="020F0502020204030204" pitchFamily="34" charset="0"/>
              <a:cs typeface="Calibri" panose="020F0502020204030204" pitchFamily="34" charset="0"/>
            </a:endParaRPr>
          </a:p>
          <a:p>
            <a:pPr defTabSz="915221"/>
            <a:endParaRPr lang="en-IE"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66BBE56-25E8-D246-9C12-28E92DF65BE0}"/>
              </a:ext>
            </a:extLst>
          </p:cNvPr>
          <p:cNvSpPr/>
          <p:nvPr/>
        </p:nvSpPr>
        <p:spPr>
          <a:xfrm>
            <a:off x="718328" y="378253"/>
            <a:ext cx="6117038" cy="646416"/>
          </a:xfrm>
          <a:prstGeom prst="rect">
            <a:avLst/>
          </a:prstGeom>
        </p:spPr>
        <p:txBody>
          <a:bodyPr wrap="square" lIns="91521" tIns="45762" rIns="91521" bIns="45762">
            <a:spAutoFit/>
          </a:bodyPr>
          <a:lstStyle/>
          <a:p>
            <a:pPr defTabSz="915221"/>
            <a:r>
              <a:rPr lang="es-ES" b="1" dirty="0">
                <a:solidFill>
                  <a:srgbClr val="416F70"/>
                </a:solidFill>
                <a:cs typeface="Calibri" panose="020F0502020204030204" pitchFamily="34" charset="0"/>
              </a:rPr>
              <a:t>EN CUANTO AL PODER PEDAGÓGICO DE LOS ESTUDIOS DE CASOS, EL MÉTODO DE CASOS OFRECE:</a:t>
            </a:r>
            <a:endParaRPr lang="en-IE" b="1" dirty="0">
              <a:solidFill>
                <a:srgbClr val="416F70"/>
              </a:solidFill>
              <a:cs typeface="Calibri" panose="020F0502020204030204" pitchFamily="34" charset="0"/>
            </a:endParaRPr>
          </a:p>
        </p:txBody>
      </p:sp>
      <p:cxnSp>
        <p:nvCxnSpPr>
          <p:cNvPr id="54" name="Straight Connector 53">
            <a:extLst>
              <a:ext uri="{FF2B5EF4-FFF2-40B4-BE49-F238E27FC236}">
                <a16:creationId xmlns:a16="http://schemas.microsoft.com/office/drawing/2014/main" id="{EB36D6A1-B294-7F40-B15B-1E7E6D5C844B}"/>
              </a:ext>
            </a:extLst>
          </p:cNvPr>
          <p:cNvCxnSpPr>
            <a:cxnSpLocks/>
          </p:cNvCxnSpPr>
          <p:nvPr/>
        </p:nvCxnSpPr>
        <p:spPr>
          <a:xfrm rot="16200000">
            <a:off x="1606506" y="281276"/>
            <a:ext cx="0" cy="1902713"/>
          </a:xfrm>
          <a:prstGeom prst="line">
            <a:avLst/>
          </a:prstGeom>
          <a:ln w="28575">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9BBB788-E8E1-374B-856C-7DA08B750F4D}"/>
              </a:ext>
            </a:extLst>
          </p:cNvPr>
          <p:cNvSpPr/>
          <p:nvPr/>
        </p:nvSpPr>
        <p:spPr>
          <a:xfrm>
            <a:off x="718328" y="6171356"/>
            <a:ext cx="5645565" cy="646416"/>
          </a:xfrm>
          <a:prstGeom prst="rect">
            <a:avLst/>
          </a:prstGeom>
        </p:spPr>
        <p:txBody>
          <a:bodyPr wrap="square" lIns="91521" tIns="45762" rIns="91521" bIns="45762">
            <a:spAutoFit/>
          </a:bodyPr>
          <a:lstStyle/>
          <a:p>
            <a:pPr defTabSz="915221"/>
            <a:r>
              <a:rPr lang="es-ES" b="1" dirty="0">
                <a:solidFill>
                  <a:srgbClr val="416F70"/>
                </a:solidFill>
                <a:cs typeface="Calibri" panose="020F0502020204030204" pitchFamily="34" charset="0"/>
              </a:rPr>
              <a:t>EN CUANTO AL PODER PEDAGÓGICO DE LOS ESTUDIOS DE CASOS, EL MÉTODO DE CASOS OFRECE:</a:t>
            </a:r>
            <a:endParaRPr lang="en-IE" b="1" dirty="0">
              <a:solidFill>
                <a:srgbClr val="416F70"/>
              </a:solidFill>
              <a:cs typeface="Calibri" panose="020F0502020204030204" pitchFamily="34" charset="0"/>
            </a:endParaRPr>
          </a:p>
        </p:txBody>
      </p:sp>
      <p:cxnSp>
        <p:nvCxnSpPr>
          <p:cNvPr id="56" name="Straight Connector 55">
            <a:extLst>
              <a:ext uri="{FF2B5EF4-FFF2-40B4-BE49-F238E27FC236}">
                <a16:creationId xmlns:a16="http://schemas.microsoft.com/office/drawing/2014/main" id="{F9C2827E-8250-2241-9E98-D5A788F544D6}"/>
              </a:ext>
            </a:extLst>
          </p:cNvPr>
          <p:cNvCxnSpPr>
            <a:cxnSpLocks/>
          </p:cNvCxnSpPr>
          <p:nvPr/>
        </p:nvCxnSpPr>
        <p:spPr>
          <a:xfrm rot="16200000">
            <a:off x="1520194" y="5882582"/>
            <a:ext cx="0" cy="1902713"/>
          </a:xfrm>
          <a:prstGeom prst="line">
            <a:avLst/>
          </a:prstGeom>
          <a:ln w="28575">
            <a:solidFill>
              <a:srgbClr val="F5C05B"/>
            </a:solidFill>
          </a:ln>
        </p:spPr>
        <p:style>
          <a:lnRef idx="1">
            <a:schemeClr val="accent1"/>
          </a:lnRef>
          <a:fillRef idx="0">
            <a:schemeClr val="accent1"/>
          </a:fillRef>
          <a:effectRef idx="0">
            <a:schemeClr val="accent1"/>
          </a:effectRef>
          <a:fontRef idx="minor">
            <a:schemeClr val="tx1"/>
          </a:fontRef>
        </p:style>
      </p:cxnSp>
      <p:sp>
        <p:nvSpPr>
          <p:cNvPr id="120" name="Text Placeholder 32">
            <a:extLst>
              <a:ext uri="{FF2B5EF4-FFF2-40B4-BE49-F238E27FC236}">
                <a16:creationId xmlns:a16="http://schemas.microsoft.com/office/drawing/2014/main" id="{0F7817B0-7F2F-1F42-A43F-7085671222D2}"/>
              </a:ext>
            </a:extLst>
          </p:cNvPr>
          <p:cNvSpPr txBox="1">
            <a:spLocks/>
          </p:cNvSpPr>
          <p:nvPr/>
        </p:nvSpPr>
        <p:spPr>
          <a:xfrm>
            <a:off x="645805" y="7034575"/>
            <a:ext cx="6266290" cy="1365111"/>
          </a:xfrm>
          <a:prstGeom prst="rect">
            <a:avLst/>
          </a:prstGeom>
        </p:spPr>
        <p:txBody>
          <a:bodyPr lIns="91521" tIns="45762" rIns="91521" bIns="45762" numCol="1" spcCol="288259" anchor="t">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dirty="0">
                <a:latin typeface="Calibri" panose="020F0502020204030204" pitchFamily="34" charset="0"/>
                <a:cs typeface="Calibri" panose="020F0502020204030204" pitchFamily="34" charset="0"/>
              </a:rPr>
              <a:t>El objetivo de la Guía de Buenas Prácticas es provocar un pensamiento crítico y una ampliación de las perspectivas y conocimientos de las PYMES de servicios alimentarios y de los organismos de EFP sobre las oportunidades de innovar la industria de servicios alimentarios para que sea más sostenible en toda la esencia de la palabra. Ya sea en grupos o en aprendizaje individual, capacite a sus alumnos para que se hagan cargo de un caso de Buenas Prácticas y diseccionen la información clave para identificar los problemas que surgieron y encontrar soluciones a los mismos. </a:t>
            </a:r>
          </a:p>
          <a:p>
            <a:pPr defTabSz="915221"/>
            <a:endParaRPr lang="en-IE" dirty="0">
              <a:latin typeface="Calibri" panose="020F0502020204030204" pitchFamily="34" charset="0"/>
              <a:cs typeface="Calibri" panose="020F0502020204030204" pitchFamily="34" charset="0"/>
            </a:endParaRPr>
          </a:p>
          <a:p>
            <a:pPr defTabSz="915221"/>
            <a:r>
              <a:rPr lang="es-ES" sz="1200" kern="0" dirty="0">
                <a:solidFill>
                  <a:srgbClr val="58595B"/>
                </a:solidFill>
                <a:latin typeface="Calibri" panose="020F0502020204030204" pitchFamily="34" charset="0"/>
                <a:cs typeface="Calibri" panose="020F0502020204030204" pitchFamily="34" charset="0"/>
              </a:rPr>
              <a:t>Esto permite a los alumnos ser capaces de:</a:t>
            </a:r>
            <a:endParaRPr lang="en-IE" dirty="0">
              <a:latin typeface="Calibri" panose="020F0502020204030204" pitchFamily="34" charset="0"/>
              <a:cs typeface="Calibri" panose="020F0502020204030204" pitchFamily="34" charset="0"/>
            </a:endParaRPr>
          </a:p>
        </p:txBody>
      </p:sp>
      <p:grpSp>
        <p:nvGrpSpPr>
          <p:cNvPr id="123" name="Group 122">
            <a:extLst>
              <a:ext uri="{FF2B5EF4-FFF2-40B4-BE49-F238E27FC236}">
                <a16:creationId xmlns:a16="http://schemas.microsoft.com/office/drawing/2014/main" id="{576D04B0-15AD-A549-A2B9-08E99BF245AF}"/>
              </a:ext>
            </a:extLst>
          </p:cNvPr>
          <p:cNvGrpSpPr/>
          <p:nvPr/>
        </p:nvGrpSpPr>
        <p:grpSpPr>
          <a:xfrm>
            <a:off x="3263847" y="8407232"/>
            <a:ext cx="598930" cy="597694"/>
            <a:chOff x="10376768" y="2334933"/>
            <a:chExt cx="920484" cy="919581"/>
          </a:xfrm>
          <a:solidFill>
            <a:srgbClr val="416F70"/>
          </a:solidFill>
        </p:grpSpPr>
        <p:sp>
          <p:nvSpPr>
            <p:cNvPr id="180" name="Freeform 179">
              <a:extLst>
                <a:ext uri="{FF2B5EF4-FFF2-40B4-BE49-F238E27FC236}">
                  <a16:creationId xmlns:a16="http://schemas.microsoft.com/office/drawing/2014/main" id="{FA4BFA99-8EEC-4540-8426-816C533BCF6C}"/>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5C15B"/>
            </a:solidFill>
            <a:ln w="9028" cap="flat">
              <a:noFill/>
              <a:prstDash val="solid"/>
              <a:miter/>
            </a:ln>
          </p:spPr>
          <p:txBody>
            <a:bodyPr rtlCol="0" anchor="ctr"/>
            <a:lstStyle/>
            <a:p>
              <a:pPr defTabSz="915221"/>
              <a:endParaRPr lang="en-US">
                <a:solidFill>
                  <a:srgbClr val="58595B"/>
                </a:solidFill>
              </a:endParaRPr>
            </a:p>
          </p:txBody>
        </p:sp>
        <p:sp>
          <p:nvSpPr>
            <p:cNvPr id="181" name="Freeform 180">
              <a:extLst>
                <a:ext uri="{FF2B5EF4-FFF2-40B4-BE49-F238E27FC236}">
                  <a16:creationId xmlns:a16="http://schemas.microsoft.com/office/drawing/2014/main" id="{1C03A27E-CBFD-9E41-AD50-AD6F5AB2125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5C15B"/>
            </a:solidFill>
            <a:ln w="9028" cap="flat">
              <a:noFill/>
              <a:prstDash val="solid"/>
              <a:miter/>
            </a:ln>
          </p:spPr>
          <p:txBody>
            <a:bodyPr rtlCol="0" anchor="ctr"/>
            <a:lstStyle/>
            <a:p>
              <a:pPr defTabSz="915221"/>
              <a:endParaRPr lang="en-US" dirty="0">
                <a:solidFill>
                  <a:srgbClr val="58595B"/>
                </a:solidFill>
              </a:endParaRPr>
            </a:p>
          </p:txBody>
        </p:sp>
        <p:grpSp>
          <p:nvGrpSpPr>
            <p:cNvPr id="182" name="Graphic 2">
              <a:extLst>
                <a:ext uri="{FF2B5EF4-FFF2-40B4-BE49-F238E27FC236}">
                  <a16:creationId xmlns:a16="http://schemas.microsoft.com/office/drawing/2014/main" id="{C6C3C3EC-81F2-D744-B573-D4BBE35FE647}"/>
                </a:ext>
              </a:extLst>
            </p:cNvPr>
            <p:cNvGrpSpPr/>
            <p:nvPr/>
          </p:nvGrpSpPr>
          <p:grpSpPr>
            <a:xfrm>
              <a:off x="10376768" y="2334933"/>
              <a:ext cx="920484" cy="919581"/>
              <a:chOff x="10376768" y="2334933"/>
              <a:chExt cx="920484" cy="919581"/>
            </a:xfrm>
            <a:grpFill/>
          </p:grpSpPr>
          <p:sp>
            <p:nvSpPr>
              <p:cNvPr id="183" name="Freeform 182">
                <a:extLst>
                  <a:ext uri="{FF2B5EF4-FFF2-40B4-BE49-F238E27FC236}">
                    <a16:creationId xmlns:a16="http://schemas.microsoft.com/office/drawing/2014/main" id="{374FCECA-5976-6F46-956C-CCEA53E7FD25}"/>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84" name="Freeform 183">
                <a:extLst>
                  <a:ext uri="{FF2B5EF4-FFF2-40B4-BE49-F238E27FC236}">
                    <a16:creationId xmlns:a16="http://schemas.microsoft.com/office/drawing/2014/main" id="{0234E475-4999-934E-8064-9F3021D3AC5C}"/>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pPr defTabSz="915221"/>
                <a:endParaRPr lang="en-US">
                  <a:solidFill>
                    <a:srgbClr val="58595B"/>
                  </a:solidFill>
                </a:endParaRPr>
              </a:p>
            </p:txBody>
          </p:sp>
        </p:grpSp>
      </p:grpSp>
      <p:grpSp>
        <p:nvGrpSpPr>
          <p:cNvPr id="124" name="Group 123">
            <a:extLst>
              <a:ext uri="{FF2B5EF4-FFF2-40B4-BE49-F238E27FC236}">
                <a16:creationId xmlns:a16="http://schemas.microsoft.com/office/drawing/2014/main" id="{249605F7-79D8-E04A-AEA1-F9B47A0F6BC0}"/>
              </a:ext>
            </a:extLst>
          </p:cNvPr>
          <p:cNvGrpSpPr/>
          <p:nvPr/>
        </p:nvGrpSpPr>
        <p:grpSpPr>
          <a:xfrm>
            <a:off x="4540727" y="9261193"/>
            <a:ext cx="570034" cy="521964"/>
            <a:chOff x="5632524" y="3887743"/>
            <a:chExt cx="867188" cy="794922"/>
          </a:xfrm>
          <a:solidFill>
            <a:srgbClr val="416F70"/>
          </a:solidFill>
        </p:grpSpPr>
        <p:sp>
          <p:nvSpPr>
            <p:cNvPr id="167" name="Freeform 166">
              <a:extLst>
                <a:ext uri="{FF2B5EF4-FFF2-40B4-BE49-F238E27FC236}">
                  <a16:creationId xmlns:a16="http://schemas.microsoft.com/office/drawing/2014/main" id="{90275CB7-DBD0-574A-90BF-22E952A3B9F0}"/>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F5C15B"/>
            </a:solidFill>
            <a:ln w="9028" cap="flat">
              <a:noFill/>
              <a:prstDash val="solid"/>
              <a:miter/>
            </a:ln>
          </p:spPr>
          <p:txBody>
            <a:bodyPr rtlCol="0" anchor="ctr"/>
            <a:lstStyle/>
            <a:p>
              <a:pPr defTabSz="915221"/>
              <a:endParaRPr lang="en-US">
                <a:solidFill>
                  <a:srgbClr val="58595B"/>
                </a:solidFill>
              </a:endParaRPr>
            </a:p>
          </p:txBody>
        </p:sp>
        <p:sp>
          <p:nvSpPr>
            <p:cNvPr id="168" name="Freeform 167">
              <a:extLst>
                <a:ext uri="{FF2B5EF4-FFF2-40B4-BE49-F238E27FC236}">
                  <a16:creationId xmlns:a16="http://schemas.microsoft.com/office/drawing/2014/main" id="{95403286-BF8C-1244-8F5E-CC3AFD471F53}"/>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F5C15B"/>
            </a:solidFill>
            <a:ln w="9028" cap="flat">
              <a:noFill/>
              <a:prstDash val="solid"/>
              <a:miter/>
            </a:ln>
          </p:spPr>
          <p:txBody>
            <a:bodyPr rtlCol="0" anchor="ctr"/>
            <a:lstStyle/>
            <a:p>
              <a:pPr defTabSz="915221"/>
              <a:endParaRPr lang="en-US">
                <a:solidFill>
                  <a:srgbClr val="58595B"/>
                </a:solidFill>
              </a:endParaRPr>
            </a:p>
          </p:txBody>
        </p:sp>
        <p:sp>
          <p:nvSpPr>
            <p:cNvPr id="169" name="Freeform 168">
              <a:extLst>
                <a:ext uri="{FF2B5EF4-FFF2-40B4-BE49-F238E27FC236}">
                  <a16:creationId xmlns:a16="http://schemas.microsoft.com/office/drawing/2014/main" id="{88D24CAB-CA28-1049-9CA0-2FA4964667C3}"/>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F5C15B"/>
            </a:solidFill>
            <a:ln w="9028" cap="flat">
              <a:noFill/>
              <a:prstDash val="solid"/>
              <a:miter/>
            </a:ln>
          </p:spPr>
          <p:txBody>
            <a:bodyPr rtlCol="0" anchor="ctr"/>
            <a:lstStyle/>
            <a:p>
              <a:pPr defTabSz="915221"/>
              <a:endParaRPr lang="en-US">
                <a:solidFill>
                  <a:srgbClr val="58595B"/>
                </a:solidFill>
              </a:endParaRPr>
            </a:p>
          </p:txBody>
        </p:sp>
        <p:grpSp>
          <p:nvGrpSpPr>
            <p:cNvPr id="170" name="Graphic 2">
              <a:extLst>
                <a:ext uri="{FF2B5EF4-FFF2-40B4-BE49-F238E27FC236}">
                  <a16:creationId xmlns:a16="http://schemas.microsoft.com/office/drawing/2014/main" id="{84360B0B-AAD5-A14B-AC48-D5F9CE6E0140}"/>
                </a:ext>
              </a:extLst>
            </p:cNvPr>
            <p:cNvGrpSpPr/>
            <p:nvPr/>
          </p:nvGrpSpPr>
          <p:grpSpPr>
            <a:xfrm>
              <a:off x="5632524" y="3887743"/>
              <a:ext cx="867188" cy="794922"/>
              <a:chOff x="5632524" y="3887743"/>
              <a:chExt cx="867188" cy="794922"/>
            </a:xfrm>
            <a:grpFill/>
          </p:grpSpPr>
          <p:sp>
            <p:nvSpPr>
              <p:cNvPr id="171" name="Freeform 170">
                <a:extLst>
                  <a:ext uri="{FF2B5EF4-FFF2-40B4-BE49-F238E27FC236}">
                    <a16:creationId xmlns:a16="http://schemas.microsoft.com/office/drawing/2014/main" id="{48524A2B-9457-C040-957F-C721DCB41AF3}"/>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72" name="Freeform 171">
                <a:extLst>
                  <a:ext uri="{FF2B5EF4-FFF2-40B4-BE49-F238E27FC236}">
                    <a16:creationId xmlns:a16="http://schemas.microsoft.com/office/drawing/2014/main" id="{B66169D2-D2B7-A648-A6A6-21CC57DFA121}"/>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73" name="Freeform 172">
                <a:extLst>
                  <a:ext uri="{FF2B5EF4-FFF2-40B4-BE49-F238E27FC236}">
                    <a16:creationId xmlns:a16="http://schemas.microsoft.com/office/drawing/2014/main" id="{59EEEEBE-C0A3-2949-AE17-E208F7E6B099}"/>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74" name="Freeform 173">
                <a:extLst>
                  <a:ext uri="{FF2B5EF4-FFF2-40B4-BE49-F238E27FC236}">
                    <a16:creationId xmlns:a16="http://schemas.microsoft.com/office/drawing/2014/main" id="{E7678C70-AE22-C242-A5C9-37CACEC49DC6}"/>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75" name="Freeform 174">
                <a:extLst>
                  <a:ext uri="{FF2B5EF4-FFF2-40B4-BE49-F238E27FC236}">
                    <a16:creationId xmlns:a16="http://schemas.microsoft.com/office/drawing/2014/main" id="{4F4E527E-2DE1-3D47-B072-A34BCBFA6DF4}"/>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76" name="Freeform 175">
                <a:extLst>
                  <a:ext uri="{FF2B5EF4-FFF2-40B4-BE49-F238E27FC236}">
                    <a16:creationId xmlns:a16="http://schemas.microsoft.com/office/drawing/2014/main" id="{543AA9B5-8EF1-EF41-9EDE-7C907CC72668}"/>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77" name="Freeform 176">
                <a:extLst>
                  <a:ext uri="{FF2B5EF4-FFF2-40B4-BE49-F238E27FC236}">
                    <a16:creationId xmlns:a16="http://schemas.microsoft.com/office/drawing/2014/main" id="{F8271AA6-A464-C748-BBD2-1C8D3D62B2E4}"/>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78" name="Freeform 177">
                <a:extLst>
                  <a:ext uri="{FF2B5EF4-FFF2-40B4-BE49-F238E27FC236}">
                    <a16:creationId xmlns:a16="http://schemas.microsoft.com/office/drawing/2014/main" id="{6AB92701-590E-2A44-8B8E-FC2C39766F0D}"/>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79" name="Freeform 178">
                <a:extLst>
                  <a:ext uri="{FF2B5EF4-FFF2-40B4-BE49-F238E27FC236}">
                    <a16:creationId xmlns:a16="http://schemas.microsoft.com/office/drawing/2014/main" id="{CE5B6AB6-DBA4-8742-9005-B6C42090B916}"/>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pPr defTabSz="915221"/>
                <a:endParaRPr lang="en-US">
                  <a:solidFill>
                    <a:srgbClr val="58595B"/>
                  </a:solidFill>
                </a:endParaRPr>
              </a:p>
            </p:txBody>
          </p:sp>
        </p:grpSp>
      </p:grpSp>
      <p:grpSp>
        <p:nvGrpSpPr>
          <p:cNvPr id="125" name="Group 124">
            <a:extLst>
              <a:ext uri="{FF2B5EF4-FFF2-40B4-BE49-F238E27FC236}">
                <a16:creationId xmlns:a16="http://schemas.microsoft.com/office/drawing/2014/main" id="{507DB1BA-9033-7F4D-953E-7AC0B98BCD88}"/>
              </a:ext>
            </a:extLst>
          </p:cNvPr>
          <p:cNvGrpSpPr/>
          <p:nvPr/>
        </p:nvGrpSpPr>
        <p:grpSpPr>
          <a:xfrm>
            <a:off x="5757503" y="8399685"/>
            <a:ext cx="613288" cy="612784"/>
            <a:chOff x="10376768" y="3823816"/>
            <a:chExt cx="923646" cy="923888"/>
          </a:xfrm>
          <a:solidFill>
            <a:srgbClr val="416F70"/>
          </a:solidFill>
        </p:grpSpPr>
        <p:sp>
          <p:nvSpPr>
            <p:cNvPr id="162" name="Freeform 161">
              <a:extLst>
                <a:ext uri="{FF2B5EF4-FFF2-40B4-BE49-F238E27FC236}">
                  <a16:creationId xmlns:a16="http://schemas.microsoft.com/office/drawing/2014/main" id="{FFB74CAC-BD0A-874F-B373-9B2DE8AB76B1}"/>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5C15B"/>
            </a:solidFill>
            <a:ln w="9028" cap="flat">
              <a:noFill/>
              <a:prstDash val="solid"/>
              <a:miter/>
            </a:ln>
          </p:spPr>
          <p:txBody>
            <a:bodyPr rtlCol="0" anchor="ctr"/>
            <a:lstStyle/>
            <a:p>
              <a:pPr defTabSz="915221"/>
              <a:endParaRPr lang="en-US">
                <a:solidFill>
                  <a:srgbClr val="58595B"/>
                </a:solidFill>
              </a:endParaRPr>
            </a:p>
          </p:txBody>
        </p:sp>
        <p:grpSp>
          <p:nvGrpSpPr>
            <p:cNvPr id="163" name="Graphic 2">
              <a:extLst>
                <a:ext uri="{FF2B5EF4-FFF2-40B4-BE49-F238E27FC236}">
                  <a16:creationId xmlns:a16="http://schemas.microsoft.com/office/drawing/2014/main" id="{9D0102E9-967E-AC4D-9DCA-8855F506F93E}"/>
                </a:ext>
              </a:extLst>
            </p:cNvPr>
            <p:cNvGrpSpPr/>
            <p:nvPr/>
          </p:nvGrpSpPr>
          <p:grpSpPr>
            <a:xfrm>
              <a:off x="10376768" y="3823816"/>
              <a:ext cx="923646" cy="923888"/>
              <a:chOff x="10376768" y="3823816"/>
              <a:chExt cx="923646" cy="923888"/>
            </a:xfrm>
            <a:grpFill/>
          </p:grpSpPr>
          <p:sp>
            <p:nvSpPr>
              <p:cNvPr id="164" name="Freeform 163">
                <a:extLst>
                  <a:ext uri="{FF2B5EF4-FFF2-40B4-BE49-F238E27FC236}">
                    <a16:creationId xmlns:a16="http://schemas.microsoft.com/office/drawing/2014/main" id="{7190132F-BC97-9F40-9CA4-62C2D24B39DD}"/>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65" name="Freeform 164">
                <a:extLst>
                  <a:ext uri="{FF2B5EF4-FFF2-40B4-BE49-F238E27FC236}">
                    <a16:creationId xmlns:a16="http://schemas.microsoft.com/office/drawing/2014/main" id="{B6294BBB-4678-4744-B20D-3AE7041894EF}"/>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66" name="Freeform 165">
                <a:extLst>
                  <a:ext uri="{FF2B5EF4-FFF2-40B4-BE49-F238E27FC236}">
                    <a16:creationId xmlns:a16="http://schemas.microsoft.com/office/drawing/2014/main" id="{3174A6A2-31C8-8E44-9C1E-74E7DFC0F610}"/>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pPr defTabSz="915221"/>
                <a:endParaRPr lang="en-US">
                  <a:solidFill>
                    <a:srgbClr val="58595B"/>
                  </a:solidFill>
                </a:endParaRPr>
              </a:p>
            </p:txBody>
          </p:sp>
        </p:grpSp>
      </p:grpSp>
      <p:grpSp>
        <p:nvGrpSpPr>
          <p:cNvPr id="126" name="Group 125">
            <a:extLst>
              <a:ext uri="{FF2B5EF4-FFF2-40B4-BE49-F238E27FC236}">
                <a16:creationId xmlns:a16="http://schemas.microsoft.com/office/drawing/2014/main" id="{02440000-5C12-1D44-8B25-CF969F4450B9}"/>
              </a:ext>
            </a:extLst>
          </p:cNvPr>
          <p:cNvGrpSpPr/>
          <p:nvPr/>
        </p:nvGrpSpPr>
        <p:grpSpPr>
          <a:xfrm>
            <a:off x="2063802" y="9227227"/>
            <a:ext cx="631874" cy="630500"/>
            <a:chOff x="7257599" y="768348"/>
            <a:chExt cx="868457" cy="867509"/>
          </a:xfrm>
          <a:solidFill>
            <a:srgbClr val="416F70"/>
          </a:solidFill>
        </p:grpSpPr>
        <p:sp>
          <p:nvSpPr>
            <p:cNvPr id="155" name="Freeform 154">
              <a:extLst>
                <a:ext uri="{FF2B5EF4-FFF2-40B4-BE49-F238E27FC236}">
                  <a16:creationId xmlns:a16="http://schemas.microsoft.com/office/drawing/2014/main" id="{BEB12291-2243-C849-A0BB-C362A8DF3821}"/>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F5C15B"/>
            </a:solidFill>
            <a:ln w="9028" cap="flat">
              <a:noFill/>
              <a:prstDash val="solid"/>
              <a:miter/>
            </a:ln>
          </p:spPr>
          <p:txBody>
            <a:bodyPr rtlCol="0" anchor="ctr"/>
            <a:lstStyle/>
            <a:p>
              <a:pPr defTabSz="915221"/>
              <a:endParaRPr lang="en-US">
                <a:solidFill>
                  <a:srgbClr val="58595B"/>
                </a:solidFill>
              </a:endParaRPr>
            </a:p>
          </p:txBody>
        </p:sp>
        <p:grpSp>
          <p:nvGrpSpPr>
            <p:cNvPr id="156" name="Graphic 2">
              <a:extLst>
                <a:ext uri="{FF2B5EF4-FFF2-40B4-BE49-F238E27FC236}">
                  <a16:creationId xmlns:a16="http://schemas.microsoft.com/office/drawing/2014/main" id="{D25DAB2C-E1C5-B147-AF55-E70546B96996}"/>
                </a:ext>
              </a:extLst>
            </p:cNvPr>
            <p:cNvGrpSpPr/>
            <p:nvPr/>
          </p:nvGrpSpPr>
          <p:grpSpPr>
            <a:xfrm>
              <a:off x="7257599" y="768348"/>
              <a:ext cx="868457" cy="867509"/>
              <a:chOff x="7257599" y="768348"/>
              <a:chExt cx="868457" cy="867509"/>
            </a:xfrm>
            <a:grpFill/>
          </p:grpSpPr>
          <p:sp>
            <p:nvSpPr>
              <p:cNvPr id="157" name="Freeform 156">
                <a:extLst>
                  <a:ext uri="{FF2B5EF4-FFF2-40B4-BE49-F238E27FC236}">
                    <a16:creationId xmlns:a16="http://schemas.microsoft.com/office/drawing/2014/main" id="{6EC9B170-919E-6E46-BA5D-DAEFE81B1FF6}"/>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58" name="Freeform 157">
                <a:extLst>
                  <a:ext uri="{FF2B5EF4-FFF2-40B4-BE49-F238E27FC236}">
                    <a16:creationId xmlns:a16="http://schemas.microsoft.com/office/drawing/2014/main" id="{7DA59025-28AC-D343-AF10-311D124058DA}"/>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59" name="Freeform 158">
                <a:extLst>
                  <a:ext uri="{FF2B5EF4-FFF2-40B4-BE49-F238E27FC236}">
                    <a16:creationId xmlns:a16="http://schemas.microsoft.com/office/drawing/2014/main" id="{57C059FC-C33A-7949-A18D-455A00AC4CE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60" name="Freeform 159">
                <a:extLst>
                  <a:ext uri="{FF2B5EF4-FFF2-40B4-BE49-F238E27FC236}">
                    <a16:creationId xmlns:a16="http://schemas.microsoft.com/office/drawing/2014/main" id="{DE995043-C26E-B24D-ABD1-12F428B278B6}"/>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61" name="Freeform 160">
                <a:extLst>
                  <a:ext uri="{FF2B5EF4-FFF2-40B4-BE49-F238E27FC236}">
                    <a16:creationId xmlns:a16="http://schemas.microsoft.com/office/drawing/2014/main" id="{BE19FE4E-3D61-4E4B-BB31-48702CE2B97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pPr defTabSz="915221"/>
                <a:endParaRPr lang="en-US">
                  <a:solidFill>
                    <a:srgbClr val="58595B"/>
                  </a:solidFill>
                </a:endParaRPr>
              </a:p>
            </p:txBody>
          </p:sp>
        </p:grpSp>
      </p:grpSp>
      <p:grpSp>
        <p:nvGrpSpPr>
          <p:cNvPr id="127" name="Group 126">
            <a:extLst>
              <a:ext uri="{FF2B5EF4-FFF2-40B4-BE49-F238E27FC236}">
                <a16:creationId xmlns:a16="http://schemas.microsoft.com/office/drawing/2014/main" id="{5741D160-EE60-2644-ABBF-F5E5C9931A07}"/>
              </a:ext>
            </a:extLst>
          </p:cNvPr>
          <p:cNvGrpSpPr/>
          <p:nvPr/>
        </p:nvGrpSpPr>
        <p:grpSpPr>
          <a:xfrm>
            <a:off x="795057" y="8419752"/>
            <a:ext cx="554797" cy="555503"/>
            <a:chOff x="5700273" y="5386353"/>
            <a:chExt cx="766016" cy="767823"/>
          </a:xfrm>
          <a:solidFill>
            <a:srgbClr val="416F70"/>
          </a:solidFill>
        </p:grpSpPr>
        <p:grpSp>
          <p:nvGrpSpPr>
            <p:cNvPr id="137" name="Graphic 2">
              <a:extLst>
                <a:ext uri="{FF2B5EF4-FFF2-40B4-BE49-F238E27FC236}">
                  <a16:creationId xmlns:a16="http://schemas.microsoft.com/office/drawing/2014/main" id="{FB31F04E-C8FD-8C40-8D94-0BA349A239A0}"/>
                </a:ext>
              </a:extLst>
            </p:cNvPr>
            <p:cNvGrpSpPr/>
            <p:nvPr/>
          </p:nvGrpSpPr>
          <p:grpSpPr>
            <a:xfrm>
              <a:off x="5844804" y="5531788"/>
              <a:ext cx="476953" cy="420947"/>
              <a:chOff x="5844804" y="5531788"/>
              <a:chExt cx="476953" cy="420947"/>
            </a:xfrm>
            <a:grpFill/>
          </p:grpSpPr>
          <p:sp>
            <p:nvSpPr>
              <p:cNvPr id="153" name="Freeform 152">
                <a:extLst>
                  <a:ext uri="{FF2B5EF4-FFF2-40B4-BE49-F238E27FC236}">
                    <a16:creationId xmlns:a16="http://schemas.microsoft.com/office/drawing/2014/main" id="{2AB3DC4E-E80A-4F48-8D04-C110B3BAB989}"/>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5C15B"/>
              </a:solidFill>
              <a:ln w="9028" cap="flat">
                <a:noFill/>
                <a:prstDash val="solid"/>
                <a:miter/>
              </a:ln>
            </p:spPr>
            <p:txBody>
              <a:bodyPr rtlCol="0" anchor="ctr"/>
              <a:lstStyle/>
              <a:p>
                <a:pPr defTabSz="915221"/>
                <a:endParaRPr lang="en-US">
                  <a:solidFill>
                    <a:srgbClr val="58595B"/>
                  </a:solidFill>
                </a:endParaRPr>
              </a:p>
            </p:txBody>
          </p:sp>
          <p:sp>
            <p:nvSpPr>
              <p:cNvPr id="154" name="Freeform 153">
                <a:extLst>
                  <a:ext uri="{FF2B5EF4-FFF2-40B4-BE49-F238E27FC236}">
                    <a16:creationId xmlns:a16="http://schemas.microsoft.com/office/drawing/2014/main" id="{58437517-8FCE-DC45-A21E-EFA3B76951F2}"/>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5C15B"/>
              </a:solidFill>
              <a:ln w="9028" cap="flat">
                <a:noFill/>
                <a:prstDash val="solid"/>
                <a:miter/>
              </a:ln>
            </p:spPr>
            <p:txBody>
              <a:bodyPr rtlCol="0" anchor="ctr"/>
              <a:lstStyle/>
              <a:p>
                <a:pPr defTabSz="915221"/>
                <a:endParaRPr lang="en-US">
                  <a:solidFill>
                    <a:srgbClr val="58595B"/>
                  </a:solidFill>
                </a:endParaRPr>
              </a:p>
            </p:txBody>
          </p:sp>
        </p:grpSp>
        <p:grpSp>
          <p:nvGrpSpPr>
            <p:cNvPr id="138" name="Graphic 2">
              <a:extLst>
                <a:ext uri="{FF2B5EF4-FFF2-40B4-BE49-F238E27FC236}">
                  <a16:creationId xmlns:a16="http://schemas.microsoft.com/office/drawing/2014/main" id="{D9748067-D282-5B45-B53A-9666A4DE60B3}"/>
                </a:ext>
              </a:extLst>
            </p:cNvPr>
            <p:cNvGrpSpPr/>
            <p:nvPr/>
          </p:nvGrpSpPr>
          <p:grpSpPr>
            <a:xfrm>
              <a:off x="5700273" y="5386353"/>
              <a:ext cx="766016" cy="767823"/>
              <a:chOff x="5700273" y="5386353"/>
              <a:chExt cx="766016" cy="767823"/>
            </a:xfrm>
            <a:grpFill/>
          </p:grpSpPr>
          <p:sp>
            <p:nvSpPr>
              <p:cNvPr id="139" name="Freeform 138">
                <a:extLst>
                  <a:ext uri="{FF2B5EF4-FFF2-40B4-BE49-F238E27FC236}">
                    <a16:creationId xmlns:a16="http://schemas.microsoft.com/office/drawing/2014/main" id="{969231ED-1F1A-894D-97A5-89D53E0E8E2D}"/>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40" name="Freeform 139">
                <a:extLst>
                  <a:ext uri="{FF2B5EF4-FFF2-40B4-BE49-F238E27FC236}">
                    <a16:creationId xmlns:a16="http://schemas.microsoft.com/office/drawing/2014/main" id="{F6614EC6-50F6-5644-AF78-ADB344018ACD}"/>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41" name="Freeform 140">
                <a:extLst>
                  <a:ext uri="{FF2B5EF4-FFF2-40B4-BE49-F238E27FC236}">
                    <a16:creationId xmlns:a16="http://schemas.microsoft.com/office/drawing/2014/main" id="{2263C235-CCEA-FD42-995C-8298CB44D1B3}"/>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42" name="Freeform 141">
                <a:extLst>
                  <a:ext uri="{FF2B5EF4-FFF2-40B4-BE49-F238E27FC236}">
                    <a16:creationId xmlns:a16="http://schemas.microsoft.com/office/drawing/2014/main" id="{15AA1AA7-4B80-194F-9358-5B9552990E1A}"/>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43" name="Freeform 142">
                <a:extLst>
                  <a:ext uri="{FF2B5EF4-FFF2-40B4-BE49-F238E27FC236}">
                    <a16:creationId xmlns:a16="http://schemas.microsoft.com/office/drawing/2014/main" id="{5EAAF04F-527B-4C4B-9743-C65FAD4C4D0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44" name="Freeform 143">
                <a:extLst>
                  <a:ext uri="{FF2B5EF4-FFF2-40B4-BE49-F238E27FC236}">
                    <a16:creationId xmlns:a16="http://schemas.microsoft.com/office/drawing/2014/main" id="{050C4844-773C-3A40-AF02-FD84E9291EAC}"/>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45" name="Freeform 144">
                <a:extLst>
                  <a:ext uri="{FF2B5EF4-FFF2-40B4-BE49-F238E27FC236}">
                    <a16:creationId xmlns:a16="http://schemas.microsoft.com/office/drawing/2014/main" id="{31F3AB07-148F-9C4B-A773-DAAC35F0F388}"/>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46" name="Freeform 145">
                <a:extLst>
                  <a:ext uri="{FF2B5EF4-FFF2-40B4-BE49-F238E27FC236}">
                    <a16:creationId xmlns:a16="http://schemas.microsoft.com/office/drawing/2014/main" id="{E828334E-C916-A44A-95E3-F863675AB01C}"/>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47" name="Freeform 146">
                <a:extLst>
                  <a:ext uri="{FF2B5EF4-FFF2-40B4-BE49-F238E27FC236}">
                    <a16:creationId xmlns:a16="http://schemas.microsoft.com/office/drawing/2014/main" id="{DD749F7B-9F04-CB4E-ABC4-4BAA6A80EA12}"/>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48" name="Freeform 147">
                <a:extLst>
                  <a:ext uri="{FF2B5EF4-FFF2-40B4-BE49-F238E27FC236}">
                    <a16:creationId xmlns:a16="http://schemas.microsoft.com/office/drawing/2014/main" id="{02C985B6-BB80-7C4F-A0D2-A77D30E8C43B}"/>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49" name="Freeform 148">
                <a:extLst>
                  <a:ext uri="{FF2B5EF4-FFF2-40B4-BE49-F238E27FC236}">
                    <a16:creationId xmlns:a16="http://schemas.microsoft.com/office/drawing/2014/main" id="{35C01ED2-F400-2D46-9CED-330B2299BB0D}"/>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50" name="Freeform 149">
                <a:extLst>
                  <a:ext uri="{FF2B5EF4-FFF2-40B4-BE49-F238E27FC236}">
                    <a16:creationId xmlns:a16="http://schemas.microsoft.com/office/drawing/2014/main" id="{E57AAA88-7AEA-6E42-B7A3-74897E245FE5}"/>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51" name="Freeform 150">
                <a:extLst>
                  <a:ext uri="{FF2B5EF4-FFF2-40B4-BE49-F238E27FC236}">
                    <a16:creationId xmlns:a16="http://schemas.microsoft.com/office/drawing/2014/main" id="{8CB4BFC8-3DC6-8D47-BBD4-FF95ED2E60DE}"/>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pPr defTabSz="915221"/>
                <a:endParaRPr lang="en-US">
                  <a:solidFill>
                    <a:srgbClr val="58595B"/>
                  </a:solidFill>
                </a:endParaRPr>
              </a:p>
            </p:txBody>
          </p:sp>
          <p:sp>
            <p:nvSpPr>
              <p:cNvPr id="152" name="Freeform 151">
                <a:extLst>
                  <a:ext uri="{FF2B5EF4-FFF2-40B4-BE49-F238E27FC236}">
                    <a16:creationId xmlns:a16="http://schemas.microsoft.com/office/drawing/2014/main" id="{93783ECD-6081-AC43-899C-958DB77D7EFE}"/>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pPr defTabSz="915221"/>
                <a:endParaRPr lang="en-US">
                  <a:solidFill>
                    <a:srgbClr val="58595B"/>
                  </a:solidFill>
                </a:endParaRPr>
              </a:p>
            </p:txBody>
          </p:sp>
        </p:grpSp>
      </p:grpSp>
      <p:sp>
        <p:nvSpPr>
          <p:cNvPr id="128" name="Text Placeholder 3">
            <a:extLst>
              <a:ext uri="{FF2B5EF4-FFF2-40B4-BE49-F238E27FC236}">
                <a16:creationId xmlns:a16="http://schemas.microsoft.com/office/drawing/2014/main" id="{96CB13AE-9634-BA4D-9F0F-86A7CDA16453}"/>
              </a:ext>
            </a:extLst>
          </p:cNvPr>
          <p:cNvSpPr txBox="1">
            <a:spLocks/>
          </p:cNvSpPr>
          <p:nvPr/>
        </p:nvSpPr>
        <p:spPr>
          <a:xfrm>
            <a:off x="639732" y="9121322"/>
            <a:ext cx="1101559" cy="694317"/>
          </a:xfrm>
          <a:prstGeom prst="rect">
            <a:avLst/>
          </a:prstGeom>
        </p:spPr>
        <p:txBody>
          <a:bodyPr vert="horz" lIns="91521" tIns="45762" rIns="91521" bIns="45762" numCol="1" spcCol="432388"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err="1">
                <a:solidFill>
                  <a:srgbClr val="58595B"/>
                </a:solidFill>
                <a:latin typeface="Calibri"/>
              </a:rPr>
              <a:t>Determinar</a:t>
            </a:r>
            <a:r>
              <a:rPr lang="en-GB" sz="1100" dirty="0">
                <a:solidFill>
                  <a:srgbClr val="58595B"/>
                </a:solidFill>
                <a:latin typeface="Calibri"/>
              </a:rPr>
              <a:t> la </a:t>
            </a:r>
            <a:r>
              <a:rPr lang="en-GB" sz="1100" dirty="0" err="1">
                <a:solidFill>
                  <a:srgbClr val="58595B"/>
                </a:solidFill>
                <a:latin typeface="Calibri"/>
              </a:rPr>
              <a:t>información</a:t>
            </a:r>
            <a:r>
              <a:rPr lang="en-GB" sz="1100" dirty="0">
                <a:solidFill>
                  <a:srgbClr val="58595B"/>
                </a:solidFill>
                <a:latin typeface="Calibri"/>
              </a:rPr>
              <a:t> </a:t>
            </a:r>
            <a:r>
              <a:rPr lang="en-GB" sz="1100" dirty="0" err="1">
                <a:solidFill>
                  <a:srgbClr val="58595B"/>
                </a:solidFill>
                <a:latin typeface="Calibri"/>
              </a:rPr>
              <a:t>pertinente</a:t>
            </a:r>
            <a:endParaRPr lang="en-GB" sz="1100" dirty="0">
              <a:solidFill>
                <a:srgbClr val="58595B"/>
              </a:solidFill>
              <a:latin typeface="Calibri"/>
            </a:endParaRPr>
          </a:p>
        </p:txBody>
      </p:sp>
      <p:sp>
        <p:nvSpPr>
          <p:cNvPr id="129" name="Text Placeholder 3">
            <a:extLst>
              <a:ext uri="{FF2B5EF4-FFF2-40B4-BE49-F238E27FC236}">
                <a16:creationId xmlns:a16="http://schemas.microsoft.com/office/drawing/2014/main" id="{D4D30407-51EB-DE4C-BB1F-008F0F683604}"/>
              </a:ext>
            </a:extLst>
          </p:cNvPr>
          <p:cNvSpPr txBox="1">
            <a:spLocks/>
          </p:cNvSpPr>
          <p:nvPr/>
        </p:nvSpPr>
        <p:spPr>
          <a:xfrm>
            <a:off x="1929129" y="9917053"/>
            <a:ext cx="1647054" cy="672286"/>
          </a:xfrm>
          <a:prstGeom prst="rect">
            <a:avLst/>
          </a:prstGeom>
        </p:spPr>
        <p:txBody>
          <a:bodyPr vert="horz" lIns="91521" tIns="45762" rIns="91521" bIns="45762" numCol="1" spcCol="432388"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100" dirty="0">
                <a:solidFill>
                  <a:srgbClr val="58595B"/>
                </a:solidFill>
                <a:latin typeface="Calibri"/>
              </a:rPr>
              <a:t>Identificar el problema y sus parámetros</a:t>
            </a:r>
            <a:endParaRPr lang="en-GB" sz="1100" dirty="0">
              <a:solidFill>
                <a:srgbClr val="58595B"/>
              </a:solidFill>
              <a:latin typeface="Calibri"/>
            </a:endParaRPr>
          </a:p>
        </p:txBody>
      </p:sp>
      <p:sp>
        <p:nvSpPr>
          <p:cNvPr id="130" name="Text Placeholder 3">
            <a:extLst>
              <a:ext uri="{FF2B5EF4-FFF2-40B4-BE49-F238E27FC236}">
                <a16:creationId xmlns:a16="http://schemas.microsoft.com/office/drawing/2014/main" id="{E4382A29-81B7-B143-94CA-7BBBB4BA3714}"/>
              </a:ext>
            </a:extLst>
          </p:cNvPr>
          <p:cNvSpPr txBox="1">
            <a:spLocks/>
          </p:cNvSpPr>
          <p:nvPr/>
        </p:nvSpPr>
        <p:spPr>
          <a:xfrm>
            <a:off x="3133442" y="9121323"/>
            <a:ext cx="1287976" cy="480739"/>
          </a:xfrm>
          <a:prstGeom prst="rect">
            <a:avLst/>
          </a:prstGeom>
        </p:spPr>
        <p:txBody>
          <a:bodyPr vert="horz" lIns="91521" tIns="45762" rIns="91521" bIns="45762" numCol="1" spcCol="432388"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GB" sz="1100" dirty="0" err="1">
                <a:solidFill>
                  <a:srgbClr val="58595B"/>
                </a:solidFill>
                <a:latin typeface="Calibri"/>
              </a:rPr>
              <a:t>Identificar</a:t>
            </a:r>
            <a:r>
              <a:rPr lang="en-GB" sz="1100" dirty="0">
                <a:solidFill>
                  <a:srgbClr val="58595B"/>
                </a:solidFill>
                <a:latin typeface="Calibri"/>
              </a:rPr>
              <a:t> </a:t>
            </a:r>
            <a:r>
              <a:rPr lang="en-GB" sz="1100" dirty="0" err="1">
                <a:solidFill>
                  <a:srgbClr val="58595B"/>
                </a:solidFill>
                <a:latin typeface="Calibri"/>
              </a:rPr>
              <a:t>posibles</a:t>
            </a:r>
            <a:r>
              <a:rPr lang="en-GB" sz="1100" dirty="0">
                <a:solidFill>
                  <a:srgbClr val="58595B"/>
                </a:solidFill>
                <a:latin typeface="Calibri"/>
              </a:rPr>
              <a:t> </a:t>
            </a:r>
            <a:r>
              <a:rPr lang="en-GB" sz="1100" dirty="0" err="1">
                <a:solidFill>
                  <a:srgbClr val="58595B"/>
                </a:solidFill>
                <a:latin typeface="Calibri"/>
              </a:rPr>
              <a:t>soluciones</a:t>
            </a:r>
            <a:endParaRPr lang="en-GB" sz="1100" dirty="0">
              <a:solidFill>
                <a:srgbClr val="58595B"/>
              </a:solidFill>
              <a:latin typeface="Calibri"/>
            </a:endParaRPr>
          </a:p>
        </p:txBody>
      </p:sp>
      <p:sp>
        <p:nvSpPr>
          <p:cNvPr id="131" name="Text Placeholder 3">
            <a:extLst>
              <a:ext uri="{FF2B5EF4-FFF2-40B4-BE49-F238E27FC236}">
                <a16:creationId xmlns:a16="http://schemas.microsoft.com/office/drawing/2014/main" id="{0E7DAE2D-0272-264E-B4ED-74D8D8C39DDD}"/>
              </a:ext>
            </a:extLst>
          </p:cNvPr>
          <p:cNvSpPr txBox="1">
            <a:spLocks/>
          </p:cNvSpPr>
          <p:nvPr/>
        </p:nvSpPr>
        <p:spPr>
          <a:xfrm>
            <a:off x="4456728" y="9902782"/>
            <a:ext cx="1530441" cy="437668"/>
          </a:xfrm>
          <a:prstGeom prst="rect">
            <a:avLst/>
          </a:prstGeom>
        </p:spPr>
        <p:txBody>
          <a:bodyPr vert="horz" lIns="91521" tIns="45762" rIns="91521" bIns="45762" numCol="1" spcCol="432388"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100" dirty="0">
                <a:solidFill>
                  <a:srgbClr val="58595B"/>
                </a:solidFill>
                <a:latin typeface="Calibri"/>
              </a:rPr>
              <a:t>Formular estrategias e ideas para la acción</a:t>
            </a:r>
            <a:endParaRPr lang="en-GB" sz="1100" dirty="0">
              <a:solidFill>
                <a:srgbClr val="58595B"/>
              </a:solidFill>
              <a:latin typeface="Calibri"/>
            </a:endParaRPr>
          </a:p>
        </p:txBody>
      </p:sp>
      <p:sp>
        <p:nvSpPr>
          <p:cNvPr id="132" name="Text Placeholder 3">
            <a:extLst>
              <a:ext uri="{FF2B5EF4-FFF2-40B4-BE49-F238E27FC236}">
                <a16:creationId xmlns:a16="http://schemas.microsoft.com/office/drawing/2014/main" id="{D646D281-C767-B34B-94D2-482D6F45D9BB}"/>
              </a:ext>
            </a:extLst>
          </p:cNvPr>
          <p:cNvSpPr txBox="1">
            <a:spLocks/>
          </p:cNvSpPr>
          <p:nvPr/>
        </p:nvSpPr>
        <p:spPr>
          <a:xfrm>
            <a:off x="5573468" y="9121323"/>
            <a:ext cx="1205931" cy="808822"/>
          </a:xfrm>
          <a:prstGeom prst="rect">
            <a:avLst/>
          </a:prstGeom>
        </p:spPr>
        <p:txBody>
          <a:bodyPr vert="horz" lIns="91521" tIns="45762" rIns="91521" bIns="45762" numCol="1" spcCol="432388"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s-ES" sz="1100" dirty="0">
                <a:solidFill>
                  <a:srgbClr val="58595B"/>
                </a:solidFill>
                <a:latin typeface="Calibri"/>
              </a:rPr>
              <a:t>Tomar decisiones para solucionar los problemas</a:t>
            </a:r>
            <a:endParaRPr lang="en-GB" sz="1100" dirty="0">
              <a:solidFill>
                <a:srgbClr val="58595B"/>
              </a:solidFill>
              <a:latin typeface="Calibri"/>
            </a:endParaRPr>
          </a:p>
        </p:txBody>
      </p:sp>
      <p:cxnSp>
        <p:nvCxnSpPr>
          <p:cNvPr id="133" name="Straight Connector 132">
            <a:extLst>
              <a:ext uri="{FF2B5EF4-FFF2-40B4-BE49-F238E27FC236}">
                <a16:creationId xmlns:a16="http://schemas.microsoft.com/office/drawing/2014/main" id="{6FA5BE5F-EB14-3243-9C63-74873B75258D}"/>
              </a:ext>
            </a:extLst>
          </p:cNvPr>
          <p:cNvCxnSpPr>
            <a:cxnSpLocks/>
          </p:cNvCxnSpPr>
          <p:nvPr/>
        </p:nvCxnSpPr>
        <p:spPr>
          <a:xfrm flipH="1" flipV="1">
            <a:off x="1522159" y="8866081"/>
            <a:ext cx="438265" cy="398211"/>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BD25EFE-C528-744F-9A36-7129F9370F32}"/>
              </a:ext>
            </a:extLst>
          </p:cNvPr>
          <p:cNvCxnSpPr>
            <a:cxnSpLocks/>
          </p:cNvCxnSpPr>
          <p:nvPr/>
        </p:nvCxnSpPr>
        <p:spPr>
          <a:xfrm flipH="1" flipV="1">
            <a:off x="3983153" y="8866081"/>
            <a:ext cx="438265" cy="398211"/>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DD6084B-896D-E54C-972B-3B6B6EDB89B7}"/>
              </a:ext>
            </a:extLst>
          </p:cNvPr>
          <p:cNvCxnSpPr>
            <a:cxnSpLocks/>
          </p:cNvCxnSpPr>
          <p:nvPr/>
        </p:nvCxnSpPr>
        <p:spPr>
          <a:xfrm flipV="1">
            <a:off x="2752657" y="8866081"/>
            <a:ext cx="438265" cy="398211"/>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376A605-899F-9E4C-B3A0-0E5E4CC9EC81}"/>
              </a:ext>
            </a:extLst>
          </p:cNvPr>
          <p:cNvCxnSpPr>
            <a:cxnSpLocks/>
          </p:cNvCxnSpPr>
          <p:nvPr/>
        </p:nvCxnSpPr>
        <p:spPr>
          <a:xfrm flipV="1">
            <a:off x="5213650" y="8866081"/>
            <a:ext cx="438265" cy="398211"/>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sp>
        <p:nvSpPr>
          <p:cNvPr id="185" name="Freeform 184">
            <a:extLst>
              <a:ext uri="{FF2B5EF4-FFF2-40B4-BE49-F238E27FC236}">
                <a16:creationId xmlns:a16="http://schemas.microsoft.com/office/drawing/2014/main" id="{1CCF7CD0-FBDA-8E46-98EF-BAA69E903743}"/>
              </a:ext>
            </a:extLst>
          </p:cNvPr>
          <p:cNvSpPr/>
          <p:nvPr/>
        </p:nvSpPr>
        <p:spPr>
          <a:xfrm>
            <a:off x="5987168" y="5589275"/>
            <a:ext cx="1505581" cy="582081"/>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186" name="Freeform 185">
            <a:extLst>
              <a:ext uri="{FF2B5EF4-FFF2-40B4-BE49-F238E27FC236}">
                <a16:creationId xmlns:a16="http://schemas.microsoft.com/office/drawing/2014/main" id="{BC7EFDA2-8858-B64C-A049-3D2C6DC110BC}"/>
              </a:ext>
            </a:extLst>
          </p:cNvPr>
          <p:cNvSpPr/>
          <p:nvPr/>
        </p:nvSpPr>
        <p:spPr>
          <a:xfrm>
            <a:off x="6728911" y="6177001"/>
            <a:ext cx="1140772" cy="506291"/>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Tree>
    <p:extLst>
      <p:ext uri="{BB962C8B-B14F-4D97-AF65-F5344CB8AC3E}">
        <p14:creationId xmlns:p14="http://schemas.microsoft.com/office/powerpoint/2010/main" val="203457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 name="Freeform 89">
            <a:extLst>
              <a:ext uri="{FF2B5EF4-FFF2-40B4-BE49-F238E27FC236}">
                <a16:creationId xmlns:a16="http://schemas.microsoft.com/office/drawing/2014/main" id="{46A63F5E-A57F-6B45-90BA-CE6C13F8B387}"/>
              </a:ext>
            </a:extLst>
          </p:cNvPr>
          <p:cNvSpPr/>
          <p:nvPr/>
        </p:nvSpPr>
        <p:spPr>
          <a:xfrm>
            <a:off x="-1" y="7916821"/>
            <a:ext cx="7566309" cy="1779035"/>
          </a:xfrm>
          <a:custGeom>
            <a:avLst/>
            <a:gdLst>
              <a:gd name="connsiteX0" fmla="*/ 0 w 7520854"/>
              <a:gd name="connsiteY0" fmla="*/ 0 h 3305444"/>
              <a:gd name="connsiteX1" fmla="*/ 7520854 w 7520854"/>
              <a:gd name="connsiteY1" fmla="*/ 0 h 3305444"/>
              <a:gd name="connsiteX2" fmla="*/ 7520854 w 7520854"/>
              <a:gd name="connsiteY2" fmla="*/ 2539833 h 3305444"/>
              <a:gd name="connsiteX3" fmla="*/ 7305031 w 7520854"/>
              <a:gd name="connsiteY3" fmla="*/ 2659834 h 3305444"/>
              <a:gd name="connsiteX4" fmla="*/ 5235633 w 7520854"/>
              <a:gd name="connsiteY4" fmla="*/ 3279464 h 3305444"/>
              <a:gd name="connsiteX5" fmla="*/ 4721177 w 7520854"/>
              <a:gd name="connsiteY5" fmla="*/ 3305441 h 3305444"/>
              <a:gd name="connsiteX6" fmla="*/ 4721177 w 7520854"/>
              <a:gd name="connsiteY6" fmla="*/ 3305444 h 3305444"/>
              <a:gd name="connsiteX7" fmla="*/ 3982961 w 7520854"/>
              <a:gd name="connsiteY7" fmla="*/ 3305444 h 3305444"/>
              <a:gd name="connsiteX8" fmla="*/ 3982961 w 7520854"/>
              <a:gd name="connsiteY8" fmla="*/ 3305441 h 3305444"/>
              <a:gd name="connsiteX9" fmla="*/ 0 w 7520854"/>
              <a:gd name="connsiteY9" fmla="*/ 3305441 h 3305444"/>
              <a:gd name="connsiteX10" fmla="*/ 0 w 7520854"/>
              <a:gd name="connsiteY10" fmla="*/ 0 h 33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0854" h="3305444">
                <a:moveTo>
                  <a:pt x="0" y="0"/>
                </a:moveTo>
                <a:lnTo>
                  <a:pt x="7520854" y="0"/>
                </a:lnTo>
                <a:lnTo>
                  <a:pt x="7520854" y="2539833"/>
                </a:lnTo>
                <a:lnTo>
                  <a:pt x="7305031" y="2659834"/>
                </a:lnTo>
                <a:cubicBezTo>
                  <a:pt x="6674753" y="2988726"/>
                  <a:pt x="5975942" y="3204282"/>
                  <a:pt x="5235633" y="3279464"/>
                </a:cubicBezTo>
                <a:lnTo>
                  <a:pt x="4721177" y="3305441"/>
                </a:lnTo>
                <a:lnTo>
                  <a:pt x="4721177" y="3305444"/>
                </a:lnTo>
                <a:lnTo>
                  <a:pt x="3982961" y="3305444"/>
                </a:lnTo>
                <a:lnTo>
                  <a:pt x="3982961" y="3305441"/>
                </a:lnTo>
                <a:lnTo>
                  <a:pt x="0" y="3305441"/>
                </a:lnTo>
                <a:lnTo>
                  <a:pt x="0" y="0"/>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521" tIns="45762" rIns="91521" bIns="45762" rtlCol="0" anchor="ctr">
            <a:noAutofit/>
          </a:bodyPr>
          <a:lstStyle/>
          <a:p>
            <a:pPr algn="ctr" defTabSz="915221"/>
            <a:endParaRPr lang="en-US" sz="1300">
              <a:solidFill>
                <a:prstClr val="white"/>
              </a:solidFill>
            </a:endParaRPr>
          </a:p>
        </p:txBody>
      </p:sp>
      <p:sp>
        <p:nvSpPr>
          <p:cNvPr id="91" name="Rectangle 90">
            <a:extLst>
              <a:ext uri="{FF2B5EF4-FFF2-40B4-BE49-F238E27FC236}">
                <a16:creationId xmlns:a16="http://schemas.microsoft.com/office/drawing/2014/main" id="{EDC1872E-7DC2-C145-AEE6-E32C48E1906A}"/>
              </a:ext>
            </a:extLst>
          </p:cNvPr>
          <p:cNvSpPr/>
          <p:nvPr/>
        </p:nvSpPr>
        <p:spPr>
          <a:xfrm>
            <a:off x="0" y="6744027"/>
            <a:ext cx="7566309" cy="2014234"/>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dirty="0">
              <a:solidFill>
                <a:prstClr val="white"/>
              </a:solidFill>
            </a:endParaRPr>
          </a:p>
        </p:txBody>
      </p:sp>
      <p:sp>
        <p:nvSpPr>
          <p:cNvPr id="89" name="Freeform 88">
            <a:extLst>
              <a:ext uri="{FF2B5EF4-FFF2-40B4-BE49-F238E27FC236}">
                <a16:creationId xmlns:a16="http://schemas.microsoft.com/office/drawing/2014/main" id="{78943DE8-CAE2-CE45-A242-1D724AC50294}"/>
              </a:ext>
            </a:extLst>
          </p:cNvPr>
          <p:cNvSpPr/>
          <p:nvPr/>
        </p:nvSpPr>
        <p:spPr>
          <a:xfrm>
            <a:off x="0" y="1638205"/>
            <a:ext cx="7566309" cy="1779035"/>
          </a:xfrm>
          <a:custGeom>
            <a:avLst/>
            <a:gdLst>
              <a:gd name="connsiteX0" fmla="*/ 0 w 7520854"/>
              <a:gd name="connsiteY0" fmla="*/ 0 h 3305444"/>
              <a:gd name="connsiteX1" fmla="*/ 7520854 w 7520854"/>
              <a:gd name="connsiteY1" fmla="*/ 0 h 3305444"/>
              <a:gd name="connsiteX2" fmla="*/ 7520854 w 7520854"/>
              <a:gd name="connsiteY2" fmla="*/ 2539833 h 3305444"/>
              <a:gd name="connsiteX3" fmla="*/ 7305031 w 7520854"/>
              <a:gd name="connsiteY3" fmla="*/ 2659834 h 3305444"/>
              <a:gd name="connsiteX4" fmla="*/ 5235633 w 7520854"/>
              <a:gd name="connsiteY4" fmla="*/ 3279464 h 3305444"/>
              <a:gd name="connsiteX5" fmla="*/ 4721177 w 7520854"/>
              <a:gd name="connsiteY5" fmla="*/ 3305441 h 3305444"/>
              <a:gd name="connsiteX6" fmla="*/ 4721177 w 7520854"/>
              <a:gd name="connsiteY6" fmla="*/ 3305444 h 3305444"/>
              <a:gd name="connsiteX7" fmla="*/ 3982961 w 7520854"/>
              <a:gd name="connsiteY7" fmla="*/ 3305444 h 3305444"/>
              <a:gd name="connsiteX8" fmla="*/ 3982961 w 7520854"/>
              <a:gd name="connsiteY8" fmla="*/ 3305441 h 3305444"/>
              <a:gd name="connsiteX9" fmla="*/ 0 w 7520854"/>
              <a:gd name="connsiteY9" fmla="*/ 3305441 h 3305444"/>
              <a:gd name="connsiteX10" fmla="*/ 0 w 7520854"/>
              <a:gd name="connsiteY10" fmla="*/ 0 h 33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0854" h="3305444">
                <a:moveTo>
                  <a:pt x="0" y="0"/>
                </a:moveTo>
                <a:lnTo>
                  <a:pt x="7520854" y="0"/>
                </a:lnTo>
                <a:lnTo>
                  <a:pt x="7520854" y="2539833"/>
                </a:lnTo>
                <a:lnTo>
                  <a:pt x="7305031" y="2659834"/>
                </a:lnTo>
                <a:cubicBezTo>
                  <a:pt x="6674753" y="2988726"/>
                  <a:pt x="5975942" y="3204282"/>
                  <a:pt x="5235633" y="3279464"/>
                </a:cubicBezTo>
                <a:lnTo>
                  <a:pt x="4721177" y="3305441"/>
                </a:lnTo>
                <a:lnTo>
                  <a:pt x="4721177" y="3305444"/>
                </a:lnTo>
                <a:lnTo>
                  <a:pt x="3982961" y="3305444"/>
                </a:lnTo>
                <a:lnTo>
                  <a:pt x="3982961" y="3305441"/>
                </a:lnTo>
                <a:lnTo>
                  <a:pt x="0" y="3305441"/>
                </a:lnTo>
                <a:lnTo>
                  <a:pt x="0" y="0"/>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521" tIns="45762" rIns="91521" bIns="45762" rtlCol="0" anchor="ctr">
            <a:noAutofit/>
          </a:bodyPr>
          <a:lstStyle/>
          <a:p>
            <a:pPr algn="ctr" defTabSz="915221"/>
            <a:endParaRPr lang="en-US" sz="1300">
              <a:solidFill>
                <a:prstClr val="white"/>
              </a:solidFill>
            </a:endParaRPr>
          </a:p>
        </p:txBody>
      </p:sp>
      <p:sp>
        <p:nvSpPr>
          <p:cNvPr id="3" name="object 3"/>
          <p:cNvSpPr/>
          <p:nvPr/>
        </p:nvSpPr>
        <p:spPr>
          <a:xfrm>
            <a:off x="7161617" y="10240881"/>
            <a:ext cx="411535" cy="0"/>
          </a:xfrm>
          <a:custGeom>
            <a:avLst/>
            <a:gdLst/>
            <a:ahLst/>
            <a:cxnLst/>
            <a:rect l="l" t="t" r="r" b="b"/>
            <a:pathLst>
              <a:path w="410845">
                <a:moveTo>
                  <a:pt x="0" y="0"/>
                </a:moveTo>
                <a:lnTo>
                  <a:pt x="410400" y="0"/>
                </a:lnTo>
              </a:path>
            </a:pathLst>
          </a:custGeom>
          <a:ln w="12700">
            <a:solidFill>
              <a:srgbClr val="F5C15B"/>
            </a:solidFill>
          </a:ln>
        </p:spPr>
        <p:txBody>
          <a:bodyPr wrap="square" lIns="0" tIns="0" rIns="0" bIns="0" rtlCol="0"/>
          <a:lstStyle/>
          <a:p>
            <a:pPr defTabSz="915221"/>
            <a:endParaRPr>
              <a:solidFill>
                <a:prstClr val="black"/>
              </a:solidFill>
            </a:endParaRPr>
          </a:p>
        </p:txBody>
      </p:sp>
      <p:sp>
        <p:nvSpPr>
          <p:cNvPr id="22" name="object 22"/>
          <p:cNvSpPr txBox="1">
            <a:spLocks noGrp="1"/>
          </p:cNvSpPr>
          <p:nvPr>
            <p:ph type="sldNum" sz="quarter" idx="7"/>
          </p:nvPr>
        </p:nvSpPr>
        <p:spPr>
          <a:xfrm>
            <a:off x="7274641" y="10365581"/>
            <a:ext cx="178099" cy="114782"/>
          </a:xfrm>
          <a:prstGeom prst="rect">
            <a:avLst/>
          </a:prstGeom>
        </p:spPr>
        <p:txBody>
          <a:bodyPr vert="horz" wrap="square" lIns="0" tIns="6991" rIns="0" bIns="0" rtlCol="0">
            <a:spAutoFit/>
          </a:bodyPr>
          <a:lstStyle/>
          <a:p>
            <a:pPr marL="38134">
              <a:spcBef>
                <a:spcPts val="55"/>
              </a:spcBef>
            </a:pPr>
            <a:fld id="{81D60167-4931-47E6-BA6A-407CBD079E47}" type="slidenum">
              <a:rPr spc="-45" dirty="0"/>
              <a:pPr marL="38134">
                <a:spcBef>
                  <a:spcPts val="55"/>
                </a:spcBef>
              </a:pPr>
              <a:t>9</a:t>
            </a:fld>
            <a:endParaRPr spc="-45" dirty="0"/>
          </a:p>
        </p:txBody>
      </p:sp>
      <p:sp>
        <p:nvSpPr>
          <p:cNvPr id="73" name="Rectangle 72">
            <a:extLst>
              <a:ext uri="{FF2B5EF4-FFF2-40B4-BE49-F238E27FC236}">
                <a16:creationId xmlns:a16="http://schemas.microsoft.com/office/drawing/2014/main" id="{94465037-C911-4E46-8DE1-C939EAB301C3}"/>
              </a:ext>
            </a:extLst>
          </p:cNvPr>
          <p:cNvSpPr/>
          <p:nvPr/>
        </p:nvSpPr>
        <p:spPr>
          <a:xfrm>
            <a:off x="1" y="892603"/>
            <a:ext cx="7566309" cy="2014234"/>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dirty="0">
              <a:solidFill>
                <a:prstClr val="white"/>
              </a:solidFill>
            </a:endParaRPr>
          </a:p>
        </p:txBody>
      </p:sp>
      <p:sp>
        <p:nvSpPr>
          <p:cNvPr id="75" name="Text Placeholder 3">
            <a:extLst>
              <a:ext uri="{FF2B5EF4-FFF2-40B4-BE49-F238E27FC236}">
                <a16:creationId xmlns:a16="http://schemas.microsoft.com/office/drawing/2014/main" id="{DC2CDE55-36C4-AC4F-A030-501E617D43D2}"/>
              </a:ext>
            </a:extLst>
          </p:cNvPr>
          <p:cNvSpPr txBox="1">
            <a:spLocks/>
          </p:cNvSpPr>
          <p:nvPr/>
        </p:nvSpPr>
        <p:spPr>
          <a:xfrm>
            <a:off x="586869" y="3513091"/>
            <a:ext cx="6246078" cy="8377894"/>
          </a:xfrm>
          <a:prstGeom prst="rect">
            <a:avLst/>
          </a:prstGeom>
        </p:spPr>
        <p:txBody>
          <a:bodyPr vert="horz" lIns="91521" tIns="45762" rIns="91521" bIns="45762" numCol="1" spcCol="432388"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s-ES" sz="1400" b="1" dirty="0">
                <a:solidFill>
                  <a:srgbClr val="416F70"/>
                </a:solidFill>
                <a:latin typeface="Calibri"/>
              </a:rPr>
              <a:t>Este es el primer producto de formación de SUSTAIN. Como educador y a medida que avance el proyecto, también se beneficiará de nuestra :-</a:t>
            </a:r>
          </a:p>
          <a:p>
            <a:endParaRPr lang="en-IE" dirty="0">
              <a:solidFill>
                <a:srgbClr val="58595B"/>
              </a:solidFill>
              <a:highlight>
                <a:srgbClr val="FED103"/>
              </a:highlight>
              <a:latin typeface="Calibri"/>
            </a:endParaRPr>
          </a:p>
          <a:p>
            <a:pPr marL="171603" indent="-171603">
              <a:buClr>
                <a:srgbClr val="F5C15B"/>
              </a:buClr>
              <a:buFont typeface="Arial" panose="020B0604020202020204" pitchFamily="34" charset="0"/>
              <a:buChar char="•"/>
            </a:pPr>
            <a:r>
              <a:rPr lang="es-ES" dirty="0">
                <a:solidFill>
                  <a:srgbClr val="58595B"/>
                </a:solidFill>
                <a:latin typeface="Calibri"/>
              </a:rPr>
              <a:t>Recursos educativos abiertos que realiza un curso presencial que aprovecha al máximo los recursos multimedia y nuestro recurso para formadores introducirá a los educadores en la agenda de la Educación 4.0 de la tecnología de futuro para el aprendizaje adaptativo.</a:t>
            </a:r>
          </a:p>
          <a:p>
            <a:pPr marL="171603" indent="-171603">
              <a:buClr>
                <a:srgbClr val="F5C15B"/>
              </a:buClr>
              <a:buFont typeface="Arial" panose="020B0604020202020204" pitchFamily="34" charset="0"/>
              <a:buChar char="•"/>
            </a:pPr>
            <a:r>
              <a:rPr lang="es-ES" dirty="0">
                <a:solidFill>
                  <a:srgbClr val="58595B"/>
                </a:solidFill>
                <a:latin typeface="Calibri"/>
              </a:rPr>
              <a:t>Curso en línea (IO3) que permite a los directivos y empleados de PYMES de servicios alimentarios seguir aprendiendo en un entorno flexible y móvil.</a:t>
            </a:r>
            <a:endParaRPr lang="en-GB" dirty="0">
              <a:solidFill>
                <a:srgbClr val="58595B"/>
              </a:solidFill>
              <a:latin typeface="Calibri"/>
            </a:endParaRPr>
          </a:p>
        </p:txBody>
      </p:sp>
      <p:sp>
        <p:nvSpPr>
          <p:cNvPr id="77" name="Rectangle 76">
            <a:extLst>
              <a:ext uri="{FF2B5EF4-FFF2-40B4-BE49-F238E27FC236}">
                <a16:creationId xmlns:a16="http://schemas.microsoft.com/office/drawing/2014/main" id="{08B57B7B-DFFC-DE49-B2B3-0124F82A672D}"/>
              </a:ext>
            </a:extLst>
          </p:cNvPr>
          <p:cNvSpPr/>
          <p:nvPr/>
        </p:nvSpPr>
        <p:spPr>
          <a:xfrm>
            <a:off x="652178" y="450435"/>
            <a:ext cx="5077485" cy="369551"/>
          </a:xfrm>
          <a:prstGeom prst="rect">
            <a:avLst/>
          </a:prstGeom>
        </p:spPr>
        <p:txBody>
          <a:bodyPr wrap="square" lIns="91521" tIns="45762" rIns="91521" bIns="45762">
            <a:spAutoFit/>
          </a:bodyPr>
          <a:lstStyle/>
          <a:p>
            <a:pPr defTabSz="915221"/>
            <a:r>
              <a:rPr lang="en-IE" b="1" dirty="0">
                <a:solidFill>
                  <a:srgbClr val="085156"/>
                </a:solidFill>
                <a:cs typeface="Calibri" panose="020F0502020204030204" pitchFamily="34" charset="0"/>
              </a:rPr>
              <a:t>INSTRUCCIONES PARA EL ALUMNO</a:t>
            </a:r>
          </a:p>
        </p:txBody>
      </p:sp>
      <p:cxnSp>
        <p:nvCxnSpPr>
          <p:cNvPr id="78" name="Straight Connector 77">
            <a:extLst>
              <a:ext uri="{FF2B5EF4-FFF2-40B4-BE49-F238E27FC236}">
                <a16:creationId xmlns:a16="http://schemas.microsoft.com/office/drawing/2014/main" id="{47A0D8C1-E171-8644-B346-BF355F3D16D8}"/>
              </a:ext>
            </a:extLst>
          </p:cNvPr>
          <p:cNvCxnSpPr>
            <a:cxnSpLocks/>
          </p:cNvCxnSpPr>
          <p:nvPr/>
        </p:nvCxnSpPr>
        <p:spPr>
          <a:xfrm flipV="1">
            <a:off x="626545" y="877763"/>
            <a:ext cx="3033845" cy="1"/>
          </a:xfrm>
          <a:prstGeom prst="line">
            <a:avLst/>
          </a:prstGeom>
          <a:ln w="57150">
            <a:solidFill>
              <a:srgbClr val="F5C05B"/>
            </a:solidFill>
          </a:ln>
        </p:spPr>
        <p:style>
          <a:lnRef idx="1">
            <a:schemeClr val="accent1"/>
          </a:lnRef>
          <a:fillRef idx="0">
            <a:schemeClr val="accent1"/>
          </a:fillRef>
          <a:effectRef idx="0">
            <a:schemeClr val="accent1"/>
          </a:effectRef>
          <a:fontRef idx="minor">
            <a:schemeClr val="tx1"/>
          </a:fontRef>
        </p:style>
      </p:cxnSp>
      <p:sp>
        <p:nvSpPr>
          <p:cNvPr id="79" name="Text Placeholder 32">
            <a:extLst>
              <a:ext uri="{FF2B5EF4-FFF2-40B4-BE49-F238E27FC236}">
                <a16:creationId xmlns:a16="http://schemas.microsoft.com/office/drawing/2014/main" id="{5F4B367C-F036-7E45-BBEC-68FA75246EA2}"/>
              </a:ext>
            </a:extLst>
          </p:cNvPr>
          <p:cNvSpPr txBox="1">
            <a:spLocks/>
          </p:cNvSpPr>
          <p:nvPr/>
        </p:nvSpPr>
        <p:spPr>
          <a:xfrm>
            <a:off x="579655" y="1131947"/>
            <a:ext cx="6266290" cy="1365111"/>
          </a:xfrm>
          <a:prstGeom prst="rect">
            <a:avLst/>
          </a:prstGeom>
        </p:spPr>
        <p:txBody>
          <a:bodyPr lIns="91521" tIns="45762" rIns="91521" bIns="45762" numCol="1" spcCol="288259" anchor="t">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dirty="0">
                <a:solidFill>
                  <a:prstClr val="white"/>
                </a:solidFill>
                <a:latin typeface="Calibri" panose="020F0502020204030204" pitchFamily="34" charset="0"/>
                <a:cs typeface="Calibri" panose="020F0502020204030204" pitchFamily="34" charset="0"/>
              </a:rPr>
              <a:t>Para sacar el máximo provecho de nuestros estudios de casos de buenas prácticas en su práctica de formación/enseñanza, anime a sus alumnos a abordar cada caso con las siguientes</a:t>
            </a:r>
            <a:r>
              <a:rPr lang="es-ES" dirty="0">
                <a:solidFill>
                  <a:srgbClr val="FFC000"/>
                </a:solidFill>
                <a:latin typeface="Calibri" panose="020F0502020204030204" pitchFamily="34" charset="0"/>
                <a:cs typeface="Calibri" panose="020F0502020204030204" pitchFamily="34" charset="0"/>
              </a:rPr>
              <a:t> directrices</a:t>
            </a:r>
            <a:r>
              <a:rPr lang="es-ES" dirty="0">
                <a:solidFill>
                  <a:prstClr val="white"/>
                </a:solidFill>
                <a:latin typeface="Calibri" panose="020F0502020204030204" pitchFamily="34" charset="0"/>
                <a:cs typeface="Calibri" panose="020F0502020204030204" pitchFamily="34" charset="0"/>
              </a:rPr>
              <a:t>:</a:t>
            </a:r>
          </a:p>
          <a:p>
            <a:pPr defTabSz="915221"/>
            <a:endParaRPr lang="en-IE" dirty="0">
              <a:solidFill>
                <a:prstClr val="white"/>
              </a:solidFill>
              <a:latin typeface="Calibri" panose="020F0502020204030204" pitchFamily="34" charset="0"/>
              <a:cs typeface="Calibri" panose="020F0502020204030204" pitchFamily="34" charset="0"/>
            </a:endParaRPr>
          </a:p>
          <a:p>
            <a:pPr marL="171603" indent="-171603" algn="l" defTabSz="915221">
              <a:buClr>
                <a:srgbClr val="F5C15B"/>
              </a:buClr>
              <a:buFont typeface="Arial" panose="020B0604020202020204" pitchFamily="34" charset="0"/>
              <a:buChar char="•"/>
            </a:pPr>
            <a:r>
              <a:rPr lang="es-ES" dirty="0">
                <a:solidFill>
                  <a:prstClr val="white"/>
                </a:solidFill>
                <a:latin typeface="Calibri" panose="020F0502020204030204" pitchFamily="34" charset="0"/>
                <a:cs typeface="Calibri" panose="020F0502020204030204" pitchFamily="34" charset="0"/>
              </a:rPr>
              <a:t>Lee detenidamente el caso de buenas prácticas y formula tus propias opiniones antes de compartir ideas con los demás miembros de tu grupo o clase. Debes ser capaz de examinar críticamente la buena práctica presentada, identificar los problemas por ti mismo, así como ser capaz de ofrecer soluciones y alternativas. Antes de discutir el estudio con el grupo, debes ser capaz de formar tu propio esquema y curso de acción.</a:t>
            </a:r>
          </a:p>
          <a:p>
            <a:pPr marL="171603" indent="-171603" algn="l" defTabSz="915221">
              <a:buClr>
                <a:srgbClr val="F5C15B"/>
              </a:buClr>
              <a:buFont typeface="Arial" panose="020B0604020202020204" pitchFamily="34" charset="0"/>
              <a:buChar char="•"/>
            </a:pPr>
            <a:r>
              <a:rPr lang="es-ES" dirty="0">
                <a:solidFill>
                  <a:prstClr val="white"/>
                </a:solidFill>
                <a:latin typeface="Calibri" panose="020F0502020204030204" pitchFamily="34" charset="0"/>
                <a:cs typeface="Calibri" panose="020F0502020204030204" pitchFamily="34" charset="0"/>
              </a:rPr>
              <a:t>Una vez que tengas clara la buena práctica, podrás compartir tus ideas con los demás miembros de tu grupo.  </a:t>
            </a:r>
          </a:p>
          <a:p>
            <a:pPr marL="171603" indent="-171603" algn="l" defTabSz="915221">
              <a:buClr>
                <a:srgbClr val="F5C15B"/>
              </a:buClr>
              <a:buFont typeface="Arial" panose="020B0604020202020204" pitchFamily="34" charset="0"/>
              <a:buChar char="•"/>
            </a:pPr>
            <a:r>
              <a:rPr lang="es-ES" dirty="0">
                <a:solidFill>
                  <a:prstClr val="white"/>
                </a:solidFill>
                <a:latin typeface="Calibri" panose="020F0502020204030204" pitchFamily="34" charset="0"/>
                <a:cs typeface="Calibri" panose="020F0502020204030204" pitchFamily="34" charset="0"/>
              </a:rPr>
              <a:t>Abre el debate sobre el caso y escucha las aportaciones de los demás miembros de tu grupo y de la clase.</a:t>
            </a:r>
          </a:p>
          <a:p>
            <a:pPr marL="171603" indent="-171603" algn="l" defTabSz="915221">
              <a:buClr>
                <a:srgbClr val="F5C15B"/>
              </a:buClr>
              <a:buFont typeface="Arial" panose="020B0604020202020204" pitchFamily="34" charset="0"/>
              <a:buChar char="•"/>
            </a:pPr>
            <a:r>
              <a:rPr lang="es-ES" dirty="0">
                <a:solidFill>
                  <a:prstClr val="white"/>
                </a:solidFill>
                <a:latin typeface="Calibri" panose="020F0502020204030204" pitchFamily="34" charset="0"/>
                <a:cs typeface="Calibri" panose="020F0502020204030204" pitchFamily="34" charset="0"/>
              </a:rPr>
              <a:t>Reflexiona sobre cómo han cambiado tus ideas originales a raíz del debate en grupo.</a:t>
            </a:r>
            <a:endParaRPr lang="en-IE" dirty="0">
              <a:solidFill>
                <a:prstClr val="white"/>
              </a:solidFill>
              <a:latin typeface="Calibri" panose="020F0502020204030204" pitchFamily="34" charset="0"/>
              <a:cs typeface="Calibri" panose="020F0502020204030204" pitchFamily="34" charset="0"/>
            </a:endParaRPr>
          </a:p>
        </p:txBody>
      </p:sp>
      <p:sp>
        <p:nvSpPr>
          <p:cNvPr id="82" name="Rectangle 81">
            <a:extLst>
              <a:ext uri="{FF2B5EF4-FFF2-40B4-BE49-F238E27FC236}">
                <a16:creationId xmlns:a16="http://schemas.microsoft.com/office/drawing/2014/main" id="{267944CE-B208-9741-B8E4-344826A02914}"/>
              </a:ext>
            </a:extLst>
          </p:cNvPr>
          <p:cNvSpPr/>
          <p:nvPr/>
        </p:nvSpPr>
        <p:spPr>
          <a:xfrm>
            <a:off x="664878" y="5273675"/>
            <a:ext cx="6396322" cy="1246580"/>
          </a:xfrm>
          <a:prstGeom prst="rect">
            <a:avLst/>
          </a:prstGeom>
        </p:spPr>
        <p:txBody>
          <a:bodyPr wrap="square" lIns="91521" tIns="45762" rIns="91521" bIns="45762">
            <a:spAutoFit/>
          </a:bodyPr>
          <a:lstStyle/>
          <a:p>
            <a:pPr defTabSz="915221">
              <a:lnSpc>
                <a:spcPts val="3003"/>
              </a:lnSpc>
            </a:pPr>
            <a:r>
              <a:rPr lang="es-ES" sz="3000" b="1" dirty="0">
                <a:solidFill>
                  <a:srgbClr val="085156"/>
                </a:solidFill>
                <a:cs typeface="Calibri" panose="020F0502020204030204" pitchFamily="34" charset="0"/>
              </a:rPr>
              <a:t>LOS IMPULSORES DE LA POLÍTICA Y EL IMPACTO DE CAMBIOS EN LA POLÍTICA DE LA INDUSTRIA ALIMENTARIA</a:t>
            </a:r>
            <a:endParaRPr lang="en-IE" sz="3000" b="1" dirty="0">
              <a:solidFill>
                <a:srgbClr val="085156"/>
              </a:solidFill>
              <a:cs typeface="Calibri" panose="020F0502020204030204" pitchFamily="34" charset="0"/>
            </a:endParaRPr>
          </a:p>
        </p:txBody>
      </p:sp>
      <p:cxnSp>
        <p:nvCxnSpPr>
          <p:cNvPr id="83" name="Straight Connector 82">
            <a:extLst>
              <a:ext uri="{FF2B5EF4-FFF2-40B4-BE49-F238E27FC236}">
                <a16:creationId xmlns:a16="http://schemas.microsoft.com/office/drawing/2014/main" id="{BAEA4790-750D-3F44-AF91-25D79543CE88}"/>
              </a:ext>
            </a:extLst>
          </p:cNvPr>
          <p:cNvCxnSpPr>
            <a:cxnSpLocks/>
          </p:cNvCxnSpPr>
          <p:nvPr/>
        </p:nvCxnSpPr>
        <p:spPr>
          <a:xfrm flipV="1">
            <a:off x="623653" y="6739460"/>
            <a:ext cx="5644616" cy="1"/>
          </a:xfrm>
          <a:prstGeom prst="line">
            <a:avLst/>
          </a:prstGeom>
          <a:ln w="57150">
            <a:solidFill>
              <a:srgbClr val="F5C05B"/>
            </a:solidFill>
          </a:ln>
        </p:spPr>
        <p:style>
          <a:lnRef idx="1">
            <a:schemeClr val="accent1"/>
          </a:lnRef>
          <a:fillRef idx="0">
            <a:schemeClr val="accent1"/>
          </a:fillRef>
          <a:effectRef idx="0">
            <a:schemeClr val="accent1"/>
          </a:effectRef>
          <a:fontRef idx="minor">
            <a:schemeClr val="tx1"/>
          </a:fontRef>
        </p:style>
      </p:cxnSp>
      <p:sp>
        <p:nvSpPr>
          <p:cNvPr id="84" name="Text Placeholder 32">
            <a:extLst>
              <a:ext uri="{FF2B5EF4-FFF2-40B4-BE49-F238E27FC236}">
                <a16:creationId xmlns:a16="http://schemas.microsoft.com/office/drawing/2014/main" id="{C724A65A-96B3-884E-A551-DD624C024F60}"/>
              </a:ext>
            </a:extLst>
          </p:cNvPr>
          <p:cNvSpPr txBox="1">
            <a:spLocks/>
          </p:cNvSpPr>
          <p:nvPr/>
        </p:nvSpPr>
        <p:spPr>
          <a:xfrm>
            <a:off x="576763" y="6993643"/>
            <a:ext cx="6266290" cy="2616779"/>
          </a:xfrm>
          <a:prstGeom prst="rect">
            <a:avLst/>
          </a:prstGeom>
        </p:spPr>
        <p:txBody>
          <a:bodyPr lIns="91521" tIns="45762" rIns="91521" bIns="45762" numCol="1" spcCol="288259" anchor="t">
            <a:noAutofit/>
          </a:bodyPr>
          <a:lstStyle>
            <a:lvl1pPr marL="0" indent="0" algn="just">
              <a:lnSpc>
                <a:spcPct val="100000"/>
              </a:lnSpc>
              <a:spcBef>
                <a:spcPts val="0"/>
              </a:spcBef>
              <a:buNone/>
              <a:defRPr sz="1050" b="0" i="0">
                <a:solidFill>
                  <a:srgbClr val="5E5E5E"/>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ea typeface="+mn-ea"/>
                <a:cs typeface="+mn-cs"/>
              </a:defRPr>
            </a:lvl2pPr>
            <a:lvl3pPr marL="755934" indent="0">
              <a:buNone/>
              <a:defRPr sz="3200">
                <a:solidFill>
                  <a:srgbClr val="011E3B"/>
                </a:solidFill>
                <a:latin typeface="Montserrat" pitchFamily="2" charset="77"/>
                <a:ea typeface="+mn-ea"/>
                <a:cs typeface="+mn-cs"/>
              </a:defRPr>
            </a:lvl3pPr>
            <a:lvl4pPr marL="1133901" indent="0">
              <a:buNone/>
              <a:defRPr sz="3200">
                <a:solidFill>
                  <a:srgbClr val="011E3B"/>
                </a:solidFill>
                <a:latin typeface="Montserrat" pitchFamily="2" charset="77"/>
                <a:ea typeface="+mn-ea"/>
                <a:cs typeface="+mn-cs"/>
              </a:defRPr>
            </a:lvl4pPr>
            <a:lvl5pPr marL="1511869" indent="0">
              <a:buNone/>
              <a:defRPr sz="3200">
                <a:solidFill>
                  <a:srgbClr val="011E3B"/>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5221"/>
            <a:r>
              <a:rPr lang="es-ES" dirty="0">
                <a:solidFill>
                  <a:prstClr val="white"/>
                </a:solidFill>
                <a:latin typeface="Calibri" panose="020F0502020204030204" pitchFamily="34" charset="0"/>
                <a:cs typeface="Calibri" panose="020F0502020204030204" pitchFamily="34" charset="0"/>
              </a:rPr>
              <a:t>La carga de enfermedades asociadas a la mala alimentación sigue creciendo en toda Europa. La mala alimentación, el sobrepeso y la obesidad contribuyen a una gran proporción de enfermedades no transmisibles, entre ellas las cardiovasculares y el cáncer, las dos principales causas de muerte en Europa.  Las encuestas nacionales realizadas en la mayoría de los países indican una ingesta excesiva de grasas, un bajo consumo de frutas y verduras y un problema creciente de obesidad, todo lo cual no sólo acorta la esperanza de vida, sino que también perjudica la calidad de la misma. Los problemas de peso y la obesidad están aumentando a un ritmo rápido en la mayoría de los Estados miembros de la UE, con estimaciones del 51,6 % de la población de la UE (de 18 años o más) con sobrepeso en 2014, y esto va en aumento (EUROSTAT).</a:t>
            </a:r>
          </a:p>
          <a:p>
            <a:pPr defTabSz="915221"/>
            <a:endParaRPr lang="es-ES" dirty="0">
              <a:solidFill>
                <a:prstClr val="white"/>
              </a:solidFill>
              <a:latin typeface="Calibri" panose="020F0502020204030204" pitchFamily="34" charset="0"/>
              <a:cs typeface="Calibri" panose="020F0502020204030204" pitchFamily="34" charset="0"/>
            </a:endParaRPr>
          </a:p>
          <a:p>
            <a:pPr defTabSz="915221"/>
            <a:r>
              <a:rPr lang="es-ES" dirty="0">
                <a:solidFill>
                  <a:prstClr val="white"/>
                </a:solidFill>
                <a:latin typeface="Calibri" panose="020F0502020204030204" pitchFamily="34" charset="0"/>
                <a:cs typeface="Calibri" panose="020F0502020204030204" pitchFamily="34" charset="0"/>
              </a:rPr>
              <a:t>El compendio y el curso SUSTAIN se han diseñado para equipar a las organizaciones de formación y a las empresas de servicios alimentarios para que desarrollen productos innovadores y saludables y procesos empresariales digitalizados, con el fin de garantizar que las PYME de servicios alimentarios de Europa se inspiren y estén capacitadas para responder de forma dinámica a los retos de la obesidad, los cambios tecnológicos y los estilos de vida; asimismo, nuestro compendio de casos prácticos responde a los cambios devastadores que han</a:t>
            </a:r>
          </a:p>
          <a:p>
            <a:pPr defTabSz="915221"/>
            <a:r>
              <a:rPr lang="es-ES" dirty="0">
                <a:solidFill>
                  <a:prstClr val="white"/>
                </a:solidFill>
                <a:latin typeface="Calibri" panose="020F0502020204030204" pitchFamily="34" charset="0"/>
                <a:cs typeface="Calibri" panose="020F0502020204030204" pitchFamily="34" charset="0"/>
              </a:rPr>
              <a:t>desafiado al sector de la restauración desde marzo de 2020 y Covid-19.</a:t>
            </a:r>
            <a:endParaRPr lang="en-IE" dirty="0">
              <a:solidFill>
                <a:prstClr val="white"/>
              </a:solidFill>
              <a:latin typeface="Calibri" panose="020F0502020204030204" pitchFamily="34" charset="0"/>
              <a:cs typeface="Calibri" panose="020F0502020204030204" pitchFamily="34" charset="0"/>
            </a:endParaRPr>
          </a:p>
        </p:txBody>
      </p:sp>
      <p:sp>
        <p:nvSpPr>
          <p:cNvPr id="86" name="Freeform 85">
            <a:extLst>
              <a:ext uri="{FF2B5EF4-FFF2-40B4-BE49-F238E27FC236}">
                <a16:creationId xmlns:a16="http://schemas.microsoft.com/office/drawing/2014/main" id="{27E9295F-BFF0-5A4F-833F-60EFE24B5B58}"/>
              </a:ext>
            </a:extLst>
          </p:cNvPr>
          <p:cNvSpPr/>
          <p:nvPr/>
        </p:nvSpPr>
        <p:spPr>
          <a:xfrm>
            <a:off x="-734897" y="9700298"/>
            <a:ext cx="1836704" cy="81088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
        <p:nvSpPr>
          <p:cNvPr id="87" name="Freeform 86">
            <a:extLst>
              <a:ext uri="{FF2B5EF4-FFF2-40B4-BE49-F238E27FC236}">
                <a16:creationId xmlns:a16="http://schemas.microsoft.com/office/drawing/2014/main" id="{CA593B53-6863-4A45-AE06-7C256EFC6573}"/>
              </a:ext>
            </a:extLst>
          </p:cNvPr>
          <p:cNvSpPr/>
          <p:nvPr/>
        </p:nvSpPr>
        <p:spPr>
          <a:xfrm>
            <a:off x="337968" y="10288022"/>
            <a:ext cx="1140772" cy="506291"/>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lIns="91521" tIns="45762" rIns="91521" bIns="45762" rtlCol="0" anchor="ctr"/>
          <a:lstStyle/>
          <a:p>
            <a:pPr algn="ctr" defTabSz="915221"/>
            <a:endParaRPr lang="en-US">
              <a:solidFill>
                <a:prstClr val="white"/>
              </a:solidFill>
            </a:endParaRPr>
          </a:p>
        </p:txBody>
      </p:sp>
    </p:spTree>
    <p:extLst>
      <p:ext uri="{BB962C8B-B14F-4D97-AF65-F5344CB8AC3E}">
        <p14:creationId xmlns:p14="http://schemas.microsoft.com/office/powerpoint/2010/main" val="3515070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TotalTime>
  <Words>34691</Words>
  <Application>Microsoft Macintosh PowerPoint</Application>
  <PresentationFormat>Custom</PresentationFormat>
  <Paragraphs>1767</Paragraphs>
  <Slides>77</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77</vt:i4>
      </vt:variant>
    </vt:vector>
  </HeadingPairs>
  <TitlesOfParts>
    <vt:vector size="88" baseType="lpstr">
      <vt:lpstr>Arial</vt:lpstr>
      <vt:lpstr>Arial Black</vt:lpstr>
      <vt:lpstr>Calibri</vt:lpstr>
      <vt:lpstr>Cambria</vt:lpstr>
      <vt:lpstr>DIN Condensed</vt:lpstr>
      <vt:lpstr>Microsoft Sans Serif</vt:lpstr>
      <vt:lpstr>Open Sans</vt:lpstr>
      <vt:lpstr>Times</vt:lpstr>
      <vt:lpstr>Office Theme</vt:lpstr>
      <vt:lpstr>1_Office Theme</vt:lpstr>
      <vt:lpstr>2_Office Theme</vt:lpstr>
      <vt:lpstr>PowerPoint Presentation</vt:lpstr>
      <vt:lpstr>PowerPoint Presentation</vt:lpstr>
      <vt:lpstr>ÍNDICE DE CONTENIDOS</vt:lpstr>
      <vt:lpstr>Introducción</vt:lpstr>
      <vt:lpstr>PowerPoint Presentation</vt:lpstr>
      <vt:lpstr>Sobre este  COMPENDIUM: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ÍNDICE</vt:lpstr>
      <vt:lpstr>01 RESTAURANTES/  COMEDORES</vt:lpstr>
      <vt:lpstr>PowerPoint Presentation</vt:lpstr>
      <vt:lpstr>PowerPoint Presentation</vt:lpstr>
      <vt:lpstr>PowerPoint Presentation</vt:lpstr>
      <vt:lpstr>PowerPoint Presentation</vt:lpstr>
      <vt:lpstr>PowerPoint Presentation</vt:lpstr>
      <vt:lpstr>PowerPoint Presentation</vt:lpstr>
      <vt:lpstr>02 CAFÉ/COMIDA CALLEJERA</vt:lpstr>
      <vt:lpstr>PowerPoint Presentation</vt:lpstr>
      <vt:lpstr>GUASA</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FITMEAL</vt:lpstr>
      <vt:lpstr>PowerPoint Presentation</vt:lpstr>
      <vt:lpstr>PowerPoint Presentation</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05 ARTESANO</vt:lpstr>
      <vt:lpstr>PowerPoint Presentation</vt:lpstr>
      <vt:lpstr>PowerPoint Presentation</vt:lpstr>
      <vt:lpstr>PowerPoint Presentation</vt:lpstr>
      <vt:lpstr>06 ORGÁNICO</vt:lpstr>
      <vt:lpstr>PowerPoint Presentation</vt:lpstr>
      <vt:lpstr>PowerPoint Presentation</vt:lpstr>
      <vt:lpstr>07 VEGETARIANOS</vt:lpstr>
      <vt:lpstr>PowerPoint Presentation</vt:lpstr>
      <vt:lpstr>PowerPoint Presentation</vt:lpstr>
      <vt:lpstr>PowerPoint Presentation</vt:lpstr>
      <vt:lpstr>08 ÉTICA</vt:lpstr>
      <vt:lpstr>PowerPoint Presentation</vt:lpstr>
      <vt:lpstr>PowerPoint Presentation</vt:lpstr>
      <vt:lpstr>PowerPoint Presentation</vt:lpstr>
      <vt:lpstr>09 VEGANO</vt:lpstr>
      <vt:lpstr>PowerPoint Presentation</vt:lpstr>
      <vt:lpstr>PowerPoint Presentation</vt:lpstr>
      <vt:lpstr>PowerPoint Presentation</vt:lpstr>
      <vt:lpstr>PowerPoint Presentation</vt:lpstr>
      <vt:lpstr>10</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Orla Casey</dc:creator>
  <cp:lastModifiedBy>Ian Sayers</cp:lastModifiedBy>
  <cp:revision>29</cp:revision>
  <dcterms:created xsi:type="dcterms:W3CDTF">2022-01-25T14:29:55Z</dcterms:created>
  <dcterms:modified xsi:type="dcterms:W3CDTF">2022-01-31T21:17:45Z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2021-07-29T00:00:00Z</vt:filetime>
  </property>
  <property fmtid="{D5CDD505-2E9C-101B-9397-08002B2CF9AE}" pid="3" name="Creator">
    <vt:lpwstr>Microsoft® Word 2010</vt:lpwstr>
  </property>
  <property fmtid="{D5CDD505-2E9C-101B-9397-08002B2CF9AE}" pid="4" name="LastSaved">
    <vt:filetime>2022-01-25T00:00:00Z</vt:filetime>
  </property>
</Properties>
</file>